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Aptos Narrow" panose="020B000402020202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Slab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3D358-E577-48E0-A307-BCD35C3EE034}" v="6" dt="2026-05-11T17:57:40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H. Sherman" userId="97392af4-3240-4faf-bc61-0a3aa80bb6ad" providerId="ADAL" clId="{460B7627-CA14-4FE8-B255-CB80FD34362C}"/>
    <pc:docChg chg="undo custSel addSld modSld">
      <pc:chgData name="Todd H. Sherman" userId="97392af4-3240-4faf-bc61-0a3aa80bb6ad" providerId="ADAL" clId="{460B7627-CA14-4FE8-B255-CB80FD34362C}" dt="2026-05-11T18:58:01.657" v="215" actId="20577"/>
      <pc:docMkLst>
        <pc:docMk/>
      </pc:docMkLst>
      <pc:sldChg chg="modSp mod">
        <pc:chgData name="Todd H. Sherman" userId="97392af4-3240-4faf-bc61-0a3aa80bb6ad" providerId="ADAL" clId="{460B7627-CA14-4FE8-B255-CB80FD34362C}" dt="2026-05-11T18:57:21.248" v="191" actId="20577"/>
        <pc:sldMkLst>
          <pc:docMk/>
          <pc:sldMk cId="0" sldId="257"/>
        </pc:sldMkLst>
        <pc:spChg chg="mod">
          <ac:chgData name="Todd H. Sherman" userId="97392af4-3240-4faf-bc61-0a3aa80bb6ad" providerId="ADAL" clId="{460B7627-CA14-4FE8-B255-CB80FD34362C}" dt="2026-05-11T17:57:49.679" v="156" actId="207"/>
          <ac:spMkLst>
            <pc:docMk/>
            <pc:sldMk cId="0" sldId="257"/>
            <ac:spMk id="3" creationId="{DC8AD920-E7E1-3146-59EF-8866CC152682}"/>
          </ac:spMkLst>
        </pc:spChg>
        <pc:spChg chg="mod">
          <ac:chgData name="Todd H. Sherman" userId="97392af4-3240-4faf-bc61-0a3aa80bb6ad" providerId="ADAL" clId="{460B7627-CA14-4FE8-B255-CB80FD34362C}" dt="2026-05-11T18:57:21.248" v="191" actId="20577"/>
          <ac:spMkLst>
            <pc:docMk/>
            <pc:sldMk cId="0" sldId="257"/>
            <ac:spMk id="42" creationId="{00000000-0000-0000-0000-000000000000}"/>
          </ac:spMkLst>
        </pc:spChg>
      </pc:sldChg>
      <pc:sldChg chg="modSp mod">
        <pc:chgData name="Todd H. Sherman" userId="97392af4-3240-4faf-bc61-0a3aa80bb6ad" providerId="ADAL" clId="{460B7627-CA14-4FE8-B255-CB80FD34362C}" dt="2026-05-11T18:58:01.657" v="215" actId="20577"/>
        <pc:sldMkLst>
          <pc:docMk/>
          <pc:sldMk cId="85062108" sldId="258"/>
        </pc:sldMkLst>
        <pc:spChg chg="mod">
          <ac:chgData name="Todd H. Sherman" userId="97392af4-3240-4faf-bc61-0a3aa80bb6ad" providerId="ADAL" clId="{460B7627-CA14-4FE8-B255-CB80FD34362C}" dt="2026-05-11T18:58:01.657" v="215" actId="20577"/>
          <ac:spMkLst>
            <pc:docMk/>
            <pc:sldMk cId="85062108" sldId="258"/>
            <ac:spMk id="42" creationId="{529C39EA-DA67-7551-5C34-FA4356BC5F56}"/>
          </ac:spMkLst>
        </pc:spChg>
      </pc:sldChg>
      <pc:sldChg chg="modSp mod">
        <pc:chgData name="Todd H. Sherman" userId="97392af4-3240-4faf-bc61-0a3aa80bb6ad" providerId="ADAL" clId="{460B7627-CA14-4FE8-B255-CB80FD34362C}" dt="2026-05-11T18:07:32.596" v="167" actId="20577"/>
        <pc:sldMkLst>
          <pc:docMk/>
          <pc:sldMk cId="3985509390" sldId="260"/>
        </pc:sldMkLst>
        <pc:spChg chg="mod">
          <ac:chgData name="Todd H. Sherman" userId="97392af4-3240-4faf-bc61-0a3aa80bb6ad" providerId="ADAL" clId="{460B7627-CA14-4FE8-B255-CB80FD34362C}" dt="2026-05-11T18:07:32.596" v="167" actId="20577"/>
          <ac:spMkLst>
            <pc:docMk/>
            <pc:sldMk cId="3985509390" sldId="260"/>
            <ac:spMk id="4" creationId="{C7534C44-2EB2-2CB0-1B37-C730D2ABC483}"/>
          </ac:spMkLst>
        </pc:spChg>
      </pc:sldChg>
      <pc:sldChg chg="modSp mod">
        <pc:chgData name="Todd H. Sherman" userId="97392af4-3240-4faf-bc61-0a3aa80bb6ad" providerId="ADAL" clId="{460B7627-CA14-4FE8-B255-CB80FD34362C}" dt="2026-05-11T18:54:59.300" v="184" actId="20577"/>
        <pc:sldMkLst>
          <pc:docMk/>
          <pc:sldMk cId="2662936937" sldId="261"/>
        </pc:sldMkLst>
        <pc:spChg chg="mod">
          <ac:chgData name="Todd H. Sherman" userId="97392af4-3240-4faf-bc61-0a3aa80bb6ad" providerId="ADAL" clId="{460B7627-CA14-4FE8-B255-CB80FD34362C}" dt="2026-05-11T17:24:25.049" v="114" actId="207"/>
          <ac:spMkLst>
            <pc:docMk/>
            <pc:sldMk cId="2662936937" sldId="261"/>
            <ac:spMk id="3" creationId="{15CD15FC-37E6-685B-8089-7E5DBE14DD23}"/>
          </ac:spMkLst>
        </pc:spChg>
        <pc:spChg chg="mod">
          <ac:chgData name="Todd H. Sherman" userId="97392af4-3240-4faf-bc61-0a3aa80bb6ad" providerId="ADAL" clId="{460B7627-CA14-4FE8-B255-CB80FD34362C}" dt="2026-05-11T18:54:59.300" v="184" actId="20577"/>
          <ac:spMkLst>
            <pc:docMk/>
            <pc:sldMk cId="2662936937" sldId="261"/>
            <ac:spMk id="6" creationId="{3484FE3D-C34D-0A62-848C-730FDAB0FAE1}"/>
          </ac:spMkLst>
        </pc:spChg>
      </pc:sldChg>
      <pc:sldChg chg="modSp mod">
        <pc:chgData name="Todd H. Sherman" userId="97392af4-3240-4faf-bc61-0a3aa80bb6ad" providerId="ADAL" clId="{460B7627-CA14-4FE8-B255-CB80FD34362C}" dt="2026-05-11T17:24:32.021" v="115" actId="207"/>
        <pc:sldMkLst>
          <pc:docMk/>
          <pc:sldMk cId="3080866478" sldId="262"/>
        </pc:sldMkLst>
        <pc:spChg chg="mod">
          <ac:chgData name="Todd H. Sherman" userId="97392af4-3240-4faf-bc61-0a3aa80bb6ad" providerId="ADAL" clId="{460B7627-CA14-4FE8-B255-CB80FD34362C}" dt="2026-05-11T17:24:32.021" v="115" actId="207"/>
          <ac:spMkLst>
            <pc:docMk/>
            <pc:sldMk cId="3080866478" sldId="262"/>
            <ac:spMk id="3" creationId="{0C290181-3BF7-8F01-0484-1FF241103EED}"/>
          </ac:spMkLst>
        </pc:spChg>
      </pc:sldChg>
      <pc:sldChg chg="modSp mod">
        <pc:chgData name="Todd H. Sherman" userId="97392af4-3240-4faf-bc61-0a3aa80bb6ad" providerId="ADAL" clId="{460B7627-CA14-4FE8-B255-CB80FD34362C}" dt="2026-05-11T17:24:35.221" v="116" actId="207"/>
        <pc:sldMkLst>
          <pc:docMk/>
          <pc:sldMk cId="2801743115" sldId="263"/>
        </pc:sldMkLst>
        <pc:spChg chg="mod">
          <ac:chgData name="Todd H. Sherman" userId="97392af4-3240-4faf-bc61-0a3aa80bb6ad" providerId="ADAL" clId="{460B7627-CA14-4FE8-B255-CB80FD34362C}" dt="2026-05-11T17:24:35.221" v="116" actId="207"/>
          <ac:spMkLst>
            <pc:docMk/>
            <pc:sldMk cId="2801743115" sldId="263"/>
            <ac:spMk id="3" creationId="{16E4D17E-04BE-B112-50C9-9378DF4AE9CE}"/>
          </ac:spMkLst>
        </pc:spChg>
      </pc:sldChg>
      <pc:sldChg chg="modSp mod">
        <pc:chgData name="Todd H. Sherman" userId="97392af4-3240-4faf-bc61-0a3aa80bb6ad" providerId="ADAL" clId="{460B7627-CA14-4FE8-B255-CB80FD34362C}" dt="2026-05-11T17:24:38.667" v="117" actId="207"/>
        <pc:sldMkLst>
          <pc:docMk/>
          <pc:sldMk cId="3643317741" sldId="264"/>
        </pc:sldMkLst>
        <pc:spChg chg="mod">
          <ac:chgData name="Todd H. Sherman" userId="97392af4-3240-4faf-bc61-0a3aa80bb6ad" providerId="ADAL" clId="{460B7627-CA14-4FE8-B255-CB80FD34362C}" dt="2026-05-11T17:24:38.667" v="117" actId="207"/>
          <ac:spMkLst>
            <pc:docMk/>
            <pc:sldMk cId="3643317741" sldId="264"/>
            <ac:spMk id="3" creationId="{4AE84F7B-AEC1-C7F9-562C-5E6052CC5374}"/>
          </ac:spMkLst>
        </pc:spChg>
      </pc:sldChg>
      <pc:sldChg chg="modSp mod">
        <pc:chgData name="Todd H. Sherman" userId="97392af4-3240-4faf-bc61-0a3aa80bb6ad" providerId="ADAL" clId="{460B7627-CA14-4FE8-B255-CB80FD34362C}" dt="2026-05-11T18:53:12.155" v="174" actId="20577"/>
        <pc:sldMkLst>
          <pc:docMk/>
          <pc:sldMk cId="3325837708" sldId="265"/>
        </pc:sldMkLst>
        <pc:spChg chg="mod">
          <ac:chgData name="Todd H. Sherman" userId="97392af4-3240-4faf-bc61-0a3aa80bb6ad" providerId="ADAL" clId="{460B7627-CA14-4FE8-B255-CB80FD34362C}" dt="2026-05-11T17:24:42.763" v="118" actId="207"/>
          <ac:spMkLst>
            <pc:docMk/>
            <pc:sldMk cId="3325837708" sldId="265"/>
            <ac:spMk id="3" creationId="{0DA42784-19E6-E445-3266-011C753A6C14}"/>
          </ac:spMkLst>
        </pc:spChg>
        <pc:spChg chg="mod">
          <ac:chgData name="Todd H. Sherman" userId="97392af4-3240-4faf-bc61-0a3aa80bb6ad" providerId="ADAL" clId="{460B7627-CA14-4FE8-B255-CB80FD34362C}" dt="2026-05-11T18:53:12.155" v="174" actId="20577"/>
          <ac:spMkLst>
            <pc:docMk/>
            <pc:sldMk cId="3325837708" sldId="265"/>
            <ac:spMk id="41" creationId="{DCD59AEF-68CC-D14C-9242-0EB9E6EBA863}"/>
          </ac:spMkLst>
        </pc:spChg>
      </pc:sldChg>
      <pc:sldChg chg="modSp mod">
        <pc:chgData name="Todd H. Sherman" userId="97392af4-3240-4faf-bc61-0a3aa80bb6ad" providerId="ADAL" clId="{460B7627-CA14-4FE8-B255-CB80FD34362C}" dt="2026-05-11T17:24:45.950" v="119" actId="207"/>
        <pc:sldMkLst>
          <pc:docMk/>
          <pc:sldMk cId="2067345437" sldId="267"/>
        </pc:sldMkLst>
        <pc:spChg chg="mod">
          <ac:chgData name="Todd H. Sherman" userId="97392af4-3240-4faf-bc61-0a3aa80bb6ad" providerId="ADAL" clId="{460B7627-CA14-4FE8-B255-CB80FD34362C}" dt="2026-05-11T17:24:45.950" v="119" actId="207"/>
          <ac:spMkLst>
            <pc:docMk/>
            <pc:sldMk cId="2067345437" sldId="267"/>
            <ac:spMk id="3" creationId="{3ADD73EC-D949-6C91-BD45-705BCF932F40}"/>
          </ac:spMkLst>
        </pc:spChg>
      </pc:sldChg>
      <pc:sldChg chg="modSp mod">
        <pc:chgData name="Todd H. Sherman" userId="97392af4-3240-4faf-bc61-0a3aa80bb6ad" providerId="ADAL" clId="{460B7627-CA14-4FE8-B255-CB80FD34362C}" dt="2026-05-11T17:24:51.250" v="120" actId="207"/>
        <pc:sldMkLst>
          <pc:docMk/>
          <pc:sldMk cId="485423409" sldId="268"/>
        </pc:sldMkLst>
        <pc:spChg chg="mod">
          <ac:chgData name="Todd H. Sherman" userId="97392af4-3240-4faf-bc61-0a3aa80bb6ad" providerId="ADAL" clId="{460B7627-CA14-4FE8-B255-CB80FD34362C}" dt="2026-05-11T17:24:51.250" v="120" actId="207"/>
          <ac:spMkLst>
            <pc:docMk/>
            <pc:sldMk cId="485423409" sldId="268"/>
            <ac:spMk id="3" creationId="{C3DD4EE9-D6EE-CE67-D39B-75612FCB40CA}"/>
          </ac:spMkLst>
        </pc:spChg>
      </pc:sldChg>
      <pc:sldChg chg="modSp mod">
        <pc:chgData name="Todd H. Sherman" userId="97392af4-3240-4faf-bc61-0a3aa80bb6ad" providerId="ADAL" clId="{460B7627-CA14-4FE8-B255-CB80FD34362C}" dt="2026-05-11T17:24:54.662" v="121" actId="207"/>
        <pc:sldMkLst>
          <pc:docMk/>
          <pc:sldMk cId="3360072490" sldId="269"/>
        </pc:sldMkLst>
        <pc:spChg chg="mod">
          <ac:chgData name="Todd H. Sherman" userId="97392af4-3240-4faf-bc61-0a3aa80bb6ad" providerId="ADAL" clId="{460B7627-CA14-4FE8-B255-CB80FD34362C}" dt="2026-05-11T17:24:54.662" v="121" actId="207"/>
          <ac:spMkLst>
            <pc:docMk/>
            <pc:sldMk cId="3360072490" sldId="269"/>
            <ac:spMk id="3" creationId="{C22F34A5-DDE7-180D-9953-5BABED585914}"/>
          </ac:spMkLst>
        </pc:spChg>
      </pc:sldChg>
      <pc:sldChg chg="delSp modSp add mod">
        <pc:chgData name="Todd H. Sherman" userId="97392af4-3240-4faf-bc61-0a3aa80bb6ad" providerId="ADAL" clId="{460B7627-CA14-4FE8-B255-CB80FD34362C}" dt="2026-05-11T17:33:23.159" v="128" actId="20577"/>
        <pc:sldMkLst>
          <pc:docMk/>
          <pc:sldMk cId="3189094750" sldId="270"/>
        </pc:sldMkLst>
        <pc:spChg chg="mod">
          <ac:chgData name="Todd H. Sherman" userId="97392af4-3240-4faf-bc61-0a3aa80bb6ad" providerId="ADAL" clId="{460B7627-CA14-4FE8-B255-CB80FD34362C}" dt="2026-05-11T17:25:06.892" v="126" actId="113"/>
          <ac:spMkLst>
            <pc:docMk/>
            <pc:sldMk cId="3189094750" sldId="270"/>
            <ac:spMk id="3" creationId="{B281A2DD-9041-5507-A13E-5D41422D2294}"/>
          </ac:spMkLst>
        </pc:spChg>
        <pc:spChg chg="mod">
          <ac:chgData name="Todd H. Sherman" userId="97392af4-3240-4faf-bc61-0a3aa80bb6ad" providerId="ADAL" clId="{460B7627-CA14-4FE8-B255-CB80FD34362C}" dt="2026-05-11T17:33:23.159" v="128" actId="20577"/>
          <ac:spMkLst>
            <pc:docMk/>
            <pc:sldMk cId="3189094750" sldId="270"/>
            <ac:spMk id="4" creationId="{EFE809DF-ED98-15CE-E6A7-2E31068F1863}"/>
          </ac:spMkLst>
        </pc:spChg>
        <pc:spChg chg="mod">
          <ac:chgData name="Todd H. Sherman" userId="97392af4-3240-4faf-bc61-0a3aa80bb6ad" providerId="ADAL" clId="{460B7627-CA14-4FE8-B255-CB80FD34362C}" dt="2026-05-11T17:22:41.419" v="18" actId="20577"/>
          <ac:spMkLst>
            <pc:docMk/>
            <pc:sldMk cId="3189094750" sldId="270"/>
            <ac:spMk id="41" creationId="{D25AAEEB-D548-2889-CDD9-9CFF836A956A}"/>
          </ac:spMkLst>
        </pc:spChg>
        <pc:picChg chg="del">
          <ac:chgData name="Todd H. Sherman" userId="97392af4-3240-4faf-bc61-0a3aa80bb6ad" providerId="ADAL" clId="{460B7627-CA14-4FE8-B255-CB80FD34362C}" dt="2026-05-11T17:22:43.483" v="19" actId="478"/>
          <ac:picMkLst>
            <pc:docMk/>
            <pc:sldMk cId="3189094750" sldId="270"/>
            <ac:picMk id="5" creationId="{16955EBC-AA23-80A4-F16A-F184760308B4}"/>
          </ac:picMkLst>
        </pc:picChg>
      </pc:sldChg>
    </pc:docChg>
  </pc:docChgLst>
  <pc:docChgLst>
    <pc:chgData name="Todd H. Sherman" userId="97392af4-3240-4faf-bc61-0a3aa80bb6ad" providerId="ADAL" clId="{4B200E43-5B8C-4E3D-90EC-3FD547A73E2C}"/>
    <pc:docChg chg="undo custSel addSld modSld">
      <pc:chgData name="Todd H. Sherman" userId="97392af4-3240-4faf-bc61-0a3aa80bb6ad" providerId="ADAL" clId="{4B200E43-5B8C-4E3D-90EC-3FD547A73E2C}" dt="2026-05-05T05:29:33.280" v="687" actId="14100"/>
      <pc:docMkLst>
        <pc:docMk/>
      </pc:docMkLst>
      <pc:sldChg chg="addSp modSp mod">
        <pc:chgData name="Todd H. Sherman" userId="97392af4-3240-4faf-bc61-0a3aa80bb6ad" providerId="ADAL" clId="{4B200E43-5B8C-4E3D-90EC-3FD547A73E2C}" dt="2026-05-05T05:02:24.109" v="45" actId="692"/>
        <pc:sldMkLst>
          <pc:docMk/>
          <pc:sldMk cId="3080866478" sldId="262"/>
        </pc:sldMkLst>
        <pc:spChg chg="mod">
          <ac:chgData name="Todd H. Sherman" userId="97392af4-3240-4faf-bc61-0a3aa80bb6ad" providerId="ADAL" clId="{4B200E43-5B8C-4E3D-90EC-3FD547A73E2C}" dt="2026-05-05T05:01:40.333" v="41" actId="20577"/>
          <ac:spMkLst>
            <pc:docMk/>
            <pc:sldMk cId="3080866478" sldId="262"/>
            <ac:spMk id="4" creationId="{51824BF1-DD87-B5B4-3C20-9EFDEBCEA1F3}"/>
          </ac:spMkLst>
        </pc:spChg>
        <pc:cxnChg chg="add mod">
          <ac:chgData name="Todd H. Sherman" userId="97392af4-3240-4faf-bc61-0a3aa80bb6ad" providerId="ADAL" clId="{4B200E43-5B8C-4E3D-90EC-3FD547A73E2C}" dt="2026-05-05T05:02:24.109" v="45" actId="692"/>
          <ac:cxnSpMkLst>
            <pc:docMk/>
            <pc:sldMk cId="3080866478" sldId="262"/>
            <ac:cxnSpMk id="6" creationId="{FAA7BCC9-AC35-53A0-802D-74A58AB399C9}"/>
          </ac:cxnSpMkLst>
        </pc:cxnChg>
      </pc:sldChg>
      <pc:sldChg chg="addSp delSp modSp mod">
        <pc:chgData name="Todd H. Sherman" userId="97392af4-3240-4faf-bc61-0a3aa80bb6ad" providerId="ADAL" clId="{4B200E43-5B8C-4E3D-90EC-3FD547A73E2C}" dt="2026-05-05T05:07:47.021" v="97" actId="1035"/>
        <pc:sldMkLst>
          <pc:docMk/>
          <pc:sldMk cId="3325837708" sldId="265"/>
        </pc:sldMkLst>
        <pc:spChg chg="mod">
          <ac:chgData name="Todd H. Sherman" userId="97392af4-3240-4faf-bc61-0a3aa80bb6ad" providerId="ADAL" clId="{4B200E43-5B8C-4E3D-90EC-3FD547A73E2C}" dt="2026-05-05T05:00:33.144" v="0"/>
          <ac:spMkLst>
            <pc:docMk/>
            <pc:sldMk cId="3325837708" sldId="265"/>
            <ac:spMk id="4" creationId="{3603311E-B72A-47A2-7909-08FE2A89A845}"/>
          </ac:spMkLst>
        </pc:spChg>
        <pc:picChg chg="add mod">
          <ac:chgData name="Todd H. Sherman" userId="97392af4-3240-4faf-bc61-0a3aa80bb6ad" providerId="ADAL" clId="{4B200E43-5B8C-4E3D-90EC-3FD547A73E2C}" dt="2026-05-05T05:05:44.160" v="49" actId="14100"/>
          <ac:picMkLst>
            <pc:docMk/>
            <pc:sldMk cId="3325837708" sldId="265"/>
            <ac:picMk id="6" creationId="{E4C1465E-4FF3-DA50-7E34-06AC574070CA}"/>
          </ac:picMkLst>
        </pc:picChg>
        <pc:picChg chg="add mod">
          <ac:chgData name="Todd H. Sherman" userId="97392af4-3240-4faf-bc61-0a3aa80bb6ad" providerId="ADAL" clId="{4B200E43-5B8C-4E3D-90EC-3FD547A73E2C}" dt="2026-05-05T05:07:23.925" v="67" actId="1076"/>
          <ac:picMkLst>
            <pc:docMk/>
            <pc:sldMk cId="3325837708" sldId="265"/>
            <ac:picMk id="11" creationId="{51D86A6F-F3B0-598E-9B25-D43D8CAF0C7A}"/>
          </ac:picMkLst>
        </pc:picChg>
        <pc:picChg chg="add mod">
          <ac:chgData name="Todd H. Sherman" userId="97392af4-3240-4faf-bc61-0a3aa80bb6ad" providerId="ADAL" clId="{4B200E43-5B8C-4E3D-90EC-3FD547A73E2C}" dt="2026-05-05T05:07:47.021" v="97" actId="1035"/>
          <ac:picMkLst>
            <pc:docMk/>
            <pc:sldMk cId="3325837708" sldId="265"/>
            <ac:picMk id="12" creationId="{2B6A1030-B5AF-99D2-3272-66CC7519DC4D}"/>
          </ac:picMkLst>
        </pc:picChg>
        <pc:picChg chg="add mod">
          <ac:chgData name="Todd H. Sherman" userId="97392af4-3240-4faf-bc61-0a3aa80bb6ad" providerId="ADAL" clId="{4B200E43-5B8C-4E3D-90EC-3FD547A73E2C}" dt="2026-05-05T05:07:35.412" v="73" actId="14100"/>
          <ac:picMkLst>
            <pc:docMk/>
            <pc:sldMk cId="3325837708" sldId="265"/>
            <ac:picMk id="13" creationId="{3EDCC4EB-0EEC-A86C-B714-02B1CB32CBB8}"/>
          </ac:picMkLst>
        </pc:picChg>
        <pc:cxnChg chg="add mod">
          <ac:chgData name="Todd H. Sherman" userId="97392af4-3240-4faf-bc61-0a3aa80bb6ad" providerId="ADAL" clId="{4B200E43-5B8C-4E3D-90EC-3FD547A73E2C}" dt="2026-05-05T05:06:51.110" v="65" actId="692"/>
          <ac:cxnSpMkLst>
            <pc:docMk/>
            <pc:sldMk cId="3325837708" sldId="265"/>
            <ac:cxnSpMk id="8" creationId="{43C473CF-F193-7AD9-8596-E422749C9B09}"/>
          </ac:cxnSpMkLst>
        </pc:cxnChg>
      </pc:sldChg>
      <pc:sldChg chg="addSp delSp modSp add mod">
        <pc:chgData name="Todd H. Sherman" userId="97392af4-3240-4faf-bc61-0a3aa80bb6ad" providerId="ADAL" clId="{4B200E43-5B8C-4E3D-90EC-3FD547A73E2C}" dt="2026-05-05T05:12:55.397" v="430" actId="20577"/>
        <pc:sldMkLst>
          <pc:docMk/>
          <pc:sldMk cId="2067345437" sldId="267"/>
        </pc:sldMkLst>
        <pc:spChg chg="mod">
          <ac:chgData name="Todd H. Sherman" userId="97392af4-3240-4faf-bc61-0a3aa80bb6ad" providerId="ADAL" clId="{4B200E43-5B8C-4E3D-90EC-3FD547A73E2C}" dt="2026-05-05T05:12:55.397" v="430" actId="20577"/>
          <ac:spMkLst>
            <pc:docMk/>
            <pc:sldMk cId="2067345437" sldId="267"/>
            <ac:spMk id="4" creationId="{A06EA0ED-2626-FF15-BB41-B186C87AADB5}"/>
          </ac:spMkLst>
        </pc:spChg>
        <pc:picChg chg="add mod">
          <ac:chgData name="Todd H. Sherman" userId="97392af4-3240-4faf-bc61-0a3aa80bb6ad" providerId="ADAL" clId="{4B200E43-5B8C-4E3D-90EC-3FD547A73E2C}" dt="2026-05-05T05:11:29.127" v="366" actId="14100"/>
          <ac:picMkLst>
            <pc:docMk/>
            <pc:sldMk cId="2067345437" sldId="267"/>
            <ac:picMk id="5" creationId="{6B2FE1C3-BCB9-CE04-6BE6-5527FE990DA5}"/>
          </ac:picMkLst>
        </pc:picChg>
        <pc:picChg chg="add del mod">
          <ac:chgData name="Todd H. Sherman" userId="97392af4-3240-4faf-bc61-0a3aa80bb6ad" providerId="ADAL" clId="{4B200E43-5B8C-4E3D-90EC-3FD547A73E2C}" dt="2026-05-05T05:12:27.339" v="378" actId="478"/>
          <ac:picMkLst>
            <pc:docMk/>
            <pc:sldMk cId="2067345437" sldId="267"/>
            <ac:picMk id="7" creationId="{C95C1429-7538-7E0E-A71F-57EFBD07F443}"/>
          </ac:picMkLst>
        </pc:picChg>
        <pc:picChg chg="add mod">
          <ac:chgData name="Todd H. Sherman" userId="97392af4-3240-4faf-bc61-0a3aa80bb6ad" providerId="ADAL" clId="{4B200E43-5B8C-4E3D-90EC-3FD547A73E2C}" dt="2026-05-05T05:11:24.787" v="365" actId="1035"/>
          <ac:picMkLst>
            <pc:docMk/>
            <pc:sldMk cId="2067345437" sldId="267"/>
            <ac:picMk id="9" creationId="{956BBFC0-61B8-56C0-E57C-982706017E4B}"/>
          </ac:picMkLst>
        </pc:picChg>
        <pc:picChg chg="add mod">
          <ac:chgData name="Todd H. Sherman" userId="97392af4-3240-4faf-bc61-0a3aa80bb6ad" providerId="ADAL" clId="{4B200E43-5B8C-4E3D-90EC-3FD547A73E2C}" dt="2026-05-05T05:11:24.787" v="365" actId="1035"/>
          <ac:picMkLst>
            <pc:docMk/>
            <pc:sldMk cId="2067345437" sldId="267"/>
            <ac:picMk id="10" creationId="{F0C5C187-BF4C-BD9A-8B06-5DA89B286C91}"/>
          </ac:picMkLst>
        </pc:picChg>
        <pc:picChg chg="add mod">
          <ac:chgData name="Todd H. Sherman" userId="97392af4-3240-4faf-bc61-0a3aa80bb6ad" providerId="ADAL" clId="{4B200E43-5B8C-4E3D-90EC-3FD547A73E2C}" dt="2026-05-05T05:11:24.787" v="365" actId="1035"/>
          <ac:picMkLst>
            <pc:docMk/>
            <pc:sldMk cId="2067345437" sldId="267"/>
            <ac:picMk id="14" creationId="{CC4C59DB-8A54-9040-15B5-A02242D3CE00}"/>
          </ac:picMkLst>
        </pc:picChg>
        <pc:picChg chg="add del mod">
          <ac:chgData name="Todd H. Sherman" userId="97392af4-3240-4faf-bc61-0a3aa80bb6ad" providerId="ADAL" clId="{4B200E43-5B8C-4E3D-90EC-3FD547A73E2C}" dt="2026-05-05T05:12:29.413" v="380" actId="478"/>
          <ac:picMkLst>
            <pc:docMk/>
            <pc:sldMk cId="2067345437" sldId="267"/>
            <ac:picMk id="15" creationId="{8FE50632-F0CB-B7C2-4BF7-FD4F0A4969EC}"/>
          </ac:picMkLst>
        </pc:picChg>
        <pc:picChg chg="add mod">
          <ac:chgData name="Todd H. Sherman" userId="97392af4-3240-4faf-bc61-0a3aa80bb6ad" providerId="ADAL" clId="{4B200E43-5B8C-4E3D-90EC-3FD547A73E2C}" dt="2026-05-05T05:11:24.787" v="365" actId="1035"/>
          <ac:picMkLst>
            <pc:docMk/>
            <pc:sldMk cId="2067345437" sldId="267"/>
            <ac:picMk id="16" creationId="{48CFE96E-AF53-D939-D109-31D5CF90422F}"/>
          </ac:picMkLst>
        </pc:picChg>
        <pc:picChg chg="add mod">
          <ac:chgData name="Todd H. Sherman" userId="97392af4-3240-4faf-bc61-0a3aa80bb6ad" providerId="ADAL" clId="{4B200E43-5B8C-4E3D-90EC-3FD547A73E2C}" dt="2026-05-05T05:11:24.787" v="365" actId="1035"/>
          <ac:picMkLst>
            <pc:docMk/>
            <pc:sldMk cId="2067345437" sldId="267"/>
            <ac:picMk id="17" creationId="{BC111D6B-D354-2EBE-DA35-F98DBECAD9AF}"/>
          </ac:picMkLst>
        </pc:picChg>
        <pc:picChg chg="add mod">
          <ac:chgData name="Todd H. Sherman" userId="97392af4-3240-4faf-bc61-0a3aa80bb6ad" providerId="ADAL" clId="{4B200E43-5B8C-4E3D-90EC-3FD547A73E2C}" dt="2026-05-05T05:11:24.787" v="365" actId="1035"/>
          <ac:picMkLst>
            <pc:docMk/>
            <pc:sldMk cId="2067345437" sldId="267"/>
            <ac:picMk id="18" creationId="{E3FEDA25-D93C-7583-76DC-8D1A84DA3F93}"/>
          </ac:picMkLst>
        </pc:picChg>
      </pc:sldChg>
      <pc:sldChg chg="addSp delSp modSp add mod">
        <pc:chgData name="Todd H. Sherman" userId="97392af4-3240-4faf-bc61-0a3aa80bb6ad" providerId="ADAL" clId="{4B200E43-5B8C-4E3D-90EC-3FD547A73E2C}" dt="2026-05-05T05:26:25.158" v="637" actId="14100"/>
        <pc:sldMkLst>
          <pc:docMk/>
          <pc:sldMk cId="485423409" sldId="268"/>
        </pc:sldMkLst>
        <pc:spChg chg="mod">
          <ac:chgData name="Todd H. Sherman" userId="97392af4-3240-4faf-bc61-0a3aa80bb6ad" providerId="ADAL" clId="{4B200E43-5B8C-4E3D-90EC-3FD547A73E2C}" dt="2026-05-05T05:24:42.159" v="614"/>
          <ac:spMkLst>
            <pc:docMk/>
            <pc:sldMk cId="485423409" sldId="268"/>
            <ac:spMk id="4" creationId="{0213EBA8-BAE3-5640-AD93-2EF8F620AD94}"/>
          </ac:spMkLst>
        </pc:spChg>
        <pc:spChg chg="add mod">
          <ac:chgData name="Todd H. Sherman" userId="97392af4-3240-4faf-bc61-0a3aa80bb6ad" providerId="ADAL" clId="{4B200E43-5B8C-4E3D-90EC-3FD547A73E2C}" dt="2026-05-05T05:26:25.158" v="637" actId="14100"/>
          <ac:spMkLst>
            <pc:docMk/>
            <pc:sldMk cId="485423409" sldId="268"/>
            <ac:spMk id="31" creationId="{4FBFE0A2-FD46-600B-FD39-E2A6F7E3FEDB}"/>
          </ac:spMkLst>
        </pc:spChg>
        <pc:spChg chg="add mod">
          <ac:chgData name="Todd H. Sherman" userId="97392af4-3240-4faf-bc61-0a3aa80bb6ad" providerId="ADAL" clId="{4B200E43-5B8C-4E3D-90EC-3FD547A73E2C}" dt="2026-05-05T05:26:19.308" v="635" actId="1076"/>
          <ac:spMkLst>
            <pc:docMk/>
            <pc:sldMk cId="485423409" sldId="268"/>
            <ac:spMk id="33" creationId="{CAF26675-EB73-DE0B-E93F-F5D7E5FEAA4A}"/>
          </ac:spMkLst>
        </pc:spChg>
        <pc:picChg chg="add mod">
          <ac:chgData name="Todd H. Sherman" userId="97392af4-3240-4faf-bc61-0a3aa80bb6ad" providerId="ADAL" clId="{4B200E43-5B8C-4E3D-90EC-3FD547A73E2C}" dt="2026-05-05T05:17:11.292" v="432" actId="1076"/>
          <ac:picMkLst>
            <pc:docMk/>
            <pc:sldMk cId="485423409" sldId="268"/>
            <ac:picMk id="25" creationId="{5FBAF169-2527-7A57-8685-BA082F215A6B}"/>
          </ac:picMkLst>
        </pc:picChg>
      </pc:sldChg>
      <pc:sldChg chg="addSp delSp modSp add mod">
        <pc:chgData name="Todd H. Sherman" userId="97392af4-3240-4faf-bc61-0a3aa80bb6ad" providerId="ADAL" clId="{4B200E43-5B8C-4E3D-90EC-3FD547A73E2C}" dt="2026-05-05T05:29:33.280" v="687" actId="14100"/>
        <pc:sldMkLst>
          <pc:docMk/>
          <pc:sldMk cId="3360072490" sldId="269"/>
        </pc:sldMkLst>
        <pc:spChg chg="mod">
          <ac:chgData name="Todd H. Sherman" userId="97392af4-3240-4faf-bc61-0a3aa80bb6ad" providerId="ADAL" clId="{4B200E43-5B8C-4E3D-90EC-3FD547A73E2C}" dt="2026-05-05T05:28:57.170" v="684" actId="14100"/>
          <ac:spMkLst>
            <pc:docMk/>
            <pc:sldMk cId="3360072490" sldId="269"/>
            <ac:spMk id="4" creationId="{8D1AFBE6-A1AE-718D-4F6B-718B35901304}"/>
          </ac:spMkLst>
        </pc:spChg>
        <pc:picChg chg="add mod">
          <ac:chgData name="Todd H. Sherman" userId="97392af4-3240-4faf-bc61-0a3aa80bb6ad" providerId="ADAL" clId="{4B200E43-5B8C-4E3D-90EC-3FD547A73E2C}" dt="2026-05-05T05:29:33.280" v="687" actId="14100"/>
          <ac:picMkLst>
            <pc:docMk/>
            <pc:sldMk cId="3360072490" sldId="269"/>
            <ac:picMk id="5" creationId="{4B45A0B0-DE2B-EB7E-C643-B0ADCF3FE5F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PhD\LSU\Carbides\WTiTaVZr-10mm-60min-50MPa-1800C-5mi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89c9c1c02924db/Documents/PhD/SRIM%20results/SRIM%20dpa%20-%20(TiVZrTaW)C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89c9c1c02924db/Documents/PhD/NSUF%20RTE/RTE%20XRD/XRD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l-my.sharepoint.com/personal/todd_sherman_inl_gov/Documents/Documents/Neutron%20shielding/Nanoindentation%20hardness%20calculat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l-my.sharepoint.com/personal/todd_sherman_inl_gov/Documents/Documents/Neutron%20shielding/Nanoindentation%20hardness%20calculat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(TiVZrTaW)C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573806746378927E-2"/>
          <c:y val="0.10130484937680664"/>
          <c:w val="0.87595423835909403"/>
          <c:h val="0.76889735952326621"/>
        </c:manualLayout>
      </c:layout>
      <c:scatterChart>
        <c:scatterStyle val="lineMarker"/>
        <c:varyColors val="0"/>
        <c:ser>
          <c:idx val="1"/>
          <c:order val="0"/>
          <c:tx>
            <c:v>WTiTaVZr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'WTiTaVZr-10mm-60min-50MPa-1800C'!$A$27:$A$2692</c:f>
              <c:numCache>
                <c:formatCode>General</c:formatCode>
                <c:ptCount val="2666"/>
                <c:pt idx="0">
                  <c:v>20.013130279999999</c:v>
                </c:pt>
                <c:pt idx="1">
                  <c:v>20.039390845</c:v>
                </c:pt>
                <c:pt idx="2">
                  <c:v>20.065651411000001</c:v>
                </c:pt>
                <c:pt idx="3">
                  <c:v>20.091911975999999</c:v>
                </c:pt>
                <c:pt idx="4">
                  <c:v>20.118172541</c:v>
                </c:pt>
                <c:pt idx="5">
                  <c:v>20.144433107000001</c:v>
                </c:pt>
                <c:pt idx="6">
                  <c:v>20.170693671999999</c:v>
                </c:pt>
                <c:pt idx="7">
                  <c:v>20.196954237</c:v>
                </c:pt>
                <c:pt idx="8">
                  <c:v>20.223214803000001</c:v>
                </c:pt>
                <c:pt idx="9">
                  <c:v>20.249475367999999</c:v>
                </c:pt>
                <c:pt idx="10">
                  <c:v>20.275735934</c:v>
                </c:pt>
                <c:pt idx="11">
                  <c:v>20.301996499000001</c:v>
                </c:pt>
                <c:pt idx="12">
                  <c:v>20.328257063999999</c:v>
                </c:pt>
                <c:pt idx="13">
                  <c:v>20.35451763</c:v>
                </c:pt>
                <c:pt idx="14">
                  <c:v>20.380778195000001</c:v>
                </c:pt>
                <c:pt idx="15">
                  <c:v>20.407038759999999</c:v>
                </c:pt>
                <c:pt idx="16">
                  <c:v>20.433299326</c:v>
                </c:pt>
                <c:pt idx="17">
                  <c:v>20.459559891000001</c:v>
                </c:pt>
                <c:pt idx="18">
                  <c:v>20.485820455999999</c:v>
                </c:pt>
                <c:pt idx="19">
                  <c:v>20.512081022</c:v>
                </c:pt>
                <c:pt idx="20">
                  <c:v>20.538341587000001</c:v>
                </c:pt>
                <c:pt idx="21">
                  <c:v>20.564602151999999</c:v>
                </c:pt>
                <c:pt idx="22">
                  <c:v>20.590862718</c:v>
                </c:pt>
                <c:pt idx="23">
                  <c:v>20.617123283000002</c:v>
                </c:pt>
                <c:pt idx="24">
                  <c:v>20.643383848999999</c:v>
                </c:pt>
                <c:pt idx="25">
                  <c:v>20.669644414</c:v>
                </c:pt>
                <c:pt idx="26">
                  <c:v>20.695904979000002</c:v>
                </c:pt>
                <c:pt idx="27">
                  <c:v>20.722165544999999</c:v>
                </c:pt>
                <c:pt idx="28">
                  <c:v>20.74842611</c:v>
                </c:pt>
                <c:pt idx="29">
                  <c:v>20.774686675000002</c:v>
                </c:pt>
                <c:pt idx="30">
                  <c:v>20.800947240999999</c:v>
                </c:pt>
                <c:pt idx="31">
                  <c:v>20.827207806000001</c:v>
                </c:pt>
                <c:pt idx="32">
                  <c:v>20.853468371000002</c:v>
                </c:pt>
                <c:pt idx="33">
                  <c:v>20.879728936999999</c:v>
                </c:pt>
                <c:pt idx="34">
                  <c:v>20.905989502000001</c:v>
                </c:pt>
                <c:pt idx="35">
                  <c:v>20.932250066999998</c:v>
                </c:pt>
                <c:pt idx="36">
                  <c:v>20.958510633</c:v>
                </c:pt>
                <c:pt idx="37">
                  <c:v>20.984771198000001</c:v>
                </c:pt>
                <c:pt idx="38">
                  <c:v>21.011031762999998</c:v>
                </c:pt>
                <c:pt idx="39">
                  <c:v>21.037292329</c:v>
                </c:pt>
                <c:pt idx="40">
                  <c:v>21.063552894000001</c:v>
                </c:pt>
                <c:pt idx="41">
                  <c:v>21.089813459999998</c:v>
                </c:pt>
                <c:pt idx="42">
                  <c:v>21.116074025</c:v>
                </c:pt>
                <c:pt idx="43">
                  <c:v>21.142334590000001</c:v>
                </c:pt>
                <c:pt idx="44">
                  <c:v>21.168595155999999</c:v>
                </c:pt>
                <c:pt idx="45">
                  <c:v>21.194855721</c:v>
                </c:pt>
                <c:pt idx="46">
                  <c:v>21.221116286000001</c:v>
                </c:pt>
                <c:pt idx="47">
                  <c:v>21.247376851999999</c:v>
                </c:pt>
                <c:pt idx="48">
                  <c:v>21.273637417</c:v>
                </c:pt>
                <c:pt idx="49">
                  <c:v>21.299897982000001</c:v>
                </c:pt>
                <c:pt idx="50">
                  <c:v>21.326158547999999</c:v>
                </c:pt>
                <c:pt idx="51">
                  <c:v>21.352419113</c:v>
                </c:pt>
                <c:pt idx="52">
                  <c:v>21.378679678000001</c:v>
                </c:pt>
                <c:pt idx="53">
                  <c:v>21.404940243999999</c:v>
                </c:pt>
                <c:pt idx="54">
                  <c:v>21.431200809</c:v>
                </c:pt>
                <c:pt idx="55">
                  <c:v>21.457461375000001</c:v>
                </c:pt>
                <c:pt idx="56">
                  <c:v>21.483721939999999</c:v>
                </c:pt>
                <c:pt idx="57">
                  <c:v>21.509982505</c:v>
                </c:pt>
                <c:pt idx="58">
                  <c:v>21.536243071000001</c:v>
                </c:pt>
                <c:pt idx="59">
                  <c:v>21.562503635999999</c:v>
                </c:pt>
                <c:pt idx="60">
                  <c:v>21.588764201</c:v>
                </c:pt>
                <c:pt idx="61">
                  <c:v>21.615024767000001</c:v>
                </c:pt>
                <c:pt idx="62">
                  <c:v>21.641285331999999</c:v>
                </c:pt>
                <c:pt idx="63">
                  <c:v>21.667545897</c:v>
                </c:pt>
                <c:pt idx="64">
                  <c:v>21.693806463000001</c:v>
                </c:pt>
                <c:pt idx="65">
                  <c:v>21.720067027999999</c:v>
                </c:pt>
                <c:pt idx="66">
                  <c:v>21.746327593</c:v>
                </c:pt>
                <c:pt idx="67">
                  <c:v>21.772588159000001</c:v>
                </c:pt>
                <c:pt idx="68">
                  <c:v>21.798848723999999</c:v>
                </c:pt>
                <c:pt idx="69">
                  <c:v>21.825109289</c:v>
                </c:pt>
                <c:pt idx="70">
                  <c:v>21.851369855000002</c:v>
                </c:pt>
                <c:pt idx="71">
                  <c:v>21.877630419999999</c:v>
                </c:pt>
                <c:pt idx="72">
                  <c:v>21.903890986</c:v>
                </c:pt>
                <c:pt idx="73">
                  <c:v>21.930151551000002</c:v>
                </c:pt>
                <c:pt idx="74">
                  <c:v>21.956412115999999</c:v>
                </c:pt>
                <c:pt idx="75">
                  <c:v>21.982672682</c:v>
                </c:pt>
                <c:pt idx="76">
                  <c:v>22.008933247000002</c:v>
                </c:pt>
                <c:pt idx="77">
                  <c:v>22.035193811999999</c:v>
                </c:pt>
                <c:pt idx="78">
                  <c:v>22.061454378000001</c:v>
                </c:pt>
                <c:pt idx="79">
                  <c:v>22.087714943000002</c:v>
                </c:pt>
                <c:pt idx="80">
                  <c:v>22.113975507999999</c:v>
                </c:pt>
                <c:pt idx="81">
                  <c:v>22.140236074000001</c:v>
                </c:pt>
                <c:pt idx="82">
                  <c:v>22.166496638999998</c:v>
                </c:pt>
                <c:pt idx="83">
                  <c:v>22.192757203999999</c:v>
                </c:pt>
                <c:pt idx="84">
                  <c:v>22.219017770000001</c:v>
                </c:pt>
                <c:pt idx="85">
                  <c:v>22.245278334999998</c:v>
                </c:pt>
                <c:pt idx="86">
                  <c:v>22.271538899999999</c:v>
                </c:pt>
                <c:pt idx="87">
                  <c:v>22.297799466000001</c:v>
                </c:pt>
                <c:pt idx="88">
                  <c:v>22.324060030999998</c:v>
                </c:pt>
                <c:pt idx="89">
                  <c:v>22.350320597</c:v>
                </c:pt>
                <c:pt idx="90">
                  <c:v>22.376581162000001</c:v>
                </c:pt>
                <c:pt idx="91">
                  <c:v>22.402841726999998</c:v>
                </c:pt>
                <c:pt idx="92">
                  <c:v>22.429102293</c:v>
                </c:pt>
                <c:pt idx="93">
                  <c:v>22.455362858000001</c:v>
                </c:pt>
                <c:pt idx="94">
                  <c:v>22.481623422999998</c:v>
                </c:pt>
                <c:pt idx="95">
                  <c:v>22.507883989</c:v>
                </c:pt>
                <c:pt idx="96">
                  <c:v>22.534144554000001</c:v>
                </c:pt>
                <c:pt idx="97">
                  <c:v>22.560405118999999</c:v>
                </c:pt>
                <c:pt idx="98">
                  <c:v>22.586665685</c:v>
                </c:pt>
                <c:pt idx="99">
                  <c:v>22.612926250000001</c:v>
                </c:pt>
                <c:pt idx="100">
                  <c:v>22.639186814999999</c:v>
                </c:pt>
                <c:pt idx="101">
                  <c:v>22.665447381</c:v>
                </c:pt>
                <c:pt idx="102">
                  <c:v>22.691707946000001</c:v>
                </c:pt>
                <c:pt idx="103">
                  <c:v>22.717968511999999</c:v>
                </c:pt>
                <c:pt idx="104">
                  <c:v>22.744229077</c:v>
                </c:pt>
                <c:pt idx="105">
                  <c:v>22.770489642000001</c:v>
                </c:pt>
                <c:pt idx="106">
                  <c:v>22.796750207999999</c:v>
                </c:pt>
                <c:pt idx="107">
                  <c:v>22.823010773</c:v>
                </c:pt>
                <c:pt idx="108">
                  <c:v>22.849271338000001</c:v>
                </c:pt>
                <c:pt idx="109">
                  <c:v>22.875531903999999</c:v>
                </c:pt>
                <c:pt idx="110">
                  <c:v>22.901792469</c:v>
                </c:pt>
                <c:pt idx="111">
                  <c:v>22.928053034000001</c:v>
                </c:pt>
                <c:pt idx="112">
                  <c:v>22.954313599999999</c:v>
                </c:pt>
                <c:pt idx="113">
                  <c:v>22.980574165</c:v>
                </c:pt>
                <c:pt idx="114">
                  <c:v>23.006834730000001</c:v>
                </c:pt>
                <c:pt idx="115">
                  <c:v>23.033095295999999</c:v>
                </c:pt>
                <c:pt idx="116">
                  <c:v>23.059355861</c:v>
                </c:pt>
                <c:pt idx="117">
                  <c:v>23.085616426000001</c:v>
                </c:pt>
                <c:pt idx="118">
                  <c:v>23.111876991999999</c:v>
                </c:pt>
                <c:pt idx="119">
                  <c:v>23.138137557</c:v>
                </c:pt>
                <c:pt idx="120">
                  <c:v>23.164398123000002</c:v>
                </c:pt>
                <c:pt idx="121">
                  <c:v>23.190658687999999</c:v>
                </c:pt>
                <c:pt idx="122">
                  <c:v>23.216919253</c:v>
                </c:pt>
                <c:pt idx="123">
                  <c:v>23.243179819000002</c:v>
                </c:pt>
                <c:pt idx="124">
                  <c:v>23.269440383999999</c:v>
                </c:pt>
                <c:pt idx="125">
                  <c:v>23.295700949</c:v>
                </c:pt>
                <c:pt idx="126">
                  <c:v>23.321961515000002</c:v>
                </c:pt>
                <c:pt idx="127">
                  <c:v>23.348222079999999</c:v>
                </c:pt>
                <c:pt idx="128">
                  <c:v>23.374482645000001</c:v>
                </c:pt>
                <c:pt idx="129">
                  <c:v>23.400743211000002</c:v>
                </c:pt>
                <c:pt idx="130">
                  <c:v>23.427003775999999</c:v>
                </c:pt>
                <c:pt idx="131">
                  <c:v>23.453264341000001</c:v>
                </c:pt>
                <c:pt idx="132">
                  <c:v>23.479524906999998</c:v>
                </c:pt>
                <c:pt idx="133">
                  <c:v>23.505785471999999</c:v>
                </c:pt>
                <c:pt idx="134">
                  <c:v>23.532046038000001</c:v>
                </c:pt>
                <c:pt idx="135">
                  <c:v>23.558306602999998</c:v>
                </c:pt>
                <c:pt idx="136">
                  <c:v>23.584567168</c:v>
                </c:pt>
                <c:pt idx="137">
                  <c:v>23.610827734000001</c:v>
                </c:pt>
                <c:pt idx="138">
                  <c:v>23.637088298999998</c:v>
                </c:pt>
                <c:pt idx="139">
                  <c:v>23.663348864</c:v>
                </c:pt>
                <c:pt idx="140">
                  <c:v>23.689609430000001</c:v>
                </c:pt>
                <c:pt idx="141">
                  <c:v>23.715869994999998</c:v>
                </c:pt>
                <c:pt idx="142">
                  <c:v>23.74213056</c:v>
                </c:pt>
                <c:pt idx="143">
                  <c:v>23.768391126000001</c:v>
                </c:pt>
                <c:pt idx="144">
                  <c:v>23.794651690999999</c:v>
                </c:pt>
                <c:pt idx="145">
                  <c:v>23.820912256</c:v>
                </c:pt>
                <c:pt idx="146">
                  <c:v>23.847172822000001</c:v>
                </c:pt>
                <c:pt idx="147">
                  <c:v>23.873433386999999</c:v>
                </c:pt>
                <c:pt idx="148">
                  <c:v>23.899693952</c:v>
                </c:pt>
                <c:pt idx="149">
                  <c:v>23.925954518000001</c:v>
                </c:pt>
                <c:pt idx="150">
                  <c:v>23.952215082999999</c:v>
                </c:pt>
                <c:pt idx="151">
                  <c:v>23.978475649</c:v>
                </c:pt>
                <c:pt idx="152">
                  <c:v>24.004736214000001</c:v>
                </c:pt>
                <c:pt idx="153">
                  <c:v>24.030996778999999</c:v>
                </c:pt>
                <c:pt idx="154">
                  <c:v>24.057257345</c:v>
                </c:pt>
                <c:pt idx="155">
                  <c:v>24.083517910000001</c:v>
                </c:pt>
                <c:pt idx="156">
                  <c:v>24.109778474999999</c:v>
                </c:pt>
                <c:pt idx="157">
                  <c:v>24.136039041</c:v>
                </c:pt>
                <c:pt idx="158">
                  <c:v>24.162299606000001</c:v>
                </c:pt>
                <c:pt idx="159">
                  <c:v>24.188560170999999</c:v>
                </c:pt>
                <c:pt idx="160">
                  <c:v>24.214820737</c:v>
                </c:pt>
                <c:pt idx="161">
                  <c:v>24.241081302000001</c:v>
                </c:pt>
                <c:pt idx="162">
                  <c:v>24.267341866999999</c:v>
                </c:pt>
                <c:pt idx="163">
                  <c:v>24.293602433</c:v>
                </c:pt>
                <c:pt idx="164">
                  <c:v>24.319862998000001</c:v>
                </c:pt>
                <c:pt idx="165">
                  <c:v>24.346123563999999</c:v>
                </c:pt>
                <c:pt idx="166">
                  <c:v>24.372384129</c:v>
                </c:pt>
                <c:pt idx="167">
                  <c:v>24.398644694000001</c:v>
                </c:pt>
                <c:pt idx="168">
                  <c:v>24.424905259999999</c:v>
                </c:pt>
                <c:pt idx="169">
                  <c:v>24.451165825</c:v>
                </c:pt>
                <c:pt idx="170">
                  <c:v>24.477426390000002</c:v>
                </c:pt>
                <c:pt idx="171">
                  <c:v>24.503686955999999</c:v>
                </c:pt>
                <c:pt idx="172">
                  <c:v>24.529947521</c:v>
                </c:pt>
                <c:pt idx="173">
                  <c:v>24.556208086000002</c:v>
                </c:pt>
                <c:pt idx="174">
                  <c:v>24.582468651999999</c:v>
                </c:pt>
                <c:pt idx="175">
                  <c:v>24.608729217</c:v>
                </c:pt>
                <c:pt idx="176">
                  <c:v>24.634989782000002</c:v>
                </c:pt>
                <c:pt idx="177">
                  <c:v>24.661250347999999</c:v>
                </c:pt>
                <c:pt idx="178">
                  <c:v>24.687510913000001</c:v>
                </c:pt>
                <c:pt idx="179">
                  <c:v>24.713771478000002</c:v>
                </c:pt>
                <c:pt idx="180">
                  <c:v>24.740032043999999</c:v>
                </c:pt>
                <c:pt idx="181">
                  <c:v>24.766292609000001</c:v>
                </c:pt>
                <c:pt idx="182">
                  <c:v>24.792553174999998</c:v>
                </c:pt>
                <c:pt idx="183">
                  <c:v>24.81881374</c:v>
                </c:pt>
                <c:pt idx="184">
                  <c:v>24.845074305000001</c:v>
                </c:pt>
                <c:pt idx="185">
                  <c:v>24.871334870999998</c:v>
                </c:pt>
                <c:pt idx="186">
                  <c:v>24.897595436</c:v>
                </c:pt>
                <c:pt idx="187">
                  <c:v>24.923856001000001</c:v>
                </c:pt>
                <c:pt idx="188">
                  <c:v>24.950116566999998</c:v>
                </c:pt>
                <c:pt idx="189">
                  <c:v>24.976377132</c:v>
                </c:pt>
                <c:pt idx="190">
                  <c:v>25.002637697000001</c:v>
                </c:pt>
                <c:pt idx="191">
                  <c:v>25.028898262999999</c:v>
                </c:pt>
                <c:pt idx="192">
                  <c:v>25.055158828</c:v>
                </c:pt>
                <c:pt idx="193">
                  <c:v>25.081419393000001</c:v>
                </c:pt>
                <c:pt idx="194">
                  <c:v>25.107679958999999</c:v>
                </c:pt>
                <c:pt idx="195">
                  <c:v>25.133940524</c:v>
                </c:pt>
                <c:pt idx="196">
                  <c:v>25.160201090000001</c:v>
                </c:pt>
                <c:pt idx="197">
                  <c:v>25.186461654999999</c:v>
                </c:pt>
                <c:pt idx="198">
                  <c:v>25.21272222</c:v>
                </c:pt>
                <c:pt idx="199">
                  <c:v>25.238982786000001</c:v>
                </c:pt>
                <c:pt idx="200">
                  <c:v>25.265243350999999</c:v>
                </c:pt>
                <c:pt idx="201">
                  <c:v>25.291503916</c:v>
                </c:pt>
                <c:pt idx="202">
                  <c:v>25.317764482000001</c:v>
                </c:pt>
                <c:pt idx="203">
                  <c:v>25.344025046999999</c:v>
                </c:pt>
                <c:pt idx="204">
                  <c:v>25.370285612</c:v>
                </c:pt>
                <c:pt idx="205">
                  <c:v>25.396546178000001</c:v>
                </c:pt>
                <c:pt idx="206">
                  <c:v>25.422806742999999</c:v>
                </c:pt>
                <c:pt idx="207">
                  <c:v>25.449067308</c:v>
                </c:pt>
                <c:pt idx="208">
                  <c:v>25.475327874000001</c:v>
                </c:pt>
                <c:pt idx="209">
                  <c:v>25.501588438999999</c:v>
                </c:pt>
                <c:pt idx="210">
                  <c:v>25.527849004</c:v>
                </c:pt>
                <c:pt idx="211">
                  <c:v>25.554109570000001</c:v>
                </c:pt>
                <c:pt idx="212">
                  <c:v>25.580370134999999</c:v>
                </c:pt>
                <c:pt idx="213">
                  <c:v>25.606630701</c:v>
                </c:pt>
                <c:pt idx="214">
                  <c:v>25.632891266000001</c:v>
                </c:pt>
                <c:pt idx="215">
                  <c:v>25.659151830999999</c:v>
                </c:pt>
                <c:pt idx="216">
                  <c:v>25.685412397</c:v>
                </c:pt>
                <c:pt idx="217">
                  <c:v>25.711672962000002</c:v>
                </c:pt>
                <c:pt idx="218">
                  <c:v>25.737933526999999</c:v>
                </c:pt>
                <c:pt idx="219">
                  <c:v>25.764194093</c:v>
                </c:pt>
                <c:pt idx="220">
                  <c:v>25.790454658000002</c:v>
                </c:pt>
                <c:pt idx="221">
                  <c:v>25.816715222999999</c:v>
                </c:pt>
                <c:pt idx="222">
                  <c:v>25.842975789</c:v>
                </c:pt>
                <c:pt idx="223">
                  <c:v>25.869236354000002</c:v>
                </c:pt>
                <c:pt idx="224">
                  <c:v>25.895496918999999</c:v>
                </c:pt>
                <c:pt idx="225">
                  <c:v>25.921757485000001</c:v>
                </c:pt>
                <c:pt idx="226">
                  <c:v>25.948018050000002</c:v>
                </c:pt>
                <c:pt idx="227">
                  <c:v>25.974278614999999</c:v>
                </c:pt>
                <c:pt idx="228">
                  <c:v>26.000539181000001</c:v>
                </c:pt>
                <c:pt idx="229">
                  <c:v>26.026799745999998</c:v>
                </c:pt>
                <c:pt idx="230">
                  <c:v>26.053060311999999</c:v>
                </c:pt>
                <c:pt idx="231">
                  <c:v>26.079320877000001</c:v>
                </c:pt>
                <c:pt idx="232">
                  <c:v>26.105581441999998</c:v>
                </c:pt>
                <c:pt idx="233">
                  <c:v>26.131842008</c:v>
                </c:pt>
                <c:pt idx="234">
                  <c:v>26.158102573000001</c:v>
                </c:pt>
                <c:pt idx="235">
                  <c:v>26.184363137999998</c:v>
                </c:pt>
                <c:pt idx="236">
                  <c:v>26.210623704</c:v>
                </c:pt>
                <c:pt idx="237">
                  <c:v>26.236884269000001</c:v>
                </c:pt>
                <c:pt idx="238">
                  <c:v>26.263144833999998</c:v>
                </c:pt>
                <c:pt idx="239">
                  <c:v>26.2894054</c:v>
                </c:pt>
                <c:pt idx="240">
                  <c:v>26.315665965000001</c:v>
                </c:pt>
                <c:pt idx="241">
                  <c:v>26.341926529999999</c:v>
                </c:pt>
                <c:pt idx="242">
                  <c:v>26.368187096</c:v>
                </c:pt>
                <c:pt idx="243">
                  <c:v>26.394447661000001</c:v>
                </c:pt>
                <c:pt idx="244">
                  <c:v>26.420708226999999</c:v>
                </c:pt>
                <c:pt idx="245">
                  <c:v>26.446968792</c:v>
                </c:pt>
                <c:pt idx="246">
                  <c:v>26.473229357000001</c:v>
                </c:pt>
                <c:pt idx="247">
                  <c:v>26.499489922999999</c:v>
                </c:pt>
                <c:pt idx="248">
                  <c:v>26.525750488</c:v>
                </c:pt>
                <c:pt idx="249">
                  <c:v>26.552011053000001</c:v>
                </c:pt>
                <c:pt idx="250">
                  <c:v>26.578271618999999</c:v>
                </c:pt>
                <c:pt idx="251">
                  <c:v>26.604532184</c:v>
                </c:pt>
                <c:pt idx="252">
                  <c:v>26.630792749000001</c:v>
                </c:pt>
                <c:pt idx="253">
                  <c:v>26.657053314999999</c:v>
                </c:pt>
                <c:pt idx="254">
                  <c:v>26.68331388</c:v>
                </c:pt>
                <c:pt idx="255">
                  <c:v>26.709574445000001</c:v>
                </c:pt>
                <c:pt idx="256">
                  <c:v>26.735835010999999</c:v>
                </c:pt>
                <c:pt idx="257">
                  <c:v>26.762095576</c:v>
                </c:pt>
                <c:pt idx="258">
                  <c:v>26.788356141000001</c:v>
                </c:pt>
                <c:pt idx="259">
                  <c:v>26.814616706999999</c:v>
                </c:pt>
                <c:pt idx="260">
                  <c:v>26.840877272</c:v>
                </c:pt>
                <c:pt idx="261">
                  <c:v>26.867137838000001</c:v>
                </c:pt>
                <c:pt idx="262">
                  <c:v>26.893398402999999</c:v>
                </c:pt>
                <c:pt idx="263">
                  <c:v>26.919658968</c:v>
                </c:pt>
                <c:pt idx="264">
                  <c:v>26.945919534000002</c:v>
                </c:pt>
                <c:pt idx="265">
                  <c:v>26.972180098999999</c:v>
                </c:pt>
                <c:pt idx="266">
                  <c:v>26.998440664</c:v>
                </c:pt>
                <c:pt idx="267">
                  <c:v>27.024701230000002</c:v>
                </c:pt>
                <c:pt idx="268">
                  <c:v>27.050961794999999</c:v>
                </c:pt>
                <c:pt idx="269">
                  <c:v>27.07722236</c:v>
                </c:pt>
                <c:pt idx="270">
                  <c:v>27.103482926000002</c:v>
                </c:pt>
                <c:pt idx="271">
                  <c:v>27.129743490999999</c:v>
                </c:pt>
                <c:pt idx="272">
                  <c:v>27.156004056</c:v>
                </c:pt>
                <c:pt idx="273">
                  <c:v>27.182264622000002</c:v>
                </c:pt>
                <c:pt idx="274">
                  <c:v>27.208525186999999</c:v>
                </c:pt>
                <c:pt idx="275">
                  <c:v>27.234785753000001</c:v>
                </c:pt>
                <c:pt idx="276">
                  <c:v>27.261046317999998</c:v>
                </c:pt>
                <c:pt idx="277">
                  <c:v>27.287306882999999</c:v>
                </c:pt>
                <c:pt idx="278">
                  <c:v>27.313567449000001</c:v>
                </c:pt>
                <c:pt idx="279">
                  <c:v>27.339828013999998</c:v>
                </c:pt>
                <c:pt idx="280">
                  <c:v>27.366088578999999</c:v>
                </c:pt>
                <c:pt idx="281">
                  <c:v>27.392349145000001</c:v>
                </c:pt>
                <c:pt idx="282">
                  <c:v>27.418609709999998</c:v>
                </c:pt>
                <c:pt idx="283">
                  <c:v>27.444870275</c:v>
                </c:pt>
                <c:pt idx="284">
                  <c:v>27.471130841000001</c:v>
                </c:pt>
                <c:pt idx="285">
                  <c:v>27.497391405999998</c:v>
                </c:pt>
                <c:pt idx="286">
                  <c:v>27.523651971</c:v>
                </c:pt>
                <c:pt idx="287">
                  <c:v>27.549912537000001</c:v>
                </c:pt>
                <c:pt idx="288">
                  <c:v>27.576173101999998</c:v>
                </c:pt>
                <c:pt idx="289">
                  <c:v>27.602433667</c:v>
                </c:pt>
                <c:pt idx="290">
                  <c:v>27.628694233000001</c:v>
                </c:pt>
                <c:pt idx="291">
                  <c:v>27.654954797999999</c:v>
                </c:pt>
                <c:pt idx="292">
                  <c:v>27.681215364</c:v>
                </c:pt>
                <c:pt idx="293">
                  <c:v>27.707475929000001</c:v>
                </c:pt>
                <c:pt idx="294">
                  <c:v>27.733736493999999</c:v>
                </c:pt>
                <c:pt idx="295">
                  <c:v>27.75999706</c:v>
                </c:pt>
                <c:pt idx="296">
                  <c:v>27.786257625000001</c:v>
                </c:pt>
                <c:pt idx="297">
                  <c:v>27.812518189999999</c:v>
                </c:pt>
                <c:pt idx="298">
                  <c:v>27.838778756</c:v>
                </c:pt>
                <c:pt idx="299">
                  <c:v>27.865039321000001</c:v>
                </c:pt>
                <c:pt idx="300">
                  <c:v>27.891299885999999</c:v>
                </c:pt>
                <c:pt idx="301">
                  <c:v>27.917560452</c:v>
                </c:pt>
                <c:pt idx="302">
                  <c:v>27.943821017000001</c:v>
                </c:pt>
                <c:pt idx="303">
                  <c:v>27.970081581999999</c:v>
                </c:pt>
                <c:pt idx="304">
                  <c:v>27.996342148</c:v>
                </c:pt>
                <c:pt idx="305">
                  <c:v>28.022602713000001</c:v>
                </c:pt>
                <c:pt idx="306">
                  <c:v>28.048863278999999</c:v>
                </c:pt>
                <c:pt idx="307">
                  <c:v>28.075123844</c:v>
                </c:pt>
                <c:pt idx="308">
                  <c:v>28.101384409000001</c:v>
                </c:pt>
                <c:pt idx="309">
                  <c:v>28.127644974999999</c:v>
                </c:pt>
                <c:pt idx="310">
                  <c:v>28.15390554</c:v>
                </c:pt>
                <c:pt idx="311">
                  <c:v>28.180166105000001</c:v>
                </c:pt>
                <c:pt idx="312">
                  <c:v>28.206426670999999</c:v>
                </c:pt>
                <c:pt idx="313">
                  <c:v>28.232687236</c:v>
                </c:pt>
                <c:pt idx="314">
                  <c:v>28.258947801000001</c:v>
                </c:pt>
                <c:pt idx="315">
                  <c:v>28.285208366999999</c:v>
                </c:pt>
                <c:pt idx="316">
                  <c:v>28.311468932</c:v>
                </c:pt>
                <c:pt idx="317">
                  <c:v>28.337729497000002</c:v>
                </c:pt>
                <c:pt idx="318">
                  <c:v>28.363990062999999</c:v>
                </c:pt>
                <c:pt idx="319">
                  <c:v>28.390250628</c:v>
                </c:pt>
                <c:pt idx="320">
                  <c:v>28.416511193000002</c:v>
                </c:pt>
                <c:pt idx="321">
                  <c:v>28.442771758999999</c:v>
                </c:pt>
                <c:pt idx="322">
                  <c:v>28.469032324000001</c:v>
                </c:pt>
                <c:pt idx="323">
                  <c:v>28.495292890000002</c:v>
                </c:pt>
                <c:pt idx="324">
                  <c:v>28.521553454999999</c:v>
                </c:pt>
                <c:pt idx="325">
                  <c:v>28.547814020000001</c:v>
                </c:pt>
                <c:pt idx="326">
                  <c:v>28.574074585999998</c:v>
                </c:pt>
                <c:pt idx="327">
                  <c:v>28.600335150999999</c:v>
                </c:pt>
                <c:pt idx="328">
                  <c:v>28.626595716000001</c:v>
                </c:pt>
                <c:pt idx="329">
                  <c:v>28.652856281999998</c:v>
                </c:pt>
                <c:pt idx="330">
                  <c:v>28.679116847</c:v>
                </c:pt>
                <c:pt idx="331">
                  <c:v>28.705377412000001</c:v>
                </c:pt>
                <c:pt idx="332">
                  <c:v>28.731637977999998</c:v>
                </c:pt>
                <c:pt idx="333">
                  <c:v>28.757898543</c:v>
                </c:pt>
                <c:pt idx="334">
                  <c:v>28.784159108000001</c:v>
                </c:pt>
                <c:pt idx="335">
                  <c:v>28.810419673999998</c:v>
                </c:pt>
                <c:pt idx="336">
                  <c:v>28.836680239</c:v>
                </c:pt>
                <c:pt idx="337">
                  <c:v>28.862940804000001</c:v>
                </c:pt>
                <c:pt idx="338">
                  <c:v>28.889201369999999</c:v>
                </c:pt>
                <c:pt idx="339">
                  <c:v>28.915461935</c:v>
                </c:pt>
                <c:pt idx="340">
                  <c:v>28.941722501000001</c:v>
                </c:pt>
                <c:pt idx="341">
                  <c:v>28.967983065999999</c:v>
                </c:pt>
                <c:pt idx="342">
                  <c:v>28.994243631</c:v>
                </c:pt>
                <c:pt idx="343">
                  <c:v>29.020504197000001</c:v>
                </c:pt>
                <c:pt idx="344">
                  <c:v>29.046764761999999</c:v>
                </c:pt>
                <c:pt idx="345">
                  <c:v>29.073025327</c:v>
                </c:pt>
                <c:pt idx="346">
                  <c:v>29.099285893000001</c:v>
                </c:pt>
                <c:pt idx="347">
                  <c:v>29.125546457999999</c:v>
                </c:pt>
                <c:pt idx="348">
                  <c:v>29.151807023</c:v>
                </c:pt>
                <c:pt idx="349">
                  <c:v>29.178067589000001</c:v>
                </c:pt>
                <c:pt idx="350">
                  <c:v>29.204328153999999</c:v>
                </c:pt>
                <c:pt idx="351">
                  <c:v>29.230588719</c:v>
                </c:pt>
                <c:pt idx="352">
                  <c:v>29.256849285000001</c:v>
                </c:pt>
                <c:pt idx="353">
                  <c:v>29.283109849999999</c:v>
                </c:pt>
                <c:pt idx="354">
                  <c:v>29.309370416</c:v>
                </c:pt>
                <c:pt idx="355">
                  <c:v>29.335630981000001</c:v>
                </c:pt>
                <c:pt idx="356">
                  <c:v>29.361891545999999</c:v>
                </c:pt>
                <c:pt idx="357">
                  <c:v>29.388152112</c:v>
                </c:pt>
                <c:pt idx="358">
                  <c:v>29.414412677000001</c:v>
                </c:pt>
                <c:pt idx="359">
                  <c:v>29.440673241999999</c:v>
                </c:pt>
                <c:pt idx="360">
                  <c:v>29.466933808</c:v>
                </c:pt>
                <c:pt idx="361">
                  <c:v>29.493194373000001</c:v>
                </c:pt>
                <c:pt idx="362">
                  <c:v>29.519454937999999</c:v>
                </c:pt>
                <c:pt idx="363">
                  <c:v>29.545715504</c:v>
                </c:pt>
                <c:pt idx="364">
                  <c:v>29.571976069000002</c:v>
                </c:pt>
                <c:pt idx="365">
                  <c:v>29.598236633999999</c:v>
                </c:pt>
                <c:pt idx="366">
                  <c:v>29.6244972</c:v>
                </c:pt>
                <c:pt idx="367">
                  <c:v>29.650757765000002</c:v>
                </c:pt>
                <c:pt idx="368">
                  <c:v>29.677018329999999</c:v>
                </c:pt>
                <c:pt idx="369">
                  <c:v>29.703278896</c:v>
                </c:pt>
                <c:pt idx="370">
                  <c:v>29.729539461000002</c:v>
                </c:pt>
                <c:pt idx="371">
                  <c:v>29.755800026999999</c:v>
                </c:pt>
                <c:pt idx="372">
                  <c:v>29.782060592000001</c:v>
                </c:pt>
                <c:pt idx="373">
                  <c:v>29.808321157000002</c:v>
                </c:pt>
                <c:pt idx="374">
                  <c:v>29.834581722999999</c:v>
                </c:pt>
                <c:pt idx="375">
                  <c:v>29.860842288000001</c:v>
                </c:pt>
                <c:pt idx="376">
                  <c:v>29.887102852999998</c:v>
                </c:pt>
                <c:pt idx="377">
                  <c:v>29.913363419</c:v>
                </c:pt>
                <c:pt idx="378">
                  <c:v>29.939623984000001</c:v>
                </c:pt>
                <c:pt idx="379">
                  <c:v>29.965884548999998</c:v>
                </c:pt>
                <c:pt idx="380">
                  <c:v>29.992145115</c:v>
                </c:pt>
                <c:pt idx="381">
                  <c:v>30.018405680000001</c:v>
                </c:pt>
                <c:pt idx="382">
                  <c:v>30.044666244999998</c:v>
                </c:pt>
                <c:pt idx="383">
                  <c:v>30.070926811</c:v>
                </c:pt>
                <c:pt idx="384">
                  <c:v>30.097187376000001</c:v>
                </c:pt>
                <c:pt idx="385">
                  <c:v>30.123447941999999</c:v>
                </c:pt>
                <c:pt idx="386">
                  <c:v>30.149708507</c:v>
                </c:pt>
                <c:pt idx="387">
                  <c:v>30.175969072000001</c:v>
                </c:pt>
                <c:pt idx="388">
                  <c:v>30.202229637999999</c:v>
                </c:pt>
                <c:pt idx="389">
                  <c:v>30.228490203</c:v>
                </c:pt>
                <c:pt idx="390">
                  <c:v>30.254750768000001</c:v>
                </c:pt>
                <c:pt idx="391">
                  <c:v>30.281011333999999</c:v>
                </c:pt>
                <c:pt idx="392">
                  <c:v>30.307271899</c:v>
                </c:pt>
                <c:pt idx="393">
                  <c:v>30.333532464000001</c:v>
                </c:pt>
                <c:pt idx="394">
                  <c:v>30.359793029999999</c:v>
                </c:pt>
                <c:pt idx="395">
                  <c:v>30.386053595</c:v>
                </c:pt>
                <c:pt idx="396">
                  <c:v>30.412314160000001</c:v>
                </c:pt>
                <c:pt idx="397">
                  <c:v>30.438574725999999</c:v>
                </c:pt>
                <c:pt idx="398">
                  <c:v>30.464835291</c:v>
                </c:pt>
                <c:pt idx="399">
                  <c:v>30.491095856000001</c:v>
                </c:pt>
                <c:pt idx="400">
                  <c:v>30.517356421999999</c:v>
                </c:pt>
                <c:pt idx="401">
                  <c:v>30.543616987</c:v>
                </c:pt>
                <c:pt idx="402">
                  <c:v>30.569877553000001</c:v>
                </c:pt>
                <c:pt idx="403">
                  <c:v>30.596138117999999</c:v>
                </c:pt>
                <c:pt idx="404">
                  <c:v>30.622398683</c:v>
                </c:pt>
                <c:pt idx="405">
                  <c:v>30.648659249000001</c:v>
                </c:pt>
                <c:pt idx="406">
                  <c:v>30.674919813999999</c:v>
                </c:pt>
                <c:pt idx="407">
                  <c:v>30.701180379</c:v>
                </c:pt>
                <c:pt idx="408">
                  <c:v>30.727440945000001</c:v>
                </c:pt>
                <c:pt idx="409">
                  <c:v>30.753701509999999</c:v>
                </c:pt>
                <c:pt idx="410">
                  <c:v>30.779962075</c:v>
                </c:pt>
                <c:pt idx="411">
                  <c:v>30.806222641000002</c:v>
                </c:pt>
                <c:pt idx="412">
                  <c:v>30.832483205999999</c:v>
                </c:pt>
                <c:pt idx="413">
                  <c:v>30.858743771</c:v>
                </c:pt>
                <c:pt idx="414">
                  <c:v>30.885004337000002</c:v>
                </c:pt>
                <c:pt idx="415">
                  <c:v>30.911264901999999</c:v>
                </c:pt>
                <c:pt idx="416">
                  <c:v>30.937525468</c:v>
                </c:pt>
                <c:pt idx="417">
                  <c:v>30.963786033000002</c:v>
                </c:pt>
                <c:pt idx="418">
                  <c:v>30.990046597999999</c:v>
                </c:pt>
                <c:pt idx="419">
                  <c:v>31.016307164000001</c:v>
                </c:pt>
                <c:pt idx="420">
                  <c:v>31.042567729000002</c:v>
                </c:pt>
                <c:pt idx="421">
                  <c:v>31.068828293999999</c:v>
                </c:pt>
                <c:pt idx="422">
                  <c:v>31.095088860000001</c:v>
                </c:pt>
                <c:pt idx="423">
                  <c:v>31.121349424999998</c:v>
                </c:pt>
                <c:pt idx="424">
                  <c:v>31.147609989999999</c:v>
                </c:pt>
                <c:pt idx="425">
                  <c:v>31.173870556000001</c:v>
                </c:pt>
                <c:pt idx="426">
                  <c:v>31.200131120999998</c:v>
                </c:pt>
                <c:pt idx="427">
                  <c:v>31.226391685999999</c:v>
                </c:pt>
                <c:pt idx="428">
                  <c:v>31.252652252000001</c:v>
                </c:pt>
                <c:pt idx="429">
                  <c:v>31.278912816999998</c:v>
                </c:pt>
                <c:pt idx="430">
                  <c:v>31.305173382</c:v>
                </c:pt>
                <c:pt idx="431">
                  <c:v>31.331433948000001</c:v>
                </c:pt>
                <c:pt idx="432">
                  <c:v>31.357694512999998</c:v>
                </c:pt>
                <c:pt idx="433">
                  <c:v>31.383955079</c:v>
                </c:pt>
                <c:pt idx="434">
                  <c:v>31.410215644000001</c:v>
                </c:pt>
                <c:pt idx="435">
                  <c:v>31.436476208999999</c:v>
                </c:pt>
                <c:pt idx="436">
                  <c:v>31.462736775</c:v>
                </c:pt>
                <c:pt idx="437">
                  <c:v>31.488997340000001</c:v>
                </c:pt>
                <c:pt idx="438">
                  <c:v>31.515257904999999</c:v>
                </c:pt>
                <c:pt idx="439">
                  <c:v>31.541518471</c:v>
                </c:pt>
                <c:pt idx="440">
                  <c:v>31.567779036000001</c:v>
                </c:pt>
                <c:pt idx="441">
                  <c:v>31.594039600999999</c:v>
                </c:pt>
                <c:pt idx="442">
                  <c:v>31.620300167</c:v>
                </c:pt>
                <c:pt idx="443">
                  <c:v>31.646560732000001</c:v>
                </c:pt>
                <c:pt idx="444">
                  <c:v>31.672821296999999</c:v>
                </c:pt>
                <c:pt idx="445">
                  <c:v>31.699081863</c:v>
                </c:pt>
                <c:pt idx="446">
                  <c:v>31.725342428000001</c:v>
                </c:pt>
                <c:pt idx="447">
                  <c:v>31.751602993999999</c:v>
                </c:pt>
                <c:pt idx="448">
                  <c:v>31.777863559</c:v>
                </c:pt>
                <c:pt idx="449">
                  <c:v>31.804124124000001</c:v>
                </c:pt>
                <c:pt idx="450">
                  <c:v>31.830384689999999</c:v>
                </c:pt>
                <c:pt idx="451">
                  <c:v>31.856645255</c:v>
                </c:pt>
                <c:pt idx="452">
                  <c:v>31.882905820000001</c:v>
                </c:pt>
                <c:pt idx="453">
                  <c:v>31.909166385999999</c:v>
                </c:pt>
                <c:pt idx="454">
                  <c:v>31.935426951</c:v>
                </c:pt>
                <c:pt idx="455">
                  <c:v>31.961687516000001</c:v>
                </c:pt>
                <c:pt idx="456">
                  <c:v>31.987948081999999</c:v>
                </c:pt>
                <c:pt idx="457">
                  <c:v>32.014208646999997</c:v>
                </c:pt>
                <c:pt idx="458">
                  <c:v>32.040469211999998</c:v>
                </c:pt>
                <c:pt idx="459">
                  <c:v>32.066729778000003</c:v>
                </c:pt>
                <c:pt idx="460">
                  <c:v>32.092990342999997</c:v>
                </c:pt>
                <c:pt idx="461">
                  <c:v>32.119250907999998</c:v>
                </c:pt>
                <c:pt idx="462">
                  <c:v>32.145511474000003</c:v>
                </c:pt>
                <c:pt idx="463">
                  <c:v>32.171772038999997</c:v>
                </c:pt>
                <c:pt idx="464">
                  <c:v>32.198032605000002</c:v>
                </c:pt>
                <c:pt idx="465">
                  <c:v>32.224293170000003</c:v>
                </c:pt>
                <c:pt idx="466">
                  <c:v>32.250553734999997</c:v>
                </c:pt>
                <c:pt idx="467">
                  <c:v>32.276814301000002</c:v>
                </c:pt>
                <c:pt idx="468">
                  <c:v>32.303074866000003</c:v>
                </c:pt>
                <c:pt idx="469">
                  <c:v>32.329335430999997</c:v>
                </c:pt>
                <c:pt idx="470">
                  <c:v>32.355595997000002</c:v>
                </c:pt>
                <c:pt idx="471">
                  <c:v>32.381856562000003</c:v>
                </c:pt>
                <c:pt idx="472">
                  <c:v>32.408117126999997</c:v>
                </c:pt>
                <c:pt idx="473">
                  <c:v>32.434377693000002</c:v>
                </c:pt>
                <c:pt idx="474">
                  <c:v>32.460638258000003</c:v>
                </c:pt>
                <c:pt idx="475">
                  <c:v>32.486898822999997</c:v>
                </c:pt>
                <c:pt idx="476">
                  <c:v>32.513159389000002</c:v>
                </c:pt>
                <c:pt idx="477">
                  <c:v>32.539419954000003</c:v>
                </c:pt>
                <c:pt idx="478">
                  <c:v>32.565680518999997</c:v>
                </c:pt>
                <c:pt idx="479">
                  <c:v>32.591941085000002</c:v>
                </c:pt>
                <c:pt idx="480">
                  <c:v>32.618201650000003</c:v>
                </c:pt>
                <c:pt idx="481">
                  <c:v>32.644462216000001</c:v>
                </c:pt>
                <c:pt idx="482">
                  <c:v>32.670722781000002</c:v>
                </c:pt>
                <c:pt idx="483">
                  <c:v>32.696983346000003</c:v>
                </c:pt>
                <c:pt idx="484">
                  <c:v>32.723243912000001</c:v>
                </c:pt>
                <c:pt idx="485">
                  <c:v>32.749504477000002</c:v>
                </c:pt>
                <c:pt idx="486">
                  <c:v>32.775765042000003</c:v>
                </c:pt>
                <c:pt idx="487">
                  <c:v>32.802025608000001</c:v>
                </c:pt>
                <c:pt idx="488">
                  <c:v>32.828286173000002</c:v>
                </c:pt>
                <c:pt idx="489">
                  <c:v>32.854546738000003</c:v>
                </c:pt>
                <c:pt idx="490">
                  <c:v>32.880807304000001</c:v>
                </c:pt>
                <c:pt idx="491">
                  <c:v>32.907067869000002</c:v>
                </c:pt>
                <c:pt idx="492">
                  <c:v>32.933328434000003</c:v>
                </c:pt>
                <c:pt idx="493">
                  <c:v>32.959589000000001</c:v>
                </c:pt>
                <c:pt idx="494">
                  <c:v>32.985849565000002</c:v>
                </c:pt>
                <c:pt idx="495">
                  <c:v>33.012110131</c:v>
                </c:pt>
                <c:pt idx="496">
                  <c:v>33.038370696000001</c:v>
                </c:pt>
                <c:pt idx="497">
                  <c:v>33.064631261000002</c:v>
                </c:pt>
                <c:pt idx="498">
                  <c:v>33.090891827</c:v>
                </c:pt>
                <c:pt idx="499">
                  <c:v>33.117152392000001</c:v>
                </c:pt>
                <c:pt idx="500">
                  <c:v>33.143412957000002</c:v>
                </c:pt>
                <c:pt idx="501">
                  <c:v>33.169673523</c:v>
                </c:pt>
                <c:pt idx="502">
                  <c:v>33.195934088000001</c:v>
                </c:pt>
                <c:pt idx="503">
                  <c:v>33.222194653000003</c:v>
                </c:pt>
                <c:pt idx="504">
                  <c:v>33.248455219</c:v>
                </c:pt>
                <c:pt idx="505">
                  <c:v>33.274715784000001</c:v>
                </c:pt>
                <c:pt idx="506">
                  <c:v>33.300976349000003</c:v>
                </c:pt>
                <c:pt idx="507">
                  <c:v>33.327236915</c:v>
                </c:pt>
                <c:pt idx="508">
                  <c:v>33.353497480000001</c:v>
                </c:pt>
                <c:pt idx="509">
                  <c:v>33.379758045000003</c:v>
                </c:pt>
                <c:pt idx="510">
                  <c:v>33.406018611</c:v>
                </c:pt>
                <c:pt idx="511">
                  <c:v>33.432279176000002</c:v>
                </c:pt>
                <c:pt idx="512">
                  <c:v>33.458539741999999</c:v>
                </c:pt>
                <c:pt idx="513">
                  <c:v>33.484800307</c:v>
                </c:pt>
                <c:pt idx="514">
                  <c:v>33.511060872000002</c:v>
                </c:pt>
                <c:pt idx="515">
                  <c:v>33.537321437999999</c:v>
                </c:pt>
                <c:pt idx="516">
                  <c:v>33.563582003</c:v>
                </c:pt>
                <c:pt idx="517">
                  <c:v>33.589842568000002</c:v>
                </c:pt>
                <c:pt idx="518">
                  <c:v>33.616103133999999</c:v>
                </c:pt>
                <c:pt idx="519">
                  <c:v>33.642363699000001</c:v>
                </c:pt>
                <c:pt idx="520">
                  <c:v>33.668624264000002</c:v>
                </c:pt>
                <c:pt idx="521">
                  <c:v>33.694884829999999</c:v>
                </c:pt>
                <c:pt idx="522">
                  <c:v>33.721145395000001</c:v>
                </c:pt>
                <c:pt idx="523">
                  <c:v>33.747405960000002</c:v>
                </c:pt>
                <c:pt idx="524">
                  <c:v>33.773666526</c:v>
                </c:pt>
                <c:pt idx="525">
                  <c:v>33.799927091000001</c:v>
                </c:pt>
                <c:pt idx="526">
                  <c:v>33.826187656999998</c:v>
                </c:pt>
                <c:pt idx="527">
                  <c:v>33.852448222</c:v>
                </c:pt>
                <c:pt idx="528">
                  <c:v>33.878708787000001</c:v>
                </c:pt>
                <c:pt idx="529">
                  <c:v>33.904969352999998</c:v>
                </c:pt>
                <c:pt idx="530">
                  <c:v>33.931229918</c:v>
                </c:pt>
                <c:pt idx="531">
                  <c:v>33.957490483000001</c:v>
                </c:pt>
                <c:pt idx="532">
                  <c:v>33.983751048999999</c:v>
                </c:pt>
                <c:pt idx="533">
                  <c:v>34.010011614</c:v>
                </c:pt>
                <c:pt idx="534">
                  <c:v>34.036272179000001</c:v>
                </c:pt>
                <c:pt idx="535">
                  <c:v>34.062532744999999</c:v>
                </c:pt>
                <c:pt idx="536">
                  <c:v>34.08879331</c:v>
                </c:pt>
                <c:pt idx="537">
                  <c:v>34.115053875000001</c:v>
                </c:pt>
                <c:pt idx="538">
                  <c:v>34.141314440999999</c:v>
                </c:pt>
                <c:pt idx="539">
                  <c:v>34.167575006</c:v>
                </c:pt>
                <c:pt idx="540">
                  <c:v>34.193835571000001</c:v>
                </c:pt>
                <c:pt idx="541">
                  <c:v>34.220096136999999</c:v>
                </c:pt>
                <c:pt idx="542">
                  <c:v>34.246356702</c:v>
                </c:pt>
                <c:pt idx="543">
                  <c:v>34.272617267999998</c:v>
                </c:pt>
                <c:pt idx="544">
                  <c:v>34.298877832999999</c:v>
                </c:pt>
                <c:pt idx="545">
                  <c:v>34.325138398</c:v>
                </c:pt>
                <c:pt idx="546">
                  <c:v>34.351398963999998</c:v>
                </c:pt>
                <c:pt idx="547">
                  <c:v>34.377659528999999</c:v>
                </c:pt>
                <c:pt idx="548">
                  <c:v>34.403920094</c:v>
                </c:pt>
                <c:pt idx="549">
                  <c:v>34.430180659999998</c:v>
                </c:pt>
                <c:pt idx="550">
                  <c:v>34.456441224999999</c:v>
                </c:pt>
                <c:pt idx="551">
                  <c:v>34.48270179</c:v>
                </c:pt>
                <c:pt idx="552">
                  <c:v>34.508962355999998</c:v>
                </c:pt>
                <c:pt idx="553">
                  <c:v>34.535222920999999</c:v>
                </c:pt>
                <c:pt idx="554">
                  <c:v>34.561483486</c:v>
                </c:pt>
                <c:pt idx="555">
                  <c:v>34.587744051999998</c:v>
                </c:pt>
                <c:pt idx="556">
                  <c:v>34.614004616999999</c:v>
                </c:pt>
                <c:pt idx="557">
                  <c:v>34.640265182999997</c:v>
                </c:pt>
                <c:pt idx="558">
                  <c:v>34.666525747999998</c:v>
                </c:pt>
                <c:pt idx="559">
                  <c:v>34.692786312999999</c:v>
                </c:pt>
                <c:pt idx="560">
                  <c:v>34.719046878999997</c:v>
                </c:pt>
                <c:pt idx="561">
                  <c:v>34.745307443999998</c:v>
                </c:pt>
                <c:pt idx="562">
                  <c:v>34.771568008999999</c:v>
                </c:pt>
                <c:pt idx="563">
                  <c:v>34.797828574999997</c:v>
                </c:pt>
                <c:pt idx="564">
                  <c:v>34.824089139999998</c:v>
                </c:pt>
                <c:pt idx="565">
                  <c:v>34.850349704999999</c:v>
                </c:pt>
                <c:pt idx="566">
                  <c:v>34.876610270999997</c:v>
                </c:pt>
                <c:pt idx="567">
                  <c:v>34.902870835999998</c:v>
                </c:pt>
                <c:pt idx="568">
                  <c:v>34.929131400999999</c:v>
                </c:pt>
                <c:pt idx="569">
                  <c:v>34.955391966999997</c:v>
                </c:pt>
                <c:pt idx="570">
                  <c:v>34.981652531999998</c:v>
                </c:pt>
                <c:pt idx="571">
                  <c:v>35.007913096999999</c:v>
                </c:pt>
                <c:pt idx="572">
                  <c:v>35.034173662999997</c:v>
                </c:pt>
                <c:pt idx="573">
                  <c:v>35.060434227999998</c:v>
                </c:pt>
                <c:pt idx="574">
                  <c:v>35.086694794000003</c:v>
                </c:pt>
                <c:pt idx="575">
                  <c:v>35.112955358999997</c:v>
                </c:pt>
                <c:pt idx="576">
                  <c:v>35.139215923999998</c:v>
                </c:pt>
                <c:pt idx="577">
                  <c:v>35.165476490000003</c:v>
                </c:pt>
                <c:pt idx="578">
                  <c:v>35.191737054999997</c:v>
                </c:pt>
                <c:pt idx="579">
                  <c:v>35.217997619999998</c:v>
                </c:pt>
                <c:pt idx="580">
                  <c:v>35.244258186000003</c:v>
                </c:pt>
                <c:pt idx="581">
                  <c:v>35.270518750999997</c:v>
                </c:pt>
                <c:pt idx="582">
                  <c:v>35.296779315999999</c:v>
                </c:pt>
                <c:pt idx="583">
                  <c:v>35.323039882000003</c:v>
                </c:pt>
                <c:pt idx="584">
                  <c:v>35.349300446999997</c:v>
                </c:pt>
                <c:pt idx="585">
                  <c:v>35.375561011999999</c:v>
                </c:pt>
                <c:pt idx="586">
                  <c:v>35.401821578000003</c:v>
                </c:pt>
                <c:pt idx="587">
                  <c:v>35.428082142999997</c:v>
                </c:pt>
                <c:pt idx="588">
                  <c:v>35.454342709000002</c:v>
                </c:pt>
                <c:pt idx="589">
                  <c:v>35.480603274000003</c:v>
                </c:pt>
                <c:pt idx="590">
                  <c:v>35.506863838999998</c:v>
                </c:pt>
                <c:pt idx="591">
                  <c:v>35.533124405000002</c:v>
                </c:pt>
                <c:pt idx="592">
                  <c:v>35.559384970000004</c:v>
                </c:pt>
                <c:pt idx="593">
                  <c:v>35.585645534999998</c:v>
                </c:pt>
                <c:pt idx="594">
                  <c:v>35.611906101000002</c:v>
                </c:pt>
                <c:pt idx="595">
                  <c:v>35.638166665999996</c:v>
                </c:pt>
                <c:pt idx="596">
                  <c:v>35.664427230999998</c:v>
                </c:pt>
                <c:pt idx="597">
                  <c:v>35.690687797000002</c:v>
                </c:pt>
                <c:pt idx="598">
                  <c:v>35.716948361999997</c:v>
                </c:pt>
                <c:pt idx="599">
                  <c:v>35.743208926999998</c:v>
                </c:pt>
                <c:pt idx="600">
                  <c:v>35.769469493000003</c:v>
                </c:pt>
                <c:pt idx="601">
                  <c:v>35.795730057999997</c:v>
                </c:pt>
                <c:pt idx="602">
                  <c:v>35.821990622999998</c:v>
                </c:pt>
                <c:pt idx="603">
                  <c:v>35.848251189000003</c:v>
                </c:pt>
                <c:pt idx="604">
                  <c:v>35.874511753999997</c:v>
                </c:pt>
                <c:pt idx="605">
                  <c:v>35.900772320000002</c:v>
                </c:pt>
                <c:pt idx="606">
                  <c:v>35.927032885000003</c:v>
                </c:pt>
                <c:pt idx="607">
                  <c:v>35.953293449999997</c:v>
                </c:pt>
                <c:pt idx="608">
                  <c:v>35.979554016000002</c:v>
                </c:pt>
                <c:pt idx="609">
                  <c:v>36.005814581000003</c:v>
                </c:pt>
                <c:pt idx="610">
                  <c:v>36.032075145999997</c:v>
                </c:pt>
                <c:pt idx="611">
                  <c:v>36.058335712000002</c:v>
                </c:pt>
                <c:pt idx="612">
                  <c:v>36.084596277000003</c:v>
                </c:pt>
                <c:pt idx="613">
                  <c:v>36.110856841999997</c:v>
                </c:pt>
                <c:pt idx="614">
                  <c:v>36.137117408000002</c:v>
                </c:pt>
                <c:pt idx="615">
                  <c:v>36.163377973000003</c:v>
                </c:pt>
                <c:pt idx="616">
                  <c:v>36.189638537999997</c:v>
                </c:pt>
                <c:pt idx="617">
                  <c:v>36.215899104000002</c:v>
                </c:pt>
                <c:pt idx="618">
                  <c:v>36.242159669000003</c:v>
                </c:pt>
                <c:pt idx="619">
                  <c:v>36.268420233999997</c:v>
                </c:pt>
                <c:pt idx="620">
                  <c:v>36.294680800000002</c:v>
                </c:pt>
                <c:pt idx="621">
                  <c:v>36.320941365000003</c:v>
                </c:pt>
                <c:pt idx="622">
                  <c:v>36.347201931000001</c:v>
                </c:pt>
                <c:pt idx="623">
                  <c:v>36.373462496000002</c:v>
                </c:pt>
                <c:pt idx="624">
                  <c:v>36.399723061000003</c:v>
                </c:pt>
                <c:pt idx="625">
                  <c:v>36.425983627000001</c:v>
                </c:pt>
                <c:pt idx="626">
                  <c:v>36.452244192000002</c:v>
                </c:pt>
                <c:pt idx="627">
                  <c:v>36.478504757000003</c:v>
                </c:pt>
                <c:pt idx="628">
                  <c:v>36.504765323000001</c:v>
                </c:pt>
                <c:pt idx="629">
                  <c:v>36.531025888000002</c:v>
                </c:pt>
                <c:pt idx="630">
                  <c:v>36.557286453000003</c:v>
                </c:pt>
                <c:pt idx="631">
                  <c:v>36.583547019000001</c:v>
                </c:pt>
                <c:pt idx="632">
                  <c:v>36.609807584000002</c:v>
                </c:pt>
                <c:pt idx="633">
                  <c:v>36.636068149000003</c:v>
                </c:pt>
                <c:pt idx="634">
                  <c:v>36.662328715000001</c:v>
                </c:pt>
                <c:pt idx="635">
                  <c:v>36.688589280000002</c:v>
                </c:pt>
                <c:pt idx="636">
                  <c:v>36.714849846</c:v>
                </c:pt>
                <c:pt idx="637">
                  <c:v>36.741110411000001</c:v>
                </c:pt>
                <c:pt idx="638">
                  <c:v>36.767370976000002</c:v>
                </c:pt>
                <c:pt idx="639">
                  <c:v>36.793631542</c:v>
                </c:pt>
                <c:pt idx="640">
                  <c:v>36.819892107000001</c:v>
                </c:pt>
                <c:pt idx="641">
                  <c:v>36.846152672000002</c:v>
                </c:pt>
                <c:pt idx="642">
                  <c:v>36.872413238</c:v>
                </c:pt>
                <c:pt idx="643">
                  <c:v>36.898673803000001</c:v>
                </c:pt>
                <c:pt idx="644">
                  <c:v>36.924934368000002</c:v>
                </c:pt>
                <c:pt idx="645">
                  <c:v>36.951194934</c:v>
                </c:pt>
                <c:pt idx="646">
                  <c:v>36.977455499000001</c:v>
                </c:pt>
                <c:pt idx="647">
                  <c:v>37.003716064000002</c:v>
                </c:pt>
                <c:pt idx="648">
                  <c:v>37.02997663</c:v>
                </c:pt>
                <c:pt idx="649">
                  <c:v>37.056237195000001</c:v>
                </c:pt>
                <c:pt idx="650">
                  <c:v>37.082497760000003</c:v>
                </c:pt>
                <c:pt idx="651">
                  <c:v>37.108758326</c:v>
                </c:pt>
                <c:pt idx="652">
                  <c:v>37.135018891000001</c:v>
                </c:pt>
                <c:pt idx="653">
                  <c:v>37.161279456999999</c:v>
                </c:pt>
                <c:pt idx="654">
                  <c:v>37.187540022</c:v>
                </c:pt>
                <c:pt idx="655">
                  <c:v>37.213800587000001</c:v>
                </c:pt>
                <c:pt idx="656">
                  <c:v>37.240061152999999</c:v>
                </c:pt>
                <c:pt idx="657">
                  <c:v>37.266321718</c:v>
                </c:pt>
                <c:pt idx="658">
                  <c:v>37.292582283000002</c:v>
                </c:pt>
                <c:pt idx="659">
                  <c:v>37.318842848999999</c:v>
                </c:pt>
                <c:pt idx="660">
                  <c:v>37.345103414</c:v>
                </c:pt>
                <c:pt idx="661">
                  <c:v>37.371363979000002</c:v>
                </c:pt>
                <c:pt idx="662">
                  <c:v>37.397624544999999</c:v>
                </c:pt>
                <c:pt idx="663">
                  <c:v>37.423885110000001</c:v>
                </c:pt>
                <c:pt idx="664">
                  <c:v>37.450145675000002</c:v>
                </c:pt>
                <c:pt idx="665">
                  <c:v>37.476406240999999</c:v>
                </c:pt>
                <c:pt idx="666">
                  <c:v>37.502666806000001</c:v>
                </c:pt>
                <c:pt idx="667">
                  <c:v>37.528927371999998</c:v>
                </c:pt>
                <c:pt idx="668">
                  <c:v>37.555187936999999</c:v>
                </c:pt>
                <c:pt idx="669">
                  <c:v>37.581448502000001</c:v>
                </c:pt>
                <c:pt idx="670">
                  <c:v>37.607709067999998</c:v>
                </c:pt>
                <c:pt idx="671">
                  <c:v>37.633969633</c:v>
                </c:pt>
                <c:pt idx="672">
                  <c:v>37.660230198000001</c:v>
                </c:pt>
                <c:pt idx="673">
                  <c:v>37.686490763999998</c:v>
                </c:pt>
                <c:pt idx="674">
                  <c:v>37.712751329</c:v>
                </c:pt>
                <c:pt idx="675">
                  <c:v>37.739011894000001</c:v>
                </c:pt>
                <c:pt idx="676">
                  <c:v>37.765272459999998</c:v>
                </c:pt>
                <c:pt idx="677">
                  <c:v>37.791533025</c:v>
                </c:pt>
                <c:pt idx="678">
                  <c:v>37.817793590000001</c:v>
                </c:pt>
                <c:pt idx="679">
                  <c:v>37.844054155999999</c:v>
                </c:pt>
                <c:pt idx="680">
                  <c:v>37.870314721</c:v>
                </c:pt>
                <c:pt idx="681">
                  <c:v>37.896575286000001</c:v>
                </c:pt>
                <c:pt idx="682">
                  <c:v>37.922835851999999</c:v>
                </c:pt>
                <c:pt idx="683">
                  <c:v>37.949096417</c:v>
                </c:pt>
                <c:pt idx="684">
                  <c:v>37.975356982999998</c:v>
                </c:pt>
                <c:pt idx="685">
                  <c:v>38.001617547999999</c:v>
                </c:pt>
                <c:pt idx="686">
                  <c:v>38.027878113</c:v>
                </c:pt>
                <c:pt idx="687">
                  <c:v>38.054138678999998</c:v>
                </c:pt>
                <c:pt idx="688">
                  <c:v>38.080399243999999</c:v>
                </c:pt>
                <c:pt idx="689">
                  <c:v>38.106659809</c:v>
                </c:pt>
                <c:pt idx="690">
                  <c:v>38.132920374999998</c:v>
                </c:pt>
                <c:pt idx="691">
                  <c:v>38.159180939999999</c:v>
                </c:pt>
                <c:pt idx="692">
                  <c:v>38.185441505</c:v>
                </c:pt>
                <c:pt idx="693">
                  <c:v>38.211702070999998</c:v>
                </c:pt>
                <c:pt idx="694">
                  <c:v>38.237962635999999</c:v>
                </c:pt>
                <c:pt idx="695">
                  <c:v>38.264223201</c:v>
                </c:pt>
                <c:pt idx="696">
                  <c:v>38.290483766999998</c:v>
                </c:pt>
                <c:pt idx="697">
                  <c:v>38.316744331999999</c:v>
                </c:pt>
                <c:pt idx="698">
                  <c:v>38.343004897999997</c:v>
                </c:pt>
                <c:pt idx="699">
                  <c:v>38.369265462999998</c:v>
                </c:pt>
                <c:pt idx="700">
                  <c:v>38.395526027999999</c:v>
                </c:pt>
                <c:pt idx="701">
                  <c:v>38.421786593999997</c:v>
                </c:pt>
                <c:pt idx="702">
                  <c:v>38.448047158999998</c:v>
                </c:pt>
                <c:pt idx="703">
                  <c:v>38.474307723999999</c:v>
                </c:pt>
                <c:pt idx="704">
                  <c:v>38.500568289999997</c:v>
                </c:pt>
                <c:pt idx="705">
                  <c:v>38.526828854999998</c:v>
                </c:pt>
                <c:pt idx="706">
                  <c:v>38.553089419999999</c:v>
                </c:pt>
                <c:pt idx="707">
                  <c:v>38.579349985999997</c:v>
                </c:pt>
                <c:pt idx="708">
                  <c:v>38.605610550999998</c:v>
                </c:pt>
                <c:pt idx="709">
                  <c:v>38.631871115999999</c:v>
                </c:pt>
                <c:pt idx="710">
                  <c:v>38.658131681999997</c:v>
                </c:pt>
                <c:pt idx="711">
                  <c:v>38.684392246999998</c:v>
                </c:pt>
                <c:pt idx="712">
                  <c:v>38.710652811999999</c:v>
                </c:pt>
                <c:pt idx="713">
                  <c:v>38.736913377999997</c:v>
                </c:pt>
                <c:pt idx="714">
                  <c:v>38.763173942999998</c:v>
                </c:pt>
                <c:pt idx="715">
                  <c:v>38.789434509000003</c:v>
                </c:pt>
                <c:pt idx="716">
                  <c:v>38.815695073999997</c:v>
                </c:pt>
                <c:pt idx="717">
                  <c:v>38.841955638999998</c:v>
                </c:pt>
                <c:pt idx="718">
                  <c:v>38.868216205000003</c:v>
                </c:pt>
                <c:pt idx="719">
                  <c:v>38.894476769999997</c:v>
                </c:pt>
                <c:pt idx="720">
                  <c:v>38.920737334999998</c:v>
                </c:pt>
                <c:pt idx="721">
                  <c:v>38.946997901000003</c:v>
                </c:pt>
                <c:pt idx="722">
                  <c:v>38.973258465999997</c:v>
                </c:pt>
                <c:pt idx="723">
                  <c:v>38.999519030999998</c:v>
                </c:pt>
                <c:pt idx="724">
                  <c:v>39.025779597000003</c:v>
                </c:pt>
                <c:pt idx="725">
                  <c:v>39.052040161999997</c:v>
                </c:pt>
                <c:pt idx="726">
                  <c:v>39.078300726999998</c:v>
                </c:pt>
                <c:pt idx="727">
                  <c:v>39.104561293000003</c:v>
                </c:pt>
                <c:pt idx="728">
                  <c:v>39.130821857999997</c:v>
                </c:pt>
                <c:pt idx="729">
                  <c:v>39.157082424000002</c:v>
                </c:pt>
                <c:pt idx="730">
                  <c:v>39.183342989000003</c:v>
                </c:pt>
                <c:pt idx="731">
                  <c:v>39.209603553999997</c:v>
                </c:pt>
                <c:pt idx="732">
                  <c:v>39.235864120000002</c:v>
                </c:pt>
                <c:pt idx="733">
                  <c:v>39.262124685000003</c:v>
                </c:pt>
                <c:pt idx="734">
                  <c:v>39.288385249999997</c:v>
                </c:pt>
                <c:pt idx="735">
                  <c:v>39.314645816000002</c:v>
                </c:pt>
                <c:pt idx="736">
                  <c:v>39.340906381000003</c:v>
                </c:pt>
                <c:pt idx="737">
                  <c:v>39.367166945999998</c:v>
                </c:pt>
                <c:pt idx="738">
                  <c:v>39.393427512000002</c:v>
                </c:pt>
                <c:pt idx="739">
                  <c:v>39.419688077000004</c:v>
                </c:pt>
                <c:pt idx="740">
                  <c:v>39.445948641999998</c:v>
                </c:pt>
                <c:pt idx="741">
                  <c:v>39.472209208000002</c:v>
                </c:pt>
                <c:pt idx="742">
                  <c:v>39.498469772999997</c:v>
                </c:pt>
                <c:pt idx="743">
                  <c:v>39.524730337999998</c:v>
                </c:pt>
                <c:pt idx="744">
                  <c:v>39.550990904000003</c:v>
                </c:pt>
                <c:pt idx="745">
                  <c:v>39.577251468999997</c:v>
                </c:pt>
                <c:pt idx="746">
                  <c:v>39.603512035000001</c:v>
                </c:pt>
                <c:pt idx="747">
                  <c:v>39.629772600000003</c:v>
                </c:pt>
                <c:pt idx="748">
                  <c:v>39.656033164999997</c:v>
                </c:pt>
                <c:pt idx="749">
                  <c:v>39.682293731000001</c:v>
                </c:pt>
                <c:pt idx="750">
                  <c:v>39.708554296000003</c:v>
                </c:pt>
                <c:pt idx="751">
                  <c:v>39.734814860999997</c:v>
                </c:pt>
                <c:pt idx="752">
                  <c:v>39.761075427000002</c:v>
                </c:pt>
                <c:pt idx="753">
                  <c:v>39.787335992000003</c:v>
                </c:pt>
                <c:pt idx="754">
                  <c:v>39.813596556999997</c:v>
                </c:pt>
                <c:pt idx="755">
                  <c:v>39.839857123000002</c:v>
                </c:pt>
                <c:pt idx="756">
                  <c:v>39.866117688000003</c:v>
                </c:pt>
                <c:pt idx="757">
                  <c:v>39.892378252999997</c:v>
                </c:pt>
                <c:pt idx="758">
                  <c:v>39.918638819000002</c:v>
                </c:pt>
                <c:pt idx="759">
                  <c:v>39.944899384000003</c:v>
                </c:pt>
                <c:pt idx="760">
                  <c:v>39.971159948999997</c:v>
                </c:pt>
                <c:pt idx="761">
                  <c:v>39.997420515000002</c:v>
                </c:pt>
                <c:pt idx="762">
                  <c:v>40.023681080000003</c:v>
                </c:pt>
                <c:pt idx="763">
                  <c:v>40.049941646000001</c:v>
                </c:pt>
                <c:pt idx="764">
                  <c:v>40.076202211000002</c:v>
                </c:pt>
                <c:pt idx="765">
                  <c:v>40.102462776000003</c:v>
                </c:pt>
                <c:pt idx="766">
                  <c:v>40.128723342000001</c:v>
                </c:pt>
                <c:pt idx="767">
                  <c:v>40.154983907000002</c:v>
                </c:pt>
                <c:pt idx="768">
                  <c:v>40.181244472000003</c:v>
                </c:pt>
                <c:pt idx="769">
                  <c:v>40.207505038000001</c:v>
                </c:pt>
                <c:pt idx="770">
                  <c:v>40.233765603000002</c:v>
                </c:pt>
                <c:pt idx="771">
                  <c:v>40.260026168000003</c:v>
                </c:pt>
                <c:pt idx="772">
                  <c:v>40.286286734000001</c:v>
                </c:pt>
                <c:pt idx="773">
                  <c:v>40.312547299000002</c:v>
                </c:pt>
                <c:pt idx="774">
                  <c:v>40.338807864000003</c:v>
                </c:pt>
                <c:pt idx="775">
                  <c:v>40.365068430000001</c:v>
                </c:pt>
                <c:pt idx="776">
                  <c:v>40.391328995000002</c:v>
                </c:pt>
                <c:pt idx="777">
                  <c:v>40.417589561</c:v>
                </c:pt>
                <c:pt idx="778">
                  <c:v>40.443850126000001</c:v>
                </c:pt>
                <c:pt idx="779">
                  <c:v>40.470110691000002</c:v>
                </c:pt>
                <c:pt idx="780">
                  <c:v>40.496371257</c:v>
                </c:pt>
                <c:pt idx="781">
                  <c:v>40.522631822000001</c:v>
                </c:pt>
                <c:pt idx="782">
                  <c:v>40.548892387000002</c:v>
                </c:pt>
                <c:pt idx="783">
                  <c:v>40.575152953</c:v>
                </c:pt>
                <c:pt idx="784">
                  <c:v>40.601413518000001</c:v>
                </c:pt>
                <c:pt idx="785">
                  <c:v>40.627674083000002</c:v>
                </c:pt>
                <c:pt idx="786">
                  <c:v>40.653934649</c:v>
                </c:pt>
                <c:pt idx="787">
                  <c:v>40.680195214000001</c:v>
                </c:pt>
                <c:pt idx="788">
                  <c:v>40.706455779000002</c:v>
                </c:pt>
                <c:pt idx="789">
                  <c:v>40.732716345</c:v>
                </c:pt>
                <c:pt idx="790">
                  <c:v>40.758976910000001</c:v>
                </c:pt>
                <c:pt idx="791">
                  <c:v>40.785237475000002</c:v>
                </c:pt>
                <c:pt idx="792">
                  <c:v>40.811498041</c:v>
                </c:pt>
                <c:pt idx="793">
                  <c:v>40.837758606000001</c:v>
                </c:pt>
                <c:pt idx="794">
                  <c:v>40.864019171999999</c:v>
                </c:pt>
                <c:pt idx="795">
                  <c:v>40.890279737</c:v>
                </c:pt>
                <c:pt idx="796">
                  <c:v>40.916540302000001</c:v>
                </c:pt>
                <c:pt idx="797">
                  <c:v>40.942800867999999</c:v>
                </c:pt>
                <c:pt idx="798">
                  <c:v>40.969061433</c:v>
                </c:pt>
                <c:pt idx="799">
                  <c:v>40.995321998000001</c:v>
                </c:pt>
                <c:pt idx="800">
                  <c:v>41.021582563999999</c:v>
                </c:pt>
                <c:pt idx="801">
                  <c:v>41.047843129</c:v>
                </c:pt>
                <c:pt idx="802">
                  <c:v>41.074103694000001</c:v>
                </c:pt>
                <c:pt idx="803">
                  <c:v>41.100364259999999</c:v>
                </c:pt>
                <c:pt idx="804">
                  <c:v>41.126624825</c:v>
                </c:pt>
                <c:pt idx="805">
                  <c:v>41.152885390000002</c:v>
                </c:pt>
                <c:pt idx="806">
                  <c:v>41.179145955999999</c:v>
                </c:pt>
                <c:pt idx="807">
                  <c:v>41.205406521</c:v>
                </c:pt>
                <c:pt idx="808">
                  <c:v>41.231667086999998</c:v>
                </c:pt>
                <c:pt idx="809">
                  <c:v>41.257927651999999</c:v>
                </c:pt>
                <c:pt idx="810">
                  <c:v>41.284188217000001</c:v>
                </c:pt>
                <c:pt idx="811">
                  <c:v>41.310448782999998</c:v>
                </c:pt>
                <c:pt idx="812">
                  <c:v>41.336709347999999</c:v>
                </c:pt>
                <c:pt idx="813">
                  <c:v>41.362969913000001</c:v>
                </c:pt>
                <c:pt idx="814">
                  <c:v>41.389230478999998</c:v>
                </c:pt>
                <c:pt idx="815">
                  <c:v>41.415491043999999</c:v>
                </c:pt>
                <c:pt idx="816">
                  <c:v>41.441751609000001</c:v>
                </c:pt>
                <c:pt idx="817">
                  <c:v>41.468012174999998</c:v>
                </c:pt>
                <c:pt idx="818">
                  <c:v>41.49427274</c:v>
                </c:pt>
                <c:pt idx="819">
                  <c:v>41.520533305000001</c:v>
                </c:pt>
                <c:pt idx="820">
                  <c:v>41.546793870999998</c:v>
                </c:pt>
                <c:pt idx="821">
                  <c:v>41.573054436</c:v>
                </c:pt>
                <c:pt idx="822">
                  <c:v>41.599315001000001</c:v>
                </c:pt>
                <c:pt idx="823">
                  <c:v>41.625575566999999</c:v>
                </c:pt>
                <c:pt idx="824">
                  <c:v>41.651836132</c:v>
                </c:pt>
                <c:pt idx="825">
                  <c:v>41.678096697999997</c:v>
                </c:pt>
                <c:pt idx="826">
                  <c:v>41.704357262999999</c:v>
                </c:pt>
                <c:pt idx="827">
                  <c:v>41.730617828</c:v>
                </c:pt>
                <c:pt idx="828">
                  <c:v>41.756878393999997</c:v>
                </c:pt>
                <c:pt idx="829">
                  <c:v>41.783138958999999</c:v>
                </c:pt>
                <c:pt idx="830">
                  <c:v>41.809399524</c:v>
                </c:pt>
                <c:pt idx="831">
                  <c:v>41.835660089999998</c:v>
                </c:pt>
                <c:pt idx="832">
                  <c:v>41.861920654999999</c:v>
                </c:pt>
                <c:pt idx="833">
                  <c:v>41.88818122</c:v>
                </c:pt>
                <c:pt idx="834">
                  <c:v>41.914441785999998</c:v>
                </c:pt>
                <c:pt idx="835">
                  <c:v>41.940702350999999</c:v>
                </c:pt>
                <c:pt idx="836">
                  <c:v>41.966962916</c:v>
                </c:pt>
                <c:pt idx="837">
                  <c:v>41.993223481999998</c:v>
                </c:pt>
                <c:pt idx="838">
                  <c:v>42.019484046999999</c:v>
                </c:pt>
                <c:pt idx="839">
                  <c:v>42.045744612999997</c:v>
                </c:pt>
                <c:pt idx="840">
                  <c:v>42.072005177999998</c:v>
                </c:pt>
                <c:pt idx="841">
                  <c:v>42.098265742999999</c:v>
                </c:pt>
                <c:pt idx="842">
                  <c:v>42.124526308999997</c:v>
                </c:pt>
                <c:pt idx="843">
                  <c:v>42.150786873999998</c:v>
                </c:pt>
                <c:pt idx="844">
                  <c:v>42.177047438999999</c:v>
                </c:pt>
                <c:pt idx="845">
                  <c:v>42.203308004999997</c:v>
                </c:pt>
                <c:pt idx="846">
                  <c:v>42.229568569999998</c:v>
                </c:pt>
                <c:pt idx="847">
                  <c:v>42.255829134999999</c:v>
                </c:pt>
                <c:pt idx="848">
                  <c:v>42.282089700999997</c:v>
                </c:pt>
                <c:pt idx="849">
                  <c:v>42.308350265999998</c:v>
                </c:pt>
                <c:pt idx="850">
                  <c:v>42.334610830999999</c:v>
                </c:pt>
                <c:pt idx="851">
                  <c:v>42.360871396999997</c:v>
                </c:pt>
                <c:pt idx="852">
                  <c:v>42.387131961999998</c:v>
                </c:pt>
                <c:pt idx="853">
                  <c:v>42.413392526999999</c:v>
                </c:pt>
                <c:pt idx="854">
                  <c:v>42.439653092999997</c:v>
                </c:pt>
                <c:pt idx="855">
                  <c:v>42.465913657999998</c:v>
                </c:pt>
                <c:pt idx="856">
                  <c:v>42.492174224000003</c:v>
                </c:pt>
                <c:pt idx="857">
                  <c:v>42.518434788999997</c:v>
                </c:pt>
                <c:pt idx="858">
                  <c:v>42.544695353999998</c:v>
                </c:pt>
                <c:pt idx="859">
                  <c:v>42.570955920000003</c:v>
                </c:pt>
                <c:pt idx="860">
                  <c:v>42.597216484999997</c:v>
                </c:pt>
                <c:pt idx="861">
                  <c:v>42.623477049999998</c:v>
                </c:pt>
                <c:pt idx="862">
                  <c:v>42.649737616000003</c:v>
                </c:pt>
                <c:pt idx="863">
                  <c:v>42.675998180999997</c:v>
                </c:pt>
                <c:pt idx="864">
                  <c:v>42.702258745999998</c:v>
                </c:pt>
                <c:pt idx="865">
                  <c:v>42.728519312000003</c:v>
                </c:pt>
                <c:pt idx="866">
                  <c:v>42.754779876999997</c:v>
                </c:pt>
                <c:pt idx="867">
                  <c:v>42.781040441999998</c:v>
                </c:pt>
                <c:pt idx="868">
                  <c:v>42.807301008000003</c:v>
                </c:pt>
                <c:pt idx="869">
                  <c:v>42.833561572999997</c:v>
                </c:pt>
                <c:pt idx="870">
                  <c:v>42.859822137999998</c:v>
                </c:pt>
                <c:pt idx="871">
                  <c:v>42.886082704000003</c:v>
                </c:pt>
                <c:pt idx="872">
                  <c:v>42.912343268999997</c:v>
                </c:pt>
                <c:pt idx="873">
                  <c:v>42.938603835000002</c:v>
                </c:pt>
                <c:pt idx="874">
                  <c:v>42.964864400000003</c:v>
                </c:pt>
                <c:pt idx="875">
                  <c:v>42.991124964999997</c:v>
                </c:pt>
                <c:pt idx="876">
                  <c:v>43.017385531000002</c:v>
                </c:pt>
                <c:pt idx="877">
                  <c:v>43.043646096000003</c:v>
                </c:pt>
                <c:pt idx="878">
                  <c:v>43.069906660999997</c:v>
                </c:pt>
                <c:pt idx="879">
                  <c:v>43.096167227000002</c:v>
                </c:pt>
                <c:pt idx="880">
                  <c:v>43.122427792000003</c:v>
                </c:pt>
                <c:pt idx="881">
                  <c:v>43.148688356999997</c:v>
                </c:pt>
                <c:pt idx="882">
                  <c:v>43.174948923000002</c:v>
                </c:pt>
                <c:pt idx="883">
                  <c:v>43.201209488000003</c:v>
                </c:pt>
                <c:pt idx="884">
                  <c:v>43.227470052999998</c:v>
                </c:pt>
                <c:pt idx="885">
                  <c:v>43.253730619000002</c:v>
                </c:pt>
                <c:pt idx="886">
                  <c:v>43.279991183999996</c:v>
                </c:pt>
                <c:pt idx="887">
                  <c:v>43.306251750000001</c:v>
                </c:pt>
                <c:pt idx="888">
                  <c:v>43.332512315000002</c:v>
                </c:pt>
                <c:pt idx="889">
                  <c:v>43.358772879999997</c:v>
                </c:pt>
                <c:pt idx="890">
                  <c:v>43.385033446000001</c:v>
                </c:pt>
                <c:pt idx="891">
                  <c:v>43.411294011000003</c:v>
                </c:pt>
                <c:pt idx="892">
                  <c:v>43.437554575999997</c:v>
                </c:pt>
                <c:pt idx="893">
                  <c:v>43.463815142000001</c:v>
                </c:pt>
                <c:pt idx="894">
                  <c:v>43.490075707000003</c:v>
                </c:pt>
                <c:pt idx="895">
                  <c:v>43.516336271999997</c:v>
                </c:pt>
                <c:pt idx="896">
                  <c:v>43.542596838000001</c:v>
                </c:pt>
                <c:pt idx="897">
                  <c:v>43.568857403000003</c:v>
                </c:pt>
                <c:pt idx="898">
                  <c:v>43.595117967999997</c:v>
                </c:pt>
                <c:pt idx="899">
                  <c:v>43.621378534000002</c:v>
                </c:pt>
                <c:pt idx="900">
                  <c:v>43.647639099000003</c:v>
                </c:pt>
                <c:pt idx="901">
                  <c:v>43.673899663999997</c:v>
                </c:pt>
                <c:pt idx="902">
                  <c:v>43.700160230000002</c:v>
                </c:pt>
                <c:pt idx="903">
                  <c:v>43.726420795000003</c:v>
                </c:pt>
                <c:pt idx="904">
                  <c:v>43.752681361</c:v>
                </c:pt>
                <c:pt idx="905">
                  <c:v>43.778941926000002</c:v>
                </c:pt>
                <c:pt idx="906">
                  <c:v>43.805202491000003</c:v>
                </c:pt>
                <c:pt idx="907">
                  <c:v>43.831463057000001</c:v>
                </c:pt>
                <c:pt idx="908">
                  <c:v>43.857723622000002</c:v>
                </c:pt>
                <c:pt idx="909">
                  <c:v>43.883984187000003</c:v>
                </c:pt>
                <c:pt idx="910">
                  <c:v>43.910244753000001</c:v>
                </c:pt>
                <c:pt idx="911">
                  <c:v>43.936505318000002</c:v>
                </c:pt>
                <c:pt idx="912">
                  <c:v>43.962765883000003</c:v>
                </c:pt>
                <c:pt idx="913">
                  <c:v>43.989026449000001</c:v>
                </c:pt>
                <c:pt idx="914">
                  <c:v>44.015287014000002</c:v>
                </c:pt>
                <c:pt idx="915">
                  <c:v>44.041547579000003</c:v>
                </c:pt>
                <c:pt idx="916">
                  <c:v>44.067808145000001</c:v>
                </c:pt>
                <c:pt idx="917">
                  <c:v>44.094068710000002</c:v>
                </c:pt>
                <c:pt idx="918">
                  <c:v>44.120329276</c:v>
                </c:pt>
                <c:pt idx="919">
                  <c:v>44.146589841000001</c:v>
                </c:pt>
                <c:pt idx="920">
                  <c:v>44.172850406000002</c:v>
                </c:pt>
                <c:pt idx="921">
                  <c:v>44.199110972</c:v>
                </c:pt>
                <c:pt idx="922">
                  <c:v>44.225371537000001</c:v>
                </c:pt>
                <c:pt idx="923">
                  <c:v>44.251632102000002</c:v>
                </c:pt>
                <c:pt idx="924">
                  <c:v>44.277892668</c:v>
                </c:pt>
                <c:pt idx="925">
                  <c:v>44.304153233000001</c:v>
                </c:pt>
                <c:pt idx="926">
                  <c:v>44.330413798000002</c:v>
                </c:pt>
                <c:pt idx="927">
                  <c:v>44.356674364</c:v>
                </c:pt>
                <c:pt idx="928">
                  <c:v>44.382934929000001</c:v>
                </c:pt>
                <c:pt idx="929">
                  <c:v>44.409195494000002</c:v>
                </c:pt>
                <c:pt idx="930">
                  <c:v>44.43545606</c:v>
                </c:pt>
                <c:pt idx="931">
                  <c:v>44.461716625000001</c:v>
                </c:pt>
                <c:pt idx="932">
                  <c:v>44.487977190000002</c:v>
                </c:pt>
                <c:pt idx="933">
                  <c:v>44.514237756</c:v>
                </c:pt>
                <c:pt idx="934">
                  <c:v>44.540498321000001</c:v>
                </c:pt>
                <c:pt idx="935">
                  <c:v>44.566758886999999</c:v>
                </c:pt>
                <c:pt idx="936">
                  <c:v>44.593019452</c:v>
                </c:pt>
                <c:pt idx="937">
                  <c:v>44.619280017000001</c:v>
                </c:pt>
                <c:pt idx="938">
                  <c:v>44.645540582999999</c:v>
                </c:pt>
                <c:pt idx="939">
                  <c:v>44.671801148</c:v>
                </c:pt>
                <c:pt idx="940">
                  <c:v>44.698061713000001</c:v>
                </c:pt>
                <c:pt idx="941">
                  <c:v>44.724322278999999</c:v>
                </c:pt>
                <c:pt idx="942">
                  <c:v>44.750582844</c:v>
                </c:pt>
                <c:pt idx="943">
                  <c:v>44.776843409000001</c:v>
                </c:pt>
                <c:pt idx="944">
                  <c:v>44.803103974999999</c:v>
                </c:pt>
                <c:pt idx="945">
                  <c:v>44.82936454</c:v>
                </c:pt>
                <c:pt idx="946">
                  <c:v>44.855625105000001</c:v>
                </c:pt>
                <c:pt idx="947">
                  <c:v>44.881885670999999</c:v>
                </c:pt>
                <c:pt idx="948">
                  <c:v>44.908146236</c:v>
                </c:pt>
                <c:pt idx="949">
                  <c:v>44.934406801999998</c:v>
                </c:pt>
                <c:pt idx="950">
                  <c:v>44.960667366999999</c:v>
                </c:pt>
                <c:pt idx="951">
                  <c:v>44.986927932</c:v>
                </c:pt>
                <c:pt idx="952">
                  <c:v>45.013188497999998</c:v>
                </c:pt>
                <c:pt idx="953">
                  <c:v>45.039449062999999</c:v>
                </c:pt>
                <c:pt idx="954">
                  <c:v>45.065709628</c:v>
                </c:pt>
                <c:pt idx="955">
                  <c:v>45.091970193999998</c:v>
                </c:pt>
                <c:pt idx="956">
                  <c:v>45.118230758999999</c:v>
                </c:pt>
                <c:pt idx="957">
                  <c:v>45.144491324000001</c:v>
                </c:pt>
                <c:pt idx="958">
                  <c:v>45.170751889999998</c:v>
                </c:pt>
                <c:pt idx="959">
                  <c:v>45.197012454999999</c:v>
                </c:pt>
                <c:pt idx="960">
                  <c:v>45.223273020000001</c:v>
                </c:pt>
                <c:pt idx="961">
                  <c:v>45.249533585999998</c:v>
                </c:pt>
                <c:pt idx="962">
                  <c:v>45.275794150999999</c:v>
                </c:pt>
                <c:pt idx="963">
                  <c:v>45.302054716000001</c:v>
                </c:pt>
                <c:pt idx="964">
                  <c:v>45.328315281999998</c:v>
                </c:pt>
                <c:pt idx="965">
                  <c:v>45.354575847</c:v>
                </c:pt>
                <c:pt idx="966">
                  <c:v>45.380836412999997</c:v>
                </c:pt>
                <c:pt idx="967">
                  <c:v>45.407096977999998</c:v>
                </c:pt>
                <c:pt idx="968">
                  <c:v>45.433357543</c:v>
                </c:pt>
                <c:pt idx="969">
                  <c:v>45.459618108999997</c:v>
                </c:pt>
                <c:pt idx="970">
                  <c:v>45.485878673999999</c:v>
                </c:pt>
                <c:pt idx="971">
                  <c:v>45.512139239</c:v>
                </c:pt>
                <c:pt idx="972">
                  <c:v>45.538399804999997</c:v>
                </c:pt>
                <c:pt idx="973">
                  <c:v>45.564660369999999</c:v>
                </c:pt>
                <c:pt idx="974">
                  <c:v>45.590920935</c:v>
                </c:pt>
                <c:pt idx="975">
                  <c:v>45.617181500999997</c:v>
                </c:pt>
                <c:pt idx="976">
                  <c:v>45.643442065999999</c:v>
                </c:pt>
                <c:pt idx="977">
                  <c:v>45.669702631</c:v>
                </c:pt>
                <c:pt idx="978">
                  <c:v>45.695963196999998</c:v>
                </c:pt>
                <c:pt idx="979">
                  <c:v>45.722223761999999</c:v>
                </c:pt>
                <c:pt idx="980">
                  <c:v>45.748484328000004</c:v>
                </c:pt>
                <c:pt idx="981">
                  <c:v>45.774744892999998</c:v>
                </c:pt>
                <c:pt idx="982">
                  <c:v>45.801005457999999</c:v>
                </c:pt>
                <c:pt idx="983">
                  <c:v>45.827266023999996</c:v>
                </c:pt>
                <c:pt idx="984">
                  <c:v>45.853526588999998</c:v>
                </c:pt>
                <c:pt idx="985">
                  <c:v>45.879787153999999</c:v>
                </c:pt>
                <c:pt idx="986">
                  <c:v>45.906047719999997</c:v>
                </c:pt>
                <c:pt idx="987">
                  <c:v>45.932308284999998</c:v>
                </c:pt>
                <c:pt idx="988">
                  <c:v>45.958568849999999</c:v>
                </c:pt>
                <c:pt idx="989">
                  <c:v>45.984829415999997</c:v>
                </c:pt>
                <c:pt idx="990">
                  <c:v>46.011089980999998</c:v>
                </c:pt>
                <c:pt idx="991">
                  <c:v>46.037350545999999</c:v>
                </c:pt>
                <c:pt idx="992">
                  <c:v>46.063611111999997</c:v>
                </c:pt>
                <c:pt idx="993">
                  <c:v>46.089871676999998</c:v>
                </c:pt>
                <c:pt idx="994">
                  <c:v>46.116132241999999</c:v>
                </c:pt>
                <c:pt idx="995">
                  <c:v>46.142392807999997</c:v>
                </c:pt>
                <c:pt idx="996">
                  <c:v>46.168653372999998</c:v>
                </c:pt>
                <c:pt idx="997">
                  <c:v>46.194913939000003</c:v>
                </c:pt>
                <c:pt idx="998">
                  <c:v>46.221174503999997</c:v>
                </c:pt>
                <c:pt idx="999">
                  <c:v>46.247435068999998</c:v>
                </c:pt>
                <c:pt idx="1000">
                  <c:v>46.273695635000003</c:v>
                </c:pt>
                <c:pt idx="1001">
                  <c:v>46.299956199999997</c:v>
                </c:pt>
                <c:pt idx="1002">
                  <c:v>46.326216764999998</c:v>
                </c:pt>
                <c:pt idx="1003">
                  <c:v>46.352477331000003</c:v>
                </c:pt>
                <c:pt idx="1004">
                  <c:v>46.378737895999997</c:v>
                </c:pt>
                <c:pt idx="1005">
                  <c:v>46.404998460999998</c:v>
                </c:pt>
                <c:pt idx="1006">
                  <c:v>46.431259027000003</c:v>
                </c:pt>
                <c:pt idx="1007">
                  <c:v>46.457519591999997</c:v>
                </c:pt>
                <c:pt idx="1008">
                  <c:v>46.483780156999998</c:v>
                </c:pt>
                <c:pt idx="1009">
                  <c:v>46.510040723000003</c:v>
                </c:pt>
                <c:pt idx="1010">
                  <c:v>46.536301287999997</c:v>
                </c:pt>
                <c:pt idx="1011">
                  <c:v>46.562561852999998</c:v>
                </c:pt>
                <c:pt idx="1012">
                  <c:v>46.588822419000003</c:v>
                </c:pt>
                <c:pt idx="1013">
                  <c:v>46.615082983999997</c:v>
                </c:pt>
                <c:pt idx="1014">
                  <c:v>46.641343550000002</c:v>
                </c:pt>
                <c:pt idx="1015">
                  <c:v>46.667604115000003</c:v>
                </c:pt>
                <c:pt idx="1016">
                  <c:v>46.693864679999997</c:v>
                </c:pt>
                <c:pt idx="1017">
                  <c:v>46.720125246000002</c:v>
                </c:pt>
                <c:pt idx="1018">
                  <c:v>46.746385811000003</c:v>
                </c:pt>
                <c:pt idx="1019">
                  <c:v>46.772646375999997</c:v>
                </c:pt>
                <c:pt idx="1020">
                  <c:v>46.798906942000002</c:v>
                </c:pt>
                <c:pt idx="1021">
                  <c:v>46.825167507000003</c:v>
                </c:pt>
                <c:pt idx="1022">
                  <c:v>46.851428071999997</c:v>
                </c:pt>
                <c:pt idx="1023">
                  <c:v>46.877688638000002</c:v>
                </c:pt>
                <c:pt idx="1024">
                  <c:v>46.903949203000003</c:v>
                </c:pt>
                <c:pt idx="1025">
                  <c:v>46.930209767999997</c:v>
                </c:pt>
                <c:pt idx="1026">
                  <c:v>46.956470334000002</c:v>
                </c:pt>
                <c:pt idx="1027">
                  <c:v>46.982730899000003</c:v>
                </c:pt>
                <c:pt idx="1028">
                  <c:v>47.008991465000001</c:v>
                </c:pt>
                <c:pt idx="1029">
                  <c:v>47.035252030000002</c:v>
                </c:pt>
                <c:pt idx="1030">
                  <c:v>47.061512595000004</c:v>
                </c:pt>
                <c:pt idx="1031">
                  <c:v>47.087773161000001</c:v>
                </c:pt>
                <c:pt idx="1032">
                  <c:v>47.114033726000002</c:v>
                </c:pt>
                <c:pt idx="1033">
                  <c:v>47.140294290999996</c:v>
                </c:pt>
                <c:pt idx="1034">
                  <c:v>47.166554857000001</c:v>
                </c:pt>
                <c:pt idx="1035">
                  <c:v>47.192815422000002</c:v>
                </c:pt>
                <c:pt idx="1036">
                  <c:v>47.219075986999997</c:v>
                </c:pt>
                <c:pt idx="1037">
                  <c:v>47.245336553000001</c:v>
                </c:pt>
                <c:pt idx="1038">
                  <c:v>47.271597118000003</c:v>
                </c:pt>
                <c:pt idx="1039">
                  <c:v>47.297857682999997</c:v>
                </c:pt>
                <c:pt idx="1040">
                  <c:v>47.324118249000001</c:v>
                </c:pt>
                <c:pt idx="1041">
                  <c:v>47.350378814000003</c:v>
                </c:pt>
                <c:pt idx="1042">
                  <c:v>47.376639378999997</c:v>
                </c:pt>
                <c:pt idx="1043">
                  <c:v>47.402899945000001</c:v>
                </c:pt>
                <c:pt idx="1044">
                  <c:v>47.429160510000003</c:v>
                </c:pt>
                <c:pt idx="1045">
                  <c:v>47.455421076</c:v>
                </c:pt>
                <c:pt idx="1046">
                  <c:v>47.481681641000002</c:v>
                </c:pt>
                <c:pt idx="1047">
                  <c:v>47.507942206000003</c:v>
                </c:pt>
                <c:pt idx="1048">
                  <c:v>47.534202772</c:v>
                </c:pt>
                <c:pt idx="1049">
                  <c:v>47.560463337000002</c:v>
                </c:pt>
                <c:pt idx="1050">
                  <c:v>47.586723902000003</c:v>
                </c:pt>
                <c:pt idx="1051">
                  <c:v>47.612984468000001</c:v>
                </c:pt>
                <c:pt idx="1052">
                  <c:v>47.639245033000002</c:v>
                </c:pt>
                <c:pt idx="1053">
                  <c:v>47.665505598000003</c:v>
                </c:pt>
                <c:pt idx="1054">
                  <c:v>47.691766164000001</c:v>
                </c:pt>
                <c:pt idx="1055">
                  <c:v>47.718026729000002</c:v>
                </c:pt>
                <c:pt idx="1056">
                  <c:v>47.744287294000003</c:v>
                </c:pt>
                <c:pt idx="1057">
                  <c:v>47.770547860000001</c:v>
                </c:pt>
                <c:pt idx="1058">
                  <c:v>47.796808425000002</c:v>
                </c:pt>
                <c:pt idx="1059">
                  <c:v>47.823068991</c:v>
                </c:pt>
                <c:pt idx="1060">
                  <c:v>47.849329556000001</c:v>
                </c:pt>
                <c:pt idx="1061">
                  <c:v>47.875590121000002</c:v>
                </c:pt>
                <c:pt idx="1062">
                  <c:v>47.901850687</c:v>
                </c:pt>
                <c:pt idx="1063">
                  <c:v>47.928111252000001</c:v>
                </c:pt>
                <c:pt idx="1064">
                  <c:v>47.954371817000002</c:v>
                </c:pt>
                <c:pt idx="1065">
                  <c:v>47.980632383</c:v>
                </c:pt>
                <c:pt idx="1066">
                  <c:v>48.006892948000001</c:v>
                </c:pt>
                <c:pt idx="1067">
                  <c:v>48.033153513000002</c:v>
                </c:pt>
                <c:pt idx="1068">
                  <c:v>48.059414079</c:v>
                </c:pt>
                <c:pt idx="1069">
                  <c:v>48.085674644000001</c:v>
                </c:pt>
                <c:pt idx="1070">
                  <c:v>48.111935209000002</c:v>
                </c:pt>
                <c:pt idx="1071">
                  <c:v>48.138195775</c:v>
                </c:pt>
                <c:pt idx="1072">
                  <c:v>48.164456340000001</c:v>
                </c:pt>
                <c:pt idx="1073">
                  <c:v>48.190716905000002</c:v>
                </c:pt>
                <c:pt idx="1074">
                  <c:v>48.216977471</c:v>
                </c:pt>
                <c:pt idx="1075">
                  <c:v>48.243238036000001</c:v>
                </c:pt>
                <c:pt idx="1076">
                  <c:v>48.269498601999999</c:v>
                </c:pt>
                <c:pt idx="1077">
                  <c:v>48.295759167</c:v>
                </c:pt>
                <c:pt idx="1078">
                  <c:v>48.322019732000001</c:v>
                </c:pt>
                <c:pt idx="1079">
                  <c:v>48.348280297999999</c:v>
                </c:pt>
                <c:pt idx="1080">
                  <c:v>48.374540863</c:v>
                </c:pt>
                <c:pt idx="1081">
                  <c:v>48.400801428000001</c:v>
                </c:pt>
                <c:pt idx="1082">
                  <c:v>48.427061993999999</c:v>
                </c:pt>
                <c:pt idx="1083">
                  <c:v>48.453322559</c:v>
                </c:pt>
                <c:pt idx="1084">
                  <c:v>48.479583124000001</c:v>
                </c:pt>
                <c:pt idx="1085">
                  <c:v>48.505843689999999</c:v>
                </c:pt>
                <c:pt idx="1086">
                  <c:v>48.532104255</c:v>
                </c:pt>
                <c:pt idx="1087">
                  <c:v>48.558364820000001</c:v>
                </c:pt>
                <c:pt idx="1088">
                  <c:v>48.584625385999999</c:v>
                </c:pt>
                <c:pt idx="1089">
                  <c:v>48.610885951</c:v>
                </c:pt>
                <c:pt idx="1090">
                  <c:v>48.637146516999998</c:v>
                </c:pt>
                <c:pt idx="1091">
                  <c:v>48.663407081999999</c:v>
                </c:pt>
                <c:pt idx="1092">
                  <c:v>48.689667647</c:v>
                </c:pt>
                <c:pt idx="1093">
                  <c:v>48.715928212999998</c:v>
                </c:pt>
                <c:pt idx="1094">
                  <c:v>48.742188777999999</c:v>
                </c:pt>
                <c:pt idx="1095">
                  <c:v>48.768449343</c:v>
                </c:pt>
                <c:pt idx="1096">
                  <c:v>48.794709908999998</c:v>
                </c:pt>
                <c:pt idx="1097">
                  <c:v>48.820970473999999</c:v>
                </c:pt>
                <c:pt idx="1098">
                  <c:v>48.847231039</c:v>
                </c:pt>
                <c:pt idx="1099">
                  <c:v>48.873491604999998</c:v>
                </c:pt>
                <c:pt idx="1100">
                  <c:v>48.899752169999999</c:v>
                </c:pt>
                <c:pt idx="1101">
                  <c:v>48.926012735</c:v>
                </c:pt>
                <c:pt idx="1102">
                  <c:v>48.952273300999998</c:v>
                </c:pt>
                <c:pt idx="1103">
                  <c:v>48.978533865999999</c:v>
                </c:pt>
                <c:pt idx="1104">
                  <c:v>49.004794431000001</c:v>
                </c:pt>
                <c:pt idx="1105">
                  <c:v>49.031054996999998</c:v>
                </c:pt>
                <c:pt idx="1106">
                  <c:v>49.057315561999999</c:v>
                </c:pt>
                <c:pt idx="1107">
                  <c:v>49.083576127999997</c:v>
                </c:pt>
                <c:pt idx="1108">
                  <c:v>49.109836692999998</c:v>
                </c:pt>
                <c:pt idx="1109">
                  <c:v>49.136097257999999</c:v>
                </c:pt>
                <c:pt idx="1110">
                  <c:v>49.162357823999997</c:v>
                </c:pt>
                <c:pt idx="1111">
                  <c:v>49.188618388999998</c:v>
                </c:pt>
                <c:pt idx="1112">
                  <c:v>49.214878954</c:v>
                </c:pt>
                <c:pt idx="1113">
                  <c:v>49.241139519999997</c:v>
                </c:pt>
                <c:pt idx="1114">
                  <c:v>49.267400084999998</c:v>
                </c:pt>
                <c:pt idx="1115">
                  <c:v>49.29366065</c:v>
                </c:pt>
                <c:pt idx="1116">
                  <c:v>49.319921215999997</c:v>
                </c:pt>
                <c:pt idx="1117">
                  <c:v>49.346181780999999</c:v>
                </c:pt>
                <c:pt idx="1118">
                  <c:v>49.372442346</c:v>
                </c:pt>
                <c:pt idx="1119">
                  <c:v>49.398702911999997</c:v>
                </c:pt>
                <c:pt idx="1120">
                  <c:v>49.424963476999999</c:v>
                </c:pt>
                <c:pt idx="1121">
                  <c:v>49.451224043000003</c:v>
                </c:pt>
                <c:pt idx="1122">
                  <c:v>49.477484607999997</c:v>
                </c:pt>
                <c:pt idx="1123">
                  <c:v>49.503745172999999</c:v>
                </c:pt>
                <c:pt idx="1124">
                  <c:v>49.530005739000003</c:v>
                </c:pt>
                <c:pt idx="1125">
                  <c:v>49.556266303999998</c:v>
                </c:pt>
                <c:pt idx="1126">
                  <c:v>49.582526868999999</c:v>
                </c:pt>
                <c:pt idx="1127">
                  <c:v>49.608787435000004</c:v>
                </c:pt>
                <c:pt idx="1128">
                  <c:v>49.635047999999998</c:v>
                </c:pt>
                <c:pt idx="1129">
                  <c:v>49.661308564999999</c:v>
                </c:pt>
                <c:pt idx="1130">
                  <c:v>49.687569130999997</c:v>
                </c:pt>
                <c:pt idx="1131">
                  <c:v>49.713829695999998</c:v>
                </c:pt>
                <c:pt idx="1132">
                  <c:v>49.740090260999999</c:v>
                </c:pt>
                <c:pt idx="1133">
                  <c:v>49.766350826999997</c:v>
                </c:pt>
                <c:pt idx="1134">
                  <c:v>49.792611391999998</c:v>
                </c:pt>
                <c:pt idx="1135">
                  <c:v>49.818871956999999</c:v>
                </c:pt>
                <c:pt idx="1136">
                  <c:v>49.845132522999997</c:v>
                </c:pt>
                <c:pt idx="1137">
                  <c:v>49.871393087999998</c:v>
                </c:pt>
                <c:pt idx="1138">
                  <c:v>49.897653654000003</c:v>
                </c:pt>
                <c:pt idx="1139">
                  <c:v>49.923914218999997</c:v>
                </c:pt>
                <c:pt idx="1140">
                  <c:v>49.950174783999998</c:v>
                </c:pt>
                <c:pt idx="1141">
                  <c:v>49.976435350000003</c:v>
                </c:pt>
                <c:pt idx="1142">
                  <c:v>50.002695914999997</c:v>
                </c:pt>
                <c:pt idx="1143">
                  <c:v>50.028956479999998</c:v>
                </c:pt>
                <c:pt idx="1144">
                  <c:v>50.055217046000003</c:v>
                </c:pt>
                <c:pt idx="1145">
                  <c:v>50.081477610999997</c:v>
                </c:pt>
                <c:pt idx="1146">
                  <c:v>50.107738175999998</c:v>
                </c:pt>
                <c:pt idx="1147">
                  <c:v>50.133998742000003</c:v>
                </c:pt>
                <c:pt idx="1148">
                  <c:v>50.160259306999997</c:v>
                </c:pt>
                <c:pt idx="1149">
                  <c:v>50.186519871999998</c:v>
                </c:pt>
                <c:pt idx="1150">
                  <c:v>50.212780438000003</c:v>
                </c:pt>
                <c:pt idx="1151">
                  <c:v>50.239041002999997</c:v>
                </c:pt>
                <c:pt idx="1152">
                  <c:v>50.265301567999998</c:v>
                </c:pt>
                <c:pt idx="1153">
                  <c:v>50.291562134000003</c:v>
                </c:pt>
                <c:pt idx="1154">
                  <c:v>50.317822698999997</c:v>
                </c:pt>
                <c:pt idx="1155">
                  <c:v>50.344083265000002</c:v>
                </c:pt>
                <c:pt idx="1156">
                  <c:v>50.370343830000003</c:v>
                </c:pt>
                <c:pt idx="1157">
                  <c:v>50.396604394999997</c:v>
                </c:pt>
                <c:pt idx="1158">
                  <c:v>50.422864961000002</c:v>
                </c:pt>
                <c:pt idx="1159">
                  <c:v>50.449125526000003</c:v>
                </c:pt>
                <c:pt idx="1160">
                  <c:v>50.475386090999997</c:v>
                </c:pt>
                <c:pt idx="1161">
                  <c:v>50.501646657000002</c:v>
                </c:pt>
                <c:pt idx="1162">
                  <c:v>50.527907222000003</c:v>
                </c:pt>
                <c:pt idx="1163">
                  <c:v>50.554167786999997</c:v>
                </c:pt>
                <c:pt idx="1164">
                  <c:v>50.580428353000002</c:v>
                </c:pt>
                <c:pt idx="1165">
                  <c:v>50.606688918000003</c:v>
                </c:pt>
                <c:pt idx="1166">
                  <c:v>50.632949482999997</c:v>
                </c:pt>
                <c:pt idx="1167">
                  <c:v>50.659210049000002</c:v>
                </c:pt>
                <c:pt idx="1168">
                  <c:v>50.685470614000003</c:v>
                </c:pt>
                <c:pt idx="1169">
                  <c:v>50.711731180000001</c:v>
                </c:pt>
                <c:pt idx="1170">
                  <c:v>50.737991745000002</c:v>
                </c:pt>
                <c:pt idx="1171">
                  <c:v>50.764252310000003</c:v>
                </c:pt>
                <c:pt idx="1172">
                  <c:v>50.790512876000001</c:v>
                </c:pt>
                <c:pt idx="1173">
                  <c:v>50.816773441000002</c:v>
                </c:pt>
                <c:pt idx="1174">
                  <c:v>50.843034006000003</c:v>
                </c:pt>
                <c:pt idx="1175">
                  <c:v>50.869294572000001</c:v>
                </c:pt>
                <c:pt idx="1176">
                  <c:v>50.895555137000002</c:v>
                </c:pt>
                <c:pt idx="1177">
                  <c:v>50.921815702000004</c:v>
                </c:pt>
                <c:pt idx="1178">
                  <c:v>50.948076268000001</c:v>
                </c:pt>
                <c:pt idx="1179">
                  <c:v>50.974336833000002</c:v>
                </c:pt>
                <c:pt idx="1180">
                  <c:v>51.000597397999996</c:v>
                </c:pt>
                <c:pt idx="1181">
                  <c:v>51.026857964000001</c:v>
                </c:pt>
                <c:pt idx="1182">
                  <c:v>51.053118529000002</c:v>
                </c:pt>
                <c:pt idx="1183">
                  <c:v>51.079379093999997</c:v>
                </c:pt>
                <c:pt idx="1184">
                  <c:v>51.105639660000001</c:v>
                </c:pt>
                <c:pt idx="1185">
                  <c:v>51.131900225000003</c:v>
                </c:pt>
                <c:pt idx="1186">
                  <c:v>51.158160791</c:v>
                </c:pt>
                <c:pt idx="1187">
                  <c:v>51.184421356000001</c:v>
                </c:pt>
                <c:pt idx="1188">
                  <c:v>51.210681921000003</c:v>
                </c:pt>
                <c:pt idx="1189">
                  <c:v>51.236942487</c:v>
                </c:pt>
                <c:pt idx="1190">
                  <c:v>51.263203052000001</c:v>
                </c:pt>
                <c:pt idx="1191">
                  <c:v>51.289463617000003</c:v>
                </c:pt>
                <c:pt idx="1192">
                  <c:v>51.315724183</c:v>
                </c:pt>
                <c:pt idx="1193">
                  <c:v>51.341984748000002</c:v>
                </c:pt>
                <c:pt idx="1194">
                  <c:v>51.368245313000003</c:v>
                </c:pt>
                <c:pt idx="1195">
                  <c:v>51.394505879</c:v>
                </c:pt>
                <c:pt idx="1196">
                  <c:v>51.420766444000002</c:v>
                </c:pt>
                <c:pt idx="1197">
                  <c:v>51.447027009000003</c:v>
                </c:pt>
                <c:pt idx="1198">
                  <c:v>51.473287575000001</c:v>
                </c:pt>
                <c:pt idx="1199">
                  <c:v>51.499548140000002</c:v>
                </c:pt>
                <c:pt idx="1200">
                  <c:v>51.525808705999999</c:v>
                </c:pt>
                <c:pt idx="1201">
                  <c:v>51.552069271000001</c:v>
                </c:pt>
                <c:pt idx="1202">
                  <c:v>51.578329836000002</c:v>
                </c:pt>
                <c:pt idx="1203">
                  <c:v>51.604590401999999</c:v>
                </c:pt>
                <c:pt idx="1204">
                  <c:v>51.630850967000001</c:v>
                </c:pt>
                <c:pt idx="1205">
                  <c:v>51.657111532000002</c:v>
                </c:pt>
                <c:pt idx="1206">
                  <c:v>51.683372098</c:v>
                </c:pt>
                <c:pt idx="1207">
                  <c:v>51.709632663000001</c:v>
                </c:pt>
                <c:pt idx="1208">
                  <c:v>51.735893228000002</c:v>
                </c:pt>
                <c:pt idx="1209">
                  <c:v>51.762153794</c:v>
                </c:pt>
                <c:pt idx="1210">
                  <c:v>51.788414359000001</c:v>
                </c:pt>
                <c:pt idx="1211">
                  <c:v>51.814674924000002</c:v>
                </c:pt>
                <c:pt idx="1212">
                  <c:v>51.84093549</c:v>
                </c:pt>
                <c:pt idx="1213">
                  <c:v>51.867196055000001</c:v>
                </c:pt>
                <c:pt idx="1214">
                  <c:v>51.893456620000002</c:v>
                </c:pt>
                <c:pt idx="1215">
                  <c:v>51.919717186</c:v>
                </c:pt>
                <c:pt idx="1216">
                  <c:v>51.945977751000001</c:v>
                </c:pt>
                <c:pt idx="1217">
                  <c:v>51.972238316999999</c:v>
                </c:pt>
                <c:pt idx="1218">
                  <c:v>51.998498882</c:v>
                </c:pt>
                <c:pt idx="1219">
                  <c:v>52.024759447000001</c:v>
                </c:pt>
                <c:pt idx="1220">
                  <c:v>52.051020012999999</c:v>
                </c:pt>
                <c:pt idx="1221">
                  <c:v>52.077280578</c:v>
                </c:pt>
                <c:pt idx="1222">
                  <c:v>52.103541143000001</c:v>
                </c:pt>
                <c:pt idx="1223">
                  <c:v>52.129801708999999</c:v>
                </c:pt>
                <c:pt idx="1224">
                  <c:v>52.156062274</c:v>
                </c:pt>
                <c:pt idx="1225">
                  <c:v>52.182322839000001</c:v>
                </c:pt>
                <c:pt idx="1226">
                  <c:v>52.208583404999999</c:v>
                </c:pt>
                <c:pt idx="1227">
                  <c:v>52.23484397</c:v>
                </c:pt>
                <c:pt idx="1228">
                  <c:v>52.261104535000001</c:v>
                </c:pt>
                <c:pt idx="1229">
                  <c:v>52.287365100999999</c:v>
                </c:pt>
                <c:pt idx="1230">
                  <c:v>52.313625666</c:v>
                </c:pt>
                <c:pt idx="1231">
                  <c:v>52.339886231999998</c:v>
                </c:pt>
                <c:pt idx="1232">
                  <c:v>52.366146796999999</c:v>
                </c:pt>
                <c:pt idx="1233">
                  <c:v>52.392407362</c:v>
                </c:pt>
                <c:pt idx="1234">
                  <c:v>52.418667927999998</c:v>
                </c:pt>
                <c:pt idx="1235">
                  <c:v>52.444928492999999</c:v>
                </c:pt>
                <c:pt idx="1236">
                  <c:v>52.471189058</c:v>
                </c:pt>
                <c:pt idx="1237">
                  <c:v>52.497449623999998</c:v>
                </c:pt>
                <c:pt idx="1238">
                  <c:v>52.523710188999999</c:v>
                </c:pt>
                <c:pt idx="1239">
                  <c:v>52.549970754</c:v>
                </c:pt>
                <c:pt idx="1240">
                  <c:v>52.576231319999998</c:v>
                </c:pt>
                <c:pt idx="1241">
                  <c:v>52.602491884999999</c:v>
                </c:pt>
                <c:pt idx="1242">
                  <c:v>52.62875245</c:v>
                </c:pt>
                <c:pt idx="1243">
                  <c:v>52.655013015999998</c:v>
                </c:pt>
                <c:pt idx="1244">
                  <c:v>52.681273580999999</c:v>
                </c:pt>
                <c:pt idx="1245">
                  <c:v>52.707534146</c:v>
                </c:pt>
                <c:pt idx="1246">
                  <c:v>52.733794711999998</c:v>
                </c:pt>
                <c:pt idx="1247">
                  <c:v>52.760055276999999</c:v>
                </c:pt>
                <c:pt idx="1248">
                  <c:v>52.786315842999997</c:v>
                </c:pt>
                <c:pt idx="1249">
                  <c:v>52.812576407999998</c:v>
                </c:pt>
                <c:pt idx="1250">
                  <c:v>52.838836972999999</c:v>
                </c:pt>
                <c:pt idx="1251">
                  <c:v>52.865097538999997</c:v>
                </c:pt>
                <c:pt idx="1252">
                  <c:v>52.891358103999998</c:v>
                </c:pt>
                <c:pt idx="1253">
                  <c:v>52.917618668999999</c:v>
                </c:pt>
                <c:pt idx="1254">
                  <c:v>52.943879234999997</c:v>
                </c:pt>
                <c:pt idx="1255">
                  <c:v>52.970139799999998</c:v>
                </c:pt>
                <c:pt idx="1256">
                  <c:v>52.996400365</c:v>
                </c:pt>
                <c:pt idx="1257">
                  <c:v>53.022660930999997</c:v>
                </c:pt>
                <c:pt idx="1258">
                  <c:v>53.048921495999998</c:v>
                </c:pt>
                <c:pt idx="1259">
                  <c:v>53.075182061</c:v>
                </c:pt>
                <c:pt idx="1260">
                  <c:v>53.101442626999997</c:v>
                </c:pt>
                <c:pt idx="1261">
                  <c:v>53.127703191999998</c:v>
                </c:pt>
                <c:pt idx="1262">
                  <c:v>53.153963758000003</c:v>
                </c:pt>
                <c:pt idx="1263">
                  <c:v>53.180224322999997</c:v>
                </c:pt>
                <c:pt idx="1264">
                  <c:v>53.206484887999999</c:v>
                </c:pt>
                <c:pt idx="1265">
                  <c:v>53.232745454000003</c:v>
                </c:pt>
                <c:pt idx="1266">
                  <c:v>53.259006018999997</c:v>
                </c:pt>
                <c:pt idx="1267">
                  <c:v>53.285266583999999</c:v>
                </c:pt>
                <c:pt idx="1268">
                  <c:v>53.311527150000003</c:v>
                </c:pt>
                <c:pt idx="1269">
                  <c:v>53.337787714999997</c:v>
                </c:pt>
                <c:pt idx="1270">
                  <c:v>53.364048279999999</c:v>
                </c:pt>
                <c:pt idx="1271">
                  <c:v>53.390308846000003</c:v>
                </c:pt>
                <c:pt idx="1272">
                  <c:v>53.416569410999998</c:v>
                </c:pt>
                <c:pt idx="1273">
                  <c:v>53.442829975999999</c:v>
                </c:pt>
                <c:pt idx="1274">
                  <c:v>53.469090542000004</c:v>
                </c:pt>
                <c:pt idx="1275">
                  <c:v>53.495351106999998</c:v>
                </c:pt>
                <c:pt idx="1276">
                  <c:v>53.521611671999999</c:v>
                </c:pt>
                <c:pt idx="1277">
                  <c:v>53.547872237999997</c:v>
                </c:pt>
                <c:pt idx="1278">
                  <c:v>53.574132802999998</c:v>
                </c:pt>
                <c:pt idx="1279">
                  <c:v>53.600393369000003</c:v>
                </c:pt>
                <c:pt idx="1280">
                  <c:v>53.626653933999997</c:v>
                </c:pt>
                <c:pt idx="1281">
                  <c:v>53.652914498999998</c:v>
                </c:pt>
                <c:pt idx="1282">
                  <c:v>53.679175065000003</c:v>
                </c:pt>
                <c:pt idx="1283">
                  <c:v>53.705435629999997</c:v>
                </c:pt>
                <c:pt idx="1284">
                  <c:v>53.731696194999998</c:v>
                </c:pt>
                <c:pt idx="1285">
                  <c:v>53.757956761000003</c:v>
                </c:pt>
                <c:pt idx="1286">
                  <c:v>53.784217325999997</c:v>
                </c:pt>
                <c:pt idx="1287">
                  <c:v>53.810477890999998</c:v>
                </c:pt>
                <c:pt idx="1288">
                  <c:v>53.836738457000003</c:v>
                </c:pt>
                <c:pt idx="1289">
                  <c:v>53.862999021999997</c:v>
                </c:pt>
                <c:pt idx="1290">
                  <c:v>53.889259586999998</c:v>
                </c:pt>
                <c:pt idx="1291">
                  <c:v>53.915520153000003</c:v>
                </c:pt>
                <c:pt idx="1292">
                  <c:v>53.941780717999997</c:v>
                </c:pt>
                <c:pt idx="1293">
                  <c:v>53.968041282999998</c:v>
                </c:pt>
                <c:pt idx="1294">
                  <c:v>53.994301849000003</c:v>
                </c:pt>
                <c:pt idx="1295">
                  <c:v>54.020562413999997</c:v>
                </c:pt>
                <c:pt idx="1296">
                  <c:v>54.046822980000002</c:v>
                </c:pt>
                <c:pt idx="1297">
                  <c:v>54.073083545000003</c:v>
                </c:pt>
                <c:pt idx="1298">
                  <c:v>54.099344109999997</c:v>
                </c:pt>
                <c:pt idx="1299">
                  <c:v>54.125604676000002</c:v>
                </c:pt>
                <c:pt idx="1300">
                  <c:v>54.151865241000003</c:v>
                </c:pt>
                <c:pt idx="1301">
                  <c:v>54.178125805999997</c:v>
                </c:pt>
                <c:pt idx="1302">
                  <c:v>54.204386372000002</c:v>
                </c:pt>
                <c:pt idx="1303">
                  <c:v>54.230646937000003</c:v>
                </c:pt>
                <c:pt idx="1304">
                  <c:v>54.256907501999997</c:v>
                </c:pt>
                <c:pt idx="1305">
                  <c:v>54.283168068000002</c:v>
                </c:pt>
                <c:pt idx="1306">
                  <c:v>54.309428633000003</c:v>
                </c:pt>
                <c:pt idx="1307">
                  <c:v>54.335689197999997</c:v>
                </c:pt>
                <c:pt idx="1308">
                  <c:v>54.361949764000002</c:v>
                </c:pt>
                <c:pt idx="1309">
                  <c:v>54.388210329000003</c:v>
                </c:pt>
                <c:pt idx="1310">
                  <c:v>54.414470895000001</c:v>
                </c:pt>
                <c:pt idx="1311">
                  <c:v>54.440731460000002</c:v>
                </c:pt>
                <c:pt idx="1312">
                  <c:v>54.466992025000003</c:v>
                </c:pt>
                <c:pt idx="1313">
                  <c:v>54.493252591000001</c:v>
                </c:pt>
                <c:pt idx="1314">
                  <c:v>54.519513156000002</c:v>
                </c:pt>
                <c:pt idx="1315">
                  <c:v>54.545773721000003</c:v>
                </c:pt>
                <c:pt idx="1316">
                  <c:v>54.572034287000001</c:v>
                </c:pt>
                <c:pt idx="1317">
                  <c:v>54.598294852000002</c:v>
                </c:pt>
                <c:pt idx="1318">
                  <c:v>54.624555417000003</c:v>
                </c:pt>
                <c:pt idx="1319">
                  <c:v>54.650815983000001</c:v>
                </c:pt>
                <c:pt idx="1320">
                  <c:v>54.677076548000002</c:v>
                </c:pt>
                <c:pt idx="1321">
                  <c:v>54.703337113000003</c:v>
                </c:pt>
                <c:pt idx="1322">
                  <c:v>54.729597679000001</c:v>
                </c:pt>
                <c:pt idx="1323">
                  <c:v>54.755858244000002</c:v>
                </c:pt>
                <c:pt idx="1324">
                  <c:v>54.782118809000004</c:v>
                </c:pt>
                <c:pt idx="1325">
                  <c:v>54.808379375000001</c:v>
                </c:pt>
                <c:pt idx="1326">
                  <c:v>54.834639940000002</c:v>
                </c:pt>
                <c:pt idx="1327">
                  <c:v>54.860900506</c:v>
                </c:pt>
                <c:pt idx="1328">
                  <c:v>54.887161071000001</c:v>
                </c:pt>
                <c:pt idx="1329">
                  <c:v>54.913421636000002</c:v>
                </c:pt>
                <c:pt idx="1330">
                  <c:v>54.939682202</c:v>
                </c:pt>
                <c:pt idx="1331">
                  <c:v>54.965942767000001</c:v>
                </c:pt>
                <c:pt idx="1332">
                  <c:v>54.992203332000003</c:v>
                </c:pt>
                <c:pt idx="1333">
                  <c:v>55.018463898</c:v>
                </c:pt>
                <c:pt idx="1334">
                  <c:v>55.044724463000001</c:v>
                </c:pt>
                <c:pt idx="1335">
                  <c:v>55.070985028000003</c:v>
                </c:pt>
                <c:pt idx="1336">
                  <c:v>55.097245594</c:v>
                </c:pt>
                <c:pt idx="1337">
                  <c:v>55.123506159000002</c:v>
                </c:pt>
                <c:pt idx="1338">
                  <c:v>55.149766724000003</c:v>
                </c:pt>
                <c:pt idx="1339">
                  <c:v>55.17602729</c:v>
                </c:pt>
                <c:pt idx="1340">
                  <c:v>55.202287855000002</c:v>
                </c:pt>
                <c:pt idx="1341">
                  <c:v>55.228548420999999</c:v>
                </c:pt>
                <c:pt idx="1342">
                  <c:v>55.254808986</c:v>
                </c:pt>
                <c:pt idx="1343">
                  <c:v>55.281069551000002</c:v>
                </c:pt>
                <c:pt idx="1344">
                  <c:v>55.307330116999999</c:v>
                </c:pt>
                <c:pt idx="1345">
                  <c:v>55.333590682000001</c:v>
                </c:pt>
                <c:pt idx="1346">
                  <c:v>55.359851247000002</c:v>
                </c:pt>
                <c:pt idx="1347">
                  <c:v>55.386111812999999</c:v>
                </c:pt>
                <c:pt idx="1348">
                  <c:v>55.412372378000001</c:v>
                </c:pt>
                <c:pt idx="1349">
                  <c:v>55.438632943000002</c:v>
                </c:pt>
                <c:pt idx="1350">
                  <c:v>55.464893508999999</c:v>
                </c:pt>
                <c:pt idx="1351">
                  <c:v>55.491154074000001</c:v>
                </c:pt>
                <c:pt idx="1352">
                  <c:v>55.517414639000002</c:v>
                </c:pt>
                <c:pt idx="1353">
                  <c:v>55.543675205</c:v>
                </c:pt>
                <c:pt idx="1354">
                  <c:v>55.569935770000001</c:v>
                </c:pt>
                <c:pt idx="1355">
                  <c:v>55.596196335000002</c:v>
                </c:pt>
                <c:pt idx="1356">
                  <c:v>55.622456901</c:v>
                </c:pt>
                <c:pt idx="1357">
                  <c:v>55.648717466000001</c:v>
                </c:pt>
                <c:pt idx="1358">
                  <c:v>55.674978031999999</c:v>
                </c:pt>
                <c:pt idx="1359">
                  <c:v>55.701238597</c:v>
                </c:pt>
                <c:pt idx="1360">
                  <c:v>55.727499162000001</c:v>
                </c:pt>
                <c:pt idx="1361">
                  <c:v>55.753759727999999</c:v>
                </c:pt>
                <c:pt idx="1362">
                  <c:v>55.780020293</c:v>
                </c:pt>
                <c:pt idx="1363">
                  <c:v>55.806280858000001</c:v>
                </c:pt>
                <c:pt idx="1364">
                  <c:v>55.832541423999999</c:v>
                </c:pt>
                <c:pt idx="1365">
                  <c:v>55.858801989</c:v>
                </c:pt>
                <c:pt idx="1366">
                  <c:v>55.885062554000001</c:v>
                </c:pt>
                <c:pt idx="1367">
                  <c:v>55.911323119999999</c:v>
                </c:pt>
                <c:pt idx="1368">
                  <c:v>55.937583685</c:v>
                </c:pt>
                <c:pt idx="1369">
                  <c:v>55.963844250000001</c:v>
                </c:pt>
                <c:pt idx="1370">
                  <c:v>55.990104815999999</c:v>
                </c:pt>
                <c:pt idx="1371">
                  <c:v>56.016365381</c:v>
                </c:pt>
                <c:pt idx="1372">
                  <c:v>56.042625946999998</c:v>
                </c:pt>
                <c:pt idx="1373">
                  <c:v>56.068886511999999</c:v>
                </c:pt>
                <c:pt idx="1374">
                  <c:v>56.095147077</c:v>
                </c:pt>
                <c:pt idx="1375">
                  <c:v>56.121407642999998</c:v>
                </c:pt>
                <c:pt idx="1376">
                  <c:v>56.147668207999999</c:v>
                </c:pt>
                <c:pt idx="1377">
                  <c:v>56.173928773</c:v>
                </c:pt>
                <c:pt idx="1378">
                  <c:v>56.200189338999998</c:v>
                </c:pt>
                <c:pt idx="1379">
                  <c:v>56.226449903999999</c:v>
                </c:pt>
                <c:pt idx="1380">
                  <c:v>56.252710469</c:v>
                </c:pt>
                <c:pt idx="1381">
                  <c:v>56.278971034999998</c:v>
                </c:pt>
                <c:pt idx="1382">
                  <c:v>56.305231599999999</c:v>
                </c:pt>
                <c:pt idx="1383">
                  <c:v>56.331492165</c:v>
                </c:pt>
                <c:pt idx="1384">
                  <c:v>56.357752730999998</c:v>
                </c:pt>
                <c:pt idx="1385">
                  <c:v>56.384013295999999</c:v>
                </c:pt>
                <c:pt idx="1386">
                  <c:v>56.410273861</c:v>
                </c:pt>
                <c:pt idx="1387">
                  <c:v>56.436534426999998</c:v>
                </c:pt>
                <c:pt idx="1388">
                  <c:v>56.462794991999999</c:v>
                </c:pt>
                <c:pt idx="1389">
                  <c:v>56.489055557999997</c:v>
                </c:pt>
                <c:pt idx="1390">
                  <c:v>56.515316122999998</c:v>
                </c:pt>
                <c:pt idx="1391">
                  <c:v>56.541576687999999</c:v>
                </c:pt>
                <c:pt idx="1392">
                  <c:v>56.567837253999997</c:v>
                </c:pt>
                <c:pt idx="1393">
                  <c:v>56.594097818999998</c:v>
                </c:pt>
                <c:pt idx="1394">
                  <c:v>56.620358383999999</c:v>
                </c:pt>
                <c:pt idx="1395">
                  <c:v>56.646618949999997</c:v>
                </c:pt>
                <c:pt idx="1396">
                  <c:v>56.672879514999998</c:v>
                </c:pt>
                <c:pt idx="1397">
                  <c:v>56.699140079999999</c:v>
                </c:pt>
                <c:pt idx="1398">
                  <c:v>56.725400645999997</c:v>
                </c:pt>
                <c:pt idx="1399">
                  <c:v>56.751661210999998</c:v>
                </c:pt>
                <c:pt idx="1400">
                  <c:v>56.777921775999999</c:v>
                </c:pt>
                <c:pt idx="1401">
                  <c:v>56.804182341999997</c:v>
                </c:pt>
                <c:pt idx="1402">
                  <c:v>56.830442906999998</c:v>
                </c:pt>
                <c:pt idx="1403">
                  <c:v>56.856703472</c:v>
                </c:pt>
                <c:pt idx="1404">
                  <c:v>56.882964037999997</c:v>
                </c:pt>
                <c:pt idx="1405">
                  <c:v>56.909224602999998</c:v>
                </c:pt>
                <c:pt idx="1406">
                  <c:v>56.935485169000003</c:v>
                </c:pt>
                <c:pt idx="1407">
                  <c:v>56.961745733999997</c:v>
                </c:pt>
                <c:pt idx="1408">
                  <c:v>56.988006298999998</c:v>
                </c:pt>
                <c:pt idx="1409">
                  <c:v>57.014266865000003</c:v>
                </c:pt>
                <c:pt idx="1410">
                  <c:v>57.040527429999997</c:v>
                </c:pt>
                <c:pt idx="1411">
                  <c:v>57.066787994999999</c:v>
                </c:pt>
                <c:pt idx="1412">
                  <c:v>57.093048561000003</c:v>
                </c:pt>
                <c:pt idx="1413">
                  <c:v>57.119309125999997</c:v>
                </c:pt>
                <c:pt idx="1414">
                  <c:v>57.145569690999999</c:v>
                </c:pt>
                <c:pt idx="1415">
                  <c:v>57.171830257000003</c:v>
                </c:pt>
                <c:pt idx="1416">
                  <c:v>57.198090821999998</c:v>
                </c:pt>
                <c:pt idx="1417">
                  <c:v>57.224351386999999</c:v>
                </c:pt>
                <c:pt idx="1418">
                  <c:v>57.250611953000003</c:v>
                </c:pt>
                <c:pt idx="1419">
                  <c:v>57.276872517999998</c:v>
                </c:pt>
                <c:pt idx="1420">
                  <c:v>57.303133084000002</c:v>
                </c:pt>
                <c:pt idx="1421">
                  <c:v>57.329393648999996</c:v>
                </c:pt>
                <c:pt idx="1422">
                  <c:v>57.355654213999998</c:v>
                </c:pt>
                <c:pt idx="1423">
                  <c:v>57.381914780000002</c:v>
                </c:pt>
                <c:pt idx="1424">
                  <c:v>57.408175344999997</c:v>
                </c:pt>
                <c:pt idx="1425">
                  <c:v>57.434435909999998</c:v>
                </c:pt>
                <c:pt idx="1426">
                  <c:v>57.460696476000003</c:v>
                </c:pt>
                <c:pt idx="1427">
                  <c:v>57.486957040999997</c:v>
                </c:pt>
                <c:pt idx="1428">
                  <c:v>57.513217605999998</c:v>
                </c:pt>
                <c:pt idx="1429">
                  <c:v>57.539478172000003</c:v>
                </c:pt>
                <c:pt idx="1430">
                  <c:v>57.565738736999997</c:v>
                </c:pt>
                <c:pt idx="1431">
                  <c:v>57.591999301999998</c:v>
                </c:pt>
                <c:pt idx="1432">
                  <c:v>57.618259868000003</c:v>
                </c:pt>
                <c:pt idx="1433">
                  <c:v>57.644520432999997</c:v>
                </c:pt>
                <c:pt idx="1434">
                  <c:v>57.670780997999998</c:v>
                </c:pt>
                <c:pt idx="1435">
                  <c:v>57.697041564000003</c:v>
                </c:pt>
                <c:pt idx="1436">
                  <c:v>57.723302128999997</c:v>
                </c:pt>
                <c:pt idx="1437">
                  <c:v>57.749562695000002</c:v>
                </c:pt>
                <c:pt idx="1438">
                  <c:v>57.775823260000003</c:v>
                </c:pt>
                <c:pt idx="1439">
                  <c:v>57.802083824999997</c:v>
                </c:pt>
                <c:pt idx="1440">
                  <c:v>57.828344391000002</c:v>
                </c:pt>
                <c:pt idx="1441">
                  <c:v>57.854604956000003</c:v>
                </c:pt>
                <c:pt idx="1442">
                  <c:v>57.880865520999997</c:v>
                </c:pt>
                <c:pt idx="1443">
                  <c:v>57.907126087000002</c:v>
                </c:pt>
                <c:pt idx="1444">
                  <c:v>57.933386652000003</c:v>
                </c:pt>
                <c:pt idx="1445">
                  <c:v>57.959647216999997</c:v>
                </c:pt>
                <c:pt idx="1446">
                  <c:v>57.985907783000002</c:v>
                </c:pt>
                <c:pt idx="1447">
                  <c:v>58.012168348000003</c:v>
                </c:pt>
                <c:pt idx="1448">
                  <c:v>58.038428912999997</c:v>
                </c:pt>
                <c:pt idx="1449">
                  <c:v>58.064689479000002</c:v>
                </c:pt>
                <c:pt idx="1450">
                  <c:v>58.090950044000003</c:v>
                </c:pt>
                <c:pt idx="1451">
                  <c:v>58.117210610000001</c:v>
                </c:pt>
                <c:pt idx="1452">
                  <c:v>58.143471175000002</c:v>
                </c:pt>
                <c:pt idx="1453">
                  <c:v>58.169731740000003</c:v>
                </c:pt>
                <c:pt idx="1454">
                  <c:v>58.195992306000001</c:v>
                </c:pt>
                <c:pt idx="1455">
                  <c:v>58.222252871000002</c:v>
                </c:pt>
                <c:pt idx="1456">
                  <c:v>58.248513436000003</c:v>
                </c:pt>
                <c:pt idx="1457">
                  <c:v>58.274774002000001</c:v>
                </c:pt>
                <c:pt idx="1458">
                  <c:v>58.301034567000002</c:v>
                </c:pt>
                <c:pt idx="1459">
                  <c:v>58.327295132000003</c:v>
                </c:pt>
                <c:pt idx="1460">
                  <c:v>58.353555698000001</c:v>
                </c:pt>
                <c:pt idx="1461">
                  <c:v>58.379816263000002</c:v>
                </c:pt>
                <c:pt idx="1462">
                  <c:v>58.406076828000003</c:v>
                </c:pt>
                <c:pt idx="1463">
                  <c:v>58.432337394000001</c:v>
                </c:pt>
                <c:pt idx="1464">
                  <c:v>58.458597959000002</c:v>
                </c:pt>
                <c:pt idx="1465">
                  <c:v>58.484858524000003</c:v>
                </c:pt>
                <c:pt idx="1466">
                  <c:v>58.511119090000001</c:v>
                </c:pt>
                <c:pt idx="1467">
                  <c:v>58.537379655000002</c:v>
                </c:pt>
                <c:pt idx="1468">
                  <c:v>58.563640221</c:v>
                </c:pt>
                <c:pt idx="1469">
                  <c:v>58.589900786000001</c:v>
                </c:pt>
                <c:pt idx="1470">
                  <c:v>58.616161351000002</c:v>
                </c:pt>
                <c:pt idx="1471">
                  <c:v>58.642421917</c:v>
                </c:pt>
                <c:pt idx="1472">
                  <c:v>58.668682482000001</c:v>
                </c:pt>
                <c:pt idx="1473">
                  <c:v>58.694943047000002</c:v>
                </c:pt>
                <c:pt idx="1474">
                  <c:v>58.721203613</c:v>
                </c:pt>
                <c:pt idx="1475">
                  <c:v>58.747464178000001</c:v>
                </c:pt>
                <c:pt idx="1476">
                  <c:v>58.773724743000002</c:v>
                </c:pt>
                <c:pt idx="1477">
                  <c:v>58.799985309</c:v>
                </c:pt>
                <c:pt idx="1478">
                  <c:v>58.826245874000001</c:v>
                </c:pt>
                <c:pt idx="1479">
                  <c:v>58.852506439000003</c:v>
                </c:pt>
                <c:pt idx="1480">
                  <c:v>58.878767005</c:v>
                </c:pt>
                <c:pt idx="1481">
                  <c:v>58.905027570000001</c:v>
                </c:pt>
                <c:pt idx="1482">
                  <c:v>58.931288135999999</c:v>
                </c:pt>
                <c:pt idx="1483">
                  <c:v>58.957548701</c:v>
                </c:pt>
                <c:pt idx="1484">
                  <c:v>58.983809266000002</c:v>
                </c:pt>
                <c:pt idx="1485">
                  <c:v>59.010069831999999</c:v>
                </c:pt>
                <c:pt idx="1486">
                  <c:v>59.036330397</c:v>
                </c:pt>
                <c:pt idx="1487">
                  <c:v>59.062590962000002</c:v>
                </c:pt>
                <c:pt idx="1488">
                  <c:v>59.088851527999999</c:v>
                </c:pt>
                <c:pt idx="1489">
                  <c:v>59.115112093</c:v>
                </c:pt>
                <c:pt idx="1490">
                  <c:v>59.141372658000002</c:v>
                </c:pt>
                <c:pt idx="1491">
                  <c:v>59.167633223999999</c:v>
                </c:pt>
                <c:pt idx="1492">
                  <c:v>59.193893789000001</c:v>
                </c:pt>
                <c:pt idx="1493">
                  <c:v>59.220154354000002</c:v>
                </c:pt>
                <c:pt idx="1494">
                  <c:v>59.246414919999999</c:v>
                </c:pt>
                <c:pt idx="1495">
                  <c:v>59.272675485000001</c:v>
                </c:pt>
                <c:pt idx="1496">
                  <c:v>59.298936050000002</c:v>
                </c:pt>
                <c:pt idx="1497">
                  <c:v>59.325196615999999</c:v>
                </c:pt>
                <c:pt idx="1498">
                  <c:v>59.351457181000001</c:v>
                </c:pt>
                <c:pt idx="1499">
                  <c:v>59.377717746999998</c:v>
                </c:pt>
                <c:pt idx="1500">
                  <c:v>59.403978312</c:v>
                </c:pt>
                <c:pt idx="1501">
                  <c:v>59.430238877000001</c:v>
                </c:pt>
                <c:pt idx="1502">
                  <c:v>59.456499442999998</c:v>
                </c:pt>
                <c:pt idx="1503">
                  <c:v>59.482760008</c:v>
                </c:pt>
                <c:pt idx="1504">
                  <c:v>59.509020573000001</c:v>
                </c:pt>
                <c:pt idx="1505">
                  <c:v>59.535281138999999</c:v>
                </c:pt>
                <c:pt idx="1506">
                  <c:v>59.561541704</c:v>
                </c:pt>
                <c:pt idx="1507">
                  <c:v>59.587802269000001</c:v>
                </c:pt>
                <c:pt idx="1508">
                  <c:v>59.614062834999999</c:v>
                </c:pt>
                <c:pt idx="1509">
                  <c:v>59.6403234</c:v>
                </c:pt>
                <c:pt idx="1510">
                  <c:v>59.666583965000001</c:v>
                </c:pt>
                <c:pt idx="1511">
                  <c:v>59.692844530999999</c:v>
                </c:pt>
                <c:pt idx="1512">
                  <c:v>59.719105096</c:v>
                </c:pt>
                <c:pt idx="1513">
                  <c:v>59.745365661999998</c:v>
                </c:pt>
                <c:pt idx="1514">
                  <c:v>59.771626226999999</c:v>
                </c:pt>
                <c:pt idx="1515">
                  <c:v>59.797886792</c:v>
                </c:pt>
                <c:pt idx="1516">
                  <c:v>59.824147357999998</c:v>
                </c:pt>
                <c:pt idx="1517">
                  <c:v>59.850407922999999</c:v>
                </c:pt>
                <c:pt idx="1518">
                  <c:v>59.876668488</c:v>
                </c:pt>
                <c:pt idx="1519">
                  <c:v>59.902929053999998</c:v>
                </c:pt>
                <c:pt idx="1520">
                  <c:v>59.929189618999999</c:v>
                </c:pt>
                <c:pt idx="1521">
                  <c:v>59.955450184</c:v>
                </c:pt>
                <c:pt idx="1522">
                  <c:v>59.981710749999998</c:v>
                </c:pt>
                <c:pt idx="1523">
                  <c:v>60.007971314999999</c:v>
                </c:pt>
                <c:pt idx="1524">
                  <c:v>60.03423188</c:v>
                </c:pt>
                <c:pt idx="1525">
                  <c:v>60.060492445999998</c:v>
                </c:pt>
                <c:pt idx="1526">
                  <c:v>60.086753010999999</c:v>
                </c:pt>
                <c:pt idx="1527">
                  <c:v>60.113013576</c:v>
                </c:pt>
                <c:pt idx="1528">
                  <c:v>60.139274141999998</c:v>
                </c:pt>
                <c:pt idx="1529">
                  <c:v>60.165534706999999</c:v>
                </c:pt>
                <c:pt idx="1530">
                  <c:v>60.191795272999997</c:v>
                </c:pt>
                <c:pt idx="1531">
                  <c:v>60.218055837999998</c:v>
                </c:pt>
                <c:pt idx="1532">
                  <c:v>60.244316402999999</c:v>
                </c:pt>
                <c:pt idx="1533">
                  <c:v>60.270576968999997</c:v>
                </c:pt>
                <c:pt idx="1534">
                  <c:v>60.296837533999998</c:v>
                </c:pt>
                <c:pt idx="1535">
                  <c:v>60.323098098999999</c:v>
                </c:pt>
                <c:pt idx="1536">
                  <c:v>60.349358664999997</c:v>
                </c:pt>
                <c:pt idx="1537">
                  <c:v>60.375619229999998</c:v>
                </c:pt>
                <c:pt idx="1538">
                  <c:v>60.401879794999999</c:v>
                </c:pt>
                <c:pt idx="1539">
                  <c:v>60.428140360999997</c:v>
                </c:pt>
                <c:pt idx="1540">
                  <c:v>60.454400925999998</c:v>
                </c:pt>
                <c:pt idx="1541">
                  <c:v>60.480661490999999</c:v>
                </c:pt>
                <c:pt idx="1542">
                  <c:v>60.506922056999997</c:v>
                </c:pt>
                <c:pt idx="1543">
                  <c:v>60.533182621999998</c:v>
                </c:pt>
                <c:pt idx="1544">
                  <c:v>60.559443186999999</c:v>
                </c:pt>
                <c:pt idx="1545">
                  <c:v>60.585703752999997</c:v>
                </c:pt>
                <c:pt idx="1546">
                  <c:v>60.611964317999998</c:v>
                </c:pt>
                <c:pt idx="1547">
                  <c:v>60.638224884000003</c:v>
                </c:pt>
                <c:pt idx="1548">
                  <c:v>60.664485448999997</c:v>
                </c:pt>
                <c:pt idx="1549">
                  <c:v>60.690746013999998</c:v>
                </c:pt>
                <c:pt idx="1550">
                  <c:v>60.717006580000003</c:v>
                </c:pt>
                <c:pt idx="1551">
                  <c:v>60.743267144999997</c:v>
                </c:pt>
                <c:pt idx="1552">
                  <c:v>60.769527709999998</c:v>
                </c:pt>
                <c:pt idx="1553">
                  <c:v>60.795788276000003</c:v>
                </c:pt>
                <c:pt idx="1554">
                  <c:v>60.822048840999997</c:v>
                </c:pt>
                <c:pt idx="1555">
                  <c:v>60.848309405999998</c:v>
                </c:pt>
                <c:pt idx="1556">
                  <c:v>60.874569972000003</c:v>
                </c:pt>
                <c:pt idx="1557">
                  <c:v>60.900830536999997</c:v>
                </c:pt>
                <c:pt idx="1558">
                  <c:v>60.927091101999999</c:v>
                </c:pt>
                <c:pt idx="1559">
                  <c:v>60.953351668000003</c:v>
                </c:pt>
                <c:pt idx="1560">
                  <c:v>60.979612232999997</c:v>
                </c:pt>
                <c:pt idx="1561">
                  <c:v>61.005872799000002</c:v>
                </c:pt>
                <c:pt idx="1562">
                  <c:v>61.032133364000003</c:v>
                </c:pt>
                <c:pt idx="1563">
                  <c:v>61.058393928999998</c:v>
                </c:pt>
                <c:pt idx="1564">
                  <c:v>61.084654495000002</c:v>
                </c:pt>
                <c:pt idx="1565">
                  <c:v>61.110915060000004</c:v>
                </c:pt>
                <c:pt idx="1566">
                  <c:v>61.137175624999998</c:v>
                </c:pt>
                <c:pt idx="1567">
                  <c:v>61.163436191000002</c:v>
                </c:pt>
                <c:pt idx="1568">
                  <c:v>61.189696755999996</c:v>
                </c:pt>
                <c:pt idx="1569">
                  <c:v>61.215957320999998</c:v>
                </c:pt>
                <c:pt idx="1570">
                  <c:v>61.242217887000002</c:v>
                </c:pt>
                <c:pt idx="1571">
                  <c:v>61.268478451999997</c:v>
                </c:pt>
                <c:pt idx="1572">
                  <c:v>61.294739016999998</c:v>
                </c:pt>
                <c:pt idx="1573">
                  <c:v>61.320999583000003</c:v>
                </c:pt>
                <c:pt idx="1574">
                  <c:v>61.347260147999997</c:v>
                </c:pt>
                <c:pt idx="1575">
                  <c:v>61.373520712999998</c:v>
                </c:pt>
                <c:pt idx="1576">
                  <c:v>61.399781279000003</c:v>
                </c:pt>
                <c:pt idx="1577">
                  <c:v>61.426041843999997</c:v>
                </c:pt>
                <c:pt idx="1578">
                  <c:v>61.452302410000001</c:v>
                </c:pt>
                <c:pt idx="1579">
                  <c:v>61.478562975000003</c:v>
                </c:pt>
                <c:pt idx="1580">
                  <c:v>61.504823539999997</c:v>
                </c:pt>
                <c:pt idx="1581">
                  <c:v>61.531084106000002</c:v>
                </c:pt>
                <c:pt idx="1582">
                  <c:v>61.557344671000003</c:v>
                </c:pt>
                <c:pt idx="1583">
                  <c:v>61.583605235999997</c:v>
                </c:pt>
                <c:pt idx="1584">
                  <c:v>61.609865802000002</c:v>
                </c:pt>
                <c:pt idx="1585">
                  <c:v>61.636126367000003</c:v>
                </c:pt>
                <c:pt idx="1586">
                  <c:v>61.662386931999997</c:v>
                </c:pt>
                <c:pt idx="1587">
                  <c:v>61.688647498000002</c:v>
                </c:pt>
                <c:pt idx="1588">
                  <c:v>61.714908063000003</c:v>
                </c:pt>
                <c:pt idx="1589">
                  <c:v>61.741168627999997</c:v>
                </c:pt>
                <c:pt idx="1590">
                  <c:v>61.767429194000002</c:v>
                </c:pt>
                <c:pt idx="1591">
                  <c:v>61.793689759000003</c:v>
                </c:pt>
                <c:pt idx="1592">
                  <c:v>61.819950325000001</c:v>
                </c:pt>
                <c:pt idx="1593">
                  <c:v>61.846210890000002</c:v>
                </c:pt>
                <c:pt idx="1594">
                  <c:v>61.872471455000003</c:v>
                </c:pt>
                <c:pt idx="1595">
                  <c:v>61.898732021000001</c:v>
                </c:pt>
                <c:pt idx="1596">
                  <c:v>61.924992586000002</c:v>
                </c:pt>
                <c:pt idx="1597">
                  <c:v>61.951253151000003</c:v>
                </c:pt>
                <c:pt idx="1598">
                  <c:v>61.977513717000001</c:v>
                </c:pt>
                <c:pt idx="1599">
                  <c:v>62.003774282000002</c:v>
                </c:pt>
                <c:pt idx="1600">
                  <c:v>62.030034847000003</c:v>
                </c:pt>
                <c:pt idx="1601">
                  <c:v>62.056295413000001</c:v>
                </c:pt>
                <c:pt idx="1602">
                  <c:v>62.082555978000002</c:v>
                </c:pt>
                <c:pt idx="1603">
                  <c:v>62.108816543000003</c:v>
                </c:pt>
                <c:pt idx="1604">
                  <c:v>62.135077109000001</c:v>
                </c:pt>
                <c:pt idx="1605">
                  <c:v>62.161337674000002</c:v>
                </c:pt>
                <c:pt idx="1606">
                  <c:v>62.187598239000003</c:v>
                </c:pt>
                <c:pt idx="1607">
                  <c:v>62.213858805000001</c:v>
                </c:pt>
                <c:pt idx="1608">
                  <c:v>62.240119370000002</c:v>
                </c:pt>
                <c:pt idx="1609">
                  <c:v>62.266379936</c:v>
                </c:pt>
                <c:pt idx="1610">
                  <c:v>62.292640501000001</c:v>
                </c:pt>
                <c:pt idx="1611">
                  <c:v>62.318901066000002</c:v>
                </c:pt>
                <c:pt idx="1612">
                  <c:v>62.345161632</c:v>
                </c:pt>
                <c:pt idx="1613">
                  <c:v>62.371422197000001</c:v>
                </c:pt>
                <c:pt idx="1614">
                  <c:v>62.397682762000002</c:v>
                </c:pt>
                <c:pt idx="1615">
                  <c:v>62.423943328</c:v>
                </c:pt>
                <c:pt idx="1616">
                  <c:v>62.450203893000001</c:v>
                </c:pt>
                <c:pt idx="1617">
                  <c:v>62.476464458000002</c:v>
                </c:pt>
                <c:pt idx="1618">
                  <c:v>62.502725024</c:v>
                </c:pt>
                <c:pt idx="1619">
                  <c:v>62.528985589000001</c:v>
                </c:pt>
                <c:pt idx="1620">
                  <c:v>62.555246154000002</c:v>
                </c:pt>
                <c:pt idx="1621">
                  <c:v>62.58150672</c:v>
                </c:pt>
                <c:pt idx="1622">
                  <c:v>62.607767285000001</c:v>
                </c:pt>
                <c:pt idx="1623">
                  <c:v>62.634027850999999</c:v>
                </c:pt>
                <c:pt idx="1624">
                  <c:v>62.660288416</c:v>
                </c:pt>
                <c:pt idx="1625">
                  <c:v>62.686548981000001</c:v>
                </c:pt>
                <c:pt idx="1626">
                  <c:v>62.712809546999999</c:v>
                </c:pt>
                <c:pt idx="1627">
                  <c:v>62.739070112</c:v>
                </c:pt>
                <c:pt idx="1628">
                  <c:v>62.765330677000001</c:v>
                </c:pt>
                <c:pt idx="1629">
                  <c:v>62.791591242999999</c:v>
                </c:pt>
                <c:pt idx="1630">
                  <c:v>62.817851808</c:v>
                </c:pt>
                <c:pt idx="1631">
                  <c:v>62.844112373000002</c:v>
                </c:pt>
                <c:pt idx="1632">
                  <c:v>62.870372938999999</c:v>
                </c:pt>
                <c:pt idx="1633">
                  <c:v>62.896633504</c:v>
                </c:pt>
                <c:pt idx="1634">
                  <c:v>62.922894069000002</c:v>
                </c:pt>
                <c:pt idx="1635">
                  <c:v>62.949154634999999</c:v>
                </c:pt>
                <c:pt idx="1636">
                  <c:v>62.9754152</c:v>
                </c:pt>
                <c:pt idx="1637">
                  <c:v>63.001675765000002</c:v>
                </c:pt>
                <c:pt idx="1638">
                  <c:v>63.027936330999999</c:v>
                </c:pt>
                <c:pt idx="1639">
                  <c:v>63.054196896000001</c:v>
                </c:pt>
                <c:pt idx="1640">
                  <c:v>63.080457461999998</c:v>
                </c:pt>
                <c:pt idx="1641">
                  <c:v>63.106718026999999</c:v>
                </c:pt>
                <c:pt idx="1642">
                  <c:v>63.132978592000001</c:v>
                </c:pt>
                <c:pt idx="1643">
                  <c:v>63.159239157999998</c:v>
                </c:pt>
                <c:pt idx="1644">
                  <c:v>63.185499723</c:v>
                </c:pt>
                <c:pt idx="1645">
                  <c:v>63.211760288000001</c:v>
                </c:pt>
                <c:pt idx="1646">
                  <c:v>63.238020853999998</c:v>
                </c:pt>
                <c:pt idx="1647">
                  <c:v>63.264281419</c:v>
                </c:pt>
                <c:pt idx="1648">
                  <c:v>63.290541984000001</c:v>
                </c:pt>
                <c:pt idx="1649">
                  <c:v>63.316802549999998</c:v>
                </c:pt>
                <c:pt idx="1650">
                  <c:v>63.343063115</c:v>
                </c:pt>
                <c:pt idx="1651">
                  <c:v>63.369323680000001</c:v>
                </c:pt>
                <c:pt idx="1652">
                  <c:v>63.395584245999999</c:v>
                </c:pt>
                <c:pt idx="1653">
                  <c:v>63.421844811</c:v>
                </c:pt>
                <c:pt idx="1654">
                  <c:v>63.448105376999997</c:v>
                </c:pt>
                <c:pt idx="1655">
                  <c:v>63.474365941999999</c:v>
                </c:pt>
                <c:pt idx="1656">
                  <c:v>63.500626507</c:v>
                </c:pt>
                <c:pt idx="1657">
                  <c:v>63.526887072999997</c:v>
                </c:pt>
                <c:pt idx="1658">
                  <c:v>63.553147637999999</c:v>
                </c:pt>
                <c:pt idx="1659">
                  <c:v>63.579408203</c:v>
                </c:pt>
                <c:pt idx="1660">
                  <c:v>63.605668768999998</c:v>
                </c:pt>
                <c:pt idx="1661">
                  <c:v>63.631929333999999</c:v>
                </c:pt>
                <c:pt idx="1662">
                  <c:v>63.658189899</c:v>
                </c:pt>
                <c:pt idx="1663">
                  <c:v>63.684450464999998</c:v>
                </c:pt>
                <c:pt idx="1664">
                  <c:v>63.710711029999999</c:v>
                </c:pt>
                <c:pt idx="1665">
                  <c:v>63.736971595</c:v>
                </c:pt>
                <c:pt idx="1666">
                  <c:v>63.763232160999998</c:v>
                </c:pt>
                <c:pt idx="1667">
                  <c:v>63.789492725999999</c:v>
                </c:pt>
                <c:pt idx="1668">
                  <c:v>63.815753291</c:v>
                </c:pt>
                <c:pt idx="1669">
                  <c:v>63.842013856999998</c:v>
                </c:pt>
                <c:pt idx="1670">
                  <c:v>63.868274421999999</c:v>
                </c:pt>
                <c:pt idx="1671">
                  <c:v>63.894534987999997</c:v>
                </c:pt>
                <c:pt idx="1672">
                  <c:v>63.920795552999998</c:v>
                </c:pt>
                <c:pt idx="1673">
                  <c:v>63.947056117999999</c:v>
                </c:pt>
                <c:pt idx="1674">
                  <c:v>63.973316683999997</c:v>
                </c:pt>
                <c:pt idx="1675">
                  <c:v>63.999577248999998</c:v>
                </c:pt>
                <c:pt idx="1676">
                  <c:v>64.025837813999999</c:v>
                </c:pt>
                <c:pt idx="1677">
                  <c:v>64.052098380000004</c:v>
                </c:pt>
                <c:pt idx="1678">
                  <c:v>64.078358945000005</c:v>
                </c:pt>
                <c:pt idx="1679">
                  <c:v>64.104619510000006</c:v>
                </c:pt>
                <c:pt idx="1680">
                  <c:v>64.130880075999997</c:v>
                </c:pt>
                <c:pt idx="1681">
                  <c:v>64.157140640999998</c:v>
                </c:pt>
                <c:pt idx="1682">
                  <c:v>64.183401205999999</c:v>
                </c:pt>
                <c:pt idx="1683">
                  <c:v>64.209661772000004</c:v>
                </c:pt>
                <c:pt idx="1684">
                  <c:v>64.235922337000005</c:v>
                </c:pt>
                <c:pt idx="1685">
                  <c:v>64.262182902000006</c:v>
                </c:pt>
                <c:pt idx="1686">
                  <c:v>64.288443467999997</c:v>
                </c:pt>
                <c:pt idx="1687">
                  <c:v>64.314704032999998</c:v>
                </c:pt>
                <c:pt idx="1688">
                  <c:v>64.340964599000003</c:v>
                </c:pt>
                <c:pt idx="1689">
                  <c:v>64.367225164000004</c:v>
                </c:pt>
                <c:pt idx="1690">
                  <c:v>64.393485729000005</c:v>
                </c:pt>
                <c:pt idx="1691">
                  <c:v>64.419746294999996</c:v>
                </c:pt>
                <c:pt idx="1692">
                  <c:v>64.446006859999997</c:v>
                </c:pt>
                <c:pt idx="1693">
                  <c:v>64.472267424999998</c:v>
                </c:pt>
                <c:pt idx="1694">
                  <c:v>64.498527991000003</c:v>
                </c:pt>
                <c:pt idx="1695">
                  <c:v>64.524788556000004</c:v>
                </c:pt>
                <c:pt idx="1696">
                  <c:v>64.551049121000005</c:v>
                </c:pt>
                <c:pt idx="1697">
                  <c:v>64.577309686999996</c:v>
                </c:pt>
                <c:pt idx="1698">
                  <c:v>64.603570251999997</c:v>
                </c:pt>
                <c:pt idx="1699">
                  <c:v>64.629830816999998</c:v>
                </c:pt>
                <c:pt idx="1700">
                  <c:v>64.656091383000003</c:v>
                </c:pt>
                <c:pt idx="1701">
                  <c:v>64.682351948000004</c:v>
                </c:pt>
                <c:pt idx="1702">
                  <c:v>64.708612513999995</c:v>
                </c:pt>
                <c:pt idx="1703">
                  <c:v>64.734873078999996</c:v>
                </c:pt>
                <c:pt idx="1704">
                  <c:v>64.761133643999997</c:v>
                </c:pt>
                <c:pt idx="1705">
                  <c:v>64.787394210000002</c:v>
                </c:pt>
                <c:pt idx="1706">
                  <c:v>64.813654775000003</c:v>
                </c:pt>
                <c:pt idx="1707">
                  <c:v>64.839915340000005</c:v>
                </c:pt>
                <c:pt idx="1708">
                  <c:v>64.866175905999995</c:v>
                </c:pt>
                <c:pt idx="1709">
                  <c:v>64.892436470999996</c:v>
                </c:pt>
                <c:pt idx="1710">
                  <c:v>64.918697035999998</c:v>
                </c:pt>
                <c:pt idx="1711">
                  <c:v>64.944957602000002</c:v>
                </c:pt>
                <c:pt idx="1712">
                  <c:v>64.971218167000004</c:v>
                </c:pt>
                <c:pt idx="1713">
                  <c:v>64.997478732000005</c:v>
                </c:pt>
                <c:pt idx="1714">
                  <c:v>65.023739297999995</c:v>
                </c:pt>
                <c:pt idx="1715">
                  <c:v>65.049999862999996</c:v>
                </c:pt>
                <c:pt idx="1716">
                  <c:v>65.076260427999998</c:v>
                </c:pt>
                <c:pt idx="1717">
                  <c:v>65.102520994000002</c:v>
                </c:pt>
                <c:pt idx="1718">
                  <c:v>65.128781559000004</c:v>
                </c:pt>
                <c:pt idx="1719">
                  <c:v>65.155042124999994</c:v>
                </c:pt>
                <c:pt idx="1720">
                  <c:v>65.181302689999995</c:v>
                </c:pt>
                <c:pt idx="1721">
                  <c:v>65.207563254999997</c:v>
                </c:pt>
                <c:pt idx="1722">
                  <c:v>65.233823821000001</c:v>
                </c:pt>
                <c:pt idx="1723">
                  <c:v>65.260084386000003</c:v>
                </c:pt>
                <c:pt idx="1724">
                  <c:v>65.286344951000004</c:v>
                </c:pt>
                <c:pt idx="1725">
                  <c:v>65.312605516999994</c:v>
                </c:pt>
                <c:pt idx="1726">
                  <c:v>65.338866081999996</c:v>
                </c:pt>
                <c:pt idx="1727">
                  <c:v>65.365126646999997</c:v>
                </c:pt>
                <c:pt idx="1728">
                  <c:v>65.391387213000002</c:v>
                </c:pt>
                <c:pt idx="1729">
                  <c:v>65.417647778000003</c:v>
                </c:pt>
                <c:pt idx="1730">
                  <c:v>65.443908343000004</c:v>
                </c:pt>
                <c:pt idx="1731">
                  <c:v>65.470168908999995</c:v>
                </c:pt>
                <c:pt idx="1732">
                  <c:v>65.496429473999996</c:v>
                </c:pt>
                <c:pt idx="1733">
                  <c:v>65.522690040000001</c:v>
                </c:pt>
                <c:pt idx="1734">
                  <c:v>65.548950605000002</c:v>
                </c:pt>
                <c:pt idx="1735">
                  <c:v>65.575211170000003</c:v>
                </c:pt>
                <c:pt idx="1736">
                  <c:v>65.601471735999993</c:v>
                </c:pt>
                <c:pt idx="1737">
                  <c:v>65.627732300999995</c:v>
                </c:pt>
                <c:pt idx="1738">
                  <c:v>65.653992865999996</c:v>
                </c:pt>
                <c:pt idx="1739">
                  <c:v>65.680253432000001</c:v>
                </c:pt>
                <c:pt idx="1740">
                  <c:v>65.706513997000002</c:v>
                </c:pt>
                <c:pt idx="1741">
                  <c:v>65.732774562000003</c:v>
                </c:pt>
                <c:pt idx="1742">
                  <c:v>65.759035127999994</c:v>
                </c:pt>
                <c:pt idx="1743">
                  <c:v>65.785295692999995</c:v>
                </c:pt>
                <c:pt idx="1744">
                  <c:v>65.811556257999996</c:v>
                </c:pt>
                <c:pt idx="1745">
                  <c:v>65.837816824000001</c:v>
                </c:pt>
                <c:pt idx="1746">
                  <c:v>65.864077389000002</c:v>
                </c:pt>
                <c:pt idx="1747">
                  <c:v>65.890337954000003</c:v>
                </c:pt>
                <c:pt idx="1748">
                  <c:v>65.916598519999994</c:v>
                </c:pt>
                <c:pt idx="1749">
                  <c:v>65.942859084999995</c:v>
                </c:pt>
                <c:pt idx="1750">
                  <c:v>65.969119651</c:v>
                </c:pt>
                <c:pt idx="1751">
                  <c:v>65.995380216000001</c:v>
                </c:pt>
                <c:pt idx="1752">
                  <c:v>66.021640781000002</c:v>
                </c:pt>
                <c:pt idx="1753">
                  <c:v>66.047901347000007</c:v>
                </c:pt>
                <c:pt idx="1754">
                  <c:v>66.074161911999994</c:v>
                </c:pt>
                <c:pt idx="1755">
                  <c:v>66.100422476999995</c:v>
                </c:pt>
                <c:pt idx="1756">
                  <c:v>66.126683043</c:v>
                </c:pt>
                <c:pt idx="1757">
                  <c:v>66.152943608000001</c:v>
                </c:pt>
                <c:pt idx="1758">
                  <c:v>66.179204173000002</c:v>
                </c:pt>
                <c:pt idx="1759">
                  <c:v>66.205464739000007</c:v>
                </c:pt>
                <c:pt idx="1760">
                  <c:v>66.231725303999994</c:v>
                </c:pt>
                <c:pt idx="1761">
                  <c:v>66.257985868999995</c:v>
                </c:pt>
                <c:pt idx="1762">
                  <c:v>66.284246435</c:v>
                </c:pt>
                <c:pt idx="1763">
                  <c:v>66.310507000000001</c:v>
                </c:pt>
                <c:pt idx="1764">
                  <c:v>66.336767566000006</c:v>
                </c:pt>
                <c:pt idx="1765">
                  <c:v>66.363028130999993</c:v>
                </c:pt>
                <c:pt idx="1766">
                  <c:v>66.389288695999994</c:v>
                </c:pt>
                <c:pt idx="1767">
                  <c:v>66.415549261999999</c:v>
                </c:pt>
                <c:pt idx="1768">
                  <c:v>66.441809827</c:v>
                </c:pt>
                <c:pt idx="1769">
                  <c:v>66.468070392000001</c:v>
                </c:pt>
                <c:pt idx="1770">
                  <c:v>66.494330958000006</c:v>
                </c:pt>
                <c:pt idx="1771">
                  <c:v>66.520591522999993</c:v>
                </c:pt>
                <c:pt idx="1772">
                  <c:v>66.546852087999994</c:v>
                </c:pt>
                <c:pt idx="1773">
                  <c:v>66.573112653999999</c:v>
                </c:pt>
                <c:pt idx="1774">
                  <c:v>66.599373219</c:v>
                </c:pt>
                <c:pt idx="1775">
                  <c:v>66.625633784000001</c:v>
                </c:pt>
                <c:pt idx="1776">
                  <c:v>66.651894350000006</c:v>
                </c:pt>
                <c:pt idx="1777">
                  <c:v>66.678154914999993</c:v>
                </c:pt>
                <c:pt idx="1778">
                  <c:v>66.704415479999994</c:v>
                </c:pt>
                <c:pt idx="1779">
                  <c:v>66.730676045999999</c:v>
                </c:pt>
                <c:pt idx="1780">
                  <c:v>66.756936611</c:v>
                </c:pt>
                <c:pt idx="1781">
                  <c:v>66.783197177000005</c:v>
                </c:pt>
                <c:pt idx="1782">
                  <c:v>66.809457742000006</c:v>
                </c:pt>
                <c:pt idx="1783">
                  <c:v>66.835718306999993</c:v>
                </c:pt>
                <c:pt idx="1784">
                  <c:v>66.861978872999998</c:v>
                </c:pt>
                <c:pt idx="1785">
                  <c:v>66.888239437999999</c:v>
                </c:pt>
                <c:pt idx="1786">
                  <c:v>66.914500003000001</c:v>
                </c:pt>
                <c:pt idx="1787">
                  <c:v>66.940760569000005</c:v>
                </c:pt>
                <c:pt idx="1788">
                  <c:v>66.967021134000007</c:v>
                </c:pt>
                <c:pt idx="1789">
                  <c:v>66.993281698999994</c:v>
                </c:pt>
                <c:pt idx="1790">
                  <c:v>67.019542264999998</c:v>
                </c:pt>
                <c:pt idx="1791">
                  <c:v>67.04580283</c:v>
                </c:pt>
                <c:pt idx="1792">
                  <c:v>67.072063395000001</c:v>
                </c:pt>
                <c:pt idx="1793">
                  <c:v>67.098323961000006</c:v>
                </c:pt>
                <c:pt idx="1794">
                  <c:v>67.124584526000007</c:v>
                </c:pt>
                <c:pt idx="1795">
                  <c:v>67.150845091999997</c:v>
                </c:pt>
                <c:pt idx="1796">
                  <c:v>67.177105656999998</c:v>
                </c:pt>
                <c:pt idx="1797">
                  <c:v>67.203366222</c:v>
                </c:pt>
                <c:pt idx="1798">
                  <c:v>67.229626788000004</c:v>
                </c:pt>
                <c:pt idx="1799">
                  <c:v>67.255887353000006</c:v>
                </c:pt>
                <c:pt idx="1800">
                  <c:v>67.282147918000007</c:v>
                </c:pt>
                <c:pt idx="1801">
                  <c:v>67.308408483999997</c:v>
                </c:pt>
                <c:pt idx="1802">
                  <c:v>67.334669048999999</c:v>
                </c:pt>
                <c:pt idx="1803">
                  <c:v>67.360929614</c:v>
                </c:pt>
                <c:pt idx="1804">
                  <c:v>67.387190180000005</c:v>
                </c:pt>
                <c:pt idx="1805">
                  <c:v>67.413450745000006</c:v>
                </c:pt>
                <c:pt idx="1806">
                  <c:v>67.439711310000007</c:v>
                </c:pt>
                <c:pt idx="1807">
                  <c:v>67.465971875999998</c:v>
                </c:pt>
                <c:pt idx="1808">
                  <c:v>67.492232440999999</c:v>
                </c:pt>
                <c:pt idx="1809">
                  <c:v>67.518493006</c:v>
                </c:pt>
                <c:pt idx="1810">
                  <c:v>67.544753572000005</c:v>
                </c:pt>
                <c:pt idx="1811">
                  <c:v>67.571014137000006</c:v>
                </c:pt>
                <c:pt idx="1812">
                  <c:v>67.597274702999997</c:v>
                </c:pt>
                <c:pt idx="1813">
                  <c:v>67.623535267999998</c:v>
                </c:pt>
                <c:pt idx="1814">
                  <c:v>67.649795832999999</c:v>
                </c:pt>
                <c:pt idx="1815">
                  <c:v>67.676056399000004</c:v>
                </c:pt>
                <c:pt idx="1816">
                  <c:v>67.702316964000005</c:v>
                </c:pt>
                <c:pt idx="1817">
                  <c:v>67.728577529000006</c:v>
                </c:pt>
                <c:pt idx="1818">
                  <c:v>67.754838094999997</c:v>
                </c:pt>
                <c:pt idx="1819">
                  <c:v>67.781098659999998</c:v>
                </c:pt>
                <c:pt idx="1820">
                  <c:v>67.807359224999999</c:v>
                </c:pt>
                <c:pt idx="1821">
                  <c:v>67.833619791000004</c:v>
                </c:pt>
                <c:pt idx="1822">
                  <c:v>67.859880356000005</c:v>
                </c:pt>
                <c:pt idx="1823">
                  <c:v>67.886140921000006</c:v>
                </c:pt>
                <c:pt idx="1824">
                  <c:v>67.912401486999997</c:v>
                </c:pt>
                <c:pt idx="1825">
                  <c:v>67.938662051999998</c:v>
                </c:pt>
                <c:pt idx="1826">
                  <c:v>67.964922616999999</c:v>
                </c:pt>
                <c:pt idx="1827">
                  <c:v>67.991183183000004</c:v>
                </c:pt>
                <c:pt idx="1828">
                  <c:v>68.017443748000005</c:v>
                </c:pt>
                <c:pt idx="1829">
                  <c:v>68.043704313999996</c:v>
                </c:pt>
                <c:pt idx="1830">
                  <c:v>68.069964878999997</c:v>
                </c:pt>
                <c:pt idx="1831">
                  <c:v>68.096225443999998</c:v>
                </c:pt>
                <c:pt idx="1832">
                  <c:v>68.122486010000003</c:v>
                </c:pt>
                <c:pt idx="1833">
                  <c:v>68.148746575000004</c:v>
                </c:pt>
                <c:pt idx="1834">
                  <c:v>68.175007140000005</c:v>
                </c:pt>
                <c:pt idx="1835">
                  <c:v>68.201267705999996</c:v>
                </c:pt>
                <c:pt idx="1836">
                  <c:v>68.227528270999997</c:v>
                </c:pt>
                <c:pt idx="1837">
                  <c:v>68.253788835999998</c:v>
                </c:pt>
                <c:pt idx="1838">
                  <c:v>68.280049402000003</c:v>
                </c:pt>
                <c:pt idx="1839">
                  <c:v>68.306309967000004</c:v>
                </c:pt>
                <c:pt idx="1840">
                  <c:v>68.332570532000005</c:v>
                </c:pt>
                <c:pt idx="1841">
                  <c:v>68.358831097999996</c:v>
                </c:pt>
                <c:pt idx="1842">
                  <c:v>68.385091662999997</c:v>
                </c:pt>
                <c:pt idx="1843">
                  <c:v>68.411352229000002</c:v>
                </c:pt>
                <c:pt idx="1844">
                  <c:v>68.437612794000003</c:v>
                </c:pt>
                <c:pt idx="1845">
                  <c:v>68.463873359000004</c:v>
                </c:pt>
                <c:pt idx="1846">
                  <c:v>68.490133924999995</c:v>
                </c:pt>
                <c:pt idx="1847">
                  <c:v>68.516394489999996</c:v>
                </c:pt>
                <c:pt idx="1848">
                  <c:v>68.542655054999997</c:v>
                </c:pt>
                <c:pt idx="1849">
                  <c:v>68.568915621000002</c:v>
                </c:pt>
                <c:pt idx="1850">
                  <c:v>68.595176186000003</c:v>
                </c:pt>
                <c:pt idx="1851">
                  <c:v>68.621436751000005</c:v>
                </c:pt>
                <c:pt idx="1852">
                  <c:v>68.647697316999995</c:v>
                </c:pt>
                <c:pt idx="1853">
                  <c:v>68.673957881999996</c:v>
                </c:pt>
                <c:pt idx="1854">
                  <c:v>68.700218446999997</c:v>
                </c:pt>
                <c:pt idx="1855">
                  <c:v>68.726479013000002</c:v>
                </c:pt>
                <c:pt idx="1856">
                  <c:v>68.752739578000003</c:v>
                </c:pt>
                <c:pt idx="1857">
                  <c:v>68.779000143000005</c:v>
                </c:pt>
                <c:pt idx="1858">
                  <c:v>68.805260708999995</c:v>
                </c:pt>
                <c:pt idx="1859">
                  <c:v>68.831521273999996</c:v>
                </c:pt>
                <c:pt idx="1860">
                  <c:v>68.857781840000001</c:v>
                </c:pt>
                <c:pt idx="1861">
                  <c:v>68.884042405000002</c:v>
                </c:pt>
                <c:pt idx="1862">
                  <c:v>68.910302970000004</c:v>
                </c:pt>
                <c:pt idx="1863">
                  <c:v>68.936563535999994</c:v>
                </c:pt>
                <c:pt idx="1864">
                  <c:v>68.962824100999995</c:v>
                </c:pt>
                <c:pt idx="1865">
                  <c:v>68.989084665999997</c:v>
                </c:pt>
                <c:pt idx="1866">
                  <c:v>69.015345232000001</c:v>
                </c:pt>
                <c:pt idx="1867">
                  <c:v>69.041605797000003</c:v>
                </c:pt>
                <c:pt idx="1868">
                  <c:v>69.067866362000004</c:v>
                </c:pt>
                <c:pt idx="1869">
                  <c:v>69.094126927999994</c:v>
                </c:pt>
                <c:pt idx="1870">
                  <c:v>69.120387492999996</c:v>
                </c:pt>
                <c:pt idx="1871">
                  <c:v>69.146648057999997</c:v>
                </c:pt>
                <c:pt idx="1872">
                  <c:v>69.172908624000002</c:v>
                </c:pt>
                <c:pt idx="1873">
                  <c:v>69.199169189000003</c:v>
                </c:pt>
                <c:pt idx="1874">
                  <c:v>69.225429754999993</c:v>
                </c:pt>
                <c:pt idx="1875">
                  <c:v>69.251690319999994</c:v>
                </c:pt>
                <c:pt idx="1876">
                  <c:v>69.277950884999996</c:v>
                </c:pt>
                <c:pt idx="1877">
                  <c:v>69.304211451</c:v>
                </c:pt>
                <c:pt idx="1878">
                  <c:v>69.330472016000002</c:v>
                </c:pt>
                <c:pt idx="1879">
                  <c:v>69.356732581000003</c:v>
                </c:pt>
                <c:pt idx="1880">
                  <c:v>69.382993146999993</c:v>
                </c:pt>
                <c:pt idx="1881">
                  <c:v>69.409253711999995</c:v>
                </c:pt>
                <c:pt idx="1882">
                  <c:v>69.435514276999996</c:v>
                </c:pt>
                <c:pt idx="1883">
                  <c:v>69.461774843000001</c:v>
                </c:pt>
                <c:pt idx="1884">
                  <c:v>69.488035408000002</c:v>
                </c:pt>
                <c:pt idx="1885">
                  <c:v>69.514295973000003</c:v>
                </c:pt>
                <c:pt idx="1886">
                  <c:v>69.540556538999994</c:v>
                </c:pt>
                <c:pt idx="1887">
                  <c:v>69.566817103999995</c:v>
                </c:pt>
                <c:pt idx="1888">
                  <c:v>69.593077668999996</c:v>
                </c:pt>
                <c:pt idx="1889">
                  <c:v>69.619338235000001</c:v>
                </c:pt>
                <c:pt idx="1890">
                  <c:v>69.645598800000002</c:v>
                </c:pt>
                <c:pt idx="1891">
                  <c:v>69.671859366000007</c:v>
                </c:pt>
                <c:pt idx="1892">
                  <c:v>69.698119930999994</c:v>
                </c:pt>
                <c:pt idx="1893">
                  <c:v>69.724380495999995</c:v>
                </c:pt>
                <c:pt idx="1894">
                  <c:v>69.750641062</c:v>
                </c:pt>
                <c:pt idx="1895">
                  <c:v>69.776901627000001</c:v>
                </c:pt>
                <c:pt idx="1896">
                  <c:v>69.803162192000002</c:v>
                </c:pt>
                <c:pt idx="1897">
                  <c:v>69.829422758000007</c:v>
                </c:pt>
                <c:pt idx="1898">
                  <c:v>69.855683322999994</c:v>
                </c:pt>
                <c:pt idx="1899">
                  <c:v>69.881943887999995</c:v>
                </c:pt>
                <c:pt idx="1900">
                  <c:v>69.908204454</c:v>
                </c:pt>
                <c:pt idx="1901">
                  <c:v>69.934465019000001</c:v>
                </c:pt>
                <c:pt idx="1902">
                  <c:v>69.960725584000002</c:v>
                </c:pt>
                <c:pt idx="1903">
                  <c:v>69.986986150000007</c:v>
                </c:pt>
                <c:pt idx="1904">
                  <c:v>70.013246714999994</c:v>
                </c:pt>
                <c:pt idx="1905">
                  <c:v>70.039507280999999</c:v>
                </c:pt>
                <c:pt idx="1906">
                  <c:v>70.065767846</c:v>
                </c:pt>
                <c:pt idx="1907">
                  <c:v>70.092028411000001</c:v>
                </c:pt>
                <c:pt idx="1908">
                  <c:v>70.118288977000006</c:v>
                </c:pt>
                <c:pt idx="1909">
                  <c:v>70.144549541999993</c:v>
                </c:pt>
                <c:pt idx="1910">
                  <c:v>70.170810106999994</c:v>
                </c:pt>
                <c:pt idx="1911">
                  <c:v>70.197070672999999</c:v>
                </c:pt>
                <c:pt idx="1912">
                  <c:v>70.223331238</c:v>
                </c:pt>
                <c:pt idx="1913">
                  <c:v>70.249591803000001</c:v>
                </c:pt>
                <c:pt idx="1914">
                  <c:v>70.275852369000006</c:v>
                </c:pt>
                <c:pt idx="1915">
                  <c:v>70.302112933999993</c:v>
                </c:pt>
                <c:pt idx="1916">
                  <c:v>70.328373498999994</c:v>
                </c:pt>
                <c:pt idx="1917">
                  <c:v>70.354634064999999</c:v>
                </c:pt>
                <c:pt idx="1918">
                  <c:v>70.38089463</c:v>
                </c:pt>
                <c:pt idx="1919">
                  <c:v>70.407155195000001</c:v>
                </c:pt>
                <c:pt idx="1920">
                  <c:v>70.433415761000006</c:v>
                </c:pt>
                <c:pt idx="1921">
                  <c:v>70.459676325999993</c:v>
                </c:pt>
                <c:pt idx="1922">
                  <c:v>70.485936891999998</c:v>
                </c:pt>
                <c:pt idx="1923">
                  <c:v>70.512197456999999</c:v>
                </c:pt>
                <c:pt idx="1924">
                  <c:v>70.538458022</c:v>
                </c:pt>
                <c:pt idx="1925">
                  <c:v>70.564718588000005</c:v>
                </c:pt>
                <c:pt idx="1926">
                  <c:v>70.590979153000006</c:v>
                </c:pt>
                <c:pt idx="1927">
                  <c:v>70.617239717999993</c:v>
                </c:pt>
                <c:pt idx="1928">
                  <c:v>70.643500283999998</c:v>
                </c:pt>
                <c:pt idx="1929">
                  <c:v>70.669760848999999</c:v>
                </c:pt>
                <c:pt idx="1930">
                  <c:v>70.696021414000001</c:v>
                </c:pt>
                <c:pt idx="1931">
                  <c:v>70.722281980000005</c:v>
                </c:pt>
                <c:pt idx="1932">
                  <c:v>70.748542545000006</c:v>
                </c:pt>
                <c:pt idx="1933">
                  <c:v>70.774803109999993</c:v>
                </c:pt>
                <c:pt idx="1934">
                  <c:v>70.801063675999998</c:v>
                </c:pt>
                <c:pt idx="1935">
                  <c:v>70.827324240999999</c:v>
                </c:pt>
                <c:pt idx="1936">
                  <c:v>70.853584806000001</c:v>
                </c:pt>
                <c:pt idx="1937">
                  <c:v>70.879845372000005</c:v>
                </c:pt>
                <c:pt idx="1938">
                  <c:v>70.906105937000007</c:v>
                </c:pt>
                <c:pt idx="1939">
                  <c:v>70.932366502999997</c:v>
                </c:pt>
                <c:pt idx="1940">
                  <c:v>70.958627067999998</c:v>
                </c:pt>
                <c:pt idx="1941">
                  <c:v>70.984887633</c:v>
                </c:pt>
                <c:pt idx="1942">
                  <c:v>71.011148199000004</c:v>
                </c:pt>
                <c:pt idx="1943">
                  <c:v>71.037408764000006</c:v>
                </c:pt>
                <c:pt idx="1944">
                  <c:v>71.063669329000007</c:v>
                </c:pt>
                <c:pt idx="1945">
                  <c:v>71.089929894999997</c:v>
                </c:pt>
                <c:pt idx="1946">
                  <c:v>71.116190459999999</c:v>
                </c:pt>
                <c:pt idx="1947">
                  <c:v>71.142451025</c:v>
                </c:pt>
                <c:pt idx="1948">
                  <c:v>71.168711591000005</c:v>
                </c:pt>
                <c:pt idx="1949">
                  <c:v>71.194972156000006</c:v>
                </c:pt>
                <c:pt idx="1950">
                  <c:v>71.221232721000007</c:v>
                </c:pt>
                <c:pt idx="1951">
                  <c:v>71.247493286999998</c:v>
                </c:pt>
                <c:pt idx="1952">
                  <c:v>71.273753851999999</c:v>
                </c:pt>
                <c:pt idx="1953">
                  <c:v>71.300014418000004</c:v>
                </c:pt>
                <c:pt idx="1954">
                  <c:v>71.326274983000005</c:v>
                </c:pt>
                <c:pt idx="1955">
                  <c:v>71.352535548000006</c:v>
                </c:pt>
                <c:pt idx="1956">
                  <c:v>71.378796113999996</c:v>
                </c:pt>
                <c:pt idx="1957">
                  <c:v>71.405056678999998</c:v>
                </c:pt>
                <c:pt idx="1958">
                  <c:v>71.431317243999999</c:v>
                </c:pt>
                <c:pt idx="1959">
                  <c:v>71.457577810000004</c:v>
                </c:pt>
                <c:pt idx="1960">
                  <c:v>71.483838375000005</c:v>
                </c:pt>
                <c:pt idx="1961">
                  <c:v>71.510098940000006</c:v>
                </c:pt>
                <c:pt idx="1962">
                  <c:v>71.536359505999997</c:v>
                </c:pt>
                <c:pt idx="1963">
                  <c:v>71.562620070999998</c:v>
                </c:pt>
                <c:pt idx="1964">
                  <c:v>71.588880635999999</c:v>
                </c:pt>
                <c:pt idx="1965">
                  <c:v>71.615141202000004</c:v>
                </c:pt>
                <c:pt idx="1966">
                  <c:v>71.641401767000005</c:v>
                </c:pt>
                <c:pt idx="1967">
                  <c:v>71.667662332000006</c:v>
                </c:pt>
                <c:pt idx="1968">
                  <c:v>71.693922897999997</c:v>
                </c:pt>
                <c:pt idx="1969">
                  <c:v>71.720183462999998</c:v>
                </c:pt>
                <c:pt idx="1970">
                  <c:v>71.746444029000003</c:v>
                </c:pt>
                <c:pt idx="1971">
                  <c:v>71.772704594000004</c:v>
                </c:pt>
                <c:pt idx="1972">
                  <c:v>71.798965159000005</c:v>
                </c:pt>
                <c:pt idx="1973">
                  <c:v>71.825225724999996</c:v>
                </c:pt>
                <c:pt idx="1974">
                  <c:v>71.851486289999997</c:v>
                </c:pt>
                <c:pt idx="1975">
                  <c:v>71.877746854999998</c:v>
                </c:pt>
                <c:pt idx="1976">
                  <c:v>71.904007421000003</c:v>
                </c:pt>
                <c:pt idx="1977">
                  <c:v>71.930267986000004</c:v>
                </c:pt>
                <c:pt idx="1978">
                  <c:v>71.956528551000005</c:v>
                </c:pt>
                <c:pt idx="1979">
                  <c:v>71.982789116999996</c:v>
                </c:pt>
                <c:pt idx="1980">
                  <c:v>72.009049681999997</c:v>
                </c:pt>
                <c:pt idx="1981">
                  <c:v>72.035310246999998</c:v>
                </c:pt>
                <c:pt idx="1982">
                  <c:v>72.061570813000003</c:v>
                </c:pt>
                <c:pt idx="1983">
                  <c:v>72.087831378000004</c:v>
                </c:pt>
                <c:pt idx="1984">
                  <c:v>72.114091943999995</c:v>
                </c:pt>
                <c:pt idx="1985">
                  <c:v>72.140352508999996</c:v>
                </c:pt>
                <c:pt idx="1986">
                  <c:v>72.166613073999997</c:v>
                </c:pt>
                <c:pt idx="1987">
                  <c:v>72.192873640000002</c:v>
                </c:pt>
                <c:pt idx="1988">
                  <c:v>72.219134205000003</c:v>
                </c:pt>
                <c:pt idx="1989">
                  <c:v>72.245394770000004</c:v>
                </c:pt>
                <c:pt idx="1990">
                  <c:v>72.271655335999995</c:v>
                </c:pt>
                <c:pt idx="1991">
                  <c:v>72.297915900999996</c:v>
                </c:pt>
                <c:pt idx="1992">
                  <c:v>72.324176465999997</c:v>
                </c:pt>
                <c:pt idx="1993">
                  <c:v>72.350437032000002</c:v>
                </c:pt>
                <c:pt idx="1994">
                  <c:v>72.376697597000003</c:v>
                </c:pt>
                <c:pt idx="1995">
                  <c:v>72.402958162000004</c:v>
                </c:pt>
                <c:pt idx="1996">
                  <c:v>72.429218727999995</c:v>
                </c:pt>
                <c:pt idx="1997">
                  <c:v>72.455479292999996</c:v>
                </c:pt>
                <c:pt idx="1998">
                  <c:v>72.481739857999997</c:v>
                </c:pt>
                <c:pt idx="1999">
                  <c:v>72.508000424000002</c:v>
                </c:pt>
                <c:pt idx="2000">
                  <c:v>72.534260989000003</c:v>
                </c:pt>
                <c:pt idx="2001">
                  <c:v>72.560521554999994</c:v>
                </c:pt>
                <c:pt idx="2002">
                  <c:v>72.586782119999995</c:v>
                </c:pt>
                <c:pt idx="2003">
                  <c:v>72.613042684999996</c:v>
                </c:pt>
                <c:pt idx="2004">
                  <c:v>72.639303251000001</c:v>
                </c:pt>
                <c:pt idx="2005">
                  <c:v>72.665563816000002</c:v>
                </c:pt>
                <c:pt idx="2006">
                  <c:v>72.691824381000004</c:v>
                </c:pt>
                <c:pt idx="2007">
                  <c:v>72.718084946999994</c:v>
                </c:pt>
                <c:pt idx="2008">
                  <c:v>72.744345511999995</c:v>
                </c:pt>
                <c:pt idx="2009">
                  <c:v>72.770606076999997</c:v>
                </c:pt>
                <c:pt idx="2010">
                  <c:v>72.796866643000001</c:v>
                </c:pt>
                <c:pt idx="2011">
                  <c:v>72.823127208000002</c:v>
                </c:pt>
                <c:pt idx="2012">
                  <c:v>72.849387773000004</c:v>
                </c:pt>
                <c:pt idx="2013">
                  <c:v>72.875648338999994</c:v>
                </c:pt>
                <c:pt idx="2014">
                  <c:v>72.901908903999995</c:v>
                </c:pt>
                <c:pt idx="2015">
                  <c:v>72.92816947</c:v>
                </c:pt>
                <c:pt idx="2016">
                  <c:v>72.954430035000001</c:v>
                </c:pt>
                <c:pt idx="2017">
                  <c:v>72.980690600000003</c:v>
                </c:pt>
                <c:pt idx="2018">
                  <c:v>73.006951165999993</c:v>
                </c:pt>
                <c:pt idx="2019">
                  <c:v>73.033211730999994</c:v>
                </c:pt>
                <c:pt idx="2020">
                  <c:v>73.059472295999996</c:v>
                </c:pt>
                <c:pt idx="2021">
                  <c:v>73.085732862</c:v>
                </c:pt>
                <c:pt idx="2022">
                  <c:v>73.111993427000002</c:v>
                </c:pt>
                <c:pt idx="2023">
                  <c:v>73.138253992000003</c:v>
                </c:pt>
                <c:pt idx="2024">
                  <c:v>73.164514557999993</c:v>
                </c:pt>
                <c:pt idx="2025">
                  <c:v>73.190775122999995</c:v>
                </c:pt>
                <c:pt idx="2026">
                  <c:v>73.217035687999996</c:v>
                </c:pt>
                <c:pt idx="2027">
                  <c:v>73.243296254000001</c:v>
                </c:pt>
                <c:pt idx="2028">
                  <c:v>73.269556819000002</c:v>
                </c:pt>
                <c:pt idx="2029">
                  <c:v>73.295817384000003</c:v>
                </c:pt>
                <c:pt idx="2030">
                  <c:v>73.322077949999994</c:v>
                </c:pt>
                <c:pt idx="2031">
                  <c:v>73.348338514999995</c:v>
                </c:pt>
                <c:pt idx="2032">
                  <c:v>73.374599081</c:v>
                </c:pt>
                <c:pt idx="2033">
                  <c:v>73.400859646000001</c:v>
                </c:pt>
                <c:pt idx="2034">
                  <c:v>73.427120211000002</c:v>
                </c:pt>
                <c:pt idx="2035">
                  <c:v>73.453380777000007</c:v>
                </c:pt>
                <c:pt idx="2036">
                  <c:v>73.479641341999994</c:v>
                </c:pt>
                <c:pt idx="2037">
                  <c:v>73.505901906999995</c:v>
                </c:pt>
                <c:pt idx="2038">
                  <c:v>73.532162473</c:v>
                </c:pt>
                <c:pt idx="2039">
                  <c:v>73.558423038000001</c:v>
                </c:pt>
                <c:pt idx="2040">
                  <c:v>73.584683603000002</c:v>
                </c:pt>
                <c:pt idx="2041">
                  <c:v>73.610944169000007</c:v>
                </c:pt>
                <c:pt idx="2042">
                  <c:v>73.637204733999994</c:v>
                </c:pt>
                <c:pt idx="2043">
                  <c:v>73.663465298999995</c:v>
                </c:pt>
                <c:pt idx="2044">
                  <c:v>73.689725865</c:v>
                </c:pt>
                <c:pt idx="2045">
                  <c:v>73.715986430000001</c:v>
                </c:pt>
                <c:pt idx="2046">
                  <c:v>73.742246996000006</c:v>
                </c:pt>
                <c:pt idx="2047">
                  <c:v>73.768507561000007</c:v>
                </c:pt>
                <c:pt idx="2048">
                  <c:v>73.794768125999994</c:v>
                </c:pt>
                <c:pt idx="2049">
                  <c:v>73.821028691999999</c:v>
                </c:pt>
                <c:pt idx="2050">
                  <c:v>73.847289257</c:v>
                </c:pt>
                <c:pt idx="2051">
                  <c:v>73.873549822000001</c:v>
                </c:pt>
                <c:pt idx="2052">
                  <c:v>73.899810388000006</c:v>
                </c:pt>
                <c:pt idx="2053">
                  <c:v>73.926070953000007</c:v>
                </c:pt>
                <c:pt idx="2054">
                  <c:v>73.952331517999994</c:v>
                </c:pt>
                <c:pt idx="2055">
                  <c:v>73.978592083999999</c:v>
                </c:pt>
                <c:pt idx="2056">
                  <c:v>74.004852649</c:v>
                </c:pt>
                <c:pt idx="2057">
                  <c:v>74.031113214000001</c:v>
                </c:pt>
                <c:pt idx="2058">
                  <c:v>74.057373780000006</c:v>
                </c:pt>
                <c:pt idx="2059">
                  <c:v>74.083634344999993</c:v>
                </c:pt>
                <c:pt idx="2060">
                  <c:v>74.109894909999994</c:v>
                </c:pt>
                <c:pt idx="2061">
                  <c:v>74.136155475999999</c:v>
                </c:pt>
                <c:pt idx="2062">
                  <c:v>74.162416041</c:v>
                </c:pt>
                <c:pt idx="2063">
                  <c:v>74.188676607000005</c:v>
                </c:pt>
                <c:pt idx="2064">
                  <c:v>74.214937172000006</c:v>
                </c:pt>
                <c:pt idx="2065">
                  <c:v>74.241197736999993</c:v>
                </c:pt>
                <c:pt idx="2066">
                  <c:v>74.267458302999998</c:v>
                </c:pt>
                <c:pt idx="2067">
                  <c:v>74.293718867999999</c:v>
                </c:pt>
                <c:pt idx="2068">
                  <c:v>74.319979433</c:v>
                </c:pt>
                <c:pt idx="2069">
                  <c:v>74.346239999000005</c:v>
                </c:pt>
                <c:pt idx="2070">
                  <c:v>74.372500564000006</c:v>
                </c:pt>
                <c:pt idx="2071">
                  <c:v>74.398761128999993</c:v>
                </c:pt>
                <c:pt idx="2072">
                  <c:v>74.425021694999998</c:v>
                </c:pt>
                <c:pt idx="2073">
                  <c:v>74.451282259999999</c:v>
                </c:pt>
                <c:pt idx="2074">
                  <c:v>74.477542825</c:v>
                </c:pt>
                <c:pt idx="2075">
                  <c:v>74.503803391000005</c:v>
                </c:pt>
                <c:pt idx="2076">
                  <c:v>74.530063956000006</c:v>
                </c:pt>
                <c:pt idx="2077">
                  <c:v>74.556324520999993</c:v>
                </c:pt>
                <c:pt idx="2078">
                  <c:v>74.582585086999998</c:v>
                </c:pt>
                <c:pt idx="2079">
                  <c:v>74.608845651999999</c:v>
                </c:pt>
                <c:pt idx="2080">
                  <c:v>74.635106218000004</c:v>
                </c:pt>
                <c:pt idx="2081">
                  <c:v>74.661366783000005</c:v>
                </c:pt>
                <c:pt idx="2082">
                  <c:v>74.687627348000007</c:v>
                </c:pt>
                <c:pt idx="2083">
                  <c:v>74.713887913999997</c:v>
                </c:pt>
                <c:pt idx="2084">
                  <c:v>74.740148478999998</c:v>
                </c:pt>
                <c:pt idx="2085">
                  <c:v>74.766409044</c:v>
                </c:pt>
                <c:pt idx="2086">
                  <c:v>74.792669610000004</c:v>
                </c:pt>
                <c:pt idx="2087">
                  <c:v>74.818930175000006</c:v>
                </c:pt>
                <c:pt idx="2088">
                  <c:v>74.845190740000007</c:v>
                </c:pt>
                <c:pt idx="2089">
                  <c:v>74.871451305999997</c:v>
                </c:pt>
                <c:pt idx="2090">
                  <c:v>74.897711870999998</c:v>
                </c:pt>
                <c:pt idx="2091">
                  <c:v>74.923972436</c:v>
                </c:pt>
                <c:pt idx="2092">
                  <c:v>74.950233002000004</c:v>
                </c:pt>
                <c:pt idx="2093">
                  <c:v>74.976493567000006</c:v>
                </c:pt>
                <c:pt idx="2094">
                  <c:v>75.002754132999996</c:v>
                </c:pt>
                <c:pt idx="2095">
                  <c:v>75.029014697999997</c:v>
                </c:pt>
                <c:pt idx="2096">
                  <c:v>75.055275262999999</c:v>
                </c:pt>
                <c:pt idx="2097">
                  <c:v>75.081535829000003</c:v>
                </c:pt>
                <c:pt idx="2098">
                  <c:v>75.107796394000005</c:v>
                </c:pt>
                <c:pt idx="2099">
                  <c:v>75.134056959000006</c:v>
                </c:pt>
                <c:pt idx="2100">
                  <c:v>75.160317524999996</c:v>
                </c:pt>
                <c:pt idx="2101">
                  <c:v>75.186578089999998</c:v>
                </c:pt>
                <c:pt idx="2102">
                  <c:v>75.212838654999999</c:v>
                </c:pt>
                <c:pt idx="2103">
                  <c:v>75.239099221000004</c:v>
                </c:pt>
                <c:pt idx="2104">
                  <c:v>75.265359786000005</c:v>
                </c:pt>
                <c:pt idx="2105">
                  <c:v>75.291620351000006</c:v>
                </c:pt>
                <c:pt idx="2106">
                  <c:v>75.317880916999997</c:v>
                </c:pt>
                <c:pt idx="2107">
                  <c:v>75.344141481999998</c:v>
                </c:pt>
                <c:pt idx="2108">
                  <c:v>75.370402046999999</c:v>
                </c:pt>
                <c:pt idx="2109">
                  <c:v>75.396662613000004</c:v>
                </c:pt>
                <c:pt idx="2110">
                  <c:v>75.422923178000005</c:v>
                </c:pt>
                <c:pt idx="2111">
                  <c:v>75.449183743999995</c:v>
                </c:pt>
                <c:pt idx="2112">
                  <c:v>75.475444308999997</c:v>
                </c:pt>
                <c:pt idx="2113">
                  <c:v>75.501704873999998</c:v>
                </c:pt>
                <c:pt idx="2114">
                  <c:v>75.527965440000003</c:v>
                </c:pt>
                <c:pt idx="2115">
                  <c:v>75.554226005000004</c:v>
                </c:pt>
                <c:pt idx="2116">
                  <c:v>75.580486570000005</c:v>
                </c:pt>
                <c:pt idx="2117">
                  <c:v>75.606747135999996</c:v>
                </c:pt>
                <c:pt idx="2118">
                  <c:v>75.633007700999997</c:v>
                </c:pt>
                <c:pt idx="2119">
                  <c:v>75.659268265999998</c:v>
                </c:pt>
                <c:pt idx="2120">
                  <c:v>75.685528832000003</c:v>
                </c:pt>
                <c:pt idx="2121">
                  <c:v>75.711789397000004</c:v>
                </c:pt>
                <c:pt idx="2122">
                  <c:v>75.738049962000005</c:v>
                </c:pt>
                <c:pt idx="2123">
                  <c:v>75.764310527999996</c:v>
                </c:pt>
                <c:pt idx="2124">
                  <c:v>75.790571092999997</c:v>
                </c:pt>
                <c:pt idx="2125">
                  <c:v>75.816831659000002</c:v>
                </c:pt>
                <c:pt idx="2126">
                  <c:v>75.843092224000003</c:v>
                </c:pt>
                <c:pt idx="2127">
                  <c:v>75.869352789000004</c:v>
                </c:pt>
                <c:pt idx="2128">
                  <c:v>75.895613354999995</c:v>
                </c:pt>
                <c:pt idx="2129">
                  <c:v>75.921873919999996</c:v>
                </c:pt>
                <c:pt idx="2130">
                  <c:v>75.948134484999997</c:v>
                </c:pt>
                <c:pt idx="2131">
                  <c:v>75.974395051000002</c:v>
                </c:pt>
                <c:pt idx="2132">
                  <c:v>76.000655616000003</c:v>
                </c:pt>
                <c:pt idx="2133">
                  <c:v>76.026916181000004</c:v>
                </c:pt>
                <c:pt idx="2134">
                  <c:v>76.053176746999995</c:v>
                </c:pt>
                <c:pt idx="2135">
                  <c:v>76.079437311999996</c:v>
                </c:pt>
                <c:pt idx="2136">
                  <c:v>76.105697876999997</c:v>
                </c:pt>
                <c:pt idx="2137">
                  <c:v>76.131958443000002</c:v>
                </c:pt>
                <c:pt idx="2138">
                  <c:v>76.158219008000003</c:v>
                </c:pt>
                <c:pt idx="2139">
                  <c:v>76.184479573000004</c:v>
                </c:pt>
                <c:pt idx="2140">
                  <c:v>76.210740138999995</c:v>
                </c:pt>
                <c:pt idx="2141">
                  <c:v>76.237000703999996</c:v>
                </c:pt>
                <c:pt idx="2142">
                  <c:v>76.263261270000001</c:v>
                </c:pt>
                <c:pt idx="2143">
                  <c:v>76.289521835000002</c:v>
                </c:pt>
                <c:pt idx="2144">
                  <c:v>76.315782400000003</c:v>
                </c:pt>
                <c:pt idx="2145">
                  <c:v>76.342042965999994</c:v>
                </c:pt>
                <c:pt idx="2146">
                  <c:v>76.368303530999995</c:v>
                </c:pt>
                <c:pt idx="2147">
                  <c:v>76.394564095999996</c:v>
                </c:pt>
                <c:pt idx="2148">
                  <c:v>76.420824662000001</c:v>
                </c:pt>
                <c:pt idx="2149">
                  <c:v>76.447085227000002</c:v>
                </c:pt>
                <c:pt idx="2150">
                  <c:v>76.473345792000003</c:v>
                </c:pt>
                <c:pt idx="2151">
                  <c:v>76.499606357999994</c:v>
                </c:pt>
                <c:pt idx="2152">
                  <c:v>76.525866922999995</c:v>
                </c:pt>
                <c:pt idx="2153">
                  <c:v>76.552127487999996</c:v>
                </c:pt>
                <c:pt idx="2154">
                  <c:v>76.578388054000001</c:v>
                </c:pt>
                <c:pt idx="2155">
                  <c:v>76.604648619000002</c:v>
                </c:pt>
                <c:pt idx="2156">
                  <c:v>76.630909184999993</c:v>
                </c:pt>
                <c:pt idx="2157">
                  <c:v>76.657169749999994</c:v>
                </c:pt>
                <c:pt idx="2158">
                  <c:v>76.683430314999995</c:v>
                </c:pt>
                <c:pt idx="2159">
                  <c:v>76.709690881</c:v>
                </c:pt>
                <c:pt idx="2160">
                  <c:v>76.735951446000001</c:v>
                </c:pt>
                <c:pt idx="2161">
                  <c:v>76.762212011000003</c:v>
                </c:pt>
                <c:pt idx="2162">
                  <c:v>76.788472576999993</c:v>
                </c:pt>
                <c:pt idx="2163">
                  <c:v>76.814733141999994</c:v>
                </c:pt>
                <c:pt idx="2164">
                  <c:v>76.840993706999996</c:v>
                </c:pt>
                <c:pt idx="2165">
                  <c:v>76.867254273</c:v>
                </c:pt>
                <c:pt idx="2166">
                  <c:v>76.893514838000002</c:v>
                </c:pt>
                <c:pt idx="2167">
                  <c:v>76.919775403000003</c:v>
                </c:pt>
                <c:pt idx="2168">
                  <c:v>76.946035968999993</c:v>
                </c:pt>
                <c:pt idx="2169">
                  <c:v>76.972296533999994</c:v>
                </c:pt>
                <c:pt idx="2170">
                  <c:v>76.998557098999996</c:v>
                </c:pt>
                <c:pt idx="2171">
                  <c:v>77.024817665</c:v>
                </c:pt>
                <c:pt idx="2172">
                  <c:v>77.051078230000002</c:v>
                </c:pt>
                <c:pt idx="2173">
                  <c:v>77.077338796000006</c:v>
                </c:pt>
                <c:pt idx="2174">
                  <c:v>77.103599360999993</c:v>
                </c:pt>
                <c:pt idx="2175">
                  <c:v>77.129859925999995</c:v>
                </c:pt>
                <c:pt idx="2176">
                  <c:v>77.156120491999999</c:v>
                </c:pt>
                <c:pt idx="2177">
                  <c:v>77.182381057000001</c:v>
                </c:pt>
                <c:pt idx="2178">
                  <c:v>77.208641622000002</c:v>
                </c:pt>
                <c:pt idx="2179">
                  <c:v>77.234902188000007</c:v>
                </c:pt>
                <c:pt idx="2180">
                  <c:v>77.261162752999994</c:v>
                </c:pt>
                <c:pt idx="2181">
                  <c:v>77.287423317999995</c:v>
                </c:pt>
                <c:pt idx="2182">
                  <c:v>77.313683884</c:v>
                </c:pt>
                <c:pt idx="2183">
                  <c:v>77.339944449000001</c:v>
                </c:pt>
                <c:pt idx="2184">
                  <c:v>77.366205014000002</c:v>
                </c:pt>
                <c:pt idx="2185">
                  <c:v>77.392465580000007</c:v>
                </c:pt>
                <c:pt idx="2186">
                  <c:v>77.418726144999994</c:v>
                </c:pt>
                <c:pt idx="2187">
                  <c:v>77.444986710999999</c:v>
                </c:pt>
                <c:pt idx="2188">
                  <c:v>77.471247276</c:v>
                </c:pt>
                <c:pt idx="2189">
                  <c:v>77.497507841000001</c:v>
                </c:pt>
                <c:pt idx="2190">
                  <c:v>77.523768407000006</c:v>
                </c:pt>
                <c:pt idx="2191">
                  <c:v>77.550028972000007</c:v>
                </c:pt>
                <c:pt idx="2192">
                  <c:v>77.576289536999994</c:v>
                </c:pt>
                <c:pt idx="2193">
                  <c:v>77.602550102999999</c:v>
                </c:pt>
                <c:pt idx="2194">
                  <c:v>77.628810668</c:v>
                </c:pt>
                <c:pt idx="2195">
                  <c:v>77.655071233000001</c:v>
                </c:pt>
                <c:pt idx="2196">
                  <c:v>77.681331799000006</c:v>
                </c:pt>
                <c:pt idx="2197">
                  <c:v>77.707592364000007</c:v>
                </c:pt>
                <c:pt idx="2198">
                  <c:v>77.733852928999994</c:v>
                </c:pt>
                <c:pt idx="2199">
                  <c:v>77.760113494999999</c:v>
                </c:pt>
                <c:pt idx="2200">
                  <c:v>77.78637406</c:v>
                </c:pt>
                <c:pt idx="2201">
                  <c:v>77.812634625000001</c:v>
                </c:pt>
                <c:pt idx="2202">
                  <c:v>77.838895191000006</c:v>
                </c:pt>
                <c:pt idx="2203">
                  <c:v>77.865155755999993</c:v>
                </c:pt>
                <c:pt idx="2204">
                  <c:v>77.891416321999998</c:v>
                </c:pt>
                <c:pt idx="2205">
                  <c:v>77.917676886999999</c:v>
                </c:pt>
                <c:pt idx="2206">
                  <c:v>77.943937452</c:v>
                </c:pt>
                <c:pt idx="2207">
                  <c:v>77.970198018000005</c:v>
                </c:pt>
                <c:pt idx="2208">
                  <c:v>77.996458583000006</c:v>
                </c:pt>
                <c:pt idx="2209">
                  <c:v>78.022719147999993</c:v>
                </c:pt>
                <c:pt idx="2210">
                  <c:v>78.048979713999998</c:v>
                </c:pt>
                <c:pt idx="2211">
                  <c:v>78.075240278999999</c:v>
                </c:pt>
                <c:pt idx="2212">
                  <c:v>78.101500844</c:v>
                </c:pt>
                <c:pt idx="2213">
                  <c:v>78.127761410000005</c:v>
                </c:pt>
                <c:pt idx="2214">
                  <c:v>78.154021975000006</c:v>
                </c:pt>
                <c:pt idx="2215">
                  <c:v>78.180282539999993</c:v>
                </c:pt>
                <c:pt idx="2216">
                  <c:v>78.206543105999998</c:v>
                </c:pt>
                <c:pt idx="2217">
                  <c:v>78.232803670999999</c:v>
                </c:pt>
                <c:pt idx="2218">
                  <c:v>78.259064236</c:v>
                </c:pt>
                <c:pt idx="2219">
                  <c:v>78.285324802000005</c:v>
                </c:pt>
                <c:pt idx="2220">
                  <c:v>78.311585367000006</c:v>
                </c:pt>
                <c:pt idx="2221">
                  <c:v>78.337845932999997</c:v>
                </c:pt>
                <c:pt idx="2222">
                  <c:v>78.364106497999998</c:v>
                </c:pt>
                <c:pt idx="2223">
                  <c:v>78.390367062999999</c:v>
                </c:pt>
                <c:pt idx="2224">
                  <c:v>78.416627629000004</c:v>
                </c:pt>
                <c:pt idx="2225">
                  <c:v>78.442888194000005</c:v>
                </c:pt>
                <c:pt idx="2226">
                  <c:v>78.469148759000007</c:v>
                </c:pt>
                <c:pt idx="2227">
                  <c:v>78.495409324999997</c:v>
                </c:pt>
                <c:pt idx="2228">
                  <c:v>78.521669889999998</c:v>
                </c:pt>
                <c:pt idx="2229">
                  <c:v>78.547930454999999</c:v>
                </c:pt>
                <c:pt idx="2230">
                  <c:v>78.574191021000004</c:v>
                </c:pt>
                <c:pt idx="2231">
                  <c:v>78.600451586000005</c:v>
                </c:pt>
                <c:pt idx="2232">
                  <c:v>78.626712151000007</c:v>
                </c:pt>
                <c:pt idx="2233">
                  <c:v>78.652972716999997</c:v>
                </c:pt>
                <c:pt idx="2234">
                  <c:v>78.679233281999998</c:v>
                </c:pt>
                <c:pt idx="2235">
                  <c:v>78.705493848000003</c:v>
                </c:pt>
                <c:pt idx="2236">
                  <c:v>78.731754413000004</c:v>
                </c:pt>
                <c:pt idx="2237">
                  <c:v>78.758014978000006</c:v>
                </c:pt>
                <c:pt idx="2238">
                  <c:v>78.784275543999996</c:v>
                </c:pt>
                <c:pt idx="2239">
                  <c:v>78.810536108999997</c:v>
                </c:pt>
                <c:pt idx="2240">
                  <c:v>78.836796673999999</c:v>
                </c:pt>
                <c:pt idx="2241">
                  <c:v>78.863057240000003</c:v>
                </c:pt>
                <c:pt idx="2242">
                  <c:v>78.889317805000005</c:v>
                </c:pt>
                <c:pt idx="2243">
                  <c:v>78.915578370000006</c:v>
                </c:pt>
                <c:pt idx="2244">
                  <c:v>78.941838935999996</c:v>
                </c:pt>
                <c:pt idx="2245">
                  <c:v>78.968099500999998</c:v>
                </c:pt>
                <c:pt idx="2246">
                  <c:v>78.994360065999999</c:v>
                </c:pt>
                <c:pt idx="2247">
                  <c:v>79.020620632000004</c:v>
                </c:pt>
                <c:pt idx="2248">
                  <c:v>79.046881197000005</c:v>
                </c:pt>
                <c:pt idx="2249">
                  <c:v>79.073141762000006</c:v>
                </c:pt>
                <c:pt idx="2250">
                  <c:v>79.099402327999996</c:v>
                </c:pt>
                <c:pt idx="2251">
                  <c:v>79.125662892999998</c:v>
                </c:pt>
                <c:pt idx="2252">
                  <c:v>79.151923459000002</c:v>
                </c:pt>
                <c:pt idx="2253">
                  <c:v>79.178184024000004</c:v>
                </c:pt>
                <c:pt idx="2254">
                  <c:v>79.204444589000005</c:v>
                </c:pt>
                <c:pt idx="2255">
                  <c:v>79.230705154999995</c:v>
                </c:pt>
                <c:pt idx="2256">
                  <c:v>79.256965719999997</c:v>
                </c:pt>
                <c:pt idx="2257">
                  <c:v>79.283226284999998</c:v>
                </c:pt>
                <c:pt idx="2258">
                  <c:v>79.309486851000003</c:v>
                </c:pt>
                <c:pt idx="2259">
                  <c:v>79.335747416000004</c:v>
                </c:pt>
                <c:pt idx="2260">
                  <c:v>79.362007981000005</c:v>
                </c:pt>
                <c:pt idx="2261">
                  <c:v>79.388268546999996</c:v>
                </c:pt>
                <c:pt idx="2262">
                  <c:v>79.414529111999997</c:v>
                </c:pt>
                <c:pt idx="2263">
                  <c:v>79.440789676999998</c:v>
                </c:pt>
                <c:pt idx="2264">
                  <c:v>79.467050243000003</c:v>
                </c:pt>
                <c:pt idx="2265">
                  <c:v>79.493310808000004</c:v>
                </c:pt>
                <c:pt idx="2266">
                  <c:v>79.519571373999995</c:v>
                </c:pt>
                <c:pt idx="2267">
                  <c:v>79.545831938999996</c:v>
                </c:pt>
                <c:pt idx="2268">
                  <c:v>79.572092503999997</c:v>
                </c:pt>
                <c:pt idx="2269">
                  <c:v>79.598353070000002</c:v>
                </c:pt>
                <c:pt idx="2270">
                  <c:v>79.624613635000003</c:v>
                </c:pt>
                <c:pt idx="2271">
                  <c:v>79.650874200000004</c:v>
                </c:pt>
                <c:pt idx="2272">
                  <c:v>79.677134765999995</c:v>
                </c:pt>
                <c:pt idx="2273">
                  <c:v>79.703395330999996</c:v>
                </c:pt>
                <c:pt idx="2274">
                  <c:v>79.729655895999997</c:v>
                </c:pt>
                <c:pt idx="2275">
                  <c:v>79.755916462000002</c:v>
                </c:pt>
                <c:pt idx="2276">
                  <c:v>79.782177027000003</c:v>
                </c:pt>
                <c:pt idx="2277">
                  <c:v>79.808437592000004</c:v>
                </c:pt>
                <c:pt idx="2278">
                  <c:v>79.834698157999995</c:v>
                </c:pt>
                <c:pt idx="2279">
                  <c:v>79.860958722999996</c:v>
                </c:pt>
                <c:pt idx="2280">
                  <c:v>79.887219287999997</c:v>
                </c:pt>
                <c:pt idx="2281">
                  <c:v>79.913479854000002</c:v>
                </c:pt>
                <c:pt idx="2282">
                  <c:v>79.939740419000003</c:v>
                </c:pt>
                <c:pt idx="2283">
                  <c:v>79.966000984999994</c:v>
                </c:pt>
                <c:pt idx="2284">
                  <c:v>79.992261549999995</c:v>
                </c:pt>
                <c:pt idx="2285">
                  <c:v>80.018522114999996</c:v>
                </c:pt>
                <c:pt idx="2286">
                  <c:v>80.044782681000001</c:v>
                </c:pt>
                <c:pt idx="2287">
                  <c:v>80.071043246000002</c:v>
                </c:pt>
                <c:pt idx="2288">
                  <c:v>80.097303811000003</c:v>
                </c:pt>
                <c:pt idx="2289">
                  <c:v>80.123564376999994</c:v>
                </c:pt>
                <c:pt idx="2290">
                  <c:v>80.149824941999995</c:v>
                </c:pt>
                <c:pt idx="2291">
                  <c:v>80.176085506999996</c:v>
                </c:pt>
                <c:pt idx="2292">
                  <c:v>80.202346073000001</c:v>
                </c:pt>
                <c:pt idx="2293">
                  <c:v>80.228606638000002</c:v>
                </c:pt>
                <c:pt idx="2294">
                  <c:v>80.254867203000003</c:v>
                </c:pt>
                <c:pt idx="2295">
                  <c:v>80.281127768999994</c:v>
                </c:pt>
                <c:pt idx="2296">
                  <c:v>80.307388333999995</c:v>
                </c:pt>
                <c:pt idx="2297">
                  <c:v>80.3336489</c:v>
                </c:pt>
                <c:pt idx="2298">
                  <c:v>80.359909465000001</c:v>
                </c:pt>
                <c:pt idx="2299">
                  <c:v>80.386170030000002</c:v>
                </c:pt>
                <c:pt idx="2300">
                  <c:v>80.412430595999993</c:v>
                </c:pt>
                <c:pt idx="2301">
                  <c:v>80.438691160999994</c:v>
                </c:pt>
                <c:pt idx="2302">
                  <c:v>80.464951725999995</c:v>
                </c:pt>
                <c:pt idx="2303">
                  <c:v>80.491212292</c:v>
                </c:pt>
                <c:pt idx="2304">
                  <c:v>80.517472857000001</c:v>
                </c:pt>
                <c:pt idx="2305">
                  <c:v>80.543733422000003</c:v>
                </c:pt>
                <c:pt idx="2306">
                  <c:v>80.569993987999993</c:v>
                </c:pt>
                <c:pt idx="2307">
                  <c:v>80.596254552999994</c:v>
                </c:pt>
                <c:pt idx="2308">
                  <c:v>80.622515117999995</c:v>
                </c:pt>
                <c:pt idx="2309">
                  <c:v>80.648775684</c:v>
                </c:pt>
                <c:pt idx="2310">
                  <c:v>80.675036249000001</c:v>
                </c:pt>
                <c:pt idx="2311">
                  <c:v>80.701296814000003</c:v>
                </c:pt>
                <c:pt idx="2312">
                  <c:v>80.727557379999993</c:v>
                </c:pt>
                <c:pt idx="2313">
                  <c:v>80.753817944999994</c:v>
                </c:pt>
                <c:pt idx="2314">
                  <c:v>80.780078510999999</c:v>
                </c:pt>
                <c:pt idx="2315">
                  <c:v>80.806339076</c:v>
                </c:pt>
                <c:pt idx="2316">
                  <c:v>80.832599641000002</c:v>
                </c:pt>
                <c:pt idx="2317">
                  <c:v>80.858860207000006</c:v>
                </c:pt>
                <c:pt idx="2318">
                  <c:v>80.885120771999993</c:v>
                </c:pt>
                <c:pt idx="2319">
                  <c:v>80.911381336999995</c:v>
                </c:pt>
                <c:pt idx="2320">
                  <c:v>80.937641902999999</c:v>
                </c:pt>
                <c:pt idx="2321">
                  <c:v>80.963902468000001</c:v>
                </c:pt>
                <c:pt idx="2322">
                  <c:v>80.990163033000002</c:v>
                </c:pt>
                <c:pt idx="2323">
                  <c:v>81.016423599000007</c:v>
                </c:pt>
                <c:pt idx="2324">
                  <c:v>81.042684163999994</c:v>
                </c:pt>
                <c:pt idx="2325">
                  <c:v>81.068944728999995</c:v>
                </c:pt>
                <c:pt idx="2326">
                  <c:v>81.095205295</c:v>
                </c:pt>
                <c:pt idx="2327">
                  <c:v>81.121465860000001</c:v>
                </c:pt>
                <c:pt idx="2328">
                  <c:v>81.147726426000006</c:v>
                </c:pt>
                <c:pt idx="2329">
                  <c:v>81.173986991000007</c:v>
                </c:pt>
                <c:pt idx="2330">
                  <c:v>81.200247555999994</c:v>
                </c:pt>
                <c:pt idx="2331">
                  <c:v>81.226508121999998</c:v>
                </c:pt>
                <c:pt idx="2332">
                  <c:v>81.252768687</c:v>
                </c:pt>
                <c:pt idx="2333">
                  <c:v>81.279029252000001</c:v>
                </c:pt>
                <c:pt idx="2334">
                  <c:v>81.305289818000006</c:v>
                </c:pt>
                <c:pt idx="2335">
                  <c:v>81.331550383000007</c:v>
                </c:pt>
                <c:pt idx="2336">
                  <c:v>81.357810947999994</c:v>
                </c:pt>
                <c:pt idx="2337">
                  <c:v>81.384071513999999</c:v>
                </c:pt>
                <c:pt idx="2338">
                  <c:v>81.410332079</c:v>
                </c:pt>
                <c:pt idx="2339">
                  <c:v>81.436592644000001</c:v>
                </c:pt>
                <c:pt idx="2340">
                  <c:v>81.462853210000006</c:v>
                </c:pt>
                <c:pt idx="2341">
                  <c:v>81.489113775000007</c:v>
                </c:pt>
                <c:pt idx="2342">
                  <c:v>81.515374339999994</c:v>
                </c:pt>
                <c:pt idx="2343">
                  <c:v>81.541634905999999</c:v>
                </c:pt>
                <c:pt idx="2344">
                  <c:v>81.567895471</c:v>
                </c:pt>
                <c:pt idx="2345">
                  <c:v>81.594156037000005</c:v>
                </c:pt>
                <c:pt idx="2346">
                  <c:v>81.620416602000006</c:v>
                </c:pt>
                <c:pt idx="2347">
                  <c:v>81.646677167000007</c:v>
                </c:pt>
                <c:pt idx="2348">
                  <c:v>81.672937732999998</c:v>
                </c:pt>
                <c:pt idx="2349">
                  <c:v>81.699198297999999</c:v>
                </c:pt>
                <c:pt idx="2350">
                  <c:v>81.725458863</c:v>
                </c:pt>
                <c:pt idx="2351">
                  <c:v>81.751719429000005</c:v>
                </c:pt>
                <c:pt idx="2352">
                  <c:v>81.777979994000006</c:v>
                </c:pt>
                <c:pt idx="2353">
                  <c:v>81.804240558999993</c:v>
                </c:pt>
                <c:pt idx="2354">
                  <c:v>81.830501124999998</c:v>
                </c:pt>
                <c:pt idx="2355">
                  <c:v>81.856761689999999</c:v>
                </c:pt>
                <c:pt idx="2356">
                  <c:v>81.883022255</c:v>
                </c:pt>
                <c:pt idx="2357">
                  <c:v>81.909282821000005</c:v>
                </c:pt>
                <c:pt idx="2358">
                  <c:v>81.935543386000006</c:v>
                </c:pt>
                <c:pt idx="2359">
                  <c:v>81.961803950999993</c:v>
                </c:pt>
                <c:pt idx="2360">
                  <c:v>81.988064516999998</c:v>
                </c:pt>
                <c:pt idx="2361">
                  <c:v>82.014325081999999</c:v>
                </c:pt>
                <c:pt idx="2362">
                  <c:v>82.040585648000004</c:v>
                </c:pt>
                <c:pt idx="2363">
                  <c:v>82.066846213000005</c:v>
                </c:pt>
                <c:pt idx="2364">
                  <c:v>82.093106778000006</c:v>
                </c:pt>
                <c:pt idx="2365">
                  <c:v>82.119367343999997</c:v>
                </c:pt>
                <c:pt idx="2366">
                  <c:v>82.145627908999998</c:v>
                </c:pt>
                <c:pt idx="2367">
                  <c:v>82.171888473999999</c:v>
                </c:pt>
                <c:pt idx="2368">
                  <c:v>82.198149040000004</c:v>
                </c:pt>
                <c:pt idx="2369">
                  <c:v>82.224409605000005</c:v>
                </c:pt>
                <c:pt idx="2370">
                  <c:v>82.250670170000006</c:v>
                </c:pt>
                <c:pt idx="2371">
                  <c:v>82.276930735999997</c:v>
                </c:pt>
                <c:pt idx="2372">
                  <c:v>82.303191300999998</c:v>
                </c:pt>
                <c:pt idx="2373">
                  <c:v>82.329451865999999</c:v>
                </c:pt>
                <c:pt idx="2374">
                  <c:v>82.355712432000004</c:v>
                </c:pt>
                <c:pt idx="2375">
                  <c:v>82.381972997000005</c:v>
                </c:pt>
                <c:pt idx="2376">
                  <c:v>82.408233562999996</c:v>
                </c:pt>
                <c:pt idx="2377">
                  <c:v>82.434494127999997</c:v>
                </c:pt>
                <c:pt idx="2378">
                  <c:v>82.460754692999998</c:v>
                </c:pt>
                <c:pt idx="2379">
                  <c:v>82.487015259000003</c:v>
                </c:pt>
                <c:pt idx="2380">
                  <c:v>82.513275824000004</c:v>
                </c:pt>
                <c:pt idx="2381">
                  <c:v>82.539536389000006</c:v>
                </c:pt>
                <c:pt idx="2382">
                  <c:v>82.565796954999996</c:v>
                </c:pt>
                <c:pt idx="2383">
                  <c:v>82.592057519999997</c:v>
                </c:pt>
                <c:pt idx="2384">
                  <c:v>82.618318084999999</c:v>
                </c:pt>
                <c:pt idx="2385">
                  <c:v>82.644578651000003</c:v>
                </c:pt>
                <c:pt idx="2386">
                  <c:v>82.670839216000005</c:v>
                </c:pt>
                <c:pt idx="2387">
                  <c:v>82.697099781000006</c:v>
                </c:pt>
                <c:pt idx="2388">
                  <c:v>82.723360346999996</c:v>
                </c:pt>
                <c:pt idx="2389">
                  <c:v>82.749620911999997</c:v>
                </c:pt>
                <c:pt idx="2390">
                  <c:v>82.775881476999999</c:v>
                </c:pt>
                <c:pt idx="2391">
                  <c:v>82.802142043000003</c:v>
                </c:pt>
                <c:pt idx="2392">
                  <c:v>82.828402608000005</c:v>
                </c:pt>
                <c:pt idx="2393">
                  <c:v>82.854663173999995</c:v>
                </c:pt>
                <c:pt idx="2394">
                  <c:v>82.880923738999996</c:v>
                </c:pt>
                <c:pt idx="2395">
                  <c:v>82.907184303999998</c:v>
                </c:pt>
                <c:pt idx="2396">
                  <c:v>82.933444870000002</c:v>
                </c:pt>
                <c:pt idx="2397">
                  <c:v>82.959705435000004</c:v>
                </c:pt>
                <c:pt idx="2398">
                  <c:v>82.985966000000005</c:v>
                </c:pt>
                <c:pt idx="2399">
                  <c:v>83.012226565999995</c:v>
                </c:pt>
                <c:pt idx="2400">
                  <c:v>83.038487130999997</c:v>
                </c:pt>
                <c:pt idx="2401">
                  <c:v>83.064747695999998</c:v>
                </c:pt>
                <c:pt idx="2402">
                  <c:v>83.091008262000003</c:v>
                </c:pt>
                <c:pt idx="2403">
                  <c:v>83.117268827000004</c:v>
                </c:pt>
                <c:pt idx="2404">
                  <c:v>83.143529392000005</c:v>
                </c:pt>
                <c:pt idx="2405">
                  <c:v>83.169789957999996</c:v>
                </c:pt>
                <c:pt idx="2406">
                  <c:v>83.196050522999997</c:v>
                </c:pt>
                <c:pt idx="2407">
                  <c:v>83.222311089000002</c:v>
                </c:pt>
                <c:pt idx="2408">
                  <c:v>83.248571654000003</c:v>
                </c:pt>
                <c:pt idx="2409">
                  <c:v>83.274832219000004</c:v>
                </c:pt>
                <c:pt idx="2410">
                  <c:v>83.301092784999994</c:v>
                </c:pt>
                <c:pt idx="2411">
                  <c:v>83.327353349999996</c:v>
                </c:pt>
                <c:pt idx="2412">
                  <c:v>83.353613914999997</c:v>
                </c:pt>
                <c:pt idx="2413">
                  <c:v>83.379874481000002</c:v>
                </c:pt>
                <c:pt idx="2414">
                  <c:v>83.406135046000003</c:v>
                </c:pt>
                <c:pt idx="2415">
                  <c:v>83.432395611000004</c:v>
                </c:pt>
                <c:pt idx="2416">
                  <c:v>83.458656176999995</c:v>
                </c:pt>
                <c:pt idx="2417">
                  <c:v>83.484916741999996</c:v>
                </c:pt>
                <c:pt idx="2418">
                  <c:v>83.511177306999997</c:v>
                </c:pt>
                <c:pt idx="2419">
                  <c:v>83.537437873000002</c:v>
                </c:pt>
                <c:pt idx="2420">
                  <c:v>83.563698438000003</c:v>
                </c:pt>
                <c:pt idx="2421">
                  <c:v>83.589959003000004</c:v>
                </c:pt>
                <c:pt idx="2422">
                  <c:v>83.616219568999995</c:v>
                </c:pt>
                <c:pt idx="2423">
                  <c:v>83.642480133999996</c:v>
                </c:pt>
                <c:pt idx="2424">
                  <c:v>83.668740700000001</c:v>
                </c:pt>
                <c:pt idx="2425">
                  <c:v>83.695001265000002</c:v>
                </c:pt>
                <c:pt idx="2426">
                  <c:v>83.721261830000003</c:v>
                </c:pt>
                <c:pt idx="2427">
                  <c:v>83.747522395999994</c:v>
                </c:pt>
                <c:pt idx="2428">
                  <c:v>83.773782960999995</c:v>
                </c:pt>
                <c:pt idx="2429">
                  <c:v>83.800043525999996</c:v>
                </c:pt>
                <c:pt idx="2430">
                  <c:v>83.826304092000001</c:v>
                </c:pt>
                <c:pt idx="2431">
                  <c:v>83.852564657000002</c:v>
                </c:pt>
                <c:pt idx="2432">
                  <c:v>83.878825222000003</c:v>
                </c:pt>
                <c:pt idx="2433">
                  <c:v>83.905085787999994</c:v>
                </c:pt>
                <c:pt idx="2434">
                  <c:v>83.931346352999995</c:v>
                </c:pt>
                <c:pt idx="2435">
                  <c:v>83.957606917999996</c:v>
                </c:pt>
                <c:pt idx="2436">
                  <c:v>83.983867484000001</c:v>
                </c:pt>
                <c:pt idx="2437">
                  <c:v>84.010128049000002</c:v>
                </c:pt>
                <c:pt idx="2438">
                  <c:v>84.036388615000007</c:v>
                </c:pt>
                <c:pt idx="2439">
                  <c:v>84.062649179999994</c:v>
                </c:pt>
                <c:pt idx="2440">
                  <c:v>84.088909744999995</c:v>
                </c:pt>
                <c:pt idx="2441">
                  <c:v>84.115170311</c:v>
                </c:pt>
                <c:pt idx="2442">
                  <c:v>84.141430876000001</c:v>
                </c:pt>
                <c:pt idx="2443">
                  <c:v>84.167691441000002</c:v>
                </c:pt>
                <c:pt idx="2444">
                  <c:v>84.193952006999993</c:v>
                </c:pt>
                <c:pt idx="2445">
                  <c:v>84.220212571999994</c:v>
                </c:pt>
                <c:pt idx="2446">
                  <c:v>84.246473136999995</c:v>
                </c:pt>
                <c:pt idx="2447">
                  <c:v>84.272733703</c:v>
                </c:pt>
                <c:pt idx="2448">
                  <c:v>84.298994268000001</c:v>
                </c:pt>
                <c:pt idx="2449">
                  <c:v>84.325254833000002</c:v>
                </c:pt>
                <c:pt idx="2450">
                  <c:v>84.351515398999993</c:v>
                </c:pt>
                <c:pt idx="2451">
                  <c:v>84.377775963999994</c:v>
                </c:pt>
                <c:pt idx="2452">
                  <c:v>84.404036528999995</c:v>
                </c:pt>
                <c:pt idx="2453">
                  <c:v>84.430297095</c:v>
                </c:pt>
                <c:pt idx="2454">
                  <c:v>84.456557660000001</c:v>
                </c:pt>
                <c:pt idx="2455">
                  <c:v>84.482818226000006</c:v>
                </c:pt>
                <c:pt idx="2456">
                  <c:v>84.509078790999993</c:v>
                </c:pt>
                <c:pt idx="2457">
                  <c:v>84.535339355999994</c:v>
                </c:pt>
                <c:pt idx="2458">
                  <c:v>84.561599921999999</c:v>
                </c:pt>
                <c:pt idx="2459">
                  <c:v>84.587860487</c:v>
                </c:pt>
                <c:pt idx="2460">
                  <c:v>84.614121052000002</c:v>
                </c:pt>
                <c:pt idx="2461">
                  <c:v>84.640381618000006</c:v>
                </c:pt>
                <c:pt idx="2462">
                  <c:v>84.666642182999993</c:v>
                </c:pt>
                <c:pt idx="2463">
                  <c:v>84.692902747999995</c:v>
                </c:pt>
                <c:pt idx="2464">
                  <c:v>84.719163313999999</c:v>
                </c:pt>
                <c:pt idx="2465">
                  <c:v>84.745423879000001</c:v>
                </c:pt>
                <c:pt idx="2466">
                  <c:v>84.771684444000002</c:v>
                </c:pt>
                <c:pt idx="2467">
                  <c:v>84.797945010000007</c:v>
                </c:pt>
                <c:pt idx="2468">
                  <c:v>84.824205574999993</c:v>
                </c:pt>
                <c:pt idx="2469">
                  <c:v>84.850466139999995</c:v>
                </c:pt>
                <c:pt idx="2470">
                  <c:v>84.876726705999999</c:v>
                </c:pt>
                <c:pt idx="2471">
                  <c:v>84.902987271000001</c:v>
                </c:pt>
                <c:pt idx="2472">
                  <c:v>84.929247837000005</c:v>
                </c:pt>
                <c:pt idx="2473">
                  <c:v>84.955508402000007</c:v>
                </c:pt>
                <c:pt idx="2474">
                  <c:v>84.981768966999994</c:v>
                </c:pt>
                <c:pt idx="2475">
                  <c:v>85.008029532999998</c:v>
                </c:pt>
                <c:pt idx="2476">
                  <c:v>85.034290098</c:v>
                </c:pt>
                <c:pt idx="2477">
                  <c:v>85.060550663000001</c:v>
                </c:pt>
                <c:pt idx="2478">
                  <c:v>85.086811229000006</c:v>
                </c:pt>
                <c:pt idx="2479">
                  <c:v>85.113071794000007</c:v>
                </c:pt>
                <c:pt idx="2480">
                  <c:v>85.139332358999994</c:v>
                </c:pt>
                <c:pt idx="2481">
                  <c:v>85.165592924999999</c:v>
                </c:pt>
                <c:pt idx="2482">
                  <c:v>85.19185349</c:v>
                </c:pt>
                <c:pt idx="2483">
                  <c:v>85.218114055000001</c:v>
                </c:pt>
                <c:pt idx="2484">
                  <c:v>85.244374621000006</c:v>
                </c:pt>
                <c:pt idx="2485">
                  <c:v>85.270635186000007</c:v>
                </c:pt>
                <c:pt idx="2486">
                  <c:v>85.296895751999998</c:v>
                </c:pt>
                <c:pt idx="2487">
                  <c:v>85.323156316999999</c:v>
                </c:pt>
                <c:pt idx="2488">
                  <c:v>85.349416882</c:v>
                </c:pt>
                <c:pt idx="2489">
                  <c:v>85.375677448000005</c:v>
                </c:pt>
                <c:pt idx="2490">
                  <c:v>85.401938013000006</c:v>
                </c:pt>
                <c:pt idx="2491">
                  <c:v>85.428198578000007</c:v>
                </c:pt>
                <c:pt idx="2492">
                  <c:v>85.454459143999998</c:v>
                </c:pt>
                <c:pt idx="2493">
                  <c:v>85.480719708999999</c:v>
                </c:pt>
                <c:pt idx="2494">
                  <c:v>85.506980274</c:v>
                </c:pt>
                <c:pt idx="2495">
                  <c:v>85.533240840000005</c:v>
                </c:pt>
                <c:pt idx="2496">
                  <c:v>85.559501405000006</c:v>
                </c:pt>
                <c:pt idx="2497">
                  <c:v>85.585761969999993</c:v>
                </c:pt>
                <c:pt idx="2498">
                  <c:v>85.612022535999998</c:v>
                </c:pt>
                <c:pt idx="2499">
                  <c:v>85.638283100999999</c:v>
                </c:pt>
                <c:pt idx="2500">
                  <c:v>85.664543666</c:v>
                </c:pt>
                <c:pt idx="2501">
                  <c:v>85.690804232000005</c:v>
                </c:pt>
                <c:pt idx="2502">
                  <c:v>85.717064797000006</c:v>
                </c:pt>
                <c:pt idx="2503">
                  <c:v>85.743325362999997</c:v>
                </c:pt>
                <c:pt idx="2504">
                  <c:v>85.769585927999998</c:v>
                </c:pt>
                <c:pt idx="2505">
                  <c:v>85.795846492999999</c:v>
                </c:pt>
                <c:pt idx="2506">
                  <c:v>85.822107059000004</c:v>
                </c:pt>
                <c:pt idx="2507">
                  <c:v>85.848367624000005</c:v>
                </c:pt>
                <c:pt idx="2508">
                  <c:v>85.874628189000006</c:v>
                </c:pt>
                <c:pt idx="2509">
                  <c:v>85.900888754999997</c:v>
                </c:pt>
                <c:pt idx="2510">
                  <c:v>85.927149319999998</c:v>
                </c:pt>
                <c:pt idx="2511">
                  <c:v>85.953409884999999</c:v>
                </c:pt>
                <c:pt idx="2512">
                  <c:v>85.979670451000004</c:v>
                </c:pt>
                <c:pt idx="2513">
                  <c:v>86.005931016000005</c:v>
                </c:pt>
                <c:pt idx="2514">
                  <c:v>86.032191581000006</c:v>
                </c:pt>
                <c:pt idx="2515">
                  <c:v>86.058452146999997</c:v>
                </c:pt>
                <c:pt idx="2516">
                  <c:v>86.084712711999998</c:v>
                </c:pt>
                <c:pt idx="2517">
                  <c:v>86.110973278000003</c:v>
                </c:pt>
                <c:pt idx="2518">
                  <c:v>86.137233843000004</c:v>
                </c:pt>
                <c:pt idx="2519">
                  <c:v>86.163494408000005</c:v>
                </c:pt>
                <c:pt idx="2520">
                  <c:v>86.189754973999996</c:v>
                </c:pt>
                <c:pt idx="2521">
                  <c:v>86.216015538999997</c:v>
                </c:pt>
                <c:pt idx="2522">
                  <c:v>86.242276103999998</c:v>
                </c:pt>
                <c:pt idx="2523">
                  <c:v>86.268536670000003</c:v>
                </c:pt>
                <c:pt idx="2524">
                  <c:v>86.294797235000004</c:v>
                </c:pt>
                <c:pt idx="2525">
                  <c:v>86.321057800000005</c:v>
                </c:pt>
                <c:pt idx="2526">
                  <c:v>86.347318365999996</c:v>
                </c:pt>
                <c:pt idx="2527">
                  <c:v>86.373578930999997</c:v>
                </c:pt>
                <c:pt idx="2528">
                  <c:v>86.399839495999998</c:v>
                </c:pt>
                <c:pt idx="2529">
                  <c:v>86.426100062000003</c:v>
                </c:pt>
                <c:pt idx="2530">
                  <c:v>86.452360627000004</c:v>
                </c:pt>
                <c:pt idx="2531">
                  <c:v>86.478621192000006</c:v>
                </c:pt>
                <c:pt idx="2532">
                  <c:v>86.504881757999996</c:v>
                </c:pt>
                <c:pt idx="2533">
                  <c:v>86.531142322999997</c:v>
                </c:pt>
                <c:pt idx="2534">
                  <c:v>86.557402889000002</c:v>
                </c:pt>
                <c:pt idx="2535">
                  <c:v>86.583663454000003</c:v>
                </c:pt>
                <c:pt idx="2536">
                  <c:v>86.609924019000005</c:v>
                </c:pt>
                <c:pt idx="2537">
                  <c:v>86.636184584999995</c:v>
                </c:pt>
                <c:pt idx="2538">
                  <c:v>86.662445149999996</c:v>
                </c:pt>
                <c:pt idx="2539">
                  <c:v>86.688705714999998</c:v>
                </c:pt>
                <c:pt idx="2540">
                  <c:v>86.714966281000002</c:v>
                </c:pt>
                <c:pt idx="2541">
                  <c:v>86.741226846000004</c:v>
                </c:pt>
                <c:pt idx="2542">
                  <c:v>86.767487411000005</c:v>
                </c:pt>
                <c:pt idx="2543">
                  <c:v>86.793747976999995</c:v>
                </c:pt>
                <c:pt idx="2544">
                  <c:v>86.820008541999997</c:v>
                </c:pt>
                <c:pt idx="2545">
                  <c:v>86.846269106999998</c:v>
                </c:pt>
                <c:pt idx="2546">
                  <c:v>86.872529673000003</c:v>
                </c:pt>
                <c:pt idx="2547">
                  <c:v>86.898790238000004</c:v>
                </c:pt>
                <c:pt idx="2548">
                  <c:v>86.925050803999994</c:v>
                </c:pt>
                <c:pt idx="2549">
                  <c:v>86.951311368999995</c:v>
                </c:pt>
                <c:pt idx="2550">
                  <c:v>86.977571933999997</c:v>
                </c:pt>
                <c:pt idx="2551">
                  <c:v>87.003832500000001</c:v>
                </c:pt>
                <c:pt idx="2552">
                  <c:v>87.030093065000003</c:v>
                </c:pt>
                <c:pt idx="2553">
                  <c:v>87.056353630000004</c:v>
                </c:pt>
                <c:pt idx="2554">
                  <c:v>87.082614195999994</c:v>
                </c:pt>
                <c:pt idx="2555">
                  <c:v>87.108874760999996</c:v>
                </c:pt>
                <c:pt idx="2556">
                  <c:v>87.135135325999997</c:v>
                </c:pt>
                <c:pt idx="2557">
                  <c:v>87.161395892000002</c:v>
                </c:pt>
                <c:pt idx="2558">
                  <c:v>87.187656457000003</c:v>
                </c:pt>
                <c:pt idx="2559">
                  <c:v>87.213917022000004</c:v>
                </c:pt>
                <c:pt idx="2560">
                  <c:v>87.240177587999995</c:v>
                </c:pt>
                <c:pt idx="2561">
                  <c:v>87.266438152999996</c:v>
                </c:pt>
                <c:pt idx="2562">
                  <c:v>87.292698717999997</c:v>
                </c:pt>
                <c:pt idx="2563">
                  <c:v>87.318959284000002</c:v>
                </c:pt>
                <c:pt idx="2564">
                  <c:v>87.345219849000003</c:v>
                </c:pt>
                <c:pt idx="2565">
                  <c:v>87.371480414999994</c:v>
                </c:pt>
                <c:pt idx="2566">
                  <c:v>87.397740979999995</c:v>
                </c:pt>
                <c:pt idx="2567">
                  <c:v>87.424001544999996</c:v>
                </c:pt>
                <c:pt idx="2568">
                  <c:v>87.450262111000001</c:v>
                </c:pt>
                <c:pt idx="2569">
                  <c:v>87.476522676000002</c:v>
                </c:pt>
                <c:pt idx="2570">
                  <c:v>87.502783241000003</c:v>
                </c:pt>
                <c:pt idx="2571">
                  <c:v>87.529043806999994</c:v>
                </c:pt>
                <c:pt idx="2572">
                  <c:v>87.555304371999995</c:v>
                </c:pt>
                <c:pt idx="2573">
                  <c:v>87.581564936999996</c:v>
                </c:pt>
                <c:pt idx="2574">
                  <c:v>87.607825503000001</c:v>
                </c:pt>
                <c:pt idx="2575">
                  <c:v>87.634086068000002</c:v>
                </c:pt>
                <c:pt idx="2576">
                  <c:v>87.660346633000003</c:v>
                </c:pt>
                <c:pt idx="2577">
                  <c:v>87.686607198999994</c:v>
                </c:pt>
                <c:pt idx="2578">
                  <c:v>87.712867763999995</c:v>
                </c:pt>
                <c:pt idx="2579">
                  <c:v>87.73912833</c:v>
                </c:pt>
                <c:pt idx="2580">
                  <c:v>87.765388895000001</c:v>
                </c:pt>
                <c:pt idx="2581">
                  <c:v>87.791649460000002</c:v>
                </c:pt>
                <c:pt idx="2582">
                  <c:v>87.817910026000007</c:v>
                </c:pt>
                <c:pt idx="2583">
                  <c:v>87.844170590999994</c:v>
                </c:pt>
                <c:pt idx="2584">
                  <c:v>87.870431155999995</c:v>
                </c:pt>
                <c:pt idx="2585">
                  <c:v>87.896691722</c:v>
                </c:pt>
                <c:pt idx="2586">
                  <c:v>87.922952287000001</c:v>
                </c:pt>
                <c:pt idx="2587">
                  <c:v>87.949212852000002</c:v>
                </c:pt>
                <c:pt idx="2588">
                  <c:v>87.975473418000007</c:v>
                </c:pt>
                <c:pt idx="2589">
                  <c:v>88.001733982999994</c:v>
                </c:pt>
                <c:pt idx="2590">
                  <c:v>88.027994547999995</c:v>
                </c:pt>
                <c:pt idx="2591">
                  <c:v>88.054255114</c:v>
                </c:pt>
                <c:pt idx="2592">
                  <c:v>88.080515679000001</c:v>
                </c:pt>
                <c:pt idx="2593">
                  <c:v>88.106776244000002</c:v>
                </c:pt>
                <c:pt idx="2594">
                  <c:v>88.133036809999993</c:v>
                </c:pt>
                <c:pt idx="2595">
                  <c:v>88.159297374999994</c:v>
                </c:pt>
                <c:pt idx="2596">
                  <c:v>88.185557940999999</c:v>
                </c:pt>
                <c:pt idx="2597">
                  <c:v>88.211818506</c:v>
                </c:pt>
                <c:pt idx="2598">
                  <c:v>88.238079071000001</c:v>
                </c:pt>
                <c:pt idx="2599">
                  <c:v>88.264339637000006</c:v>
                </c:pt>
                <c:pt idx="2600">
                  <c:v>88.290600201999993</c:v>
                </c:pt>
                <c:pt idx="2601">
                  <c:v>88.316860766999994</c:v>
                </c:pt>
                <c:pt idx="2602">
                  <c:v>88.343121332999999</c:v>
                </c:pt>
                <c:pt idx="2603">
                  <c:v>88.369381898</c:v>
                </c:pt>
                <c:pt idx="2604">
                  <c:v>88.395642463000001</c:v>
                </c:pt>
                <c:pt idx="2605">
                  <c:v>88.421903029000006</c:v>
                </c:pt>
                <c:pt idx="2606">
                  <c:v>88.448163593999993</c:v>
                </c:pt>
                <c:pt idx="2607">
                  <c:v>88.474424158999994</c:v>
                </c:pt>
                <c:pt idx="2608">
                  <c:v>88.500684724999999</c:v>
                </c:pt>
                <c:pt idx="2609">
                  <c:v>88.52694529</c:v>
                </c:pt>
                <c:pt idx="2610">
                  <c:v>88.553205855000002</c:v>
                </c:pt>
                <c:pt idx="2611">
                  <c:v>88.579466421000006</c:v>
                </c:pt>
                <c:pt idx="2612">
                  <c:v>88.605726985999993</c:v>
                </c:pt>
                <c:pt idx="2613">
                  <c:v>88.631987551999998</c:v>
                </c:pt>
                <c:pt idx="2614">
                  <c:v>88.658248116999999</c:v>
                </c:pt>
                <c:pt idx="2615">
                  <c:v>88.684508682000001</c:v>
                </c:pt>
                <c:pt idx="2616">
                  <c:v>88.710769248000005</c:v>
                </c:pt>
                <c:pt idx="2617">
                  <c:v>88.737029813000007</c:v>
                </c:pt>
                <c:pt idx="2618">
                  <c:v>88.763290377999994</c:v>
                </c:pt>
                <c:pt idx="2619">
                  <c:v>88.789550943999998</c:v>
                </c:pt>
                <c:pt idx="2620">
                  <c:v>88.815811509</c:v>
                </c:pt>
                <c:pt idx="2621">
                  <c:v>88.842072074000001</c:v>
                </c:pt>
                <c:pt idx="2622">
                  <c:v>88.868332640000006</c:v>
                </c:pt>
                <c:pt idx="2623">
                  <c:v>88.894593205000007</c:v>
                </c:pt>
                <c:pt idx="2624">
                  <c:v>88.920853769999994</c:v>
                </c:pt>
                <c:pt idx="2625">
                  <c:v>88.947114335999999</c:v>
                </c:pt>
                <c:pt idx="2626">
                  <c:v>88.973374901</c:v>
                </c:pt>
                <c:pt idx="2627">
                  <c:v>88.999635467000004</c:v>
                </c:pt>
                <c:pt idx="2628">
                  <c:v>89.025896032000006</c:v>
                </c:pt>
                <c:pt idx="2629">
                  <c:v>89.052156597000007</c:v>
                </c:pt>
                <c:pt idx="2630">
                  <c:v>89.078417162999997</c:v>
                </c:pt>
                <c:pt idx="2631">
                  <c:v>89.104677727999999</c:v>
                </c:pt>
                <c:pt idx="2632">
                  <c:v>89.130938293</c:v>
                </c:pt>
                <c:pt idx="2633">
                  <c:v>89.157198859000005</c:v>
                </c:pt>
                <c:pt idx="2634">
                  <c:v>89.183459424000006</c:v>
                </c:pt>
                <c:pt idx="2635">
                  <c:v>89.209719989000007</c:v>
                </c:pt>
                <c:pt idx="2636">
                  <c:v>89.235980554999998</c:v>
                </c:pt>
                <c:pt idx="2637">
                  <c:v>89.262241119999999</c:v>
                </c:pt>
                <c:pt idx="2638">
                  <c:v>89.288501685</c:v>
                </c:pt>
                <c:pt idx="2639">
                  <c:v>89.314762251000005</c:v>
                </c:pt>
                <c:pt idx="2640">
                  <c:v>89.341022816000006</c:v>
                </c:pt>
                <c:pt idx="2641">
                  <c:v>89.367283380999993</c:v>
                </c:pt>
                <c:pt idx="2642">
                  <c:v>89.393543946999998</c:v>
                </c:pt>
                <c:pt idx="2643">
                  <c:v>89.419804511999999</c:v>
                </c:pt>
                <c:pt idx="2644">
                  <c:v>89.446065078000004</c:v>
                </c:pt>
                <c:pt idx="2645">
                  <c:v>89.472325643000005</c:v>
                </c:pt>
                <c:pt idx="2646">
                  <c:v>89.498586208000006</c:v>
                </c:pt>
                <c:pt idx="2647">
                  <c:v>89.524846773999997</c:v>
                </c:pt>
                <c:pt idx="2648">
                  <c:v>89.551107338999998</c:v>
                </c:pt>
                <c:pt idx="2649">
                  <c:v>89.577367903999999</c:v>
                </c:pt>
                <c:pt idx="2650">
                  <c:v>89.603628470000004</c:v>
                </c:pt>
                <c:pt idx="2651">
                  <c:v>89.629889035000005</c:v>
                </c:pt>
                <c:pt idx="2652">
                  <c:v>89.656149600000006</c:v>
                </c:pt>
                <c:pt idx="2653">
                  <c:v>89.682410165999997</c:v>
                </c:pt>
                <c:pt idx="2654">
                  <c:v>89.708670730999998</c:v>
                </c:pt>
                <c:pt idx="2655">
                  <c:v>89.734931295999999</c:v>
                </c:pt>
                <c:pt idx="2656">
                  <c:v>89.761191862000004</c:v>
                </c:pt>
                <c:pt idx="2657">
                  <c:v>89.787452427000005</c:v>
                </c:pt>
                <c:pt idx="2658">
                  <c:v>89.813712992999996</c:v>
                </c:pt>
                <c:pt idx="2659">
                  <c:v>89.839973557999997</c:v>
                </c:pt>
                <c:pt idx="2660">
                  <c:v>89.866234122999998</c:v>
                </c:pt>
                <c:pt idx="2661">
                  <c:v>89.892494689000003</c:v>
                </c:pt>
                <c:pt idx="2662">
                  <c:v>89.918755254000004</c:v>
                </c:pt>
                <c:pt idx="2663">
                  <c:v>89.945015819000005</c:v>
                </c:pt>
                <c:pt idx="2664">
                  <c:v>89.971276384999996</c:v>
                </c:pt>
                <c:pt idx="2665">
                  <c:v>89.997536949999997</c:v>
                </c:pt>
              </c:numCache>
            </c:numRef>
          </c:xVal>
          <c:yVal>
            <c:numRef>
              <c:f>'WTiTaVZr-10mm-60min-50MPa-1800C'!$B$27:$B$2692</c:f>
              <c:numCache>
                <c:formatCode>General</c:formatCode>
                <c:ptCount val="2666"/>
                <c:pt idx="0">
                  <c:v>1862</c:v>
                </c:pt>
                <c:pt idx="1">
                  <c:v>1842</c:v>
                </c:pt>
                <c:pt idx="2">
                  <c:v>1835</c:v>
                </c:pt>
                <c:pt idx="3">
                  <c:v>1921</c:v>
                </c:pt>
                <c:pt idx="4">
                  <c:v>1786</c:v>
                </c:pt>
                <c:pt idx="5">
                  <c:v>1777</c:v>
                </c:pt>
                <c:pt idx="6">
                  <c:v>1873</c:v>
                </c:pt>
                <c:pt idx="7">
                  <c:v>1871</c:v>
                </c:pt>
                <c:pt idx="8">
                  <c:v>1776</c:v>
                </c:pt>
                <c:pt idx="9">
                  <c:v>1877</c:v>
                </c:pt>
                <c:pt idx="10">
                  <c:v>1783</c:v>
                </c:pt>
                <c:pt idx="11">
                  <c:v>1926</c:v>
                </c:pt>
                <c:pt idx="12">
                  <c:v>1834</c:v>
                </c:pt>
                <c:pt idx="13">
                  <c:v>1799</c:v>
                </c:pt>
                <c:pt idx="14">
                  <c:v>1778</c:v>
                </c:pt>
                <c:pt idx="15">
                  <c:v>1807</c:v>
                </c:pt>
                <c:pt idx="16">
                  <c:v>1943</c:v>
                </c:pt>
                <c:pt idx="17">
                  <c:v>1834</c:v>
                </c:pt>
                <c:pt idx="18">
                  <c:v>1832</c:v>
                </c:pt>
                <c:pt idx="19">
                  <c:v>1896</c:v>
                </c:pt>
                <c:pt idx="20">
                  <c:v>1851</c:v>
                </c:pt>
                <c:pt idx="21">
                  <c:v>1866</c:v>
                </c:pt>
                <c:pt idx="22">
                  <c:v>1877</c:v>
                </c:pt>
                <c:pt idx="23">
                  <c:v>1868</c:v>
                </c:pt>
                <c:pt idx="24">
                  <c:v>1849</c:v>
                </c:pt>
                <c:pt idx="25">
                  <c:v>1925</c:v>
                </c:pt>
                <c:pt idx="26">
                  <c:v>1805</c:v>
                </c:pt>
                <c:pt idx="27">
                  <c:v>1913</c:v>
                </c:pt>
                <c:pt idx="28">
                  <c:v>1907</c:v>
                </c:pt>
                <c:pt idx="29">
                  <c:v>1920</c:v>
                </c:pt>
                <c:pt idx="30">
                  <c:v>1864</c:v>
                </c:pt>
                <c:pt idx="31">
                  <c:v>1886</c:v>
                </c:pt>
                <c:pt idx="32">
                  <c:v>1863</c:v>
                </c:pt>
                <c:pt idx="33">
                  <c:v>1942</c:v>
                </c:pt>
                <c:pt idx="34">
                  <c:v>1831</c:v>
                </c:pt>
                <c:pt idx="35">
                  <c:v>1897</c:v>
                </c:pt>
                <c:pt idx="36">
                  <c:v>1891</c:v>
                </c:pt>
                <c:pt idx="37">
                  <c:v>1948</c:v>
                </c:pt>
                <c:pt idx="38">
                  <c:v>1955</c:v>
                </c:pt>
                <c:pt idx="39">
                  <c:v>1902</c:v>
                </c:pt>
                <c:pt idx="40">
                  <c:v>1854</c:v>
                </c:pt>
                <c:pt idx="41">
                  <c:v>1890</c:v>
                </c:pt>
                <c:pt idx="42">
                  <c:v>1901</c:v>
                </c:pt>
                <c:pt idx="43">
                  <c:v>1866</c:v>
                </c:pt>
                <c:pt idx="44">
                  <c:v>1940</c:v>
                </c:pt>
                <c:pt idx="45">
                  <c:v>1992</c:v>
                </c:pt>
                <c:pt idx="46">
                  <c:v>1874</c:v>
                </c:pt>
                <c:pt idx="47">
                  <c:v>1896</c:v>
                </c:pt>
                <c:pt idx="48">
                  <c:v>1894</c:v>
                </c:pt>
                <c:pt idx="49">
                  <c:v>1864</c:v>
                </c:pt>
                <c:pt idx="50">
                  <c:v>1844</c:v>
                </c:pt>
                <c:pt idx="51">
                  <c:v>1930</c:v>
                </c:pt>
                <c:pt idx="52">
                  <c:v>1992</c:v>
                </c:pt>
                <c:pt idx="53">
                  <c:v>1979</c:v>
                </c:pt>
                <c:pt idx="54">
                  <c:v>1828</c:v>
                </c:pt>
                <c:pt idx="55">
                  <c:v>1987</c:v>
                </c:pt>
                <c:pt idx="56">
                  <c:v>1896</c:v>
                </c:pt>
                <c:pt idx="57">
                  <c:v>1853</c:v>
                </c:pt>
                <c:pt idx="58">
                  <c:v>1891</c:v>
                </c:pt>
                <c:pt idx="59">
                  <c:v>2072</c:v>
                </c:pt>
                <c:pt idx="60">
                  <c:v>1988</c:v>
                </c:pt>
                <c:pt idx="61">
                  <c:v>1870</c:v>
                </c:pt>
                <c:pt idx="62">
                  <c:v>1934</c:v>
                </c:pt>
                <c:pt idx="63">
                  <c:v>2001</c:v>
                </c:pt>
                <c:pt idx="64">
                  <c:v>1984</c:v>
                </c:pt>
                <c:pt idx="65">
                  <c:v>1912</c:v>
                </c:pt>
                <c:pt idx="66">
                  <c:v>1990</c:v>
                </c:pt>
                <c:pt idx="67">
                  <c:v>1958</c:v>
                </c:pt>
                <c:pt idx="68">
                  <c:v>1984</c:v>
                </c:pt>
                <c:pt idx="69">
                  <c:v>1991</c:v>
                </c:pt>
                <c:pt idx="70">
                  <c:v>1954</c:v>
                </c:pt>
                <c:pt idx="71">
                  <c:v>1909</c:v>
                </c:pt>
                <c:pt idx="72">
                  <c:v>1941</c:v>
                </c:pt>
                <c:pt idx="73">
                  <c:v>1949</c:v>
                </c:pt>
                <c:pt idx="74">
                  <c:v>1891</c:v>
                </c:pt>
                <c:pt idx="75">
                  <c:v>1934</c:v>
                </c:pt>
                <c:pt idx="76">
                  <c:v>1983</c:v>
                </c:pt>
                <c:pt idx="77">
                  <c:v>1907</c:v>
                </c:pt>
                <c:pt idx="78">
                  <c:v>1962</c:v>
                </c:pt>
                <c:pt idx="79">
                  <c:v>2068</c:v>
                </c:pt>
                <c:pt idx="80">
                  <c:v>1968</c:v>
                </c:pt>
                <c:pt idx="81">
                  <c:v>2029</c:v>
                </c:pt>
                <c:pt idx="82">
                  <c:v>2105</c:v>
                </c:pt>
                <c:pt idx="83">
                  <c:v>1981</c:v>
                </c:pt>
                <c:pt idx="84">
                  <c:v>1939</c:v>
                </c:pt>
                <c:pt idx="85">
                  <c:v>1978</c:v>
                </c:pt>
                <c:pt idx="86">
                  <c:v>1983</c:v>
                </c:pt>
                <c:pt idx="87">
                  <c:v>1971</c:v>
                </c:pt>
                <c:pt idx="88">
                  <c:v>1909</c:v>
                </c:pt>
                <c:pt idx="89">
                  <c:v>1993</c:v>
                </c:pt>
                <c:pt idx="90">
                  <c:v>1892</c:v>
                </c:pt>
                <c:pt idx="91">
                  <c:v>1990</c:v>
                </c:pt>
                <c:pt idx="92">
                  <c:v>1974</c:v>
                </c:pt>
                <c:pt idx="93">
                  <c:v>1928</c:v>
                </c:pt>
                <c:pt idx="94">
                  <c:v>1914</c:v>
                </c:pt>
                <c:pt idx="95">
                  <c:v>1983</c:v>
                </c:pt>
                <c:pt idx="96">
                  <c:v>2008</c:v>
                </c:pt>
                <c:pt idx="97">
                  <c:v>1995</c:v>
                </c:pt>
                <c:pt idx="98">
                  <c:v>2022</c:v>
                </c:pt>
                <c:pt idx="99">
                  <c:v>1929</c:v>
                </c:pt>
                <c:pt idx="100">
                  <c:v>1928</c:v>
                </c:pt>
                <c:pt idx="101">
                  <c:v>2034</c:v>
                </c:pt>
                <c:pt idx="102">
                  <c:v>2034</c:v>
                </c:pt>
                <c:pt idx="103">
                  <c:v>1983</c:v>
                </c:pt>
                <c:pt idx="104">
                  <c:v>2038</c:v>
                </c:pt>
                <c:pt idx="105">
                  <c:v>2035</c:v>
                </c:pt>
                <c:pt idx="106">
                  <c:v>2019</c:v>
                </c:pt>
                <c:pt idx="107">
                  <c:v>2046</c:v>
                </c:pt>
                <c:pt idx="108">
                  <c:v>2015</c:v>
                </c:pt>
                <c:pt idx="109">
                  <c:v>2033</c:v>
                </c:pt>
                <c:pt idx="110">
                  <c:v>2078</c:v>
                </c:pt>
                <c:pt idx="111">
                  <c:v>1935</c:v>
                </c:pt>
                <c:pt idx="112">
                  <c:v>2015</c:v>
                </c:pt>
                <c:pt idx="113">
                  <c:v>2012</c:v>
                </c:pt>
                <c:pt idx="114">
                  <c:v>2079</c:v>
                </c:pt>
                <c:pt idx="115">
                  <c:v>1973</c:v>
                </c:pt>
                <c:pt idx="116">
                  <c:v>2046</c:v>
                </c:pt>
                <c:pt idx="117">
                  <c:v>2000</c:v>
                </c:pt>
                <c:pt idx="118">
                  <c:v>1981</c:v>
                </c:pt>
                <c:pt idx="119">
                  <c:v>2020</c:v>
                </c:pt>
                <c:pt idx="120">
                  <c:v>2003</c:v>
                </c:pt>
                <c:pt idx="121">
                  <c:v>2057</c:v>
                </c:pt>
                <c:pt idx="122">
                  <c:v>2007</c:v>
                </c:pt>
                <c:pt idx="123">
                  <c:v>2026</c:v>
                </c:pt>
                <c:pt idx="124">
                  <c:v>2030</c:v>
                </c:pt>
                <c:pt idx="125">
                  <c:v>1985</c:v>
                </c:pt>
                <c:pt idx="126">
                  <c:v>2118</c:v>
                </c:pt>
                <c:pt idx="127">
                  <c:v>2103</c:v>
                </c:pt>
                <c:pt idx="128">
                  <c:v>1998</c:v>
                </c:pt>
                <c:pt idx="129">
                  <c:v>2007</c:v>
                </c:pt>
                <c:pt idx="130">
                  <c:v>2004</c:v>
                </c:pt>
                <c:pt idx="131">
                  <c:v>2030</c:v>
                </c:pt>
                <c:pt idx="132">
                  <c:v>2111</c:v>
                </c:pt>
                <c:pt idx="133">
                  <c:v>2101</c:v>
                </c:pt>
                <c:pt idx="134">
                  <c:v>2014</c:v>
                </c:pt>
                <c:pt idx="135">
                  <c:v>2120</c:v>
                </c:pt>
                <c:pt idx="136">
                  <c:v>2143</c:v>
                </c:pt>
                <c:pt idx="137">
                  <c:v>2001</c:v>
                </c:pt>
                <c:pt idx="138">
                  <c:v>2099</c:v>
                </c:pt>
                <c:pt idx="139">
                  <c:v>2079</c:v>
                </c:pt>
                <c:pt idx="140">
                  <c:v>2140</c:v>
                </c:pt>
                <c:pt idx="141">
                  <c:v>2085</c:v>
                </c:pt>
                <c:pt idx="142">
                  <c:v>2111</c:v>
                </c:pt>
                <c:pt idx="143">
                  <c:v>2062</c:v>
                </c:pt>
                <c:pt idx="144">
                  <c:v>2112</c:v>
                </c:pt>
                <c:pt idx="145">
                  <c:v>2164</c:v>
                </c:pt>
                <c:pt idx="146">
                  <c:v>2180</c:v>
                </c:pt>
                <c:pt idx="147">
                  <c:v>2093</c:v>
                </c:pt>
                <c:pt idx="148">
                  <c:v>2197</c:v>
                </c:pt>
                <c:pt idx="149">
                  <c:v>2226</c:v>
                </c:pt>
                <c:pt idx="150">
                  <c:v>2138</c:v>
                </c:pt>
                <c:pt idx="151">
                  <c:v>2074</c:v>
                </c:pt>
                <c:pt idx="152">
                  <c:v>2118</c:v>
                </c:pt>
                <c:pt idx="153">
                  <c:v>2108</c:v>
                </c:pt>
                <c:pt idx="154">
                  <c:v>2073</c:v>
                </c:pt>
                <c:pt idx="155">
                  <c:v>2156</c:v>
                </c:pt>
                <c:pt idx="156">
                  <c:v>2029</c:v>
                </c:pt>
                <c:pt idx="157">
                  <c:v>2170</c:v>
                </c:pt>
                <c:pt idx="158">
                  <c:v>2078</c:v>
                </c:pt>
                <c:pt idx="159">
                  <c:v>2136</c:v>
                </c:pt>
                <c:pt idx="160">
                  <c:v>2027</c:v>
                </c:pt>
                <c:pt idx="161">
                  <c:v>2221</c:v>
                </c:pt>
                <c:pt idx="162">
                  <c:v>2099</c:v>
                </c:pt>
                <c:pt idx="163">
                  <c:v>2165</c:v>
                </c:pt>
                <c:pt idx="164">
                  <c:v>2169</c:v>
                </c:pt>
                <c:pt idx="165">
                  <c:v>2095</c:v>
                </c:pt>
                <c:pt idx="166">
                  <c:v>2178</c:v>
                </c:pt>
                <c:pt idx="167">
                  <c:v>2129</c:v>
                </c:pt>
                <c:pt idx="168">
                  <c:v>2216</c:v>
                </c:pt>
                <c:pt idx="169">
                  <c:v>2154</c:v>
                </c:pt>
                <c:pt idx="170">
                  <c:v>2170</c:v>
                </c:pt>
                <c:pt idx="171">
                  <c:v>2295</c:v>
                </c:pt>
                <c:pt idx="172">
                  <c:v>2173</c:v>
                </c:pt>
                <c:pt idx="173">
                  <c:v>2198</c:v>
                </c:pt>
                <c:pt idx="174">
                  <c:v>2193</c:v>
                </c:pt>
                <c:pt idx="175">
                  <c:v>2216</c:v>
                </c:pt>
                <c:pt idx="176">
                  <c:v>2166</c:v>
                </c:pt>
                <c:pt idx="177">
                  <c:v>2225</c:v>
                </c:pt>
                <c:pt idx="178">
                  <c:v>2216</c:v>
                </c:pt>
                <c:pt idx="179">
                  <c:v>2201</c:v>
                </c:pt>
                <c:pt idx="180">
                  <c:v>2184</c:v>
                </c:pt>
                <c:pt idx="181">
                  <c:v>2202</c:v>
                </c:pt>
                <c:pt idx="182">
                  <c:v>2229</c:v>
                </c:pt>
                <c:pt idx="183">
                  <c:v>2168</c:v>
                </c:pt>
                <c:pt idx="184">
                  <c:v>2276</c:v>
                </c:pt>
                <c:pt idx="185">
                  <c:v>2247</c:v>
                </c:pt>
                <c:pt idx="186">
                  <c:v>2259</c:v>
                </c:pt>
                <c:pt idx="187">
                  <c:v>2204</c:v>
                </c:pt>
                <c:pt idx="188">
                  <c:v>2224</c:v>
                </c:pt>
                <c:pt idx="189">
                  <c:v>2240</c:v>
                </c:pt>
                <c:pt idx="190">
                  <c:v>2204</c:v>
                </c:pt>
                <c:pt idx="191">
                  <c:v>2221</c:v>
                </c:pt>
                <c:pt idx="192">
                  <c:v>2295</c:v>
                </c:pt>
                <c:pt idx="193">
                  <c:v>2217</c:v>
                </c:pt>
                <c:pt idx="194">
                  <c:v>2339</c:v>
                </c:pt>
                <c:pt idx="195">
                  <c:v>2179</c:v>
                </c:pt>
                <c:pt idx="196">
                  <c:v>2373</c:v>
                </c:pt>
                <c:pt idx="197">
                  <c:v>2321</c:v>
                </c:pt>
                <c:pt idx="198">
                  <c:v>2320</c:v>
                </c:pt>
                <c:pt idx="199">
                  <c:v>2296</c:v>
                </c:pt>
                <c:pt idx="200">
                  <c:v>2372</c:v>
                </c:pt>
                <c:pt idx="201">
                  <c:v>2380</c:v>
                </c:pt>
                <c:pt idx="202">
                  <c:v>2441</c:v>
                </c:pt>
                <c:pt idx="203">
                  <c:v>2456</c:v>
                </c:pt>
                <c:pt idx="204">
                  <c:v>2451</c:v>
                </c:pt>
                <c:pt idx="205">
                  <c:v>2528</c:v>
                </c:pt>
                <c:pt idx="206">
                  <c:v>2489</c:v>
                </c:pt>
                <c:pt idx="207">
                  <c:v>2519</c:v>
                </c:pt>
                <c:pt idx="208">
                  <c:v>2590</c:v>
                </c:pt>
                <c:pt idx="209">
                  <c:v>2603</c:v>
                </c:pt>
                <c:pt idx="210">
                  <c:v>2594</c:v>
                </c:pt>
                <c:pt idx="211">
                  <c:v>2672</c:v>
                </c:pt>
                <c:pt idx="212">
                  <c:v>2640</c:v>
                </c:pt>
                <c:pt idx="213">
                  <c:v>2701</c:v>
                </c:pt>
                <c:pt idx="214">
                  <c:v>2737</c:v>
                </c:pt>
                <c:pt idx="215">
                  <c:v>2817</c:v>
                </c:pt>
                <c:pt idx="216">
                  <c:v>2914</c:v>
                </c:pt>
                <c:pt idx="217">
                  <c:v>2960</c:v>
                </c:pt>
                <c:pt idx="218">
                  <c:v>3076</c:v>
                </c:pt>
                <c:pt idx="219">
                  <c:v>3137</c:v>
                </c:pt>
                <c:pt idx="220">
                  <c:v>3303</c:v>
                </c:pt>
                <c:pt idx="221">
                  <c:v>3491</c:v>
                </c:pt>
                <c:pt idx="222">
                  <c:v>3633</c:v>
                </c:pt>
                <c:pt idx="223">
                  <c:v>4012</c:v>
                </c:pt>
                <c:pt idx="224">
                  <c:v>4138</c:v>
                </c:pt>
                <c:pt idx="225">
                  <c:v>4559</c:v>
                </c:pt>
                <c:pt idx="226">
                  <c:v>5040</c:v>
                </c:pt>
                <c:pt idx="227">
                  <c:v>5532</c:v>
                </c:pt>
                <c:pt idx="228">
                  <c:v>6124</c:v>
                </c:pt>
                <c:pt idx="229">
                  <c:v>7146</c:v>
                </c:pt>
                <c:pt idx="230">
                  <c:v>7955</c:v>
                </c:pt>
                <c:pt idx="231">
                  <c:v>8976</c:v>
                </c:pt>
                <c:pt idx="232">
                  <c:v>9715</c:v>
                </c:pt>
                <c:pt idx="233">
                  <c:v>10813</c:v>
                </c:pt>
                <c:pt idx="234">
                  <c:v>11599</c:v>
                </c:pt>
                <c:pt idx="235">
                  <c:v>12243</c:v>
                </c:pt>
                <c:pt idx="236">
                  <c:v>12719</c:v>
                </c:pt>
                <c:pt idx="237">
                  <c:v>12802</c:v>
                </c:pt>
                <c:pt idx="238">
                  <c:v>12342</c:v>
                </c:pt>
                <c:pt idx="239">
                  <c:v>12057</c:v>
                </c:pt>
                <c:pt idx="240">
                  <c:v>10818</c:v>
                </c:pt>
                <c:pt idx="241">
                  <c:v>9676</c:v>
                </c:pt>
                <c:pt idx="242">
                  <c:v>8221</c:v>
                </c:pt>
                <c:pt idx="243">
                  <c:v>7079</c:v>
                </c:pt>
                <c:pt idx="244">
                  <c:v>5984</c:v>
                </c:pt>
                <c:pt idx="245">
                  <c:v>5074</c:v>
                </c:pt>
                <c:pt idx="246">
                  <c:v>4596</c:v>
                </c:pt>
                <c:pt idx="247">
                  <c:v>4023</c:v>
                </c:pt>
                <c:pt idx="248">
                  <c:v>3798</c:v>
                </c:pt>
                <c:pt idx="249">
                  <c:v>3416</c:v>
                </c:pt>
                <c:pt idx="250">
                  <c:v>3367</c:v>
                </c:pt>
                <c:pt idx="251">
                  <c:v>3211</c:v>
                </c:pt>
                <c:pt idx="252">
                  <c:v>3152</c:v>
                </c:pt>
                <c:pt idx="253">
                  <c:v>3017</c:v>
                </c:pt>
                <c:pt idx="254">
                  <c:v>2854</c:v>
                </c:pt>
                <c:pt idx="255">
                  <c:v>2730</c:v>
                </c:pt>
                <c:pt idx="256">
                  <c:v>2767</c:v>
                </c:pt>
                <c:pt idx="257">
                  <c:v>2785</c:v>
                </c:pt>
                <c:pt idx="258">
                  <c:v>2702</c:v>
                </c:pt>
                <c:pt idx="259">
                  <c:v>2649</c:v>
                </c:pt>
                <c:pt idx="260">
                  <c:v>2551</c:v>
                </c:pt>
                <c:pt idx="261">
                  <c:v>2576</c:v>
                </c:pt>
                <c:pt idx="262">
                  <c:v>2513</c:v>
                </c:pt>
                <c:pt idx="263">
                  <c:v>2586</c:v>
                </c:pt>
                <c:pt idx="264">
                  <c:v>2571</c:v>
                </c:pt>
                <c:pt idx="265">
                  <c:v>2464</c:v>
                </c:pt>
                <c:pt idx="266">
                  <c:v>2454</c:v>
                </c:pt>
                <c:pt idx="267">
                  <c:v>2430</c:v>
                </c:pt>
                <c:pt idx="268">
                  <c:v>2419</c:v>
                </c:pt>
                <c:pt idx="269">
                  <c:v>2536</c:v>
                </c:pt>
                <c:pt idx="270">
                  <c:v>2465</c:v>
                </c:pt>
                <c:pt idx="271">
                  <c:v>2491</c:v>
                </c:pt>
                <c:pt idx="272">
                  <c:v>2458</c:v>
                </c:pt>
                <c:pt idx="273">
                  <c:v>2470</c:v>
                </c:pt>
                <c:pt idx="274">
                  <c:v>2467</c:v>
                </c:pt>
                <c:pt idx="275">
                  <c:v>2380</c:v>
                </c:pt>
                <c:pt idx="276">
                  <c:v>2443</c:v>
                </c:pt>
                <c:pt idx="277">
                  <c:v>2487</c:v>
                </c:pt>
                <c:pt idx="278">
                  <c:v>2414</c:v>
                </c:pt>
                <c:pt idx="279">
                  <c:v>2452</c:v>
                </c:pt>
                <c:pt idx="280">
                  <c:v>2431</c:v>
                </c:pt>
                <c:pt idx="281">
                  <c:v>2341</c:v>
                </c:pt>
                <c:pt idx="282">
                  <c:v>2389</c:v>
                </c:pt>
                <c:pt idx="283">
                  <c:v>2483</c:v>
                </c:pt>
                <c:pt idx="284">
                  <c:v>2394</c:v>
                </c:pt>
                <c:pt idx="285">
                  <c:v>2516</c:v>
                </c:pt>
                <c:pt idx="286">
                  <c:v>2429</c:v>
                </c:pt>
                <c:pt idx="287">
                  <c:v>2415</c:v>
                </c:pt>
                <c:pt idx="288">
                  <c:v>2440</c:v>
                </c:pt>
                <c:pt idx="289">
                  <c:v>2391</c:v>
                </c:pt>
                <c:pt idx="290">
                  <c:v>2463</c:v>
                </c:pt>
                <c:pt idx="291">
                  <c:v>2527</c:v>
                </c:pt>
                <c:pt idx="292">
                  <c:v>2477</c:v>
                </c:pt>
                <c:pt idx="293">
                  <c:v>2466</c:v>
                </c:pt>
                <c:pt idx="294">
                  <c:v>2481</c:v>
                </c:pt>
                <c:pt idx="295">
                  <c:v>2607</c:v>
                </c:pt>
                <c:pt idx="296">
                  <c:v>2602</c:v>
                </c:pt>
                <c:pt idx="297">
                  <c:v>2579</c:v>
                </c:pt>
                <c:pt idx="298">
                  <c:v>2535</c:v>
                </c:pt>
                <c:pt idx="299">
                  <c:v>2440</c:v>
                </c:pt>
                <c:pt idx="300">
                  <c:v>2623</c:v>
                </c:pt>
                <c:pt idx="301">
                  <c:v>2661</c:v>
                </c:pt>
                <c:pt idx="302">
                  <c:v>2628</c:v>
                </c:pt>
                <c:pt idx="303">
                  <c:v>2620</c:v>
                </c:pt>
                <c:pt idx="304">
                  <c:v>2593</c:v>
                </c:pt>
                <c:pt idx="305">
                  <c:v>2669</c:v>
                </c:pt>
                <c:pt idx="306">
                  <c:v>2683</c:v>
                </c:pt>
                <c:pt idx="307">
                  <c:v>2639</c:v>
                </c:pt>
                <c:pt idx="308">
                  <c:v>2631</c:v>
                </c:pt>
                <c:pt idx="309">
                  <c:v>2571</c:v>
                </c:pt>
                <c:pt idx="310">
                  <c:v>2589</c:v>
                </c:pt>
                <c:pt idx="311">
                  <c:v>2517</c:v>
                </c:pt>
                <c:pt idx="312">
                  <c:v>2493</c:v>
                </c:pt>
                <c:pt idx="313">
                  <c:v>2553</c:v>
                </c:pt>
                <c:pt idx="314">
                  <c:v>2514</c:v>
                </c:pt>
                <c:pt idx="315">
                  <c:v>2404</c:v>
                </c:pt>
                <c:pt idx="316">
                  <c:v>2447</c:v>
                </c:pt>
                <c:pt idx="317">
                  <c:v>2415</c:v>
                </c:pt>
                <c:pt idx="318">
                  <c:v>2483</c:v>
                </c:pt>
                <c:pt idx="319">
                  <c:v>2458</c:v>
                </c:pt>
                <c:pt idx="320">
                  <c:v>2397</c:v>
                </c:pt>
                <c:pt idx="321">
                  <c:v>2449</c:v>
                </c:pt>
                <c:pt idx="322">
                  <c:v>2477</c:v>
                </c:pt>
                <c:pt idx="323">
                  <c:v>2572</c:v>
                </c:pt>
                <c:pt idx="324">
                  <c:v>2456</c:v>
                </c:pt>
                <c:pt idx="325">
                  <c:v>2461</c:v>
                </c:pt>
                <c:pt idx="326">
                  <c:v>2384</c:v>
                </c:pt>
                <c:pt idx="327">
                  <c:v>2494</c:v>
                </c:pt>
                <c:pt idx="328">
                  <c:v>2381</c:v>
                </c:pt>
                <c:pt idx="329">
                  <c:v>2518</c:v>
                </c:pt>
                <c:pt idx="330">
                  <c:v>2542</c:v>
                </c:pt>
                <c:pt idx="331">
                  <c:v>2481</c:v>
                </c:pt>
                <c:pt idx="332">
                  <c:v>2395</c:v>
                </c:pt>
                <c:pt idx="333">
                  <c:v>2501</c:v>
                </c:pt>
                <c:pt idx="334">
                  <c:v>2476</c:v>
                </c:pt>
                <c:pt idx="335">
                  <c:v>2401</c:v>
                </c:pt>
                <c:pt idx="336">
                  <c:v>2516</c:v>
                </c:pt>
                <c:pt idx="337">
                  <c:v>2508</c:v>
                </c:pt>
                <c:pt idx="338">
                  <c:v>2521</c:v>
                </c:pt>
                <c:pt idx="339">
                  <c:v>2439</c:v>
                </c:pt>
                <c:pt idx="340">
                  <c:v>2411</c:v>
                </c:pt>
                <c:pt idx="341">
                  <c:v>2408</c:v>
                </c:pt>
                <c:pt idx="342">
                  <c:v>2405</c:v>
                </c:pt>
                <c:pt idx="343">
                  <c:v>2489</c:v>
                </c:pt>
                <c:pt idx="344">
                  <c:v>2445</c:v>
                </c:pt>
                <c:pt idx="345">
                  <c:v>2471</c:v>
                </c:pt>
                <c:pt idx="346">
                  <c:v>2484</c:v>
                </c:pt>
                <c:pt idx="347">
                  <c:v>2566</c:v>
                </c:pt>
                <c:pt idx="348">
                  <c:v>2491</c:v>
                </c:pt>
                <c:pt idx="349">
                  <c:v>2429</c:v>
                </c:pt>
                <c:pt idx="350">
                  <c:v>2471</c:v>
                </c:pt>
                <c:pt idx="351">
                  <c:v>2538</c:v>
                </c:pt>
                <c:pt idx="352">
                  <c:v>2577</c:v>
                </c:pt>
                <c:pt idx="353">
                  <c:v>2485</c:v>
                </c:pt>
                <c:pt idx="354">
                  <c:v>2402</c:v>
                </c:pt>
                <c:pt idx="355">
                  <c:v>2452</c:v>
                </c:pt>
                <c:pt idx="356">
                  <c:v>2473</c:v>
                </c:pt>
                <c:pt idx="357">
                  <c:v>2461</c:v>
                </c:pt>
                <c:pt idx="358">
                  <c:v>2511</c:v>
                </c:pt>
                <c:pt idx="359">
                  <c:v>2494</c:v>
                </c:pt>
                <c:pt idx="360">
                  <c:v>2531</c:v>
                </c:pt>
                <c:pt idx="361">
                  <c:v>2681</c:v>
                </c:pt>
                <c:pt idx="362">
                  <c:v>2511</c:v>
                </c:pt>
                <c:pt idx="363">
                  <c:v>2472</c:v>
                </c:pt>
                <c:pt idx="364">
                  <c:v>2569</c:v>
                </c:pt>
                <c:pt idx="365">
                  <c:v>2512</c:v>
                </c:pt>
                <c:pt idx="366">
                  <c:v>2454</c:v>
                </c:pt>
                <c:pt idx="367">
                  <c:v>2624</c:v>
                </c:pt>
                <c:pt idx="368">
                  <c:v>2704</c:v>
                </c:pt>
                <c:pt idx="369">
                  <c:v>2718</c:v>
                </c:pt>
                <c:pt idx="370">
                  <c:v>2729</c:v>
                </c:pt>
                <c:pt idx="371">
                  <c:v>2891</c:v>
                </c:pt>
                <c:pt idx="372">
                  <c:v>2967</c:v>
                </c:pt>
                <c:pt idx="373">
                  <c:v>3098</c:v>
                </c:pt>
                <c:pt idx="374">
                  <c:v>3169</c:v>
                </c:pt>
                <c:pt idx="375">
                  <c:v>3362</c:v>
                </c:pt>
                <c:pt idx="376">
                  <c:v>3244</c:v>
                </c:pt>
                <c:pt idx="377">
                  <c:v>3117</c:v>
                </c:pt>
                <c:pt idx="378">
                  <c:v>3178</c:v>
                </c:pt>
                <c:pt idx="379">
                  <c:v>3095</c:v>
                </c:pt>
                <c:pt idx="380">
                  <c:v>3060</c:v>
                </c:pt>
                <c:pt idx="381">
                  <c:v>3009</c:v>
                </c:pt>
                <c:pt idx="382">
                  <c:v>2953</c:v>
                </c:pt>
                <c:pt idx="383">
                  <c:v>2901</c:v>
                </c:pt>
                <c:pt idx="384">
                  <c:v>2780</c:v>
                </c:pt>
                <c:pt idx="385">
                  <c:v>2625</c:v>
                </c:pt>
                <c:pt idx="386">
                  <c:v>2693</c:v>
                </c:pt>
                <c:pt idx="387">
                  <c:v>2729</c:v>
                </c:pt>
                <c:pt idx="388">
                  <c:v>2699</c:v>
                </c:pt>
                <c:pt idx="389">
                  <c:v>2666</c:v>
                </c:pt>
                <c:pt idx="390">
                  <c:v>2519</c:v>
                </c:pt>
                <c:pt idx="391">
                  <c:v>2624</c:v>
                </c:pt>
                <c:pt idx="392">
                  <c:v>2656</c:v>
                </c:pt>
                <c:pt idx="393">
                  <c:v>2711</c:v>
                </c:pt>
                <c:pt idx="394">
                  <c:v>2503</c:v>
                </c:pt>
                <c:pt idx="395">
                  <c:v>2549</c:v>
                </c:pt>
                <c:pt idx="396">
                  <c:v>2603</c:v>
                </c:pt>
                <c:pt idx="397">
                  <c:v>2635</c:v>
                </c:pt>
                <c:pt idx="398">
                  <c:v>2549</c:v>
                </c:pt>
                <c:pt idx="399">
                  <c:v>2574</c:v>
                </c:pt>
                <c:pt idx="400">
                  <c:v>2523</c:v>
                </c:pt>
                <c:pt idx="401">
                  <c:v>2554</c:v>
                </c:pt>
                <c:pt idx="402">
                  <c:v>2578</c:v>
                </c:pt>
                <c:pt idx="403">
                  <c:v>2598</c:v>
                </c:pt>
                <c:pt idx="404">
                  <c:v>2617</c:v>
                </c:pt>
                <c:pt idx="405">
                  <c:v>2616</c:v>
                </c:pt>
                <c:pt idx="406">
                  <c:v>2595</c:v>
                </c:pt>
                <c:pt idx="407">
                  <c:v>2593</c:v>
                </c:pt>
                <c:pt idx="408">
                  <c:v>2604</c:v>
                </c:pt>
                <c:pt idx="409">
                  <c:v>2597</c:v>
                </c:pt>
                <c:pt idx="410">
                  <c:v>2619</c:v>
                </c:pt>
                <c:pt idx="411">
                  <c:v>2603</c:v>
                </c:pt>
                <c:pt idx="412">
                  <c:v>2646</c:v>
                </c:pt>
                <c:pt idx="413">
                  <c:v>2554</c:v>
                </c:pt>
                <c:pt idx="414">
                  <c:v>2657</c:v>
                </c:pt>
                <c:pt idx="415">
                  <c:v>2665</c:v>
                </c:pt>
                <c:pt idx="416">
                  <c:v>2686</c:v>
                </c:pt>
                <c:pt idx="417">
                  <c:v>2665</c:v>
                </c:pt>
                <c:pt idx="418">
                  <c:v>2744</c:v>
                </c:pt>
                <c:pt idx="419">
                  <c:v>2635</c:v>
                </c:pt>
                <c:pt idx="420">
                  <c:v>2737</c:v>
                </c:pt>
                <c:pt idx="421">
                  <c:v>2874</c:v>
                </c:pt>
                <c:pt idx="422">
                  <c:v>2798</c:v>
                </c:pt>
                <c:pt idx="423">
                  <c:v>2759</c:v>
                </c:pt>
                <c:pt idx="424">
                  <c:v>2725</c:v>
                </c:pt>
                <c:pt idx="425">
                  <c:v>2835</c:v>
                </c:pt>
                <c:pt idx="426">
                  <c:v>2867</c:v>
                </c:pt>
                <c:pt idx="427">
                  <c:v>2856</c:v>
                </c:pt>
                <c:pt idx="428">
                  <c:v>2839</c:v>
                </c:pt>
                <c:pt idx="429">
                  <c:v>2747</c:v>
                </c:pt>
                <c:pt idx="430">
                  <c:v>2764</c:v>
                </c:pt>
                <c:pt idx="431">
                  <c:v>2726</c:v>
                </c:pt>
                <c:pt idx="432">
                  <c:v>2763</c:v>
                </c:pt>
                <c:pt idx="433">
                  <c:v>2739</c:v>
                </c:pt>
                <c:pt idx="434">
                  <c:v>2736</c:v>
                </c:pt>
                <c:pt idx="435">
                  <c:v>2653</c:v>
                </c:pt>
                <c:pt idx="436">
                  <c:v>2699</c:v>
                </c:pt>
                <c:pt idx="437">
                  <c:v>2699</c:v>
                </c:pt>
                <c:pt idx="438">
                  <c:v>2737</c:v>
                </c:pt>
                <c:pt idx="439">
                  <c:v>2741</c:v>
                </c:pt>
                <c:pt idx="440">
                  <c:v>2814</c:v>
                </c:pt>
                <c:pt idx="441">
                  <c:v>2829</c:v>
                </c:pt>
                <c:pt idx="442">
                  <c:v>2837</c:v>
                </c:pt>
                <c:pt idx="443">
                  <c:v>2684</c:v>
                </c:pt>
                <c:pt idx="444">
                  <c:v>2653</c:v>
                </c:pt>
                <c:pt idx="445">
                  <c:v>2834</c:v>
                </c:pt>
                <c:pt idx="446">
                  <c:v>2673</c:v>
                </c:pt>
                <c:pt idx="447">
                  <c:v>2770</c:v>
                </c:pt>
                <c:pt idx="448">
                  <c:v>2594</c:v>
                </c:pt>
                <c:pt idx="449">
                  <c:v>2741</c:v>
                </c:pt>
                <c:pt idx="450">
                  <c:v>2626</c:v>
                </c:pt>
                <c:pt idx="451">
                  <c:v>2664</c:v>
                </c:pt>
                <c:pt idx="452">
                  <c:v>2723</c:v>
                </c:pt>
                <c:pt idx="453">
                  <c:v>2682</c:v>
                </c:pt>
                <c:pt idx="454">
                  <c:v>2572</c:v>
                </c:pt>
                <c:pt idx="455">
                  <c:v>2717</c:v>
                </c:pt>
                <c:pt idx="456">
                  <c:v>2726</c:v>
                </c:pt>
                <c:pt idx="457">
                  <c:v>2662</c:v>
                </c:pt>
                <c:pt idx="458">
                  <c:v>2656</c:v>
                </c:pt>
                <c:pt idx="459">
                  <c:v>2581</c:v>
                </c:pt>
                <c:pt idx="460">
                  <c:v>2627</c:v>
                </c:pt>
                <c:pt idx="461">
                  <c:v>2565</c:v>
                </c:pt>
                <c:pt idx="462">
                  <c:v>2693</c:v>
                </c:pt>
                <c:pt idx="463">
                  <c:v>2703</c:v>
                </c:pt>
                <c:pt idx="464">
                  <c:v>2729</c:v>
                </c:pt>
                <c:pt idx="465">
                  <c:v>2724</c:v>
                </c:pt>
                <c:pt idx="466">
                  <c:v>2672</c:v>
                </c:pt>
                <c:pt idx="467">
                  <c:v>2665</c:v>
                </c:pt>
                <c:pt idx="468">
                  <c:v>2708</c:v>
                </c:pt>
                <c:pt idx="469">
                  <c:v>2669</c:v>
                </c:pt>
                <c:pt idx="470">
                  <c:v>2661</c:v>
                </c:pt>
                <c:pt idx="471">
                  <c:v>2721</c:v>
                </c:pt>
                <c:pt idx="472">
                  <c:v>2667</c:v>
                </c:pt>
                <c:pt idx="473">
                  <c:v>2675</c:v>
                </c:pt>
                <c:pt idx="474">
                  <c:v>2745</c:v>
                </c:pt>
                <c:pt idx="475">
                  <c:v>2593</c:v>
                </c:pt>
                <c:pt idx="476">
                  <c:v>2720</c:v>
                </c:pt>
                <c:pt idx="477">
                  <c:v>2800</c:v>
                </c:pt>
                <c:pt idx="478">
                  <c:v>2760</c:v>
                </c:pt>
                <c:pt idx="479">
                  <c:v>2742</c:v>
                </c:pt>
                <c:pt idx="480">
                  <c:v>2763</c:v>
                </c:pt>
                <c:pt idx="481">
                  <c:v>2686</c:v>
                </c:pt>
                <c:pt idx="482">
                  <c:v>2726</c:v>
                </c:pt>
                <c:pt idx="483">
                  <c:v>2713</c:v>
                </c:pt>
                <c:pt idx="484">
                  <c:v>2624</c:v>
                </c:pt>
                <c:pt idx="485">
                  <c:v>2693</c:v>
                </c:pt>
                <c:pt idx="486">
                  <c:v>2702</c:v>
                </c:pt>
                <c:pt idx="487">
                  <c:v>2700</c:v>
                </c:pt>
                <c:pt idx="488">
                  <c:v>2787</c:v>
                </c:pt>
                <c:pt idx="489">
                  <c:v>2766</c:v>
                </c:pt>
                <c:pt idx="490">
                  <c:v>2732</c:v>
                </c:pt>
                <c:pt idx="491">
                  <c:v>2649</c:v>
                </c:pt>
                <c:pt idx="492">
                  <c:v>2764</c:v>
                </c:pt>
                <c:pt idx="493">
                  <c:v>2612</c:v>
                </c:pt>
                <c:pt idx="494">
                  <c:v>2748</c:v>
                </c:pt>
                <c:pt idx="495">
                  <c:v>2658</c:v>
                </c:pt>
                <c:pt idx="496">
                  <c:v>2726</c:v>
                </c:pt>
                <c:pt idx="497">
                  <c:v>2672</c:v>
                </c:pt>
                <c:pt idx="498">
                  <c:v>2716</c:v>
                </c:pt>
                <c:pt idx="499">
                  <c:v>2751</c:v>
                </c:pt>
                <c:pt idx="500">
                  <c:v>2622</c:v>
                </c:pt>
                <c:pt idx="501">
                  <c:v>2654</c:v>
                </c:pt>
                <c:pt idx="502">
                  <c:v>2831</c:v>
                </c:pt>
                <c:pt idx="503">
                  <c:v>2682</c:v>
                </c:pt>
                <c:pt idx="504">
                  <c:v>2685</c:v>
                </c:pt>
                <c:pt idx="505">
                  <c:v>2754</c:v>
                </c:pt>
                <c:pt idx="506">
                  <c:v>2806</c:v>
                </c:pt>
                <c:pt idx="507">
                  <c:v>2804</c:v>
                </c:pt>
                <c:pt idx="508">
                  <c:v>2769</c:v>
                </c:pt>
                <c:pt idx="509">
                  <c:v>2726</c:v>
                </c:pt>
                <c:pt idx="510">
                  <c:v>2727</c:v>
                </c:pt>
                <c:pt idx="511">
                  <c:v>2597</c:v>
                </c:pt>
                <c:pt idx="512">
                  <c:v>2787</c:v>
                </c:pt>
                <c:pt idx="513">
                  <c:v>2768</c:v>
                </c:pt>
                <c:pt idx="514">
                  <c:v>2757</c:v>
                </c:pt>
                <c:pt idx="515">
                  <c:v>2768</c:v>
                </c:pt>
                <c:pt idx="516">
                  <c:v>2766</c:v>
                </c:pt>
                <c:pt idx="517">
                  <c:v>2819</c:v>
                </c:pt>
                <c:pt idx="518">
                  <c:v>2836</c:v>
                </c:pt>
                <c:pt idx="519">
                  <c:v>2831</c:v>
                </c:pt>
                <c:pt idx="520">
                  <c:v>2964</c:v>
                </c:pt>
                <c:pt idx="521">
                  <c:v>2930</c:v>
                </c:pt>
                <c:pt idx="522">
                  <c:v>3018</c:v>
                </c:pt>
                <c:pt idx="523">
                  <c:v>3015</c:v>
                </c:pt>
                <c:pt idx="524">
                  <c:v>3024</c:v>
                </c:pt>
                <c:pt idx="525">
                  <c:v>3063</c:v>
                </c:pt>
                <c:pt idx="526">
                  <c:v>3246</c:v>
                </c:pt>
                <c:pt idx="527">
                  <c:v>3263</c:v>
                </c:pt>
                <c:pt idx="528">
                  <c:v>3324</c:v>
                </c:pt>
                <c:pt idx="529">
                  <c:v>3356</c:v>
                </c:pt>
                <c:pt idx="530">
                  <c:v>3366</c:v>
                </c:pt>
                <c:pt idx="531">
                  <c:v>3521</c:v>
                </c:pt>
                <c:pt idx="532">
                  <c:v>3498</c:v>
                </c:pt>
                <c:pt idx="533">
                  <c:v>3436</c:v>
                </c:pt>
                <c:pt idx="534">
                  <c:v>3428</c:v>
                </c:pt>
                <c:pt idx="535">
                  <c:v>3366</c:v>
                </c:pt>
                <c:pt idx="536">
                  <c:v>3335</c:v>
                </c:pt>
                <c:pt idx="537">
                  <c:v>3296</c:v>
                </c:pt>
                <c:pt idx="538">
                  <c:v>3326</c:v>
                </c:pt>
                <c:pt idx="539">
                  <c:v>3399</c:v>
                </c:pt>
                <c:pt idx="540">
                  <c:v>3334</c:v>
                </c:pt>
                <c:pt idx="541">
                  <c:v>3271</c:v>
                </c:pt>
                <c:pt idx="542">
                  <c:v>3256</c:v>
                </c:pt>
                <c:pt idx="543">
                  <c:v>3382</c:v>
                </c:pt>
                <c:pt idx="544">
                  <c:v>3265</c:v>
                </c:pt>
                <c:pt idx="545">
                  <c:v>3269</c:v>
                </c:pt>
                <c:pt idx="546">
                  <c:v>3250</c:v>
                </c:pt>
                <c:pt idx="547">
                  <c:v>3269</c:v>
                </c:pt>
                <c:pt idx="548">
                  <c:v>3298</c:v>
                </c:pt>
                <c:pt idx="549">
                  <c:v>3420</c:v>
                </c:pt>
                <c:pt idx="550">
                  <c:v>3187</c:v>
                </c:pt>
                <c:pt idx="551">
                  <c:v>3454</c:v>
                </c:pt>
                <c:pt idx="552">
                  <c:v>3386</c:v>
                </c:pt>
                <c:pt idx="553">
                  <c:v>3508</c:v>
                </c:pt>
                <c:pt idx="554">
                  <c:v>3533</c:v>
                </c:pt>
                <c:pt idx="555">
                  <c:v>3617</c:v>
                </c:pt>
                <c:pt idx="556">
                  <c:v>3600</c:v>
                </c:pt>
                <c:pt idx="557">
                  <c:v>3638</c:v>
                </c:pt>
                <c:pt idx="558">
                  <c:v>3596</c:v>
                </c:pt>
                <c:pt idx="559">
                  <c:v>3861</c:v>
                </c:pt>
                <c:pt idx="560">
                  <c:v>4076</c:v>
                </c:pt>
                <c:pt idx="561">
                  <c:v>4421</c:v>
                </c:pt>
                <c:pt idx="562">
                  <c:v>4783</c:v>
                </c:pt>
                <c:pt idx="563">
                  <c:v>5024</c:v>
                </c:pt>
                <c:pt idx="564">
                  <c:v>5581</c:v>
                </c:pt>
                <c:pt idx="565">
                  <c:v>6408</c:v>
                </c:pt>
                <c:pt idx="566">
                  <c:v>7504</c:v>
                </c:pt>
                <c:pt idx="567">
                  <c:v>9010</c:v>
                </c:pt>
                <c:pt idx="568">
                  <c:v>11358</c:v>
                </c:pt>
                <c:pt idx="569">
                  <c:v>14538</c:v>
                </c:pt>
                <c:pt idx="570">
                  <c:v>19399</c:v>
                </c:pt>
                <c:pt idx="571">
                  <c:v>25206</c:v>
                </c:pt>
                <c:pt idx="572">
                  <c:v>32590</c:v>
                </c:pt>
                <c:pt idx="573">
                  <c:v>39797</c:v>
                </c:pt>
                <c:pt idx="574">
                  <c:v>47496</c:v>
                </c:pt>
                <c:pt idx="575">
                  <c:v>54975</c:v>
                </c:pt>
                <c:pt idx="576">
                  <c:v>61999</c:v>
                </c:pt>
                <c:pt idx="577">
                  <c:v>67199</c:v>
                </c:pt>
                <c:pt idx="578">
                  <c:v>69696</c:v>
                </c:pt>
                <c:pt idx="579">
                  <c:v>68856</c:v>
                </c:pt>
                <c:pt idx="580">
                  <c:v>64907</c:v>
                </c:pt>
                <c:pt idx="581">
                  <c:v>57611</c:v>
                </c:pt>
                <c:pt idx="582">
                  <c:v>48975</c:v>
                </c:pt>
                <c:pt idx="583">
                  <c:v>39647</c:v>
                </c:pt>
                <c:pt idx="584">
                  <c:v>30754</c:v>
                </c:pt>
                <c:pt idx="585">
                  <c:v>23400</c:v>
                </c:pt>
                <c:pt idx="586">
                  <c:v>17059</c:v>
                </c:pt>
                <c:pt idx="587">
                  <c:v>12637</c:v>
                </c:pt>
                <c:pt idx="588">
                  <c:v>9353</c:v>
                </c:pt>
                <c:pt idx="589">
                  <c:v>7220</c:v>
                </c:pt>
                <c:pt idx="590">
                  <c:v>6061</c:v>
                </c:pt>
                <c:pt idx="591">
                  <c:v>5218</c:v>
                </c:pt>
                <c:pt idx="592">
                  <c:v>4668</c:v>
                </c:pt>
                <c:pt idx="593">
                  <c:v>4597</c:v>
                </c:pt>
                <c:pt idx="594">
                  <c:v>4502</c:v>
                </c:pt>
                <c:pt idx="595">
                  <c:v>4340</c:v>
                </c:pt>
                <c:pt idx="596">
                  <c:v>4374</c:v>
                </c:pt>
                <c:pt idx="597">
                  <c:v>4363</c:v>
                </c:pt>
                <c:pt idx="598">
                  <c:v>4336</c:v>
                </c:pt>
                <c:pt idx="599">
                  <c:v>4340</c:v>
                </c:pt>
                <c:pt idx="600">
                  <c:v>4218</c:v>
                </c:pt>
                <c:pt idx="601">
                  <c:v>4141</c:v>
                </c:pt>
                <c:pt idx="602">
                  <c:v>4102</c:v>
                </c:pt>
                <c:pt idx="603">
                  <c:v>3859</c:v>
                </c:pt>
                <c:pt idx="604">
                  <c:v>3801</c:v>
                </c:pt>
                <c:pt idx="605">
                  <c:v>3634</c:v>
                </c:pt>
                <c:pt idx="606">
                  <c:v>3590</c:v>
                </c:pt>
                <c:pt idx="607">
                  <c:v>3399</c:v>
                </c:pt>
                <c:pt idx="608">
                  <c:v>3402</c:v>
                </c:pt>
                <c:pt idx="609">
                  <c:v>3276</c:v>
                </c:pt>
                <c:pt idx="610">
                  <c:v>3452</c:v>
                </c:pt>
                <c:pt idx="611">
                  <c:v>3280</c:v>
                </c:pt>
                <c:pt idx="612">
                  <c:v>3317</c:v>
                </c:pt>
                <c:pt idx="613">
                  <c:v>3201</c:v>
                </c:pt>
                <c:pt idx="614">
                  <c:v>3355</c:v>
                </c:pt>
                <c:pt idx="615">
                  <c:v>3175</c:v>
                </c:pt>
                <c:pt idx="616">
                  <c:v>3145</c:v>
                </c:pt>
                <c:pt idx="617">
                  <c:v>3350</c:v>
                </c:pt>
                <c:pt idx="618">
                  <c:v>3276</c:v>
                </c:pt>
                <c:pt idx="619">
                  <c:v>3213</c:v>
                </c:pt>
                <c:pt idx="620">
                  <c:v>3205</c:v>
                </c:pt>
                <c:pt idx="621">
                  <c:v>3184</c:v>
                </c:pt>
                <c:pt idx="622">
                  <c:v>3190</c:v>
                </c:pt>
                <c:pt idx="623">
                  <c:v>3154</c:v>
                </c:pt>
                <c:pt idx="624">
                  <c:v>3236</c:v>
                </c:pt>
                <c:pt idx="625">
                  <c:v>3146</c:v>
                </c:pt>
                <c:pt idx="626">
                  <c:v>3079</c:v>
                </c:pt>
                <c:pt idx="627">
                  <c:v>3157</c:v>
                </c:pt>
                <c:pt idx="628">
                  <c:v>3183</c:v>
                </c:pt>
                <c:pt idx="629">
                  <c:v>2985</c:v>
                </c:pt>
                <c:pt idx="630">
                  <c:v>3145</c:v>
                </c:pt>
                <c:pt idx="631">
                  <c:v>3155</c:v>
                </c:pt>
                <c:pt idx="632">
                  <c:v>3219</c:v>
                </c:pt>
                <c:pt idx="633">
                  <c:v>3266</c:v>
                </c:pt>
                <c:pt idx="634">
                  <c:v>3163</c:v>
                </c:pt>
                <c:pt idx="635">
                  <c:v>3283</c:v>
                </c:pt>
                <c:pt idx="636">
                  <c:v>3200</c:v>
                </c:pt>
                <c:pt idx="637">
                  <c:v>3264</c:v>
                </c:pt>
                <c:pt idx="638">
                  <c:v>3283</c:v>
                </c:pt>
                <c:pt idx="639">
                  <c:v>3287</c:v>
                </c:pt>
                <c:pt idx="640">
                  <c:v>3187</c:v>
                </c:pt>
                <c:pt idx="641">
                  <c:v>3144</c:v>
                </c:pt>
                <c:pt idx="642">
                  <c:v>3112</c:v>
                </c:pt>
                <c:pt idx="643">
                  <c:v>3252</c:v>
                </c:pt>
                <c:pt idx="644">
                  <c:v>3175</c:v>
                </c:pt>
                <c:pt idx="645">
                  <c:v>3209</c:v>
                </c:pt>
                <c:pt idx="646">
                  <c:v>3117</c:v>
                </c:pt>
                <c:pt idx="647">
                  <c:v>3143</c:v>
                </c:pt>
                <c:pt idx="648">
                  <c:v>3078</c:v>
                </c:pt>
                <c:pt idx="649">
                  <c:v>3079</c:v>
                </c:pt>
                <c:pt idx="650">
                  <c:v>3118</c:v>
                </c:pt>
                <c:pt idx="651">
                  <c:v>3149</c:v>
                </c:pt>
                <c:pt idx="652">
                  <c:v>3059</c:v>
                </c:pt>
                <c:pt idx="653">
                  <c:v>3190</c:v>
                </c:pt>
                <c:pt idx="654">
                  <c:v>3017</c:v>
                </c:pt>
                <c:pt idx="655">
                  <c:v>3184</c:v>
                </c:pt>
                <c:pt idx="656">
                  <c:v>3161</c:v>
                </c:pt>
                <c:pt idx="657">
                  <c:v>3061</c:v>
                </c:pt>
                <c:pt idx="658">
                  <c:v>3187</c:v>
                </c:pt>
                <c:pt idx="659">
                  <c:v>3104</c:v>
                </c:pt>
                <c:pt idx="660">
                  <c:v>3040</c:v>
                </c:pt>
                <c:pt idx="661">
                  <c:v>3037</c:v>
                </c:pt>
                <c:pt idx="662">
                  <c:v>3228</c:v>
                </c:pt>
                <c:pt idx="663">
                  <c:v>3125</c:v>
                </c:pt>
                <c:pt idx="664">
                  <c:v>3055</c:v>
                </c:pt>
                <c:pt idx="665">
                  <c:v>3107</c:v>
                </c:pt>
                <c:pt idx="666">
                  <c:v>3035</c:v>
                </c:pt>
                <c:pt idx="667">
                  <c:v>3230</c:v>
                </c:pt>
                <c:pt idx="668">
                  <c:v>3090</c:v>
                </c:pt>
                <c:pt idx="669">
                  <c:v>3118</c:v>
                </c:pt>
                <c:pt idx="670">
                  <c:v>3025</c:v>
                </c:pt>
                <c:pt idx="671">
                  <c:v>3038</c:v>
                </c:pt>
                <c:pt idx="672">
                  <c:v>3044</c:v>
                </c:pt>
                <c:pt idx="673">
                  <c:v>3144</c:v>
                </c:pt>
                <c:pt idx="674">
                  <c:v>3042</c:v>
                </c:pt>
                <c:pt idx="675">
                  <c:v>3000</c:v>
                </c:pt>
                <c:pt idx="676">
                  <c:v>3094</c:v>
                </c:pt>
                <c:pt idx="677">
                  <c:v>3059</c:v>
                </c:pt>
                <c:pt idx="678">
                  <c:v>3104</c:v>
                </c:pt>
                <c:pt idx="679">
                  <c:v>3160</c:v>
                </c:pt>
                <c:pt idx="680">
                  <c:v>3120</c:v>
                </c:pt>
                <c:pt idx="681">
                  <c:v>3089</c:v>
                </c:pt>
                <c:pt idx="682">
                  <c:v>3080</c:v>
                </c:pt>
                <c:pt idx="683">
                  <c:v>3020</c:v>
                </c:pt>
                <c:pt idx="684">
                  <c:v>3111</c:v>
                </c:pt>
                <c:pt idx="685">
                  <c:v>3130</c:v>
                </c:pt>
                <c:pt idx="686">
                  <c:v>3068</c:v>
                </c:pt>
                <c:pt idx="687">
                  <c:v>3084</c:v>
                </c:pt>
                <c:pt idx="688">
                  <c:v>3007</c:v>
                </c:pt>
                <c:pt idx="689">
                  <c:v>3094</c:v>
                </c:pt>
                <c:pt idx="690">
                  <c:v>3056</c:v>
                </c:pt>
                <c:pt idx="691">
                  <c:v>3129</c:v>
                </c:pt>
                <c:pt idx="692">
                  <c:v>3129</c:v>
                </c:pt>
                <c:pt idx="693">
                  <c:v>3196</c:v>
                </c:pt>
                <c:pt idx="694">
                  <c:v>3288</c:v>
                </c:pt>
                <c:pt idx="695">
                  <c:v>3048</c:v>
                </c:pt>
                <c:pt idx="696">
                  <c:v>3165</c:v>
                </c:pt>
                <c:pt idx="697">
                  <c:v>3169</c:v>
                </c:pt>
                <c:pt idx="698">
                  <c:v>3268</c:v>
                </c:pt>
                <c:pt idx="699">
                  <c:v>3126</c:v>
                </c:pt>
                <c:pt idx="700">
                  <c:v>3219</c:v>
                </c:pt>
                <c:pt idx="701">
                  <c:v>3141</c:v>
                </c:pt>
                <c:pt idx="702">
                  <c:v>3132</c:v>
                </c:pt>
                <c:pt idx="703">
                  <c:v>3160</c:v>
                </c:pt>
                <c:pt idx="704">
                  <c:v>3086</c:v>
                </c:pt>
                <c:pt idx="705">
                  <c:v>3068</c:v>
                </c:pt>
                <c:pt idx="706">
                  <c:v>3120</c:v>
                </c:pt>
                <c:pt idx="707">
                  <c:v>3150</c:v>
                </c:pt>
                <c:pt idx="708">
                  <c:v>3200</c:v>
                </c:pt>
                <c:pt idx="709">
                  <c:v>3208</c:v>
                </c:pt>
                <c:pt idx="710">
                  <c:v>3143</c:v>
                </c:pt>
                <c:pt idx="711">
                  <c:v>3061</c:v>
                </c:pt>
                <c:pt idx="712">
                  <c:v>3169</c:v>
                </c:pt>
                <c:pt idx="713">
                  <c:v>3206</c:v>
                </c:pt>
                <c:pt idx="714">
                  <c:v>3093</c:v>
                </c:pt>
                <c:pt idx="715">
                  <c:v>3133</c:v>
                </c:pt>
                <c:pt idx="716">
                  <c:v>3136</c:v>
                </c:pt>
                <c:pt idx="717">
                  <c:v>3108</c:v>
                </c:pt>
                <c:pt idx="718">
                  <c:v>3116</c:v>
                </c:pt>
                <c:pt idx="719">
                  <c:v>3108</c:v>
                </c:pt>
                <c:pt idx="720">
                  <c:v>3164</c:v>
                </c:pt>
                <c:pt idx="721">
                  <c:v>3107</c:v>
                </c:pt>
                <c:pt idx="722">
                  <c:v>3182</c:v>
                </c:pt>
                <c:pt idx="723">
                  <c:v>3100</c:v>
                </c:pt>
                <c:pt idx="724">
                  <c:v>3211</c:v>
                </c:pt>
                <c:pt idx="725">
                  <c:v>3142</c:v>
                </c:pt>
                <c:pt idx="726">
                  <c:v>3242</c:v>
                </c:pt>
                <c:pt idx="727">
                  <c:v>3161</c:v>
                </c:pt>
                <c:pt idx="728">
                  <c:v>3203</c:v>
                </c:pt>
                <c:pt idx="729">
                  <c:v>3174</c:v>
                </c:pt>
                <c:pt idx="730">
                  <c:v>3287</c:v>
                </c:pt>
                <c:pt idx="731">
                  <c:v>3223</c:v>
                </c:pt>
                <c:pt idx="732">
                  <c:v>3293</c:v>
                </c:pt>
                <c:pt idx="733">
                  <c:v>3327</c:v>
                </c:pt>
                <c:pt idx="734">
                  <c:v>3414</c:v>
                </c:pt>
                <c:pt idx="735">
                  <c:v>3373</c:v>
                </c:pt>
                <c:pt idx="736">
                  <c:v>3570</c:v>
                </c:pt>
                <c:pt idx="737">
                  <c:v>3511</c:v>
                </c:pt>
                <c:pt idx="738">
                  <c:v>3356</c:v>
                </c:pt>
                <c:pt idx="739">
                  <c:v>3533</c:v>
                </c:pt>
                <c:pt idx="740">
                  <c:v>3565</c:v>
                </c:pt>
                <c:pt idx="741">
                  <c:v>3689</c:v>
                </c:pt>
                <c:pt idx="742">
                  <c:v>3609</c:v>
                </c:pt>
                <c:pt idx="743">
                  <c:v>3722</c:v>
                </c:pt>
                <c:pt idx="744">
                  <c:v>3580</c:v>
                </c:pt>
                <c:pt idx="745">
                  <c:v>3585</c:v>
                </c:pt>
                <c:pt idx="746">
                  <c:v>3550</c:v>
                </c:pt>
                <c:pt idx="747">
                  <c:v>3519</c:v>
                </c:pt>
                <c:pt idx="748">
                  <c:v>3557</c:v>
                </c:pt>
                <c:pt idx="749">
                  <c:v>3423</c:v>
                </c:pt>
                <c:pt idx="750">
                  <c:v>3551</c:v>
                </c:pt>
                <c:pt idx="751">
                  <c:v>3419</c:v>
                </c:pt>
                <c:pt idx="752">
                  <c:v>3410</c:v>
                </c:pt>
                <c:pt idx="753">
                  <c:v>3442</c:v>
                </c:pt>
                <c:pt idx="754">
                  <c:v>3468</c:v>
                </c:pt>
                <c:pt idx="755">
                  <c:v>3383</c:v>
                </c:pt>
                <c:pt idx="756">
                  <c:v>3512</c:v>
                </c:pt>
                <c:pt idx="757">
                  <c:v>3455</c:v>
                </c:pt>
                <c:pt idx="758">
                  <c:v>3584</c:v>
                </c:pt>
                <c:pt idx="759">
                  <c:v>3522</c:v>
                </c:pt>
                <c:pt idx="760">
                  <c:v>3503</c:v>
                </c:pt>
                <c:pt idx="761">
                  <c:v>3523</c:v>
                </c:pt>
                <c:pt idx="762">
                  <c:v>3433</c:v>
                </c:pt>
                <c:pt idx="763">
                  <c:v>3546</c:v>
                </c:pt>
                <c:pt idx="764">
                  <c:v>3521</c:v>
                </c:pt>
                <c:pt idx="765">
                  <c:v>3469</c:v>
                </c:pt>
                <c:pt idx="766">
                  <c:v>3504</c:v>
                </c:pt>
                <c:pt idx="767">
                  <c:v>3588</c:v>
                </c:pt>
                <c:pt idx="768">
                  <c:v>3700</c:v>
                </c:pt>
                <c:pt idx="769">
                  <c:v>3663</c:v>
                </c:pt>
                <c:pt idx="770">
                  <c:v>3728</c:v>
                </c:pt>
                <c:pt idx="771">
                  <c:v>3655</c:v>
                </c:pt>
                <c:pt idx="772">
                  <c:v>3654</c:v>
                </c:pt>
                <c:pt idx="773">
                  <c:v>3835</c:v>
                </c:pt>
                <c:pt idx="774">
                  <c:v>4020</c:v>
                </c:pt>
                <c:pt idx="775">
                  <c:v>4036</c:v>
                </c:pt>
                <c:pt idx="776">
                  <c:v>4071</c:v>
                </c:pt>
                <c:pt idx="777">
                  <c:v>4297</c:v>
                </c:pt>
                <c:pt idx="778">
                  <c:v>4409</c:v>
                </c:pt>
                <c:pt idx="779">
                  <c:v>4640</c:v>
                </c:pt>
                <c:pt idx="780">
                  <c:v>4794</c:v>
                </c:pt>
                <c:pt idx="781">
                  <c:v>5427</c:v>
                </c:pt>
                <c:pt idx="782">
                  <c:v>6035</c:v>
                </c:pt>
                <c:pt idx="783">
                  <c:v>6793</c:v>
                </c:pt>
                <c:pt idx="784">
                  <c:v>8100</c:v>
                </c:pt>
                <c:pt idx="785">
                  <c:v>9874</c:v>
                </c:pt>
                <c:pt idx="786">
                  <c:v>12487</c:v>
                </c:pt>
                <c:pt idx="787">
                  <c:v>16051</c:v>
                </c:pt>
                <c:pt idx="788">
                  <c:v>20199</c:v>
                </c:pt>
                <c:pt idx="789">
                  <c:v>25688</c:v>
                </c:pt>
                <c:pt idx="790">
                  <c:v>30852</c:v>
                </c:pt>
                <c:pt idx="791">
                  <c:v>36693</c:v>
                </c:pt>
                <c:pt idx="792">
                  <c:v>42487</c:v>
                </c:pt>
                <c:pt idx="793">
                  <c:v>48721</c:v>
                </c:pt>
                <c:pt idx="794">
                  <c:v>53823</c:v>
                </c:pt>
                <c:pt idx="795">
                  <c:v>57951</c:v>
                </c:pt>
                <c:pt idx="796">
                  <c:v>59506</c:v>
                </c:pt>
                <c:pt idx="797">
                  <c:v>58737</c:v>
                </c:pt>
                <c:pt idx="798">
                  <c:v>54749</c:v>
                </c:pt>
                <c:pt idx="799">
                  <c:v>50139</c:v>
                </c:pt>
                <c:pt idx="800">
                  <c:v>44231</c:v>
                </c:pt>
                <c:pt idx="801">
                  <c:v>37274</c:v>
                </c:pt>
                <c:pt idx="802">
                  <c:v>30372</c:v>
                </c:pt>
                <c:pt idx="803">
                  <c:v>24285</c:v>
                </c:pt>
                <c:pt idx="804">
                  <c:v>18689</c:v>
                </c:pt>
                <c:pt idx="805">
                  <c:v>14041</c:v>
                </c:pt>
                <c:pt idx="806">
                  <c:v>11007</c:v>
                </c:pt>
                <c:pt idx="807">
                  <c:v>8706</c:v>
                </c:pt>
                <c:pt idx="808">
                  <c:v>7095</c:v>
                </c:pt>
                <c:pt idx="809">
                  <c:v>6038</c:v>
                </c:pt>
                <c:pt idx="810">
                  <c:v>5291</c:v>
                </c:pt>
                <c:pt idx="811">
                  <c:v>4811</c:v>
                </c:pt>
                <c:pt idx="812">
                  <c:v>4580</c:v>
                </c:pt>
                <c:pt idx="813">
                  <c:v>4434</c:v>
                </c:pt>
                <c:pt idx="814">
                  <c:v>4441</c:v>
                </c:pt>
                <c:pt idx="815">
                  <c:v>4424</c:v>
                </c:pt>
                <c:pt idx="816">
                  <c:v>4221</c:v>
                </c:pt>
                <c:pt idx="817">
                  <c:v>4370</c:v>
                </c:pt>
                <c:pt idx="818">
                  <c:v>4380</c:v>
                </c:pt>
                <c:pt idx="819">
                  <c:v>4272</c:v>
                </c:pt>
                <c:pt idx="820">
                  <c:v>4214</c:v>
                </c:pt>
                <c:pt idx="821">
                  <c:v>4223</c:v>
                </c:pt>
                <c:pt idx="822">
                  <c:v>4304</c:v>
                </c:pt>
                <c:pt idx="823">
                  <c:v>4234</c:v>
                </c:pt>
                <c:pt idx="824">
                  <c:v>4143</c:v>
                </c:pt>
                <c:pt idx="825">
                  <c:v>4092</c:v>
                </c:pt>
                <c:pt idx="826">
                  <c:v>4015</c:v>
                </c:pt>
                <c:pt idx="827">
                  <c:v>3902</c:v>
                </c:pt>
                <c:pt idx="828">
                  <c:v>3828</c:v>
                </c:pt>
                <c:pt idx="829">
                  <c:v>3744</c:v>
                </c:pt>
                <c:pt idx="830">
                  <c:v>3713</c:v>
                </c:pt>
                <c:pt idx="831">
                  <c:v>3662</c:v>
                </c:pt>
                <c:pt idx="832">
                  <c:v>3575</c:v>
                </c:pt>
                <c:pt idx="833">
                  <c:v>3539</c:v>
                </c:pt>
                <c:pt idx="834">
                  <c:v>3589</c:v>
                </c:pt>
                <c:pt idx="835">
                  <c:v>3541</c:v>
                </c:pt>
                <c:pt idx="836">
                  <c:v>3555</c:v>
                </c:pt>
                <c:pt idx="837">
                  <c:v>3540</c:v>
                </c:pt>
                <c:pt idx="838">
                  <c:v>3557</c:v>
                </c:pt>
                <c:pt idx="839">
                  <c:v>3368</c:v>
                </c:pt>
                <c:pt idx="840">
                  <c:v>3659</c:v>
                </c:pt>
                <c:pt idx="841">
                  <c:v>3431</c:v>
                </c:pt>
                <c:pt idx="842">
                  <c:v>3434</c:v>
                </c:pt>
                <c:pt idx="843">
                  <c:v>3467</c:v>
                </c:pt>
                <c:pt idx="844">
                  <c:v>3474</c:v>
                </c:pt>
                <c:pt idx="845">
                  <c:v>3506</c:v>
                </c:pt>
                <c:pt idx="846">
                  <c:v>3551</c:v>
                </c:pt>
                <c:pt idx="847">
                  <c:v>3594</c:v>
                </c:pt>
                <c:pt idx="848">
                  <c:v>3539</c:v>
                </c:pt>
                <c:pt idx="849">
                  <c:v>3514</c:v>
                </c:pt>
                <c:pt idx="850">
                  <c:v>3513</c:v>
                </c:pt>
                <c:pt idx="851">
                  <c:v>3427</c:v>
                </c:pt>
                <c:pt idx="852">
                  <c:v>3510</c:v>
                </c:pt>
                <c:pt idx="853">
                  <c:v>3546</c:v>
                </c:pt>
                <c:pt idx="854">
                  <c:v>3454</c:v>
                </c:pt>
                <c:pt idx="855">
                  <c:v>3570</c:v>
                </c:pt>
                <c:pt idx="856">
                  <c:v>3502</c:v>
                </c:pt>
                <c:pt idx="857">
                  <c:v>3463</c:v>
                </c:pt>
                <c:pt idx="858">
                  <c:v>3508</c:v>
                </c:pt>
                <c:pt idx="859">
                  <c:v>3424</c:v>
                </c:pt>
                <c:pt idx="860">
                  <c:v>3441</c:v>
                </c:pt>
                <c:pt idx="861">
                  <c:v>3474</c:v>
                </c:pt>
                <c:pt idx="862">
                  <c:v>3504</c:v>
                </c:pt>
                <c:pt idx="863">
                  <c:v>3530</c:v>
                </c:pt>
                <c:pt idx="864">
                  <c:v>3481</c:v>
                </c:pt>
                <c:pt idx="865">
                  <c:v>3497</c:v>
                </c:pt>
                <c:pt idx="866">
                  <c:v>3493</c:v>
                </c:pt>
                <c:pt idx="867">
                  <c:v>3418</c:v>
                </c:pt>
                <c:pt idx="868">
                  <c:v>3516</c:v>
                </c:pt>
                <c:pt idx="869">
                  <c:v>3539</c:v>
                </c:pt>
                <c:pt idx="870">
                  <c:v>3465</c:v>
                </c:pt>
                <c:pt idx="871">
                  <c:v>3558</c:v>
                </c:pt>
                <c:pt idx="872">
                  <c:v>3635</c:v>
                </c:pt>
                <c:pt idx="873">
                  <c:v>3453</c:v>
                </c:pt>
                <c:pt idx="874">
                  <c:v>3467</c:v>
                </c:pt>
                <c:pt idx="875">
                  <c:v>3531</c:v>
                </c:pt>
                <c:pt idx="876">
                  <c:v>3616</c:v>
                </c:pt>
                <c:pt idx="877">
                  <c:v>3519</c:v>
                </c:pt>
                <c:pt idx="878">
                  <c:v>3521</c:v>
                </c:pt>
                <c:pt idx="879">
                  <c:v>3480</c:v>
                </c:pt>
                <c:pt idx="880">
                  <c:v>3556</c:v>
                </c:pt>
                <c:pt idx="881">
                  <c:v>3492</c:v>
                </c:pt>
                <c:pt idx="882">
                  <c:v>3396</c:v>
                </c:pt>
                <c:pt idx="883">
                  <c:v>3535</c:v>
                </c:pt>
                <c:pt idx="884">
                  <c:v>3616</c:v>
                </c:pt>
                <c:pt idx="885">
                  <c:v>3458</c:v>
                </c:pt>
                <c:pt idx="886">
                  <c:v>3568</c:v>
                </c:pt>
                <c:pt idx="887">
                  <c:v>3498</c:v>
                </c:pt>
                <c:pt idx="888">
                  <c:v>3568</c:v>
                </c:pt>
                <c:pt idx="889">
                  <c:v>3618</c:v>
                </c:pt>
                <c:pt idx="890">
                  <c:v>3498</c:v>
                </c:pt>
                <c:pt idx="891">
                  <c:v>3641</c:v>
                </c:pt>
                <c:pt idx="892">
                  <c:v>3611</c:v>
                </c:pt>
                <c:pt idx="893">
                  <c:v>3688</c:v>
                </c:pt>
                <c:pt idx="894">
                  <c:v>3879</c:v>
                </c:pt>
                <c:pt idx="895">
                  <c:v>3942</c:v>
                </c:pt>
                <c:pt idx="896">
                  <c:v>3875</c:v>
                </c:pt>
                <c:pt idx="897">
                  <c:v>3910</c:v>
                </c:pt>
                <c:pt idx="898">
                  <c:v>3845</c:v>
                </c:pt>
                <c:pt idx="899">
                  <c:v>4068</c:v>
                </c:pt>
                <c:pt idx="900">
                  <c:v>4109</c:v>
                </c:pt>
                <c:pt idx="901">
                  <c:v>4263</c:v>
                </c:pt>
                <c:pt idx="902">
                  <c:v>4315</c:v>
                </c:pt>
                <c:pt idx="903">
                  <c:v>4269</c:v>
                </c:pt>
                <c:pt idx="904">
                  <c:v>4314</c:v>
                </c:pt>
                <c:pt idx="905">
                  <c:v>4303</c:v>
                </c:pt>
                <c:pt idx="906">
                  <c:v>4172</c:v>
                </c:pt>
                <c:pt idx="907">
                  <c:v>4128</c:v>
                </c:pt>
                <c:pt idx="908">
                  <c:v>3878</c:v>
                </c:pt>
                <c:pt idx="909">
                  <c:v>3901</c:v>
                </c:pt>
                <c:pt idx="910">
                  <c:v>3901</c:v>
                </c:pt>
                <c:pt idx="911">
                  <c:v>3822</c:v>
                </c:pt>
                <c:pt idx="912">
                  <c:v>3618</c:v>
                </c:pt>
                <c:pt idx="913">
                  <c:v>3624</c:v>
                </c:pt>
                <c:pt idx="914">
                  <c:v>3685</c:v>
                </c:pt>
                <c:pt idx="915">
                  <c:v>3666</c:v>
                </c:pt>
                <c:pt idx="916">
                  <c:v>3606</c:v>
                </c:pt>
                <c:pt idx="917">
                  <c:v>3683</c:v>
                </c:pt>
                <c:pt idx="918">
                  <c:v>3636</c:v>
                </c:pt>
                <c:pt idx="919">
                  <c:v>3590</c:v>
                </c:pt>
                <c:pt idx="920">
                  <c:v>3695</c:v>
                </c:pt>
                <c:pt idx="921">
                  <c:v>3599</c:v>
                </c:pt>
                <c:pt idx="922">
                  <c:v>3577</c:v>
                </c:pt>
                <c:pt idx="923">
                  <c:v>3668</c:v>
                </c:pt>
                <c:pt idx="924">
                  <c:v>3626</c:v>
                </c:pt>
                <c:pt idx="925">
                  <c:v>3540</c:v>
                </c:pt>
                <c:pt idx="926">
                  <c:v>3522</c:v>
                </c:pt>
                <c:pt idx="927">
                  <c:v>3632</c:v>
                </c:pt>
                <c:pt idx="928">
                  <c:v>3588</c:v>
                </c:pt>
                <c:pt idx="929">
                  <c:v>3598</c:v>
                </c:pt>
                <c:pt idx="930">
                  <c:v>3629</c:v>
                </c:pt>
                <c:pt idx="931">
                  <c:v>3584</c:v>
                </c:pt>
                <c:pt idx="932">
                  <c:v>3473</c:v>
                </c:pt>
                <c:pt idx="933">
                  <c:v>3648</c:v>
                </c:pt>
                <c:pt idx="934">
                  <c:v>3597</c:v>
                </c:pt>
                <c:pt idx="935">
                  <c:v>3569</c:v>
                </c:pt>
                <c:pt idx="936">
                  <c:v>3576</c:v>
                </c:pt>
                <c:pt idx="937">
                  <c:v>3673</c:v>
                </c:pt>
                <c:pt idx="938">
                  <c:v>3675</c:v>
                </c:pt>
                <c:pt idx="939">
                  <c:v>3528</c:v>
                </c:pt>
                <c:pt idx="940">
                  <c:v>3516</c:v>
                </c:pt>
                <c:pt idx="941">
                  <c:v>3501</c:v>
                </c:pt>
                <c:pt idx="942">
                  <c:v>3603</c:v>
                </c:pt>
                <c:pt idx="943">
                  <c:v>3609</c:v>
                </c:pt>
                <c:pt idx="944">
                  <c:v>3511</c:v>
                </c:pt>
                <c:pt idx="945">
                  <c:v>3646</c:v>
                </c:pt>
                <c:pt idx="946">
                  <c:v>3572</c:v>
                </c:pt>
                <c:pt idx="947">
                  <c:v>3533</c:v>
                </c:pt>
                <c:pt idx="948">
                  <c:v>3582</c:v>
                </c:pt>
                <c:pt idx="949">
                  <c:v>3489</c:v>
                </c:pt>
                <c:pt idx="950">
                  <c:v>3440</c:v>
                </c:pt>
                <c:pt idx="951">
                  <c:v>3568</c:v>
                </c:pt>
                <c:pt idx="952">
                  <c:v>3513</c:v>
                </c:pt>
                <c:pt idx="953">
                  <c:v>3464</c:v>
                </c:pt>
                <c:pt idx="954">
                  <c:v>3449</c:v>
                </c:pt>
                <c:pt idx="955">
                  <c:v>3541</c:v>
                </c:pt>
                <c:pt idx="956">
                  <c:v>3397</c:v>
                </c:pt>
                <c:pt idx="957">
                  <c:v>3549</c:v>
                </c:pt>
                <c:pt idx="958">
                  <c:v>3587</c:v>
                </c:pt>
                <c:pt idx="959">
                  <c:v>3488</c:v>
                </c:pt>
                <c:pt idx="960">
                  <c:v>3579</c:v>
                </c:pt>
                <c:pt idx="961">
                  <c:v>3490</c:v>
                </c:pt>
                <c:pt idx="962">
                  <c:v>3476</c:v>
                </c:pt>
                <c:pt idx="963">
                  <c:v>3477</c:v>
                </c:pt>
                <c:pt idx="964">
                  <c:v>3600</c:v>
                </c:pt>
                <c:pt idx="965">
                  <c:v>3663</c:v>
                </c:pt>
                <c:pt idx="966">
                  <c:v>3590</c:v>
                </c:pt>
                <c:pt idx="967">
                  <c:v>3507</c:v>
                </c:pt>
                <c:pt idx="968">
                  <c:v>3635</c:v>
                </c:pt>
                <c:pt idx="969">
                  <c:v>3713</c:v>
                </c:pt>
                <c:pt idx="970">
                  <c:v>3589</c:v>
                </c:pt>
                <c:pt idx="971">
                  <c:v>3586</c:v>
                </c:pt>
                <c:pt idx="972">
                  <c:v>3594</c:v>
                </c:pt>
                <c:pt idx="973">
                  <c:v>3519</c:v>
                </c:pt>
                <c:pt idx="974">
                  <c:v>3457</c:v>
                </c:pt>
                <c:pt idx="975">
                  <c:v>3478</c:v>
                </c:pt>
                <c:pt idx="976">
                  <c:v>3643</c:v>
                </c:pt>
                <c:pt idx="977">
                  <c:v>3621</c:v>
                </c:pt>
                <c:pt idx="978">
                  <c:v>3439</c:v>
                </c:pt>
                <c:pt idx="979">
                  <c:v>3507</c:v>
                </c:pt>
                <c:pt idx="980">
                  <c:v>3467</c:v>
                </c:pt>
                <c:pt idx="981">
                  <c:v>3521</c:v>
                </c:pt>
                <c:pt idx="982">
                  <c:v>3522</c:v>
                </c:pt>
                <c:pt idx="983">
                  <c:v>3531</c:v>
                </c:pt>
                <c:pt idx="984">
                  <c:v>3588</c:v>
                </c:pt>
                <c:pt idx="985">
                  <c:v>3534</c:v>
                </c:pt>
                <c:pt idx="986">
                  <c:v>3520</c:v>
                </c:pt>
                <c:pt idx="987">
                  <c:v>3518</c:v>
                </c:pt>
                <c:pt idx="988">
                  <c:v>3543</c:v>
                </c:pt>
                <c:pt idx="989">
                  <c:v>3508</c:v>
                </c:pt>
                <c:pt idx="990">
                  <c:v>3571</c:v>
                </c:pt>
                <c:pt idx="991">
                  <c:v>3643</c:v>
                </c:pt>
                <c:pt idx="992">
                  <c:v>3576</c:v>
                </c:pt>
                <c:pt idx="993">
                  <c:v>3616</c:v>
                </c:pt>
                <c:pt idx="994">
                  <c:v>3627</c:v>
                </c:pt>
                <c:pt idx="995">
                  <c:v>3745</c:v>
                </c:pt>
                <c:pt idx="996">
                  <c:v>3603</c:v>
                </c:pt>
                <c:pt idx="997">
                  <c:v>3508</c:v>
                </c:pt>
                <c:pt idx="998">
                  <c:v>3558</c:v>
                </c:pt>
                <c:pt idx="999">
                  <c:v>3604</c:v>
                </c:pt>
                <c:pt idx="1000">
                  <c:v>3541</c:v>
                </c:pt>
                <c:pt idx="1001">
                  <c:v>3523</c:v>
                </c:pt>
                <c:pt idx="1002">
                  <c:v>3513</c:v>
                </c:pt>
                <c:pt idx="1003">
                  <c:v>3551</c:v>
                </c:pt>
                <c:pt idx="1004">
                  <c:v>3557</c:v>
                </c:pt>
                <c:pt idx="1005">
                  <c:v>3578</c:v>
                </c:pt>
                <c:pt idx="1006">
                  <c:v>3505</c:v>
                </c:pt>
                <c:pt idx="1007">
                  <c:v>3471</c:v>
                </c:pt>
                <c:pt idx="1008">
                  <c:v>3536</c:v>
                </c:pt>
                <c:pt idx="1009">
                  <c:v>3668</c:v>
                </c:pt>
                <c:pt idx="1010">
                  <c:v>3599</c:v>
                </c:pt>
                <c:pt idx="1011">
                  <c:v>3664</c:v>
                </c:pt>
                <c:pt idx="1012">
                  <c:v>3611</c:v>
                </c:pt>
                <c:pt idx="1013">
                  <c:v>3440</c:v>
                </c:pt>
                <c:pt idx="1014">
                  <c:v>3631</c:v>
                </c:pt>
                <c:pt idx="1015">
                  <c:v>3617</c:v>
                </c:pt>
                <c:pt idx="1016">
                  <c:v>3553</c:v>
                </c:pt>
                <c:pt idx="1017">
                  <c:v>3635</c:v>
                </c:pt>
                <c:pt idx="1018">
                  <c:v>3484</c:v>
                </c:pt>
                <c:pt idx="1019">
                  <c:v>3591</c:v>
                </c:pt>
                <c:pt idx="1020">
                  <c:v>3512</c:v>
                </c:pt>
                <c:pt idx="1021">
                  <c:v>3673</c:v>
                </c:pt>
                <c:pt idx="1022">
                  <c:v>3519</c:v>
                </c:pt>
                <c:pt idx="1023">
                  <c:v>3614</c:v>
                </c:pt>
                <c:pt idx="1024">
                  <c:v>3612</c:v>
                </c:pt>
                <c:pt idx="1025">
                  <c:v>3540</c:v>
                </c:pt>
                <c:pt idx="1026">
                  <c:v>3574</c:v>
                </c:pt>
                <c:pt idx="1027">
                  <c:v>3570</c:v>
                </c:pt>
                <c:pt idx="1028">
                  <c:v>3641</c:v>
                </c:pt>
                <c:pt idx="1029">
                  <c:v>3682</c:v>
                </c:pt>
                <c:pt idx="1030">
                  <c:v>3561</c:v>
                </c:pt>
                <c:pt idx="1031">
                  <c:v>3716</c:v>
                </c:pt>
                <c:pt idx="1032">
                  <c:v>3569</c:v>
                </c:pt>
                <c:pt idx="1033">
                  <c:v>3704</c:v>
                </c:pt>
                <c:pt idx="1034">
                  <c:v>3636</c:v>
                </c:pt>
                <c:pt idx="1035">
                  <c:v>3698</c:v>
                </c:pt>
                <c:pt idx="1036">
                  <c:v>3641</c:v>
                </c:pt>
                <c:pt idx="1037">
                  <c:v>3579</c:v>
                </c:pt>
                <c:pt idx="1038">
                  <c:v>3675</c:v>
                </c:pt>
                <c:pt idx="1039">
                  <c:v>3626</c:v>
                </c:pt>
                <c:pt idx="1040">
                  <c:v>3472</c:v>
                </c:pt>
                <c:pt idx="1041">
                  <c:v>3614</c:v>
                </c:pt>
                <c:pt idx="1042">
                  <c:v>3656</c:v>
                </c:pt>
                <c:pt idx="1043">
                  <c:v>3660</c:v>
                </c:pt>
                <c:pt idx="1044">
                  <c:v>3687</c:v>
                </c:pt>
                <c:pt idx="1045">
                  <c:v>3753</c:v>
                </c:pt>
                <c:pt idx="1046">
                  <c:v>3635</c:v>
                </c:pt>
                <c:pt idx="1047">
                  <c:v>3622</c:v>
                </c:pt>
                <c:pt idx="1048">
                  <c:v>3615</c:v>
                </c:pt>
                <c:pt idx="1049">
                  <c:v>3697</c:v>
                </c:pt>
                <c:pt idx="1050">
                  <c:v>3711</c:v>
                </c:pt>
                <c:pt idx="1051">
                  <c:v>3722</c:v>
                </c:pt>
                <c:pt idx="1052">
                  <c:v>3658</c:v>
                </c:pt>
                <c:pt idx="1053">
                  <c:v>3733</c:v>
                </c:pt>
                <c:pt idx="1054">
                  <c:v>3596</c:v>
                </c:pt>
                <c:pt idx="1055">
                  <c:v>3539</c:v>
                </c:pt>
                <c:pt idx="1056">
                  <c:v>3710</c:v>
                </c:pt>
                <c:pt idx="1057">
                  <c:v>3772</c:v>
                </c:pt>
                <c:pt idx="1058">
                  <c:v>3554</c:v>
                </c:pt>
                <c:pt idx="1059">
                  <c:v>3711</c:v>
                </c:pt>
                <c:pt idx="1060">
                  <c:v>3644</c:v>
                </c:pt>
                <c:pt idx="1061">
                  <c:v>3667</c:v>
                </c:pt>
                <c:pt idx="1062">
                  <c:v>3583</c:v>
                </c:pt>
                <c:pt idx="1063">
                  <c:v>3684</c:v>
                </c:pt>
                <c:pt idx="1064">
                  <c:v>3620</c:v>
                </c:pt>
                <c:pt idx="1065">
                  <c:v>3666</c:v>
                </c:pt>
                <c:pt idx="1066">
                  <c:v>3643</c:v>
                </c:pt>
                <c:pt idx="1067">
                  <c:v>3662</c:v>
                </c:pt>
                <c:pt idx="1068">
                  <c:v>3756</c:v>
                </c:pt>
                <c:pt idx="1069">
                  <c:v>3815</c:v>
                </c:pt>
                <c:pt idx="1070">
                  <c:v>3633</c:v>
                </c:pt>
                <c:pt idx="1071">
                  <c:v>3658</c:v>
                </c:pt>
                <c:pt idx="1072">
                  <c:v>3628</c:v>
                </c:pt>
                <c:pt idx="1073">
                  <c:v>3723</c:v>
                </c:pt>
                <c:pt idx="1074">
                  <c:v>3748</c:v>
                </c:pt>
                <c:pt idx="1075">
                  <c:v>3682</c:v>
                </c:pt>
                <c:pt idx="1076">
                  <c:v>3643</c:v>
                </c:pt>
                <c:pt idx="1077">
                  <c:v>3719</c:v>
                </c:pt>
                <c:pt idx="1078">
                  <c:v>3778</c:v>
                </c:pt>
                <c:pt idx="1079">
                  <c:v>3726</c:v>
                </c:pt>
                <c:pt idx="1080">
                  <c:v>3914</c:v>
                </c:pt>
                <c:pt idx="1081">
                  <c:v>3677</c:v>
                </c:pt>
                <c:pt idx="1082">
                  <c:v>3741</c:v>
                </c:pt>
                <c:pt idx="1083">
                  <c:v>3763</c:v>
                </c:pt>
                <c:pt idx="1084">
                  <c:v>3778</c:v>
                </c:pt>
                <c:pt idx="1085">
                  <c:v>3823</c:v>
                </c:pt>
                <c:pt idx="1086">
                  <c:v>3835</c:v>
                </c:pt>
                <c:pt idx="1087">
                  <c:v>3811</c:v>
                </c:pt>
                <c:pt idx="1088">
                  <c:v>3829</c:v>
                </c:pt>
                <c:pt idx="1089">
                  <c:v>3850</c:v>
                </c:pt>
                <c:pt idx="1090">
                  <c:v>3892</c:v>
                </c:pt>
                <c:pt idx="1091">
                  <c:v>3864</c:v>
                </c:pt>
                <c:pt idx="1092">
                  <c:v>3875</c:v>
                </c:pt>
                <c:pt idx="1093">
                  <c:v>3815</c:v>
                </c:pt>
                <c:pt idx="1094">
                  <c:v>3765</c:v>
                </c:pt>
                <c:pt idx="1095">
                  <c:v>3705</c:v>
                </c:pt>
                <c:pt idx="1096">
                  <c:v>3705</c:v>
                </c:pt>
                <c:pt idx="1097">
                  <c:v>3869</c:v>
                </c:pt>
                <c:pt idx="1098">
                  <c:v>3855</c:v>
                </c:pt>
                <c:pt idx="1099">
                  <c:v>3732</c:v>
                </c:pt>
                <c:pt idx="1100">
                  <c:v>3816</c:v>
                </c:pt>
                <c:pt idx="1101">
                  <c:v>3714</c:v>
                </c:pt>
                <c:pt idx="1102">
                  <c:v>3789</c:v>
                </c:pt>
                <c:pt idx="1103">
                  <c:v>3725</c:v>
                </c:pt>
                <c:pt idx="1104">
                  <c:v>3797</c:v>
                </c:pt>
                <c:pt idx="1105">
                  <c:v>3744</c:v>
                </c:pt>
                <c:pt idx="1106">
                  <c:v>3893</c:v>
                </c:pt>
                <c:pt idx="1107">
                  <c:v>3796</c:v>
                </c:pt>
                <c:pt idx="1108">
                  <c:v>3881</c:v>
                </c:pt>
                <c:pt idx="1109">
                  <c:v>3924</c:v>
                </c:pt>
                <c:pt idx="1110">
                  <c:v>3964</c:v>
                </c:pt>
                <c:pt idx="1111">
                  <c:v>3863</c:v>
                </c:pt>
                <c:pt idx="1112">
                  <c:v>3920</c:v>
                </c:pt>
                <c:pt idx="1113">
                  <c:v>3870</c:v>
                </c:pt>
                <c:pt idx="1114">
                  <c:v>3945</c:v>
                </c:pt>
                <c:pt idx="1115">
                  <c:v>3808</c:v>
                </c:pt>
                <c:pt idx="1116">
                  <c:v>3925</c:v>
                </c:pt>
                <c:pt idx="1117">
                  <c:v>3954</c:v>
                </c:pt>
                <c:pt idx="1118">
                  <c:v>4032</c:v>
                </c:pt>
                <c:pt idx="1119">
                  <c:v>3924</c:v>
                </c:pt>
                <c:pt idx="1120">
                  <c:v>3867</c:v>
                </c:pt>
                <c:pt idx="1121">
                  <c:v>3807</c:v>
                </c:pt>
                <c:pt idx="1122">
                  <c:v>3785</c:v>
                </c:pt>
                <c:pt idx="1123">
                  <c:v>3992</c:v>
                </c:pt>
                <c:pt idx="1124">
                  <c:v>4051</c:v>
                </c:pt>
                <c:pt idx="1125">
                  <c:v>3936</c:v>
                </c:pt>
                <c:pt idx="1126">
                  <c:v>3890</c:v>
                </c:pt>
                <c:pt idx="1127">
                  <c:v>3988</c:v>
                </c:pt>
                <c:pt idx="1128">
                  <c:v>4066</c:v>
                </c:pt>
                <c:pt idx="1129">
                  <c:v>4021</c:v>
                </c:pt>
                <c:pt idx="1130">
                  <c:v>4224</c:v>
                </c:pt>
                <c:pt idx="1131">
                  <c:v>4271</c:v>
                </c:pt>
                <c:pt idx="1132">
                  <c:v>4194</c:v>
                </c:pt>
                <c:pt idx="1133">
                  <c:v>4341</c:v>
                </c:pt>
                <c:pt idx="1134">
                  <c:v>4513</c:v>
                </c:pt>
                <c:pt idx="1135">
                  <c:v>4368</c:v>
                </c:pt>
                <c:pt idx="1136">
                  <c:v>4430</c:v>
                </c:pt>
                <c:pt idx="1137">
                  <c:v>4500</c:v>
                </c:pt>
                <c:pt idx="1138">
                  <c:v>4385</c:v>
                </c:pt>
                <c:pt idx="1139">
                  <c:v>4553</c:v>
                </c:pt>
                <c:pt idx="1140">
                  <c:v>4528</c:v>
                </c:pt>
                <c:pt idx="1141">
                  <c:v>4441</c:v>
                </c:pt>
                <c:pt idx="1142">
                  <c:v>4311</c:v>
                </c:pt>
                <c:pt idx="1143">
                  <c:v>4476</c:v>
                </c:pt>
                <c:pt idx="1144">
                  <c:v>4396</c:v>
                </c:pt>
                <c:pt idx="1145">
                  <c:v>4385</c:v>
                </c:pt>
                <c:pt idx="1146">
                  <c:v>4473</c:v>
                </c:pt>
                <c:pt idx="1147">
                  <c:v>4343</c:v>
                </c:pt>
                <c:pt idx="1148">
                  <c:v>4387</c:v>
                </c:pt>
                <c:pt idx="1149">
                  <c:v>4337</c:v>
                </c:pt>
                <c:pt idx="1150">
                  <c:v>4227</c:v>
                </c:pt>
                <c:pt idx="1151">
                  <c:v>4392</c:v>
                </c:pt>
                <c:pt idx="1152">
                  <c:v>4437</c:v>
                </c:pt>
                <c:pt idx="1153">
                  <c:v>4448</c:v>
                </c:pt>
                <c:pt idx="1154">
                  <c:v>4331</c:v>
                </c:pt>
                <c:pt idx="1155">
                  <c:v>4502</c:v>
                </c:pt>
                <c:pt idx="1156">
                  <c:v>4544</c:v>
                </c:pt>
                <c:pt idx="1157">
                  <c:v>4511</c:v>
                </c:pt>
                <c:pt idx="1158">
                  <c:v>4403</c:v>
                </c:pt>
                <c:pt idx="1159">
                  <c:v>4282</c:v>
                </c:pt>
                <c:pt idx="1160">
                  <c:v>4405</c:v>
                </c:pt>
                <c:pt idx="1161">
                  <c:v>4304</c:v>
                </c:pt>
                <c:pt idx="1162">
                  <c:v>4308</c:v>
                </c:pt>
                <c:pt idx="1163">
                  <c:v>4271</c:v>
                </c:pt>
                <c:pt idx="1164">
                  <c:v>4243</c:v>
                </c:pt>
                <c:pt idx="1165">
                  <c:v>4144</c:v>
                </c:pt>
                <c:pt idx="1166">
                  <c:v>4189</c:v>
                </c:pt>
                <c:pt idx="1167">
                  <c:v>4086</c:v>
                </c:pt>
                <c:pt idx="1168">
                  <c:v>4248</c:v>
                </c:pt>
                <c:pt idx="1169">
                  <c:v>4117</c:v>
                </c:pt>
                <c:pt idx="1170">
                  <c:v>4083</c:v>
                </c:pt>
                <c:pt idx="1171">
                  <c:v>4077</c:v>
                </c:pt>
                <c:pt idx="1172">
                  <c:v>4198</c:v>
                </c:pt>
                <c:pt idx="1173">
                  <c:v>4058</c:v>
                </c:pt>
                <c:pt idx="1174">
                  <c:v>4125</c:v>
                </c:pt>
                <c:pt idx="1175">
                  <c:v>4060</c:v>
                </c:pt>
                <c:pt idx="1176">
                  <c:v>4030</c:v>
                </c:pt>
                <c:pt idx="1177">
                  <c:v>4231</c:v>
                </c:pt>
                <c:pt idx="1178">
                  <c:v>4107</c:v>
                </c:pt>
                <c:pt idx="1179">
                  <c:v>4173</c:v>
                </c:pt>
                <c:pt idx="1180">
                  <c:v>4173</c:v>
                </c:pt>
                <c:pt idx="1181">
                  <c:v>4083</c:v>
                </c:pt>
                <c:pt idx="1182">
                  <c:v>4102</c:v>
                </c:pt>
                <c:pt idx="1183">
                  <c:v>4204</c:v>
                </c:pt>
                <c:pt idx="1184">
                  <c:v>4094</c:v>
                </c:pt>
                <c:pt idx="1185">
                  <c:v>4119</c:v>
                </c:pt>
                <c:pt idx="1186">
                  <c:v>4152</c:v>
                </c:pt>
                <c:pt idx="1187">
                  <c:v>3985</c:v>
                </c:pt>
                <c:pt idx="1188">
                  <c:v>4077</c:v>
                </c:pt>
                <c:pt idx="1189">
                  <c:v>4106</c:v>
                </c:pt>
                <c:pt idx="1190">
                  <c:v>4102</c:v>
                </c:pt>
                <c:pt idx="1191">
                  <c:v>4129</c:v>
                </c:pt>
                <c:pt idx="1192">
                  <c:v>4146</c:v>
                </c:pt>
                <c:pt idx="1193">
                  <c:v>4025</c:v>
                </c:pt>
                <c:pt idx="1194">
                  <c:v>4030</c:v>
                </c:pt>
                <c:pt idx="1195">
                  <c:v>4012</c:v>
                </c:pt>
                <c:pt idx="1196">
                  <c:v>4054</c:v>
                </c:pt>
                <c:pt idx="1197">
                  <c:v>3854</c:v>
                </c:pt>
                <c:pt idx="1198">
                  <c:v>3913</c:v>
                </c:pt>
                <c:pt idx="1199">
                  <c:v>4013</c:v>
                </c:pt>
                <c:pt idx="1200">
                  <c:v>3984</c:v>
                </c:pt>
                <c:pt idx="1201">
                  <c:v>4071</c:v>
                </c:pt>
                <c:pt idx="1202">
                  <c:v>4024</c:v>
                </c:pt>
                <c:pt idx="1203">
                  <c:v>3852</c:v>
                </c:pt>
                <c:pt idx="1204">
                  <c:v>4081</c:v>
                </c:pt>
                <c:pt idx="1205">
                  <c:v>3984</c:v>
                </c:pt>
                <c:pt idx="1206">
                  <c:v>4006</c:v>
                </c:pt>
                <c:pt idx="1207">
                  <c:v>3934</c:v>
                </c:pt>
                <c:pt idx="1208">
                  <c:v>4089</c:v>
                </c:pt>
                <c:pt idx="1209">
                  <c:v>4008</c:v>
                </c:pt>
                <c:pt idx="1210">
                  <c:v>4031</c:v>
                </c:pt>
                <c:pt idx="1211">
                  <c:v>3939</c:v>
                </c:pt>
                <c:pt idx="1212">
                  <c:v>3949</c:v>
                </c:pt>
                <c:pt idx="1213">
                  <c:v>3912</c:v>
                </c:pt>
                <c:pt idx="1214">
                  <c:v>3990</c:v>
                </c:pt>
                <c:pt idx="1215">
                  <c:v>4064</c:v>
                </c:pt>
                <c:pt idx="1216">
                  <c:v>4063</c:v>
                </c:pt>
                <c:pt idx="1217">
                  <c:v>3915</c:v>
                </c:pt>
                <c:pt idx="1218">
                  <c:v>4028</c:v>
                </c:pt>
                <c:pt idx="1219">
                  <c:v>4059</c:v>
                </c:pt>
                <c:pt idx="1220">
                  <c:v>4148</c:v>
                </c:pt>
                <c:pt idx="1221">
                  <c:v>4100</c:v>
                </c:pt>
                <c:pt idx="1222">
                  <c:v>3954</c:v>
                </c:pt>
                <c:pt idx="1223">
                  <c:v>4112</c:v>
                </c:pt>
                <c:pt idx="1224">
                  <c:v>4006</c:v>
                </c:pt>
                <c:pt idx="1225">
                  <c:v>3943</c:v>
                </c:pt>
                <c:pt idx="1226">
                  <c:v>4063</c:v>
                </c:pt>
                <c:pt idx="1227">
                  <c:v>4052</c:v>
                </c:pt>
                <c:pt idx="1228">
                  <c:v>4028</c:v>
                </c:pt>
                <c:pt idx="1229">
                  <c:v>3970</c:v>
                </c:pt>
                <c:pt idx="1230">
                  <c:v>3925</c:v>
                </c:pt>
                <c:pt idx="1231">
                  <c:v>4119</c:v>
                </c:pt>
                <c:pt idx="1232">
                  <c:v>4071</c:v>
                </c:pt>
                <c:pt idx="1233">
                  <c:v>4080</c:v>
                </c:pt>
                <c:pt idx="1234">
                  <c:v>4086</c:v>
                </c:pt>
                <c:pt idx="1235">
                  <c:v>4079</c:v>
                </c:pt>
                <c:pt idx="1236">
                  <c:v>4072</c:v>
                </c:pt>
                <c:pt idx="1237">
                  <c:v>4070</c:v>
                </c:pt>
                <c:pt idx="1238">
                  <c:v>4106</c:v>
                </c:pt>
                <c:pt idx="1239">
                  <c:v>4076</c:v>
                </c:pt>
                <c:pt idx="1240">
                  <c:v>4045</c:v>
                </c:pt>
                <c:pt idx="1241">
                  <c:v>4073</c:v>
                </c:pt>
                <c:pt idx="1242">
                  <c:v>4097</c:v>
                </c:pt>
                <c:pt idx="1243">
                  <c:v>4150</c:v>
                </c:pt>
                <c:pt idx="1244">
                  <c:v>4052</c:v>
                </c:pt>
                <c:pt idx="1245">
                  <c:v>4131</c:v>
                </c:pt>
                <c:pt idx="1246">
                  <c:v>3987</c:v>
                </c:pt>
                <c:pt idx="1247">
                  <c:v>4005</c:v>
                </c:pt>
                <c:pt idx="1248">
                  <c:v>4110</c:v>
                </c:pt>
                <c:pt idx="1249">
                  <c:v>4155</c:v>
                </c:pt>
                <c:pt idx="1250">
                  <c:v>4206</c:v>
                </c:pt>
                <c:pt idx="1251">
                  <c:v>4055</c:v>
                </c:pt>
                <c:pt idx="1252">
                  <c:v>4142</c:v>
                </c:pt>
                <c:pt idx="1253">
                  <c:v>4141</c:v>
                </c:pt>
                <c:pt idx="1254">
                  <c:v>4098</c:v>
                </c:pt>
                <c:pt idx="1255">
                  <c:v>4267</c:v>
                </c:pt>
                <c:pt idx="1256">
                  <c:v>4165</c:v>
                </c:pt>
                <c:pt idx="1257">
                  <c:v>4200</c:v>
                </c:pt>
                <c:pt idx="1258">
                  <c:v>4225</c:v>
                </c:pt>
                <c:pt idx="1259">
                  <c:v>4252</c:v>
                </c:pt>
                <c:pt idx="1260">
                  <c:v>4197</c:v>
                </c:pt>
                <c:pt idx="1261">
                  <c:v>4251</c:v>
                </c:pt>
                <c:pt idx="1262">
                  <c:v>4167</c:v>
                </c:pt>
                <c:pt idx="1263">
                  <c:v>4224</c:v>
                </c:pt>
                <c:pt idx="1264">
                  <c:v>4244</c:v>
                </c:pt>
                <c:pt idx="1265">
                  <c:v>4235</c:v>
                </c:pt>
                <c:pt idx="1266">
                  <c:v>4138</c:v>
                </c:pt>
                <c:pt idx="1267">
                  <c:v>4189</c:v>
                </c:pt>
                <c:pt idx="1268">
                  <c:v>4184</c:v>
                </c:pt>
                <c:pt idx="1269">
                  <c:v>4144</c:v>
                </c:pt>
                <c:pt idx="1270">
                  <c:v>4143</c:v>
                </c:pt>
                <c:pt idx="1271">
                  <c:v>4128</c:v>
                </c:pt>
                <c:pt idx="1272">
                  <c:v>4348</c:v>
                </c:pt>
                <c:pt idx="1273">
                  <c:v>4178</c:v>
                </c:pt>
                <c:pt idx="1274">
                  <c:v>4242</c:v>
                </c:pt>
                <c:pt idx="1275">
                  <c:v>4299</c:v>
                </c:pt>
                <c:pt idx="1276">
                  <c:v>4154</c:v>
                </c:pt>
                <c:pt idx="1277">
                  <c:v>4262</c:v>
                </c:pt>
                <c:pt idx="1278">
                  <c:v>4239</c:v>
                </c:pt>
                <c:pt idx="1279">
                  <c:v>4272</c:v>
                </c:pt>
                <c:pt idx="1280">
                  <c:v>4311</c:v>
                </c:pt>
                <c:pt idx="1281">
                  <c:v>4309</c:v>
                </c:pt>
                <c:pt idx="1282">
                  <c:v>4275</c:v>
                </c:pt>
                <c:pt idx="1283">
                  <c:v>4203</c:v>
                </c:pt>
                <c:pt idx="1284">
                  <c:v>4295</c:v>
                </c:pt>
                <c:pt idx="1285">
                  <c:v>4238</c:v>
                </c:pt>
                <c:pt idx="1286">
                  <c:v>4463</c:v>
                </c:pt>
                <c:pt idx="1287">
                  <c:v>4267</c:v>
                </c:pt>
                <c:pt idx="1288">
                  <c:v>4423</c:v>
                </c:pt>
                <c:pt idx="1289">
                  <c:v>4423</c:v>
                </c:pt>
                <c:pt idx="1290">
                  <c:v>4296</c:v>
                </c:pt>
                <c:pt idx="1291">
                  <c:v>4508</c:v>
                </c:pt>
                <c:pt idx="1292">
                  <c:v>4416</c:v>
                </c:pt>
                <c:pt idx="1293">
                  <c:v>4414</c:v>
                </c:pt>
                <c:pt idx="1294">
                  <c:v>4407</c:v>
                </c:pt>
                <c:pt idx="1295">
                  <c:v>4523</c:v>
                </c:pt>
                <c:pt idx="1296">
                  <c:v>4437</c:v>
                </c:pt>
                <c:pt idx="1297">
                  <c:v>4508</c:v>
                </c:pt>
                <c:pt idx="1298">
                  <c:v>4490</c:v>
                </c:pt>
                <c:pt idx="1299">
                  <c:v>4660</c:v>
                </c:pt>
                <c:pt idx="1300">
                  <c:v>4682</c:v>
                </c:pt>
                <c:pt idx="1301">
                  <c:v>4653</c:v>
                </c:pt>
                <c:pt idx="1302">
                  <c:v>4832</c:v>
                </c:pt>
                <c:pt idx="1303">
                  <c:v>4958</c:v>
                </c:pt>
                <c:pt idx="1304">
                  <c:v>4941</c:v>
                </c:pt>
                <c:pt idx="1305">
                  <c:v>4977</c:v>
                </c:pt>
                <c:pt idx="1306">
                  <c:v>4985</c:v>
                </c:pt>
                <c:pt idx="1307">
                  <c:v>5004</c:v>
                </c:pt>
                <c:pt idx="1308">
                  <c:v>5033</c:v>
                </c:pt>
                <c:pt idx="1309">
                  <c:v>5022</c:v>
                </c:pt>
                <c:pt idx="1310">
                  <c:v>5107</c:v>
                </c:pt>
                <c:pt idx="1311">
                  <c:v>4963</c:v>
                </c:pt>
                <c:pt idx="1312">
                  <c:v>4858</c:v>
                </c:pt>
                <c:pt idx="1313">
                  <c:v>4978</c:v>
                </c:pt>
                <c:pt idx="1314">
                  <c:v>4780</c:v>
                </c:pt>
                <c:pt idx="1315">
                  <c:v>4753</c:v>
                </c:pt>
                <c:pt idx="1316">
                  <c:v>4745</c:v>
                </c:pt>
                <c:pt idx="1317">
                  <c:v>4840</c:v>
                </c:pt>
                <c:pt idx="1318">
                  <c:v>4598</c:v>
                </c:pt>
                <c:pt idx="1319">
                  <c:v>4619</c:v>
                </c:pt>
                <c:pt idx="1320">
                  <c:v>4508</c:v>
                </c:pt>
                <c:pt idx="1321">
                  <c:v>4392</c:v>
                </c:pt>
                <c:pt idx="1322">
                  <c:v>4500</c:v>
                </c:pt>
                <c:pt idx="1323">
                  <c:v>4428</c:v>
                </c:pt>
                <c:pt idx="1324">
                  <c:v>4390</c:v>
                </c:pt>
                <c:pt idx="1325">
                  <c:v>4306</c:v>
                </c:pt>
                <c:pt idx="1326">
                  <c:v>4519</c:v>
                </c:pt>
                <c:pt idx="1327">
                  <c:v>4426</c:v>
                </c:pt>
                <c:pt idx="1328">
                  <c:v>4382</c:v>
                </c:pt>
                <c:pt idx="1329">
                  <c:v>4291</c:v>
                </c:pt>
                <c:pt idx="1330">
                  <c:v>4365</c:v>
                </c:pt>
                <c:pt idx="1331">
                  <c:v>4271</c:v>
                </c:pt>
                <c:pt idx="1332">
                  <c:v>4411</c:v>
                </c:pt>
                <c:pt idx="1333">
                  <c:v>4324</c:v>
                </c:pt>
                <c:pt idx="1334">
                  <c:v>4342</c:v>
                </c:pt>
                <c:pt idx="1335">
                  <c:v>4326</c:v>
                </c:pt>
                <c:pt idx="1336">
                  <c:v>4296</c:v>
                </c:pt>
                <c:pt idx="1337">
                  <c:v>4419</c:v>
                </c:pt>
                <c:pt idx="1338">
                  <c:v>4501</c:v>
                </c:pt>
                <c:pt idx="1339">
                  <c:v>4337</c:v>
                </c:pt>
                <c:pt idx="1340">
                  <c:v>4386</c:v>
                </c:pt>
                <c:pt idx="1341">
                  <c:v>4447</c:v>
                </c:pt>
                <c:pt idx="1342">
                  <c:v>4364</c:v>
                </c:pt>
                <c:pt idx="1343">
                  <c:v>4245</c:v>
                </c:pt>
                <c:pt idx="1344">
                  <c:v>4345</c:v>
                </c:pt>
                <c:pt idx="1345">
                  <c:v>4417</c:v>
                </c:pt>
                <c:pt idx="1346">
                  <c:v>4433</c:v>
                </c:pt>
                <c:pt idx="1347">
                  <c:v>4520</c:v>
                </c:pt>
                <c:pt idx="1348">
                  <c:v>4481</c:v>
                </c:pt>
                <c:pt idx="1349">
                  <c:v>4377</c:v>
                </c:pt>
                <c:pt idx="1350">
                  <c:v>4244</c:v>
                </c:pt>
                <c:pt idx="1351">
                  <c:v>4389</c:v>
                </c:pt>
                <c:pt idx="1352">
                  <c:v>4362</c:v>
                </c:pt>
                <c:pt idx="1353">
                  <c:v>4367</c:v>
                </c:pt>
                <c:pt idx="1354">
                  <c:v>4404</c:v>
                </c:pt>
                <c:pt idx="1355">
                  <c:v>4346</c:v>
                </c:pt>
                <c:pt idx="1356">
                  <c:v>4419</c:v>
                </c:pt>
                <c:pt idx="1357">
                  <c:v>4366</c:v>
                </c:pt>
                <c:pt idx="1358">
                  <c:v>4331</c:v>
                </c:pt>
                <c:pt idx="1359">
                  <c:v>4271</c:v>
                </c:pt>
                <c:pt idx="1360">
                  <c:v>4425</c:v>
                </c:pt>
                <c:pt idx="1361">
                  <c:v>4380</c:v>
                </c:pt>
                <c:pt idx="1362">
                  <c:v>4370</c:v>
                </c:pt>
                <c:pt idx="1363">
                  <c:v>4357</c:v>
                </c:pt>
                <c:pt idx="1364">
                  <c:v>4326</c:v>
                </c:pt>
                <c:pt idx="1365">
                  <c:v>4360</c:v>
                </c:pt>
                <c:pt idx="1366">
                  <c:v>4479</c:v>
                </c:pt>
                <c:pt idx="1367">
                  <c:v>4410</c:v>
                </c:pt>
                <c:pt idx="1368">
                  <c:v>4350</c:v>
                </c:pt>
                <c:pt idx="1369">
                  <c:v>4354</c:v>
                </c:pt>
                <c:pt idx="1370">
                  <c:v>4370</c:v>
                </c:pt>
                <c:pt idx="1371">
                  <c:v>4538</c:v>
                </c:pt>
                <c:pt idx="1372">
                  <c:v>4336</c:v>
                </c:pt>
                <c:pt idx="1373">
                  <c:v>4270</c:v>
                </c:pt>
                <c:pt idx="1374">
                  <c:v>4424</c:v>
                </c:pt>
                <c:pt idx="1375">
                  <c:v>4433</c:v>
                </c:pt>
                <c:pt idx="1376">
                  <c:v>4156</c:v>
                </c:pt>
                <c:pt idx="1377">
                  <c:v>4292</c:v>
                </c:pt>
                <c:pt idx="1378">
                  <c:v>4366</c:v>
                </c:pt>
                <c:pt idx="1379">
                  <c:v>4314</c:v>
                </c:pt>
                <c:pt idx="1380">
                  <c:v>4576</c:v>
                </c:pt>
                <c:pt idx="1381">
                  <c:v>4476</c:v>
                </c:pt>
                <c:pt idx="1382">
                  <c:v>4338</c:v>
                </c:pt>
                <c:pt idx="1383">
                  <c:v>4264</c:v>
                </c:pt>
                <c:pt idx="1384">
                  <c:v>4441</c:v>
                </c:pt>
                <c:pt idx="1385">
                  <c:v>4387</c:v>
                </c:pt>
                <c:pt idx="1386">
                  <c:v>4365</c:v>
                </c:pt>
                <c:pt idx="1387">
                  <c:v>4420</c:v>
                </c:pt>
                <c:pt idx="1388">
                  <c:v>4459</c:v>
                </c:pt>
                <c:pt idx="1389">
                  <c:v>4510</c:v>
                </c:pt>
                <c:pt idx="1390">
                  <c:v>4393</c:v>
                </c:pt>
                <c:pt idx="1391">
                  <c:v>4376</c:v>
                </c:pt>
                <c:pt idx="1392">
                  <c:v>4348</c:v>
                </c:pt>
                <c:pt idx="1393">
                  <c:v>4383</c:v>
                </c:pt>
                <c:pt idx="1394">
                  <c:v>4378</c:v>
                </c:pt>
                <c:pt idx="1395">
                  <c:v>4401</c:v>
                </c:pt>
                <c:pt idx="1396">
                  <c:v>4374</c:v>
                </c:pt>
                <c:pt idx="1397">
                  <c:v>4407</c:v>
                </c:pt>
                <c:pt idx="1398">
                  <c:v>4429</c:v>
                </c:pt>
                <c:pt idx="1399">
                  <c:v>4521</c:v>
                </c:pt>
                <c:pt idx="1400">
                  <c:v>4511</c:v>
                </c:pt>
                <c:pt idx="1401">
                  <c:v>4534</c:v>
                </c:pt>
                <c:pt idx="1402">
                  <c:v>4547</c:v>
                </c:pt>
                <c:pt idx="1403">
                  <c:v>4545</c:v>
                </c:pt>
                <c:pt idx="1404">
                  <c:v>4519</c:v>
                </c:pt>
                <c:pt idx="1405">
                  <c:v>4646</c:v>
                </c:pt>
                <c:pt idx="1406">
                  <c:v>4626</c:v>
                </c:pt>
                <c:pt idx="1407">
                  <c:v>4607</c:v>
                </c:pt>
                <c:pt idx="1408">
                  <c:v>4628</c:v>
                </c:pt>
                <c:pt idx="1409">
                  <c:v>4631</c:v>
                </c:pt>
                <c:pt idx="1410">
                  <c:v>4563</c:v>
                </c:pt>
                <c:pt idx="1411">
                  <c:v>4771</c:v>
                </c:pt>
                <c:pt idx="1412">
                  <c:v>4800</c:v>
                </c:pt>
                <c:pt idx="1413">
                  <c:v>4738</c:v>
                </c:pt>
                <c:pt idx="1414">
                  <c:v>4736</c:v>
                </c:pt>
                <c:pt idx="1415">
                  <c:v>4723</c:v>
                </c:pt>
                <c:pt idx="1416">
                  <c:v>4886</c:v>
                </c:pt>
                <c:pt idx="1417">
                  <c:v>4875</c:v>
                </c:pt>
                <c:pt idx="1418">
                  <c:v>4758</c:v>
                </c:pt>
                <c:pt idx="1419">
                  <c:v>4697</c:v>
                </c:pt>
                <c:pt idx="1420">
                  <c:v>4930</c:v>
                </c:pt>
                <c:pt idx="1421">
                  <c:v>4710</c:v>
                </c:pt>
                <c:pt idx="1422">
                  <c:v>4774</c:v>
                </c:pt>
                <c:pt idx="1423">
                  <c:v>4732</c:v>
                </c:pt>
                <c:pt idx="1424">
                  <c:v>4609</c:v>
                </c:pt>
                <c:pt idx="1425">
                  <c:v>4684</c:v>
                </c:pt>
                <c:pt idx="1426">
                  <c:v>4711</c:v>
                </c:pt>
                <c:pt idx="1427">
                  <c:v>4670</c:v>
                </c:pt>
                <c:pt idx="1428">
                  <c:v>4694</c:v>
                </c:pt>
                <c:pt idx="1429">
                  <c:v>4668</c:v>
                </c:pt>
                <c:pt idx="1430">
                  <c:v>4635</c:v>
                </c:pt>
                <c:pt idx="1431">
                  <c:v>4710</c:v>
                </c:pt>
                <c:pt idx="1432">
                  <c:v>4687</c:v>
                </c:pt>
                <c:pt idx="1433">
                  <c:v>4570</c:v>
                </c:pt>
                <c:pt idx="1434">
                  <c:v>4658</c:v>
                </c:pt>
                <c:pt idx="1435">
                  <c:v>4711</c:v>
                </c:pt>
                <c:pt idx="1436">
                  <c:v>4827</c:v>
                </c:pt>
                <c:pt idx="1437">
                  <c:v>4692</c:v>
                </c:pt>
                <c:pt idx="1438">
                  <c:v>4659</c:v>
                </c:pt>
                <c:pt idx="1439">
                  <c:v>4685</c:v>
                </c:pt>
                <c:pt idx="1440">
                  <c:v>4801</c:v>
                </c:pt>
                <c:pt idx="1441">
                  <c:v>4788</c:v>
                </c:pt>
                <c:pt idx="1442">
                  <c:v>4847</c:v>
                </c:pt>
                <c:pt idx="1443">
                  <c:v>4729</c:v>
                </c:pt>
                <c:pt idx="1444">
                  <c:v>4722</c:v>
                </c:pt>
                <c:pt idx="1445">
                  <c:v>4689</c:v>
                </c:pt>
                <c:pt idx="1446">
                  <c:v>4754</c:v>
                </c:pt>
                <c:pt idx="1447">
                  <c:v>4852</c:v>
                </c:pt>
                <c:pt idx="1448">
                  <c:v>4681</c:v>
                </c:pt>
                <c:pt idx="1449">
                  <c:v>4832</c:v>
                </c:pt>
                <c:pt idx="1450">
                  <c:v>4804</c:v>
                </c:pt>
                <c:pt idx="1451">
                  <c:v>4769</c:v>
                </c:pt>
                <c:pt idx="1452">
                  <c:v>4776</c:v>
                </c:pt>
                <c:pt idx="1453">
                  <c:v>4775</c:v>
                </c:pt>
                <c:pt idx="1454">
                  <c:v>4765</c:v>
                </c:pt>
                <c:pt idx="1455">
                  <c:v>4918</c:v>
                </c:pt>
                <c:pt idx="1456">
                  <c:v>4802</c:v>
                </c:pt>
                <c:pt idx="1457">
                  <c:v>4809</c:v>
                </c:pt>
                <c:pt idx="1458">
                  <c:v>4937</c:v>
                </c:pt>
                <c:pt idx="1459">
                  <c:v>4858</c:v>
                </c:pt>
                <c:pt idx="1460">
                  <c:v>4802</c:v>
                </c:pt>
                <c:pt idx="1461">
                  <c:v>4949</c:v>
                </c:pt>
                <c:pt idx="1462">
                  <c:v>4943</c:v>
                </c:pt>
                <c:pt idx="1463">
                  <c:v>4827</c:v>
                </c:pt>
                <c:pt idx="1464">
                  <c:v>4931</c:v>
                </c:pt>
                <c:pt idx="1465">
                  <c:v>4984</c:v>
                </c:pt>
                <c:pt idx="1466">
                  <c:v>5038</c:v>
                </c:pt>
                <c:pt idx="1467">
                  <c:v>4894</c:v>
                </c:pt>
                <c:pt idx="1468">
                  <c:v>5119</c:v>
                </c:pt>
                <c:pt idx="1469">
                  <c:v>5036</c:v>
                </c:pt>
                <c:pt idx="1470">
                  <c:v>5121</c:v>
                </c:pt>
                <c:pt idx="1471">
                  <c:v>5295</c:v>
                </c:pt>
                <c:pt idx="1472">
                  <c:v>5214</c:v>
                </c:pt>
                <c:pt idx="1473">
                  <c:v>5338</c:v>
                </c:pt>
                <c:pt idx="1474">
                  <c:v>5414</c:v>
                </c:pt>
                <c:pt idx="1475">
                  <c:v>5403</c:v>
                </c:pt>
                <c:pt idx="1476">
                  <c:v>5559</c:v>
                </c:pt>
                <c:pt idx="1477">
                  <c:v>5686</c:v>
                </c:pt>
                <c:pt idx="1478">
                  <c:v>5847</c:v>
                </c:pt>
                <c:pt idx="1479">
                  <c:v>6075</c:v>
                </c:pt>
                <c:pt idx="1480">
                  <c:v>6275</c:v>
                </c:pt>
                <c:pt idx="1481">
                  <c:v>6494</c:v>
                </c:pt>
                <c:pt idx="1482">
                  <c:v>6937</c:v>
                </c:pt>
                <c:pt idx="1483">
                  <c:v>7449</c:v>
                </c:pt>
                <c:pt idx="1484">
                  <c:v>8150</c:v>
                </c:pt>
                <c:pt idx="1485">
                  <c:v>8823</c:v>
                </c:pt>
                <c:pt idx="1486">
                  <c:v>10158</c:v>
                </c:pt>
                <c:pt idx="1487">
                  <c:v>11575</c:v>
                </c:pt>
                <c:pt idx="1488">
                  <c:v>13222</c:v>
                </c:pt>
                <c:pt idx="1489">
                  <c:v>15925</c:v>
                </c:pt>
                <c:pt idx="1490">
                  <c:v>18365</c:v>
                </c:pt>
                <c:pt idx="1491">
                  <c:v>20810</c:v>
                </c:pt>
                <c:pt idx="1492">
                  <c:v>23957</c:v>
                </c:pt>
                <c:pt idx="1493">
                  <c:v>26520</c:v>
                </c:pt>
                <c:pt idx="1494">
                  <c:v>30355</c:v>
                </c:pt>
                <c:pt idx="1495">
                  <c:v>34087</c:v>
                </c:pt>
                <c:pt idx="1496">
                  <c:v>37058</c:v>
                </c:pt>
                <c:pt idx="1497">
                  <c:v>41074</c:v>
                </c:pt>
                <c:pt idx="1498">
                  <c:v>43973</c:v>
                </c:pt>
                <c:pt idx="1499">
                  <c:v>46968</c:v>
                </c:pt>
                <c:pt idx="1500">
                  <c:v>49023</c:v>
                </c:pt>
                <c:pt idx="1501">
                  <c:v>49626</c:v>
                </c:pt>
                <c:pt idx="1502">
                  <c:v>49396</c:v>
                </c:pt>
                <c:pt idx="1503">
                  <c:v>48058</c:v>
                </c:pt>
                <c:pt idx="1504">
                  <c:v>45853</c:v>
                </c:pt>
                <c:pt idx="1505">
                  <c:v>42970</c:v>
                </c:pt>
                <c:pt idx="1506">
                  <c:v>39640</c:v>
                </c:pt>
                <c:pt idx="1507">
                  <c:v>35996</c:v>
                </c:pt>
                <c:pt idx="1508">
                  <c:v>32428</c:v>
                </c:pt>
                <c:pt idx="1509">
                  <c:v>28780</c:v>
                </c:pt>
                <c:pt idx="1510">
                  <c:v>24973</c:v>
                </c:pt>
                <c:pt idx="1511">
                  <c:v>21825</c:v>
                </c:pt>
                <c:pt idx="1512">
                  <c:v>18483</c:v>
                </c:pt>
                <c:pt idx="1513">
                  <c:v>16145</c:v>
                </c:pt>
                <c:pt idx="1514">
                  <c:v>13861</c:v>
                </c:pt>
                <c:pt idx="1515">
                  <c:v>11903</c:v>
                </c:pt>
                <c:pt idx="1516">
                  <c:v>10445</c:v>
                </c:pt>
                <c:pt idx="1517">
                  <c:v>9281</c:v>
                </c:pt>
                <c:pt idx="1518">
                  <c:v>8414</c:v>
                </c:pt>
                <c:pt idx="1519">
                  <c:v>7717</c:v>
                </c:pt>
                <c:pt idx="1520">
                  <c:v>7302</c:v>
                </c:pt>
                <c:pt idx="1521">
                  <c:v>6819</c:v>
                </c:pt>
                <c:pt idx="1522">
                  <c:v>6347</c:v>
                </c:pt>
                <c:pt idx="1523">
                  <c:v>6026</c:v>
                </c:pt>
                <c:pt idx="1524">
                  <c:v>6038</c:v>
                </c:pt>
                <c:pt idx="1525">
                  <c:v>5893</c:v>
                </c:pt>
                <c:pt idx="1526">
                  <c:v>5845</c:v>
                </c:pt>
                <c:pt idx="1527">
                  <c:v>5546</c:v>
                </c:pt>
                <c:pt idx="1528">
                  <c:v>5570</c:v>
                </c:pt>
                <c:pt idx="1529">
                  <c:v>5566</c:v>
                </c:pt>
                <c:pt idx="1530">
                  <c:v>5610</c:v>
                </c:pt>
                <c:pt idx="1531">
                  <c:v>5494</c:v>
                </c:pt>
                <c:pt idx="1532">
                  <c:v>5393</c:v>
                </c:pt>
                <c:pt idx="1533">
                  <c:v>5483</c:v>
                </c:pt>
                <c:pt idx="1534">
                  <c:v>5504</c:v>
                </c:pt>
                <c:pt idx="1535">
                  <c:v>5453</c:v>
                </c:pt>
                <c:pt idx="1536">
                  <c:v>5567</c:v>
                </c:pt>
                <c:pt idx="1537">
                  <c:v>5501</c:v>
                </c:pt>
                <c:pt idx="1538">
                  <c:v>5397</c:v>
                </c:pt>
                <c:pt idx="1539">
                  <c:v>5409</c:v>
                </c:pt>
                <c:pt idx="1540">
                  <c:v>5289</c:v>
                </c:pt>
                <c:pt idx="1541">
                  <c:v>5308</c:v>
                </c:pt>
                <c:pt idx="1542">
                  <c:v>5414</c:v>
                </c:pt>
                <c:pt idx="1543">
                  <c:v>5279</c:v>
                </c:pt>
                <c:pt idx="1544">
                  <c:v>5038</c:v>
                </c:pt>
                <c:pt idx="1545">
                  <c:v>5065</c:v>
                </c:pt>
                <c:pt idx="1546">
                  <c:v>4998</c:v>
                </c:pt>
                <c:pt idx="1547">
                  <c:v>5195</c:v>
                </c:pt>
                <c:pt idx="1548">
                  <c:v>5161</c:v>
                </c:pt>
                <c:pt idx="1549">
                  <c:v>4974</c:v>
                </c:pt>
                <c:pt idx="1550">
                  <c:v>5025</c:v>
                </c:pt>
                <c:pt idx="1551">
                  <c:v>4879</c:v>
                </c:pt>
                <c:pt idx="1552">
                  <c:v>5099</c:v>
                </c:pt>
                <c:pt idx="1553">
                  <c:v>4975</c:v>
                </c:pt>
                <c:pt idx="1554">
                  <c:v>4999</c:v>
                </c:pt>
                <c:pt idx="1555">
                  <c:v>4818</c:v>
                </c:pt>
                <c:pt idx="1556">
                  <c:v>4943</c:v>
                </c:pt>
                <c:pt idx="1557">
                  <c:v>4791</c:v>
                </c:pt>
                <c:pt idx="1558">
                  <c:v>4913</c:v>
                </c:pt>
                <c:pt idx="1559">
                  <c:v>4948</c:v>
                </c:pt>
                <c:pt idx="1560">
                  <c:v>4877</c:v>
                </c:pt>
                <c:pt idx="1561">
                  <c:v>4815</c:v>
                </c:pt>
                <c:pt idx="1562">
                  <c:v>4884</c:v>
                </c:pt>
                <c:pt idx="1563">
                  <c:v>5010</c:v>
                </c:pt>
                <c:pt idx="1564">
                  <c:v>4745</c:v>
                </c:pt>
                <c:pt idx="1565">
                  <c:v>4694</c:v>
                </c:pt>
                <c:pt idx="1566">
                  <c:v>4820</c:v>
                </c:pt>
                <c:pt idx="1567">
                  <c:v>4725</c:v>
                </c:pt>
                <c:pt idx="1568">
                  <c:v>4890</c:v>
                </c:pt>
                <c:pt idx="1569">
                  <c:v>4728</c:v>
                </c:pt>
                <c:pt idx="1570">
                  <c:v>4793</c:v>
                </c:pt>
                <c:pt idx="1571">
                  <c:v>4820</c:v>
                </c:pt>
                <c:pt idx="1572">
                  <c:v>4793</c:v>
                </c:pt>
                <c:pt idx="1573">
                  <c:v>4727</c:v>
                </c:pt>
                <c:pt idx="1574">
                  <c:v>4888</c:v>
                </c:pt>
                <c:pt idx="1575">
                  <c:v>4719</c:v>
                </c:pt>
                <c:pt idx="1576">
                  <c:v>4840</c:v>
                </c:pt>
                <c:pt idx="1577">
                  <c:v>4936</c:v>
                </c:pt>
                <c:pt idx="1578">
                  <c:v>4672</c:v>
                </c:pt>
                <c:pt idx="1579">
                  <c:v>4869</c:v>
                </c:pt>
                <c:pt idx="1580">
                  <c:v>4817</c:v>
                </c:pt>
                <c:pt idx="1581">
                  <c:v>4958</c:v>
                </c:pt>
                <c:pt idx="1582">
                  <c:v>4796</c:v>
                </c:pt>
                <c:pt idx="1583">
                  <c:v>4769</c:v>
                </c:pt>
                <c:pt idx="1584">
                  <c:v>4728</c:v>
                </c:pt>
                <c:pt idx="1585">
                  <c:v>4845</c:v>
                </c:pt>
                <c:pt idx="1586">
                  <c:v>4827</c:v>
                </c:pt>
                <c:pt idx="1587">
                  <c:v>4773</c:v>
                </c:pt>
                <c:pt idx="1588">
                  <c:v>4760</c:v>
                </c:pt>
                <c:pt idx="1589">
                  <c:v>4977</c:v>
                </c:pt>
                <c:pt idx="1590">
                  <c:v>4716</c:v>
                </c:pt>
                <c:pt idx="1591">
                  <c:v>4838</c:v>
                </c:pt>
                <c:pt idx="1592">
                  <c:v>4791</c:v>
                </c:pt>
                <c:pt idx="1593">
                  <c:v>4737</c:v>
                </c:pt>
                <c:pt idx="1594">
                  <c:v>4723</c:v>
                </c:pt>
                <c:pt idx="1595">
                  <c:v>4848</c:v>
                </c:pt>
                <c:pt idx="1596">
                  <c:v>4961</c:v>
                </c:pt>
                <c:pt idx="1597">
                  <c:v>4739</c:v>
                </c:pt>
                <c:pt idx="1598">
                  <c:v>4800</c:v>
                </c:pt>
                <c:pt idx="1599">
                  <c:v>4839</c:v>
                </c:pt>
                <c:pt idx="1600">
                  <c:v>4908</c:v>
                </c:pt>
                <c:pt idx="1601">
                  <c:v>4765</c:v>
                </c:pt>
                <c:pt idx="1602">
                  <c:v>4891</c:v>
                </c:pt>
                <c:pt idx="1603">
                  <c:v>4847</c:v>
                </c:pt>
                <c:pt idx="1604">
                  <c:v>4745</c:v>
                </c:pt>
                <c:pt idx="1605">
                  <c:v>4974</c:v>
                </c:pt>
                <c:pt idx="1606">
                  <c:v>4780</c:v>
                </c:pt>
                <c:pt idx="1607">
                  <c:v>4972</c:v>
                </c:pt>
                <c:pt idx="1608">
                  <c:v>5014</c:v>
                </c:pt>
                <c:pt idx="1609">
                  <c:v>5033</c:v>
                </c:pt>
                <c:pt idx="1610">
                  <c:v>5041</c:v>
                </c:pt>
                <c:pt idx="1611">
                  <c:v>4924</c:v>
                </c:pt>
                <c:pt idx="1612">
                  <c:v>5131</c:v>
                </c:pt>
                <c:pt idx="1613">
                  <c:v>5076</c:v>
                </c:pt>
                <c:pt idx="1614">
                  <c:v>5000</c:v>
                </c:pt>
                <c:pt idx="1615">
                  <c:v>5026</c:v>
                </c:pt>
                <c:pt idx="1616">
                  <c:v>4962</c:v>
                </c:pt>
                <c:pt idx="1617">
                  <c:v>5111</c:v>
                </c:pt>
                <c:pt idx="1618">
                  <c:v>4960</c:v>
                </c:pt>
                <c:pt idx="1619">
                  <c:v>5078</c:v>
                </c:pt>
                <c:pt idx="1620">
                  <c:v>4975</c:v>
                </c:pt>
                <c:pt idx="1621">
                  <c:v>4997</c:v>
                </c:pt>
                <c:pt idx="1622">
                  <c:v>4944</c:v>
                </c:pt>
                <c:pt idx="1623">
                  <c:v>4935</c:v>
                </c:pt>
                <c:pt idx="1624">
                  <c:v>5088</c:v>
                </c:pt>
                <c:pt idx="1625">
                  <c:v>5017</c:v>
                </c:pt>
                <c:pt idx="1626">
                  <c:v>5026</c:v>
                </c:pt>
                <c:pt idx="1627">
                  <c:v>4850</c:v>
                </c:pt>
                <c:pt idx="1628">
                  <c:v>5042</c:v>
                </c:pt>
                <c:pt idx="1629">
                  <c:v>4969</c:v>
                </c:pt>
                <c:pt idx="1630">
                  <c:v>4958</c:v>
                </c:pt>
                <c:pt idx="1631">
                  <c:v>4879</c:v>
                </c:pt>
                <c:pt idx="1632">
                  <c:v>4863</c:v>
                </c:pt>
                <c:pt idx="1633">
                  <c:v>4968</c:v>
                </c:pt>
                <c:pt idx="1634">
                  <c:v>4885</c:v>
                </c:pt>
                <c:pt idx="1635">
                  <c:v>5023</c:v>
                </c:pt>
                <c:pt idx="1636">
                  <c:v>5046</c:v>
                </c:pt>
                <c:pt idx="1637">
                  <c:v>5052</c:v>
                </c:pt>
                <c:pt idx="1638">
                  <c:v>4806</c:v>
                </c:pt>
                <c:pt idx="1639">
                  <c:v>4930</c:v>
                </c:pt>
                <c:pt idx="1640">
                  <c:v>4888</c:v>
                </c:pt>
                <c:pt idx="1641">
                  <c:v>4876</c:v>
                </c:pt>
                <c:pt idx="1642">
                  <c:v>4848</c:v>
                </c:pt>
                <c:pt idx="1643">
                  <c:v>4989</c:v>
                </c:pt>
                <c:pt idx="1644">
                  <c:v>4953</c:v>
                </c:pt>
                <c:pt idx="1645">
                  <c:v>4852</c:v>
                </c:pt>
                <c:pt idx="1646">
                  <c:v>4887</c:v>
                </c:pt>
                <c:pt idx="1647">
                  <c:v>5034</c:v>
                </c:pt>
                <c:pt idx="1648">
                  <c:v>4771</c:v>
                </c:pt>
                <c:pt idx="1649">
                  <c:v>5024</c:v>
                </c:pt>
                <c:pt idx="1650">
                  <c:v>4921</c:v>
                </c:pt>
                <c:pt idx="1651">
                  <c:v>4854</c:v>
                </c:pt>
                <c:pt idx="1652">
                  <c:v>4959</c:v>
                </c:pt>
                <c:pt idx="1653">
                  <c:v>4876</c:v>
                </c:pt>
                <c:pt idx="1654">
                  <c:v>4971</c:v>
                </c:pt>
                <c:pt idx="1655">
                  <c:v>4933</c:v>
                </c:pt>
                <c:pt idx="1656">
                  <c:v>4937</c:v>
                </c:pt>
                <c:pt idx="1657">
                  <c:v>4869</c:v>
                </c:pt>
                <c:pt idx="1658">
                  <c:v>4953</c:v>
                </c:pt>
                <c:pt idx="1659">
                  <c:v>4927</c:v>
                </c:pt>
                <c:pt idx="1660">
                  <c:v>4912</c:v>
                </c:pt>
                <c:pt idx="1661">
                  <c:v>4908</c:v>
                </c:pt>
                <c:pt idx="1662">
                  <c:v>5006</c:v>
                </c:pt>
                <c:pt idx="1663">
                  <c:v>4803</c:v>
                </c:pt>
                <c:pt idx="1664">
                  <c:v>4931</c:v>
                </c:pt>
                <c:pt idx="1665">
                  <c:v>4841</c:v>
                </c:pt>
                <c:pt idx="1666">
                  <c:v>4876</c:v>
                </c:pt>
                <c:pt idx="1667">
                  <c:v>5030</c:v>
                </c:pt>
                <c:pt idx="1668">
                  <c:v>4886</c:v>
                </c:pt>
                <c:pt idx="1669">
                  <c:v>5037</c:v>
                </c:pt>
                <c:pt idx="1670">
                  <c:v>4926</c:v>
                </c:pt>
                <c:pt idx="1671">
                  <c:v>4930</c:v>
                </c:pt>
                <c:pt idx="1672">
                  <c:v>4990</c:v>
                </c:pt>
                <c:pt idx="1673">
                  <c:v>4868</c:v>
                </c:pt>
                <c:pt idx="1674">
                  <c:v>4891</c:v>
                </c:pt>
                <c:pt idx="1675">
                  <c:v>4893</c:v>
                </c:pt>
                <c:pt idx="1676">
                  <c:v>4864</c:v>
                </c:pt>
                <c:pt idx="1677">
                  <c:v>4864</c:v>
                </c:pt>
                <c:pt idx="1678">
                  <c:v>4889</c:v>
                </c:pt>
                <c:pt idx="1679">
                  <c:v>5006</c:v>
                </c:pt>
                <c:pt idx="1680">
                  <c:v>4938</c:v>
                </c:pt>
                <c:pt idx="1681">
                  <c:v>4942</c:v>
                </c:pt>
                <c:pt idx="1682">
                  <c:v>4748</c:v>
                </c:pt>
                <c:pt idx="1683">
                  <c:v>5020</c:v>
                </c:pt>
                <c:pt idx="1684">
                  <c:v>4959</c:v>
                </c:pt>
                <c:pt idx="1685">
                  <c:v>4871</c:v>
                </c:pt>
                <c:pt idx="1686">
                  <c:v>4919</c:v>
                </c:pt>
                <c:pt idx="1687">
                  <c:v>5034</c:v>
                </c:pt>
                <c:pt idx="1688">
                  <c:v>4983</c:v>
                </c:pt>
                <c:pt idx="1689">
                  <c:v>5003</c:v>
                </c:pt>
                <c:pt idx="1690">
                  <c:v>4938</c:v>
                </c:pt>
                <c:pt idx="1691">
                  <c:v>4941</c:v>
                </c:pt>
                <c:pt idx="1692">
                  <c:v>5069</c:v>
                </c:pt>
                <c:pt idx="1693">
                  <c:v>4870</c:v>
                </c:pt>
                <c:pt idx="1694">
                  <c:v>4866</c:v>
                </c:pt>
                <c:pt idx="1695">
                  <c:v>4929</c:v>
                </c:pt>
                <c:pt idx="1696">
                  <c:v>4952</c:v>
                </c:pt>
                <c:pt idx="1697">
                  <c:v>4865</c:v>
                </c:pt>
                <c:pt idx="1698">
                  <c:v>5040</c:v>
                </c:pt>
                <c:pt idx="1699">
                  <c:v>4881</c:v>
                </c:pt>
                <c:pt idx="1700">
                  <c:v>4984</c:v>
                </c:pt>
                <c:pt idx="1701">
                  <c:v>5063</c:v>
                </c:pt>
                <c:pt idx="1702">
                  <c:v>4929</c:v>
                </c:pt>
                <c:pt idx="1703">
                  <c:v>4985</c:v>
                </c:pt>
                <c:pt idx="1704">
                  <c:v>4914</c:v>
                </c:pt>
                <c:pt idx="1705">
                  <c:v>4897</c:v>
                </c:pt>
                <c:pt idx="1706">
                  <c:v>4931</c:v>
                </c:pt>
                <c:pt idx="1707">
                  <c:v>5012</c:v>
                </c:pt>
                <c:pt idx="1708">
                  <c:v>5013</c:v>
                </c:pt>
                <c:pt idx="1709">
                  <c:v>5033</c:v>
                </c:pt>
                <c:pt idx="1710">
                  <c:v>5102</c:v>
                </c:pt>
                <c:pt idx="1711">
                  <c:v>4877</c:v>
                </c:pt>
                <c:pt idx="1712">
                  <c:v>5030</c:v>
                </c:pt>
                <c:pt idx="1713">
                  <c:v>4981</c:v>
                </c:pt>
                <c:pt idx="1714">
                  <c:v>5047</c:v>
                </c:pt>
                <c:pt idx="1715">
                  <c:v>5038</c:v>
                </c:pt>
                <c:pt idx="1716">
                  <c:v>5022</c:v>
                </c:pt>
                <c:pt idx="1717">
                  <c:v>4920</c:v>
                </c:pt>
                <c:pt idx="1718">
                  <c:v>5021</c:v>
                </c:pt>
                <c:pt idx="1719">
                  <c:v>5136</c:v>
                </c:pt>
                <c:pt idx="1720">
                  <c:v>5052</c:v>
                </c:pt>
                <c:pt idx="1721">
                  <c:v>4991</c:v>
                </c:pt>
                <c:pt idx="1722">
                  <c:v>5148</c:v>
                </c:pt>
                <c:pt idx="1723">
                  <c:v>5048</c:v>
                </c:pt>
                <c:pt idx="1724">
                  <c:v>5235</c:v>
                </c:pt>
                <c:pt idx="1725">
                  <c:v>5107</c:v>
                </c:pt>
                <c:pt idx="1726">
                  <c:v>5087</c:v>
                </c:pt>
                <c:pt idx="1727">
                  <c:v>5035</c:v>
                </c:pt>
                <c:pt idx="1728">
                  <c:v>5066</c:v>
                </c:pt>
                <c:pt idx="1729">
                  <c:v>5155</c:v>
                </c:pt>
                <c:pt idx="1730">
                  <c:v>5311</c:v>
                </c:pt>
                <c:pt idx="1731">
                  <c:v>5134</c:v>
                </c:pt>
                <c:pt idx="1732">
                  <c:v>4937</c:v>
                </c:pt>
                <c:pt idx="1733">
                  <c:v>5061</c:v>
                </c:pt>
                <c:pt idx="1734">
                  <c:v>5108</c:v>
                </c:pt>
                <c:pt idx="1735">
                  <c:v>5129</c:v>
                </c:pt>
                <c:pt idx="1736">
                  <c:v>5100</c:v>
                </c:pt>
                <c:pt idx="1737">
                  <c:v>5200</c:v>
                </c:pt>
                <c:pt idx="1738">
                  <c:v>5137</c:v>
                </c:pt>
                <c:pt idx="1739">
                  <c:v>5192</c:v>
                </c:pt>
                <c:pt idx="1740">
                  <c:v>5065</c:v>
                </c:pt>
                <c:pt idx="1741">
                  <c:v>5272</c:v>
                </c:pt>
                <c:pt idx="1742">
                  <c:v>5331</c:v>
                </c:pt>
                <c:pt idx="1743">
                  <c:v>5359</c:v>
                </c:pt>
                <c:pt idx="1744">
                  <c:v>5201</c:v>
                </c:pt>
                <c:pt idx="1745">
                  <c:v>4920</c:v>
                </c:pt>
                <c:pt idx="1746">
                  <c:v>5130</c:v>
                </c:pt>
                <c:pt idx="1747">
                  <c:v>5214</c:v>
                </c:pt>
                <c:pt idx="1748">
                  <c:v>5193</c:v>
                </c:pt>
                <c:pt idx="1749">
                  <c:v>5187</c:v>
                </c:pt>
                <c:pt idx="1750">
                  <c:v>5249</c:v>
                </c:pt>
                <c:pt idx="1751">
                  <c:v>5275</c:v>
                </c:pt>
                <c:pt idx="1752">
                  <c:v>5069</c:v>
                </c:pt>
                <c:pt idx="1753">
                  <c:v>5080</c:v>
                </c:pt>
                <c:pt idx="1754">
                  <c:v>5044</c:v>
                </c:pt>
                <c:pt idx="1755">
                  <c:v>5116</c:v>
                </c:pt>
                <c:pt idx="1756">
                  <c:v>5196</c:v>
                </c:pt>
                <c:pt idx="1757">
                  <c:v>5117</c:v>
                </c:pt>
                <c:pt idx="1758">
                  <c:v>5131</c:v>
                </c:pt>
                <c:pt idx="1759">
                  <c:v>5006</c:v>
                </c:pt>
                <c:pt idx="1760">
                  <c:v>5169</c:v>
                </c:pt>
                <c:pt idx="1761">
                  <c:v>5161</c:v>
                </c:pt>
                <c:pt idx="1762">
                  <c:v>5076</c:v>
                </c:pt>
                <c:pt idx="1763">
                  <c:v>5055</c:v>
                </c:pt>
                <c:pt idx="1764">
                  <c:v>5116</c:v>
                </c:pt>
                <c:pt idx="1765">
                  <c:v>5071</c:v>
                </c:pt>
                <c:pt idx="1766">
                  <c:v>5056</c:v>
                </c:pt>
                <c:pt idx="1767">
                  <c:v>5135</c:v>
                </c:pt>
                <c:pt idx="1768">
                  <c:v>5191</c:v>
                </c:pt>
                <c:pt idx="1769">
                  <c:v>5192</c:v>
                </c:pt>
                <c:pt idx="1770">
                  <c:v>5117</c:v>
                </c:pt>
                <c:pt idx="1771">
                  <c:v>5252</c:v>
                </c:pt>
                <c:pt idx="1772">
                  <c:v>4973</c:v>
                </c:pt>
                <c:pt idx="1773">
                  <c:v>5134</c:v>
                </c:pt>
                <c:pt idx="1774">
                  <c:v>5274</c:v>
                </c:pt>
                <c:pt idx="1775">
                  <c:v>5204</c:v>
                </c:pt>
                <c:pt idx="1776">
                  <c:v>5197</c:v>
                </c:pt>
                <c:pt idx="1777">
                  <c:v>5349</c:v>
                </c:pt>
                <c:pt idx="1778">
                  <c:v>5049</c:v>
                </c:pt>
                <c:pt idx="1779">
                  <c:v>5092</c:v>
                </c:pt>
                <c:pt idx="1780">
                  <c:v>5196</c:v>
                </c:pt>
                <c:pt idx="1781">
                  <c:v>5179</c:v>
                </c:pt>
                <c:pt idx="1782">
                  <c:v>5262</c:v>
                </c:pt>
                <c:pt idx="1783">
                  <c:v>5246</c:v>
                </c:pt>
                <c:pt idx="1784">
                  <c:v>5170</c:v>
                </c:pt>
                <c:pt idx="1785">
                  <c:v>5244</c:v>
                </c:pt>
                <c:pt idx="1786">
                  <c:v>5166</c:v>
                </c:pt>
                <c:pt idx="1787">
                  <c:v>5176</c:v>
                </c:pt>
                <c:pt idx="1788">
                  <c:v>5210</c:v>
                </c:pt>
                <c:pt idx="1789">
                  <c:v>5296</c:v>
                </c:pt>
                <c:pt idx="1790">
                  <c:v>5144</c:v>
                </c:pt>
                <c:pt idx="1791">
                  <c:v>5353</c:v>
                </c:pt>
                <c:pt idx="1792">
                  <c:v>5355</c:v>
                </c:pt>
                <c:pt idx="1793">
                  <c:v>5270</c:v>
                </c:pt>
                <c:pt idx="1794">
                  <c:v>5179</c:v>
                </c:pt>
                <c:pt idx="1795">
                  <c:v>5209</c:v>
                </c:pt>
                <c:pt idx="1796">
                  <c:v>5298</c:v>
                </c:pt>
                <c:pt idx="1797">
                  <c:v>5228</c:v>
                </c:pt>
                <c:pt idx="1798">
                  <c:v>5297</c:v>
                </c:pt>
                <c:pt idx="1799">
                  <c:v>5345</c:v>
                </c:pt>
                <c:pt idx="1800">
                  <c:v>5298</c:v>
                </c:pt>
                <c:pt idx="1801">
                  <c:v>5307</c:v>
                </c:pt>
                <c:pt idx="1802">
                  <c:v>5287</c:v>
                </c:pt>
                <c:pt idx="1803">
                  <c:v>5313</c:v>
                </c:pt>
                <c:pt idx="1804">
                  <c:v>5273</c:v>
                </c:pt>
                <c:pt idx="1805">
                  <c:v>5276</c:v>
                </c:pt>
                <c:pt idx="1806">
                  <c:v>5226</c:v>
                </c:pt>
                <c:pt idx="1807">
                  <c:v>5334</c:v>
                </c:pt>
                <c:pt idx="1808">
                  <c:v>5309</c:v>
                </c:pt>
                <c:pt idx="1809">
                  <c:v>5345</c:v>
                </c:pt>
                <c:pt idx="1810">
                  <c:v>5303</c:v>
                </c:pt>
                <c:pt idx="1811">
                  <c:v>5400</c:v>
                </c:pt>
                <c:pt idx="1812">
                  <c:v>5194</c:v>
                </c:pt>
                <c:pt idx="1813">
                  <c:v>5326</c:v>
                </c:pt>
                <c:pt idx="1814">
                  <c:v>5398</c:v>
                </c:pt>
                <c:pt idx="1815">
                  <c:v>5274</c:v>
                </c:pt>
                <c:pt idx="1816">
                  <c:v>5337</c:v>
                </c:pt>
                <c:pt idx="1817">
                  <c:v>5382</c:v>
                </c:pt>
                <c:pt idx="1818">
                  <c:v>5429</c:v>
                </c:pt>
                <c:pt idx="1819">
                  <c:v>5503</c:v>
                </c:pt>
                <c:pt idx="1820">
                  <c:v>5412</c:v>
                </c:pt>
                <c:pt idx="1821">
                  <c:v>5319</c:v>
                </c:pt>
                <c:pt idx="1822">
                  <c:v>5462</c:v>
                </c:pt>
                <c:pt idx="1823">
                  <c:v>5428</c:v>
                </c:pt>
                <c:pt idx="1824">
                  <c:v>5332</c:v>
                </c:pt>
                <c:pt idx="1825">
                  <c:v>5315</c:v>
                </c:pt>
                <c:pt idx="1826">
                  <c:v>5451</c:v>
                </c:pt>
                <c:pt idx="1827">
                  <c:v>5520</c:v>
                </c:pt>
                <c:pt idx="1828">
                  <c:v>5502</c:v>
                </c:pt>
                <c:pt idx="1829">
                  <c:v>5475</c:v>
                </c:pt>
                <c:pt idx="1830">
                  <c:v>5567</c:v>
                </c:pt>
                <c:pt idx="1831">
                  <c:v>5524</c:v>
                </c:pt>
                <c:pt idx="1832">
                  <c:v>5572</c:v>
                </c:pt>
                <c:pt idx="1833">
                  <c:v>5697</c:v>
                </c:pt>
                <c:pt idx="1834">
                  <c:v>5687</c:v>
                </c:pt>
                <c:pt idx="1835">
                  <c:v>5708</c:v>
                </c:pt>
                <c:pt idx="1836">
                  <c:v>5774</c:v>
                </c:pt>
                <c:pt idx="1837">
                  <c:v>5650</c:v>
                </c:pt>
                <c:pt idx="1838">
                  <c:v>5804</c:v>
                </c:pt>
                <c:pt idx="1839">
                  <c:v>5774</c:v>
                </c:pt>
                <c:pt idx="1840">
                  <c:v>5772</c:v>
                </c:pt>
                <c:pt idx="1841">
                  <c:v>5809</c:v>
                </c:pt>
                <c:pt idx="1842">
                  <c:v>5688</c:v>
                </c:pt>
                <c:pt idx="1843">
                  <c:v>5726</c:v>
                </c:pt>
                <c:pt idx="1844">
                  <c:v>5884</c:v>
                </c:pt>
                <c:pt idx="1845">
                  <c:v>5761</c:v>
                </c:pt>
                <c:pt idx="1846">
                  <c:v>5722</c:v>
                </c:pt>
                <c:pt idx="1847">
                  <c:v>5870</c:v>
                </c:pt>
                <c:pt idx="1848">
                  <c:v>5795</c:v>
                </c:pt>
                <c:pt idx="1849">
                  <c:v>5936</c:v>
                </c:pt>
                <c:pt idx="1850">
                  <c:v>5720</c:v>
                </c:pt>
                <c:pt idx="1851">
                  <c:v>5847</c:v>
                </c:pt>
                <c:pt idx="1852">
                  <c:v>5900</c:v>
                </c:pt>
                <c:pt idx="1853">
                  <c:v>5947</c:v>
                </c:pt>
                <c:pt idx="1854">
                  <c:v>5756</c:v>
                </c:pt>
                <c:pt idx="1855">
                  <c:v>5792</c:v>
                </c:pt>
                <c:pt idx="1856">
                  <c:v>5787</c:v>
                </c:pt>
                <c:pt idx="1857">
                  <c:v>5763</c:v>
                </c:pt>
                <c:pt idx="1858">
                  <c:v>5871</c:v>
                </c:pt>
                <c:pt idx="1859">
                  <c:v>5904</c:v>
                </c:pt>
                <c:pt idx="1860">
                  <c:v>5888</c:v>
                </c:pt>
                <c:pt idx="1861">
                  <c:v>5904</c:v>
                </c:pt>
                <c:pt idx="1862">
                  <c:v>5869</c:v>
                </c:pt>
                <c:pt idx="1863">
                  <c:v>5788</c:v>
                </c:pt>
                <c:pt idx="1864">
                  <c:v>5806</c:v>
                </c:pt>
                <c:pt idx="1865">
                  <c:v>5785</c:v>
                </c:pt>
                <c:pt idx="1866">
                  <c:v>5825</c:v>
                </c:pt>
                <c:pt idx="1867">
                  <c:v>5860</c:v>
                </c:pt>
                <c:pt idx="1868">
                  <c:v>5842</c:v>
                </c:pt>
                <c:pt idx="1869">
                  <c:v>5844</c:v>
                </c:pt>
                <c:pt idx="1870">
                  <c:v>6099</c:v>
                </c:pt>
                <c:pt idx="1871">
                  <c:v>5762</c:v>
                </c:pt>
                <c:pt idx="1872">
                  <c:v>5886</c:v>
                </c:pt>
                <c:pt idx="1873">
                  <c:v>5719</c:v>
                </c:pt>
                <c:pt idx="1874">
                  <c:v>5779</c:v>
                </c:pt>
                <c:pt idx="1875">
                  <c:v>5806</c:v>
                </c:pt>
                <c:pt idx="1876">
                  <c:v>5886</c:v>
                </c:pt>
                <c:pt idx="1877">
                  <c:v>5860</c:v>
                </c:pt>
                <c:pt idx="1878">
                  <c:v>5899</c:v>
                </c:pt>
                <c:pt idx="1879">
                  <c:v>6066</c:v>
                </c:pt>
                <c:pt idx="1880">
                  <c:v>6048</c:v>
                </c:pt>
                <c:pt idx="1881">
                  <c:v>5853</c:v>
                </c:pt>
                <c:pt idx="1882">
                  <c:v>5826</c:v>
                </c:pt>
                <c:pt idx="1883">
                  <c:v>6028</c:v>
                </c:pt>
                <c:pt idx="1884">
                  <c:v>5883</c:v>
                </c:pt>
                <c:pt idx="1885">
                  <c:v>6033</c:v>
                </c:pt>
                <c:pt idx="1886">
                  <c:v>5788</c:v>
                </c:pt>
                <c:pt idx="1887">
                  <c:v>5891</c:v>
                </c:pt>
                <c:pt idx="1888">
                  <c:v>6129</c:v>
                </c:pt>
                <c:pt idx="1889">
                  <c:v>6057</c:v>
                </c:pt>
                <c:pt idx="1890">
                  <c:v>6063</c:v>
                </c:pt>
                <c:pt idx="1891">
                  <c:v>6055</c:v>
                </c:pt>
                <c:pt idx="1892">
                  <c:v>6047</c:v>
                </c:pt>
                <c:pt idx="1893">
                  <c:v>6101</c:v>
                </c:pt>
                <c:pt idx="1894">
                  <c:v>6004</c:v>
                </c:pt>
                <c:pt idx="1895">
                  <c:v>6067</c:v>
                </c:pt>
                <c:pt idx="1896">
                  <c:v>6047</c:v>
                </c:pt>
                <c:pt idx="1897">
                  <c:v>6110</c:v>
                </c:pt>
                <c:pt idx="1898">
                  <c:v>5990</c:v>
                </c:pt>
                <c:pt idx="1899">
                  <c:v>6134</c:v>
                </c:pt>
                <c:pt idx="1900">
                  <c:v>6085</c:v>
                </c:pt>
                <c:pt idx="1901">
                  <c:v>6058</c:v>
                </c:pt>
                <c:pt idx="1902">
                  <c:v>6339</c:v>
                </c:pt>
                <c:pt idx="1903">
                  <c:v>6230</c:v>
                </c:pt>
                <c:pt idx="1904">
                  <c:v>6275</c:v>
                </c:pt>
                <c:pt idx="1905">
                  <c:v>6348</c:v>
                </c:pt>
                <c:pt idx="1906">
                  <c:v>6286</c:v>
                </c:pt>
                <c:pt idx="1907">
                  <c:v>6318</c:v>
                </c:pt>
                <c:pt idx="1908">
                  <c:v>6223</c:v>
                </c:pt>
                <c:pt idx="1909">
                  <c:v>6331</c:v>
                </c:pt>
                <c:pt idx="1910">
                  <c:v>6397</c:v>
                </c:pt>
                <c:pt idx="1911">
                  <c:v>6475</c:v>
                </c:pt>
                <c:pt idx="1912">
                  <c:v>6321</c:v>
                </c:pt>
                <c:pt idx="1913">
                  <c:v>6692</c:v>
                </c:pt>
                <c:pt idx="1914">
                  <c:v>6490</c:v>
                </c:pt>
                <c:pt idx="1915">
                  <c:v>6448</c:v>
                </c:pt>
                <c:pt idx="1916">
                  <c:v>6613</c:v>
                </c:pt>
                <c:pt idx="1917">
                  <c:v>6852</c:v>
                </c:pt>
                <c:pt idx="1918">
                  <c:v>6657</c:v>
                </c:pt>
                <c:pt idx="1919">
                  <c:v>7011</c:v>
                </c:pt>
                <c:pt idx="1920">
                  <c:v>6983</c:v>
                </c:pt>
                <c:pt idx="1921">
                  <c:v>7002</c:v>
                </c:pt>
                <c:pt idx="1922">
                  <c:v>7316</c:v>
                </c:pt>
                <c:pt idx="1923">
                  <c:v>7496</c:v>
                </c:pt>
                <c:pt idx="1924">
                  <c:v>7682</c:v>
                </c:pt>
                <c:pt idx="1925">
                  <c:v>8054</c:v>
                </c:pt>
                <c:pt idx="1926">
                  <c:v>8392</c:v>
                </c:pt>
                <c:pt idx="1927">
                  <c:v>8826</c:v>
                </c:pt>
                <c:pt idx="1928">
                  <c:v>9384</c:v>
                </c:pt>
                <c:pt idx="1929">
                  <c:v>10298</c:v>
                </c:pt>
                <c:pt idx="1930">
                  <c:v>11400</c:v>
                </c:pt>
                <c:pt idx="1931">
                  <c:v>12437</c:v>
                </c:pt>
                <c:pt idx="1932">
                  <c:v>13741</c:v>
                </c:pt>
                <c:pt idx="1933">
                  <c:v>15357</c:v>
                </c:pt>
                <c:pt idx="1934">
                  <c:v>17275</c:v>
                </c:pt>
                <c:pt idx="1935">
                  <c:v>19278</c:v>
                </c:pt>
                <c:pt idx="1936">
                  <c:v>21291</c:v>
                </c:pt>
                <c:pt idx="1937">
                  <c:v>23276</c:v>
                </c:pt>
                <c:pt idx="1938">
                  <c:v>25713</c:v>
                </c:pt>
                <c:pt idx="1939">
                  <c:v>28162</c:v>
                </c:pt>
                <c:pt idx="1940">
                  <c:v>30226</c:v>
                </c:pt>
                <c:pt idx="1941">
                  <c:v>33226</c:v>
                </c:pt>
                <c:pt idx="1942">
                  <c:v>35929</c:v>
                </c:pt>
                <c:pt idx="1943">
                  <c:v>38533</c:v>
                </c:pt>
                <c:pt idx="1944">
                  <c:v>40978</c:v>
                </c:pt>
                <c:pt idx="1945">
                  <c:v>42887</c:v>
                </c:pt>
                <c:pt idx="1946">
                  <c:v>44607</c:v>
                </c:pt>
                <c:pt idx="1947">
                  <c:v>45820</c:v>
                </c:pt>
                <c:pt idx="1948">
                  <c:v>46263</c:v>
                </c:pt>
                <c:pt idx="1949">
                  <c:v>45341</c:v>
                </c:pt>
                <c:pt idx="1950">
                  <c:v>44502</c:v>
                </c:pt>
                <c:pt idx="1951">
                  <c:v>43163</c:v>
                </c:pt>
                <c:pt idx="1952">
                  <c:v>41127</c:v>
                </c:pt>
                <c:pt idx="1953">
                  <c:v>39349</c:v>
                </c:pt>
                <c:pt idx="1954">
                  <c:v>37188</c:v>
                </c:pt>
                <c:pt idx="1955">
                  <c:v>34765</c:v>
                </c:pt>
                <c:pt idx="1956">
                  <c:v>31647</c:v>
                </c:pt>
                <c:pt idx="1957">
                  <c:v>29055</c:v>
                </c:pt>
                <c:pt idx="1958">
                  <c:v>26243</c:v>
                </c:pt>
                <c:pt idx="1959">
                  <c:v>23661</c:v>
                </c:pt>
                <c:pt idx="1960">
                  <c:v>21104</c:v>
                </c:pt>
                <c:pt idx="1961">
                  <c:v>18672</c:v>
                </c:pt>
                <c:pt idx="1962">
                  <c:v>16867</c:v>
                </c:pt>
                <c:pt idx="1963">
                  <c:v>15050</c:v>
                </c:pt>
                <c:pt idx="1964">
                  <c:v>13685</c:v>
                </c:pt>
                <c:pt idx="1965">
                  <c:v>12045</c:v>
                </c:pt>
                <c:pt idx="1966">
                  <c:v>10999</c:v>
                </c:pt>
                <c:pt idx="1967">
                  <c:v>10116</c:v>
                </c:pt>
                <c:pt idx="1968">
                  <c:v>9373</c:v>
                </c:pt>
                <c:pt idx="1969">
                  <c:v>9009</c:v>
                </c:pt>
                <c:pt idx="1970">
                  <c:v>8322</c:v>
                </c:pt>
                <c:pt idx="1971">
                  <c:v>8032</c:v>
                </c:pt>
                <c:pt idx="1972">
                  <c:v>7814</c:v>
                </c:pt>
                <c:pt idx="1973">
                  <c:v>7495</c:v>
                </c:pt>
                <c:pt idx="1974">
                  <c:v>7531</c:v>
                </c:pt>
                <c:pt idx="1975">
                  <c:v>7250</c:v>
                </c:pt>
                <c:pt idx="1976">
                  <c:v>7129</c:v>
                </c:pt>
                <c:pt idx="1977">
                  <c:v>7205</c:v>
                </c:pt>
                <c:pt idx="1978">
                  <c:v>6938</c:v>
                </c:pt>
                <c:pt idx="1979">
                  <c:v>6915</c:v>
                </c:pt>
                <c:pt idx="1980">
                  <c:v>7043</c:v>
                </c:pt>
                <c:pt idx="1981">
                  <c:v>6971</c:v>
                </c:pt>
                <c:pt idx="1982">
                  <c:v>6972</c:v>
                </c:pt>
                <c:pt idx="1983">
                  <c:v>6813</c:v>
                </c:pt>
                <c:pt idx="1984">
                  <c:v>6785</c:v>
                </c:pt>
                <c:pt idx="1985">
                  <c:v>7085</c:v>
                </c:pt>
                <c:pt idx="1986">
                  <c:v>7036</c:v>
                </c:pt>
                <c:pt idx="1987">
                  <c:v>7007</c:v>
                </c:pt>
                <c:pt idx="1988">
                  <c:v>6893</c:v>
                </c:pt>
                <c:pt idx="1989">
                  <c:v>7054</c:v>
                </c:pt>
                <c:pt idx="1990">
                  <c:v>6886</c:v>
                </c:pt>
                <c:pt idx="1991">
                  <c:v>6848</c:v>
                </c:pt>
                <c:pt idx="1992">
                  <c:v>7081</c:v>
                </c:pt>
                <c:pt idx="1993">
                  <c:v>6841</c:v>
                </c:pt>
                <c:pt idx="1994">
                  <c:v>6958</c:v>
                </c:pt>
                <c:pt idx="1995">
                  <c:v>7037</c:v>
                </c:pt>
                <c:pt idx="1996">
                  <c:v>6693</c:v>
                </c:pt>
                <c:pt idx="1997">
                  <c:v>6854</c:v>
                </c:pt>
                <c:pt idx="1998">
                  <c:v>6649</c:v>
                </c:pt>
                <c:pt idx="1999">
                  <c:v>6815</c:v>
                </c:pt>
                <c:pt idx="2000">
                  <c:v>6774</c:v>
                </c:pt>
                <c:pt idx="2001">
                  <c:v>6818</c:v>
                </c:pt>
                <c:pt idx="2002">
                  <c:v>6746</c:v>
                </c:pt>
                <c:pt idx="2003">
                  <c:v>6940</c:v>
                </c:pt>
                <c:pt idx="2004">
                  <c:v>6692</c:v>
                </c:pt>
                <c:pt idx="2005">
                  <c:v>6699</c:v>
                </c:pt>
                <c:pt idx="2006">
                  <c:v>6662</c:v>
                </c:pt>
                <c:pt idx="2007">
                  <c:v>6649</c:v>
                </c:pt>
                <c:pt idx="2008">
                  <c:v>6634</c:v>
                </c:pt>
                <c:pt idx="2009">
                  <c:v>6574</c:v>
                </c:pt>
                <c:pt idx="2010">
                  <c:v>6661</c:v>
                </c:pt>
                <c:pt idx="2011">
                  <c:v>6638</c:v>
                </c:pt>
                <c:pt idx="2012">
                  <c:v>6706</c:v>
                </c:pt>
                <c:pt idx="2013">
                  <c:v>6615</c:v>
                </c:pt>
                <c:pt idx="2014">
                  <c:v>6536</c:v>
                </c:pt>
                <c:pt idx="2015">
                  <c:v>6447</c:v>
                </c:pt>
                <c:pt idx="2016">
                  <c:v>6447</c:v>
                </c:pt>
                <c:pt idx="2017">
                  <c:v>6474</c:v>
                </c:pt>
                <c:pt idx="2018">
                  <c:v>6437</c:v>
                </c:pt>
                <c:pt idx="2019">
                  <c:v>6505</c:v>
                </c:pt>
                <c:pt idx="2020">
                  <c:v>6468</c:v>
                </c:pt>
                <c:pt idx="2021">
                  <c:v>6505</c:v>
                </c:pt>
                <c:pt idx="2022">
                  <c:v>6455</c:v>
                </c:pt>
                <c:pt idx="2023">
                  <c:v>6456</c:v>
                </c:pt>
                <c:pt idx="2024">
                  <c:v>6414</c:v>
                </c:pt>
                <c:pt idx="2025">
                  <c:v>6520</c:v>
                </c:pt>
                <c:pt idx="2026">
                  <c:v>6348</c:v>
                </c:pt>
                <c:pt idx="2027">
                  <c:v>6485</c:v>
                </c:pt>
                <c:pt idx="2028">
                  <c:v>6484</c:v>
                </c:pt>
                <c:pt idx="2029">
                  <c:v>6340</c:v>
                </c:pt>
                <c:pt idx="2030">
                  <c:v>6386</c:v>
                </c:pt>
                <c:pt idx="2031">
                  <c:v>6332</c:v>
                </c:pt>
                <c:pt idx="2032">
                  <c:v>6561</c:v>
                </c:pt>
                <c:pt idx="2033">
                  <c:v>6402</c:v>
                </c:pt>
                <c:pt idx="2034">
                  <c:v>6573</c:v>
                </c:pt>
                <c:pt idx="2035">
                  <c:v>6531</c:v>
                </c:pt>
                <c:pt idx="2036">
                  <c:v>6383</c:v>
                </c:pt>
                <c:pt idx="2037">
                  <c:v>6544</c:v>
                </c:pt>
                <c:pt idx="2038">
                  <c:v>6611</c:v>
                </c:pt>
                <c:pt idx="2039">
                  <c:v>6454</c:v>
                </c:pt>
                <c:pt idx="2040">
                  <c:v>6604</c:v>
                </c:pt>
                <c:pt idx="2041">
                  <c:v>6485</c:v>
                </c:pt>
                <c:pt idx="2042">
                  <c:v>6326</c:v>
                </c:pt>
                <c:pt idx="2043">
                  <c:v>6407</c:v>
                </c:pt>
                <c:pt idx="2044">
                  <c:v>6342</c:v>
                </c:pt>
                <c:pt idx="2045">
                  <c:v>6388</c:v>
                </c:pt>
                <c:pt idx="2046">
                  <c:v>6511</c:v>
                </c:pt>
                <c:pt idx="2047">
                  <c:v>6449</c:v>
                </c:pt>
                <c:pt idx="2048">
                  <c:v>6597</c:v>
                </c:pt>
                <c:pt idx="2049">
                  <c:v>6676</c:v>
                </c:pt>
                <c:pt idx="2050">
                  <c:v>6283</c:v>
                </c:pt>
                <c:pt idx="2051">
                  <c:v>6612</c:v>
                </c:pt>
                <c:pt idx="2052">
                  <c:v>6460</c:v>
                </c:pt>
                <c:pt idx="2053">
                  <c:v>6555</c:v>
                </c:pt>
                <c:pt idx="2054">
                  <c:v>6680</c:v>
                </c:pt>
                <c:pt idx="2055">
                  <c:v>6667</c:v>
                </c:pt>
                <c:pt idx="2056">
                  <c:v>6682</c:v>
                </c:pt>
                <c:pt idx="2057">
                  <c:v>6672</c:v>
                </c:pt>
                <c:pt idx="2058">
                  <c:v>6969</c:v>
                </c:pt>
                <c:pt idx="2059">
                  <c:v>6926</c:v>
                </c:pt>
                <c:pt idx="2060">
                  <c:v>6816</c:v>
                </c:pt>
                <c:pt idx="2061">
                  <c:v>6867</c:v>
                </c:pt>
                <c:pt idx="2062">
                  <c:v>7033</c:v>
                </c:pt>
                <c:pt idx="2063">
                  <c:v>7175</c:v>
                </c:pt>
                <c:pt idx="2064">
                  <c:v>7064</c:v>
                </c:pt>
                <c:pt idx="2065">
                  <c:v>7086</c:v>
                </c:pt>
                <c:pt idx="2066">
                  <c:v>7390</c:v>
                </c:pt>
                <c:pt idx="2067">
                  <c:v>7497</c:v>
                </c:pt>
                <c:pt idx="2068">
                  <c:v>7776</c:v>
                </c:pt>
                <c:pt idx="2069">
                  <c:v>7887</c:v>
                </c:pt>
                <c:pt idx="2070">
                  <c:v>8125</c:v>
                </c:pt>
                <c:pt idx="2071">
                  <c:v>8595</c:v>
                </c:pt>
                <c:pt idx="2072">
                  <c:v>8856</c:v>
                </c:pt>
                <c:pt idx="2073">
                  <c:v>9741</c:v>
                </c:pt>
                <c:pt idx="2074">
                  <c:v>10314</c:v>
                </c:pt>
                <c:pt idx="2075">
                  <c:v>10854</c:v>
                </c:pt>
                <c:pt idx="2076">
                  <c:v>11580</c:v>
                </c:pt>
                <c:pt idx="2077">
                  <c:v>12192</c:v>
                </c:pt>
                <c:pt idx="2078">
                  <c:v>13022</c:v>
                </c:pt>
                <c:pt idx="2079">
                  <c:v>13826</c:v>
                </c:pt>
                <c:pt idx="2080">
                  <c:v>14585</c:v>
                </c:pt>
                <c:pt idx="2081">
                  <c:v>15519</c:v>
                </c:pt>
                <c:pt idx="2082">
                  <c:v>16428</c:v>
                </c:pt>
                <c:pt idx="2083">
                  <c:v>17317</c:v>
                </c:pt>
                <c:pt idx="2084">
                  <c:v>18361</c:v>
                </c:pt>
                <c:pt idx="2085">
                  <c:v>19062</c:v>
                </c:pt>
                <c:pt idx="2086">
                  <c:v>19848</c:v>
                </c:pt>
                <c:pt idx="2087">
                  <c:v>20485</c:v>
                </c:pt>
                <c:pt idx="2088">
                  <c:v>21092</c:v>
                </c:pt>
                <c:pt idx="2089">
                  <c:v>21247</c:v>
                </c:pt>
                <c:pt idx="2090">
                  <c:v>20976</c:v>
                </c:pt>
                <c:pt idx="2091">
                  <c:v>20695</c:v>
                </c:pt>
                <c:pt idx="2092">
                  <c:v>20443</c:v>
                </c:pt>
                <c:pt idx="2093">
                  <c:v>20162</c:v>
                </c:pt>
                <c:pt idx="2094">
                  <c:v>19604</c:v>
                </c:pt>
                <c:pt idx="2095">
                  <c:v>18640</c:v>
                </c:pt>
                <c:pt idx="2096">
                  <c:v>18009</c:v>
                </c:pt>
                <c:pt idx="2097">
                  <c:v>17087</c:v>
                </c:pt>
                <c:pt idx="2098">
                  <c:v>16018</c:v>
                </c:pt>
                <c:pt idx="2099">
                  <c:v>15358</c:v>
                </c:pt>
                <c:pt idx="2100">
                  <c:v>14439</c:v>
                </c:pt>
                <c:pt idx="2101">
                  <c:v>13080</c:v>
                </c:pt>
                <c:pt idx="2102">
                  <c:v>12433</c:v>
                </c:pt>
                <c:pt idx="2103">
                  <c:v>11553</c:v>
                </c:pt>
                <c:pt idx="2104">
                  <c:v>10866</c:v>
                </c:pt>
                <c:pt idx="2105">
                  <c:v>10247</c:v>
                </c:pt>
                <c:pt idx="2106">
                  <c:v>9455</c:v>
                </c:pt>
                <c:pt idx="2107">
                  <c:v>9096</c:v>
                </c:pt>
                <c:pt idx="2108">
                  <c:v>8559</c:v>
                </c:pt>
                <c:pt idx="2109">
                  <c:v>8037</c:v>
                </c:pt>
                <c:pt idx="2110">
                  <c:v>7975</c:v>
                </c:pt>
                <c:pt idx="2111">
                  <c:v>7639</c:v>
                </c:pt>
                <c:pt idx="2112">
                  <c:v>7457</c:v>
                </c:pt>
                <c:pt idx="2113">
                  <c:v>7181</c:v>
                </c:pt>
                <c:pt idx="2114">
                  <c:v>7062</c:v>
                </c:pt>
                <c:pt idx="2115">
                  <c:v>6909</c:v>
                </c:pt>
                <c:pt idx="2116">
                  <c:v>6755</c:v>
                </c:pt>
                <c:pt idx="2117">
                  <c:v>6641</c:v>
                </c:pt>
                <c:pt idx="2118">
                  <c:v>6649</c:v>
                </c:pt>
                <c:pt idx="2119">
                  <c:v>6800</c:v>
                </c:pt>
                <c:pt idx="2120">
                  <c:v>6520</c:v>
                </c:pt>
                <c:pt idx="2121">
                  <c:v>6470</c:v>
                </c:pt>
                <c:pt idx="2122">
                  <c:v>6694</c:v>
                </c:pt>
                <c:pt idx="2123">
                  <c:v>6429</c:v>
                </c:pt>
                <c:pt idx="2124">
                  <c:v>6586</c:v>
                </c:pt>
                <c:pt idx="2125">
                  <c:v>6589</c:v>
                </c:pt>
                <c:pt idx="2126">
                  <c:v>6548</c:v>
                </c:pt>
                <c:pt idx="2127">
                  <c:v>6375</c:v>
                </c:pt>
                <c:pt idx="2128">
                  <c:v>6435</c:v>
                </c:pt>
                <c:pt idx="2129">
                  <c:v>6455</c:v>
                </c:pt>
                <c:pt idx="2130">
                  <c:v>6555</c:v>
                </c:pt>
                <c:pt idx="2131">
                  <c:v>6531</c:v>
                </c:pt>
                <c:pt idx="2132">
                  <c:v>6364</c:v>
                </c:pt>
                <c:pt idx="2133">
                  <c:v>6282</c:v>
                </c:pt>
                <c:pt idx="2134">
                  <c:v>6503</c:v>
                </c:pt>
                <c:pt idx="2135">
                  <c:v>6398</c:v>
                </c:pt>
                <c:pt idx="2136">
                  <c:v>6403</c:v>
                </c:pt>
                <c:pt idx="2137">
                  <c:v>6560</c:v>
                </c:pt>
                <c:pt idx="2138">
                  <c:v>6493</c:v>
                </c:pt>
                <c:pt idx="2139">
                  <c:v>6462</c:v>
                </c:pt>
                <c:pt idx="2140">
                  <c:v>6421</c:v>
                </c:pt>
                <c:pt idx="2141">
                  <c:v>6357</c:v>
                </c:pt>
                <c:pt idx="2142">
                  <c:v>6533</c:v>
                </c:pt>
                <c:pt idx="2143">
                  <c:v>6430</c:v>
                </c:pt>
                <c:pt idx="2144">
                  <c:v>6300</c:v>
                </c:pt>
                <c:pt idx="2145">
                  <c:v>6256</c:v>
                </c:pt>
                <c:pt idx="2146">
                  <c:v>6321</c:v>
                </c:pt>
                <c:pt idx="2147">
                  <c:v>6413</c:v>
                </c:pt>
                <c:pt idx="2148">
                  <c:v>6366</c:v>
                </c:pt>
                <c:pt idx="2149">
                  <c:v>6344</c:v>
                </c:pt>
                <c:pt idx="2150">
                  <c:v>6367</c:v>
                </c:pt>
                <c:pt idx="2151">
                  <c:v>6330</c:v>
                </c:pt>
                <c:pt idx="2152">
                  <c:v>6201</c:v>
                </c:pt>
                <c:pt idx="2153">
                  <c:v>6312</c:v>
                </c:pt>
                <c:pt idx="2154">
                  <c:v>6308</c:v>
                </c:pt>
                <c:pt idx="2155">
                  <c:v>6271</c:v>
                </c:pt>
                <c:pt idx="2156">
                  <c:v>6358</c:v>
                </c:pt>
                <c:pt idx="2157">
                  <c:v>6445</c:v>
                </c:pt>
                <c:pt idx="2158">
                  <c:v>6280</c:v>
                </c:pt>
                <c:pt idx="2159">
                  <c:v>6220</c:v>
                </c:pt>
                <c:pt idx="2160">
                  <c:v>6226</c:v>
                </c:pt>
                <c:pt idx="2161">
                  <c:v>6243</c:v>
                </c:pt>
                <c:pt idx="2162">
                  <c:v>6157</c:v>
                </c:pt>
                <c:pt idx="2163">
                  <c:v>6098</c:v>
                </c:pt>
                <c:pt idx="2164">
                  <c:v>6148</c:v>
                </c:pt>
                <c:pt idx="2165">
                  <c:v>6201</c:v>
                </c:pt>
                <c:pt idx="2166">
                  <c:v>6166</c:v>
                </c:pt>
                <c:pt idx="2167">
                  <c:v>6140</c:v>
                </c:pt>
                <c:pt idx="2168">
                  <c:v>6248</c:v>
                </c:pt>
                <c:pt idx="2169">
                  <c:v>6326</c:v>
                </c:pt>
                <c:pt idx="2170">
                  <c:v>6297</c:v>
                </c:pt>
                <c:pt idx="2171">
                  <c:v>6187</c:v>
                </c:pt>
                <c:pt idx="2172">
                  <c:v>6316</c:v>
                </c:pt>
                <c:pt idx="2173">
                  <c:v>6138</c:v>
                </c:pt>
                <c:pt idx="2174">
                  <c:v>6182</c:v>
                </c:pt>
                <c:pt idx="2175">
                  <c:v>6169</c:v>
                </c:pt>
                <c:pt idx="2176">
                  <c:v>6263</c:v>
                </c:pt>
                <c:pt idx="2177">
                  <c:v>6021</c:v>
                </c:pt>
                <c:pt idx="2178">
                  <c:v>6295</c:v>
                </c:pt>
                <c:pt idx="2179">
                  <c:v>6238</c:v>
                </c:pt>
                <c:pt idx="2180">
                  <c:v>6316</c:v>
                </c:pt>
                <c:pt idx="2181">
                  <c:v>6328</c:v>
                </c:pt>
                <c:pt idx="2182">
                  <c:v>6091</c:v>
                </c:pt>
                <c:pt idx="2183">
                  <c:v>5892</c:v>
                </c:pt>
                <c:pt idx="2184">
                  <c:v>6278</c:v>
                </c:pt>
                <c:pt idx="2185">
                  <c:v>6274</c:v>
                </c:pt>
                <c:pt idx="2186">
                  <c:v>6102</c:v>
                </c:pt>
                <c:pt idx="2187">
                  <c:v>6362</c:v>
                </c:pt>
                <c:pt idx="2188">
                  <c:v>6174</c:v>
                </c:pt>
                <c:pt idx="2189">
                  <c:v>6039</c:v>
                </c:pt>
                <c:pt idx="2190">
                  <c:v>6171</c:v>
                </c:pt>
                <c:pt idx="2191">
                  <c:v>6073</c:v>
                </c:pt>
                <c:pt idx="2192">
                  <c:v>6205</c:v>
                </c:pt>
                <c:pt idx="2193">
                  <c:v>6386</c:v>
                </c:pt>
                <c:pt idx="2194">
                  <c:v>6288</c:v>
                </c:pt>
                <c:pt idx="2195">
                  <c:v>6069</c:v>
                </c:pt>
                <c:pt idx="2196">
                  <c:v>6145</c:v>
                </c:pt>
                <c:pt idx="2197">
                  <c:v>6112</c:v>
                </c:pt>
                <c:pt idx="2198">
                  <c:v>6172</c:v>
                </c:pt>
                <c:pt idx="2199">
                  <c:v>6240</c:v>
                </c:pt>
                <c:pt idx="2200">
                  <c:v>6266</c:v>
                </c:pt>
                <c:pt idx="2201">
                  <c:v>6149</c:v>
                </c:pt>
                <c:pt idx="2202">
                  <c:v>6175</c:v>
                </c:pt>
                <c:pt idx="2203">
                  <c:v>6062</c:v>
                </c:pt>
                <c:pt idx="2204">
                  <c:v>6223</c:v>
                </c:pt>
                <c:pt idx="2205">
                  <c:v>6035</c:v>
                </c:pt>
                <c:pt idx="2206">
                  <c:v>6112</c:v>
                </c:pt>
                <c:pt idx="2207">
                  <c:v>6239</c:v>
                </c:pt>
                <c:pt idx="2208">
                  <c:v>6143</c:v>
                </c:pt>
                <c:pt idx="2209">
                  <c:v>6177</c:v>
                </c:pt>
                <c:pt idx="2210">
                  <c:v>6084</c:v>
                </c:pt>
                <c:pt idx="2211">
                  <c:v>6175</c:v>
                </c:pt>
                <c:pt idx="2212">
                  <c:v>5956</c:v>
                </c:pt>
                <c:pt idx="2213">
                  <c:v>6118</c:v>
                </c:pt>
                <c:pt idx="2214">
                  <c:v>6130</c:v>
                </c:pt>
                <c:pt idx="2215">
                  <c:v>6148</c:v>
                </c:pt>
                <c:pt idx="2216">
                  <c:v>6086</c:v>
                </c:pt>
                <c:pt idx="2217">
                  <c:v>6034</c:v>
                </c:pt>
                <c:pt idx="2218">
                  <c:v>6009</c:v>
                </c:pt>
                <c:pt idx="2219">
                  <c:v>6057</c:v>
                </c:pt>
                <c:pt idx="2220">
                  <c:v>6005</c:v>
                </c:pt>
                <c:pt idx="2221">
                  <c:v>6253</c:v>
                </c:pt>
                <c:pt idx="2222">
                  <c:v>6154</c:v>
                </c:pt>
                <c:pt idx="2223">
                  <c:v>6135</c:v>
                </c:pt>
                <c:pt idx="2224">
                  <c:v>6085</c:v>
                </c:pt>
                <c:pt idx="2225">
                  <c:v>6152</c:v>
                </c:pt>
                <c:pt idx="2226">
                  <c:v>6042</c:v>
                </c:pt>
                <c:pt idx="2227">
                  <c:v>5940</c:v>
                </c:pt>
                <c:pt idx="2228">
                  <c:v>6253</c:v>
                </c:pt>
                <c:pt idx="2229">
                  <c:v>6065</c:v>
                </c:pt>
                <c:pt idx="2230">
                  <c:v>6239</c:v>
                </c:pt>
                <c:pt idx="2231">
                  <c:v>6109</c:v>
                </c:pt>
                <c:pt idx="2232">
                  <c:v>6217</c:v>
                </c:pt>
                <c:pt idx="2233">
                  <c:v>6163</c:v>
                </c:pt>
                <c:pt idx="2234">
                  <c:v>6136</c:v>
                </c:pt>
                <c:pt idx="2235">
                  <c:v>5987</c:v>
                </c:pt>
                <c:pt idx="2236">
                  <c:v>6059</c:v>
                </c:pt>
                <c:pt idx="2237">
                  <c:v>6225</c:v>
                </c:pt>
                <c:pt idx="2238">
                  <c:v>6263</c:v>
                </c:pt>
                <c:pt idx="2239">
                  <c:v>6152</c:v>
                </c:pt>
                <c:pt idx="2240">
                  <c:v>6125</c:v>
                </c:pt>
                <c:pt idx="2241">
                  <c:v>6181</c:v>
                </c:pt>
                <c:pt idx="2242">
                  <c:v>6127</c:v>
                </c:pt>
                <c:pt idx="2243">
                  <c:v>6163</c:v>
                </c:pt>
                <c:pt idx="2244">
                  <c:v>5984</c:v>
                </c:pt>
                <c:pt idx="2245">
                  <c:v>6149</c:v>
                </c:pt>
                <c:pt idx="2246">
                  <c:v>6091</c:v>
                </c:pt>
                <c:pt idx="2247">
                  <c:v>6136</c:v>
                </c:pt>
                <c:pt idx="2248">
                  <c:v>6058</c:v>
                </c:pt>
                <c:pt idx="2249">
                  <c:v>6110</c:v>
                </c:pt>
                <c:pt idx="2250">
                  <c:v>6009</c:v>
                </c:pt>
                <c:pt idx="2251">
                  <c:v>6163</c:v>
                </c:pt>
                <c:pt idx="2252">
                  <c:v>6058</c:v>
                </c:pt>
                <c:pt idx="2253">
                  <c:v>6165</c:v>
                </c:pt>
                <c:pt idx="2254">
                  <c:v>6098</c:v>
                </c:pt>
                <c:pt idx="2255">
                  <c:v>6008</c:v>
                </c:pt>
                <c:pt idx="2256">
                  <c:v>6112</c:v>
                </c:pt>
                <c:pt idx="2257">
                  <c:v>5992</c:v>
                </c:pt>
                <c:pt idx="2258">
                  <c:v>5927</c:v>
                </c:pt>
                <c:pt idx="2259">
                  <c:v>6192</c:v>
                </c:pt>
                <c:pt idx="2260">
                  <c:v>6085</c:v>
                </c:pt>
                <c:pt idx="2261">
                  <c:v>6125</c:v>
                </c:pt>
                <c:pt idx="2262">
                  <c:v>6014</c:v>
                </c:pt>
                <c:pt idx="2263">
                  <c:v>6170</c:v>
                </c:pt>
                <c:pt idx="2264">
                  <c:v>6083</c:v>
                </c:pt>
                <c:pt idx="2265">
                  <c:v>6154</c:v>
                </c:pt>
                <c:pt idx="2266">
                  <c:v>6150</c:v>
                </c:pt>
                <c:pt idx="2267">
                  <c:v>6128</c:v>
                </c:pt>
                <c:pt idx="2268">
                  <c:v>6172</c:v>
                </c:pt>
                <c:pt idx="2269">
                  <c:v>6131</c:v>
                </c:pt>
                <c:pt idx="2270">
                  <c:v>6186</c:v>
                </c:pt>
                <c:pt idx="2271">
                  <c:v>6188</c:v>
                </c:pt>
                <c:pt idx="2272">
                  <c:v>6056</c:v>
                </c:pt>
                <c:pt idx="2273">
                  <c:v>6144</c:v>
                </c:pt>
                <c:pt idx="2274">
                  <c:v>5934</c:v>
                </c:pt>
                <c:pt idx="2275">
                  <c:v>6047</c:v>
                </c:pt>
                <c:pt idx="2276">
                  <c:v>6081</c:v>
                </c:pt>
                <c:pt idx="2277">
                  <c:v>6124</c:v>
                </c:pt>
                <c:pt idx="2278">
                  <c:v>6148</c:v>
                </c:pt>
                <c:pt idx="2279">
                  <c:v>6067</c:v>
                </c:pt>
                <c:pt idx="2280">
                  <c:v>6129</c:v>
                </c:pt>
                <c:pt idx="2281">
                  <c:v>6091</c:v>
                </c:pt>
                <c:pt idx="2282">
                  <c:v>6143</c:v>
                </c:pt>
                <c:pt idx="2283">
                  <c:v>6020</c:v>
                </c:pt>
                <c:pt idx="2284">
                  <c:v>6054</c:v>
                </c:pt>
                <c:pt idx="2285">
                  <c:v>6106</c:v>
                </c:pt>
                <c:pt idx="2286">
                  <c:v>6128</c:v>
                </c:pt>
                <c:pt idx="2287">
                  <c:v>6175</c:v>
                </c:pt>
                <c:pt idx="2288">
                  <c:v>6091</c:v>
                </c:pt>
                <c:pt idx="2289">
                  <c:v>5991</c:v>
                </c:pt>
                <c:pt idx="2290">
                  <c:v>6179</c:v>
                </c:pt>
                <c:pt idx="2291">
                  <c:v>6022</c:v>
                </c:pt>
                <c:pt idx="2292">
                  <c:v>6168</c:v>
                </c:pt>
                <c:pt idx="2293">
                  <c:v>6021</c:v>
                </c:pt>
                <c:pt idx="2294">
                  <c:v>6103</c:v>
                </c:pt>
                <c:pt idx="2295">
                  <c:v>6096</c:v>
                </c:pt>
                <c:pt idx="2296">
                  <c:v>5965</c:v>
                </c:pt>
                <c:pt idx="2297">
                  <c:v>6041</c:v>
                </c:pt>
                <c:pt idx="2298">
                  <c:v>6029</c:v>
                </c:pt>
                <c:pt idx="2299">
                  <c:v>6075</c:v>
                </c:pt>
                <c:pt idx="2300">
                  <c:v>5960</c:v>
                </c:pt>
                <c:pt idx="2301">
                  <c:v>6124</c:v>
                </c:pt>
                <c:pt idx="2302">
                  <c:v>6093</c:v>
                </c:pt>
                <c:pt idx="2303">
                  <c:v>5991</c:v>
                </c:pt>
                <c:pt idx="2304">
                  <c:v>6194</c:v>
                </c:pt>
                <c:pt idx="2305">
                  <c:v>6137</c:v>
                </c:pt>
                <c:pt idx="2306">
                  <c:v>5947</c:v>
                </c:pt>
                <c:pt idx="2307">
                  <c:v>5991</c:v>
                </c:pt>
                <c:pt idx="2308">
                  <c:v>6074</c:v>
                </c:pt>
                <c:pt idx="2309">
                  <c:v>6000</c:v>
                </c:pt>
                <c:pt idx="2310">
                  <c:v>6062</c:v>
                </c:pt>
                <c:pt idx="2311">
                  <c:v>5953</c:v>
                </c:pt>
                <c:pt idx="2312">
                  <c:v>6059</c:v>
                </c:pt>
                <c:pt idx="2313">
                  <c:v>6176</c:v>
                </c:pt>
                <c:pt idx="2314">
                  <c:v>6006</c:v>
                </c:pt>
                <c:pt idx="2315">
                  <c:v>6035</c:v>
                </c:pt>
                <c:pt idx="2316">
                  <c:v>6020</c:v>
                </c:pt>
                <c:pt idx="2317">
                  <c:v>6111</c:v>
                </c:pt>
                <c:pt idx="2318">
                  <c:v>6018</c:v>
                </c:pt>
                <c:pt idx="2319">
                  <c:v>6084</c:v>
                </c:pt>
                <c:pt idx="2320">
                  <c:v>6042</c:v>
                </c:pt>
                <c:pt idx="2321">
                  <c:v>5941</c:v>
                </c:pt>
                <c:pt idx="2322">
                  <c:v>6047</c:v>
                </c:pt>
                <c:pt idx="2323">
                  <c:v>6181</c:v>
                </c:pt>
                <c:pt idx="2324">
                  <c:v>6054</c:v>
                </c:pt>
                <c:pt idx="2325">
                  <c:v>6180</c:v>
                </c:pt>
                <c:pt idx="2326">
                  <c:v>6016</c:v>
                </c:pt>
                <c:pt idx="2327">
                  <c:v>6108</c:v>
                </c:pt>
                <c:pt idx="2328">
                  <c:v>6143</c:v>
                </c:pt>
                <c:pt idx="2329">
                  <c:v>6379</c:v>
                </c:pt>
                <c:pt idx="2330">
                  <c:v>6130</c:v>
                </c:pt>
                <c:pt idx="2331">
                  <c:v>6257</c:v>
                </c:pt>
                <c:pt idx="2332">
                  <c:v>6192</c:v>
                </c:pt>
                <c:pt idx="2333">
                  <c:v>6243</c:v>
                </c:pt>
                <c:pt idx="2334">
                  <c:v>6236</c:v>
                </c:pt>
                <c:pt idx="2335">
                  <c:v>6186</c:v>
                </c:pt>
                <c:pt idx="2336">
                  <c:v>6152</c:v>
                </c:pt>
                <c:pt idx="2337">
                  <c:v>6205</c:v>
                </c:pt>
                <c:pt idx="2338">
                  <c:v>6260</c:v>
                </c:pt>
                <c:pt idx="2339">
                  <c:v>6256</c:v>
                </c:pt>
                <c:pt idx="2340">
                  <c:v>6266</c:v>
                </c:pt>
                <c:pt idx="2341">
                  <c:v>6142</c:v>
                </c:pt>
                <c:pt idx="2342">
                  <c:v>6091</c:v>
                </c:pt>
                <c:pt idx="2343">
                  <c:v>6155</c:v>
                </c:pt>
                <c:pt idx="2344">
                  <c:v>6139</c:v>
                </c:pt>
                <c:pt idx="2345">
                  <c:v>6059</c:v>
                </c:pt>
                <c:pt idx="2346">
                  <c:v>6231</c:v>
                </c:pt>
                <c:pt idx="2347">
                  <c:v>6013</c:v>
                </c:pt>
                <c:pt idx="2348">
                  <c:v>6065</c:v>
                </c:pt>
                <c:pt idx="2349">
                  <c:v>6065</c:v>
                </c:pt>
                <c:pt idx="2350">
                  <c:v>6198</c:v>
                </c:pt>
                <c:pt idx="2351">
                  <c:v>5976</c:v>
                </c:pt>
                <c:pt idx="2352">
                  <c:v>5973</c:v>
                </c:pt>
                <c:pt idx="2353">
                  <c:v>6154</c:v>
                </c:pt>
                <c:pt idx="2354">
                  <c:v>6119</c:v>
                </c:pt>
                <c:pt idx="2355">
                  <c:v>6207</c:v>
                </c:pt>
                <c:pt idx="2356">
                  <c:v>6086</c:v>
                </c:pt>
                <c:pt idx="2357">
                  <c:v>6147</c:v>
                </c:pt>
                <c:pt idx="2358">
                  <c:v>6088</c:v>
                </c:pt>
                <c:pt idx="2359">
                  <c:v>6219</c:v>
                </c:pt>
                <c:pt idx="2360">
                  <c:v>6331</c:v>
                </c:pt>
                <c:pt idx="2361">
                  <c:v>6261</c:v>
                </c:pt>
                <c:pt idx="2362">
                  <c:v>6094</c:v>
                </c:pt>
                <c:pt idx="2363">
                  <c:v>6105</c:v>
                </c:pt>
                <c:pt idx="2364">
                  <c:v>6177</c:v>
                </c:pt>
                <c:pt idx="2365">
                  <c:v>6174</c:v>
                </c:pt>
                <c:pt idx="2366">
                  <c:v>6091</c:v>
                </c:pt>
                <c:pt idx="2367">
                  <c:v>6033</c:v>
                </c:pt>
                <c:pt idx="2368">
                  <c:v>6148</c:v>
                </c:pt>
                <c:pt idx="2369">
                  <c:v>6277</c:v>
                </c:pt>
                <c:pt idx="2370">
                  <c:v>6168</c:v>
                </c:pt>
                <c:pt idx="2371">
                  <c:v>6235</c:v>
                </c:pt>
                <c:pt idx="2372">
                  <c:v>6105</c:v>
                </c:pt>
                <c:pt idx="2373">
                  <c:v>6056</c:v>
                </c:pt>
                <c:pt idx="2374">
                  <c:v>6147</c:v>
                </c:pt>
                <c:pt idx="2375">
                  <c:v>6022</c:v>
                </c:pt>
                <c:pt idx="2376">
                  <c:v>6228</c:v>
                </c:pt>
                <c:pt idx="2377">
                  <c:v>6284</c:v>
                </c:pt>
                <c:pt idx="2378">
                  <c:v>6118</c:v>
                </c:pt>
                <c:pt idx="2379">
                  <c:v>6014</c:v>
                </c:pt>
                <c:pt idx="2380">
                  <c:v>6099</c:v>
                </c:pt>
                <c:pt idx="2381">
                  <c:v>6065</c:v>
                </c:pt>
                <c:pt idx="2382">
                  <c:v>6128</c:v>
                </c:pt>
                <c:pt idx="2383">
                  <c:v>6128</c:v>
                </c:pt>
                <c:pt idx="2384">
                  <c:v>6274</c:v>
                </c:pt>
                <c:pt idx="2385">
                  <c:v>6049</c:v>
                </c:pt>
                <c:pt idx="2386">
                  <c:v>6067</c:v>
                </c:pt>
                <c:pt idx="2387">
                  <c:v>6189</c:v>
                </c:pt>
                <c:pt idx="2388">
                  <c:v>5977</c:v>
                </c:pt>
                <c:pt idx="2389">
                  <c:v>6118</c:v>
                </c:pt>
                <c:pt idx="2390">
                  <c:v>5908</c:v>
                </c:pt>
                <c:pt idx="2391">
                  <c:v>5970</c:v>
                </c:pt>
                <c:pt idx="2392">
                  <c:v>6017</c:v>
                </c:pt>
                <c:pt idx="2393">
                  <c:v>5998</c:v>
                </c:pt>
                <c:pt idx="2394">
                  <c:v>6094</c:v>
                </c:pt>
                <c:pt idx="2395">
                  <c:v>5988</c:v>
                </c:pt>
                <c:pt idx="2396">
                  <c:v>5962</c:v>
                </c:pt>
                <c:pt idx="2397">
                  <c:v>6003</c:v>
                </c:pt>
                <c:pt idx="2398">
                  <c:v>6123</c:v>
                </c:pt>
                <c:pt idx="2399">
                  <c:v>6202</c:v>
                </c:pt>
                <c:pt idx="2400">
                  <c:v>6081</c:v>
                </c:pt>
                <c:pt idx="2401">
                  <c:v>6168</c:v>
                </c:pt>
                <c:pt idx="2402">
                  <c:v>6035</c:v>
                </c:pt>
                <c:pt idx="2403">
                  <c:v>6077</c:v>
                </c:pt>
                <c:pt idx="2404">
                  <c:v>6090</c:v>
                </c:pt>
                <c:pt idx="2405">
                  <c:v>6151</c:v>
                </c:pt>
                <c:pt idx="2406">
                  <c:v>6126</c:v>
                </c:pt>
                <c:pt idx="2407">
                  <c:v>5945</c:v>
                </c:pt>
                <c:pt idx="2408">
                  <c:v>6199</c:v>
                </c:pt>
                <c:pt idx="2409">
                  <c:v>6068</c:v>
                </c:pt>
                <c:pt idx="2410">
                  <c:v>5962</c:v>
                </c:pt>
                <c:pt idx="2411">
                  <c:v>6033</c:v>
                </c:pt>
                <c:pt idx="2412">
                  <c:v>5993</c:v>
                </c:pt>
                <c:pt idx="2413">
                  <c:v>6147</c:v>
                </c:pt>
                <c:pt idx="2414">
                  <c:v>5991</c:v>
                </c:pt>
                <c:pt idx="2415">
                  <c:v>5953</c:v>
                </c:pt>
                <c:pt idx="2416">
                  <c:v>6185</c:v>
                </c:pt>
                <c:pt idx="2417">
                  <c:v>5934</c:v>
                </c:pt>
                <c:pt idx="2418">
                  <c:v>6077</c:v>
                </c:pt>
                <c:pt idx="2419">
                  <c:v>6071</c:v>
                </c:pt>
                <c:pt idx="2420">
                  <c:v>5950</c:v>
                </c:pt>
                <c:pt idx="2421">
                  <c:v>6018</c:v>
                </c:pt>
                <c:pt idx="2422">
                  <c:v>5993</c:v>
                </c:pt>
                <c:pt idx="2423">
                  <c:v>6010</c:v>
                </c:pt>
                <c:pt idx="2424">
                  <c:v>6056</c:v>
                </c:pt>
                <c:pt idx="2425">
                  <c:v>5969</c:v>
                </c:pt>
                <c:pt idx="2426">
                  <c:v>5907</c:v>
                </c:pt>
                <c:pt idx="2427">
                  <c:v>6039</c:v>
                </c:pt>
                <c:pt idx="2428">
                  <c:v>5866</c:v>
                </c:pt>
                <c:pt idx="2429">
                  <c:v>6082</c:v>
                </c:pt>
                <c:pt idx="2430">
                  <c:v>6062</c:v>
                </c:pt>
                <c:pt idx="2431">
                  <c:v>6040</c:v>
                </c:pt>
                <c:pt idx="2432">
                  <c:v>6122</c:v>
                </c:pt>
                <c:pt idx="2433">
                  <c:v>6129</c:v>
                </c:pt>
                <c:pt idx="2434">
                  <c:v>5962</c:v>
                </c:pt>
                <c:pt idx="2435">
                  <c:v>5979</c:v>
                </c:pt>
                <c:pt idx="2436">
                  <c:v>6042</c:v>
                </c:pt>
                <c:pt idx="2437">
                  <c:v>5886</c:v>
                </c:pt>
                <c:pt idx="2438">
                  <c:v>6003</c:v>
                </c:pt>
                <c:pt idx="2439">
                  <c:v>6038</c:v>
                </c:pt>
                <c:pt idx="2440">
                  <c:v>5908</c:v>
                </c:pt>
                <c:pt idx="2441">
                  <c:v>5977</c:v>
                </c:pt>
                <c:pt idx="2442">
                  <c:v>6096</c:v>
                </c:pt>
                <c:pt idx="2443">
                  <c:v>6002</c:v>
                </c:pt>
                <c:pt idx="2444">
                  <c:v>5951</c:v>
                </c:pt>
                <c:pt idx="2445">
                  <c:v>6067</c:v>
                </c:pt>
                <c:pt idx="2446">
                  <c:v>6110</c:v>
                </c:pt>
                <c:pt idx="2447">
                  <c:v>5960</c:v>
                </c:pt>
                <c:pt idx="2448">
                  <c:v>6052</c:v>
                </c:pt>
                <c:pt idx="2449">
                  <c:v>5889</c:v>
                </c:pt>
                <c:pt idx="2450">
                  <c:v>6005</c:v>
                </c:pt>
                <c:pt idx="2451">
                  <c:v>6080</c:v>
                </c:pt>
                <c:pt idx="2452">
                  <c:v>6183</c:v>
                </c:pt>
                <c:pt idx="2453">
                  <c:v>6205</c:v>
                </c:pt>
                <c:pt idx="2454">
                  <c:v>5969</c:v>
                </c:pt>
                <c:pt idx="2455">
                  <c:v>6079</c:v>
                </c:pt>
                <c:pt idx="2456">
                  <c:v>6147</c:v>
                </c:pt>
                <c:pt idx="2457">
                  <c:v>5997</c:v>
                </c:pt>
                <c:pt idx="2458">
                  <c:v>6047</c:v>
                </c:pt>
                <c:pt idx="2459">
                  <c:v>5916</c:v>
                </c:pt>
                <c:pt idx="2460">
                  <c:v>6039</c:v>
                </c:pt>
                <c:pt idx="2461">
                  <c:v>5978</c:v>
                </c:pt>
                <c:pt idx="2462">
                  <c:v>6040</c:v>
                </c:pt>
                <c:pt idx="2463">
                  <c:v>6004</c:v>
                </c:pt>
                <c:pt idx="2464">
                  <c:v>6083</c:v>
                </c:pt>
                <c:pt idx="2465">
                  <c:v>6041</c:v>
                </c:pt>
                <c:pt idx="2466">
                  <c:v>5977</c:v>
                </c:pt>
                <c:pt idx="2467">
                  <c:v>6001</c:v>
                </c:pt>
                <c:pt idx="2468">
                  <c:v>6104</c:v>
                </c:pt>
                <c:pt idx="2469">
                  <c:v>6087</c:v>
                </c:pt>
                <c:pt idx="2470">
                  <c:v>6140</c:v>
                </c:pt>
                <c:pt idx="2471">
                  <c:v>5997</c:v>
                </c:pt>
                <c:pt idx="2472">
                  <c:v>5953</c:v>
                </c:pt>
                <c:pt idx="2473">
                  <c:v>6193</c:v>
                </c:pt>
                <c:pt idx="2474">
                  <c:v>6057</c:v>
                </c:pt>
                <c:pt idx="2475">
                  <c:v>6063</c:v>
                </c:pt>
                <c:pt idx="2476">
                  <c:v>6134</c:v>
                </c:pt>
                <c:pt idx="2477">
                  <c:v>6267</c:v>
                </c:pt>
                <c:pt idx="2478">
                  <c:v>6098</c:v>
                </c:pt>
                <c:pt idx="2479">
                  <c:v>5967</c:v>
                </c:pt>
                <c:pt idx="2480">
                  <c:v>5893</c:v>
                </c:pt>
                <c:pt idx="2481">
                  <c:v>6211</c:v>
                </c:pt>
                <c:pt idx="2482">
                  <c:v>6024</c:v>
                </c:pt>
                <c:pt idx="2483">
                  <c:v>6003</c:v>
                </c:pt>
                <c:pt idx="2484">
                  <c:v>5889</c:v>
                </c:pt>
                <c:pt idx="2485">
                  <c:v>5994</c:v>
                </c:pt>
                <c:pt idx="2486">
                  <c:v>5933</c:v>
                </c:pt>
                <c:pt idx="2487">
                  <c:v>5978</c:v>
                </c:pt>
                <c:pt idx="2488">
                  <c:v>6067</c:v>
                </c:pt>
                <c:pt idx="2489">
                  <c:v>6029</c:v>
                </c:pt>
                <c:pt idx="2490">
                  <c:v>6134</c:v>
                </c:pt>
                <c:pt idx="2491">
                  <c:v>6072</c:v>
                </c:pt>
                <c:pt idx="2492">
                  <c:v>6090</c:v>
                </c:pt>
                <c:pt idx="2493">
                  <c:v>6064</c:v>
                </c:pt>
                <c:pt idx="2494">
                  <c:v>5977</c:v>
                </c:pt>
                <c:pt idx="2495">
                  <c:v>5962</c:v>
                </c:pt>
                <c:pt idx="2496">
                  <c:v>5906</c:v>
                </c:pt>
                <c:pt idx="2497">
                  <c:v>6006</c:v>
                </c:pt>
                <c:pt idx="2498">
                  <c:v>5960</c:v>
                </c:pt>
                <c:pt idx="2499">
                  <c:v>5959</c:v>
                </c:pt>
                <c:pt idx="2500">
                  <c:v>6049</c:v>
                </c:pt>
                <c:pt idx="2501">
                  <c:v>6110</c:v>
                </c:pt>
                <c:pt idx="2502">
                  <c:v>5831</c:v>
                </c:pt>
                <c:pt idx="2503">
                  <c:v>6097</c:v>
                </c:pt>
                <c:pt idx="2504">
                  <c:v>6033</c:v>
                </c:pt>
                <c:pt idx="2505">
                  <c:v>6086</c:v>
                </c:pt>
                <c:pt idx="2506">
                  <c:v>6087</c:v>
                </c:pt>
                <c:pt idx="2507">
                  <c:v>6019</c:v>
                </c:pt>
                <c:pt idx="2508">
                  <c:v>5884</c:v>
                </c:pt>
                <c:pt idx="2509">
                  <c:v>6091</c:v>
                </c:pt>
                <c:pt idx="2510">
                  <c:v>6040</c:v>
                </c:pt>
                <c:pt idx="2511">
                  <c:v>5764</c:v>
                </c:pt>
                <c:pt idx="2512">
                  <c:v>5981</c:v>
                </c:pt>
                <c:pt idx="2513">
                  <c:v>6114</c:v>
                </c:pt>
                <c:pt idx="2514">
                  <c:v>5873</c:v>
                </c:pt>
                <c:pt idx="2515">
                  <c:v>5855</c:v>
                </c:pt>
                <c:pt idx="2516">
                  <c:v>5883</c:v>
                </c:pt>
                <c:pt idx="2517">
                  <c:v>5892</c:v>
                </c:pt>
                <c:pt idx="2518">
                  <c:v>5982</c:v>
                </c:pt>
                <c:pt idx="2519">
                  <c:v>5958</c:v>
                </c:pt>
                <c:pt idx="2520">
                  <c:v>5959</c:v>
                </c:pt>
                <c:pt idx="2521">
                  <c:v>5904</c:v>
                </c:pt>
                <c:pt idx="2522">
                  <c:v>5909</c:v>
                </c:pt>
                <c:pt idx="2523">
                  <c:v>6053</c:v>
                </c:pt>
                <c:pt idx="2524">
                  <c:v>5923</c:v>
                </c:pt>
                <c:pt idx="2525">
                  <c:v>6045</c:v>
                </c:pt>
                <c:pt idx="2526">
                  <c:v>6038</c:v>
                </c:pt>
                <c:pt idx="2527">
                  <c:v>5965</c:v>
                </c:pt>
                <c:pt idx="2528">
                  <c:v>5913</c:v>
                </c:pt>
                <c:pt idx="2529">
                  <c:v>6021</c:v>
                </c:pt>
                <c:pt idx="2530">
                  <c:v>5932</c:v>
                </c:pt>
                <c:pt idx="2531">
                  <c:v>6026</c:v>
                </c:pt>
                <c:pt idx="2532">
                  <c:v>6038</c:v>
                </c:pt>
                <c:pt idx="2533">
                  <c:v>6021</c:v>
                </c:pt>
                <c:pt idx="2534">
                  <c:v>5921</c:v>
                </c:pt>
                <c:pt idx="2535">
                  <c:v>6109</c:v>
                </c:pt>
                <c:pt idx="2536">
                  <c:v>6021</c:v>
                </c:pt>
                <c:pt idx="2537">
                  <c:v>6051</c:v>
                </c:pt>
                <c:pt idx="2538">
                  <c:v>6025</c:v>
                </c:pt>
                <c:pt idx="2539">
                  <c:v>5954</c:v>
                </c:pt>
                <c:pt idx="2540">
                  <c:v>5984</c:v>
                </c:pt>
                <c:pt idx="2541">
                  <c:v>5966</c:v>
                </c:pt>
                <c:pt idx="2542">
                  <c:v>6299</c:v>
                </c:pt>
                <c:pt idx="2543">
                  <c:v>6120</c:v>
                </c:pt>
                <c:pt idx="2544">
                  <c:v>6020</c:v>
                </c:pt>
                <c:pt idx="2545">
                  <c:v>6168</c:v>
                </c:pt>
                <c:pt idx="2546">
                  <c:v>6087</c:v>
                </c:pt>
                <c:pt idx="2547">
                  <c:v>6104</c:v>
                </c:pt>
                <c:pt idx="2548">
                  <c:v>6030</c:v>
                </c:pt>
                <c:pt idx="2549">
                  <c:v>6207</c:v>
                </c:pt>
                <c:pt idx="2550">
                  <c:v>5955</c:v>
                </c:pt>
                <c:pt idx="2551">
                  <c:v>6138</c:v>
                </c:pt>
                <c:pt idx="2552">
                  <c:v>6064</c:v>
                </c:pt>
                <c:pt idx="2553">
                  <c:v>6022</c:v>
                </c:pt>
                <c:pt idx="2554">
                  <c:v>5944</c:v>
                </c:pt>
                <c:pt idx="2555">
                  <c:v>6009</c:v>
                </c:pt>
                <c:pt idx="2556">
                  <c:v>6210</c:v>
                </c:pt>
                <c:pt idx="2557">
                  <c:v>6089</c:v>
                </c:pt>
                <c:pt idx="2558">
                  <c:v>6103</c:v>
                </c:pt>
                <c:pt idx="2559">
                  <c:v>6134</c:v>
                </c:pt>
                <c:pt idx="2560">
                  <c:v>5956</c:v>
                </c:pt>
                <c:pt idx="2561">
                  <c:v>6076</c:v>
                </c:pt>
                <c:pt idx="2562">
                  <c:v>5942</c:v>
                </c:pt>
                <c:pt idx="2563">
                  <c:v>6011</c:v>
                </c:pt>
                <c:pt idx="2564">
                  <c:v>5956</c:v>
                </c:pt>
                <c:pt idx="2565">
                  <c:v>6003</c:v>
                </c:pt>
                <c:pt idx="2566">
                  <c:v>6078</c:v>
                </c:pt>
                <c:pt idx="2567">
                  <c:v>6116</c:v>
                </c:pt>
                <c:pt idx="2568">
                  <c:v>6211</c:v>
                </c:pt>
                <c:pt idx="2569">
                  <c:v>6062</c:v>
                </c:pt>
                <c:pt idx="2570">
                  <c:v>6158</c:v>
                </c:pt>
                <c:pt idx="2571">
                  <c:v>6061</c:v>
                </c:pt>
                <c:pt idx="2572">
                  <c:v>6210</c:v>
                </c:pt>
                <c:pt idx="2573">
                  <c:v>6050</c:v>
                </c:pt>
                <c:pt idx="2574">
                  <c:v>5883</c:v>
                </c:pt>
                <c:pt idx="2575">
                  <c:v>6235</c:v>
                </c:pt>
                <c:pt idx="2576">
                  <c:v>6108</c:v>
                </c:pt>
                <c:pt idx="2577">
                  <c:v>6095</c:v>
                </c:pt>
                <c:pt idx="2578">
                  <c:v>5910</c:v>
                </c:pt>
                <c:pt idx="2579">
                  <c:v>5997</c:v>
                </c:pt>
                <c:pt idx="2580">
                  <c:v>6099</c:v>
                </c:pt>
                <c:pt idx="2581">
                  <c:v>6199</c:v>
                </c:pt>
                <c:pt idx="2582">
                  <c:v>6118</c:v>
                </c:pt>
                <c:pt idx="2583">
                  <c:v>6105</c:v>
                </c:pt>
                <c:pt idx="2584">
                  <c:v>6152</c:v>
                </c:pt>
                <c:pt idx="2585">
                  <c:v>6167</c:v>
                </c:pt>
                <c:pt idx="2586">
                  <c:v>6045</c:v>
                </c:pt>
                <c:pt idx="2587">
                  <c:v>5987</c:v>
                </c:pt>
                <c:pt idx="2588">
                  <c:v>5862</c:v>
                </c:pt>
                <c:pt idx="2589">
                  <c:v>6171</c:v>
                </c:pt>
                <c:pt idx="2590">
                  <c:v>6166</c:v>
                </c:pt>
                <c:pt idx="2591">
                  <c:v>6102</c:v>
                </c:pt>
                <c:pt idx="2592">
                  <c:v>6048</c:v>
                </c:pt>
                <c:pt idx="2593">
                  <c:v>6279</c:v>
                </c:pt>
                <c:pt idx="2594">
                  <c:v>6075</c:v>
                </c:pt>
                <c:pt idx="2595">
                  <c:v>5999</c:v>
                </c:pt>
                <c:pt idx="2596">
                  <c:v>6201</c:v>
                </c:pt>
                <c:pt idx="2597">
                  <c:v>5988</c:v>
                </c:pt>
                <c:pt idx="2598">
                  <c:v>6289</c:v>
                </c:pt>
                <c:pt idx="2599">
                  <c:v>6161</c:v>
                </c:pt>
                <c:pt idx="2600">
                  <c:v>6193</c:v>
                </c:pt>
                <c:pt idx="2601">
                  <c:v>5982</c:v>
                </c:pt>
                <c:pt idx="2602">
                  <c:v>6183</c:v>
                </c:pt>
                <c:pt idx="2603">
                  <c:v>6149</c:v>
                </c:pt>
                <c:pt idx="2604">
                  <c:v>6167</c:v>
                </c:pt>
                <c:pt idx="2605">
                  <c:v>6058</c:v>
                </c:pt>
                <c:pt idx="2606">
                  <c:v>6244</c:v>
                </c:pt>
                <c:pt idx="2607">
                  <c:v>6279</c:v>
                </c:pt>
                <c:pt idx="2608">
                  <c:v>6449</c:v>
                </c:pt>
                <c:pt idx="2609">
                  <c:v>6464</c:v>
                </c:pt>
                <c:pt idx="2610">
                  <c:v>6623</c:v>
                </c:pt>
                <c:pt idx="2611">
                  <c:v>6527</c:v>
                </c:pt>
                <c:pt idx="2612">
                  <c:v>6673</c:v>
                </c:pt>
                <c:pt idx="2613">
                  <c:v>6653</c:v>
                </c:pt>
                <c:pt idx="2614">
                  <c:v>6824</c:v>
                </c:pt>
                <c:pt idx="2615">
                  <c:v>7029</c:v>
                </c:pt>
                <c:pt idx="2616">
                  <c:v>7058</c:v>
                </c:pt>
                <c:pt idx="2617">
                  <c:v>7341</c:v>
                </c:pt>
                <c:pt idx="2618">
                  <c:v>7467</c:v>
                </c:pt>
                <c:pt idx="2619">
                  <c:v>7930</c:v>
                </c:pt>
                <c:pt idx="2620">
                  <c:v>7860</c:v>
                </c:pt>
                <c:pt idx="2621">
                  <c:v>8303</c:v>
                </c:pt>
                <c:pt idx="2622">
                  <c:v>8456</c:v>
                </c:pt>
                <c:pt idx="2623">
                  <c:v>8764</c:v>
                </c:pt>
                <c:pt idx="2624">
                  <c:v>9005</c:v>
                </c:pt>
                <c:pt idx="2625">
                  <c:v>9204</c:v>
                </c:pt>
                <c:pt idx="2626">
                  <c:v>9338</c:v>
                </c:pt>
                <c:pt idx="2627">
                  <c:v>9879</c:v>
                </c:pt>
                <c:pt idx="2628">
                  <c:v>10158</c:v>
                </c:pt>
                <c:pt idx="2629">
                  <c:v>10466</c:v>
                </c:pt>
                <c:pt idx="2630">
                  <c:v>10777</c:v>
                </c:pt>
                <c:pt idx="2631">
                  <c:v>11093</c:v>
                </c:pt>
                <c:pt idx="2632">
                  <c:v>11438</c:v>
                </c:pt>
                <c:pt idx="2633">
                  <c:v>11893</c:v>
                </c:pt>
                <c:pt idx="2634">
                  <c:v>12057</c:v>
                </c:pt>
                <c:pt idx="2635">
                  <c:v>12205</c:v>
                </c:pt>
                <c:pt idx="2636">
                  <c:v>12110</c:v>
                </c:pt>
                <c:pt idx="2637">
                  <c:v>12179</c:v>
                </c:pt>
                <c:pt idx="2638">
                  <c:v>12178</c:v>
                </c:pt>
                <c:pt idx="2639">
                  <c:v>12192</c:v>
                </c:pt>
                <c:pt idx="2640">
                  <c:v>12106</c:v>
                </c:pt>
                <c:pt idx="2641">
                  <c:v>11858</c:v>
                </c:pt>
                <c:pt idx="2642">
                  <c:v>11623</c:v>
                </c:pt>
                <c:pt idx="2643">
                  <c:v>11337</c:v>
                </c:pt>
                <c:pt idx="2644">
                  <c:v>11092</c:v>
                </c:pt>
                <c:pt idx="2645">
                  <c:v>10595</c:v>
                </c:pt>
                <c:pt idx="2646">
                  <c:v>10521</c:v>
                </c:pt>
                <c:pt idx="2647">
                  <c:v>10261</c:v>
                </c:pt>
                <c:pt idx="2648">
                  <c:v>9841</c:v>
                </c:pt>
                <c:pt idx="2649">
                  <c:v>9620</c:v>
                </c:pt>
                <c:pt idx="2650">
                  <c:v>9283</c:v>
                </c:pt>
                <c:pt idx="2651">
                  <c:v>9029</c:v>
                </c:pt>
                <c:pt idx="2652">
                  <c:v>8667</c:v>
                </c:pt>
                <c:pt idx="2653">
                  <c:v>8382</c:v>
                </c:pt>
                <c:pt idx="2654">
                  <c:v>8141</c:v>
                </c:pt>
                <c:pt idx="2655">
                  <c:v>7911</c:v>
                </c:pt>
                <c:pt idx="2656">
                  <c:v>7533</c:v>
                </c:pt>
                <c:pt idx="2657">
                  <c:v>7240</c:v>
                </c:pt>
                <c:pt idx="2658">
                  <c:v>7191</c:v>
                </c:pt>
                <c:pt idx="2659">
                  <c:v>7318</c:v>
                </c:pt>
                <c:pt idx="2660">
                  <c:v>7054</c:v>
                </c:pt>
                <c:pt idx="2661">
                  <c:v>6799</c:v>
                </c:pt>
                <c:pt idx="2662">
                  <c:v>6614</c:v>
                </c:pt>
                <c:pt idx="2663">
                  <c:v>6545</c:v>
                </c:pt>
                <c:pt idx="2664">
                  <c:v>6409</c:v>
                </c:pt>
                <c:pt idx="2665">
                  <c:v>6455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35-4EF0-A455-6003CA841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468111"/>
        <c:axId val="473470271"/>
      </c:scatterChart>
      <c:scatterChart>
        <c:scatterStyle val="lineMarker"/>
        <c:varyColors val="0"/>
        <c:ser>
          <c:idx val="0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'[1]WVTiTaZr-as milled 60 min'!$A$27:$A$2692</c:f>
              <c:numCache>
                <c:formatCode>General</c:formatCode>
                <c:ptCount val="2666"/>
                <c:pt idx="0">
                  <c:v>20.013130279999999</c:v>
                </c:pt>
                <c:pt idx="1">
                  <c:v>20.039390845</c:v>
                </c:pt>
                <c:pt idx="2">
                  <c:v>20.065651411000001</c:v>
                </c:pt>
                <c:pt idx="3">
                  <c:v>20.091911975999999</c:v>
                </c:pt>
                <c:pt idx="4">
                  <c:v>20.118172541</c:v>
                </c:pt>
                <c:pt idx="5">
                  <c:v>20.144433107000001</c:v>
                </c:pt>
                <c:pt idx="6">
                  <c:v>20.170693671999999</c:v>
                </c:pt>
                <c:pt idx="7">
                  <c:v>20.196954237</c:v>
                </c:pt>
                <c:pt idx="8">
                  <c:v>20.223214803000001</c:v>
                </c:pt>
                <c:pt idx="9">
                  <c:v>20.249475367999999</c:v>
                </c:pt>
                <c:pt idx="10">
                  <c:v>20.275735934</c:v>
                </c:pt>
                <c:pt idx="11">
                  <c:v>20.301996499000001</c:v>
                </c:pt>
                <c:pt idx="12">
                  <c:v>20.328257063999999</c:v>
                </c:pt>
                <c:pt idx="13">
                  <c:v>20.35451763</c:v>
                </c:pt>
                <c:pt idx="14">
                  <c:v>20.380778195000001</c:v>
                </c:pt>
                <c:pt idx="15">
                  <c:v>20.407038759999999</c:v>
                </c:pt>
                <c:pt idx="16">
                  <c:v>20.433299326</c:v>
                </c:pt>
                <c:pt idx="17">
                  <c:v>20.459559891000001</c:v>
                </c:pt>
                <c:pt idx="18">
                  <c:v>20.485820455999999</c:v>
                </c:pt>
                <c:pt idx="19">
                  <c:v>20.512081022</c:v>
                </c:pt>
                <c:pt idx="20">
                  <c:v>20.538341587000001</c:v>
                </c:pt>
                <c:pt idx="21">
                  <c:v>20.564602151999999</c:v>
                </c:pt>
                <c:pt idx="22">
                  <c:v>20.590862718</c:v>
                </c:pt>
                <c:pt idx="23">
                  <c:v>20.617123283000002</c:v>
                </c:pt>
                <c:pt idx="24">
                  <c:v>20.643383848999999</c:v>
                </c:pt>
                <c:pt idx="25">
                  <c:v>20.669644414</c:v>
                </c:pt>
                <c:pt idx="26">
                  <c:v>20.695904979000002</c:v>
                </c:pt>
                <c:pt idx="27">
                  <c:v>20.722165544999999</c:v>
                </c:pt>
                <c:pt idx="28">
                  <c:v>20.74842611</c:v>
                </c:pt>
                <c:pt idx="29">
                  <c:v>20.774686675000002</c:v>
                </c:pt>
                <c:pt idx="30">
                  <c:v>20.800947240999999</c:v>
                </c:pt>
                <c:pt idx="31">
                  <c:v>20.827207806000001</c:v>
                </c:pt>
                <c:pt idx="32">
                  <c:v>20.853468371000002</c:v>
                </c:pt>
                <c:pt idx="33">
                  <c:v>20.879728936999999</c:v>
                </c:pt>
                <c:pt idx="34">
                  <c:v>20.905989502000001</c:v>
                </c:pt>
                <c:pt idx="35">
                  <c:v>20.932250066999998</c:v>
                </c:pt>
                <c:pt idx="36">
                  <c:v>20.958510633</c:v>
                </c:pt>
                <c:pt idx="37">
                  <c:v>20.984771198000001</c:v>
                </c:pt>
                <c:pt idx="38">
                  <c:v>21.011031762999998</c:v>
                </c:pt>
                <c:pt idx="39">
                  <c:v>21.037292329</c:v>
                </c:pt>
                <c:pt idx="40">
                  <c:v>21.063552894000001</c:v>
                </c:pt>
                <c:pt idx="41">
                  <c:v>21.089813459999998</c:v>
                </c:pt>
                <c:pt idx="42">
                  <c:v>21.116074025</c:v>
                </c:pt>
                <c:pt idx="43">
                  <c:v>21.142334590000001</c:v>
                </c:pt>
                <c:pt idx="44">
                  <c:v>21.168595155999999</c:v>
                </c:pt>
                <c:pt idx="45">
                  <c:v>21.194855721</c:v>
                </c:pt>
                <c:pt idx="46">
                  <c:v>21.221116286000001</c:v>
                </c:pt>
                <c:pt idx="47">
                  <c:v>21.247376851999999</c:v>
                </c:pt>
                <c:pt idx="48">
                  <c:v>21.273637417</c:v>
                </c:pt>
                <c:pt idx="49">
                  <c:v>21.299897982000001</c:v>
                </c:pt>
                <c:pt idx="50">
                  <c:v>21.326158547999999</c:v>
                </c:pt>
                <c:pt idx="51">
                  <c:v>21.352419113</c:v>
                </c:pt>
                <c:pt idx="52">
                  <c:v>21.378679678000001</c:v>
                </c:pt>
                <c:pt idx="53">
                  <c:v>21.404940243999999</c:v>
                </c:pt>
                <c:pt idx="54">
                  <c:v>21.431200809</c:v>
                </c:pt>
                <c:pt idx="55">
                  <c:v>21.457461375000001</c:v>
                </c:pt>
                <c:pt idx="56">
                  <c:v>21.483721939999999</c:v>
                </c:pt>
                <c:pt idx="57">
                  <c:v>21.509982505</c:v>
                </c:pt>
                <c:pt idx="58">
                  <c:v>21.536243071000001</c:v>
                </c:pt>
                <c:pt idx="59">
                  <c:v>21.562503635999999</c:v>
                </c:pt>
                <c:pt idx="60">
                  <c:v>21.588764201</c:v>
                </c:pt>
                <c:pt idx="61">
                  <c:v>21.615024767000001</c:v>
                </c:pt>
                <c:pt idx="62">
                  <c:v>21.641285331999999</c:v>
                </c:pt>
                <c:pt idx="63">
                  <c:v>21.667545897</c:v>
                </c:pt>
                <c:pt idx="64">
                  <c:v>21.693806463000001</c:v>
                </c:pt>
                <c:pt idx="65">
                  <c:v>21.720067027999999</c:v>
                </c:pt>
                <c:pt idx="66">
                  <c:v>21.746327593</c:v>
                </c:pt>
                <c:pt idx="67">
                  <c:v>21.772588159000001</c:v>
                </c:pt>
                <c:pt idx="68">
                  <c:v>21.798848723999999</c:v>
                </c:pt>
                <c:pt idx="69">
                  <c:v>21.825109289</c:v>
                </c:pt>
                <c:pt idx="70">
                  <c:v>21.851369855000002</c:v>
                </c:pt>
                <c:pt idx="71">
                  <c:v>21.877630419999999</c:v>
                </c:pt>
                <c:pt idx="72">
                  <c:v>21.903890986</c:v>
                </c:pt>
                <c:pt idx="73">
                  <c:v>21.930151551000002</c:v>
                </c:pt>
                <c:pt idx="74">
                  <c:v>21.956412115999999</c:v>
                </c:pt>
                <c:pt idx="75">
                  <c:v>21.982672682</c:v>
                </c:pt>
                <c:pt idx="76">
                  <c:v>22.008933247000002</c:v>
                </c:pt>
                <c:pt idx="77">
                  <c:v>22.035193811999999</c:v>
                </c:pt>
                <c:pt idx="78">
                  <c:v>22.061454378000001</c:v>
                </c:pt>
                <c:pt idx="79">
                  <c:v>22.087714943000002</c:v>
                </c:pt>
                <c:pt idx="80">
                  <c:v>22.113975507999999</c:v>
                </c:pt>
                <c:pt idx="81">
                  <c:v>22.140236074000001</c:v>
                </c:pt>
                <c:pt idx="82">
                  <c:v>22.166496638999998</c:v>
                </c:pt>
                <c:pt idx="83">
                  <c:v>22.192757203999999</c:v>
                </c:pt>
                <c:pt idx="84">
                  <c:v>22.219017770000001</c:v>
                </c:pt>
                <c:pt idx="85">
                  <c:v>22.245278334999998</c:v>
                </c:pt>
                <c:pt idx="86">
                  <c:v>22.271538899999999</c:v>
                </c:pt>
                <c:pt idx="87">
                  <c:v>22.297799466000001</c:v>
                </c:pt>
                <c:pt idx="88">
                  <c:v>22.324060030999998</c:v>
                </c:pt>
                <c:pt idx="89">
                  <c:v>22.350320597</c:v>
                </c:pt>
                <c:pt idx="90">
                  <c:v>22.376581162000001</c:v>
                </c:pt>
                <c:pt idx="91">
                  <c:v>22.402841726999998</c:v>
                </c:pt>
                <c:pt idx="92">
                  <c:v>22.429102293</c:v>
                </c:pt>
                <c:pt idx="93">
                  <c:v>22.455362858000001</c:v>
                </c:pt>
                <c:pt idx="94">
                  <c:v>22.481623422999998</c:v>
                </c:pt>
                <c:pt idx="95">
                  <c:v>22.507883989</c:v>
                </c:pt>
                <c:pt idx="96">
                  <c:v>22.534144554000001</c:v>
                </c:pt>
                <c:pt idx="97">
                  <c:v>22.560405118999999</c:v>
                </c:pt>
                <c:pt idx="98">
                  <c:v>22.586665685</c:v>
                </c:pt>
                <c:pt idx="99">
                  <c:v>22.612926250000001</c:v>
                </c:pt>
                <c:pt idx="100">
                  <c:v>22.639186814999999</c:v>
                </c:pt>
                <c:pt idx="101">
                  <c:v>22.665447381</c:v>
                </c:pt>
                <c:pt idx="102">
                  <c:v>22.691707946000001</c:v>
                </c:pt>
                <c:pt idx="103">
                  <c:v>22.717968511999999</c:v>
                </c:pt>
                <c:pt idx="104">
                  <c:v>22.744229077</c:v>
                </c:pt>
                <c:pt idx="105">
                  <c:v>22.770489642000001</c:v>
                </c:pt>
                <c:pt idx="106">
                  <c:v>22.796750207999999</c:v>
                </c:pt>
                <c:pt idx="107">
                  <c:v>22.823010773</c:v>
                </c:pt>
                <c:pt idx="108">
                  <c:v>22.849271338000001</c:v>
                </c:pt>
                <c:pt idx="109">
                  <c:v>22.875531903999999</c:v>
                </c:pt>
                <c:pt idx="110">
                  <c:v>22.901792469</c:v>
                </c:pt>
                <c:pt idx="111">
                  <c:v>22.928053034000001</c:v>
                </c:pt>
                <c:pt idx="112">
                  <c:v>22.954313599999999</c:v>
                </c:pt>
                <c:pt idx="113">
                  <c:v>22.980574165</c:v>
                </c:pt>
                <c:pt idx="114">
                  <c:v>23.006834730000001</c:v>
                </c:pt>
                <c:pt idx="115">
                  <c:v>23.033095295999999</c:v>
                </c:pt>
                <c:pt idx="116">
                  <c:v>23.059355861</c:v>
                </c:pt>
                <c:pt idx="117">
                  <c:v>23.085616426000001</c:v>
                </c:pt>
                <c:pt idx="118">
                  <c:v>23.111876991999999</c:v>
                </c:pt>
                <c:pt idx="119">
                  <c:v>23.138137557</c:v>
                </c:pt>
                <c:pt idx="120">
                  <c:v>23.164398123000002</c:v>
                </c:pt>
                <c:pt idx="121">
                  <c:v>23.190658687999999</c:v>
                </c:pt>
                <c:pt idx="122">
                  <c:v>23.216919253</c:v>
                </c:pt>
                <c:pt idx="123">
                  <c:v>23.243179819000002</c:v>
                </c:pt>
                <c:pt idx="124">
                  <c:v>23.269440383999999</c:v>
                </c:pt>
                <c:pt idx="125">
                  <c:v>23.295700949</c:v>
                </c:pt>
                <c:pt idx="126">
                  <c:v>23.321961515000002</c:v>
                </c:pt>
                <c:pt idx="127">
                  <c:v>23.348222079999999</c:v>
                </c:pt>
                <c:pt idx="128">
                  <c:v>23.374482645000001</c:v>
                </c:pt>
                <c:pt idx="129">
                  <c:v>23.400743211000002</c:v>
                </c:pt>
                <c:pt idx="130">
                  <c:v>23.427003775999999</c:v>
                </c:pt>
                <c:pt idx="131">
                  <c:v>23.453264341000001</c:v>
                </c:pt>
                <c:pt idx="132">
                  <c:v>23.479524906999998</c:v>
                </c:pt>
                <c:pt idx="133">
                  <c:v>23.505785471999999</c:v>
                </c:pt>
                <c:pt idx="134">
                  <c:v>23.532046038000001</c:v>
                </c:pt>
                <c:pt idx="135">
                  <c:v>23.558306602999998</c:v>
                </c:pt>
                <c:pt idx="136">
                  <c:v>23.584567168</c:v>
                </c:pt>
                <c:pt idx="137">
                  <c:v>23.610827734000001</c:v>
                </c:pt>
                <c:pt idx="138">
                  <c:v>23.637088298999998</c:v>
                </c:pt>
                <c:pt idx="139">
                  <c:v>23.663348864</c:v>
                </c:pt>
                <c:pt idx="140">
                  <c:v>23.689609430000001</c:v>
                </c:pt>
                <c:pt idx="141">
                  <c:v>23.715869994999998</c:v>
                </c:pt>
                <c:pt idx="142">
                  <c:v>23.74213056</c:v>
                </c:pt>
                <c:pt idx="143">
                  <c:v>23.768391126000001</c:v>
                </c:pt>
                <c:pt idx="144">
                  <c:v>23.794651690999999</c:v>
                </c:pt>
                <c:pt idx="145">
                  <c:v>23.820912256</c:v>
                </c:pt>
                <c:pt idx="146">
                  <c:v>23.847172822000001</c:v>
                </c:pt>
                <c:pt idx="147">
                  <c:v>23.873433386999999</c:v>
                </c:pt>
                <c:pt idx="148">
                  <c:v>23.899693952</c:v>
                </c:pt>
                <c:pt idx="149">
                  <c:v>23.925954518000001</c:v>
                </c:pt>
                <c:pt idx="150">
                  <c:v>23.952215082999999</c:v>
                </c:pt>
                <c:pt idx="151">
                  <c:v>23.978475649</c:v>
                </c:pt>
                <c:pt idx="152">
                  <c:v>24.004736214000001</c:v>
                </c:pt>
                <c:pt idx="153">
                  <c:v>24.030996778999999</c:v>
                </c:pt>
                <c:pt idx="154">
                  <c:v>24.057257345</c:v>
                </c:pt>
                <c:pt idx="155">
                  <c:v>24.083517910000001</c:v>
                </c:pt>
                <c:pt idx="156">
                  <c:v>24.109778474999999</c:v>
                </c:pt>
                <c:pt idx="157">
                  <c:v>24.136039041</c:v>
                </c:pt>
                <c:pt idx="158">
                  <c:v>24.162299606000001</c:v>
                </c:pt>
                <c:pt idx="159">
                  <c:v>24.188560170999999</c:v>
                </c:pt>
                <c:pt idx="160">
                  <c:v>24.214820737</c:v>
                </c:pt>
                <c:pt idx="161">
                  <c:v>24.241081302000001</c:v>
                </c:pt>
                <c:pt idx="162">
                  <c:v>24.267341866999999</c:v>
                </c:pt>
                <c:pt idx="163">
                  <c:v>24.293602433</c:v>
                </c:pt>
                <c:pt idx="164">
                  <c:v>24.319862998000001</c:v>
                </c:pt>
                <c:pt idx="165">
                  <c:v>24.346123563999999</c:v>
                </c:pt>
                <c:pt idx="166">
                  <c:v>24.372384129</c:v>
                </c:pt>
                <c:pt idx="167">
                  <c:v>24.398644694000001</c:v>
                </c:pt>
                <c:pt idx="168">
                  <c:v>24.424905259999999</c:v>
                </c:pt>
                <c:pt idx="169">
                  <c:v>24.451165825</c:v>
                </c:pt>
                <c:pt idx="170">
                  <c:v>24.477426390000002</c:v>
                </c:pt>
                <c:pt idx="171">
                  <c:v>24.503686955999999</c:v>
                </c:pt>
                <c:pt idx="172">
                  <c:v>24.529947521</c:v>
                </c:pt>
                <c:pt idx="173">
                  <c:v>24.556208086000002</c:v>
                </c:pt>
                <c:pt idx="174">
                  <c:v>24.582468651999999</c:v>
                </c:pt>
                <c:pt idx="175">
                  <c:v>24.608729217</c:v>
                </c:pt>
                <c:pt idx="176">
                  <c:v>24.634989782000002</c:v>
                </c:pt>
                <c:pt idx="177">
                  <c:v>24.661250347999999</c:v>
                </c:pt>
                <c:pt idx="178">
                  <c:v>24.687510913000001</c:v>
                </c:pt>
                <c:pt idx="179">
                  <c:v>24.713771478000002</c:v>
                </c:pt>
                <c:pt idx="180">
                  <c:v>24.740032043999999</c:v>
                </c:pt>
                <c:pt idx="181">
                  <c:v>24.766292609000001</c:v>
                </c:pt>
                <c:pt idx="182">
                  <c:v>24.792553174999998</c:v>
                </c:pt>
                <c:pt idx="183">
                  <c:v>24.81881374</c:v>
                </c:pt>
                <c:pt idx="184">
                  <c:v>24.845074305000001</c:v>
                </c:pt>
                <c:pt idx="185">
                  <c:v>24.871334870999998</c:v>
                </c:pt>
                <c:pt idx="186">
                  <c:v>24.897595436</c:v>
                </c:pt>
                <c:pt idx="187">
                  <c:v>24.923856001000001</c:v>
                </c:pt>
                <c:pt idx="188">
                  <c:v>24.950116566999998</c:v>
                </c:pt>
                <c:pt idx="189">
                  <c:v>24.976377132</c:v>
                </c:pt>
                <c:pt idx="190">
                  <c:v>25.002637697000001</c:v>
                </c:pt>
                <c:pt idx="191">
                  <c:v>25.028898262999999</c:v>
                </c:pt>
                <c:pt idx="192">
                  <c:v>25.055158828</c:v>
                </c:pt>
                <c:pt idx="193">
                  <c:v>25.081419393000001</c:v>
                </c:pt>
                <c:pt idx="194">
                  <c:v>25.107679958999999</c:v>
                </c:pt>
                <c:pt idx="195">
                  <c:v>25.133940524</c:v>
                </c:pt>
                <c:pt idx="196">
                  <c:v>25.160201090000001</c:v>
                </c:pt>
                <c:pt idx="197">
                  <c:v>25.186461654999999</c:v>
                </c:pt>
                <c:pt idx="198">
                  <c:v>25.21272222</c:v>
                </c:pt>
                <c:pt idx="199">
                  <c:v>25.238982786000001</c:v>
                </c:pt>
                <c:pt idx="200">
                  <c:v>25.265243350999999</c:v>
                </c:pt>
                <c:pt idx="201">
                  <c:v>25.291503916</c:v>
                </c:pt>
                <c:pt idx="202">
                  <c:v>25.317764482000001</c:v>
                </c:pt>
                <c:pt idx="203">
                  <c:v>25.344025046999999</c:v>
                </c:pt>
                <c:pt idx="204">
                  <c:v>25.370285612</c:v>
                </c:pt>
                <c:pt idx="205">
                  <c:v>25.396546178000001</c:v>
                </c:pt>
                <c:pt idx="206">
                  <c:v>25.422806742999999</c:v>
                </c:pt>
                <c:pt idx="207">
                  <c:v>25.449067308</c:v>
                </c:pt>
                <c:pt idx="208">
                  <c:v>25.475327874000001</c:v>
                </c:pt>
                <c:pt idx="209">
                  <c:v>25.501588438999999</c:v>
                </c:pt>
                <c:pt idx="210">
                  <c:v>25.527849004</c:v>
                </c:pt>
                <c:pt idx="211">
                  <c:v>25.554109570000001</c:v>
                </c:pt>
                <c:pt idx="212">
                  <c:v>25.580370134999999</c:v>
                </c:pt>
                <c:pt idx="213">
                  <c:v>25.606630701</c:v>
                </c:pt>
                <c:pt idx="214">
                  <c:v>25.632891266000001</c:v>
                </c:pt>
                <c:pt idx="215">
                  <c:v>25.659151830999999</c:v>
                </c:pt>
                <c:pt idx="216">
                  <c:v>25.685412397</c:v>
                </c:pt>
                <c:pt idx="217">
                  <c:v>25.711672962000002</c:v>
                </c:pt>
                <c:pt idx="218">
                  <c:v>25.737933526999999</c:v>
                </c:pt>
                <c:pt idx="219">
                  <c:v>25.764194093</c:v>
                </c:pt>
                <c:pt idx="220">
                  <c:v>25.790454658000002</c:v>
                </c:pt>
                <c:pt idx="221">
                  <c:v>25.816715222999999</c:v>
                </c:pt>
                <c:pt idx="222">
                  <c:v>25.842975789</c:v>
                </c:pt>
                <c:pt idx="223">
                  <c:v>25.869236354000002</c:v>
                </c:pt>
                <c:pt idx="224">
                  <c:v>25.895496918999999</c:v>
                </c:pt>
                <c:pt idx="225">
                  <c:v>25.921757485000001</c:v>
                </c:pt>
                <c:pt idx="226">
                  <c:v>25.948018050000002</c:v>
                </c:pt>
                <c:pt idx="227">
                  <c:v>25.974278614999999</c:v>
                </c:pt>
                <c:pt idx="228">
                  <c:v>26.000539181000001</c:v>
                </c:pt>
                <c:pt idx="229">
                  <c:v>26.026799745999998</c:v>
                </c:pt>
                <c:pt idx="230">
                  <c:v>26.053060311999999</c:v>
                </c:pt>
                <c:pt idx="231">
                  <c:v>26.079320877000001</c:v>
                </c:pt>
                <c:pt idx="232">
                  <c:v>26.105581441999998</c:v>
                </c:pt>
                <c:pt idx="233">
                  <c:v>26.131842008</c:v>
                </c:pt>
                <c:pt idx="234">
                  <c:v>26.158102573000001</c:v>
                </c:pt>
                <c:pt idx="235">
                  <c:v>26.184363137999998</c:v>
                </c:pt>
                <c:pt idx="236">
                  <c:v>26.210623704</c:v>
                </c:pt>
                <c:pt idx="237">
                  <c:v>26.236884269000001</c:v>
                </c:pt>
                <c:pt idx="238">
                  <c:v>26.263144833999998</c:v>
                </c:pt>
                <c:pt idx="239">
                  <c:v>26.2894054</c:v>
                </c:pt>
                <c:pt idx="240">
                  <c:v>26.315665965000001</c:v>
                </c:pt>
                <c:pt idx="241">
                  <c:v>26.341926529999999</c:v>
                </c:pt>
                <c:pt idx="242">
                  <c:v>26.368187096</c:v>
                </c:pt>
                <c:pt idx="243">
                  <c:v>26.394447661000001</c:v>
                </c:pt>
                <c:pt idx="244">
                  <c:v>26.420708226999999</c:v>
                </c:pt>
                <c:pt idx="245">
                  <c:v>26.446968792</c:v>
                </c:pt>
                <c:pt idx="246">
                  <c:v>26.473229357000001</c:v>
                </c:pt>
                <c:pt idx="247">
                  <c:v>26.499489922999999</c:v>
                </c:pt>
                <c:pt idx="248">
                  <c:v>26.525750488</c:v>
                </c:pt>
                <c:pt idx="249">
                  <c:v>26.552011053000001</c:v>
                </c:pt>
                <c:pt idx="250">
                  <c:v>26.578271618999999</c:v>
                </c:pt>
                <c:pt idx="251">
                  <c:v>26.604532184</c:v>
                </c:pt>
                <c:pt idx="252">
                  <c:v>26.630792749000001</c:v>
                </c:pt>
                <c:pt idx="253">
                  <c:v>26.657053314999999</c:v>
                </c:pt>
                <c:pt idx="254">
                  <c:v>26.68331388</c:v>
                </c:pt>
                <c:pt idx="255">
                  <c:v>26.709574445000001</c:v>
                </c:pt>
                <c:pt idx="256">
                  <c:v>26.735835010999999</c:v>
                </c:pt>
                <c:pt idx="257">
                  <c:v>26.762095576</c:v>
                </c:pt>
                <c:pt idx="258">
                  <c:v>26.788356141000001</c:v>
                </c:pt>
                <c:pt idx="259">
                  <c:v>26.814616706999999</c:v>
                </c:pt>
                <c:pt idx="260">
                  <c:v>26.840877272</c:v>
                </c:pt>
                <c:pt idx="261">
                  <c:v>26.867137838000001</c:v>
                </c:pt>
                <c:pt idx="262">
                  <c:v>26.893398402999999</c:v>
                </c:pt>
                <c:pt idx="263">
                  <c:v>26.919658968</c:v>
                </c:pt>
                <c:pt idx="264">
                  <c:v>26.945919534000002</c:v>
                </c:pt>
                <c:pt idx="265">
                  <c:v>26.972180098999999</c:v>
                </c:pt>
                <c:pt idx="266">
                  <c:v>26.998440664</c:v>
                </c:pt>
                <c:pt idx="267">
                  <c:v>27.024701230000002</c:v>
                </c:pt>
                <c:pt idx="268">
                  <c:v>27.050961794999999</c:v>
                </c:pt>
                <c:pt idx="269">
                  <c:v>27.07722236</c:v>
                </c:pt>
                <c:pt idx="270">
                  <c:v>27.103482926000002</c:v>
                </c:pt>
                <c:pt idx="271">
                  <c:v>27.129743490999999</c:v>
                </c:pt>
                <c:pt idx="272">
                  <c:v>27.156004056</c:v>
                </c:pt>
                <c:pt idx="273">
                  <c:v>27.182264622000002</c:v>
                </c:pt>
                <c:pt idx="274">
                  <c:v>27.208525186999999</c:v>
                </c:pt>
                <c:pt idx="275">
                  <c:v>27.234785753000001</c:v>
                </c:pt>
                <c:pt idx="276">
                  <c:v>27.261046317999998</c:v>
                </c:pt>
                <c:pt idx="277">
                  <c:v>27.287306882999999</c:v>
                </c:pt>
                <c:pt idx="278">
                  <c:v>27.313567449000001</c:v>
                </c:pt>
                <c:pt idx="279">
                  <c:v>27.339828013999998</c:v>
                </c:pt>
                <c:pt idx="280">
                  <c:v>27.366088578999999</c:v>
                </c:pt>
                <c:pt idx="281">
                  <c:v>27.392349145000001</c:v>
                </c:pt>
                <c:pt idx="282">
                  <c:v>27.418609709999998</c:v>
                </c:pt>
                <c:pt idx="283">
                  <c:v>27.444870275</c:v>
                </c:pt>
                <c:pt idx="284">
                  <c:v>27.471130841000001</c:v>
                </c:pt>
                <c:pt idx="285">
                  <c:v>27.497391405999998</c:v>
                </c:pt>
                <c:pt idx="286">
                  <c:v>27.523651971</c:v>
                </c:pt>
                <c:pt idx="287">
                  <c:v>27.549912537000001</c:v>
                </c:pt>
                <c:pt idx="288">
                  <c:v>27.576173101999998</c:v>
                </c:pt>
                <c:pt idx="289">
                  <c:v>27.602433667</c:v>
                </c:pt>
                <c:pt idx="290">
                  <c:v>27.628694233000001</c:v>
                </c:pt>
                <c:pt idx="291">
                  <c:v>27.654954797999999</c:v>
                </c:pt>
                <c:pt idx="292">
                  <c:v>27.681215364</c:v>
                </c:pt>
                <c:pt idx="293">
                  <c:v>27.707475929000001</c:v>
                </c:pt>
                <c:pt idx="294">
                  <c:v>27.733736493999999</c:v>
                </c:pt>
                <c:pt idx="295">
                  <c:v>27.75999706</c:v>
                </c:pt>
                <c:pt idx="296">
                  <c:v>27.786257625000001</c:v>
                </c:pt>
                <c:pt idx="297">
                  <c:v>27.812518189999999</c:v>
                </c:pt>
                <c:pt idx="298">
                  <c:v>27.838778756</c:v>
                </c:pt>
                <c:pt idx="299">
                  <c:v>27.865039321000001</c:v>
                </c:pt>
                <c:pt idx="300">
                  <c:v>27.891299885999999</c:v>
                </c:pt>
                <c:pt idx="301">
                  <c:v>27.917560452</c:v>
                </c:pt>
                <c:pt idx="302">
                  <c:v>27.943821017000001</c:v>
                </c:pt>
                <c:pt idx="303">
                  <c:v>27.970081581999999</c:v>
                </c:pt>
                <c:pt idx="304">
                  <c:v>27.996342148</c:v>
                </c:pt>
                <c:pt idx="305">
                  <c:v>28.022602713000001</c:v>
                </c:pt>
                <c:pt idx="306">
                  <c:v>28.048863278999999</c:v>
                </c:pt>
                <c:pt idx="307">
                  <c:v>28.075123844</c:v>
                </c:pt>
                <c:pt idx="308">
                  <c:v>28.101384409000001</c:v>
                </c:pt>
                <c:pt idx="309">
                  <c:v>28.127644974999999</c:v>
                </c:pt>
                <c:pt idx="310">
                  <c:v>28.15390554</c:v>
                </c:pt>
                <c:pt idx="311">
                  <c:v>28.180166105000001</c:v>
                </c:pt>
                <c:pt idx="312">
                  <c:v>28.206426670999999</c:v>
                </c:pt>
                <c:pt idx="313">
                  <c:v>28.232687236</c:v>
                </c:pt>
                <c:pt idx="314">
                  <c:v>28.258947801000001</c:v>
                </c:pt>
                <c:pt idx="315">
                  <c:v>28.285208366999999</c:v>
                </c:pt>
                <c:pt idx="316">
                  <c:v>28.311468932</c:v>
                </c:pt>
                <c:pt idx="317">
                  <c:v>28.337729497000002</c:v>
                </c:pt>
                <c:pt idx="318">
                  <c:v>28.363990062999999</c:v>
                </c:pt>
                <c:pt idx="319">
                  <c:v>28.390250628</c:v>
                </c:pt>
                <c:pt idx="320">
                  <c:v>28.416511193000002</c:v>
                </c:pt>
                <c:pt idx="321">
                  <c:v>28.442771758999999</c:v>
                </c:pt>
                <c:pt idx="322">
                  <c:v>28.469032324000001</c:v>
                </c:pt>
                <c:pt idx="323">
                  <c:v>28.495292890000002</c:v>
                </c:pt>
                <c:pt idx="324">
                  <c:v>28.521553454999999</c:v>
                </c:pt>
                <c:pt idx="325">
                  <c:v>28.547814020000001</c:v>
                </c:pt>
                <c:pt idx="326">
                  <c:v>28.574074585999998</c:v>
                </c:pt>
                <c:pt idx="327">
                  <c:v>28.600335150999999</c:v>
                </c:pt>
                <c:pt idx="328">
                  <c:v>28.626595716000001</c:v>
                </c:pt>
                <c:pt idx="329">
                  <c:v>28.652856281999998</c:v>
                </c:pt>
                <c:pt idx="330">
                  <c:v>28.679116847</c:v>
                </c:pt>
                <c:pt idx="331">
                  <c:v>28.705377412000001</c:v>
                </c:pt>
                <c:pt idx="332">
                  <c:v>28.731637977999998</c:v>
                </c:pt>
                <c:pt idx="333">
                  <c:v>28.757898543</c:v>
                </c:pt>
                <c:pt idx="334">
                  <c:v>28.784159108000001</c:v>
                </c:pt>
                <c:pt idx="335">
                  <c:v>28.810419673999998</c:v>
                </c:pt>
                <c:pt idx="336">
                  <c:v>28.836680239</c:v>
                </c:pt>
                <c:pt idx="337">
                  <c:v>28.862940804000001</c:v>
                </c:pt>
                <c:pt idx="338">
                  <c:v>28.889201369999999</c:v>
                </c:pt>
                <c:pt idx="339">
                  <c:v>28.915461935</c:v>
                </c:pt>
                <c:pt idx="340">
                  <c:v>28.941722501000001</c:v>
                </c:pt>
                <c:pt idx="341">
                  <c:v>28.967983065999999</c:v>
                </c:pt>
                <c:pt idx="342">
                  <c:v>28.994243631</c:v>
                </c:pt>
                <c:pt idx="343">
                  <c:v>29.020504197000001</c:v>
                </c:pt>
                <c:pt idx="344">
                  <c:v>29.046764761999999</c:v>
                </c:pt>
                <c:pt idx="345">
                  <c:v>29.073025327</c:v>
                </c:pt>
                <c:pt idx="346">
                  <c:v>29.099285893000001</c:v>
                </c:pt>
                <c:pt idx="347">
                  <c:v>29.125546457999999</c:v>
                </c:pt>
                <c:pt idx="348">
                  <c:v>29.151807023</c:v>
                </c:pt>
                <c:pt idx="349">
                  <c:v>29.178067589000001</c:v>
                </c:pt>
                <c:pt idx="350">
                  <c:v>29.204328153999999</c:v>
                </c:pt>
                <c:pt idx="351">
                  <c:v>29.230588719</c:v>
                </c:pt>
                <c:pt idx="352">
                  <c:v>29.256849285000001</c:v>
                </c:pt>
                <c:pt idx="353">
                  <c:v>29.283109849999999</c:v>
                </c:pt>
                <c:pt idx="354">
                  <c:v>29.309370416</c:v>
                </c:pt>
                <c:pt idx="355">
                  <c:v>29.335630981000001</c:v>
                </c:pt>
                <c:pt idx="356">
                  <c:v>29.361891545999999</c:v>
                </c:pt>
                <c:pt idx="357">
                  <c:v>29.388152112</c:v>
                </c:pt>
                <c:pt idx="358">
                  <c:v>29.414412677000001</c:v>
                </c:pt>
                <c:pt idx="359">
                  <c:v>29.440673241999999</c:v>
                </c:pt>
                <c:pt idx="360">
                  <c:v>29.466933808</c:v>
                </c:pt>
                <c:pt idx="361">
                  <c:v>29.493194373000001</c:v>
                </c:pt>
                <c:pt idx="362">
                  <c:v>29.519454937999999</c:v>
                </c:pt>
                <c:pt idx="363">
                  <c:v>29.545715504</c:v>
                </c:pt>
                <c:pt idx="364">
                  <c:v>29.571976069000002</c:v>
                </c:pt>
                <c:pt idx="365">
                  <c:v>29.598236633999999</c:v>
                </c:pt>
                <c:pt idx="366">
                  <c:v>29.6244972</c:v>
                </c:pt>
                <c:pt idx="367">
                  <c:v>29.650757765000002</c:v>
                </c:pt>
                <c:pt idx="368">
                  <c:v>29.677018329999999</c:v>
                </c:pt>
                <c:pt idx="369">
                  <c:v>29.703278896</c:v>
                </c:pt>
                <c:pt idx="370">
                  <c:v>29.729539461000002</c:v>
                </c:pt>
                <c:pt idx="371">
                  <c:v>29.755800026999999</c:v>
                </c:pt>
                <c:pt idx="372">
                  <c:v>29.782060592000001</c:v>
                </c:pt>
                <c:pt idx="373">
                  <c:v>29.808321157000002</c:v>
                </c:pt>
                <c:pt idx="374">
                  <c:v>29.834581722999999</c:v>
                </c:pt>
                <c:pt idx="375">
                  <c:v>29.860842288000001</c:v>
                </c:pt>
                <c:pt idx="376">
                  <c:v>29.887102852999998</c:v>
                </c:pt>
                <c:pt idx="377">
                  <c:v>29.913363419</c:v>
                </c:pt>
                <c:pt idx="378">
                  <c:v>29.939623984000001</c:v>
                </c:pt>
                <c:pt idx="379">
                  <c:v>29.965884548999998</c:v>
                </c:pt>
                <c:pt idx="380">
                  <c:v>29.992145115</c:v>
                </c:pt>
                <c:pt idx="381">
                  <c:v>30.018405680000001</c:v>
                </c:pt>
                <c:pt idx="382">
                  <c:v>30.044666244999998</c:v>
                </c:pt>
                <c:pt idx="383">
                  <c:v>30.070926811</c:v>
                </c:pt>
                <c:pt idx="384">
                  <c:v>30.097187376000001</c:v>
                </c:pt>
                <c:pt idx="385">
                  <c:v>30.123447941999999</c:v>
                </c:pt>
                <c:pt idx="386">
                  <c:v>30.149708507</c:v>
                </c:pt>
                <c:pt idx="387">
                  <c:v>30.175969072000001</c:v>
                </c:pt>
                <c:pt idx="388">
                  <c:v>30.202229637999999</c:v>
                </c:pt>
                <c:pt idx="389">
                  <c:v>30.228490203</c:v>
                </c:pt>
                <c:pt idx="390">
                  <c:v>30.254750768000001</c:v>
                </c:pt>
                <c:pt idx="391">
                  <c:v>30.281011333999999</c:v>
                </c:pt>
                <c:pt idx="392">
                  <c:v>30.307271899</c:v>
                </c:pt>
                <c:pt idx="393">
                  <c:v>30.333532464000001</c:v>
                </c:pt>
                <c:pt idx="394">
                  <c:v>30.359793029999999</c:v>
                </c:pt>
                <c:pt idx="395">
                  <c:v>30.386053595</c:v>
                </c:pt>
                <c:pt idx="396">
                  <c:v>30.412314160000001</c:v>
                </c:pt>
                <c:pt idx="397">
                  <c:v>30.438574725999999</c:v>
                </c:pt>
                <c:pt idx="398">
                  <c:v>30.464835291</c:v>
                </c:pt>
                <c:pt idx="399">
                  <c:v>30.491095856000001</c:v>
                </c:pt>
                <c:pt idx="400">
                  <c:v>30.517356421999999</c:v>
                </c:pt>
                <c:pt idx="401">
                  <c:v>30.543616987</c:v>
                </c:pt>
                <c:pt idx="402">
                  <c:v>30.569877553000001</c:v>
                </c:pt>
                <c:pt idx="403">
                  <c:v>30.596138117999999</c:v>
                </c:pt>
                <c:pt idx="404">
                  <c:v>30.622398683</c:v>
                </c:pt>
                <c:pt idx="405">
                  <c:v>30.648659249000001</c:v>
                </c:pt>
                <c:pt idx="406">
                  <c:v>30.674919813999999</c:v>
                </c:pt>
                <c:pt idx="407">
                  <c:v>30.701180379</c:v>
                </c:pt>
                <c:pt idx="408">
                  <c:v>30.727440945000001</c:v>
                </c:pt>
                <c:pt idx="409">
                  <c:v>30.753701509999999</c:v>
                </c:pt>
                <c:pt idx="410">
                  <c:v>30.779962075</c:v>
                </c:pt>
                <c:pt idx="411">
                  <c:v>30.806222641000002</c:v>
                </c:pt>
                <c:pt idx="412">
                  <c:v>30.832483205999999</c:v>
                </c:pt>
                <c:pt idx="413">
                  <c:v>30.858743771</c:v>
                </c:pt>
                <c:pt idx="414">
                  <c:v>30.885004337000002</c:v>
                </c:pt>
                <c:pt idx="415">
                  <c:v>30.911264901999999</c:v>
                </c:pt>
                <c:pt idx="416">
                  <c:v>30.937525468</c:v>
                </c:pt>
                <c:pt idx="417">
                  <c:v>30.963786033000002</c:v>
                </c:pt>
                <c:pt idx="418">
                  <c:v>30.990046597999999</c:v>
                </c:pt>
                <c:pt idx="419">
                  <c:v>31.016307164000001</c:v>
                </c:pt>
                <c:pt idx="420">
                  <c:v>31.042567729000002</c:v>
                </c:pt>
                <c:pt idx="421">
                  <c:v>31.068828293999999</c:v>
                </c:pt>
                <c:pt idx="422">
                  <c:v>31.095088860000001</c:v>
                </c:pt>
                <c:pt idx="423">
                  <c:v>31.121349424999998</c:v>
                </c:pt>
                <c:pt idx="424">
                  <c:v>31.147609989999999</c:v>
                </c:pt>
                <c:pt idx="425">
                  <c:v>31.173870556000001</c:v>
                </c:pt>
                <c:pt idx="426">
                  <c:v>31.200131120999998</c:v>
                </c:pt>
                <c:pt idx="427">
                  <c:v>31.226391685999999</c:v>
                </c:pt>
                <c:pt idx="428">
                  <c:v>31.252652252000001</c:v>
                </c:pt>
                <c:pt idx="429">
                  <c:v>31.278912816999998</c:v>
                </c:pt>
                <c:pt idx="430">
                  <c:v>31.305173382</c:v>
                </c:pt>
                <c:pt idx="431">
                  <c:v>31.331433948000001</c:v>
                </c:pt>
                <c:pt idx="432">
                  <c:v>31.357694512999998</c:v>
                </c:pt>
                <c:pt idx="433">
                  <c:v>31.383955079</c:v>
                </c:pt>
                <c:pt idx="434">
                  <c:v>31.410215644000001</c:v>
                </c:pt>
                <c:pt idx="435">
                  <c:v>31.436476208999999</c:v>
                </c:pt>
                <c:pt idx="436">
                  <c:v>31.462736775</c:v>
                </c:pt>
                <c:pt idx="437">
                  <c:v>31.488997340000001</c:v>
                </c:pt>
                <c:pt idx="438">
                  <c:v>31.515257904999999</c:v>
                </c:pt>
                <c:pt idx="439">
                  <c:v>31.541518471</c:v>
                </c:pt>
                <c:pt idx="440">
                  <c:v>31.567779036000001</c:v>
                </c:pt>
                <c:pt idx="441">
                  <c:v>31.594039600999999</c:v>
                </c:pt>
                <c:pt idx="442">
                  <c:v>31.620300167</c:v>
                </c:pt>
                <c:pt idx="443">
                  <c:v>31.646560732000001</c:v>
                </c:pt>
                <c:pt idx="444">
                  <c:v>31.672821296999999</c:v>
                </c:pt>
                <c:pt idx="445">
                  <c:v>31.699081863</c:v>
                </c:pt>
                <c:pt idx="446">
                  <c:v>31.725342428000001</c:v>
                </c:pt>
                <c:pt idx="447">
                  <c:v>31.751602993999999</c:v>
                </c:pt>
                <c:pt idx="448">
                  <c:v>31.777863559</c:v>
                </c:pt>
                <c:pt idx="449">
                  <c:v>31.804124124000001</c:v>
                </c:pt>
                <c:pt idx="450">
                  <c:v>31.830384689999999</c:v>
                </c:pt>
                <c:pt idx="451">
                  <c:v>31.856645255</c:v>
                </c:pt>
                <c:pt idx="452">
                  <c:v>31.882905820000001</c:v>
                </c:pt>
                <c:pt idx="453">
                  <c:v>31.909166385999999</c:v>
                </c:pt>
                <c:pt idx="454">
                  <c:v>31.935426951</c:v>
                </c:pt>
                <c:pt idx="455">
                  <c:v>31.961687516000001</c:v>
                </c:pt>
                <c:pt idx="456">
                  <c:v>31.987948081999999</c:v>
                </c:pt>
                <c:pt idx="457">
                  <c:v>32.014208646999997</c:v>
                </c:pt>
                <c:pt idx="458">
                  <c:v>32.040469211999998</c:v>
                </c:pt>
                <c:pt idx="459">
                  <c:v>32.066729778000003</c:v>
                </c:pt>
                <c:pt idx="460">
                  <c:v>32.092990342999997</c:v>
                </c:pt>
                <c:pt idx="461">
                  <c:v>32.119250907999998</c:v>
                </c:pt>
                <c:pt idx="462">
                  <c:v>32.145511474000003</c:v>
                </c:pt>
                <c:pt idx="463">
                  <c:v>32.171772038999997</c:v>
                </c:pt>
                <c:pt idx="464">
                  <c:v>32.198032605000002</c:v>
                </c:pt>
                <c:pt idx="465">
                  <c:v>32.224293170000003</c:v>
                </c:pt>
                <c:pt idx="466">
                  <c:v>32.250553734999997</c:v>
                </c:pt>
                <c:pt idx="467">
                  <c:v>32.276814301000002</c:v>
                </c:pt>
                <c:pt idx="468">
                  <c:v>32.303074866000003</c:v>
                </c:pt>
                <c:pt idx="469">
                  <c:v>32.329335430999997</c:v>
                </c:pt>
                <c:pt idx="470">
                  <c:v>32.355595997000002</c:v>
                </c:pt>
                <c:pt idx="471">
                  <c:v>32.381856562000003</c:v>
                </c:pt>
                <c:pt idx="472">
                  <c:v>32.408117126999997</c:v>
                </c:pt>
                <c:pt idx="473">
                  <c:v>32.434377693000002</c:v>
                </c:pt>
                <c:pt idx="474">
                  <c:v>32.460638258000003</c:v>
                </c:pt>
                <c:pt idx="475">
                  <c:v>32.486898822999997</c:v>
                </c:pt>
                <c:pt idx="476">
                  <c:v>32.513159389000002</c:v>
                </c:pt>
                <c:pt idx="477">
                  <c:v>32.539419954000003</c:v>
                </c:pt>
                <c:pt idx="478">
                  <c:v>32.565680518999997</c:v>
                </c:pt>
                <c:pt idx="479">
                  <c:v>32.591941085000002</c:v>
                </c:pt>
                <c:pt idx="480">
                  <c:v>32.618201650000003</c:v>
                </c:pt>
                <c:pt idx="481">
                  <c:v>32.644462216000001</c:v>
                </c:pt>
                <c:pt idx="482">
                  <c:v>32.670722781000002</c:v>
                </c:pt>
                <c:pt idx="483">
                  <c:v>32.696983346000003</c:v>
                </c:pt>
                <c:pt idx="484">
                  <c:v>32.723243912000001</c:v>
                </c:pt>
                <c:pt idx="485">
                  <c:v>32.749504477000002</c:v>
                </c:pt>
                <c:pt idx="486">
                  <c:v>32.775765042000003</c:v>
                </c:pt>
                <c:pt idx="487">
                  <c:v>32.802025608000001</c:v>
                </c:pt>
                <c:pt idx="488">
                  <c:v>32.828286173000002</c:v>
                </c:pt>
                <c:pt idx="489">
                  <c:v>32.854546738000003</c:v>
                </c:pt>
                <c:pt idx="490">
                  <c:v>32.880807304000001</c:v>
                </c:pt>
                <c:pt idx="491">
                  <c:v>32.907067869000002</c:v>
                </c:pt>
                <c:pt idx="492">
                  <c:v>32.933328434000003</c:v>
                </c:pt>
                <c:pt idx="493">
                  <c:v>32.959589000000001</c:v>
                </c:pt>
                <c:pt idx="494">
                  <c:v>32.985849565000002</c:v>
                </c:pt>
                <c:pt idx="495">
                  <c:v>33.012110131</c:v>
                </c:pt>
                <c:pt idx="496">
                  <c:v>33.038370696000001</c:v>
                </c:pt>
                <c:pt idx="497">
                  <c:v>33.064631261000002</c:v>
                </c:pt>
                <c:pt idx="498">
                  <c:v>33.090891827</c:v>
                </c:pt>
                <c:pt idx="499">
                  <c:v>33.117152392000001</c:v>
                </c:pt>
                <c:pt idx="500">
                  <c:v>33.143412957000002</c:v>
                </c:pt>
                <c:pt idx="501">
                  <c:v>33.169673523</c:v>
                </c:pt>
                <c:pt idx="502">
                  <c:v>33.195934088000001</c:v>
                </c:pt>
                <c:pt idx="503">
                  <c:v>33.222194653000003</c:v>
                </c:pt>
                <c:pt idx="504">
                  <c:v>33.248455219</c:v>
                </c:pt>
                <c:pt idx="505">
                  <c:v>33.274715784000001</c:v>
                </c:pt>
                <c:pt idx="506">
                  <c:v>33.300976349000003</c:v>
                </c:pt>
                <c:pt idx="507">
                  <c:v>33.327236915</c:v>
                </c:pt>
                <c:pt idx="508">
                  <c:v>33.353497480000001</c:v>
                </c:pt>
                <c:pt idx="509">
                  <c:v>33.379758045000003</c:v>
                </c:pt>
                <c:pt idx="510">
                  <c:v>33.406018611</c:v>
                </c:pt>
                <c:pt idx="511">
                  <c:v>33.432279176000002</c:v>
                </c:pt>
                <c:pt idx="512">
                  <c:v>33.458539741999999</c:v>
                </c:pt>
                <c:pt idx="513">
                  <c:v>33.484800307</c:v>
                </c:pt>
                <c:pt idx="514">
                  <c:v>33.511060872000002</c:v>
                </c:pt>
                <c:pt idx="515">
                  <c:v>33.537321437999999</c:v>
                </c:pt>
                <c:pt idx="516">
                  <c:v>33.563582003</c:v>
                </c:pt>
                <c:pt idx="517">
                  <c:v>33.589842568000002</c:v>
                </c:pt>
                <c:pt idx="518">
                  <c:v>33.616103133999999</c:v>
                </c:pt>
                <c:pt idx="519">
                  <c:v>33.642363699000001</c:v>
                </c:pt>
                <c:pt idx="520">
                  <c:v>33.668624264000002</c:v>
                </c:pt>
                <c:pt idx="521">
                  <c:v>33.694884829999999</c:v>
                </c:pt>
                <c:pt idx="522">
                  <c:v>33.721145395000001</c:v>
                </c:pt>
                <c:pt idx="523">
                  <c:v>33.747405960000002</c:v>
                </c:pt>
                <c:pt idx="524">
                  <c:v>33.773666526</c:v>
                </c:pt>
                <c:pt idx="525">
                  <c:v>33.799927091000001</c:v>
                </c:pt>
                <c:pt idx="526">
                  <c:v>33.826187656999998</c:v>
                </c:pt>
                <c:pt idx="527">
                  <c:v>33.852448222</c:v>
                </c:pt>
                <c:pt idx="528">
                  <c:v>33.878708787000001</c:v>
                </c:pt>
                <c:pt idx="529">
                  <c:v>33.904969352999998</c:v>
                </c:pt>
                <c:pt idx="530">
                  <c:v>33.931229918</c:v>
                </c:pt>
                <c:pt idx="531">
                  <c:v>33.957490483000001</c:v>
                </c:pt>
                <c:pt idx="532">
                  <c:v>33.983751048999999</c:v>
                </c:pt>
                <c:pt idx="533">
                  <c:v>34.010011614</c:v>
                </c:pt>
                <c:pt idx="534">
                  <c:v>34.036272179000001</c:v>
                </c:pt>
                <c:pt idx="535">
                  <c:v>34.062532744999999</c:v>
                </c:pt>
                <c:pt idx="536">
                  <c:v>34.08879331</c:v>
                </c:pt>
                <c:pt idx="537">
                  <c:v>34.115053875000001</c:v>
                </c:pt>
                <c:pt idx="538">
                  <c:v>34.141314440999999</c:v>
                </c:pt>
                <c:pt idx="539">
                  <c:v>34.167575006</c:v>
                </c:pt>
                <c:pt idx="540">
                  <c:v>34.193835571000001</c:v>
                </c:pt>
                <c:pt idx="541">
                  <c:v>34.220096136999999</c:v>
                </c:pt>
                <c:pt idx="542">
                  <c:v>34.246356702</c:v>
                </c:pt>
                <c:pt idx="543">
                  <c:v>34.272617267999998</c:v>
                </c:pt>
                <c:pt idx="544">
                  <c:v>34.298877832999999</c:v>
                </c:pt>
                <c:pt idx="545">
                  <c:v>34.325138398</c:v>
                </c:pt>
                <c:pt idx="546">
                  <c:v>34.351398963999998</c:v>
                </c:pt>
                <c:pt idx="547">
                  <c:v>34.377659528999999</c:v>
                </c:pt>
                <c:pt idx="548">
                  <c:v>34.403920094</c:v>
                </c:pt>
                <c:pt idx="549">
                  <c:v>34.430180659999998</c:v>
                </c:pt>
                <c:pt idx="550">
                  <c:v>34.456441224999999</c:v>
                </c:pt>
                <c:pt idx="551">
                  <c:v>34.48270179</c:v>
                </c:pt>
                <c:pt idx="552">
                  <c:v>34.508962355999998</c:v>
                </c:pt>
                <c:pt idx="553">
                  <c:v>34.535222920999999</c:v>
                </c:pt>
                <c:pt idx="554">
                  <c:v>34.561483486</c:v>
                </c:pt>
                <c:pt idx="555">
                  <c:v>34.587744051999998</c:v>
                </c:pt>
                <c:pt idx="556">
                  <c:v>34.614004616999999</c:v>
                </c:pt>
                <c:pt idx="557">
                  <c:v>34.640265182999997</c:v>
                </c:pt>
                <c:pt idx="558">
                  <c:v>34.666525747999998</c:v>
                </c:pt>
                <c:pt idx="559">
                  <c:v>34.692786312999999</c:v>
                </c:pt>
                <c:pt idx="560">
                  <c:v>34.719046878999997</c:v>
                </c:pt>
                <c:pt idx="561">
                  <c:v>34.745307443999998</c:v>
                </c:pt>
                <c:pt idx="562">
                  <c:v>34.771568008999999</c:v>
                </c:pt>
                <c:pt idx="563">
                  <c:v>34.797828574999997</c:v>
                </c:pt>
                <c:pt idx="564">
                  <c:v>34.824089139999998</c:v>
                </c:pt>
                <c:pt idx="565">
                  <c:v>34.850349704999999</c:v>
                </c:pt>
                <c:pt idx="566">
                  <c:v>34.876610270999997</c:v>
                </c:pt>
                <c:pt idx="567">
                  <c:v>34.902870835999998</c:v>
                </c:pt>
                <c:pt idx="568">
                  <c:v>34.929131400999999</c:v>
                </c:pt>
                <c:pt idx="569">
                  <c:v>34.955391966999997</c:v>
                </c:pt>
                <c:pt idx="570">
                  <c:v>34.981652531999998</c:v>
                </c:pt>
                <c:pt idx="571">
                  <c:v>35.007913096999999</c:v>
                </c:pt>
                <c:pt idx="572">
                  <c:v>35.034173662999997</c:v>
                </c:pt>
                <c:pt idx="573">
                  <c:v>35.060434227999998</c:v>
                </c:pt>
                <c:pt idx="574">
                  <c:v>35.086694794000003</c:v>
                </c:pt>
                <c:pt idx="575">
                  <c:v>35.112955358999997</c:v>
                </c:pt>
                <c:pt idx="576">
                  <c:v>35.139215923999998</c:v>
                </c:pt>
                <c:pt idx="577">
                  <c:v>35.165476490000003</c:v>
                </c:pt>
                <c:pt idx="578">
                  <c:v>35.191737054999997</c:v>
                </c:pt>
                <c:pt idx="579">
                  <c:v>35.217997619999998</c:v>
                </c:pt>
                <c:pt idx="580">
                  <c:v>35.244258186000003</c:v>
                </c:pt>
                <c:pt idx="581">
                  <c:v>35.270518750999997</c:v>
                </c:pt>
                <c:pt idx="582">
                  <c:v>35.296779315999999</c:v>
                </c:pt>
                <c:pt idx="583">
                  <c:v>35.323039882000003</c:v>
                </c:pt>
                <c:pt idx="584">
                  <c:v>35.349300446999997</c:v>
                </c:pt>
                <c:pt idx="585">
                  <c:v>35.375561011999999</c:v>
                </c:pt>
                <c:pt idx="586">
                  <c:v>35.401821578000003</c:v>
                </c:pt>
                <c:pt idx="587">
                  <c:v>35.428082142999997</c:v>
                </c:pt>
                <c:pt idx="588">
                  <c:v>35.454342709000002</c:v>
                </c:pt>
                <c:pt idx="589">
                  <c:v>35.480603274000003</c:v>
                </c:pt>
                <c:pt idx="590">
                  <c:v>35.506863838999998</c:v>
                </c:pt>
                <c:pt idx="591">
                  <c:v>35.533124405000002</c:v>
                </c:pt>
                <c:pt idx="592">
                  <c:v>35.559384970000004</c:v>
                </c:pt>
                <c:pt idx="593">
                  <c:v>35.585645534999998</c:v>
                </c:pt>
                <c:pt idx="594">
                  <c:v>35.611906101000002</c:v>
                </c:pt>
                <c:pt idx="595">
                  <c:v>35.638166665999996</c:v>
                </c:pt>
                <c:pt idx="596">
                  <c:v>35.664427230999998</c:v>
                </c:pt>
                <c:pt idx="597">
                  <c:v>35.690687797000002</c:v>
                </c:pt>
                <c:pt idx="598">
                  <c:v>35.716948361999997</c:v>
                </c:pt>
                <c:pt idx="599">
                  <c:v>35.743208926999998</c:v>
                </c:pt>
                <c:pt idx="600">
                  <c:v>35.769469493000003</c:v>
                </c:pt>
                <c:pt idx="601">
                  <c:v>35.795730057999997</c:v>
                </c:pt>
                <c:pt idx="602">
                  <c:v>35.821990622999998</c:v>
                </c:pt>
                <c:pt idx="603">
                  <c:v>35.848251189000003</c:v>
                </c:pt>
                <c:pt idx="604">
                  <c:v>35.874511753999997</c:v>
                </c:pt>
                <c:pt idx="605">
                  <c:v>35.900772320000002</c:v>
                </c:pt>
                <c:pt idx="606">
                  <c:v>35.927032885000003</c:v>
                </c:pt>
                <c:pt idx="607">
                  <c:v>35.953293449999997</c:v>
                </c:pt>
                <c:pt idx="608">
                  <c:v>35.979554016000002</c:v>
                </c:pt>
                <c:pt idx="609">
                  <c:v>36.005814581000003</c:v>
                </c:pt>
                <c:pt idx="610">
                  <c:v>36.032075145999997</c:v>
                </c:pt>
                <c:pt idx="611">
                  <c:v>36.058335712000002</c:v>
                </c:pt>
                <c:pt idx="612">
                  <c:v>36.084596277000003</c:v>
                </c:pt>
                <c:pt idx="613">
                  <c:v>36.110856841999997</c:v>
                </c:pt>
                <c:pt idx="614">
                  <c:v>36.137117408000002</c:v>
                </c:pt>
                <c:pt idx="615">
                  <c:v>36.163377973000003</c:v>
                </c:pt>
                <c:pt idx="616">
                  <c:v>36.189638537999997</c:v>
                </c:pt>
                <c:pt idx="617">
                  <c:v>36.215899104000002</c:v>
                </c:pt>
                <c:pt idx="618">
                  <c:v>36.242159669000003</c:v>
                </c:pt>
                <c:pt idx="619">
                  <c:v>36.268420233999997</c:v>
                </c:pt>
                <c:pt idx="620">
                  <c:v>36.294680800000002</c:v>
                </c:pt>
                <c:pt idx="621">
                  <c:v>36.320941365000003</c:v>
                </c:pt>
                <c:pt idx="622">
                  <c:v>36.347201931000001</c:v>
                </c:pt>
                <c:pt idx="623">
                  <c:v>36.373462496000002</c:v>
                </c:pt>
                <c:pt idx="624">
                  <c:v>36.399723061000003</c:v>
                </c:pt>
                <c:pt idx="625">
                  <c:v>36.425983627000001</c:v>
                </c:pt>
                <c:pt idx="626">
                  <c:v>36.452244192000002</c:v>
                </c:pt>
                <c:pt idx="627">
                  <c:v>36.478504757000003</c:v>
                </c:pt>
                <c:pt idx="628">
                  <c:v>36.504765323000001</c:v>
                </c:pt>
                <c:pt idx="629">
                  <c:v>36.531025888000002</c:v>
                </c:pt>
                <c:pt idx="630">
                  <c:v>36.557286453000003</c:v>
                </c:pt>
                <c:pt idx="631">
                  <c:v>36.583547019000001</c:v>
                </c:pt>
                <c:pt idx="632">
                  <c:v>36.609807584000002</c:v>
                </c:pt>
                <c:pt idx="633">
                  <c:v>36.636068149000003</c:v>
                </c:pt>
                <c:pt idx="634">
                  <c:v>36.662328715000001</c:v>
                </c:pt>
                <c:pt idx="635">
                  <c:v>36.688589280000002</c:v>
                </c:pt>
                <c:pt idx="636">
                  <c:v>36.714849846</c:v>
                </c:pt>
                <c:pt idx="637">
                  <c:v>36.741110411000001</c:v>
                </c:pt>
                <c:pt idx="638">
                  <c:v>36.767370976000002</c:v>
                </c:pt>
                <c:pt idx="639">
                  <c:v>36.793631542</c:v>
                </c:pt>
                <c:pt idx="640">
                  <c:v>36.819892107000001</c:v>
                </c:pt>
                <c:pt idx="641">
                  <c:v>36.846152672000002</c:v>
                </c:pt>
                <c:pt idx="642">
                  <c:v>36.872413238</c:v>
                </c:pt>
                <c:pt idx="643">
                  <c:v>36.898673803000001</c:v>
                </c:pt>
                <c:pt idx="644">
                  <c:v>36.924934368000002</c:v>
                </c:pt>
                <c:pt idx="645">
                  <c:v>36.951194934</c:v>
                </c:pt>
                <c:pt idx="646">
                  <c:v>36.977455499000001</c:v>
                </c:pt>
                <c:pt idx="647">
                  <c:v>37.003716064000002</c:v>
                </c:pt>
                <c:pt idx="648">
                  <c:v>37.02997663</c:v>
                </c:pt>
                <c:pt idx="649">
                  <c:v>37.056237195000001</c:v>
                </c:pt>
                <c:pt idx="650">
                  <c:v>37.082497760000003</c:v>
                </c:pt>
                <c:pt idx="651">
                  <c:v>37.108758326</c:v>
                </c:pt>
                <c:pt idx="652">
                  <c:v>37.135018891000001</c:v>
                </c:pt>
                <c:pt idx="653">
                  <c:v>37.161279456999999</c:v>
                </c:pt>
                <c:pt idx="654">
                  <c:v>37.187540022</c:v>
                </c:pt>
                <c:pt idx="655">
                  <c:v>37.213800587000001</c:v>
                </c:pt>
                <c:pt idx="656">
                  <c:v>37.240061152999999</c:v>
                </c:pt>
                <c:pt idx="657">
                  <c:v>37.266321718</c:v>
                </c:pt>
                <c:pt idx="658">
                  <c:v>37.292582283000002</c:v>
                </c:pt>
                <c:pt idx="659">
                  <c:v>37.318842848999999</c:v>
                </c:pt>
                <c:pt idx="660">
                  <c:v>37.345103414</c:v>
                </c:pt>
                <c:pt idx="661">
                  <c:v>37.371363979000002</c:v>
                </c:pt>
                <c:pt idx="662">
                  <c:v>37.397624544999999</c:v>
                </c:pt>
                <c:pt idx="663">
                  <c:v>37.423885110000001</c:v>
                </c:pt>
                <c:pt idx="664">
                  <c:v>37.450145675000002</c:v>
                </c:pt>
                <c:pt idx="665">
                  <c:v>37.476406240999999</c:v>
                </c:pt>
                <c:pt idx="666">
                  <c:v>37.502666806000001</c:v>
                </c:pt>
                <c:pt idx="667">
                  <c:v>37.528927371999998</c:v>
                </c:pt>
                <c:pt idx="668">
                  <c:v>37.555187936999999</c:v>
                </c:pt>
                <c:pt idx="669">
                  <c:v>37.581448502000001</c:v>
                </c:pt>
                <c:pt idx="670">
                  <c:v>37.607709067999998</c:v>
                </c:pt>
                <c:pt idx="671">
                  <c:v>37.633969633</c:v>
                </c:pt>
                <c:pt idx="672">
                  <c:v>37.660230198000001</c:v>
                </c:pt>
                <c:pt idx="673">
                  <c:v>37.686490763999998</c:v>
                </c:pt>
                <c:pt idx="674">
                  <c:v>37.712751329</c:v>
                </c:pt>
                <c:pt idx="675">
                  <c:v>37.739011894000001</c:v>
                </c:pt>
                <c:pt idx="676">
                  <c:v>37.765272459999998</c:v>
                </c:pt>
                <c:pt idx="677">
                  <c:v>37.791533025</c:v>
                </c:pt>
                <c:pt idx="678">
                  <c:v>37.817793590000001</c:v>
                </c:pt>
                <c:pt idx="679">
                  <c:v>37.844054155999999</c:v>
                </c:pt>
                <c:pt idx="680">
                  <c:v>37.870314721</c:v>
                </c:pt>
                <c:pt idx="681">
                  <c:v>37.896575286000001</c:v>
                </c:pt>
                <c:pt idx="682">
                  <c:v>37.922835851999999</c:v>
                </c:pt>
                <c:pt idx="683">
                  <c:v>37.949096417</c:v>
                </c:pt>
                <c:pt idx="684">
                  <c:v>37.975356982999998</c:v>
                </c:pt>
                <c:pt idx="685">
                  <c:v>38.001617547999999</c:v>
                </c:pt>
                <c:pt idx="686">
                  <c:v>38.027878113</c:v>
                </c:pt>
                <c:pt idx="687">
                  <c:v>38.054138678999998</c:v>
                </c:pt>
                <c:pt idx="688">
                  <c:v>38.080399243999999</c:v>
                </c:pt>
                <c:pt idx="689">
                  <c:v>38.106659809</c:v>
                </c:pt>
                <c:pt idx="690">
                  <c:v>38.132920374999998</c:v>
                </c:pt>
                <c:pt idx="691">
                  <c:v>38.159180939999999</c:v>
                </c:pt>
                <c:pt idx="692">
                  <c:v>38.185441505</c:v>
                </c:pt>
                <c:pt idx="693">
                  <c:v>38.211702070999998</c:v>
                </c:pt>
                <c:pt idx="694">
                  <c:v>38.237962635999999</c:v>
                </c:pt>
                <c:pt idx="695">
                  <c:v>38.264223201</c:v>
                </c:pt>
                <c:pt idx="696">
                  <c:v>38.290483766999998</c:v>
                </c:pt>
                <c:pt idx="697">
                  <c:v>38.316744331999999</c:v>
                </c:pt>
                <c:pt idx="698">
                  <c:v>38.343004897999997</c:v>
                </c:pt>
                <c:pt idx="699">
                  <c:v>38.369265462999998</c:v>
                </c:pt>
                <c:pt idx="700">
                  <c:v>38.395526027999999</c:v>
                </c:pt>
                <c:pt idx="701">
                  <c:v>38.421786593999997</c:v>
                </c:pt>
                <c:pt idx="702">
                  <c:v>38.448047158999998</c:v>
                </c:pt>
                <c:pt idx="703">
                  <c:v>38.474307723999999</c:v>
                </c:pt>
                <c:pt idx="704">
                  <c:v>38.500568289999997</c:v>
                </c:pt>
                <c:pt idx="705">
                  <c:v>38.526828854999998</c:v>
                </c:pt>
                <c:pt idx="706">
                  <c:v>38.553089419999999</c:v>
                </c:pt>
                <c:pt idx="707">
                  <c:v>38.579349985999997</c:v>
                </c:pt>
                <c:pt idx="708">
                  <c:v>38.605610550999998</c:v>
                </c:pt>
                <c:pt idx="709">
                  <c:v>38.631871115999999</c:v>
                </c:pt>
                <c:pt idx="710">
                  <c:v>38.658131681999997</c:v>
                </c:pt>
                <c:pt idx="711">
                  <c:v>38.684392246999998</c:v>
                </c:pt>
                <c:pt idx="712">
                  <c:v>38.710652811999999</c:v>
                </c:pt>
                <c:pt idx="713">
                  <c:v>38.736913377999997</c:v>
                </c:pt>
                <c:pt idx="714">
                  <c:v>38.763173942999998</c:v>
                </c:pt>
                <c:pt idx="715">
                  <c:v>38.789434509000003</c:v>
                </c:pt>
                <c:pt idx="716">
                  <c:v>38.815695073999997</c:v>
                </c:pt>
                <c:pt idx="717">
                  <c:v>38.841955638999998</c:v>
                </c:pt>
                <c:pt idx="718">
                  <c:v>38.868216205000003</c:v>
                </c:pt>
                <c:pt idx="719">
                  <c:v>38.894476769999997</c:v>
                </c:pt>
                <c:pt idx="720">
                  <c:v>38.920737334999998</c:v>
                </c:pt>
                <c:pt idx="721">
                  <c:v>38.946997901000003</c:v>
                </c:pt>
                <c:pt idx="722">
                  <c:v>38.973258465999997</c:v>
                </c:pt>
                <c:pt idx="723">
                  <c:v>38.999519030999998</c:v>
                </c:pt>
                <c:pt idx="724">
                  <c:v>39.025779597000003</c:v>
                </c:pt>
                <c:pt idx="725">
                  <c:v>39.052040161999997</c:v>
                </c:pt>
                <c:pt idx="726">
                  <c:v>39.078300726999998</c:v>
                </c:pt>
                <c:pt idx="727">
                  <c:v>39.104561293000003</c:v>
                </c:pt>
                <c:pt idx="728">
                  <c:v>39.130821857999997</c:v>
                </c:pt>
                <c:pt idx="729">
                  <c:v>39.157082424000002</c:v>
                </c:pt>
                <c:pt idx="730">
                  <c:v>39.183342989000003</c:v>
                </c:pt>
                <c:pt idx="731">
                  <c:v>39.209603553999997</c:v>
                </c:pt>
                <c:pt idx="732">
                  <c:v>39.235864120000002</c:v>
                </c:pt>
                <c:pt idx="733">
                  <c:v>39.262124685000003</c:v>
                </c:pt>
                <c:pt idx="734">
                  <c:v>39.288385249999997</c:v>
                </c:pt>
                <c:pt idx="735">
                  <c:v>39.314645816000002</c:v>
                </c:pt>
                <c:pt idx="736">
                  <c:v>39.340906381000003</c:v>
                </c:pt>
                <c:pt idx="737">
                  <c:v>39.367166945999998</c:v>
                </c:pt>
                <c:pt idx="738">
                  <c:v>39.393427512000002</c:v>
                </c:pt>
                <c:pt idx="739">
                  <c:v>39.419688077000004</c:v>
                </c:pt>
                <c:pt idx="740">
                  <c:v>39.445948641999998</c:v>
                </c:pt>
                <c:pt idx="741">
                  <c:v>39.472209208000002</c:v>
                </c:pt>
                <c:pt idx="742">
                  <c:v>39.498469772999997</c:v>
                </c:pt>
                <c:pt idx="743">
                  <c:v>39.524730337999998</c:v>
                </c:pt>
                <c:pt idx="744">
                  <c:v>39.550990904000003</c:v>
                </c:pt>
                <c:pt idx="745">
                  <c:v>39.577251468999997</c:v>
                </c:pt>
                <c:pt idx="746">
                  <c:v>39.603512035000001</c:v>
                </c:pt>
                <c:pt idx="747">
                  <c:v>39.629772600000003</c:v>
                </c:pt>
                <c:pt idx="748">
                  <c:v>39.656033164999997</c:v>
                </c:pt>
                <c:pt idx="749">
                  <c:v>39.682293731000001</c:v>
                </c:pt>
                <c:pt idx="750">
                  <c:v>39.708554296000003</c:v>
                </c:pt>
                <c:pt idx="751">
                  <c:v>39.734814860999997</c:v>
                </c:pt>
                <c:pt idx="752">
                  <c:v>39.761075427000002</c:v>
                </c:pt>
                <c:pt idx="753">
                  <c:v>39.787335992000003</c:v>
                </c:pt>
                <c:pt idx="754">
                  <c:v>39.813596556999997</c:v>
                </c:pt>
                <c:pt idx="755">
                  <c:v>39.839857123000002</c:v>
                </c:pt>
                <c:pt idx="756">
                  <c:v>39.866117688000003</c:v>
                </c:pt>
                <c:pt idx="757">
                  <c:v>39.892378252999997</c:v>
                </c:pt>
                <c:pt idx="758">
                  <c:v>39.918638819000002</c:v>
                </c:pt>
                <c:pt idx="759">
                  <c:v>39.944899384000003</c:v>
                </c:pt>
                <c:pt idx="760">
                  <c:v>39.971159948999997</c:v>
                </c:pt>
                <c:pt idx="761">
                  <c:v>39.997420515000002</c:v>
                </c:pt>
                <c:pt idx="762">
                  <c:v>40.023681080000003</c:v>
                </c:pt>
                <c:pt idx="763">
                  <c:v>40.049941646000001</c:v>
                </c:pt>
                <c:pt idx="764">
                  <c:v>40.076202211000002</c:v>
                </c:pt>
                <c:pt idx="765">
                  <c:v>40.102462776000003</c:v>
                </c:pt>
                <c:pt idx="766">
                  <c:v>40.128723342000001</c:v>
                </c:pt>
                <c:pt idx="767">
                  <c:v>40.154983907000002</c:v>
                </c:pt>
                <c:pt idx="768">
                  <c:v>40.181244472000003</c:v>
                </c:pt>
                <c:pt idx="769">
                  <c:v>40.207505038000001</c:v>
                </c:pt>
                <c:pt idx="770">
                  <c:v>40.233765603000002</c:v>
                </c:pt>
                <c:pt idx="771">
                  <c:v>40.260026168000003</c:v>
                </c:pt>
                <c:pt idx="772">
                  <c:v>40.286286734000001</c:v>
                </c:pt>
                <c:pt idx="773">
                  <c:v>40.312547299000002</c:v>
                </c:pt>
                <c:pt idx="774">
                  <c:v>40.338807864000003</c:v>
                </c:pt>
                <c:pt idx="775">
                  <c:v>40.365068430000001</c:v>
                </c:pt>
                <c:pt idx="776">
                  <c:v>40.391328995000002</c:v>
                </c:pt>
                <c:pt idx="777">
                  <c:v>40.417589561</c:v>
                </c:pt>
                <c:pt idx="778">
                  <c:v>40.443850126000001</c:v>
                </c:pt>
                <c:pt idx="779">
                  <c:v>40.470110691000002</c:v>
                </c:pt>
                <c:pt idx="780">
                  <c:v>40.496371257</c:v>
                </c:pt>
                <c:pt idx="781">
                  <c:v>40.522631822000001</c:v>
                </c:pt>
                <c:pt idx="782">
                  <c:v>40.548892387000002</c:v>
                </c:pt>
                <c:pt idx="783">
                  <c:v>40.575152953</c:v>
                </c:pt>
                <c:pt idx="784">
                  <c:v>40.601413518000001</c:v>
                </c:pt>
                <c:pt idx="785">
                  <c:v>40.627674083000002</c:v>
                </c:pt>
                <c:pt idx="786">
                  <c:v>40.653934649</c:v>
                </c:pt>
                <c:pt idx="787">
                  <c:v>40.680195214000001</c:v>
                </c:pt>
                <c:pt idx="788">
                  <c:v>40.706455779000002</c:v>
                </c:pt>
                <c:pt idx="789">
                  <c:v>40.732716345</c:v>
                </c:pt>
                <c:pt idx="790">
                  <c:v>40.758976910000001</c:v>
                </c:pt>
                <c:pt idx="791">
                  <c:v>40.785237475000002</c:v>
                </c:pt>
                <c:pt idx="792">
                  <c:v>40.811498041</c:v>
                </c:pt>
                <c:pt idx="793">
                  <c:v>40.837758606000001</c:v>
                </c:pt>
                <c:pt idx="794">
                  <c:v>40.864019171999999</c:v>
                </c:pt>
                <c:pt idx="795">
                  <c:v>40.890279737</c:v>
                </c:pt>
                <c:pt idx="796">
                  <c:v>40.916540302000001</c:v>
                </c:pt>
                <c:pt idx="797">
                  <c:v>40.942800867999999</c:v>
                </c:pt>
                <c:pt idx="798">
                  <c:v>40.969061433</c:v>
                </c:pt>
                <c:pt idx="799">
                  <c:v>40.995321998000001</c:v>
                </c:pt>
                <c:pt idx="800">
                  <c:v>41.021582563999999</c:v>
                </c:pt>
                <c:pt idx="801">
                  <c:v>41.047843129</c:v>
                </c:pt>
                <c:pt idx="802">
                  <c:v>41.074103694000001</c:v>
                </c:pt>
                <c:pt idx="803">
                  <c:v>41.100364259999999</c:v>
                </c:pt>
                <c:pt idx="804">
                  <c:v>41.126624825</c:v>
                </c:pt>
                <c:pt idx="805">
                  <c:v>41.152885390000002</c:v>
                </c:pt>
                <c:pt idx="806">
                  <c:v>41.179145955999999</c:v>
                </c:pt>
                <c:pt idx="807">
                  <c:v>41.205406521</c:v>
                </c:pt>
                <c:pt idx="808">
                  <c:v>41.231667086999998</c:v>
                </c:pt>
                <c:pt idx="809">
                  <c:v>41.257927651999999</c:v>
                </c:pt>
                <c:pt idx="810">
                  <c:v>41.284188217000001</c:v>
                </c:pt>
                <c:pt idx="811">
                  <c:v>41.310448782999998</c:v>
                </c:pt>
                <c:pt idx="812">
                  <c:v>41.336709347999999</c:v>
                </c:pt>
                <c:pt idx="813">
                  <c:v>41.362969913000001</c:v>
                </c:pt>
                <c:pt idx="814">
                  <c:v>41.389230478999998</c:v>
                </c:pt>
                <c:pt idx="815">
                  <c:v>41.415491043999999</c:v>
                </c:pt>
                <c:pt idx="816">
                  <c:v>41.441751609000001</c:v>
                </c:pt>
                <c:pt idx="817">
                  <c:v>41.468012174999998</c:v>
                </c:pt>
                <c:pt idx="818">
                  <c:v>41.49427274</c:v>
                </c:pt>
                <c:pt idx="819">
                  <c:v>41.520533305000001</c:v>
                </c:pt>
                <c:pt idx="820">
                  <c:v>41.546793870999998</c:v>
                </c:pt>
                <c:pt idx="821">
                  <c:v>41.573054436</c:v>
                </c:pt>
                <c:pt idx="822">
                  <c:v>41.599315001000001</c:v>
                </c:pt>
                <c:pt idx="823">
                  <c:v>41.625575566999999</c:v>
                </c:pt>
                <c:pt idx="824">
                  <c:v>41.651836132</c:v>
                </c:pt>
                <c:pt idx="825">
                  <c:v>41.678096697999997</c:v>
                </c:pt>
                <c:pt idx="826">
                  <c:v>41.704357262999999</c:v>
                </c:pt>
                <c:pt idx="827">
                  <c:v>41.730617828</c:v>
                </c:pt>
                <c:pt idx="828">
                  <c:v>41.756878393999997</c:v>
                </c:pt>
                <c:pt idx="829">
                  <c:v>41.783138958999999</c:v>
                </c:pt>
                <c:pt idx="830">
                  <c:v>41.809399524</c:v>
                </c:pt>
                <c:pt idx="831">
                  <c:v>41.835660089999998</c:v>
                </c:pt>
                <c:pt idx="832">
                  <c:v>41.861920654999999</c:v>
                </c:pt>
                <c:pt idx="833">
                  <c:v>41.88818122</c:v>
                </c:pt>
                <c:pt idx="834">
                  <c:v>41.914441785999998</c:v>
                </c:pt>
                <c:pt idx="835">
                  <c:v>41.940702350999999</c:v>
                </c:pt>
                <c:pt idx="836">
                  <c:v>41.966962916</c:v>
                </c:pt>
                <c:pt idx="837">
                  <c:v>41.993223481999998</c:v>
                </c:pt>
                <c:pt idx="838">
                  <c:v>42.019484046999999</c:v>
                </c:pt>
                <c:pt idx="839">
                  <c:v>42.045744612999997</c:v>
                </c:pt>
                <c:pt idx="840">
                  <c:v>42.072005177999998</c:v>
                </c:pt>
                <c:pt idx="841">
                  <c:v>42.098265742999999</c:v>
                </c:pt>
                <c:pt idx="842">
                  <c:v>42.124526308999997</c:v>
                </c:pt>
                <c:pt idx="843">
                  <c:v>42.150786873999998</c:v>
                </c:pt>
                <c:pt idx="844">
                  <c:v>42.177047438999999</c:v>
                </c:pt>
                <c:pt idx="845">
                  <c:v>42.203308004999997</c:v>
                </c:pt>
                <c:pt idx="846">
                  <c:v>42.229568569999998</c:v>
                </c:pt>
                <c:pt idx="847">
                  <c:v>42.255829134999999</c:v>
                </c:pt>
                <c:pt idx="848">
                  <c:v>42.282089700999997</c:v>
                </c:pt>
                <c:pt idx="849">
                  <c:v>42.308350265999998</c:v>
                </c:pt>
                <c:pt idx="850">
                  <c:v>42.334610830999999</c:v>
                </c:pt>
                <c:pt idx="851">
                  <c:v>42.360871396999997</c:v>
                </c:pt>
                <c:pt idx="852">
                  <c:v>42.387131961999998</c:v>
                </c:pt>
                <c:pt idx="853">
                  <c:v>42.413392526999999</c:v>
                </c:pt>
                <c:pt idx="854">
                  <c:v>42.439653092999997</c:v>
                </c:pt>
                <c:pt idx="855">
                  <c:v>42.465913657999998</c:v>
                </c:pt>
                <c:pt idx="856">
                  <c:v>42.492174224000003</c:v>
                </c:pt>
                <c:pt idx="857">
                  <c:v>42.518434788999997</c:v>
                </c:pt>
                <c:pt idx="858">
                  <c:v>42.544695353999998</c:v>
                </c:pt>
                <c:pt idx="859">
                  <c:v>42.570955920000003</c:v>
                </c:pt>
                <c:pt idx="860">
                  <c:v>42.597216484999997</c:v>
                </c:pt>
                <c:pt idx="861">
                  <c:v>42.623477049999998</c:v>
                </c:pt>
                <c:pt idx="862">
                  <c:v>42.649737616000003</c:v>
                </c:pt>
                <c:pt idx="863">
                  <c:v>42.675998180999997</c:v>
                </c:pt>
                <c:pt idx="864">
                  <c:v>42.702258745999998</c:v>
                </c:pt>
                <c:pt idx="865">
                  <c:v>42.728519312000003</c:v>
                </c:pt>
                <c:pt idx="866">
                  <c:v>42.754779876999997</c:v>
                </c:pt>
                <c:pt idx="867">
                  <c:v>42.781040441999998</c:v>
                </c:pt>
                <c:pt idx="868">
                  <c:v>42.807301008000003</c:v>
                </c:pt>
                <c:pt idx="869">
                  <c:v>42.833561572999997</c:v>
                </c:pt>
                <c:pt idx="870">
                  <c:v>42.859822137999998</c:v>
                </c:pt>
                <c:pt idx="871">
                  <c:v>42.886082704000003</c:v>
                </c:pt>
                <c:pt idx="872">
                  <c:v>42.912343268999997</c:v>
                </c:pt>
                <c:pt idx="873">
                  <c:v>42.938603835000002</c:v>
                </c:pt>
                <c:pt idx="874">
                  <c:v>42.964864400000003</c:v>
                </c:pt>
                <c:pt idx="875">
                  <c:v>42.991124964999997</c:v>
                </c:pt>
                <c:pt idx="876">
                  <c:v>43.017385531000002</c:v>
                </c:pt>
                <c:pt idx="877">
                  <c:v>43.043646096000003</c:v>
                </c:pt>
                <c:pt idx="878">
                  <c:v>43.069906660999997</c:v>
                </c:pt>
                <c:pt idx="879">
                  <c:v>43.096167227000002</c:v>
                </c:pt>
                <c:pt idx="880">
                  <c:v>43.122427792000003</c:v>
                </c:pt>
                <c:pt idx="881">
                  <c:v>43.148688356999997</c:v>
                </c:pt>
                <c:pt idx="882">
                  <c:v>43.174948923000002</c:v>
                </c:pt>
                <c:pt idx="883">
                  <c:v>43.201209488000003</c:v>
                </c:pt>
                <c:pt idx="884">
                  <c:v>43.227470052999998</c:v>
                </c:pt>
                <c:pt idx="885">
                  <c:v>43.253730619000002</c:v>
                </c:pt>
                <c:pt idx="886">
                  <c:v>43.279991183999996</c:v>
                </c:pt>
                <c:pt idx="887">
                  <c:v>43.306251750000001</c:v>
                </c:pt>
                <c:pt idx="888">
                  <c:v>43.332512315000002</c:v>
                </c:pt>
                <c:pt idx="889">
                  <c:v>43.358772879999997</c:v>
                </c:pt>
                <c:pt idx="890">
                  <c:v>43.385033446000001</c:v>
                </c:pt>
                <c:pt idx="891">
                  <c:v>43.411294011000003</c:v>
                </c:pt>
                <c:pt idx="892">
                  <c:v>43.437554575999997</c:v>
                </c:pt>
                <c:pt idx="893">
                  <c:v>43.463815142000001</c:v>
                </c:pt>
                <c:pt idx="894">
                  <c:v>43.490075707000003</c:v>
                </c:pt>
                <c:pt idx="895">
                  <c:v>43.516336271999997</c:v>
                </c:pt>
                <c:pt idx="896">
                  <c:v>43.542596838000001</c:v>
                </c:pt>
                <c:pt idx="897">
                  <c:v>43.568857403000003</c:v>
                </c:pt>
                <c:pt idx="898">
                  <c:v>43.595117967999997</c:v>
                </c:pt>
                <c:pt idx="899">
                  <c:v>43.621378534000002</c:v>
                </c:pt>
                <c:pt idx="900">
                  <c:v>43.647639099000003</c:v>
                </c:pt>
                <c:pt idx="901">
                  <c:v>43.673899663999997</c:v>
                </c:pt>
                <c:pt idx="902">
                  <c:v>43.700160230000002</c:v>
                </c:pt>
                <c:pt idx="903">
                  <c:v>43.726420795000003</c:v>
                </c:pt>
                <c:pt idx="904">
                  <c:v>43.752681361</c:v>
                </c:pt>
                <c:pt idx="905">
                  <c:v>43.778941926000002</c:v>
                </c:pt>
                <c:pt idx="906">
                  <c:v>43.805202491000003</c:v>
                </c:pt>
                <c:pt idx="907">
                  <c:v>43.831463057000001</c:v>
                </c:pt>
                <c:pt idx="908">
                  <c:v>43.857723622000002</c:v>
                </c:pt>
                <c:pt idx="909">
                  <c:v>43.883984187000003</c:v>
                </c:pt>
                <c:pt idx="910">
                  <c:v>43.910244753000001</c:v>
                </c:pt>
                <c:pt idx="911">
                  <c:v>43.936505318000002</c:v>
                </c:pt>
                <c:pt idx="912">
                  <c:v>43.962765883000003</c:v>
                </c:pt>
                <c:pt idx="913">
                  <c:v>43.989026449000001</c:v>
                </c:pt>
                <c:pt idx="914">
                  <c:v>44.015287014000002</c:v>
                </c:pt>
                <c:pt idx="915">
                  <c:v>44.041547579000003</c:v>
                </c:pt>
                <c:pt idx="916">
                  <c:v>44.067808145000001</c:v>
                </c:pt>
                <c:pt idx="917">
                  <c:v>44.094068710000002</c:v>
                </c:pt>
                <c:pt idx="918">
                  <c:v>44.120329276</c:v>
                </c:pt>
                <c:pt idx="919">
                  <c:v>44.146589841000001</c:v>
                </c:pt>
                <c:pt idx="920">
                  <c:v>44.172850406000002</c:v>
                </c:pt>
                <c:pt idx="921">
                  <c:v>44.199110972</c:v>
                </c:pt>
                <c:pt idx="922">
                  <c:v>44.225371537000001</c:v>
                </c:pt>
                <c:pt idx="923">
                  <c:v>44.251632102000002</c:v>
                </c:pt>
                <c:pt idx="924">
                  <c:v>44.277892668</c:v>
                </c:pt>
                <c:pt idx="925">
                  <c:v>44.304153233000001</c:v>
                </c:pt>
                <c:pt idx="926">
                  <c:v>44.330413798000002</c:v>
                </c:pt>
                <c:pt idx="927">
                  <c:v>44.356674364</c:v>
                </c:pt>
                <c:pt idx="928">
                  <c:v>44.382934929000001</c:v>
                </c:pt>
                <c:pt idx="929">
                  <c:v>44.409195494000002</c:v>
                </c:pt>
                <c:pt idx="930">
                  <c:v>44.43545606</c:v>
                </c:pt>
                <c:pt idx="931">
                  <c:v>44.461716625000001</c:v>
                </c:pt>
                <c:pt idx="932">
                  <c:v>44.487977190000002</c:v>
                </c:pt>
                <c:pt idx="933">
                  <c:v>44.514237756</c:v>
                </c:pt>
                <c:pt idx="934">
                  <c:v>44.540498321000001</c:v>
                </c:pt>
                <c:pt idx="935">
                  <c:v>44.566758886999999</c:v>
                </c:pt>
                <c:pt idx="936">
                  <c:v>44.593019452</c:v>
                </c:pt>
                <c:pt idx="937">
                  <c:v>44.619280017000001</c:v>
                </c:pt>
                <c:pt idx="938">
                  <c:v>44.645540582999999</c:v>
                </c:pt>
                <c:pt idx="939">
                  <c:v>44.671801148</c:v>
                </c:pt>
                <c:pt idx="940">
                  <c:v>44.698061713000001</c:v>
                </c:pt>
                <c:pt idx="941">
                  <c:v>44.724322278999999</c:v>
                </c:pt>
                <c:pt idx="942">
                  <c:v>44.750582844</c:v>
                </c:pt>
                <c:pt idx="943">
                  <c:v>44.776843409000001</c:v>
                </c:pt>
                <c:pt idx="944">
                  <c:v>44.803103974999999</c:v>
                </c:pt>
                <c:pt idx="945">
                  <c:v>44.82936454</c:v>
                </c:pt>
                <c:pt idx="946">
                  <c:v>44.855625105000001</c:v>
                </c:pt>
                <c:pt idx="947">
                  <c:v>44.881885670999999</c:v>
                </c:pt>
                <c:pt idx="948">
                  <c:v>44.908146236</c:v>
                </c:pt>
                <c:pt idx="949">
                  <c:v>44.934406801999998</c:v>
                </c:pt>
                <c:pt idx="950">
                  <c:v>44.960667366999999</c:v>
                </c:pt>
                <c:pt idx="951">
                  <c:v>44.986927932</c:v>
                </c:pt>
                <c:pt idx="952">
                  <c:v>45.013188497999998</c:v>
                </c:pt>
                <c:pt idx="953">
                  <c:v>45.039449062999999</c:v>
                </c:pt>
                <c:pt idx="954">
                  <c:v>45.065709628</c:v>
                </c:pt>
                <c:pt idx="955">
                  <c:v>45.091970193999998</c:v>
                </c:pt>
                <c:pt idx="956">
                  <c:v>45.118230758999999</c:v>
                </c:pt>
                <c:pt idx="957">
                  <c:v>45.144491324000001</c:v>
                </c:pt>
                <c:pt idx="958">
                  <c:v>45.170751889999998</c:v>
                </c:pt>
                <c:pt idx="959">
                  <c:v>45.197012454999999</c:v>
                </c:pt>
                <c:pt idx="960">
                  <c:v>45.223273020000001</c:v>
                </c:pt>
                <c:pt idx="961">
                  <c:v>45.249533585999998</c:v>
                </c:pt>
                <c:pt idx="962">
                  <c:v>45.275794150999999</c:v>
                </c:pt>
                <c:pt idx="963">
                  <c:v>45.302054716000001</c:v>
                </c:pt>
                <c:pt idx="964">
                  <c:v>45.328315281999998</c:v>
                </c:pt>
                <c:pt idx="965">
                  <c:v>45.354575847</c:v>
                </c:pt>
                <c:pt idx="966">
                  <c:v>45.380836412999997</c:v>
                </c:pt>
                <c:pt idx="967">
                  <c:v>45.407096977999998</c:v>
                </c:pt>
                <c:pt idx="968">
                  <c:v>45.433357543</c:v>
                </c:pt>
                <c:pt idx="969">
                  <c:v>45.459618108999997</c:v>
                </c:pt>
                <c:pt idx="970">
                  <c:v>45.485878673999999</c:v>
                </c:pt>
                <c:pt idx="971">
                  <c:v>45.512139239</c:v>
                </c:pt>
                <c:pt idx="972">
                  <c:v>45.538399804999997</c:v>
                </c:pt>
                <c:pt idx="973">
                  <c:v>45.564660369999999</c:v>
                </c:pt>
                <c:pt idx="974">
                  <c:v>45.590920935</c:v>
                </c:pt>
                <c:pt idx="975">
                  <c:v>45.617181500999997</c:v>
                </c:pt>
                <c:pt idx="976">
                  <c:v>45.643442065999999</c:v>
                </c:pt>
                <c:pt idx="977">
                  <c:v>45.669702631</c:v>
                </c:pt>
                <c:pt idx="978">
                  <c:v>45.695963196999998</c:v>
                </c:pt>
                <c:pt idx="979">
                  <c:v>45.722223761999999</c:v>
                </c:pt>
                <c:pt idx="980">
                  <c:v>45.748484328000004</c:v>
                </c:pt>
                <c:pt idx="981">
                  <c:v>45.774744892999998</c:v>
                </c:pt>
                <c:pt idx="982">
                  <c:v>45.801005457999999</c:v>
                </c:pt>
                <c:pt idx="983">
                  <c:v>45.827266023999996</c:v>
                </c:pt>
                <c:pt idx="984">
                  <c:v>45.853526588999998</c:v>
                </c:pt>
                <c:pt idx="985">
                  <c:v>45.879787153999999</c:v>
                </c:pt>
                <c:pt idx="986">
                  <c:v>45.906047719999997</c:v>
                </c:pt>
                <c:pt idx="987">
                  <c:v>45.932308284999998</c:v>
                </c:pt>
                <c:pt idx="988">
                  <c:v>45.958568849999999</c:v>
                </c:pt>
                <c:pt idx="989">
                  <c:v>45.984829415999997</c:v>
                </c:pt>
                <c:pt idx="990">
                  <c:v>46.011089980999998</c:v>
                </c:pt>
                <c:pt idx="991">
                  <c:v>46.037350545999999</c:v>
                </c:pt>
                <c:pt idx="992">
                  <c:v>46.063611111999997</c:v>
                </c:pt>
                <c:pt idx="993">
                  <c:v>46.089871676999998</c:v>
                </c:pt>
                <c:pt idx="994">
                  <c:v>46.116132241999999</c:v>
                </c:pt>
                <c:pt idx="995">
                  <c:v>46.142392807999997</c:v>
                </c:pt>
                <c:pt idx="996">
                  <c:v>46.168653372999998</c:v>
                </c:pt>
                <c:pt idx="997">
                  <c:v>46.194913939000003</c:v>
                </c:pt>
                <c:pt idx="998">
                  <c:v>46.221174503999997</c:v>
                </c:pt>
                <c:pt idx="999">
                  <c:v>46.247435068999998</c:v>
                </c:pt>
                <c:pt idx="1000">
                  <c:v>46.273695635000003</c:v>
                </c:pt>
                <c:pt idx="1001">
                  <c:v>46.299956199999997</c:v>
                </c:pt>
                <c:pt idx="1002">
                  <c:v>46.326216764999998</c:v>
                </c:pt>
                <c:pt idx="1003">
                  <c:v>46.352477331000003</c:v>
                </c:pt>
                <c:pt idx="1004">
                  <c:v>46.378737895999997</c:v>
                </c:pt>
                <c:pt idx="1005">
                  <c:v>46.404998460999998</c:v>
                </c:pt>
                <c:pt idx="1006">
                  <c:v>46.431259027000003</c:v>
                </c:pt>
                <c:pt idx="1007">
                  <c:v>46.457519591999997</c:v>
                </c:pt>
                <c:pt idx="1008">
                  <c:v>46.483780156999998</c:v>
                </c:pt>
                <c:pt idx="1009">
                  <c:v>46.510040723000003</c:v>
                </c:pt>
                <c:pt idx="1010">
                  <c:v>46.536301287999997</c:v>
                </c:pt>
                <c:pt idx="1011">
                  <c:v>46.562561852999998</c:v>
                </c:pt>
                <c:pt idx="1012">
                  <c:v>46.588822419000003</c:v>
                </c:pt>
                <c:pt idx="1013">
                  <c:v>46.615082983999997</c:v>
                </c:pt>
                <c:pt idx="1014">
                  <c:v>46.641343550000002</c:v>
                </c:pt>
                <c:pt idx="1015">
                  <c:v>46.667604115000003</c:v>
                </c:pt>
                <c:pt idx="1016">
                  <c:v>46.693864679999997</c:v>
                </c:pt>
                <c:pt idx="1017">
                  <c:v>46.720125246000002</c:v>
                </c:pt>
                <c:pt idx="1018">
                  <c:v>46.746385811000003</c:v>
                </c:pt>
                <c:pt idx="1019">
                  <c:v>46.772646375999997</c:v>
                </c:pt>
                <c:pt idx="1020">
                  <c:v>46.798906942000002</c:v>
                </c:pt>
                <c:pt idx="1021">
                  <c:v>46.825167507000003</c:v>
                </c:pt>
                <c:pt idx="1022">
                  <c:v>46.851428071999997</c:v>
                </c:pt>
                <c:pt idx="1023">
                  <c:v>46.877688638000002</c:v>
                </c:pt>
                <c:pt idx="1024">
                  <c:v>46.903949203000003</c:v>
                </c:pt>
                <c:pt idx="1025">
                  <c:v>46.930209767999997</c:v>
                </c:pt>
                <c:pt idx="1026">
                  <c:v>46.956470334000002</c:v>
                </c:pt>
                <c:pt idx="1027">
                  <c:v>46.982730899000003</c:v>
                </c:pt>
                <c:pt idx="1028">
                  <c:v>47.008991465000001</c:v>
                </c:pt>
                <c:pt idx="1029">
                  <c:v>47.035252030000002</c:v>
                </c:pt>
                <c:pt idx="1030">
                  <c:v>47.061512595000004</c:v>
                </c:pt>
                <c:pt idx="1031">
                  <c:v>47.087773161000001</c:v>
                </c:pt>
                <c:pt idx="1032">
                  <c:v>47.114033726000002</c:v>
                </c:pt>
                <c:pt idx="1033">
                  <c:v>47.140294290999996</c:v>
                </c:pt>
                <c:pt idx="1034">
                  <c:v>47.166554857000001</c:v>
                </c:pt>
                <c:pt idx="1035">
                  <c:v>47.192815422000002</c:v>
                </c:pt>
                <c:pt idx="1036">
                  <c:v>47.219075986999997</c:v>
                </c:pt>
                <c:pt idx="1037">
                  <c:v>47.245336553000001</c:v>
                </c:pt>
                <c:pt idx="1038">
                  <c:v>47.271597118000003</c:v>
                </c:pt>
                <c:pt idx="1039">
                  <c:v>47.297857682999997</c:v>
                </c:pt>
                <c:pt idx="1040">
                  <c:v>47.324118249000001</c:v>
                </c:pt>
                <c:pt idx="1041">
                  <c:v>47.350378814000003</c:v>
                </c:pt>
                <c:pt idx="1042">
                  <c:v>47.376639378999997</c:v>
                </c:pt>
                <c:pt idx="1043">
                  <c:v>47.402899945000001</c:v>
                </c:pt>
                <c:pt idx="1044">
                  <c:v>47.429160510000003</c:v>
                </c:pt>
                <c:pt idx="1045">
                  <c:v>47.455421076</c:v>
                </c:pt>
                <c:pt idx="1046">
                  <c:v>47.481681641000002</c:v>
                </c:pt>
                <c:pt idx="1047">
                  <c:v>47.507942206000003</c:v>
                </c:pt>
                <c:pt idx="1048">
                  <c:v>47.534202772</c:v>
                </c:pt>
                <c:pt idx="1049">
                  <c:v>47.560463337000002</c:v>
                </c:pt>
                <c:pt idx="1050">
                  <c:v>47.586723902000003</c:v>
                </c:pt>
                <c:pt idx="1051">
                  <c:v>47.612984468000001</c:v>
                </c:pt>
                <c:pt idx="1052">
                  <c:v>47.639245033000002</c:v>
                </c:pt>
                <c:pt idx="1053">
                  <c:v>47.665505598000003</c:v>
                </c:pt>
                <c:pt idx="1054">
                  <c:v>47.691766164000001</c:v>
                </c:pt>
                <c:pt idx="1055">
                  <c:v>47.718026729000002</c:v>
                </c:pt>
                <c:pt idx="1056">
                  <c:v>47.744287294000003</c:v>
                </c:pt>
                <c:pt idx="1057">
                  <c:v>47.770547860000001</c:v>
                </c:pt>
                <c:pt idx="1058">
                  <c:v>47.796808425000002</c:v>
                </c:pt>
                <c:pt idx="1059">
                  <c:v>47.823068991</c:v>
                </c:pt>
                <c:pt idx="1060">
                  <c:v>47.849329556000001</c:v>
                </c:pt>
                <c:pt idx="1061">
                  <c:v>47.875590121000002</c:v>
                </c:pt>
                <c:pt idx="1062">
                  <c:v>47.901850687</c:v>
                </c:pt>
                <c:pt idx="1063">
                  <c:v>47.928111252000001</c:v>
                </c:pt>
                <c:pt idx="1064">
                  <c:v>47.954371817000002</c:v>
                </c:pt>
                <c:pt idx="1065">
                  <c:v>47.980632383</c:v>
                </c:pt>
                <c:pt idx="1066">
                  <c:v>48.006892948000001</c:v>
                </c:pt>
                <c:pt idx="1067">
                  <c:v>48.033153513000002</c:v>
                </c:pt>
                <c:pt idx="1068">
                  <c:v>48.059414079</c:v>
                </c:pt>
                <c:pt idx="1069">
                  <c:v>48.085674644000001</c:v>
                </c:pt>
                <c:pt idx="1070">
                  <c:v>48.111935209000002</c:v>
                </c:pt>
                <c:pt idx="1071">
                  <c:v>48.138195775</c:v>
                </c:pt>
                <c:pt idx="1072">
                  <c:v>48.164456340000001</c:v>
                </c:pt>
                <c:pt idx="1073">
                  <c:v>48.190716905000002</c:v>
                </c:pt>
                <c:pt idx="1074">
                  <c:v>48.216977471</c:v>
                </c:pt>
                <c:pt idx="1075">
                  <c:v>48.243238036000001</c:v>
                </c:pt>
                <c:pt idx="1076">
                  <c:v>48.269498601999999</c:v>
                </c:pt>
                <c:pt idx="1077">
                  <c:v>48.295759167</c:v>
                </c:pt>
                <c:pt idx="1078">
                  <c:v>48.322019732000001</c:v>
                </c:pt>
                <c:pt idx="1079">
                  <c:v>48.348280297999999</c:v>
                </c:pt>
                <c:pt idx="1080">
                  <c:v>48.374540863</c:v>
                </c:pt>
                <c:pt idx="1081">
                  <c:v>48.400801428000001</c:v>
                </c:pt>
                <c:pt idx="1082">
                  <c:v>48.427061993999999</c:v>
                </c:pt>
                <c:pt idx="1083">
                  <c:v>48.453322559</c:v>
                </c:pt>
                <c:pt idx="1084">
                  <c:v>48.479583124000001</c:v>
                </c:pt>
                <c:pt idx="1085">
                  <c:v>48.505843689999999</c:v>
                </c:pt>
                <c:pt idx="1086">
                  <c:v>48.532104255</c:v>
                </c:pt>
                <c:pt idx="1087">
                  <c:v>48.558364820000001</c:v>
                </c:pt>
                <c:pt idx="1088">
                  <c:v>48.584625385999999</c:v>
                </c:pt>
                <c:pt idx="1089">
                  <c:v>48.610885951</c:v>
                </c:pt>
                <c:pt idx="1090">
                  <c:v>48.637146516999998</c:v>
                </c:pt>
                <c:pt idx="1091">
                  <c:v>48.663407081999999</c:v>
                </c:pt>
                <c:pt idx="1092">
                  <c:v>48.689667647</c:v>
                </c:pt>
                <c:pt idx="1093">
                  <c:v>48.715928212999998</c:v>
                </c:pt>
                <c:pt idx="1094">
                  <c:v>48.742188777999999</c:v>
                </c:pt>
                <c:pt idx="1095">
                  <c:v>48.768449343</c:v>
                </c:pt>
                <c:pt idx="1096">
                  <c:v>48.794709908999998</c:v>
                </c:pt>
                <c:pt idx="1097">
                  <c:v>48.820970473999999</c:v>
                </c:pt>
                <c:pt idx="1098">
                  <c:v>48.847231039</c:v>
                </c:pt>
                <c:pt idx="1099">
                  <c:v>48.873491604999998</c:v>
                </c:pt>
                <c:pt idx="1100">
                  <c:v>48.899752169999999</c:v>
                </c:pt>
                <c:pt idx="1101">
                  <c:v>48.926012735</c:v>
                </c:pt>
                <c:pt idx="1102">
                  <c:v>48.952273300999998</c:v>
                </c:pt>
                <c:pt idx="1103">
                  <c:v>48.978533865999999</c:v>
                </c:pt>
                <c:pt idx="1104">
                  <c:v>49.004794431000001</c:v>
                </c:pt>
                <c:pt idx="1105">
                  <c:v>49.031054996999998</c:v>
                </c:pt>
                <c:pt idx="1106">
                  <c:v>49.057315561999999</c:v>
                </c:pt>
                <c:pt idx="1107">
                  <c:v>49.083576127999997</c:v>
                </c:pt>
                <c:pt idx="1108">
                  <c:v>49.109836692999998</c:v>
                </c:pt>
                <c:pt idx="1109">
                  <c:v>49.136097257999999</c:v>
                </c:pt>
                <c:pt idx="1110">
                  <c:v>49.162357823999997</c:v>
                </c:pt>
                <c:pt idx="1111">
                  <c:v>49.188618388999998</c:v>
                </c:pt>
                <c:pt idx="1112">
                  <c:v>49.214878954</c:v>
                </c:pt>
                <c:pt idx="1113">
                  <c:v>49.241139519999997</c:v>
                </c:pt>
                <c:pt idx="1114">
                  <c:v>49.267400084999998</c:v>
                </c:pt>
                <c:pt idx="1115">
                  <c:v>49.29366065</c:v>
                </c:pt>
                <c:pt idx="1116">
                  <c:v>49.319921215999997</c:v>
                </c:pt>
                <c:pt idx="1117">
                  <c:v>49.346181780999999</c:v>
                </c:pt>
                <c:pt idx="1118">
                  <c:v>49.372442346</c:v>
                </c:pt>
                <c:pt idx="1119">
                  <c:v>49.398702911999997</c:v>
                </c:pt>
                <c:pt idx="1120">
                  <c:v>49.424963476999999</c:v>
                </c:pt>
                <c:pt idx="1121">
                  <c:v>49.451224043000003</c:v>
                </c:pt>
                <c:pt idx="1122">
                  <c:v>49.477484607999997</c:v>
                </c:pt>
                <c:pt idx="1123">
                  <c:v>49.503745172999999</c:v>
                </c:pt>
                <c:pt idx="1124">
                  <c:v>49.530005739000003</c:v>
                </c:pt>
                <c:pt idx="1125">
                  <c:v>49.556266303999998</c:v>
                </c:pt>
                <c:pt idx="1126">
                  <c:v>49.582526868999999</c:v>
                </c:pt>
                <c:pt idx="1127">
                  <c:v>49.608787435000004</c:v>
                </c:pt>
                <c:pt idx="1128">
                  <c:v>49.635047999999998</c:v>
                </c:pt>
                <c:pt idx="1129">
                  <c:v>49.661308564999999</c:v>
                </c:pt>
                <c:pt idx="1130">
                  <c:v>49.687569130999997</c:v>
                </c:pt>
                <c:pt idx="1131">
                  <c:v>49.713829695999998</c:v>
                </c:pt>
                <c:pt idx="1132">
                  <c:v>49.740090260999999</c:v>
                </c:pt>
                <c:pt idx="1133">
                  <c:v>49.766350826999997</c:v>
                </c:pt>
                <c:pt idx="1134">
                  <c:v>49.792611391999998</c:v>
                </c:pt>
                <c:pt idx="1135">
                  <c:v>49.818871956999999</c:v>
                </c:pt>
                <c:pt idx="1136">
                  <c:v>49.845132522999997</c:v>
                </c:pt>
                <c:pt idx="1137">
                  <c:v>49.871393087999998</c:v>
                </c:pt>
                <c:pt idx="1138">
                  <c:v>49.897653654000003</c:v>
                </c:pt>
                <c:pt idx="1139">
                  <c:v>49.923914218999997</c:v>
                </c:pt>
                <c:pt idx="1140">
                  <c:v>49.950174783999998</c:v>
                </c:pt>
                <c:pt idx="1141">
                  <c:v>49.976435350000003</c:v>
                </c:pt>
                <c:pt idx="1142">
                  <c:v>50.002695914999997</c:v>
                </c:pt>
                <c:pt idx="1143">
                  <c:v>50.028956479999998</c:v>
                </c:pt>
                <c:pt idx="1144">
                  <c:v>50.055217046000003</c:v>
                </c:pt>
                <c:pt idx="1145">
                  <c:v>50.081477610999997</c:v>
                </c:pt>
                <c:pt idx="1146">
                  <c:v>50.107738175999998</c:v>
                </c:pt>
                <c:pt idx="1147">
                  <c:v>50.133998742000003</c:v>
                </c:pt>
                <c:pt idx="1148">
                  <c:v>50.160259306999997</c:v>
                </c:pt>
                <c:pt idx="1149">
                  <c:v>50.186519871999998</c:v>
                </c:pt>
                <c:pt idx="1150">
                  <c:v>50.212780438000003</c:v>
                </c:pt>
                <c:pt idx="1151">
                  <c:v>50.239041002999997</c:v>
                </c:pt>
                <c:pt idx="1152">
                  <c:v>50.265301567999998</c:v>
                </c:pt>
                <c:pt idx="1153">
                  <c:v>50.291562134000003</c:v>
                </c:pt>
                <c:pt idx="1154">
                  <c:v>50.317822698999997</c:v>
                </c:pt>
                <c:pt idx="1155">
                  <c:v>50.344083265000002</c:v>
                </c:pt>
                <c:pt idx="1156">
                  <c:v>50.370343830000003</c:v>
                </c:pt>
                <c:pt idx="1157">
                  <c:v>50.396604394999997</c:v>
                </c:pt>
                <c:pt idx="1158">
                  <c:v>50.422864961000002</c:v>
                </c:pt>
                <c:pt idx="1159">
                  <c:v>50.449125526000003</c:v>
                </c:pt>
                <c:pt idx="1160">
                  <c:v>50.475386090999997</c:v>
                </c:pt>
                <c:pt idx="1161">
                  <c:v>50.501646657000002</c:v>
                </c:pt>
                <c:pt idx="1162">
                  <c:v>50.527907222000003</c:v>
                </c:pt>
                <c:pt idx="1163">
                  <c:v>50.554167786999997</c:v>
                </c:pt>
                <c:pt idx="1164">
                  <c:v>50.580428353000002</c:v>
                </c:pt>
                <c:pt idx="1165">
                  <c:v>50.606688918000003</c:v>
                </c:pt>
                <c:pt idx="1166">
                  <c:v>50.632949482999997</c:v>
                </c:pt>
                <c:pt idx="1167">
                  <c:v>50.659210049000002</c:v>
                </c:pt>
                <c:pt idx="1168">
                  <c:v>50.685470614000003</c:v>
                </c:pt>
                <c:pt idx="1169">
                  <c:v>50.711731180000001</c:v>
                </c:pt>
                <c:pt idx="1170">
                  <c:v>50.737991745000002</c:v>
                </c:pt>
                <c:pt idx="1171">
                  <c:v>50.764252310000003</c:v>
                </c:pt>
                <c:pt idx="1172">
                  <c:v>50.790512876000001</c:v>
                </c:pt>
                <c:pt idx="1173">
                  <c:v>50.816773441000002</c:v>
                </c:pt>
                <c:pt idx="1174">
                  <c:v>50.843034006000003</c:v>
                </c:pt>
                <c:pt idx="1175">
                  <c:v>50.869294572000001</c:v>
                </c:pt>
                <c:pt idx="1176">
                  <c:v>50.895555137000002</c:v>
                </c:pt>
                <c:pt idx="1177">
                  <c:v>50.921815702000004</c:v>
                </c:pt>
                <c:pt idx="1178">
                  <c:v>50.948076268000001</c:v>
                </c:pt>
                <c:pt idx="1179">
                  <c:v>50.974336833000002</c:v>
                </c:pt>
                <c:pt idx="1180">
                  <c:v>51.000597397999996</c:v>
                </c:pt>
                <c:pt idx="1181">
                  <c:v>51.026857964000001</c:v>
                </c:pt>
                <c:pt idx="1182">
                  <c:v>51.053118529000002</c:v>
                </c:pt>
                <c:pt idx="1183">
                  <c:v>51.079379093999997</c:v>
                </c:pt>
                <c:pt idx="1184">
                  <c:v>51.105639660000001</c:v>
                </c:pt>
                <c:pt idx="1185">
                  <c:v>51.131900225000003</c:v>
                </c:pt>
                <c:pt idx="1186">
                  <c:v>51.158160791</c:v>
                </c:pt>
                <c:pt idx="1187">
                  <c:v>51.184421356000001</c:v>
                </c:pt>
                <c:pt idx="1188">
                  <c:v>51.210681921000003</c:v>
                </c:pt>
                <c:pt idx="1189">
                  <c:v>51.236942487</c:v>
                </c:pt>
                <c:pt idx="1190">
                  <c:v>51.263203052000001</c:v>
                </c:pt>
                <c:pt idx="1191">
                  <c:v>51.289463617000003</c:v>
                </c:pt>
                <c:pt idx="1192">
                  <c:v>51.315724183</c:v>
                </c:pt>
                <c:pt idx="1193">
                  <c:v>51.341984748000002</c:v>
                </c:pt>
                <c:pt idx="1194">
                  <c:v>51.368245313000003</c:v>
                </c:pt>
                <c:pt idx="1195">
                  <c:v>51.394505879</c:v>
                </c:pt>
                <c:pt idx="1196">
                  <c:v>51.420766444000002</c:v>
                </c:pt>
                <c:pt idx="1197">
                  <c:v>51.447027009000003</c:v>
                </c:pt>
                <c:pt idx="1198">
                  <c:v>51.473287575000001</c:v>
                </c:pt>
                <c:pt idx="1199">
                  <c:v>51.499548140000002</c:v>
                </c:pt>
                <c:pt idx="1200">
                  <c:v>51.525808705999999</c:v>
                </c:pt>
                <c:pt idx="1201">
                  <c:v>51.552069271000001</c:v>
                </c:pt>
                <c:pt idx="1202">
                  <c:v>51.578329836000002</c:v>
                </c:pt>
                <c:pt idx="1203">
                  <c:v>51.604590401999999</c:v>
                </c:pt>
                <c:pt idx="1204">
                  <c:v>51.630850967000001</c:v>
                </c:pt>
                <c:pt idx="1205">
                  <c:v>51.657111532000002</c:v>
                </c:pt>
                <c:pt idx="1206">
                  <c:v>51.683372098</c:v>
                </c:pt>
                <c:pt idx="1207">
                  <c:v>51.709632663000001</c:v>
                </c:pt>
                <c:pt idx="1208">
                  <c:v>51.735893228000002</c:v>
                </c:pt>
                <c:pt idx="1209">
                  <c:v>51.762153794</c:v>
                </c:pt>
                <c:pt idx="1210">
                  <c:v>51.788414359000001</c:v>
                </c:pt>
                <c:pt idx="1211">
                  <c:v>51.814674924000002</c:v>
                </c:pt>
                <c:pt idx="1212">
                  <c:v>51.84093549</c:v>
                </c:pt>
                <c:pt idx="1213">
                  <c:v>51.867196055000001</c:v>
                </c:pt>
                <c:pt idx="1214">
                  <c:v>51.893456620000002</c:v>
                </c:pt>
                <c:pt idx="1215">
                  <c:v>51.919717186</c:v>
                </c:pt>
                <c:pt idx="1216">
                  <c:v>51.945977751000001</c:v>
                </c:pt>
                <c:pt idx="1217">
                  <c:v>51.972238316999999</c:v>
                </c:pt>
                <c:pt idx="1218">
                  <c:v>51.998498882</c:v>
                </c:pt>
                <c:pt idx="1219">
                  <c:v>52.024759447000001</c:v>
                </c:pt>
                <c:pt idx="1220">
                  <c:v>52.051020012999999</c:v>
                </c:pt>
                <c:pt idx="1221">
                  <c:v>52.077280578</c:v>
                </c:pt>
                <c:pt idx="1222">
                  <c:v>52.103541143000001</c:v>
                </c:pt>
                <c:pt idx="1223">
                  <c:v>52.129801708999999</c:v>
                </c:pt>
                <c:pt idx="1224">
                  <c:v>52.156062274</c:v>
                </c:pt>
                <c:pt idx="1225">
                  <c:v>52.182322839000001</c:v>
                </c:pt>
                <c:pt idx="1226">
                  <c:v>52.208583404999999</c:v>
                </c:pt>
                <c:pt idx="1227">
                  <c:v>52.23484397</c:v>
                </c:pt>
                <c:pt idx="1228">
                  <c:v>52.261104535000001</c:v>
                </c:pt>
                <c:pt idx="1229">
                  <c:v>52.287365100999999</c:v>
                </c:pt>
                <c:pt idx="1230">
                  <c:v>52.313625666</c:v>
                </c:pt>
                <c:pt idx="1231">
                  <c:v>52.339886231999998</c:v>
                </c:pt>
                <c:pt idx="1232">
                  <c:v>52.366146796999999</c:v>
                </c:pt>
                <c:pt idx="1233">
                  <c:v>52.392407362</c:v>
                </c:pt>
                <c:pt idx="1234">
                  <c:v>52.418667927999998</c:v>
                </c:pt>
                <c:pt idx="1235">
                  <c:v>52.444928492999999</c:v>
                </c:pt>
                <c:pt idx="1236">
                  <c:v>52.471189058</c:v>
                </c:pt>
                <c:pt idx="1237">
                  <c:v>52.497449623999998</c:v>
                </c:pt>
                <c:pt idx="1238">
                  <c:v>52.523710188999999</c:v>
                </c:pt>
                <c:pt idx="1239">
                  <c:v>52.549970754</c:v>
                </c:pt>
                <c:pt idx="1240">
                  <c:v>52.576231319999998</c:v>
                </c:pt>
                <c:pt idx="1241">
                  <c:v>52.602491884999999</c:v>
                </c:pt>
                <c:pt idx="1242">
                  <c:v>52.62875245</c:v>
                </c:pt>
                <c:pt idx="1243">
                  <c:v>52.655013015999998</c:v>
                </c:pt>
                <c:pt idx="1244">
                  <c:v>52.681273580999999</c:v>
                </c:pt>
                <c:pt idx="1245">
                  <c:v>52.707534146</c:v>
                </c:pt>
                <c:pt idx="1246">
                  <c:v>52.733794711999998</c:v>
                </c:pt>
                <c:pt idx="1247">
                  <c:v>52.760055276999999</c:v>
                </c:pt>
                <c:pt idx="1248">
                  <c:v>52.786315842999997</c:v>
                </c:pt>
                <c:pt idx="1249">
                  <c:v>52.812576407999998</c:v>
                </c:pt>
                <c:pt idx="1250">
                  <c:v>52.838836972999999</c:v>
                </c:pt>
                <c:pt idx="1251">
                  <c:v>52.865097538999997</c:v>
                </c:pt>
                <c:pt idx="1252">
                  <c:v>52.891358103999998</c:v>
                </c:pt>
                <c:pt idx="1253">
                  <c:v>52.917618668999999</c:v>
                </c:pt>
                <c:pt idx="1254">
                  <c:v>52.943879234999997</c:v>
                </c:pt>
                <c:pt idx="1255">
                  <c:v>52.970139799999998</c:v>
                </c:pt>
                <c:pt idx="1256">
                  <c:v>52.996400365</c:v>
                </c:pt>
                <c:pt idx="1257">
                  <c:v>53.022660930999997</c:v>
                </c:pt>
                <c:pt idx="1258">
                  <c:v>53.048921495999998</c:v>
                </c:pt>
                <c:pt idx="1259">
                  <c:v>53.075182061</c:v>
                </c:pt>
                <c:pt idx="1260">
                  <c:v>53.101442626999997</c:v>
                </c:pt>
                <c:pt idx="1261">
                  <c:v>53.127703191999998</c:v>
                </c:pt>
                <c:pt idx="1262">
                  <c:v>53.153963758000003</c:v>
                </c:pt>
                <c:pt idx="1263">
                  <c:v>53.180224322999997</c:v>
                </c:pt>
                <c:pt idx="1264">
                  <c:v>53.206484887999999</c:v>
                </c:pt>
                <c:pt idx="1265">
                  <c:v>53.232745454000003</c:v>
                </c:pt>
                <c:pt idx="1266">
                  <c:v>53.259006018999997</c:v>
                </c:pt>
                <c:pt idx="1267">
                  <c:v>53.285266583999999</c:v>
                </c:pt>
                <c:pt idx="1268">
                  <c:v>53.311527150000003</c:v>
                </c:pt>
                <c:pt idx="1269">
                  <c:v>53.337787714999997</c:v>
                </c:pt>
                <c:pt idx="1270">
                  <c:v>53.364048279999999</c:v>
                </c:pt>
                <c:pt idx="1271">
                  <c:v>53.390308846000003</c:v>
                </c:pt>
                <c:pt idx="1272">
                  <c:v>53.416569410999998</c:v>
                </c:pt>
                <c:pt idx="1273">
                  <c:v>53.442829975999999</c:v>
                </c:pt>
                <c:pt idx="1274">
                  <c:v>53.469090542000004</c:v>
                </c:pt>
                <c:pt idx="1275">
                  <c:v>53.495351106999998</c:v>
                </c:pt>
                <c:pt idx="1276">
                  <c:v>53.521611671999999</c:v>
                </c:pt>
                <c:pt idx="1277">
                  <c:v>53.547872237999997</c:v>
                </c:pt>
                <c:pt idx="1278">
                  <c:v>53.574132802999998</c:v>
                </c:pt>
                <c:pt idx="1279">
                  <c:v>53.600393369000003</c:v>
                </c:pt>
                <c:pt idx="1280">
                  <c:v>53.626653933999997</c:v>
                </c:pt>
                <c:pt idx="1281">
                  <c:v>53.652914498999998</c:v>
                </c:pt>
                <c:pt idx="1282">
                  <c:v>53.679175065000003</c:v>
                </c:pt>
                <c:pt idx="1283">
                  <c:v>53.705435629999997</c:v>
                </c:pt>
                <c:pt idx="1284">
                  <c:v>53.731696194999998</c:v>
                </c:pt>
                <c:pt idx="1285">
                  <c:v>53.757956761000003</c:v>
                </c:pt>
                <c:pt idx="1286">
                  <c:v>53.784217325999997</c:v>
                </c:pt>
                <c:pt idx="1287">
                  <c:v>53.810477890999998</c:v>
                </c:pt>
                <c:pt idx="1288">
                  <c:v>53.836738457000003</c:v>
                </c:pt>
                <c:pt idx="1289">
                  <c:v>53.862999021999997</c:v>
                </c:pt>
                <c:pt idx="1290">
                  <c:v>53.889259586999998</c:v>
                </c:pt>
                <c:pt idx="1291">
                  <c:v>53.915520153000003</c:v>
                </c:pt>
                <c:pt idx="1292">
                  <c:v>53.941780717999997</c:v>
                </c:pt>
                <c:pt idx="1293">
                  <c:v>53.968041282999998</c:v>
                </c:pt>
                <c:pt idx="1294">
                  <c:v>53.994301849000003</c:v>
                </c:pt>
                <c:pt idx="1295">
                  <c:v>54.020562413999997</c:v>
                </c:pt>
                <c:pt idx="1296">
                  <c:v>54.046822980000002</c:v>
                </c:pt>
                <c:pt idx="1297">
                  <c:v>54.073083545000003</c:v>
                </c:pt>
                <c:pt idx="1298">
                  <c:v>54.099344109999997</c:v>
                </c:pt>
                <c:pt idx="1299">
                  <c:v>54.125604676000002</c:v>
                </c:pt>
                <c:pt idx="1300">
                  <c:v>54.151865241000003</c:v>
                </c:pt>
                <c:pt idx="1301">
                  <c:v>54.178125805999997</c:v>
                </c:pt>
                <c:pt idx="1302">
                  <c:v>54.204386372000002</c:v>
                </c:pt>
                <c:pt idx="1303">
                  <c:v>54.230646937000003</c:v>
                </c:pt>
                <c:pt idx="1304">
                  <c:v>54.256907501999997</c:v>
                </c:pt>
                <c:pt idx="1305">
                  <c:v>54.283168068000002</c:v>
                </c:pt>
                <c:pt idx="1306">
                  <c:v>54.309428633000003</c:v>
                </c:pt>
                <c:pt idx="1307">
                  <c:v>54.335689197999997</c:v>
                </c:pt>
                <c:pt idx="1308">
                  <c:v>54.361949764000002</c:v>
                </c:pt>
                <c:pt idx="1309">
                  <c:v>54.388210329000003</c:v>
                </c:pt>
                <c:pt idx="1310">
                  <c:v>54.414470895000001</c:v>
                </c:pt>
                <c:pt idx="1311">
                  <c:v>54.440731460000002</c:v>
                </c:pt>
                <c:pt idx="1312">
                  <c:v>54.466992025000003</c:v>
                </c:pt>
                <c:pt idx="1313">
                  <c:v>54.493252591000001</c:v>
                </c:pt>
                <c:pt idx="1314">
                  <c:v>54.519513156000002</c:v>
                </c:pt>
                <c:pt idx="1315">
                  <c:v>54.545773721000003</c:v>
                </c:pt>
                <c:pt idx="1316">
                  <c:v>54.572034287000001</c:v>
                </c:pt>
                <c:pt idx="1317">
                  <c:v>54.598294852000002</c:v>
                </c:pt>
                <c:pt idx="1318">
                  <c:v>54.624555417000003</c:v>
                </c:pt>
                <c:pt idx="1319">
                  <c:v>54.650815983000001</c:v>
                </c:pt>
                <c:pt idx="1320">
                  <c:v>54.677076548000002</c:v>
                </c:pt>
                <c:pt idx="1321">
                  <c:v>54.703337113000003</c:v>
                </c:pt>
                <c:pt idx="1322">
                  <c:v>54.729597679000001</c:v>
                </c:pt>
                <c:pt idx="1323">
                  <c:v>54.755858244000002</c:v>
                </c:pt>
                <c:pt idx="1324">
                  <c:v>54.782118809000004</c:v>
                </c:pt>
                <c:pt idx="1325">
                  <c:v>54.808379375000001</c:v>
                </c:pt>
                <c:pt idx="1326">
                  <c:v>54.834639940000002</c:v>
                </c:pt>
                <c:pt idx="1327">
                  <c:v>54.860900506</c:v>
                </c:pt>
                <c:pt idx="1328">
                  <c:v>54.887161071000001</c:v>
                </c:pt>
                <c:pt idx="1329">
                  <c:v>54.913421636000002</c:v>
                </c:pt>
                <c:pt idx="1330">
                  <c:v>54.939682202</c:v>
                </c:pt>
                <c:pt idx="1331">
                  <c:v>54.965942767000001</c:v>
                </c:pt>
                <c:pt idx="1332">
                  <c:v>54.992203332000003</c:v>
                </c:pt>
                <c:pt idx="1333">
                  <c:v>55.018463898</c:v>
                </c:pt>
                <c:pt idx="1334">
                  <c:v>55.044724463000001</c:v>
                </c:pt>
                <c:pt idx="1335">
                  <c:v>55.070985028000003</c:v>
                </c:pt>
                <c:pt idx="1336">
                  <c:v>55.097245594</c:v>
                </c:pt>
                <c:pt idx="1337">
                  <c:v>55.123506159000002</c:v>
                </c:pt>
                <c:pt idx="1338">
                  <c:v>55.149766724000003</c:v>
                </c:pt>
                <c:pt idx="1339">
                  <c:v>55.17602729</c:v>
                </c:pt>
                <c:pt idx="1340">
                  <c:v>55.202287855000002</c:v>
                </c:pt>
                <c:pt idx="1341">
                  <c:v>55.228548420999999</c:v>
                </c:pt>
                <c:pt idx="1342">
                  <c:v>55.254808986</c:v>
                </c:pt>
                <c:pt idx="1343">
                  <c:v>55.281069551000002</c:v>
                </c:pt>
                <c:pt idx="1344">
                  <c:v>55.307330116999999</c:v>
                </c:pt>
                <c:pt idx="1345">
                  <c:v>55.333590682000001</c:v>
                </c:pt>
                <c:pt idx="1346">
                  <c:v>55.359851247000002</c:v>
                </c:pt>
                <c:pt idx="1347">
                  <c:v>55.386111812999999</c:v>
                </c:pt>
                <c:pt idx="1348">
                  <c:v>55.412372378000001</c:v>
                </c:pt>
                <c:pt idx="1349">
                  <c:v>55.438632943000002</c:v>
                </c:pt>
                <c:pt idx="1350">
                  <c:v>55.464893508999999</c:v>
                </c:pt>
                <c:pt idx="1351">
                  <c:v>55.491154074000001</c:v>
                </c:pt>
                <c:pt idx="1352">
                  <c:v>55.517414639000002</c:v>
                </c:pt>
                <c:pt idx="1353">
                  <c:v>55.543675205</c:v>
                </c:pt>
                <c:pt idx="1354">
                  <c:v>55.569935770000001</c:v>
                </c:pt>
                <c:pt idx="1355">
                  <c:v>55.596196335000002</c:v>
                </c:pt>
                <c:pt idx="1356">
                  <c:v>55.622456901</c:v>
                </c:pt>
                <c:pt idx="1357">
                  <c:v>55.648717466000001</c:v>
                </c:pt>
                <c:pt idx="1358">
                  <c:v>55.674978031999999</c:v>
                </c:pt>
                <c:pt idx="1359">
                  <c:v>55.701238597</c:v>
                </c:pt>
                <c:pt idx="1360">
                  <c:v>55.727499162000001</c:v>
                </c:pt>
                <c:pt idx="1361">
                  <c:v>55.753759727999999</c:v>
                </c:pt>
                <c:pt idx="1362">
                  <c:v>55.780020293</c:v>
                </c:pt>
                <c:pt idx="1363">
                  <c:v>55.806280858000001</c:v>
                </c:pt>
                <c:pt idx="1364">
                  <c:v>55.832541423999999</c:v>
                </c:pt>
                <c:pt idx="1365">
                  <c:v>55.858801989</c:v>
                </c:pt>
                <c:pt idx="1366">
                  <c:v>55.885062554000001</c:v>
                </c:pt>
                <c:pt idx="1367">
                  <c:v>55.911323119999999</c:v>
                </c:pt>
                <c:pt idx="1368">
                  <c:v>55.937583685</c:v>
                </c:pt>
                <c:pt idx="1369">
                  <c:v>55.963844250000001</c:v>
                </c:pt>
                <c:pt idx="1370">
                  <c:v>55.990104815999999</c:v>
                </c:pt>
                <c:pt idx="1371">
                  <c:v>56.016365381</c:v>
                </c:pt>
                <c:pt idx="1372">
                  <c:v>56.042625946999998</c:v>
                </c:pt>
                <c:pt idx="1373">
                  <c:v>56.068886511999999</c:v>
                </c:pt>
                <c:pt idx="1374">
                  <c:v>56.095147077</c:v>
                </c:pt>
                <c:pt idx="1375">
                  <c:v>56.121407642999998</c:v>
                </c:pt>
                <c:pt idx="1376">
                  <c:v>56.147668207999999</c:v>
                </c:pt>
                <c:pt idx="1377">
                  <c:v>56.173928773</c:v>
                </c:pt>
                <c:pt idx="1378">
                  <c:v>56.200189338999998</c:v>
                </c:pt>
                <c:pt idx="1379">
                  <c:v>56.226449903999999</c:v>
                </c:pt>
                <c:pt idx="1380">
                  <c:v>56.252710469</c:v>
                </c:pt>
                <c:pt idx="1381">
                  <c:v>56.278971034999998</c:v>
                </c:pt>
                <c:pt idx="1382">
                  <c:v>56.305231599999999</c:v>
                </c:pt>
                <c:pt idx="1383">
                  <c:v>56.331492165</c:v>
                </c:pt>
                <c:pt idx="1384">
                  <c:v>56.357752730999998</c:v>
                </c:pt>
                <c:pt idx="1385">
                  <c:v>56.384013295999999</c:v>
                </c:pt>
                <c:pt idx="1386">
                  <c:v>56.410273861</c:v>
                </c:pt>
                <c:pt idx="1387">
                  <c:v>56.436534426999998</c:v>
                </c:pt>
                <c:pt idx="1388">
                  <c:v>56.462794991999999</c:v>
                </c:pt>
                <c:pt idx="1389">
                  <c:v>56.489055557999997</c:v>
                </c:pt>
                <c:pt idx="1390">
                  <c:v>56.515316122999998</c:v>
                </c:pt>
                <c:pt idx="1391">
                  <c:v>56.541576687999999</c:v>
                </c:pt>
                <c:pt idx="1392">
                  <c:v>56.567837253999997</c:v>
                </c:pt>
                <c:pt idx="1393">
                  <c:v>56.594097818999998</c:v>
                </c:pt>
                <c:pt idx="1394">
                  <c:v>56.620358383999999</c:v>
                </c:pt>
                <c:pt idx="1395">
                  <c:v>56.646618949999997</c:v>
                </c:pt>
                <c:pt idx="1396">
                  <c:v>56.672879514999998</c:v>
                </c:pt>
                <c:pt idx="1397">
                  <c:v>56.699140079999999</c:v>
                </c:pt>
                <c:pt idx="1398">
                  <c:v>56.725400645999997</c:v>
                </c:pt>
                <c:pt idx="1399">
                  <c:v>56.751661210999998</c:v>
                </c:pt>
                <c:pt idx="1400">
                  <c:v>56.777921775999999</c:v>
                </c:pt>
                <c:pt idx="1401">
                  <c:v>56.804182341999997</c:v>
                </c:pt>
                <c:pt idx="1402">
                  <c:v>56.830442906999998</c:v>
                </c:pt>
                <c:pt idx="1403">
                  <c:v>56.856703472</c:v>
                </c:pt>
                <c:pt idx="1404">
                  <c:v>56.882964037999997</c:v>
                </c:pt>
                <c:pt idx="1405">
                  <c:v>56.909224602999998</c:v>
                </c:pt>
                <c:pt idx="1406">
                  <c:v>56.935485169000003</c:v>
                </c:pt>
                <c:pt idx="1407">
                  <c:v>56.961745733999997</c:v>
                </c:pt>
                <c:pt idx="1408">
                  <c:v>56.988006298999998</c:v>
                </c:pt>
                <c:pt idx="1409">
                  <c:v>57.014266865000003</c:v>
                </c:pt>
                <c:pt idx="1410">
                  <c:v>57.040527429999997</c:v>
                </c:pt>
                <c:pt idx="1411">
                  <c:v>57.066787994999999</c:v>
                </c:pt>
                <c:pt idx="1412">
                  <c:v>57.093048561000003</c:v>
                </c:pt>
                <c:pt idx="1413">
                  <c:v>57.119309125999997</c:v>
                </c:pt>
                <c:pt idx="1414">
                  <c:v>57.145569690999999</c:v>
                </c:pt>
                <c:pt idx="1415">
                  <c:v>57.171830257000003</c:v>
                </c:pt>
                <c:pt idx="1416">
                  <c:v>57.198090821999998</c:v>
                </c:pt>
                <c:pt idx="1417">
                  <c:v>57.224351386999999</c:v>
                </c:pt>
                <c:pt idx="1418">
                  <c:v>57.250611953000003</c:v>
                </c:pt>
                <c:pt idx="1419">
                  <c:v>57.276872517999998</c:v>
                </c:pt>
                <c:pt idx="1420">
                  <c:v>57.303133084000002</c:v>
                </c:pt>
                <c:pt idx="1421">
                  <c:v>57.329393648999996</c:v>
                </c:pt>
                <c:pt idx="1422">
                  <c:v>57.355654213999998</c:v>
                </c:pt>
                <c:pt idx="1423">
                  <c:v>57.381914780000002</c:v>
                </c:pt>
                <c:pt idx="1424">
                  <c:v>57.408175344999997</c:v>
                </c:pt>
                <c:pt idx="1425">
                  <c:v>57.434435909999998</c:v>
                </c:pt>
                <c:pt idx="1426">
                  <c:v>57.460696476000003</c:v>
                </c:pt>
                <c:pt idx="1427">
                  <c:v>57.486957040999997</c:v>
                </c:pt>
                <c:pt idx="1428">
                  <c:v>57.513217605999998</c:v>
                </c:pt>
                <c:pt idx="1429">
                  <c:v>57.539478172000003</c:v>
                </c:pt>
                <c:pt idx="1430">
                  <c:v>57.565738736999997</c:v>
                </c:pt>
                <c:pt idx="1431">
                  <c:v>57.591999301999998</c:v>
                </c:pt>
                <c:pt idx="1432">
                  <c:v>57.618259868000003</c:v>
                </c:pt>
                <c:pt idx="1433">
                  <c:v>57.644520432999997</c:v>
                </c:pt>
                <c:pt idx="1434">
                  <c:v>57.670780997999998</c:v>
                </c:pt>
                <c:pt idx="1435">
                  <c:v>57.697041564000003</c:v>
                </c:pt>
                <c:pt idx="1436">
                  <c:v>57.723302128999997</c:v>
                </c:pt>
                <c:pt idx="1437">
                  <c:v>57.749562695000002</c:v>
                </c:pt>
                <c:pt idx="1438">
                  <c:v>57.775823260000003</c:v>
                </c:pt>
                <c:pt idx="1439">
                  <c:v>57.802083824999997</c:v>
                </c:pt>
                <c:pt idx="1440">
                  <c:v>57.828344391000002</c:v>
                </c:pt>
                <c:pt idx="1441">
                  <c:v>57.854604956000003</c:v>
                </c:pt>
                <c:pt idx="1442">
                  <c:v>57.880865520999997</c:v>
                </c:pt>
                <c:pt idx="1443">
                  <c:v>57.907126087000002</c:v>
                </c:pt>
                <c:pt idx="1444">
                  <c:v>57.933386652000003</c:v>
                </c:pt>
                <c:pt idx="1445">
                  <c:v>57.959647216999997</c:v>
                </c:pt>
                <c:pt idx="1446">
                  <c:v>57.985907783000002</c:v>
                </c:pt>
                <c:pt idx="1447">
                  <c:v>58.012168348000003</c:v>
                </c:pt>
                <c:pt idx="1448">
                  <c:v>58.038428912999997</c:v>
                </c:pt>
                <c:pt idx="1449">
                  <c:v>58.064689479000002</c:v>
                </c:pt>
                <c:pt idx="1450">
                  <c:v>58.090950044000003</c:v>
                </c:pt>
                <c:pt idx="1451">
                  <c:v>58.117210610000001</c:v>
                </c:pt>
                <c:pt idx="1452">
                  <c:v>58.143471175000002</c:v>
                </c:pt>
                <c:pt idx="1453">
                  <c:v>58.169731740000003</c:v>
                </c:pt>
                <c:pt idx="1454">
                  <c:v>58.195992306000001</c:v>
                </c:pt>
                <c:pt idx="1455">
                  <c:v>58.222252871000002</c:v>
                </c:pt>
                <c:pt idx="1456">
                  <c:v>58.248513436000003</c:v>
                </c:pt>
                <c:pt idx="1457">
                  <c:v>58.274774002000001</c:v>
                </c:pt>
                <c:pt idx="1458">
                  <c:v>58.301034567000002</c:v>
                </c:pt>
                <c:pt idx="1459">
                  <c:v>58.327295132000003</c:v>
                </c:pt>
                <c:pt idx="1460">
                  <c:v>58.353555698000001</c:v>
                </c:pt>
                <c:pt idx="1461">
                  <c:v>58.379816263000002</c:v>
                </c:pt>
                <c:pt idx="1462">
                  <c:v>58.406076828000003</c:v>
                </c:pt>
                <c:pt idx="1463">
                  <c:v>58.432337394000001</c:v>
                </c:pt>
                <c:pt idx="1464">
                  <c:v>58.458597959000002</c:v>
                </c:pt>
                <c:pt idx="1465">
                  <c:v>58.484858524000003</c:v>
                </c:pt>
                <c:pt idx="1466">
                  <c:v>58.511119090000001</c:v>
                </c:pt>
                <c:pt idx="1467">
                  <c:v>58.537379655000002</c:v>
                </c:pt>
                <c:pt idx="1468">
                  <c:v>58.563640221</c:v>
                </c:pt>
                <c:pt idx="1469">
                  <c:v>58.589900786000001</c:v>
                </c:pt>
                <c:pt idx="1470">
                  <c:v>58.616161351000002</c:v>
                </c:pt>
                <c:pt idx="1471">
                  <c:v>58.642421917</c:v>
                </c:pt>
                <c:pt idx="1472">
                  <c:v>58.668682482000001</c:v>
                </c:pt>
                <c:pt idx="1473">
                  <c:v>58.694943047000002</c:v>
                </c:pt>
                <c:pt idx="1474">
                  <c:v>58.721203613</c:v>
                </c:pt>
                <c:pt idx="1475">
                  <c:v>58.747464178000001</c:v>
                </c:pt>
                <c:pt idx="1476">
                  <c:v>58.773724743000002</c:v>
                </c:pt>
                <c:pt idx="1477">
                  <c:v>58.799985309</c:v>
                </c:pt>
                <c:pt idx="1478">
                  <c:v>58.826245874000001</c:v>
                </c:pt>
                <c:pt idx="1479">
                  <c:v>58.852506439000003</c:v>
                </c:pt>
                <c:pt idx="1480">
                  <c:v>58.878767005</c:v>
                </c:pt>
                <c:pt idx="1481">
                  <c:v>58.905027570000001</c:v>
                </c:pt>
                <c:pt idx="1482">
                  <c:v>58.931288135999999</c:v>
                </c:pt>
                <c:pt idx="1483">
                  <c:v>58.957548701</c:v>
                </c:pt>
                <c:pt idx="1484">
                  <c:v>58.983809266000002</c:v>
                </c:pt>
                <c:pt idx="1485">
                  <c:v>59.010069831999999</c:v>
                </c:pt>
                <c:pt idx="1486">
                  <c:v>59.036330397</c:v>
                </c:pt>
                <c:pt idx="1487">
                  <c:v>59.062590962000002</c:v>
                </c:pt>
                <c:pt idx="1488">
                  <c:v>59.088851527999999</c:v>
                </c:pt>
                <c:pt idx="1489">
                  <c:v>59.115112093</c:v>
                </c:pt>
                <c:pt idx="1490">
                  <c:v>59.141372658000002</c:v>
                </c:pt>
                <c:pt idx="1491">
                  <c:v>59.167633223999999</c:v>
                </c:pt>
                <c:pt idx="1492">
                  <c:v>59.193893789000001</c:v>
                </c:pt>
                <c:pt idx="1493">
                  <c:v>59.220154354000002</c:v>
                </c:pt>
                <c:pt idx="1494">
                  <c:v>59.246414919999999</c:v>
                </c:pt>
                <c:pt idx="1495">
                  <c:v>59.272675485000001</c:v>
                </c:pt>
                <c:pt idx="1496">
                  <c:v>59.298936050000002</c:v>
                </c:pt>
                <c:pt idx="1497">
                  <c:v>59.325196615999999</c:v>
                </c:pt>
                <c:pt idx="1498">
                  <c:v>59.351457181000001</c:v>
                </c:pt>
                <c:pt idx="1499">
                  <c:v>59.377717746999998</c:v>
                </c:pt>
                <c:pt idx="1500">
                  <c:v>59.403978312</c:v>
                </c:pt>
                <c:pt idx="1501">
                  <c:v>59.430238877000001</c:v>
                </c:pt>
                <c:pt idx="1502">
                  <c:v>59.456499442999998</c:v>
                </c:pt>
                <c:pt idx="1503">
                  <c:v>59.482760008</c:v>
                </c:pt>
                <c:pt idx="1504">
                  <c:v>59.509020573000001</c:v>
                </c:pt>
                <c:pt idx="1505">
                  <c:v>59.535281138999999</c:v>
                </c:pt>
                <c:pt idx="1506">
                  <c:v>59.561541704</c:v>
                </c:pt>
                <c:pt idx="1507">
                  <c:v>59.587802269000001</c:v>
                </c:pt>
                <c:pt idx="1508">
                  <c:v>59.614062834999999</c:v>
                </c:pt>
                <c:pt idx="1509">
                  <c:v>59.6403234</c:v>
                </c:pt>
                <c:pt idx="1510">
                  <c:v>59.666583965000001</c:v>
                </c:pt>
                <c:pt idx="1511">
                  <c:v>59.692844530999999</c:v>
                </c:pt>
                <c:pt idx="1512">
                  <c:v>59.719105096</c:v>
                </c:pt>
                <c:pt idx="1513">
                  <c:v>59.745365661999998</c:v>
                </c:pt>
                <c:pt idx="1514">
                  <c:v>59.771626226999999</c:v>
                </c:pt>
                <c:pt idx="1515">
                  <c:v>59.797886792</c:v>
                </c:pt>
                <c:pt idx="1516">
                  <c:v>59.824147357999998</c:v>
                </c:pt>
                <c:pt idx="1517">
                  <c:v>59.850407922999999</c:v>
                </c:pt>
                <c:pt idx="1518">
                  <c:v>59.876668488</c:v>
                </c:pt>
                <c:pt idx="1519">
                  <c:v>59.902929053999998</c:v>
                </c:pt>
                <c:pt idx="1520">
                  <c:v>59.929189618999999</c:v>
                </c:pt>
                <c:pt idx="1521">
                  <c:v>59.955450184</c:v>
                </c:pt>
                <c:pt idx="1522">
                  <c:v>59.981710749999998</c:v>
                </c:pt>
                <c:pt idx="1523">
                  <c:v>60.007971314999999</c:v>
                </c:pt>
                <c:pt idx="1524">
                  <c:v>60.03423188</c:v>
                </c:pt>
                <c:pt idx="1525">
                  <c:v>60.060492445999998</c:v>
                </c:pt>
                <c:pt idx="1526">
                  <c:v>60.086753010999999</c:v>
                </c:pt>
                <c:pt idx="1527">
                  <c:v>60.113013576</c:v>
                </c:pt>
                <c:pt idx="1528">
                  <c:v>60.139274141999998</c:v>
                </c:pt>
                <c:pt idx="1529">
                  <c:v>60.165534706999999</c:v>
                </c:pt>
                <c:pt idx="1530">
                  <c:v>60.191795272999997</c:v>
                </c:pt>
                <c:pt idx="1531">
                  <c:v>60.218055837999998</c:v>
                </c:pt>
                <c:pt idx="1532">
                  <c:v>60.244316402999999</c:v>
                </c:pt>
                <c:pt idx="1533">
                  <c:v>60.270576968999997</c:v>
                </c:pt>
                <c:pt idx="1534">
                  <c:v>60.296837533999998</c:v>
                </c:pt>
                <c:pt idx="1535">
                  <c:v>60.323098098999999</c:v>
                </c:pt>
                <c:pt idx="1536">
                  <c:v>60.349358664999997</c:v>
                </c:pt>
                <c:pt idx="1537">
                  <c:v>60.375619229999998</c:v>
                </c:pt>
                <c:pt idx="1538">
                  <c:v>60.401879794999999</c:v>
                </c:pt>
                <c:pt idx="1539">
                  <c:v>60.428140360999997</c:v>
                </c:pt>
                <c:pt idx="1540">
                  <c:v>60.454400925999998</c:v>
                </c:pt>
                <c:pt idx="1541">
                  <c:v>60.480661490999999</c:v>
                </c:pt>
                <c:pt idx="1542">
                  <c:v>60.506922056999997</c:v>
                </c:pt>
                <c:pt idx="1543">
                  <c:v>60.533182621999998</c:v>
                </c:pt>
                <c:pt idx="1544">
                  <c:v>60.559443186999999</c:v>
                </c:pt>
                <c:pt idx="1545">
                  <c:v>60.585703752999997</c:v>
                </c:pt>
                <c:pt idx="1546">
                  <c:v>60.611964317999998</c:v>
                </c:pt>
                <c:pt idx="1547">
                  <c:v>60.638224884000003</c:v>
                </c:pt>
                <c:pt idx="1548">
                  <c:v>60.664485448999997</c:v>
                </c:pt>
                <c:pt idx="1549">
                  <c:v>60.690746013999998</c:v>
                </c:pt>
                <c:pt idx="1550">
                  <c:v>60.717006580000003</c:v>
                </c:pt>
                <c:pt idx="1551">
                  <c:v>60.743267144999997</c:v>
                </c:pt>
                <c:pt idx="1552">
                  <c:v>60.769527709999998</c:v>
                </c:pt>
                <c:pt idx="1553">
                  <c:v>60.795788276000003</c:v>
                </c:pt>
                <c:pt idx="1554">
                  <c:v>60.822048840999997</c:v>
                </c:pt>
                <c:pt idx="1555">
                  <c:v>60.848309405999998</c:v>
                </c:pt>
                <c:pt idx="1556">
                  <c:v>60.874569972000003</c:v>
                </c:pt>
                <c:pt idx="1557">
                  <c:v>60.900830536999997</c:v>
                </c:pt>
                <c:pt idx="1558">
                  <c:v>60.927091101999999</c:v>
                </c:pt>
                <c:pt idx="1559">
                  <c:v>60.953351668000003</c:v>
                </c:pt>
                <c:pt idx="1560">
                  <c:v>60.979612232999997</c:v>
                </c:pt>
                <c:pt idx="1561">
                  <c:v>61.005872799000002</c:v>
                </c:pt>
                <c:pt idx="1562">
                  <c:v>61.032133364000003</c:v>
                </c:pt>
                <c:pt idx="1563">
                  <c:v>61.058393928999998</c:v>
                </c:pt>
                <c:pt idx="1564">
                  <c:v>61.084654495000002</c:v>
                </c:pt>
                <c:pt idx="1565">
                  <c:v>61.110915060000004</c:v>
                </c:pt>
                <c:pt idx="1566">
                  <c:v>61.137175624999998</c:v>
                </c:pt>
                <c:pt idx="1567">
                  <c:v>61.163436191000002</c:v>
                </c:pt>
                <c:pt idx="1568">
                  <c:v>61.189696755999996</c:v>
                </c:pt>
                <c:pt idx="1569">
                  <c:v>61.215957320999998</c:v>
                </c:pt>
                <c:pt idx="1570">
                  <c:v>61.242217887000002</c:v>
                </c:pt>
                <c:pt idx="1571">
                  <c:v>61.268478451999997</c:v>
                </c:pt>
                <c:pt idx="1572">
                  <c:v>61.294739016999998</c:v>
                </c:pt>
                <c:pt idx="1573">
                  <c:v>61.320999583000003</c:v>
                </c:pt>
                <c:pt idx="1574">
                  <c:v>61.347260147999997</c:v>
                </c:pt>
                <c:pt idx="1575">
                  <c:v>61.373520712999998</c:v>
                </c:pt>
                <c:pt idx="1576">
                  <c:v>61.399781279000003</c:v>
                </c:pt>
                <c:pt idx="1577">
                  <c:v>61.426041843999997</c:v>
                </c:pt>
                <c:pt idx="1578">
                  <c:v>61.452302410000001</c:v>
                </c:pt>
                <c:pt idx="1579">
                  <c:v>61.478562975000003</c:v>
                </c:pt>
                <c:pt idx="1580">
                  <c:v>61.504823539999997</c:v>
                </c:pt>
                <c:pt idx="1581">
                  <c:v>61.531084106000002</c:v>
                </c:pt>
                <c:pt idx="1582">
                  <c:v>61.557344671000003</c:v>
                </c:pt>
                <c:pt idx="1583">
                  <c:v>61.583605235999997</c:v>
                </c:pt>
                <c:pt idx="1584">
                  <c:v>61.609865802000002</c:v>
                </c:pt>
                <c:pt idx="1585">
                  <c:v>61.636126367000003</c:v>
                </c:pt>
                <c:pt idx="1586">
                  <c:v>61.662386931999997</c:v>
                </c:pt>
                <c:pt idx="1587">
                  <c:v>61.688647498000002</c:v>
                </c:pt>
                <c:pt idx="1588">
                  <c:v>61.714908063000003</c:v>
                </c:pt>
                <c:pt idx="1589">
                  <c:v>61.741168627999997</c:v>
                </c:pt>
                <c:pt idx="1590">
                  <c:v>61.767429194000002</c:v>
                </c:pt>
                <c:pt idx="1591">
                  <c:v>61.793689759000003</c:v>
                </c:pt>
                <c:pt idx="1592">
                  <c:v>61.819950325000001</c:v>
                </c:pt>
                <c:pt idx="1593">
                  <c:v>61.846210890000002</c:v>
                </c:pt>
                <c:pt idx="1594">
                  <c:v>61.872471455000003</c:v>
                </c:pt>
                <c:pt idx="1595">
                  <c:v>61.898732021000001</c:v>
                </c:pt>
                <c:pt idx="1596">
                  <c:v>61.924992586000002</c:v>
                </c:pt>
                <c:pt idx="1597">
                  <c:v>61.951253151000003</c:v>
                </c:pt>
                <c:pt idx="1598">
                  <c:v>61.977513717000001</c:v>
                </c:pt>
                <c:pt idx="1599">
                  <c:v>62.003774282000002</c:v>
                </c:pt>
                <c:pt idx="1600">
                  <c:v>62.030034847000003</c:v>
                </c:pt>
                <c:pt idx="1601">
                  <c:v>62.056295413000001</c:v>
                </c:pt>
                <c:pt idx="1602">
                  <c:v>62.082555978000002</c:v>
                </c:pt>
                <c:pt idx="1603">
                  <c:v>62.108816543000003</c:v>
                </c:pt>
                <c:pt idx="1604">
                  <c:v>62.135077109000001</c:v>
                </c:pt>
                <c:pt idx="1605">
                  <c:v>62.161337674000002</c:v>
                </c:pt>
                <c:pt idx="1606">
                  <c:v>62.187598239000003</c:v>
                </c:pt>
                <c:pt idx="1607">
                  <c:v>62.213858805000001</c:v>
                </c:pt>
                <c:pt idx="1608">
                  <c:v>62.240119370000002</c:v>
                </c:pt>
                <c:pt idx="1609">
                  <c:v>62.266379936</c:v>
                </c:pt>
                <c:pt idx="1610">
                  <c:v>62.292640501000001</c:v>
                </c:pt>
                <c:pt idx="1611">
                  <c:v>62.318901066000002</c:v>
                </c:pt>
                <c:pt idx="1612">
                  <c:v>62.345161632</c:v>
                </c:pt>
                <c:pt idx="1613">
                  <c:v>62.371422197000001</c:v>
                </c:pt>
                <c:pt idx="1614">
                  <c:v>62.397682762000002</c:v>
                </c:pt>
                <c:pt idx="1615">
                  <c:v>62.423943328</c:v>
                </c:pt>
                <c:pt idx="1616">
                  <c:v>62.450203893000001</c:v>
                </c:pt>
                <c:pt idx="1617">
                  <c:v>62.476464458000002</c:v>
                </c:pt>
                <c:pt idx="1618">
                  <c:v>62.502725024</c:v>
                </c:pt>
                <c:pt idx="1619">
                  <c:v>62.528985589000001</c:v>
                </c:pt>
                <c:pt idx="1620">
                  <c:v>62.555246154000002</c:v>
                </c:pt>
                <c:pt idx="1621">
                  <c:v>62.58150672</c:v>
                </c:pt>
                <c:pt idx="1622">
                  <c:v>62.607767285000001</c:v>
                </c:pt>
                <c:pt idx="1623">
                  <c:v>62.634027850999999</c:v>
                </c:pt>
                <c:pt idx="1624">
                  <c:v>62.660288416</c:v>
                </c:pt>
                <c:pt idx="1625">
                  <c:v>62.686548981000001</c:v>
                </c:pt>
                <c:pt idx="1626">
                  <c:v>62.712809546999999</c:v>
                </c:pt>
                <c:pt idx="1627">
                  <c:v>62.739070112</c:v>
                </c:pt>
                <c:pt idx="1628">
                  <c:v>62.765330677000001</c:v>
                </c:pt>
                <c:pt idx="1629">
                  <c:v>62.791591242999999</c:v>
                </c:pt>
                <c:pt idx="1630">
                  <c:v>62.817851808</c:v>
                </c:pt>
                <c:pt idx="1631">
                  <c:v>62.844112373000002</c:v>
                </c:pt>
                <c:pt idx="1632">
                  <c:v>62.870372938999999</c:v>
                </c:pt>
                <c:pt idx="1633">
                  <c:v>62.896633504</c:v>
                </c:pt>
                <c:pt idx="1634">
                  <c:v>62.922894069000002</c:v>
                </c:pt>
                <c:pt idx="1635">
                  <c:v>62.949154634999999</c:v>
                </c:pt>
                <c:pt idx="1636">
                  <c:v>62.9754152</c:v>
                </c:pt>
                <c:pt idx="1637">
                  <c:v>63.001675765000002</c:v>
                </c:pt>
                <c:pt idx="1638">
                  <c:v>63.027936330999999</c:v>
                </c:pt>
                <c:pt idx="1639">
                  <c:v>63.054196896000001</c:v>
                </c:pt>
                <c:pt idx="1640">
                  <c:v>63.080457461999998</c:v>
                </c:pt>
                <c:pt idx="1641">
                  <c:v>63.106718026999999</c:v>
                </c:pt>
                <c:pt idx="1642">
                  <c:v>63.132978592000001</c:v>
                </c:pt>
                <c:pt idx="1643">
                  <c:v>63.159239157999998</c:v>
                </c:pt>
                <c:pt idx="1644">
                  <c:v>63.185499723</c:v>
                </c:pt>
                <c:pt idx="1645">
                  <c:v>63.211760288000001</c:v>
                </c:pt>
                <c:pt idx="1646">
                  <c:v>63.238020853999998</c:v>
                </c:pt>
                <c:pt idx="1647">
                  <c:v>63.264281419</c:v>
                </c:pt>
                <c:pt idx="1648">
                  <c:v>63.290541984000001</c:v>
                </c:pt>
                <c:pt idx="1649">
                  <c:v>63.316802549999998</c:v>
                </c:pt>
                <c:pt idx="1650">
                  <c:v>63.343063115</c:v>
                </c:pt>
                <c:pt idx="1651">
                  <c:v>63.369323680000001</c:v>
                </c:pt>
                <c:pt idx="1652">
                  <c:v>63.395584245999999</c:v>
                </c:pt>
                <c:pt idx="1653">
                  <c:v>63.421844811</c:v>
                </c:pt>
                <c:pt idx="1654">
                  <c:v>63.448105376999997</c:v>
                </c:pt>
                <c:pt idx="1655">
                  <c:v>63.474365941999999</c:v>
                </c:pt>
                <c:pt idx="1656">
                  <c:v>63.500626507</c:v>
                </c:pt>
                <c:pt idx="1657">
                  <c:v>63.526887072999997</c:v>
                </c:pt>
                <c:pt idx="1658">
                  <c:v>63.553147637999999</c:v>
                </c:pt>
                <c:pt idx="1659">
                  <c:v>63.579408203</c:v>
                </c:pt>
                <c:pt idx="1660">
                  <c:v>63.605668768999998</c:v>
                </c:pt>
                <c:pt idx="1661">
                  <c:v>63.631929333999999</c:v>
                </c:pt>
                <c:pt idx="1662">
                  <c:v>63.658189899</c:v>
                </c:pt>
                <c:pt idx="1663">
                  <c:v>63.684450464999998</c:v>
                </c:pt>
                <c:pt idx="1664">
                  <c:v>63.710711029999999</c:v>
                </c:pt>
                <c:pt idx="1665">
                  <c:v>63.736971595</c:v>
                </c:pt>
                <c:pt idx="1666">
                  <c:v>63.763232160999998</c:v>
                </c:pt>
                <c:pt idx="1667">
                  <c:v>63.789492725999999</c:v>
                </c:pt>
                <c:pt idx="1668">
                  <c:v>63.815753291</c:v>
                </c:pt>
                <c:pt idx="1669">
                  <c:v>63.842013856999998</c:v>
                </c:pt>
                <c:pt idx="1670">
                  <c:v>63.868274421999999</c:v>
                </c:pt>
                <c:pt idx="1671">
                  <c:v>63.894534987999997</c:v>
                </c:pt>
                <c:pt idx="1672">
                  <c:v>63.920795552999998</c:v>
                </c:pt>
                <c:pt idx="1673">
                  <c:v>63.947056117999999</c:v>
                </c:pt>
                <c:pt idx="1674">
                  <c:v>63.973316683999997</c:v>
                </c:pt>
                <c:pt idx="1675">
                  <c:v>63.999577248999998</c:v>
                </c:pt>
                <c:pt idx="1676">
                  <c:v>64.025837813999999</c:v>
                </c:pt>
                <c:pt idx="1677">
                  <c:v>64.052098380000004</c:v>
                </c:pt>
                <c:pt idx="1678">
                  <c:v>64.078358945000005</c:v>
                </c:pt>
                <c:pt idx="1679">
                  <c:v>64.104619510000006</c:v>
                </c:pt>
                <c:pt idx="1680">
                  <c:v>64.130880075999997</c:v>
                </c:pt>
                <c:pt idx="1681">
                  <c:v>64.157140640999998</c:v>
                </c:pt>
                <c:pt idx="1682">
                  <c:v>64.183401205999999</c:v>
                </c:pt>
                <c:pt idx="1683">
                  <c:v>64.209661772000004</c:v>
                </c:pt>
                <c:pt idx="1684">
                  <c:v>64.235922337000005</c:v>
                </c:pt>
                <c:pt idx="1685">
                  <c:v>64.262182902000006</c:v>
                </c:pt>
                <c:pt idx="1686">
                  <c:v>64.288443467999997</c:v>
                </c:pt>
                <c:pt idx="1687">
                  <c:v>64.314704032999998</c:v>
                </c:pt>
                <c:pt idx="1688">
                  <c:v>64.340964599000003</c:v>
                </c:pt>
                <c:pt idx="1689">
                  <c:v>64.367225164000004</c:v>
                </c:pt>
                <c:pt idx="1690">
                  <c:v>64.393485729000005</c:v>
                </c:pt>
                <c:pt idx="1691">
                  <c:v>64.419746294999996</c:v>
                </c:pt>
                <c:pt idx="1692">
                  <c:v>64.446006859999997</c:v>
                </c:pt>
                <c:pt idx="1693">
                  <c:v>64.472267424999998</c:v>
                </c:pt>
                <c:pt idx="1694">
                  <c:v>64.498527991000003</c:v>
                </c:pt>
                <c:pt idx="1695">
                  <c:v>64.524788556000004</c:v>
                </c:pt>
                <c:pt idx="1696">
                  <c:v>64.551049121000005</c:v>
                </c:pt>
                <c:pt idx="1697">
                  <c:v>64.577309686999996</c:v>
                </c:pt>
                <c:pt idx="1698">
                  <c:v>64.603570251999997</c:v>
                </c:pt>
                <c:pt idx="1699">
                  <c:v>64.629830816999998</c:v>
                </c:pt>
                <c:pt idx="1700">
                  <c:v>64.656091383000003</c:v>
                </c:pt>
                <c:pt idx="1701">
                  <c:v>64.682351948000004</c:v>
                </c:pt>
                <c:pt idx="1702">
                  <c:v>64.708612513999995</c:v>
                </c:pt>
                <c:pt idx="1703">
                  <c:v>64.734873078999996</c:v>
                </c:pt>
                <c:pt idx="1704">
                  <c:v>64.761133643999997</c:v>
                </c:pt>
                <c:pt idx="1705">
                  <c:v>64.787394210000002</c:v>
                </c:pt>
                <c:pt idx="1706">
                  <c:v>64.813654775000003</c:v>
                </c:pt>
                <c:pt idx="1707">
                  <c:v>64.839915340000005</c:v>
                </c:pt>
                <c:pt idx="1708">
                  <c:v>64.866175905999995</c:v>
                </c:pt>
                <c:pt idx="1709">
                  <c:v>64.892436470999996</c:v>
                </c:pt>
                <c:pt idx="1710">
                  <c:v>64.918697035999998</c:v>
                </c:pt>
                <c:pt idx="1711">
                  <c:v>64.944957602000002</c:v>
                </c:pt>
                <c:pt idx="1712">
                  <c:v>64.971218167000004</c:v>
                </c:pt>
                <c:pt idx="1713">
                  <c:v>64.997478732000005</c:v>
                </c:pt>
                <c:pt idx="1714">
                  <c:v>65.023739297999995</c:v>
                </c:pt>
                <c:pt idx="1715">
                  <c:v>65.049999862999996</c:v>
                </c:pt>
                <c:pt idx="1716">
                  <c:v>65.076260427999998</c:v>
                </c:pt>
                <c:pt idx="1717">
                  <c:v>65.102520994000002</c:v>
                </c:pt>
                <c:pt idx="1718">
                  <c:v>65.128781559000004</c:v>
                </c:pt>
                <c:pt idx="1719">
                  <c:v>65.155042124999994</c:v>
                </c:pt>
                <c:pt idx="1720">
                  <c:v>65.181302689999995</c:v>
                </c:pt>
                <c:pt idx="1721">
                  <c:v>65.207563254999997</c:v>
                </c:pt>
                <c:pt idx="1722">
                  <c:v>65.233823821000001</c:v>
                </c:pt>
                <c:pt idx="1723">
                  <c:v>65.260084386000003</c:v>
                </c:pt>
                <c:pt idx="1724">
                  <c:v>65.286344951000004</c:v>
                </c:pt>
                <c:pt idx="1725">
                  <c:v>65.312605516999994</c:v>
                </c:pt>
                <c:pt idx="1726">
                  <c:v>65.338866081999996</c:v>
                </c:pt>
                <c:pt idx="1727">
                  <c:v>65.365126646999997</c:v>
                </c:pt>
                <c:pt idx="1728">
                  <c:v>65.391387213000002</c:v>
                </c:pt>
                <c:pt idx="1729">
                  <c:v>65.417647778000003</c:v>
                </c:pt>
                <c:pt idx="1730">
                  <c:v>65.443908343000004</c:v>
                </c:pt>
                <c:pt idx="1731">
                  <c:v>65.470168908999995</c:v>
                </c:pt>
                <c:pt idx="1732">
                  <c:v>65.496429473999996</c:v>
                </c:pt>
                <c:pt idx="1733">
                  <c:v>65.522690040000001</c:v>
                </c:pt>
                <c:pt idx="1734">
                  <c:v>65.548950605000002</c:v>
                </c:pt>
                <c:pt idx="1735">
                  <c:v>65.575211170000003</c:v>
                </c:pt>
                <c:pt idx="1736">
                  <c:v>65.601471735999993</c:v>
                </c:pt>
                <c:pt idx="1737">
                  <c:v>65.627732300999995</c:v>
                </c:pt>
                <c:pt idx="1738">
                  <c:v>65.653992865999996</c:v>
                </c:pt>
                <c:pt idx="1739">
                  <c:v>65.680253432000001</c:v>
                </c:pt>
                <c:pt idx="1740">
                  <c:v>65.706513997000002</c:v>
                </c:pt>
                <c:pt idx="1741">
                  <c:v>65.732774562000003</c:v>
                </c:pt>
                <c:pt idx="1742">
                  <c:v>65.759035127999994</c:v>
                </c:pt>
                <c:pt idx="1743">
                  <c:v>65.785295692999995</c:v>
                </c:pt>
                <c:pt idx="1744">
                  <c:v>65.811556257999996</c:v>
                </c:pt>
                <c:pt idx="1745">
                  <c:v>65.837816824000001</c:v>
                </c:pt>
                <c:pt idx="1746">
                  <c:v>65.864077389000002</c:v>
                </c:pt>
                <c:pt idx="1747">
                  <c:v>65.890337954000003</c:v>
                </c:pt>
                <c:pt idx="1748">
                  <c:v>65.916598519999994</c:v>
                </c:pt>
                <c:pt idx="1749">
                  <c:v>65.942859084999995</c:v>
                </c:pt>
                <c:pt idx="1750">
                  <c:v>65.969119651</c:v>
                </c:pt>
                <c:pt idx="1751">
                  <c:v>65.995380216000001</c:v>
                </c:pt>
                <c:pt idx="1752">
                  <c:v>66.021640781000002</c:v>
                </c:pt>
                <c:pt idx="1753">
                  <c:v>66.047901347000007</c:v>
                </c:pt>
                <c:pt idx="1754">
                  <c:v>66.074161911999994</c:v>
                </c:pt>
                <c:pt idx="1755">
                  <c:v>66.100422476999995</c:v>
                </c:pt>
                <c:pt idx="1756">
                  <c:v>66.126683043</c:v>
                </c:pt>
                <c:pt idx="1757">
                  <c:v>66.152943608000001</c:v>
                </c:pt>
                <c:pt idx="1758">
                  <c:v>66.179204173000002</c:v>
                </c:pt>
                <c:pt idx="1759">
                  <c:v>66.205464739000007</c:v>
                </c:pt>
                <c:pt idx="1760">
                  <c:v>66.231725303999994</c:v>
                </c:pt>
                <c:pt idx="1761">
                  <c:v>66.257985868999995</c:v>
                </c:pt>
                <c:pt idx="1762">
                  <c:v>66.284246435</c:v>
                </c:pt>
                <c:pt idx="1763">
                  <c:v>66.310507000000001</c:v>
                </c:pt>
                <c:pt idx="1764">
                  <c:v>66.336767566000006</c:v>
                </c:pt>
                <c:pt idx="1765">
                  <c:v>66.363028130999993</c:v>
                </c:pt>
                <c:pt idx="1766">
                  <c:v>66.389288695999994</c:v>
                </c:pt>
                <c:pt idx="1767">
                  <c:v>66.415549261999999</c:v>
                </c:pt>
                <c:pt idx="1768">
                  <c:v>66.441809827</c:v>
                </c:pt>
                <c:pt idx="1769">
                  <c:v>66.468070392000001</c:v>
                </c:pt>
                <c:pt idx="1770">
                  <c:v>66.494330958000006</c:v>
                </c:pt>
                <c:pt idx="1771">
                  <c:v>66.520591522999993</c:v>
                </c:pt>
                <c:pt idx="1772">
                  <c:v>66.546852087999994</c:v>
                </c:pt>
                <c:pt idx="1773">
                  <c:v>66.573112653999999</c:v>
                </c:pt>
                <c:pt idx="1774">
                  <c:v>66.599373219</c:v>
                </c:pt>
                <c:pt idx="1775">
                  <c:v>66.625633784000001</c:v>
                </c:pt>
                <c:pt idx="1776">
                  <c:v>66.651894350000006</c:v>
                </c:pt>
                <c:pt idx="1777">
                  <c:v>66.678154914999993</c:v>
                </c:pt>
                <c:pt idx="1778">
                  <c:v>66.704415479999994</c:v>
                </c:pt>
                <c:pt idx="1779">
                  <c:v>66.730676045999999</c:v>
                </c:pt>
                <c:pt idx="1780">
                  <c:v>66.756936611</c:v>
                </c:pt>
                <c:pt idx="1781">
                  <c:v>66.783197177000005</c:v>
                </c:pt>
                <c:pt idx="1782">
                  <c:v>66.809457742000006</c:v>
                </c:pt>
                <c:pt idx="1783">
                  <c:v>66.835718306999993</c:v>
                </c:pt>
                <c:pt idx="1784">
                  <c:v>66.861978872999998</c:v>
                </c:pt>
                <c:pt idx="1785">
                  <c:v>66.888239437999999</c:v>
                </c:pt>
                <c:pt idx="1786">
                  <c:v>66.914500003000001</c:v>
                </c:pt>
                <c:pt idx="1787">
                  <c:v>66.940760569000005</c:v>
                </c:pt>
                <c:pt idx="1788">
                  <c:v>66.967021134000007</c:v>
                </c:pt>
                <c:pt idx="1789">
                  <c:v>66.993281698999994</c:v>
                </c:pt>
                <c:pt idx="1790">
                  <c:v>67.019542264999998</c:v>
                </c:pt>
                <c:pt idx="1791">
                  <c:v>67.04580283</c:v>
                </c:pt>
                <c:pt idx="1792">
                  <c:v>67.072063395000001</c:v>
                </c:pt>
                <c:pt idx="1793">
                  <c:v>67.098323961000006</c:v>
                </c:pt>
                <c:pt idx="1794">
                  <c:v>67.124584526000007</c:v>
                </c:pt>
                <c:pt idx="1795">
                  <c:v>67.150845091999997</c:v>
                </c:pt>
                <c:pt idx="1796">
                  <c:v>67.177105656999998</c:v>
                </c:pt>
                <c:pt idx="1797">
                  <c:v>67.203366222</c:v>
                </c:pt>
                <c:pt idx="1798">
                  <c:v>67.229626788000004</c:v>
                </c:pt>
                <c:pt idx="1799">
                  <c:v>67.255887353000006</c:v>
                </c:pt>
                <c:pt idx="1800">
                  <c:v>67.282147918000007</c:v>
                </c:pt>
                <c:pt idx="1801">
                  <c:v>67.308408483999997</c:v>
                </c:pt>
                <c:pt idx="1802">
                  <c:v>67.334669048999999</c:v>
                </c:pt>
                <c:pt idx="1803">
                  <c:v>67.360929614</c:v>
                </c:pt>
                <c:pt idx="1804">
                  <c:v>67.387190180000005</c:v>
                </c:pt>
                <c:pt idx="1805">
                  <c:v>67.413450745000006</c:v>
                </c:pt>
                <c:pt idx="1806">
                  <c:v>67.439711310000007</c:v>
                </c:pt>
                <c:pt idx="1807">
                  <c:v>67.465971875999998</c:v>
                </c:pt>
                <c:pt idx="1808">
                  <c:v>67.492232440999999</c:v>
                </c:pt>
                <c:pt idx="1809">
                  <c:v>67.518493006</c:v>
                </c:pt>
                <c:pt idx="1810">
                  <c:v>67.544753572000005</c:v>
                </c:pt>
                <c:pt idx="1811">
                  <c:v>67.571014137000006</c:v>
                </c:pt>
                <c:pt idx="1812">
                  <c:v>67.597274702999997</c:v>
                </c:pt>
                <c:pt idx="1813">
                  <c:v>67.623535267999998</c:v>
                </c:pt>
                <c:pt idx="1814">
                  <c:v>67.649795832999999</c:v>
                </c:pt>
                <c:pt idx="1815">
                  <c:v>67.676056399000004</c:v>
                </c:pt>
                <c:pt idx="1816">
                  <c:v>67.702316964000005</c:v>
                </c:pt>
                <c:pt idx="1817">
                  <c:v>67.728577529000006</c:v>
                </c:pt>
                <c:pt idx="1818">
                  <c:v>67.754838094999997</c:v>
                </c:pt>
                <c:pt idx="1819">
                  <c:v>67.781098659999998</c:v>
                </c:pt>
                <c:pt idx="1820">
                  <c:v>67.807359224999999</c:v>
                </c:pt>
                <c:pt idx="1821">
                  <c:v>67.833619791000004</c:v>
                </c:pt>
                <c:pt idx="1822">
                  <c:v>67.859880356000005</c:v>
                </c:pt>
                <c:pt idx="1823">
                  <c:v>67.886140921000006</c:v>
                </c:pt>
                <c:pt idx="1824">
                  <c:v>67.912401486999997</c:v>
                </c:pt>
                <c:pt idx="1825">
                  <c:v>67.938662051999998</c:v>
                </c:pt>
                <c:pt idx="1826">
                  <c:v>67.964922616999999</c:v>
                </c:pt>
                <c:pt idx="1827">
                  <c:v>67.991183183000004</c:v>
                </c:pt>
                <c:pt idx="1828">
                  <c:v>68.017443748000005</c:v>
                </c:pt>
                <c:pt idx="1829">
                  <c:v>68.043704313999996</c:v>
                </c:pt>
                <c:pt idx="1830">
                  <c:v>68.069964878999997</c:v>
                </c:pt>
                <c:pt idx="1831">
                  <c:v>68.096225443999998</c:v>
                </c:pt>
                <c:pt idx="1832">
                  <c:v>68.122486010000003</c:v>
                </c:pt>
                <c:pt idx="1833">
                  <c:v>68.148746575000004</c:v>
                </c:pt>
                <c:pt idx="1834">
                  <c:v>68.175007140000005</c:v>
                </c:pt>
                <c:pt idx="1835">
                  <c:v>68.201267705999996</c:v>
                </c:pt>
                <c:pt idx="1836">
                  <c:v>68.227528270999997</c:v>
                </c:pt>
                <c:pt idx="1837">
                  <c:v>68.253788835999998</c:v>
                </c:pt>
                <c:pt idx="1838">
                  <c:v>68.280049402000003</c:v>
                </c:pt>
                <c:pt idx="1839">
                  <c:v>68.306309967000004</c:v>
                </c:pt>
                <c:pt idx="1840">
                  <c:v>68.332570532000005</c:v>
                </c:pt>
                <c:pt idx="1841">
                  <c:v>68.358831097999996</c:v>
                </c:pt>
                <c:pt idx="1842">
                  <c:v>68.385091662999997</c:v>
                </c:pt>
                <c:pt idx="1843">
                  <c:v>68.411352229000002</c:v>
                </c:pt>
                <c:pt idx="1844">
                  <c:v>68.437612794000003</c:v>
                </c:pt>
                <c:pt idx="1845">
                  <c:v>68.463873359000004</c:v>
                </c:pt>
                <c:pt idx="1846">
                  <c:v>68.490133924999995</c:v>
                </c:pt>
                <c:pt idx="1847">
                  <c:v>68.516394489999996</c:v>
                </c:pt>
                <c:pt idx="1848">
                  <c:v>68.542655054999997</c:v>
                </c:pt>
                <c:pt idx="1849">
                  <c:v>68.568915621000002</c:v>
                </c:pt>
                <c:pt idx="1850">
                  <c:v>68.595176186000003</c:v>
                </c:pt>
                <c:pt idx="1851">
                  <c:v>68.621436751000005</c:v>
                </c:pt>
                <c:pt idx="1852">
                  <c:v>68.647697316999995</c:v>
                </c:pt>
                <c:pt idx="1853">
                  <c:v>68.673957881999996</c:v>
                </c:pt>
                <c:pt idx="1854">
                  <c:v>68.700218446999997</c:v>
                </c:pt>
                <c:pt idx="1855">
                  <c:v>68.726479013000002</c:v>
                </c:pt>
                <c:pt idx="1856">
                  <c:v>68.752739578000003</c:v>
                </c:pt>
                <c:pt idx="1857">
                  <c:v>68.779000143000005</c:v>
                </c:pt>
                <c:pt idx="1858">
                  <c:v>68.805260708999995</c:v>
                </c:pt>
                <c:pt idx="1859">
                  <c:v>68.831521273999996</c:v>
                </c:pt>
                <c:pt idx="1860">
                  <c:v>68.857781840000001</c:v>
                </c:pt>
                <c:pt idx="1861">
                  <c:v>68.884042405000002</c:v>
                </c:pt>
                <c:pt idx="1862">
                  <c:v>68.910302970000004</c:v>
                </c:pt>
                <c:pt idx="1863">
                  <c:v>68.936563535999994</c:v>
                </c:pt>
                <c:pt idx="1864">
                  <c:v>68.962824100999995</c:v>
                </c:pt>
                <c:pt idx="1865">
                  <c:v>68.989084665999997</c:v>
                </c:pt>
                <c:pt idx="1866">
                  <c:v>69.015345232000001</c:v>
                </c:pt>
                <c:pt idx="1867">
                  <c:v>69.041605797000003</c:v>
                </c:pt>
                <c:pt idx="1868">
                  <c:v>69.067866362000004</c:v>
                </c:pt>
                <c:pt idx="1869">
                  <c:v>69.094126927999994</c:v>
                </c:pt>
                <c:pt idx="1870">
                  <c:v>69.120387492999996</c:v>
                </c:pt>
                <c:pt idx="1871">
                  <c:v>69.146648057999997</c:v>
                </c:pt>
                <c:pt idx="1872">
                  <c:v>69.172908624000002</c:v>
                </c:pt>
                <c:pt idx="1873">
                  <c:v>69.199169189000003</c:v>
                </c:pt>
                <c:pt idx="1874">
                  <c:v>69.225429754999993</c:v>
                </c:pt>
                <c:pt idx="1875">
                  <c:v>69.251690319999994</c:v>
                </c:pt>
                <c:pt idx="1876">
                  <c:v>69.277950884999996</c:v>
                </c:pt>
                <c:pt idx="1877">
                  <c:v>69.304211451</c:v>
                </c:pt>
                <c:pt idx="1878">
                  <c:v>69.330472016000002</c:v>
                </c:pt>
                <c:pt idx="1879">
                  <c:v>69.356732581000003</c:v>
                </c:pt>
                <c:pt idx="1880">
                  <c:v>69.382993146999993</c:v>
                </c:pt>
                <c:pt idx="1881">
                  <c:v>69.409253711999995</c:v>
                </c:pt>
                <c:pt idx="1882">
                  <c:v>69.435514276999996</c:v>
                </c:pt>
                <c:pt idx="1883">
                  <c:v>69.461774843000001</c:v>
                </c:pt>
                <c:pt idx="1884">
                  <c:v>69.488035408000002</c:v>
                </c:pt>
                <c:pt idx="1885">
                  <c:v>69.514295973000003</c:v>
                </c:pt>
                <c:pt idx="1886">
                  <c:v>69.540556538999994</c:v>
                </c:pt>
                <c:pt idx="1887">
                  <c:v>69.566817103999995</c:v>
                </c:pt>
                <c:pt idx="1888">
                  <c:v>69.593077668999996</c:v>
                </c:pt>
                <c:pt idx="1889">
                  <c:v>69.619338235000001</c:v>
                </c:pt>
                <c:pt idx="1890">
                  <c:v>69.645598800000002</c:v>
                </c:pt>
                <c:pt idx="1891">
                  <c:v>69.671859366000007</c:v>
                </c:pt>
                <c:pt idx="1892">
                  <c:v>69.698119930999994</c:v>
                </c:pt>
                <c:pt idx="1893">
                  <c:v>69.724380495999995</c:v>
                </c:pt>
                <c:pt idx="1894">
                  <c:v>69.750641062</c:v>
                </c:pt>
                <c:pt idx="1895">
                  <c:v>69.776901627000001</c:v>
                </c:pt>
                <c:pt idx="1896">
                  <c:v>69.803162192000002</c:v>
                </c:pt>
                <c:pt idx="1897">
                  <c:v>69.829422758000007</c:v>
                </c:pt>
                <c:pt idx="1898">
                  <c:v>69.855683322999994</c:v>
                </c:pt>
                <c:pt idx="1899">
                  <c:v>69.881943887999995</c:v>
                </c:pt>
                <c:pt idx="1900">
                  <c:v>69.908204454</c:v>
                </c:pt>
                <c:pt idx="1901">
                  <c:v>69.934465019000001</c:v>
                </c:pt>
                <c:pt idx="1902">
                  <c:v>69.960725584000002</c:v>
                </c:pt>
                <c:pt idx="1903">
                  <c:v>69.986986150000007</c:v>
                </c:pt>
                <c:pt idx="1904">
                  <c:v>70.013246714999994</c:v>
                </c:pt>
                <c:pt idx="1905">
                  <c:v>70.039507280999999</c:v>
                </c:pt>
                <c:pt idx="1906">
                  <c:v>70.065767846</c:v>
                </c:pt>
                <c:pt idx="1907">
                  <c:v>70.092028411000001</c:v>
                </c:pt>
                <c:pt idx="1908">
                  <c:v>70.118288977000006</c:v>
                </c:pt>
                <c:pt idx="1909">
                  <c:v>70.144549541999993</c:v>
                </c:pt>
                <c:pt idx="1910">
                  <c:v>70.170810106999994</c:v>
                </c:pt>
                <c:pt idx="1911">
                  <c:v>70.197070672999999</c:v>
                </c:pt>
                <c:pt idx="1912">
                  <c:v>70.223331238</c:v>
                </c:pt>
                <c:pt idx="1913">
                  <c:v>70.249591803000001</c:v>
                </c:pt>
                <c:pt idx="1914">
                  <c:v>70.275852369000006</c:v>
                </c:pt>
                <c:pt idx="1915">
                  <c:v>70.302112933999993</c:v>
                </c:pt>
                <c:pt idx="1916">
                  <c:v>70.328373498999994</c:v>
                </c:pt>
                <c:pt idx="1917">
                  <c:v>70.354634064999999</c:v>
                </c:pt>
                <c:pt idx="1918">
                  <c:v>70.38089463</c:v>
                </c:pt>
                <c:pt idx="1919">
                  <c:v>70.407155195000001</c:v>
                </c:pt>
                <c:pt idx="1920">
                  <c:v>70.433415761000006</c:v>
                </c:pt>
                <c:pt idx="1921">
                  <c:v>70.459676325999993</c:v>
                </c:pt>
                <c:pt idx="1922">
                  <c:v>70.485936891999998</c:v>
                </c:pt>
                <c:pt idx="1923">
                  <c:v>70.512197456999999</c:v>
                </c:pt>
                <c:pt idx="1924">
                  <c:v>70.538458022</c:v>
                </c:pt>
                <c:pt idx="1925">
                  <c:v>70.564718588000005</c:v>
                </c:pt>
                <c:pt idx="1926">
                  <c:v>70.590979153000006</c:v>
                </c:pt>
                <c:pt idx="1927">
                  <c:v>70.617239717999993</c:v>
                </c:pt>
                <c:pt idx="1928">
                  <c:v>70.643500283999998</c:v>
                </c:pt>
                <c:pt idx="1929">
                  <c:v>70.669760848999999</c:v>
                </c:pt>
                <c:pt idx="1930">
                  <c:v>70.696021414000001</c:v>
                </c:pt>
                <c:pt idx="1931">
                  <c:v>70.722281980000005</c:v>
                </c:pt>
                <c:pt idx="1932">
                  <c:v>70.748542545000006</c:v>
                </c:pt>
                <c:pt idx="1933">
                  <c:v>70.774803109999993</c:v>
                </c:pt>
                <c:pt idx="1934">
                  <c:v>70.801063675999998</c:v>
                </c:pt>
                <c:pt idx="1935">
                  <c:v>70.827324240999999</c:v>
                </c:pt>
                <c:pt idx="1936">
                  <c:v>70.853584806000001</c:v>
                </c:pt>
                <c:pt idx="1937">
                  <c:v>70.879845372000005</c:v>
                </c:pt>
                <c:pt idx="1938">
                  <c:v>70.906105937000007</c:v>
                </c:pt>
                <c:pt idx="1939">
                  <c:v>70.932366502999997</c:v>
                </c:pt>
                <c:pt idx="1940">
                  <c:v>70.958627067999998</c:v>
                </c:pt>
                <c:pt idx="1941">
                  <c:v>70.984887633</c:v>
                </c:pt>
                <c:pt idx="1942">
                  <c:v>71.011148199000004</c:v>
                </c:pt>
                <c:pt idx="1943">
                  <c:v>71.037408764000006</c:v>
                </c:pt>
                <c:pt idx="1944">
                  <c:v>71.063669329000007</c:v>
                </c:pt>
                <c:pt idx="1945">
                  <c:v>71.089929894999997</c:v>
                </c:pt>
                <c:pt idx="1946">
                  <c:v>71.116190459999999</c:v>
                </c:pt>
                <c:pt idx="1947">
                  <c:v>71.142451025</c:v>
                </c:pt>
                <c:pt idx="1948">
                  <c:v>71.168711591000005</c:v>
                </c:pt>
                <c:pt idx="1949">
                  <c:v>71.194972156000006</c:v>
                </c:pt>
                <c:pt idx="1950">
                  <c:v>71.221232721000007</c:v>
                </c:pt>
                <c:pt idx="1951">
                  <c:v>71.247493286999998</c:v>
                </c:pt>
                <c:pt idx="1952">
                  <c:v>71.273753851999999</c:v>
                </c:pt>
                <c:pt idx="1953">
                  <c:v>71.300014418000004</c:v>
                </c:pt>
                <c:pt idx="1954">
                  <c:v>71.326274983000005</c:v>
                </c:pt>
                <c:pt idx="1955">
                  <c:v>71.352535548000006</c:v>
                </c:pt>
                <c:pt idx="1956">
                  <c:v>71.378796113999996</c:v>
                </c:pt>
                <c:pt idx="1957">
                  <c:v>71.405056678999998</c:v>
                </c:pt>
                <c:pt idx="1958">
                  <c:v>71.431317243999999</c:v>
                </c:pt>
                <c:pt idx="1959">
                  <c:v>71.457577810000004</c:v>
                </c:pt>
                <c:pt idx="1960">
                  <c:v>71.483838375000005</c:v>
                </c:pt>
                <c:pt idx="1961">
                  <c:v>71.510098940000006</c:v>
                </c:pt>
                <c:pt idx="1962">
                  <c:v>71.536359505999997</c:v>
                </c:pt>
                <c:pt idx="1963">
                  <c:v>71.562620070999998</c:v>
                </c:pt>
                <c:pt idx="1964">
                  <c:v>71.588880635999999</c:v>
                </c:pt>
                <c:pt idx="1965">
                  <c:v>71.615141202000004</c:v>
                </c:pt>
                <c:pt idx="1966">
                  <c:v>71.641401767000005</c:v>
                </c:pt>
                <c:pt idx="1967">
                  <c:v>71.667662332000006</c:v>
                </c:pt>
                <c:pt idx="1968">
                  <c:v>71.693922897999997</c:v>
                </c:pt>
                <c:pt idx="1969">
                  <c:v>71.720183462999998</c:v>
                </c:pt>
                <c:pt idx="1970">
                  <c:v>71.746444029000003</c:v>
                </c:pt>
                <c:pt idx="1971">
                  <c:v>71.772704594000004</c:v>
                </c:pt>
                <c:pt idx="1972">
                  <c:v>71.798965159000005</c:v>
                </c:pt>
                <c:pt idx="1973">
                  <c:v>71.825225724999996</c:v>
                </c:pt>
                <c:pt idx="1974">
                  <c:v>71.851486289999997</c:v>
                </c:pt>
                <c:pt idx="1975">
                  <c:v>71.877746854999998</c:v>
                </c:pt>
                <c:pt idx="1976">
                  <c:v>71.904007421000003</c:v>
                </c:pt>
                <c:pt idx="1977">
                  <c:v>71.930267986000004</c:v>
                </c:pt>
                <c:pt idx="1978">
                  <c:v>71.956528551000005</c:v>
                </c:pt>
                <c:pt idx="1979">
                  <c:v>71.982789116999996</c:v>
                </c:pt>
                <c:pt idx="1980">
                  <c:v>72.009049681999997</c:v>
                </c:pt>
                <c:pt idx="1981">
                  <c:v>72.035310246999998</c:v>
                </c:pt>
                <c:pt idx="1982">
                  <c:v>72.061570813000003</c:v>
                </c:pt>
                <c:pt idx="1983">
                  <c:v>72.087831378000004</c:v>
                </c:pt>
                <c:pt idx="1984">
                  <c:v>72.114091943999995</c:v>
                </c:pt>
                <c:pt idx="1985">
                  <c:v>72.140352508999996</c:v>
                </c:pt>
                <c:pt idx="1986">
                  <c:v>72.166613073999997</c:v>
                </c:pt>
                <c:pt idx="1987">
                  <c:v>72.192873640000002</c:v>
                </c:pt>
                <c:pt idx="1988">
                  <c:v>72.219134205000003</c:v>
                </c:pt>
                <c:pt idx="1989">
                  <c:v>72.245394770000004</c:v>
                </c:pt>
                <c:pt idx="1990">
                  <c:v>72.271655335999995</c:v>
                </c:pt>
                <c:pt idx="1991">
                  <c:v>72.297915900999996</c:v>
                </c:pt>
                <c:pt idx="1992">
                  <c:v>72.324176465999997</c:v>
                </c:pt>
                <c:pt idx="1993">
                  <c:v>72.350437032000002</c:v>
                </c:pt>
                <c:pt idx="1994">
                  <c:v>72.376697597000003</c:v>
                </c:pt>
                <c:pt idx="1995">
                  <c:v>72.402958162000004</c:v>
                </c:pt>
                <c:pt idx="1996">
                  <c:v>72.429218727999995</c:v>
                </c:pt>
                <c:pt idx="1997">
                  <c:v>72.455479292999996</c:v>
                </c:pt>
                <c:pt idx="1998">
                  <c:v>72.481739857999997</c:v>
                </c:pt>
                <c:pt idx="1999">
                  <c:v>72.508000424000002</c:v>
                </c:pt>
                <c:pt idx="2000">
                  <c:v>72.534260989000003</c:v>
                </c:pt>
                <c:pt idx="2001">
                  <c:v>72.560521554999994</c:v>
                </c:pt>
                <c:pt idx="2002">
                  <c:v>72.586782119999995</c:v>
                </c:pt>
                <c:pt idx="2003">
                  <c:v>72.613042684999996</c:v>
                </c:pt>
                <c:pt idx="2004">
                  <c:v>72.639303251000001</c:v>
                </c:pt>
                <c:pt idx="2005">
                  <c:v>72.665563816000002</c:v>
                </c:pt>
                <c:pt idx="2006">
                  <c:v>72.691824381000004</c:v>
                </c:pt>
                <c:pt idx="2007">
                  <c:v>72.718084946999994</c:v>
                </c:pt>
                <c:pt idx="2008">
                  <c:v>72.744345511999995</c:v>
                </c:pt>
                <c:pt idx="2009">
                  <c:v>72.770606076999997</c:v>
                </c:pt>
                <c:pt idx="2010">
                  <c:v>72.796866643000001</c:v>
                </c:pt>
                <c:pt idx="2011">
                  <c:v>72.823127208000002</c:v>
                </c:pt>
                <c:pt idx="2012">
                  <c:v>72.849387773000004</c:v>
                </c:pt>
                <c:pt idx="2013">
                  <c:v>72.875648338999994</c:v>
                </c:pt>
                <c:pt idx="2014">
                  <c:v>72.901908903999995</c:v>
                </c:pt>
                <c:pt idx="2015">
                  <c:v>72.92816947</c:v>
                </c:pt>
                <c:pt idx="2016">
                  <c:v>72.954430035000001</c:v>
                </c:pt>
                <c:pt idx="2017">
                  <c:v>72.980690600000003</c:v>
                </c:pt>
                <c:pt idx="2018">
                  <c:v>73.006951165999993</c:v>
                </c:pt>
                <c:pt idx="2019">
                  <c:v>73.033211730999994</c:v>
                </c:pt>
                <c:pt idx="2020">
                  <c:v>73.059472295999996</c:v>
                </c:pt>
                <c:pt idx="2021">
                  <c:v>73.085732862</c:v>
                </c:pt>
                <c:pt idx="2022">
                  <c:v>73.111993427000002</c:v>
                </c:pt>
                <c:pt idx="2023">
                  <c:v>73.138253992000003</c:v>
                </c:pt>
                <c:pt idx="2024">
                  <c:v>73.164514557999993</c:v>
                </c:pt>
                <c:pt idx="2025">
                  <c:v>73.190775122999995</c:v>
                </c:pt>
                <c:pt idx="2026">
                  <c:v>73.217035687999996</c:v>
                </c:pt>
                <c:pt idx="2027">
                  <c:v>73.243296254000001</c:v>
                </c:pt>
                <c:pt idx="2028">
                  <c:v>73.269556819000002</c:v>
                </c:pt>
                <c:pt idx="2029">
                  <c:v>73.295817384000003</c:v>
                </c:pt>
                <c:pt idx="2030">
                  <c:v>73.322077949999994</c:v>
                </c:pt>
                <c:pt idx="2031">
                  <c:v>73.348338514999995</c:v>
                </c:pt>
                <c:pt idx="2032">
                  <c:v>73.374599081</c:v>
                </c:pt>
                <c:pt idx="2033">
                  <c:v>73.400859646000001</c:v>
                </c:pt>
                <c:pt idx="2034">
                  <c:v>73.427120211000002</c:v>
                </c:pt>
                <c:pt idx="2035">
                  <c:v>73.453380777000007</c:v>
                </c:pt>
                <c:pt idx="2036">
                  <c:v>73.479641341999994</c:v>
                </c:pt>
                <c:pt idx="2037">
                  <c:v>73.505901906999995</c:v>
                </c:pt>
                <c:pt idx="2038">
                  <c:v>73.532162473</c:v>
                </c:pt>
                <c:pt idx="2039">
                  <c:v>73.558423038000001</c:v>
                </c:pt>
                <c:pt idx="2040">
                  <c:v>73.584683603000002</c:v>
                </c:pt>
                <c:pt idx="2041">
                  <c:v>73.610944169000007</c:v>
                </c:pt>
                <c:pt idx="2042">
                  <c:v>73.637204733999994</c:v>
                </c:pt>
                <c:pt idx="2043">
                  <c:v>73.663465298999995</c:v>
                </c:pt>
                <c:pt idx="2044">
                  <c:v>73.689725865</c:v>
                </c:pt>
                <c:pt idx="2045">
                  <c:v>73.715986430000001</c:v>
                </c:pt>
                <c:pt idx="2046">
                  <c:v>73.742246996000006</c:v>
                </c:pt>
                <c:pt idx="2047">
                  <c:v>73.768507561000007</c:v>
                </c:pt>
                <c:pt idx="2048">
                  <c:v>73.794768125999994</c:v>
                </c:pt>
                <c:pt idx="2049">
                  <c:v>73.821028691999999</c:v>
                </c:pt>
                <c:pt idx="2050">
                  <c:v>73.847289257</c:v>
                </c:pt>
                <c:pt idx="2051">
                  <c:v>73.873549822000001</c:v>
                </c:pt>
                <c:pt idx="2052">
                  <c:v>73.899810388000006</c:v>
                </c:pt>
                <c:pt idx="2053">
                  <c:v>73.926070953000007</c:v>
                </c:pt>
                <c:pt idx="2054">
                  <c:v>73.952331517999994</c:v>
                </c:pt>
                <c:pt idx="2055">
                  <c:v>73.978592083999999</c:v>
                </c:pt>
                <c:pt idx="2056">
                  <c:v>74.004852649</c:v>
                </c:pt>
                <c:pt idx="2057">
                  <c:v>74.031113214000001</c:v>
                </c:pt>
                <c:pt idx="2058">
                  <c:v>74.057373780000006</c:v>
                </c:pt>
                <c:pt idx="2059">
                  <c:v>74.083634344999993</c:v>
                </c:pt>
                <c:pt idx="2060">
                  <c:v>74.109894909999994</c:v>
                </c:pt>
                <c:pt idx="2061">
                  <c:v>74.136155475999999</c:v>
                </c:pt>
                <c:pt idx="2062">
                  <c:v>74.162416041</c:v>
                </c:pt>
                <c:pt idx="2063">
                  <c:v>74.188676607000005</c:v>
                </c:pt>
                <c:pt idx="2064">
                  <c:v>74.214937172000006</c:v>
                </c:pt>
                <c:pt idx="2065">
                  <c:v>74.241197736999993</c:v>
                </c:pt>
                <c:pt idx="2066">
                  <c:v>74.267458302999998</c:v>
                </c:pt>
                <c:pt idx="2067">
                  <c:v>74.293718867999999</c:v>
                </c:pt>
                <c:pt idx="2068">
                  <c:v>74.319979433</c:v>
                </c:pt>
                <c:pt idx="2069">
                  <c:v>74.346239999000005</c:v>
                </c:pt>
                <c:pt idx="2070">
                  <c:v>74.372500564000006</c:v>
                </c:pt>
                <c:pt idx="2071">
                  <c:v>74.398761128999993</c:v>
                </c:pt>
                <c:pt idx="2072">
                  <c:v>74.425021694999998</c:v>
                </c:pt>
                <c:pt idx="2073">
                  <c:v>74.451282259999999</c:v>
                </c:pt>
                <c:pt idx="2074">
                  <c:v>74.477542825</c:v>
                </c:pt>
                <c:pt idx="2075">
                  <c:v>74.503803391000005</c:v>
                </c:pt>
                <c:pt idx="2076">
                  <c:v>74.530063956000006</c:v>
                </c:pt>
                <c:pt idx="2077">
                  <c:v>74.556324520999993</c:v>
                </c:pt>
                <c:pt idx="2078">
                  <c:v>74.582585086999998</c:v>
                </c:pt>
                <c:pt idx="2079">
                  <c:v>74.608845651999999</c:v>
                </c:pt>
                <c:pt idx="2080">
                  <c:v>74.635106218000004</c:v>
                </c:pt>
                <c:pt idx="2081">
                  <c:v>74.661366783000005</c:v>
                </c:pt>
                <c:pt idx="2082">
                  <c:v>74.687627348000007</c:v>
                </c:pt>
                <c:pt idx="2083">
                  <c:v>74.713887913999997</c:v>
                </c:pt>
                <c:pt idx="2084">
                  <c:v>74.740148478999998</c:v>
                </c:pt>
                <c:pt idx="2085">
                  <c:v>74.766409044</c:v>
                </c:pt>
                <c:pt idx="2086">
                  <c:v>74.792669610000004</c:v>
                </c:pt>
                <c:pt idx="2087">
                  <c:v>74.818930175000006</c:v>
                </c:pt>
                <c:pt idx="2088">
                  <c:v>74.845190740000007</c:v>
                </c:pt>
                <c:pt idx="2089">
                  <c:v>74.871451305999997</c:v>
                </c:pt>
                <c:pt idx="2090">
                  <c:v>74.897711870999998</c:v>
                </c:pt>
                <c:pt idx="2091">
                  <c:v>74.923972436</c:v>
                </c:pt>
                <c:pt idx="2092">
                  <c:v>74.950233002000004</c:v>
                </c:pt>
                <c:pt idx="2093">
                  <c:v>74.976493567000006</c:v>
                </c:pt>
                <c:pt idx="2094">
                  <c:v>75.002754132999996</c:v>
                </c:pt>
                <c:pt idx="2095">
                  <c:v>75.029014697999997</c:v>
                </c:pt>
                <c:pt idx="2096">
                  <c:v>75.055275262999999</c:v>
                </c:pt>
                <c:pt idx="2097">
                  <c:v>75.081535829000003</c:v>
                </c:pt>
                <c:pt idx="2098">
                  <c:v>75.107796394000005</c:v>
                </c:pt>
                <c:pt idx="2099">
                  <c:v>75.134056959000006</c:v>
                </c:pt>
                <c:pt idx="2100">
                  <c:v>75.160317524999996</c:v>
                </c:pt>
                <c:pt idx="2101">
                  <c:v>75.186578089999998</c:v>
                </c:pt>
                <c:pt idx="2102">
                  <c:v>75.212838654999999</c:v>
                </c:pt>
                <c:pt idx="2103">
                  <c:v>75.239099221000004</c:v>
                </c:pt>
                <c:pt idx="2104">
                  <c:v>75.265359786000005</c:v>
                </c:pt>
                <c:pt idx="2105">
                  <c:v>75.291620351000006</c:v>
                </c:pt>
                <c:pt idx="2106">
                  <c:v>75.317880916999997</c:v>
                </c:pt>
                <c:pt idx="2107">
                  <c:v>75.344141481999998</c:v>
                </c:pt>
                <c:pt idx="2108">
                  <c:v>75.370402046999999</c:v>
                </c:pt>
                <c:pt idx="2109">
                  <c:v>75.396662613000004</c:v>
                </c:pt>
                <c:pt idx="2110">
                  <c:v>75.422923178000005</c:v>
                </c:pt>
                <c:pt idx="2111">
                  <c:v>75.449183743999995</c:v>
                </c:pt>
                <c:pt idx="2112">
                  <c:v>75.475444308999997</c:v>
                </c:pt>
                <c:pt idx="2113">
                  <c:v>75.501704873999998</c:v>
                </c:pt>
                <c:pt idx="2114">
                  <c:v>75.527965440000003</c:v>
                </c:pt>
                <c:pt idx="2115">
                  <c:v>75.554226005000004</c:v>
                </c:pt>
                <c:pt idx="2116">
                  <c:v>75.580486570000005</c:v>
                </c:pt>
                <c:pt idx="2117">
                  <c:v>75.606747135999996</c:v>
                </c:pt>
                <c:pt idx="2118">
                  <c:v>75.633007700999997</c:v>
                </c:pt>
                <c:pt idx="2119">
                  <c:v>75.659268265999998</c:v>
                </c:pt>
                <c:pt idx="2120">
                  <c:v>75.685528832000003</c:v>
                </c:pt>
                <c:pt idx="2121">
                  <c:v>75.711789397000004</c:v>
                </c:pt>
                <c:pt idx="2122">
                  <c:v>75.738049962000005</c:v>
                </c:pt>
                <c:pt idx="2123">
                  <c:v>75.764310527999996</c:v>
                </c:pt>
                <c:pt idx="2124">
                  <c:v>75.790571092999997</c:v>
                </c:pt>
                <c:pt idx="2125">
                  <c:v>75.816831659000002</c:v>
                </c:pt>
                <c:pt idx="2126">
                  <c:v>75.843092224000003</c:v>
                </c:pt>
                <c:pt idx="2127">
                  <c:v>75.869352789000004</c:v>
                </c:pt>
                <c:pt idx="2128">
                  <c:v>75.895613354999995</c:v>
                </c:pt>
                <c:pt idx="2129">
                  <c:v>75.921873919999996</c:v>
                </c:pt>
                <c:pt idx="2130">
                  <c:v>75.948134484999997</c:v>
                </c:pt>
                <c:pt idx="2131">
                  <c:v>75.974395051000002</c:v>
                </c:pt>
                <c:pt idx="2132">
                  <c:v>76.000655616000003</c:v>
                </c:pt>
                <c:pt idx="2133">
                  <c:v>76.026916181000004</c:v>
                </c:pt>
                <c:pt idx="2134">
                  <c:v>76.053176746999995</c:v>
                </c:pt>
                <c:pt idx="2135">
                  <c:v>76.079437311999996</c:v>
                </c:pt>
                <c:pt idx="2136">
                  <c:v>76.105697876999997</c:v>
                </c:pt>
                <c:pt idx="2137">
                  <c:v>76.131958443000002</c:v>
                </c:pt>
                <c:pt idx="2138">
                  <c:v>76.158219008000003</c:v>
                </c:pt>
                <c:pt idx="2139">
                  <c:v>76.184479573000004</c:v>
                </c:pt>
                <c:pt idx="2140">
                  <c:v>76.210740138999995</c:v>
                </c:pt>
                <c:pt idx="2141">
                  <c:v>76.237000703999996</c:v>
                </c:pt>
                <c:pt idx="2142">
                  <c:v>76.263261270000001</c:v>
                </c:pt>
                <c:pt idx="2143">
                  <c:v>76.289521835000002</c:v>
                </c:pt>
                <c:pt idx="2144">
                  <c:v>76.315782400000003</c:v>
                </c:pt>
                <c:pt idx="2145">
                  <c:v>76.342042965999994</c:v>
                </c:pt>
                <c:pt idx="2146">
                  <c:v>76.368303530999995</c:v>
                </c:pt>
                <c:pt idx="2147">
                  <c:v>76.394564095999996</c:v>
                </c:pt>
                <c:pt idx="2148">
                  <c:v>76.420824662000001</c:v>
                </c:pt>
                <c:pt idx="2149">
                  <c:v>76.447085227000002</c:v>
                </c:pt>
                <c:pt idx="2150">
                  <c:v>76.473345792000003</c:v>
                </c:pt>
                <c:pt idx="2151">
                  <c:v>76.499606357999994</c:v>
                </c:pt>
                <c:pt idx="2152">
                  <c:v>76.525866922999995</c:v>
                </c:pt>
                <c:pt idx="2153">
                  <c:v>76.552127487999996</c:v>
                </c:pt>
                <c:pt idx="2154">
                  <c:v>76.578388054000001</c:v>
                </c:pt>
                <c:pt idx="2155">
                  <c:v>76.604648619000002</c:v>
                </c:pt>
                <c:pt idx="2156">
                  <c:v>76.630909184999993</c:v>
                </c:pt>
                <c:pt idx="2157">
                  <c:v>76.657169749999994</c:v>
                </c:pt>
                <c:pt idx="2158">
                  <c:v>76.683430314999995</c:v>
                </c:pt>
                <c:pt idx="2159">
                  <c:v>76.709690881</c:v>
                </c:pt>
                <c:pt idx="2160">
                  <c:v>76.735951446000001</c:v>
                </c:pt>
                <c:pt idx="2161">
                  <c:v>76.762212011000003</c:v>
                </c:pt>
                <c:pt idx="2162">
                  <c:v>76.788472576999993</c:v>
                </c:pt>
                <c:pt idx="2163">
                  <c:v>76.814733141999994</c:v>
                </c:pt>
                <c:pt idx="2164">
                  <c:v>76.840993706999996</c:v>
                </c:pt>
                <c:pt idx="2165">
                  <c:v>76.867254273</c:v>
                </c:pt>
                <c:pt idx="2166">
                  <c:v>76.893514838000002</c:v>
                </c:pt>
                <c:pt idx="2167">
                  <c:v>76.919775403000003</c:v>
                </c:pt>
                <c:pt idx="2168">
                  <c:v>76.946035968999993</c:v>
                </c:pt>
                <c:pt idx="2169">
                  <c:v>76.972296533999994</c:v>
                </c:pt>
                <c:pt idx="2170">
                  <c:v>76.998557098999996</c:v>
                </c:pt>
                <c:pt idx="2171">
                  <c:v>77.024817665</c:v>
                </c:pt>
                <c:pt idx="2172">
                  <c:v>77.051078230000002</c:v>
                </c:pt>
                <c:pt idx="2173">
                  <c:v>77.077338796000006</c:v>
                </c:pt>
                <c:pt idx="2174">
                  <c:v>77.103599360999993</c:v>
                </c:pt>
                <c:pt idx="2175">
                  <c:v>77.129859925999995</c:v>
                </c:pt>
                <c:pt idx="2176">
                  <c:v>77.156120491999999</c:v>
                </c:pt>
                <c:pt idx="2177">
                  <c:v>77.182381057000001</c:v>
                </c:pt>
                <c:pt idx="2178">
                  <c:v>77.208641622000002</c:v>
                </c:pt>
                <c:pt idx="2179">
                  <c:v>77.234902188000007</c:v>
                </c:pt>
                <c:pt idx="2180">
                  <c:v>77.261162752999994</c:v>
                </c:pt>
                <c:pt idx="2181">
                  <c:v>77.287423317999995</c:v>
                </c:pt>
                <c:pt idx="2182">
                  <c:v>77.313683884</c:v>
                </c:pt>
                <c:pt idx="2183">
                  <c:v>77.339944449000001</c:v>
                </c:pt>
                <c:pt idx="2184">
                  <c:v>77.366205014000002</c:v>
                </c:pt>
                <c:pt idx="2185">
                  <c:v>77.392465580000007</c:v>
                </c:pt>
                <c:pt idx="2186">
                  <c:v>77.418726144999994</c:v>
                </c:pt>
                <c:pt idx="2187">
                  <c:v>77.444986710999999</c:v>
                </c:pt>
                <c:pt idx="2188">
                  <c:v>77.471247276</c:v>
                </c:pt>
                <c:pt idx="2189">
                  <c:v>77.497507841000001</c:v>
                </c:pt>
                <c:pt idx="2190">
                  <c:v>77.523768407000006</c:v>
                </c:pt>
                <c:pt idx="2191">
                  <c:v>77.550028972000007</c:v>
                </c:pt>
                <c:pt idx="2192">
                  <c:v>77.576289536999994</c:v>
                </c:pt>
                <c:pt idx="2193">
                  <c:v>77.602550102999999</c:v>
                </c:pt>
                <c:pt idx="2194">
                  <c:v>77.628810668</c:v>
                </c:pt>
                <c:pt idx="2195">
                  <c:v>77.655071233000001</c:v>
                </c:pt>
                <c:pt idx="2196">
                  <c:v>77.681331799000006</c:v>
                </c:pt>
                <c:pt idx="2197">
                  <c:v>77.707592364000007</c:v>
                </c:pt>
                <c:pt idx="2198">
                  <c:v>77.733852928999994</c:v>
                </c:pt>
                <c:pt idx="2199">
                  <c:v>77.760113494999999</c:v>
                </c:pt>
                <c:pt idx="2200">
                  <c:v>77.78637406</c:v>
                </c:pt>
                <c:pt idx="2201">
                  <c:v>77.812634625000001</c:v>
                </c:pt>
                <c:pt idx="2202">
                  <c:v>77.838895191000006</c:v>
                </c:pt>
                <c:pt idx="2203">
                  <c:v>77.865155755999993</c:v>
                </c:pt>
                <c:pt idx="2204">
                  <c:v>77.891416321999998</c:v>
                </c:pt>
                <c:pt idx="2205">
                  <c:v>77.917676886999999</c:v>
                </c:pt>
                <c:pt idx="2206">
                  <c:v>77.943937452</c:v>
                </c:pt>
                <c:pt idx="2207">
                  <c:v>77.970198018000005</c:v>
                </c:pt>
                <c:pt idx="2208">
                  <c:v>77.996458583000006</c:v>
                </c:pt>
                <c:pt idx="2209">
                  <c:v>78.022719147999993</c:v>
                </c:pt>
                <c:pt idx="2210">
                  <c:v>78.048979713999998</c:v>
                </c:pt>
                <c:pt idx="2211">
                  <c:v>78.075240278999999</c:v>
                </c:pt>
                <c:pt idx="2212">
                  <c:v>78.101500844</c:v>
                </c:pt>
                <c:pt idx="2213">
                  <c:v>78.127761410000005</c:v>
                </c:pt>
                <c:pt idx="2214">
                  <c:v>78.154021975000006</c:v>
                </c:pt>
                <c:pt idx="2215">
                  <c:v>78.180282539999993</c:v>
                </c:pt>
                <c:pt idx="2216">
                  <c:v>78.206543105999998</c:v>
                </c:pt>
                <c:pt idx="2217">
                  <c:v>78.232803670999999</c:v>
                </c:pt>
                <c:pt idx="2218">
                  <c:v>78.259064236</c:v>
                </c:pt>
                <c:pt idx="2219">
                  <c:v>78.285324802000005</c:v>
                </c:pt>
                <c:pt idx="2220">
                  <c:v>78.311585367000006</c:v>
                </c:pt>
                <c:pt idx="2221">
                  <c:v>78.337845932999997</c:v>
                </c:pt>
                <c:pt idx="2222">
                  <c:v>78.364106497999998</c:v>
                </c:pt>
                <c:pt idx="2223">
                  <c:v>78.390367062999999</c:v>
                </c:pt>
                <c:pt idx="2224">
                  <c:v>78.416627629000004</c:v>
                </c:pt>
                <c:pt idx="2225">
                  <c:v>78.442888194000005</c:v>
                </c:pt>
                <c:pt idx="2226">
                  <c:v>78.469148759000007</c:v>
                </c:pt>
                <c:pt idx="2227">
                  <c:v>78.495409324999997</c:v>
                </c:pt>
                <c:pt idx="2228">
                  <c:v>78.521669889999998</c:v>
                </c:pt>
                <c:pt idx="2229">
                  <c:v>78.547930454999999</c:v>
                </c:pt>
                <c:pt idx="2230">
                  <c:v>78.574191021000004</c:v>
                </c:pt>
                <c:pt idx="2231">
                  <c:v>78.600451586000005</c:v>
                </c:pt>
                <c:pt idx="2232">
                  <c:v>78.626712151000007</c:v>
                </c:pt>
                <c:pt idx="2233">
                  <c:v>78.652972716999997</c:v>
                </c:pt>
                <c:pt idx="2234">
                  <c:v>78.679233281999998</c:v>
                </c:pt>
                <c:pt idx="2235">
                  <c:v>78.705493848000003</c:v>
                </c:pt>
                <c:pt idx="2236">
                  <c:v>78.731754413000004</c:v>
                </c:pt>
                <c:pt idx="2237">
                  <c:v>78.758014978000006</c:v>
                </c:pt>
                <c:pt idx="2238">
                  <c:v>78.784275543999996</c:v>
                </c:pt>
                <c:pt idx="2239">
                  <c:v>78.810536108999997</c:v>
                </c:pt>
                <c:pt idx="2240">
                  <c:v>78.836796673999999</c:v>
                </c:pt>
                <c:pt idx="2241">
                  <c:v>78.863057240000003</c:v>
                </c:pt>
                <c:pt idx="2242">
                  <c:v>78.889317805000005</c:v>
                </c:pt>
                <c:pt idx="2243">
                  <c:v>78.915578370000006</c:v>
                </c:pt>
                <c:pt idx="2244">
                  <c:v>78.941838935999996</c:v>
                </c:pt>
                <c:pt idx="2245">
                  <c:v>78.968099500999998</c:v>
                </c:pt>
                <c:pt idx="2246">
                  <c:v>78.994360065999999</c:v>
                </c:pt>
                <c:pt idx="2247">
                  <c:v>79.020620632000004</c:v>
                </c:pt>
                <c:pt idx="2248">
                  <c:v>79.046881197000005</c:v>
                </c:pt>
                <c:pt idx="2249">
                  <c:v>79.073141762000006</c:v>
                </c:pt>
                <c:pt idx="2250">
                  <c:v>79.099402327999996</c:v>
                </c:pt>
                <c:pt idx="2251">
                  <c:v>79.125662892999998</c:v>
                </c:pt>
                <c:pt idx="2252">
                  <c:v>79.151923459000002</c:v>
                </c:pt>
                <c:pt idx="2253">
                  <c:v>79.178184024000004</c:v>
                </c:pt>
                <c:pt idx="2254">
                  <c:v>79.204444589000005</c:v>
                </c:pt>
                <c:pt idx="2255">
                  <c:v>79.230705154999995</c:v>
                </c:pt>
                <c:pt idx="2256">
                  <c:v>79.256965719999997</c:v>
                </c:pt>
                <c:pt idx="2257">
                  <c:v>79.283226284999998</c:v>
                </c:pt>
                <c:pt idx="2258">
                  <c:v>79.309486851000003</c:v>
                </c:pt>
                <c:pt idx="2259">
                  <c:v>79.335747416000004</c:v>
                </c:pt>
                <c:pt idx="2260">
                  <c:v>79.362007981000005</c:v>
                </c:pt>
                <c:pt idx="2261">
                  <c:v>79.388268546999996</c:v>
                </c:pt>
                <c:pt idx="2262">
                  <c:v>79.414529111999997</c:v>
                </c:pt>
                <c:pt idx="2263">
                  <c:v>79.440789676999998</c:v>
                </c:pt>
                <c:pt idx="2264">
                  <c:v>79.467050243000003</c:v>
                </c:pt>
                <c:pt idx="2265">
                  <c:v>79.493310808000004</c:v>
                </c:pt>
                <c:pt idx="2266">
                  <c:v>79.519571373999995</c:v>
                </c:pt>
                <c:pt idx="2267">
                  <c:v>79.545831938999996</c:v>
                </c:pt>
                <c:pt idx="2268">
                  <c:v>79.572092503999997</c:v>
                </c:pt>
                <c:pt idx="2269">
                  <c:v>79.598353070000002</c:v>
                </c:pt>
                <c:pt idx="2270">
                  <c:v>79.624613635000003</c:v>
                </c:pt>
                <c:pt idx="2271">
                  <c:v>79.650874200000004</c:v>
                </c:pt>
                <c:pt idx="2272">
                  <c:v>79.677134765999995</c:v>
                </c:pt>
                <c:pt idx="2273">
                  <c:v>79.703395330999996</c:v>
                </c:pt>
                <c:pt idx="2274">
                  <c:v>79.729655895999997</c:v>
                </c:pt>
                <c:pt idx="2275">
                  <c:v>79.755916462000002</c:v>
                </c:pt>
                <c:pt idx="2276">
                  <c:v>79.782177027000003</c:v>
                </c:pt>
                <c:pt idx="2277">
                  <c:v>79.808437592000004</c:v>
                </c:pt>
                <c:pt idx="2278">
                  <c:v>79.834698157999995</c:v>
                </c:pt>
                <c:pt idx="2279">
                  <c:v>79.860958722999996</c:v>
                </c:pt>
                <c:pt idx="2280">
                  <c:v>79.887219287999997</c:v>
                </c:pt>
                <c:pt idx="2281">
                  <c:v>79.913479854000002</c:v>
                </c:pt>
                <c:pt idx="2282">
                  <c:v>79.939740419000003</c:v>
                </c:pt>
                <c:pt idx="2283">
                  <c:v>79.966000984999994</c:v>
                </c:pt>
                <c:pt idx="2284">
                  <c:v>79.992261549999995</c:v>
                </c:pt>
                <c:pt idx="2285">
                  <c:v>80.018522114999996</c:v>
                </c:pt>
                <c:pt idx="2286">
                  <c:v>80.044782681000001</c:v>
                </c:pt>
                <c:pt idx="2287">
                  <c:v>80.071043246000002</c:v>
                </c:pt>
                <c:pt idx="2288">
                  <c:v>80.097303811000003</c:v>
                </c:pt>
                <c:pt idx="2289">
                  <c:v>80.123564376999994</c:v>
                </c:pt>
                <c:pt idx="2290">
                  <c:v>80.149824941999995</c:v>
                </c:pt>
                <c:pt idx="2291">
                  <c:v>80.176085506999996</c:v>
                </c:pt>
                <c:pt idx="2292">
                  <c:v>80.202346073000001</c:v>
                </c:pt>
                <c:pt idx="2293">
                  <c:v>80.228606638000002</c:v>
                </c:pt>
                <c:pt idx="2294">
                  <c:v>80.254867203000003</c:v>
                </c:pt>
                <c:pt idx="2295">
                  <c:v>80.281127768999994</c:v>
                </c:pt>
                <c:pt idx="2296">
                  <c:v>80.307388333999995</c:v>
                </c:pt>
                <c:pt idx="2297">
                  <c:v>80.3336489</c:v>
                </c:pt>
                <c:pt idx="2298">
                  <c:v>80.359909465000001</c:v>
                </c:pt>
                <c:pt idx="2299">
                  <c:v>80.386170030000002</c:v>
                </c:pt>
                <c:pt idx="2300">
                  <c:v>80.412430595999993</c:v>
                </c:pt>
                <c:pt idx="2301">
                  <c:v>80.438691160999994</c:v>
                </c:pt>
                <c:pt idx="2302">
                  <c:v>80.464951725999995</c:v>
                </c:pt>
                <c:pt idx="2303">
                  <c:v>80.491212292</c:v>
                </c:pt>
                <c:pt idx="2304">
                  <c:v>80.517472857000001</c:v>
                </c:pt>
                <c:pt idx="2305">
                  <c:v>80.543733422000003</c:v>
                </c:pt>
                <c:pt idx="2306">
                  <c:v>80.569993987999993</c:v>
                </c:pt>
                <c:pt idx="2307">
                  <c:v>80.596254552999994</c:v>
                </c:pt>
                <c:pt idx="2308">
                  <c:v>80.622515117999995</c:v>
                </c:pt>
                <c:pt idx="2309">
                  <c:v>80.648775684</c:v>
                </c:pt>
                <c:pt idx="2310">
                  <c:v>80.675036249000001</c:v>
                </c:pt>
                <c:pt idx="2311">
                  <c:v>80.701296814000003</c:v>
                </c:pt>
                <c:pt idx="2312">
                  <c:v>80.727557379999993</c:v>
                </c:pt>
                <c:pt idx="2313">
                  <c:v>80.753817944999994</c:v>
                </c:pt>
                <c:pt idx="2314">
                  <c:v>80.780078510999999</c:v>
                </c:pt>
                <c:pt idx="2315">
                  <c:v>80.806339076</c:v>
                </c:pt>
                <c:pt idx="2316">
                  <c:v>80.832599641000002</c:v>
                </c:pt>
                <c:pt idx="2317">
                  <c:v>80.858860207000006</c:v>
                </c:pt>
                <c:pt idx="2318">
                  <c:v>80.885120771999993</c:v>
                </c:pt>
                <c:pt idx="2319">
                  <c:v>80.911381336999995</c:v>
                </c:pt>
                <c:pt idx="2320">
                  <c:v>80.937641902999999</c:v>
                </c:pt>
                <c:pt idx="2321">
                  <c:v>80.963902468000001</c:v>
                </c:pt>
                <c:pt idx="2322">
                  <c:v>80.990163033000002</c:v>
                </c:pt>
                <c:pt idx="2323">
                  <c:v>81.016423599000007</c:v>
                </c:pt>
                <c:pt idx="2324">
                  <c:v>81.042684163999994</c:v>
                </c:pt>
                <c:pt idx="2325">
                  <c:v>81.068944728999995</c:v>
                </c:pt>
                <c:pt idx="2326">
                  <c:v>81.095205295</c:v>
                </c:pt>
                <c:pt idx="2327">
                  <c:v>81.121465860000001</c:v>
                </c:pt>
                <c:pt idx="2328">
                  <c:v>81.147726426000006</c:v>
                </c:pt>
                <c:pt idx="2329">
                  <c:v>81.173986991000007</c:v>
                </c:pt>
                <c:pt idx="2330">
                  <c:v>81.200247555999994</c:v>
                </c:pt>
                <c:pt idx="2331">
                  <c:v>81.226508121999998</c:v>
                </c:pt>
                <c:pt idx="2332">
                  <c:v>81.252768687</c:v>
                </c:pt>
                <c:pt idx="2333">
                  <c:v>81.279029252000001</c:v>
                </c:pt>
                <c:pt idx="2334">
                  <c:v>81.305289818000006</c:v>
                </c:pt>
                <c:pt idx="2335">
                  <c:v>81.331550383000007</c:v>
                </c:pt>
                <c:pt idx="2336">
                  <c:v>81.357810947999994</c:v>
                </c:pt>
                <c:pt idx="2337">
                  <c:v>81.384071513999999</c:v>
                </c:pt>
                <c:pt idx="2338">
                  <c:v>81.410332079</c:v>
                </c:pt>
                <c:pt idx="2339">
                  <c:v>81.436592644000001</c:v>
                </c:pt>
                <c:pt idx="2340">
                  <c:v>81.462853210000006</c:v>
                </c:pt>
                <c:pt idx="2341">
                  <c:v>81.489113775000007</c:v>
                </c:pt>
                <c:pt idx="2342">
                  <c:v>81.515374339999994</c:v>
                </c:pt>
                <c:pt idx="2343">
                  <c:v>81.541634905999999</c:v>
                </c:pt>
                <c:pt idx="2344">
                  <c:v>81.567895471</c:v>
                </c:pt>
                <c:pt idx="2345">
                  <c:v>81.594156037000005</c:v>
                </c:pt>
                <c:pt idx="2346">
                  <c:v>81.620416602000006</c:v>
                </c:pt>
                <c:pt idx="2347">
                  <c:v>81.646677167000007</c:v>
                </c:pt>
                <c:pt idx="2348">
                  <c:v>81.672937732999998</c:v>
                </c:pt>
                <c:pt idx="2349">
                  <c:v>81.699198297999999</c:v>
                </c:pt>
                <c:pt idx="2350">
                  <c:v>81.725458863</c:v>
                </c:pt>
                <c:pt idx="2351">
                  <c:v>81.751719429000005</c:v>
                </c:pt>
                <c:pt idx="2352">
                  <c:v>81.777979994000006</c:v>
                </c:pt>
                <c:pt idx="2353">
                  <c:v>81.804240558999993</c:v>
                </c:pt>
                <c:pt idx="2354">
                  <c:v>81.830501124999998</c:v>
                </c:pt>
                <c:pt idx="2355">
                  <c:v>81.856761689999999</c:v>
                </c:pt>
                <c:pt idx="2356">
                  <c:v>81.883022255</c:v>
                </c:pt>
                <c:pt idx="2357">
                  <c:v>81.909282821000005</c:v>
                </c:pt>
                <c:pt idx="2358">
                  <c:v>81.935543386000006</c:v>
                </c:pt>
                <c:pt idx="2359">
                  <c:v>81.961803950999993</c:v>
                </c:pt>
                <c:pt idx="2360">
                  <c:v>81.988064516999998</c:v>
                </c:pt>
                <c:pt idx="2361">
                  <c:v>82.014325081999999</c:v>
                </c:pt>
                <c:pt idx="2362">
                  <c:v>82.040585648000004</c:v>
                </c:pt>
                <c:pt idx="2363">
                  <c:v>82.066846213000005</c:v>
                </c:pt>
                <c:pt idx="2364">
                  <c:v>82.093106778000006</c:v>
                </c:pt>
                <c:pt idx="2365">
                  <c:v>82.119367343999997</c:v>
                </c:pt>
                <c:pt idx="2366">
                  <c:v>82.145627908999998</c:v>
                </c:pt>
                <c:pt idx="2367">
                  <c:v>82.171888473999999</c:v>
                </c:pt>
                <c:pt idx="2368">
                  <c:v>82.198149040000004</c:v>
                </c:pt>
                <c:pt idx="2369">
                  <c:v>82.224409605000005</c:v>
                </c:pt>
                <c:pt idx="2370">
                  <c:v>82.250670170000006</c:v>
                </c:pt>
                <c:pt idx="2371">
                  <c:v>82.276930735999997</c:v>
                </c:pt>
                <c:pt idx="2372">
                  <c:v>82.303191300999998</c:v>
                </c:pt>
                <c:pt idx="2373">
                  <c:v>82.329451865999999</c:v>
                </c:pt>
                <c:pt idx="2374">
                  <c:v>82.355712432000004</c:v>
                </c:pt>
                <c:pt idx="2375">
                  <c:v>82.381972997000005</c:v>
                </c:pt>
                <c:pt idx="2376">
                  <c:v>82.408233562999996</c:v>
                </c:pt>
                <c:pt idx="2377">
                  <c:v>82.434494127999997</c:v>
                </c:pt>
                <c:pt idx="2378">
                  <c:v>82.460754692999998</c:v>
                </c:pt>
                <c:pt idx="2379">
                  <c:v>82.487015259000003</c:v>
                </c:pt>
                <c:pt idx="2380">
                  <c:v>82.513275824000004</c:v>
                </c:pt>
                <c:pt idx="2381">
                  <c:v>82.539536389000006</c:v>
                </c:pt>
                <c:pt idx="2382">
                  <c:v>82.565796954999996</c:v>
                </c:pt>
                <c:pt idx="2383">
                  <c:v>82.592057519999997</c:v>
                </c:pt>
                <c:pt idx="2384">
                  <c:v>82.618318084999999</c:v>
                </c:pt>
                <c:pt idx="2385">
                  <c:v>82.644578651000003</c:v>
                </c:pt>
                <c:pt idx="2386">
                  <c:v>82.670839216000005</c:v>
                </c:pt>
                <c:pt idx="2387">
                  <c:v>82.697099781000006</c:v>
                </c:pt>
                <c:pt idx="2388">
                  <c:v>82.723360346999996</c:v>
                </c:pt>
                <c:pt idx="2389">
                  <c:v>82.749620911999997</c:v>
                </c:pt>
                <c:pt idx="2390">
                  <c:v>82.775881476999999</c:v>
                </c:pt>
                <c:pt idx="2391">
                  <c:v>82.802142043000003</c:v>
                </c:pt>
                <c:pt idx="2392">
                  <c:v>82.828402608000005</c:v>
                </c:pt>
                <c:pt idx="2393">
                  <c:v>82.854663173999995</c:v>
                </c:pt>
                <c:pt idx="2394">
                  <c:v>82.880923738999996</c:v>
                </c:pt>
                <c:pt idx="2395">
                  <c:v>82.907184303999998</c:v>
                </c:pt>
                <c:pt idx="2396">
                  <c:v>82.933444870000002</c:v>
                </c:pt>
                <c:pt idx="2397">
                  <c:v>82.959705435000004</c:v>
                </c:pt>
                <c:pt idx="2398">
                  <c:v>82.985966000000005</c:v>
                </c:pt>
                <c:pt idx="2399">
                  <c:v>83.012226565999995</c:v>
                </c:pt>
                <c:pt idx="2400">
                  <c:v>83.038487130999997</c:v>
                </c:pt>
                <c:pt idx="2401">
                  <c:v>83.064747695999998</c:v>
                </c:pt>
                <c:pt idx="2402">
                  <c:v>83.091008262000003</c:v>
                </c:pt>
                <c:pt idx="2403">
                  <c:v>83.117268827000004</c:v>
                </c:pt>
                <c:pt idx="2404">
                  <c:v>83.143529392000005</c:v>
                </c:pt>
                <c:pt idx="2405">
                  <c:v>83.169789957999996</c:v>
                </c:pt>
                <c:pt idx="2406">
                  <c:v>83.196050522999997</c:v>
                </c:pt>
                <c:pt idx="2407">
                  <c:v>83.222311089000002</c:v>
                </c:pt>
                <c:pt idx="2408">
                  <c:v>83.248571654000003</c:v>
                </c:pt>
                <c:pt idx="2409">
                  <c:v>83.274832219000004</c:v>
                </c:pt>
                <c:pt idx="2410">
                  <c:v>83.301092784999994</c:v>
                </c:pt>
                <c:pt idx="2411">
                  <c:v>83.327353349999996</c:v>
                </c:pt>
                <c:pt idx="2412">
                  <c:v>83.353613914999997</c:v>
                </c:pt>
                <c:pt idx="2413">
                  <c:v>83.379874481000002</c:v>
                </c:pt>
                <c:pt idx="2414">
                  <c:v>83.406135046000003</c:v>
                </c:pt>
                <c:pt idx="2415">
                  <c:v>83.432395611000004</c:v>
                </c:pt>
                <c:pt idx="2416">
                  <c:v>83.458656176999995</c:v>
                </c:pt>
                <c:pt idx="2417">
                  <c:v>83.484916741999996</c:v>
                </c:pt>
                <c:pt idx="2418">
                  <c:v>83.511177306999997</c:v>
                </c:pt>
                <c:pt idx="2419">
                  <c:v>83.537437873000002</c:v>
                </c:pt>
                <c:pt idx="2420">
                  <c:v>83.563698438000003</c:v>
                </c:pt>
                <c:pt idx="2421">
                  <c:v>83.589959003000004</c:v>
                </c:pt>
                <c:pt idx="2422">
                  <c:v>83.616219568999995</c:v>
                </c:pt>
                <c:pt idx="2423">
                  <c:v>83.642480133999996</c:v>
                </c:pt>
                <c:pt idx="2424">
                  <c:v>83.668740700000001</c:v>
                </c:pt>
                <c:pt idx="2425">
                  <c:v>83.695001265000002</c:v>
                </c:pt>
                <c:pt idx="2426">
                  <c:v>83.721261830000003</c:v>
                </c:pt>
                <c:pt idx="2427">
                  <c:v>83.747522395999994</c:v>
                </c:pt>
                <c:pt idx="2428">
                  <c:v>83.773782960999995</c:v>
                </c:pt>
                <c:pt idx="2429">
                  <c:v>83.800043525999996</c:v>
                </c:pt>
                <c:pt idx="2430">
                  <c:v>83.826304092000001</c:v>
                </c:pt>
                <c:pt idx="2431">
                  <c:v>83.852564657000002</c:v>
                </c:pt>
                <c:pt idx="2432">
                  <c:v>83.878825222000003</c:v>
                </c:pt>
                <c:pt idx="2433">
                  <c:v>83.905085787999994</c:v>
                </c:pt>
                <c:pt idx="2434">
                  <c:v>83.931346352999995</c:v>
                </c:pt>
                <c:pt idx="2435">
                  <c:v>83.957606917999996</c:v>
                </c:pt>
                <c:pt idx="2436">
                  <c:v>83.983867484000001</c:v>
                </c:pt>
                <c:pt idx="2437">
                  <c:v>84.010128049000002</c:v>
                </c:pt>
                <c:pt idx="2438">
                  <c:v>84.036388615000007</c:v>
                </c:pt>
                <c:pt idx="2439">
                  <c:v>84.062649179999994</c:v>
                </c:pt>
                <c:pt idx="2440">
                  <c:v>84.088909744999995</c:v>
                </c:pt>
                <c:pt idx="2441">
                  <c:v>84.115170311</c:v>
                </c:pt>
                <c:pt idx="2442">
                  <c:v>84.141430876000001</c:v>
                </c:pt>
                <c:pt idx="2443">
                  <c:v>84.167691441000002</c:v>
                </c:pt>
                <c:pt idx="2444">
                  <c:v>84.193952006999993</c:v>
                </c:pt>
                <c:pt idx="2445">
                  <c:v>84.220212571999994</c:v>
                </c:pt>
                <c:pt idx="2446">
                  <c:v>84.246473136999995</c:v>
                </c:pt>
                <c:pt idx="2447">
                  <c:v>84.272733703</c:v>
                </c:pt>
                <c:pt idx="2448">
                  <c:v>84.298994268000001</c:v>
                </c:pt>
                <c:pt idx="2449">
                  <c:v>84.325254833000002</c:v>
                </c:pt>
                <c:pt idx="2450">
                  <c:v>84.351515398999993</c:v>
                </c:pt>
                <c:pt idx="2451">
                  <c:v>84.377775963999994</c:v>
                </c:pt>
                <c:pt idx="2452">
                  <c:v>84.404036528999995</c:v>
                </c:pt>
                <c:pt idx="2453">
                  <c:v>84.430297095</c:v>
                </c:pt>
                <c:pt idx="2454">
                  <c:v>84.456557660000001</c:v>
                </c:pt>
                <c:pt idx="2455">
                  <c:v>84.482818226000006</c:v>
                </c:pt>
                <c:pt idx="2456">
                  <c:v>84.509078790999993</c:v>
                </c:pt>
                <c:pt idx="2457">
                  <c:v>84.535339355999994</c:v>
                </c:pt>
                <c:pt idx="2458">
                  <c:v>84.561599921999999</c:v>
                </c:pt>
                <c:pt idx="2459">
                  <c:v>84.587860487</c:v>
                </c:pt>
                <c:pt idx="2460">
                  <c:v>84.614121052000002</c:v>
                </c:pt>
                <c:pt idx="2461">
                  <c:v>84.640381618000006</c:v>
                </c:pt>
                <c:pt idx="2462">
                  <c:v>84.666642182999993</c:v>
                </c:pt>
                <c:pt idx="2463">
                  <c:v>84.692902747999995</c:v>
                </c:pt>
                <c:pt idx="2464">
                  <c:v>84.719163313999999</c:v>
                </c:pt>
                <c:pt idx="2465">
                  <c:v>84.745423879000001</c:v>
                </c:pt>
                <c:pt idx="2466">
                  <c:v>84.771684444000002</c:v>
                </c:pt>
                <c:pt idx="2467">
                  <c:v>84.797945010000007</c:v>
                </c:pt>
                <c:pt idx="2468">
                  <c:v>84.824205574999993</c:v>
                </c:pt>
                <c:pt idx="2469">
                  <c:v>84.850466139999995</c:v>
                </c:pt>
                <c:pt idx="2470">
                  <c:v>84.876726705999999</c:v>
                </c:pt>
                <c:pt idx="2471">
                  <c:v>84.902987271000001</c:v>
                </c:pt>
                <c:pt idx="2472">
                  <c:v>84.929247837000005</c:v>
                </c:pt>
                <c:pt idx="2473">
                  <c:v>84.955508402000007</c:v>
                </c:pt>
                <c:pt idx="2474">
                  <c:v>84.981768966999994</c:v>
                </c:pt>
                <c:pt idx="2475">
                  <c:v>85.008029532999998</c:v>
                </c:pt>
                <c:pt idx="2476">
                  <c:v>85.034290098</c:v>
                </c:pt>
                <c:pt idx="2477">
                  <c:v>85.060550663000001</c:v>
                </c:pt>
                <c:pt idx="2478">
                  <c:v>85.086811229000006</c:v>
                </c:pt>
                <c:pt idx="2479">
                  <c:v>85.113071794000007</c:v>
                </c:pt>
                <c:pt idx="2480">
                  <c:v>85.139332358999994</c:v>
                </c:pt>
                <c:pt idx="2481">
                  <c:v>85.165592924999999</c:v>
                </c:pt>
                <c:pt idx="2482">
                  <c:v>85.19185349</c:v>
                </c:pt>
                <c:pt idx="2483">
                  <c:v>85.218114055000001</c:v>
                </c:pt>
                <c:pt idx="2484">
                  <c:v>85.244374621000006</c:v>
                </c:pt>
                <c:pt idx="2485">
                  <c:v>85.270635186000007</c:v>
                </c:pt>
                <c:pt idx="2486">
                  <c:v>85.296895751999998</c:v>
                </c:pt>
                <c:pt idx="2487">
                  <c:v>85.323156316999999</c:v>
                </c:pt>
                <c:pt idx="2488">
                  <c:v>85.349416882</c:v>
                </c:pt>
                <c:pt idx="2489">
                  <c:v>85.375677448000005</c:v>
                </c:pt>
                <c:pt idx="2490">
                  <c:v>85.401938013000006</c:v>
                </c:pt>
                <c:pt idx="2491">
                  <c:v>85.428198578000007</c:v>
                </c:pt>
                <c:pt idx="2492">
                  <c:v>85.454459143999998</c:v>
                </c:pt>
                <c:pt idx="2493">
                  <c:v>85.480719708999999</c:v>
                </c:pt>
                <c:pt idx="2494">
                  <c:v>85.506980274</c:v>
                </c:pt>
                <c:pt idx="2495">
                  <c:v>85.533240840000005</c:v>
                </c:pt>
                <c:pt idx="2496">
                  <c:v>85.559501405000006</c:v>
                </c:pt>
                <c:pt idx="2497">
                  <c:v>85.585761969999993</c:v>
                </c:pt>
                <c:pt idx="2498">
                  <c:v>85.612022535999998</c:v>
                </c:pt>
                <c:pt idx="2499">
                  <c:v>85.638283100999999</c:v>
                </c:pt>
                <c:pt idx="2500">
                  <c:v>85.664543666</c:v>
                </c:pt>
                <c:pt idx="2501">
                  <c:v>85.690804232000005</c:v>
                </c:pt>
                <c:pt idx="2502">
                  <c:v>85.717064797000006</c:v>
                </c:pt>
                <c:pt idx="2503">
                  <c:v>85.743325362999997</c:v>
                </c:pt>
                <c:pt idx="2504">
                  <c:v>85.769585927999998</c:v>
                </c:pt>
                <c:pt idx="2505">
                  <c:v>85.795846492999999</c:v>
                </c:pt>
                <c:pt idx="2506">
                  <c:v>85.822107059000004</c:v>
                </c:pt>
                <c:pt idx="2507">
                  <c:v>85.848367624000005</c:v>
                </c:pt>
                <c:pt idx="2508">
                  <c:v>85.874628189000006</c:v>
                </c:pt>
                <c:pt idx="2509">
                  <c:v>85.900888754999997</c:v>
                </c:pt>
                <c:pt idx="2510">
                  <c:v>85.927149319999998</c:v>
                </c:pt>
                <c:pt idx="2511">
                  <c:v>85.953409884999999</c:v>
                </c:pt>
                <c:pt idx="2512">
                  <c:v>85.979670451000004</c:v>
                </c:pt>
                <c:pt idx="2513">
                  <c:v>86.005931016000005</c:v>
                </c:pt>
                <c:pt idx="2514">
                  <c:v>86.032191581000006</c:v>
                </c:pt>
                <c:pt idx="2515">
                  <c:v>86.058452146999997</c:v>
                </c:pt>
                <c:pt idx="2516">
                  <c:v>86.084712711999998</c:v>
                </c:pt>
                <c:pt idx="2517">
                  <c:v>86.110973278000003</c:v>
                </c:pt>
                <c:pt idx="2518">
                  <c:v>86.137233843000004</c:v>
                </c:pt>
                <c:pt idx="2519">
                  <c:v>86.163494408000005</c:v>
                </c:pt>
                <c:pt idx="2520">
                  <c:v>86.189754973999996</c:v>
                </c:pt>
                <c:pt idx="2521">
                  <c:v>86.216015538999997</c:v>
                </c:pt>
                <c:pt idx="2522">
                  <c:v>86.242276103999998</c:v>
                </c:pt>
                <c:pt idx="2523">
                  <c:v>86.268536670000003</c:v>
                </c:pt>
                <c:pt idx="2524">
                  <c:v>86.294797235000004</c:v>
                </c:pt>
                <c:pt idx="2525">
                  <c:v>86.321057800000005</c:v>
                </c:pt>
                <c:pt idx="2526">
                  <c:v>86.347318365999996</c:v>
                </c:pt>
                <c:pt idx="2527">
                  <c:v>86.373578930999997</c:v>
                </c:pt>
                <c:pt idx="2528">
                  <c:v>86.399839495999998</c:v>
                </c:pt>
                <c:pt idx="2529">
                  <c:v>86.426100062000003</c:v>
                </c:pt>
                <c:pt idx="2530">
                  <c:v>86.452360627000004</c:v>
                </c:pt>
                <c:pt idx="2531">
                  <c:v>86.478621192000006</c:v>
                </c:pt>
                <c:pt idx="2532">
                  <c:v>86.504881757999996</c:v>
                </c:pt>
                <c:pt idx="2533">
                  <c:v>86.531142322999997</c:v>
                </c:pt>
                <c:pt idx="2534">
                  <c:v>86.557402889000002</c:v>
                </c:pt>
                <c:pt idx="2535">
                  <c:v>86.583663454000003</c:v>
                </c:pt>
                <c:pt idx="2536">
                  <c:v>86.609924019000005</c:v>
                </c:pt>
                <c:pt idx="2537">
                  <c:v>86.636184584999995</c:v>
                </c:pt>
                <c:pt idx="2538">
                  <c:v>86.662445149999996</c:v>
                </c:pt>
                <c:pt idx="2539">
                  <c:v>86.688705714999998</c:v>
                </c:pt>
                <c:pt idx="2540">
                  <c:v>86.714966281000002</c:v>
                </c:pt>
                <c:pt idx="2541">
                  <c:v>86.741226846000004</c:v>
                </c:pt>
                <c:pt idx="2542">
                  <c:v>86.767487411000005</c:v>
                </c:pt>
                <c:pt idx="2543">
                  <c:v>86.793747976999995</c:v>
                </c:pt>
                <c:pt idx="2544">
                  <c:v>86.820008541999997</c:v>
                </c:pt>
                <c:pt idx="2545">
                  <c:v>86.846269106999998</c:v>
                </c:pt>
                <c:pt idx="2546">
                  <c:v>86.872529673000003</c:v>
                </c:pt>
                <c:pt idx="2547">
                  <c:v>86.898790238000004</c:v>
                </c:pt>
                <c:pt idx="2548">
                  <c:v>86.925050803999994</c:v>
                </c:pt>
                <c:pt idx="2549">
                  <c:v>86.951311368999995</c:v>
                </c:pt>
                <c:pt idx="2550">
                  <c:v>86.977571933999997</c:v>
                </c:pt>
                <c:pt idx="2551">
                  <c:v>87.003832500000001</c:v>
                </c:pt>
                <c:pt idx="2552">
                  <c:v>87.030093065000003</c:v>
                </c:pt>
                <c:pt idx="2553">
                  <c:v>87.056353630000004</c:v>
                </c:pt>
                <c:pt idx="2554">
                  <c:v>87.082614195999994</c:v>
                </c:pt>
                <c:pt idx="2555">
                  <c:v>87.108874760999996</c:v>
                </c:pt>
                <c:pt idx="2556">
                  <c:v>87.135135325999997</c:v>
                </c:pt>
                <c:pt idx="2557">
                  <c:v>87.161395892000002</c:v>
                </c:pt>
                <c:pt idx="2558">
                  <c:v>87.187656457000003</c:v>
                </c:pt>
                <c:pt idx="2559">
                  <c:v>87.213917022000004</c:v>
                </c:pt>
                <c:pt idx="2560">
                  <c:v>87.240177587999995</c:v>
                </c:pt>
                <c:pt idx="2561">
                  <c:v>87.266438152999996</c:v>
                </c:pt>
                <c:pt idx="2562">
                  <c:v>87.292698717999997</c:v>
                </c:pt>
                <c:pt idx="2563">
                  <c:v>87.318959284000002</c:v>
                </c:pt>
                <c:pt idx="2564">
                  <c:v>87.345219849000003</c:v>
                </c:pt>
                <c:pt idx="2565">
                  <c:v>87.371480414999994</c:v>
                </c:pt>
                <c:pt idx="2566">
                  <c:v>87.397740979999995</c:v>
                </c:pt>
                <c:pt idx="2567">
                  <c:v>87.424001544999996</c:v>
                </c:pt>
                <c:pt idx="2568">
                  <c:v>87.450262111000001</c:v>
                </c:pt>
                <c:pt idx="2569">
                  <c:v>87.476522676000002</c:v>
                </c:pt>
                <c:pt idx="2570">
                  <c:v>87.502783241000003</c:v>
                </c:pt>
                <c:pt idx="2571">
                  <c:v>87.529043806999994</c:v>
                </c:pt>
                <c:pt idx="2572">
                  <c:v>87.555304371999995</c:v>
                </c:pt>
                <c:pt idx="2573">
                  <c:v>87.581564936999996</c:v>
                </c:pt>
                <c:pt idx="2574">
                  <c:v>87.607825503000001</c:v>
                </c:pt>
                <c:pt idx="2575">
                  <c:v>87.634086068000002</c:v>
                </c:pt>
                <c:pt idx="2576">
                  <c:v>87.660346633000003</c:v>
                </c:pt>
                <c:pt idx="2577">
                  <c:v>87.686607198999994</c:v>
                </c:pt>
                <c:pt idx="2578">
                  <c:v>87.712867763999995</c:v>
                </c:pt>
                <c:pt idx="2579">
                  <c:v>87.73912833</c:v>
                </c:pt>
                <c:pt idx="2580">
                  <c:v>87.765388895000001</c:v>
                </c:pt>
                <c:pt idx="2581">
                  <c:v>87.791649460000002</c:v>
                </c:pt>
                <c:pt idx="2582">
                  <c:v>87.817910026000007</c:v>
                </c:pt>
                <c:pt idx="2583">
                  <c:v>87.844170590999994</c:v>
                </c:pt>
                <c:pt idx="2584">
                  <c:v>87.870431155999995</c:v>
                </c:pt>
                <c:pt idx="2585">
                  <c:v>87.896691722</c:v>
                </c:pt>
                <c:pt idx="2586">
                  <c:v>87.922952287000001</c:v>
                </c:pt>
                <c:pt idx="2587">
                  <c:v>87.949212852000002</c:v>
                </c:pt>
                <c:pt idx="2588">
                  <c:v>87.975473418000007</c:v>
                </c:pt>
                <c:pt idx="2589">
                  <c:v>88.001733982999994</c:v>
                </c:pt>
                <c:pt idx="2590">
                  <c:v>88.027994547999995</c:v>
                </c:pt>
                <c:pt idx="2591">
                  <c:v>88.054255114</c:v>
                </c:pt>
                <c:pt idx="2592">
                  <c:v>88.080515679000001</c:v>
                </c:pt>
                <c:pt idx="2593">
                  <c:v>88.106776244000002</c:v>
                </c:pt>
                <c:pt idx="2594">
                  <c:v>88.133036809999993</c:v>
                </c:pt>
                <c:pt idx="2595">
                  <c:v>88.159297374999994</c:v>
                </c:pt>
                <c:pt idx="2596">
                  <c:v>88.185557940999999</c:v>
                </c:pt>
                <c:pt idx="2597">
                  <c:v>88.211818506</c:v>
                </c:pt>
                <c:pt idx="2598">
                  <c:v>88.238079071000001</c:v>
                </c:pt>
                <c:pt idx="2599">
                  <c:v>88.264339637000006</c:v>
                </c:pt>
                <c:pt idx="2600">
                  <c:v>88.290600201999993</c:v>
                </c:pt>
                <c:pt idx="2601">
                  <c:v>88.316860766999994</c:v>
                </c:pt>
                <c:pt idx="2602">
                  <c:v>88.343121332999999</c:v>
                </c:pt>
                <c:pt idx="2603">
                  <c:v>88.369381898</c:v>
                </c:pt>
                <c:pt idx="2604">
                  <c:v>88.395642463000001</c:v>
                </c:pt>
                <c:pt idx="2605">
                  <c:v>88.421903029000006</c:v>
                </c:pt>
                <c:pt idx="2606">
                  <c:v>88.448163593999993</c:v>
                </c:pt>
                <c:pt idx="2607">
                  <c:v>88.474424158999994</c:v>
                </c:pt>
                <c:pt idx="2608">
                  <c:v>88.500684724999999</c:v>
                </c:pt>
                <c:pt idx="2609">
                  <c:v>88.52694529</c:v>
                </c:pt>
                <c:pt idx="2610">
                  <c:v>88.553205855000002</c:v>
                </c:pt>
                <c:pt idx="2611">
                  <c:v>88.579466421000006</c:v>
                </c:pt>
                <c:pt idx="2612">
                  <c:v>88.605726985999993</c:v>
                </c:pt>
                <c:pt idx="2613">
                  <c:v>88.631987551999998</c:v>
                </c:pt>
                <c:pt idx="2614">
                  <c:v>88.658248116999999</c:v>
                </c:pt>
                <c:pt idx="2615">
                  <c:v>88.684508682000001</c:v>
                </c:pt>
                <c:pt idx="2616">
                  <c:v>88.710769248000005</c:v>
                </c:pt>
                <c:pt idx="2617">
                  <c:v>88.737029813000007</c:v>
                </c:pt>
                <c:pt idx="2618">
                  <c:v>88.763290377999994</c:v>
                </c:pt>
                <c:pt idx="2619">
                  <c:v>88.789550943999998</c:v>
                </c:pt>
                <c:pt idx="2620">
                  <c:v>88.815811509</c:v>
                </c:pt>
                <c:pt idx="2621">
                  <c:v>88.842072074000001</c:v>
                </c:pt>
                <c:pt idx="2622">
                  <c:v>88.868332640000006</c:v>
                </c:pt>
                <c:pt idx="2623">
                  <c:v>88.894593205000007</c:v>
                </c:pt>
                <c:pt idx="2624">
                  <c:v>88.920853769999994</c:v>
                </c:pt>
                <c:pt idx="2625">
                  <c:v>88.947114335999999</c:v>
                </c:pt>
                <c:pt idx="2626">
                  <c:v>88.973374901</c:v>
                </c:pt>
                <c:pt idx="2627">
                  <c:v>88.999635467000004</c:v>
                </c:pt>
                <c:pt idx="2628">
                  <c:v>89.025896032000006</c:v>
                </c:pt>
                <c:pt idx="2629">
                  <c:v>89.052156597000007</c:v>
                </c:pt>
                <c:pt idx="2630">
                  <c:v>89.078417162999997</c:v>
                </c:pt>
                <c:pt idx="2631">
                  <c:v>89.104677727999999</c:v>
                </c:pt>
                <c:pt idx="2632">
                  <c:v>89.130938293</c:v>
                </c:pt>
                <c:pt idx="2633">
                  <c:v>89.157198859000005</c:v>
                </c:pt>
                <c:pt idx="2634">
                  <c:v>89.183459424000006</c:v>
                </c:pt>
                <c:pt idx="2635">
                  <c:v>89.209719989000007</c:v>
                </c:pt>
                <c:pt idx="2636">
                  <c:v>89.235980554999998</c:v>
                </c:pt>
                <c:pt idx="2637">
                  <c:v>89.262241119999999</c:v>
                </c:pt>
                <c:pt idx="2638">
                  <c:v>89.288501685</c:v>
                </c:pt>
                <c:pt idx="2639">
                  <c:v>89.314762251000005</c:v>
                </c:pt>
                <c:pt idx="2640">
                  <c:v>89.341022816000006</c:v>
                </c:pt>
                <c:pt idx="2641">
                  <c:v>89.367283380999993</c:v>
                </c:pt>
                <c:pt idx="2642">
                  <c:v>89.393543946999998</c:v>
                </c:pt>
                <c:pt idx="2643">
                  <c:v>89.419804511999999</c:v>
                </c:pt>
                <c:pt idx="2644">
                  <c:v>89.446065078000004</c:v>
                </c:pt>
                <c:pt idx="2645">
                  <c:v>89.472325643000005</c:v>
                </c:pt>
                <c:pt idx="2646">
                  <c:v>89.498586208000006</c:v>
                </c:pt>
                <c:pt idx="2647">
                  <c:v>89.524846773999997</c:v>
                </c:pt>
                <c:pt idx="2648">
                  <c:v>89.551107338999998</c:v>
                </c:pt>
                <c:pt idx="2649">
                  <c:v>89.577367903999999</c:v>
                </c:pt>
                <c:pt idx="2650">
                  <c:v>89.603628470000004</c:v>
                </c:pt>
                <c:pt idx="2651">
                  <c:v>89.629889035000005</c:v>
                </c:pt>
                <c:pt idx="2652">
                  <c:v>89.656149600000006</c:v>
                </c:pt>
                <c:pt idx="2653">
                  <c:v>89.682410165999997</c:v>
                </c:pt>
                <c:pt idx="2654">
                  <c:v>89.708670730999998</c:v>
                </c:pt>
                <c:pt idx="2655">
                  <c:v>89.734931295999999</c:v>
                </c:pt>
                <c:pt idx="2656">
                  <c:v>89.761191862000004</c:v>
                </c:pt>
                <c:pt idx="2657">
                  <c:v>89.787452427000005</c:v>
                </c:pt>
                <c:pt idx="2658">
                  <c:v>89.813712992999996</c:v>
                </c:pt>
                <c:pt idx="2659">
                  <c:v>89.839973557999997</c:v>
                </c:pt>
                <c:pt idx="2660">
                  <c:v>89.866234122999998</c:v>
                </c:pt>
                <c:pt idx="2661">
                  <c:v>89.892494689000003</c:v>
                </c:pt>
                <c:pt idx="2662">
                  <c:v>89.918755254000004</c:v>
                </c:pt>
                <c:pt idx="2663">
                  <c:v>89.945015819000005</c:v>
                </c:pt>
                <c:pt idx="2664">
                  <c:v>89.971276384999996</c:v>
                </c:pt>
                <c:pt idx="2665">
                  <c:v>89.997536949999997</c:v>
                </c:pt>
              </c:numCache>
            </c:numRef>
          </c:xVal>
          <c:yVal>
            <c:numRef>
              <c:f>'[1]WVTiTaZr-as milled 60 min'!$B$27:$B$2692</c:f>
              <c:numCache>
                <c:formatCode>General</c:formatCode>
                <c:ptCount val="2666"/>
                <c:pt idx="0">
                  <c:v>2542</c:v>
                </c:pt>
                <c:pt idx="1">
                  <c:v>2689</c:v>
                </c:pt>
                <c:pt idx="2">
                  <c:v>2612</c:v>
                </c:pt>
                <c:pt idx="3">
                  <c:v>2600</c:v>
                </c:pt>
                <c:pt idx="4">
                  <c:v>2572</c:v>
                </c:pt>
                <c:pt idx="5">
                  <c:v>2585</c:v>
                </c:pt>
                <c:pt idx="6">
                  <c:v>2649</c:v>
                </c:pt>
                <c:pt idx="7">
                  <c:v>2565</c:v>
                </c:pt>
                <c:pt idx="8">
                  <c:v>2614</c:v>
                </c:pt>
                <c:pt idx="9">
                  <c:v>2687</c:v>
                </c:pt>
                <c:pt idx="10">
                  <c:v>2603</c:v>
                </c:pt>
                <c:pt idx="11">
                  <c:v>2680</c:v>
                </c:pt>
                <c:pt idx="12">
                  <c:v>2602</c:v>
                </c:pt>
                <c:pt idx="13">
                  <c:v>2592</c:v>
                </c:pt>
                <c:pt idx="14">
                  <c:v>2488</c:v>
                </c:pt>
                <c:pt idx="15">
                  <c:v>2629</c:v>
                </c:pt>
                <c:pt idx="16">
                  <c:v>2697</c:v>
                </c:pt>
                <c:pt idx="17">
                  <c:v>2567</c:v>
                </c:pt>
                <c:pt idx="18">
                  <c:v>2633</c:v>
                </c:pt>
                <c:pt idx="19">
                  <c:v>2602</c:v>
                </c:pt>
                <c:pt idx="20">
                  <c:v>2594</c:v>
                </c:pt>
                <c:pt idx="21">
                  <c:v>2581</c:v>
                </c:pt>
                <c:pt idx="22">
                  <c:v>2625</c:v>
                </c:pt>
                <c:pt idx="23">
                  <c:v>2612</c:v>
                </c:pt>
                <c:pt idx="24">
                  <c:v>2705</c:v>
                </c:pt>
                <c:pt idx="25">
                  <c:v>2669</c:v>
                </c:pt>
                <c:pt idx="26">
                  <c:v>2573</c:v>
                </c:pt>
                <c:pt idx="27">
                  <c:v>2664</c:v>
                </c:pt>
                <c:pt idx="28">
                  <c:v>2729</c:v>
                </c:pt>
                <c:pt idx="29">
                  <c:v>2571</c:v>
                </c:pt>
                <c:pt idx="30">
                  <c:v>2680</c:v>
                </c:pt>
                <c:pt idx="31">
                  <c:v>2622</c:v>
                </c:pt>
                <c:pt idx="32">
                  <c:v>2614</c:v>
                </c:pt>
                <c:pt idx="33">
                  <c:v>2673</c:v>
                </c:pt>
                <c:pt idx="34">
                  <c:v>2709</c:v>
                </c:pt>
                <c:pt idx="35">
                  <c:v>2710</c:v>
                </c:pt>
                <c:pt idx="36">
                  <c:v>2655</c:v>
                </c:pt>
                <c:pt idx="37">
                  <c:v>2677</c:v>
                </c:pt>
                <c:pt idx="38">
                  <c:v>2618</c:v>
                </c:pt>
                <c:pt idx="39">
                  <c:v>2630</c:v>
                </c:pt>
                <c:pt idx="40">
                  <c:v>2635</c:v>
                </c:pt>
                <c:pt idx="41">
                  <c:v>2652</c:v>
                </c:pt>
                <c:pt idx="42">
                  <c:v>2702</c:v>
                </c:pt>
                <c:pt idx="43">
                  <c:v>2528</c:v>
                </c:pt>
                <c:pt idx="44">
                  <c:v>2585</c:v>
                </c:pt>
                <c:pt idx="45">
                  <c:v>2645</c:v>
                </c:pt>
                <c:pt idx="46">
                  <c:v>2659</c:v>
                </c:pt>
                <c:pt idx="47">
                  <c:v>2755</c:v>
                </c:pt>
                <c:pt idx="48">
                  <c:v>2557</c:v>
                </c:pt>
                <c:pt idx="49">
                  <c:v>2594</c:v>
                </c:pt>
                <c:pt idx="50">
                  <c:v>2658</c:v>
                </c:pt>
                <c:pt idx="51">
                  <c:v>2608</c:v>
                </c:pt>
                <c:pt idx="52">
                  <c:v>2554</c:v>
                </c:pt>
                <c:pt idx="53">
                  <c:v>2542</c:v>
                </c:pt>
                <c:pt idx="54">
                  <c:v>2653</c:v>
                </c:pt>
                <c:pt idx="55">
                  <c:v>2611</c:v>
                </c:pt>
                <c:pt idx="56">
                  <c:v>2679</c:v>
                </c:pt>
                <c:pt idx="57">
                  <c:v>2621</c:v>
                </c:pt>
                <c:pt idx="58">
                  <c:v>2606</c:v>
                </c:pt>
                <c:pt idx="59">
                  <c:v>2659</c:v>
                </c:pt>
                <c:pt idx="60">
                  <c:v>2638</c:v>
                </c:pt>
                <c:pt idx="61">
                  <c:v>2740</c:v>
                </c:pt>
                <c:pt idx="62">
                  <c:v>2624</c:v>
                </c:pt>
                <c:pt idx="63">
                  <c:v>2724</c:v>
                </c:pt>
                <c:pt idx="64">
                  <c:v>2700</c:v>
                </c:pt>
                <c:pt idx="65">
                  <c:v>2674</c:v>
                </c:pt>
                <c:pt idx="66">
                  <c:v>2578</c:v>
                </c:pt>
                <c:pt idx="67">
                  <c:v>2709</c:v>
                </c:pt>
                <c:pt idx="68">
                  <c:v>2652</c:v>
                </c:pt>
                <c:pt idx="69">
                  <c:v>2673</c:v>
                </c:pt>
                <c:pt idx="70">
                  <c:v>2573</c:v>
                </c:pt>
                <c:pt idx="71">
                  <c:v>2593</c:v>
                </c:pt>
                <c:pt idx="72">
                  <c:v>2637</c:v>
                </c:pt>
                <c:pt idx="73">
                  <c:v>2716</c:v>
                </c:pt>
                <c:pt idx="74">
                  <c:v>2707</c:v>
                </c:pt>
                <c:pt idx="75">
                  <c:v>2596</c:v>
                </c:pt>
                <c:pt idx="76">
                  <c:v>2676</c:v>
                </c:pt>
                <c:pt idx="77">
                  <c:v>2671</c:v>
                </c:pt>
                <c:pt idx="78">
                  <c:v>2631</c:v>
                </c:pt>
                <c:pt idx="79">
                  <c:v>2656</c:v>
                </c:pt>
                <c:pt idx="80">
                  <c:v>2607</c:v>
                </c:pt>
                <c:pt idx="81">
                  <c:v>2635</c:v>
                </c:pt>
                <c:pt idx="82">
                  <c:v>2713</c:v>
                </c:pt>
                <c:pt idx="83">
                  <c:v>2785</c:v>
                </c:pt>
                <c:pt idx="84">
                  <c:v>2652</c:v>
                </c:pt>
                <c:pt idx="85">
                  <c:v>2797</c:v>
                </c:pt>
                <c:pt idx="86">
                  <c:v>2659</c:v>
                </c:pt>
                <c:pt idx="87">
                  <c:v>2672</c:v>
                </c:pt>
                <c:pt idx="88">
                  <c:v>2727</c:v>
                </c:pt>
                <c:pt idx="89">
                  <c:v>2748</c:v>
                </c:pt>
                <c:pt idx="90">
                  <c:v>2636</c:v>
                </c:pt>
                <c:pt idx="91">
                  <c:v>2672</c:v>
                </c:pt>
                <c:pt idx="92">
                  <c:v>2729</c:v>
                </c:pt>
                <c:pt idx="93">
                  <c:v>2688</c:v>
                </c:pt>
                <c:pt idx="94">
                  <c:v>2755</c:v>
                </c:pt>
                <c:pt idx="95">
                  <c:v>2700</c:v>
                </c:pt>
                <c:pt idx="96">
                  <c:v>2656</c:v>
                </c:pt>
                <c:pt idx="97">
                  <c:v>2732</c:v>
                </c:pt>
                <c:pt idx="98">
                  <c:v>2711</c:v>
                </c:pt>
                <c:pt idx="99">
                  <c:v>2725</c:v>
                </c:pt>
                <c:pt idx="100">
                  <c:v>2638</c:v>
                </c:pt>
                <c:pt idx="101">
                  <c:v>2723</c:v>
                </c:pt>
                <c:pt idx="102">
                  <c:v>2698</c:v>
                </c:pt>
                <c:pt idx="103">
                  <c:v>2652</c:v>
                </c:pt>
                <c:pt idx="104">
                  <c:v>2723</c:v>
                </c:pt>
                <c:pt idx="105">
                  <c:v>2765</c:v>
                </c:pt>
                <c:pt idx="106">
                  <c:v>2647</c:v>
                </c:pt>
                <c:pt idx="107">
                  <c:v>2555</c:v>
                </c:pt>
                <c:pt idx="108">
                  <c:v>2761</c:v>
                </c:pt>
                <c:pt idx="109">
                  <c:v>2664</c:v>
                </c:pt>
                <c:pt idx="110">
                  <c:v>2645</c:v>
                </c:pt>
                <c:pt idx="111">
                  <c:v>2662</c:v>
                </c:pt>
                <c:pt idx="112">
                  <c:v>2656</c:v>
                </c:pt>
                <c:pt idx="113">
                  <c:v>2698</c:v>
                </c:pt>
                <c:pt idx="114">
                  <c:v>2747</c:v>
                </c:pt>
                <c:pt idx="115">
                  <c:v>2704</c:v>
                </c:pt>
                <c:pt idx="116">
                  <c:v>2688</c:v>
                </c:pt>
                <c:pt idx="117">
                  <c:v>2738</c:v>
                </c:pt>
                <c:pt idx="118">
                  <c:v>2644</c:v>
                </c:pt>
                <c:pt idx="119">
                  <c:v>2707</c:v>
                </c:pt>
                <c:pt idx="120">
                  <c:v>2663</c:v>
                </c:pt>
                <c:pt idx="121">
                  <c:v>2696</c:v>
                </c:pt>
                <c:pt idx="122">
                  <c:v>2674</c:v>
                </c:pt>
                <c:pt idx="123">
                  <c:v>2738</c:v>
                </c:pt>
                <c:pt idx="124">
                  <c:v>2759</c:v>
                </c:pt>
                <c:pt idx="125">
                  <c:v>2791</c:v>
                </c:pt>
                <c:pt idx="126">
                  <c:v>2740</c:v>
                </c:pt>
                <c:pt idx="127">
                  <c:v>2688</c:v>
                </c:pt>
                <c:pt idx="128">
                  <c:v>2784</c:v>
                </c:pt>
                <c:pt idx="129">
                  <c:v>2801</c:v>
                </c:pt>
                <c:pt idx="130">
                  <c:v>2705</c:v>
                </c:pt>
                <c:pt idx="131">
                  <c:v>2735</c:v>
                </c:pt>
                <c:pt idx="132">
                  <c:v>2681</c:v>
                </c:pt>
                <c:pt idx="133">
                  <c:v>2693</c:v>
                </c:pt>
                <c:pt idx="134">
                  <c:v>2751</c:v>
                </c:pt>
                <c:pt idx="135">
                  <c:v>2815</c:v>
                </c:pt>
                <c:pt idx="136">
                  <c:v>2669</c:v>
                </c:pt>
                <c:pt idx="137">
                  <c:v>2849</c:v>
                </c:pt>
                <c:pt idx="138">
                  <c:v>2707</c:v>
                </c:pt>
                <c:pt idx="139">
                  <c:v>2747</c:v>
                </c:pt>
                <c:pt idx="140">
                  <c:v>2697</c:v>
                </c:pt>
                <c:pt idx="141">
                  <c:v>2644</c:v>
                </c:pt>
                <c:pt idx="142">
                  <c:v>2713</c:v>
                </c:pt>
                <c:pt idx="143">
                  <c:v>2762</c:v>
                </c:pt>
                <c:pt idx="144">
                  <c:v>2702</c:v>
                </c:pt>
                <c:pt idx="145">
                  <c:v>2766</c:v>
                </c:pt>
                <c:pt idx="146">
                  <c:v>2717</c:v>
                </c:pt>
                <c:pt idx="147">
                  <c:v>2751</c:v>
                </c:pt>
                <c:pt idx="148">
                  <c:v>2713</c:v>
                </c:pt>
                <c:pt idx="149">
                  <c:v>2741</c:v>
                </c:pt>
                <c:pt idx="150">
                  <c:v>2776</c:v>
                </c:pt>
                <c:pt idx="151">
                  <c:v>2735</c:v>
                </c:pt>
                <c:pt idx="152">
                  <c:v>2772</c:v>
                </c:pt>
                <c:pt idx="153">
                  <c:v>2877</c:v>
                </c:pt>
                <c:pt idx="154">
                  <c:v>2649</c:v>
                </c:pt>
                <c:pt idx="155">
                  <c:v>2766</c:v>
                </c:pt>
                <c:pt idx="156">
                  <c:v>2761</c:v>
                </c:pt>
                <c:pt idx="157">
                  <c:v>2810</c:v>
                </c:pt>
                <c:pt idx="158">
                  <c:v>2770</c:v>
                </c:pt>
                <c:pt idx="159">
                  <c:v>2808</c:v>
                </c:pt>
                <c:pt idx="160">
                  <c:v>2766</c:v>
                </c:pt>
                <c:pt idx="161">
                  <c:v>2775</c:v>
                </c:pt>
                <c:pt idx="162">
                  <c:v>2752</c:v>
                </c:pt>
                <c:pt idx="163">
                  <c:v>2788</c:v>
                </c:pt>
                <c:pt idx="164">
                  <c:v>2808</c:v>
                </c:pt>
                <c:pt idx="165">
                  <c:v>2858</c:v>
                </c:pt>
                <c:pt idx="166">
                  <c:v>2827</c:v>
                </c:pt>
                <c:pt idx="167">
                  <c:v>2853</c:v>
                </c:pt>
                <c:pt idx="168">
                  <c:v>2734</c:v>
                </c:pt>
                <c:pt idx="169">
                  <c:v>2787</c:v>
                </c:pt>
                <c:pt idx="170">
                  <c:v>2709</c:v>
                </c:pt>
                <c:pt idx="171">
                  <c:v>2778</c:v>
                </c:pt>
                <c:pt idx="172">
                  <c:v>2765</c:v>
                </c:pt>
                <c:pt idx="173">
                  <c:v>2829</c:v>
                </c:pt>
                <c:pt idx="174">
                  <c:v>2718</c:v>
                </c:pt>
                <c:pt idx="175">
                  <c:v>2705</c:v>
                </c:pt>
                <c:pt idx="176">
                  <c:v>2707</c:v>
                </c:pt>
                <c:pt idx="177">
                  <c:v>2812</c:v>
                </c:pt>
                <c:pt idx="178">
                  <c:v>2785</c:v>
                </c:pt>
                <c:pt idx="179">
                  <c:v>2630</c:v>
                </c:pt>
                <c:pt idx="180">
                  <c:v>2699</c:v>
                </c:pt>
                <c:pt idx="181">
                  <c:v>2780</c:v>
                </c:pt>
                <c:pt idx="182">
                  <c:v>2651</c:v>
                </c:pt>
                <c:pt idx="183">
                  <c:v>2799</c:v>
                </c:pt>
                <c:pt idx="184">
                  <c:v>2739</c:v>
                </c:pt>
                <c:pt idx="185">
                  <c:v>2837</c:v>
                </c:pt>
                <c:pt idx="186">
                  <c:v>2760</c:v>
                </c:pt>
                <c:pt idx="187">
                  <c:v>2791</c:v>
                </c:pt>
                <c:pt idx="188">
                  <c:v>2834</c:v>
                </c:pt>
                <c:pt idx="189">
                  <c:v>2827</c:v>
                </c:pt>
                <c:pt idx="190">
                  <c:v>2775</c:v>
                </c:pt>
                <c:pt idx="191">
                  <c:v>2685</c:v>
                </c:pt>
                <c:pt idx="192">
                  <c:v>2728</c:v>
                </c:pt>
                <c:pt idx="193">
                  <c:v>2730</c:v>
                </c:pt>
                <c:pt idx="194">
                  <c:v>2790</c:v>
                </c:pt>
                <c:pt idx="195">
                  <c:v>2781</c:v>
                </c:pt>
                <c:pt idx="196">
                  <c:v>2751</c:v>
                </c:pt>
                <c:pt idx="197">
                  <c:v>2852</c:v>
                </c:pt>
                <c:pt idx="198">
                  <c:v>2726</c:v>
                </c:pt>
                <c:pt idx="199">
                  <c:v>2752</c:v>
                </c:pt>
                <c:pt idx="200">
                  <c:v>2801</c:v>
                </c:pt>
                <c:pt idx="201">
                  <c:v>2728</c:v>
                </c:pt>
                <c:pt idx="202">
                  <c:v>2836</c:v>
                </c:pt>
                <c:pt idx="203">
                  <c:v>2771</c:v>
                </c:pt>
                <c:pt idx="204">
                  <c:v>2711</c:v>
                </c:pt>
                <c:pt idx="205">
                  <c:v>2667</c:v>
                </c:pt>
                <c:pt idx="206">
                  <c:v>2829</c:v>
                </c:pt>
                <c:pt idx="207">
                  <c:v>2726</c:v>
                </c:pt>
                <c:pt idx="208">
                  <c:v>2786</c:v>
                </c:pt>
                <c:pt idx="209">
                  <c:v>2854</c:v>
                </c:pt>
                <c:pt idx="210">
                  <c:v>2773</c:v>
                </c:pt>
                <c:pt idx="211">
                  <c:v>2806</c:v>
                </c:pt>
                <c:pt idx="212">
                  <c:v>2970</c:v>
                </c:pt>
                <c:pt idx="213">
                  <c:v>2735</c:v>
                </c:pt>
                <c:pt idx="214">
                  <c:v>2800</c:v>
                </c:pt>
                <c:pt idx="215">
                  <c:v>2687</c:v>
                </c:pt>
                <c:pt idx="216">
                  <c:v>2805</c:v>
                </c:pt>
                <c:pt idx="217">
                  <c:v>2829</c:v>
                </c:pt>
                <c:pt idx="218">
                  <c:v>2871</c:v>
                </c:pt>
                <c:pt idx="219">
                  <c:v>2765</c:v>
                </c:pt>
                <c:pt idx="220">
                  <c:v>2815</c:v>
                </c:pt>
                <c:pt idx="221">
                  <c:v>2772</c:v>
                </c:pt>
                <c:pt idx="222">
                  <c:v>2817</c:v>
                </c:pt>
                <c:pt idx="223">
                  <c:v>2641</c:v>
                </c:pt>
                <c:pt idx="224">
                  <c:v>2812</c:v>
                </c:pt>
                <c:pt idx="225">
                  <c:v>2762</c:v>
                </c:pt>
                <c:pt idx="226">
                  <c:v>2795</c:v>
                </c:pt>
                <c:pt idx="227">
                  <c:v>2792</c:v>
                </c:pt>
                <c:pt idx="228">
                  <c:v>2863</c:v>
                </c:pt>
                <c:pt idx="229">
                  <c:v>2860</c:v>
                </c:pt>
                <c:pt idx="230">
                  <c:v>2836</c:v>
                </c:pt>
                <c:pt idx="231">
                  <c:v>2887</c:v>
                </c:pt>
                <c:pt idx="232">
                  <c:v>2797</c:v>
                </c:pt>
                <c:pt idx="233">
                  <c:v>2797</c:v>
                </c:pt>
                <c:pt idx="234">
                  <c:v>2779</c:v>
                </c:pt>
                <c:pt idx="235">
                  <c:v>2848</c:v>
                </c:pt>
                <c:pt idx="236">
                  <c:v>2896</c:v>
                </c:pt>
                <c:pt idx="237">
                  <c:v>2798</c:v>
                </c:pt>
                <c:pt idx="238">
                  <c:v>2790</c:v>
                </c:pt>
                <c:pt idx="239">
                  <c:v>2767</c:v>
                </c:pt>
                <c:pt idx="240">
                  <c:v>2765</c:v>
                </c:pt>
                <c:pt idx="241">
                  <c:v>2773</c:v>
                </c:pt>
                <c:pt idx="242">
                  <c:v>2769</c:v>
                </c:pt>
                <c:pt idx="243">
                  <c:v>2824</c:v>
                </c:pt>
                <c:pt idx="244">
                  <c:v>2728</c:v>
                </c:pt>
                <c:pt idx="245">
                  <c:v>2889</c:v>
                </c:pt>
                <c:pt idx="246">
                  <c:v>2804</c:v>
                </c:pt>
                <c:pt idx="247">
                  <c:v>2731</c:v>
                </c:pt>
                <c:pt idx="248">
                  <c:v>2873</c:v>
                </c:pt>
                <c:pt idx="249">
                  <c:v>2795</c:v>
                </c:pt>
                <c:pt idx="250">
                  <c:v>2840</c:v>
                </c:pt>
                <c:pt idx="251">
                  <c:v>2764</c:v>
                </c:pt>
                <c:pt idx="252">
                  <c:v>2788</c:v>
                </c:pt>
                <c:pt idx="253">
                  <c:v>2879</c:v>
                </c:pt>
                <c:pt idx="254">
                  <c:v>2802</c:v>
                </c:pt>
                <c:pt idx="255">
                  <c:v>2831</c:v>
                </c:pt>
                <c:pt idx="256">
                  <c:v>2718</c:v>
                </c:pt>
                <c:pt idx="257">
                  <c:v>2807</c:v>
                </c:pt>
                <c:pt idx="258">
                  <c:v>2662</c:v>
                </c:pt>
                <c:pt idx="259">
                  <c:v>2814</c:v>
                </c:pt>
                <c:pt idx="260">
                  <c:v>2852</c:v>
                </c:pt>
                <c:pt idx="261">
                  <c:v>2813</c:v>
                </c:pt>
                <c:pt idx="262">
                  <c:v>2855</c:v>
                </c:pt>
                <c:pt idx="263">
                  <c:v>2868</c:v>
                </c:pt>
                <c:pt idx="264">
                  <c:v>2967</c:v>
                </c:pt>
                <c:pt idx="265">
                  <c:v>2846</c:v>
                </c:pt>
                <c:pt idx="266">
                  <c:v>2752</c:v>
                </c:pt>
                <c:pt idx="267">
                  <c:v>2848</c:v>
                </c:pt>
                <c:pt idx="268">
                  <c:v>2775</c:v>
                </c:pt>
                <c:pt idx="269">
                  <c:v>2768</c:v>
                </c:pt>
                <c:pt idx="270">
                  <c:v>2792</c:v>
                </c:pt>
                <c:pt idx="271">
                  <c:v>2827</c:v>
                </c:pt>
                <c:pt idx="272">
                  <c:v>2861</c:v>
                </c:pt>
                <c:pt idx="273">
                  <c:v>2846</c:v>
                </c:pt>
                <c:pt idx="274">
                  <c:v>2768</c:v>
                </c:pt>
                <c:pt idx="275">
                  <c:v>2853</c:v>
                </c:pt>
                <c:pt idx="276">
                  <c:v>2768</c:v>
                </c:pt>
                <c:pt idx="277">
                  <c:v>2929</c:v>
                </c:pt>
                <c:pt idx="278">
                  <c:v>2905</c:v>
                </c:pt>
                <c:pt idx="279">
                  <c:v>2881</c:v>
                </c:pt>
                <c:pt idx="280">
                  <c:v>2885</c:v>
                </c:pt>
                <c:pt idx="281">
                  <c:v>2848</c:v>
                </c:pt>
                <c:pt idx="282">
                  <c:v>2779</c:v>
                </c:pt>
                <c:pt idx="283">
                  <c:v>2847</c:v>
                </c:pt>
                <c:pt idx="284">
                  <c:v>2912</c:v>
                </c:pt>
                <c:pt idx="285">
                  <c:v>2819</c:v>
                </c:pt>
                <c:pt idx="286">
                  <c:v>2809</c:v>
                </c:pt>
                <c:pt idx="287">
                  <c:v>2866</c:v>
                </c:pt>
                <c:pt idx="288">
                  <c:v>2923</c:v>
                </c:pt>
                <c:pt idx="289">
                  <c:v>2872</c:v>
                </c:pt>
                <c:pt idx="290">
                  <c:v>2855</c:v>
                </c:pt>
                <c:pt idx="291">
                  <c:v>2875</c:v>
                </c:pt>
                <c:pt idx="292">
                  <c:v>2799</c:v>
                </c:pt>
                <c:pt idx="293">
                  <c:v>2850</c:v>
                </c:pt>
                <c:pt idx="294">
                  <c:v>2816</c:v>
                </c:pt>
                <c:pt idx="295">
                  <c:v>2847</c:v>
                </c:pt>
                <c:pt idx="296">
                  <c:v>2827</c:v>
                </c:pt>
                <c:pt idx="297">
                  <c:v>2792</c:v>
                </c:pt>
                <c:pt idx="298">
                  <c:v>2847</c:v>
                </c:pt>
                <c:pt idx="299">
                  <c:v>2872</c:v>
                </c:pt>
                <c:pt idx="300">
                  <c:v>2991</c:v>
                </c:pt>
                <c:pt idx="301">
                  <c:v>2827</c:v>
                </c:pt>
                <c:pt idx="302">
                  <c:v>2871</c:v>
                </c:pt>
                <c:pt idx="303">
                  <c:v>2832</c:v>
                </c:pt>
                <c:pt idx="304">
                  <c:v>2887</c:v>
                </c:pt>
                <c:pt idx="305">
                  <c:v>2806</c:v>
                </c:pt>
                <c:pt idx="306">
                  <c:v>2834</c:v>
                </c:pt>
                <c:pt idx="307">
                  <c:v>2824</c:v>
                </c:pt>
                <c:pt idx="308">
                  <c:v>2882</c:v>
                </c:pt>
                <c:pt idx="309">
                  <c:v>2825</c:v>
                </c:pt>
                <c:pt idx="310">
                  <c:v>2892</c:v>
                </c:pt>
                <c:pt idx="311">
                  <c:v>2827</c:v>
                </c:pt>
                <c:pt idx="312">
                  <c:v>2955</c:v>
                </c:pt>
                <c:pt idx="313">
                  <c:v>2884</c:v>
                </c:pt>
                <c:pt idx="314">
                  <c:v>2818</c:v>
                </c:pt>
                <c:pt idx="315">
                  <c:v>2898</c:v>
                </c:pt>
                <c:pt idx="316">
                  <c:v>2856</c:v>
                </c:pt>
                <c:pt idx="317">
                  <c:v>2794</c:v>
                </c:pt>
                <c:pt idx="318">
                  <c:v>2925</c:v>
                </c:pt>
                <c:pt idx="319">
                  <c:v>2845</c:v>
                </c:pt>
                <c:pt idx="320">
                  <c:v>2824</c:v>
                </c:pt>
                <c:pt idx="321">
                  <c:v>2941</c:v>
                </c:pt>
                <c:pt idx="322">
                  <c:v>2911</c:v>
                </c:pt>
                <c:pt idx="323">
                  <c:v>2894</c:v>
                </c:pt>
                <c:pt idx="324">
                  <c:v>2811</c:v>
                </c:pt>
                <c:pt idx="325">
                  <c:v>2902</c:v>
                </c:pt>
                <c:pt idx="326">
                  <c:v>2938</c:v>
                </c:pt>
                <c:pt idx="327">
                  <c:v>2896</c:v>
                </c:pt>
                <c:pt idx="328">
                  <c:v>2974</c:v>
                </c:pt>
                <c:pt idx="329">
                  <c:v>2979</c:v>
                </c:pt>
                <c:pt idx="330">
                  <c:v>2948</c:v>
                </c:pt>
                <c:pt idx="331">
                  <c:v>2783</c:v>
                </c:pt>
                <c:pt idx="332">
                  <c:v>2857</c:v>
                </c:pt>
                <c:pt idx="333">
                  <c:v>2829</c:v>
                </c:pt>
                <c:pt idx="334">
                  <c:v>2818</c:v>
                </c:pt>
                <c:pt idx="335">
                  <c:v>2909</c:v>
                </c:pt>
                <c:pt idx="336">
                  <c:v>2942</c:v>
                </c:pt>
                <c:pt idx="337">
                  <c:v>2877</c:v>
                </c:pt>
                <c:pt idx="338">
                  <c:v>2962</c:v>
                </c:pt>
                <c:pt idx="339">
                  <c:v>2953</c:v>
                </c:pt>
                <c:pt idx="340">
                  <c:v>2907</c:v>
                </c:pt>
                <c:pt idx="341">
                  <c:v>3034</c:v>
                </c:pt>
                <c:pt idx="342">
                  <c:v>2902</c:v>
                </c:pt>
                <c:pt idx="343">
                  <c:v>2879</c:v>
                </c:pt>
                <c:pt idx="344">
                  <c:v>2830</c:v>
                </c:pt>
                <c:pt idx="345">
                  <c:v>2819</c:v>
                </c:pt>
                <c:pt idx="346">
                  <c:v>2857</c:v>
                </c:pt>
                <c:pt idx="347">
                  <c:v>2934</c:v>
                </c:pt>
                <c:pt idx="348">
                  <c:v>2890</c:v>
                </c:pt>
                <c:pt idx="349">
                  <c:v>2888</c:v>
                </c:pt>
                <c:pt idx="350">
                  <c:v>2776</c:v>
                </c:pt>
                <c:pt idx="351">
                  <c:v>2929</c:v>
                </c:pt>
                <c:pt idx="352">
                  <c:v>2994</c:v>
                </c:pt>
                <c:pt idx="353">
                  <c:v>2922</c:v>
                </c:pt>
                <c:pt idx="354">
                  <c:v>2906</c:v>
                </c:pt>
                <c:pt idx="355">
                  <c:v>3002</c:v>
                </c:pt>
                <c:pt idx="356">
                  <c:v>2864</c:v>
                </c:pt>
                <c:pt idx="357">
                  <c:v>2945</c:v>
                </c:pt>
                <c:pt idx="358">
                  <c:v>2968</c:v>
                </c:pt>
                <c:pt idx="359">
                  <c:v>2950</c:v>
                </c:pt>
                <c:pt idx="360">
                  <c:v>2979</c:v>
                </c:pt>
                <c:pt idx="361">
                  <c:v>3103</c:v>
                </c:pt>
                <c:pt idx="362">
                  <c:v>3018</c:v>
                </c:pt>
                <c:pt idx="363">
                  <c:v>2978</c:v>
                </c:pt>
                <c:pt idx="364">
                  <c:v>2910</c:v>
                </c:pt>
                <c:pt idx="365">
                  <c:v>3021</c:v>
                </c:pt>
                <c:pt idx="366">
                  <c:v>3102</c:v>
                </c:pt>
                <c:pt idx="367">
                  <c:v>3027</c:v>
                </c:pt>
                <c:pt idx="368">
                  <c:v>3012</c:v>
                </c:pt>
                <c:pt idx="369">
                  <c:v>3073</c:v>
                </c:pt>
                <c:pt idx="370">
                  <c:v>3009</c:v>
                </c:pt>
                <c:pt idx="371">
                  <c:v>2970</c:v>
                </c:pt>
                <c:pt idx="372">
                  <c:v>3009</c:v>
                </c:pt>
                <c:pt idx="373">
                  <c:v>3074</c:v>
                </c:pt>
                <c:pt idx="374">
                  <c:v>3100</c:v>
                </c:pt>
                <c:pt idx="375">
                  <c:v>3032</c:v>
                </c:pt>
                <c:pt idx="376">
                  <c:v>3014</c:v>
                </c:pt>
                <c:pt idx="377">
                  <c:v>3088</c:v>
                </c:pt>
                <c:pt idx="378">
                  <c:v>3062</c:v>
                </c:pt>
                <c:pt idx="379">
                  <c:v>3087</c:v>
                </c:pt>
                <c:pt idx="380">
                  <c:v>3021</c:v>
                </c:pt>
                <c:pt idx="381">
                  <c:v>3037</c:v>
                </c:pt>
                <c:pt idx="382">
                  <c:v>2988</c:v>
                </c:pt>
                <c:pt idx="383">
                  <c:v>3039</c:v>
                </c:pt>
                <c:pt idx="384">
                  <c:v>3142</c:v>
                </c:pt>
                <c:pt idx="385">
                  <c:v>3204</c:v>
                </c:pt>
                <c:pt idx="386">
                  <c:v>3132</c:v>
                </c:pt>
                <c:pt idx="387">
                  <c:v>3183</c:v>
                </c:pt>
                <c:pt idx="388">
                  <c:v>3008</c:v>
                </c:pt>
                <c:pt idx="389">
                  <c:v>3128</c:v>
                </c:pt>
                <c:pt idx="390">
                  <c:v>3249</c:v>
                </c:pt>
                <c:pt idx="391">
                  <c:v>3192</c:v>
                </c:pt>
                <c:pt idx="392">
                  <c:v>3079</c:v>
                </c:pt>
                <c:pt idx="393">
                  <c:v>3120</c:v>
                </c:pt>
                <c:pt idx="394">
                  <c:v>3226</c:v>
                </c:pt>
                <c:pt idx="395">
                  <c:v>3254</c:v>
                </c:pt>
                <c:pt idx="396">
                  <c:v>3157</c:v>
                </c:pt>
                <c:pt idx="397">
                  <c:v>3350</c:v>
                </c:pt>
                <c:pt idx="398">
                  <c:v>3448</c:v>
                </c:pt>
                <c:pt idx="399">
                  <c:v>3410</c:v>
                </c:pt>
                <c:pt idx="400">
                  <c:v>3321</c:v>
                </c:pt>
                <c:pt idx="401">
                  <c:v>3406</c:v>
                </c:pt>
                <c:pt idx="402">
                  <c:v>3398</c:v>
                </c:pt>
                <c:pt idx="403">
                  <c:v>3477</c:v>
                </c:pt>
                <c:pt idx="404">
                  <c:v>3360</c:v>
                </c:pt>
                <c:pt idx="405">
                  <c:v>3538</c:v>
                </c:pt>
                <c:pt idx="406">
                  <c:v>3418</c:v>
                </c:pt>
                <c:pt idx="407">
                  <c:v>3587</c:v>
                </c:pt>
                <c:pt idx="408">
                  <c:v>3733</c:v>
                </c:pt>
                <c:pt idx="409">
                  <c:v>3617</c:v>
                </c:pt>
                <c:pt idx="410">
                  <c:v>3616</c:v>
                </c:pt>
                <c:pt idx="411">
                  <c:v>3794</c:v>
                </c:pt>
                <c:pt idx="412">
                  <c:v>3780</c:v>
                </c:pt>
                <c:pt idx="413">
                  <c:v>3813</c:v>
                </c:pt>
                <c:pt idx="414">
                  <c:v>3974</c:v>
                </c:pt>
                <c:pt idx="415">
                  <c:v>4070</c:v>
                </c:pt>
                <c:pt idx="416">
                  <c:v>4068</c:v>
                </c:pt>
                <c:pt idx="417">
                  <c:v>4177</c:v>
                </c:pt>
                <c:pt idx="418">
                  <c:v>4419</c:v>
                </c:pt>
                <c:pt idx="419">
                  <c:v>4503</c:v>
                </c:pt>
                <c:pt idx="420">
                  <c:v>4605</c:v>
                </c:pt>
                <c:pt idx="421">
                  <c:v>4778</c:v>
                </c:pt>
                <c:pt idx="422">
                  <c:v>4962</c:v>
                </c:pt>
                <c:pt idx="423">
                  <c:v>5218</c:v>
                </c:pt>
                <c:pt idx="424">
                  <c:v>5577</c:v>
                </c:pt>
                <c:pt idx="425">
                  <c:v>5995</c:v>
                </c:pt>
                <c:pt idx="426">
                  <c:v>6253</c:v>
                </c:pt>
                <c:pt idx="427">
                  <c:v>6898</c:v>
                </c:pt>
                <c:pt idx="428">
                  <c:v>7169</c:v>
                </c:pt>
                <c:pt idx="429">
                  <c:v>7849</c:v>
                </c:pt>
                <c:pt idx="430">
                  <c:v>8587</c:v>
                </c:pt>
                <c:pt idx="431">
                  <c:v>9292</c:v>
                </c:pt>
                <c:pt idx="432">
                  <c:v>10158</c:v>
                </c:pt>
                <c:pt idx="433">
                  <c:v>11091</c:v>
                </c:pt>
                <c:pt idx="434">
                  <c:v>12043</c:v>
                </c:pt>
                <c:pt idx="435">
                  <c:v>13105</c:v>
                </c:pt>
                <c:pt idx="436">
                  <c:v>13688</c:v>
                </c:pt>
                <c:pt idx="437">
                  <c:v>13995</c:v>
                </c:pt>
                <c:pt idx="438">
                  <c:v>14002</c:v>
                </c:pt>
                <c:pt idx="439">
                  <c:v>13529</c:v>
                </c:pt>
                <c:pt idx="440">
                  <c:v>12925</c:v>
                </c:pt>
                <c:pt idx="441">
                  <c:v>11922</c:v>
                </c:pt>
                <c:pt idx="442">
                  <c:v>11160</c:v>
                </c:pt>
                <c:pt idx="443">
                  <c:v>10029</c:v>
                </c:pt>
                <c:pt idx="444">
                  <c:v>9140</c:v>
                </c:pt>
                <c:pt idx="445">
                  <c:v>8397</c:v>
                </c:pt>
                <c:pt idx="446">
                  <c:v>8089</c:v>
                </c:pt>
                <c:pt idx="447">
                  <c:v>7251</c:v>
                </c:pt>
                <c:pt idx="448">
                  <c:v>6933</c:v>
                </c:pt>
                <c:pt idx="449">
                  <c:v>6593</c:v>
                </c:pt>
                <c:pt idx="450">
                  <c:v>6105</c:v>
                </c:pt>
                <c:pt idx="451">
                  <c:v>5973</c:v>
                </c:pt>
                <c:pt idx="452">
                  <c:v>5719</c:v>
                </c:pt>
                <c:pt idx="453">
                  <c:v>5630</c:v>
                </c:pt>
                <c:pt idx="454">
                  <c:v>5320</c:v>
                </c:pt>
                <c:pt idx="455">
                  <c:v>5194</c:v>
                </c:pt>
                <c:pt idx="456">
                  <c:v>5141</c:v>
                </c:pt>
                <c:pt idx="457">
                  <c:v>5081</c:v>
                </c:pt>
                <c:pt idx="458">
                  <c:v>5104</c:v>
                </c:pt>
                <c:pt idx="459">
                  <c:v>5091</c:v>
                </c:pt>
                <c:pt idx="460">
                  <c:v>4854</c:v>
                </c:pt>
                <c:pt idx="461">
                  <c:v>4914</c:v>
                </c:pt>
                <c:pt idx="462">
                  <c:v>4841</c:v>
                </c:pt>
                <c:pt idx="463">
                  <c:v>4796</c:v>
                </c:pt>
                <c:pt idx="464">
                  <c:v>4726</c:v>
                </c:pt>
                <c:pt idx="465">
                  <c:v>4786</c:v>
                </c:pt>
                <c:pt idx="466">
                  <c:v>4731</c:v>
                </c:pt>
                <c:pt idx="467">
                  <c:v>4702</c:v>
                </c:pt>
                <c:pt idx="468">
                  <c:v>4840</c:v>
                </c:pt>
                <c:pt idx="469">
                  <c:v>4853</c:v>
                </c:pt>
                <c:pt idx="470">
                  <c:v>4734</c:v>
                </c:pt>
                <c:pt idx="471">
                  <c:v>4781</c:v>
                </c:pt>
                <c:pt idx="472">
                  <c:v>4906</c:v>
                </c:pt>
                <c:pt idx="473">
                  <c:v>4873</c:v>
                </c:pt>
                <c:pt idx="474">
                  <c:v>4976</c:v>
                </c:pt>
                <c:pt idx="475">
                  <c:v>5137</c:v>
                </c:pt>
                <c:pt idx="476">
                  <c:v>5242</c:v>
                </c:pt>
                <c:pt idx="477">
                  <c:v>5132</c:v>
                </c:pt>
                <c:pt idx="478">
                  <c:v>5466</c:v>
                </c:pt>
                <c:pt idx="479">
                  <c:v>5562</c:v>
                </c:pt>
                <c:pt idx="480">
                  <c:v>5676</c:v>
                </c:pt>
                <c:pt idx="481">
                  <c:v>5836</c:v>
                </c:pt>
                <c:pt idx="482">
                  <c:v>6268</c:v>
                </c:pt>
                <c:pt idx="483">
                  <c:v>6233</c:v>
                </c:pt>
                <c:pt idx="484">
                  <c:v>6743</c:v>
                </c:pt>
                <c:pt idx="485">
                  <c:v>7012</c:v>
                </c:pt>
                <c:pt idx="486">
                  <c:v>7463</c:v>
                </c:pt>
                <c:pt idx="487">
                  <c:v>7681</c:v>
                </c:pt>
                <c:pt idx="488">
                  <c:v>8265</c:v>
                </c:pt>
                <c:pt idx="489">
                  <c:v>8606</c:v>
                </c:pt>
                <c:pt idx="490">
                  <c:v>9086</c:v>
                </c:pt>
                <c:pt idx="491">
                  <c:v>9850</c:v>
                </c:pt>
                <c:pt idx="492">
                  <c:v>10206</c:v>
                </c:pt>
                <c:pt idx="493">
                  <c:v>10674</c:v>
                </c:pt>
                <c:pt idx="494">
                  <c:v>10936</c:v>
                </c:pt>
                <c:pt idx="495">
                  <c:v>10721</c:v>
                </c:pt>
                <c:pt idx="496">
                  <c:v>10436</c:v>
                </c:pt>
                <c:pt idx="497">
                  <c:v>10175</c:v>
                </c:pt>
                <c:pt idx="498">
                  <c:v>9704</c:v>
                </c:pt>
                <c:pt idx="499">
                  <c:v>9063</c:v>
                </c:pt>
                <c:pt idx="500">
                  <c:v>8671</c:v>
                </c:pt>
                <c:pt idx="501">
                  <c:v>8100</c:v>
                </c:pt>
                <c:pt idx="502">
                  <c:v>7802</c:v>
                </c:pt>
                <c:pt idx="503">
                  <c:v>7499</c:v>
                </c:pt>
                <c:pt idx="504">
                  <c:v>6886</c:v>
                </c:pt>
                <c:pt idx="505">
                  <c:v>6702</c:v>
                </c:pt>
                <c:pt idx="506">
                  <c:v>6461</c:v>
                </c:pt>
                <c:pt idx="507">
                  <c:v>6072</c:v>
                </c:pt>
                <c:pt idx="508">
                  <c:v>5876</c:v>
                </c:pt>
                <c:pt idx="509">
                  <c:v>5708</c:v>
                </c:pt>
                <c:pt idx="510">
                  <c:v>5668</c:v>
                </c:pt>
                <c:pt idx="511">
                  <c:v>5720</c:v>
                </c:pt>
                <c:pt idx="512">
                  <c:v>5448</c:v>
                </c:pt>
                <c:pt idx="513">
                  <c:v>5522</c:v>
                </c:pt>
                <c:pt idx="514">
                  <c:v>5373</c:v>
                </c:pt>
                <c:pt idx="515">
                  <c:v>5270</c:v>
                </c:pt>
                <c:pt idx="516">
                  <c:v>5247</c:v>
                </c:pt>
                <c:pt idx="517">
                  <c:v>5216</c:v>
                </c:pt>
                <c:pt idx="518">
                  <c:v>5144</c:v>
                </c:pt>
                <c:pt idx="519">
                  <c:v>5220</c:v>
                </c:pt>
                <c:pt idx="520">
                  <c:v>5349</c:v>
                </c:pt>
                <c:pt idx="521">
                  <c:v>5227</c:v>
                </c:pt>
                <c:pt idx="522">
                  <c:v>5312</c:v>
                </c:pt>
                <c:pt idx="523">
                  <c:v>5328</c:v>
                </c:pt>
                <c:pt idx="524">
                  <c:v>5313</c:v>
                </c:pt>
                <c:pt idx="525">
                  <c:v>5276</c:v>
                </c:pt>
                <c:pt idx="526">
                  <c:v>5270</c:v>
                </c:pt>
                <c:pt idx="527">
                  <c:v>5417</c:v>
                </c:pt>
                <c:pt idx="528">
                  <c:v>5518</c:v>
                </c:pt>
                <c:pt idx="529">
                  <c:v>5657</c:v>
                </c:pt>
                <c:pt idx="530">
                  <c:v>5605</c:v>
                </c:pt>
                <c:pt idx="531">
                  <c:v>5821</c:v>
                </c:pt>
                <c:pt idx="532">
                  <c:v>5871</c:v>
                </c:pt>
                <c:pt idx="533">
                  <c:v>6126</c:v>
                </c:pt>
                <c:pt idx="534">
                  <c:v>6101</c:v>
                </c:pt>
                <c:pt idx="535">
                  <c:v>6169</c:v>
                </c:pt>
                <c:pt idx="536">
                  <c:v>6314</c:v>
                </c:pt>
                <c:pt idx="537">
                  <c:v>6674</c:v>
                </c:pt>
                <c:pt idx="538">
                  <c:v>6746</c:v>
                </c:pt>
                <c:pt idx="539">
                  <c:v>6952</c:v>
                </c:pt>
                <c:pt idx="540">
                  <c:v>7263</c:v>
                </c:pt>
                <c:pt idx="541">
                  <c:v>7438</c:v>
                </c:pt>
                <c:pt idx="542">
                  <c:v>7858</c:v>
                </c:pt>
                <c:pt idx="543">
                  <c:v>8185</c:v>
                </c:pt>
                <c:pt idx="544">
                  <c:v>8514</c:v>
                </c:pt>
                <c:pt idx="545">
                  <c:v>8853</c:v>
                </c:pt>
                <c:pt idx="546">
                  <c:v>9392</c:v>
                </c:pt>
                <c:pt idx="547">
                  <c:v>9858</c:v>
                </c:pt>
                <c:pt idx="548">
                  <c:v>10292</c:v>
                </c:pt>
                <c:pt idx="549">
                  <c:v>11061</c:v>
                </c:pt>
                <c:pt idx="550">
                  <c:v>11605</c:v>
                </c:pt>
                <c:pt idx="551">
                  <c:v>12423</c:v>
                </c:pt>
                <c:pt idx="552">
                  <c:v>12912</c:v>
                </c:pt>
                <c:pt idx="553">
                  <c:v>13543</c:v>
                </c:pt>
                <c:pt idx="554">
                  <c:v>14534</c:v>
                </c:pt>
                <c:pt idx="555">
                  <c:v>15192</c:v>
                </c:pt>
                <c:pt idx="556">
                  <c:v>16265</c:v>
                </c:pt>
                <c:pt idx="557">
                  <c:v>17311</c:v>
                </c:pt>
                <c:pt idx="558">
                  <c:v>18020</c:v>
                </c:pt>
                <c:pt idx="559">
                  <c:v>18835</c:v>
                </c:pt>
                <c:pt idx="560">
                  <c:v>19859</c:v>
                </c:pt>
                <c:pt idx="561">
                  <c:v>20530</c:v>
                </c:pt>
                <c:pt idx="562">
                  <c:v>21180</c:v>
                </c:pt>
                <c:pt idx="563">
                  <c:v>21443</c:v>
                </c:pt>
                <c:pt idx="564">
                  <c:v>22582</c:v>
                </c:pt>
                <c:pt idx="565">
                  <c:v>22602</c:v>
                </c:pt>
                <c:pt idx="566">
                  <c:v>23123</c:v>
                </c:pt>
                <c:pt idx="567">
                  <c:v>23249</c:v>
                </c:pt>
                <c:pt idx="568">
                  <c:v>23199</c:v>
                </c:pt>
                <c:pt idx="569">
                  <c:v>22611</c:v>
                </c:pt>
                <c:pt idx="570">
                  <c:v>22603</c:v>
                </c:pt>
                <c:pt idx="571">
                  <c:v>22081</c:v>
                </c:pt>
                <c:pt idx="572">
                  <c:v>21935</c:v>
                </c:pt>
                <c:pt idx="573">
                  <c:v>21329</c:v>
                </c:pt>
                <c:pt idx="574">
                  <c:v>20846</c:v>
                </c:pt>
                <c:pt idx="575">
                  <c:v>20065</c:v>
                </c:pt>
                <c:pt idx="576">
                  <c:v>19637</c:v>
                </c:pt>
                <c:pt idx="577">
                  <c:v>19008</c:v>
                </c:pt>
                <c:pt idx="578">
                  <c:v>18731</c:v>
                </c:pt>
                <c:pt idx="579">
                  <c:v>18309</c:v>
                </c:pt>
                <c:pt idx="580">
                  <c:v>17891</c:v>
                </c:pt>
                <c:pt idx="581">
                  <c:v>17498</c:v>
                </c:pt>
                <c:pt idx="582">
                  <c:v>17370</c:v>
                </c:pt>
                <c:pt idx="583">
                  <c:v>17343</c:v>
                </c:pt>
                <c:pt idx="584">
                  <c:v>17407</c:v>
                </c:pt>
                <c:pt idx="585">
                  <c:v>17516</c:v>
                </c:pt>
                <c:pt idx="586">
                  <c:v>17724</c:v>
                </c:pt>
                <c:pt idx="587">
                  <c:v>18255</c:v>
                </c:pt>
                <c:pt idx="588">
                  <c:v>18705</c:v>
                </c:pt>
                <c:pt idx="589">
                  <c:v>19702</c:v>
                </c:pt>
                <c:pt idx="590">
                  <c:v>20789</c:v>
                </c:pt>
                <c:pt idx="591">
                  <c:v>21642</c:v>
                </c:pt>
                <c:pt idx="592">
                  <c:v>23147</c:v>
                </c:pt>
                <c:pt idx="593">
                  <c:v>24119</c:v>
                </c:pt>
                <c:pt idx="594">
                  <c:v>24983</c:v>
                </c:pt>
                <c:pt idx="595">
                  <c:v>26154</c:v>
                </c:pt>
                <c:pt idx="596">
                  <c:v>26360</c:v>
                </c:pt>
                <c:pt idx="597">
                  <c:v>25590</c:v>
                </c:pt>
                <c:pt idx="598">
                  <c:v>25327</c:v>
                </c:pt>
                <c:pt idx="599">
                  <c:v>23871</c:v>
                </c:pt>
                <c:pt idx="600">
                  <c:v>22687</c:v>
                </c:pt>
                <c:pt idx="601">
                  <c:v>21335</c:v>
                </c:pt>
                <c:pt idx="602">
                  <c:v>20057</c:v>
                </c:pt>
                <c:pt idx="603">
                  <c:v>18505</c:v>
                </c:pt>
                <c:pt idx="604">
                  <c:v>17776</c:v>
                </c:pt>
                <c:pt idx="605">
                  <c:v>16774</c:v>
                </c:pt>
                <c:pt idx="606">
                  <c:v>15964</c:v>
                </c:pt>
                <c:pt idx="607">
                  <c:v>14838</c:v>
                </c:pt>
                <c:pt idx="608">
                  <c:v>14159</c:v>
                </c:pt>
                <c:pt idx="609">
                  <c:v>13282</c:v>
                </c:pt>
                <c:pt idx="610">
                  <c:v>12386</c:v>
                </c:pt>
                <c:pt idx="611">
                  <c:v>11610</c:v>
                </c:pt>
                <c:pt idx="612">
                  <c:v>11042</c:v>
                </c:pt>
                <c:pt idx="613">
                  <c:v>10236</c:v>
                </c:pt>
                <c:pt idx="614">
                  <c:v>9811</c:v>
                </c:pt>
                <c:pt idx="615">
                  <c:v>9223</c:v>
                </c:pt>
                <c:pt idx="616">
                  <c:v>8839</c:v>
                </c:pt>
                <c:pt idx="617">
                  <c:v>8345</c:v>
                </c:pt>
                <c:pt idx="618">
                  <c:v>7973</c:v>
                </c:pt>
                <c:pt idx="619">
                  <c:v>7817</c:v>
                </c:pt>
                <c:pt idx="620">
                  <c:v>7457</c:v>
                </c:pt>
                <c:pt idx="621">
                  <c:v>7341</c:v>
                </c:pt>
                <c:pt idx="622">
                  <c:v>7039</c:v>
                </c:pt>
                <c:pt idx="623">
                  <c:v>6898</c:v>
                </c:pt>
                <c:pt idx="624">
                  <c:v>6698</c:v>
                </c:pt>
                <c:pt idx="625">
                  <c:v>6386</c:v>
                </c:pt>
                <c:pt idx="626">
                  <c:v>6348</c:v>
                </c:pt>
                <c:pt idx="627">
                  <c:v>6273</c:v>
                </c:pt>
                <c:pt idx="628">
                  <c:v>6057</c:v>
                </c:pt>
                <c:pt idx="629">
                  <c:v>5960</c:v>
                </c:pt>
                <c:pt idx="630">
                  <c:v>5989</c:v>
                </c:pt>
                <c:pt idx="631">
                  <c:v>5721</c:v>
                </c:pt>
                <c:pt idx="632">
                  <c:v>5642</c:v>
                </c:pt>
                <c:pt idx="633">
                  <c:v>5520</c:v>
                </c:pt>
                <c:pt idx="634">
                  <c:v>5537</c:v>
                </c:pt>
                <c:pt idx="635">
                  <c:v>5462</c:v>
                </c:pt>
                <c:pt idx="636">
                  <c:v>5512</c:v>
                </c:pt>
                <c:pt idx="637">
                  <c:v>5277</c:v>
                </c:pt>
                <c:pt idx="638">
                  <c:v>5405</c:v>
                </c:pt>
                <c:pt idx="639">
                  <c:v>5261</c:v>
                </c:pt>
                <c:pt idx="640">
                  <c:v>5212</c:v>
                </c:pt>
                <c:pt idx="641">
                  <c:v>5107</c:v>
                </c:pt>
                <c:pt idx="642">
                  <c:v>5205</c:v>
                </c:pt>
                <c:pt idx="643">
                  <c:v>5121</c:v>
                </c:pt>
                <c:pt idx="644">
                  <c:v>5203</c:v>
                </c:pt>
                <c:pt idx="645">
                  <c:v>5139</c:v>
                </c:pt>
                <c:pt idx="646">
                  <c:v>4934</c:v>
                </c:pt>
                <c:pt idx="647">
                  <c:v>5083</c:v>
                </c:pt>
                <c:pt idx="648">
                  <c:v>5058</c:v>
                </c:pt>
                <c:pt idx="649">
                  <c:v>5096</c:v>
                </c:pt>
                <c:pt idx="650">
                  <c:v>5197</c:v>
                </c:pt>
                <c:pt idx="651">
                  <c:v>5095</c:v>
                </c:pt>
                <c:pt idx="652">
                  <c:v>5179</c:v>
                </c:pt>
                <c:pt idx="653">
                  <c:v>5461</c:v>
                </c:pt>
                <c:pt idx="654">
                  <c:v>5426</c:v>
                </c:pt>
                <c:pt idx="655">
                  <c:v>5389</c:v>
                </c:pt>
                <c:pt idx="656">
                  <c:v>5294</c:v>
                </c:pt>
                <c:pt idx="657">
                  <c:v>5743</c:v>
                </c:pt>
                <c:pt idx="658">
                  <c:v>5749</c:v>
                </c:pt>
                <c:pt idx="659">
                  <c:v>5776</c:v>
                </c:pt>
                <c:pt idx="660">
                  <c:v>6202</c:v>
                </c:pt>
                <c:pt idx="661">
                  <c:v>6171</c:v>
                </c:pt>
                <c:pt idx="662">
                  <c:v>6242</c:v>
                </c:pt>
                <c:pt idx="663">
                  <c:v>6540</c:v>
                </c:pt>
                <c:pt idx="664">
                  <c:v>6481</c:v>
                </c:pt>
                <c:pt idx="665">
                  <c:v>6479</c:v>
                </c:pt>
                <c:pt idx="666">
                  <c:v>6561</c:v>
                </c:pt>
                <c:pt idx="667">
                  <c:v>6273</c:v>
                </c:pt>
                <c:pt idx="668">
                  <c:v>6413</c:v>
                </c:pt>
                <c:pt idx="669">
                  <c:v>6423</c:v>
                </c:pt>
                <c:pt idx="670">
                  <c:v>6224</c:v>
                </c:pt>
                <c:pt idx="671">
                  <c:v>6199</c:v>
                </c:pt>
                <c:pt idx="672">
                  <c:v>6007</c:v>
                </c:pt>
                <c:pt idx="673">
                  <c:v>6156</c:v>
                </c:pt>
                <c:pt idx="674">
                  <c:v>6165</c:v>
                </c:pt>
                <c:pt idx="675">
                  <c:v>5995</c:v>
                </c:pt>
                <c:pt idx="676">
                  <c:v>6048</c:v>
                </c:pt>
                <c:pt idx="677">
                  <c:v>5968</c:v>
                </c:pt>
                <c:pt idx="678">
                  <c:v>6062</c:v>
                </c:pt>
                <c:pt idx="679">
                  <c:v>6057</c:v>
                </c:pt>
                <c:pt idx="680">
                  <c:v>6152</c:v>
                </c:pt>
                <c:pt idx="681">
                  <c:v>6174</c:v>
                </c:pt>
                <c:pt idx="682">
                  <c:v>6188</c:v>
                </c:pt>
                <c:pt idx="683">
                  <c:v>6421</c:v>
                </c:pt>
                <c:pt idx="684">
                  <c:v>6609</c:v>
                </c:pt>
                <c:pt idx="685">
                  <c:v>6817</c:v>
                </c:pt>
                <c:pt idx="686">
                  <c:v>7219</c:v>
                </c:pt>
                <c:pt idx="687">
                  <c:v>7332</c:v>
                </c:pt>
                <c:pt idx="688">
                  <c:v>7673</c:v>
                </c:pt>
                <c:pt idx="689">
                  <c:v>7894</c:v>
                </c:pt>
                <c:pt idx="690">
                  <c:v>8466</c:v>
                </c:pt>
                <c:pt idx="691">
                  <c:v>8651</c:v>
                </c:pt>
                <c:pt idx="692">
                  <c:v>9034</c:v>
                </c:pt>
                <c:pt idx="693">
                  <c:v>9428</c:v>
                </c:pt>
                <c:pt idx="694">
                  <c:v>9548</c:v>
                </c:pt>
                <c:pt idx="695">
                  <c:v>10069</c:v>
                </c:pt>
                <c:pt idx="696">
                  <c:v>10025</c:v>
                </c:pt>
                <c:pt idx="697">
                  <c:v>9672</c:v>
                </c:pt>
                <c:pt idx="698">
                  <c:v>9664</c:v>
                </c:pt>
                <c:pt idx="699">
                  <c:v>9314</c:v>
                </c:pt>
                <c:pt idx="700">
                  <c:v>8968</c:v>
                </c:pt>
                <c:pt idx="701">
                  <c:v>8562</c:v>
                </c:pt>
                <c:pt idx="702">
                  <c:v>8212</c:v>
                </c:pt>
                <c:pt idx="703">
                  <c:v>7855</c:v>
                </c:pt>
                <c:pt idx="704">
                  <c:v>7339</c:v>
                </c:pt>
                <c:pt idx="705">
                  <c:v>6960</c:v>
                </c:pt>
                <c:pt idx="706">
                  <c:v>6754</c:v>
                </c:pt>
                <c:pt idx="707">
                  <c:v>6419</c:v>
                </c:pt>
                <c:pt idx="708">
                  <c:v>6129</c:v>
                </c:pt>
                <c:pt idx="709">
                  <c:v>6041</c:v>
                </c:pt>
                <c:pt idx="710">
                  <c:v>5656</c:v>
                </c:pt>
                <c:pt idx="711">
                  <c:v>5524</c:v>
                </c:pt>
                <c:pt idx="712">
                  <c:v>5579</c:v>
                </c:pt>
                <c:pt idx="713">
                  <c:v>5375</c:v>
                </c:pt>
                <c:pt idx="714">
                  <c:v>5268</c:v>
                </c:pt>
                <c:pt idx="715">
                  <c:v>5204</c:v>
                </c:pt>
                <c:pt idx="716">
                  <c:v>5070</c:v>
                </c:pt>
                <c:pt idx="717">
                  <c:v>4937</c:v>
                </c:pt>
                <c:pt idx="718">
                  <c:v>4994</c:v>
                </c:pt>
                <c:pt idx="719">
                  <c:v>4843</c:v>
                </c:pt>
                <c:pt idx="720">
                  <c:v>4845</c:v>
                </c:pt>
                <c:pt idx="721">
                  <c:v>4825</c:v>
                </c:pt>
                <c:pt idx="722">
                  <c:v>4784</c:v>
                </c:pt>
                <c:pt idx="723">
                  <c:v>4776</c:v>
                </c:pt>
                <c:pt idx="724">
                  <c:v>4796</c:v>
                </c:pt>
                <c:pt idx="725">
                  <c:v>4610</c:v>
                </c:pt>
                <c:pt idx="726">
                  <c:v>4690</c:v>
                </c:pt>
                <c:pt idx="727">
                  <c:v>4636</c:v>
                </c:pt>
                <c:pt idx="728">
                  <c:v>4780</c:v>
                </c:pt>
                <c:pt idx="729">
                  <c:v>4777</c:v>
                </c:pt>
                <c:pt idx="730">
                  <c:v>4797</c:v>
                </c:pt>
                <c:pt idx="731">
                  <c:v>4867</c:v>
                </c:pt>
                <c:pt idx="732">
                  <c:v>4853</c:v>
                </c:pt>
                <c:pt idx="733">
                  <c:v>4860</c:v>
                </c:pt>
                <c:pt idx="734">
                  <c:v>4923</c:v>
                </c:pt>
                <c:pt idx="735">
                  <c:v>5102</c:v>
                </c:pt>
                <c:pt idx="736">
                  <c:v>5054</c:v>
                </c:pt>
                <c:pt idx="737">
                  <c:v>5067</c:v>
                </c:pt>
                <c:pt idx="738">
                  <c:v>5305</c:v>
                </c:pt>
                <c:pt idx="739">
                  <c:v>5309</c:v>
                </c:pt>
                <c:pt idx="740">
                  <c:v>5333</c:v>
                </c:pt>
                <c:pt idx="741">
                  <c:v>5585</c:v>
                </c:pt>
                <c:pt idx="742">
                  <c:v>5524</c:v>
                </c:pt>
                <c:pt idx="743">
                  <c:v>5590</c:v>
                </c:pt>
                <c:pt idx="744">
                  <c:v>5764</c:v>
                </c:pt>
                <c:pt idx="745">
                  <c:v>5655</c:v>
                </c:pt>
                <c:pt idx="746">
                  <c:v>5761</c:v>
                </c:pt>
                <c:pt idx="747">
                  <c:v>5906</c:v>
                </c:pt>
                <c:pt idx="748">
                  <c:v>5848</c:v>
                </c:pt>
                <c:pt idx="749">
                  <c:v>5918</c:v>
                </c:pt>
                <c:pt idx="750">
                  <c:v>5848</c:v>
                </c:pt>
                <c:pt idx="751">
                  <c:v>6054</c:v>
                </c:pt>
                <c:pt idx="752">
                  <c:v>6031</c:v>
                </c:pt>
                <c:pt idx="753">
                  <c:v>5979</c:v>
                </c:pt>
                <c:pt idx="754">
                  <c:v>6054</c:v>
                </c:pt>
                <c:pt idx="755">
                  <c:v>6237</c:v>
                </c:pt>
                <c:pt idx="756">
                  <c:v>6367</c:v>
                </c:pt>
                <c:pt idx="757">
                  <c:v>6620</c:v>
                </c:pt>
                <c:pt idx="758">
                  <c:v>6637</c:v>
                </c:pt>
                <c:pt idx="759">
                  <c:v>6919</c:v>
                </c:pt>
                <c:pt idx="760">
                  <c:v>7049</c:v>
                </c:pt>
                <c:pt idx="761">
                  <c:v>7307</c:v>
                </c:pt>
                <c:pt idx="762">
                  <c:v>7594</c:v>
                </c:pt>
                <c:pt idx="763">
                  <c:v>7835</c:v>
                </c:pt>
                <c:pt idx="764">
                  <c:v>8289</c:v>
                </c:pt>
                <c:pt idx="765">
                  <c:v>8888</c:v>
                </c:pt>
                <c:pt idx="766">
                  <c:v>9139</c:v>
                </c:pt>
                <c:pt idx="767">
                  <c:v>9701</c:v>
                </c:pt>
                <c:pt idx="768">
                  <c:v>10422</c:v>
                </c:pt>
                <c:pt idx="769">
                  <c:v>10776</c:v>
                </c:pt>
                <c:pt idx="770">
                  <c:v>11314</c:v>
                </c:pt>
                <c:pt idx="771">
                  <c:v>11915</c:v>
                </c:pt>
                <c:pt idx="772">
                  <c:v>12516</c:v>
                </c:pt>
                <c:pt idx="773">
                  <c:v>13250</c:v>
                </c:pt>
                <c:pt idx="774">
                  <c:v>14153</c:v>
                </c:pt>
                <c:pt idx="775">
                  <c:v>14396</c:v>
                </c:pt>
                <c:pt idx="776">
                  <c:v>15144</c:v>
                </c:pt>
                <c:pt idx="777">
                  <c:v>15445</c:v>
                </c:pt>
                <c:pt idx="778">
                  <c:v>15797</c:v>
                </c:pt>
                <c:pt idx="779">
                  <c:v>16486</c:v>
                </c:pt>
                <c:pt idx="780">
                  <c:v>16588</c:v>
                </c:pt>
                <c:pt idx="781">
                  <c:v>16693</c:v>
                </c:pt>
                <c:pt idx="782">
                  <c:v>16592</c:v>
                </c:pt>
                <c:pt idx="783">
                  <c:v>16280</c:v>
                </c:pt>
                <c:pt idx="784">
                  <c:v>15971</c:v>
                </c:pt>
                <c:pt idx="785">
                  <c:v>15521</c:v>
                </c:pt>
                <c:pt idx="786">
                  <c:v>15179</c:v>
                </c:pt>
                <c:pt idx="787">
                  <c:v>14778</c:v>
                </c:pt>
                <c:pt idx="788">
                  <c:v>14303</c:v>
                </c:pt>
                <c:pt idx="789">
                  <c:v>13873</c:v>
                </c:pt>
                <c:pt idx="790">
                  <c:v>13177</c:v>
                </c:pt>
                <c:pt idx="791">
                  <c:v>12501</c:v>
                </c:pt>
                <c:pt idx="792">
                  <c:v>11890</c:v>
                </c:pt>
                <c:pt idx="793">
                  <c:v>11041</c:v>
                </c:pt>
                <c:pt idx="794">
                  <c:v>10959</c:v>
                </c:pt>
                <c:pt idx="795">
                  <c:v>10173</c:v>
                </c:pt>
                <c:pt idx="796">
                  <c:v>9782</c:v>
                </c:pt>
                <c:pt idx="797">
                  <c:v>9220</c:v>
                </c:pt>
                <c:pt idx="798">
                  <c:v>9042</c:v>
                </c:pt>
                <c:pt idx="799">
                  <c:v>8389</c:v>
                </c:pt>
                <c:pt idx="800">
                  <c:v>8086</c:v>
                </c:pt>
                <c:pt idx="801">
                  <c:v>7714</c:v>
                </c:pt>
                <c:pt idx="802">
                  <c:v>7488</c:v>
                </c:pt>
                <c:pt idx="803">
                  <c:v>7364</c:v>
                </c:pt>
                <c:pt idx="804">
                  <c:v>7017</c:v>
                </c:pt>
                <c:pt idx="805">
                  <c:v>6714</c:v>
                </c:pt>
                <c:pt idx="806">
                  <c:v>6610</c:v>
                </c:pt>
                <c:pt idx="807">
                  <c:v>6386</c:v>
                </c:pt>
                <c:pt idx="808">
                  <c:v>6212</c:v>
                </c:pt>
                <c:pt idx="809">
                  <c:v>6237</c:v>
                </c:pt>
                <c:pt idx="810">
                  <c:v>5889</c:v>
                </c:pt>
                <c:pt idx="811">
                  <c:v>5835</c:v>
                </c:pt>
                <c:pt idx="812">
                  <c:v>5769</c:v>
                </c:pt>
                <c:pt idx="813">
                  <c:v>5568</c:v>
                </c:pt>
                <c:pt idx="814">
                  <c:v>5656</c:v>
                </c:pt>
                <c:pt idx="815">
                  <c:v>5676</c:v>
                </c:pt>
                <c:pt idx="816">
                  <c:v>5715</c:v>
                </c:pt>
                <c:pt idx="817">
                  <c:v>5655</c:v>
                </c:pt>
                <c:pt idx="818">
                  <c:v>5689</c:v>
                </c:pt>
                <c:pt idx="819">
                  <c:v>5628</c:v>
                </c:pt>
                <c:pt idx="820">
                  <c:v>5789</c:v>
                </c:pt>
                <c:pt idx="821">
                  <c:v>5941</c:v>
                </c:pt>
                <c:pt idx="822">
                  <c:v>6131</c:v>
                </c:pt>
                <c:pt idx="823">
                  <c:v>6464</c:v>
                </c:pt>
                <c:pt idx="824">
                  <c:v>6739</c:v>
                </c:pt>
                <c:pt idx="825">
                  <c:v>7275</c:v>
                </c:pt>
                <c:pt idx="826">
                  <c:v>7725</c:v>
                </c:pt>
                <c:pt idx="827">
                  <c:v>8060</c:v>
                </c:pt>
                <c:pt idx="828">
                  <c:v>8040</c:v>
                </c:pt>
                <c:pt idx="829">
                  <c:v>7580</c:v>
                </c:pt>
                <c:pt idx="830">
                  <c:v>7224</c:v>
                </c:pt>
                <c:pt idx="831">
                  <c:v>7133</c:v>
                </c:pt>
                <c:pt idx="832">
                  <c:v>6888</c:v>
                </c:pt>
                <c:pt idx="833">
                  <c:v>6263</c:v>
                </c:pt>
                <c:pt idx="834">
                  <c:v>5830</c:v>
                </c:pt>
                <c:pt idx="835">
                  <c:v>5415</c:v>
                </c:pt>
                <c:pt idx="836">
                  <c:v>5323</c:v>
                </c:pt>
                <c:pt idx="837">
                  <c:v>5139</c:v>
                </c:pt>
                <c:pt idx="838">
                  <c:v>4937</c:v>
                </c:pt>
                <c:pt idx="839">
                  <c:v>4665</c:v>
                </c:pt>
                <c:pt idx="840">
                  <c:v>4696</c:v>
                </c:pt>
                <c:pt idx="841">
                  <c:v>4572</c:v>
                </c:pt>
                <c:pt idx="842">
                  <c:v>4465</c:v>
                </c:pt>
                <c:pt idx="843">
                  <c:v>4229</c:v>
                </c:pt>
                <c:pt idx="844">
                  <c:v>4085</c:v>
                </c:pt>
                <c:pt idx="845">
                  <c:v>4319</c:v>
                </c:pt>
                <c:pt idx="846">
                  <c:v>4166</c:v>
                </c:pt>
                <c:pt idx="847">
                  <c:v>4032</c:v>
                </c:pt>
                <c:pt idx="848">
                  <c:v>4157</c:v>
                </c:pt>
                <c:pt idx="849">
                  <c:v>4174</c:v>
                </c:pt>
                <c:pt idx="850">
                  <c:v>4130</c:v>
                </c:pt>
                <c:pt idx="851">
                  <c:v>4085</c:v>
                </c:pt>
                <c:pt idx="852">
                  <c:v>3983</c:v>
                </c:pt>
                <c:pt idx="853">
                  <c:v>3903</c:v>
                </c:pt>
                <c:pt idx="854">
                  <c:v>3923</c:v>
                </c:pt>
                <c:pt idx="855">
                  <c:v>3944</c:v>
                </c:pt>
                <c:pt idx="856">
                  <c:v>3940</c:v>
                </c:pt>
                <c:pt idx="857">
                  <c:v>3934</c:v>
                </c:pt>
                <c:pt idx="858">
                  <c:v>3844</c:v>
                </c:pt>
                <c:pt idx="859">
                  <c:v>3889</c:v>
                </c:pt>
                <c:pt idx="860">
                  <c:v>3858</c:v>
                </c:pt>
                <c:pt idx="861">
                  <c:v>3815</c:v>
                </c:pt>
                <c:pt idx="862">
                  <c:v>3841</c:v>
                </c:pt>
                <c:pt idx="863">
                  <c:v>3834</c:v>
                </c:pt>
                <c:pt idx="864">
                  <c:v>3799</c:v>
                </c:pt>
                <c:pt idx="865">
                  <c:v>3803</c:v>
                </c:pt>
                <c:pt idx="866">
                  <c:v>3799</c:v>
                </c:pt>
                <c:pt idx="867">
                  <c:v>3766</c:v>
                </c:pt>
                <c:pt idx="868">
                  <c:v>3742</c:v>
                </c:pt>
                <c:pt idx="869">
                  <c:v>3884</c:v>
                </c:pt>
                <c:pt idx="870">
                  <c:v>3842</c:v>
                </c:pt>
                <c:pt idx="871">
                  <c:v>3867</c:v>
                </c:pt>
                <c:pt idx="872">
                  <c:v>3866</c:v>
                </c:pt>
                <c:pt idx="873">
                  <c:v>3842</c:v>
                </c:pt>
                <c:pt idx="874">
                  <c:v>3884</c:v>
                </c:pt>
                <c:pt idx="875">
                  <c:v>3907</c:v>
                </c:pt>
                <c:pt idx="876">
                  <c:v>3984</c:v>
                </c:pt>
                <c:pt idx="877">
                  <c:v>3972</c:v>
                </c:pt>
                <c:pt idx="878">
                  <c:v>4053</c:v>
                </c:pt>
                <c:pt idx="879">
                  <c:v>3985</c:v>
                </c:pt>
                <c:pt idx="880">
                  <c:v>4052</c:v>
                </c:pt>
                <c:pt idx="881">
                  <c:v>4052</c:v>
                </c:pt>
                <c:pt idx="882">
                  <c:v>4177</c:v>
                </c:pt>
                <c:pt idx="883">
                  <c:v>4322</c:v>
                </c:pt>
                <c:pt idx="884">
                  <c:v>4343</c:v>
                </c:pt>
                <c:pt idx="885">
                  <c:v>4470</c:v>
                </c:pt>
                <c:pt idx="886">
                  <c:v>4454</c:v>
                </c:pt>
                <c:pt idx="887">
                  <c:v>4681</c:v>
                </c:pt>
                <c:pt idx="888">
                  <c:v>4778</c:v>
                </c:pt>
                <c:pt idx="889">
                  <c:v>4902</c:v>
                </c:pt>
                <c:pt idx="890">
                  <c:v>5285</c:v>
                </c:pt>
                <c:pt idx="891">
                  <c:v>5352</c:v>
                </c:pt>
                <c:pt idx="892">
                  <c:v>5559</c:v>
                </c:pt>
                <c:pt idx="893">
                  <c:v>5879</c:v>
                </c:pt>
                <c:pt idx="894">
                  <c:v>5991</c:v>
                </c:pt>
                <c:pt idx="895">
                  <c:v>5939</c:v>
                </c:pt>
                <c:pt idx="896">
                  <c:v>6045</c:v>
                </c:pt>
                <c:pt idx="897">
                  <c:v>5948</c:v>
                </c:pt>
                <c:pt idx="898">
                  <c:v>5898</c:v>
                </c:pt>
                <c:pt idx="899">
                  <c:v>5935</c:v>
                </c:pt>
                <c:pt idx="900">
                  <c:v>5519</c:v>
                </c:pt>
                <c:pt idx="901">
                  <c:v>5448</c:v>
                </c:pt>
                <c:pt idx="902">
                  <c:v>5223</c:v>
                </c:pt>
                <c:pt idx="903">
                  <c:v>5115</c:v>
                </c:pt>
                <c:pt idx="904">
                  <c:v>4985</c:v>
                </c:pt>
                <c:pt idx="905">
                  <c:v>4911</c:v>
                </c:pt>
                <c:pt idx="906">
                  <c:v>4867</c:v>
                </c:pt>
                <c:pt idx="907">
                  <c:v>4590</c:v>
                </c:pt>
                <c:pt idx="908">
                  <c:v>4500</c:v>
                </c:pt>
                <c:pt idx="909">
                  <c:v>4410</c:v>
                </c:pt>
                <c:pt idx="910">
                  <c:v>4275</c:v>
                </c:pt>
                <c:pt idx="911">
                  <c:v>4360</c:v>
                </c:pt>
                <c:pt idx="912">
                  <c:v>4071</c:v>
                </c:pt>
                <c:pt idx="913">
                  <c:v>4074</c:v>
                </c:pt>
                <c:pt idx="914">
                  <c:v>4013</c:v>
                </c:pt>
                <c:pt idx="915">
                  <c:v>4002</c:v>
                </c:pt>
                <c:pt idx="916">
                  <c:v>3868</c:v>
                </c:pt>
                <c:pt idx="917">
                  <c:v>3889</c:v>
                </c:pt>
                <c:pt idx="918">
                  <c:v>3856</c:v>
                </c:pt>
                <c:pt idx="919">
                  <c:v>3841</c:v>
                </c:pt>
                <c:pt idx="920">
                  <c:v>3759</c:v>
                </c:pt>
                <c:pt idx="921">
                  <c:v>3696</c:v>
                </c:pt>
                <c:pt idx="922">
                  <c:v>3827</c:v>
                </c:pt>
                <c:pt idx="923">
                  <c:v>3787</c:v>
                </c:pt>
                <c:pt idx="924">
                  <c:v>3643</c:v>
                </c:pt>
                <c:pt idx="925">
                  <c:v>3708</c:v>
                </c:pt>
                <c:pt idx="926">
                  <c:v>3705</c:v>
                </c:pt>
                <c:pt idx="927">
                  <c:v>3639</c:v>
                </c:pt>
                <c:pt idx="928">
                  <c:v>3721</c:v>
                </c:pt>
                <c:pt idx="929">
                  <c:v>3744</c:v>
                </c:pt>
                <c:pt idx="930">
                  <c:v>3670</c:v>
                </c:pt>
                <c:pt idx="931">
                  <c:v>3752</c:v>
                </c:pt>
                <c:pt idx="932">
                  <c:v>3599</c:v>
                </c:pt>
                <c:pt idx="933">
                  <c:v>3553</c:v>
                </c:pt>
                <c:pt idx="934">
                  <c:v>3736</c:v>
                </c:pt>
                <c:pt idx="935">
                  <c:v>3621</c:v>
                </c:pt>
                <c:pt idx="936">
                  <c:v>3767</c:v>
                </c:pt>
                <c:pt idx="937">
                  <c:v>3615</c:v>
                </c:pt>
                <c:pt idx="938">
                  <c:v>3584</c:v>
                </c:pt>
                <c:pt idx="939">
                  <c:v>3673</c:v>
                </c:pt>
                <c:pt idx="940">
                  <c:v>3721</c:v>
                </c:pt>
                <c:pt idx="941">
                  <c:v>3554</c:v>
                </c:pt>
                <c:pt idx="942">
                  <c:v>3586</c:v>
                </c:pt>
                <c:pt idx="943">
                  <c:v>3600</c:v>
                </c:pt>
                <c:pt idx="944">
                  <c:v>3541</c:v>
                </c:pt>
                <c:pt idx="945">
                  <c:v>3694</c:v>
                </c:pt>
                <c:pt idx="946">
                  <c:v>3554</c:v>
                </c:pt>
                <c:pt idx="947">
                  <c:v>3702</c:v>
                </c:pt>
                <c:pt idx="948">
                  <c:v>3603</c:v>
                </c:pt>
                <c:pt idx="949">
                  <c:v>3703</c:v>
                </c:pt>
                <c:pt idx="950">
                  <c:v>3558</c:v>
                </c:pt>
                <c:pt idx="951">
                  <c:v>3537</c:v>
                </c:pt>
                <c:pt idx="952">
                  <c:v>3722</c:v>
                </c:pt>
                <c:pt idx="953">
                  <c:v>3649</c:v>
                </c:pt>
                <c:pt idx="954">
                  <c:v>3622</c:v>
                </c:pt>
                <c:pt idx="955">
                  <c:v>3553</c:v>
                </c:pt>
                <c:pt idx="956">
                  <c:v>3504</c:v>
                </c:pt>
                <c:pt idx="957">
                  <c:v>3628</c:v>
                </c:pt>
                <c:pt idx="958">
                  <c:v>3620</c:v>
                </c:pt>
                <c:pt idx="959">
                  <c:v>3487</c:v>
                </c:pt>
                <c:pt idx="960">
                  <c:v>3591</c:v>
                </c:pt>
                <c:pt idx="961">
                  <c:v>3559</c:v>
                </c:pt>
                <c:pt idx="962">
                  <c:v>3466</c:v>
                </c:pt>
                <c:pt idx="963">
                  <c:v>3651</c:v>
                </c:pt>
                <c:pt idx="964">
                  <c:v>3693</c:v>
                </c:pt>
                <c:pt idx="965">
                  <c:v>3688</c:v>
                </c:pt>
                <c:pt idx="966">
                  <c:v>3674</c:v>
                </c:pt>
                <c:pt idx="967">
                  <c:v>3822</c:v>
                </c:pt>
                <c:pt idx="968">
                  <c:v>3646</c:v>
                </c:pt>
                <c:pt idx="969">
                  <c:v>3603</c:v>
                </c:pt>
                <c:pt idx="970">
                  <c:v>3676</c:v>
                </c:pt>
                <c:pt idx="971">
                  <c:v>3470</c:v>
                </c:pt>
                <c:pt idx="972">
                  <c:v>3774</c:v>
                </c:pt>
                <c:pt idx="973">
                  <c:v>3622</c:v>
                </c:pt>
                <c:pt idx="974">
                  <c:v>3601</c:v>
                </c:pt>
                <c:pt idx="975">
                  <c:v>3749</c:v>
                </c:pt>
                <c:pt idx="976">
                  <c:v>3684</c:v>
                </c:pt>
                <c:pt idx="977">
                  <c:v>3649</c:v>
                </c:pt>
                <c:pt idx="978">
                  <c:v>3604</c:v>
                </c:pt>
                <c:pt idx="979">
                  <c:v>3754</c:v>
                </c:pt>
                <c:pt idx="980">
                  <c:v>3731</c:v>
                </c:pt>
                <c:pt idx="981">
                  <c:v>3645</c:v>
                </c:pt>
                <c:pt idx="982">
                  <c:v>3737</c:v>
                </c:pt>
                <c:pt idx="983">
                  <c:v>3662</c:v>
                </c:pt>
                <c:pt idx="984">
                  <c:v>3681</c:v>
                </c:pt>
                <c:pt idx="985">
                  <c:v>3680</c:v>
                </c:pt>
                <c:pt idx="986">
                  <c:v>3777</c:v>
                </c:pt>
                <c:pt idx="987">
                  <c:v>3685</c:v>
                </c:pt>
                <c:pt idx="988">
                  <c:v>3666</c:v>
                </c:pt>
                <c:pt idx="989">
                  <c:v>3769</c:v>
                </c:pt>
                <c:pt idx="990">
                  <c:v>3837</c:v>
                </c:pt>
                <c:pt idx="991">
                  <c:v>3767</c:v>
                </c:pt>
                <c:pt idx="992">
                  <c:v>3759</c:v>
                </c:pt>
                <c:pt idx="993">
                  <c:v>3752</c:v>
                </c:pt>
                <c:pt idx="994">
                  <c:v>3789</c:v>
                </c:pt>
                <c:pt idx="995">
                  <c:v>3756</c:v>
                </c:pt>
                <c:pt idx="996">
                  <c:v>3917</c:v>
                </c:pt>
                <c:pt idx="997">
                  <c:v>3841</c:v>
                </c:pt>
                <c:pt idx="998">
                  <c:v>3809</c:v>
                </c:pt>
                <c:pt idx="999">
                  <c:v>3859</c:v>
                </c:pt>
                <c:pt idx="1000">
                  <c:v>3909</c:v>
                </c:pt>
                <c:pt idx="1001">
                  <c:v>3826</c:v>
                </c:pt>
                <c:pt idx="1002">
                  <c:v>3926</c:v>
                </c:pt>
                <c:pt idx="1003">
                  <c:v>3996</c:v>
                </c:pt>
                <c:pt idx="1004">
                  <c:v>3866</c:v>
                </c:pt>
                <c:pt idx="1005">
                  <c:v>3945</c:v>
                </c:pt>
                <c:pt idx="1006">
                  <c:v>3932</c:v>
                </c:pt>
                <c:pt idx="1007">
                  <c:v>4064</c:v>
                </c:pt>
                <c:pt idx="1008">
                  <c:v>4087</c:v>
                </c:pt>
                <c:pt idx="1009">
                  <c:v>4014</c:v>
                </c:pt>
                <c:pt idx="1010">
                  <c:v>4014</c:v>
                </c:pt>
                <c:pt idx="1011">
                  <c:v>4118</c:v>
                </c:pt>
                <c:pt idx="1012">
                  <c:v>4037</c:v>
                </c:pt>
                <c:pt idx="1013">
                  <c:v>4187</c:v>
                </c:pt>
                <c:pt idx="1014">
                  <c:v>4223</c:v>
                </c:pt>
                <c:pt idx="1015">
                  <c:v>4117</c:v>
                </c:pt>
                <c:pt idx="1016">
                  <c:v>4255</c:v>
                </c:pt>
                <c:pt idx="1017">
                  <c:v>4237</c:v>
                </c:pt>
                <c:pt idx="1018">
                  <c:v>4407</c:v>
                </c:pt>
                <c:pt idx="1019">
                  <c:v>4348</c:v>
                </c:pt>
                <c:pt idx="1020">
                  <c:v>4373</c:v>
                </c:pt>
                <c:pt idx="1021">
                  <c:v>4395</c:v>
                </c:pt>
                <c:pt idx="1022">
                  <c:v>4450</c:v>
                </c:pt>
                <c:pt idx="1023">
                  <c:v>4382</c:v>
                </c:pt>
                <c:pt idx="1024">
                  <c:v>4503</c:v>
                </c:pt>
                <c:pt idx="1025">
                  <c:v>4553</c:v>
                </c:pt>
                <c:pt idx="1026">
                  <c:v>4582</c:v>
                </c:pt>
                <c:pt idx="1027">
                  <c:v>4591</c:v>
                </c:pt>
                <c:pt idx="1028">
                  <c:v>4781</c:v>
                </c:pt>
                <c:pt idx="1029">
                  <c:v>4706</c:v>
                </c:pt>
                <c:pt idx="1030">
                  <c:v>4651</c:v>
                </c:pt>
                <c:pt idx="1031">
                  <c:v>4737</c:v>
                </c:pt>
                <c:pt idx="1032">
                  <c:v>4773</c:v>
                </c:pt>
                <c:pt idx="1033">
                  <c:v>4875</c:v>
                </c:pt>
                <c:pt idx="1034">
                  <c:v>4934</c:v>
                </c:pt>
                <c:pt idx="1035">
                  <c:v>4942</c:v>
                </c:pt>
                <c:pt idx="1036">
                  <c:v>5051</c:v>
                </c:pt>
                <c:pt idx="1037">
                  <c:v>5031</c:v>
                </c:pt>
                <c:pt idx="1038">
                  <c:v>5210</c:v>
                </c:pt>
                <c:pt idx="1039">
                  <c:v>5225</c:v>
                </c:pt>
                <c:pt idx="1040">
                  <c:v>5306</c:v>
                </c:pt>
                <c:pt idx="1041">
                  <c:v>5426</c:v>
                </c:pt>
                <c:pt idx="1042">
                  <c:v>5453</c:v>
                </c:pt>
                <c:pt idx="1043">
                  <c:v>5655</c:v>
                </c:pt>
                <c:pt idx="1044">
                  <c:v>5678</c:v>
                </c:pt>
                <c:pt idx="1045">
                  <c:v>5697</c:v>
                </c:pt>
                <c:pt idx="1046">
                  <c:v>5770</c:v>
                </c:pt>
                <c:pt idx="1047">
                  <c:v>6079</c:v>
                </c:pt>
                <c:pt idx="1048">
                  <c:v>6212</c:v>
                </c:pt>
                <c:pt idx="1049">
                  <c:v>6345</c:v>
                </c:pt>
                <c:pt idx="1050">
                  <c:v>6469</c:v>
                </c:pt>
                <c:pt idx="1051">
                  <c:v>6783</c:v>
                </c:pt>
                <c:pt idx="1052">
                  <c:v>7076</c:v>
                </c:pt>
                <c:pt idx="1053">
                  <c:v>7301</c:v>
                </c:pt>
                <c:pt idx="1054">
                  <c:v>7476</c:v>
                </c:pt>
                <c:pt idx="1055">
                  <c:v>7737</c:v>
                </c:pt>
                <c:pt idx="1056">
                  <c:v>7929</c:v>
                </c:pt>
                <c:pt idx="1057">
                  <c:v>8355</c:v>
                </c:pt>
                <c:pt idx="1058">
                  <c:v>8710</c:v>
                </c:pt>
                <c:pt idx="1059">
                  <c:v>9127</c:v>
                </c:pt>
                <c:pt idx="1060">
                  <c:v>9498</c:v>
                </c:pt>
                <c:pt idx="1061">
                  <c:v>9888</c:v>
                </c:pt>
                <c:pt idx="1062">
                  <c:v>10287</c:v>
                </c:pt>
                <c:pt idx="1063">
                  <c:v>11397</c:v>
                </c:pt>
                <c:pt idx="1064">
                  <c:v>11836</c:v>
                </c:pt>
                <c:pt idx="1065">
                  <c:v>12540</c:v>
                </c:pt>
                <c:pt idx="1066">
                  <c:v>13257</c:v>
                </c:pt>
                <c:pt idx="1067">
                  <c:v>14145</c:v>
                </c:pt>
                <c:pt idx="1068">
                  <c:v>15092</c:v>
                </c:pt>
                <c:pt idx="1069">
                  <c:v>15914</c:v>
                </c:pt>
                <c:pt idx="1070">
                  <c:v>17156</c:v>
                </c:pt>
                <c:pt idx="1071">
                  <c:v>18397</c:v>
                </c:pt>
                <c:pt idx="1072">
                  <c:v>19657</c:v>
                </c:pt>
                <c:pt idx="1073">
                  <c:v>21150</c:v>
                </c:pt>
                <c:pt idx="1074">
                  <c:v>22527</c:v>
                </c:pt>
                <c:pt idx="1075">
                  <c:v>23516</c:v>
                </c:pt>
                <c:pt idx="1076">
                  <c:v>24736</c:v>
                </c:pt>
                <c:pt idx="1077">
                  <c:v>24932</c:v>
                </c:pt>
                <c:pt idx="1078">
                  <c:v>25217</c:v>
                </c:pt>
                <c:pt idx="1079">
                  <c:v>25017</c:v>
                </c:pt>
                <c:pt idx="1080">
                  <c:v>24577</c:v>
                </c:pt>
                <c:pt idx="1081">
                  <c:v>23962</c:v>
                </c:pt>
                <c:pt idx="1082">
                  <c:v>22758</c:v>
                </c:pt>
                <c:pt idx="1083">
                  <c:v>21430</c:v>
                </c:pt>
                <c:pt idx="1084">
                  <c:v>20581</c:v>
                </c:pt>
                <c:pt idx="1085">
                  <c:v>19209</c:v>
                </c:pt>
                <c:pt idx="1086">
                  <c:v>17788</c:v>
                </c:pt>
                <c:pt idx="1087">
                  <c:v>16950</c:v>
                </c:pt>
                <c:pt idx="1088">
                  <c:v>15810</c:v>
                </c:pt>
                <c:pt idx="1089">
                  <c:v>14877</c:v>
                </c:pt>
                <c:pt idx="1090">
                  <c:v>13641</c:v>
                </c:pt>
                <c:pt idx="1091">
                  <c:v>12840</c:v>
                </c:pt>
                <c:pt idx="1092">
                  <c:v>11744</c:v>
                </c:pt>
                <c:pt idx="1093">
                  <c:v>11070</c:v>
                </c:pt>
                <c:pt idx="1094">
                  <c:v>10777</c:v>
                </c:pt>
                <c:pt idx="1095">
                  <c:v>9994</c:v>
                </c:pt>
                <c:pt idx="1096">
                  <c:v>9566</c:v>
                </c:pt>
                <c:pt idx="1097">
                  <c:v>9071</c:v>
                </c:pt>
                <c:pt idx="1098">
                  <c:v>8771</c:v>
                </c:pt>
                <c:pt idx="1099">
                  <c:v>8382</c:v>
                </c:pt>
                <c:pt idx="1100">
                  <c:v>8057</c:v>
                </c:pt>
                <c:pt idx="1101">
                  <c:v>7706</c:v>
                </c:pt>
                <c:pt idx="1102">
                  <c:v>7453</c:v>
                </c:pt>
                <c:pt idx="1103">
                  <c:v>7292</c:v>
                </c:pt>
                <c:pt idx="1104">
                  <c:v>6879</c:v>
                </c:pt>
                <c:pt idx="1105">
                  <c:v>6628</c:v>
                </c:pt>
                <c:pt idx="1106">
                  <c:v>6512</c:v>
                </c:pt>
                <c:pt idx="1107">
                  <c:v>6311</c:v>
                </c:pt>
                <c:pt idx="1108">
                  <c:v>6128</c:v>
                </c:pt>
                <c:pt idx="1109">
                  <c:v>6066</c:v>
                </c:pt>
                <c:pt idx="1110">
                  <c:v>5831</c:v>
                </c:pt>
                <c:pt idx="1111">
                  <c:v>5686</c:v>
                </c:pt>
                <c:pt idx="1112">
                  <c:v>5502</c:v>
                </c:pt>
                <c:pt idx="1113">
                  <c:v>5432</c:v>
                </c:pt>
                <c:pt idx="1114">
                  <c:v>5307</c:v>
                </c:pt>
                <c:pt idx="1115">
                  <c:v>5327</c:v>
                </c:pt>
                <c:pt idx="1116">
                  <c:v>5154</c:v>
                </c:pt>
                <c:pt idx="1117">
                  <c:v>5179</c:v>
                </c:pt>
                <c:pt idx="1118">
                  <c:v>5084</c:v>
                </c:pt>
                <c:pt idx="1119">
                  <c:v>4994</c:v>
                </c:pt>
                <c:pt idx="1120">
                  <c:v>4906</c:v>
                </c:pt>
                <c:pt idx="1121">
                  <c:v>4876</c:v>
                </c:pt>
                <c:pt idx="1122">
                  <c:v>4883</c:v>
                </c:pt>
                <c:pt idx="1123">
                  <c:v>4725</c:v>
                </c:pt>
                <c:pt idx="1124">
                  <c:v>4760</c:v>
                </c:pt>
                <c:pt idx="1125">
                  <c:v>4670</c:v>
                </c:pt>
                <c:pt idx="1126">
                  <c:v>4631</c:v>
                </c:pt>
                <c:pt idx="1127">
                  <c:v>4516</c:v>
                </c:pt>
                <c:pt idx="1128">
                  <c:v>4545</c:v>
                </c:pt>
                <c:pt idx="1129">
                  <c:v>4289</c:v>
                </c:pt>
                <c:pt idx="1130">
                  <c:v>4453</c:v>
                </c:pt>
                <c:pt idx="1131">
                  <c:v>4520</c:v>
                </c:pt>
                <c:pt idx="1132">
                  <c:v>4370</c:v>
                </c:pt>
                <c:pt idx="1133">
                  <c:v>4344</c:v>
                </c:pt>
                <c:pt idx="1134">
                  <c:v>4317</c:v>
                </c:pt>
                <c:pt idx="1135">
                  <c:v>4259</c:v>
                </c:pt>
                <c:pt idx="1136">
                  <c:v>4308</c:v>
                </c:pt>
                <c:pt idx="1137">
                  <c:v>4231</c:v>
                </c:pt>
                <c:pt idx="1138">
                  <c:v>4236</c:v>
                </c:pt>
                <c:pt idx="1139">
                  <c:v>4214</c:v>
                </c:pt>
                <c:pt idx="1140">
                  <c:v>4314</c:v>
                </c:pt>
                <c:pt idx="1141">
                  <c:v>4133</c:v>
                </c:pt>
                <c:pt idx="1142">
                  <c:v>4136</c:v>
                </c:pt>
                <c:pt idx="1143">
                  <c:v>4307</c:v>
                </c:pt>
                <c:pt idx="1144">
                  <c:v>4190</c:v>
                </c:pt>
                <c:pt idx="1145">
                  <c:v>4100</c:v>
                </c:pt>
                <c:pt idx="1146">
                  <c:v>4116</c:v>
                </c:pt>
                <c:pt idx="1147">
                  <c:v>3998</c:v>
                </c:pt>
                <c:pt idx="1148">
                  <c:v>4134</c:v>
                </c:pt>
                <c:pt idx="1149">
                  <c:v>4035</c:v>
                </c:pt>
                <c:pt idx="1150">
                  <c:v>3992</c:v>
                </c:pt>
                <c:pt idx="1151">
                  <c:v>4058</c:v>
                </c:pt>
                <c:pt idx="1152">
                  <c:v>3970</c:v>
                </c:pt>
                <c:pt idx="1153">
                  <c:v>3898</c:v>
                </c:pt>
                <c:pt idx="1154">
                  <c:v>4022</c:v>
                </c:pt>
                <c:pt idx="1155">
                  <c:v>3951</c:v>
                </c:pt>
                <c:pt idx="1156">
                  <c:v>3906</c:v>
                </c:pt>
                <c:pt idx="1157">
                  <c:v>4007</c:v>
                </c:pt>
                <c:pt idx="1158">
                  <c:v>3939</c:v>
                </c:pt>
                <c:pt idx="1159">
                  <c:v>3890</c:v>
                </c:pt>
                <c:pt idx="1160">
                  <c:v>3885</c:v>
                </c:pt>
                <c:pt idx="1161">
                  <c:v>3961</c:v>
                </c:pt>
                <c:pt idx="1162">
                  <c:v>3770</c:v>
                </c:pt>
                <c:pt idx="1163">
                  <c:v>3912</c:v>
                </c:pt>
                <c:pt idx="1164">
                  <c:v>3864</c:v>
                </c:pt>
                <c:pt idx="1165">
                  <c:v>3760</c:v>
                </c:pt>
                <c:pt idx="1166">
                  <c:v>3831</c:v>
                </c:pt>
                <c:pt idx="1167">
                  <c:v>3892</c:v>
                </c:pt>
                <c:pt idx="1168">
                  <c:v>3861</c:v>
                </c:pt>
                <c:pt idx="1169">
                  <c:v>3817</c:v>
                </c:pt>
                <c:pt idx="1170">
                  <c:v>3987</c:v>
                </c:pt>
                <c:pt idx="1171">
                  <c:v>3898</c:v>
                </c:pt>
                <c:pt idx="1172">
                  <c:v>3709</c:v>
                </c:pt>
                <c:pt idx="1173">
                  <c:v>3846</c:v>
                </c:pt>
                <c:pt idx="1174">
                  <c:v>3752</c:v>
                </c:pt>
                <c:pt idx="1175">
                  <c:v>3962</c:v>
                </c:pt>
                <c:pt idx="1176">
                  <c:v>3794</c:v>
                </c:pt>
                <c:pt idx="1177">
                  <c:v>3780</c:v>
                </c:pt>
                <c:pt idx="1178">
                  <c:v>3839</c:v>
                </c:pt>
                <c:pt idx="1179">
                  <c:v>3906</c:v>
                </c:pt>
                <c:pt idx="1180">
                  <c:v>3915</c:v>
                </c:pt>
                <c:pt idx="1181">
                  <c:v>3755</c:v>
                </c:pt>
                <c:pt idx="1182">
                  <c:v>3733</c:v>
                </c:pt>
                <c:pt idx="1183">
                  <c:v>3833</c:v>
                </c:pt>
                <c:pt idx="1184">
                  <c:v>3928</c:v>
                </c:pt>
                <c:pt idx="1185">
                  <c:v>3824</c:v>
                </c:pt>
                <c:pt idx="1186">
                  <c:v>3743</c:v>
                </c:pt>
                <c:pt idx="1187">
                  <c:v>3806</c:v>
                </c:pt>
                <c:pt idx="1188">
                  <c:v>3755</c:v>
                </c:pt>
                <c:pt idx="1189">
                  <c:v>3748</c:v>
                </c:pt>
                <c:pt idx="1190">
                  <c:v>3861</c:v>
                </c:pt>
                <c:pt idx="1191">
                  <c:v>3747</c:v>
                </c:pt>
                <c:pt idx="1192">
                  <c:v>3712</c:v>
                </c:pt>
                <c:pt idx="1193">
                  <c:v>3703</c:v>
                </c:pt>
                <c:pt idx="1194">
                  <c:v>3711</c:v>
                </c:pt>
                <c:pt idx="1195">
                  <c:v>3807</c:v>
                </c:pt>
                <c:pt idx="1196">
                  <c:v>3840</c:v>
                </c:pt>
                <c:pt idx="1197">
                  <c:v>3882</c:v>
                </c:pt>
                <c:pt idx="1198">
                  <c:v>3739</c:v>
                </c:pt>
                <c:pt idx="1199">
                  <c:v>3750</c:v>
                </c:pt>
                <c:pt idx="1200">
                  <c:v>3641</c:v>
                </c:pt>
                <c:pt idx="1201">
                  <c:v>3848</c:v>
                </c:pt>
                <c:pt idx="1202">
                  <c:v>3719</c:v>
                </c:pt>
                <c:pt idx="1203">
                  <c:v>3801</c:v>
                </c:pt>
                <c:pt idx="1204">
                  <c:v>3812</c:v>
                </c:pt>
                <c:pt idx="1205">
                  <c:v>3772</c:v>
                </c:pt>
                <c:pt idx="1206">
                  <c:v>3727</c:v>
                </c:pt>
                <c:pt idx="1207">
                  <c:v>3753</c:v>
                </c:pt>
                <c:pt idx="1208">
                  <c:v>3836</c:v>
                </c:pt>
                <c:pt idx="1209">
                  <c:v>3791</c:v>
                </c:pt>
                <c:pt idx="1210">
                  <c:v>3670</c:v>
                </c:pt>
                <c:pt idx="1211">
                  <c:v>3742</c:v>
                </c:pt>
                <c:pt idx="1212">
                  <c:v>3862</c:v>
                </c:pt>
                <c:pt idx="1213">
                  <c:v>3890</c:v>
                </c:pt>
                <c:pt idx="1214">
                  <c:v>3869</c:v>
                </c:pt>
                <c:pt idx="1215">
                  <c:v>3789</c:v>
                </c:pt>
                <c:pt idx="1216">
                  <c:v>3733</c:v>
                </c:pt>
                <c:pt idx="1217">
                  <c:v>3741</c:v>
                </c:pt>
                <c:pt idx="1218">
                  <c:v>3874</c:v>
                </c:pt>
                <c:pt idx="1219">
                  <c:v>3833</c:v>
                </c:pt>
                <c:pt idx="1220">
                  <c:v>3876</c:v>
                </c:pt>
                <c:pt idx="1221">
                  <c:v>3869</c:v>
                </c:pt>
                <c:pt idx="1222">
                  <c:v>3925</c:v>
                </c:pt>
                <c:pt idx="1223">
                  <c:v>3864</c:v>
                </c:pt>
                <c:pt idx="1224">
                  <c:v>3850</c:v>
                </c:pt>
                <c:pt idx="1225">
                  <c:v>3809</c:v>
                </c:pt>
                <c:pt idx="1226">
                  <c:v>3905</c:v>
                </c:pt>
                <c:pt idx="1227">
                  <c:v>3970</c:v>
                </c:pt>
                <c:pt idx="1228">
                  <c:v>3841</c:v>
                </c:pt>
                <c:pt idx="1229">
                  <c:v>3844</c:v>
                </c:pt>
                <c:pt idx="1230">
                  <c:v>3833</c:v>
                </c:pt>
                <c:pt idx="1231">
                  <c:v>3895</c:v>
                </c:pt>
                <c:pt idx="1232">
                  <c:v>3918</c:v>
                </c:pt>
                <c:pt idx="1233">
                  <c:v>3873</c:v>
                </c:pt>
                <c:pt idx="1234">
                  <c:v>3977</c:v>
                </c:pt>
                <c:pt idx="1235">
                  <c:v>3857</c:v>
                </c:pt>
                <c:pt idx="1236">
                  <c:v>3790</c:v>
                </c:pt>
                <c:pt idx="1237">
                  <c:v>3847</c:v>
                </c:pt>
                <c:pt idx="1238">
                  <c:v>3897</c:v>
                </c:pt>
                <c:pt idx="1239">
                  <c:v>3788</c:v>
                </c:pt>
                <c:pt idx="1240">
                  <c:v>3898</c:v>
                </c:pt>
                <c:pt idx="1241">
                  <c:v>3799</c:v>
                </c:pt>
                <c:pt idx="1242">
                  <c:v>3751</c:v>
                </c:pt>
                <c:pt idx="1243">
                  <c:v>3698</c:v>
                </c:pt>
                <c:pt idx="1244">
                  <c:v>3732</c:v>
                </c:pt>
                <c:pt idx="1245">
                  <c:v>3802</c:v>
                </c:pt>
                <c:pt idx="1246">
                  <c:v>3771</c:v>
                </c:pt>
                <c:pt idx="1247">
                  <c:v>3799</c:v>
                </c:pt>
                <c:pt idx="1248">
                  <c:v>3795</c:v>
                </c:pt>
                <c:pt idx="1249">
                  <c:v>3777</c:v>
                </c:pt>
                <c:pt idx="1250">
                  <c:v>3802</c:v>
                </c:pt>
                <c:pt idx="1251">
                  <c:v>3776</c:v>
                </c:pt>
                <c:pt idx="1252">
                  <c:v>3828</c:v>
                </c:pt>
                <c:pt idx="1253">
                  <c:v>3838</c:v>
                </c:pt>
                <c:pt idx="1254">
                  <c:v>3745</c:v>
                </c:pt>
                <c:pt idx="1255">
                  <c:v>3748</c:v>
                </c:pt>
                <c:pt idx="1256">
                  <c:v>3798</c:v>
                </c:pt>
                <c:pt idx="1257">
                  <c:v>3733</c:v>
                </c:pt>
                <c:pt idx="1258">
                  <c:v>3854</c:v>
                </c:pt>
                <c:pt idx="1259">
                  <c:v>3590</c:v>
                </c:pt>
                <c:pt idx="1260">
                  <c:v>3666</c:v>
                </c:pt>
                <c:pt idx="1261">
                  <c:v>3786</c:v>
                </c:pt>
                <c:pt idx="1262">
                  <c:v>3691</c:v>
                </c:pt>
                <c:pt idx="1263">
                  <c:v>3834</c:v>
                </c:pt>
                <c:pt idx="1264">
                  <c:v>3724</c:v>
                </c:pt>
                <c:pt idx="1265">
                  <c:v>3796</c:v>
                </c:pt>
                <c:pt idx="1266">
                  <c:v>3833</c:v>
                </c:pt>
                <c:pt idx="1267">
                  <c:v>3792</c:v>
                </c:pt>
                <c:pt idx="1268">
                  <c:v>3720</c:v>
                </c:pt>
                <c:pt idx="1269">
                  <c:v>3839</c:v>
                </c:pt>
                <c:pt idx="1270">
                  <c:v>3743</c:v>
                </c:pt>
                <c:pt idx="1271">
                  <c:v>3765</c:v>
                </c:pt>
                <c:pt idx="1272">
                  <c:v>3772</c:v>
                </c:pt>
                <c:pt idx="1273">
                  <c:v>3851</c:v>
                </c:pt>
                <c:pt idx="1274">
                  <c:v>3672</c:v>
                </c:pt>
                <c:pt idx="1275">
                  <c:v>3899</c:v>
                </c:pt>
                <c:pt idx="1276">
                  <c:v>3782</c:v>
                </c:pt>
                <c:pt idx="1277">
                  <c:v>3782</c:v>
                </c:pt>
                <c:pt idx="1278">
                  <c:v>3885</c:v>
                </c:pt>
                <c:pt idx="1279">
                  <c:v>3881</c:v>
                </c:pt>
                <c:pt idx="1280">
                  <c:v>3719</c:v>
                </c:pt>
                <c:pt idx="1281">
                  <c:v>3822</c:v>
                </c:pt>
                <c:pt idx="1282">
                  <c:v>3867</c:v>
                </c:pt>
                <c:pt idx="1283">
                  <c:v>3858</c:v>
                </c:pt>
                <c:pt idx="1284">
                  <c:v>3839</c:v>
                </c:pt>
                <c:pt idx="1285">
                  <c:v>3857</c:v>
                </c:pt>
                <c:pt idx="1286">
                  <c:v>3862</c:v>
                </c:pt>
                <c:pt idx="1287">
                  <c:v>3999</c:v>
                </c:pt>
                <c:pt idx="1288">
                  <c:v>3828</c:v>
                </c:pt>
                <c:pt idx="1289">
                  <c:v>3789</c:v>
                </c:pt>
                <c:pt idx="1290">
                  <c:v>3870</c:v>
                </c:pt>
                <c:pt idx="1291">
                  <c:v>3893</c:v>
                </c:pt>
                <c:pt idx="1292">
                  <c:v>3855</c:v>
                </c:pt>
                <c:pt idx="1293">
                  <c:v>3896</c:v>
                </c:pt>
                <c:pt idx="1294">
                  <c:v>4041</c:v>
                </c:pt>
                <c:pt idx="1295">
                  <c:v>3904</c:v>
                </c:pt>
                <c:pt idx="1296">
                  <c:v>3935</c:v>
                </c:pt>
                <c:pt idx="1297">
                  <c:v>3982</c:v>
                </c:pt>
                <c:pt idx="1298">
                  <c:v>3907</c:v>
                </c:pt>
                <c:pt idx="1299">
                  <c:v>3908</c:v>
                </c:pt>
                <c:pt idx="1300">
                  <c:v>3997</c:v>
                </c:pt>
                <c:pt idx="1301">
                  <c:v>3959</c:v>
                </c:pt>
                <c:pt idx="1302">
                  <c:v>4102</c:v>
                </c:pt>
                <c:pt idx="1303">
                  <c:v>4016</c:v>
                </c:pt>
                <c:pt idx="1304">
                  <c:v>4105</c:v>
                </c:pt>
                <c:pt idx="1305">
                  <c:v>4078</c:v>
                </c:pt>
                <c:pt idx="1306">
                  <c:v>4047</c:v>
                </c:pt>
                <c:pt idx="1307">
                  <c:v>4263</c:v>
                </c:pt>
                <c:pt idx="1308">
                  <c:v>4283</c:v>
                </c:pt>
                <c:pt idx="1309">
                  <c:v>4049</c:v>
                </c:pt>
                <c:pt idx="1310">
                  <c:v>4259</c:v>
                </c:pt>
                <c:pt idx="1311">
                  <c:v>4120</c:v>
                </c:pt>
                <c:pt idx="1312">
                  <c:v>4296</c:v>
                </c:pt>
                <c:pt idx="1313">
                  <c:v>4303</c:v>
                </c:pt>
                <c:pt idx="1314">
                  <c:v>4337</c:v>
                </c:pt>
                <c:pt idx="1315">
                  <c:v>4318</c:v>
                </c:pt>
                <c:pt idx="1316">
                  <c:v>4445</c:v>
                </c:pt>
                <c:pt idx="1317">
                  <c:v>4455</c:v>
                </c:pt>
                <c:pt idx="1318">
                  <c:v>4586</c:v>
                </c:pt>
                <c:pt idx="1319">
                  <c:v>4735</c:v>
                </c:pt>
                <c:pt idx="1320">
                  <c:v>4649</c:v>
                </c:pt>
                <c:pt idx="1321">
                  <c:v>4773</c:v>
                </c:pt>
                <c:pt idx="1322">
                  <c:v>4716</c:v>
                </c:pt>
                <c:pt idx="1323">
                  <c:v>4796</c:v>
                </c:pt>
                <c:pt idx="1324">
                  <c:v>4938</c:v>
                </c:pt>
                <c:pt idx="1325">
                  <c:v>5116</c:v>
                </c:pt>
                <c:pt idx="1326">
                  <c:v>5040</c:v>
                </c:pt>
                <c:pt idx="1327">
                  <c:v>5303</c:v>
                </c:pt>
                <c:pt idx="1328">
                  <c:v>5336</c:v>
                </c:pt>
                <c:pt idx="1329">
                  <c:v>5477</c:v>
                </c:pt>
                <c:pt idx="1330">
                  <c:v>5646</c:v>
                </c:pt>
                <c:pt idx="1331">
                  <c:v>5895</c:v>
                </c:pt>
                <c:pt idx="1332">
                  <c:v>5820</c:v>
                </c:pt>
                <c:pt idx="1333">
                  <c:v>6096</c:v>
                </c:pt>
                <c:pt idx="1334">
                  <c:v>6002</c:v>
                </c:pt>
                <c:pt idx="1335">
                  <c:v>6269</c:v>
                </c:pt>
                <c:pt idx="1336">
                  <c:v>6614</c:v>
                </c:pt>
                <c:pt idx="1337">
                  <c:v>6505</c:v>
                </c:pt>
                <c:pt idx="1338">
                  <c:v>6863</c:v>
                </c:pt>
                <c:pt idx="1339">
                  <c:v>6975</c:v>
                </c:pt>
                <c:pt idx="1340">
                  <c:v>6971</c:v>
                </c:pt>
                <c:pt idx="1341">
                  <c:v>6976</c:v>
                </c:pt>
                <c:pt idx="1342">
                  <c:v>7069</c:v>
                </c:pt>
                <c:pt idx="1343">
                  <c:v>7110</c:v>
                </c:pt>
                <c:pt idx="1344">
                  <c:v>7014</c:v>
                </c:pt>
                <c:pt idx="1345">
                  <c:v>6997</c:v>
                </c:pt>
                <c:pt idx="1346">
                  <c:v>6831</c:v>
                </c:pt>
                <c:pt idx="1347">
                  <c:v>6532</c:v>
                </c:pt>
                <c:pt idx="1348">
                  <c:v>6596</c:v>
                </c:pt>
                <c:pt idx="1349">
                  <c:v>6503</c:v>
                </c:pt>
                <c:pt idx="1350">
                  <c:v>6265</c:v>
                </c:pt>
                <c:pt idx="1351">
                  <c:v>6158</c:v>
                </c:pt>
                <c:pt idx="1352">
                  <c:v>6109</c:v>
                </c:pt>
                <c:pt idx="1353">
                  <c:v>5689</c:v>
                </c:pt>
                <c:pt idx="1354">
                  <c:v>5760</c:v>
                </c:pt>
                <c:pt idx="1355">
                  <c:v>5578</c:v>
                </c:pt>
                <c:pt idx="1356">
                  <c:v>5605</c:v>
                </c:pt>
                <c:pt idx="1357">
                  <c:v>5372</c:v>
                </c:pt>
                <c:pt idx="1358">
                  <c:v>5337</c:v>
                </c:pt>
                <c:pt idx="1359">
                  <c:v>5143</c:v>
                </c:pt>
                <c:pt idx="1360">
                  <c:v>5119</c:v>
                </c:pt>
                <c:pt idx="1361">
                  <c:v>5058</c:v>
                </c:pt>
                <c:pt idx="1362">
                  <c:v>4909</c:v>
                </c:pt>
                <c:pt idx="1363">
                  <c:v>4918</c:v>
                </c:pt>
                <c:pt idx="1364">
                  <c:v>4736</c:v>
                </c:pt>
                <c:pt idx="1365">
                  <c:v>4708</c:v>
                </c:pt>
                <c:pt idx="1366">
                  <c:v>4740</c:v>
                </c:pt>
                <c:pt idx="1367">
                  <c:v>4685</c:v>
                </c:pt>
                <c:pt idx="1368">
                  <c:v>4445</c:v>
                </c:pt>
                <c:pt idx="1369">
                  <c:v>4582</c:v>
                </c:pt>
                <c:pt idx="1370">
                  <c:v>4538</c:v>
                </c:pt>
                <c:pt idx="1371">
                  <c:v>4503</c:v>
                </c:pt>
                <c:pt idx="1372">
                  <c:v>4443</c:v>
                </c:pt>
                <c:pt idx="1373">
                  <c:v>4384</c:v>
                </c:pt>
                <c:pt idx="1374">
                  <c:v>4261</c:v>
                </c:pt>
                <c:pt idx="1375">
                  <c:v>4485</c:v>
                </c:pt>
                <c:pt idx="1376">
                  <c:v>4251</c:v>
                </c:pt>
                <c:pt idx="1377">
                  <c:v>4452</c:v>
                </c:pt>
                <c:pt idx="1378">
                  <c:v>4366</c:v>
                </c:pt>
                <c:pt idx="1379">
                  <c:v>4378</c:v>
                </c:pt>
                <c:pt idx="1380">
                  <c:v>4252</c:v>
                </c:pt>
                <c:pt idx="1381">
                  <c:v>4390</c:v>
                </c:pt>
                <c:pt idx="1382">
                  <c:v>4332</c:v>
                </c:pt>
                <c:pt idx="1383">
                  <c:v>4373</c:v>
                </c:pt>
                <c:pt idx="1384">
                  <c:v>4249</c:v>
                </c:pt>
                <c:pt idx="1385">
                  <c:v>4277</c:v>
                </c:pt>
                <c:pt idx="1386">
                  <c:v>4346</c:v>
                </c:pt>
                <c:pt idx="1387">
                  <c:v>4231</c:v>
                </c:pt>
                <c:pt idx="1388">
                  <c:v>4249</c:v>
                </c:pt>
                <c:pt idx="1389">
                  <c:v>4196</c:v>
                </c:pt>
                <c:pt idx="1390">
                  <c:v>4162</c:v>
                </c:pt>
                <c:pt idx="1391">
                  <c:v>4396</c:v>
                </c:pt>
                <c:pt idx="1392">
                  <c:v>4348</c:v>
                </c:pt>
                <c:pt idx="1393">
                  <c:v>4370</c:v>
                </c:pt>
                <c:pt idx="1394">
                  <c:v>4248</c:v>
                </c:pt>
                <c:pt idx="1395">
                  <c:v>4380</c:v>
                </c:pt>
                <c:pt idx="1396">
                  <c:v>4395</c:v>
                </c:pt>
                <c:pt idx="1397">
                  <c:v>4257</c:v>
                </c:pt>
                <c:pt idx="1398">
                  <c:v>4368</c:v>
                </c:pt>
                <c:pt idx="1399">
                  <c:v>4412</c:v>
                </c:pt>
                <c:pt idx="1400">
                  <c:v>4227</c:v>
                </c:pt>
                <c:pt idx="1401">
                  <c:v>4304</c:v>
                </c:pt>
                <c:pt idx="1402">
                  <c:v>4231</c:v>
                </c:pt>
                <c:pt idx="1403">
                  <c:v>4182</c:v>
                </c:pt>
                <c:pt idx="1404">
                  <c:v>4507</c:v>
                </c:pt>
                <c:pt idx="1405">
                  <c:v>4325</c:v>
                </c:pt>
                <c:pt idx="1406">
                  <c:v>4329</c:v>
                </c:pt>
                <c:pt idx="1407">
                  <c:v>4402</c:v>
                </c:pt>
                <c:pt idx="1408">
                  <c:v>4348</c:v>
                </c:pt>
                <c:pt idx="1409">
                  <c:v>4487</c:v>
                </c:pt>
                <c:pt idx="1410">
                  <c:v>4441</c:v>
                </c:pt>
                <c:pt idx="1411">
                  <c:v>4490</c:v>
                </c:pt>
                <c:pt idx="1412">
                  <c:v>4610</c:v>
                </c:pt>
                <c:pt idx="1413">
                  <c:v>4530</c:v>
                </c:pt>
                <c:pt idx="1414">
                  <c:v>4532</c:v>
                </c:pt>
                <c:pt idx="1415">
                  <c:v>4588</c:v>
                </c:pt>
                <c:pt idx="1416">
                  <c:v>4700</c:v>
                </c:pt>
                <c:pt idx="1417">
                  <c:v>4591</c:v>
                </c:pt>
                <c:pt idx="1418">
                  <c:v>4724</c:v>
                </c:pt>
                <c:pt idx="1419">
                  <c:v>4786</c:v>
                </c:pt>
                <c:pt idx="1420">
                  <c:v>4701</c:v>
                </c:pt>
                <c:pt idx="1421">
                  <c:v>4766</c:v>
                </c:pt>
                <c:pt idx="1422">
                  <c:v>4871</c:v>
                </c:pt>
                <c:pt idx="1423">
                  <c:v>4748</c:v>
                </c:pt>
                <c:pt idx="1424">
                  <c:v>5093</c:v>
                </c:pt>
                <c:pt idx="1425">
                  <c:v>4966</c:v>
                </c:pt>
                <c:pt idx="1426">
                  <c:v>4919</c:v>
                </c:pt>
                <c:pt idx="1427">
                  <c:v>5026</c:v>
                </c:pt>
                <c:pt idx="1428">
                  <c:v>5032</c:v>
                </c:pt>
                <c:pt idx="1429">
                  <c:v>5084</c:v>
                </c:pt>
                <c:pt idx="1430">
                  <c:v>5262</c:v>
                </c:pt>
                <c:pt idx="1431">
                  <c:v>5401</c:v>
                </c:pt>
                <c:pt idx="1432">
                  <c:v>5310</c:v>
                </c:pt>
                <c:pt idx="1433">
                  <c:v>5413</c:v>
                </c:pt>
                <c:pt idx="1434">
                  <c:v>5434</c:v>
                </c:pt>
                <c:pt idx="1435">
                  <c:v>5748</c:v>
                </c:pt>
                <c:pt idx="1436">
                  <c:v>5585</c:v>
                </c:pt>
                <c:pt idx="1437">
                  <c:v>5789</c:v>
                </c:pt>
                <c:pt idx="1438">
                  <c:v>5917</c:v>
                </c:pt>
                <c:pt idx="1439">
                  <c:v>5832</c:v>
                </c:pt>
                <c:pt idx="1440">
                  <c:v>6057</c:v>
                </c:pt>
                <c:pt idx="1441">
                  <c:v>6256</c:v>
                </c:pt>
                <c:pt idx="1442">
                  <c:v>6404</c:v>
                </c:pt>
                <c:pt idx="1443">
                  <c:v>6545</c:v>
                </c:pt>
                <c:pt idx="1444">
                  <c:v>6495</c:v>
                </c:pt>
                <c:pt idx="1445">
                  <c:v>6947</c:v>
                </c:pt>
                <c:pt idx="1446">
                  <c:v>7021</c:v>
                </c:pt>
                <c:pt idx="1447">
                  <c:v>7076</c:v>
                </c:pt>
                <c:pt idx="1448">
                  <c:v>7482</c:v>
                </c:pt>
                <c:pt idx="1449">
                  <c:v>7396</c:v>
                </c:pt>
                <c:pt idx="1450">
                  <c:v>7690</c:v>
                </c:pt>
                <c:pt idx="1451">
                  <c:v>7912</c:v>
                </c:pt>
                <c:pt idx="1452">
                  <c:v>8150</c:v>
                </c:pt>
                <c:pt idx="1453">
                  <c:v>8369</c:v>
                </c:pt>
                <c:pt idx="1454">
                  <c:v>8539</c:v>
                </c:pt>
                <c:pt idx="1455">
                  <c:v>8831</c:v>
                </c:pt>
                <c:pt idx="1456">
                  <c:v>8925</c:v>
                </c:pt>
                <c:pt idx="1457">
                  <c:v>9146</c:v>
                </c:pt>
                <c:pt idx="1458">
                  <c:v>9342</c:v>
                </c:pt>
                <c:pt idx="1459">
                  <c:v>9518</c:v>
                </c:pt>
                <c:pt idx="1460">
                  <c:v>9820</c:v>
                </c:pt>
                <c:pt idx="1461">
                  <c:v>9866</c:v>
                </c:pt>
                <c:pt idx="1462">
                  <c:v>10191</c:v>
                </c:pt>
                <c:pt idx="1463">
                  <c:v>10208</c:v>
                </c:pt>
                <c:pt idx="1464">
                  <c:v>10345</c:v>
                </c:pt>
                <c:pt idx="1465">
                  <c:v>10592</c:v>
                </c:pt>
                <c:pt idx="1466">
                  <c:v>10632</c:v>
                </c:pt>
                <c:pt idx="1467">
                  <c:v>10767</c:v>
                </c:pt>
                <c:pt idx="1468">
                  <c:v>10790</c:v>
                </c:pt>
                <c:pt idx="1469">
                  <c:v>11022</c:v>
                </c:pt>
                <c:pt idx="1470">
                  <c:v>10988</c:v>
                </c:pt>
                <c:pt idx="1471">
                  <c:v>10965</c:v>
                </c:pt>
                <c:pt idx="1472">
                  <c:v>10787</c:v>
                </c:pt>
                <c:pt idx="1473">
                  <c:v>11056</c:v>
                </c:pt>
                <c:pt idx="1474">
                  <c:v>10830</c:v>
                </c:pt>
                <c:pt idx="1475">
                  <c:v>10625</c:v>
                </c:pt>
                <c:pt idx="1476">
                  <c:v>10685</c:v>
                </c:pt>
                <c:pt idx="1477">
                  <c:v>10407</c:v>
                </c:pt>
                <c:pt idx="1478">
                  <c:v>10433</c:v>
                </c:pt>
                <c:pt idx="1479">
                  <c:v>10524</c:v>
                </c:pt>
                <c:pt idx="1480">
                  <c:v>10196</c:v>
                </c:pt>
                <c:pt idx="1481">
                  <c:v>9976</c:v>
                </c:pt>
                <c:pt idx="1482">
                  <c:v>9675</c:v>
                </c:pt>
                <c:pt idx="1483">
                  <c:v>9561</c:v>
                </c:pt>
                <c:pt idx="1484">
                  <c:v>9248</c:v>
                </c:pt>
                <c:pt idx="1485">
                  <c:v>9367</c:v>
                </c:pt>
                <c:pt idx="1486">
                  <c:v>9118</c:v>
                </c:pt>
                <c:pt idx="1487">
                  <c:v>8926</c:v>
                </c:pt>
                <c:pt idx="1488">
                  <c:v>8589</c:v>
                </c:pt>
                <c:pt idx="1489">
                  <c:v>8637</c:v>
                </c:pt>
                <c:pt idx="1490">
                  <c:v>8276</c:v>
                </c:pt>
                <c:pt idx="1491">
                  <c:v>8349</c:v>
                </c:pt>
                <c:pt idx="1492">
                  <c:v>8087</c:v>
                </c:pt>
                <c:pt idx="1493">
                  <c:v>7856</c:v>
                </c:pt>
                <c:pt idx="1494">
                  <c:v>7720</c:v>
                </c:pt>
                <c:pt idx="1495">
                  <c:v>7606</c:v>
                </c:pt>
                <c:pt idx="1496">
                  <c:v>7388</c:v>
                </c:pt>
                <c:pt idx="1497">
                  <c:v>7160</c:v>
                </c:pt>
                <c:pt idx="1498">
                  <c:v>7154</c:v>
                </c:pt>
                <c:pt idx="1499">
                  <c:v>6945</c:v>
                </c:pt>
                <c:pt idx="1500">
                  <c:v>6738</c:v>
                </c:pt>
                <c:pt idx="1501">
                  <c:v>6721</c:v>
                </c:pt>
                <c:pt idx="1502">
                  <c:v>6642</c:v>
                </c:pt>
                <c:pt idx="1503">
                  <c:v>6431</c:v>
                </c:pt>
                <c:pt idx="1504">
                  <c:v>6425</c:v>
                </c:pt>
                <c:pt idx="1505">
                  <c:v>6153</c:v>
                </c:pt>
                <c:pt idx="1506">
                  <c:v>6074</c:v>
                </c:pt>
                <c:pt idx="1507">
                  <c:v>5972</c:v>
                </c:pt>
                <c:pt idx="1508">
                  <c:v>6010</c:v>
                </c:pt>
                <c:pt idx="1509">
                  <c:v>5957</c:v>
                </c:pt>
                <c:pt idx="1510">
                  <c:v>5785</c:v>
                </c:pt>
                <c:pt idx="1511">
                  <c:v>5787</c:v>
                </c:pt>
                <c:pt idx="1512">
                  <c:v>5492</c:v>
                </c:pt>
                <c:pt idx="1513">
                  <c:v>5578</c:v>
                </c:pt>
                <c:pt idx="1514">
                  <c:v>5612</c:v>
                </c:pt>
                <c:pt idx="1515">
                  <c:v>5494</c:v>
                </c:pt>
                <c:pt idx="1516">
                  <c:v>5453</c:v>
                </c:pt>
                <c:pt idx="1517">
                  <c:v>5444</c:v>
                </c:pt>
                <c:pt idx="1518">
                  <c:v>5323</c:v>
                </c:pt>
                <c:pt idx="1519">
                  <c:v>5140</c:v>
                </c:pt>
                <c:pt idx="1520">
                  <c:v>5357</c:v>
                </c:pt>
                <c:pt idx="1521">
                  <c:v>5348</c:v>
                </c:pt>
                <c:pt idx="1522">
                  <c:v>5383</c:v>
                </c:pt>
                <c:pt idx="1523">
                  <c:v>5196</c:v>
                </c:pt>
                <c:pt idx="1524">
                  <c:v>5165</c:v>
                </c:pt>
                <c:pt idx="1525">
                  <c:v>5115</c:v>
                </c:pt>
                <c:pt idx="1526">
                  <c:v>5295</c:v>
                </c:pt>
                <c:pt idx="1527">
                  <c:v>5235</c:v>
                </c:pt>
                <c:pt idx="1528">
                  <c:v>5104</c:v>
                </c:pt>
                <c:pt idx="1529">
                  <c:v>5252</c:v>
                </c:pt>
                <c:pt idx="1530">
                  <c:v>5137</c:v>
                </c:pt>
                <c:pt idx="1531">
                  <c:v>5239</c:v>
                </c:pt>
                <c:pt idx="1532">
                  <c:v>5305</c:v>
                </c:pt>
                <c:pt idx="1533">
                  <c:v>5328</c:v>
                </c:pt>
                <c:pt idx="1534">
                  <c:v>5373</c:v>
                </c:pt>
                <c:pt idx="1535">
                  <c:v>5359</c:v>
                </c:pt>
                <c:pt idx="1536">
                  <c:v>5628</c:v>
                </c:pt>
                <c:pt idx="1537">
                  <c:v>5538</c:v>
                </c:pt>
                <c:pt idx="1538">
                  <c:v>5648</c:v>
                </c:pt>
                <c:pt idx="1539">
                  <c:v>5651</c:v>
                </c:pt>
                <c:pt idx="1540">
                  <c:v>5877</c:v>
                </c:pt>
                <c:pt idx="1541">
                  <c:v>6197</c:v>
                </c:pt>
                <c:pt idx="1542">
                  <c:v>5938</c:v>
                </c:pt>
                <c:pt idx="1543">
                  <c:v>5781</c:v>
                </c:pt>
                <c:pt idx="1544">
                  <c:v>5641</c:v>
                </c:pt>
                <c:pt idx="1545">
                  <c:v>5519</c:v>
                </c:pt>
                <c:pt idx="1546">
                  <c:v>5685</c:v>
                </c:pt>
                <c:pt idx="1547">
                  <c:v>5674</c:v>
                </c:pt>
                <c:pt idx="1548">
                  <c:v>5515</c:v>
                </c:pt>
                <c:pt idx="1549">
                  <c:v>5318</c:v>
                </c:pt>
                <c:pt idx="1550">
                  <c:v>5187</c:v>
                </c:pt>
                <c:pt idx="1551">
                  <c:v>5149</c:v>
                </c:pt>
                <c:pt idx="1552">
                  <c:v>5100</c:v>
                </c:pt>
                <c:pt idx="1553">
                  <c:v>5000</c:v>
                </c:pt>
                <c:pt idx="1554">
                  <c:v>4884</c:v>
                </c:pt>
                <c:pt idx="1555">
                  <c:v>4827</c:v>
                </c:pt>
                <c:pt idx="1556">
                  <c:v>4873</c:v>
                </c:pt>
                <c:pt idx="1557">
                  <c:v>4799</c:v>
                </c:pt>
                <c:pt idx="1558">
                  <c:v>4761</c:v>
                </c:pt>
                <c:pt idx="1559">
                  <c:v>4762</c:v>
                </c:pt>
                <c:pt idx="1560">
                  <c:v>4549</c:v>
                </c:pt>
                <c:pt idx="1561">
                  <c:v>4693</c:v>
                </c:pt>
                <c:pt idx="1562">
                  <c:v>4664</c:v>
                </c:pt>
                <c:pt idx="1563">
                  <c:v>4582</c:v>
                </c:pt>
                <c:pt idx="1564">
                  <c:v>4546</c:v>
                </c:pt>
                <c:pt idx="1565">
                  <c:v>4593</c:v>
                </c:pt>
                <c:pt idx="1566">
                  <c:v>4509</c:v>
                </c:pt>
                <c:pt idx="1567">
                  <c:v>4474</c:v>
                </c:pt>
                <c:pt idx="1568">
                  <c:v>4511</c:v>
                </c:pt>
                <c:pt idx="1569">
                  <c:v>4545</c:v>
                </c:pt>
                <c:pt idx="1570">
                  <c:v>4635</c:v>
                </c:pt>
                <c:pt idx="1571">
                  <c:v>4713</c:v>
                </c:pt>
                <c:pt idx="1572">
                  <c:v>4562</c:v>
                </c:pt>
                <c:pt idx="1573">
                  <c:v>4458</c:v>
                </c:pt>
                <c:pt idx="1574">
                  <c:v>4461</c:v>
                </c:pt>
                <c:pt idx="1575">
                  <c:v>4497</c:v>
                </c:pt>
                <c:pt idx="1576">
                  <c:v>4440</c:v>
                </c:pt>
                <c:pt idx="1577">
                  <c:v>4557</c:v>
                </c:pt>
                <c:pt idx="1578">
                  <c:v>4497</c:v>
                </c:pt>
                <c:pt idx="1579">
                  <c:v>4324</c:v>
                </c:pt>
                <c:pt idx="1580">
                  <c:v>4395</c:v>
                </c:pt>
                <c:pt idx="1581">
                  <c:v>4484</c:v>
                </c:pt>
                <c:pt idx="1582">
                  <c:v>4558</c:v>
                </c:pt>
                <c:pt idx="1583">
                  <c:v>4515</c:v>
                </c:pt>
                <c:pt idx="1584">
                  <c:v>4527</c:v>
                </c:pt>
                <c:pt idx="1585">
                  <c:v>4393</c:v>
                </c:pt>
                <c:pt idx="1586">
                  <c:v>4518</c:v>
                </c:pt>
                <c:pt idx="1587">
                  <c:v>4516</c:v>
                </c:pt>
                <c:pt idx="1588">
                  <c:v>4527</c:v>
                </c:pt>
                <c:pt idx="1589">
                  <c:v>4501</c:v>
                </c:pt>
                <c:pt idx="1590">
                  <c:v>4446</c:v>
                </c:pt>
                <c:pt idx="1591">
                  <c:v>4524</c:v>
                </c:pt>
                <c:pt idx="1592">
                  <c:v>4403</c:v>
                </c:pt>
                <c:pt idx="1593">
                  <c:v>4552</c:v>
                </c:pt>
                <c:pt idx="1594">
                  <c:v>4626</c:v>
                </c:pt>
                <c:pt idx="1595">
                  <c:v>4515</c:v>
                </c:pt>
                <c:pt idx="1596">
                  <c:v>4719</c:v>
                </c:pt>
                <c:pt idx="1597">
                  <c:v>4669</c:v>
                </c:pt>
                <c:pt idx="1598">
                  <c:v>4555</c:v>
                </c:pt>
                <c:pt idx="1599">
                  <c:v>4622</c:v>
                </c:pt>
                <c:pt idx="1600">
                  <c:v>4547</c:v>
                </c:pt>
                <c:pt idx="1601">
                  <c:v>4554</c:v>
                </c:pt>
                <c:pt idx="1602">
                  <c:v>4441</c:v>
                </c:pt>
                <c:pt idx="1603">
                  <c:v>4491</c:v>
                </c:pt>
                <c:pt idx="1604">
                  <c:v>4554</c:v>
                </c:pt>
                <c:pt idx="1605">
                  <c:v>4657</c:v>
                </c:pt>
                <c:pt idx="1606">
                  <c:v>4651</c:v>
                </c:pt>
                <c:pt idx="1607">
                  <c:v>4499</c:v>
                </c:pt>
                <c:pt idx="1608">
                  <c:v>4557</c:v>
                </c:pt>
                <c:pt idx="1609">
                  <c:v>4462</c:v>
                </c:pt>
                <c:pt idx="1610">
                  <c:v>4613</c:v>
                </c:pt>
                <c:pt idx="1611">
                  <c:v>4657</c:v>
                </c:pt>
                <c:pt idx="1612">
                  <c:v>4519</c:v>
                </c:pt>
                <c:pt idx="1613">
                  <c:v>4635</c:v>
                </c:pt>
                <c:pt idx="1614">
                  <c:v>4610</c:v>
                </c:pt>
                <c:pt idx="1615">
                  <c:v>4575</c:v>
                </c:pt>
                <c:pt idx="1616">
                  <c:v>4646</c:v>
                </c:pt>
                <c:pt idx="1617">
                  <c:v>4595</c:v>
                </c:pt>
                <c:pt idx="1618">
                  <c:v>4584</c:v>
                </c:pt>
                <c:pt idx="1619">
                  <c:v>4661</c:v>
                </c:pt>
                <c:pt idx="1620">
                  <c:v>4661</c:v>
                </c:pt>
                <c:pt idx="1621">
                  <c:v>4746</c:v>
                </c:pt>
                <c:pt idx="1622">
                  <c:v>4688</c:v>
                </c:pt>
                <c:pt idx="1623">
                  <c:v>4785</c:v>
                </c:pt>
                <c:pt idx="1624">
                  <c:v>4642</c:v>
                </c:pt>
                <c:pt idx="1625">
                  <c:v>4750</c:v>
                </c:pt>
                <c:pt idx="1626">
                  <c:v>4969</c:v>
                </c:pt>
                <c:pt idx="1627">
                  <c:v>4829</c:v>
                </c:pt>
                <c:pt idx="1628">
                  <c:v>5002</c:v>
                </c:pt>
                <c:pt idx="1629">
                  <c:v>4867</c:v>
                </c:pt>
                <c:pt idx="1630">
                  <c:v>5003</c:v>
                </c:pt>
                <c:pt idx="1631">
                  <c:v>5133</c:v>
                </c:pt>
                <c:pt idx="1632">
                  <c:v>5087</c:v>
                </c:pt>
                <c:pt idx="1633">
                  <c:v>5075</c:v>
                </c:pt>
                <c:pt idx="1634">
                  <c:v>5078</c:v>
                </c:pt>
                <c:pt idx="1635">
                  <c:v>5201</c:v>
                </c:pt>
                <c:pt idx="1636">
                  <c:v>5401</c:v>
                </c:pt>
                <c:pt idx="1637">
                  <c:v>5188</c:v>
                </c:pt>
                <c:pt idx="1638">
                  <c:v>5519</c:v>
                </c:pt>
                <c:pt idx="1639">
                  <c:v>5471</c:v>
                </c:pt>
                <c:pt idx="1640">
                  <c:v>5500</c:v>
                </c:pt>
                <c:pt idx="1641">
                  <c:v>5533</c:v>
                </c:pt>
                <c:pt idx="1642">
                  <c:v>5703</c:v>
                </c:pt>
                <c:pt idx="1643">
                  <c:v>5671</c:v>
                </c:pt>
                <c:pt idx="1644">
                  <c:v>5642</c:v>
                </c:pt>
                <c:pt idx="1645">
                  <c:v>5780</c:v>
                </c:pt>
                <c:pt idx="1646">
                  <c:v>5873</c:v>
                </c:pt>
                <c:pt idx="1647">
                  <c:v>5794</c:v>
                </c:pt>
                <c:pt idx="1648">
                  <c:v>6121</c:v>
                </c:pt>
                <c:pt idx="1649">
                  <c:v>5966</c:v>
                </c:pt>
                <c:pt idx="1650">
                  <c:v>5915</c:v>
                </c:pt>
                <c:pt idx="1651">
                  <c:v>6024</c:v>
                </c:pt>
                <c:pt idx="1652">
                  <c:v>6010</c:v>
                </c:pt>
                <c:pt idx="1653">
                  <c:v>6106</c:v>
                </c:pt>
                <c:pt idx="1654">
                  <c:v>6174</c:v>
                </c:pt>
                <c:pt idx="1655">
                  <c:v>6057</c:v>
                </c:pt>
                <c:pt idx="1656">
                  <c:v>6131</c:v>
                </c:pt>
                <c:pt idx="1657">
                  <c:v>6144</c:v>
                </c:pt>
                <c:pt idx="1658">
                  <c:v>6312</c:v>
                </c:pt>
                <c:pt idx="1659">
                  <c:v>6350</c:v>
                </c:pt>
                <c:pt idx="1660">
                  <c:v>6237</c:v>
                </c:pt>
                <c:pt idx="1661">
                  <c:v>6455</c:v>
                </c:pt>
                <c:pt idx="1662">
                  <c:v>6397</c:v>
                </c:pt>
                <c:pt idx="1663">
                  <c:v>6504</c:v>
                </c:pt>
                <c:pt idx="1664">
                  <c:v>6682</c:v>
                </c:pt>
                <c:pt idx="1665">
                  <c:v>6753</c:v>
                </c:pt>
                <c:pt idx="1666">
                  <c:v>6835</c:v>
                </c:pt>
                <c:pt idx="1667">
                  <c:v>6913</c:v>
                </c:pt>
                <c:pt idx="1668">
                  <c:v>7034</c:v>
                </c:pt>
                <c:pt idx="1669">
                  <c:v>7135</c:v>
                </c:pt>
                <c:pt idx="1670">
                  <c:v>7307</c:v>
                </c:pt>
                <c:pt idx="1671">
                  <c:v>7340</c:v>
                </c:pt>
                <c:pt idx="1672">
                  <c:v>7681</c:v>
                </c:pt>
                <c:pt idx="1673">
                  <c:v>7700</c:v>
                </c:pt>
                <c:pt idx="1674">
                  <c:v>7910</c:v>
                </c:pt>
                <c:pt idx="1675">
                  <c:v>7952</c:v>
                </c:pt>
                <c:pt idx="1676">
                  <c:v>8145</c:v>
                </c:pt>
                <c:pt idx="1677">
                  <c:v>8110</c:v>
                </c:pt>
                <c:pt idx="1678">
                  <c:v>8078</c:v>
                </c:pt>
                <c:pt idx="1679">
                  <c:v>7931</c:v>
                </c:pt>
                <c:pt idx="1680">
                  <c:v>7978</c:v>
                </c:pt>
                <c:pt idx="1681">
                  <c:v>8085</c:v>
                </c:pt>
                <c:pt idx="1682">
                  <c:v>7919</c:v>
                </c:pt>
                <c:pt idx="1683">
                  <c:v>7672</c:v>
                </c:pt>
                <c:pt idx="1684">
                  <c:v>7692</c:v>
                </c:pt>
                <c:pt idx="1685">
                  <c:v>7720</c:v>
                </c:pt>
                <c:pt idx="1686">
                  <c:v>7447</c:v>
                </c:pt>
                <c:pt idx="1687">
                  <c:v>7336</c:v>
                </c:pt>
                <c:pt idx="1688">
                  <c:v>7257</c:v>
                </c:pt>
                <c:pt idx="1689">
                  <c:v>7148</c:v>
                </c:pt>
                <c:pt idx="1690">
                  <c:v>7058</c:v>
                </c:pt>
                <c:pt idx="1691">
                  <c:v>6730</c:v>
                </c:pt>
                <c:pt idx="1692">
                  <c:v>6718</c:v>
                </c:pt>
                <c:pt idx="1693">
                  <c:v>6712</c:v>
                </c:pt>
                <c:pt idx="1694">
                  <c:v>6620</c:v>
                </c:pt>
                <c:pt idx="1695">
                  <c:v>6668</c:v>
                </c:pt>
                <c:pt idx="1696">
                  <c:v>6530</c:v>
                </c:pt>
                <c:pt idx="1697">
                  <c:v>6291</c:v>
                </c:pt>
                <c:pt idx="1698">
                  <c:v>6220</c:v>
                </c:pt>
                <c:pt idx="1699">
                  <c:v>6227</c:v>
                </c:pt>
                <c:pt idx="1700">
                  <c:v>6079</c:v>
                </c:pt>
                <c:pt idx="1701">
                  <c:v>6002</c:v>
                </c:pt>
                <c:pt idx="1702">
                  <c:v>6102</c:v>
                </c:pt>
                <c:pt idx="1703">
                  <c:v>6148</c:v>
                </c:pt>
                <c:pt idx="1704">
                  <c:v>6144</c:v>
                </c:pt>
                <c:pt idx="1705">
                  <c:v>6183</c:v>
                </c:pt>
                <c:pt idx="1706">
                  <c:v>5917</c:v>
                </c:pt>
                <c:pt idx="1707">
                  <c:v>5998</c:v>
                </c:pt>
                <c:pt idx="1708">
                  <c:v>5971</c:v>
                </c:pt>
                <c:pt idx="1709">
                  <c:v>5868</c:v>
                </c:pt>
                <c:pt idx="1710">
                  <c:v>5915</c:v>
                </c:pt>
                <c:pt idx="1711">
                  <c:v>5989</c:v>
                </c:pt>
                <c:pt idx="1712">
                  <c:v>5881</c:v>
                </c:pt>
                <c:pt idx="1713">
                  <c:v>5921</c:v>
                </c:pt>
                <c:pt idx="1714">
                  <c:v>6057</c:v>
                </c:pt>
                <c:pt idx="1715">
                  <c:v>5921</c:v>
                </c:pt>
                <c:pt idx="1716">
                  <c:v>6142</c:v>
                </c:pt>
                <c:pt idx="1717">
                  <c:v>6175</c:v>
                </c:pt>
                <c:pt idx="1718">
                  <c:v>6199</c:v>
                </c:pt>
                <c:pt idx="1719">
                  <c:v>6180</c:v>
                </c:pt>
                <c:pt idx="1720">
                  <c:v>6210</c:v>
                </c:pt>
                <c:pt idx="1721">
                  <c:v>6207</c:v>
                </c:pt>
                <c:pt idx="1722">
                  <c:v>6151</c:v>
                </c:pt>
                <c:pt idx="1723">
                  <c:v>6312</c:v>
                </c:pt>
                <c:pt idx="1724">
                  <c:v>6564</c:v>
                </c:pt>
                <c:pt idx="1725">
                  <c:v>6644</c:v>
                </c:pt>
                <c:pt idx="1726">
                  <c:v>6795</c:v>
                </c:pt>
                <c:pt idx="1727">
                  <c:v>6848</c:v>
                </c:pt>
                <c:pt idx="1728">
                  <c:v>6966</c:v>
                </c:pt>
                <c:pt idx="1729">
                  <c:v>6913</c:v>
                </c:pt>
                <c:pt idx="1730">
                  <c:v>7094</c:v>
                </c:pt>
                <c:pt idx="1731">
                  <c:v>7290</c:v>
                </c:pt>
                <c:pt idx="1732">
                  <c:v>7550</c:v>
                </c:pt>
                <c:pt idx="1733">
                  <c:v>7537</c:v>
                </c:pt>
                <c:pt idx="1734">
                  <c:v>7536</c:v>
                </c:pt>
                <c:pt idx="1735">
                  <c:v>7786</c:v>
                </c:pt>
                <c:pt idx="1736">
                  <c:v>8114</c:v>
                </c:pt>
                <c:pt idx="1737">
                  <c:v>8276</c:v>
                </c:pt>
                <c:pt idx="1738">
                  <c:v>8146</c:v>
                </c:pt>
                <c:pt idx="1739">
                  <c:v>8351</c:v>
                </c:pt>
                <c:pt idx="1740">
                  <c:v>8467</c:v>
                </c:pt>
                <c:pt idx="1741">
                  <c:v>8649</c:v>
                </c:pt>
                <c:pt idx="1742">
                  <c:v>8727</c:v>
                </c:pt>
                <c:pt idx="1743">
                  <c:v>8666</c:v>
                </c:pt>
                <c:pt idx="1744">
                  <c:v>8626</c:v>
                </c:pt>
                <c:pt idx="1745">
                  <c:v>8792</c:v>
                </c:pt>
                <c:pt idx="1746">
                  <c:v>8692</c:v>
                </c:pt>
                <c:pt idx="1747">
                  <c:v>8477</c:v>
                </c:pt>
                <c:pt idx="1748">
                  <c:v>8459</c:v>
                </c:pt>
                <c:pt idx="1749">
                  <c:v>8520</c:v>
                </c:pt>
                <c:pt idx="1750">
                  <c:v>8256</c:v>
                </c:pt>
                <c:pt idx="1751">
                  <c:v>8050</c:v>
                </c:pt>
                <c:pt idx="1752">
                  <c:v>7960</c:v>
                </c:pt>
                <c:pt idx="1753">
                  <c:v>7666</c:v>
                </c:pt>
                <c:pt idx="1754">
                  <c:v>7467</c:v>
                </c:pt>
                <c:pt idx="1755">
                  <c:v>7299</c:v>
                </c:pt>
                <c:pt idx="1756">
                  <c:v>7276</c:v>
                </c:pt>
                <c:pt idx="1757">
                  <c:v>7093</c:v>
                </c:pt>
                <c:pt idx="1758">
                  <c:v>6966</c:v>
                </c:pt>
                <c:pt idx="1759">
                  <c:v>6888</c:v>
                </c:pt>
                <c:pt idx="1760">
                  <c:v>6689</c:v>
                </c:pt>
                <c:pt idx="1761">
                  <c:v>6485</c:v>
                </c:pt>
                <c:pt idx="1762">
                  <c:v>6396</c:v>
                </c:pt>
                <c:pt idx="1763">
                  <c:v>6238</c:v>
                </c:pt>
                <c:pt idx="1764">
                  <c:v>6331</c:v>
                </c:pt>
                <c:pt idx="1765">
                  <c:v>6148</c:v>
                </c:pt>
                <c:pt idx="1766">
                  <c:v>5981</c:v>
                </c:pt>
                <c:pt idx="1767">
                  <c:v>5875</c:v>
                </c:pt>
                <c:pt idx="1768">
                  <c:v>5712</c:v>
                </c:pt>
                <c:pt idx="1769">
                  <c:v>5542</c:v>
                </c:pt>
                <c:pt idx="1770">
                  <c:v>5600</c:v>
                </c:pt>
                <c:pt idx="1771">
                  <c:v>5471</c:v>
                </c:pt>
                <c:pt idx="1772">
                  <c:v>5541</c:v>
                </c:pt>
                <c:pt idx="1773">
                  <c:v>5571</c:v>
                </c:pt>
                <c:pt idx="1774">
                  <c:v>5321</c:v>
                </c:pt>
                <c:pt idx="1775">
                  <c:v>5334</c:v>
                </c:pt>
                <c:pt idx="1776">
                  <c:v>5256</c:v>
                </c:pt>
                <c:pt idx="1777">
                  <c:v>5164</c:v>
                </c:pt>
                <c:pt idx="1778">
                  <c:v>5258</c:v>
                </c:pt>
                <c:pt idx="1779">
                  <c:v>5108</c:v>
                </c:pt>
                <c:pt idx="1780">
                  <c:v>4969</c:v>
                </c:pt>
                <c:pt idx="1781">
                  <c:v>5125</c:v>
                </c:pt>
                <c:pt idx="1782">
                  <c:v>4920</c:v>
                </c:pt>
                <c:pt idx="1783">
                  <c:v>4925</c:v>
                </c:pt>
                <c:pt idx="1784">
                  <c:v>5005</c:v>
                </c:pt>
                <c:pt idx="1785">
                  <c:v>4971</c:v>
                </c:pt>
                <c:pt idx="1786">
                  <c:v>4808</c:v>
                </c:pt>
                <c:pt idx="1787">
                  <c:v>4946</c:v>
                </c:pt>
                <c:pt idx="1788">
                  <c:v>4916</c:v>
                </c:pt>
                <c:pt idx="1789">
                  <c:v>4890</c:v>
                </c:pt>
                <c:pt idx="1790">
                  <c:v>4784</c:v>
                </c:pt>
                <c:pt idx="1791">
                  <c:v>4926</c:v>
                </c:pt>
                <c:pt idx="1792">
                  <c:v>4775</c:v>
                </c:pt>
                <c:pt idx="1793">
                  <c:v>4888</c:v>
                </c:pt>
                <c:pt idx="1794">
                  <c:v>4763</c:v>
                </c:pt>
                <c:pt idx="1795">
                  <c:v>4703</c:v>
                </c:pt>
                <c:pt idx="1796">
                  <c:v>4928</c:v>
                </c:pt>
                <c:pt idx="1797">
                  <c:v>4659</c:v>
                </c:pt>
                <c:pt idx="1798">
                  <c:v>4628</c:v>
                </c:pt>
                <c:pt idx="1799">
                  <c:v>4813</c:v>
                </c:pt>
                <c:pt idx="1800">
                  <c:v>4882</c:v>
                </c:pt>
                <c:pt idx="1801">
                  <c:v>4762</c:v>
                </c:pt>
                <c:pt idx="1802">
                  <c:v>4632</c:v>
                </c:pt>
                <c:pt idx="1803">
                  <c:v>4885</c:v>
                </c:pt>
                <c:pt idx="1804">
                  <c:v>4741</c:v>
                </c:pt>
                <c:pt idx="1805">
                  <c:v>4816</c:v>
                </c:pt>
                <c:pt idx="1806">
                  <c:v>4631</c:v>
                </c:pt>
                <c:pt idx="1807">
                  <c:v>4799</c:v>
                </c:pt>
                <c:pt idx="1808">
                  <c:v>4669</c:v>
                </c:pt>
                <c:pt idx="1809">
                  <c:v>4614</c:v>
                </c:pt>
                <c:pt idx="1810">
                  <c:v>4741</c:v>
                </c:pt>
                <c:pt idx="1811">
                  <c:v>4650</c:v>
                </c:pt>
                <c:pt idx="1812">
                  <c:v>4722</c:v>
                </c:pt>
                <c:pt idx="1813">
                  <c:v>4747</c:v>
                </c:pt>
                <c:pt idx="1814">
                  <c:v>4695</c:v>
                </c:pt>
                <c:pt idx="1815">
                  <c:v>4825</c:v>
                </c:pt>
                <c:pt idx="1816">
                  <c:v>4817</c:v>
                </c:pt>
                <c:pt idx="1817">
                  <c:v>4771</c:v>
                </c:pt>
                <c:pt idx="1818">
                  <c:v>4801</c:v>
                </c:pt>
                <c:pt idx="1819">
                  <c:v>4730</c:v>
                </c:pt>
                <c:pt idx="1820">
                  <c:v>4781</c:v>
                </c:pt>
                <c:pt idx="1821">
                  <c:v>4779</c:v>
                </c:pt>
                <c:pt idx="1822">
                  <c:v>4817</c:v>
                </c:pt>
                <c:pt idx="1823">
                  <c:v>4849</c:v>
                </c:pt>
                <c:pt idx="1824">
                  <c:v>4865</c:v>
                </c:pt>
                <c:pt idx="1825">
                  <c:v>4827</c:v>
                </c:pt>
                <c:pt idx="1826">
                  <c:v>4985</c:v>
                </c:pt>
                <c:pt idx="1827">
                  <c:v>4904</c:v>
                </c:pt>
                <c:pt idx="1828">
                  <c:v>4877</c:v>
                </c:pt>
                <c:pt idx="1829">
                  <c:v>4911</c:v>
                </c:pt>
                <c:pt idx="1830">
                  <c:v>4935</c:v>
                </c:pt>
                <c:pt idx="1831">
                  <c:v>4916</c:v>
                </c:pt>
                <c:pt idx="1832">
                  <c:v>5023</c:v>
                </c:pt>
                <c:pt idx="1833">
                  <c:v>5048</c:v>
                </c:pt>
                <c:pt idx="1834">
                  <c:v>5052</c:v>
                </c:pt>
                <c:pt idx="1835">
                  <c:v>5083</c:v>
                </c:pt>
                <c:pt idx="1836">
                  <c:v>5157</c:v>
                </c:pt>
                <c:pt idx="1837">
                  <c:v>4939</c:v>
                </c:pt>
                <c:pt idx="1838">
                  <c:v>5122</c:v>
                </c:pt>
                <c:pt idx="1839">
                  <c:v>5104</c:v>
                </c:pt>
                <c:pt idx="1840">
                  <c:v>5176</c:v>
                </c:pt>
                <c:pt idx="1841">
                  <c:v>5211</c:v>
                </c:pt>
                <c:pt idx="1842">
                  <c:v>5243</c:v>
                </c:pt>
                <c:pt idx="1843">
                  <c:v>5504</c:v>
                </c:pt>
                <c:pt idx="1844">
                  <c:v>5340</c:v>
                </c:pt>
                <c:pt idx="1845">
                  <c:v>5435</c:v>
                </c:pt>
                <c:pt idx="1846">
                  <c:v>5498</c:v>
                </c:pt>
                <c:pt idx="1847">
                  <c:v>5514</c:v>
                </c:pt>
                <c:pt idx="1848">
                  <c:v>5496</c:v>
                </c:pt>
                <c:pt idx="1849">
                  <c:v>5511</c:v>
                </c:pt>
                <c:pt idx="1850">
                  <c:v>5589</c:v>
                </c:pt>
                <c:pt idx="1851">
                  <c:v>5700</c:v>
                </c:pt>
                <c:pt idx="1852">
                  <c:v>5765</c:v>
                </c:pt>
                <c:pt idx="1853">
                  <c:v>5740</c:v>
                </c:pt>
                <c:pt idx="1854">
                  <c:v>5892</c:v>
                </c:pt>
                <c:pt idx="1855">
                  <c:v>6038</c:v>
                </c:pt>
                <c:pt idx="1856">
                  <c:v>5959</c:v>
                </c:pt>
                <c:pt idx="1857">
                  <c:v>6239</c:v>
                </c:pt>
                <c:pt idx="1858">
                  <c:v>6090</c:v>
                </c:pt>
                <c:pt idx="1859">
                  <c:v>6271</c:v>
                </c:pt>
                <c:pt idx="1860">
                  <c:v>6463</c:v>
                </c:pt>
                <c:pt idx="1861">
                  <c:v>6488</c:v>
                </c:pt>
                <c:pt idx="1862">
                  <c:v>6361</c:v>
                </c:pt>
                <c:pt idx="1863">
                  <c:v>6608</c:v>
                </c:pt>
                <c:pt idx="1864">
                  <c:v>6801</c:v>
                </c:pt>
                <c:pt idx="1865">
                  <c:v>6835</c:v>
                </c:pt>
                <c:pt idx="1866">
                  <c:v>6970</c:v>
                </c:pt>
                <c:pt idx="1867">
                  <c:v>7073</c:v>
                </c:pt>
                <c:pt idx="1868">
                  <c:v>7236</c:v>
                </c:pt>
                <c:pt idx="1869">
                  <c:v>7074</c:v>
                </c:pt>
                <c:pt idx="1870">
                  <c:v>7428</c:v>
                </c:pt>
                <c:pt idx="1871">
                  <c:v>7627</c:v>
                </c:pt>
                <c:pt idx="1872">
                  <c:v>7858</c:v>
                </c:pt>
                <c:pt idx="1873">
                  <c:v>7885</c:v>
                </c:pt>
                <c:pt idx="1874">
                  <c:v>8006</c:v>
                </c:pt>
                <c:pt idx="1875">
                  <c:v>8098</c:v>
                </c:pt>
                <c:pt idx="1876">
                  <c:v>8165</c:v>
                </c:pt>
                <c:pt idx="1877">
                  <c:v>8312</c:v>
                </c:pt>
                <c:pt idx="1878">
                  <c:v>8400</c:v>
                </c:pt>
                <c:pt idx="1879">
                  <c:v>8644</c:v>
                </c:pt>
                <c:pt idx="1880">
                  <c:v>8601</c:v>
                </c:pt>
                <c:pt idx="1881">
                  <c:v>8716</c:v>
                </c:pt>
                <c:pt idx="1882">
                  <c:v>8889</c:v>
                </c:pt>
                <c:pt idx="1883">
                  <c:v>9072</c:v>
                </c:pt>
                <c:pt idx="1884">
                  <c:v>9366</c:v>
                </c:pt>
                <c:pt idx="1885">
                  <c:v>9349</c:v>
                </c:pt>
                <c:pt idx="1886">
                  <c:v>9770</c:v>
                </c:pt>
                <c:pt idx="1887">
                  <c:v>9770</c:v>
                </c:pt>
                <c:pt idx="1888">
                  <c:v>9780</c:v>
                </c:pt>
                <c:pt idx="1889">
                  <c:v>9974</c:v>
                </c:pt>
                <c:pt idx="1890">
                  <c:v>9942</c:v>
                </c:pt>
                <c:pt idx="1891">
                  <c:v>10310</c:v>
                </c:pt>
                <c:pt idx="1892">
                  <c:v>10259</c:v>
                </c:pt>
                <c:pt idx="1893">
                  <c:v>10504</c:v>
                </c:pt>
                <c:pt idx="1894">
                  <c:v>10657</c:v>
                </c:pt>
                <c:pt idx="1895">
                  <c:v>10866</c:v>
                </c:pt>
                <c:pt idx="1896">
                  <c:v>10757</c:v>
                </c:pt>
                <c:pt idx="1897">
                  <c:v>11045</c:v>
                </c:pt>
                <c:pt idx="1898">
                  <c:v>11355</c:v>
                </c:pt>
                <c:pt idx="1899">
                  <c:v>11356</c:v>
                </c:pt>
                <c:pt idx="1900">
                  <c:v>11508</c:v>
                </c:pt>
                <c:pt idx="1901">
                  <c:v>11430</c:v>
                </c:pt>
                <c:pt idx="1902">
                  <c:v>11529</c:v>
                </c:pt>
                <c:pt idx="1903">
                  <c:v>11535</c:v>
                </c:pt>
                <c:pt idx="1904">
                  <c:v>11892</c:v>
                </c:pt>
                <c:pt idx="1905">
                  <c:v>11715</c:v>
                </c:pt>
                <c:pt idx="1906">
                  <c:v>11684</c:v>
                </c:pt>
                <c:pt idx="1907">
                  <c:v>11911</c:v>
                </c:pt>
                <c:pt idx="1908">
                  <c:v>11750</c:v>
                </c:pt>
                <c:pt idx="1909">
                  <c:v>11347</c:v>
                </c:pt>
                <c:pt idx="1910">
                  <c:v>11439</c:v>
                </c:pt>
                <c:pt idx="1911">
                  <c:v>11453</c:v>
                </c:pt>
                <c:pt idx="1912">
                  <c:v>11388</c:v>
                </c:pt>
                <c:pt idx="1913">
                  <c:v>11371</c:v>
                </c:pt>
                <c:pt idx="1914">
                  <c:v>11057</c:v>
                </c:pt>
                <c:pt idx="1915">
                  <c:v>11083</c:v>
                </c:pt>
                <c:pt idx="1916">
                  <c:v>10935</c:v>
                </c:pt>
                <c:pt idx="1917">
                  <c:v>10879</c:v>
                </c:pt>
                <c:pt idx="1918">
                  <c:v>10830</c:v>
                </c:pt>
                <c:pt idx="1919">
                  <c:v>10546</c:v>
                </c:pt>
                <c:pt idx="1920">
                  <c:v>10494</c:v>
                </c:pt>
                <c:pt idx="1921">
                  <c:v>10434</c:v>
                </c:pt>
                <c:pt idx="1922">
                  <c:v>10260</c:v>
                </c:pt>
                <c:pt idx="1923">
                  <c:v>10027</c:v>
                </c:pt>
                <c:pt idx="1924">
                  <c:v>9727</c:v>
                </c:pt>
                <c:pt idx="1925">
                  <c:v>9561</c:v>
                </c:pt>
                <c:pt idx="1926">
                  <c:v>9336</c:v>
                </c:pt>
                <c:pt idx="1927">
                  <c:v>9551</c:v>
                </c:pt>
                <c:pt idx="1928">
                  <c:v>9256</c:v>
                </c:pt>
                <c:pt idx="1929">
                  <c:v>9060</c:v>
                </c:pt>
                <c:pt idx="1930">
                  <c:v>8866</c:v>
                </c:pt>
                <c:pt idx="1931">
                  <c:v>8599</c:v>
                </c:pt>
                <c:pt idx="1932">
                  <c:v>8708</c:v>
                </c:pt>
                <c:pt idx="1933">
                  <c:v>8408</c:v>
                </c:pt>
                <c:pt idx="1934">
                  <c:v>8209</c:v>
                </c:pt>
                <c:pt idx="1935">
                  <c:v>8224</c:v>
                </c:pt>
                <c:pt idx="1936">
                  <c:v>8090</c:v>
                </c:pt>
                <c:pt idx="1937">
                  <c:v>7869</c:v>
                </c:pt>
                <c:pt idx="1938">
                  <c:v>7879</c:v>
                </c:pt>
                <c:pt idx="1939">
                  <c:v>7706</c:v>
                </c:pt>
                <c:pt idx="1940">
                  <c:v>7604</c:v>
                </c:pt>
                <c:pt idx="1941">
                  <c:v>7693</c:v>
                </c:pt>
                <c:pt idx="1942">
                  <c:v>7619</c:v>
                </c:pt>
                <c:pt idx="1943">
                  <c:v>7376</c:v>
                </c:pt>
                <c:pt idx="1944">
                  <c:v>7238</c:v>
                </c:pt>
                <c:pt idx="1945">
                  <c:v>7071</c:v>
                </c:pt>
                <c:pt idx="1946">
                  <c:v>7025</c:v>
                </c:pt>
                <c:pt idx="1947">
                  <c:v>6974</c:v>
                </c:pt>
                <c:pt idx="1948">
                  <c:v>6870</c:v>
                </c:pt>
                <c:pt idx="1949">
                  <c:v>6668</c:v>
                </c:pt>
                <c:pt idx="1950">
                  <c:v>6677</c:v>
                </c:pt>
                <c:pt idx="1951">
                  <c:v>6496</c:v>
                </c:pt>
                <c:pt idx="1952">
                  <c:v>6549</c:v>
                </c:pt>
                <c:pt idx="1953">
                  <c:v>6522</c:v>
                </c:pt>
                <c:pt idx="1954">
                  <c:v>6469</c:v>
                </c:pt>
                <c:pt idx="1955">
                  <c:v>6284</c:v>
                </c:pt>
                <c:pt idx="1956">
                  <c:v>6431</c:v>
                </c:pt>
                <c:pt idx="1957">
                  <c:v>6424</c:v>
                </c:pt>
                <c:pt idx="1958">
                  <c:v>6263</c:v>
                </c:pt>
                <c:pt idx="1959">
                  <c:v>6252</c:v>
                </c:pt>
                <c:pt idx="1960">
                  <c:v>6252</c:v>
                </c:pt>
                <c:pt idx="1961">
                  <c:v>6269</c:v>
                </c:pt>
                <c:pt idx="1962">
                  <c:v>6244</c:v>
                </c:pt>
                <c:pt idx="1963">
                  <c:v>6121</c:v>
                </c:pt>
                <c:pt idx="1964">
                  <c:v>6065</c:v>
                </c:pt>
                <c:pt idx="1965">
                  <c:v>5972</c:v>
                </c:pt>
                <c:pt idx="1966">
                  <c:v>6066</c:v>
                </c:pt>
                <c:pt idx="1967">
                  <c:v>6180</c:v>
                </c:pt>
                <c:pt idx="1968">
                  <c:v>6118</c:v>
                </c:pt>
                <c:pt idx="1969">
                  <c:v>6045</c:v>
                </c:pt>
                <c:pt idx="1970">
                  <c:v>6099</c:v>
                </c:pt>
                <c:pt idx="1971">
                  <c:v>5978</c:v>
                </c:pt>
                <c:pt idx="1972">
                  <c:v>6191</c:v>
                </c:pt>
                <c:pt idx="1973">
                  <c:v>6028</c:v>
                </c:pt>
                <c:pt idx="1974">
                  <c:v>6065</c:v>
                </c:pt>
                <c:pt idx="1975">
                  <c:v>6227</c:v>
                </c:pt>
                <c:pt idx="1976">
                  <c:v>6027</c:v>
                </c:pt>
                <c:pt idx="1977">
                  <c:v>6055</c:v>
                </c:pt>
                <c:pt idx="1978">
                  <c:v>6319</c:v>
                </c:pt>
                <c:pt idx="1979">
                  <c:v>6224</c:v>
                </c:pt>
                <c:pt idx="1980">
                  <c:v>6249</c:v>
                </c:pt>
                <c:pt idx="1981">
                  <c:v>6399</c:v>
                </c:pt>
                <c:pt idx="1982">
                  <c:v>6272</c:v>
                </c:pt>
                <c:pt idx="1983">
                  <c:v>6441</c:v>
                </c:pt>
                <c:pt idx="1984">
                  <c:v>6446</c:v>
                </c:pt>
                <c:pt idx="1985">
                  <c:v>6501</c:v>
                </c:pt>
                <c:pt idx="1986">
                  <c:v>6482</c:v>
                </c:pt>
                <c:pt idx="1987">
                  <c:v>6691</c:v>
                </c:pt>
                <c:pt idx="1988">
                  <c:v>6594</c:v>
                </c:pt>
                <c:pt idx="1989">
                  <c:v>6826</c:v>
                </c:pt>
                <c:pt idx="1990">
                  <c:v>6955</c:v>
                </c:pt>
                <c:pt idx="1991">
                  <c:v>7224</c:v>
                </c:pt>
                <c:pt idx="1992">
                  <c:v>7132</c:v>
                </c:pt>
                <c:pt idx="1993">
                  <c:v>7407</c:v>
                </c:pt>
                <c:pt idx="1994">
                  <c:v>7570</c:v>
                </c:pt>
                <c:pt idx="1995">
                  <c:v>7509</c:v>
                </c:pt>
                <c:pt idx="1996">
                  <c:v>7636</c:v>
                </c:pt>
                <c:pt idx="1997">
                  <c:v>7720</c:v>
                </c:pt>
                <c:pt idx="1998">
                  <c:v>7815</c:v>
                </c:pt>
                <c:pt idx="1999">
                  <c:v>7825</c:v>
                </c:pt>
                <c:pt idx="2000">
                  <c:v>7948</c:v>
                </c:pt>
                <c:pt idx="2001">
                  <c:v>8123</c:v>
                </c:pt>
                <c:pt idx="2002">
                  <c:v>8106</c:v>
                </c:pt>
                <c:pt idx="2003">
                  <c:v>8228</c:v>
                </c:pt>
                <c:pt idx="2004">
                  <c:v>8381</c:v>
                </c:pt>
                <c:pt idx="2005">
                  <c:v>8574</c:v>
                </c:pt>
                <c:pt idx="2006">
                  <c:v>8880</c:v>
                </c:pt>
                <c:pt idx="2007">
                  <c:v>8987</c:v>
                </c:pt>
                <c:pt idx="2008">
                  <c:v>9040</c:v>
                </c:pt>
                <c:pt idx="2009">
                  <c:v>9577</c:v>
                </c:pt>
                <c:pt idx="2010">
                  <c:v>9595</c:v>
                </c:pt>
                <c:pt idx="2011">
                  <c:v>9916</c:v>
                </c:pt>
                <c:pt idx="2012">
                  <c:v>9897</c:v>
                </c:pt>
                <c:pt idx="2013">
                  <c:v>10030</c:v>
                </c:pt>
                <c:pt idx="2014">
                  <c:v>10572</c:v>
                </c:pt>
                <c:pt idx="2015">
                  <c:v>10737</c:v>
                </c:pt>
                <c:pt idx="2016">
                  <c:v>11277</c:v>
                </c:pt>
                <c:pt idx="2017">
                  <c:v>11387</c:v>
                </c:pt>
                <c:pt idx="2018">
                  <c:v>11769</c:v>
                </c:pt>
                <c:pt idx="2019">
                  <c:v>11796</c:v>
                </c:pt>
                <c:pt idx="2020">
                  <c:v>12063</c:v>
                </c:pt>
                <c:pt idx="2021">
                  <c:v>12281</c:v>
                </c:pt>
                <c:pt idx="2022">
                  <c:v>12485</c:v>
                </c:pt>
                <c:pt idx="2023">
                  <c:v>12551</c:v>
                </c:pt>
                <c:pt idx="2024">
                  <c:v>12676</c:v>
                </c:pt>
                <c:pt idx="2025">
                  <c:v>12619</c:v>
                </c:pt>
                <c:pt idx="2026">
                  <c:v>12556</c:v>
                </c:pt>
                <c:pt idx="2027">
                  <c:v>12845</c:v>
                </c:pt>
                <c:pt idx="2028">
                  <c:v>12706</c:v>
                </c:pt>
                <c:pt idx="2029">
                  <c:v>12155</c:v>
                </c:pt>
                <c:pt idx="2030">
                  <c:v>12409</c:v>
                </c:pt>
                <c:pt idx="2031">
                  <c:v>12084</c:v>
                </c:pt>
                <c:pt idx="2032">
                  <c:v>12059</c:v>
                </c:pt>
                <c:pt idx="2033">
                  <c:v>11822</c:v>
                </c:pt>
                <c:pt idx="2034">
                  <c:v>11679</c:v>
                </c:pt>
                <c:pt idx="2035">
                  <c:v>11320</c:v>
                </c:pt>
                <c:pt idx="2036">
                  <c:v>11204</c:v>
                </c:pt>
                <c:pt idx="2037">
                  <c:v>10992</c:v>
                </c:pt>
                <c:pt idx="2038">
                  <c:v>10819</c:v>
                </c:pt>
                <c:pt idx="2039">
                  <c:v>10737</c:v>
                </c:pt>
                <c:pt idx="2040">
                  <c:v>10487</c:v>
                </c:pt>
                <c:pt idx="2041">
                  <c:v>10257</c:v>
                </c:pt>
                <c:pt idx="2042">
                  <c:v>10181</c:v>
                </c:pt>
                <c:pt idx="2043">
                  <c:v>9894</c:v>
                </c:pt>
                <c:pt idx="2044">
                  <c:v>10051</c:v>
                </c:pt>
                <c:pt idx="2045">
                  <c:v>9776</c:v>
                </c:pt>
                <c:pt idx="2046">
                  <c:v>9511</c:v>
                </c:pt>
                <c:pt idx="2047">
                  <c:v>9276</c:v>
                </c:pt>
                <c:pt idx="2048">
                  <c:v>9192</c:v>
                </c:pt>
                <c:pt idx="2049">
                  <c:v>9049</c:v>
                </c:pt>
                <c:pt idx="2050">
                  <c:v>8953</c:v>
                </c:pt>
                <c:pt idx="2051">
                  <c:v>8800</c:v>
                </c:pt>
                <c:pt idx="2052">
                  <c:v>8815</c:v>
                </c:pt>
                <c:pt idx="2053">
                  <c:v>8768</c:v>
                </c:pt>
                <c:pt idx="2054">
                  <c:v>8473</c:v>
                </c:pt>
                <c:pt idx="2055">
                  <c:v>8524</c:v>
                </c:pt>
                <c:pt idx="2056">
                  <c:v>8418</c:v>
                </c:pt>
                <c:pt idx="2057">
                  <c:v>8117</c:v>
                </c:pt>
                <c:pt idx="2058">
                  <c:v>8165</c:v>
                </c:pt>
                <c:pt idx="2059">
                  <c:v>8201</c:v>
                </c:pt>
                <c:pt idx="2060">
                  <c:v>8000</c:v>
                </c:pt>
                <c:pt idx="2061">
                  <c:v>7773</c:v>
                </c:pt>
                <c:pt idx="2062">
                  <c:v>7656</c:v>
                </c:pt>
                <c:pt idx="2063">
                  <c:v>7760</c:v>
                </c:pt>
                <c:pt idx="2064">
                  <c:v>7826</c:v>
                </c:pt>
                <c:pt idx="2065">
                  <c:v>7769</c:v>
                </c:pt>
                <c:pt idx="2066">
                  <c:v>7645</c:v>
                </c:pt>
                <c:pt idx="2067">
                  <c:v>7531</c:v>
                </c:pt>
                <c:pt idx="2068">
                  <c:v>7415</c:v>
                </c:pt>
                <c:pt idx="2069">
                  <c:v>7263</c:v>
                </c:pt>
                <c:pt idx="2070">
                  <c:v>7486</c:v>
                </c:pt>
                <c:pt idx="2071">
                  <c:v>7251</c:v>
                </c:pt>
                <c:pt idx="2072">
                  <c:v>7177</c:v>
                </c:pt>
                <c:pt idx="2073">
                  <c:v>7194</c:v>
                </c:pt>
                <c:pt idx="2074">
                  <c:v>7087</c:v>
                </c:pt>
                <c:pt idx="2075">
                  <c:v>7161</c:v>
                </c:pt>
                <c:pt idx="2076">
                  <c:v>7108</c:v>
                </c:pt>
                <c:pt idx="2077">
                  <c:v>7146</c:v>
                </c:pt>
                <c:pt idx="2078">
                  <c:v>7027</c:v>
                </c:pt>
                <c:pt idx="2079">
                  <c:v>7146</c:v>
                </c:pt>
                <c:pt idx="2080">
                  <c:v>7058</c:v>
                </c:pt>
                <c:pt idx="2081">
                  <c:v>7012</c:v>
                </c:pt>
                <c:pt idx="2082">
                  <c:v>6972</c:v>
                </c:pt>
                <c:pt idx="2083">
                  <c:v>6810</c:v>
                </c:pt>
                <c:pt idx="2084">
                  <c:v>6964</c:v>
                </c:pt>
                <c:pt idx="2085">
                  <c:v>6985</c:v>
                </c:pt>
                <c:pt idx="2086">
                  <c:v>6964</c:v>
                </c:pt>
                <c:pt idx="2087">
                  <c:v>7039</c:v>
                </c:pt>
                <c:pt idx="2088">
                  <c:v>6890</c:v>
                </c:pt>
                <c:pt idx="2089">
                  <c:v>7115</c:v>
                </c:pt>
                <c:pt idx="2090">
                  <c:v>7037</c:v>
                </c:pt>
                <c:pt idx="2091">
                  <c:v>7054</c:v>
                </c:pt>
                <c:pt idx="2092">
                  <c:v>7185</c:v>
                </c:pt>
                <c:pt idx="2093">
                  <c:v>7267</c:v>
                </c:pt>
                <c:pt idx="2094">
                  <c:v>7090</c:v>
                </c:pt>
                <c:pt idx="2095">
                  <c:v>7232</c:v>
                </c:pt>
                <c:pt idx="2096">
                  <c:v>7329</c:v>
                </c:pt>
                <c:pt idx="2097">
                  <c:v>7302</c:v>
                </c:pt>
                <c:pt idx="2098">
                  <c:v>7491</c:v>
                </c:pt>
                <c:pt idx="2099">
                  <c:v>7389</c:v>
                </c:pt>
                <c:pt idx="2100">
                  <c:v>7638</c:v>
                </c:pt>
                <c:pt idx="2101">
                  <c:v>7628</c:v>
                </c:pt>
                <c:pt idx="2102">
                  <c:v>7693</c:v>
                </c:pt>
                <c:pt idx="2103">
                  <c:v>8003</c:v>
                </c:pt>
                <c:pt idx="2104">
                  <c:v>7932</c:v>
                </c:pt>
                <c:pt idx="2105">
                  <c:v>7979</c:v>
                </c:pt>
                <c:pt idx="2106">
                  <c:v>8260</c:v>
                </c:pt>
                <c:pt idx="2107">
                  <c:v>8356</c:v>
                </c:pt>
                <c:pt idx="2108">
                  <c:v>8395</c:v>
                </c:pt>
                <c:pt idx="2109">
                  <c:v>8656</c:v>
                </c:pt>
                <c:pt idx="2110">
                  <c:v>8769</c:v>
                </c:pt>
                <c:pt idx="2111">
                  <c:v>8753</c:v>
                </c:pt>
                <c:pt idx="2112">
                  <c:v>8896</c:v>
                </c:pt>
                <c:pt idx="2113">
                  <c:v>8936</c:v>
                </c:pt>
                <c:pt idx="2114">
                  <c:v>8848</c:v>
                </c:pt>
                <c:pt idx="2115">
                  <c:v>9037</c:v>
                </c:pt>
                <c:pt idx="2116">
                  <c:v>8962</c:v>
                </c:pt>
                <c:pt idx="2117">
                  <c:v>9118</c:v>
                </c:pt>
                <c:pt idx="2118">
                  <c:v>9025</c:v>
                </c:pt>
                <c:pt idx="2119">
                  <c:v>8885</c:v>
                </c:pt>
                <c:pt idx="2120">
                  <c:v>8918</c:v>
                </c:pt>
                <c:pt idx="2121">
                  <c:v>9092</c:v>
                </c:pt>
                <c:pt idx="2122">
                  <c:v>8888</c:v>
                </c:pt>
                <c:pt idx="2123">
                  <c:v>8822</c:v>
                </c:pt>
                <c:pt idx="2124">
                  <c:v>8981</c:v>
                </c:pt>
                <c:pt idx="2125">
                  <c:v>8829</c:v>
                </c:pt>
                <c:pt idx="2126">
                  <c:v>8796</c:v>
                </c:pt>
                <c:pt idx="2127">
                  <c:v>8704</c:v>
                </c:pt>
                <c:pt idx="2128">
                  <c:v>8640</c:v>
                </c:pt>
                <c:pt idx="2129">
                  <c:v>8527</c:v>
                </c:pt>
                <c:pt idx="2130">
                  <c:v>8530</c:v>
                </c:pt>
                <c:pt idx="2131">
                  <c:v>8464</c:v>
                </c:pt>
                <c:pt idx="2132">
                  <c:v>8355</c:v>
                </c:pt>
                <c:pt idx="2133">
                  <c:v>8358</c:v>
                </c:pt>
                <c:pt idx="2134">
                  <c:v>8431</c:v>
                </c:pt>
                <c:pt idx="2135">
                  <c:v>8160</c:v>
                </c:pt>
                <c:pt idx="2136">
                  <c:v>8099</c:v>
                </c:pt>
                <c:pt idx="2137">
                  <c:v>8107</c:v>
                </c:pt>
                <c:pt idx="2138">
                  <c:v>8292</c:v>
                </c:pt>
                <c:pt idx="2139">
                  <c:v>8261</c:v>
                </c:pt>
                <c:pt idx="2140">
                  <c:v>8037</c:v>
                </c:pt>
                <c:pt idx="2141">
                  <c:v>8119</c:v>
                </c:pt>
                <c:pt idx="2142">
                  <c:v>7986</c:v>
                </c:pt>
                <c:pt idx="2143">
                  <c:v>8016</c:v>
                </c:pt>
                <c:pt idx="2144">
                  <c:v>8132</c:v>
                </c:pt>
                <c:pt idx="2145">
                  <c:v>7905</c:v>
                </c:pt>
                <c:pt idx="2146">
                  <c:v>8001</c:v>
                </c:pt>
                <c:pt idx="2147">
                  <c:v>7998</c:v>
                </c:pt>
                <c:pt idx="2148">
                  <c:v>7851</c:v>
                </c:pt>
                <c:pt idx="2149">
                  <c:v>8096</c:v>
                </c:pt>
                <c:pt idx="2150">
                  <c:v>8076</c:v>
                </c:pt>
                <c:pt idx="2151">
                  <c:v>8041</c:v>
                </c:pt>
                <c:pt idx="2152">
                  <c:v>8259</c:v>
                </c:pt>
                <c:pt idx="2153">
                  <c:v>8343</c:v>
                </c:pt>
                <c:pt idx="2154">
                  <c:v>8071</c:v>
                </c:pt>
                <c:pt idx="2155">
                  <c:v>8205</c:v>
                </c:pt>
                <c:pt idx="2156">
                  <c:v>7971</c:v>
                </c:pt>
                <c:pt idx="2157">
                  <c:v>8404</c:v>
                </c:pt>
                <c:pt idx="2158">
                  <c:v>8319</c:v>
                </c:pt>
                <c:pt idx="2159">
                  <c:v>8509</c:v>
                </c:pt>
                <c:pt idx="2160">
                  <c:v>8743</c:v>
                </c:pt>
                <c:pt idx="2161">
                  <c:v>8871</c:v>
                </c:pt>
                <c:pt idx="2162">
                  <c:v>8647</c:v>
                </c:pt>
                <c:pt idx="2163">
                  <c:v>8948</c:v>
                </c:pt>
                <c:pt idx="2164">
                  <c:v>8851</c:v>
                </c:pt>
                <c:pt idx="2165">
                  <c:v>9243</c:v>
                </c:pt>
                <c:pt idx="2166">
                  <c:v>9436</c:v>
                </c:pt>
                <c:pt idx="2167">
                  <c:v>9709</c:v>
                </c:pt>
                <c:pt idx="2168">
                  <c:v>9723</c:v>
                </c:pt>
                <c:pt idx="2169">
                  <c:v>9773</c:v>
                </c:pt>
                <c:pt idx="2170">
                  <c:v>9905</c:v>
                </c:pt>
                <c:pt idx="2171">
                  <c:v>10171</c:v>
                </c:pt>
                <c:pt idx="2172">
                  <c:v>10126</c:v>
                </c:pt>
                <c:pt idx="2173">
                  <c:v>10035</c:v>
                </c:pt>
                <c:pt idx="2174">
                  <c:v>10179</c:v>
                </c:pt>
                <c:pt idx="2175">
                  <c:v>10126</c:v>
                </c:pt>
                <c:pt idx="2176">
                  <c:v>9624</c:v>
                </c:pt>
                <c:pt idx="2177">
                  <c:v>9990</c:v>
                </c:pt>
                <c:pt idx="2178">
                  <c:v>9579</c:v>
                </c:pt>
                <c:pt idx="2179">
                  <c:v>9485</c:v>
                </c:pt>
                <c:pt idx="2180">
                  <c:v>9285</c:v>
                </c:pt>
                <c:pt idx="2181">
                  <c:v>9289</c:v>
                </c:pt>
                <c:pt idx="2182">
                  <c:v>9033</c:v>
                </c:pt>
                <c:pt idx="2183">
                  <c:v>8941</c:v>
                </c:pt>
                <c:pt idx="2184">
                  <c:v>8732</c:v>
                </c:pt>
                <c:pt idx="2185">
                  <c:v>8689</c:v>
                </c:pt>
                <c:pt idx="2186">
                  <c:v>8470</c:v>
                </c:pt>
                <c:pt idx="2187">
                  <c:v>8271</c:v>
                </c:pt>
                <c:pt idx="2188">
                  <c:v>8125</c:v>
                </c:pt>
                <c:pt idx="2189">
                  <c:v>7858</c:v>
                </c:pt>
                <c:pt idx="2190">
                  <c:v>7656</c:v>
                </c:pt>
                <c:pt idx="2191">
                  <c:v>7693</c:v>
                </c:pt>
                <c:pt idx="2192">
                  <c:v>7241</c:v>
                </c:pt>
                <c:pt idx="2193">
                  <c:v>7164</c:v>
                </c:pt>
                <c:pt idx="2194">
                  <c:v>7051</c:v>
                </c:pt>
                <c:pt idx="2195">
                  <c:v>6955</c:v>
                </c:pt>
                <c:pt idx="2196">
                  <c:v>6749</c:v>
                </c:pt>
                <c:pt idx="2197">
                  <c:v>6742</c:v>
                </c:pt>
                <c:pt idx="2198">
                  <c:v>6553</c:v>
                </c:pt>
                <c:pt idx="2199">
                  <c:v>6438</c:v>
                </c:pt>
                <c:pt idx="2200">
                  <c:v>6484</c:v>
                </c:pt>
                <c:pt idx="2201">
                  <c:v>6313</c:v>
                </c:pt>
                <c:pt idx="2202">
                  <c:v>6128</c:v>
                </c:pt>
                <c:pt idx="2203">
                  <c:v>6241</c:v>
                </c:pt>
                <c:pt idx="2204">
                  <c:v>6099</c:v>
                </c:pt>
                <c:pt idx="2205">
                  <c:v>6019</c:v>
                </c:pt>
                <c:pt idx="2206">
                  <c:v>5824</c:v>
                </c:pt>
                <c:pt idx="2207">
                  <c:v>5860</c:v>
                </c:pt>
                <c:pt idx="2208">
                  <c:v>5943</c:v>
                </c:pt>
                <c:pt idx="2209">
                  <c:v>5702</c:v>
                </c:pt>
                <c:pt idx="2210">
                  <c:v>5797</c:v>
                </c:pt>
                <c:pt idx="2211">
                  <c:v>5676</c:v>
                </c:pt>
                <c:pt idx="2212">
                  <c:v>5622</c:v>
                </c:pt>
                <c:pt idx="2213">
                  <c:v>5579</c:v>
                </c:pt>
                <c:pt idx="2214">
                  <c:v>5615</c:v>
                </c:pt>
                <c:pt idx="2215">
                  <c:v>5607</c:v>
                </c:pt>
                <c:pt idx="2216">
                  <c:v>5613</c:v>
                </c:pt>
                <c:pt idx="2217">
                  <c:v>5539</c:v>
                </c:pt>
                <c:pt idx="2218">
                  <c:v>5426</c:v>
                </c:pt>
                <c:pt idx="2219">
                  <c:v>5467</c:v>
                </c:pt>
                <c:pt idx="2220">
                  <c:v>5344</c:v>
                </c:pt>
                <c:pt idx="2221">
                  <c:v>5361</c:v>
                </c:pt>
                <c:pt idx="2222">
                  <c:v>5314</c:v>
                </c:pt>
                <c:pt idx="2223">
                  <c:v>5284</c:v>
                </c:pt>
                <c:pt idx="2224">
                  <c:v>5416</c:v>
                </c:pt>
                <c:pt idx="2225">
                  <c:v>5280</c:v>
                </c:pt>
                <c:pt idx="2226">
                  <c:v>5267</c:v>
                </c:pt>
                <c:pt idx="2227">
                  <c:v>5148</c:v>
                </c:pt>
                <c:pt idx="2228">
                  <c:v>5275</c:v>
                </c:pt>
                <c:pt idx="2229">
                  <c:v>5113</c:v>
                </c:pt>
                <c:pt idx="2230">
                  <c:v>5160</c:v>
                </c:pt>
                <c:pt idx="2231">
                  <c:v>5193</c:v>
                </c:pt>
                <c:pt idx="2232">
                  <c:v>5228</c:v>
                </c:pt>
                <c:pt idx="2233">
                  <c:v>4977</c:v>
                </c:pt>
                <c:pt idx="2234">
                  <c:v>5139</c:v>
                </c:pt>
                <c:pt idx="2235">
                  <c:v>5219</c:v>
                </c:pt>
                <c:pt idx="2236">
                  <c:v>5164</c:v>
                </c:pt>
                <c:pt idx="2237">
                  <c:v>5173</c:v>
                </c:pt>
                <c:pt idx="2238">
                  <c:v>5057</c:v>
                </c:pt>
                <c:pt idx="2239">
                  <c:v>5096</c:v>
                </c:pt>
                <c:pt idx="2240">
                  <c:v>5196</c:v>
                </c:pt>
                <c:pt idx="2241">
                  <c:v>5043</c:v>
                </c:pt>
                <c:pt idx="2242">
                  <c:v>5017</c:v>
                </c:pt>
                <c:pt idx="2243">
                  <c:v>5153</c:v>
                </c:pt>
                <c:pt idx="2244">
                  <c:v>4980</c:v>
                </c:pt>
                <c:pt idx="2245">
                  <c:v>5086</c:v>
                </c:pt>
                <c:pt idx="2246">
                  <c:v>4868</c:v>
                </c:pt>
                <c:pt idx="2247">
                  <c:v>5102</c:v>
                </c:pt>
                <c:pt idx="2248">
                  <c:v>5142</c:v>
                </c:pt>
                <c:pt idx="2249">
                  <c:v>4829</c:v>
                </c:pt>
                <c:pt idx="2250">
                  <c:v>5146</c:v>
                </c:pt>
                <c:pt idx="2251">
                  <c:v>5048</c:v>
                </c:pt>
                <c:pt idx="2252">
                  <c:v>5067</c:v>
                </c:pt>
                <c:pt idx="2253">
                  <c:v>5079</c:v>
                </c:pt>
                <c:pt idx="2254">
                  <c:v>5110</c:v>
                </c:pt>
                <c:pt idx="2255">
                  <c:v>5026</c:v>
                </c:pt>
                <c:pt idx="2256">
                  <c:v>4930</c:v>
                </c:pt>
                <c:pt idx="2257">
                  <c:v>4988</c:v>
                </c:pt>
                <c:pt idx="2258">
                  <c:v>5058</c:v>
                </c:pt>
                <c:pt idx="2259">
                  <c:v>5015</c:v>
                </c:pt>
                <c:pt idx="2260">
                  <c:v>4938</c:v>
                </c:pt>
                <c:pt idx="2261">
                  <c:v>5131</c:v>
                </c:pt>
                <c:pt idx="2262">
                  <c:v>5015</c:v>
                </c:pt>
                <c:pt idx="2263">
                  <c:v>5040</c:v>
                </c:pt>
                <c:pt idx="2264">
                  <c:v>5086</c:v>
                </c:pt>
                <c:pt idx="2265">
                  <c:v>5076</c:v>
                </c:pt>
                <c:pt idx="2266">
                  <c:v>5106</c:v>
                </c:pt>
                <c:pt idx="2267">
                  <c:v>5088</c:v>
                </c:pt>
                <c:pt idx="2268">
                  <c:v>5014</c:v>
                </c:pt>
                <c:pt idx="2269">
                  <c:v>5216</c:v>
                </c:pt>
                <c:pt idx="2270">
                  <c:v>5202</c:v>
                </c:pt>
                <c:pt idx="2271">
                  <c:v>5213</c:v>
                </c:pt>
                <c:pt idx="2272">
                  <c:v>5054</c:v>
                </c:pt>
                <c:pt idx="2273">
                  <c:v>5097</c:v>
                </c:pt>
                <c:pt idx="2274">
                  <c:v>5239</c:v>
                </c:pt>
                <c:pt idx="2275">
                  <c:v>5138</c:v>
                </c:pt>
                <c:pt idx="2276">
                  <c:v>5133</c:v>
                </c:pt>
                <c:pt idx="2277">
                  <c:v>5170</c:v>
                </c:pt>
                <c:pt idx="2278">
                  <c:v>5209</c:v>
                </c:pt>
                <c:pt idx="2279">
                  <c:v>5064</c:v>
                </c:pt>
                <c:pt idx="2280">
                  <c:v>5089</c:v>
                </c:pt>
                <c:pt idx="2281">
                  <c:v>5064</c:v>
                </c:pt>
                <c:pt idx="2282">
                  <c:v>5103</c:v>
                </c:pt>
                <c:pt idx="2283">
                  <c:v>5210</c:v>
                </c:pt>
                <c:pt idx="2284">
                  <c:v>5262</c:v>
                </c:pt>
                <c:pt idx="2285">
                  <c:v>5028</c:v>
                </c:pt>
                <c:pt idx="2286">
                  <c:v>5156</c:v>
                </c:pt>
                <c:pt idx="2287">
                  <c:v>5074</c:v>
                </c:pt>
                <c:pt idx="2288">
                  <c:v>5213</c:v>
                </c:pt>
                <c:pt idx="2289">
                  <c:v>5134</c:v>
                </c:pt>
                <c:pt idx="2290">
                  <c:v>5166</c:v>
                </c:pt>
                <c:pt idx="2291">
                  <c:v>5152</c:v>
                </c:pt>
                <c:pt idx="2292">
                  <c:v>5166</c:v>
                </c:pt>
                <c:pt idx="2293">
                  <c:v>5255</c:v>
                </c:pt>
                <c:pt idx="2294">
                  <c:v>5123</c:v>
                </c:pt>
                <c:pt idx="2295">
                  <c:v>4999</c:v>
                </c:pt>
                <c:pt idx="2296">
                  <c:v>5201</c:v>
                </c:pt>
                <c:pt idx="2297">
                  <c:v>5045</c:v>
                </c:pt>
                <c:pt idx="2298">
                  <c:v>5114</c:v>
                </c:pt>
                <c:pt idx="2299">
                  <c:v>5195</c:v>
                </c:pt>
                <c:pt idx="2300">
                  <c:v>5249</c:v>
                </c:pt>
                <c:pt idx="2301">
                  <c:v>5141</c:v>
                </c:pt>
                <c:pt idx="2302">
                  <c:v>5260</c:v>
                </c:pt>
                <c:pt idx="2303">
                  <c:v>5159</c:v>
                </c:pt>
                <c:pt idx="2304">
                  <c:v>5065</c:v>
                </c:pt>
                <c:pt idx="2305">
                  <c:v>5125</c:v>
                </c:pt>
                <c:pt idx="2306">
                  <c:v>5075</c:v>
                </c:pt>
                <c:pt idx="2307">
                  <c:v>4934</c:v>
                </c:pt>
                <c:pt idx="2308">
                  <c:v>5029</c:v>
                </c:pt>
                <c:pt idx="2309">
                  <c:v>5098</c:v>
                </c:pt>
                <c:pt idx="2310">
                  <c:v>5055</c:v>
                </c:pt>
                <c:pt idx="2311">
                  <c:v>4888</c:v>
                </c:pt>
                <c:pt idx="2312">
                  <c:v>5051</c:v>
                </c:pt>
                <c:pt idx="2313">
                  <c:v>5006</c:v>
                </c:pt>
                <c:pt idx="2314">
                  <c:v>4994</c:v>
                </c:pt>
                <c:pt idx="2315">
                  <c:v>5086</c:v>
                </c:pt>
                <c:pt idx="2316">
                  <c:v>5080</c:v>
                </c:pt>
                <c:pt idx="2317">
                  <c:v>5024</c:v>
                </c:pt>
                <c:pt idx="2318">
                  <c:v>5027</c:v>
                </c:pt>
                <c:pt idx="2319">
                  <c:v>5141</c:v>
                </c:pt>
                <c:pt idx="2320">
                  <c:v>5011</c:v>
                </c:pt>
                <c:pt idx="2321">
                  <c:v>5081</c:v>
                </c:pt>
                <c:pt idx="2322">
                  <c:v>4987</c:v>
                </c:pt>
                <c:pt idx="2323">
                  <c:v>5064</c:v>
                </c:pt>
                <c:pt idx="2324">
                  <c:v>5158</c:v>
                </c:pt>
                <c:pt idx="2325">
                  <c:v>5140</c:v>
                </c:pt>
                <c:pt idx="2326">
                  <c:v>5097</c:v>
                </c:pt>
                <c:pt idx="2327">
                  <c:v>5104</c:v>
                </c:pt>
                <c:pt idx="2328">
                  <c:v>5027</c:v>
                </c:pt>
                <c:pt idx="2329">
                  <c:v>5118</c:v>
                </c:pt>
                <c:pt idx="2330">
                  <c:v>5141</c:v>
                </c:pt>
                <c:pt idx="2331">
                  <c:v>5162</c:v>
                </c:pt>
                <c:pt idx="2332">
                  <c:v>5000</c:v>
                </c:pt>
                <c:pt idx="2333">
                  <c:v>4988</c:v>
                </c:pt>
                <c:pt idx="2334">
                  <c:v>5087</c:v>
                </c:pt>
                <c:pt idx="2335">
                  <c:v>5196</c:v>
                </c:pt>
                <c:pt idx="2336">
                  <c:v>5065</c:v>
                </c:pt>
                <c:pt idx="2337">
                  <c:v>5141</c:v>
                </c:pt>
                <c:pt idx="2338">
                  <c:v>5273</c:v>
                </c:pt>
                <c:pt idx="2339">
                  <c:v>5123</c:v>
                </c:pt>
                <c:pt idx="2340">
                  <c:v>5247</c:v>
                </c:pt>
                <c:pt idx="2341">
                  <c:v>5268</c:v>
                </c:pt>
                <c:pt idx="2342">
                  <c:v>5356</c:v>
                </c:pt>
                <c:pt idx="2343">
                  <c:v>5441</c:v>
                </c:pt>
                <c:pt idx="2344">
                  <c:v>5431</c:v>
                </c:pt>
                <c:pt idx="2345">
                  <c:v>5450</c:v>
                </c:pt>
                <c:pt idx="2346">
                  <c:v>5394</c:v>
                </c:pt>
                <c:pt idx="2347">
                  <c:v>5388</c:v>
                </c:pt>
                <c:pt idx="2348">
                  <c:v>5404</c:v>
                </c:pt>
                <c:pt idx="2349">
                  <c:v>5403</c:v>
                </c:pt>
                <c:pt idx="2350">
                  <c:v>5313</c:v>
                </c:pt>
                <c:pt idx="2351">
                  <c:v>5392</c:v>
                </c:pt>
                <c:pt idx="2352">
                  <c:v>5483</c:v>
                </c:pt>
                <c:pt idx="2353">
                  <c:v>5468</c:v>
                </c:pt>
                <c:pt idx="2354">
                  <c:v>5518</c:v>
                </c:pt>
                <c:pt idx="2355">
                  <c:v>5572</c:v>
                </c:pt>
                <c:pt idx="2356">
                  <c:v>5425</c:v>
                </c:pt>
                <c:pt idx="2357">
                  <c:v>5534</c:v>
                </c:pt>
                <c:pt idx="2358">
                  <c:v>5425</c:v>
                </c:pt>
                <c:pt idx="2359">
                  <c:v>5530</c:v>
                </c:pt>
                <c:pt idx="2360">
                  <c:v>5530</c:v>
                </c:pt>
                <c:pt idx="2361">
                  <c:v>5480</c:v>
                </c:pt>
                <c:pt idx="2362">
                  <c:v>5415</c:v>
                </c:pt>
                <c:pt idx="2363">
                  <c:v>5386</c:v>
                </c:pt>
                <c:pt idx="2364">
                  <c:v>5599</c:v>
                </c:pt>
                <c:pt idx="2365">
                  <c:v>5508</c:v>
                </c:pt>
                <c:pt idx="2366">
                  <c:v>5568</c:v>
                </c:pt>
                <c:pt idx="2367">
                  <c:v>5523</c:v>
                </c:pt>
                <c:pt idx="2368">
                  <c:v>5555</c:v>
                </c:pt>
                <c:pt idx="2369">
                  <c:v>5625</c:v>
                </c:pt>
                <c:pt idx="2370">
                  <c:v>5662</c:v>
                </c:pt>
                <c:pt idx="2371">
                  <c:v>5412</c:v>
                </c:pt>
                <c:pt idx="2372">
                  <c:v>5360</c:v>
                </c:pt>
                <c:pt idx="2373">
                  <c:v>5352</c:v>
                </c:pt>
                <c:pt idx="2374">
                  <c:v>5526</c:v>
                </c:pt>
                <c:pt idx="2375">
                  <c:v>5344</c:v>
                </c:pt>
                <c:pt idx="2376">
                  <c:v>5408</c:v>
                </c:pt>
                <c:pt idx="2377">
                  <c:v>5319</c:v>
                </c:pt>
                <c:pt idx="2378">
                  <c:v>5518</c:v>
                </c:pt>
                <c:pt idx="2379">
                  <c:v>5423</c:v>
                </c:pt>
                <c:pt idx="2380">
                  <c:v>5422</c:v>
                </c:pt>
                <c:pt idx="2381">
                  <c:v>5532</c:v>
                </c:pt>
                <c:pt idx="2382">
                  <c:v>5454</c:v>
                </c:pt>
                <c:pt idx="2383">
                  <c:v>5343</c:v>
                </c:pt>
                <c:pt idx="2384">
                  <c:v>5491</c:v>
                </c:pt>
                <c:pt idx="2385">
                  <c:v>5439</c:v>
                </c:pt>
                <c:pt idx="2386">
                  <c:v>5363</c:v>
                </c:pt>
                <c:pt idx="2387">
                  <c:v>5369</c:v>
                </c:pt>
                <c:pt idx="2388">
                  <c:v>5405</c:v>
                </c:pt>
                <c:pt idx="2389">
                  <c:v>5507</c:v>
                </c:pt>
                <c:pt idx="2390">
                  <c:v>5495</c:v>
                </c:pt>
                <c:pt idx="2391">
                  <c:v>5473</c:v>
                </c:pt>
                <c:pt idx="2392">
                  <c:v>5354</c:v>
                </c:pt>
                <c:pt idx="2393">
                  <c:v>5448</c:v>
                </c:pt>
                <c:pt idx="2394">
                  <c:v>5379</c:v>
                </c:pt>
                <c:pt idx="2395">
                  <c:v>5490</c:v>
                </c:pt>
                <c:pt idx="2396">
                  <c:v>5734</c:v>
                </c:pt>
                <c:pt idx="2397">
                  <c:v>5643</c:v>
                </c:pt>
                <c:pt idx="2398">
                  <c:v>5597</c:v>
                </c:pt>
                <c:pt idx="2399">
                  <c:v>5554</c:v>
                </c:pt>
                <c:pt idx="2400">
                  <c:v>5579</c:v>
                </c:pt>
                <c:pt idx="2401">
                  <c:v>5475</c:v>
                </c:pt>
                <c:pt idx="2402">
                  <c:v>5568</c:v>
                </c:pt>
                <c:pt idx="2403">
                  <c:v>5633</c:v>
                </c:pt>
                <c:pt idx="2404">
                  <c:v>5710</c:v>
                </c:pt>
                <c:pt idx="2405">
                  <c:v>5531</c:v>
                </c:pt>
                <c:pt idx="2406">
                  <c:v>5839</c:v>
                </c:pt>
                <c:pt idx="2407">
                  <c:v>5759</c:v>
                </c:pt>
                <c:pt idx="2408">
                  <c:v>5692</c:v>
                </c:pt>
                <c:pt idx="2409">
                  <c:v>5940</c:v>
                </c:pt>
                <c:pt idx="2410">
                  <c:v>5923</c:v>
                </c:pt>
                <c:pt idx="2411">
                  <c:v>5988</c:v>
                </c:pt>
                <c:pt idx="2412">
                  <c:v>6023</c:v>
                </c:pt>
                <c:pt idx="2413">
                  <c:v>5938</c:v>
                </c:pt>
                <c:pt idx="2414">
                  <c:v>5858</c:v>
                </c:pt>
                <c:pt idx="2415">
                  <c:v>6023</c:v>
                </c:pt>
                <c:pt idx="2416">
                  <c:v>6151</c:v>
                </c:pt>
                <c:pt idx="2417">
                  <c:v>6142</c:v>
                </c:pt>
                <c:pt idx="2418">
                  <c:v>6082</c:v>
                </c:pt>
                <c:pt idx="2419">
                  <c:v>6145</c:v>
                </c:pt>
                <c:pt idx="2420">
                  <c:v>6350</c:v>
                </c:pt>
                <c:pt idx="2421">
                  <c:v>6112</c:v>
                </c:pt>
                <c:pt idx="2422">
                  <c:v>6369</c:v>
                </c:pt>
                <c:pt idx="2423">
                  <c:v>6485</c:v>
                </c:pt>
                <c:pt idx="2424">
                  <c:v>6571</c:v>
                </c:pt>
                <c:pt idx="2425">
                  <c:v>6563</c:v>
                </c:pt>
                <c:pt idx="2426">
                  <c:v>6734</c:v>
                </c:pt>
                <c:pt idx="2427">
                  <c:v>6644</c:v>
                </c:pt>
                <c:pt idx="2428">
                  <c:v>6916</c:v>
                </c:pt>
                <c:pt idx="2429">
                  <c:v>7067</c:v>
                </c:pt>
                <c:pt idx="2430">
                  <c:v>6807</c:v>
                </c:pt>
                <c:pt idx="2431">
                  <c:v>7129</c:v>
                </c:pt>
                <c:pt idx="2432">
                  <c:v>7335</c:v>
                </c:pt>
                <c:pt idx="2433">
                  <c:v>7320</c:v>
                </c:pt>
                <c:pt idx="2434">
                  <c:v>7447</c:v>
                </c:pt>
                <c:pt idx="2435">
                  <c:v>7581</c:v>
                </c:pt>
                <c:pt idx="2436">
                  <c:v>7797</c:v>
                </c:pt>
                <c:pt idx="2437">
                  <c:v>7781</c:v>
                </c:pt>
                <c:pt idx="2438">
                  <c:v>7843</c:v>
                </c:pt>
                <c:pt idx="2439">
                  <c:v>7710</c:v>
                </c:pt>
                <c:pt idx="2440">
                  <c:v>7785</c:v>
                </c:pt>
                <c:pt idx="2441">
                  <c:v>7801</c:v>
                </c:pt>
                <c:pt idx="2442">
                  <c:v>7867</c:v>
                </c:pt>
                <c:pt idx="2443">
                  <c:v>7762</c:v>
                </c:pt>
                <c:pt idx="2444">
                  <c:v>7731</c:v>
                </c:pt>
                <c:pt idx="2445">
                  <c:v>7827</c:v>
                </c:pt>
                <c:pt idx="2446">
                  <c:v>7685</c:v>
                </c:pt>
                <c:pt idx="2447">
                  <c:v>7689</c:v>
                </c:pt>
                <c:pt idx="2448">
                  <c:v>7641</c:v>
                </c:pt>
                <c:pt idx="2449">
                  <c:v>7451</c:v>
                </c:pt>
                <c:pt idx="2450">
                  <c:v>7504</c:v>
                </c:pt>
                <c:pt idx="2451">
                  <c:v>7347</c:v>
                </c:pt>
                <c:pt idx="2452">
                  <c:v>7554</c:v>
                </c:pt>
                <c:pt idx="2453">
                  <c:v>7364</c:v>
                </c:pt>
                <c:pt idx="2454">
                  <c:v>7207</c:v>
                </c:pt>
                <c:pt idx="2455">
                  <c:v>7016</c:v>
                </c:pt>
                <c:pt idx="2456">
                  <c:v>7128</c:v>
                </c:pt>
                <c:pt idx="2457">
                  <c:v>6841</c:v>
                </c:pt>
                <c:pt idx="2458">
                  <c:v>6837</c:v>
                </c:pt>
                <c:pt idx="2459">
                  <c:v>6950</c:v>
                </c:pt>
                <c:pt idx="2460">
                  <c:v>6608</c:v>
                </c:pt>
                <c:pt idx="2461">
                  <c:v>6512</c:v>
                </c:pt>
                <c:pt idx="2462">
                  <c:v>6448</c:v>
                </c:pt>
                <c:pt idx="2463">
                  <c:v>6570</c:v>
                </c:pt>
                <c:pt idx="2464">
                  <c:v>6463</c:v>
                </c:pt>
                <c:pt idx="2465">
                  <c:v>6400</c:v>
                </c:pt>
                <c:pt idx="2466">
                  <c:v>6377</c:v>
                </c:pt>
                <c:pt idx="2467">
                  <c:v>6291</c:v>
                </c:pt>
                <c:pt idx="2468">
                  <c:v>6120</c:v>
                </c:pt>
                <c:pt idx="2469">
                  <c:v>6000</c:v>
                </c:pt>
                <c:pt idx="2470">
                  <c:v>6159</c:v>
                </c:pt>
                <c:pt idx="2471">
                  <c:v>5882</c:v>
                </c:pt>
                <c:pt idx="2472">
                  <c:v>5947</c:v>
                </c:pt>
                <c:pt idx="2473">
                  <c:v>5946</c:v>
                </c:pt>
                <c:pt idx="2474">
                  <c:v>6019</c:v>
                </c:pt>
                <c:pt idx="2475">
                  <c:v>5848</c:v>
                </c:pt>
                <c:pt idx="2476">
                  <c:v>5880</c:v>
                </c:pt>
                <c:pt idx="2477">
                  <c:v>5877</c:v>
                </c:pt>
                <c:pt idx="2478">
                  <c:v>5753</c:v>
                </c:pt>
                <c:pt idx="2479">
                  <c:v>5732</c:v>
                </c:pt>
                <c:pt idx="2480">
                  <c:v>5646</c:v>
                </c:pt>
                <c:pt idx="2481">
                  <c:v>5642</c:v>
                </c:pt>
                <c:pt idx="2482">
                  <c:v>5780</c:v>
                </c:pt>
                <c:pt idx="2483">
                  <c:v>5628</c:v>
                </c:pt>
                <c:pt idx="2484">
                  <c:v>5631</c:v>
                </c:pt>
                <c:pt idx="2485">
                  <c:v>5672</c:v>
                </c:pt>
                <c:pt idx="2486">
                  <c:v>5622</c:v>
                </c:pt>
                <c:pt idx="2487">
                  <c:v>5633</c:v>
                </c:pt>
                <c:pt idx="2488">
                  <c:v>5589</c:v>
                </c:pt>
                <c:pt idx="2489">
                  <c:v>5400</c:v>
                </c:pt>
                <c:pt idx="2490">
                  <c:v>5435</c:v>
                </c:pt>
                <c:pt idx="2491">
                  <c:v>5594</c:v>
                </c:pt>
                <c:pt idx="2492">
                  <c:v>5551</c:v>
                </c:pt>
                <c:pt idx="2493">
                  <c:v>5546</c:v>
                </c:pt>
                <c:pt idx="2494">
                  <c:v>5459</c:v>
                </c:pt>
                <c:pt idx="2495">
                  <c:v>5502</c:v>
                </c:pt>
                <c:pt idx="2496">
                  <c:v>5551</c:v>
                </c:pt>
                <c:pt idx="2497">
                  <c:v>5486</c:v>
                </c:pt>
                <c:pt idx="2498">
                  <c:v>5488</c:v>
                </c:pt>
                <c:pt idx="2499">
                  <c:v>5291</c:v>
                </c:pt>
                <c:pt idx="2500">
                  <c:v>5430</c:v>
                </c:pt>
                <c:pt idx="2501">
                  <c:v>5380</c:v>
                </c:pt>
                <c:pt idx="2502">
                  <c:v>5327</c:v>
                </c:pt>
                <c:pt idx="2503">
                  <c:v>5545</c:v>
                </c:pt>
                <c:pt idx="2504">
                  <c:v>5414</c:v>
                </c:pt>
                <c:pt idx="2505">
                  <c:v>5522</c:v>
                </c:pt>
                <c:pt idx="2506">
                  <c:v>5364</c:v>
                </c:pt>
                <c:pt idx="2507">
                  <c:v>5416</c:v>
                </c:pt>
                <c:pt idx="2508">
                  <c:v>5485</c:v>
                </c:pt>
                <c:pt idx="2509">
                  <c:v>5189</c:v>
                </c:pt>
                <c:pt idx="2510">
                  <c:v>5217</c:v>
                </c:pt>
                <c:pt idx="2511">
                  <c:v>5429</c:v>
                </c:pt>
                <c:pt idx="2512">
                  <c:v>5234</c:v>
                </c:pt>
                <c:pt idx="2513">
                  <c:v>5392</c:v>
                </c:pt>
                <c:pt idx="2514">
                  <c:v>5376</c:v>
                </c:pt>
                <c:pt idx="2515">
                  <c:v>5217</c:v>
                </c:pt>
                <c:pt idx="2516">
                  <c:v>5335</c:v>
                </c:pt>
                <c:pt idx="2517">
                  <c:v>5364</c:v>
                </c:pt>
                <c:pt idx="2518">
                  <c:v>5281</c:v>
                </c:pt>
                <c:pt idx="2519">
                  <c:v>5350</c:v>
                </c:pt>
                <c:pt idx="2520">
                  <c:v>5233</c:v>
                </c:pt>
                <c:pt idx="2521">
                  <c:v>5341</c:v>
                </c:pt>
                <c:pt idx="2522">
                  <c:v>5350</c:v>
                </c:pt>
                <c:pt idx="2523">
                  <c:v>5423</c:v>
                </c:pt>
                <c:pt idx="2524">
                  <c:v>5223</c:v>
                </c:pt>
                <c:pt idx="2525">
                  <c:v>5245</c:v>
                </c:pt>
                <c:pt idx="2526">
                  <c:v>5247</c:v>
                </c:pt>
                <c:pt idx="2527">
                  <c:v>5386</c:v>
                </c:pt>
                <c:pt idx="2528">
                  <c:v>5415</c:v>
                </c:pt>
                <c:pt idx="2529">
                  <c:v>5278</c:v>
                </c:pt>
                <c:pt idx="2530">
                  <c:v>5304</c:v>
                </c:pt>
                <c:pt idx="2531">
                  <c:v>5258</c:v>
                </c:pt>
                <c:pt idx="2532">
                  <c:v>5342</c:v>
                </c:pt>
                <c:pt idx="2533">
                  <c:v>5335</c:v>
                </c:pt>
                <c:pt idx="2534">
                  <c:v>5368</c:v>
                </c:pt>
                <c:pt idx="2535">
                  <c:v>5422</c:v>
                </c:pt>
                <c:pt idx="2536">
                  <c:v>5239</c:v>
                </c:pt>
                <c:pt idx="2537">
                  <c:v>5407</c:v>
                </c:pt>
                <c:pt idx="2538">
                  <c:v>5341</c:v>
                </c:pt>
                <c:pt idx="2539">
                  <c:v>5407</c:v>
                </c:pt>
                <c:pt idx="2540">
                  <c:v>5510</c:v>
                </c:pt>
                <c:pt idx="2541">
                  <c:v>5666</c:v>
                </c:pt>
                <c:pt idx="2542">
                  <c:v>5401</c:v>
                </c:pt>
                <c:pt idx="2543">
                  <c:v>5563</c:v>
                </c:pt>
                <c:pt idx="2544">
                  <c:v>5528</c:v>
                </c:pt>
                <c:pt idx="2545">
                  <c:v>5632</c:v>
                </c:pt>
                <c:pt idx="2546">
                  <c:v>5543</c:v>
                </c:pt>
                <c:pt idx="2547">
                  <c:v>5541</c:v>
                </c:pt>
                <c:pt idx="2548">
                  <c:v>5569</c:v>
                </c:pt>
                <c:pt idx="2549">
                  <c:v>5617</c:v>
                </c:pt>
                <c:pt idx="2550">
                  <c:v>5635</c:v>
                </c:pt>
                <c:pt idx="2551">
                  <c:v>5754</c:v>
                </c:pt>
                <c:pt idx="2552">
                  <c:v>5674</c:v>
                </c:pt>
                <c:pt idx="2553">
                  <c:v>5758</c:v>
                </c:pt>
                <c:pt idx="2554">
                  <c:v>5657</c:v>
                </c:pt>
                <c:pt idx="2555">
                  <c:v>5613</c:v>
                </c:pt>
                <c:pt idx="2556">
                  <c:v>5800</c:v>
                </c:pt>
                <c:pt idx="2557">
                  <c:v>5834</c:v>
                </c:pt>
                <c:pt idx="2558">
                  <c:v>5754</c:v>
                </c:pt>
                <c:pt idx="2559">
                  <c:v>6003</c:v>
                </c:pt>
                <c:pt idx="2560">
                  <c:v>5954</c:v>
                </c:pt>
                <c:pt idx="2561">
                  <c:v>5788</c:v>
                </c:pt>
                <c:pt idx="2562">
                  <c:v>5995</c:v>
                </c:pt>
                <c:pt idx="2563">
                  <c:v>5953</c:v>
                </c:pt>
                <c:pt idx="2564">
                  <c:v>6003</c:v>
                </c:pt>
                <c:pt idx="2565">
                  <c:v>5905</c:v>
                </c:pt>
                <c:pt idx="2566">
                  <c:v>6051</c:v>
                </c:pt>
                <c:pt idx="2567">
                  <c:v>6091</c:v>
                </c:pt>
                <c:pt idx="2568">
                  <c:v>6042</c:v>
                </c:pt>
                <c:pt idx="2569">
                  <c:v>6102</c:v>
                </c:pt>
                <c:pt idx="2570">
                  <c:v>6000</c:v>
                </c:pt>
                <c:pt idx="2571">
                  <c:v>6042</c:v>
                </c:pt>
                <c:pt idx="2572">
                  <c:v>6072</c:v>
                </c:pt>
                <c:pt idx="2573">
                  <c:v>6214</c:v>
                </c:pt>
                <c:pt idx="2574">
                  <c:v>5916</c:v>
                </c:pt>
                <c:pt idx="2575">
                  <c:v>6118</c:v>
                </c:pt>
                <c:pt idx="2576">
                  <c:v>6091</c:v>
                </c:pt>
                <c:pt idx="2577">
                  <c:v>5978</c:v>
                </c:pt>
                <c:pt idx="2578">
                  <c:v>6057</c:v>
                </c:pt>
                <c:pt idx="2579">
                  <c:v>6073</c:v>
                </c:pt>
                <c:pt idx="2580">
                  <c:v>6014</c:v>
                </c:pt>
                <c:pt idx="2581">
                  <c:v>6095</c:v>
                </c:pt>
                <c:pt idx="2582">
                  <c:v>6140</c:v>
                </c:pt>
                <c:pt idx="2583">
                  <c:v>6154</c:v>
                </c:pt>
                <c:pt idx="2584">
                  <c:v>6225</c:v>
                </c:pt>
                <c:pt idx="2585">
                  <c:v>6066</c:v>
                </c:pt>
                <c:pt idx="2586">
                  <c:v>6004</c:v>
                </c:pt>
                <c:pt idx="2587">
                  <c:v>5947</c:v>
                </c:pt>
                <c:pt idx="2588">
                  <c:v>5938</c:v>
                </c:pt>
                <c:pt idx="2589">
                  <c:v>5865</c:v>
                </c:pt>
                <c:pt idx="2590">
                  <c:v>5931</c:v>
                </c:pt>
                <c:pt idx="2591">
                  <c:v>5830</c:v>
                </c:pt>
                <c:pt idx="2592">
                  <c:v>5911</c:v>
                </c:pt>
                <c:pt idx="2593">
                  <c:v>5808</c:v>
                </c:pt>
                <c:pt idx="2594">
                  <c:v>5877</c:v>
                </c:pt>
                <c:pt idx="2595">
                  <c:v>5544</c:v>
                </c:pt>
                <c:pt idx="2596">
                  <c:v>5717</c:v>
                </c:pt>
                <c:pt idx="2597">
                  <c:v>5851</c:v>
                </c:pt>
                <c:pt idx="2598">
                  <c:v>5733</c:v>
                </c:pt>
                <c:pt idx="2599">
                  <c:v>5549</c:v>
                </c:pt>
                <c:pt idx="2600">
                  <c:v>5807</c:v>
                </c:pt>
                <c:pt idx="2601">
                  <c:v>5714</c:v>
                </c:pt>
                <c:pt idx="2602">
                  <c:v>5591</c:v>
                </c:pt>
                <c:pt idx="2603">
                  <c:v>5678</c:v>
                </c:pt>
                <c:pt idx="2604">
                  <c:v>5692</c:v>
                </c:pt>
                <c:pt idx="2605">
                  <c:v>5580</c:v>
                </c:pt>
                <c:pt idx="2606">
                  <c:v>5663</c:v>
                </c:pt>
                <c:pt idx="2607">
                  <c:v>5602</c:v>
                </c:pt>
                <c:pt idx="2608">
                  <c:v>5614</c:v>
                </c:pt>
                <c:pt idx="2609">
                  <c:v>5515</c:v>
                </c:pt>
                <c:pt idx="2610">
                  <c:v>5601</c:v>
                </c:pt>
                <c:pt idx="2611">
                  <c:v>5565</c:v>
                </c:pt>
                <c:pt idx="2612">
                  <c:v>5446</c:v>
                </c:pt>
                <c:pt idx="2613">
                  <c:v>5513</c:v>
                </c:pt>
                <c:pt idx="2614">
                  <c:v>5419</c:v>
                </c:pt>
                <c:pt idx="2615">
                  <c:v>5276</c:v>
                </c:pt>
                <c:pt idx="2616">
                  <c:v>5392</c:v>
                </c:pt>
                <c:pt idx="2617">
                  <c:v>5390</c:v>
                </c:pt>
                <c:pt idx="2618">
                  <c:v>5353</c:v>
                </c:pt>
                <c:pt idx="2619">
                  <c:v>5545</c:v>
                </c:pt>
                <c:pt idx="2620">
                  <c:v>5305</c:v>
                </c:pt>
                <c:pt idx="2621">
                  <c:v>5205</c:v>
                </c:pt>
                <c:pt idx="2622">
                  <c:v>5258</c:v>
                </c:pt>
                <c:pt idx="2623">
                  <c:v>5400</c:v>
                </c:pt>
                <c:pt idx="2624">
                  <c:v>5342</c:v>
                </c:pt>
                <c:pt idx="2625">
                  <c:v>5162</c:v>
                </c:pt>
                <c:pt idx="2626">
                  <c:v>5177</c:v>
                </c:pt>
                <c:pt idx="2627">
                  <c:v>5173</c:v>
                </c:pt>
                <c:pt idx="2628">
                  <c:v>5140</c:v>
                </c:pt>
                <c:pt idx="2629">
                  <c:v>5240</c:v>
                </c:pt>
                <c:pt idx="2630">
                  <c:v>5174</c:v>
                </c:pt>
                <c:pt idx="2631">
                  <c:v>5208</c:v>
                </c:pt>
                <c:pt idx="2632">
                  <c:v>5237</c:v>
                </c:pt>
                <c:pt idx="2633">
                  <c:v>5119</c:v>
                </c:pt>
                <c:pt idx="2634">
                  <c:v>5091</c:v>
                </c:pt>
                <c:pt idx="2635">
                  <c:v>5160</c:v>
                </c:pt>
                <c:pt idx="2636">
                  <c:v>5320</c:v>
                </c:pt>
                <c:pt idx="2637">
                  <c:v>5276</c:v>
                </c:pt>
                <c:pt idx="2638">
                  <c:v>5039</c:v>
                </c:pt>
                <c:pt idx="2639">
                  <c:v>5183</c:v>
                </c:pt>
                <c:pt idx="2640">
                  <c:v>5126</c:v>
                </c:pt>
                <c:pt idx="2641">
                  <c:v>5093</c:v>
                </c:pt>
                <c:pt idx="2642">
                  <c:v>5068</c:v>
                </c:pt>
                <c:pt idx="2643">
                  <c:v>5301</c:v>
                </c:pt>
                <c:pt idx="2644">
                  <c:v>5121</c:v>
                </c:pt>
                <c:pt idx="2645">
                  <c:v>4977</c:v>
                </c:pt>
                <c:pt idx="2646">
                  <c:v>5320</c:v>
                </c:pt>
                <c:pt idx="2647">
                  <c:v>5211</c:v>
                </c:pt>
                <c:pt idx="2648">
                  <c:v>5225</c:v>
                </c:pt>
                <c:pt idx="2649">
                  <c:v>5115</c:v>
                </c:pt>
                <c:pt idx="2650">
                  <c:v>5088</c:v>
                </c:pt>
                <c:pt idx="2651">
                  <c:v>5123</c:v>
                </c:pt>
                <c:pt idx="2652">
                  <c:v>5227</c:v>
                </c:pt>
                <c:pt idx="2653">
                  <c:v>5069</c:v>
                </c:pt>
                <c:pt idx="2654">
                  <c:v>5114</c:v>
                </c:pt>
                <c:pt idx="2655">
                  <c:v>5172</c:v>
                </c:pt>
                <c:pt idx="2656">
                  <c:v>5066</c:v>
                </c:pt>
                <c:pt idx="2657">
                  <c:v>5090</c:v>
                </c:pt>
                <c:pt idx="2658">
                  <c:v>5284</c:v>
                </c:pt>
                <c:pt idx="2659">
                  <c:v>5222</c:v>
                </c:pt>
                <c:pt idx="2660">
                  <c:v>5334</c:v>
                </c:pt>
                <c:pt idx="2661">
                  <c:v>5061</c:v>
                </c:pt>
                <c:pt idx="2662">
                  <c:v>5326</c:v>
                </c:pt>
                <c:pt idx="2663">
                  <c:v>5168</c:v>
                </c:pt>
                <c:pt idx="2664">
                  <c:v>5081</c:v>
                </c:pt>
                <c:pt idx="2665">
                  <c:v>5199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35-4EF0-A455-6003CA841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857775"/>
        <c:axId val="305178895"/>
      </c:scatterChart>
      <c:valAx>
        <c:axId val="476468111"/>
        <c:scaling>
          <c:orientation val="minMax"/>
          <c:max val="90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2</a:t>
                </a:r>
                <a:r>
                  <a:rPr lang="el-GR" dirty="0"/>
                  <a:t>θ</a:t>
                </a:r>
                <a:r>
                  <a:rPr lang="en-US" dirty="0"/>
                  <a:t> (degrees)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73470271"/>
        <c:crosses val="autoZero"/>
        <c:crossBetween val="midCat"/>
        <c:majorUnit val="5"/>
      </c:valAx>
      <c:valAx>
        <c:axId val="473470271"/>
        <c:scaling>
          <c:orientation val="minMax"/>
          <c:max val="16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dk1">
                    <a:alpha val="0"/>
                  </a:schemeClr>
                </a:solidFill>
              </a:defRPr>
            </a:pPr>
            <a:endParaRPr lang="en-US"/>
          </a:p>
        </c:txPr>
        <c:crossAx val="476468111"/>
        <c:crosses val="autoZero"/>
        <c:crossBetween val="midCat"/>
      </c:valAx>
      <c:valAx>
        <c:axId val="305178895"/>
        <c:scaling>
          <c:orientation val="minMax"/>
          <c:min val="-10000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dk1">
                    <a:alpha val="0"/>
                  </a:schemeClr>
                </a:solidFill>
              </a:defRPr>
            </a:pPr>
            <a:endParaRPr lang="en-US"/>
          </a:p>
        </c:txPr>
        <c:crossAx val="253857775"/>
        <c:crosses val="max"/>
        <c:crossBetween val="midCat"/>
      </c:valAx>
      <c:valAx>
        <c:axId val="253857775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5178895"/>
        <c:crosses val="max"/>
        <c:crossBetween val="midCat"/>
      </c:valAx>
    </c:plotArea>
    <c:plotVisOnly val="1"/>
    <c:dispBlanksAs val="gap"/>
    <c:showDLblsOverMax val="0"/>
    <c:extLst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2.6x10</a:t>
            </a:r>
            <a:r>
              <a:rPr lang="en-US" sz="1400" baseline="30000"/>
              <a:t>16</a:t>
            </a:r>
            <a:r>
              <a:rPr lang="en-US" sz="1400"/>
              <a:t> ion/cm</a:t>
            </a:r>
            <a:r>
              <a:rPr lang="en-US" sz="1400" baseline="30000"/>
              <a:t>2</a:t>
            </a:r>
            <a:r>
              <a:rPr lang="en-US" sz="1400"/>
              <a:t> 10 MeV Au-ions in (TiVZrTaW)C</a:t>
            </a:r>
          </a:p>
        </c:rich>
      </c:tx>
      <c:layout>
        <c:manualLayout>
          <c:xMode val="edge"/>
          <c:yMode val="edge"/>
          <c:x val="9.902777777777777E-2"/>
          <c:y val="2.20750551876379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494011998305071E-2"/>
          <c:y val="0.13290295666684049"/>
          <c:w val="0.82145087311086151"/>
          <c:h val="0.61573438538351055"/>
        </c:manualLayout>
      </c:layout>
      <c:scatterChart>
        <c:scatterStyle val="lineMarker"/>
        <c:varyColors val="0"/>
        <c:ser>
          <c:idx val="2"/>
          <c:order val="0"/>
          <c:tx>
            <c:v>dpa FC Ed-40 eV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'Au 10 MeV'!$R$5:$R$104</c:f>
              <c:numCache>
                <c:formatCode>0.00E+00</c:formatCode>
                <c:ptCount val="100"/>
                <c:pt idx="0">
                  <c:v>190.01</c:v>
                </c:pt>
                <c:pt idx="1">
                  <c:v>380.01</c:v>
                </c:pt>
                <c:pt idx="2">
                  <c:v>570.01</c:v>
                </c:pt>
                <c:pt idx="3">
                  <c:v>760.01</c:v>
                </c:pt>
                <c:pt idx="4">
                  <c:v>950.01</c:v>
                </c:pt>
                <c:pt idx="5">
                  <c:v>1140.01</c:v>
                </c:pt>
                <c:pt idx="6">
                  <c:v>1330.01</c:v>
                </c:pt>
                <c:pt idx="7">
                  <c:v>1520.01</c:v>
                </c:pt>
                <c:pt idx="8">
                  <c:v>1710.01</c:v>
                </c:pt>
                <c:pt idx="9">
                  <c:v>1900.01</c:v>
                </c:pt>
                <c:pt idx="10">
                  <c:v>2090.0100000000002</c:v>
                </c:pt>
                <c:pt idx="11">
                  <c:v>2280.0100000000002</c:v>
                </c:pt>
                <c:pt idx="12">
                  <c:v>2470.0100000000002</c:v>
                </c:pt>
                <c:pt idx="13">
                  <c:v>2660.01</c:v>
                </c:pt>
                <c:pt idx="14">
                  <c:v>2850.01</c:v>
                </c:pt>
                <c:pt idx="15">
                  <c:v>3040.01</c:v>
                </c:pt>
                <c:pt idx="16">
                  <c:v>3230.01</c:v>
                </c:pt>
                <c:pt idx="17">
                  <c:v>3420.01</c:v>
                </c:pt>
                <c:pt idx="18">
                  <c:v>3610.01</c:v>
                </c:pt>
                <c:pt idx="19">
                  <c:v>3800.01</c:v>
                </c:pt>
                <c:pt idx="20">
                  <c:v>3990.01</c:v>
                </c:pt>
                <c:pt idx="21">
                  <c:v>4180.01</c:v>
                </c:pt>
                <c:pt idx="22">
                  <c:v>4370.01</c:v>
                </c:pt>
                <c:pt idx="23">
                  <c:v>4560.01</c:v>
                </c:pt>
                <c:pt idx="24">
                  <c:v>4750.01</c:v>
                </c:pt>
                <c:pt idx="25">
                  <c:v>4940.01</c:v>
                </c:pt>
                <c:pt idx="26">
                  <c:v>5130.01</c:v>
                </c:pt>
                <c:pt idx="27">
                  <c:v>5320.01</c:v>
                </c:pt>
                <c:pt idx="28">
                  <c:v>5510.01</c:v>
                </c:pt>
                <c:pt idx="29">
                  <c:v>5700.01</c:v>
                </c:pt>
                <c:pt idx="30">
                  <c:v>5890.01</c:v>
                </c:pt>
                <c:pt idx="31">
                  <c:v>6080.01</c:v>
                </c:pt>
                <c:pt idx="32">
                  <c:v>6270.01</c:v>
                </c:pt>
                <c:pt idx="33">
                  <c:v>6460.01</c:v>
                </c:pt>
                <c:pt idx="34">
                  <c:v>6650.01</c:v>
                </c:pt>
                <c:pt idx="35">
                  <c:v>6840.01</c:v>
                </c:pt>
                <c:pt idx="36">
                  <c:v>7030.01</c:v>
                </c:pt>
                <c:pt idx="37">
                  <c:v>7220.01</c:v>
                </c:pt>
                <c:pt idx="38">
                  <c:v>7410.01</c:v>
                </c:pt>
                <c:pt idx="39">
                  <c:v>7600.01</c:v>
                </c:pt>
                <c:pt idx="40">
                  <c:v>7790.01</c:v>
                </c:pt>
                <c:pt idx="41">
                  <c:v>7980.01</c:v>
                </c:pt>
                <c:pt idx="42">
                  <c:v>8170.01</c:v>
                </c:pt>
                <c:pt idx="43">
                  <c:v>8360.01</c:v>
                </c:pt>
                <c:pt idx="44">
                  <c:v>8550.01</c:v>
                </c:pt>
                <c:pt idx="45">
                  <c:v>8740.01</c:v>
                </c:pt>
                <c:pt idx="46">
                  <c:v>8930.01</c:v>
                </c:pt>
                <c:pt idx="47">
                  <c:v>9120.01</c:v>
                </c:pt>
                <c:pt idx="48">
                  <c:v>9310.01</c:v>
                </c:pt>
                <c:pt idx="49">
                  <c:v>9500.01</c:v>
                </c:pt>
                <c:pt idx="50">
                  <c:v>9690.01</c:v>
                </c:pt>
                <c:pt idx="51">
                  <c:v>9880.01</c:v>
                </c:pt>
                <c:pt idx="52">
                  <c:v>10070</c:v>
                </c:pt>
                <c:pt idx="53">
                  <c:v>10260</c:v>
                </c:pt>
                <c:pt idx="54">
                  <c:v>10450</c:v>
                </c:pt>
                <c:pt idx="55">
                  <c:v>10640</c:v>
                </c:pt>
                <c:pt idx="56">
                  <c:v>10830</c:v>
                </c:pt>
                <c:pt idx="57">
                  <c:v>11020</c:v>
                </c:pt>
                <c:pt idx="58">
                  <c:v>11210</c:v>
                </c:pt>
                <c:pt idx="59">
                  <c:v>11400</c:v>
                </c:pt>
                <c:pt idx="60">
                  <c:v>11590</c:v>
                </c:pt>
                <c:pt idx="61">
                  <c:v>11780</c:v>
                </c:pt>
                <c:pt idx="62">
                  <c:v>11970</c:v>
                </c:pt>
                <c:pt idx="63">
                  <c:v>12160</c:v>
                </c:pt>
                <c:pt idx="64">
                  <c:v>12350</c:v>
                </c:pt>
                <c:pt idx="65">
                  <c:v>12540</c:v>
                </c:pt>
                <c:pt idx="66">
                  <c:v>12730</c:v>
                </c:pt>
                <c:pt idx="67">
                  <c:v>12920</c:v>
                </c:pt>
                <c:pt idx="68">
                  <c:v>13110</c:v>
                </c:pt>
                <c:pt idx="69">
                  <c:v>13300</c:v>
                </c:pt>
                <c:pt idx="70">
                  <c:v>13490</c:v>
                </c:pt>
                <c:pt idx="71">
                  <c:v>13680</c:v>
                </c:pt>
                <c:pt idx="72">
                  <c:v>13870</c:v>
                </c:pt>
                <c:pt idx="73">
                  <c:v>14060</c:v>
                </c:pt>
                <c:pt idx="74">
                  <c:v>14250</c:v>
                </c:pt>
                <c:pt idx="75">
                  <c:v>14440</c:v>
                </c:pt>
                <c:pt idx="76">
                  <c:v>14630</c:v>
                </c:pt>
                <c:pt idx="77">
                  <c:v>14820</c:v>
                </c:pt>
                <c:pt idx="78">
                  <c:v>15010</c:v>
                </c:pt>
                <c:pt idx="79">
                  <c:v>15200</c:v>
                </c:pt>
                <c:pt idx="80">
                  <c:v>15390</c:v>
                </c:pt>
                <c:pt idx="81">
                  <c:v>15580</c:v>
                </c:pt>
                <c:pt idx="82">
                  <c:v>15770</c:v>
                </c:pt>
                <c:pt idx="83">
                  <c:v>15960</c:v>
                </c:pt>
                <c:pt idx="84">
                  <c:v>16150</c:v>
                </c:pt>
                <c:pt idx="85">
                  <c:v>16340</c:v>
                </c:pt>
                <c:pt idx="86">
                  <c:v>16530</c:v>
                </c:pt>
                <c:pt idx="87">
                  <c:v>16720</c:v>
                </c:pt>
                <c:pt idx="88">
                  <c:v>16910</c:v>
                </c:pt>
                <c:pt idx="89">
                  <c:v>17100</c:v>
                </c:pt>
                <c:pt idx="90">
                  <c:v>17290</c:v>
                </c:pt>
                <c:pt idx="91">
                  <c:v>17480</c:v>
                </c:pt>
                <c:pt idx="92">
                  <c:v>17670</c:v>
                </c:pt>
                <c:pt idx="93">
                  <c:v>17860</c:v>
                </c:pt>
                <c:pt idx="94">
                  <c:v>18050</c:v>
                </c:pt>
                <c:pt idx="95">
                  <c:v>18240</c:v>
                </c:pt>
                <c:pt idx="96">
                  <c:v>18430</c:v>
                </c:pt>
                <c:pt idx="97">
                  <c:v>18620</c:v>
                </c:pt>
                <c:pt idx="98">
                  <c:v>18810</c:v>
                </c:pt>
                <c:pt idx="99">
                  <c:v>19000</c:v>
                </c:pt>
              </c:numCache>
            </c:numRef>
          </c:xVal>
          <c:yVal>
            <c:numRef>
              <c:f>'Au 10 MeV'!$I$5:$I$104</c:f>
              <c:numCache>
                <c:formatCode>0.00</c:formatCode>
                <c:ptCount val="100"/>
                <c:pt idx="0">
                  <c:v>36.616684405458088</c:v>
                </c:pt>
                <c:pt idx="1">
                  <c:v>49.057380311890832</c:v>
                </c:pt>
                <c:pt idx="2">
                  <c:v>55.177491423001946</c:v>
                </c:pt>
                <c:pt idx="3">
                  <c:v>58.8818477582846</c:v>
                </c:pt>
                <c:pt idx="4">
                  <c:v>62.328010916179345</c:v>
                </c:pt>
                <c:pt idx="5">
                  <c:v>65.435951072124766</c:v>
                </c:pt>
                <c:pt idx="6">
                  <c:v>68.062440155945424</c:v>
                </c:pt>
                <c:pt idx="7">
                  <c:v>69.056159649122804</c:v>
                </c:pt>
                <c:pt idx="8">
                  <c:v>69.881735672514623</c:v>
                </c:pt>
                <c:pt idx="9">
                  <c:v>70.924880506822618</c:v>
                </c:pt>
                <c:pt idx="10">
                  <c:v>71.977576413255363</c:v>
                </c:pt>
                <c:pt idx="11">
                  <c:v>73.030627095516564</c:v>
                </c:pt>
                <c:pt idx="12">
                  <c:v>73.949009941520472</c:v>
                </c:pt>
                <c:pt idx="13">
                  <c:v>75.290219688109147</c:v>
                </c:pt>
                <c:pt idx="14">
                  <c:v>76.051312670565309</c:v>
                </c:pt>
                <c:pt idx="15">
                  <c:v>76.806534113060437</c:v>
                </c:pt>
                <c:pt idx="16">
                  <c:v>77.918224171539947</c:v>
                </c:pt>
                <c:pt idx="17">
                  <c:v>78.714191617933722</c:v>
                </c:pt>
                <c:pt idx="18">
                  <c:v>79.383450877192985</c:v>
                </c:pt>
                <c:pt idx="19">
                  <c:v>80.184032943469788</c:v>
                </c:pt>
                <c:pt idx="20">
                  <c:v>80.955908576998056</c:v>
                </c:pt>
                <c:pt idx="21">
                  <c:v>81.84146198830409</c:v>
                </c:pt>
                <c:pt idx="22">
                  <c:v>82.691340155945426</c:v>
                </c:pt>
                <c:pt idx="23">
                  <c:v>83.368665497076023</c:v>
                </c:pt>
                <c:pt idx="24">
                  <c:v>84.167098635477586</c:v>
                </c:pt>
                <c:pt idx="25">
                  <c:v>85.005593567251466</c:v>
                </c:pt>
                <c:pt idx="26">
                  <c:v>85.865334502923972</c:v>
                </c:pt>
                <c:pt idx="27">
                  <c:v>86.904630019493183</c:v>
                </c:pt>
                <c:pt idx="28">
                  <c:v>88.038050097465884</c:v>
                </c:pt>
                <c:pt idx="29">
                  <c:v>88.886907017543862</c:v>
                </c:pt>
                <c:pt idx="30">
                  <c:v>89.45020994152047</c:v>
                </c:pt>
                <c:pt idx="31">
                  <c:v>90.070943469785576</c:v>
                </c:pt>
                <c:pt idx="32">
                  <c:v>90.881983820662768</c:v>
                </c:pt>
                <c:pt idx="33">
                  <c:v>91.237147368421063</c:v>
                </c:pt>
                <c:pt idx="34">
                  <c:v>91.853169980506834</c:v>
                </c:pt>
                <c:pt idx="35">
                  <c:v>92.495587914230029</c:v>
                </c:pt>
                <c:pt idx="36">
                  <c:v>93.224771345029239</c:v>
                </c:pt>
                <c:pt idx="37">
                  <c:v>93.566450877192992</c:v>
                </c:pt>
                <c:pt idx="38">
                  <c:v>94.111619688109158</c:v>
                </c:pt>
                <c:pt idx="39">
                  <c:v>94.210450097465895</c:v>
                </c:pt>
                <c:pt idx="40">
                  <c:v>94.234536842105271</c:v>
                </c:pt>
                <c:pt idx="41">
                  <c:v>93.805947368421059</c:v>
                </c:pt>
                <c:pt idx="42">
                  <c:v>93.448422027290448</c:v>
                </c:pt>
                <c:pt idx="43">
                  <c:v>92.822529044834312</c:v>
                </c:pt>
                <c:pt idx="44">
                  <c:v>92.127680311890842</c:v>
                </c:pt>
                <c:pt idx="45">
                  <c:v>91.116713645224181</c:v>
                </c:pt>
                <c:pt idx="46">
                  <c:v>89.739681676413255</c:v>
                </c:pt>
                <c:pt idx="47">
                  <c:v>88.262810721247575</c:v>
                </c:pt>
                <c:pt idx="48">
                  <c:v>86.542953801169588</c:v>
                </c:pt>
                <c:pt idx="49">
                  <c:v>84.786324366471732</c:v>
                </c:pt>
                <c:pt idx="50">
                  <c:v>82.729524171539964</c:v>
                </c:pt>
                <c:pt idx="51">
                  <c:v>80.523528070175445</c:v>
                </c:pt>
                <c:pt idx="52">
                  <c:v>77.99057056530215</c:v>
                </c:pt>
                <c:pt idx="53">
                  <c:v>74.422354385964908</c:v>
                </c:pt>
                <c:pt idx="54">
                  <c:v>70.394982261208568</c:v>
                </c:pt>
                <c:pt idx="55">
                  <c:v>64.590715399610133</c:v>
                </c:pt>
                <c:pt idx="56">
                  <c:v>55.716304678362583</c:v>
                </c:pt>
                <c:pt idx="57">
                  <c:v>47.330534307992203</c:v>
                </c:pt>
                <c:pt idx="58">
                  <c:v>38.486391033138403</c:v>
                </c:pt>
                <c:pt idx="59">
                  <c:v>32.577934113060422</c:v>
                </c:pt>
                <c:pt idx="60">
                  <c:v>27.342666861598438</c:v>
                </c:pt>
                <c:pt idx="61">
                  <c:v>23.044162378167641</c:v>
                </c:pt>
                <c:pt idx="62">
                  <c:v>19.077188304093568</c:v>
                </c:pt>
                <c:pt idx="63">
                  <c:v>15.403599395711501</c:v>
                </c:pt>
                <c:pt idx="64">
                  <c:v>11.817587407407407</c:v>
                </c:pt>
                <c:pt idx="65">
                  <c:v>8.674544970760234</c:v>
                </c:pt>
                <c:pt idx="66">
                  <c:v>6.5052983235867439</c:v>
                </c:pt>
                <c:pt idx="67">
                  <c:v>4.8343515594541913</c:v>
                </c:pt>
                <c:pt idx="68">
                  <c:v>3.5151744054580898</c:v>
                </c:pt>
                <c:pt idx="69">
                  <c:v>2.5682478167641327</c:v>
                </c:pt>
                <c:pt idx="70">
                  <c:v>1.7736889317738793</c:v>
                </c:pt>
                <c:pt idx="71">
                  <c:v>1.3828475048732947</c:v>
                </c:pt>
                <c:pt idx="72">
                  <c:v>1.0488217797270956</c:v>
                </c:pt>
                <c:pt idx="73">
                  <c:v>0.83625690448343071</c:v>
                </c:pt>
                <c:pt idx="74">
                  <c:v>0.67793751695906435</c:v>
                </c:pt>
                <c:pt idx="75">
                  <c:v>0.52685222397660814</c:v>
                </c:pt>
                <c:pt idx="76">
                  <c:v>0.40797058674463943</c:v>
                </c:pt>
                <c:pt idx="77">
                  <c:v>0.34132960713450294</c:v>
                </c:pt>
                <c:pt idx="78">
                  <c:v>0.26357740740740748</c:v>
                </c:pt>
                <c:pt idx="79">
                  <c:v>0.22293373099415209</c:v>
                </c:pt>
                <c:pt idx="80">
                  <c:v>0.17275611306042885</c:v>
                </c:pt>
                <c:pt idx="81">
                  <c:v>0.1443497699805068</c:v>
                </c:pt>
                <c:pt idx="82">
                  <c:v>0.1005685828460039</c:v>
                </c:pt>
                <c:pt idx="83">
                  <c:v>7.8741025341130616E-2</c:v>
                </c:pt>
                <c:pt idx="84">
                  <c:v>7.9282970760233912E-2</c:v>
                </c:pt>
                <c:pt idx="85">
                  <c:v>5.3288343079922029E-2</c:v>
                </c:pt>
                <c:pt idx="86">
                  <c:v>3.7603627680311891E-2</c:v>
                </c:pt>
                <c:pt idx="87">
                  <c:v>3.1778943469785575E-2</c:v>
                </c:pt>
                <c:pt idx="88">
                  <c:v>2.9586783625730993E-2</c:v>
                </c:pt>
                <c:pt idx="89">
                  <c:v>2.2041145224171537E-2</c:v>
                </c:pt>
                <c:pt idx="90">
                  <c:v>2.1720331578947368E-2</c:v>
                </c:pt>
                <c:pt idx="91">
                  <c:v>2.0049061208576999E-2</c:v>
                </c:pt>
                <c:pt idx="92">
                  <c:v>1.2341736257309945E-2</c:v>
                </c:pt>
                <c:pt idx="93">
                  <c:v>3.2187113060428854E-3</c:v>
                </c:pt>
                <c:pt idx="94">
                  <c:v>5.6589430799220269E-3</c:v>
                </c:pt>
                <c:pt idx="95">
                  <c:v>7.4938132553606226E-3</c:v>
                </c:pt>
                <c:pt idx="96">
                  <c:v>3.3784415204678362E-3</c:v>
                </c:pt>
                <c:pt idx="97">
                  <c:v>1.9287980896686161E-3</c:v>
                </c:pt>
                <c:pt idx="98">
                  <c:v>1.5811613645224174E-3</c:v>
                </c:pt>
                <c:pt idx="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CD-4661-B62C-0BF911FA5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8654463"/>
        <c:axId val="605443407"/>
      </c:scatterChart>
      <c:scatterChart>
        <c:scatterStyle val="lineMarker"/>
        <c:varyColors val="0"/>
        <c:ser>
          <c:idx val="4"/>
          <c:order val="1"/>
          <c:tx>
            <c:strRef>
              <c:f>'Au 10 MeV'!$AF$3:$AI$3</c:f>
              <c:strCache>
                <c:ptCount val="1"/>
                <c:pt idx="0">
                  <c:v>Ion Concetration - FC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'Au 10 MeV'!$AF$5:$AF$104</c:f>
              <c:numCache>
                <c:formatCode>0.00E+00</c:formatCode>
                <c:ptCount val="100"/>
                <c:pt idx="0">
                  <c:v>190.01</c:v>
                </c:pt>
                <c:pt idx="1">
                  <c:v>380.01</c:v>
                </c:pt>
                <c:pt idx="2">
                  <c:v>570.01</c:v>
                </c:pt>
                <c:pt idx="3">
                  <c:v>760.01</c:v>
                </c:pt>
                <c:pt idx="4">
                  <c:v>950.01</c:v>
                </c:pt>
                <c:pt idx="5">
                  <c:v>1140.01</c:v>
                </c:pt>
                <c:pt idx="6">
                  <c:v>1330.01</c:v>
                </c:pt>
                <c:pt idx="7">
                  <c:v>1520.01</c:v>
                </c:pt>
                <c:pt idx="8">
                  <c:v>1710.01</c:v>
                </c:pt>
                <c:pt idx="9">
                  <c:v>1900.01</c:v>
                </c:pt>
                <c:pt idx="10">
                  <c:v>2090.0100000000002</c:v>
                </c:pt>
                <c:pt idx="11">
                  <c:v>2280.0100000000002</c:v>
                </c:pt>
                <c:pt idx="12">
                  <c:v>2470.0100000000002</c:v>
                </c:pt>
                <c:pt idx="13">
                  <c:v>2660.01</c:v>
                </c:pt>
                <c:pt idx="14">
                  <c:v>2850.01</c:v>
                </c:pt>
                <c:pt idx="15">
                  <c:v>3040.01</c:v>
                </c:pt>
                <c:pt idx="16">
                  <c:v>3230.01</c:v>
                </c:pt>
                <c:pt idx="17">
                  <c:v>3420.01</c:v>
                </c:pt>
                <c:pt idx="18">
                  <c:v>3610.01</c:v>
                </c:pt>
                <c:pt idx="19">
                  <c:v>3800.01</c:v>
                </c:pt>
                <c:pt idx="20">
                  <c:v>3990.01</c:v>
                </c:pt>
                <c:pt idx="21">
                  <c:v>4180.01</c:v>
                </c:pt>
                <c:pt idx="22">
                  <c:v>4370.01</c:v>
                </c:pt>
                <c:pt idx="23">
                  <c:v>4560.01</c:v>
                </c:pt>
                <c:pt idx="24">
                  <c:v>4750.01</c:v>
                </c:pt>
                <c:pt idx="25">
                  <c:v>4940.01</c:v>
                </c:pt>
                <c:pt idx="26">
                  <c:v>5130.01</c:v>
                </c:pt>
                <c:pt idx="27">
                  <c:v>5320.01</c:v>
                </c:pt>
                <c:pt idx="28">
                  <c:v>5510.01</c:v>
                </c:pt>
                <c:pt idx="29">
                  <c:v>5700.01</c:v>
                </c:pt>
                <c:pt idx="30">
                  <c:v>5890.01</c:v>
                </c:pt>
                <c:pt idx="31">
                  <c:v>6080.01</c:v>
                </c:pt>
                <c:pt idx="32">
                  <c:v>6270.01</c:v>
                </c:pt>
                <c:pt idx="33">
                  <c:v>6460.01</c:v>
                </c:pt>
                <c:pt idx="34">
                  <c:v>6650.01</c:v>
                </c:pt>
                <c:pt idx="35">
                  <c:v>6840.01</c:v>
                </c:pt>
                <c:pt idx="36">
                  <c:v>7030.01</c:v>
                </c:pt>
                <c:pt idx="37">
                  <c:v>7220.01</c:v>
                </c:pt>
                <c:pt idx="38">
                  <c:v>7410.01</c:v>
                </c:pt>
                <c:pt idx="39">
                  <c:v>7600.01</c:v>
                </c:pt>
                <c:pt idx="40">
                  <c:v>7790.01</c:v>
                </c:pt>
                <c:pt idx="41">
                  <c:v>7980.01</c:v>
                </c:pt>
                <c:pt idx="42">
                  <c:v>8170.01</c:v>
                </c:pt>
                <c:pt idx="43">
                  <c:v>8360.01</c:v>
                </c:pt>
                <c:pt idx="44">
                  <c:v>8550.01</c:v>
                </c:pt>
                <c:pt idx="45">
                  <c:v>8740.01</c:v>
                </c:pt>
                <c:pt idx="46">
                  <c:v>8930.01</c:v>
                </c:pt>
                <c:pt idx="47">
                  <c:v>9120.01</c:v>
                </c:pt>
                <c:pt idx="48">
                  <c:v>9310.01</c:v>
                </c:pt>
                <c:pt idx="49">
                  <c:v>9500.01</c:v>
                </c:pt>
                <c:pt idx="50">
                  <c:v>9690.01</c:v>
                </c:pt>
                <c:pt idx="51">
                  <c:v>9880.01</c:v>
                </c:pt>
                <c:pt idx="52">
                  <c:v>10070</c:v>
                </c:pt>
                <c:pt idx="53">
                  <c:v>10260</c:v>
                </c:pt>
                <c:pt idx="54">
                  <c:v>10450</c:v>
                </c:pt>
                <c:pt idx="55">
                  <c:v>10640</c:v>
                </c:pt>
                <c:pt idx="56">
                  <c:v>10830</c:v>
                </c:pt>
                <c:pt idx="57">
                  <c:v>11020</c:v>
                </c:pt>
                <c:pt idx="58">
                  <c:v>11210</c:v>
                </c:pt>
                <c:pt idx="59">
                  <c:v>11400</c:v>
                </c:pt>
                <c:pt idx="60">
                  <c:v>11590</c:v>
                </c:pt>
                <c:pt idx="61">
                  <c:v>11780</c:v>
                </c:pt>
                <c:pt idx="62">
                  <c:v>11970</c:v>
                </c:pt>
                <c:pt idx="63">
                  <c:v>12160</c:v>
                </c:pt>
                <c:pt idx="64">
                  <c:v>12350</c:v>
                </c:pt>
                <c:pt idx="65">
                  <c:v>12540</c:v>
                </c:pt>
                <c:pt idx="66">
                  <c:v>12730</c:v>
                </c:pt>
                <c:pt idx="67">
                  <c:v>12920</c:v>
                </c:pt>
                <c:pt idx="68">
                  <c:v>13110</c:v>
                </c:pt>
                <c:pt idx="69">
                  <c:v>13300</c:v>
                </c:pt>
                <c:pt idx="70">
                  <c:v>13490</c:v>
                </c:pt>
                <c:pt idx="71">
                  <c:v>13680</c:v>
                </c:pt>
                <c:pt idx="72">
                  <c:v>13870</c:v>
                </c:pt>
                <c:pt idx="73">
                  <c:v>14060</c:v>
                </c:pt>
                <c:pt idx="74">
                  <c:v>14250</c:v>
                </c:pt>
                <c:pt idx="75">
                  <c:v>14440</c:v>
                </c:pt>
                <c:pt idx="76">
                  <c:v>14630</c:v>
                </c:pt>
                <c:pt idx="77">
                  <c:v>14820</c:v>
                </c:pt>
                <c:pt idx="78">
                  <c:v>15010</c:v>
                </c:pt>
                <c:pt idx="79">
                  <c:v>15200</c:v>
                </c:pt>
                <c:pt idx="80">
                  <c:v>15390</c:v>
                </c:pt>
                <c:pt idx="81">
                  <c:v>15580</c:v>
                </c:pt>
                <c:pt idx="82">
                  <c:v>15770</c:v>
                </c:pt>
                <c:pt idx="83">
                  <c:v>15960</c:v>
                </c:pt>
                <c:pt idx="84">
                  <c:v>16150</c:v>
                </c:pt>
                <c:pt idx="85">
                  <c:v>16340</c:v>
                </c:pt>
                <c:pt idx="86">
                  <c:v>16530</c:v>
                </c:pt>
                <c:pt idx="87">
                  <c:v>16720</c:v>
                </c:pt>
                <c:pt idx="88">
                  <c:v>16910</c:v>
                </c:pt>
                <c:pt idx="89">
                  <c:v>17100</c:v>
                </c:pt>
                <c:pt idx="90">
                  <c:v>17290</c:v>
                </c:pt>
                <c:pt idx="91">
                  <c:v>17480</c:v>
                </c:pt>
                <c:pt idx="92">
                  <c:v>17670</c:v>
                </c:pt>
                <c:pt idx="93">
                  <c:v>17860</c:v>
                </c:pt>
                <c:pt idx="94">
                  <c:v>18050</c:v>
                </c:pt>
                <c:pt idx="95">
                  <c:v>18240</c:v>
                </c:pt>
                <c:pt idx="96">
                  <c:v>18430</c:v>
                </c:pt>
                <c:pt idx="97">
                  <c:v>18620</c:v>
                </c:pt>
                <c:pt idx="98">
                  <c:v>18810</c:v>
                </c:pt>
                <c:pt idx="99">
                  <c:v>19000</c:v>
                </c:pt>
              </c:numCache>
            </c:numRef>
          </c:xVal>
          <c:yVal>
            <c:numRef>
              <c:f>'Au 10 MeV'!$AI$5:$AI$104</c:f>
              <c:numCache>
                <c:formatCode>0.00%</c:formatCode>
                <c:ptCount val="100"/>
                <c:pt idx="0">
                  <c:v>4.0272124756335288E-6</c:v>
                </c:pt>
                <c:pt idx="1">
                  <c:v>9.3967446393762198E-6</c:v>
                </c:pt>
                <c:pt idx="2">
                  <c:v>2.9532553606237818E-5</c:v>
                </c:pt>
                <c:pt idx="3">
                  <c:v>2.8189473684210526E-5</c:v>
                </c:pt>
                <c:pt idx="4">
                  <c:v>3.7585964912280705E-5</c:v>
                </c:pt>
                <c:pt idx="5">
                  <c:v>4.1612670565302146E-5</c:v>
                </c:pt>
                <c:pt idx="6">
                  <c:v>5.2352241715399611E-5</c:v>
                </c:pt>
                <c:pt idx="7">
                  <c:v>6.7118518518518517E-5</c:v>
                </c:pt>
                <c:pt idx="8">
                  <c:v>7.1145224171539957E-5</c:v>
                </c:pt>
                <c:pt idx="9">
                  <c:v>9.530799220272905E-5</c:v>
                </c:pt>
                <c:pt idx="10">
                  <c:v>1.2081384015594542E-4</c:v>
                </c:pt>
                <c:pt idx="11">
                  <c:v>1.2752670565302143E-4</c:v>
                </c:pt>
                <c:pt idx="12">
                  <c:v>1.6242904483430799E-4</c:v>
                </c:pt>
                <c:pt idx="13">
                  <c:v>1.8256510721247564E-4</c:v>
                </c:pt>
                <c:pt idx="14">
                  <c:v>2.3894405458089668E-4</c:v>
                </c:pt>
                <c:pt idx="15">
                  <c:v>1.9464522417153996E-4</c:v>
                </c:pt>
                <c:pt idx="16">
                  <c:v>2.89953216374269E-4</c:v>
                </c:pt>
                <c:pt idx="17">
                  <c:v>2.4699746588693959E-4</c:v>
                </c:pt>
                <c:pt idx="18">
                  <c:v>3.436510721247563E-4</c:v>
                </c:pt>
                <c:pt idx="19">
                  <c:v>3.6514035087719299E-4</c:v>
                </c:pt>
                <c:pt idx="20">
                  <c:v>4.7788304093567251E-4</c:v>
                </c:pt>
                <c:pt idx="21">
                  <c:v>5.0877387914230021E-4</c:v>
                </c:pt>
                <c:pt idx="22">
                  <c:v>5.4232553606237816E-4</c:v>
                </c:pt>
                <c:pt idx="23">
                  <c:v>6.1883040935672518E-4</c:v>
                </c:pt>
                <c:pt idx="24">
                  <c:v>6.5106432748538009E-4</c:v>
                </c:pt>
                <c:pt idx="25">
                  <c:v>8.0141325536062377E-4</c:v>
                </c:pt>
                <c:pt idx="26">
                  <c:v>8.430233918128655E-4</c:v>
                </c:pt>
                <c:pt idx="27">
                  <c:v>9.7456920077972715E-4</c:v>
                </c:pt>
                <c:pt idx="28">
                  <c:v>1.1208888888888889E-3</c:v>
                </c:pt>
                <c:pt idx="29">
                  <c:v>1.2188830409356724E-3</c:v>
                </c:pt>
                <c:pt idx="30">
                  <c:v>1.2940701754385966E-3</c:v>
                </c:pt>
                <c:pt idx="31">
                  <c:v>1.459167641325536E-3</c:v>
                </c:pt>
                <c:pt idx="32">
                  <c:v>1.5840233918128655E-3</c:v>
                </c:pt>
                <c:pt idx="33">
                  <c:v>1.813588693957115E-3</c:v>
                </c:pt>
                <c:pt idx="34">
                  <c:v>1.8498265107212476E-3</c:v>
                </c:pt>
                <c:pt idx="35">
                  <c:v>2.0270370370370373E-3</c:v>
                </c:pt>
                <c:pt idx="36">
                  <c:v>2.4646530214424952E-3</c:v>
                </c:pt>
                <c:pt idx="37">
                  <c:v>2.4673391812865498E-3</c:v>
                </c:pt>
                <c:pt idx="38">
                  <c:v>2.7236647173489279E-3</c:v>
                </c:pt>
                <c:pt idx="39">
                  <c:v>2.954522417153996E-3</c:v>
                </c:pt>
                <c:pt idx="40">
                  <c:v>3.2634307992202732E-3</c:v>
                </c:pt>
                <c:pt idx="41">
                  <c:v>3.5143079922027292E-3</c:v>
                </c:pt>
                <c:pt idx="42">
                  <c:v>3.6835867446393762E-3</c:v>
                </c:pt>
                <c:pt idx="43">
                  <c:v>3.8728849902534114E-3</c:v>
                </c:pt>
                <c:pt idx="44">
                  <c:v>4.2474269005847954E-3</c:v>
                </c:pt>
                <c:pt idx="45">
                  <c:v>4.5842105263157896E-3</c:v>
                </c:pt>
                <c:pt idx="46">
                  <c:v>4.5532943469785573E-3</c:v>
                </c:pt>
                <c:pt idx="47">
                  <c:v>4.9184600389863553E-3</c:v>
                </c:pt>
                <c:pt idx="48">
                  <c:v>4.9465886939571149E-3</c:v>
                </c:pt>
                <c:pt idx="49">
                  <c:v>4.9628070175438601E-3</c:v>
                </c:pt>
                <c:pt idx="50">
                  <c:v>5.1252436647173487E-3</c:v>
                </c:pt>
                <c:pt idx="51">
                  <c:v>5.0580896686159846E-3</c:v>
                </c:pt>
                <c:pt idx="52">
                  <c:v>5.1371539961013648E-3</c:v>
                </c:pt>
                <c:pt idx="53">
                  <c:v>5.0284405458089669E-3</c:v>
                </c:pt>
                <c:pt idx="54">
                  <c:v>4.9828265107212475E-3</c:v>
                </c:pt>
                <c:pt idx="55">
                  <c:v>4.6379337231968812E-3</c:v>
                </c:pt>
                <c:pt idx="56">
                  <c:v>4.4648538011695911E-3</c:v>
                </c:pt>
                <c:pt idx="57">
                  <c:v>4.166842105263158E-3</c:v>
                </c:pt>
                <c:pt idx="58">
                  <c:v>3.7319883040935675E-3</c:v>
                </c:pt>
                <c:pt idx="59">
                  <c:v>3.3493372319688109E-3</c:v>
                </c:pt>
                <c:pt idx="60">
                  <c:v>2.8473294346978558E-3</c:v>
                </c:pt>
                <c:pt idx="61">
                  <c:v>2.4955438596491225E-3</c:v>
                </c:pt>
                <c:pt idx="62">
                  <c:v>2.0927972709551658E-3</c:v>
                </c:pt>
                <c:pt idx="63">
                  <c:v>1.6981345029239766E-3</c:v>
                </c:pt>
                <c:pt idx="64">
                  <c:v>1.4323313840155945E-3</c:v>
                </c:pt>
                <c:pt idx="65">
                  <c:v>9.9200389863547764E-4</c:v>
                </c:pt>
                <c:pt idx="66">
                  <c:v>7.8126705653021441E-4</c:v>
                </c:pt>
                <c:pt idx="67">
                  <c:v>6.0273879142300191E-4</c:v>
                </c:pt>
                <c:pt idx="68">
                  <c:v>4.0272124756335283E-4</c:v>
                </c:pt>
                <c:pt idx="69">
                  <c:v>2.6846393762183242E-4</c:v>
                </c:pt>
                <c:pt idx="70">
                  <c:v>1.7853586744639378E-4</c:v>
                </c:pt>
                <c:pt idx="71">
                  <c:v>1.0067777777777778E-4</c:v>
                </c:pt>
                <c:pt idx="72">
                  <c:v>6.1748732943469784E-5</c:v>
                </c:pt>
                <c:pt idx="73">
                  <c:v>3.7585964912280705E-5</c:v>
                </c:pt>
                <c:pt idx="74">
                  <c:v>2.8189473684210526E-5</c:v>
                </c:pt>
                <c:pt idx="75">
                  <c:v>1.073906432748538E-5</c:v>
                </c:pt>
                <c:pt idx="76">
                  <c:v>5.3695321637426902E-6</c:v>
                </c:pt>
                <c:pt idx="77">
                  <c:v>2.6846393762183238E-6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CD-4661-B62C-0BF911FA5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1955471"/>
        <c:axId val="1711975855"/>
      </c:scatterChart>
      <c:valAx>
        <c:axId val="608654463"/>
        <c:scaling>
          <c:orientation val="minMax"/>
          <c:max val="15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(ang)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43407"/>
        <c:crosses val="autoZero"/>
        <c:crossBetween val="midCat"/>
      </c:valAx>
      <c:valAx>
        <c:axId val="6054434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Dose (dpa)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654463"/>
        <c:crosses val="autoZero"/>
        <c:crossBetween val="midCat"/>
      </c:valAx>
      <c:valAx>
        <c:axId val="1711975855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Ion Concentration</a:t>
                </a:r>
                <a:r>
                  <a:rPr lang="en-US" baseline="0" dirty="0"/>
                  <a:t> </a:t>
                </a:r>
                <a:endParaRPr lang="en-US" dirty="0"/>
              </a:p>
            </c:rich>
          </c:tx>
          <c:overlay val="0"/>
        </c:title>
        <c:numFmt formatCode="0.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711955471"/>
        <c:crosses val="max"/>
        <c:crossBetween val="midCat"/>
      </c:valAx>
      <c:valAx>
        <c:axId val="1711955471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1711975855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8012904636920394E-2"/>
          <c:y val="0.83811997010307482"/>
          <c:w val="0.95198709536307957"/>
          <c:h val="0.13538996367175957"/>
        </c:manualLayout>
      </c:layout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495397408644752E-2"/>
          <c:y val="3.003003003003003E-2"/>
          <c:w val="0.94490896222514587"/>
          <c:h val="0.76194685992700173"/>
        </c:manualLayout>
      </c:layout>
      <c:scatterChart>
        <c:scatterStyle val="lineMarker"/>
        <c:varyColors val="0"/>
        <c:ser>
          <c:idx val="2"/>
          <c:order val="0"/>
          <c:tx>
            <c:strRef>
              <c:f>'Sheet1 (2)'!$K$1</c:f>
              <c:strCache>
                <c:ptCount val="1"/>
                <c:pt idx="0">
                  <c:v>HEC_1.3e16_unirradiated region_002</c:v>
                </c:pt>
              </c:strCache>
            </c:strRef>
          </c:tx>
          <c:spPr>
            <a:ln w="95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'Sheet1 (2)'!$K$322:$K$8322</c:f>
              <c:numCache>
                <c:formatCode>General</c:formatCode>
                <c:ptCount val="8001"/>
                <c:pt idx="0">
                  <c:v>20</c:v>
                </c:pt>
                <c:pt idx="1">
                  <c:v>20.010000000000002</c:v>
                </c:pt>
                <c:pt idx="2">
                  <c:v>20.02</c:v>
                </c:pt>
                <c:pt idx="3">
                  <c:v>20.03</c:v>
                </c:pt>
                <c:pt idx="4">
                  <c:v>20.04</c:v>
                </c:pt>
                <c:pt idx="5">
                  <c:v>20.05</c:v>
                </c:pt>
                <c:pt idx="6">
                  <c:v>20.059999999999999</c:v>
                </c:pt>
                <c:pt idx="7">
                  <c:v>20.07</c:v>
                </c:pt>
                <c:pt idx="8">
                  <c:v>20.079999999999998</c:v>
                </c:pt>
                <c:pt idx="9">
                  <c:v>20.09</c:v>
                </c:pt>
                <c:pt idx="10">
                  <c:v>20.100000000000001</c:v>
                </c:pt>
                <c:pt idx="11">
                  <c:v>20.11</c:v>
                </c:pt>
                <c:pt idx="12">
                  <c:v>20.12</c:v>
                </c:pt>
                <c:pt idx="13">
                  <c:v>20.13</c:v>
                </c:pt>
                <c:pt idx="14">
                  <c:v>20.14</c:v>
                </c:pt>
                <c:pt idx="15">
                  <c:v>20.149999999999999</c:v>
                </c:pt>
                <c:pt idx="16">
                  <c:v>20.16</c:v>
                </c:pt>
                <c:pt idx="17">
                  <c:v>20.170000000000002</c:v>
                </c:pt>
                <c:pt idx="18">
                  <c:v>20.18</c:v>
                </c:pt>
                <c:pt idx="19">
                  <c:v>20.190000000000001</c:v>
                </c:pt>
                <c:pt idx="20">
                  <c:v>20.2</c:v>
                </c:pt>
                <c:pt idx="21">
                  <c:v>20.21</c:v>
                </c:pt>
                <c:pt idx="22">
                  <c:v>20.22</c:v>
                </c:pt>
                <c:pt idx="23">
                  <c:v>20.23</c:v>
                </c:pt>
                <c:pt idx="24">
                  <c:v>20.239999999999998</c:v>
                </c:pt>
                <c:pt idx="25">
                  <c:v>20.25</c:v>
                </c:pt>
                <c:pt idx="26">
                  <c:v>20.260000000000002</c:v>
                </c:pt>
                <c:pt idx="27">
                  <c:v>20.27</c:v>
                </c:pt>
                <c:pt idx="28">
                  <c:v>20.28</c:v>
                </c:pt>
                <c:pt idx="29">
                  <c:v>20.29</c:v>
                </c:pt>
                <c:pt idx="30">
                  <c:v>20.3</c:v>
                </c:pt>
                <c:pt idx="31">
                  <c:v>20.309999999999999</c:v>
                </c:pt>
                <c:pt idx="32">
                  <c:v>20.32</c:v>
                </c:pt>
                <c:pt idx="33">
                  <c:v>20.329999999999998</c:v>
                </c:pt>
                <c:pt idx="34">
                  <c:v>20.34</c:v>
                </c:pt>
                <c:pt idx="35">
                  <c:v>20.350000000000001</c:v>
                </c:pt>
                <c:pt idx="36">
                  <c:v>20.36</c:v>
                </c:pt>
                <c:pt idx="37">
                  <c:v>20.37</c:v>
                </c:pt>
                <c:pt idx="38">
                  <c:v>20.38</c:v>
                </c:pt>
                <c:pt idx="39">
                  <c:v>20.39</c:v>
                </c:pt>
                <c:pt idx="40">
                  <c:v>20.399999999999999</c:v>
                </c:pt>
                <c:pt idx="41">
                  <c:v>20.41</c:v>
                </c:pt>
                <c:pt idx="42">
                  <c:v>20.420000000000002</c:v>
                </c:pt>
                <c:pt idx="43">
                  <c:v>20.43</c:v>
                </c:pt>
                <c:pt idx="44">
                  <c:v>20.440000000000001</c:v>
                </c:pt>
                <c:pt idx="45">
                  <c:v>20.45</c:v>
                </c:pt>
                <c:pt idx="46">
                  <c:v>20.46</c:v>
                </c:pt>
                <c:pt idx="47">
                  <c:v>20.47</c:v>
                </c:pt>
                <c:pt idx="48">
                  <c:v>20.48</c:v>
                </c:pt>
                <c:pt idx="49">
                  <c:v>20.49</c:v>
                </c:pt>
                <c:pt idx="50">
                  <c:v>20.5</c:v>
                </c:pt>
                <c:pt idx="51">
                  <c:v>20.51</c:v>
                </c:pt>
                <c:pt idx="52">
                  <c:v>20.52</c:v>
                </c:pt>
                <c:pt idx="53">
                  <c:v>20.53</c:v>
                </c:pt>
                <c:pt idx="54">
                  <c:v>20.54</c:v>
                </c:pt>
                <c:pt idx="55">
                  <c:v>20.55</c:v>
                </c:pt>
                <c:pt idx="56">
                  <c:v>20.56</c:v>
                </c:pt>
                <c:pt idx="57">
                  <c:v>20.57</c:v>
                </c:pt>
                <c:pt idx="58">
                  <c:v>20.58</c:v>
                </c:pt>
                <c:pt idx="59">
                  <c:v>20.59</c:v>
                </c:pt>
                <c:pt idx="60">
                  <c:v>20.6</c:v>
                </c:pt>
                <c:pt idx="61">
                  <c:v>20.61</c:v>
                </c:pt>
                <c:pt idx="62">
                  <c:v>20.62</c:v>
                </c:pt>
                <c:pt idx="63">
                  <c:v>20.63</c:v>
                </c:pt>
                <c:pt idx="64">
                  <c:v>20.64</c:v>
                </c:pt>
                <c:pt idx="65">
                  <c:v>20.65</c:v>
                </c:pt>
                <c:pt idx="66">
                  <c:v>20.66</c:v>
                </c:pt>
                <c:pt idx="67">
                  <c:v>20.67</c:v>
                </c:pt>
                <c:pt idx="68">
                  <c:v>20.68</c:v>
                </c:pt>
                <c:pt idx="69">
                  <c:v>20.69</c:v>
                </c:pt>
                <c:pt idx="70">
                  <c:v>20.7</c:v>
                </c:pt>
                <c:pt idx="71">
                  <c:v>20.71</c:v>
                </c:pt>
                <c:pt idx="72">
                  <c:v>20.72</c:v>
                </c:pt>
                <c:pt idx="73">
                  <c:v>20.73</c:v>
                </c:pt>
                <c:pt idx="74">
                  <c:v>20.74</c:v>
                </c:pt>
                <c:pt idx="75">
                  <c:v>20.75</c:v>
                </c:pt>
                <c:pt idx="76">
                  <c:v>20.76</c:v>
                </c:pt>
                <c:pt idx="77">
                  <c:v>20.77</c:v>
                </c:pt>
                <c:pt idx="78">
                  <c:v>20.78</c:v>
                </c:pt>
                <c:pt idx="79">
                  <c:v>20.79</c:v>
                </c:pt>
                <c:pt idx="80">
                  <c:v>20.8</c:v>
                </c:pt>
                <c:pt idx="81">
                  <c:v>20.81</c:v>
                </c:pt>
                <c:pt idx="82">
                  <c:v>20.82</c:v>
                </c:pt>
                <c:pt idx="83">
                  <c:v>20.83</c:v>
                </c:pt>
                <c:pt idx="84">
                  <c:v>20.84</c:v>
                </c:pt>
                <c:pt idx="85">
                  <c:v>20.85</c:v>
                </c:pt>
                <c:pt idx="86">
                  <c:v>20.86</c:v>
                </c:pt>
                <c:pt idx="87">
                  <c:v>20.87</c:v>
                </c:pt>
                <c:pt idx="88">
                  <c:v>20.88</c:v>
                </c:pt>
                <c:pt idx="89">
                  <c:v>20.89</c:v>
                </c:pt>
                <c:pt idx="90">
                  <c:v>20.9</c:v>
                </c:pt>
                <c:pt idx="91">
                  <c:v>20.91</c:v>
                </c:pt>
                <c:pt idx="92">
                  <c:v>20.92</c:v>
                </c:pt>
                <c:pt idx="93">
                  <c:v>20.93</c:v>
                </c:pt>
                <c:pt idx="94">
                  <c:v>20.94</c:v>
                </c:pt>
                <c:pt idx="95">
                  <c:v>20.95</c:v>
                </c:pt>
                <c:pt idx="96">
                  <c:v>20.96</c:v>
                </c:pt>
                <c:pt idx="97">
                  <c:v>20.97</c:v>
                </c:pt>
                <c:pt idx="98">
                  <c:v>20.98</c:v>
                </c:pt>
                <c:pt idx="99">
                  <c:v>20.99</c:v>
                </c:pt>
                <c:pt idx="100">
                  <c:v>21</c:v>
                </c:pt>
                <c:pt idx="101">
                  <c:v>21.01</c:v>
                </c:pt>
                <c:pt idx="102">
                  <c:v>21.02</c:v>
                </c:pt>
                <c:pt idx="103">
                  <c:v>21.03</c:v>
                </c:pt>
                <c:pt idx="104">
                  <c:v>21.04</c:v>
                </c:pt>
                <c:pt idx="105">
                  <c:v>21.05</c:v>
                </c:pt>
                <c:pt idx="106">
                  <c:v>21.06</c:v>
                </c:pt>
                <c:pt idx="107">
                  <c:v>21.07</c:v>
                </c:pt>
                <c:pt idx="108">
                  <c:v>21.08</c:v>
                </c:pt>
                <c:pt idx="109">
                  <c:v>21.09</c:v>
                </c:pt>
                <c:pt idx="110">
                  <c:v>21.1</c:v>
                </c:pt>
                <c:pt idx="111">
                  <c:v>21.11</c:v>
                </c:pt>
                <c:pt idx="112">
                  <c:v>21.12</c:v>
                </c:pt>
                <c:pt idx="113">
                  <c:v>21.13</c:v>
                </c:pt>
                <c:pt idx="114">
                  <c:v>21.14</c:v>
                </c:pt>
                <c:pt idx="115">
                  <c:v>21.15</c:v>
                </c:pt>
                <c:pt idx="116">
                  <c:v>21.16</c:v>
                </c:pt>
                <c:pt idx="117">
                  <c:v>21.17</c:v>
                </c:pt>
                <c:pt idx="118">
                  <c:v>21.18</c:v>
                </c:pt>
                <c:pt idx="119">
                  <c:v>21.19</c:v>
                </c:pt>
                <c:pt idx="120">
                  <c:v>21.2</c:v>
                </c:pt>
                <c:pt idx="121">
                  <c:v>21.21</c:v>
                </c:pt>
                <c:pt idx="122">
                  <c:v>21.22</c:v>
                </c:pt>
                <c:pt idx="123">
                  <c:v>21.23</c:v>
                </c:pt>
                <c:pt idx="124">
                  <c:v>21.24</c:v>
                </c:pt>
                <c:pt idx="125">
                  <c:v>21.25</c:v>
                </c:pt>
                <c:pt idx="126">
                  <c:v>21.26</c:v>
                </c:pt>
                <c:pt idx="127">
                  <c:v>21.27</c:v>
                </c:pt>
                <c:pt idx="128">
                  <c:v>21.28</c:v>
                </c:pt>
                <c:pt idx="129">
                  <c:v>21.29</c:v>
                </c:pt>
                <c:pt idx="130">
                  <c:v>21.3</c:v>
                </c:pt>
                <c:pt idx="131">
                  <c:v>21.31</c:v>
                </c:pt>
                <c:pt idx="132">
                  <c:v>21.32</c:v>
                </c:pt>
                <c:pt idx="133">
                  <c:v>21.33</c:v>
                </c:pt>
                <c:pt idx="134">
                  <c:v>21.34</c:v>
                </c:pt>
                <c:pt idx="135">
                  <c:v>21.35</c:v>
                </c:pt>
                <c:pt idx="136">
                  <c:v>21.36</c:v>
                </c:pt>
                <c:pt idx="137">
                  <c:v>21.37</c:v>
                </c:pt>
                <c:pt idx="138">
                  <c:v>21.38</c:v>
                </c:pt>
                <c:pt idx="139">
                  <c:v>21.39</c:v>
                </c:pt>
                <c:pt idx="140">
                  <c:v>21.4</c:v>
                </c:pt>
                <c:pt idx="141">
                  <c:v>21.41</c:v>
                </c:pt>
                <c:pt idx="142">
                  <c:v>21.42</c:v>
                </c:pt>
                <c:pt idx="143">
                  <c:v>21.43</c:v>
                </c:pt>
                <c:pt idx="144">
                  <c:v>21.44</c:v>
                </c:pt>
                <c:pt idx="145">
                  <c:v>21.45</c:v>
                </c:pt>
                <c:pt idx="146">
                  <c:v>21.46</c:v>
                </c:pt>
                <c:pt idx="147">
                  <c:v>21.47</c:v>
                </c:pt>
                <c:pt idx="148">
                  <c:v>21.48</c:v>
                </c:pt>
                <c:pt idx="149">
                  <c:v>21.49</c:v>
                </c:pt>
                <c:pt idx="150">
                  <c:v>21.5</c:v>
                </c:pt>
                <c:pt idx="151">
                  <c:v>21.51</c:v>
                </c:pt>
                <c:pt idx="152">
                  <c:v>21.52</c:v>
                </c:pt>
                <c:pt idx="153">
                  <c:v>21.53</c:v>
                </c:pt>
                <c:pt idx="154">
                  <c:v>21.54</c:v>
                </c:pt>
                <c:pt idx="155">
                  <c:v>21.55</c:v>
                </c:pt>
                <c:pt idx="156">
                  <c:v>21.56</c:v>
                </c:pt>
                <c:pt idx="157">
                  <c:v>21.57</c:v>
                </c:pt>
                <c:pt idx="158">
                  <c:v>21.58</c:v>
                </c:pt>
                <c:pt idx="159">
                  <c:v>21.59</c:v>
                </c:pt>
                <c:pt idx="160">
                  <c:v>21.6</c:v>
                </c:pt>
                <c:pt idx="161">
                  <c:v>21.61</c:v>
                </c:pt>
                <c:pt idx="162">
                  <c:v>21.62</c:v>
                </c:pt>
                <c:pt idx="163">
                  <c:v>21.63</c:v>
                </c:pt>
                <c:pt idx="164">
                  <c:v>21.64</c:v>
                </c:pt>
                <c:pt idx="165">
                  <c:v>21.65</c:v>
                </c:pt>
                <c:pt idx="166">
                  <c:v>21.66</c:v>
                </c:pt>
                <c:pt idx="167">
                  <c:v>21.67</c:v>
                </c:pt>
                <c:pt idx="168">
                  <c:v>21.68</c:v>
                </c:pt>
                <c:pt idx="169">
                  <c:v>21.69</c:v>
                </c:pt>
                <c:pt idx="170">
                  <c:v>21.7</c:v>
                </c:pt>
                <c:pt idx="171">
                  <c:v>21.71</c:v>
                </c:pt>
                <c:pt idx="172">
                  <c:v>21.72</c:v>
                </c:pt>
                <c:pt idx="173">
                  <c:v>21.73</c:v>
                </c:pt>
                <c:pt idx="174">
                  <c:v>21.74</c:v>
                </c:pt>
                <c:pt idx="175">
                  <c:v>21.75</c:v>
                </c:pt>
                <c:pt idx="176">
                  <c:v>21.76</c:v>
                </c:pt>
                <c:pt idx="177">
                  <c:v>21.77</c:v>
                </c:pt>
                <c:pt idx="178">
                  <c:v>21.78</c:v>
                </c:pt>
                <c:pt idx="179">
                  <c:v>21.79</c:v>
                </c:pt>
                <c:pt idx="180">
                  <c:v>21.8</c:v>
                </c:pt>
                <c:pt idx="181">
                  <c:v>21.81</c:v>
                </c:pt>
                <c:pt idx="182">
                  <c:v>21.82</c:v>
                </c:pt>
                <c:pt idx="183">
                  <c:v>21.83</c:v>
                </c:pt>
                <c:pt idx="184">
                  <c:v>21.84</c:v>
                </c:pt>
                <c:pt idx="185">
                  <c:v>21.85</c:v>
                </c:pt>
                <c:pt idx="186">
                  <c:v>21.86</c:v>
                </c:pt>
                <c:pt idx="187">
                  <c:v>21.87</c:v>
                </c:pt>
                <c:pt idx="188">
                  <c:v>21.88</c:v>
                </c:pt>
                <c:pt idx="189">
                  <c:v>21.89</c:v>
                </c:pt>
                <c:pt idx="190">
                  <c:v>21.9</c:v>
                </c:pt>
                <c:pt idx="191">
                  <c:v>21.91</c:v>
                </c:pt>
                <c:pt idx="192">
                  <c:v>21.92</c:v>
                </c:pt>
                <c:pt idx="193">
                  <c:v>21.93</c:v>
                </c:pt>
                <c:pt idx="194">
                  <c:v>21.94</c:v>
                </c:pt>
                <c:pt idx="195">
                  <c:v>21.95</c:v>
                </c:pt>
                <c:pt idx="196">
                  <c:v>21.96</c:v>
                </c:pt>
                <c:pt idx="197">
                  <c:v>21.97</c:v>
                </c:pt>
                <c:pt idx="198">
                  <c:v>21.98</c:v>
                </c:pt>
                <c:pt idx="199">
                  <c:v>21.99</c:v>
                </c:pt>
                <c:pt idx="200">
                  <c:v>22</c:v>
                </c:pt>
                <c:pt idx="201">
                  <c:v>22.01</c:v>
                </c:pt>
                <c:pt idx="202">
                  <c:v>22.02</c:v>
                </c:pt>
                <c:pt idx="203">
                  <c:v>22.03</c:v>
                </c:pt>
                <c:pt idx="204">
                  <c:v>22.04</c:v>
                </c:pt>
                <c:pt idx="205">
                  <c:v>22.05</c:v>
                </c:pt>
                <c:pt idx="206">
                  <c:v>22.06</c:v>
                </c:pt>
                <c:pt idx="207">
                  <c:v>22.07</c:v>
                </c:pt>
                <c:pt idx="208">
                  <c:v>22.08</c:v>
                </c:pt>
                <c:pt idx="209">
                  <c:v>22.09</c:v>
                </c:pt>
                <c:pt idx="210">
                  <c:v>22.1</c:v>
                </c:pt>
                <c:pt idx="211">
                  <c:v>22.11</c:v>
                </c:pt>
                <c:pt idx="212">
                  <c:v>22.12</c:v>
                </c:pt>
                <c:pt idx="213">
                  <c:v>22.13</c:v>
                </c:pt>
                <c:pt idx="214">
                  <c:v>22.14</c:v>
                </c:pt>
                <c:pt idx="215">
                  <c:v>22.15</c:v>
                </c:pt>
                <c:pt idx="216">
                  <c:v>22.16</c:v>
                </c:pt>
                <c:pt idx="217">
                  <c:v>22.17</c:v>
                </c:pt>
                <c:pt idx="218">
                  <c:v>22.18</c:v>
                </c:pt>
                <c:pt idx="219">
                  <c:v>22.19</c:v>
                </c:pt>
                <c:pt idx="220">
                  <c:v>22.2</c:v>
                </c:pt>
                <c:pt idx="221">
                  <c:v>22.21</c:v>
                </c:pt>
                <c:pt idx="222">
                  <c:v>22.22</c:v>
                </c:pt>
                <c:pt idx="223">
                  <c:v>22.23</c:v>
                </c:pt>
                <c:pt idx="224">
                  <c:v>22.24</c:v>
                </c:pt>
                <c:pt idx="225">
                  <c:v>22.25</c:v>
                </c:pt>
                <c:pt idx="226">
                  <c:v>22.26</c:v>
                </c:pt>
                <c:pt idx="227">
                  <c:v>22.27</c:v>
                </c:pt>
                <c:pt idx="228">
                  <c:v>22.28</c:v>
                </c:pt>
                <c:pt idx="229">
                  <c:v>22.29</c:v>
                </c:pt>
                <c:pt idx="230">
                  <c:v>22.3</c:v>
                </c:pt>
                <c:pt idx="231">
                  <c:v>22.31</c:v>
                </c:pt>
                <c:pt idx="232">
                  <c:v>22.32</c:v>
                </c:pt>
                <c:pt idx="233">
                  <c:v>22.33</c:v>
                </c:pt>
                <c:pt idx="234">
                  <c:v>22.34</c:v>
                </c:pt>
                <c:pt idx="235">
                  <c:v>22.35</c:v>
                </c:pt>
                <c:pt idx="236">
                  <c:v>22.36</c:v>
                </c:pt>
                <c:pt idx="237">
                  <c:v>22.37</c:v>
                </c:pt>
                <c:pt idx="238">
                  <c:v>22.38</c:v>
                </c:pt>
                <c:pt idx="239">
                  <c:v>22.39</c:v>
                </c:pt>
                <c:pt idx="240">
                  <c:v>22.4</c:v>
                </c:pt>
                <c:pt idx="241">
                  <c:v>22.41</c:v>
                </c:pt>
                <c:pt idx="242">
                  <c:v>22.42</c:v>
                </c:pt>
                <c:pt idx="243">
                  <c:v>22.43</c:v>
                </c:pt>
                <c:pt idx="244">
                  <c:v>22.44</c:v>
                </c:pt>
                <c:pt idx="245">
                  <c:v>22.45</c:v>
                </c:pt>
                <c:pt idx="246">
                  <c:v>22.46</c:v>
                </c:pt>
                <c:pt idx="247">
                  <c:v>22.47</c:v>
                </c:pt>
                <c:pt idx="248">
                  <c:v>22.48</c:v>
                </c:pt>
                <c:pt idx="249">
                  <c:v>22.49</c:v>
                </c:pt>
                <c:pt idx="250">
                  <c:v>22.5</c:v>
                </c:pt>
                <c:pt idx="251">
                  <c:v>22.51</c:v>
                </c:pt>
                <c:pt idx="252">
                  <c:v>22.52</c:v>
                </c:pt>
                <c:pt idx="253">
                  <c:v>22.53</c:v>
                </c:pt>
                <c:pt idx="254">
                  <c:v>22.54</c:v>
                </c:pt>
                <c:pt idx="255">
                  <c:v>22.55</c:v>
                </c:pt>
                <c:pt idx="256">
                  <c:v>22.56</c:v>
                </c:pt>
                <c:pt idx="257">
                  <c:v>22.57</c:v>
                </c:pt>
                <c:pt idx="258">
                  <c:v>22.58</c:v>
                </c:pt>
                <c:pt idx="259">
                  <c:v>22.59</c:v>
                </c:pt>
                <c:pt idx="260">
                  <c:v>22.6</c:v>
                </c:pt>
                <c:pt idx="261">
                  <c:v>22.61</c:v>
                </c:pt>
                <c:pt idx="262">
                  <c:v>22.62</c:v>
                </c:pt>
                <c:pt idx="263">
                  <c:v>22.63</c:v>
                </c:pt>
                <c:pt idx="264">
                  <c:v>22.64</c:v>
                </c:pt>
                <c:pt idx="265">
                  <c:v>22.65</c:v>
                </c:pt>
                <c:pt idx="266">
                  <c:v>22.66</c:v>
                </c:pt>
                <c:pt idx="267">
                  <c:v>22.67</c:v>
                </c:pt>
                <c:pt idx="268">
                  <c:v>22.68</c:v>
                </c:pt>
                <c:pt idx="269">
                  <c:v>22.69</c:v>
                </c:pt>
                <c:pt idx="270">
                  <c:v>22.7</c:v>
                </c:pt>
                <c:pt idx="271">
                  <c:v>22.71</c:v>
                </c:pt>
                <c:pt idx="272">
                  <c:v>22.72</c:v>
                </c:pt>
                <c:pt idx="273">
                  <c:v>22.73</c:v>
                </c:pt>
                <c:pt idx="274">
                  <c:v>22.74</c:v>
                </c:pt>
                <c:pt idx="275">
                  <c:v>22.75</c:v>
                </c:pt>
                <c:pt idx="276">
                  <c:v>22.76</c:v>
                </c:pt>
                <c:pt idx="277">
                  <c:v>22.77</c:v>
                </c:pt>
                <c:pt idx="278">
                  <c:v>22.78</c:v>
                </c:pt>
                <c:pt idx="279">
                  <c:v>22.79</c:v>
                </c:pt>
                <c:pt idx="280">
                  <c:v>22.8</c:v>
                </c:pt>
                <c:pt idx="281">
                  <c:v>22.81</c:v>
                </c:pt>
                <c:pt idx="282">
                  <c:v>22.82</c:v>
                </c:pt>
                <c:pt idx="283">
                  <c:v>22.83</c:v>
                </c:pt>
                <c:pt idx="284">
                  <c:v>22.84</c:v>
                </c:pt>
                <c:pt idx="285">
                  <c:v>22.85</c:v>
                </c:pt>
                <c:pt idx="286">
                  <c:v>22.86</c:v>
                </c:pt>
                <c:pt idx="287">
                  <c:v>22.87</c:v>
                </c:pt>
                <c:pt idx="288">
                  <c:v>22.88</c:v>
                </c:pt>
                <c:pt idx="289">
                  <c:v>22.89</c:v>
                </c:pt>
                <c:pt idx="290">
                  <c:v>22.9</c:v>
                </c:pt>
                <c:pt idx="291">
                  <c:v>22.91</c:v>
                </c:pt>
                <c:pt idx="292">
                  <c:v>22.92</c:v>
                </c:pt>
                <c:pt idx="293">
                  <c:v>22.93</c:v>
                </c:pt>
                <c:pt idx="294">
                  <c:v>22.94</c:v>
                </c:pt>
                <c:pt idx="295">
                  <c:v>22.95</c:v>
                </c:pt>
                <c:pt idx="296">
                  <c:v>22.96</c:v>
                </c:pt>
                <c:pt idx="297">
                  <c:v>22.97</c:v>
                </c:pt>
                <c:pt idx="298">
                  <c:v>22.98</c:v>
                </c:pt>
                <c:pt idx="299">
                  <c:v>22.99</c:v>
                </c:pt>
                <c:pt idx="300">
                  <c:v>23</c:v>
                </c:pt>
                <c:pt idx="301">
                  <c:v>23.01</c:v>
                </c:pt>
                <c:pt idx="302">
                  <c:v>23.02</c:v>
                </c:pt>
                <c:pt idx="303">
                  <c:v>23.03</c:v>
                </c:pt>
                <c:pt idx="304">
                  <c:v>23.04</c:v>
                </c:pt>
                <c:pt idx="305">
                  <c:v>23.05</c:v>
                </c:pt>
                <c:pt idx="306">
                  <c:v>23.06</c:v>
                </c:pt>
                <c:pt idx="307">
                  <c:v>23.07</c:v>
                </c:pt>
                <c:pt idx="308">
                  <c:v>23.08</c:v>
                </c:pt>
                <c:pt idx="309">
                  <c:v>23.09</c:v>
                </c:pt>
                <c:pt idx="310">
                  <c:v>23.1</c:v>
                </c:pt>
                <c:pt idx="311">
                  <c:v>23.11</c:v>
                </c:pt>
                <c:pt idx="312">
                  <c:v>23.12</c:v>
                </c:pt>
                <c:pt idx="313">
                  <c:v>23.13</c:v>
                </c:pt>
                <c:pt idx="314">
                  <c:v>23.14</c:v>
                </c:pt>
                <c:pt idx="315">
                  <c:v>23.15</c:v>
                </c:pt>
                <c:pt idx="316">
                  <c:v>23.16</c:v>
                </c:pt>
                <c:pt idx="317">
                  <c:v>23.17</c:v>
                </c:pt>
                <c:pt idx="318">
                  <c:v>23.18</c:v>
                </c:pt>
                <c:pt idx="319">
                  <c:v>23.19</c:v>
                </c:pt>
                <c:pt idx="320">
                  <c:v>23.2</c:v>
                </c:pt>
                <c:pt idx="321">
                  <c:v>23.21</c:v>
                </c:pt>
                <c:pt idx="322">
                  <c:v>23.22</c:v>
                </c:pt>
                <c:pt idx="323">
                  <c:v>23.23</c:v>
                </c:pt>
                <c:pt idx="324">
                  <c:v>23.24</c:v>
                </c:pt>
                <c:pt idx="325">
                  <c:v>23.25</c:v>
                </c:pt>
                <c:pt idx="326">
                  <c:v>23.26</c:v>
                </c:pt>
                <c:pt idx="327">
                  <c:v>23.27</c:v>
                </c:pt>
                <c:pt idx="328">
                  <c:v>23.28</c:v>
                </c:pt>
                <c:pt idx="329">
                  <c:v>23.29</c:v>
                </c:pt>
                <c:pt idx="330">
                  <c:v>23.3</c:v>
                </c:pt>
                <c:pt idx="331">
                  <c:v>23.31</c:v>
                </c:pt>
                <c:pt idx="332">
                  <c:v>23.32</c:v>
                </c:pt>
                <c:pt idx="333">
                  <c:v>23.33</c:v>
                </c:pt>
                <c:pt idx="334">
                  <c:v>23.34</c:v>
                </c:pt>
                <c:pt idx="335">
                  <c:v>23.35</c:v>
                </c:pt>
                <c:pt idx="336">
                  <c:v>23.36</c:v>
                </c:pt>
                <c:pt idx="337">
                  <c:v>23.37</c:v>
                </c:pt>
                <c:pt idx="338">
                  <c:v>23.38</c:v>
                </c:pt>
                <c:pt idx="339">
                  <c:v>23.39</c:v>
                </c:pt>
                <c:pt idx="340">
                  <c:v>23.4</c:v>
                </c:pt>
                <c:pt idx="341">
                  <c:v>23.41</c:v>
                </c:pt>
                <c:pt idx="342">
                  <c:v>23.42</c:v>
                </c:pt>
                <c:pt idx="343">
                  <c:v>23.43</c:v>
                </c:pt>
                <c:pt idx="344">
                  <c:v>23.44</c:v>
                </c:pt>
                <c:pt idx="345">
                  <c:v>23.45</c:v>
                </c:pt>
                <c:pt idx="346">
                  <c:v>23.46</c:v>
                </c:pt>
                <c:pt idx="347">
                  <c:v>23.47</c:v>
                </c:pt>
                <c:pt idx="348">
                  <c:v>23.48</c:v>
                </c:pt>
                <c:pt idx="349">
                  <c:v>23.49</c:v>
                </c:pt>
                <c:pt idx="350">
                  <c:v>23.5</c:v>
                </c:pt>
                <c:pt idx="351">
                  <c:v>23.51</c:v>
                </c:pt>
                <c:pt idx="352">
                  <c:v>23.52</c:v>
                </c:pt>
                <c:pt idx="353">
                  <c:v>23.53</c:v>
                </c:pt>
                <c:pt idx="354">
                  <c:v>23.54</c:v>
                </c:pt>
                <c:pt idx="355">
                  <c:v>23.55</c:v>
                </c:pt>
                <c:pt idx="356">
                  <c:v>23.56</c:v>
                </c:pt>
                <c:pt idx="357">
                  <c:v>23.57</c:v>
                </c:pt>
                <c:pt idx="358">
                  <c:v>23.58</c:v>
                </c:pt>
                <c:pt idx="359">
                  <c:v>23.59</c:v>
                </c:pt>
                <c:pt idx="360">
                  <c:v>23.6</c:v>
                </c:pt>
                <c:pt idx="361">
                  <c:v>23.61</c:v>
                </c:pt>
                <c:pt idx="362">
                  <c:v>23.62</c:v>
                </c:pt>
                <c:pt idx="363">
                  <c:v>23.63</c:v>
                </c:pt>
                <c:pt idx="364">
                  <c:v>23.64</c:v>
                </c:pt>
                <c:pt idx="365">
                  <c:v>23.65</c:v>
                </c:pt>
                <c:pt idx="366">
                  <c:v>23.66</c:v>
                </c:pt>
                <c:pt idx="367">
                  <c:v>23.67</c:v>
                </c:pt>
                <c:pt idx="368">
                  <c:v>23.68</c:v>
                </c:pt>
                <c:pt idx="369">
                  <c:v>23.69</c:v>
                </c:pt>
                <c:pt idx="370">
                  <c:v>23.7</c:v>
                </c:pt>
                <c:pt idx="371">
                  <c:v>23.71</c:v>
                </c:pt>
                <c:pt idx="372">
                  <c:v>23.72</c:v>
                </c:pt>
                <c:pt idx="373">
                  <c:v>23.73</c:v>
                </c:pt>
                <c:pt idx="374">
                  <c:v>23.74</c:v>
                </c:pt>
                <c:pt idx="375">
                  <c:v>23.75</c:v>
                </c:pt>
                <c:pt idx="376">
                  <c:v>23.76</c:v>
                </c:pt>
                <c:pt idx="377">
                  <c:v>23.77</c:v>
                </c:pt>
                <c:pt idx="378">
                  <c:v>23.78</c:v>
                </c:pt>
                <c:pt idx="379">
                  <c:v>23.79</c:v>
                </c:pt>
                <c:pt idx="380">
                  <c:v>23.8</c:v>
                </c:pt>
                <c:pt idx="381">
                  <c:v>23.81</c:v>
                </c:pt>
                <c:pt idx="382">
                  <c:v>23.82</c:v>
                </c:pt>
                <c:pt idx="383">
                  <c:v>23.83</c:v>
                </c:pt>
                <c:pt idx="384">
                  <c:v>23.84</c:v>
                </c:pt>
                <c:pt idx="385">
                  <c:v>23.85</c:v>
                </c:pt>
                <c:pt idx="386">
                  <c:v>23.86</c:v>
                </c:pt>
                <c:pt idx="387">
                  <c:v>23.87</c:v>
                </c:pt>
                <c:pt idx="388">
                  <c:v>23.88</c:v>
                </c:pt>
                <c:pt idx="389">
                  <c:v>23.89</c:v>
                </c:pt>
                <c:pt idx="390">
                  <c:v>23.9</c:v>
                </c:pt>
                <c:pt idx="391">
                  <c:v>23.91</c:v>
                </c:pt>
                <c:pt idx="392">
                  <c:v>23.92</c:v>
                </c:pt>
                <c:pt idx="393">
                  <c:v>23.93</c:v>
                </c:pt>
                <c:pt idx="394">
                  <c:v>23.94</c:v>
                </c:pt>
                <c:pt idx="395">
                  <c:v>23.95</c:v>
                </c:pt>
                <c:pt idx="396">
                  <c:v>23.96</c:v>
                </c:pt>
                <c:pt idx="397">
                  <c:v>23.97</c:v>
                </c:pt>
                <c:pt idx="398">
                  <c:v>23.98</c:v>
                </c:pt>
                <c:pt idx="399">
                  <c:v>23.99</c:v>
                </c:pt>
                <c:pt idx="400">
                  <c:v>24</c:v>
                </c:pt>
                <c:pt idx="401">
                  <c:v>24.01</c:v>
                </c:pt>
                <c:pt idx="402">
                  <c:v>24.02</c:v>
                </c:pt>
                <c:pt idx="403">
                  <c:v>24.03</c:v>
                </c:pt>
                <c:pt idx="404">
                  <c:v>24.04</c:v>
                </c:pt>
                <c:pt idx="405">
                  <c:v>24.05</c:v>
                </c:pt>
                <c:pt idx="406">
                  <c:v>24.06</c:v>
                </c:pt>
                <c:pt idx="407">
                  <c:v>24.07</c:v>
                </c:pt>
                <c:pt idx="408">
                  <c:v>24.08</c:v>
                </c:pt>
                <c:pt idx="409">
                  <c:v>24.09</c:v>
                </c:pt>
                <c:pt idx="410">
                  <c:v>24.1</c:v>
                </c:pt>
                <c:pt idx="411">
                  <c:v>24.11</c:v>
                </c:pt>
                <c:pt idx="412">
                  <c:v>24.12</c:v>
                </c:pt>
                <c:pt idx="413">
                  <c:v>24.13</c:v>
                </c:pt>
                <c:pt idx="414">
                  <c:v>24.14</c:v>
                </c:pt>
                <c:pt idx="415">
                  <c:v>24.15</c:v>
                </c:pt>
                <c:pt idx="416">
                  <c:v>24.16</c:v>
                </c:pt>
                <c:pt idx="417">
                  <c:v>24.17</c:v>
                </c:pt>
                <c:pt idx="418">
                  <c:v>24.18</c:v>
                </c:pt>
                <c:pt idx="419">
                  <c:v>24.19</c:v>
                </c:pt>
                <c:pt idx="420">
                  <c:v>24.2</c:v>
                </c:pt>
                <c:pt idx="421">
                  <c:v>24.21</c:v>
                </c:pt>
                <c:pt idx="422">
                  <c:v>24.22</c:v>
                </c:pt>
                <c:pt idx="423">
                  <c:v>24.23</c:v>
                </c:pt>
                <c:pt idx="424">
                  <c:v>24.24</c:v>
                </c:pt>
                <c:pt idx="425">
                  <c:v>24.25</c:v>
                </c:pt>
                <c:pt idx="426">
                  <c:v>24.26</c:v>
                </c:pt>
                <c:pt idx="427">
                  <c:v>24.27</c:v>
                </c:pt>
                <c:pt idx="428">
                  <c:v>24.28</c:v>
                </c:pt>
                <c:pt idx="429">
                  <c:v>24.29</c:v>
                </c:pt>
                <c:pt idx="430">
                  <c:v>24.3</c:v>
                </c:pt>
                <c:pt idx="431">
                  <c:v>24.31</c:v>
                </c:pt>
                <c:pt idx="432">
                  <c:v>24.32</c:v>
                </c:pt>
                <c:pt idx="433">
                  <c:v>24.33</c:v>
                </c:pt>
                <c:pt idx="434">
                  <c:v>24.34</c:v>
                </c:pt>
                <c:pt idx="435">
                  <c:v>24.35</c:v>
                </c:pt>
                <c:pt idx="436">
                  <c:v>24.36</c:v>
                </c:pt>
                <c:pt idx="437">
                  <c:v>24.37</c:v>
                </c:pt>
                <c:pt idx="438">
                  <c:v>24.38</c:v>
                </c:pt>
                <c:pt idx="439">
                  <c:v>24.39</c:v>
                </c:pt>
                <c:pt idx="440">
                  <c:v>24.4</c:v>
                </c:pt>
                <c:pt idx="441">
                  <c:v>24.41</c:v>
                </c:pt>
                <c:pt idx="442">
                  <c:v>24.42</c:v>
                </c:pt>
                <c:pt idx="443">
                  <c:v>24.43</c:v>
                </c:pt>
                <c:pt idx="444">
                  <c:v>24.44</c:v>
                </c:pt>
                <c:pt idx="445">
                  <c:v>24.45</c:v>
                </c:pt>
                <c:pt idx="446">
                  <c:v>24.46</c:v>
                </c:pt>
                <c:pt idx="447">
                  <c:v>24.47</c:v>
                </c:pt>
                <c:pt idx="448">
                  <c:v>24.48</c:v>
                </c:pt>
                <c:pt idx="449">
                  <c:v>24.49</c:v>
                </c:pt>
                <c:pt idx="450">
                  <c:v>24.5</c:v>
                </c:pt>
                <c:pt idx="451">
                  <c:v>24.51</c:v>
                </c:pt>
                <c:pt idx="452">
                  <c:v>24.52</c:v>
                </c:pt>
                <c:pt idx="453">
                  <c:v>24.53</c:v>
                </c:pt>
                <c:pt idx="454">
                  <c:v>24.54</c:v>
                </c:pt>
                <c:pt idx="455">
                  <c:v>24.55</c:v>
                </c:pt>
                <c:pt idx="456">
                  <c:v>24.56</c:v>
                </c:pt>
                <c:pt idx="457">
                  <c:v>24.57</c:v>
                </c:pt>
                <c:pt idx="458">
                  <c:v>24.58</c:v>
                </c:pt>
                <c:pt idx="459">
                  <c:v>24.59</c:v>
                </c:pt>
                <c:pt idx="460">
                  <c:v>24.6</c:v>
                </c:pt>
                <c:pt idx="461">
                  <c:v>24.61</c:v>
                </c:pt>
                <c:pt idx="462">
                  <c:v>24.62</c:v>
                </c:pt>
                <c:pt idx="463">
                  <c:v>24.63</c:v>
                </c:pt>
                <c:pt idx="464">
                  <c:v>24.64</c:v>
                </c:pt>
                <c:pt idx="465">
                  <c:v>24.65</c:v>
                </c:pt>
                <c:pt idx="466">
                  <c:v>24.66</c:v>
                </c:pt>
                <c:pt idx="467">
                  <c:v>24.67</c:v>
                </c:pt>
                <c:pt idx="468">
                  <c:v>24.68</c:v>
                </c:pt>
                <c:pt idx="469">
                  <c:v>24.69</c:v>
                </c:pt>
                <c:pt idx="470">
                  <c:v>24.7</c:v>
                </c:pt>
                <c:pt idx="471">
                  <c:v>24.71</c:v>
                </c:pt>
                <c:pt idx="472">
                  <c:v>24.72</c:v>
                </c:pt>
                <c:pt idx="473">
                  <c:v>24.73</c:v>
                </c:pt>
                <c:pt idx="474">
                  <c:v>24.74</c:v>
                </c:pt>
                <c:pt idx="475">
                  <c:v>24.75</c:v>
                </c:pt>
                <c:pt idx="476">
                  <c:v>24.76</c:v>
                </c:pt>
                <c:pt idx="477">
                  <c:v>24.77</c:v>
                </c:pt>
                <c:pt idx="478">
                  <c:v>24.78</c:v>
                </c:pt>
                <c:pt idx="479">
                  <c:v>24.79</c:v>
                </c:pt>
                <c:pt idx="480">
                  <c:v>24.8</c:v>
                </c:pt>
                <c:pt idx="481">
                  <c:v>24.81</c:v>
                </c:pt>
                <c:pt idx="482">
                  <c:v>24.82</c:v>
                </c:pt>
                <c:pt idx="483">
                  <c:v>24.83</c:v>
                </c:pt>
                <c:pt idx="484">
                  <c:v>24.84</c:v>
                </c:pt>
                <c:pt idx="485">
                  <c:v>24.85</c:v>
                </c:pt>
                <c:pt idx="486">
                  <c:v>24.86</c:v>
                </c:pt>
                <c:pt idx="487">
                  <c:v>24.87</c:v>
                </c:pt>
                <c:pt idx="488">
                  <c:v>24.88</c:v>
                </c:pt>
                <c:pt idx="489">
                  <c:v>24.89</c:v>
                </c:pt>
                <c:pt idx="490">
                  <c:v>24.9</c:v>
                </c:pt>
                <c:pt idx="491">
                  <c:v>24.91</c:v>
                </c:pt>
                <c:pt idx="492">
                  <c:v>24.92</c:v>
                </c:pt>
                <c:pt idx="493">
                  <c:v>24.93</c:v>
                </c:pt>
                <c:pt idx="494">
                  <c:v>24.94</c:v>
                </c:pt>
                <c:pt idx="495">
                  <c:v>24.95</c:v>
                </c:pt>
                <c:pt idx="496">
                  <c:v>24.96</c:v>
                </c:pt>
                <c:pt idx="497">
                  <c:v>24.97</c:v>
                </c:pt>
                <c:pt idx="498">
                  <c:v>24.98</c:v>
                </c:pt>
                <c:pt idx="499">
                  <c:v>24.99</c:v>
                </c:pt>
                <c:pt idx="500">
                  <c:v>25</c:v>
                </c:pt>
                <c:pt idx="501">
                  <c:v>25.01</c:v>
                </c:pt>
                <c:pt idx="502">
                  <c:v>25.02</c:v>
                </c:pt>
                <c:pt idx="503">
                  <c:v>25.03</c:v>
                </c:pt>
                <c:pt idx="504">
                  <c:v>25.04</c:v>
                </c:pt>
                <c:pt idx="505">
                  <c:v>25.05</c:v>
                </c:pt>
                <c:pt idx="506">
                  <c:v>25.06</c:v>
                </c:pt>
                <c:pt idx="507">
                  <c:v>25.07</c:v>
                </c:pt>
                <c:pt idx="508">
                  <c:v>25.08</c:v>
                </c:pt>
                <c:pt idx="509">
                  <c:v>25.09</c:v>
                </c:pt>
                <c:pt idx="510">
                  <c:v>25.1</c:v>
                </c:pt>
                <c:pt idx="511">
                  <c:v>25.11</c:v>
                </c:pt>
                <c:pt idx="512">
                  <c:v>25.12</c:v>
                </c:pt>
                <c:pt idx="513">
                  <c:v>25.13</c:v>
                </c:pt>
                <c:pt idx="514">
                  <c:v>25.14</c:v>
                </c:pt>
                <c:pt idx="515">
                  <c:v>25.15</c:v>
                </c:pt>
                <c:pt idx="516">
                  <c:v>25.16</c:v>
                </c:pt>
                <c:pt idx="517">
                  <c:v>25.17</c:v>
                </c:pt>
                <c:pt idx="518">
                  <c:v>25.18</c:v>
                </c:pt>
                <c:pt idx="519">
                  <c:v>25.19</c:v>
                </c:pt>
                <c:pt idx="520">
                  <c:v>25.2</c:v>
                </c:pt>
                <c:pt idx="521">
                  <c:v>25.21</c:v>
                </c:pt>
                <c:pt idx="522">
                  <c:v>25.22</c:v>
                </c:pt>
                <c:pt idx="523">
                  <c:v>25.23</c:v>
                </c:pt>
                <c:pt idx="524">
                  <c:v>25.24</c:v>
                </c:pt>
                <c:pt idx="525">
                  <c:v>25.25</c:v>
                </c:pt>
                <c:pt idx="526">
                  <c:v>25.26</c:v>
                </c:pt>
                <c:pt idx="527">
                  <c:v>25.27</c:v>
                </c:pt>
                <c:pt idx="528">
                  <c:v>25.28</c:v>
                </c:pt>
                <c:pt idx="529">
                  <c:v>25.29</c:v>
                </c:pt>
                <c:pt idx="530">
                  <c:v>25.3</c:v>
                </c:pt>
                <c:pt idx="531">
                  <c:v>25.31</c:v>
                </c:pt>
                <c:pt idx="532">
                  <c:v>25.32</c:v>
                </c:pt>
                <c:pt idx="533">
                  <c:v>25.33</c:v>
                </c:pt>
                <c:pt idx="534">
                  <c:v>25.34</c:v>
                </c:pt>
                <c:pt idx="535">
                  <c:v>25.35</c:v>
                </c:pt>
                <c:pt idx="536">
                  <c:v>25.36</c:v>
                </c:pt>
                <c:pt idx="537">
                  <c:v>25.37</c:v>
                </c:pt>
                <c:pt idx="538">
                  <c:v>25.38</c:v>
                </c:pt>
                <c:pt idx="539">
                  <c:v>25.39</c:v>
                </c:pt>
                <c:pt idx="540">
                  <c:v>25.4</c:v>
                </c:pt>
                <c:pt idx="541">
                  <c:v>25.41</c:v>
                </c:pt>
                <c:pt idx="542">
                  <c:v>25.42</c:v>
                </c:pt>
                <c:pt idx="543">
                  <c:v>25.43</c:v>
                </c:pt>
                <c:pt idx="544">
                  <c:v>25.44</c:v>
                </c:pt>
                <c:pt idx="545">
                  <c:v>25.45</c:v>
                </c:pt>
                <c:pt idx="546">
                  <c:v>25.46</c:v>
                </c:pt>
                <c:pt idx="547">
                  <c:v>25.47</c:v>
                </c:pt>
                <c:pt idx="548">
                  <c:v>25.48</c:v>
                </c:pt>
                <c:pt idx="549">
                  <c:v>25.49</c:v>
                </c:pt>
                <c:pt idx="550">
                  <c:v>25.5</c:v>
                </c:pt>
                <c:pt idx="551">
                  <c:v>25.51</c:v>
                </c:pt>
                <c:pt idx="552">
                  <c:v>25.52</c:v>
                </c:pt>
                <c:pt idx="553">
                  <c:v>25.53</c:v>
                </c:pt>
                <c:pt idx="554">
                  <c:v>25.54</c:v>
                </c:pt>
                <c:pt idx="555">
                  <c:v>25.55</c:v>
                </c:pt>
                <c:pt idx="556">
                  <c:v>25.56</c:v>
                </c:pt>
                <c:pt idx="557">
                  <c:v>25.57</c:v>
                </c:pt>
                <c:pt idx="558">
                  <c:v>25.58</c:v>
                </c:pt>
                <c:pt idx="559">
                  <c:v>25.59</c:v>
                </c:pt>
                <c:pt idx="560">
                  <c:v>25.6</c:v>
                </c:pt>
                <c:pt idx="561">
                  <c:v>25.61</c:v>
                </c:pt>
                <c:pt idx="562">
                  <c:v>25.62</c:v>
                </c:pt>
                <c:pt idx="563">
                  <c:v>25.63</c:v>
                </c:pt>
                <c:pt idx="564">
                  <c:v>25.64</c:v>
                </c:pt>
                <c:pt idx="565">
                  <c:v>25.65</c:v>
                </c:pt>
                <c:pt idx="566">
                  <c:v>25.66</c:v>
                </c:pt>
                <c:pt idx="567">
                  <c:v>25.67</c:v>
                </c:pt>
                <c:pt idx="568">
                  <c:v>25.68</c:v>
                </c:pt>
                <c:pt idx="569">
                  <c:v>25.69</c:v>
                </c:pt>
                <c:pt idx="570">
                  <c:v>25.7</c:v>
                </c:pt>
                <c:pt idx="571">
                  <c:v>25.71</c:v>
                </c:pt>
                <c:pt idx="572">
                  <c:v>25.72</c:v>
                </c:pt>
                <c:pt idx="573">
                  <c:v>25.73</c:v>
                </c:pt>
                <c:pt idx="574">
                  <c:v>25.74</c:v>
                </c:pt>
                <c:pt idx="575">
                  <c:v>25.75</c:v>
                </c:pt>
                <c:pt idx="576">
                  <c:v>25.76</c:v>
                </c:pt>
                <c:pt idx="577">
                  <c:v>25.77</c:v>
                </c:pt>
                <c:pt idx="578">
                  <c:v>25.78</c:v>
                </c:pt>
                <c:pt idx="579">
                  <c:v>25.79</c:v>
                </c:pt>
                <c:pt idx="580">
                  <c:v>25.8</c:v>
                </c:pt>
                <c:pt idx="581">
                  <c:v>25.81</c:v>
                </c:pt>
                <c:pt idx="582">
                  <c:v>25.82</c:v>
                </c:pt>
                <c:pt idx="583">
                  <c:v>25.83</c:v>
                </c:pt>
                <c:pt idx="584">
                  <c:v>25.84</c:v>
                </c:pt>
                <c:pt idx="585">
                  <c:v>25.85</c:v>
                </c:pt>
                <c:pt idx="586">
                  <c:v>25.86</c:v>
                </c:pt>
                <c:pt idx="587">
                  <c:v>25.87</c:v>
                </c:pt>
                <c:pt idx="588">
                  <c:v>25.88</c:v>
                </c:pt>
                <c:pt idx="589">
                  <c:v>25.89</c:v>
                </c:pt>
                <c:pt idx="590">
                  <c:v>25.9</c:v>
                </c:pt>
                <c:pt idx="591">
                  <c:v>25.91</c:v>
                </c:pt>
                <c:pt idx="592">
                  <c:v>25.92</c:v>
                </c:pt>
                <c:pt idx="593">
                  <c:v>25.93</c:v>
                </c:pt>
                <c:pt idx="594">
                  <c:v>25.94</c:v>
                </c:pt>
                <c:pt idx="595">
                  <c:v>25.95</c:v>
                </c:pt>
                <c:pt idx="596">
                  <c:v>25.96</c:v>
                </c:pt>
                <c:pt idx="597">
                  <c:v>25.97</c:v>
                </c:pt>
                <c:pt idx="598">
                  <c:v>25.98</c:v>
                </c:pt>
                <c:pt idx="599">
                  <c:v>25.99</c:v>
                </c:pt>
                <c:pt idx="600">
                  <c:v>26</c:v>
                </c:pt>
                <c:pt idx="601">
                  <c:v>26.01</c:v>
                </c:pt>
                <c:pt idx="602">
                  <c:v>26.02</c:v>
                </c:pt>
                <c:pt idx="603">
                  <c:v>26.03</c:v>
                </c:pt>
                <c:pt idx="604">
                  <c:v>26.04</c:v>
                </c:pt>
                <c:pt idx="605">
                  <c:v>26.05</c:v>
                </c:pt>
                <c:pt idx="606">
                  <c:v>26.06</c:v>
                </c:pt>
                <c:pt idx="607">
                  <c:v>26.07</c:v>
                </c:pt>
                <c:pt idx="608">
                  <c:v>26.08</c:v>
                </c:pt>
                <c:pt idx="609">
                  <c:v>26.09</c:v>
                </c:pt>
                <c:pt idx="610">
                  <c:v>26.1</c:v>
                </c:pt>
                <c:pt idx="611">
                  <c:v>26.11</c:v>
                </c:pt>
                <c:pt idx="612">
                  <c:v>26.12</c:v>
                </c:pt>
                <c:pt idx="613">
                  <c:v>26.13</c:v>
                </c:pt>
                <c:pt idx="614">
                  <c:v>26.14</c:v>
                </c:pt>
                <c:pt idx="615">
                  <c:v>26.15</c:v>
                </c:pt>
                <c:pt idx="616">
                  <c:v>26.16</c:v>
                </c:pt>
                <c:pt idx="617">
                  <c:v>26.17</c:v>
                </c:pt>
                <c:pt idx="618">
                  <c:v>26.18</c:v>
                </c:pt>
                <c:pt idx="619">
                  <c:v>26.19</c:v>
                </c:pt>
                <c:pt idx="620">
                  <c:v>26.2</c:v>
                </c:pt>
                <c:pt idx="621">
                  <c:v>26.21</c:v>
                </c:pt>
                <c:pt idx="622">
                  <c:v>26.22</c:v>
                </c:pt>
                <c:pt idx="623">
                  <c:v>26.23</c:v>
                </c:pt>
                <c:pt idx="624">
                  <c:v>26.24</c:v>
                </c:pt>
                <c:pt idx="625">
                  <c:v>26.25</c:v>
                </c:pt>
                <c:pt idx="626">
                  <c:v>26.26</c:v>
                </c:pt>
                <c:pt idx="627">
                  <c:v>26.27</c:v>
                </c:pt>
                <c:pt idx="628">
                  <c:v>26.28</c:v>
                </c:pt>
                <c:pt idx="629">
                  <c:v>26.29</c:v>
                </c:pt>
                <c:pt idx="630">
                  <c:v>26.3</c:v>
                </c:pt>
                <c:pt idx="631">
                  <c:v>26.31</c:v>
                </c:pt>
                <c:pt idx="632">
                  <c:v>26.32</c:v>
                </c:pt>
                <c:pt idx="633">
                  <c:v>26.33</c:v>
                </c:pt>
                <c:pt idx="634">
                  <c:v>26.34</c:v>
                </c:pt>
                <c:pt idx="635">
                  <c:v>26.35</c:v>
                </c:pt>
                <c:pt idx="636">
                  <c:v>26.36</c:v>
                </c:pt>
                <c:pt idx="637">
                  <c:v>26.37</c:v>
                </c:pt>
                <c:pt idx="638">
                  <c:v>26.38</c:v>
                </c:pt>
                <c:pt idx="639">
                  <c:v>26.39</c:v>
                </c:pt>
                <c:pt idx="640">
                  <c:v>26.4</c:v>
                </c:pt>
                <c:pt idx="641">
                  <c:v>26.41</c:v>
                </c:pt>
                <c:pt idx="642">
                  <c:v>26.42</c:v>
                </c:pt>
                <c:pt idx="643">
                  <c:v>26.43</c:v>
                </c:pt>
                <c:pt idx="644">
                  <c:v>26.44</c:v>
                </c:pt>
                <c:pt idx="645">
                  <c:v>26.45</c:v>
                </c:pt>
                <c:pt idx="646">
                  <c:v>26.46</c:v>
                </c:pt>
                <c:pt idx="647">
                  <c:v>26.47</c:v>
                </c:pt>
                <c:pt idx="648">
                  <c:v>26.48</c:v>
                </c:pt>
                <c:pt idx="649">
                  <c:v>26.49</c:v>
                </c:pt>
                <c:pt idx="650">
                  <c:v>26.5</c:v>
                </c:pt>
                <c:pt idx="651">
                  <c:v>26.51</c:v>
                </c:pt>
                <c:pt idx="652">
                  <c:v>26.52</c:v>
                </c:pt>
                <c:pt idx="653">
                  <c:v>26.53</c:v>
                </c:pt>
                <c:pt idx="654">
                  <c:v>26.54</c:v>
                </c:pt>
                <c:pt idx="655">
                  <c:v>26.55</c:v>
                </c:pt>
                <c:pt idx="656">
                  <c:v>26.56</c:v>
                </c:pt>
                <c:pt idx="657">
                  <c:v>26.57</c:v>
                </c:pt>
                <c:pt idx="658">
                  <c:v>26.58</c:v>
                </c:pt>
                <c:pt idx="659">
                  <c:v>26.59</c:v>
                </c:pt>
                <c:pt idx="660">
                  <c:v>26.6</c:v>
                </c:pt>
                <c:pt idx="661">
                  <c:v>26.61</c:v>
                </c:pt>
                <c:pt idx="662">
                  <c:v>26.62</c:v>
                </c:pt>
                <c:pt idx="663">
                  <c:v>26.63</c:v>
                </c:pt>
                <c:pt idx="664">
                  <c:v>26.64</c:v>
                </c:pt>
                <c:pt idx="665">
                  <c:v>26.65</c:v>
                </c:pt>
                <c:pt idx="666">
                  <c:v>26.66</c:v>
                </c:pt>
                <c:pt idx="667">
                  <c:v>26.67</c:v>
                </c:pt>
                <c:pt idx="668">
                  <c:v>26.68</c:v>
                </c:pt>
                <c:pt idx="669">
                  <c:v>26.69</c:v>
                </c:pt>
                <c:pt idx="670">
                  <c:v>26.7</c:v>
                </c:pt>
                <c:pt idx="671">
                  <c:v>26.71</c:v>
                </c:pt>
                <c:pt idx="672">
                  <c:v>26.72</c:v>
                </c:pt>
                <c:pt idx="673">
                  <c:v>26.73</c:v>
                </c:pt>
                <c:pt idx="674">
                  <c:v>26.74</c:v>
                </c:pt>
                <c:pt idx="675">
                  <c:v>26.75</c:v>
                </c:pt>
                <c:pt idx="676">
                  <c:v>26.76</c:v>
                </c:pt>
                <c:pt idx="677">
                  <c:v>26.77</c:v>
                </c:pt>
                <c:pt idx="678">
                  <c:v>26.78</c:v>
                </c:pt>
                <c:pt idx="679">
                  <c:v>26.79</c:v>
                </c:pt>
                <c:pt idx="680">
                  <c:v>26.8</c:v>
                </c:pt>
                <c:pt idx="681">
                  <c:v>26.81</c:v>
                </c:pt>
                <c:pt idx="682">
                  <c:v>26.82</c:v>
                </c:pt>
                <c:pt idx="683">
                  <c:v>26.83</c:v>
                </c:pt>
                <c:pt idx="684">
                  <c:v>26.84</c:v>
                </c:pt>
                <c:pt idx="685">
                  <c:v>26.85</c:v>
                </c:pt>
                <c:pt idx="686">
                  <c:v>26.86</c:v>
                </c:pt>
                <c:pt idx="687">
                  <c:v>26.87</c:v>
                </c:pt>
                <c:pt idx="688">
                  <c:v>26.88</c:v>
                </c:pt>
                <c:pt idx="689">
                  <c:v>26.89</c:v>
                </c:pt>
                <c:pt idx="690">
                  <c:v>26.9</c:v>
                </c:pt>
                <c:pt idx="691">
                  <c:v>26.91</c:v>
                </c:pt>
                <c:pt idx="692">
                  <c:v>26.92</c:v>
                </c:pt>
                <c:pt idx="693">
                  <c:v>26.93</c:v>
                </c:pt>
                <c:pt idx="694">
                  <c:v>26.94</c:v>
                </c:pt>
                <c:pt idx="695">
                  <c:v>26.95</c:v>
                </c:pt>
                <c:pt idx="696">
                  <c:v>26.96</c:v>
                </c:pt>
                <c:pt idx="697">
                  <c:v>26.97</c:v>
                </c:pt>
                <c:pt idx="698">
                  <c:v>26.98</c:v>
                </c:pt>
                <c:pt idx="699">
                  <c:v>26.99</c:v>
                </c:pt>
                <c:pt idx="700">
                  <c:v>27</c:v>
                </c:pt>
                <c:pt idx="701">
                  <c:v>27.01</c:v>
                </c:pt>
                <c:pt idx="702">
                  <c:v>27.02</c:v>
                </c:pt>
                <c:pt idx="703">
                  <c:v>27.03</c:v>
                </c:pt>
                <c:pt idx="704">
                  <c:v>27.04</c:v>
                </c:pt>
                <c:pt idx="705">
                  <c:v>27.05</c:v>
                </c:pt>
                <c:pt idx="706">
                  <c:v>27.06</c:v>
                </c:pt>
                <c:pt idx="707">
                  <c:v>27.07</c:v>
                </c:pt>
                <c:pt idx="708">
                  <c:v>27.08</c:v>
                </c:pt>
                <c:pt idx="709">
                  <c:v>27.09</c:v>
                </c:pt>
                <c:pt idx="710">
                  <c:v>27.1</c:v>
                </c:pt>
                <c:pt idx="711">
                  <c:v>27.11</c:v>
                </c:pt>
                <c:pt idx="712">
                  <c:v>27.12</c:v>
                </c:pt>
                <c:pt idx="713">
                  <c:v>27.13</c:v>
                </c:pt>
                <c:pt idx="714">
                  <c:v>27.14</c:v>
                </c:pt>
                <c:pt idx="715">
                  <c:v>27.15</c:v>
                </c:pt>
                <c:pt idx="716">
                  <c:v>27.16</c:v>
                </c:pt>
                <c:pt idx="717">
                  <c:v>27.17</c:v>
                </c:pt>
                <c:pt idx="718">
                  <c:v>27.18</c:v>
                </c:pt>
                <c:pt idx="719">
                  <c:v>27.19</c:v>
                </c:pt>
                <c:pt idx="720">
                  <c:v>27.2</c:v>
                </c:pt>
                <c:pt idx="721">
                  <c:v>27.21</c:v>
                </c:pt>
                <c:pt idx="722">
                  <c:v>27.22</c:v>
                </c:pt>
                <c:pt idx="723">
                  <c:v>27.23</c:v>
                </c:pt>
                <c:pt idx="724">
                  <c:v>27.24</c:v>
                </c:pt>
                <c:pt idx="725">
                  <c:v>27.25</c:v>
                </c:pt>
                <c:pt idx="726">
                  <c:v>27.26</c:v>
                </c:pt>
                <c:pt idx="727">
                  <c:v>27.27</c:v>
                </c:pt>
                <c:pt idx="728">
                  <c:v>27.28</c:v>
                </c:pt>
                <c:pt idx="729">
                  <c:v>27.29</c:v>
                </c:pt>
                <c:pt idx="730">
                  <c:v>27.3</c:v>
                </c:pt>
                <c:pt idx="731">
                  <c:v>27.31</c:v>
                </c:pt>
                <c:pt idx="732">
                  <c:v>27.32</c:v>
                </c:pt>
                <c:pt idx="733">
                  <c:v>27.33</c:v>
                </c:pt>
                <c:pt idx="734">
                  <c:v>27.34</c:v>
                </c:pt>
                <c:pt idx="735">
                  <c:v>27.35</c:v>
                </c:pt>
                <c:pt idx="736">
                  <c:v>27.36</c:v>
                </c:pt>
                <c:pt idx="737">
                  <c:v>27.37</c:v>
                </c:pt>
                <c:pt idx="738">
                  <c:v>27.38</c:v>
                </c:pt>
                <c:pt idx="739">
                  <c:v>27.39</c:v>
                </c:pt>
                <c:pt idx="740">
                  <c:v>27.4</c:v>
                </c:pt>
                <c:pt idx="741">
                  <c:v>27.41</c:v>
                </c:pt>
                <c:pt idx="742">
                  <c:v>27.42</c:v>
                </c:pt>
                <c:pt idx="743">
                  <c:v>27.43</c:v>
                </c:pt>
                <c:pt idx="744">
                  <c:v>27.44</c:v>
                </c:pt>
                <c:pt idx="745">
                  <c:v>27.45</c:v>
                </c:pt>
                <c:pt idx="746">
                  <c:v>27.46</c:v>
                </c:pt>
                <c:pt idx="747">
                  <c:v>27.47</c:v>
                </c:pt>
                <c:pt idx="748">
                  <c:v>27.48</c:v>
                </c:pt>
                <c:pt idx="749">
                  <c:v>27.49</c:v>
                </c:pt>
                <c:pt idx="750">
                  <c:v>27.5</c:v>
                </c:pt>
                <c:pt idx="751">
                  <c:v>27.51</c:v>
                </c:pt>
                <c:pt idx="752">
                  <c:v>27.52</c:v>
                </c:pt>
                <c:pt idx="753">
                  <c:v>27.53</c:v>
                </c:pt>
                <c:pt idx="754">
                  <c:v>27.54</c:v>
                </c:pt>
                <c:pt idx="755">
                  <c:v>27.55</c:v>
                </c:pt>
                <c:pt idx="756">
                  <c:v>27.56</c:v>
                </c:pt>
                <c:pt idx="757">
                  <c:v>27.57</c:v>
                </c:pt>
                <c:pt idx="758">
                  <c:v>27.58</c:v>
                </c:pt>
                <c:pt idx="759">
                  <c:v>27.59</c:v>
                </c:pt>
                <c:pt idx="760">
                  <c:v>27.6</c:v>
                </c:pt>
                <c:pt idx="761">
                  <c:v>27.61</c:v>
                </c:pt>
                <c:pt idx="762">
                  <c:v>27.62</c:v>
                </c:pt>
                <c:pt idx="763">
                  <c:v>27.63</c:v>
                </c:pt>
                <c:pt idx="764">
                  <c:v>27.64</c:v>
                </c:pt>
                <c:pt idx="765">
                  <c:v>27.65</c:v>
                </c:pt>
                <c:pt idx="766">
                  <c:v>27.66</c:v>
                </c:pt>
                <c:pt idx="767">
                  <c:v>27.67</c:v>
                </c:pt>
                <c:pt idx="768">
                  <c:v>27.68</c:v>
                </c:pt>
                <c:pt idx="769">
                  <c:v>27.69</c:v>
                </c:pt>
                <c:pt idx="770">
                  <c:v>27.7</c:v>
                </c:pt>
                <c:pt idx="771">
                  <c:v>27.71</c:v>
                </c:pt>
                <c:pt idx="772">
                  <c:v>27.72</c:v>
                </c:pt>
                <c:pt idx="773">
                  <c:v>27.73</c:v>
                </c:pt>
                <c:pt idx="774">
                  <c:v>27.74</c:v>
                </c:pt>
                <c:pt idx="775">
                  <c:v>27.75</c:v>
                </c:pt>
                <c:pt idx="776">
                  <c:v>27.76</c:v>
                </c:pt>
                <c:pt idx="777">
                  <c:v>27.77</c:v>
                </c:pt>
                <c:pt idx="778">
                  <c:v>27.78</c:v>
                </c:pt>
                <c:pt idx="779">
                  <c:v>27.79</c:v>
                </c:pt>
                <c:pt idx="780">
                  <c:v>27.8</c:v>
                </c:pt>
                <c:pt idx="781">
                  <c:v>27.81</c:v>
                </c:pt>
                <c:pt idx="782">
                  <c:v>27.82</c:v>
                </c:pt>
                <c:pt idx="783">
                  <c:v>27.83</c:v>
                </c:pt>
                <c:pt idx="784">
                  <c:v>27.84</c:v>
                </c:pt>
                <c:pt idx="785">
                  <c:v>27.85</c:v>
                </c:pt>
                <c:pt idx="786">
                  <c:v>27.86</c:v>
                </c:pt>
                <c:pt idx="787">
                  <c:v>27.87</c:v>
                </c:pt>
                <c:pt idx="788">
                  <c:v>27.88</c:v>
                </c:pt>
                <c:pt idx="789">
                  <c:v>27.89</c:v>
                </c:pt>
                <c:pt idx="790">
                  <c:v>27.9</c:v>
                </c:pt>
                <c:pt idx="791">
                  <c:v>27.91</c:v>
                </c:pt>
                <c:pt idx="792">
                  <c:v>27.92</c:v>
                </c:pt>
                <c:pt idx="793">
                  <c:v>27.93</c:v>
                </c:pt>
                <c:pt idx="794">
                  <c:v>27.94</c:v>
                </c:pt>
                <c:pt idx="795">
                  <c:v>27.95</c:v>
                </c:pt>
                <c:pt idx="796">
                  <c:v>27.96</c:v>
                </c:pt>
                <c:pt idx="797">
                  <c:v>27.97</c:v>
                </c:pt>
                <c:pt idx="798">
                  <c:v>27.98</c:v>
                </c:pt>
                <c:pt idx="799">
                  <c:v>27.99</c:v>
                </c:pt>
                <c:pt idx="800">
                  <c:v>28</c:v>
                </c:pt>
                <c:pt idx="801">
                  <c:v>28.01</c:v>
                </c:pt>
                <c:pt idx="802">
                  <c:v>28.02</c:v>
                </c:pt>
                <c:pt idx="803">
                  <c:v>28.03</c:v>
                </c:pt>
                <c:pt idx="804">
                  <c:v>28.04</c:v>
                </c:pt>
                <c:pt idx="805">
                  <c:v>28.05</c:v>
                </c:pt>
                <c:pt idx="806">
                  <c:v>28.06</c:v>
                </c:pt>
                <c:pt idx="807">
                  <c:v>28.07</c:v>
                </c:pt>
                <c:pt idx="808">
                  <c:v>28.08</c:v>
                </c:pt>
                <c:pt idx="809">
                  <c:v>28.09</c:v>
                </c:pt>
                <c:pt idx="810">
                  <c:v>28.1</c:v>
                </c:pt>
                <c:pt idx="811">
                  <c:v>28.11</c:v>
                </c:pt>
                <c:pt idx="812">
                  <c:v>28.12</c:v>
                </c:pt>
                <c:pt idx="813">
                  <c:v>28.13</c:v>
                </c:pt>
                <c:pt idx="814">
                  <c:v>28.14</c:v>
                </c:pt>
                <c:pt idx="815">
                  <c:v>28.15</c:v>
                </c:pt>
                <c:pt idx="816">
                  <c:v>28.16</c:v>
                </c:pt>
                <c:pt idx="817">
                  <c:v>28.17</c:v>
                </c:pt>
                <c:pt idx="818">
                  <c:v>28.18</c:v>
                </c:pt>
                <c:pt idx="819">
                  <c:v>28.19</c:v>
                </c:pt>
                <c:pt idx="820">
                  <c:v>28.2</c:v>
                </c:pt>
                <c:pt idx="821">
                  <c:v>28.21</c:v>
                </c:pt>
                <c:pt idx="822">
                  <c:v>28.22</c:v>
                </c:pt>
                <c:pt idx="823">
                  <c:v>28.23</c:v>
                </c:pt>
                <c:pt idx="824">
                  <c:v>28.24</c:v>
                </c:pt>
                <c:pt idx="825">
                  <c:v>28.25</c:v>
                </c:pt>
                <c:pt idx="826">
                  <c:v>28.26</c:v>
                </c:pt>
                <c:pt idx="827">
                  <c:v>28.27</c:v>
                </c:pt>
                <c:pt idx="828">
                  <c:v>28.28</c:v>
                </c:pt>
                <c:pt idx="829">
                  <c:v>28.29</c:v>
                </c:pt>
                <c:pt idx="830">
                  <c:v>28.3</c:v>
                </c:pt>
                <c:pt idx="831">
                  <c:v>28.31</c:v>
                </c:pt>
                <c:pt idx="832">
                  <c:v>28.32</c:v>
                </c:pt>
                <c:pt idx="833">
                  <c:v>28.33</c:v>
                </c:pt>
                <c:pt idx="834">
                  <c:v>28.34</c:v>
                </c:pt>
                <c:pt idx="835">
                  <c:v>28.35</c:v>
                </c:pt>
                <c:pt idx="836">
                  <c:v>28.36</c:v>
                </c:pt>
                <c:pt idx="837">
                  <c:v>28.37</c:v>
                </c:pt>
                <c:pt idx="838">
                  <c:v>28.38</c:v>
                </c:pt>
                <c:pt idx="839">
                  <c:v>28.39</c:v>
                </c:pt>
                <c:pt idx="840">
                  <c:v>28.4</c:v>
                </c:pt>
                <c:pt idx="841">
                  <c:v>28.41</c:v>
                </c:pt>
                <c:pt idx="842">
                  <c:v>28.42</c:v>
                </c:pt>
                <c:pt idx="843">
                  <c:v>28.43</c:v>
                </c:pt>
                <c:pt idx="844">
                  <c:v>28.44</c:v>
                </c:pt>
                <c:pt idx="845">
                  <c:v>28.45</c:v>
                </c:pt>
                <c:pt idx="846">
                  <c:v>28.46</c:v>
                </c:pt>
                <c:pt idx="847">
                  <c:v>28.47</c:v>
                </c:pt>
                <c:pt idx="848">
                  <c:v>28.48</c:v>
                </c:pt>
                <c:pt idx="849">
                  <c:v>28.49</c:v>
                </c:pt>
                <c:pt idx="850">
                  <c:v>28.5</c:v>
                </c:pt>
                <c:pt idx="851">
                  <c:v>28.51</c:v>
                </c:pt>
                <c:pt idx="852">
                  <c:v>28.52</c:v>
                </c:pt>
                <c:pt idx="853">
                  <c:v>28.53</c:v>
                </c:pt>
                <c:pt idx="854">
                  <c:v>28.54</c:v>
                </c:pt>
                <c:pt idx="855">
                  <c:v>28.55</c:v>
                </c:pt>
                <c:pt idx="856">
                  <c:v>28.56</c:v>
                </c:pt>
                <c:pt idx="857">
                  <c:v>28.57</c:v>
                </c:pt>
                <c:pt idx="858">
                  <c:v>28.58</c:v>
                </c:pt>
                <c:pt idx="859">
                  <c:v>28.59</c:v>
                </c:pt>
                <c:pt idx="860">
                  <c:v>28.6</c:v>
                </c:pt>
                <c:pt idx="861">
                  <c:v>28.61</c:v>
                </c:pt>
                <c:pt idx="862">
                  <c:v>28.62</c:v>
                </c:pt>
                <c:pt idx="863">
                  <c:v>28.63</c:v>
                </c:pt>
                <c:pt idx="864">
                  <c:v>28.64</c:v>
                </c:pt>
                <c:pt idx="865">
                  <c:v>28.65</c:v>
                </c:pt>
                <c:pt idx="866">
                  <c:v>28.66</c:v>
                </c:pt>
                <c:pt idx="867">
                  <c:v>28.67</c:v>
                </c:pt>
                <c:pt idx="868">
                  <c:v>28.68</c:v>
                </c:pt>
                <c:pt idx="869">
                  <c:v>28.69</c:v>
                </c:pt>
                <c:pt idx="870">
                  <c:v>28.7</c:v>
                </c:pt>
                <c:pt idx="871">
                  <c:v>28.71</c:v>
                </c:pt>
                <c:pt idx="872">
                  <c:v>28.72</c:v>
                </c:pt>
                <c:pt idx="873">
                  <c:v>28.73</c:v>
                </c:pt>
                <c:pt idx="874">
                  <c:v>28.74</c:v>
                </c:pt>
                <c:pt idx="875">
                  <c:v>28.75</c:v>
                </c:pt>
                <c:pt idx="876">
                  <c:v>28.76</c:v>
                </c:pt>
                <c:pt idx="877">
                  <c:v>28.77</c:v>
                </c:pt>
                <c:pt idx="878">
                  <c:v>28.78</c:v>
                </c:pt>
                <c:pt idx="879">
                  <c:v>28.79</c:v>
                </c:pt>
                <c:pt idx="880">
                  <c:v>28.8</c:v>
                </c:pt>
                <c:pt idx="881">
                  <c:v>28.81</c:v>
                </c:pt>
                <c:pt idx="882">
                  <c:v>28.82</c:v>
                </c:pt>
                <c:pt idx="883">
                  <c:v>28.83</c:v>
                </c:pt>
                <c:pt idx="884">
                  <c:v>28.84</c:v>
                </c:pt>
                <c:pt idx="885">
                  <c:v>28.85</c:v>
                </c:pt>
                <c:pt idx="886">
                  <c:v>28.86</c:v>
                </c:pt>
                <c:pt idx="887">
                  <c:v>28.87</c:v>
                </c:pt>
                <c:pt idx="888">
                  <c:v>28.88</c:v>
                </c:pt>
                <c:pt idx="889">
                  <c:v>28.89</c:v>
                </c:pt>
                <c:pt idx="890">
                  <c:v>28.9</c:v>
                </c:pt>
                <c:pt idx="891">
                  <c:v>28.91</c:v>
                </c:pt>
                <c:pt idx="892">
                  <c:v>28.92</c:v>
                </c:pt>
                <c:pt idx="893">
                  <c:v>28.93</c:v>
                </c:pt>
                <c:pt idx="894">
                  <c:v>28.94</c:v>
                </c:pt>
                <c:pt idx="895">
                  <c:v>28.95</c:v>
                </c:pt>
                <c:pt idx="896">
                  <c:v>28.96</c:v>
                </c:pt>
                <c:pt idx="897">
                  <c:v>28.97</c:v>
                </c:pt>
                <c:pt idx="898">
                  <c:v>28.98</c:v>
                </c:pt>
                <c:pt idx="899">
                  <c:v>28.99</c:v>
                </c:pt>
                <c:pt idx="900">
                  <c:v>29</c:v>
                </c:pt>
                <c:pt idx="901">
                  <c:v>29.01</c:v>
                </c:pt>
                <c:pt idx="902">
                  <c:v>29.02</c:v>
                </c:pt>
                <c:pt idx="903">
                  <c:v>29.03</c:v>
                </c:pt>
                <c:pt idx="904">
                  <c:v>29.04</c:v>
                </c:pt>
                <c:pt idx="905">
                  <c:v>29.05</c:v>
                </c:pt>
                <c:pt idx="906">
                  <c:v>29.06</c:v>
                </c:pt>
                <c:pt idx="907">
                  <c:v>29.07</c:v>
                </c:pt>
                <c:pt idx="908">
                  <c:v>29.08</c:v>
                </c:pt>
                <c:pt idx="909">
                  <c:v>29.09</c:v>
                </c:pt>
                <c:pt idx="910">
                  <c:v>29.1</c:v>
                </c:pt>
                <c:pt idx="911">
                  <c:v>29.11</c:v>
                </c:pt>
                <c:pt idx="912">
                  <c:v>29.12</c:v>
                </c:pt>
                <c:pt idx="913">
                  <c:v>29.13</c:v>
                </c:pt>
                <c:pt idx="914">
                  <c:v>29.14</c:v>
                </c:pt>
                <c:pt idx="915">
                  <c:v>29.15</c:v>
                </c:pt>
                <c:pt idx="916">
                  <c:v>29.16</c:v>
                </c:pt>
                <c:pt idx="917">
                  <c:v>29.17</c:v>
                </c:pt>
                <c:pt idx="918">
                  <c:v>29.18</c:v>
                </c:pt>
                <c:pt idx="919">
                  <c:v>29.19</c:v>
                </c:pt>
                <c:pt idx="920">
                  <c:v>29.2</c:v>
                </c:pt>
                <c:pt idx="921">
                  <c:v>29.21</c:v>
                </c:pt>
                <c:pt idx="922">
                  <c:v>29.22</c:v>
                </c:pt>
                <c:pt idx="923">
                  <c:v>29.23</c:v>
                </c:pt>
                <c:pt idx="924">
                  <c:v>29.24</c:v>
                </c:pt>
                <c:pt idx="925">
                  <c:v>29.25</c:v>
                </c:pt>
                <c:pt idx="926">
                  <c:v>29.26</c:v>
                </c:pt>
                <c:pt idx="927">
                  <c:v>29.27</c:v>
                </c:pt>
                <c:pt idx="928">
                  <c:v>29.28</c:v>
                </c:pt>
                <c:pt idx="929">
                  <c:v>29.29</c:v>
                </c:pt>
                <c:pt idx="930">
                  <c:v>29.3</c:v>
                </c:pt>
                <c:pt idx="931">
                  <c:v>29.31</c:v>
                </c:pt>
                <c:pt idx="932">
                  <c:v>29.32</c:v>
                </c:pt>
                <c:pt idx="933">
                  <c:v>29.33</c:v>
                </c:pt>
                <c:pt idx="934">
                  <c:v>29.34</c:v>
                </c:pt>
                <c:pt idx="935">
                  <c:v>29.35</c:v>
                </c:pt>
                <c:pt idx="936">
                  <c:v>29.36</c:v>
                </c:pt>
                <c:pt idx="937">
                  <c:v>29.37</c:v>
                </c:pt>
                <c:pt idx="938">
                  <c:v>29.38</c:v>
                </c:pt>
                <c:pt idx="939">
                  <c:v>29.39</c:v>
                </c:pt>
                <c:pt idx="940">
                  <c:v>29.4</c:v>
                </c:pt>
                <c:pt idx="941">
                  <c:v>29.41</c:v>
                </c:pt>
                <c:pt idx="942">
                  <c:v>29.42</c:v>
                </c:pt>
                <c:pt idx="943">
                  <c:v>29.43</c:v>
                </c:pt>
                <c:pt idx="944">
                  <c:v>29.44</c:v>
                </c:pt>
                <c:pt idx="945">
                  <c:v>29.45</c:v>
                </c:pt>
                <c:pt idx="946">
                  <c:v>29.46</c:v>
                </c:pt>
                <c:pt idx="947">
                  <c:v>29.47</c:v>
                </c:pt>
                <c:pt idx="948">
                  <c:v>29.48</c:v>
                </c:pt>
                <c:pt idx="949">
                  <c:v>29.49</c:v>
                </c:pt>
                <c:pt idx="950">
                  <c:v>29.5</c:v>
                </c:pt>
                <c:pt idx="951">
                  <c:v>29.51</c:v>
                </c:pt>
                <c:pt idx="952">
                  <c:v>29.52</c:v>
                </c:pt>
                <c:pt idx="953">
                  <c:v>29.53</c:v>
                </c:pt>
                <c:pt idx="954">
                  <c:v>29.54</c:v>
                </c:pt>
                <c:pt idx="955">
                  <c:v>29.55</c:v>
                </c:pt>
                <c:pt idx="956">
                  <c:v>29.56</c:v>
                </c:pt>
                <c:pt idx="957">
                  <c:v>29.57</c:v>
                </c:pt>
                <c:pt idx="958">
                  <c:v>29.58</c:v>
                </c:pt>
                <c:pt idx="959">
                  <c:v>29.59</c:v>
                </c:pt>
                <c:pt idx="960">
                  <c:v>29.6</c:v>
                </c:pt>
                <c:pt idx="961">
                  <c:v>29.61</c:v>
                </c:pt>
                <c:pt idx="962">
                  <c:v>29.62</c:v>
                </c:pt>
                <c:pt idx="963">
                  <c:v>29.63</c:v>
                </c:pt>
                <c:pt idx="964">
                  <c:v>29.64</c:v>
                </c:pt>
                <c:pt idx="965">
                  <c:v>29.65</c:v>
                </c:pt>
                <c:pt idx="966">
                  <c:v>29.66</c:v>
                </c:pt>
                <c:pt idx="967">
                  <c:v>29.67</c:v>
                </c:pt>
                <c:pt idx="968">
                  <c:v>29.68</c:v>
                </c:pt>
                <c:pt idx="969">
                  <c:v>29.69</c:v>
                </c:pt>
                <c:pt idx="970">
                  <c:v>29.7</c:v>
                </c:pt>
                <c:pt idx="971">
                  <c:v>29.71</c:v>
                </c:pt>
                <c:pt idx="972">
                  <c:v>29.72</c:v>
                </c:pt>
                <c:pt idx="973">
                  <c:v>29.73</c:v>
                </c:pt>
                <c:pt idx="974">
                  <c:v>29.74</c:v>
                </c:pt>
                <c:pt idx="975">
                  <c:v>29.75</c:v>
                </c:pt>
                <c:pt idx="976">
                  <c:v>29.76</c:v>
                </c:pt>
                <c:pt idx="977">
                  <c:v>29.77</c:v>
                </c:pt>
                <c:pt idx="978">
                  <c:v>29.78</c:v>
                </c:pt>
                <c:pt idx="979">
                  <c:v>29.79</c:v>
                </c:pt>
                <c:pt idx="980">
                  <c:v>29.8</c:v>
                </c:pt>
                <c:pt idx="981">
                  <c:v>29.81</c:v>
                </c:pt>
                <c:pt idx="982">
                  <c:v>29.82</c:v>
                </c:pt>
                <c:pt idx="983">
                  <c:v>29.83</c:v>
                </c:pt>
                <c:pt idx="984">
                  <c:v>29.84</c:v>
                </c:pt>
                <c:pt idx="985">
                  <c:v>29.85</c:v>
                </c:pt>
                <c:pt idx="986">
                  <c:v>29.86</c:v>
                </c:pt>
                <c:pt idx="987">
                  <c:v>29.87</c:v>
                </c:pt>
                <c:pt idx="988">
                  <c:v>29.88</c:v>
                </c:pt>
                <c:pt idx="989">
                  <c:v>29.89</c:v>
                </c:pt>
                <c:pt idx="990">
                  <c:v>29.9</c:v>
                </c:pt>
                <c:pt idx="991">
                  <c:v>29.91</c:v>
                </c:pt>
                <c:pt idx="992">
                  <c:v>29.92</c:v>
                </c:pt>
                <c:pt idx="993">
                  <c:v>29.93</c:v>
                </c:pt>
                <c:pt idx="994">
                  <c:v>29.94</c:v>
                </c:pt>
                <c:pt idx="995">
                  <c:v>29.95</c:v>
                </c:pt>
                <c:pt idx="996">
                  <c:v>29.96</c:v>
                </c:pt>
                <c:pt idx="997">
                  <c:v>29.97</c:v>
                </c:pt>
                <c:pt idx="998">
                  <c:v>29.98</c:v>
                </c:pt>
                <c:pt idx="999">
                  <c:v>29.99</c:v>
                </c:pt>
                <c:pt idx="1000">
                  <c:v>30</c:v>
                </c:pt>
                <c:pt idx="1001">
                  <c:v>30.01</c:v>
                </c:pt>
                <c:pt idx="1002">
                  <c:v>30.02</c:v>
                </c:pt>
                <c:pt idx="1003">
                  <c:v>30.03</c:v>
                </c:pt>
                <c:pt idx="1004">
                  <c:v>30.04</c:v>
                </c:pt>
                <c:pt idx="1005">
                  <c:v>30.05</c:v>
                </c:pt>
                <c:pt idx="1006">
                  <c:v>30.06</c:v>
                </c:pt>
                <c:pt idx="1007">
                  <c:v>30.07</c:v>
                </c:pt>
                <c:pt idx="1008">
                  <c:v>30.08</c:v>
                </c:pt>
                <c:pt idx="1009">
                  <c:v>30.09</c:v>
                </c:pt>
                <c:pt idx="1010">
                  <c:v>30.1</c:v>
                </c:pt>
                <c:pt idx="1011">
                  <c:v>30.11</c:v>
                </c:pt>
                <c:pt idx="1012">
                  <c:v>30.12</c:v>
                </c:pt>
                <c:pt idx="1013">
                  <c:v>30.13</c:v>
                </c:pt>
                <c:pt idx="1014">
                  <c:v>30.14</c:v>
                </c:pt>
                <c:pt idx="1015">
                  <c:v>30.15</c:v>
                </c:pt>
                <c:pt idx="1016">
                  <c:v>30.16</c:v>
                </c:pt>
                <c:pt idx="1017">
                  <c:v>30.17</c:v>
                </c:pt>
                <c:pt idx="1018">
                  <c:v>30.18</c:v>
                </c:pt>
                <c:pt idx="1019">
                  <c:v>30.19</c:v>
                </c:pt>
                <c:pt idx="1020">
                  <c:v>30.2</c:v>
                </c:pt>
                <c:pt idx="1021">
                  <c:v>30.21</c:v>
                </c:pt>
                <c:pt idx="1022">
                  <c:v>30.22</c:v>
                </c:pt>
                <c:pt idx="1023">
                  <c:v>30.23</c:v>
                </c:pt>
                <c:pt idx="1024">
                  <c:v>30.24</c:v>
                </c:pt>
                <c:pt idx="1025">
                  <c:v>30.25</c:v>
                </c:pt>
                <c:pt idx="1026">
                  <c:v>30.26</c:v>
                </c:pt>
                <c:pt idx="1027">
                  <c:v>30.27</c:v>
                </c:pt>
                <c:pt idx="1028">
                  <c:v>30.28</c:v>
                </c:pt>
                <c:pt idx="1029">
                  <c:v>30.29</c:v>
                </c:pt>
                <c:pt idx="1030">
                  <c:v>30.3</c:v>
                </c:pt>
                <c:pt idx="1031">
                  <c:v>30.31</c:v>
                </c:pt>
                <c:pt idx="1032">
                  <c:v>30.32</c:v>
                </c:pt>
                <c:pt idx="1033">
                  <c:v>30.33</c:v>
                </c:pt>
                <c:pt idx="1034">
                  <c:v>30.34</c:v>
                </c:pt>
                <c:pt idx="1035">
                  <c:v>30.35</c:v>
                </c:pt>
                <c:pt idx="1036">
                  <c:v>30.36</c:v>
                </c:pt>
                <c:pt idx="1037">
                  <c:v>30.37</c:v>
                </c:pt>
                <c:pt idx="1038">
                  <c:v>30.38</c:v>
                </c:pt>
                <c:pt idx="1039">
                  <c:v>30.39</c:v>
                </c:pt>
                <c:pt idx="1040">
                  <c:v>30.4</c:v>
                </c:pt>
                <c:pt idx="1041">
                  <c:v>30.41</c:v>
                </c:pt>
                <c:pt idx="1042">
                  <c:v>30.42</c:v>
                </c:pt>
                <c:pt idx="1043">
                  <c:v>30.43</c:v>
                </c:pt>
                <c:pt idx="1044">
                  <c:v>30.44</c:v>
                </c:pt>
                <c:pt idx="1045">
                  <c:v>30.45</c:v>
                </c:pt>
                <c:pt idx="1046">
                  <c:v>30.46</c:v>
                </c:pt>
                <c:pt idx="1047">
                  <c:v>30.47</c:v>
                </c:pt>
                <c:pt idx="1048">
                  <c:v>30.48</c:v>
                </c:pt>
                <c:pt idx="1049">
                  <c:v>30.49</c:v>
                </c:pt>
                <c:pt idx="1050">
                  <c:v>30.5</c:v>
                </c:pt>
                <c:pt idx="1051">
                  <c:v>30.51</c:v>
                </c:pt>
                <c:pt idx="1052">
                  <c:v>30.52</c:v>
                </c:pt>
                <c:pt idx="1053">
                  <c:v>30.53</c:v>
                </c:pt>
                <c:pt idx="1054">
                  <c:v>30.54</c:v>
                </c:pt>
                <c:pt idx="1055">
                  <c:v>30.55</c:v>
                </c:pt>
                <c:pt idx="1056">
                  <c:v>30.56</c:v>
                </c:pt>
                <c:pt idx="1057">
                  <c:v>30.57</c:v>
                </c:pt>
                <c:pt idx="1058">
                  <c:v>30.58</c:v>
                </c:pt>
                <c:pt idx="1059">
                  <c:v>30.59</c:v>
                </c:pt>
                <c:pt idx="1060">
                  <c:v>30.6</c:v>
                </c:pt>
                <c:pt idx="1061">
                  <c:v>30.61</c:v>
                </c:pt>
                <c:pt idx="1062">
                  <c:v>30.62</c:v>
                </c:pt>
                <c:pt idx="1063">
                  <c:v>30.63</c:v>
                </c:pt>
                <c:pt idx="1064">
                  <c:v>30.64</c:v>
                </c:pt>
                <c:pt idx="1065">
                  <c:v>30.65</c:v>
                </c:pt>
                <c:pt idx="1066">
                  <c:v>30.66</c:v>
                </c:pt>
                <c:pt idx="1067">
                  <c:v>30.67</c:v>
                </c:pt>
                <c:pt idx="1068">
                  <c:v>30.68</c:v>
                </c:pt>
                <c:pt idx="1069">
                  <c:v>30.69</c:v>
                </c:pt>
                <c:pt idx="1070">
                  <c:v>30.7</c:v>
                </c:pt>
                <c:pt idx="1071">
                  <c:v>30.71</c:v>
                </c:pt>
                <c:pt idx="1072">
                  <c:v>30.72</c:v>
                </c:pt>
                <c:pt idx="1073">
                  <c:v>30.73</c:v>
                </c:pt>
                <c:pt idx="1074">
                  <c:v>30.74</c:v>
                </c:pt>
                <c:pt idx="1075">
                  <c:v>30.75</c:v>
                </c:pt>
                <c:pt idx="1076">
                  <c:v>30.76</c:v>
                </c:pt>
                <c:pt idx="1077">
                  <c:v>30.77</c:v>
                </c:pt>
                <c:pt idx="1078">
                  <c:v>30.78</c:v>
                </c:pt>
                <c:pt idx="1079">
                  <c:v>30.79</c:v>
                </c:pt>
                <c:pt idx="1080">
                  <c:v>30.8</c:v>
                </c:pt>
                <c:pt idx="1081">
                  <c:v>30.81</c:v>
                </c:pt>
                <c:pt idx="1082">
                  <c:v>30.82</c:v>
                </c:pt>
                <c:pt idx="1083">
                  <c:v>30.83</c:v>
                </c:pt>
                <c:pt idx="1084">
                  <c:v>30.84</c:v>
                </c:pt>
                <c:pt idx="1085">
                  <c:v>30.85</c:v>
                </c:pt>
                <c:pt idx="1086">
                  <c:v>30.86</c:v>
                </c:pt>
                <c:pt idx="1087">
                  <c:v>30.87</c:v>
                </c:pt>
                <c:pt idx="1088">
                  <c:v>30.88</c:v>
                </c:pt>
                <c:pt idx="1089">
                  <c:v>30.89</c:v>
                </c:pt>
                <c:pt idx="1090">
                  <c:v>30.9</c:v>
                </c:pt>
                <c:pt idx="1091">
                  <c:v>30.91</c:v>
                </c:pt>
                <c:pt idx="1092">
                  <c:v>30.92</c:v>
                </c:pt>
                <c:pt idx="1093">
                  <c:v>30.93</c:v>
                </c:pt>
                <c:pt idx="1094">
                  <c:v>30.94</c:v>
                </c:pt>
                <c:pt idx="1095">
                  <c:v>30.95</c:v>
                </c:pt>
                <c:pt idx="1096">
                  <c:v>30.96</c:v>
                </c:pt>
                <c:pt idx="1097">
                  <c:v>30.97</c:v>
                </c:pt>
                <c:pt idx="1098">
                  <c:v>30.98</c:v>
                </c:pt>
                <c:pt idx="1099">
                  <c:v>30.99</c:v>
                </c:pt>
                <c:pt idx="1100">
                  <c:v>31</c:v>
                </c:pt>
                <c:pt idx="1101">
                  <c:v>31.01</c:v>
                </c:pt>
                <c:pt idx="1102">
                  <c:v>31.02</c:v>
                </c:pt>
                <c:pt idx="1103">
                  <c:v>31.03</c:v>
                </c:pt>
                <c:pt idx="1104">
                  <c:v>31.04</c:v>
                </c:pt>
                <c:pt idx="1105">
                  <c:v>31.05</c:v>
                </c:pt>
                <c:pt idx="1106">
                  <c:v>31.06</c:v>
                </c:pt>
                <c:pt idx="1107">
                  <c:v>31.07</c:v>
                </c:pt>
                <c:pt idx="1108">
                  <c:v>31.08</c:v>
                </c:pt>
                <c:pt idx="1109">
                  <c:v>31.09</c:v>
                </c:pt>
                <c:pt idx="1110">
                  <c:v>31.1</c:v>
                </c:pt>
                <c:pt idx="1111">
                  <c:v>31.11</c:v>
                </c:pt>
                <c:pt idx="1112">
                  <c:v>31.12</c:v>
                </c:pt>
                <c:pt idx="1113">
                  <c:v>31.13</c:v>
                </c:pt>
                <c:pt idx="1114">
                  <c:v>31.14</c:v>
                </c:pt>
                <c:pt idx="1115">
                  <c:v>31.15</c:v>
                </c:pt>
                <c:pt idx="1116">
                  <c:v>31.16</c:v>
                </c:pt>
                <c:pt idx="1117">
                  <c:v>31.17</c:v>
                </c:pt>
                <c:pt idx="1118">
                  <c:v>31.18</c:v>
                </c:pt>
                <c:pt idx="1119">
                  <c:v>31.19</c:v>
                </c:pt>
                <c:pt idx="1120">
                  <c:v>31.2</c:v>
                </c:pt>
                <c:pt idx="1121">
                  <c:v>31.21</c:v>
                </c:pt>
                <c:pt idx="1122">
                  <c:v>31.22</c:v>
                </c:pt>
                <c:pt idx="1123">
                  <c:v>31.23</c:v>
                </c:pt>
                <c:pt idx="1124">
                  <c:v>31.24</c:v>
                </c:pt>
                <c:pt idx="1125">
                  <c:v>31.25</c:v>
                </c:pt>
                <c:pt idx="1126">
                  <c:v>31.26</c:v>
                </c:pt>
                <c:pt idx="1127">
                  <c:v>31.27</c:v>
                </c:pt>
                <c:pt idx="1128">
                  <c:v>31.28</c:v>
                </c:pt>
                <c:pt idx="1129">
                  <c:v>31.29</c:v>
                </c:pt>
                <c:pt idx="1130">
                  <c:v>31.3</c:v>
                </c:pt>
                <c:pt idx="1131">
                  <c:v>31.31</c:v>
                </c:pt>
                <c:pt idx="1132">
                  <c:v>31.32</c:v>
                </c:pt>
                <c:pt idx="1133">
                  <c:v>31.33</c:v>
                </c:pt>
                <c:pt idx="1134">
                  <c:v>31.34</c:v>
                </c:pt>
                <c:pt idx="1135">
                  <c:v>31.35</c:v>
                </c:pt>
                <c:pt idx="1136">
                  <c:v>31.36</c:v>
                </c:pt>
                <c:pt idx="1137">
                  <c:v>31.37</c:v>
                </c:pt>
                <c:pt idx="1138">
                  <c:v>31.38</c:v>
                </c:pt>
                <c:pt idx="1139">
                  <c:v>31.39</c:v>
                </c:pt>
                <c:pt idx="1140">
                  <c:v>31.4</c:v>
                </c:pt>
                <c:pt idx="1141">
                  <c:v>31.41</c:v>
                </c:pt>
                <c:pt idx="1142">
                  <c:v>31.42</c:v>
                </c:pt>
                <c:pt idx="1143">
                  <c:v>31.43</c:v>
                </c:pt>
                <c:pt idx="1144">
                  <c:v>31.44</c:v>
                </c:pt>
                <c:pt idx="1145">
                  <c:v>31.45</c:v>
                </c:pt>
                <c:pt idx="1146">
                  <c:v>31.46</c:v>
                </c:pt>
                <c:pt idx="1147">
                  <c:v>31.47</c:v>
                </c:pt>
                <c:pt idx="1148">
                  <c:v>31.48</c:v>
                </c:pt>
                <c:pt idx="1149">
                  <c:v>31.49</c:v>
                </c:pt>
                <c:pt idx="1150">
                  <c:v>31.5</c:v>
                </c:pt>
                <c:pt idx="1151">
                  <c:v>31.51</c:v>
                </c:pt>
                <c:pt idx="1152">
                  <c:v>31.52</c:v>
                </c:pt>
                <c:pt idx="1153">
                  <c:v>31.53</c:v>
                </c:pt>
                <c:pt idx="1154">
                  <c:v>31.54</c:v>
                </c:pt>
                <c:pt idx="1155">
                  <c:v>31.55</c:v>
                </c:pt>
                <c:pt idx="1156">
                  <c:v>31.56</c:v>
                </c:pt>
                <c:pt idx="1157">
                  <c:v>31.57</c:v>
                </c:pt>
                <c:pt idx="1158">
                  <c:v>31.58</c:v>
                </c:pt>
                <c:pt idx="1159">
                  <c:v>31.59</c:v>
                </c:pt>
                <c:pt idx="1160">
                  <c:v>31.6</c:v>
                </c:pt>
                <c:pt idx="1161">
                  <c:v>31.61</c:v>
                </c:pt>
                <c:pt idx="1162">
                  <c:v>31.62</c:v>
                </c:pt>
                <c:pt idx="1163">
                  <c:v>31.63</c:v>
                </c:pt>
                <c:pt idx="1164">
                  <c:v>31.64</c:v>
                </c:pt>
                <c:pt idx="1165">
                  <c:v>31.65</c:v>
                </c:pt>
                <c:pt idx="1166">
                  <c:v>31.66</c:v>
                </c:pt>
                <c:pt idx="1167">
                  <c:v>31.67</c:v>
                </c:pt>
                <c:pt idx="1168">
                  <c:v>31.68</c:v>
                </c:pt>
                <c:pt idx="1169">
                  <c:v>31.69</c:v>
                </c:pt>
                <c:pt idx="1170">
                  <c:v>31.7</c:v>
                </c:pt>
                <c:pt idx="1171">
                  <c:v>31.71</c:v>
                </c:pt>
                <c:pt idx="1172">
                  <c:v>31.72</c:v>
                </c:pt>
                <c:pt idx="1173">
                  <c:v>31.73</c:v>
                </c:pt>
                <c:pt idx="1174">
                  <c:v>31.74</c:v>
                </c:pt>
                <c:pt idx="1175">
                  <c:v>31.75</c:v>
                </c:pt>
                <c:pt idx="1176">
                  <c:v>31.76</c:v>
                </c:pt>
                <c:pt idx="1177">
                  <c:v>31.77</c:v>
                </c:pt>
                <c:pt idx="1178">
                  <c:v>31.78</c:v>
                </c:pt>
                <c:pt idx="1179">
                  <c:v>31.79</c:v>
                </c:pt>
                <c:pt idx="1180">
                  <c:v>31.8</c:v>
                </c:pt>
                <c:pt idx="1181">
                  <c:v>31.81</c:v>
                </c:pt>
                <c:pt idx="1182">
                  <c:v>31.82</c:v>
                </c:pt>
                <c:pt idx="1183">
                  <c:v>31.83</c:v>
                </c:pt>
                <c:pt idx="1184">
                  <c:v>31.84</c:v>
                </c:pt>
                <c:pt idx="1185">
                  <c:v>31.85</c:v>
                </c:pt>
                <c:pt idx="1186">
                  <c:v>31.86</c:v>
                </c:pt>
                <c:pt idx="1187">
                  <c:v>31.87</c:v>
                </c:pt>
                <c:pt idx="1188">
                  <c:v>31.88</c:v>
                </c:pt>
                <c:pt idx="1189">
                  <c:v>31.89</c:v>
                </c:pt>
                <c:pt idx="1190">
                  <c:v>31.9</c:v>
                </c:pt>
                <c:pt idx="1191">
                  <c:v>31.91</c:v>
                </c:pt>
                <c:pt idx="1192">
                  <c:v>31.92</c:v>
                </c:pt>
                <c:pt idx="1193">
                  <c:v>31.93</c:v>
                </c:pt>
                <c:pt idx="1194">
                  <c:v>31.94</c:v>
                </c:pt>
                <c:pt idx="1195">
                  <c:v>31.95</c:v>
                </c:pt>
                <c:pt idx="1196">
                  <c:v>31.96</c:v>
                </c:pt>
                <c:pt idx="1197">
                  <c:v>31.97</c:v>
                </c:pt>
                <c:pt idx="1198">
                  <c:v>31.98</c:v>
                </c:pt>
                <c:pt idx="1199">
                  <c:v>31.99</c:v>
                </c:pt>
                <c:pt idx="1200">
                  <c:v>32</c:v>
                </c:pt>
                <c:pt idx="1201">
                  <c:v>32.01</c:v>
                </c:pt>
                <c:pt idx="1202">
                  <c:v>32.020000000000003</c:v>
                </c:pt>
                <c:pt idx="1203">
                  <c:v>32.03</c:v>
                </c:pt>
                <c:pt idx="1204">
                  <c:v>32.04</c:v>
                </c:pt>
                <c:pt idx="1205">
                  <c:v>32.049999999999997</c:v>
                </c:pt>
                <c:pt idx="1206">
                  <c:v>32.06</c:v>
                </c:pt>
                <c:pt idx="1207">
                  <c:v>32.07</c:v>
                </c:pt>
                <c:pt idx="1208">
                  <c:v>32.08</c:v>
                </c:pt>
                <c:pt idx="1209">
                  <c:v>32.090000000000003</c:v>
                </c:pt>
                <c:pt idx="1210">
                  <c:v>32.1</c:v>
                </c:pt>
                <c:pt idx="1211">
                  <c:v>32.11</c:v>
                </c:pt>
                <c:pt idx="1212">
                  <c:v>32.119999999999997</c:v>
                </c:pt>
                <c:pt idx="1213">
                  <c:v>32.130000000000003</c:v>
                </c:pt>
                <c:pt idx="1214">
                  <c:v>32.14</c:v>
                </c:pt>
                <c:pt idx="1215">
                  <c:v>32.15</c:v>
                </c:pt>
                <c:pt idx="1216">
                  <c:v>32.159999999999997</c:v>
                </c:pt>
                <c:pt idx="1217">
                  <c:v>32.17</c:v>
                </c:pt>
                <c:pt idx="1218">
                  <c:v>32.18</c:v>
                </c:pt>
                <c:pt idx="1219">
                  <c:v>32.19</c:v>
                </c:pt>
                <c:pt idx="1220">
                  <c:v>32.200000000000003</c:v>
                </c:pt>
                <c:pt idx="1221">
                  <c:v>32.21</c:v>
                </c:pt>
                <c:pt idx="1222">
                  <c:v>32.22</c:v>
                </c:pt>
                <c:pt idx="1223">
                  <c:v>32.229999999999997</c:v>
                </c:pt>
                <c:pt idx="1224">
                  <c:v>32.24</c:v>
                </c:pt>
                <c:pt idx="1225">
                  <c:v>32.25</c:v>
                </c:pt>
                <c:pt idx="1226">
                  <c:v>32.26</c:v>
                </c:pt>
                <c:pt idx="1227">
                  <c:v>32.270000000000003</c:v>
                </c:pt>
                <c:pt idx="1228">
                  <c:v>32.28</c:v>
                </c:pt>
                <c:pt idx="1229">
                  <c:v>32.29</c:v>
                </c:pt>
                <c:pt idx="1230">
                  <c:v>32.299999999999997</c:v>
                </c:pt>
                <c:pt idx="1231">
                  <c:v>32.31</c:v>
                </c:pt>
                <c:pt idx="1232">
                  <c:v>32.32</c:v>
                </c:pt>
                <c:pt idx="1233">
                  <c:v>32.33</c:v>
                </c:pt>
                <c:pt idx="1234">
                  <c:v>32.340000000000003</c:v>
                </c:pt>
                <c:pt idx="1235">
                  <c:v>32.35</c:v>
                </c:pt>
                <c:pt idx="1236">
                  <c:v>32.36</c:v>
                </c:pt>
                <c:pt idx="1237">
                  <c:v>32.369999999999997</c:v>
                </c:pt>
                <c:pt idx="1238">
                  <c:v>32.380000000000003</c:v>
                </c:pt>
                <c:pt idx="1239">
                  <c:v>32.39</c:v>
                </c:pt>
                <c:pt idx="1240">
                  <c:v>32.4</c:v>
                </c:pt>
                <c:pt idx="1241">
                  <c:v>32.409999999999997</c:v>
                </c:pt>
                <c:pt idx="1242">
                  <c:v>32.42</c:v>
                </c:pt>
                <c:pt idx="1243">
                  <c:v>32.43</c:v>
                </c:pt>
                <c:pt idx="1244">
                  <c:v>32.44</c:v>
                </c:pt>
                <c:pt idx="1245">
                  <c:v>32.450000000000003</c:v>
                </c:pt>
                <c:pt idx="1246">
                  <c:v>32.46</c:v>
                </c:pt>
                <c:pt idx="1247">
                  <c:v>32.47</c:v>
                </c:pt>
                <c:pt idx="1248">
                  <c:v>32.479999999999997</c:v>
                </c:pt>
                <c:pt idx="1249">
                  <c:v>32.49</c:v>
                </c:pt>
                <c:pt idx="1250">
                  <c:v>32.5</c:v>
                </c:pt>
                <c:pt idx="1251">
                  <c:v>32.51</c:v>
                </c:pt>
                <c:pt idx="1252">
                  <c:v>32.520000000000003</c:v>
                </c:pt>
                <c:pt idx="1253">
                  <c:v>32.53</c:v>
                </c:pt>
                <c:pt idx="1254">
                  <c:v>32.54</c:v>
                </c:pt>
                <c:pt idx="1255">
                  <c:v>32.549999999999997</c:v>
                </c:pt>
                <c:pt idx="1256">
                  <c:v>32.56</c:v>
                </c:pt>
                <c:pt idx="1257">
                  <c:v>32.57</c:v>
                </c:pt>
                <c:pt idx="1258">
                  <c:v>32.58</c:v>
                </c:pt>
                <c:pt idx="1259">
                  <c:v>32.590000000000003</c:v>
                </c:pt>
                <c:pt idx="1260">
                  <c:v>32.6</c:v>
                </c:pt>
                <c:pt idx="1261">
                  <c:v>32.61</c:v>
                </c:pt>
                <c:pt idx="1262">
                  <c:v>32.619999999999997</c:v>
                </c:pt>
                <c:pt idx="1263">
                  <c:v>32.630000000000003</c:v>
                </c:pt>
                <c:pt idx="1264">
                  <c:v>32.64</c:v>
                </c:pt>
                <c:pt idx="1265">
                  <c:v>32.65</c:v>
                </c:pt>
                <c:pt idx="1266">
                  <c:v>32.659999999999997</c:v>
                </c:pt>
                <c:pt idx="1267">
                  <c:v>32.67</c:v>
                </c:pt>
                <c:pt idx="1268">
                  <c:v>32.68</c:v>
                </c:pt>
                <c:pt idx="1269">
                  <c:v>32.69</c:v>
                </c:pt>
                <c:pt idx="1270">
                  <c:v>32.700000000000003</c:v>
                </c:pt>
                <c:pt idx="1271">
                  <c:v>32.71</c:v>
                </c:pt>
                <c:pt idx="1272">
                  <c:v>32.72</c:v>
                </c:pt>
                <c:pt idx="1273">
                  <c:v>32.729999999999997</c:v>
                </c:pt>
                <c:pt idx="1274">
                  <c:v>32.74</c:v>
                </c:pt>
                <c:pt idx="1275">
                  <c:v>32.75</c:v>
                </c:pt>
                <c:pt idx="1276">
                  <c:v>32.76</c:v>
                </c:pt>
                <c:pt idx="1277">
                  <c:v>32.770000000000003</c:v>
                </c:pt>
                <c:pt idx="1278">
                  <c:v>32.78</c:v>
                </c:pt>
                <c:pt idx="1279">
                  <c:v>32.79</c:v>
                </c:pt>
                <c:pt idx="1280">
                  <c:v>32.799999999999997</c:v>
                </c:pt>
                <c:pt idx="1281">
                  <c:v>32.81</c:v>
                </c:pt>
                <c:pt idx="1282">
                  <c:v>32.82</c:v>
                </c:pt>
                <c:pt idx="1283">
                  <c:v>32.83</c:v>
                </c:pt>
                <c:pt idx="1284">
                  <c:v>32.840000000000003</c:v>
                </c:pt>
                <c:pt idx="1285">
                  <c:v>32.85</c:v>
                </c:pt>
                <c:pt idx="1286">
                  <c:v>32.86</c:v>
                </c:pt>
                <c:pt idx="1287">
                  <c:v>32.869999999999997</c:v>
                </c:pt>
                <c:pt idx="1288">
                  <c:v>32.880000000000003</c:v>
                </c:pt>
                <c:pt idx="1289">
                  <c:v>32.89</c:v>
                </c:pt>
                <c:pt idx="1290">
                  <c:v>32.9</c:v>
                </c:pt>
                <c:pt idx="1291">
                  <c:v>32.909999999999997</c:v>
                </c:pt>
                <c:pt idx="1292">
                  <c:v>32.92</c:v>
                </c:pt>
                <c:pt idx="1293">
                  <c:v>32.93</c:v>
                </c:pt>
                <c:pt idx="1294">
                  <c:v>32.94</c:v>
                </c:pt>
                <c:pt idx="1295">
                  <c:v>32.950000000000003</c:v>
                </c:pt>
                <c:pt idx="1296">
                  <c:v>32.96</c:v>
                </c:pt>
                <c:pt idx="1297">
                  <c:v>32.97</c:v>
                </c:pt>
                <c:pt idx="1298">
                  <c:v>32.979999999999997</c:v>
                </c:pt>
                <c:pt idx="1299">
                  <c:v>32.99</c:v>
                </c:pt>
                <c:pt idx="1300">
                  <c:v>33</c:v>
                </c:pt>
                <c:pt idx="1301">
                  <c:v>33.01</c:v>
                </c:pt>
                <c:pt idx="1302">
                  <c:v>33.020000000000003</c:v>
                </c:pt>
                <c:pt idx="1303">
                  <c:v>33.03</c:v>
                </c:pt>
                <c:pt idx="1304">
                  <c:v>33.04</c:v>
                </c:pt>
                <c:pt idx="1305">
                  <c:v>33.049999999999997</c:v>
                </c:pt>
                <c:pt idx="1306">
                  <c:v>33.06</c:v>
                </c:pt>
                <c:pt idx="1307">
                  <c:v>33.07</c:v>
                </c:pt>
                <c:pt idx="1308">
                  <c:v>33.08</c:v>
                </c:pt>
                <c:pt idx="1309">
                  <c:v>33.090000000000003</c:v>
                </c:pt>
                <c:pt idx="1310">
                  <c:v>33.1</c:v>
                </c:pt>
                <c:pt idx="1311">
                  <c:v>33.11</c:v>
                </c:pt>
                <c:pt idx="1312">
                  <c:v>33.119999999999997</c:v>
                </c:pt>
                <c:pt idx="1313">
                  <c:v>33.130000000000003</c:v>
                </c:pt>
                <c:pt idx="1314">
                  <c:v>33.14</c:v>
                </c:pt>
                <c:pt idx="1315">
                  <c:v>33.15</c:v>
                </c:pt>
                <c:pt idx="1316">
                  <c:v>33.159999999999997</c:v>
                </c:pt>
                <c:pt idx="1317">
                  <c:v>33.17</c:v>
                </c:pt>
                <c:pt idx="1318">
                  <c:v>33.18</c:v>
                </c:pt>
                <c:pt idx="1319">
                  <c:v>33.19</c:v>
                </c:pt>
                <c:pt idx="1320">
                  <c:v>33.200000000000003</c:v>
                </c:pt>
                <c:pt idx="1321">
                  <c:v>33.21</c:v>
                </c:pt>
                <c:pt idx="1322">
                  <c:v>33.22</c:v>
                </c:pt>
                <c:pt idx="1323">
                  <c:v>33.229999999999997</c:v>
                </c:pt>
                <c:pt idx="1324">
                  <c:v>33.24</c:v>
                </c:pt>
                <c:pt idx="1325">
                  <c:v>33.25</c:v>
                </c:pt>
                <c:pt idx="1326">
                  <c:v>33.26</c:v>
                </c:pt>
                <c:pt idx="1327">
                  <c:v>33.270000000000003</c:v>
                </c:pt>
                <c:pt idx="1328">
                  <c:v>33.28</c:v>
                </c:pt>
                <c:pt idx="1329">
                  <c:v>33.29</c:v>
                </c:pt>
                <c:pt idx="1330">
                  <c:v>33.299999999999997</c:v>
                </c:pt>
                <c:pt idx="1331">
                  <c:v>33.31</c:v>
                </c:pt>
                <c:pt idx="1332">
                  <c:v>33.32</c:v>
                </c:pt>
                <c:pt idx="1333">
                  <c:v>33.33</c:v>
                </c:pt>
                <c:pt idx="1334">
                  <c:v>33.340000000000003</c:v>
                </c:pt>
                <c:pt idx="1335">
                  <c:v>33.35</c:v>
                </c:pt>
                <c:pt idx="1336">
                  <c:v>33.36</c:v>
                </c:pt>
                <c:pt idx="1337">
                  <c:v>33.369999999999997</c:v>
                </c:pt>
                <c:pt idx="1338">
                  <c:v>33.380000000000003</c:v>
                </c:pt>
                <c:pt idx="1339">
                  <c:v>33.39</c:v>
                </c:pt>
                <c:pt idx="1340">
                  <c:v>33.4</c:v>
                </c:pt>
                <c:pt idx="1341">
                  <c:v>33.409999999999997</c:v>
                </c:pt>
                <c:pt idx="1342">
                  <c:v>33.42</c:v>
                </c:pt>
                <c:pt idx="1343">
                  <c:v>33.43</c:v>
                </c:pt>
                <c:pt idx="1344">
                  <c:v>33.44</c:v>
                </c:pt>
                <c:pt idx="1345">
                  <c:v>33.450000000000003</c:v>
                </c:pt>
                <c:pt idx="1346">
                  <c:v>33.46</c:v>
                </c:pt>
                <c:pt idx="1347">
                  <c:v>33.47</c:v>
                </c:pt>
                <c:pt idx="1348">
                  <c:v>33.479999999999997</c:v>
                </c:pt>
                <c:pt idx="1349">
                  <c:v>33.49</c:v>
                </c:pt>
                <c:pt idx="1350">
                  <c:v>33.5</c:v>
                </c:pt>
                <c:pt idx="1351">
                  <c:v>33.51</c:v>
                </c:pt>
                <c:pt idx="1352">
                  <c:v>33.520000000000003</c:v>
                </c:pt>
                <c:pt idx="1353">
                  <c:v>33.53</c:v>
                </c:pt>
                <c:pt idx="1354">
                  <c:v>33.54</c:v>
                </c:pt>
                <c:pt idx="1355">
                  <c:v>33.549999999999997</c:v>
                </c:pt>
                <c:pt idx="1356">
                  <c:v>33.56</c:v>
                </c:pt>
                <c:pt idx="1357">
                  <c:v>33.57</c:v>
                </c:pt>
                <c:pt idx="1358">
                  <c:v>33.58</c:v>
                </c:pt>
                <c:pt idx="1359">
                  <c:v>33.590000000000003</c:v>
                </c:pt>
                <c:pt idx="1360">
                  <c:v>33.6</c:v>
                </c:pt>
                <c:pt idx="1361">
                  <c:v>33.61</c:v>
                </c:pt>
                <c:pt idx="1362">
                  <c:v>33.619999999999997</c:v>
                </c:pt>
                <c:pt idx="1363">
                  <c:v>33.630000000000003</c:v>
                </c:pt>
                <c:pt idx="1364">
                  <c:v>33.64</c:v>
                </c:pt>
                <c:pt idx="1365">
                  <c:v>33.65</c:v>
                </c:pt>
                <c:pt idx="1366">
                  <c:v>33.659999999999997</c:v>
                </c:pt>
                <c:pt idx="1367">
                  <c:v>33.67</c:v>
                </c:pt>
                <c:pt idx="1368">
                  <c:v>33.68</c:v>
                </c:pt>
                <c:pt idx="1369">
                  <c:v>33.69</c:v>
                </c:pt>
                <c:pt idx="1370">
                  <c:v>33.700000000000003</c:v>
                </c:pt>
                <c:pt idx="1371">
                  <c:v>33.71</c:v>
                </c:pt>
                <c:pt idx="1372">
                  <c:v>33.72</c:v>
                </c:pt>
                <c:pt idx="1373">
                  <c:v>33.729999999999997</c:v>
                </c:pt>
                <c:pt idx="1374">
                  <c:v>33.74</c:v>
                </c:pt>
                <c:pt idx="1375">
                  <c:v>33.75</c:v>
                </c:pt>
                <c:pt idx="1376">
                  <c:v>33.76</c:v>
                </c:pt>
                <c:pt idx="1377">
                  <c:v>33.770000000000003</c:v>
                </c:pt>
                <c:pt idx="1378">
                  <c:v>33.78</c:v>
                </c:pt>
                <c:pt idx="1379">
                  <c:v>33.79</c:v>
                </c:pt>
                <c:pt idx="1380">
                  <c:v>33.799999999999997</c:v>
                </c:pt>
                <c:pt idx="1381">
                  <c:v>33.81</c:v>
                </c:pt>
                <c:pt idx="1382">
                  <c:v>33.82</c:v>
                </c:pt>
                <c:pt idx="1383">
                  <c:v>33.83</c:v>
                </c:pt>
                <c:pt idx="1384">
                  <c:v>33.840000000000003</c:v>
                </c:pt>
                <c:pt idx="1385">
                  <c:v>33.85</c:v>
                </c:pt>
                <c:pt idx="1386">
                  <c:v>33.86</c:v>
                </c:pt>
                <c:pt idx="1387">
                  <c:v>33.869999999999997</c:v>
                </c:pt>
                <c:pt idx="1388">
                  <c:v>33.880000000000003</c:v>
                </c:pt>
                <c:pt idx="1389">
                  <c:v>33.89</c:v>
                </c:pt>
                <c:pt idx="1390">
                  <c:v>33.9</c:v>
                </c:pt>
                <c:pt idx="1391">
                  <c:v>33.909999999999997</c:v>
                </c:pt>
                <c:pt idx="1392">
                  <c:v>33.92</c:v>
                </c:pt>
                <c:pt idx="1393">
                  <c:v>33.93</c:v>
                </c:pt>
                <c:pt idx="1394">
                  <c:v>33.94</c:v>
                </c:pt>
                <c:pt idx="1395">
                  <c:v>33.950000000000003</c:v>
                </c:pt>
                <c:pt idx="1396">
                  <c:v>33.96</c:v>
                </c:pt>
                <c:pt idx="1397">
                  <c:v>33.97</c:v>
                </c:pt>
                <c:pt idx="1398">
                  <c:v>33.979999999999997</c:v>
                </c:pt>
                <c:pt idx="1399">
                  <c:v>33.99</c:v>
                </c:pt>
                <c:pt idx="1400">
                  <c:v>34</c:v>
                </c:pt>
                <c:pt idx="1401">
                  <c:v>34.01</c:v>
                </c:pt>
                <c:pt idx="1402">
                  <c:v>34.020000000000003</c:v>
                </c:pt>
                <c:pt idx="1403">
                  <c:v>34.03</c:v>
                </c:pt>
                <c:pt idx="1404">
                  <c:v>34.04</c:v>
                </c:pt>
                <c:pt idx="1405">
                  <c:v>34.049999999999997</c:v>
                </c:pt>
                <c:pt idx="1406">
                  <c:v>34.06</c:v>
                </c:pt>
                <c:pt idx="1407">
                  <c:v>34.07</c:v>
                </c:pt>
                <c:pt idx="1408">
                  <c:v>34.08</c:v>
                </c:pt>
                <c:pt idx="1409">
                  <c:v>34.090000000000003</c:v>
                </c:pt>
                <c:pt idx="1410">
                  <c:v>34.1</c:v>
                </c:pt>
                <c:pt idx="1411">
                  <c:v>34.11</c:v>
                </c:pt>
                <c:pt idx="1412">
                  <c:v>34.119999999999997</c:v>
                </c:pt>
                <c:pt idx="1413">
                  <c:v>34.130000000000003</c:v>
                </c:pt>
                <c:pt idx="1414">
                  <c:v>34.14</c:v>
                </c:pt>
                <c:pt idx="1415">
                  <c:v>34.15</c:v>
                </c:pt>
                <c:pt idx="1416">
                  <c:v>34.159999999999997</c:v>
                </c:pt>
                <c:pt idx="1417">
                  <c:v>34.17</c:v>
                </c:pt>
                <c:pt idx="1418">
                  <c:v>34.18</c:v>
                </c:pt>
                <c:pt idx="1419">
                  <c:v>34.19</c:v>
                </c:pt>
                <c:pt idx="1420">
                  <c:v>34.200000000000003</c:v>
                </c:pt>
                <c:pt idx="1421">
                  <c:v>34.21</c:v>
                </c:pt>
                <c:pt idx="1422">
                  <c:v>34.22</c:v>
                </c:pt>
                <c:pt idx="1423">
                  <c:v>34.229999999999997</c:v>
                </c:pt>
                <c:pt idx="1424">
                  <c:v>34.24</c:v>
                </c:pt>
                <c:pt idx="1425">
                  <c:v>34.25</c:v>
                </c:pt>
                <c:pt idx="1426">
                  <c:v>34.26</c:v>
                </c:pt>
                <c:pt idx="1427">
                  <c:v>34.270000000000003</c:v>
                </c:pt>
                <c:pt idx="1428">
                  <c:v>34.28</c:v>
                </c:pt>
                <c:pt idx="1429">
                  <c:v>34.29</c:v>
                </c:pt>
                <c:pt idx="1430">
                  <c:v>34.299999999999997</c:v>
                </c:pt>
                <c:pt idx="1431">
                  <c:v>34.31</c:v>
                </c:pt>
                <c:pt idx="1432">
                  <c:v>34.32</c:v>
                </c:pt>
                <c:pt idx="1433">
                  <c:v>34.33</c:v>
                </c:pt>
                <c:pt idx="1434">
                  <c:v>34.340000000000003</c:v>
                </c:pt>
                <c:pt idx="1435">
                  <c:v>34.35</c:v>
                </c:pt>
                <c:pt idx="1436">
                  <c:v>34.36</c:v>
                </c:pt>
                <c:pt idx="1437">
                  <c:v>34.369999999999997</c:v>
                </c:pt>
                <c:pt idx="1438">
                  <c:v>34.380000000000003</c:v>
                </c:pt>
                <c:pt idx="1439">
                  <c:v>34.39</c:v>
                </c:pt>
                <c:pt idx="1440">
                  <c:v>34.4</c:v>
                </c:pt>
                <c:pt idx="1441">
                  <c:v>34.409999999999997</c:v>
                </c:pt>
                <c:pt idx="1442">
                  <c:v>34.42</c:v>
                </c:pt>
                <c:pt idx="1443">
                  <c:v>34.43</c:v>
                </c:pt>
                <c:pt idx="1444">
                  <c:v>34.44</c:v>
                </c:pt>
                <c:pt idx="1445">
                  <c:v>34.450000000000003</c:v>
                </c:pt>
                <c:pt idx="1446">
                  <c:v>34.46</c:v>
                </c:pt>
                <c:pt idx="1447">
                  <c:v>34.47</c:v>
                </c:pt>
                <c:pt idx="1448">
                  <c:v>34.479999999999997</c:v>
                </c:pt>
                <c:pt idx="1449">
                  <c:v>34.49</c:v>
                </c:pt>
                <c:pt idx="1450">
                  <c:v>34.5</c:v>
                </c:pt>
                <c:pt idx="1451">
                  <c:v>34.51</c:v>
                </c:pt>
                <c:pt idx="1452">
                  <c:v>34.520000000000003</c:v>
                </c:pt>
                <c:pt idx="1453">
                  <c:v>34.53</c:v>
                </c:pt>
                <c:pt idx="1454">
                  <c:v>34.54</c:v>
                </c:pt>
                <c:pt idx="1455">
                  <c:v>34.549999999999997</c:v>
                </c:pt>
                <c:pt idx="1456">
                  <c:v>34.56</c:v>
                </c:pt>
                <c:pt idx="1457">
                  <c:v>34.57</c:v>
                </c:pt>
                <c:pt idx="1458">
                  <c:v>34.58</c:v>
                </c:pt>
                <c:pt idx="1459">
                  <c:v>34.590000000000003</c:v>
                </c:pt>
                <c:pt idx="1460">
                  <c:v>34.6</c:v>
                </c:pt>
                <c:pt idx="1461">
                  <c:v>34.61</c:v>
                </c:pt>
                <c:pt idx="1462">
                  <c:v>34.619999999999997</c:v>
                </c:pt>
                <c:pt idx="1463">
                  <c:v>34.630000000000003</c:v>
                </c:pt>
                <c:pt idx="1464">
                  <c:v>34.64</c:v>
                </c:pt>
                <c:pt idx="1465">
                  <c:v>34.65</c:v>
                </c:pt>
                <c:pt idx="1466">
                  <c:v>34.659999999999997</c:v>
                </c:pt>
                <c:pt idx="1467">
                  <c:v>34.67</c:v>
                </c:pt>
                <c:pt idx="1468">
                  <c:v>34.68</c:v>
                </c:pt>
                <c:pt idx="1469">
                  <c:v>34.69</c:v>
                </c:pt>
                <c:pt idx="1470">
                  <c:v>34.700000000000003</c:v>
                </c:pt>
                <c:pt idx="1471">
                  <c:v>34.71</c:v>
                </c:pt>
                <c:pt idx="1472">
                  <c:v>34.72</c:v>
                </c:pt>
                <c:pt idx="1473">
                  <c:v>34.729999999999997</c:v>
                </c:pt>
                <c:pt idx="1474">
                  <c:v>34.74</c:v>
                </c:pt>
                <c:pt idx="1475">
                  <c:v>34.75</c:v>
                </c:pt>
                <c:pt idx="1476">
                  <c:v>34.76</c:v>
                </c:pt>
                <c:pt idx="1477">
                  <c:v>34.770000000000003</c:v>
                </c:pt>
                <c:pt idx="1478">
                  <c:v>34.78</c:v>
                </c:pt>
                <c:pt idx="1479">
                  <c:v>34.79</c:v>
                </c:pt>
                <c:pt idx="1480">
                  <c:v>34.799999999999997</c:v>
                </c:pt>
                <c:pt idx="1481">
                  <c:v>34.81</c:v>
                </c:pt>
                <c:pt idx="1482">
                  <c:v>34.82</c:v>
                </c:pt>
                <c:pt idx="1483">
                  <c:v>34.83</c:v>
                </c:pt>
                <c:pt idx="1484">
                  <c:v>34.840000000000003</c:v>
                </c:pt>
                <c:pt idx="1485">
                  <c:v>34.85</c:v>
                </c:pt>
                <c:pt idx="1486">
                  <c:v>34.86</c:v>
                </c:pt>
                <c:pt idx="1487">
                  <c:v>34.869999999999997</c:v>
                </c:pt>
                <c:pt idx="1488">
                  <c:v>34.880000000000003</c:v>
                </c:pt>
                <c:pt idx="1489">
                  <c:v>34.89</c:v>
                </c:pt>
                <c:pt idx="1490">
                  <c:v>34.9</c:v>
                </c:pt>
                <c:pt idx="1491">
                  <c:v>34.909999999999997</c:v>
                </c:pt>
                <c:pt idx="1492">
                  <c:v>34.92</c:v>
                </c:pt>
                <c:pt idx="1493">
                  <c:v>34.93</c:v>
                </c:pt>
                <c:pt idx="1494">
                  <c:v>34.94</c:v>
                </c:pt>
                <c:pt idx="1495">
                  <c:v>34.950000000000003</c:v>
                </c:pt>
                <c:pt idx="1496">
                  <c:v>34.96</c:v>
                </c:pt>
                <c:pt idx="1497">
                  <c:v>34.97</c:v>
                </c:pt>
                <c:pt idx="1498">
                  <c:v>34.979999999999997</c:v>
                </c:pt>
                <c:pt idx="1499">
                  <c:v>34.99</c:v>
                </c:pt>
                <c:pt idx="1500">
                  <c:v>35</c:v>
                </c:pt>
                <c:pt idx="1501">
                  <c:v>35.01</c:v>
                </c:pt>
                <c:pt idx="1502">
                  <c:v>35.020000000000003</c:v>
                </c:pt>
                <c:pt idx="1503">
                  <c:v>35.03</c:v>
                </c:pt>
                <c:pt idx="1504">
                  <c:v>35.04</c:v>
                </c:pt>
                <c:pt idx="1505">
                  <c:v>35.049999999999997</c:v>
                </c:pt>
                <c:pt idx="1506">
                  <c:v>35.06</c:v>
                </c:pt>
                <c:pt idx="1507">
                  <c:v>35.07</c:v>
                </c:pt>
                <c:pt idx="1508">
                  <c:v>35.08</c:v>
                </c:pt>
                <c:pt idx="1509">
                  <c:v>35.090000000000003</c:v>
                </c:pt>
                <c:pt idx="1510">
                  <c:v>35.1</c:v>
                </c:pt>
                <c:pt idx="1511">
                  <c:v>35.11</c:v>
                </c:pt>
                <c:pt idx="1512">
                  <c:v>35.119999999999997</c:v>
                </c:pt>
                <c:pt idx="1513">
                  <c:v>35.130000000000003</c:v>
                </c:pt>
                <c:pt idx="1514">
                  <c:v>35.14</c:v>
                </c:pt>
                <c:pt idx="1515">
                  <c:v>35.15</c:v>
                </c:pt>
                <c:pt idx="1516">
                  <c:v>35.159999999999997</c:v>
                </c:pt>
                <c:pt idx="1517">
                  <c:v>35.17</c:v>
                </c:pt>
                <c:pt idx="1518">
                  <c:v>35.18</c:v>
                </c:pt>
                <c:pt idx="1519">
                  <c:v>35.19</c:v>
                </c:pt>
                <c:pt idx="1520">
                  <c:v>35.200000000000003</c:v>
                </c:pt>
                <c:pt idx="1521">
                  <c:v>35.21</c:v>
                </c:pt>
                <c:pt idx="1522">
                  <c:v>35.22</c:v>
                </c:pt>
                <c:pt idx="1523">
                  <c:v>35.229999999999997</c:v>
                </c:pt>
                <c:pt idx="1524">
                  <c:v>35.24</c:v>
                </c:pt>
                <c:pt idx="1525">
                  <c:v>35.25</c:v>
                </c:pt>
                <c:pt idx="1526">
                  <c:v>35.26</c:v>
                </c:pt>
                <c:pt idx="1527">
                  <c:v>35.270000000000003</c:v>
                </c:pt>
                <c:pt idx="1528">
                  <c:v>35.28</c:v>
                </c:pt>
                <c:pt idx="1529">
                  <c:v>35.29</c:v>
                </c:pt>
                <c:pt idx="1530">
                  <c:v>35.299999999999997</c:v>
                </c:pt>
                <c:pt idx="1531">
                  <c:v>35.31</c:v>
                </c:pt>
                <c:pt idx="1532">
                  <c:v>35.32</c:v>
                </c:pt>
                <c:pt idx="1533">
                  <c:v>35.33</c:v>
                </c:pt>
                <c:pt idx="1534">
                  <c:v>35.340000000000003</c:v>
                </c:pt>
                <c:pt idx="1535">
                  <c:v>35.35</c:v>
                </c:pt>
                <c:pt idx="1536">
                  <c:v>35.36</c:v>
                </c:pt>
                <c:pt idx="1537">
                  <c:v>35.369999999999997</c:v>
                </c:pt>
                <c:pt idx="1538">
                  <c:v>35.380000000000003</c:v>
                </c:pt>
                <c:pt idx="1539">
                  <c:v>35.39</c:v>
                </c:pt>
                <c:pt idx="1540">
                  <c:v>35.4</c:v>
                </c:pt>
                <c:pt idx="1541">
                  <c:v>35.409999999999997</c:v>
                </c:pt>
                <c:pt idx="1542">
                  <c:v>35.42</c:v>
                </c:pt>
                <c:pt idx="1543">
                  <c:v>35.43</c:v>
                </c:pt>
                <c:pt idx="1544">
                  <c:v>35.44</c:v>
                </c:pt>
                <c:pt idx="1545">
                  <c:v>35.450000000000003</c:v>
                </c:pt>
                <c:pt idx="1546">
                  <c:v>35.46</c:v>
                </c:pt>
                <c:pt idx="1547">
                  <c:v>35.47</c:v>
                </c:pt>
                <c:pt idx="1548">
                  <c:v>35.479999999999997</c:v>
                </c:pt>
                <c:pt idx="1549">
                  <c:v>35.49</c:v>
                </c:pt>
                <c:pt idx="1550">
                  <c:v>35.5</c:v>
                </c:pt>
                <c:pt idx="1551">
                  <c:v>35.51</c:v>
                </c:pt>
                <c:pt idx="1552">
                  <c:v>35.520000000000003</c:v>
                </c:pt>
                <c:pt idx="1553">
                  <c:v>35.53</c:v>
                </c:pt>
                <c:pt idx="1554">
                  <c:v>35.54</c:v>
                </c:pt>
                <c:pt idx="1555">
                  <c:v>35.549999999999997</c:v>
                </c:pt>
                <c:pt idx="1556">
                  <c:v>35.56</c:v>
                </c:pt>
                <c:pt idx="1557">
                  <c:v>35.57</c:v>
                </c:pt>
                <c:pt idx="1558">
                  <c:v>35.58</c:v>
                </c:pt>
                <c:pt idx="1559">
                  <c:v>35.590000000000003</c:v>
                </c:pt>
                <c:pt idx="1560">
                  <c:v>35.6</c:v>
                </c:pt>
                <c:pt idx="1561">
                  <c:v>35.61</c:v>
                </c:pt>
                <c:pt idx="1562">
                  <c:v>35.619999999999997</c:v>
                </c:pt>
                <c:pt idx="1563">
                  <c:v>35.630000000000003</c:v>
                </c:pt>
                <c:pt idx="1564">
                  <c:v>35.64</c:v>
                </c:pt>
                <c:pt idx="1565">
                  <c:v>35.65</c:v>
                </c:pt>
                <c:pt idx="1566">
                  <c:v>35.659999999999997</c:v>
                </c:pt>
                <c:pt idx="1567">
                  <c:v>35.67</c:v>
                </c:pt>
                <c:pt idx="1568">
                  <c:v>35.68</c:v>
                </c:pt>
                <c:pt idx="1569">
                  <c:v>35.69</c:v>
                </c:pt>
                <c:pt idx="1570">
                  <c:v>35.700000000000003</c:v>
                </c:pt>
                <c:pt idx="1571">
                  <c:v>35.71</c:v>
                </c:pt>
                <c:pt idx="1572">
                  <c:v>35.72</c:v>
                </c:pt>
                <c:pt idx="1573">
                  <c:v>35.729999999999997</c:v>
                </c:pt>
                <c:pt idx="1574">
                  <c:v>35.74</c:v>
                </c:pt>
                <c:pt idx="1575">
                  <c:v>35.75</c:v>
                </c:pt>
                <c:pt idx="1576">
                  <c:v>35.76</c:v>
                </c:pt>
                <c:pt idx="1577">
                  <c:v>35.770000000000003</c:v>
                </c:pt>
                <c:pt idx="1578">
                  <c:v>35.78</c:v>
                </c:pt>
                <c:pt idx="1579">
                  <c:v>35.79</c:v>
                </c:pt>
                <c:pt idx="1580">
                  <c:v>35.799999999999997</c:v>
                </c:pt>
                <c:pt idx="1581">
                  <c:v>35.81</c:v>
                </c:pt>
                <c:pt idx="1582">
                  <c:v>35.82</c:v>
                </c:pt>
                <c:pt idx="1583">
                  <c:v>35.83</c:v>
                </c:pt>
                <c:pt idx="1584">
                  <c:v>35.840000000000003</c:v>
                </c:pt>
                <c:pt idx="1585">
                  <c:v>35.85</c:v>
                </c:pt>
                <c:pt idx="1586">
                  <c:v>35.86</c:v>
                </c:pt>
                <c:pt idx="1587">
                  <c:v>35.869999999999997</c:v>
                </c:pt>
                <c:pt idx="1588">
                  <c:v>35.880000000000003</c:v>
                </c:pt>
                <c:pt idx="1589">
                  <c:v>35.89</c:v>
                </c:pt>
                <c:pt idx="1590">
                  <c:v>35.9</c:v>
                </c:pt>
                <c:pt idx="1591">
                  <c:v>35.909999999999997</c:v>
                </c:pt>
                <c:pt idx="1592">
                  <c:v>35.92</c:v>
                </c:pt>
                <c:pt idx="1593">
                  <c:v>35.93</c:v>
                </c:pt>
                <c:pt idx="1594">
                  <c:v>35.94</c:v>
                </c:pt>
                <c:pt idx="1595">
                  <c:v>35.950000000000003</c:v>
                </c:pt>
                <c:pt idx="1596">
                  <c:v>35.96</c:v>
                </c:pt>
                <c:pt idx="1597">
                  <c:v>35.97</c:v>
                </c:pt>
                <c:pt idx="1598">
                  <c:v>35.979999999999997</c:v>
                </c:pt>
                <c:pt idx="1599">
                  <c:v>35.99</c:v>
                </c:pt>
                <c:pt idx="1600">
                  <c:v>36</c:v>
                </c:pt>
                <c:pt idx="1601">
                  <c:v>36.01</c:v>
                </c:pt>
                <c:pt idx="1602">
                  <c:v>36.020000000000003</c:v>
                </c:pt>
                <c:pt idx="1603">
                  <c:v>36.03</c:v>
                </c:pt>
                <c:pt idx="1604">
                  <c:v>36.04</c:v>
                </c:pt>
                <c:pt idx="1605">
                  <c:v>36.049999999999997</c:v>
                </c:pt>
                <c:pt idx="1606">
                  <c:v>36.06</c:v>
                </c:pt>
                <c:pt idx="1607">
                  <c:v>36.07</c:v>
                </c:pt>
                <c:pt idx="1608">
                  <c:v>36.08</c:v>
                </c:pt>
                <c:pt idx="1609">
                  <c:v>36.090000000000003</c:v>
                </c:pt>
                <c:pt idx="1610">
                  <c:v>36.1</c:v>
                </c:pt>
                <c:pt idx="1611">
                  <c:v>36.11</c:v>
                </c:pt>
                <c:pt idx="1612">
                  <c:v>36.119999999999997</c:v>
                </c:pt>
                <c:pt idx="1613">
                  <c:v>36.130000000000003</c:v>
                </c:pt>
                <c:pt idx="1614">
                  <c:v>36.14</c:v>
                </c:pt>
                <c:pt idx="1615">
                  <c:v>36.15</c:v>
                </c:pt>
                <c:pt idx="1616">
                  <c:v>36.159999999999997</c:v>
                </c:pt>
                <c:pt idx="1617">
                  <c:v>36.17</c:v>
                </c:pt>
                <c:pt idx="1618">
                  <c:v>36.18</c:v>
                </c:pt>
                <c:pt idx="1619">
                  <c:v>36.19</c:v>
                </c:pt>
                <c:pt idx="1620">
                  <c:v>36.200000000000003</c:v>
                </c:pt>
                <c:pt idx="1621">
                  <c:v>36.21</c:v>
                </c:pt>
                <c:pt idx="1622">
                  <c:v>36.22</c:v>
                </c:pt>
                <c:pt idx="1623">
                  <c:v>36.229999999999997</c:v>
                </c:pt>
                <c:pt idx="1624">
                  <c:v>36.24</c:v>
                </c:pt>
                <c:pt idx="1625">
                  <c:v>36.25</c:v>
                </c:pt>
                <c:pt idx="1626">
                  <c:v>36.26</c:v>
                </c:pt>
                <c:pt idx="1627">
                  <c:v>36.270000000000003</c:v>
                </c:pt>
                <c:pt idx="1628">
                  <c:v>36.28</c:v>
                </c:pt>
                <c:pt idx="1629">
                  <c:v>36.29</c:v>
                </c:pt>
                <c:pt idx="1630">
                  <c:v>36.299999999999997</c:v>
                </c:pt>
                <c:pt idx="1631">
                  <c:v>36.31</c:v>
                </c:pt>
                <c:pt idx="1632">
                  <c:v>36.32</c:v>
                </c:pt>
                <c:pt idx="1633">
                  <c:v>36.33</c:v>
                </c:pt>
                <c:pt idx="1634">
                  <c:v>36.340000000000003</c:v>
                </c:pt>
                <c:pt idx="1635">
                  <c:v>36.35</c:v>
                </c:pt>
                <c:pt idx="1636">
                  <c:v>36.36</c:v>
                </c:pt>
                <c:pt idx="1637">
                  <c:v>36.369999999999997</c:v>
                </c:pt>
                <c:pt idx="1638">
                  <c:v>36.380000000000003</c:v>
                </c:pt>
                <c:pt idx="1639">
                  <c:v>36.39</c:v>
                </c:pt>
                <c:pt idx="1640">
                  <c:v>36.4</c:v>
                </c:pt>
                <c:pt idx="1641">
                  <c:v>36.409999999999997</c:v>
                </c:pt>
                <c:pt idx="1642">
                  <c:v>36.42</c:v>
                </c:pt>
                <c:pt idx="1643">
                  <c:v>36.43</c:v>
                </c:pt>
                <c:pt idx="1644">
                  <c:v>36.44</c:v>
                </c:pt>
                <c:pt idx="1645">
                  <c:v>36.450000000000003</c:v>
                </c:pt>
                <c:pt idx="1646">
                  <c:v>36.46</c:v>
                </c:pt>
                <c:pt idx="1647">
                  <c:v>36.47</c:v>
                </c:pt>
                <c:pt idx="1648">
                  <c:v>36.479999999999997</c:v>
                </c:pt>
                <c:pt idx="1649">
                  <c:v>36.49</c:v>
                </c:pt>
                <c:pt idx="1650">
                  <c:v>36.5</c:v>
                </c:pt>
                <c:pt idx="1651">
                  <c:v>36.51</c:v>
                </c:pt>
                <c:pt idx="1652">
                  <c:v>36.520000000000003</c:v>
                </c:pt>
                <c:pt idx="1653">
                  <c:v>36.53</c:v>
                </c:pt>
                <c:pt idx="1654">
                  <c:v>36.54</c:v>
                </c:pt>
                <c:pt idx="1655">
                  <c:v>36.549999999999997</c:v>
                </c:pt>
                <c:pt idx="1656">
                  <c:v>36.56</c:v>
                </c:pt>
                <c:pt idx="1657">
                  <c:v>36.57</c:v>
                </c:pt>
                <c:pt idx="1658">
                  <c:v>36.58</c:v>
                </c:pt>
                <c:pt idx="1659">
                  <c:v>36.590000000000003</c:v>
                </c:pt>
                <c:pt idx="1660">
                  <c:v>36.6</c:v>
                </c:pt>
                <c:pt idx="1661">
                  <c:v>36.61</c:v>
                </c:pt>
                <c:pt idx="1662">
                  <c:v>36.619999999999997</c:v>
                </c:pt>
                <c:pt idx="1663">
                  <c:v>36.630000000000003</c:v>
                </c:pt>
                <c:pt idx="1664">
                  <c:v>36.64</c:v>
                </c:pt>
                <c:pt idx="1665">
                  <c:v>36.65</c:v>
                </c:pt>
                <c:pt idx="1666">
                  <c:v>36.659999999999997</c:v>
                </c:pt>
                <c:pt idx="1667">
                  <c:v>36.67</c:v>
                </c:pt>
                <c:pt idx="1668">
                  <c:v>36.68</c:v>
                </c:pt>
                <c:pt idx="1669">
                  <c:v>36.69</c:v>
                </c:pt>
                <c:pt idx="1670">
                  <c:v>36.700000000000003</c:v>
                </c:pt>
                <c:pt idx="1671">
                  <c:v>36.71</c:v>
                </c:pt>
                <c:pt idx="1672">
                  <c:v>36.72</c:v>
                </c:pt>
                <c:pt idx="1673">
                  <c:v>36.729999999999997</c:v>
                </c:pt>
                <c:pt idx="1674">
                  <c:v>36.74</c:v>
                </c:pt>
                <c:pt idx="1675">
                  <c:v>36.75</c:v>
                </c:pt>
                <c:pt idx="1676">
                  <c:v>36.76</c:v>
                </c:pt>
                <c:pt idx="1677">
                  <c:v>36.770000000000003</c:v>
                </c:pt>
                <c:pt idx="1678">
                  <c:v>36.78</c:v>
                </c:pt>
                <c:pt idx="1679">
                  <c:v>36.79</c:v>
                </c:pt>
                <c:pt idx="1680">
                  <c:v>36.799999999999997</c:v>
                </c:pt>
                <c:pt idx="1681">
                  <c:v>36.81</c:v>
                </c:pt>
                <c:pt idx="1682">
                  <c:v>36.82</c:v>
                </c:pt>
                <c:pt idx="1683">
                  <c:v>36.83</c:v>
                </c:pt>
                <c:pt idx="1684">
                  <c:v>36.840000000000003</c:v>
                </c:pt>
                <c:pt idx="1685">
                  <c:v>36.85</c:v>
                </c:pt>
                <c:pt idx="1686">
                  <c:v>36.86</c:v>
                </c:pt>
                <c:pt idx="1687">
                  <c:v>36.869999999999997</c:v>
                </c:pt>
                <c:pt idx="1688">
                  <c:v>36.880000000000003</c:v>
                </c:pt>
                <c:pt idx="1689">
                  <c:v>36.89</c:v>
                </c:pt>
                <c:pt idx="1690">
                  <c:v>36.9</c:v>
                </c:pt>
                <c:pt idx="1691">
                  <c:v>36.909999999999997</c:v>
                </c:pt>
                <c:pt idx="1692">
                  <c:v>36.92</c:v>
                </c:pt>
                <c:pt idx="1693">
                  <c:v>36.93</c:v>
                </c:pt>
                <c:pt idx="1694">
                  <c:v>36.94</c:v>
                </c:pt>
                <c:pt idx="1695">
                  <c:v>36.950000000000003</c:v>
                </c:pt>
                <c:pt idx="1696">
                  <c:v>36.96</c:v>
                </c:pt>
                <c:pt idx="1697">
                  <c:v>36.97</c:v>
                </c:pt>
                <c:pt idx="1698">
                  <c:v>36.979999999999997</c:v>
                </c:pt>
                <c:pt idx="1699">
                  <c:v>36.99</c:v>
                </c:pt>
                <c:pt idx="1700">
                  <c:v>37</c:v>
                </c:pt>
                <c:pt idx="1701">
                  <c:v>37.01</c:v>
                </c:pt>
                <c:pt idx="1702">
                  <c:v>37.020000000000003</c:v>
                </c:pt>
                <c:pt idx="1703">
                  <c:v>37.03</c:v>
                </c:pt>
                <c:pt idx="1704">
                  <c:v>37.04</c:v>
                </c:pt>
                <c:pt idx="1705">
                  <c:v>37.049999999999997</c:v>
                </c:pt>
                <c:pt idx="1706">
                  <c:v>37.06</c:v>
                </c:pt>
                <c:pt idx="1707">
                  <c:v>37.07</c:v>
                </c:pt>
                <c:pt idx="1708">
                  <c:v>37.08</c:v>
                </c:pt>
                <c:pt idx="1709">
                  <c:v>37.090000000000003</c:v>
                </c:pt>
                <c:pt idx="1710">
                  <c:v>37.1</c:v>
                </c:pt>
                <c:pt idx="1711">
                  <c:v>37.11</c:v>
                </c:pt>
                <c:pt idx="1712">
                  <c:v>37.119999999999997</c:v>
                </c:pt>
                <c:pt idx="1713">
                  <c:v>37.130000000000003</c:v>
                </c:pt>
                <c:pt idx="1714">
                  <c:v>37.14</c:v>
                </c:pt>
                <c:pt idx="1715">
                  <c:v>37.15</c:v>
                </c:pt>
                <c:pt idx="1716">
                  <c:v>37.159999999999997</c:v>
                </c:pt>
                <c:pt idx="1717">
                  <c:v>37.17</c:v>
                </c:pt>
                <c:pt idx="1718">
                  <c:v>37.18</c:v>
                </c:pt>
                <c:pt idx="1719">
                  <c:v>37.19</c:v>
                </c:pt>
                <c:pt idx="1720">
                  <c:v>37.200000000000003</c:v>
                </c:pt>
                <c:pt idx="1721">
                  <c:v>37.21</c:v>
                </c:pt>
                <c:pt idx="1722">
                  <c:v>37.22</c:v>
                </c:pt>
                <c:pt idx="1723">
                  <c:v>37.229999999999997</c:v>
                </c:pt>
                <c:pt idx="1724">
                  <c:v>37.24</c:v>
                </c:pt>
                <c:pt idx="1725">
                  <c:v>37.25</c:v>
                </c:pt>
                <c:pt idx="1726">
                  <c:v>37.26</c:v>
                </c:pt>
                <c:pt idx="1727">
                  <c:v>37.270000000000003</c:v>
                </c:pt>
                <c:pt idx="1728">
                  <c:v>37.28</c:v>
                </c:pt>
                <c:pt idx="1729">
                  <c:v>37.29</c:v>
                </c:pt>
                <c:pt idx="1730">
                  <c:v>37.299999999999997</c:v>
                </c:pt>
                <c:pt idx="1731">
                  <c:v>37.31</c:v>
                </c:pt>
                <c:pt idx="1732">
                  <c:v>37.32</c:v>
                </c:pt>
                <c:pt idx="1733">
                  <c:v>37.33</c:v>
                </c:pt>
                <c:pt idx="1734">
                  <c:v>37.340000000000003</c:v>
                </c:pt>
                <c:pt idx="1735">
                  <c:v>37.35</c:v>
                </c:pt>
                <c:pt idx="1736">
                  <c:v>37.36</c:v>
                </c:pt>
                <c:pt idx="1737">
                  <c:v>37.369999999999997</c:v>
                </c:pt>
                <c:pt idx="1738">
                  <c:v>37.380000000000003</c:v>
                </c:pt>
                <c:pt idx="1739">
                  <c:v>37.39</c:v>
                </c:pt>
                <c:pt idx="1740">
                  <c:v>37.4</c:v>
                </c:pt>
                <c:pt idx="1741">
                  <c:v>37.409999999999997</c:v>
                </c:pt>
                <c:pt idx="1742">
                  <c:v>37.42</c:v>
                </c:pt>
                <c:pt idx="1743">
                  <c:v>37.43</c:v>
                </c:pt>
                <c:pt idx="1744">
                  <c:v>37.44</c:v>
                </c:pt>
                <c:pt idx="1745">
                  <c:v>37.450000000000003</c:v>
                </c:pt>
                <c:pt idx="1746">
                  <c:v>37.46</c:v>
                </c:pt>
                <c:pt idx="1747">
                  <c:v>37.47</c:v>
                </c:pt>
                <c:pt idx="1748">
                  <c:v>37.479999999999997</c:v>
                </c:pt>
                <c:pt idx="1749">
                  <c:v>37.49</c:v>
                </c:pt>
                <c:pt idx="1750">
                  <c:v>37.5</c:v>
                </c:pt>
                <c:pt idx="1751">
                  <c:v>37.51</c:v>
                </c:pt>
                <c:pt idx="1752">
                  <c:v>37.520000000000003</c:v>
                </c:pt>
                <c:pt idx="1753">
                  <c:v>37.53</c:v>
                </c:pt>
                <c:pt idx="1754">
                  <c:v>37.54</c:v>
                </c:pt>
                <c:pt idx="1755">
                  <c:v>37.549999999999997</c:v>
                </c:pt>
                <c:pt idx="1756">
                  <c:v>37.56</c:v>
                </c:pt>
                <c:pt idx="1757">
                  <c:v>37.57</c:v>
                </c:pt>
                <c:pt idx="1758">
                  <c:v>37.58</c:v>
                </c:pt>
                <c:pt idx="1759">
                  <c:v>37.590000000000003</c:v>
                </c:pt>
                <c:pt idx="1760">
                  <c:v>37.6</c:v>
                </c:pt>
                <c:pt idx="1761">
                  <c:v>37.61</c:v>
                </c:pt>
                <c:pt idx="1762">
                  <c:v>37.619999999999997</c:v>
                </c:pt>
                <c:pt idx="1763">
                  <c:v>37.630000000000003</c:v>
                </c:pt>
                <c:pt idx="1764">
                  <c:v>37.64</c:v>
                </c:pt>
                <c:pt idx="1765">
                  <c:v>37.65</c:v>
                </c:pt>
                <c:pt idx="1766">
                  <c:v>37.659999999999997</c:v>
                </c:pt>
                <c:pt idx="1767">
                  <c:v>37.67</c:v>
                </c:pt>
                <c:pt idx="1768">
                  <c:v>37.68</c:v>
                </c:pt>
                <c:pt idx="1769">
                  <c:v>37.69</c:v>
                </c:pt>
                <c:pt idx="1770">
                  <c:v>37.700000000000003</c:v>
                </c:pt>
                <c:pt idx="1771">
                  <c:v>37.71</c:v>
                </c:pt>
                <c:pt idx="1772">
                  <c:v>37.72</c:v>
                </c:pt>
                <c:pt idx="1773">
                  <c:v>37.729999999999997</c:v>
                </c:pt>
                <c:pt idx="1774">
                  <c:v>37.74</c:v>
                </c:pt>
                <c:pt idx="1775">
                  <c:v>37.75</c:v>
                </c:pt>
                <c:pt idx="1776">
                  <c:v>37.76</c:v>
                </c:pt>
                <c:pt idx="1777">
                  <c:v>37.770000000000003</c:v>
                </c:pt>
                <c:pt idx="1778">
                  <c:v>37.78</c:v>
                </c:pt>
                <c:pt idx="1779">
                  <c:v>37.79</c:v>
                </c:pt>
                <c:pt idx="1780">
                  <c:v>37.799999999999997</c:v>
                </c:pt>
                <c:pt idx="1781">
                  <c:v>37.81</c:v>
                </c:pt>
                <c:pt idx="1782">
                  <c:v>37.82</c:v>
                </c:pt>
                <c:pt idx="1783">
                  <c:v>37.83</c:v>
                </c:pt>
                <c:pt idx="1784">
                  <c:v>37.840000000000003</c:v>
                </c:pt>
                <c:pt idx="1785">
                  <c:v>37.85</c:v>
                </c:pt>
                <c:pt idx="1786">
                  <c:v>37.86</c:v>
                </c:pt>
                <c:pt idx="1787">
                  <c:v>37.869999999999997</c:v>
                </c:pt>
                <c:pt idx="1788">
                  <c:v>37.880000000000003</c:v>
                </c:pt>
                <c:pt idx="1789">
                  <c:v>37.89</c:v>
                </c:pt>
                <c:pt idx="1790">
                  <c:v>37.9</c:v>
                </c:pt>
                <c:pt idx="1791">
                  <c:v>37.909999999999997</c:v>
                </c:pt>
                <c:pt idx="1792">
                  <c:v>37.92</c:v>
                </c:pt>
                <c:pt idx="1793">
                  <c:v>37.93</c:v>
                </c:pt>
                <c:pt idx="1794">
                  <c:v>37.94</c:v>
                </c:pt>
                <c:pt idx="1795">
                  <c:v>37.950000000000003</c:v>
                </c:pt>
                <c:pt idx="1796">
                  <c:v>37.96</c:v>
                </c:pt>
                <c:pt idx="1797">
                  <c:v>37.97</c:v>
                </c:pt>
                <c:pt idx="1798">
                  <c:v>37.979999999999997</c:v>
                </c:pt>
                <c:pt idx="1799">
                  <c:v>37.99</c:v>
                </c:pt>
                <c:pt idx="1800">
                  <c:v>38</c:v>
                </c:pt>
                <c:pt idx="1801">
                  <c:v>38.01</c:v>
                </c:pt>
                <c:pt idx="1802">
                  <c:v>38.020000000000003</c:v>
                </c:pt>
                <c:pt idx="1803">
                  <c:v>38.03</c:v>
                </c:pt>
                <c:pt idx="1804">
                  <c:v>38.04</c:v>
                </c:pt>
                <c:pt idx="1805">
                  <c:v>38.049999999999997</c:v>
                </c:pt>
                <c:pt idx="1806">
                  <c:v>38.06</c:v>
                </c:pt>
                <c:pt idx="1807">
                  <c:v>38.07</c:v>
                </c:pt>
                <c:pt idx="1808">
                  <c:v>38.08</c:v>
                </c:pt>
                <c:pt idx="1809">
                  <c:v>38.090000000000003</c:v>
                </c:pt>
                <c:pt idx="1810">
                  <c:v>38.1</c:v>
                </c:pt>
                <c:pt idx="1811">
                  <c:v>38.11</c:v>
                </c:pt>
                <c:pt idx="1812">
                  <c:v>38.119999999999997</c:v>
                </c:pt>
                <c:pt idx="1813">
                  <c:v>38.130000000000003</c:v>
                </c:pt>
                <c:pt idx="1814">
                  <c:v>38.14</c:v>
                </c:pt>
                <c:pt idx="1815">
                  <c:v>38.15</c:v>
                </c:pt>
                <c:pt idx="1816">
                  <c:v>38.159999999999997</c:v>
                </c:pt>
                <c:pt idx="1817">
                  <c:v>38.17</c:v>
                </c:pt>
                <c:pt idx="1818">
                  <c:v>38.18</c:v>
                </c:pt>
                <c:pt idx="1819">
                  <c:v>38.19</c:v>
                </c:pt>
                <c:pt idx="1820">
                  <c:v>38.200000000000003</c:v>
                </c:pt>
                <c:pt idx="1821">
                  <c:v>38.21</c:v>
                </c:pt>
                <c:pt idx="1822">
                  <c:v>38.22</c:v>
                </c:pt>
                <c:pt idx="1823">
                  <c:v>38.229999999999997</c:v>
                </c:pt>
                <c:pt idx="1824">
                  <c:v>38.24</c:v>
                </c:pt>
                <c:pt idx="1825">
                  <c:v>38.25</c:v>
                </c:pt>
                <c:pt idx="1826">
                  <c:v>38.26</c:v>
                </c:pt>
                <c:pt idx="1827">
                  <c:v>38.270000000000003</c:v>
                </c:pt>
                <c:pt idx="1828">
                  <c:v>38.28</c:v>
                </c:pt>
                <c:pt idx="1829">
                  <c:v>38.29</c:v>
                </c:pt>
                <c:pt idx="1830">
                  <c:v>38.299999999999997</c:v>
                </c:pt>
                <c:pt idx="1831">
                  <c:v>38.31</c:v>
                </c:pt>
                <c:pt idx="1832">
                  <c:v>38.32</c:v>
                </c:pt>
                <c:pt idx="1833">
                  <c:v>38.33</c:v>
                </c:pt>
                <c:pt idx="1834">
                  <c:v>38.340000000000003</c:v>
                </c:pt>
                <c:pt idx="1835">
                  <c:v>38.35</c:v>
                </c:pt>
                <c:pt idx="1836">
                  <c:v>38.36</c:v>
                </c:pt>
                <c:pt idx="1837">
                  <c:v>38.369999999999997</c:v>
                </c:pt>
                <c:pt idx="1838">
                  <c:v>38.380000000000003</c:v>
                </c:pt>
                <c:pt idx="1839">
                  <c:v>38.39</c:v>
                </c:pt>
                <c:pt idx="1840">
                  <c:v>38.4</c:v>
                </c:pt>
                <c:pt idx="1841">
                  <c:v>38.409999999999997</c:v>
                </c:pt>
                <c:pt idx="1842">
                  <c:v>38.42</c:v>
                </c:pt>
                <c:pt idx="1843">
                  <c:v>38.43</c:v>
                </c:pt>
                <c:pt idx="1844">
                  <c:v>38.44</c:v>
                </c:pt>
                <c:pt idx="1845">
                  <c:v>38.450000000000003</c:v>
                </c:pt>
                <c:pt idx="1846">
                  <c:v>38.46</c:v>
                </c:pt>
                <c:pt idx="1847">
                  <c:v>38.47</c:v>
                </c:pt>
                <c:pt idx="1848">
                  <c:v>38.479999999999997</c:v>
                </c:pt>
                <c:pt idx="1849">
                  <c:v>38.49</c:v>
                </c:pt>
                <c:pt idx="1850">
                  <c:v>38.5</c:v>
                </c:pt>
                <c:pt idx="1851">
                  <c:v>38.51</c:v>
                </c:pt>
                <c:pt idx="1852">
                  <c:v>38.520000000000003</c:v>
                </c:pt>
                <c:pt idx="1853">
                  <c:v>38.53</c:v>
                </c:pt>
                <c:pt idx="1854">
                  <c:v>38.54</c:v>
                </c:pt>
                <c:pt idx="1855">
                  <c:v>38.549999999999997</c:v>
                </c:pt>
                <c:pt idx="1856">
                  <c:v>38.56</c:v>
                </c:pt>
                <c:pt idx="1857">
                  <c:v>38.57</c:v>
                </c:pt>
                <c:pt idx="1858">
                  <c:v>38.58</c:v>
                </c:pt>
                <c:pt idx="1859">
                  <c:v>38.590000000000003</c:v>
                </c:pt>
                <c:pt idx="1860">
                  <c:v>38.6</c:v>
                </c:pt>
                <c:pt idx="1861">
                  <c:v>38.61</c:v>
                </c:pt>
                <c:pt idx="1862">
                  <c:v>38.619999999999997</c:v>
                </c:pt>
                <c:pt idx="1863">
                  <c:v>38.630000000000003</c:v>
                </c:pt>
                <c:pt idx="1864">
                  <c:v>38.64</c:v>
                </c:pt>
                <c:pt idx="1865">
                  <c:v>38.65</c:v>
                </c:pt>
                <c:pt idx="1866">
                  <c:v>38.659999999999997</c:v>
                </c:pt>
                <c:pt idx="1867">
                  <c:v>38.67</c:v>
                </c:pt>
                <c:pt idx="1868">
                  <c:v>38.68</c:v>
                </c:pt>
                <c:pt idx="1869">
                  <c:v>38.69</c:v>
                </c:pt>
                <c:pt idx="1870">
                  <c:v>38.700000000000003</c:v>
                </c:pt>
                <c:pt idx="1871">
                  <c:v>38.71</c:v>
                </c:pt>
                <c:pt idx="1872">
                  <c:v>38.72</c:v>
                </c:pt>
                <c:pt idx="1873">
                  <c:v>38.729999999999997</c:v>
                </c:pt>
                <c:pt idx="1874">
                  <c:v>38.74</c:v>
                </c:pt>
                <c:pt idx="1875">
                  <c:v>38.75</c:v>
                </c:pt>
                <c:pt idx="1876">
                  <c:v>38.76</c:v>
                </c:pt>
                <c:pt idx="1877">
                  <c:v>38.770000000000003</c:v>
                </c:pt>
                <c:pt idx="1878">
                  <c:v>38.78</c:v>
                </c:pt>
                <c:pt idx="1879">
                  <c:v>38.79</c:v>
                </c:pt>
                <c:pt idx="1880">
                  <c:v>38.799999999999997</c:v>
                </c:pt>
                <c:pt idx="1881">
                  <c:v>38.81</c:v>
                </c:pt>
                <c:pt idx="1882">
                  <c:v>38.82</c:v>
                </c:pt>
                <c:pt idx="1883">
                  <c:v>38.83</c:v>
                </c:pt>
                <c:pt idx="1884">
                  <c:v>38.840000000000003</c:v>
                </c:pt>
                <c:pt idx="1885">
                  <c:v>38.85</c:v>
                </c:pt>
                <c:pt idx="1886">
                  <c:v>38.86</c:v>
                </c:pt>
                <c:pt idx="1887">
                  <c:v>38.869999999999997</c:v>
                </c:pt>
                <c:pt idx="1888">
                  <c:v>38.880000000000003</c:v>
                </c:pt>
                <c:pt idx="1889">
                  <c:v>38.89</c:v>
                </c:pt>
                <c:pt idx="1890">
                  <c:v>38.9</c:v>
                </c:pt>
                <c:pt idx="1891">
                  <c:v>38.909999999999997</c:v>
                </c:pt>
                <c:pt idx="1892">
                  <c:v>38.92</c:v>
                </c:pt>
                <c:pt idx="1893">
                  <c:v>38.93</c:v>
                </c:pt>
                <c:pt idx="1894">
                  <c:v>38.94</c:v>
                </c:pt>
                <c:pt idx="1895">
                  <c:v>38.950000000000003</c:v>
                </c:pt>
                <c:pt idx="1896">
                  <c:v>38.96</c:v>
                </c:pt>
                <c:pt idx="1897">
                  <c:v>38.97</c:v>
                </c:pt>
                <c:pt idx="1898">
                  <c:v>38.979999999999997</c:v>
                </c:pt>
                <c:pt idx="1899">
                  <c:v>38.99</c:v>
                </c:pt>
                <c:pt idx="1900">
                  <c:v>39</c:v>
                </c:pt>
                <c:pt idx="1901">
                  <c:v>39.01</c:v>
                </c:pt>
                <c:pt idx="1902">
                  <c:v>39.020000000000003</c:v>
                </c:pt>
                <c:pt idx="1903">
                  <c:v>39.03</c:v>
                </c:pt>
                <c:pt idx="1904">
                  <c:v>39.04</c:v>
                </c:pt>
                <c:pt idx="1905">
                  <c:v>39.049999999999997</c:v>
                </c:pt>
                <c:pt idx="1906">
                  <c:v>39.06</c:v>
                </c:pt>
                <c:pt idx="1907">
                  <c:v>39.07</c:v>
                </c:pt>
                <c:pt idx="1908">
                  <c:v>39.08</c:v>
                </c:pt>
                <c:pt idx="1909">
                  <c:v>39.090000000000003</c:v>
                </c:pt>
                <c:pt idx="1910">
                  <c:v>39.1</c:v>
                </c:pt>
                <c:pt idx="1911">
                  <c:v>39.11</c:v>
                </c:pt>
                <c:pt idx="1912">
                  <c:v>39.119999999999997</c:v>
                </c:pt>
                <c:pt idx="1913">
                  <c:v>39.130000000000003</c:v>
                </c:pt>
                <c:pt idx="1914">
                  <c:v>39.14</c:v>
                </c:pt>
                <c:pt idx="1915">
                  <c:v>39.15</c:v>
                </c:pt>
                <c:pt idx="1916">
                  <c:v>39.159999999999997</c:v>
                </c:pt>
                <c:pt idx="1917">
                  <c:v>39.17</c:v>
                </c:pt>
                <c:pt idx="1918">
                  <c:v>39.18</c:v>
                </c:pt>
                <c:pt idx="1919">
                  <c:v>39.19</c:v>
                </c:pt>
                <c:pt idx="1920">
                  <c:v>39.200000000000003</c:v>
                </c:pt>
                <c:pt idx="1921">
                  <c:v>39.21</c:v>
                </c:pt>
                <c:pt idx="1922">
                  <c:v>39.22</c:v>
                </c:pt>
                <c:pt idx="1923">
                  <c:v>39.229999999999997</c:v>
                </c:pt>
                <c:pt idx="1924">
                  <c:v>39.24</c:v>
                </c:pt>
                <c:pt idx="1925">
                  <c:v>39.25</c:v>
                </c:pt>
                <c:pt idx="1926">
                  <c:v>39.26</c:v>
                </c:pt>
                <c:pt idx="1927">
                  <c:v>39.270000000000003</c:v>
                </c:pt>
                <c:pt idx="1928">
                  <c:v>39.28</c:v>
                </c:pt>
                <c:pt idx="1929">
                  <c:v>39.29</c:v>
                </c:pt>
                <c:pt idx="1930">
                  <c:v>39.299999999999997</c:v>
                </c:pt>
                <c:pt idx="1931">
                  <c:v>39.31</c:v>
                </c:pt>
                <c:pt idx="1932">
                  <c:v>39.32</c:v>
                </c:pt>
                <c:pt idx="1933">
                  <c:v>39.33</c:v>
                </c:pt>
                <c:pt idx="1934">
                  <c:v>39.340000000000003</c:v>
                </c:pt>
                <c:pt idx="1935">
                  <c:v>39.35</c:v>
                </c:pt>
                <c:pt idx="1936">
                  <c:v>39.36</c:v>
                </c:pt>
                <c:pt idx="1937">
                  <c:v>39.369999999999997</c:v>
                </c:pt>
                <c:pt idx="1938">
                  <c:v>39.380000000000003</c:v>
                </c:pt>
                <c:pt idx="1939">
                  <c:v>39.39</c:v>
                </c:pt>
                <c:pt idx="1940">
                  <c:v>39.4</c:v>
                </c:pt>
                <c:pt idx="1941">
                  <c:v>39.409999999999997</c:v>
                </c:pt>
                <c:pt idx="1942">
                  <c:v>39.42</c:v>
                </c:pt>
                <c:pt idx="1943">
                  <c:v>39.43</c:v>
                </c:pt>
                <c:pt idx="1944">
                  <c:v>39.44</c:v>
                </c:pt>
                <c:pt idx="1945">
                  <c:v>39.450000000000003</c:v>
                </c:pt>
                <c:pt idx="1946">
                  <c:v>39.46</c:v>
                </c:pt>
                <c:pt idx="1947">
                  <c:v>39.47</c:v>
                </c:pt>
                <c:pt idx="1948">
                  <c:v>39.479999999999997</c:v>
                </c:pt>
                <c:pt idx="1949">
                  <c:v>39.49</c:v>
                </c:pt>
                <c:pt idx="1950">
                  <c:v>39.5</c:v>
                </c:pt>
                <c:pt idx="1951">
                  <c:v>39.51</c:v>
                </c:pt>
                <c:pt idx="1952">
                  <c:v>39.520000000000003</c:v>
                </c:pt>
                <c:pt idx="1953">
                  <c:v>39.53</c:v>
                </c:pt>
                <c:pt idx="1954">
                  <c:v>39.54</c:v>
                </c:pt>
                <c:pt idx="1955">
                  <c:v>39.549999999999997</c:v>
                </c:pt>
                <c:pt idx="1956">
                  <c:v>39.56</c:v>
                </c:pt>
                <c:pt idx="1957">
                  <c:v>39.57</c:v>
                </c:pt>
                <c:pt idx="1958">
                  <c:v>39.58</c:v>
                </c:pt>
                <c:pt idx="1959">
                  <c:v>39.590000000000003</c:v>
                </c:pt>
                <c:pt idx="1960">
                  <c:v>39.6</c:v>
                </c:pt>
                <c:pt idx="1961">
                  <c:v>39.61</c:v>
                </c:pt>
                <c:pt idx="1962">
                  <c:v>39.619999999999997</c:v>
                </c:pt>
                <c:pt idx="1963">
                  <c:v>39.630000000000003</c:v>
                </c:pt>
                <c:pt idx="1964">
                  <c:v>39.64</c:v>
                </c:pt>
                <c:pt idx="1965">
                  <c:v>39.65</c:v>
                </c:pt>
                <c:pt idx="1966">
                  <c:v>39.659999999999997</c:v>
                </c:pt>
                <c:pt idx="1967">
                  <c:v>39.67</c:v>
                </c:pt>
                <c:pt idx="1968">
                  <c:v>39.68</c:v>
                </c:pt>
                <c:pt idx="1969">
                  <c:v>39.69</c:v>
                </c:pt>
                <c:pt idx="1970">
                  <c:v>39.700000000000003</c:v>
                </c:pt>
                <c:pt idx="1971">
                  <c:v>39.71</c:v>
                </c:pt>
                <c:pt idx="1972">
                  <c:v>39.72</c:v>
                </c:pt>
                <c:pt idx="1973">
                  <c:v>39.729999999999997</c:v>
                </c:pt>
                <c:pt idx="1974">
                  <c:v>39.74</c:v>
                </c:pt>
                <c:pt idx="1975">
                  <c:v>39.75</c:v>
                </c:pt>
                <c:pt idx="1976">
                  <c:v>39.76</c:v>
                </c:pt>
                <c:pt idx="1977">
                  <c:v>39.770000000000003</c:v>
                </c:pt>
                <c:pt idx="1978">
                  <c:v>39.78</c:v>
                </c:pt>
                <c:pt idx="1979">
                  <c:v>39.79</c:v>
                </c:pt>
                <c:pt idx="1980">
                  <c:v>39.799999999999997</c:v>
                </c:pt>
                <c:pt idx="1981">
                  <c:v>39.81</c:v>
                </c:pt>
                <c:pt idx="1982">
                  <c:v>39.82</c:v>
                </c:pt>
                <c:pt idx="1983">
                  <c:v>39.83</c:v>
                </c:pt>
                <c:pt idx="1984">
                  <c:v>39.840000000000003</c:v>
                </c:pt>
                <c:pt idx="1985">
                  <c:v>39.85</c:v>
                </c:pt>
                <c:pt idx="1986">
                  <c:v>39.86</c:v>
                </c:pt>
                <c:pt idx="1987">
                  <c:v>39.869999999999997</c:v>
                </c:pt>
                <c:pt idx="1988">
                  <c:v>39.880000000000003</c:v>
                </c:pt>
                <c:pt idx="1989">
                  <c:v>39.89</c:v>
                </c:pt>
                <c:pt idx="1990">
                  <c:v>39.9</c:v>
                </c:pt>
                <c:pt idx="1991">
                  <c:v>39.909999999999997</c:v>
                </c:pt>
                <c:pt idx="1992">
                  <c:v>39.92</c:v>
                </c:pt>
                <c:pt idx="1993">
                  <c:v>39.93</c:v>
                </c:pt>
                <c:pt idx="1994">
                  <c:v>39.94</c:v>
                </c:pt>
                <c:pt idx="1995">
                  <c:v>39.950000000000003</c:v>
                </c:pt>
                <c:pt idx="1996">
                  <c:v>39.96</c:v>
                </c:pt>
                <c:pt idx="1997">
                  <c:v>39.97</c:v>
                </c:pt>
                <c:pt idx="1998">
                  <c:v>39.979999999999997</c:v>
                </c:pt>
                <c:pt idx="1999">
                  <c:v>39.99</c:v>
                </c:pt>
                <c:pt idx="2000">
                  <c:v>40</c:v>
                </c:pt>
                <c:pt idx="2001">
                  <c:v>40.01</c:v>
                </c:pt>
                <c:pt idx="2002">
                  <c:v>40.020000000000003</c:v>
                </c:pt>
                <c:pt idx="2003">
                  <c:v>40.03</c:v>
                </c:pt>
                <c:pt idx="2004">
                  <c:v>40.04</c:v>
                </c:pt>
                <c:pt idx="2005">
                  <c:v>40.049999999999997</c:v>
                </c:pt>
                <c:pt idx="2006">
                  <c:v>40.06</c:v>
                </c:pt>
                <c:pt idx="2007">
                  <c:v>40.07</c:v>
                </c:pt>
                <c:pt idx="2008">
                  <c:v>40.08</c:v>
                </c:pt>
                <c:pt idx="2009">
                  <c:v>40.090000000000003</c:v>
                </c:pt>
                <c:pt idx="2010">
                  <c:v>40.1</c:v>
                </c:pt>
                <c:pt idx="2011">
                  <c:v>40.11</c:v>
                </c:pt>
                <c:pt idx="2012">
                  <c:v>40.119999999999997</c:v>
                </c:pt>
                <c:pt idx="2013">
                  <c:v>40.130000000000003</c:v>
                </c:pt>
                <c:pt idx="2014">
                  <c:v>40.14</c:v>
                </c:pt>
                <c:pt idx="2015">
                  <c:v>40.15</c:v>
                </c:pt>
                <c:pt idx="2016">
                  <c:v>40.159999999999997</c:v>
                </c:pt>
                <c:pt idx="2017">
                  <c:v>40.17</c:v>
                </c:pt>
                <c:pt idx="2018">
                  <c:v>40.18</c:v>
                </c:pt>
                <c:pt idx="2019">
                  <c:v>40.19</c:v>
                </c:pt>
                <c:pt idx="2020">
                  <c:v>40.200000000000003</c:v>
                </c:pt>
                <c:pt idx="2021">
                  <c:v>40.21</c:v>
                </c:pt>
                <c:pt idx="2022">
                  <c:v>40.22</c:v>
                </c:pt>
                <c:pt idx="2023">
                  <c:v>40.229999999999997</c:v>
                </c:pt>
                <c:pt idx="2024">
                  <c:v>40.24</c:v>
                </c:pt>
                <c:pt idx="2025">
                  <c:v>40.25</c:v>
                </c:pt>
                <c:pt idx="2026">
                  <c:v>40.26</c:v>
                </c:pt>
                <c:pt idx="2027">
                  <c:v>40.270000000000003</c:v>
                </c:pt>
                <c:pt idx="2028">
                  <c:v>40.28</c:v>
                </c:pt>
                <c:pt idx="2029">
                  <c:v>40.29</c:v>
                </c:pt>
                <c:pt idx="2030">
                  <c:v>40.299999999999997</c:v>
                </c:pt>
                <c:pt idx="2031">
                  <c:v>40.31</c:v>
                </c:pt>
                <c:pt idx="2032">
                  <c:v>40.32</c:v>
                </c:pt>
                <c:pt idx="2033">
                  <c:v>40.33</c:v>
                </c:pt>
                <c:pt idx="2034">
                  <c:v>40.340000000000003</c:v>
                </c:pt>
                <c:pt idx="2035">
                  <c:v>40.35</c:v>
                </c:pt>
                <c:pt idx="2036">
                  <c:v>40.36</c:v>
                </c:pt>
                <c:pt idx="2037">
                  <c:v>40.369999999999997</c:v>
                </c:pt>
                <c:pt idx="2038">
                  <c:v>40.380000000000003</c:v>
                </c:pt>
                <c:pt idx="2039">
                  <c:v>40.39</c:v>
                </c:pt>
                <c:pt idx="2040">
                  <c:v>40.4</c:v>
                </c:pt>
                <c:pt idx="2041">
                  <c:v>40.409999999999997</c:v>
                </c:pt>
                <c:pt idx="2042">
                  <c:v>40.42</c:v>
                </c:pt>
                <c:pt idx="2043">
                  <c:v>40.43</c:v>
                </c:pt>
                <c:pt idx="2044">
                  <c:v>40.44</c:v>
                </c:pt>
                <c:pt idx="2045">
                  <c:v>40.450000000000003</c:v>
                </c:pt>
                <c:pt idx="2046">
                  <c:v>40.46</c:v>
                </c:pt>
                <c:pt idx="2047">
                  <c:v>40.47</c:v>
                </c:pt>
                <c:pt idx="2048">
                  <c:v>40.479999999999997</c:v>
                </c:pt>
                <c:pt idx="2049">
                  <c:v>40.49</c:v>
                </c:pt>
                <c:pt idx="2050">
                  <c:v>40.5</c:v>
                </c:pt>
                <c:pt idx="2051">
                  <c:v>40.51</c:v>
                </c:pt>
                <c:pt idx="2052">
                  <c:v>40.520000000000003</c:v>
                </c:pt>
                <c:pt idx="2053">
                  <c:v>40.53</c:v>
                </c:pt>
                <c:pt idx="2054">
                  <c:v>40.54</c:v>
                </c:pt>
                <c:pt idx="2055">
                  <c:v>40.549999999999997</c:v>
                </c:pt>
                <c:pt idx="2056">
                  <c:v>40.56</c:v>
                </c:pt>
                <c:pt idx="2057">
                  <c:v>40.57</c:v>
                </c:pt>
                <c:pt idx="2058">
                  <c:v>40.58</c:v>
                </c:pt>
                <c:pt idx="2059">
                  <c:v>40.590000000000003</c:v>
                </c:pt>
                <c:pt idx="2060">
                  <c:v>40.6</c:v>
                </c:pt>
                <c:pt idx="2061">
                  <c:v>40.61</c:v>
                </c:pt>
                <c:pt idx="2062">
                  <c:v>40.619999999999997</c:v>
                </c:pt>
                <c:pt idx="2063">
                  <c:v>40.630000000000003</c:v>
                </c:pt>
                <c:pt idx="2064">
                  <c:v>40.64</c:v>
                </c:pt>
                <c:pt idx="2065">
                  <c:v>40.65</c:v>
                </c:pt>
                <c:pt idx="2066">
                  <c:v>40.659999999999997</c:v>
                </c:pt>
                <c:pt idx="2067">
                  <c:v>40.67</c:v>
                </c:pt>
                <c:pt idx="2068">
                  <c:v>40.68</c:v>
                </c:pt>
                <c:pt idx="2069">
                  <c:v>40.69</c:v>
                </c:pt>
                <c:pt idx="2070">
                  <c:v>40.700000000000003</c:v>
                </c:pt>
                <c:pt idx="2071">
                  <c:v>40.71</c:v>
                </c:pt>
                <c:pt idx="2072">
                  <c:v>40.72</c:v>
                </c:pt>
                <c:pt idx="2073">
                  <c:v>40.729999999999997</c:v>
                </c:pt>
                <c:pt idx="2074">
                  <c:v>40.74</c:v>
                </c:pt>
                <c:pt idx="2075">
                  <c:v>40.75</c:v>
                </c:pt>
                <c:pt idx="2076">
                  <c:v>40.76</c:v>
                </c:pt>
                <c:pt idx="2077">
                  <c:v>40.770000000000003</c:v>
                </c:pt>
                <c:pt idx="2078">
                  <c:v>40.78</c:v>
                </c:pt>
                <c:pt idx="2079">
                  <c:v>40.79</c:v>
                </c:pt>
                <c:pt idx="2080">
                  <c:v>40.799999999999997</c:v>
                </c:pt>
                <c:pt idx="2081">
                  <c:v>40.81</c:v>
                </c:pt>
                <c:pt idx="2082">
                  <c:v>40.82</c:v>
                </c:pt>
                <c:pt idx="2083">
                  <c:v>40.83</c:v>
                </c:pt>
                <c:pt idx="2084">
                  <c:v>40.840000000000003</c:v>
                </c:pt>
                <c:pt idx="2085">
                  <c:v>40.85</c:v>
                </c:pt>
                <c:pt idx="2086">
                  <c:v>40.86</c:v>
                </c:pt>
                <c:pt idx="2087">
                  <c:v>40.869999999999997</c:v>
                </c:pt>
                <c:pt idx="2088">
                  <c:v>40.880000000000003</c:v>
                </c:pt>
                <c:pt idx="2089">
                  <c:v>40.89</c:v>
                </c:pt>
                <c:pt idx="2090">
                  <c:v>40.9</c:v>
                </c:pt>
                <c:pt idx="2091">
                  <c:v>40.909999999999997</c:v>
                </c:pt>
                <c:pt idx="2092">
                  <c:v>40.92</c:v>
                </c:pt>
                <c:pt idx="2093">
                  <c:v>40.93</c:v>
                </c:pt>
                <c:pt idx="2094">
                  <c:v>40.94</c:v>
                </c:pt>
                <c:pt idx="2095">
                  <c:v>40.950000000000003</c:v>
                </c:pt>
                <c:pt idx="2096">
                  <c:v>40.96</c:v>
                </c:pt>
                <c:pt idx="2097">
                  <c:v>40.97</c:v>
                </c:pt>
                <c:pt idx="2098">
                  <c:v>40.98</c:v>
                </c:pt>
                <c:pt idx="2099">
                  <c:v>40.99</c:v>
                </c:pt>
                <c:pt idx="2100">
                  <c:v>41</c:v>
                </c:pt>
                <c:pt idx="2101">
                  <c:v>41.01</c:v>
                </c:pt>
                <c:pt idx="2102">
                  <c:v>41.02</c:v>
                </c:pt>
                <c:pt idx="2103">
                  <c:v>41.03</c:v>
                </c:pt>
                <c:pt idx="2104">
                  <c:v>41.04</c:v>
                </c:pt>
                <c:pt idx="2105">
                  <c:v>41.05</c:v>
                </c:pt>
                <c:pt idx="2106">
                  <c:v>41.06</c:v>
                </c:pt>
                <c:pt idx="2107">
                  <c:v>41.07</c:v>
                </c:pt>
                <c:pt idx="2108">
                  <c:v>41.08</c:v>
                </c:pt>
                <c:pt idx="2109">
                  <c:v>41.09</c:v>
                </c:pt>
                <c:pt idx="2110">
                  <c:v>41.1</c:v>
                </c:pt>
                <c:pt idx="2111">
                  <c:v>41.11</c:v>
                </c:pt>
                <c:pt idx="2112">
                  <c:v>41.12</c:v>
                </c:pt>
                <c:pt idx="2113">
                  <c:v>41.13</c:v>
                </c:pt>
                <c:pt idx="2114">
                  <c:v>41.14</c:v>
                </c:pt>
                <c:pt idx="2115">
                  <c:v>41.15</c:v>
                </c:pt>
                <c:pt idx="2116">
                  <c:v>41.16</c:v>
                </c:pt>
                <c:pt idx="2117">
                  <c:v>41.17</c:v>
                </c:pt>
                <c:pt idx="2118">
                  <c:v>41.18</c:v>
                </c:pt>
                <c:pt idx="2119">
                  <c:v>41.19</c:v>
                </c:pt>
                <c:pt idx="2120">
                  <c:v>41.2</c:v>
                </c:pt>
                <c:pt idx="2121">
                  <c:v>41.21</c:v>
                </c:pt>
                <c:pt idx="2122">
                  <c:v>41.22</c:v>
                </c:pt>
                <c:pt idx="2123">
                  <c:v>41.23</c:v>
                </c:pt>
                <c:pt idx="2124">
                  <c:v>41.24</c:v>
                </c:pt>
                <c:pt idx="2125">
                  <c:v>41.25</c:v>
                </c:pt>
                <c:pt idx="2126">
                  <c:v>41.26</c:v>
                </c:pt>
                <c:pt idx="2127">
                  <c:v>41.27</c:v>
                </c:pt>
                <c:pt idx="2128">
                  <c:v>41.28</c:v>
                </c:pt>
                <c:pt idx="2129">
                  <c:v>41.29</c:v>
                </c:pt>
                <c:pt idx="2130">
                  <c:v>41.3</c:v>
                </c:pt>
                <c:pt idx="2131">
                  <c:v>41.31</c:v>
                </c:pt>
                <c:pt idx="2132">
                  <c:v>41.32</c:v>
                </c:pt>
                <c:pt idx="2133">
                  <c:v>41.33</c:v>
                </c:pt>
                <c:pt idx="2134">
                  <c:v>41.34</c:v>
                </c:pt>
                <c:pt idx="2135">
                  <c:v>41.35</c:v>
                </c:pt>
                <c:pt idx="2136">
                  <c:v>41.36</c:v>
                </c:pt>
                <c:pt idx="2137">
                  <c:v>41.37</c:v>
                </c:pt>
                <c:pt idx="2138">
                  <c:v>41.38</c:v>
                </c:pt>
                <c:pt idx="2139">
                  <c:v>41.39</c:v>
                </c:pt>
                <c:pt idx="2140">
                  <c:v>41.4</c:v>
                </c:pt>
                <c:pt idx="2141">
                  <c:v>41.41</c:v>
                </c:pt>
                <c:pt idx="2142">
                  <c:v>41.42</c:v>
                </c:pt>
                <c:pt idx="2143">
                  <c:v>41.43</c:v>
                </c:pt>
                <c:pt idx="2144">
                  <c:v>41.44</c:v>
                </c:pt>
                <c:pt idx="2145">
                  <c:v>41.45</c:v>
                </c:pt>
                <c:pt idx="2146">
                  <c:v>41.46</c:v>
                </c:pt>
                <c:pt idx="2147">
                  <c:v>41.47</c:v>
                </c:pt>
                <c:pt idx="2148">
                  <c:v>41.48</c:v>
                </c:pt>
                <c:pt idx="2149">
                  <c:v>41.49</c:v>
                </c:pt>
                <c:pt idx="2150">
                  <c:v>41.5</c:v>
                </c:pt>
                <c:pt idx="2151">
                  <c:v>41.51</c:v>
                </c:pt>
                <c:pt idx="2152">
                  <c:v>41.52</c:v>
                </c:pt>
                <c:pt idx="2153">
                  <c:v>41.53</c:v>
                </c:pt>
                <c:pt idx="2154">
                  <c:v>41.54</c:v>
                </c:pt>
                <c:pt idx="2155">
                  <c:v>41.55</c:v>
                </c:pt>
                <c:pt idx="2156">
                  <c:v>41.56</c:v>
                </c:pt>
                <c:pt idx="2157">
                  <c:v>41.57</c:v>
                </c:pt>
                <c:pt idx="2158">
                  <c:v>41.58</c:v>
                </c:pt>
                <c:pt idx="2159">
                  <c:v>41.59</c:v>
                </c:pt>
                <c:pt idx="2160">
                  <c:v>41.6</c:v>
                </c:pt>
                <c:pt idx="2161">
                  <c:v>41.61</c:v>
                </c:pt>
                <c:pt idx="2162">
                  <c:v>41.62</c:v>
                </c:pt>
                <c:pt idx="2163">
                  <c:v>41.63</c:v>
                </c:pt>
                <c:pt idx="2164">
                  <c:v>41.64</c:v>
                </c:pt>
                <c:pt idx="2165">
                  <c:v>41.65</c:v>
                </c:pt>
                <c:pt idx="2166">
                  <c:v>41.66</c:v>
                </c:pt>
                <c:pt idx="2167">
                  <c:v>41.67</c:v>
                </c:pt>
                <c:pt idx="2168">
                  <c:v>41.68</c:v>
                </c:pt>
                <c:pt idx="2169">
                  <c:v>41.69</c:v>
                </c:pt>
                <c:pt idx="2170">
                  <c:v>41.7</c:v>
                </c:pt>
                <c:pt idx="2171">
                  <c:v>41.71</c:v>
                </c:pt>
                <c:pt idx="2172">
                  <c:v>41.72</c:v>
                </c:pt>
                <c:pt idx="2173">
                  <c:v>41.73</c:v>
                </c:pt>
                <c:pt idx="2174">
                  <c:v>41.74</c:v>
                </c:pt>
                <c:pt idx="2175">
                  <c:v>41.75</c:v>
                </c:pt>
                <c:pt idx="2176">
                  <c:v>41.76</c:v>
                </c:pt>
                <c:pt idx="2177">
                  <c:v>41.77</c:v>
                </c:pt>
                <c:pt idx="2178">
                  <c:v>41.78</c:v>
                </c:pt>
                <c:pt idx="2179">
                  <c:v>41.79</c:v>
                </c:pt>
                <c:pt idx="2180">
                  <c:v>41.8</c:v>
                </c:pt>
                <c:pt idx="2181">
                  <c:v>41.81</c:v>
                </c:pt>
                <c:pt idx="2182">
                  <c:v>41.82</c:v>
                </c:pt>
                <c:pt idx="2183">
                  <c:v>41.83</c:v>
                </c:pt>
                <c:pt idx="2184">
                  <c:v>41.84</c:v>
                </c:pt>
                <c:pt idx="2185">
                  <c:v>41.85</c:v>
                </c:pt>
                <c:pt idx="2186">
                  <c:v>41.86</c:v>
                </c:pt>
                <c:pt idx="2187">
                  <c:v>41.87</c:v>
                </c:pt>
                <c:pt idx="2188">
                  <c:v>41.88</c:v>
                </c:pt>
                <c:pt idx="2189">
                  <c:v>41.89</c:v>
                </c:pt>
                <c:pt idx="2190">
                  <c:v>41.9</c:v>
                </c:pt>
                <c:pt idx="2191">
                  <c:v>41.91</c:v>
                </c:pt>
                <c:pt idx="2192">
                  <c:v>41.92</c:v>
                </c:pt>
                <c:pt idx="2193">
                  <c:v>41.93</c:v>
                </c:pt>
                <c:pt idx="2194">
                  <c:v>41.94</c:v>
                </c:pt>
                <c:pt idx="2195">
                  <c:v>41.95</c:v>
                </c:pt>
                <c:pt idx="2196">
                  <c:v>41.96</c:v>
                </c:pt>
                <c:pt idx="2197">
                  <c:v>41.97</c:v>
                </c:pt>
                <c:pt idx="2198">
                  <c:v>41.98</c:v>
                </c:pt>
                <c:pt idx="2199">
                  <c:v>41.99</c:v>
                </c:pt>
                <c:pt idx="2200">
                  <c:v>42</c:v>
                </c:pt>
                <c:pt idx="2201">
                  <c:v>42.01</c:v>
                </c:pt>
                <c:pt idx="2202">
                  <c:v>42.02</c:v>
                </c:pt>
                <c:pt idx="2203">
                  <c:v>42.03</c:v>
                </c:pt>
                <c:pt idx="2204">
                  <c:v>42.04</c:v>
                </c:pt>
                <c:pt idx="2205">
                  <c:v>42.05</c:v>
                </c:pt>
                <c:pt idx="2206">
                  <c:v>42.06</c:v>
                </c:pt>
                <c:pt idx="2207">
                  <c:v>42.07</c:v>
                </c:pt>
                <c:pt idx="2208">
                  <c:v>42.08</c:v>
                </c:pt>
                <c:pt idx="2209">
                  <c:v>42.09</c:v>
                </c:pt>
                <c:pt idx="2210">
                  <c:v>42.1</c:v>
                </c:pt>
                <c:pt idx="2211">
                  <c:v>42.11</c:v>
                </c:pt>
                <c:pt idx="2212">
                  <c:v>42.12</c:v>
                </c:pt>
                <c:pt idx="2213">
                  <c:v>42.13</c:v>
                </c:pt>
                <c:pt idx="2214">
                  <c:v>42.14</c:v>
                </c:pt>
                <c:pt idx="2215">
                  <c:v>42.15</c:v>
                </c:pt>
                <c:pt idx="2216">
                  <c:v>42.16</c:v>
                </c:pt>
                <c:pt idx="2217">
                  <c:v>42.17</c:v>
                </c:pt>
                <c:pt idx="2218">
                  <c:v>42.18</c:v>
                </c:pt>
                <c:pt idx="2219">
                  <c:v>42.19</c:v>
                </c:pt>
                <c:pt idx="2220">
                  <c:v>42.2</c:v>
                </c:pt>
                <c:pt idx="2221">
                  <c:v>42.21</c:v>
                </c:pt>
                <c:pt idx="2222">
                  <c:v>42.22</c:v>
                </c:pt>
                <c:pt idx="2223">
                  <c:v>42.23</c:v>
                </c:pt>
                <c:pt idx="2224">
                  <c:v>42.24</c:v>
                </c:pt>
                <c:pt idx="2225">
                  <c:v>42.25</c:v>
                </c:pt>
                <c:pt idx="2226">
                  <c:v>42.26</c:v>
                </c:pt>
                <c:pt idx="2227">
                  <c:v>42.27</c:v>
                </c:pt>
                <c:pt idx="2228">
                  <c:v>42.28</c:v>
                </c:pt>
                <c:pt idx="2229">
                  <c:v>42.29</c:v>
                </c:pt>
                <c:pt idx="2230">
                  <c:v>42.3</c:v>
                </c:pt>
                <c:pt idx="2231">
                  <c:v>42.31</c:v>
                </c:pt>
                <c:pt idx="2232">
                  <c:v>42.32</c:v>
                </c:pt>
                <c:pt idx="2233">
                  <c:v>42.33</c:v>
                </c:pt>
                <c:pt idx="2234">
                  <c:v>42.34</c:v>
                </c:pt>
                <c:pt idx="2235">
                  <c:v>42.35</c:v>
                </c:pt>
                <c:pt idx="2236">
                  <c:v>42.36</c:v>
                </c:pt>
                <c:pt idx="2237">
                  <c:v>42.37</c:v>
                </c:pt>
                <c:pt idx="2238">
                  <c:v>42.38</c:v>
                </c:pt>
                <c:pt idx="2239">
                  <c:v>42.39</c:v>
                </c:pt>
                <c:pt idx="2240">
                  <c:v>42.4</c:v>
                </c:pt>
                <c:pt idx="2241">
                  <c:v>42.41</c:v>
                </c:pt>
                <c:pt idx="2242">
                  <c:v>42.42</c:v>
                </c:pt>
                <c:pt idx="2243">
                  <c:v>42.43</c:v>
                </c:pt>
                <c:pt idx="2244">
                  <c:v>42.44</c:v>
                </c:pt>
                <c:pt idx="2245">
                  <c:v>42.45</c:v>
                </c:pt>
                <c:pt idx="2246">
                  <c:v>42.46</c:v>
                </c:pt>
                <c:pt idx="2247">
                  <c:v>42.47</c:v>
                </c:pt>
                <c:pt idx="2248">
                  <c:v>42.48</c:v>
                </c:pt>
                <c:pt idx="2249">
                  <c:v>42.49</c:v>
                </c:pt>
                <c:pt idx="2250">
                  <c:v>42.5</c:v>
                </c:pt>
                <c:pt idx="2251">
                  <c:v>42.51</c:v>
                </c:pt>
                <c:pt idx="2252">
                  <c:v>42.52</c:v>
                </c:pt>
                <c:pt idx="2253">
                  <c:v>42.53</c:v>
                </c:pt>
                <c:pt idx="2254">
                  <c:v>42.54</c:v>
                </c:pt>
                <c:pt idx="2255">
                  <c:v>42.55</c:v>
                </c:pt>
                <c:pt idx="2256">
                  <c:v>42.56</c:v>
                </c:pt>
                <c:pt idx="2257">
                  <c:v>42.57</c:v>
                </c:pt>
                <c:pt idx="2258">
                  <c:v>42.58</c:v>
                </c:pt>
                <c:pt idx="2259">
                  <c:v>42.59</c:v>
                </c:pt>
                <c:pt idx="2260">
                  <c:v>42.6</c:v>
                </c:pt>
                <c:pt idx="2261">
                  <c:v>42.61</c:v>
                </c:pt>
                <c:pt idx="2262">
                  <c:v>42.62</c:v>
                </c:pt>
                <c:pt idx="2263">
                  <c:v>42.63</c:v>
                </c:pt>
                <c:pt idx="2264">
                  <c:v>42.64</c:v>
                </c:pt>
                <c:pt idx="2265">
                  <c:v>42.65</c:v>
                </c:pt>
                <c:pt idx="2266">
                  <c:v>42.66</c:v>
                </c:pt>
                <c:pt idx="2267">
                  <c:v>42.67</c:v>
                </c:pt>
                <c:pt idx="2268">
                  <c:v>42.68</c:v>
                </c:pt>
                <c:pt idx="2269">
                  <c:v>42.69</c:v>
                </c:pt>
                <c:pt idx="2270">
                  <c:v>42.7</c:v>
                </c:pt>
                <c:pt idx="2271">
                  <c:v>42.71</c:v>
                </c:pt>
                <c:pt idx="2272">
                  <c:v>42.72</c:v>
                </c:pt>
                <c:pt idx="2273">
                  <c:v>42.73</c:v>
                </c:pt>
                <c:pt idx="2274">
                  <c:v>42.74</c:v>
                </c:pt>
                <c:pt idx="2275">
                  <c:v>42.75</c:v>
                </c:pt>
                <c:pt idx="2276">
                  <c:v>42.76</c:v>
                </c:pt>
                <c:pt idx="2277">
                  <c:v>42.77</c:v>
                </c:pt>
                <c:pt idx="2278">
                  <c:v>42.78</c:v>
                </c:pt>
                <c:pt idx="2279">
                  <c:v>42.79</c:v>
                </c:pt>
                <c:pt idx="2280">
                  <c:v>42.8</c:v>
                </c:pt>
                <c:pt idx="2281">
                  <c:v>42.81</c:v>
                </c:pt>
                <c:pt idx="2282">
                  <c:v>42.82</c:v>
                </c:pt>
                <c:pt idx="2283">
                  <c:v>42.83</c:v>
                </c:pt>
                <c:pt idx="2284">
                  <c:v>42.84</c:v>
                </c:pt>
                <c:pt idx="2285">
                  <c:v>42.85</c:v>
                </c:pt>
                <c:pt idx="2286">
                  <c:v>42.86</c:v>
                </c:pt>
                <c:pt idx="2287">
                  <c:v>42.87</c:v>
                </c:pt>
                <c:pt idx="2288">
                  <c:v>42.88</c:v>
                </c:pt>
                <c:pt idx="2289">
                  <c:v>42.89</c:v>
                </c:pt>
                <c:pt idx="2290">
                  <c:v>42.9</c:v>
                </c:pt>
                <c:pt idx="2291">
                  <c:v>42.91</c:v>
                </c:pt>
                <c:pt idx="2292">
                  <c:v>42.92</c:v>
                </c:pt>
                <c:pt idx="2293">
                  <c:v>42.93</c:v>
                </c:pt>
                <c:pt idx="2294">
                  <c:v>42.94</c:v>
                </c:pt>
                <c:pt idx="2295">
                  <c:v>42.95</c:v>
                </c:pt>
                <c:pt idx="2296">
                  <c:v>42.96</c:v>
                </c:pt>
                <c:pt idx="2297">
                  <c:v>42.97</c:v>
                </c:pt>
                <c:pt idx="2298">
                  <c:v>42.98</c:v>
                </c:pt>
                <c:pt idx="2299">
                  <c:v>42.99</c:v>
                </c:pt>
                <c:pt idx="2300">
                  <c:v>43</c:v>
                </c:pt>
                <c:pt idx="2301">
                  <c:v>43.01</c:v>
                </c:pt>
                <c:pt idx="2302">
                  <c:v>43.02</c:v>
                </c:pt>
                <c:pt idx="2303">
                  <c:v>43.03</c:v>
                </c:pt>
                <c:pt idx="2304">
                  <c:v>43.04</c:v>
                </c:pt>
                <c:pt idx="2305">
                  <c:v>43.05</c:v>
                </c:pt>
                <c:pt idx="2306">
                  <c:v>43.06</c:v>
                </c:pt>
                <c:pt idx="2307">
                  <c:v>43.07</c:v>
                </c:pt>
                <c:pt idx="2308">
                  <c:v>43.08</c:v>
                </c:pt>
                <c:pt idx="2309">
                  <c:v>43.09</c:v>
                </c:pt>
                <c:pt idx="2310">
                  <c:v>43.1</c:v>
                </c:pt>
                <c:pt idx="2311">
                  <c:v>43.11</c:v>
                </c:pt>
                <c:pt idx="2312">
                  <c:v>43.12</c:v>
                </c:pt>
                <c:pt idx="2313">
                  <c:v>43.13</c:v>
                </c:pt>
                <c:pt idx="2314">
                  <c:v>43.14</c:v>
                </c:pt>
                <c:pt idx="2315">
                  <c:v>43.15</c:v>
                </c:pt>
                <c:pt idx="2316">
                  <c:v>43.16</c:v>
                </c:pt>
                <c:pt idx="2317">
                  <c:v>43.17</c:v>
                </c:pt>
                <c:pt idx="2318">
                  <c:v>43.18</c:v>
                </c:pt>
                <c:pt idx="2319">
                  <c:v>43.19</c:v>
                </c:pt>
                <c:pt idx="2320">
                  <c:v>43.2</c:v>
                </c:pt>
                <c:pt idx="2321">
                  <c:v>43.21</c:v>
                </c:pt>
                <c:pt idx="2322">
                  <c:v>43.22</c:v>
                </c:pt>
                <c:pt idx="2323">
                  <c:v>43.23</c:v>
                </c:pt>
                <c:pt idx="2324">
                  <c:v>43.24</c:v>
                </c:pt>
                <c:pt idx="2325">
                  <c:v>43.25</c:v>
                </c:pt>
                <c:pt idx="2326">
                  <c:v>43.26</c:v>
                </c:pt>
                <c:pt idx="2327">
                  <c:v>43.27</c:v>
                </c:pt>
                <c:pt idx="2328">
                  <c:v>43.28</c:v>
                </c:pt>
                <c:pt idx="2329">
                  <c:v>43.29</c:v>
                </c:pt>
                <c:pt idx="2330">
                  <c:v>43.3</c:v>
                </c:pt>
                <c:pt idx="2331">
                  <c:v>43.31</c:v>
                </c:pt>
                <c:pt idx="2332">
                  <c:v>43.32</c:v>
                </c:pt>
                <c:pt idx="2333">
                  <c:v>43.33</c:v>
                </c:pt>
                <c:pt idx="2334">
                  <c:v>43.34</c:v>
                </c:pt>
                <c:pt idx="2335">
                  <c:v>43.35</c:v>
                </c:pt>
                <c:pt idx="2336">
                  <c:v>43.36</c:v>
                </c:pt>
                <c:pt idx="2337">
                  <c:v>43.37</c:v>
                </c:pt>
                <c:pt idx="2338">
                  <c:v>43.38</c:v>
                </c:pt>
                <c:pt idx="2339">
                  <c:v>43.39</c:v>
                </c:pt>
                <c:pt idx="2340">
                  <c:v>43.4</c:v>
                </c:pt>
                <c:pt idx="2341">
                  <c:v>43.41</c:v>
                </c:pt>
                <c:pt idx="2342">
                  <c:v>43.42</c:v>
                </c:pt>
                <c:pt idx="2343">
                  <c:v>43.43</c:v>
                </c:pt>
                <c:pt idx="2344">
                  <c:v>43.44</c:v>
                </c:pt>
                <c:pt idx="2345">
                  <c:v>43.45</c:v>
                </c:pt>
                <c:pt idx="2346">
                  <c:v>43.46</c:v>
                </c:pt>
                <c:pt idx="2347">
                  <c:v>43.47</c:v>
                </c:pt>
                <c:pt idx="2348">
                  <c:v>43.48</c:v>
                </c:pt>
                <c:pt idx="2349">
                  <c:v>43.49</c:v>
                </c:pt>
                <c:pt idx="2350">
                  <c:v>43.5</c:v>
                </c:pt>
                <c:pt idx="2351">
                  <c:v>43.51</c:v>
                </c:pt>
                <c:pt idx="2352">
                  <c:v>43.52</c:v>
                </c:pt>
                <c:pt idx="2353">
                  <c:v>43.53</c:v>
                </c:pt>
                <c:pt idx="2354">
                  <c:v>43.54</c:v>
                </c:pt>
                <c:pt idx="2355">
                  <c:v>43.55</c:v>
                </c:pt>
                <c:pt idx="2356">
                  <c:v>43.56</c:v>
                </c:pt>
                <c:pt idx="2357">
                  <c:v>43.57</c:v>
                </c:pt>
                <c:pt idx="2358">
                  <c:v>43.58</c:v>
                </c:pt>
                <c:pt idx="2359">
                  <c:v>43.59</c:v>
                </c:pt>
                <c:pt idx="2360">
                  <c:v>43.6</c:v>
                </c:pt>
                <c:pt idx="2361">
                  <c:v>43.61</c:v>
                </c:pt>
                <c:pt idx="2362">
                  <c:v>43.62</c:v>
                </c:pt>
                <c:pt idx="2363">
                  <c:v>43.63</c:v>
                </c:pt>
                <c:pt idx="2364">
                  <c:v>43.64</c:v>
                </c:pt>
                <c:pt idx="2365">
                  <c:v>43.65</c:v>
                </c:pt>
                <c:pt idx="2366">
                  <c:v>43.66</c:v>
                </c:pt>
                <c:pt idx="2367">
                  <c:v>43.67</c:v>
                </c:pt>
                <c:pt idx="2368">
                  <c:v>43.68</c:v>
                </c:pt>
                <c:pt idx="2369">
                  <c:v>43.69</c:v>
                </c:pt>
                <c:pt idx="2370">
                  <c:v>43.7</c:v>
                </c:pt>
                <c:pt idx="2371">
                  <c:v>43.71</c:v>
                </c:pt>
                <c:pt idx="2372">
                  <c:v>43.72</c:v>
                </c:pt>
                <c:pt idx="2373">
                  <c:v>43.73</c:v>
                </c:pt>
                <c:pt idx="2374">
                  <c:v>43.74</c:v>
                </c:pt>
                <c:pt idx="2375">
                  <c:v>43.75</c:v>
                </c:pt>
                <c:pt idx="2376">
                  <c:v>43.76</c:v>
                </c:pt>
                <c:pt idx="2377">
                  <c:v>43.77</c:v>
                </c:pt>
                <c:pt idx="2378">
                  <c:v>43.78</c:v>
                </c:pt>
                <c:pt idx="2379">
                  <c:v>43.79</c:v>
                </c:pt>
                <c:pt idx="2380">
                  <c:v>43.8</c:v>
                </c:pt>
                <c:pt idx="2381">
                  <c:v>43.81</c:v>
                </c:pt>
                <c:pt idx="2382">
                  <c:v>43.82</c:v>
                </c:pt>
                <c:pt idx="2383">
                  <c:v>43.83</c:v>
                </c:pt>
                <c:pt idx="2384">
                  <c:v>43.84</c:v>
                </c:pt>
                <c:pt idx="2385">
                  <c:v>43.85</c:v>
                </c:pt>
                <c:pt idx="2386">
                  <c:v>43.86</c:v>
                </c:pt>
                <c:pt idx="2387">
                  <c:v>43.87</c:v>
                </c:pt>
                <c:pt idx="2388">
                  <c:v>43.88</c:v>
                </c:pt>
                <c:pt idx="2389">
                  <c:v>43.89</c:v>
                </c:pt>
                <c:pt idx="2390">
                  <c:v>43.9</c:v>
                </c:pt>
                <c:pt idx="2391">
                  <c:v>43.91</c:v>
                </c:pt>
                <c:pt idx="2392">
                  <c:v>43.92</c:v>
                </c:pt>
                <c:pt idx="2393">
                  <c:v>43.93</c:v>
                </c:pt>
                <c:pt idx="2394">
                  <c:v>43.94</c:v>
                </c:pt>
                <c:pt idx="2395">
                  <c:v>43.95</c:v>
                </c:pt>
                <c:pt idx="2396">
                  <c:v>43.96</c:v>
                </c:pt>
                <c:pt idx="2397">
                  <c:v>43.97</c:v>
                </c:pt>
                <c:pt idx="2398">
                  <c:v>43.98</c:v>
                </c:pt>
                <c:pt idx="2399">
                  <c:v>43.99</c:v>
                </c:pt>
                <c:pt idx="2400">
                  <c:v>44</c:v>
                </c:pt>
                <c:pt idx="2401">
                  <c:v>44.01</c:v>
                </c:pt>
                <c:pt idx="2402">
                  <c:v>44.02</c:v>
                </c:pt>
                <c:pt idx="2403">
                  <c:v>44.03</c:v>
                </c:pt>
                <c:pt idx="2404">
                  <c:v>44.04</c:v>
                </c:pt>
                <c:pt idx="2405">
                  <c:v>44.05</c:v>
                </c:pt>
                <c:pt idx="2406">
                  <c:v>44.06</c:v>
                </c:pt>
                <c:pt idx="2407">
                  <c:v>44.07</c:v>
                </c:pt>
                <c:pt idx="2408">
                  <c:v>44.08</c:v>
                </c:pt>
                <c:pt idx="2409">
                  <c:v>44.09</c:v>
                </c:pt>
                <c:pt idx="2410">
                  <c:v>44.1</c:v>
                </c:pt>
                <c:pt idx="2411">
                  <c:v>44.11</c:v>
                </c:pt>
                <c:pt idx="2412">
                  <c:v>44.12</c:v>
                </c:pt>
                <c:pt idx="2413">
                  <c:v>44.13</c:v>
                </c:pt>
                <c:pt idx="2414">
                  <c:v>44.14</c:v>
                </c:pt>
                <c:pt idx="2415">
                  <c:v>44.15</c:v>
                </c:pt>
                <c:pt idx="2416">
                  <c:v>44.16</c:v>
                </c:pt>
                <c:pt idx="2417">
                  <c:v>44.17</c:v>
                </c:pt>
                <c:pt idx="2418">
                  <c:v>44.18</c:v>
                </c:pt>
                <c:pt idx="2419">
                  <c:v>44.19</c:v>
                </c:pt>
                <c:pt idx="2420">
                  <c:v>44.2</c:v>
                </c:pt>
                <c:pt idx="2421">
                  <c:v>44.21</c:v>
                </c:pt>
                <c:pt idx="2422">
                  <c:v>44.22</c:v>
                </c:pt>
                <c:pt idx="2423">
                  <c:v>44.23</c:v>
                </c:pt>
                <c:pt idx="2424">
                  <c:v>44.24</c:v>
                </c:pt>
                <c:pt idx="2425">
                  <c:v>44.25</c:v>
                </c:pt>
                <c:pt idx="2426">
                  <c:v>44.26</c:v>
                </c:pt>
                <c:pt idx="2427">
                  <c:v>44.27</c:v>
                </c:pt>
                <c:pt idx="2428">
                  <c:v>44.28</c:v>
                </c:pt>
                <c:pt idx="2429">
                  <c:v>44.29</c:v>
                </c:pt>
                <c:pt idx="2430">
                  <c:v>44.3</c:v>
                </c:pt>
                <c:pt idx="2431">
                  <c:v>44.31</c:v>
                </c:pt>
                <c:pt idx="2432">
                  <c:v>44.32</c:v>
                </c:pt>
                <c:pt idx="2433">
                  <c:v>44.33</c:v>
                </c:pt>
                <c:pt idx="2434">
                  <c:v>44.34</c:v>
                </c:pt>
                <c:pt idx="2435">
                  <c:v>44.35</c:v>
                </c:pt>
                <c:pt idx="2436">
                  <c:v>44.36</c:v>
                </c:pt>
                <c:pt idx="2437">
                  <c:v>44.37</c:v>
                </c:pt>
                <c:pt idx="2438">
                  <c:v>44.38</c:v>
                </c:pt>
                <c:pt idx="2439">
                  <c:v>44.39</c:v>
                </c:pt>
                <c:pt idx="2440">
                  <c:v>44.4</c:v>
                </c:pt>
                <c:pt idx="2441">
                  <c:v>44.41</c:v>
                </c:pt>
                <c:pt idx="2442">
                  <c:v>44.42</c:v>
                </c:pt>
                <c:pt idx="2443">
                  <c:v>44.43</c:v>
                </c:pt>
                <c:pt idx="2444">
                  <c:v>44.44</c:v>
                </c:pt>
                <c:pt idx="2445">
                  <c:v>44.45</c:v>
                </c:pt>
                <c:pt idx="2446">
                  <c:v>44.46</c:v>
                </c:pt>
                <c:pt idx="2447">
                  <c:v>44.47</c:v>
                </c:pt>
                <c:pt idx="2448">
                  <c:v>44.48</c:v>
                </c:pt>
                <c:pt idx="2449">
                  <c:v>44.49</c:v>
                </c:pt>
                <c:pt idx="2450">
                  <c:v>44.5</c:v>
                </c:pt>
                <c:pt idx="2451">
                  <c:v>44.51</c:v>
                </c:pt>
                <c:pt idx="2452">
                  <c:v>44.52</c:v>
                </c:pt>
                <c:pt idx="2453">
                  <c:v>44.53</c:v>
                </c:pt>
                <c:pt idx="2454">
                  <c:v>44.54</c:v>
                </c:pt>
                <c:pt idx="2455">
                  <c:v>44.55</c:v>
                </c:pt>
                <c:pt idx="2456">
                  <c:v>44.56</c:v>
                </c:pt>
                <c:pt idx="2457">
                  <c:v>44.57</c:v>
                </c:pt>
                <c:pt idx="2458">
                  <c:v>44.58</c:v>
                </c:pt>
                <c:pt idx="2459">
                  <c:v>44.59</c:v>
                </c:pt>
                <c:pt idx="2460">
                  <c:v>44.6</c:v>
                </c:pt>
                <c:pt idx="2461">
                  <c:v>44.61</c:v>
                </c:pt>
                <c:pt idx="2462">
                  <c:v>44.62</c:v>
                </c:pt>
                <c:pt idx="2463">
                  <c:v>44.63</c:v>
                </c:pt>
                <c:pt idx="2464">
                  <c:v>44.64</c:v>
                </c:pt>
                <c:pt idx="2465">
                  <c:v>44.65</c:v>
                </c:pt>
                <c:pt idx="2466">
                  <c:v>44.66</c:v>
                </c:pt>
                <c:pt idx="2467">
                  <c:v>44.67</c:v>
                </c:pt>
                <c:pt idx="2468">
                  <c:v>44.68</c:v>
                </c:pt>
                <c:pt idx="2469">
                  <c:v>44.69</c:v>
                </c:pt>
                <c:pt idx="2470">
                  <c:v>44.7</c:v>
                </c:pt>
                <c:pt idx="2471">
                  <c:v>44.71</c:v>
                </c:pt>
                <c:pt idx="2472">
                  <c:v>44.72</c:v>
                </c:pt>
                <c:pt idx="2473">
                  <c:v>44.73</c:v>
                </c:pt>
                <c:pt idx="2474">
                  <c:v>44.74</c:v>
                </c:pt>
                <c:pt idx="2475">
                  <c:v>44.75</c:v>
                </c:pt>
                <c:pt idx="2476">
                  <c:v>44.76</c:v>
                </c:pt>
                <c:pt idx="2477">
                  <c:v>44.77</c:v>
                </c:pt>
                <c:pt idx="2478">
                  <c:v>44.78</c:v>
                </c:pt>
                <c:pt idx="2479">
                  <c:v>44.79</c:v>
                </c:pt>
                <c:pt idx="2480">
                  <c:v>44.8</c:v>
                </c:pt>
                <c:pt idx="2481">
                  <c:v>44.81</c:v>
                </c:pt>
                <c:pt idx="2482">
                  <c:v>44.82</c:v>
                </c:pt>
                <c:pt idx="2483">
                  <c:v>44.83</c:v>
                </c:pt>
                <c:pt idx="2484">
                  <c:v>44.84</c:v>
                </c:pt>
                <c:pt idx="2485">
                  <c:v>44.85</c:v>
                </c:pt>
                <c:pt idx="2486">
                  <c:v>44.86</c:v>
                </c:pt>
                <c:pt idx="2487">
                  <c:v>44.87</c:v>
                </c:pt>
                <c:pt idx="2488">
                  <c:v>44.88</c:v>
                </c:pt>
                <c:pt idx="2489">
                  <c:v>44.89</c:v>
                </c:pt>
                <c:pt idx="2490">
                  <c:v>44.9</c:v>
                </c:pt>
                <c:pt idx="2491">
                  <c:v>44.91</c:v>
                </c:pt>
                <c:pt idx="2492">
                  <c:v>44.92</c:v>
                </c:pt>
                <c:pt idx="2493">
                  <c:v>44.93</c:v>
                </c:pt>
                <c:pt idx="2494">
                  <c:v>44.94</c:v>
                </c:pt>
                <c:pt idx="2495">
                  <c:v>44.95</c:v>
                </c:pt>
                <c:pt idx="2496">
                  <c:v>44.96</c:v>
                </c:pt>
                <c:pt idx="2497">
                  <c:v>44.97</c:v>
                </c:pt>
                <c:pt idx="2498">
                  <c:v>44.98</c:v>
                </c:pt>
                <c:pt idx="2499">
                  <c:v>44.99</c:v>
                </c:pt>
                <c:pt idx="2500">
                  <c:v>45</c:v>
                </c:pt>
                <c:pt idx="2501">
                  <c:v>45.01</c:v>
                </c:pt>
                <c:pt idx="2502">
                  <c:v>45.02</c:v>
                </c:pt>
                <c:pt idx="2503">
                  <c:v>45.03</c:v>
                </c:pt>
                <c:pt idx="2504">
                  <c:v>45.04</c:v>
                </c:pt>
                <c:pt idx="2505">
                  <c:v>45.05</c:v>
                </c:pt>
                <c:pt idx="2506">
                  <c:v>45.06</c:v>
                </c:pt>
                <c:pt idx="2507">
                  <c:v>45.07</c:v>
                </c:pt>
                <c:pt idx="2508">
                  <c:v>45.08</c:v>
                </c:pt>
                <c:pt idx="2509">
                  <c:v>45.09</c:v>
                </c:pt>
                <c:pt idx="2510">
                  <c:v>45.1</c:v>
                </c:pt>
                <c:pt idx="2511">
                  <c:v>45.11</c:v>
                </c:pt>
                <c:pt idx="2512">
                  <c:v>45.12</c:v>
                </c:pt>
                <c:pt idx="2513">
                  <c:v>45.13</c:v>
                </c:pt>
                <c:pt idx="2514">
                  <c:v>45.14</c:v>
                </c:pt>
                <c:pt idx="2515">
                  <c:v>45.15</c:v>
                </c:pt>
                <c:pt idx="2516">
                  <c:v>45.16</c:v>
                </c:pt>
                <c:pt idx="2517">
                  <c:v>45.17</c:v>
                </c:pt>
                <c:pt idx="2518">
                  <c:v>45.18</c:v>
                </c:pt>
                <c:pt idx="2519">
                  <c:v>45.19</c:v>
                </c:pt>
                <c:pt idx="2520">
                  <c:v>45.2</c:v>
                </c:pt>
                <c:pt idx="2521">
                  <c:v>45.21</c:v>
                </c:pt>
                <c:pt idx="2522">
                  <c:v>45.22</c:v>
                </c:pt>
                <c:pt idx="2523">
                  <c:v>45.23</c:v>
                </c:pt>
                <c:pt idx="2524">
                  <c:v>45.24</c:v>
                </c:pt>
                <c:pt idx="2525">
                  <c:v>45.25</c:v>
                </c:pt>
                <c:pt idx="2526">
                  <c:v>45.26</c:v>
                </c:pt>
                <c:pt idx="2527">
                  <c:v>45.27</c:v>
                </c:pt>
                <c:pt idx="2528">
                  <c:v>45.28</c:v>
                </c:pt>
                <c:pt idx="2529">
                  <c:v>45.29</c:v>
                </c:pt>
                <c:pt idx="2530">
                  <c:v>45.3</c:v>
                </c:pt>
                <c:pt idx="2531">
                  <c:v>45.31</c:v>
                </c:pt>
                <c:pt idx="2532">
                  <c:v>45.32</c:v>
                </c:pt>
                <c:pt idx="2533">
                  <c:v>45.33</c:v>
                </c:pt>
                <c:pt idx="2534">
                  <c:v>45.34</c:v>
                </c:pt>
                <c:pt idx="2535">
                  <c:v>45.35</c:v>
                </c:pt>
                <c:pt idx="2536">
                  <c:v>45.36</c:v>
                </c:pt>
                <c:pt idx="2537">
                  <c:v>45.37</c:v>
                </c:pt>
                <c:pt idx="2538">
                  <c:v>45.38</c:v>
                </c:pt>
                <c:pt idx="2539">
                  <c:v>45.39</c:v>
                </c:pt>
                <c:pt idx="2540">
                  <c:v>45.4</c:v>
                </c:pt>
                <c:pt idx="2541">
                  <c:v>45.41</c:v>
                </c:pt>
                <c:pt idx="2542">
                  <c:v>45.42</c:v>
                </c:pt>
                <c:pt idx="2543">
                  <c:v>45.43</c:v>
                </c:pt>
                <c:pt idx="2544">
                  <c:v>45.44</c:v>
                </c:pt>
                <c:pt idx="2545">
                  <c:v>45.45</c:v>
                </c:pt>
                <c:pt idx="2546">
                  <c:v>45.46</c:v>
                </c:pt>
                <c:pt idx="2547">
                  <c:v>45.47</c:v>
                </c:pt>
                <c:pt idx="2548">
                  <c:v>45.48</c:v>
                </c:pt>
                <c:pt idx="2549">
                  <c:v>45.49</c:v>
                </c:pt>
                <c:pt idx="2550">
                  <c:v>45.5</c:v>
                </c:pt>
                <c:pt idx="2551">
                  <c:v>45.51</c:v>
                </c:pt>
                <c:pt idx="2552">
                  <c:v>45.52</c:v>
                </c:pt>
                <c:pt idx="2553">
                  <c:v>45.53</c:v>
                </c:pt>
                <c:pt idx="2554">
                  <c:v>45.54</c:v>
                </c:pt>
                <c:pt idx="2555">
                  <c:v>45.55</c:v>
                </c:pt>
                <c:pt idx="2556">
                  <c:v>45.56</c:v>
                </c:pt>
                <c:pt idx="2557">
                  <c:v>45.57</c:v>
                </c:pt>
                <c:pt idx="2558">
                  <c:v>45.58</c:v>
                </c:pt>
                <c:pt idx="2559">
                  <c:v>45.59</c:v>
                </c:pt>
                <c:pt idx="2560">
                  <c:v>45.6</c:v>
                </c:pt>
                <c:pt idx="2561">
                  <c:v>45.61</c:v>
                </c:pt>
                <c:pt idx="2562">
                  <c:v>45.62</c:v>
                </c:pt>
                <c:pt idx="2563">
                  <c:v>45.63</c:v>
                </c:pt>
                <c:pt idx="2564">
                  <c:v>45.64</c:v>
                </c:pt>
                <c:pt idx="2565">
                  <c:v>45.65</c:v>
                </c:pt>
                <c:pt idx="2566">
                  <c:v>45.66</c:v>
                </c:pt>
                <c:pt idx="2567">
                  <c:v>45.67</c:v>
                </c:pt>
                <c:pt idx="2568">
                  <c:v>45.68</c:v>
                </c:pt>
                <c:pt idx="2569">
                  <c:v>45.69</c:v>
                </c:pt>
                <c:pt idx="2570">
                  <c:v>45.7</c:v>
                </c:pt>
                <c:pt idx="2571">
                  <c:v>45.71</c:v>
                </c:pt>
                <c:pt idx="2572">
                  <c:v>45.72</c:v>
                </c:pt>
                <c:pt idx="2573">
                  <c:v>45.73</c:v>
                </c:pt>
                <c:pt idx="2574">
                  <c:v>45.74</c:v>
                </c:pt>
                <c:pt idx="2575">
                  <c:v>45.75</c:v>
                </c:pt>
                <c:pt idx="2576">
                  <c:v>45.76</c:v>
                </c:pt>
                <c:pt idx="2577">
                  <c:v>45.77</c:v>
                </c:pt>
                <c:pt idx="2578">
                  <c:v>45.78</c:v>
                </c:pt>
                <c:pt idx="2579">
                  <c:v>45.79</c:v>
                </c:pt>
                <c:pt idx="2580">
                  <c:v>45.8</c:v>
                </c:pt>
                <c:pt idx="2581">
                  <c:v>45.81</c:v>
                </c:pt>
                <c:pt idx="2582">
                  <c:v>45.82</c:v>
                </c:pt>
                <c:pt idx="2583">
                  <c:v>45.83</c:v>
                </c:pt>
                <c:pt idx="2584">
                  <c:v>45.84</c:v>
                </c:pt>
                <c:pt idx="2585">
                  <c:v>45.85</c:v>
                </c:pt>
                <c:pt idx="2586">
                  <c:v>45.86</c:v>
                </c:pt>
                <c:pt idx="2587">
                  <c:v>45.87</c:v>
                </c:pt>
                <c:pt idx="2588">
                  <c:v>45.88</c:v>
                </c:pt>
                <c:pt idx="2589">
                  <c:v>45.89</c:v>
                </c:pt>
                <c:pt idx="2590">
                  <c:v>45.9</c:v>
                </c:pt>
                <c:pt idx="2591">
                  <c:v>45.91</c:v>
                </c:pt>
                <c:pt idx="2592">
                  <c:v>45.92</c:v>
                </c:pt>
                <c:pt idx="2593">
                  <c:v>45.93</c:v>
                </c:pt>
                <c:pt idx="2594">
                  <c:v>45.94</c:v>
                </c:pt>
                <c:pt idx="2595">
                  <c:v>45.95</c:v>
                </c:pt>
                <c:pt idx="2596">
                  <c:v>45.96</c:v>
                </c:pt>
                <c:pt idx="2597">
                  <c:v>45.97</c:v>
                </c:pt>
                <c:pt idx="2598">
                  <c:v>45.98</c:v>
                </c:pt>
                <c:pt idx="2599">
                  <c:v>45.99</c:v>
                </c:pt>
                <c:pt idx="2600">
                  <c:v>46</c:v>
                </c:pt>
                <c:pt idx="2601">
                  <c:v>46.01</c:v>
                </c:pt>
                <c:pt idx="2602">
                  <c:v>46.02</c:v>
                </c:pt>
                <c:pt idx="2603">
                  <c:v>46.03</c:v>
                </c:pt>
                <c:pt idx="2604">
                  <c:v>46.04</c:v>
                </c:pt>
                <c:pt idx="2605">
                  <c:v>46.05</c:v>
                </c:pt>
                <c:pt idx="2606">
                  <c:v>46.06</c:v>
                </c:pt>
                <c:pt idx="2607">
                  <c:v>46.07</c:v>
                </c:pt>
                <c:pt idx="2608">
                  <c:v>46.08</c:v>
                </c:pt>
                <c:pt idx="2609">
                  <c:v>46.09</c:v>
                </c:pt>
                <c:pt idx="2610">
                  <c:v>46.1</c:v>
                </c:pt>
                <c:pt idx="2611">
                  <c:v>46.11</c:v>
                </c:pt>
                <c:pt idx="2612">
                  <c:v>46.12</c:v>
                </c:pt>
                <c:pt idx="2613">
                  <c:v>46.13</c:v>
                </c:pt>
                <c:pt idx="2614">
                  <c:v>46.14</c:v>
                </c:pt>
                <c:pt idx="2615">
                  <c:v>46.15</c:v>
                </c:pt>
                <c:pt idx="2616">
                  <c:v>46.16</c:v>
                </c:pt>
                <c:pt idx="2617">
                  <c:v>46.17</c:v>
                </c:pt>
                <c:pt idx="2618">
                  <c:v>46.18</c:v>
                </c:pt>
                <c:pt idx="2619">
                  <c:v>46.19</c:v>
                </c:pt>
                <c:pt idx="2620">
                  <c:v>46.2</c:v>
                </c:pt>
                <c:pt idx="2621">
                  <c:v>46.21</c:v>
                </c:pt>
                <c:pt idx="2622">
                  <c:v>46.22</c:v>
                </c:pt>
                <c:pt idx="2623">
                  <c:v>46.23</c:v>
                </c:pt>
                <c:pt idx="2624">
                  <c:v>46.24</c:v>
                </c:pt>
                <c:pt idx="2625">
                  <c:v>46.25</c:v>
                </c:pt>
                <c:pt idx="2626">
                  <c:v>46.26</c:v>
                </c:pt>
                <c:pt idx="2627">
                  <c:v>46.27</c:v>
                </c:pt>
                <c:pt idx="2628">
                  <c:v>46.28</c:v>
                </c:pt>
                <c:pt idx="2629">
                  <c:v>46.29</c:v>
                </c:pt>
                <c:pt idx="2630">
                  <c:v>46.3</c:v>
                </c:pt>
                <c:pt idx="2631">
                  <c:v>46.31</c:v>
                </c:pt>
                <c:pt idx="2632">
                  <c:v>46.32</c:v>
                </c:pt>
                <c:pt idx="2633">
                  <c:v>46.33</c:v>
                </c:pt>
                <c:pt idx="2634">
                  <c:v>46.34</c:v>
                </c:pt>
                <c:pt idx="2635">
                  <c:v>46.35</c:v>
                </c:pt>
                <c:pt idx="2636">
                  <c:v>46.36</c:v>
                </c:pt>
                <c:pt idx="2637">
                  <c:v>46.37</c:v>
                </c:pt>
                <c:pt idx="2638">
                  <c:v>46.38</c:v>
                </c:pt>
                <c:pt idx="2639">
                  <c:v>46.39</c:v>
                </c:pt>
                <c:pt idx="2640">
                  <c:v>46.4</c:v>
                </c:pt>
                <c:pt idx="2641">
                  <c:v>46.41</c:v>
                </c:pt>
                <c:pt idx="2642">
                  <c:v>46.42</c:v>
                </c:pt>
                <c:pt idx="2643">
                  <c:v>46.43</c:v>
                </c:pt>
                <c:pt idx="2644">
                  <c:v>46.44</c:v>
                </c:pt>
                <c:pt idx="2645">
                  <c:v>46.45</c:v>
                </c:pt>
                <c:pt idx="2646">
                  <c:v>46.46</c:v>
                </c:pt>
                <c:pt idx="2647">
                  <c:v>46.47</c:v>
                </c:pt>
                <c:pt idx="2648">
                  <c:v>46.48</c:v>
                </c:pt>
                <c:pt idx="2649">
                  <c:v>46.49</c:v>
                </c:pt>
                <c:pt idx="2650">
                  <c:v>46.5</c:v>
                </c:pt>
                <c:pt idx="2651">
                  <c:v>46.51</c:v>
                </c:pt>
                <c:pt idx="2652">
                  <c:v>46.52</c:v>
                </c:pt>
                <c:pt idx="2653">
                  <c:v>46.53</c:v>
                </c:pt>
                <c:pt idx="2654">
                  <c:v>46.54</c:v>
                </c:pt>
                <c:pt idx="2655">
                  <c:v>46.55</c:v>
                </c:pt>
                <c:pt idx="2656">
                  <c:v>46.56</c:v>
                </c:pt>
                <c:pt idx="2657">
                  <c:v>46.57</c:v>
                </c:pt>
                <c:pt idx="2658">
                  <c:v>46.58</c:v>
                </c:pt>
                <c:pt idx="2659">
                  <c:v>46.59</c:v>
                </c:pt>
                <c:pt idx="2660">
                  <c:v>46.6</c:v>
                </c:pt>
                <c:pt idx="2661">
                  <c:v>46.61</c:v>
                </c:pt>
                <c:pt idx="2662">
                  <c:v>46.62</c:v>
                </c:pt>
                <c:pt idx="2663">
                  <c:v>46.63</c:v>
                </c:pt>
                <c:pt idx="2664">
                  <c:v>46.64</c:v>
                </c:pt>
                <c:pt idx="2665">
                  <c:v>46.65</c:v>
                </c:pt>
                <c:pt idx="2666">
                  <c:v>46.66</c:v>
                </c:pt>
                <c:pt idx="2667">
                  <c:v>46.67</c:v>
                </c:pt>
                <c:pt idx="2668">
                  <c:v>46.68</c:v>
                </c:pt>
                <c:pt idx="2669">
                  <c:v>46.69</c:v>
                </c:pt>
                <c:pt idx="2670">
                  <c:v>46.7</c:v>
                </c:pt>
                <c:pt idx="2671">
                  <c:v>46.71</c:v>
                </c:pt>
                <c:pt idx="2672">
                  <c:v>46.72</c:v>
                </c:pt>
                <c:pt idx="2673">
                  <c:v>46.73</c:v>
                </c:pt>
                <c:pt idx="2674">
                  <c:v>46.74</c:v>
                </c:pt>
                <c:pt idx="2675">
                  <c:v>46.75</c:v>
                </c:pt>
                <c:pt idx="2676">
                  <c:v>46.76</c:v>
                </c:pt>
                <c:pt idx="2677">
                  <c:v>46.77</c:v>
                </c:pt>
                <c:pt idx="2678">
                  <c:v>46.78</c:v>
                </c:pt>
                <c:pt idx="2679">
                  <c:v>46.79</c:v>
                </c:pt>
                <c:pt idx="2680">
                  <c:v>46.8</c:v>
                </c:pt>
                <c:pt idx="2681">
                  <c:v>46.81</c:v>
                </c:pt>
                <c:pt idx="2682">
                  <c:v>46.82</c:v>
                </c:pt>
                <c:pt idx="2683">
                  <c:v>46.83</c:v>
                </c:pt>
                <c:pt idx="2684">
                  <c:v>46.84</c:v>
                </c:pt>
                <c:pt idx="2685">
                  <c:v>46.85</c:v>
                </c:pt>
                <c:pt idx="2686">
                  <c:v>46.86</c:v>
                </c:pt>
                <c:pt idx="2687">
                  <c:v>46.87</c:v>
                </c:pt>
                <c:pt idx="2688">
                  <c:v>46.88</c:v>
                </c:pt>
                <c:pt idx="2689">
                  <c:v>46.89</c:v>
                </c:pt>
                <c:pt idx="2690">
                  <c:v>46.9</c:v>
                </c:pt>
                <c:pt idx="2691">
                  <c:v>46.91</c:v>
                </c:pt>
                <c:pt idx="2692">
                  <c:v>46.92</c:v>
                </c:pt>
                <c:pt idx="2693">
                  <c:v>46.93</c:v>
                </c:pt>
                <c:pt idx="2694">
                  <c:v>46.94</c:v>
                </c:pt>
                <c:pt idx="2695">
                  <c:v>46.95</c:v>
                </c:pt>
                <c:pt idx="2696">
                  <c:v>46.96</c:v>
                </c:pt>
                <c:pt idx="2697">
                  <c:v>46.97</c:v>
                </c:pt>
                <c:pt idx="2698">
                  <c:v>46.98</c:v>
                </c:pt>
                <c:pt idx="2699">
                  <c:v>46.99</c:v>
                </c:pt>
                <c:pt idx="2700">
                  <c:v>47</c:v>
                </c:pt>
                <c:pt idx="2701">
                  <c:v>47.01</c:v>
                </c:pt>
                <c:pt idx="2702">
                  <c:v>47.02</c:v>
                </c:pt>
                <c:pt idx="2703">
                  <c:v>47.03</c:v>
                </c:pt>
                <c:pt idx="2704">
                  <c:v>47.04</c:v>
                </c:pt>
                <c:pt idx="2705">
                  <c:v>47.05</c:v>
                </c:pt>
                <c:pt idx="2706">
                  <c:v>47.06</c:v>
                </c:pt>
                <c:pt idx="2707">
                  <c:v>47.07</c:v>
                </c:pt>
                <c:pt idx="2708">
                  <c:v>47.08</c:v>
                </c:pt>
                <c:pt idx="2709">
                  <c:v>47.09</c:v>
                </c:pt>
                <c:pt idx="2710">
                  <c:v>47.1</c:v>
                </c:pt>
                <c:pt idx="2711">
                  <c:v>47.11</c:v>
                </c:pt>
                <c:pt idx="2712">
                  <c:v>47.12</c:v>
                </c:pt>
                <c:pt idx="2713">
                  <c:v>47.13</c:v>
                </c:pt>
                <c:pt idx="2714">
                  <c:v>47.14</c:v>
                </c:pt>
                <c:pt idx="2715">
                  <c:v>47.15</c:v>
                </c:pt>
                <c:pt idx="2716">
                  <c:v>47.16</c:v>
                </c:pt>
                <c:pt idx="2717">
                  <c:v>47.17</c:v>
                </c:pt>
                <c:pt idx="2718">
                  <c:v>47.18</c:v>
                </c:pt>
                <c:pt idx="2719">
                  <c:v>47.19</c:v>
                </c:pt>
                <c:pt idx="2720">
                  <c:v>47.2</c:v>
                </c:pt>
                <c:pt idx="2721">
                  <c:v>47.21</c:v>
                </c:pt>
                <c:pt idx="2722">
                  <c:v>47.22</c:v>
                </c:pt>
                <c:pt idx="2723">
                  <c:v>47.23</c:v>
                </c:pt>
                <c:pt idx="2724">
                  <c:v>47.24</c:v>
                </c:pt>
                <c:pt idx="2725">
                  <c:v>47.25</c:v>
                </c:pt>
                <c:pt idx="2726">
                  <c:v>47.26</c:v>
                </c:pt>
                <c:pt idx="2727">
                  <c:v>47.27</c:v>
                </c:pt>
                <c:pt idx="2728">
                  <c:v>47.28</c:v>
                </c:pt>
                <c:pt idx="2729">
                  <c:v>47.29</c:v>
                </c:pt>
                <c:pt idx="2730">
                  <c:v>47.3</c:v>
                </c:pt>
                <c:pt idx="2731">
                  <c:v>47.31</c:v>
                </c:pt>
                <c:pt idx="2732">
                  <c:v>47.32</c:v>
                </c:pt>
                <c:pt idx="2733">
                  <c:v>47.33</c:v>
                </c:pt>
                <c:pt idx="2734">
                  <c:v>47.34</c:v>
                </c:pt>
                <c:pt idx="2735">
                  <c:v>47.35</c:v>
                </c:pt>
                <c:pt idx="2736">
                  <c:v>47.36</c:v>
                </c:pt>
                <c:pt idx="2737">
                  <c:v>47.37</c:v>
                </c:pt>
                <c:pt idx="2738">
                  <c:v>47.38</c:v>
                </c:pt>
                <c:pt idx="2739">
                  <c:v>47.39</c:v>
                </c:pt>
                <c:pt idx="2740">
                  <c:v>47.4</c:v>
                </c:pt>
                <c:pt idx="2741">
                  <c:v>47.41</c:v>
                </c:pt>
                <c:pt idx="2742">
                  <c:v>47.42</c:v>
                </c:pt>
                <c:pt idx="2743">
                  <c:v>47.43</c:v>
                </c:pt>
                <c:pt idx="2744">
                  <c:v>47.44</c:v>
                </c:pt>
                <c:pt idx="2745">
                  <c:v>47.45</c:v>
                </c:pt>
                <c:pt idx="2746">
                  <c:v>47.46</c:v>
                </c:pt>
                <c:pt idx="2747">
                  <c:v>47.47</c:v>
                </c:pt>
                <c:pt idx="2748">
                  <c:v>47.48</c:v>
                </c:pt>
                <c:pt idx="2749">
                  <c:v>47.49</c:v>
                </c:pt>
                <c:pt idx="2750">
                  <c:v>47.5</c:v>
                </c:pt>
                <c:pt idx="2751">
                  <c:v>47.51</c:v>
                </c:pt>
                <c:pt idx="2752">
                  <c:v>47.52</c:v>
                </c:pt>
                <c:pt idx="2753">
                  <c:v>47.53</c:v>
                </c:pt>
                <c:pt idx="2754">
                  <c:v>47.54</c:v>
                </c:pt>
                <c:pt idx="2755">
                  <c:v>47.55</c:v>
                </c:pt>
                <c:pt idx="2756">
                  <c:v>47.56</c:v>
                </c:pt>
                <c:pt idx="2757">
                  <c:v>47.57</c:v>
                </c:pt>
                <c:pt idx="2758">
                  <c:v>47.58</c:v>
                </c:pt>
                <c:pt idx="2759">
                  <c:v>47.59</c:v>
                </c:pt>
                <c:pt idx="2760">
                  <c:v>47.6</c:v>
                </c:pt>
                <c:pt idx="2761">
                  <c:v>47.61</c:v>
                </c:pt>
                <c:pt idx="2762">
                  <c:v>47.62</c:v>
                </c:pt>
                <c:pt idx="2763">
                  <c:v>47.63</c:v>
                </c:pt>
                <c:pt idx="2764">
                  <c:v>47.64</c:v>
                </c:pt>
                <c:pt idx="2765">
                  <c:v>47.65</c:v>
                </c:pt>
                <c:pt idx="2766">
                  <c:v>47.66</c:v>
                </c:pt>
                <c:pt idx="2767">
                  <c:v>47.67</c:v>
                </c:pt>
                <c:pt idx="2768">
                  <c:v>47.68</c:v>
                </c:pt>
                <c:pt idx="2769">
                  <c:v>47.69</c:v>
                </c:pt>
                <c:pt idx="2770">
                  <c:v>47.7</c:v>
                </c:pt>
                <c:pt idx="2771">
                  <c:v>47.71</c:v>
                </c:pt>
                <c:pt idx="2772">
                  <c:v>47.72</c:v>
                </c:pt>
                <c:pt idx="2773">
                  <c:v>47.73</c:v>
                </c:pt>
                <c:pt idx="2774">
                  <c:v>47.74</c:v>
                </c:pt>
                <c:pt idx="2775">
                  <c:v>47.75</c:v>
                </c:pt>
                <c:pt idx="2776">
                  <c:v>47.76</c:v>
                </c:pt>
                <c:pt idx="2777">
                  <c:v>47.77</c:v>
                </c:pt>
                <c:pt idx="2778">
                  <c:v>47.78</c:v>
                </c:pt>
                <c:pt idx="2779">
                  <c:v>47.79</c:v>
                </c:pt>
                <c:pt idx="2780">
                  <c:v>47.8</c:v>
                </c:pt>
                <c:pt idx="2781">
                  <c:v>47.81</c:v>
                </c:pt>
                <c:pt idx="2782">
                  <c:v>47.82</c:v>
                </c:pt>
                <c:pt idx="2783">
                  <c:v>47.83</c:v>
                </c:pt>
                <c:pt idx="2784">
                  <c:v>47.84</c:v>
                </c:pt>
                <c:pt idx="2785">
                  <c:v>47.85</c:v>
                </c:pt>
                <c:pt idx="2786">
                  <c:v>47.86</c:v>
                </c:pt>
                <c:pt idx="2787">
                  <c:v>47.87</c:v>
                </c:pt>
                <c:pt idx="2788">
                  <c:v>47.88</c:v>
                </c:pt>
                <c:pt idx="2789">
                  <c:v>47.89</c:v>
                </c:pt>
                <c:pt idx="2790">
                  <c:v>47.9</c:v>
                </c:pt>
                <c:pt idx="2791">
                  <c:v>47.91</c:v>
                </c:pt>
                <c:pt idx="2792">
                  <c:v>47.92</c:v>
                </c:pt>
                <c:pt idx="2793">
                  <c:v>47.93</c:v>
                </c:pt>
                <c:pt idx="2794">
                  <c:v>47.94</c:v>
                </c:pt>
                <c:pt idx="2795">
                  <c:v>47.95</c:v>
                </c:pt>
                <c:pt idx="2796">
                  <c:v>47.96</c:v>
                </c:pt>
                <c:pt idx="2797">
                  <c:v>47.97</c:v>
                </c:pt>
                <c:pt idx="2798">
                  <c:v>47.98</c:v>
                </c:pt>
                <c:pt idx="2799">
                  <c:v>47.99</c:v>
                </c:pt>
                <c:pt idx="2800">
                  <c:v>48</c:v>
                </c:pt>
                <c:pt idx="2801">
                  <c:v>48.01</c:v>
                </c:pt>
                <c:pt idx="2802">
                  <c:v>48.02</c:v>
                </c:pt>
                <c:pt idx="2803">
                  <c:v>48.03</c:v>
                </c:pt>
                <c:pt idx="2804">
                  <c:v>48.04</c:v>
                </c:pt>
                <c:pt idx="2805">
                  <c:v>48.05</c:v>
                </c:pt>
                <c:pt idx="2806">
                  <c:v>48.06</c:v>
                </c:pt>
                <c:pt idx="2807">
                  <c:v>48.07</c:v>
                </c:pt>
                <c:pt idx="2808">
                  <c:v>48.08</c:v>
                </c:pt>
                <c:pt idx="2809">
                  <c:v>48.09</c:v>
                </c:pt>
                <c:pt idx="2810">
                  <c:v>48.1</c:v>
                </c:pt>
                <c:pt idx="2811">
                  <c:v>48.11</c:v>
                </c:pt>
                <c:pt idx="2812">
                  <c:v>48.12</c:v>
                </c:pt>
                <c:pt idx="2813">
                  <c:v>48.13</c:v>
                </c:pt>
                <c:pt idx="2814">
                  <c:v>48.14</c:v>
                </c:pt>
                <c:pt idx="2815">
                  <c:v>48.15</c:v>
                </c:pt>
                <c:pt idx="2816">
                  <c:v>48.16</c:v>
                </c:pt>
                <c:pt idx="2817">
                  <c:v>48.17</c:v>
                </c:pt>
                <c:pt idx="2818">
                  <c:v>48.18</c:v>
                </c:pt>
                <c:pt idx="2819">
                  <c:v>48.19</c:v>
                </c:pt>
                <c:pt idx="2820">
                  <c:v>48.2</c:v>
                </c:pt>
                <c:pt idx="2821">
                  <c:v>48.21</c:v>
                </c:pt>
                <c:pt idx="2822">
                  <c:v>48.22</c:v>
                </c:pt>
                <c:pt idx="2823">
                  <c:v>48.23</c:v>
                </c:pt>
                <c:pt idx="2824">
                  <c:v>48.24</c:v>
                </c:pt>
                <c:pt idx="2825">
                  <c:v>48.25</c:v>
                </c:pt>
                <c:pt idx="2826">
                  <c:v>48.26</c:v>
                </c:pt>
                <c:pt idx="2827">
                  <c:v>48.27</c:v>
                </c:pt>
                <c:pt idx="2828">
                  <c:v>48.28</c:v>
                </c:pt>
                <c:pt idx="2829">
                  <c:v>48.29</c:v>
                </c:pt>
                <c:pt idx="2830">
                  <c:v>48.3</c:v>
                </c:pt>
                <c:pt idx="2831">
                  <c:v>48.31</c:v>
                </c:pt>
                <c:pt idx="2832">
                  <c:v>48.32</c:v>
                </c:pt>
                <c:pt idx="2833">
                  <c:v>48.33</c:v>
                </c:pt>
                <c:pt idx="2834">
                  <c:v>48.34</c:v>
                </c:pt>
                <c:pt idx="2835">
                  <c:v>48.35</c:v>
                </c:pt>
                <c:pt idx="2836">
                  <c:v>48.36</c:v>
                </c:pt>
                <c:pt idx="2837">
                  <c:v>48.37</c:v>
                </c:pt>
                <c:pt idx="2838">
                  <c:v>48.38</c:v>
                </c:pt>
                <c:pt idx="2839">
                  <c:v>48.39</c:v>
                </c:pt>
                <c:pt idx="2840">
                  <c:v>48.4</c:v>
                </c:pt>
                <c:pt idx="2841">
                  <c:v>48.41</c:v>
                </c:pt>
                <c:pt idx="2842">
                  <c:v>48.42</c:v>
                </c:pt>
                <c:pt idx="2843">
                  <c:v>48.43</c:v>
                </c:pt>
                <c:pt idx="2844">
                  <c:v>48.44</c:v>
                </c:pt>
                <c:pt idx="2845">
                  <c:v>48.45</c:v>
                </c:pt>
                <c:pt idx="2846">
                  <c:v>48.46</c:v>
                </c:pt>
                <c:pt idx="2847">
                  <c:v>48.47</c:v>
                </c:pt>
                <c:pt idx="2848">
                  <c:v>48.48</c:v>
                </c:pt>
                <c:pt idx="2849">
                  <c:v>48.49</c:v>
                </c:pt>
                <c:pt idx="2850">
                  <c:v>48.5</c:v>
                </c:pt>
                <c:pt idx="2851">
                  <c:v>48.51</c:v>
                </c:pt>
                <c:pt idx="2852">
                  <c:v>48.52</c:v>
                </c:pt>
                <c:pt idx="2853">
                  <c:v>48.53</c:v>
                </c:pt>
                <c:pt idx="2854">
                  <c:v>48.54</c:v>
                </c:pt>
                <c:pt idx="2855">
                  <c:v>48.55</c:v>
                </c:pt>
                <c:pt idx="2856">
                  <c:v>48.56</c:v>
                </c:pt>
                <c:pt idx="2857">
                  <c:v>48.57</c:v>
                </c:pt>
                <c:pt idx="2858">
                  <c:v>48.58</c:v>
                </c:pt>
                <c:pt idx="2859">
                  <c:v>48.59</c:v>
                </c:pt>
                <c:pt idx="2860">
                  <c:v>48.6</c:v>
                </c:pt>
                <c:pt idx="2861">
                  <c:v>48.61</c:v>
                </c:pt>
                <c:pt idx="2862">
                  <c:v>48.62</c:v>
                </c:pt>
                <c:pt idx="2863">
                  <c:v>48.63</c:v>
                </c:pt>
                <c:pt idx="2864">
                  <c:v>48.64</c:v>
                </c:pt>
                <c:pt idx="2865">
                  <c:v>48.65</c:v>
                </c:pt>
                <c:pt idx="2866">
                  <c:v>48.66</c:v>
                </c:pt>
                <c:pt idx="2867">
                  <c:v>48.67</c:v>
                </c:pt>
                <c:pt idx="2868">
                  <c:v>48.68</c:v>
                </c:pt>
                <c:pt idx="2869">
                  <c:v>48.69</c:v>
                </c:pt>
                <c:pt idx="2870">
                  <c:v>48.7</c:v>
                </c:pt>
                <c:pt idx="2871">
                  <c:v>48.71</c:v>
                </c:pt>
                <c:pt idx="2872">
                  <c:v>48.72</c:v>
                </c:pt>
                <c:pt idx="2873">
                  <c:v>48.73</c:v>
                </c:pt>
                <c:pt idx="2874">
                  <c:v>48.74</c:v>
                </c:pt>
                <c:pt idx="2875">
                  <c:v>48.75</c:v>
                </c:pt>
                <c:pt idx="2876">
                  <c:v>48.76</c:v>
                </c:pt>
                <c:pt idx="2877">
                  <c:v>48.77</c:v>
                </c:pt>
                <c:pt idx="2878">
                  <c:v>48.78</c:v>
                </c:pt>
                <c:pt idx="2879">
                  <c:v>48.79</c:v>
                </c:pt>
                <c:pt idx="2880">
                  <c:v>48.8</c:v>
                </c:pt>
                <c:pt idx="2881">
                  <c:v>48.81</c:v>
                </c:pt>
                <c:pt idx="2882">
                  <c:v>48.82</c:v>
                </c:pt>
                <c:pt idx="2883">
                  <c:v>48.83</c:v>
                </c:pt>
                <c:pt idx="2884">
                  <c:v>48.84</c:v>
                </c:pt>
                <c:pt idx="2885">
                  <c:v>48.85</c:v>
                </c:pt>
                <c:pt idx="2886">
                  <c:v>48.86</c:v>
                </c:pt>
                <c:pt idx="2887">
                  <c:v>48.87</c:v>
                </c:pt>
                <c:pt idx="2888">
                  <c:v>48.88</c:v>
                </c:pt>
                <c:pt idx="2889">
                  <c:v>48.89</c:v>
                </c:pt>
                <c:pt idx="2890">
                  <c:v>48.9</c:v>
                </c:pt>
                <c:pt idx="2891">
                  <c:v>48.91</c:v>
                </c:pt>
                <c:pt idx="2892">
                  <c:v>48.92</c:v>
                </c:pt>
                <c:pt idx="2893">
                  <c:v>48.93</c:v>
                </c:pt>
                <c:pt idx="2894">
                  <c:v>48.94</c:v>
                </c:pt>
                <c:pt idx="2895">
                  <c:v>48.95</c:v>
                </c:pt>
                <c:pt idx="2896">
                  <c:v>48.96</c:v>
                </c:pt>
                <c:pt idx="2897">
                  <c:v>48.97</c:v>
                </c:pt>
                <c:pt idx="2898">
                  <c:v>48.98</c:v>
                </c:pt>
                <c:pt idx="2899">
                  <c:v>48.99</c:v>
                </c:pt>
                <c:pt idx="2900">
                  <c:v>49</c:v>
                </c:pt>
                <c:pt idx="2901">
                  <c:v>49.01</c:v>
                </c:pt>
                <c:pt idx="2902">
                  <c:v>49.02</c:v>
                </c:pt>
                <c:pt idx="2903">
                  <c:v>49.03</c:v>
                </c:pt>
                <c:pt idx="2904">
                  <c:v>49.04</c:v>
                </c:pt>
                <c:pt idx="2905">
                  <c:v>49.05</c:v>
                </c:pt>
                <c:pt idx="2906">
                  <c:v>49.06</c:v>
                </c:pt>
                <c:pt idx="2907">
                  <c:v>49.07</c:v>
                </c:pt>
                <c:pt idx="2908">
                  <c:v>49.08</c:v>
                </c:pt>
                <c:pt idx="2909">
                  <c:v>49.09</c:v>
                </c:pt>
                <c:pt idx="2910">
                  <c:v>49.1</c:v>
                </c:pt>
                <c:pt idx="2911">
                  <c:v>49.11</c:v>
                </c:pt>
                <c:pt idx="2912">
                  <c:v>49.12</c:v>
                </c:pt>
                <c:pt idx="2913">
                  <c:v>49.13</c:v>
                </c:pt>
                <c:pt idx="2914">
                  <c:v>49.14</c:v>
                </c:pt>
                <c:pt idx="2915">
                  <c:v>49.15</c:v>
                </c:pt>
                <c:pt idx="2916">
                  <c:v>49.16</c:v>
                </c:pt>
                <c:pt idx="2917">
                  <c:v>49.17</c:v>
                </c:pt>
                <c:pt idx="2918">
                  <c:v>49.18</c:v>
                </c:pt>
                <c:pt idx="2919">
                  <c:v>49.19</c:v>
                </c:pt>
                <c:pt idx="2920">
                  <c:v>49.2</c:v>
                </c:pt>
                <c:pt idx="2921">
                  <c:v>49.21</c:v>
                </c:pt>
                <c:pt idx="2922">
                  <c:v>49.22</c:v>
                </c:pt>
                <c:pt idx="2923">
                  <c:v>49.23</c:v>
                </c:pt>
                <c:pt idx="2924">
                  <c:v>49.24</c:v>
                </c:pt>
                <c:pt idx="2925">
                  <c:v>49.25</c:v>
                </c:pt>
                <c:pt idx="2926">
                  <c:v>49.26</c:v>
                </c:pt>
                <c:pt idx="2927">
                  <c:v>49.27</c:v>
                </c:pt>
                <c:pt idx="2928">
                  <c:v>49.28</c:v>
                </c:pt>
                <c:pt idx="2929">
                  <c:v>49.29</c:v>
                </c:pt>
                <c:pt idx="2930">
                  <c:v>49.3</c:v>
                </c:pt>
                <c:pt idx="2931">
                  <c:v>49.31</c:v>
                </c:pt>
                <c:pt idx="2932">
                  <c:v>49.32</c:v>
                </c:pt>
                <c:pt idx="2933">
                  <c:v>49.33</c:v>
                </c:pt>
                <c:pt idx="2934">
                  <c:v>49.34</c:v>
                </c:pt>
                <c:pt idx="2935">
                  <c:v>49.35</c:v>
                </c:pt>
                <c:pt idx="2936">
                  <c:v>49.36</c:v>
                </c:pt>
                <c:pt idx="2937">
                  <c:v>49.37</c:v>
                </c:pt>
                <c:pt idx="2938">
                  <c:v>49.38</c:v>
                </c:pt>
                <c:pt idx="2939">
                  <c:v>49.39</c:v>
                </c:pt>
                <c:pt idx="2940">
                  <c:v>49.4</c:v>
                </c:pt>
                <c:pt idx="2941">
                  <c:v>49.41</c:v>
                </c:pt>
                <c:pt idx="2942">
                  <c:v>49.42</c:v>
                </c:pt>
                <c:pt idx="2943">
                  <c:v>49.43</c:v>
                </c:pt>
                <c:pt idx="2944">
                  <c:v>49.44</c:v>
                </c:pt>
                <c:pt idx="2945">
                  <c:v>49.45</c:v>
                </c:pt>
                <c:pt idx="2946">
                  <c:v>49.46</c:v>
                </c:pt>
                <c:pt idx="2947">
                  <c:v>49.47</c:v>
                </c:pt>
                <c:pt idx="2948">
                  <c:v>49.48</c:v>
                </c:pt>
                <c:pt idx="2949">
                  <c:v>49.49</c:v>
                </c:pt>
                <c:pt idx="2950">
                  <c:v>49.5</c:v>
                </c:pt>
                <c:pt idx="2951">
                  <c:v>49.51</c:v>
                </c:pt>
                <c:pt idx="2952">
                  <c:v>49.52</c:v>
                </c:pt>
                <c:pt idx="2953">
                  <c:v>49.53</c:v>
                </c:pt>
                <c:pt idx="2954">
                  <c:v>49.54</c:v>
                </c:pt>
                <c:pt idx="2955">
                  <c:v>49.55</c:v>
                </c:pt>
                <c:pt idx="2956">
                  <c:v>49.56</c:v>
                </c:pt>
                <c:pt idx="2957">
                  <c:v>49.57</c:v>
                </c:pt>
                <c:pt idx="2958">
                  <c:v>49.58</c:v>
                </c:pt>
                <c:pt idx="2959">
                  <c:v>49.59</c:v>
                </c:pt>
                <c:pt idx="2960">
                  <c:v>49.6</c:v>
                </c:pt>
                <c:pt idx="2961">
                  <c:v>49.61</c:v>
                </c:pt>
                <c:pt idx="2962">
                  <c:v>49.62</c:v>
                </c:pt>
                <c:pt idx="2963">
                  <c:v>49.63</c:v>
                </c:pt>
                <c:pt idx="2964">
                  <c:v>49.64</c:v>
                </c:pt>
                <c:pt idx="2965">
                  <c:v>49.65</c:v>
                </c:pt>
                <c:pt idx="2966">
                  <c:v>49.66</c:v>
                </c:pt>
                <c:pt idx="2967">
                  <c:v>49.67</c:v>
                </c:pt>
                <c:pt idx="2968">
                  <c:v>49.68</c:v>
                </c:pt>
                <c:pt idx="2969">
                  <c:v>49.69</c:v>
                </c:pt>
                <c:pt idx="2970">
                  <c:v>49.7</c:v>
                </c:pt>
                <c:pt idx="2971">
                  <c:v>49.71</c:v>
                </c:pt>
                <c:pt idx="2972">
                  <c:v>49.72</c:v>
                </c:pt>
                <c:pt idx="2973">
                  <c:v>49.73</c:v>
                </c:pt>
                <c:pt idx="2974">
                  <c:v>49.74</c:v>
                </c:pt>
                <c:pt idx="2975">
                  <c:v>49.75</c:v>
                </c:pt>
                <c:pt idx="2976">
                  <c:v>49.76</c:v>
                </c:pt>
                <c:pt idx="2977">
                  <c:v>49.77</c:v>
                </c:pt>
                <c:pt idx="2978">
                  <c:v>49.78</c:v>
                </c:pt>
                <c:pt idx="2979">
                  <c:v>49.79</c:v>
                </c:pt>
                <c:pt idx="2980">
                  <c:v>49.8</c:v>
                </c:pt>
                <c:pt idx="2981">
                  <c:v>49.81</c:v>
                </c:pt>
                <c:pt idx="2982">
                  <c:v>49.82</c:v>
                </c:pt>
                <c:pt idx="2983">
                  <c:v>49.83</c:v>
                </c:pt>
                <c:pt idx="2984">
                  <c:v>49.84</c:v>
                </c:pt>
                <c:pt idx="2985">
                  <c:v>49.85</c:v>
                </c:pt>
                <c:pt idx="2986">
                  <c:v>49.86</c:v>
                </c:pt>
                <c:pt idx="2987">
                  <c:v>49.87</c:v>
                </c:pt>
                <c:pt idx="2988">
                  <c:v>49.88</c:v>
                </c:pt>
                <c:pt idx="2989">
                  <c:v>49.89</c:v>
                </c:pt>
                <c:pt idx="2990">
                  <c:v>49.9</c:v>
                </c:pt>
                <c:pt idx="2991">
                  <c:v>49.91</c:v>
                </c:pt>
                <c:pt idx="2992">
                  <c:v>49.92</c:v>
                </c:pt>
                <c:pt idx="2993">
                  <c:v>49.93</c:v>
                </c:pt>
                <c:pt idx="2994">
                  <c:v>49.94</c:v>
                </c:pt>
                <c:pt idx="2995">
                  <c:v>49.95</c:v>
                </c:pt>
                <c:pt idx="2996">
                  <c:v>49.96</c:v>
                </c:pt>
                <c:pt idx="2997">
                  <c:v>49.97</c:v>
                </c:pt>
                <c:pt idx="2998">
                  <c:v>49.98</c:v>
                </c:pt>
                <c:pt idx="2999">
                  <c:v>49.99</c:v>
                </c:pt>
                <c:pt idx="3000">
                  <c:v>50</c:v>
                </c:pt>
                <c:pt idx="3001">
                  <c:v>50.01</c:v>
                </c:pt>
                <c:pt idx="3002">
                  <c:v>50.02</c:v>
                </c:pt>
                <c:pt idx="3003">
                  <c:v>50.03</c:v>
                </c:pt>
                <c:pt idx="3004">
                  <c:v>50.04</c:v>
                </c:pt>
                <c:pt idx="3005">
                  <c:v>50.05</c:v>
                </c:pt>
                <c:pt idx="3006">
                  <c:v>50.06</c:v>
                </c:pt>
                <c:pt idx="3007">
                  <c:v>50.07</c:v>
                </c:pt>
                <c:pt idx="3008">
                  <c:v>50.08</c:v>
                </c:pt>
                <c:pt idx="3009">
                  <c:v>50.09</c:v>
                </c:pt>
                <c:pt idx="3010">
                  <c:v>50.1</c:v>
                </c:pt>
                <c:pt idx="3011">
                  <c:v>50.11</c:v>
                </c:pt>
                <c:pt idx="3012">
                  <c:v>50.12</c:v>
                </c:pt>
                <c:pt idx="3013">
                  <c:v>50.13</c:v>
                </c:pt>
                <c:pt idx="3014">
                  <c:v>50.14</c:v>
                </c:pt>
                <c:pt idx="3015">
                  <c:v>50.15</c:v>
                </c:pt>
                <c:pt idx="3016">
                  <c:v>50.16</c:v>
                </c:pt>
                <c:pt idx="3017">
                  <c:v>50.17</c:v>
                </c:pt>
                <c:pt idx="3018">
                  <c:v>50.18</c:v>
                </c:pt>
                <c:pt idx="3019">
                  <c:v>50.19</c:v>
                </c:pt>
                <c:pt idx="3020">
                  <c:v>50.2</c:v>
                </c:pt>
                <c:pt idx="3021">
                  <c:v>50.21</c:v>
                </c:pt>
                <c:pt idx="3022">
                  <c:v>50.22</c:v>
                </c:pt>
                <c:pt idx="3023">
                  <c:v>50.23</c:v>
                </c:pt>
                <c:pt idx="3024">
                  <c:v>50.24</c:v>
                </c:pt>
                <c:pt idx="3025">
                  <c:v>50.25</c:v>
                </c:pt>
                <c:pt idx="3026">
                  <c:v>50.26</c:v>
                </c:pt>
                <c:pt idx="3027">
                  <c:v>50.27</c:v>
                </c:pt>
                <c:pt idx="3028">
                  <c:v>50.28</c:v>
                </c:pt>
                <c:pt idx="3029">
                  <c:v>50.29</c:v>
                </c:pt>
                <c:pt idx="3030">
                  <c:v>50.3</c:v>
                </c:pt>
                <c:pt idx="3031">
                  <c:v>50.31</c:v>
                </c:pt>
                <c:pt idx="3032">
                  <c:v>50.32</c:v>
                </c:pt>
                <c:pt idx="3033">
                  <c:v>50.33</c:v>
                </c:pt>
                <c:pt idx="3034">
                  <c:v>50.34</c:v>
                </c:pt>
                <c:pt idx="3035">
                  <c:v>50.35</c:v>
                </c:pt>
                <c:pt idx="3036">
                  <c:v>50.36</c:v>
                </c:pt>
                <c:pt idx="3037">
                  <c:v>50.37</c:v>
                </c:pt>
                <c:pt idx="3038">
                  <c:v>50.38</c:v>
                </c:pt>
                <c:pt idx="3039">
                  <c:v>50.39</c:v>
                </c:pt>
                <c:pt idx="3040">
                  <c:v>50.4</c:v>
                </c:pt>
                <c:pt idx="3041">
                  <c:v>50.41</c:v>
                </c:pt>
                <c:pt idx="3042">
                  <c:v>50.42</c:v>
                </c:pt>
                <c:pt idx="3043">
                  <c:v>50.43</c:v>
                </c:pt>
                <c:pt idx="3044">
                  <c:v>50.44</c:v>
                </c:pt>
                <c:pt idx="3045">
                  <c:v>50.45</c:v>
                </c:pt>
                <c:pt idx="3046">
                  <c:v>50.46</c:v>
                </c:pt>
                <c:pt idx="3047">
                  <c:v>50.47</c:v>
                </c:pt>
                <c:pt idx="3048">
                  <c:v>50.48</c:v>
                </c:pt>
                <c:pt idx="3049">
                  <c:v>50.49</c:v>
                </c:pt>
                <c:pt idx="3050">
                  <c:v>50.5</c:v>
                </c:pt>
                <c:pt idx="3051">
                  <c:v>50.51</c:v>
                </c:pt>
                <c:pt idx="3052">
                  <c:v>50.52</c:v>
                </c:pt>
                <c:pt idx="3053">
                  <c:v>50.53</c:v>
                </c:pt>
                <c:pt idx="3054">
                  <c:v>50.54</c:v>
                </c:pt>
                <c:pt idx="3055">
                  <c:v>50.55</c:v>
                </c:pt>
                <c:pt idx="3056">
                  <c:v>50.56</c:v>
                </c:pt>
                <c:pt idx="3057">
                  <c:v>50.57</c:v>
                </c:pt>
                <c:pt idx="3058">
                  <c:v>50.58</c:v>
                </c:pt>
                <c:pt idx="3059">
                  <c:v>50.59</c:v>
                </c:pt>
                <c:pt idx="3060">
                  <c:v>50.6</c:v>
                </c:pt>
                <c:pt idx="3061">
                  <c:v>50.61</c:v>
                </c:pt>
                <c:pt idx="3062">
                  <c:v>50.62</c:v>
                </c:pt>
                <c:pt idx="3063">
                  <c:v>50.63</c:v>
                </c:pt>
                <c:pt idx="3064">
                  <c:v>50.64</c:v>
                </c:pt>
                <c:pt idx="3065">
                  <c:v>50.65</c:v>
                </c:pt>
                <c:pt idx="3066">
                  <c:v>50.66</c:v>
                </c:pt>
                <c:pt idx="3067">
                  <c:v>50.67</c:v>
                </c:pt>
                <c:pt idx="3068">
                  <c:v>50.68</c:v>
                </c:pt>
                <c:pt idx="3069">
                  <c:v>50.69</c:v>
                </c:pt>
                <c:pt idx="3070">
                  <c:v>50.7</c:v>
                </c:pt>
                <c:pt idx="3071">
                  <c:v>50.71</c:v>
                </c:pt>
                <c:pt idx="3072">
                  <c:v>50.72</c:v>
                </c:pt>
                <c:pt idx="3073">
                  <c:v>50.73</c:v>
                </c:pt>
                <c:pt idx="3074">
                  <c:v>50.74</c:v>
                </c:pt>
                <c:pt idx="3075">
                  <c:v>50.75</c:v>
                </c:pt>
                <c:pt idx="3076">
                  <c:v>50.76</c:v>
                </c:pt>
                <c:pt idx="3077">
                  <c:v>50.77</c:v>
                </c:pt>
                <c:pt idx="3078">
                  <c:v>50.78</c:v>
                </c:pt>
                <c:pt idx="3079">
                  <c:v>50.79</c:v>
                </c:pt>
                <c:pt idx="3080">
                  <c:v>50.8</c:v>
                </c:pt>
                <c:pt idx="3081">
                  <c:v>50.81</c:v>
                </c:pt>
                <c:pt idx="3082">
                  <c:v>50.82</c:v>
                </c:pt>
                <c:pt idx="3083">
                  <c:v>50.83</c:v>
                </c:pt>
                <c:pt idx="3084">
                  <c:v>50.84</c:v>
                </c:pt>
                <c:pt idx="3085">
                  <c:v>50.85</c:v>
                </c:pt>
                <c:pt idx="3086">
                  <c:v>50.86</c:v>
                </c:pt>
                <c:pt idx="3087">
                  <c:v>50.87</c:v>
                </c:pt>
                <c:pt idx="3088">
                  <c:v>50.88</c:v>
                </c:pt>
                <c:pt idx="3089">
                  <c:v>50.89</c:v>
                </c:pt>
                <c:pt idx="3090">
                  <c:v>50.9</c:v>
                </c:pt>
                <c:pt idx="3091">
                  <c:v>50.91</c:v>
                </c:pt>
                <c:pt idx="3092">
                  <c:v>50.92</c:v>
                </c:pt>
                <c:pt idx="3093">
                  <c:v>50.93</c:v>
                </c:pt>
                <c:pt idx="3094">
                  <c:v>50.94</c:v>
                </c:pt>
                <c:pt idx="3095">
                  <c:v>50.95</c:v>
                </c:pt>
                <c:pt idx="3096">
                  <c:v>50.96</c:v>
                </c:pt>
                <c:pt idx="3097">
                  <c:v>50.97</c:v>
                </c:pt>
                <c:pt idx="3098">
                  <c:v>50.98</c:v>
                </c:pt>
                <c:pt idx="3099">
                  <c:v>50.99</c:v>
                </c:pt>
                <c:pt idx="3100">
                  <c:v>51</c:v>
                </c:pt>
                <c:pt idx="3101">
                  <c:v>51.01</c:v>
                </c:pt>
                <c:pt idx="3102">
                  <c:v>51.02</c:v>
                </c:pt>
                <c:pt idx="3103">
                  <c:v>51.03</c:v>
                </c:pt>
                <c:pt idx="3104">
                  <c:v>51.04</c:v>
                </c:pt>
                <c:pt idx="3105">
                  <c:v>51.05</c:v>
                </c:pt>
                <c:pt idx="3106">
                  <c:v>51.06</c:v>
                </c:pt>
                <c:pt idx="3107">
                  <c:v>51.07</c:v>
                </c:pt>
                <c:pt idx="3108">
                  <c:v>51.08</c:v>
                </c:pt>
                <c:pt idx="3109">
                  <c:v>51.09</c:v>
                </c:pt>
                <c:pt idx="3110">
                  <c:v>51.1</c:v>
                </c:pt>
                <c:pt idx="3111">
                  <c:v>51.11</c:v>
                </c:pt>
                <c:pt idx="3112">
                  <c:v>51.12</c:v>
                </c:pt>
                <c:pt idx="3113">
                  <c:v>51.13</c:v>
                </c:pt>
                <c:pt idx="3114">
                  <c:v>51.14</c:v>
                </c:pt>
                <c:pt idx="3115">
                  <c:v>51.15</c:v>
                </c:pt>
                <c:pt idx="3116">
                  <c:v>51.16</c:v>
                </c:pt>
                <c:pt idx="3117">
                  <c:v>51.17</c:v>
                </c:pt>
                <c:pt idx="3118">
                  <c:v>51.18</c:v>
                </c:pt>
                <c:pt idx="3119">
                  <c:v>51.19</c:v>
                </c:pt>
                <c:pt idx="3120">
                  <c:v>51.2</c:v>
                </c:pt>
                <c:pt idx="3121">
                  <c:v>51.21</c:v>
                </c:pt>
                <c:pt idx="3122">
                  <c:v>51.22</c:v>
                </c:pt>
                <c:pt idx="3123">
                  <c:v>51.23</c:v>
                </c:pt>
                <c:pt idx="3124">
                  <c:v>51.24</c:v>
                </c:pt>
                <c:pt idx="3125">
                  <c:v>51.25</c:v>
                </c:pt>
                <c:pt idx="3126">
                  <c:v>51.26</c:v>
                </c:pt>
                <c:pt idx="3127">
                  <c:v>51.27</c:v>
                </c:pt>
                <c:pt idx="3128">
                  <c:v>51.28</c:v>
                </c:pt>
                <c:pt idx="3129">
                  <c:v>51.29</c:v>
                </c:pt>
                <c:pt idx="3130">
                  <c:v>51.3</c:v>
                </c:pt>
                <c:pt idx="3131">
                  <c:v>51.31</c:v>
                </c:pt>
                <c:pt idx="3132">
                  <c:v>51.32</c:v>
                </c:pt>
                <c:pt idx="3133">
                  <c:v>51.33</c:v>
                </c:pt>
                <c:pt idx="3134">
                  <c:v>51.34</c:v>
                </c:pt>
                <c:pt idx="3135">
                  <c:v>51.35</c:v>
                </c:pt>
                <c:pt idx="3136">
                  <c:v>51.36</c:v>
                </c:pt>
                <c:pt idx="3137">
                  <c:v>51.37</c:v>
                </c:pt>
                <c:pt idx="3138">
                  <c:v>51.38</c:v>
                </c:pt>
                <c:pt idx="3139">
                  <c:v>51.39</c:v>
                </c:pt>
                <c:pt idx="3140">
                  <c:v>51.4</c:v>
                </c:pt>
                <c:pt idx="3141">
                  <c:v>51.41</c:v>
                </c:pt>
                <c:pt idx="3142">
                  <c:v>51.42</c:v>
                </c:pt>
                <c:pt idx="3143">
                  <c:v>51.43</c:v>
                </c:pt>
                <c:pt idx="3144">
                  <c:v>51.44</c:v>
                </c:pt>
                <c:pt idx="3145">
                  <c:v>51.45</c:v>
                </c:pt>
                <c:pt idx="3146">
                  <c:v>51.46</c:v>
                </c:pt>
                <c:pt idx="3147">
                  <c:v>51.47</c:v>
                </c:pt>
                <c:pt idx="3148">
                  <c:v>51.48</c:v>
                </c:pt>
                <c:pt idx="3149">
                  <c:v>51.49</c:v>
                </c:pt>
                <c:pt idx="3150">
                  <c:v>51.5</c:v>
                </c:pt>
                <c:pt idx="3151">
                  <c:v>51.51</c:v>
                </c:pt>
                <c:pt idx="3152">
                  <c:v>51.52</c:v>
                </c:pt>
                <c:pt idx="3153">
                  <c:v>51.53</c:v>
                </c:pt>
                <c:pt idx="3154">
                  <c:v>51.54</c:v>
                </c:pt>
                <c:pt idx="3155">
                  <c:v>51.55</c:v>
                </c:pt>
                <c:pt idx="3156">
                  <c:v>51.56</c:v>
                </c:pt>
                <c:pt idx="3157">
                  <c:v>51.57</c:v>
                </c:pt>
                <c:pt idx="3158">
                  <c:v>51.58</c:v>
                </c:pt>
                <c:pt idx="3159">
                  <c:v>51.59</c:v>
                </c:pt>
                <c:pt idx="3160">
                  <c:v>51.6</c:v>
                </c:pt>
                <c:pt idx="3161">
                  <c:v>51.61</c:v>
                </c:pt>
                <c:pt idx="3162">
                  <c:v>51.62</c:v>
                </c:pt>
                <c:pt idx="3163">
                  <c:v>51.63</c:v>
                </c:pt>
                <c:pt idx="3164">
                  <c:v>51.64</c:v>
                </c:pt>
                <c:pt idx="3165">
                  <c:v>51.65</c:v>
                </c:pt>
                <c:pt idx="3166">
                  <c:v>51.66</c:v>
                </c:pt>
                <c:pt idx="3167">
                  <c:v>51.67</c:v>
                </c:pt>
                <c:pt idx="3168">
                  <c:v>51.68</c:v>
                </c:pt>
                <c:pt idx="3169">
                  <c:v>51.69</c:v>
                </c:pt>
                <c:pt idx="3170">
                  <c:v>51.7</c:v>
                </c:pt>
                <c:pt idx="3171">
                  <c:v>51.71</c:v>
                </c:pt>
                <c:pt idx="3172">
                  <c:v>51.72</c:v>
                </c:pt>
                <c:pt idx="3173">
                  <c:v>51.73</c:v>
                </c:pt>
                <c:pt idx="3174">
                  <c:v>51.74</c:v>
                </c:pt>
                <c:pt idx="3175">
                  <c:v>51.75</c:v>
                </c:pt>
                <c:pt idx="3176">
                  <c:v>51.76</c:v>
                </c:pt>
                <c:pt idx="3177">
                  <c:v>51.77</c:v>
                </c:pt>
                <c:pt idx="3178">
                  <c:v>51.78</c:v>
                </c:pt>
                <c:pt idx="3179">
                  <c:v>51.79</c:v>
                </c:pt>
                <c:pt idx="3180">
                  <c:v>51.8</c:v>
                </c:pt>
                <c:pt idx="3181">
                  <c:v>51.81</c:v>
                </c:pt>
                <c:pt idx="3182">
                  <c:v>51.82</c:v>
                </c:pt>
                <c:pt idx="3183">
                  <c:v>51.83</c:v>
                </c:pt>
                <c:pt idx="3184">
                  <c:v>51.84</c:v>
                </c:pt>
                <c:pt idx="3185">
                  <c:v>51.85</c:v>
                </c:pt>
                <c:pt idx="3186">
                  <c:v>51.86</c:v>
                </c:pt>
                <c:pt idx="3187">
                  <c:v>51.87</c:v>
                </c:pt>
                <c:pt idx="3188">
                  <c:v>51.88</c:v>
                </c:pt>
                <c:pt idx="3189">
                  <c:v>51.89</c:v>
                </c:pt>
                <c:pt idx="3190">
                  <c:v>51.9</c:v>
                </c:pt>
                <c:pt idx="3191">
                  <c:v>51.91</c:v>
                </c:pt>
                <c:pt idx="3192">
                  <c:v>51.92</c:v>
                </c:pt>
                <c:pt idx="3193">
                  <c:v>51.93</c:v>
                </c:pt>
                <c:pt idx="3194">
                  <c:v>51.94</c:v>
                </c:pt>
                <c:pt idx="3195">
                  <c:v>51.95</c:v>
                </c:pt>
                <c:pt idx="3196">
                  <c:v>51.96</c:v>
                </c:pt>
                <c:pt idx="3197">
                  <c:v>51.97</c:v>
                </c:pt>
                <c:pt idx="3198">
                  <c:v>51.98</c:v>
                </c:pt>
                <c:pt idx="3199">
                  <c:v>51.99</c:v>
                </c:pt>
                <c:pt idx="3200">
                  <c:v>52</c:v>
                </c:pt>
                <c:pt idx="3201">
                  <c:v>52.01</c:v>
                </c:pt>
                <c:pt idx="3202">
                  <c:v>52.02</c:v>
                </c:pt>
                <c:pt idx="3203">
                  <c:v>52.03</c:v>
                </c:pt>
                <c:pt idx="3204">
                  <c:v>52.04</c:v>
                </c:pt>
                <c:pt idx="3205">
                  <c:v>52.05</c:v>
                </c:pt>
                <c:pt idx="3206">
                  <c:v>52.06</c:v>
                </c:pt>
                <c:pt idx="3207">
                  <c:v>52.07</c:v>
                </c:pt>
                <c:pt idx="3208">
                  <c:v>52.08</c:v>
                </c:pt>
                <c:pt idx="3209">
                  <c:v>52.09</c:v>
                </c:pt>
                <c:pt idx="3210">
                  <c:v>52.1</c:v>
                </c:pt>
                <c:pt idx="3211">
                  <c:v>52.11</c:v>
                </c:pt>
                <c:pt idx="3212">
                  <c:v>52.12</c:v>
                </c:pt>
                <c:pt idx="3213">
                  <c:v>52.13</c:v>
                </c:pt>
                <c:pt idx="3214">
                  <c:v>52.14</c:v>
                </c:pt>
                <c:pt idx="3215">
                  <c:v>52.15</c:v>
                </c:pt>
                <c:pt idx="3216">
                  <c:v>52.16</c:v>
                </c:pt>
                <c:pt idx="3217">
                  <c:v>52.17</c:v>
                </c:pt>
                <c:pt idx="3218">
                  <c:v>52.18</c:v>
                </c:pt>
                <c:pt idx="3219">
                  <c:v>52.19</c:v>
                </c:pt>
                <c:pt idx="3220">
                  <c:v>52.2</c:v>
                </c:pt>
                <c:pt idx="3221">
                  <c:v>52.21</c:v>
                </c:pt>
                <c:pt idx="3222">
                  <c:v>52.22</c:v>
                </c:pt>
                <c:pt idx="3223">
                  <c:v>52.23</c:v>
                </c:pt>
                <c:pt idx="3224">
                  <c:v>52.24</c:v>
                </c:pt>
                <c:pt idx="3225">
                  <c:v>52.25</c:v>
                </c:pt>
                <c:pt idx="3226">
                  <c:v>52.26</c:v>
                </c:pt>
                <c:pt idx="3227">
                  <c:v>52.27</c:v>
                </c:pt>
                <c:pt idx="3228">
                  <c:v>52.28</c:v>
                </c:pt>
                <c:pt idx="3229">
                  <c:v>52.29</c:v>
                </c:pt>
                <c:pt idx="3230">
                  <c:v>52.3</c:v>
                </c:pt>
                <c:pt idx="3231">
                  <c:v>52.31</c:v>
                </c:pt>
                <c:pt idx="3232">
                  <c:v>52.32</c:v>
                </c:pt>
                <c:pt idx="3233">
                  <c:v>52.33</c:v>
                </c:pt>
                <c:pt idx="3234">
                  <c:v>52.34</c:v>
                </c:pt>
                <c:pt idx="3235">
                  <c:v>52.35</c:v>
                </c:pt>
                <c:pt idx="3236">
                  <c:v>52.36</c:v>
                </c:pt>
                <c:pt idx="3237">
                  <c:v>52.37</c:v>
                </c:pt>
                <c:pt idx="3238">
                  <c:v>52.38</c:v>
                </c:pt>
                <c:pt idx="3239">
                  <c:v>52.39</c:v>
                </c:pt>
                <c:pt idx="3240">
                  <c:v>52.4</c:v>
                </c:pt>
                <c:pt idx="3241">
                  <c:v>52.41</c:v>
                </c:pt>
                <c:pt idx="3242">
                  <c:v>52.42</c:v>
                </c:pt>
                <c:pt idx="3243">
                  <c:v>52.43</c:v>
                </c:pt>
                <c:pt idx="3244">
                  <c:v>52.44</c:v>
                </c:pt>
                <c:pt idx="3245">
                  <c:v>52.45</c:v>
                </c:pt>
                <c:pt idx="3246">
                  <c:v>52.46</c:v>
                </c:pt>
                <c:pt idx="3247">
                  <c:v>52.47</c:v>
                </c:pt>
                <c:pt idx="3248">
                  <c:v>52.48</c:v>
                </c:pt>
                <c:pt idx="3249">
                  <c:v>52.49</c:v>
                </c:pt>
                <c:pt idx="3250">
                  <c:v>52.5</c:v>
                </c:pt>
                <c:pt idx="3251">
                  <c:v>52.51</c:v>
                </c:pt>
                <c:pt idx="3252">
                  <c:v>52.52</c:v>
                </c:pt>
                <c:pt idx="3253">
                  <c:v>52.53</c:v>
                </c:pt>
                <c:pt idx="3254">
                  <c:v>52.54</c:v>
                </c:pt>
                <c:pt idx="3255">
                  <c:v>52.55</c:v>
                </c:pt>
                <c:pt idx="3256">
                  <c:v>52.56</c:v>
                </c:pt>
                <c:pt idx="3257">
                  <c:v>52.57</c:v>
                </c:pt>
                <c:pt idx="3258">
                  <c:v>52.58</c:v>
                </c:pt>
                <c:pt idx="3259">
                  <c:v>52.59</c:v>
                </c:pt>
                <c:pt idx="3260">
                  <c:v>52.6</c:v>
                </c:pt>
                <c:pt idx="3261">
                  <c:v>52.61</c:v>
                </c:pt>
                <c:pt idx="3262">
                  <c:v>52.62</c:v>
                </c:pt>
                <c:pt idx="3263">
                  <c:v>52.63</c:v>
                </c:pt>
                <c:pt idx="3264">
                  <c:v>52.64</c:v>
                </c:pt>
                <c:pt idx="3265">
                  <c:v>52.65</c:v>
                </c:pt>
                <c:pt idx="3266">
                  <c:v>52.66</c:v>
                </c:pt>
                <c:pt idx="3267">
                  <c:v>52.67</c:v>
                </c:pt>
                <c:pt idx="3268">
                  <c:v>52.68</c:v>
                </c:pt>
                <c:pt idx="3269">
                  <c:v>52.69</c:v>
                </c:pt>
                <c:pt idx="3270">
                  <c:v>52.7</c:v>
                </c:pt>
                <c:pt idx="3271">
                  <c:v>52.71</c:v>
                </c:pt>
                <c:pt idx="3272">
                  <c:v>52.72</c:v>
                </c:pt>
                <c:pt idx="3273">
                  <c:v>52.73</c:v>
                </c:pt>
                <c:pt idx="3274">
                  <c:v>52.74</c:v>
                </c:pt>
                <c:pt idx="3275">
                  <c:v>52.75</c:v>
                </c:pt>
                <c:pt idx="3276">
                  <c:v>52.76</c:v>
                </c:pt>
                <c:pt idx="3277">
                  <c:v>52.77</c:v>
                </c:pt>
                <c:pt idx="3278">
                  <c:v>52.78</c:v>
                </c:pt>
                <c:pt idx="3279">
                  <c:v>52.79</c:v>
                </c:pt>
                <c:pt idx="3280">
                  <c:v>52.8</c:v>
                </c:pt>
                <c:pt idx="3281">
                  <c:v>52.81</c:v>
                </c:pt>
                <c:pt idx="3282">
                  <c:v>52.82</c:v>
                </c:pt>
                <c:pt idx="3283">
                  <c:v>52.83</c:v>
                </c:pt>
                <c:pt idx="3284">
                  <c:v>52.84</c:v>
                </c:pt>
                <c:pt idx="3285">
                  <c:v>52.85</c:v>
                </c:pt>
                <c:pt idx="3286">
                  <c:v>52.86</c:v>
                </c:pt>
                <c:pt idx="3287">
                  <c:v>52.87</c:v>
                </c:pt>
                <c:pt idx="3288">
                  <c:v>52.88</c:v>
                </c:pt>
                <c:pt idx="3289">
                  <c:v>52.89</c:v>
                </c:pt>
                <c:pt idx="3290">
                  <c:v>52.9</c:v>
                </c:pt>
                <c:pt idx="3291">
                  <c:v>52.91</c:v>
                </c:pt>
                <c:pt idx="3292">
                  <c:v>52.92</c:v>
                </c:pt>
                <c:pt idx="3293">
                  <c:v>52.93</c:v>
                </c:pt>
                <c:pt idx="3294">
                  <c:v>52.94</c:v>
                </c:pt>
                <c:pt idx="3295">
                  <c:v>52.95</c:v>
                </c:pt>
                <c:pt idx="3296">
                  <c:v>52.96</c:v>
                </c:pt>
                <c:pt idx="3297">
                  <c:v>52.97</c:v>
                </c:pt>
                <c:pt idx="3298">
                  <c:v>52.98</c:v>
                </c:pt>
                <c:pt idx="3299">
                  <c:v>52.99</c:v>
                </c:pt>
                <c:pt idx="3300">
                  <c:v>53</c:v>
                </c:pt>
                <c:pt idx="3301">
                  <c:v>53.01</c:v>
                </c:pt>
                <c:pt idx="3302">
                  <c:v>53.02</c:v>
                </c:pt>
                <c:pt idx="3303">
                  <c:v>53.03</c:v>
                </c:pt>
                <c:pt idx="3304">
                  <c:v>53.04</c:v>
                </c:pt>
                <c:pt idx="3305">
                  <c:v>53.05</c:v>
                </c:pt>
                <c:pt idx="3306">
                  <c:v>53.06</c:v>
                </c:pt>
                <c:pt idx="3307">
                  <c:v>53.07</c:v>
                </c:pt>
                <c:pt idx="3308">
                  <c:v>53.08</c:v>
                </c:pt>
                <c:pt idx="3309">
                  <c:v>53.09</c:v>
                </c:pt>
                <c:pt idx="3310">
                  <c:v>53.1</c:v>
                </c:pt>
                <c:pt idx="3311">
                  <c:v>53.11</c:v>
                </c:pt>
                <c:pt idx="3312">
                  <c:v>53.12</c:v>
                </c:pt>
                <c:pt idx="3313">
                  <c:v>53.13</c:v>
                </c:pt>
                <c:pt idx="3314">
                  <c:v>53.14</c:v>
                </c:pt>
                <c:pt idx="3315">
                  <c:v>53.15</c:v>
                </c:pt>
                <c:pt idx="3316">
                  <c:v>53.16</c:v>
                </c:pt>
                <c:pt idx="3317">
                  <c:v>53.17</c:v>
                </c:pt>
                <c:pt idx="3318">
                  <c:v>53.18</c:v>
                </c:pt>
                <c:pt idx="3319">
                  <c:v>53.19</c:v>
                </c:pt>
                <c:pt idx="3320">
                  <c:v>53.2</c:v>
                </c:pt>
                <c:pt idx="3321">
                  <c:v>53.21</c:v>
                </c:pt>
                <c:pt idx="3322">
                  <c:v>53.22</c:v>
                </c:pt>
                <c:pt idx="3323">
                  <c:v>53.23</c:v>
                </c:pt>
                <c:pt idx="3324">
                  <c:v>53.24</c:v>
                </c:pt>
                <c:pt idx="3325">
                  <c:v>53.25</c:v>
                </c:pt>
                <c:pt idx="3326">
                  <c:v>53.26</c:v>
                </c:pt>
                <c:pt idx="3327">
                  <c:v>53.27</c:v>
                </c:pt>
                <c:pt idx="3328">
                  <c:v>53.28</c:v>
                </c:pt>
                <c:pt idx="3329">
                  <c:v>53.29</c:v>
                </c:pt>
                <c:pt idx="3330">
                  <c:v>53.3</c:v>
                </c:pt>
                <c:pt idx="3331">
                  <c:v>53.31</c:v>
                </c:pt>
                <c:pt idx="3332">
                  <c:v>53.32</c:v>
                </c:pt>
                <c:pt idx="3333">
                  <c:v>53.33</c:v>
                </c:pt>
                <c:pt idx="3334">
                  <c:v>53.34</c:v>
                </c:pt>
                <c:pt idx="3335">
                  <c:v>53.35</c:v>
                </c:pt>
                <c:pt idx="3336">
                  <c:v>53.36</c:v>
                </c:pt>
                <c:pt idx="3337">
                  <c:v>53.37</c:v>
                </c:pt>
                <c:pt idx="3338">
                  <c:v>53.38</c:v>
                </c:pt>
                <c:pt idx="3339">
                  <c:v>53.39</c:v>
                </c:pt>
                <c:pt idx="3340">
                  <c:v>53.4</c:v>
                </c:pt>
                <c:pt idx="3341">
                  <c:v>53.41</c:v>
                </c:pt>
                <c:pt idx="3342">
                  <c:v>53.42</c:v>
                </c:pt>
                <c:pt idx="3343">
                  <c:v>53.43</c:v>
                </c:pt>
                <c:pt idx="3344">
                  <c:v>53.44</c:v>
                </c:pt>
                <c:pt idx="3345">
                  <c:v>53.45</c:v>
                </c:pt>
                <c:pt idx="3346">
                  <c:v>53.46</c:v>
                </c:pt>
                <c:pt idx="3347">
                  <c:v>53.47</c:v>
                </c:pt>
                <c:pt idx="3348">
                  <c:v>53.48</c:v>
                </c:pt>
                <c:pt idx="3349">
                  <c:v>53.49</c:v>
                </c:pt>
                <c:pt idx="3350">
                  <c:v>53.5</c:v>
                </c:pt>
                <c:pt idx="3351">
                  <c:v>53.51</c:v>
                </c:pt>
                <c:pt idx="3352">
                  <c:v>53.52</c:v>
                </c:pt>
                <c:pt idx="3353">
                  <c:v>53.53</c:v>
                </c:pt>
                <c:pt idx="3354">
                  <c:v>53.54</c:v>
                </c:pt>
                <c:pt idx="3355">
                  <c:v>53.55</c:v>
                </c:pt>
                <c:pt idx="3356">
                  <c:v>53.56</c:v>
                </c:pt>
                <c:pt idx="3357">
                  <c:v>53.57</c:v>
                </c:pt>
                <c:pt idx="3358">
                  <c:v>53.58</c:v>
                </c:pt>
                <c:pt idx="3359">
                  <c:v>53.59</c:v>
                </c:pt>
                <c:pt idx="3360">
                  <c:v>53.6</c:v>
                </c:pt>
                <c:pt idx="3361">
                  <c:v>53.61</c:v>
                </c:pt>
                <c:pt idx="3362">
                  <c:v>53.62</c:v>
                </c:pt>
                <c:pt idx="3363">
                  <c:v>53.63</c:v>
                </c:pt>
                <c:pt idx="3364">
                  <c:v>53.64</c:v>
                </c:pt>
                <c:pt idx="3365">
                  <c:v>53.65</c:v>
                </c:pt>
                <c:pt idx="3366">
                  <c:v>53.66</c:v>
                </c:pt>
                <c:pt idx="3367">
                  <c:v>53.67</c:v>
                </c:pt>
                <c:pt idx="3368">
                  <c:v>53.68</c:v>
                </c:pt>
                <c:pt idx="3369">
                  <c:v>53.69</c:v>
                </c:pt>
                <c:pt idx="3370">
                  <c:v>53.7</c:v>
                </c:pt>
                <c:pt idx="3371">
                  <c:v>53.71</c:v>
                </c:pt>
                <c:pt idx="3372">
                  <c:v>53.72</c:v>
                </c:pt>
                <c:pt idx="3373">
                  <c:v>53.73</c:v>
                </c:pt>
                <c:pt idx="3374">
                  <c:v>53.74</c:v>
                </c:pt>
                <c:pt idx="3375">
                  <c:v>53.75</c:v>
                </c:pt>
                <c:pt idx="3376">
                  <c:v>53.76</c:v>
                </c:pt>
                <c:pt idx="3377">
                  <c:v>53.77</c:v>
                </c:pt>
                <c:pt idx="3378">
                  <c:v>53.78</c:v>
                </c:pt>
                <c:pt idx="3379">
                  <c:v>53.79</c:v>
                </c:pt>
                <c:pt idx="3380">
                  <c:v>53.8</c:v>
                </c:pt>
                <c:pt idx="3381">
                  <c:v>53.81</c:v>
                </c:pt>
                <c:pt idx="3382">
                  <c:v>53.82</c:v>
                </c:pt>
                <c:pt idx="3383">
                  <c:v>53.83</c:v>
                </c:pt>
                <c:pt idx="3384">
                  <c:v>53.84</c:v>
                </c:pt>
                <c:pt idx="3385">
                  <c:v>53.85</c:v>
                </c:pt>
                <c:pt idx="3386">
                  <c:v>53.86</c:v>
                </c:pt>
                <c:pt idx="3387">
                  <c:v>53.87</c:v>
                </c:pt>
                <c:pt idx="3388">
                  <c:v>53.88</c:v>
                </c:pt>
                <c:pt idx="3389">
                  <c:v>53.89</c:v>
                </c:pt>
                <c:pt idx="3390">
                  <c:v>53.9</c:v>
                </c:pt>
                <c:pt idx="3391">
                  <c:v>53.91</c:v>
                </c:pt>
                <c:pt idx="3392">
                  <c:v>53.92</c:v>
                </c:pt>
                <c:pt idx="3393">
                  <c:v>53.93</c:v>
                </c:pt>
                <c:pt idx="3394">
                  <c:v>53.94</c:v>
                </c:pt>
                <c:pt idx="3395">
                  <c:v>53.95</c:v>
                </c:pt>
                <c:pt idx="3396">
                  <c:v>53.96</c:v>
                </c:pt>
                <c:pt idx="3397">
                  <c:v>53.97</c:v>
                </c:pt>
                <c:pt idx="3398">
                  <c:v>53.98</c:v>
                </c:pt>
                <c:pt idx="3399">
                  <c:v>53.99</c:v>
                </c:pt>
                <c:pt idx="3400">
                  <c:v>54</c:v>
                </c:pt>
                <c:pt idx="3401">
                  <c:v>54.01</c:v>
                </c:pt>
                <c:pt idx="3402">
                  <c:v>54.02</c:v>
                </c:pt>
                <c:pt idx="3403">
                  <c:v>54.03</c:v>
                </c:pt>
                <c:pt idx="3404">
                  <c:v>54.04</c:v>
                </c:pt>
                <c:pt idx="3405">
                  <c:v>54.05</c:v>
                </c:pt>
                <c:pt idx="3406">
                  <c:v>54.06</c:v>
                </c:pt>
                <c:pt idx="3407">
                  <c:v>54.07</c:v>
                </c:pt>
                <c:pt idx="3408">
                  <c:v>54.08</c:v>
                </c:pt>
                <c:pt idx="3409">
                  <c:v>54.09</c:v>
                </c:pt>
                <c:pt idx="3410">
                  <c:v>54.1</c:v>
                </c:pt>
                <c:pt idx="3411">
                  <c:v>54.11</c:v>
                </c:pt>
                <c:pt idx="3412">
                  <c:v>54.12</c:v>
                </c:pt>
                <c:pt idx="3413">
                  <c:v>54.13</c:v>
                </c:pt>
                <c:pt idx="3414">
                  <c:v>54.14</c:v>
                </c:pt>
                <c:pt idx="3415">
                  <c:v>54.15</c:v>
                </c:pt>
                <c:pt idx="3416">
                  <c:v>54.16</c:v>
                </c:pt>
                <c:pt idx="3417">
                  <c:v>54.17</c:v>
                </c:pt>
                <c:pt idx="3418">
                  <c:v>54.18</c:v>
                </c:pt>
                <c:pt idx="3419">
                  <c:v>54.19</c:v>
                </c:pt>
                <c:pt idx="3420">
                  <c:v>54.2</c:v>
                </c:pt>
                <c:pt idx="3421">
                  <c:v>54.21</c:v>
                </c:pt>
                <c:pt idx="3422">
                  <c:v>54.22</c:v>
                </c:pt>
                <c:pt idx="3423">
                  <c:v>54.23</c:v>
                </c:pt>
                <c:pt idx="3424">
                  <c:v>54.24</c:v>
                </c:pt>
                <c:pt idx="3425">
                  <c:v>54.25</c:v>
                </c:pt>
                <c:pt idx="3426">
                  <c:v>54.26</c:v>
                </c:pt>
                <c:pt idx="3427">
                  <c:v>54.27</c:v>
                </c:pt>
                <c:pt idx="3428">
                  <c:v>54.28</c:v>
                </c:pt>
                <c:pt idx="3429">
                  <c:v>54.29</c:v>
                </c:pt>
                <c:pt idx="3430">
                  <c:v>54.3</c:v>
                </c:pt>
                <c:pt idx="3431">
                  <c:v>54.31</c:v>
                </c:pt>
                <c:pt idx="3432">
                  <c:v>54.32</c:v>
                </c:pt>
                <c:pt idx="3433">
                  <c:v>54.33</c:v>
                </c:pt>
                <c:pt idx="3434">
                  <c:v>54.34</c:v>
                </c:pt>
                <c:pt idx="3435">
                  <c:v>54.35</c:v>
                </c:pt>
                <c:pt idx="3436">
                  <c:v>54.36</c:v>
                </c:pt>
                <c:pt idx="3437">
                  <c:v>54.37</c:v>
                </c:pt>
                <c:pt idx="3438">
                  <c:v>54.38</c:v>
                </c:pt>
                <c:pt idx="3439">
                  <c:v>54.39</c:v>
                </c:pt>
                <c:pt idx="3440">
                  <c:v>54.4</c:v>
                </c:pt>
                <c:pt idx="3441">
                  <c:v>54.41</c:v>
                </c:pt>
                <c:pt idx="3442">
                  <c:v>54.42</c:v>
                </c:pt>
                <c:pt idx="3443">
                  <c:v>54.43</c:v>
                </c:pt>
                <c:pt idx="3444">
                  <c:v>54.44</c:v>
                </c:pt>
                <c:pt idx="3445">
                  <c:v>54.45</c:v>
                </c:pt>
                <c:pt idx="3446">
                  <c:v>54.46</c:v>
                </c:pt>
                <c:pt idx="3447">
                  <c:v>54.47</c:v>
                </c:pt>
                <c:pt idx="3448">
                  <c:v>54.48</c:v>
                </c:pt>
                <c:pt idx="3449">
                  <c:v>54.49</c:v>
                </c:pt>
                <c:pt idx="3450">
                  <c:v>54.5</c:v>
                </c:pt>
                <c:pt idx="3451">
                  <c:v>54.51</c:v>
                </c:pt>
                <c:pt idx="3452">
                  <c:v>54.52</c:v>
                </c:pt>
                <c:pt idx="3453">
                  <c:v>54.53</c:v>
                </c:pt>
                <c:pt idx="3454">
                  <c:v>54.54</c:v>
                </c:pt>
                <c:pt idx="3455">
                  <c:v>54.55</c:v>
                </c:pt>
                <c:pt idx="3456">
                  <c:v>54.56</c:v>
                </c:pt>
                <c:pt idx="3457">
                  <c:v>54.57</c:v>
                </c:pt>
                <c:pt idx="3458">
                  <c:v>54.58</c:v>
                </c:pt>
                <c:pt idx="3459">
                  <c:v>54.59</c:v>
                </c:pt>
                <c:pt idx="3460">
                  <c:v>54.6</c:v>
                </c:pt>
                <c:pt idx="3461">
                  <c:v>54.61</c:v>
                </c:pt>
                <c:pt idx="3462">
                  <c:v>54.62</c:v>
                </c:pt>
                <c:pt idx="3463">
                  <c:v>54.63</c:v>
                </c:pt>
                <c:pt idx="3464">
                  <c:v>54.64</c:v>
                </c:pt>
                <c:pt idx="3465">
                  <c:v>54.65</c:v>
                </c:pt>
                <c:pt idx="3466">
                  <c:v>54.66</c:v>
                </c:pt>
                <c:pt idx="3467">
                  <c:v>54.67</c:v>
                </c:pt>
                <c:pt idx="3468">
                  <c:v>54.68</c:v>
                </c:pt>
                <c:pt idx="3469">
                  <c:v>54.69</c:v>
                </c:pt>
                <c:pt idx="3470">
                  <c:v>54.7</c:v>
                </c:pt>
                <c:pt idx="3471">
                  <c:v>54.71</c:v>
                </c:pt>
                <c:pt idx="3472">
                  <c:v>54.72</c:v>
                </c:pt>
                <c:pt idx="3473">
                  <c:v>54.73</c:v>
                </c:pt>
                <c:pt idx="3474">
                  <c:v>54.74</c:v>
                </c:pt>
                <c:pt idx="3475">
                  <c:v>54.75</c:v>
                </c:pt>
                <c:pt idx="3476">
                  <c:v>54.76</c:v>
                </c:pt>
                <c:pt idx="3477">
                  <c:v>54.77</c:v>
                </c:pt>
                <c:pt idx="3478">
                  <c:v>54.78</c:v>
                </c:pt>
                <c:pt idx="3479">
                  <c:v>54.79</c:v>
                </c:pt>
                <c:pt idx="3480">
                  <c:v>54.8</c:v>
                </c:pt>
                <c:pt idx="3481">
                  <c:v>54.81</c:v>
                </c:pt>
                <c:pt idx="3482">
                  <c:v>54.82</c:v>
                </c:pt>
                <c:pt idx="3483">
                  <c:v>54.83</c:v>
                </c:pt>
                <c:pt idx="3484">
                  <c:v>54.84</c:v>
                </c:pt>
                <c:pt idx="3485">
                  <c:v>54.85</c:v>
                </c:pt>
                <c:pt idx="3486">
                  <c:v>54.86</c:v>
                </c:pt>
                <c:pt idx="3487">
                  <c:v>54.87</c:v>
                </c:pt>
                <c:pt idx="3488">
                  <c:v>54.88</c:v>
                </c:pt>
                <c:pt idx="3489">
                  <c:v>54.89</c:v>
                </c:pt>
                <c:pt idx="3490">
                  <c:v>54.9</c:v>
                </c:pt>
                <c:pt idx="3491">
                  <c:v>54.91</c:v>
                </c:pt>
                <c:pt idx="3492">
                  <c:v>54.92</c:v>
                </c:pt>
                <c:pt idx="3493">
                  <c:v>54.93</c:v>
                </c:pt>
                <c:pt idx="3494">
                  <c:v>54.94</c:v>
                </c:pt>
                <c:pt idx="3495">
                  <c:v>54.95</c:v>
                </c:pt>
                <c:pt idx="3496">
                  <c:v>54.96</c:v>
                </c:pt>
                <c:pt idx="3497">
                  <c:v>54.97</c:v>
                </c:pt>
                <c:pt idx="3498">
                  <c:v>54.98</c:v>
                </c:pt>
                <c:pt idx="3499">
                  <c:v>54.99</c:v>
                </c:pt>
                <c:pt idx="3500">
                  <c:v>55</c:v>
                </c:pt>
                <c:pt idx="3501">
                  <c:v>55.01</c:v>
                </c:pt>
                <c:pt idx="3502">
                  <c:v>55.02</c:v>
                </c:pt>
                <c:pt idx="3503">
                  <c:v>55.03</c:v>
                </c:pt>
                <c:pt idx="3504">
                  <c:v>55.04</c:v>
                </c:pt>
                <c:pt idx="3505">
                  <c:v>55.05</c:v>
                </c:pt>
                <c:pt idx="3506">
                  <c:v>55.06</c:v>
                </c:pt>
                <c:pt idx="3507">
                  <c:v>55.07</c:v>
                </c:pt>
                <c:pt idx="3508">
                  <c:v>55.08</c:v>
                </c:pt>
                <c:pt idx="3509">
                  <c:v>55.09</c:v>
                </c:pt>
                <c:pt idx="3510">
                  <c:v>55.1</c:v>
                </c:pt>
                <c:pt idx="3511">
                  <c:v>55.11</c:v>
                </c:pt>
                <c:pt idx="3512">
                  <c:v>55.12</c:v>
                </c:pt>
                <c:pt idx="3513">
                  <c:v>55.13</c:v>
                </c:pt>
                <c:pt idx="3514">
                  <c:v>55.14</c:v>
                </c:pt>
                <c:pt idx="3515">
                  <c:v>55.15</c:v>
                </c:pt>
                <c:pt idx="3516">
                  <c:v>55.16</c:v>
                </c:pt>
                <c:pt idx="3517">
                  <c:v>55.17</c:v>
                </c:pt>
                <c:pt idx="3518">
                  <c:v>55.18</c:v>
                </c:pt>
                <c:pt idx="3519">
                  <c:v>55.19</c:v>
                </c:pt>
                <c:pt idx="3520">
                  <c:v>55.2</c:v>
                </c:pt>
                <c:pt idx="3521">
                  <c:v>55.21</c:v>
                </c:pt>
                <c:pt idx="3522">
                  <c:v>55.22</c:v>
                </c:pt>
                <c:pt idx="3523">
                  <c:v>55.23</c:v>
                </c:pt>
                <c:pt idx="3524">
                  <c:v>55.24</c:v>
                </c:pt>
                <c:pt idx="3525">
                  <c:v>55.25</c:v>
                </c:pt>
                <c:pt idx="3526">
                  <c:v>55.26</c:v>
                </c:pt>
                <c:pt idx="3527">
                  <c:v>55.27</c:v>
                </c:pt>
                <c:pt idx="3528">
                  <c:v>55.28</c:v>
                </c:pt>
                <c:pt idx="3529">
                  <c:v>55.29</c:v>
                </c:pt>
                <c:pt idx="3530">
                  <c:v>55.3</c:v>
                </c:pt>
                <c:pt idx="3531">
                  <c:v>55.31</c:v>
                </c:pt>
                <c:pt idx="3532">
                  <c:v>55.32</c:v>
                </c:pt>
                <c:pt idx="3533">
                  <c:v>55.33</c:v>
                </c:pt>
                <c:pt idx="3534">
                  <c:v>55.34</c:v>
                </c:pt>
                <c:pt idx="3535">
                  <c:v>55.35</c:v>
                </c:pt>
                <c:pt idx="3536">
                  <c:v>55.36</c:v>
                </c:pt>
                <c:pt idx="3537">
                  <c:v>55.37</c:v>
                </c:pt>
                <c:pt idx="3538">
                  <c:v>55.38</c:v>
                </c:pt>
                <c:pt idx="3539">
                  <c:v>55.39</c:v>
                </c:pt>
                <c:pt idx="3540">
                  <c:v>55.4</c:v>
                </c:pt>
                <c:pt idx="3541">
                  <c:v>55.41</c:v>
                </c:pt>
                <c:pt idx="3542">
                  <c:v>55.42</c:v>
                </c:pt>
                <c:pt idx="3543">
                  <c:v>55.43</c:v>
                </c:pt>
                <c:pt idx="3544">
                  <c:v>55.44</c:v>
                </c:pt>
                <c:pt idx="3545">
                  <c:v>55.45</c:v>
                </c:pt>
                <c:pt idx="3546">
                  <c:v>55.46</c:v>
                </c:pt>
                <c:pt idx="3547">
                  <c:v>55.47</c:v>
                </c:pt>
                <c:pt idx="3548">
                  <c:v>55.48</c:v>
                </c:pt>
                <c:pt idx="3549">
                  <c:v>55.49</c:v>
                </c:pt>
                <c:pt idx="3550">
                  <c:v>55.5</c:v>
                </c:pt>
                <c:pt idx="3551">
                  <c:v>55.51</c:v>
                </c:pt>
                <c:pt idx="3552">
                  <c:v>55.52</c:v>
                </c:pt>
                <c:pt idx="3553">
                  <c:v>55.53</c:v>
                </c:pt>
                <c:pt idx="3554">
                  <c:v>55.54</c:v>
                </c:pt>
                <c:pt idx="3555">
                  <c:v>55.55</c:v>
                </c:pt>
                <c:pt idx="3556">
                  <c:v>55.56</c:v>
                </c:pt>
                <c:pt idx="3557">
                  <c:v>55.57</c:v>
                </c:pt>
                <c:pt idx="3558">
                  <c:v>55.58</c:v>
                </c:pt>
                <c:pt idx="3559">
                  <c:v>55.59</c:v>
                </c:pt>
                <c:pt idx="3560">
                  <c:v>55.6</c:v>
                </c:pt>
                <c:pt idx="3561">
                  <c:v>55.61</c:v>
                </c:pt>
                <c:pt idx="3562">
                  <c:v>55.62</c:v>
                </c:pt>
                <c:pt idx="3563">
                  <c:v>55.63</c:v>
                </c:pt>
                <c:pt idx="3564">
                  <c:v>55.64</c:v>
                </c:pt>
                <c:pt idx="3565">
                  <c:v>55.65</c:v>
                </c:pt>
                <c:pt idx="3566">
                  <c:v>55.66</c:v>
                </c:pt>
                <c:pt idx="3567">
                  <c:v>55.67</c:v>
                </c:pt>
                <c:pt idx="3568">
                  <c:v>55.68</c:v>
                </c:pt>
                <c:pt idx="3569">
                  <c:v>55.69</c:v>
                </c:pt>
                <c:pt idx="3570">
                  <c:v>55.7</c:v>
                </c:pt>
                <c:pt idx="3571">
                  <c:v>55.71</c:v>
                </c:pt>
                <c:pt idx="3572">
                  <c:v>55.72</c:v>
                </c:pt>
                <c:pt idx="3573">
                  <c:v>55.73</c:v>
                </c:pt>
                <c:pt idx="3574">
                  <c:v>55.74</c:v>
                </c:pt>
                <c:pt idx="3575">
                  <c:v>55.75</c:v>
                </c:pt>
                <c:pt idx="3576">
                  <c:v>55.76</c:v>
                </c:pt>
                <c:pt idx="3577">
                  <c:v>55.77</c:v>
                </c:pt>
                <c:pt idx="3578">
                  <c:v>55.78</c:v>
                </c:pt>
                <c:pt idx="3579">
                  <c:v>55.79</c:v>
                </c:pt>
                <c:pt idx="3580">
                  <c:v>55.8</c:v>
                </c:pt>
                <c:pt idx="3581">
                  <c:v>55.81</c:v>
                </c:pt>
                <c:pt idx="3582">
                  <c:v>55.82</c:v>
                </c:pt>
                <c:pt idx="3583">
                  <c:v>55.83</c:v>
                </c:pt>
                <c:pt idx="3584">
                  <c:v>55.84</c:v>
                </c:pt>
                <c:pt idx="3585">
                  <c:v>55.85</c:v>
                </c:pt>
                <c:pt idx="3586">
                  <c:v>55.86</c:v>
                </c:pt>
                <c:pt idx="3587">
                  <c:v>55.87</c:v>
                </c:pt>
                <c:pt idx="3588">
                  <c:v>55.88</c:v>
                </c:pt>
                <c:pt idx="3589">
                  <c:v>55.89</c:v>
                </c:pt>
                <c:pt idx="3590">
                  <c:v>55.9</c:v>
                </c:pt>
                <c:pt idx="3591">
                  <c:v>55.91</c:v>
                </c:pt>
                <c:pt idx="3592">
                  <c:v>55.92</c:v>
                </c:pt>
                <c:pt idx="3593">
                  <c:v>55.93</c:v>
                </c:pt>
                <c:pt idx="3594">
                  <c:v>55.94</c:v>
                </c:pt>
                <c:pt idx="3595">
                  <c:v>55.95</c:v>
                </c:pt>
                <c:pt idx="3596">
                  <c:v>55.96</c:v>
                </c:pt>
                <c:pt idx="3597">
                  <c:v>55.97</c:v>
                </c:pt>
                <c:pt idx="3598">
                  <c:v>55.98</c:v>
                </c:pt>
                <c:pt idx="3599">
                  <c:v>55.99</c:v>
                </c:pt>
                <c:pt idx="3600">
                  <c:v>56</c:v>
                </c:pt>
                <c:pt idx="3601">
                  <c:v>56.01</c:v>
                </c:pt>
                <c:pt idx="3602">
                  <c:v>56.02</c:v>
                </c:pt>
                <c:pt idx="3603">
                  <c:v>56.03</c:v>
                </c:pt>
                <c:pt idx="3604">
                  <c:v>56.04</c:v>
                </c:pt>
                <c:pt idx="3605">
                  <c:v>56.05</c:v>
                </c:pt>
                <c:pt idx="3606">
                  <c:v>56.06</c:v>
                </c:pt>
                <c:pt idx="3607">
                  <c:v>56.07</c:v>
                </c:pt>
                <c:pt idx="3608">
                  <c:v>56.08</c:v>
                </c:pt>
                <c:pt idx="3609">
                  <c:v>56.09</c:v>
                </c:pt>
                <c:pt idx="3610">
                  <c:v>56.1</c:v>
                </c:pt>
                <c:pt idx="3611">
                  <c:v>56.11</c:v>
                </c:pt>
                <c:pt idx="3612">
                  <c:v>56.12</c:v>
                </c:pt>
                <c:pt idx="3613">
                  <c:v>56.13</c:v>
                </c:pt>
                <c:pt idx="3614">
                  <c:v>56.14</c:v>
                </c:pt>
                <c:pt idx="3615">
                  <c:v>56.15</c:v>
                </c:pt>
                <c:pt idx="3616">
                  <c:v>56.16</c:v>
                </c:pt>
                <c:pt idx="3617">
                  <c:v>56.17</c:v>
                </c:pt>
                <c:pt idx="3618">
                  <c:v>56.18</c:v>
                </c:pt>
                <c:pt idx="3619">
                  <c:v>56.19</c:v>
                </c:pt>
                <c:pt idx="3620">
                  <c:v>56.2</c:v>
                </c:pt>
                <c:pt idx="3621">
                  <c:v>56.21</c:v>
                </c:pt>
                <c:pt idx="3622">
                  <c:v>56.22</c:v>
                </c:pt>
                <c:pt idx="3623">
                  <c:v>56.23</c:v>
                </c:pt>
                <c:pt idx="3624">
                  <c:v>56.24</c:v>
                </c:pt>
                <c:pt idx="3625">
                  <c:v>56.25</c:v>
                </c:pt>
                <c:pt idx="3626">
                  <c:v>56.26</c:v>
                </c:pt>
                <c:pt idx="3627">
                  <c:v>56.27</c:v>
                </c:pt>
                <c:pt idx="3628">
                  <c:v>56.28</c:v>
                </c:pt>
                <c:pt idx="3629">
                  <c:v>56.29</c:v>
                </c:pt>
                <c:pt idx="3630">
                  <c:v>56.3</c:v>
                </c:pt>
                <c:pt idx="3631">
                  <c:v>56.31</c:v>
                </c:pt>
                <c:pt idx="3632">
                  <c:v>56.32</c:v>
                </c:pt>
                <c:pt idx="3633">
                  <c:v>56.33</c:v>
                </c:pt>
                <c:pt idx="3634">
                  <c:v>56.34</c:v>
                </c:pt>
                <c:pt idx="3635">
                  <c:v>56.35</c:v>
                </c:pt>
                <c:pt idx="3636">
                  <c:v>56.36</c:v>
                </c:pt>
                <c:pt idx="3637">
                  <c:v>56.37</c:v>
                </c:pt>
                <c:pt idx="3638">
                  <c:v>56.38</c:v>
                </c:pt>
                <c:pt idx="3639">
                  <c:v>56.39</c:v>
                </c:pt>
                <c:pt idx="3640">
                  <c:v>56.4</c:v>
                </c:pt>
                <c:pt idx="3641">
                  <c:v>56.41</c:v>
                </c:pt>
                <c:pt idx="3642">
                  <c:v>56.42</c:v>
                </c:pt>
                <c:pt idx="3643">
                  <c:v>56.43</c:v>
                </c:pt>
                <c:pt idx="3644">
                  <c:v>56.44</c:v>
                </c:pt>
                <c:pt idx="3645">
                  <c:v>56.45</c:v>
                </c:pt>
                <c:pt idx="3646">
                  <c:v>56.46</c:v>
                </c:pt>
                <c:pt idx="3647">
                  <c:v>56.47</c:v>
                </c:pt>
                <c:pt idx="3648">
                  <c:v>56.48</c:v>
                </c:pt>
                <c:pt idx="3649">
                  <c:v>56.49</c:v>
                </c:pt>
                <c:pt idx="3650">
                  <c:v>56.5</c:v>
                </c:pt>
                <c:pt idx="3651">
                  <c:v>56.51</c:v>
                </c:pt>
                <c:pt idx="3652">
                  <c:v>56.52</c:v>
                </c:pt>
                <c:pt idx="3653">
                  <c:v>56.53</c:v>
                </c:pt>
                <c:pt idx="3654">
                  <c:v>56.54</c:v>
                </c:pt>
                <c:pt idx="3655">
                  <c:v>56.55</c:v>
                </c:pt>
                <c:pt idx="3656">
                  <c:v>56.56</c:v>
                </c:pt>
                <c:pt idx="3657">
                  <c:v>56.57</c:v>
                </c:pt>
                <c:pt idx="3658">
                  <c:v>56.58</c:v>
                </c:pt>
                <c:pt idx="3659">
                  <c:v>56.59</c:v>
                </c:pt>
                <c:pt idx="3660">
                  <c:v>56.6</c:v>
                </c:pt>
                <c:pt idx="3661">
                  <c:v>56.61</c:v>
                </c:pt>
                <c:pt idx="3662">
                  <c:v>56.62</c:v>
                </c:pt>
                <c:pt idx="3663">
                  <c:v>56.63</c:v>
                </c:pt>
                <c:pt idx="3664">
                  <c:v>56.64</c:v>
                </c:pt>
                <c:pt idx="3665">
                  <c:v>56.65</c:v>
                </c:pt>
                <c:pt idx="3666">
                  <c:v>56.66</c:v>
                </c:pt>
                <c:pt idx="3667">
                  <c:v>56.67</c:v>
                </c:pt>
                <c:pt idx="3668">
                  <c:v>56.68</c:v>
                </c:pt>
                <c:pt idx="3669">
                  <c:v>56.69</c:v>
                </c:pt>
                <c:pt idx="3670">
                  <c:v>56.7</c:v>
                </c:pt>
                <c:pt idx="3671">
                  <c:v>56.71</c:v>
                </c:pt>
                <c:pt idx="3672">
                  <c:v>56.72</c:v>
                </c:pt>
                <c:pt idx="3673">
                  <c:v>56.73</c:v>
                </c:pt>
                <c:pt idx="3674">
                  <c:v>56.74</c:v>
                </c:pt>
                <c:pt idx="3675">
                  <c:v>56.75</c:v>
                </c:pt>
                <c:pt idx="3676">
                  <c:v>56.76</c:v>
                </c:pt>
                <c:pt idx="3677">
                  <c:v>56.77</c:v>
                </c:pt>
                <c:pt idx="3678">
                  <c:v>56.78</c:v>
                </c:pt>
                <c:pt idx="3679">
                  <c:v>56.79</c:v>
                </c:pt>
                <c:pt idx="3680">
                  <c:v>56.8</c:v>
                </c:pt>
                <c:pt idx="3681">
                  <c:v>56.81</c:v>
                </c:pt>
                <c:pt idx="3682">
                  <c:v>56.82</c:v>
                </c:pt>
                <c:pt idx="3683">
                  <c:v>56.83</c:v>
                </c:pt>
                <c:pt idx="3684">
                  <c:v>56.84</c:v>
                </c:pt>
                <c:pt idx="3685">
                  <c:v>56.85</c:v>
                </c:pt>
                <c:pt idx="3686">
                  <c:v>56.86</c:v>
                </c:pt>
                <c:pt idx="3687">
                  <c:v>56.87</c:v>
                </c:pt>
                <c:pt idx="3688">
                  <c:v>56.88</c:v>
                </c:pt>
                <c:pt idx="3689">
                  <c:v>56.89</c:v>
                </c:pt>
                <c:pt idx="3690">
                  <c:v>56.9</c:v>
                </c:pt>
                <c:pt idx="3691">
                  <c:v>56.91</c:v>
                </c:pt>
                <c:pt idx="3692">
                  <c:v>56.92</c:v>
                </c:pt>
                <c:pt idx="3693">
                  <c:v>56.93</c:v>
                </c:pt>
                <c:pt idx="3694">
                  <c:v>56.94</c:v>
                </c:pt>
                <c:pt idx="3695">
                  <c:v>56.95</c:v>
                </c:pt>
                <c:pt idx="3696">
                  <c:v>56.96</c:v>
                </c:pt>
                <c:pt idx="3697">
                  <c:v>56.97</c:v>
                </c:pt>
                <c:pt idx="3698">
                  <c:v>56.98</c:v>
                </c:pt>
                <c:pt idx="3699">
                  <c:v>56.99</c:v>
                </c:pt>
                <c:pt idx="3700">
                  <c:v>57</c:v>
                </c:pt>
                <c:pt idx="3701">
                  <c:v>57.01</c:v>
                </c:pt>
                <c:pt idx="3702">
                  <c:v>57.02</c:v>
                </c:pt>
                <c:pt idx="3703">
                  <c:v>57.03</c:v>
                </c:pt>
                <c:pt idx="3704">
                  <c:v>57.04</c:v>
                </c:pt>
                <c:pt idx="3705">
                  <c:v>57.05</c:v>
                </c:pt>
                <c:pt idx="3706">
                  <c:v>57.06</c:v>
                </c:pt>
                <c:pt idx="3707">
                  <c:v>57.07</c:v>
                </c:pt>
                <c:pt idx="3708">
                  <c:v>57.08</c:v>
                </c:pt>
                <c:pt idx="3709">
                  <c:v>57.09</c:v>
                </c:pt>
                <c:pt idx="3710">
                  <c:v>57.1</c:v>
                </c:pt>
                <c:pt idx="3711">
                  <c:v>57.11</c:v>
                </c:pt>
                <c:pt idx="3712">
                  <c:v>57.12</c:v>
                </c:pt>
                <c:pt idx="3713">
                  <c:v>57.13</c:v>
                </c:pt>
                <c:pt idx="3714">
                  <c:v>57.14</c:v>
                </c:pt>
                <c:pt idx="3715">
                  <c:v>57.15</c:v>
                </c:pt>
                <c:pt idx="3716">
                  <c:v>57.16</c:v>
                </c:pt>
                <c:pt idx="3717">
                  <c:v>57.17</c:v>
                </c:pt>
                <c:pt idx="3718">
                  <c:v>57.18</c:v>
                </c:pt>
                <c:pt idx="3719">
                  <c:v>57.19</c:v>
                </c:pt>
                <c:pt idx="3720">
                  <c:v>57.2</c:v>
                </c:pt>
                <c:pt idx="3721">
                  <c:v>57.21</c:v>
                </c:pt>
                <c:pt idx="3722">
                  <c:v>57.22</c:v>
                </c:pt>
                <c:pt idx="3723">
                  <c:v>57.23</c:v>
                </c:pt>
                <c:pt idx="3724">
                  <c:v>57.24</c:v>
                </c:pt>
                <c:pt idx="3725">
                  <c:v>57.25</c:v>
                </c:pt>
                <c:pt idx="3726">
                  <c:v>57.26</c:v>
                </c:pt>
                <c:pt idx="3727">
                  <c:v>57.27</c:v>
                </c:pt>
                <c:pt idx="3728">
                  <c:v>57.28</c:v>
                </c:pt>
                <c:pt idx="3729">
                  <c:v>57.29</c:v>
                </c:pt>
                <c:pt idx="3730">
                  <c:v>57.3</c:v>
                </c:pt>
                <c:pt idx="3731">
                  <c:v>57.31</c:v>
                </c:pt>
                <c:pt idx="3732">
                  <c:v>57.32</c:v>
                </c:pt>
                <c:pt idx="3733">
                  <c:v>57.33</c:v>
                </c:pt>
                <c:pt idx="3734">
                  <c:v>57.34</c:v>
                </c:pt>
                <c:pt idx="3735">
                  <c:v>57.35</c:v>
                </c:pt>
                <c:pt idx="3736">
                  <c:v>57.36</c:v>
                </c:pt>
                <c:pt idx="3737">
                  <c:v>57.37</c:v>
                </c:pt>
                <c:pt idx="3738">
                  <c:v>57.38</c:v>
                </c:pt>
                <c:pt idx="3739">
                  <c:v>57.39</c:v>
                </c:pt>
                <c:pt idx="3740">
                  <c:v>57.4</c:v>
                </c:pt>
                <c:pt idx="3741">
                  <c:v>57.41</c:v>
                </c:pt>
                <c:pt idx="3742">
                  <c:v>57.42</c:v>
                </c:pt>
                <c:pt idx="3743">
                  <c:v>57.43</c:v>
                </c:pt>
                <c:pt idx="3744">
                  <c:v>57.44</c:v>
                </c:pt>
                <c:pt idx="3745">
                  <c:v>57.45</c:v>
                </c:pt>
                <c:pt idx="3746">
                  <c:v>57.46</c:v>
                </c:pt>
                <c:pt idx="3747">
                  <c:v>57.47</c:v>
                </c:pt>
                <c:pt idx="3748">
                  <c:v>57.48</c:v>
                </c:pt>
                <c:pt idx="3749">
                  <c:v>57.49</c:v>
                </c:pt>
                <c:pt idx="3750">
                  <c:v>57.5</c:v>
                </c:pt>
                <c:pt idx="3751">
                  <c:v>57.51</c:v>
                </c:pt>
                <c:pt idx="3752">
                  <c:v>57.52</c:v>
                </c:pt>
                <c:pt idx="3753">
                  <c:v>57.53</c:v>
                </c:pt>
                <c:pt idx="3754">
                  <c:v>57.54</c:v>
                </c:pt>
                <c:pt idx="3755">
                  <c:v>57.55</c:v>
                </c:pt>
                <c:pt idx="3756">
                  <c:v>57.56</c:v>
                </c:pt>
                <c:pt idx="3757">
                  <c:v>57.57</c:v>
                </c:pt>
                <c:pt idx="3758">
                  <c:v>57.58</c:v>
                </c:pt>
                <c:pt idx="3759">
                  <c:v>57.59</c:v>
                </c:pt>
                <c:pt idx="3760">
                  <c:v>57.6</c:v>
                </c:pt>
                <c:pt idx="3761">
                  <c:v>57.61</c:v>
                </c:pt>
                <c:pt idx="3762">
                  <c:v>57.62</c:v>
                </c:pt>
                <c:pt idx="3763">
                  <c:v>57.63</c:v>
                </c:pt>
                <c:pt idx="3764">
                  <c:v>57.64</c:v>
                </c:pt>
                <c:pt idx="3765">
                  <c:v>57.65</c:v>
                </c:pt>
                <c:pt idx="3766">
                  <c:v>57.66</c:v>
                </c:pt>
                <c:pt idx="3767">
                  <c:v>57.67</c:v>
                </c:pt>
                <c:pt idx="3768">
                  <c:v>57.68</c:v>
                </c:pt>
                <c:pt idx="3769">
                  <c:v>57.69</c:v>
                </c:pt>
                <c:pt idx="3770">
                  <c:v>57.7</c:v>
                </c:pt>
                <c:pt idx="3771">
                  <c:v>57.71</c:v>
                </c:pt>
                <c:pt idx="3772">
                  <c:v>57.72</c:v>
                </c:pt>
                <c:pt idx="3773">
                  <c:v>57.73</c:v>
                </c:pt>
                <c:pt idx="3774">
                  <c:v>57.74</c:v>
                </c:pt>
                <c:pt idx="3775">
                  <c:v>57.75</c:v>
                </c:pt>
                <c:pt idx="3776">
                  <c:v>57.76</c:v>
                </c:pt>
                <c:pt idx="3777">
                  <c:v>57.77</c:v>
                </c:pt>
                <c:pt idx="3778">
                  <c:v>57.78</c:v>
                </c:pt>
                <c:pt idx="3779">
                  <c:v>57.79</c:v>
                </c:pt>
                <c:pt idx="3780">
                  <c:v>57.8</c:v>
                </c:pt>
                <c:pt idx="3781">
                  <c:v>57.81</c:v>
                </c:pt>
                <c:pt idx="3782">
                  <c:v>57.82</c:v>
                </c:pt>
                <c:pt idx="3783">
                  <c:v>57.83</c:v>
                </c:pt>
                <c:pt idx="3784">
                  <c:v>57.84</c:v>
                </c:pt>
                <c:pt idx="3785">
                  <c:v>57.85</c:v>
                </c:pt>
                <c:pt idx="3786">
                  <c:v>57.86</c:v>
                </c:pt>
                <c:pt idx="3787">
                  <c:v>57.87</c:v>
                </c:pt>
                <c:pt idx="3788">
                  <c:v>57.88</c:v>
                </c:pt>
                <c:pt idx="3789">
                  <c:v>57.89</c:v>
                </c:pt>
                <c:pt idx="3790">
                  <c:v>57.9</c:v>
                </c:pt>
                <c:pt idx="3791">
                  <c:v>57.91</c:v>
                </c:pt>
                <c:pt idx="3792">
                  <c:v>57.92</c:v>
                </c:pt>
                <c:pt idx="3793">
                  <c:v>57.93</c:v>
                </c:pt>
                <c:pt idx="3794">
                  <c:v>57.94</c:v>
                </c:pt>
                <c:pt idx="3795">
                  <c:v>57.95</c:v>
                </c:pt>
                <c:pt idx="3796">
                  <c:v>57.96</c:v>
                </c:pt>
                <c:pt idx="3797">
                  <c:v>57.97</c:v>
                </c:pt>
                <c:pt idx="3798">
                  <c:v>57.98</c:v>
                </c:pt>
                <c:pt idx="3799">
                  <c:v>57.99</c:v>
                </c:pt>
                <c:pt idx="3800">
                  <c:v>58</c:v>
                </c:pt>
                <c:pt idx="3801">
                  <c:v>58.01</c:v>
                </c:pt>
                <c:pt idx="3802">
                  <c:v>58.02</c:v>
                </c:pt>
                <c:pt idx="3803">
                  <c:v>58.03</c:v>
                </c:pt>
                <c:pt idx="3804">
                  <c:v>58.04</c:v>
                </c:pt>
                <c:pt idx="3805">
                  <c:v>58.05</c:v>
                </c:pt>
                <c:pt idx="3806">
                  <c:v>58.06</c:v>
                </c:pt>
                <c:pt idx="3807">
                  <c:v>58.07</c:v>
                </c:pt>
                <c:pt idx="3808">
                  <c:v>58.08</c:v>
                </c:pt>
                <c:pt idx="3809">
                  <c:v>58.09</c:v>
                </c:pt>
                <c:pt idx="3810">
                  <c:v>58.1</c:v>
                </c:pt>
                <c:pt idx="3811">
                  <c:v>58.11</c:v>
                </c:pt>
                <c:pt idx="3812">
                  <c:v>58.12</c:v>
                </c:pt>
                <c:pt idx="3813">
                  <c:v>58.13</c:v>
                </c:pt>
                <c:pt idx="3814">
                  <c:v>58.14</c:v>
                </c:pt>
                <c:pt idx="3815">
                  <c:v>58.15</c:v>
                </c:pt>
                <c:pt idx="3816">
                  <c:v>58.16</c:v>
                </c:pt>
                <c:pt idx="3817">
                  <c:v>58.17</c:v>
                </c:pt>
                <c:pt idx="3818">
                  <c:v>58.18</c:v>
                </c:pt>
                <c:pt idx="3819">
                  <c:v>58.19</c:v>
                </c:pt>
                <c:pt idx="3820">
                  <c:v>58.2</c:v>
                </c:pt>
                <c:pt idx="3821">
                  <c:v>58.21</c:v>
                </c:pt>
                <c:pt idx="3822">
                  <c:v>58.22</c:v>
                </c:pt>
                <c:pt idx="3823">
                  <c:v>58.23</c:v>
                </c:pt>
                <c:pt idx="3824">
                  <c:v>58.24</c:v>
                </c:pt>
                <c:pt idx="3825">
                  <c:v>58.25</c:v>
                </c:pt>
                <c:pt idx="3826">
                  <c:v>58.26</c:v>
                </c:pt>
                <c:pt idx="3827">
                  <c:v>58.27</c:v>
                </c:pt>
                <c:pt idx="3828">
                  <c:v>58.28</c:v>
                </c:pt>
                <c:pt idx="3829">
                  <c:v>58.29</c:v>
                </c:pt>
                <c:pt idx="3830">
                  <c:v>58.3</c:v>
                </c:pt>
                <c:pt idx="3831">
                  <c:v>58.31</c:v>
                </c:pt>
                <c:pt idx="3832">
                  <c:v>58.32</c:v>
                </c:pt>
                <c:pt idx="3833">
                  <c:v>58.33</c:v>
                </c:pt>
                <c:pt idx="3834">
                  <c:v>58.34</c:v>
                </c:pt>
                <c:pt idx="3835">
                  <c:v>58.35</c:v>
                </c:pt>
                <c:pt idx="3836">
                  <c:v>58.36</c:v>
                </c:pt>
                <c:pt idx="3837">
                  <c:v>58.37</c:v>
                </c:pt>
                <c:pt idx="3838">
                  <c:v>58.38</c:v>
                </c:pt>
                <c:pt idx="3839">
                  <c:v>58.39</c:v>
                </c:pt>
                <c:pt idx="3840">
                  <c:v>58.4</c:v>
                </c:pt>
                <c:pt idx="3841">
                  <c:v>58.41</c:v>
                </c:pt>
                <c:pt idx="3842">
                  <c:v>58.42</c:v>
                </c:pt>
                <c:pt idx="3843">
                  <c:v>58.43</c:v>
                </c:pt>
                <c:pt idx="3844">
                  <c:v>58.44</c:v>
                </c:pt>
                <c:pt idx="3845">
                  <c:v>58.45</c:v>
                </c:pt>
                <c:pt idx="3846">
                  <c:v>58.46</c:v>
                </c:pt>
                <c:pt idx="3847">
                  <c:v>58.47</c:v>
                </c:pt>
                <c:pt idx="3848">
                  <c:v>58.48</c:v>
                </c:pt>
                <c:pt idx="3849">
                  <c:v>58.49</c:v>
                </c:pt>
                <c:pt idx="3850">
                  <c:v>58.5</c:v>
                </c:pt>
                <c:pt idx="3851">
                  <c:v>58.51</c:v>
                </c:pt>
                <c:pt idx="3852">
                  <c:v>58.52</c:v>
                </c:pt>
                <c:pt idx="3853">
                  <c:v>58.53</c:v>
                </c:pt>
                <c:pt idx="3854">
                  <c:v>58.54</c:v>
                </c:pt>
                <c:pt idx="3855">
                  <c:v>58.55</c:v>
                </c:pt>
                <c:pt idx="3856">
                  <c:v>58.56</c:v>
                </c:pt>
                <c:pt idx="3857">
                  <c:v>58.57</c:v>
                </c:pt>
                <c:pt idx="3858">
                  <c:v>58.58</c:v>
                </c:pt>
                <c:pt idx="3859">
                  <c:v>58.59</c:v>
                </c:pt>
                <c:pt idx="3860">
                  <c:v>58.6</c:v>
                </c:pt>
                <c:pt idx="3861">
                  <c:v>58.61</c:v>
                </c:pt>
                <c:pt idx="3862">
                  <c:v>58.62</c:v>
                </c:pt>
                <c:pt idx="3863">
                  <c:v>58.63</c:v>
                </c:pt>
                <c:pt idx="3864">
                  <c:v>58.64</c:v>
                </c:pt>
                <c:pt idx="3865">
                  <c:v>58.65</c:v>
                </c:pt>
                <c:pt idx="3866">
                  <c:v>58.66</c:v>
                </c:pt>
                <c:pt idx="3867">
                  <c:v>58.67</c:v>
                </c:pt>
                <c:pt idx="3868">
                  <c:v>58.68</c:v>
                </c:pt>
                <c:pt idx="3869">
                  <c:v>58.69</c:v>
                </c:pt>
                <c:pt idx="3870">
                  <c:v>58.7</c:v>
                </c:pt>
                <c:pt idx="3871">
                  <c:v>58.71</c:v>
                </c:pt>
                <c:pt idx="3872">
                  <c:v>58.72</c:v>
                </c:pt>
                <c:pt idx="3873">
                  <c:v>58.73</c:v>
                </c:pt>
                <c:pt idx="3874">
                  <c:v>58.74</c:v>
                </c:pt>
                <c:pt idx="3875">
                  <c:v>58.75</c:v>
                </c:pt>
                <c:pt idx="3876">
                  <c:v>58.76</c:v>
                </c:pt>
                <c:pt idx="3877">
                  <c:v>58.77</c:v>
                </c:pt>
                <c:pt idx="3878">
                  <c:v>58.78</c:v>
                </c:pt>
                <c:pt idx="3879">
                  <c:v>58.79</c:v>
                </c:pt>
                <c:pt idx="3880">
                  <c:v>58.8</c:v>
                </c:pt>
                <c:pt idx="3881">
                  <c:v>58.81</c:v>
                </c:pt>
                <c:pt idx="3882">
                  <c:v>58.82</c:v>
                </c:pt>
                <c:pt idx="3883">
                  <c:v>58.83</c:v>
                </c:pt>
                <c:pt idx="3884">
                  <c:v>58.84</c:v>
                </c:pt>
                <c:pt idx="3885">
                  <c:v>58.85</c:v>
                </c:pt>
                <c:pt idx="3886">
                  <c:v>58.86</c:v>
                </c:pt>
                <c:pt idx="3887">
                  <c:v>58.87</c:v>
                </c:pt>
                <c:pt idx="3888">
                  <c:v>58.88</c:v>
                </c:pt>
                <c:pt idx="3889">
                  <c:v>58.89</c:v>
                </c:pt>
                <c:pt idx="3890">
                  <c:v>58.9</c:v>
                </c:pt>
                <c:pt idx="3891">
                  <c:v>58.91</c:v>
                </c:pt>
                <c:pt idx="3892">
                  <c:v>58.92</c:v>
                </c:pt>
                <c:pt idx="3893">
                  <c:v>58.93</c:v>
                </c:pt>
                <c:pt idx="3894">
                  <c:v>58.94</c:v>
                </c:pt>
                <c:pt idx="3895">
                  <c:v>58.95</c:v>
                </c:pt>
                <c:pt idx="3896">
                  <c:v>58.96</c:v>
                </c:pt>
                <c:pt idx="3897">
                  <c:v>58.97</c:v>
                </c:pt>
                <c:pt idx="3898">
                  <c:v>58.98</c:v>
                </c:pt>
                <c:pt idx="3899">
                  <c:v>58.99</c:v>
                </c:pt>
                <c:pt idx="3900">
                  <c:v>59</c:v>
                </c:pt>
                <c:pt idx="3901">
                  <c:v>59.01</c:v>
                </c:pt>
                <c:pt idx="3902">
                  <c:v>59.02</c:v>
                </c:pt>
                <c:pt idx="3903">
                  <c:v>59.03</c:v>
                </c:pt>
                <c:pt idx="3904">
                  <c:v>59.04</c:v>
                </c:pt>
                <c:pt idx="3905">
                  <c:v>59.05</c:v>
                </c:pt>
                <c:pt idx="3906">
                  <c:v>59.06</c:v>
                </c:pt>
                <c:pt idx="3907">
                  <c:v>59.07</c:v>
                </c:pt>
                <c:pt idx="3908">
                  <c:v>59.08</c:v>
                </c:pt>
                <c:pt idx="3909">
                  <c:v>59.09</c:v>
                </c:pt>
                <c:pt idx="3910">
                  <c:v>59.1</c:v>
                </c:pt>
                <c:pt idx="3911">
                  <c:v>59.11</c:v>
                </c:pt>
                <c:pt idx="3912">
                  <c:v>59.12</c:v>
                </c:pt>
                <c:pt idx="3913">
                  <c:v>59.13</c:v>
                </c:pt>
                <c:pt idx="3914">
                  <c:v>59.14</c:v>
                </c:pt>
                <c:pt idx="3915">
                  <c:v>59.15</c:v>
                </c:pt>
                <c:pt idx="3916">
                  <c:v>59.16</c:v>
                </c:pt>
                <c:pt idx="3917">
                  <c:v>59.17</c:v>
                </c:pt>
                <c:pt idx="3918">
                  <c:v>59.18</c:v>
                </c:pt>
                <c:pt idx="3919">
                  <c:v>59.19</c:v>
                </c:pt>
                <c:pt idx="3920">
                  <c:v>59.2</c:v>
                </c:pt>
                <c:pt idx="3921">
                  <c:v>59.21</c:v>
                </c:pt>
                <c:pt idx="3922">
                  <c:v>59.22</c:v>
                </c:pt>
                <c:pt idx="3923">
                  <c:v>59.23</c:v>
                </c:pt>
                <c:pt idx="3924">
                  <c:v>59.24</c:v>
                </c:pt>
                <c:pt idx="3925">
                  <c:v>59.25</c:v>
                </c:pt>
                <c:pt idx="3926">
                  <c:v>59.26</c:v>
                </c:pt>
                <c:pt idx="3927">
                  <c:v>59.27</c:v>
                </c:pt>
                <c:pt idx="3928">
                  <c:v>59.28</c:v>
                </c:pt>
                <c:pt idx="3929">
                  <c:v>59.29</c:v>
                </c:pt>
                <c:pt idx="3930">
                  <c:v>59.3</c:v>
                </c:pt>
                <c:pt idx="3931">
                  <c:v>59.31</c:v>
                </c:pt>
                <c:pt idx="3932">
                  <c:v>59.32</c:v>
                </c:pt>
                <c:pt idx="3933">
                  <c:v>59.33</c:v>
                </c:pt>
                <c:pt idx="3934">
                  <c:v>59.34</c:v>
                </c:pt>
                <c:pt idx="3935">
                  <c:v>59.35</c:v>
                </c:pt>
                <c:pt idx="3936">
                  <c:v>59.36</c:v>
                </c:pt>
                <c:pt idx="3937">
                  <c:v>59.37</c:v>
                </c:pt>
                <c:pt idx="3938">
                  <c:v>59.38</c:v>
                </c:pt>
                <c:pt idx="3939">
                  <c:v>59.39</c:v>
                </c:pt>
                <c:pt idx="3940">
                  <c:v>59.4</c:v>
                </c:pt>
                <c:pt idx="3941">
                  <c:v>59.41</c:v>
                </c:pt>
                <c:pt idx="3942">
                  <c:v>59.42</c:v>
                </c:pt>
                <c:pt idx="3943">
                  <c:v>59.43</c:v>
                </c:pt>
                <c:pt idx="3944">
                  <c:v>59.44</c:v>
                </c:pt>
                <c:pt idx="3945">
                  <c:v>59.45</c:v>
                </c:pt>
                <c:pt idx="3946">
                  <c:v>59.46</c:v>
                </c:pt>
                <c:pt idx="3947">
                  <c:v>59.47</c:v>
                </c:pt>
                <c:pt idx="3948">
                  <c:v>59.48</c:v>
                </c:pt>
                <c:pt idx="3949">
                  <c:v>59.49</c:v>
                </c:pt>
                <c:pt idx="3950">
                  <c:v>59.5</c:v>
                </c:pt>
                <c:pt idx="3951">
                  <c:v>59.51</c:v>
                </c:pt>
                <c:pt idx="3952">
                  <c:v>59.52</c:v>
                </c:pt>
                <c:pt idx="3953">
                  <c:v>59.53</c:v>
                </c:pt>
                <c:pt idx="3954">
                  <c:v>59.54</c:v>
                </c:pt>
                <c:pt idx="3955">
                  <c:v>59.55</c:v>
                </c:pt>
                <c:pt idx="3956">
                  <c:v>59.56</c:v>
                </c:pt>
                <c:pt idx="3957">
                  <c:v>59.57</c:v>
                </c:pt>
                <c:pt idx="3958">
                  <c:v>59.58</c:v>
                </c:pt>
                <c:pt idx="3959">
                  <c:v>59.59</c:v>
                </c:pt>
                <c:pt idx="3960">
                  <c:v>59.6</c:v>
                </c:pt>
                <c:pt idx="3961">
                  <c:v>59.61</c:v>
                </c:pt>
                <c:pt idx="3962">
                  <c:v>59.62</c:v>
                </c:pt>
                <c:pt idx="3963">
                  <c:v>59.63</c:v>
                </c:pt>
                <c:pt idx="3964">
                  <c:v>59.64</c:v>
                </c:pt>
                <c:pt idx="3965">
                  <c:v>59.65</c:v>
                </c:pt>
                <c:pt idx="3966">
                  <c:v>59.66</c:v>
                </c:pt>
                <c:pt idx="3967">
                  <c:v>59.67</c:v>
                </c:pt>
                <c:pt idx="3968">
                  <c:v>59.68</c:v>
                </c:pt>
                <c:pt idx="3969">
                  <c:v>59.69</c:v>
                </c:pt>
                <c:pt idx="3970">
                  <c:v>59.7</c:v>
                </c:pt>
                <c:pt idx="3971">
                  <c:v>59.71</c:v>
                </c:pt>
                <c:pt idx="3972">
                  <c:v>59.72</c:v>
                </c:pt>
                <c:pt idx="3973">
                  <c:v>59.73</c:v>
                </c:pt>
                <c:pt idx="3974">
                  <c:v>59.74</c:v>
                </c:pt>
                <c:pt idx="3975">
                  <c:v>59.75</c:v>
                </c:pt>
                <c:pt idx="3976">
                  <c:v>59.76</c:v>
                </c:pt>
                <c:pt idx="3977">
                  <c:v>59.77</c:v>
                </c:pt>
                <c:pt idx="3978">
                  <c:v>59.78</c:v>
                </c:pt>
                <c:pt idx="3979">
                  <c:v>59.79</c:v>
                </c:pt>
                <c:pt idx="3980">
                  <c:v>59.8</c:v>
                </c:pt>
                <c:pt idx="3981">
                  <c:v>59.81</c:v>
                </c:pt>
                <c:pt idx="3982">
                  <c:v>59.82</c:v>
                </c:pt>
                <c:pt idx="3983">
                  <c:v>59.83</c:v>
                </c:pt>
                <c:pt idx="3984">
                  <c:v>59.84</c:v>
                </c:pt>
                <c:pt idx="3985">
                  <c:v>59.85</c:v>
                </c:pt>
                <c:pt idx="3986">
                  <c:v>59.86</c:v>
                </c:pt>
                <c:pt idx="3987">
                  <c:v>59.87</c:v>
                </c:pt>
                <c:pt idx="3988">
                  <c:v>59.88</c:v>
                </c:pt>
                <c:pt idx="3989">
                  <c:v>59.89</c:v>
                </c:pt>
                <c:pt idx="3990">
                  <c:v>59.9</c:v>
                </c:pt>
                <c:pt idx="3991">
                  <c:v>59.91</c:v>
                </c:pt>
                <c:pt idx="3992">
                  <c:v>59.92</c:v>
                </c:pt>
                <c:pt idx="3993">
                  <c:v>59.93</c:v>
                </c:pt>
                <c:pt idx="3994">
                  <c:v>59.94</c:v>
                </c:pt>
                <c:pt idx="3995">
                  <c:v>59.95</c:v>
                </c:pt>
                <c:pt idx="3996">
                  <c:v>59.96</c:v>
                </c:pt>
                <c:pt idx="3997">
                  <c:v>59.97</c:v>
                </c:pt>
                <c:pt idx="3998">
                  <c:v>59.98</c:v>
                </c:pt>
                <c:pt idx="3999">
                  <c:v>59.99</c:v>
                </c:pt>
                <c:pt idx="4000">
                  <c:v>60</c:v>
                </c:pt>
                <c:pt idx="4001">
                  <c:v>60.01</c:v>
                </c:pt>
                <c:pt idx="4002">
                  <c:v>60.02</c:v>
                </c:pt>
                <c:pt idx="4003">
                  <c:v>60.03</c:v>
                </c:pt>
                <c:pt idx="4004">
                  <c:v>60.04</c:v>
                </c:pt>
                <c:pt idx="4005">
                  <c:v>60.05</c:v>
                </c:pt>
                <c:pt idx="4006">
                  <c:v>60.06</c:v>
                </c:pt>
                <c:pt idx="4007">
                  <c:v>60.07</c:v>
                </c:pt>
                <c:pt idx="4008">
                  <c:v>60.08</c:v>
                </c:pt>
                <c:pt idx="4009">
                  <c:v>60.09</c:v>
                </c:pt>
                <c:pt idx="4010">
                  <c:v>60.1</c:v>
                </c:pt>
                <c:pt idx="4011">
                  <c:v>60.11</c:v>
                </c:pt>
                <c:pt idx="4012">
                  <c:v>60.12</c:v>
                </c:pt>
                <c:pt idx="4013">
                  <c:v>60.13</c:v>
                </c:pt>
                <c:pt idx="4014">
                  <c:v>60.14</c:v>
                </c:pt>
                <c:pt idx="4015">
                  <c:v>60.15</c:v>
                </c:pt>
                <c:pt idx="4016">
                  <c:v>60.16</c:v>
                </c:pt>
                <c:pt idx="4017">
                  <c:v>60.17</c:v>
                </c:pt>
                <c:pt idx="4018">
                  <c:v>60.18</c:v>
                </c:pt>
                <c:pt idx="4019">
                  <c:v>60.19</c:v>
                </c:pt>
                <c:pt idx="4020">
                  <c:v>60.2</c:v>
                </c:pt>
                <c:pt idx="4021">
                  <c:v>60.21</c:v>
                </c:pt>
                <c:pt idx="4022">
                  <c:v>60.22</c:v>
                </c:pt>
                <c:pt idx="4023">
                  <c:v>60.23</c:v>
                </c:pt>
                <c:pt idx="4024">
                  <c:v>60.24</c:v>
                </c:pt>
                <c:pt idx="4025">
                  <c:v>60.25</c:v>
                </c:pt>
                <c:pt idx="4026">
                  <c:v>60.26</c:v>
                </c:pt>
                <c:pt idx="4027">
                  <c:v>60.27</c:v>
                </c:pt>
                <c:pt idx="4028">
                  <c:v>60.28</c:v>
                </c:pt>
                <c:pt idx="4029">
                  <c:v>60.29</c:v>
                </c:pt>
                <c:pt idx="4030">
                  <c:v>60.3</c:v>
                </c:pt>
                <c:pt idx="4031">
                  <c:v>60.31</c:v>
                </c:pt>
                <c:pt idx="4032">
                  <c:v>60.32</c:v>
                </c:pt>
                <c:pt idx="4033">
                  <c:v>60.33</c:v>
                </c:pt>
                <c:pt idx="4034">
                  <c:v>60.34</c:v>
                </c:pt>
                <c:pt idx="4035">
                  <c:v>60.35</c:v>
                </c:pt>
                <c:pt idx="4036">
                  <c:v>60.36</c:v>
                </c:pt>
                <c:pt idx="4037">
                  <c:v>60.37</c:v>
                </c:pt>
                <c:pt idx="4038">
                  <c:v>60.38</c:v>
                </c:pt>
                <c:pt idx="4039">
                  <c:v>60.39</c:v>
                </c:pt>
                <c:pt idx="4040">
                  <c:v>60.4</c:v>
                </c:pt>
                <c:pt idx="4041">
                  <c:v>60.41</c:v>
                </c:pt>
                <c:pt idx="4042">
                  <c:v>60.42</c:v>
                </c:pt>
                <c:pt idx="4043">
                  <c:v>60.43</c:v>
                </c:pt>
                <c:pt idx="4044">
                  <c:v>60.44</c:v>
                </c:pt>
                <c:pt idx="4045">
                  <c:v>60.45</c:v>
                </c:pt>
                <c:pt idx="4046">
                  <c:v>60.46</c:v>
                </c:pt>
                <c:pt idx="4047">
                  <c:v>60.47</c:v>
                </c:pt>
                <c:pt idx="4048">
                  <c:v>60.48</c:v>
                </c:pt>
                <c:pt idx="4049">
                  <c:v>60.49</c:v>
                </c:pt>
                <c:pt idx="4050">
                  <c:v>60.5</c:v>
                </c:pt>
                <c:pt idx="4051">
                  <c:v>60.51</c:v>
                </c:pt>
                <c:pt idx="4052">
                  <c:v>60.52</c:v>
                </c:pt>
                <c:pt idx="4053">
                  <c:v>60.53</c:v>
                </c:pt>
                <c:pt idx="4054">
                  <c:v>60.54</c:v>
                </c:pt>
                <c:pt idx="4055">
                  <c:v>60.55</c:v>
                </c:pt>
                <c:pt idx="4056">
                  <c:v>60.56</c:v>
                </c:pt>
                <c:pt idx="4057">
                  <c:v>60.57</c:v>
                </c:pt>
                <c:pt idx="4058">
                  <c:v>60.58</c:v>
                </c:pt>
                <c:pt idx="4059">
                  <c:v>60.59</c:v>
                </c:pt>
                <c:pt idx="4060">
                  <c:v>60.6</c:v>
                </c:pt>
                <c:pt idx="4061">
                  <c:v>60.61</c:v>
                </c:pt>
                <c:pt idx="4062">
                  <c:v>60.62</c:v>
                </c:pt>
                <c:pt idx="4063">
                  <c:v>60.63</c:v>
                </c:pt>
                <c:pt idx="4064">
                  <c:v>60.64</c:v>
                </c:pt>
                <c:pt idx="4065">
                  <c:v>60.65</c:v>
                </c:pt>
                <c:pt idx="4066">
                  <c:v>60.66</c:v>
                </c:pt>
                <c:pt idx="4067">
                  <c:v>60.67</c:v>
                </c:pt>
                <c:pt idx="4068">
                  <c:v>60.68</c:v>
                </c:pt>
                <c:pt idx="4069">
                  <c:v>60.69</c:v>
                </c:pt>
                <c:pt idx="4070">
                  <c:v>60.7</c:v>
                </c:pt>
                <c:pt idx="4071">
                  <c:v>60.71</c:v>
                </c:pt>
                <c:pt idx="4072">
                  <c:v>60.72</c:v>
                </c:pt>
                <c:pt idx="4073">
                  <c:v>60.73</c:v>
                </c:pt>
                <c:pt idx="4074">
                  <c:v>60.74</c:v>
                </c:pt>
                <c:pt idx="4075">
                  <c:v>60.75</c:v>
                </c:pt>
                <c:pt idx="4076">
                  <c:v>60.76</c:v>
                </c:pt>
                <c:pt idx="4077">
                  <c:v>60.77</c:v>
                </c:pt>
                <c:pt idx="4078">
                  <c:v>60.78</c:v>
                </c:pt>
                <c:pt idx="4079">
                  <c:v>60.79</c:v>
                </c:pt>
                <c:pt idx="4080">
                  <c:v>60.8</c:v>
                </c:pt>
                <c:pt idx="4081">
                  <c:v>60.81</c:v>
                </c:pt>
                <c:pt idx="4082">
                  <c:v>60.82</c:v>
                </c:pt>
                <c:pt idx="4083">
                  <c:v>60.83</c:v>
                </c:pt>
                <c:pt idx="4084">
                  <c:v>60.84</c:v>
                </c:pt>
                <c:pt idx="4085">
                  <c:v>60.85</c:v>
                </c:pt>
                <c:pt idx="4086">
                  <c:v>60.86</c:v>
                </c:pt>
                <c:pt idx="4087">
                  <c:v>60.87</c:v>
                </c:pt>
                <c:pt idx="4088">
                  <c:v>60.88</c:v>
                </c:pt>
                <c:pt idx="4089">
                  <c:v>60.89</c:v>
                </c:pt>
                <c:pt idx="4090">
                  <c:v>60.9</c:v>
                </c:pt>
                <c:pt idx="4091">
                  <c:v>60.91</c:v>
                </c:pt>
                <c:pt idx="4092">
                  <c:v>60.92</c:v>
                </c:pt>
                <c:pt idx="4093">
                  <c:v>60.93</c:v>
                </c:pt>
                <c:pt idx="4094">
                  <c:v>60.94</c:v>
                </c:pt>
                <c:pt idx="4095">
                  <c:v>60.95</c:v>
                </c:pt>
                <c:pt idx="4096">
                  <c:v>60.96</c:v>
                </c:pt>
                <c:pt idx="4097">
                  <c:v>60.97</c:v>
                </c:pt>
                <c:pt idx="4098">
                  <c:v>60.98</c:v>
                </c:pt>
                <c:pt idx="4099">
                  <c:v>60.99</c:v>
                </c:pt>
                <c:pt idx="4100">
                  <c:v>61</c:v>
                </c:pt>
                <c:pt idx="4101">
                  <c:v>61.01</c:v>
                </c:pt>
                <c:pt idx="4102">
                  <c:v>61.02</c:v>
                </c:pt>
                <c:pt idx="4103">
                  <c:v>61.03</c:v>
                </c:pt>
                <c:pt idx="4104">
                  <c:v>61.04</c:v>
                </c:pt>
                <c:pt idx="4105">
                  <c:v>61.05</c:v>
                </c:pt>
                <c:pt idx="4106">
                  <c:v>61.06</c:v>
                </c:pt>
                <c:pt idx="4107">
                  <c:v>61.07</c:v>
                </c:pt>
                <c:pt idx="4108">
                  <c:v>61.08</c:v>
                </c:pt>
                <c:pt idx="4109">
                  <c:v>61.09</c:v>
                </c:pt>
                <c:pt idx="4110">
                  <c:v>61.1</c:v>
                </c:pt>
                <c:pt idx="4111">
                  <c:v>61.11</c:v>
                </c:pt>
                <c:pt idx="4112">
                  <c:v>61.12</c:v>
                </c:pt>
                <c:pt idx="4113">
                  <c:v>61.13</c:v>
                </c:pt>
                <c:pt idx="4114">
                  <c:v>61.14</c:v>
                </c:pt>
                <c:pt idx="4115">
                  <c:v>61.15</c:v>
                </c:pt>
                <c:pt idx="4116">
                  <c:v>61.16</c:v>
                </c:pt>
                <c:pt idx="4117">
                  <c:v>61.17</c:v>
                </c:pt>
                <c:pt idx="4118">
                  <c:v>61.18</c:v>
                </c:pt>
                <c:pt idx="4119">
                  <c:v>61.19</c:v>
                </c:pt>
                <c:pt idx="4120">
                  <c:v>61.2</c:v>
                </c:pt>
                <c:pt idx="4121">
                  <c:v>61.21</c:v>
                </c:pt>
                <c:pt idx="4122">
                  <c:v>61.22</c:v>
                </c:pt>
                <c:pt idx="4123">
                  <c:v>61.23</c:v>
                </c:pt>
                <c:pt idx="4124">
                  <c:v>61.24</c:v>
                </c:pt>
                <c:pt idx="4125">
                  <c:v>61.25</c:v>
                </c:pt>
                <c:pt idx="4126">
                  <c:v>61.26</c:v>
                </c:pt>
                <c:pt idx="4127">
                  <c:v>61.27</c:v>
                </c:pt>
                <c:pt idx="4128">
                  <c:v>61.28</c:v>
                </c:pt>
                <c:pt idx="4129">
                  <c:v>61.29</c:v>
                </c:pt>
                <c:pt idx="4130">
                  <c:v>61.3</c:v>
                </c:pt>
                <c:pt idx="4131">
                  <c:v>61.31</c:v>
                </c:pt>
                <c:pt idx="4132">
                  <c:v>61.32</c:v>
                </c:pt>
                <c:pt idx="4133">
                  <c:v>61.33</c:v>
                </c:pt>
                <c:pt idx="4134">
                  <c:v>61.34</c:v>
                </c:pt>
                <c:pt idx="4135">
                  <c:v>61.35</c:v>
                </c:pt>
                <c:pt idx="4136">
                  <c:v>61.36</c:v>
                </c:pt>
                <c:pt idx="4137">
                  <c:v>61.37</c:v>
                </c:pt>
                <c:pt idx="4138">
                  <c:v>61.38</c:v>
                </c:pt>
                <c:pt idx="4139">
                  <c:v>61.39</c:v>
                </c:pt>
                <c:pt idx="4140">
                  <c:v>61.4</c:v>
                </c:pt>
                <c:pt idx="4141">
                  <c:v>61.41</c:v>
                </c:pt>
                <c:pt idx="4142">
                  <c:v>61.42</c:v>
                </c:pt>
                <c:pt idx="4143">
                  <c:v>61.43</c:v>
                </c:pt>
                <c:pt idx="4144">
                  <c:v>61.44</c:v>
                </c:pt>
                <c:pt idx="4145">
                  <c:v>61.45</c:v>
                </c:pt>
                <c:pt idx="4146">
                  <c:v>61.46</c:v>
                </c:pt>
                <c:pt idx="4147">
                  <c:v>61.47</c:v>
                </c:pt>
                <c:pt idx="4148">
                  <c:v>61.48</c:v>
                </c:pt>
                <c:pt idx="4149">
                  <c:v>61.49</c:v>
                </c:pt>
                <c:pt idx="4150">
                  <c:v>61.5</c:v>
                </c:pt>
                <c:pt idx="4151">
                  <c:v>61.51</c:v>
                </c:pt>
                <c:pt idx="4152">
                  <c:v>61.52</c:v>
                </c:pt>
                <c:pt idx="4153">
                  <c:v>61.53</c:v>
                </c:pt>
                <c:pt idx="4154">
                  <c:v>61.54</c:v>
                </c:pt>
                <c:pt idx="4155">
                  <c:v>61.55</c:v>
                </c:pt>
                <c:pt idx="4156">
                  <c:v>61.56</c:v>
                </c:pt>
                <c:pt idx="4157">
                  <c:v>61.57</c:v>
                </c:pt>
                <c:pt idx="4158">
                  <c:v>61.58</c:v>
                </c:pt>
                <c:pt idx="4159">
                  <c:v>61.59</c:v>
                </c:pt>
                <c:pt idx="4160">
                  <c:v>61.6</c:v>
                </c:pt>
                <c:pt idx="4161">
                  <c:v>61.61</c:v>
                </c:pt>
                <c:pt idx="4162">
                  <c:v>61.62</c:v>
                </c:pt>
                <c:pt idx="4163">
                  <c:v>61.63</c:v>
                </c:pt>
                <c:pt idx="4164">
                  <c:v>61.64</c:v>
                </c:pt>
                <c:pt idx="4165">
                  <c:v>61.65</c:v>
                </c:pt>
                <c:pt idx="4166">
                  <c:v>61.66</c:v>
                </c:pt>
                <c:pt idx="4167">
                  <c:v>61.67</c:v>
                </c:pt>
                <c:pt idx="4168">
                  <c:v>61.68</c:v>
                </c:pt>
                <c:pt idx="4169">
                  <c:v>61.69</c:v>
                </c:pt>
                <c:pt idx="4170">
                  <c:v>61.7</c:v>
                </c:pt>
                <c:pt idx="4171">
                  <c:v>61.71</c:v>
                </c:pt>
                <c:pt idx="4172">
                  <c:v>61.72</c:v>
                </c:pt>
                <c:pt idx="4173">
                  <c:v>61.73</c:v>
                </c:pt>
                <c:pt idx="4174">
                  <c:v>61.74</c:v>
                </c:pt>
                <c:pt idx="4175">
                  <c:v>61.75</c:v>
                </c:pt>
                <c:pt idx="4176">
                  <c:v>61.76</c:v>
                </c:pt>
                <c:pt idx="4177">
                  <c:v>61.77</c:v>
                </c:pt>
                <c:pt idx="4178">
                  <c:v>61.78</c:v>
                </c:pt>
                <c:pt idx="4179">
                  <c:v>61.79</c:v>
                </c:pt>
                <c:pt idx="4180">
                  <c:v>61.8</c:v>
                </c:pt>
                <c:pt idx="4181">
                  <c:v>61.81</c:v>
                </c:pt>
                <c:pt idx="4182">
                  <c:v>61.82</c:v>
                </c:pt>
                <c:pt idx="4183">
                  <c:v>61.83</c:v>
                </c:pt>
                <c:pt idx="4184">
                  <c:v>61.84</c:v>
                </c:pt>
                <c:pt idx="4185">
                  <c:v>61.85</c:v>
                </c:pt>
                <c:pt idx="4186">
                  <c:v>61.86</c:v>
                </c:pt>
                <c:pt idx="4187">
                  <c:v>61.87</c:v>
                </c:pt>
                <c:pt idx="4188">
                  <c:v>61.88</c:v>
                </c:pt>
                <c:pt idx="4189">
                  <c:v>61.89</c:v>
                </c:pt>
                <c:pt idx="4190">
                  <c:v>61.9</c:v>
                </c:pt>
                <c:pt idx="4191">
                  <c:v>61.91</c:v>
                </c:pt>
                <c:pt idx="4192">
                  <c:v>61.92</c:v>
                </c:pt>
                <c:pt idx="4193">
                  <c:v>61.93</c:v>
                </c:pt>
                <c:pt idx="4194">
                  <c:v>61.94</c:v>
                </c:pt>
                <c:pt idx="4195">
                  <c:v>61.95</c:v>
                </c:pt>
                <c:pt idx="4196">
                  <c:v>61.96</c:v>
                </c:pt>
                <c:pt idx="4197">
                  <c:v>61.97</c:v>
                </c:pt>
                <c:pt idx="4198">
                  <c:v>61.98</c:v>
                </c:pt>
                <c:pt idx="4199">
                  <c:v>61.99</c:v>
                </c:pt>
                <c:pt idx="4200">
                  <c:v>62</c:v>
                </c:pt>
                <c:pt idx="4201">
                  <c:v>62.01</c:v>
                </c:pt>
                <c:pt idx="4202">
                  <c:v>62.02</c:v>
                </c:pt>
                <c:pt idx="4203">
                  <c:v>62.03</c:v>
                </c:pt>
                <c:pt idx="4204">
                  <c:v>62.04</c:v>
                </c:pt>
                <c:pt idx="4205">
                  <c:v>62.05</c:v>
                </c:pt>
                <c:pt idx="4206">
                  <c:v>62.06</c:v>
                </c:pt>
                <c:pt idx="4207">
                  <c:v>62.07</c:v>
                </c:pt>
                <c:pt idx="4208">
                  <c:v>62.08</c:v>
                </c:pt>
                <c:pt idx="4209">
                  <c:v>62.09</c:v>
                </c:pt>
                <c:pt idx="4210">
                  <c:v>62.1</c:v>
                </c:pt>
                <c:pt idx="4211">
                  <c:v>62.11</c:v>
                </c:pt>
                <c:pt idx="4212">
                  <c:v>62.12</c:v>
                </c:pt>
                <c:pt idx="4213">
                  <c:v>62.13</c:v>
                </c:pt>
                <c:pt idx="4214">
                  <c:v>62.14</c:v>
                </c:pt>
                <c:pt idx="4215">
                  <c:v>62.15</c:v>
                </c:pt>
                <c:pt idx="4216">
                  <c:v>62.16</c:v>
                </c:pt>
                <c:pt idx="4217">
                  <c:v>62.17</c:v>
                </c:pt>
                <c:pt idx="4218">
                  <c:v>62.18</c:v>
                </c:pt>
                <c:pt idx="4219">
                  <c:v>62.19</c:v>
                </c:pt>
                <c:pt idx="4220">
                  <c:v>62.2</c:v>
                </c:pt>
                <c:pt idx="4221">
                  <c:v>62.21</c:v>
                </c:pt>
                <c:pt idx="4222">
                  <c:v>62.22</c:v>
                </c:pt>
                <c:pt idx="4223">
                  <c:v>62.23</c:v>
                </c:pt>
                <c:pt idx="4224">
                  <c:v>62.24</c:v>
                </c:pt>
                <c:pt idx="4225">
                  <c:v>62.25</c:v>
                </c:pt>
                <c:pt idx="4226">
                  <c:v>62.26</c:v>
                </c:pt>
                <c:pt idx="4227">
                  <c:v>62.27</c:v>
                </c:pt>
                <c:pt idx="4228">
                  <c:v>62.28</c:v>
                </c:pt>
                <c:pt idx="4229">
                  <c:v>62.29</c:v>
                </c:pt>
                <c:pt idx="4230">
                  <c:v>62.3</c:v>
                </c:pt>
                <c:pt idx="4231">
                  <c:v>62.31</c:v>
                </c:pt>
                <c:pt idx="4232">
                  <c:v>62.32</c:v>
                </c:pt>
                <c:pt idx="4233">
                  <c:v>62.33</c:v>
                </c:pt>
                <c:pt idx="4234">
                  <c:v>62.34</c:v>
                </c:pt>
                <c:pt idx="4235">
                  <c:v>62.35</c:v>
                </c:pt>
                <c:pt idx="4236">
                  <c:v>62.36</c:v>
                </c:pt>
                <c:pt idx="4237">
                  <c:v>62.37</c:v>
                </c:pt>
                <c:pt idx="4238">
                  <c:v>62.38</c:v>
                </c:pt>
                <c:pt idx="4239">
                  <c:v>62.39</c:v>
                </c:pt>
                <c:pt idx="4240">
                  <c:v>62.4</c:v>
                </c:pt>
                <c:pt idx="4241">
                  <c:v>62.41</c:v>
                </c:pt>
                <c:pt idx="4242">
                  <c:v>62.42</c:v>
                </c:pt>
                <c:pt idx="4243">
                  <c:v>62.43</c:v>
                </c:pt>
                <c:pt idx="4244">
                  <c:v>62.44</c:v>
                </c:pt>
                <c:pt idx="4245">
                  <c:v>62.45</c:v>
                </c:pt>
                <c:pt idx="4246">
                  <c:v>62.46</c:v>
                </c:pt>
                <c:pt idx="4247">
                  <c:v>62.47</c:v>
                </c:pt>
                <c:pt idx="4248">
                  <c:v>62.48</c:v>
                </c:pt>
                <c:pt idx="4249">
                  <c:v>62.49</c:v>
                </c:pt>
                <c:pt idx="4250">
                  <c:v>62.5</c:v>
                </c:pt>
                <c:pt idx="4251">
                  <c:v>62.51</c:v>
                </c:pt>
                <c:pt idx="4252">
                  <c:v>62.52</c:v>
                </c:pt>
                <c:pt idx="4253">
                  <c:v>62.53</c:v>
                </c:pt>
                <c:pt idx="4254">
                  <c:v>62.54</c:v>
                </c:pt>
                <c:pt idx="4255">
                  <c:v>62.55</c:v>
                </c:pt>
                <c:pt idx="4256">
                  <c:v>62.56</c:v>
                </c:pt>
                <c:pt idx="4257">
                  <c:v>62.57</c:v>
                </c:pt>
                <c:pt idx="4258">
                  <c:v>62.58</c:v>
                </c:pt>
                <c:pt idx="4259">
                  <c:v>62.59</c:v>
                </c:pt>
                <c:pt idx="4260">
                  <c:v>62.6</c:v>
                </c:pt>
                <c:pt idx="4261">
                  <c:v>62.61</c:v>
                </c:pt>
                <c:pt idx="4262">
                  <c:v>62.62</c:v>
                </c:pt>
                <c:pt idx="4263">
                  <c:v>62.63</c:v>
                </c:pt>
                <c:pt idx="4264">
                  <c:v>62.64</c:v>
                </c:pt>
                <c:pt idx="4265">
                  <c:v>62.65</c:v>
                </c:pt>
                <c:pt idx="4266">
                  <c:v>62.66</c:v>
                </c:pt>
                <c:pt idx="4267">
                  <c:v>62.67</c:v>
                </c:pt>
                <c:pt idx="4268">
                  <c:v>62.68</c:v>
                </c:pt>
                <c:pt idx="4269">
                  <c:v>62.69</c:v>
                </c:pt>
                <c:pt idx="4270">
                  <c:v>62.7</c:v>
                </c:pt>
                <c:pt idx="4271">
                  <c:v>62.71</c:v>
                </c:pt>
                <c:pt idx="4272">
                  <c:v>62.72</c:v>
                </c:pt>
                <c:pt idx="4273">
                  <c:v>62.73</c:v>
                </c:pt>
                <c:pt idx="4274">
                  <c:v>62.74</c:v>
                </c:pt>
                <c:pt idx="4275">
                  <c:v>62.75</c:v>
                </c:pt>
                <c:pt idx="4276">
                  <c:v>62.76</c:v>
                </c:pt>
                <c:pt idx="4277">
                  <c:v>62.77</c:v>
                </c:pt>
                <c:pt idx="4278">
                  <c:v>62.78</c:v>
                </c:pt>
                <c:pt idx="4279">
                  <c:v>62.79</c:v>
                </c:pt>
                <c:pt idx="4280">
                  <c:v>62.8</c:v>
                </c:pt>
                <c:pt idx="4281">
                  <c:v>62.81</c:v>
                </c:pt>
                <c:pt idx="4282">
                  <c:v>62.82</c:v>
                </c:pt>
                <c:pt idx="4283">
                  <c:v>62.83</c:v>
                </c:pt>
                <c:pt idx="4284">
                  <c:v>62.84</c:v>
                </c:pt>
                <c:pt idx="4285">
                  <c:v>62.85</c:v>
                </c:pt>
                <c:pt idx="4286">
                  <c:v>62.86</c:v>
                </c:pt>
                <c:pt idx="4287">
                  <c:v>62.87</c:v>
                </c:pt>
                <c:pt idx="4288">
                  <c:v>62.88</c:v>
                </c:pt>
                <c:pt idx="4289">
                  <c:v>62.89</c:v>
                </c:pt>
                <c:pt idx="4290">
                  <c:v>62.9</c:v>
                </c:pt>
                <c:pt idx="4291">
                  <c:v>62.91</c:v>
                </c:pt>
                <c:pt idx="4292">
                  <c:v>62.92</c:v>
                </c:pt>
                <c:pt idx="4293">
                  <c:v>62.93</c:v>
                </c:pt>
                <c:pt idx="4294">
                  <c:v>62.94</c:v>
                </c:pt>
                <c:pt idx="4295">
                  <c:v>62.95</c:v>
                </c:pt>
                <c:pt idx="4296">
                  <c:v>62.96</c:v>
                </c:pt>
                <c:pt idx="4297">
                  <c:v>62.97</c:v>
                </c:pt>
                <c:pt idx="4298">
                  <c:v>62.98</c:v>
                </c:pt>
                <c:pt idx="4299">
                  <c:v>62.99</c:v>
                </c:pt>
                <c:pt idx="4300">
                  <c:v>63</c:v>
                </c:pt>
                <c:pt idx="4301">
                  <c:v>63.01</c:v>
                </c:pt>
                <c:pt idx="4302">
                  <c:v>63.02</c:v>
                </c:pt>
                <c:pt idx="4303">
                  <c:v>63.03</c:v>
                </c:pt>
                <c:pt idx="4304">
                  <c:v>63.04</c:v>
                </c:pt>
                <c:pt idx="4305">
                  <c:v>63.05</c:v>
                </c:pt>
                <c:pt idx="4306">
                  <c:v>63.06</c:v>
                </c:pt>
                <c:pt idx="4307">
                  <c:v>63.07</c:v>
                </c:pt>
                <c:pt idx="4308">
                  <c:v>63.08</c:v>
                </c:pt>
                <c:pt idx="4309">
                  <c:v>63.09</c:v>
                </c:pt>
                <c:pt idx="4310">
                  <c:v>63.1</c:v>
                </c:pt>
                <c:pt idx="4311">
                  <c:v>63.11</c:v>
                </c:pt>
                <c:pt idx="4312">
                  <c:v>63.12</c:v>
                </c:pt>
                <c:pt idx="4313">
                  <c:v>63.13</c:v>
                </c:pt>
                <c:pt idx="4314">
                  <c:v>63.14</c:v>
                </c:pt>
                <c:pt idx="4315">
                  <c:v>63.15</c:v>
                </c:pt>
                <c:pt idx="4316">
                  <c:v>63.16</c:v>
                </c:pt>
                <c:pt idx="4317">
                  <c:v>63.17</c:v>
                </c:pt>
                <c:pt idx="4318">
                  <c:v>63.18</c:v>
                </c:pt>
                <c:pt idx="4319">
                  <c:v>63.19</c:v>
                </c:pt>
                <c:pt idx="4320">
                  <c:v>63.2</c:v>
                </c:pt>
                <c:pt idx="4321">
                  <c:v>63.21</c:v>
                </c:pt>
                <c:pt idx="4322">
                  <c:v>63.22</c:v>
                </c:pt>
                <c:pt idx="4323">
                  <c:v>63.23</c:v>
                </c:pt>
                <c:pt idx="4324">
                  <c:v>63.24</c:v>
                </c:pt>
                <c:pt idx="4325">
                  <c:v>63.25</c:v>
                </c:pt>
                <c:pt idx="4326">
                  <c:v>63.26</c:v>
                </c:pt>
                <c:pt idx="4327">
                  <c:v>63.27</c:v>
                </c:pt>
                <c:pt idx="4328">
                  <c:v>63.28</c:v>
                </c:pt>
                <c:pt idx="4329">
                  <c:v>63.29</c:v>
                </c:pt>
                <c:pt idx="4330">
                  <c:v>63.3</c:v>
                </c:pt>
                <c:pt idx="4331">
                  <c:v>63.31</c:v>
                </c:pt>
                <c:pt idx="4332">
                  <c:v>63.32</c:v>
                </c:pt>
                <c:pt idx="4333">
                  <c:v>63.33</c:v>
                </c:pt>
                <c:pt idx="4334">
                  <c:v>63.34</c:v>
                </c:pt>
                <c:pt idx="4335">
                  <c:v>63.35</c:v>
                </c:pt>
                <c:pt idx="4336">
                  <c:v>63.36</c:v>
                </c:pt>
                <c:pt idx="4337">
                  <c:v>63.37</c:v>
                </c:pt>
                <c:pt idx="4338">
                  <c:v>63.38</c:v>
                </c:pt>
                <c:pt idx="4339">
                  <c:v>63.39</c:v>
                </c:pt>
                <c:pt idx="4340">
                  <c:v>63.4</c:v>
                </c:pt>
                <c:pt idx="4341">
                  <c:v>63.41</c:v>
                </c:pt>
                <c:pt idx="4342">
                  <c:v>63.42</c:v>
                </c:pt>
                <c:pt idx="4343">
                  <c:v>63.43</c:v>
                </c:pt>
                <c:pt idx="4344">
                  <c:v>63.44</c:v>
                </c:pt>
                <c:pt idx="4345">
                  <c:v>63.45</c:v>
                </c:pt>
                <c:pt idx="4346">
                  <c:v>63.46</c:v>
                </c:pt>
                <c:pt idx="4347">
                  <c:v>63.47</c:v>
                </c:pt>
                <c:pt idx="4348">
                  <c:v>63.48</c:v>
                </c:pt>
                <c:pt idx="4349">
                  <c:v>63.49</c:v>
                </c:pt>
                <c:pt idx="4350">
                  <c:v>63.5</c:v>
                </c:pt>
                <c:pt idx="4351">
                  <c:v>63.51</c:v>
                </c:pt>
                <c:pt idx="4352">
                  <c:v>63.52</c:v>
                </c:pt>
                <c:pt idx="4353">
                  <c:v>63.53</c:v>
                </c:pt>
                <c:pt idx="4354">
                  <c:v>63.54</c:v>
                </c:pt>
                <c:pt idx="4355">
                  <c:v>63.55</c:v>
                </c:pt>
                <c:pt idx="4356">
                  <c:v>63.56</c:v>
                </c:pt>
                <c:pt idx="4357">
                  <c:v>63.57</c:v>
                </c:pt>
                <c:pt idx="4358">
                  <c:v>63.58</c:v>
                </c:pt>
                <c:pt idx="4359">
                  <c:v>63.59</c:v>
                </c:pt>
                <c:pt idx="4360">
                  <c:v>63.6</c:v>
                </c:pt>
                <c:pt idx="4361">
                  <c:v>63.61</c:v>
                </c:pt>
                <c:pt idx="4362">
                  <c:v>63.62</c:v>
                </c:pt>
                <c:pt idx="4363">
                  <c:v>63.63</c:v>
                </c:pt>
                <c:pt idx="4364">
                  <c:v>63.64</c:v>
                </c:pt>
                <c:pt idx="4365">
                  <c:v>63.65</c:v>
                </c:pt>
                <c:pt idx="4366">
                  <c:v>63.66</c:v>
                </c:pt>
                <c:pt idx="4367">
                  <c:v>63.67</c:v>
                </c:pt>
                <c:pt idx="4368">
                  <c:v>63.68</c:v>
                </c:pt>
                <c:pt idx="4369">
                  <c:v>63.69</c:v>
                </c:pt>
                <c:pt idx="4370">
                  <c:v>63.7</c:v>
                </c:pt>
                <c:pt idx="4371">
                  <c:v>63.71</c:v>
                </c:pt>
                <c:pt idx="4372">
                  <c:v>63.72</c:v>
                </c:pt>
                <c:pt idx="4373">
                  <c:v>63.73</c:v>
                </c:pt>
                <c:pt idx="4374">
                  <c:v>63.74</c:v>
                </c:pt>
                <c:pt idx="4375">
                  <c:v>63.75</c:v>
                </c:pt>
                <c:pt idx="4376">
                  <c:v>63.76</c:v>
                </c:pt>
                <c:pt idx="4377">
                  <c:v>63.77</c:v>
                </c:pt>
                <c:pt idx="4378">
                  <c:v>63.78</c:v>
                </c:pt>
                <c:pt idx="4379">
                  <c:v>63.79</c:v>
                </c:pt>
                <c:pt idx="4380">
                  <c:v>63.8</c:v>
                </c:pt>
                <c:pt idx="4381">
                  <c:v>63.81</c:v>
                </c:pt>
                <c:pt idx="4382">
                  <c:v>63.82</c:v>
                </c:pt>
                <c:pt idx="4383">
                  <c:v>63.83</c:v>
                </c:pt>
                <c:pt idx="4384">
                  <c:v>63.84</c:v>
                </c:pt>
                <c:pt idx="4385">
                  <c:v>63.85</c:v>
                </c:pt>
                <c:pt idx="4386">
                  <c:v>63.86</c:v>
                </c:pt>
                <c:pt idx="4387">
                  <c:v>63.87</c:v>
                </c:pt>
                <c:pt idx="4388">
                  <c:v>63.88</c:v>
                </c:pt>
                <c:pt idx="4389">
                  <c:v>63.89</c:v>
                </c:pt>
                <c:pt idx="4390">
                  <c:v>63.9</c:v>
                </c:pt>
                <c:pt idx="4391">
                  <c:v>63.91</c:v>
                </c:pt>
                <c:pt idx="4392">
                  <c:v>63.92</c:v>
                </c:pt>
                <c:pt idx="4393">
                  <c:v>63.93</c:v>
                </c:pt>
                <c:pt idx="4394">
                  <c:v>63.94</c:v>
                </c:pt>
                <c:pt idx="4395">
                  <c:v>63.95</c:v>
                </c:pt>
                <c:pt idx="4396">
                  <c:v>63.96</c:v>
                </c:pt>
                <c:pt idx="4397">
                  <c:v>63.97</c:v>
                </c:pt>
                <c:pt idx="4398">
                  <c:v>63.98</c:v>
                </c:pt>
                <c:pt idx="4399">
                  <c:v>63.99</c:v>
                </c:pt>
                <c:pt idx="4400">
                  <c:v>64</c:v>
                </c:pt>
                <c:pt idx="4401">
                  <c:v>64.010000000000005</c:v>
                </c:pt>
                <c:pt idx="4402">
                  <c:v>64.02</c:v>
                </c:pt>
                <c:pt idx="4403">
                  <c:v>64.03</c:v>
                </c:pt>
                <c:pt idx="4404">
                  <c:v>64.040000000000006</c:v>
                </c:pt>
                <c:pt idx="4405">
                  <c:v>64.05</c:v>
                </c:pt>
                <c:pt idx="4406">
                  <c:v>64.06</c:v>
                </c:pt>
                <c:pt idx="4407">
                  <c:v>64.069999999999993</c:v>
                </c:pt>
                <c:pt idx="4408">
                  <c:v>64.08</c:v>
                </c:pt>
                <c:pt idx="4409">
                  <c:v>64.09</c:v>
                </c:pt>
                <c:pt idx="4410">
                  <c:v>64.099999999999994</c:v>
                </c:pt>
                <c:pt idx="4411">
                  <c:v>64.11</c:v>
                </c:pt>
                <c:pt idx="4412">
                  <c:v>64.12</c:v>
                </c:pt>
                <c:pt idx="4413">
                  <c:v>64.13</c:v>
                </c:pt>
                <c:pt idx="4414">
                  <c:v>64.14</c:v>
                </c:pt>
                <c:pt idx="4415">
                  <c:v>64.150000000000006</c:v>
                </c:pt>
                <c:pt idx="4416">
                  <c:v>64.16</c:v>
                </c:pt>
                <c:pt idx="4417">
                  <c:v>64.17</c:v>
                </c:pt>
                <c:pt idx="4418">
                  <c:v>64.180000000000007</c:v>
                </c:pt>
                <c:pt idx="4419">
                  <c:v>64.19</c:v>
                </c:pt>
                <c:pt idx="4420">
                  <c:v>64.2</c:v>
                </c:pt>
                <c:pt idx="4421">
                  <c:v>64.209999999999994</c:v>
                </c:pt>
                <c:pt idx="4422">
                  <c:v>64.22</c:v>
                </c:pt>
                <c:pt idx="4423">
                  <c:v>64.23</c:v>
                </c:pt>
                <c:pt idx="4424">
                  <c:v>64.239999999999995</c:v>
                </c:pt>
                <c:pt idx="4425">
                  <c:v>64.25</c:v>
                </c:pt>
                <c:pt idx="4426">
                  <c:v>64.260000000000005</c:v>
                </c:pt>
                <c:pt idx="4427">
                  <c:v>64.27</c:v>
                </c:pt>
                <c:pt idx="4428">
                  <c:v>64.28</c:v>
                </c:pt>
                <c:pt idx="4429">
                  <c:v>64.290000000000006</c:v>
                </c:pt>
                <c:pt idx="4430">
                  <c:v>64.3</c:v>
                </c:pt>
                <c:pt idx="4431">
                  <c:v>64.31</c:v>
                </c:pt>
                <c:pt idx="4432">
                  <c:v>64.319999999999993</c:v>
                </c:pt>
                <c:pt idx="4433">
                  <c:v>64.33</c:v>
                </c:pt>
                <c:pt idx="4434">
                  <c:v>64.34</c:v>
                </c:pt>
                <c:pt idx="4435">
                  <c:v>64.349999999999994</c:v>
                </c:pt>
                <c:pt idx="4436">
                  <c:v>64.36</c:v>
                </c:pt>
                <c:pt idx="4437">
                  <c:v>64.37</c:v>
                </c:pt>
                <c:pt idx="4438">
                  <c:v>64.38</c:v>
                </c:pt>
                <c:pt idx="4439">
                  <c:v>64.39</c:v>
                </c:pt>
                <c:pt idx="4440">
                  <c:v>64.400000000000006</c:v>
                </c:pt>
                <c:pt idx="4441">
                  <c:v>64.41</c:v>
                </c:pt>
                <c:pt idx="4442">
                  <c:v>64.42</c:v>
                </c:pt>
                <c:pt idx="4443">
                  <c:v>64.430000000000007</c:v>
                </c:pt>
                <c:pt idx="4444">
                  <c:v>64.44</c:v>
                </c:pt>
                <c:pt idx="4445">
                  <c:v>64.45</c:v>
                </c:pt>
                <c:pt idx="4446">
                  <c:v>64.459999999999994</c:v>
                </c:pt>
                <c:pt idx="4447">
                  <c:v>64.47</c:v>
                </c:pt>
                <c:pt idx="4448">
                  <c:v>64.48</c:v>
                </c:pt>
                <c:pt idx="4449">
                  <c:v>64.489999999999995</c:v>
                </c:pt>
                <c:pt idx="4450">
                  <c:v>64.5</c:v>
                </c:pt>
                <c:pt idx="4451">
                  <c:v>64.510000000000005</c:v>
                </c:pt>
                <c:pt idx="4452">
                  <c:v>64.52</c:v>
                </c:pt>
                <c:pt idx="4453">
                  <c:v>64.53</c:v>
                </c:pt>
                <c:pt idx="4454">
                  <c:v>64.540000000000006</c:v>
                </c:pt>
                <c:pt idx="4455">
                  <c:v>64.55</c:v>
                </c:pt>
                <c:pt idx="4456">
                  <c:v>64.56</c:v>
                </c:pt>
                <c:pt idx="4457">
                  <c:v>64.569999999999993</c:v>
                </c:pt>
                <c:pt idx="4458">
                  <c:v>64.58</c:v>
                </c:pt>
                <c:pt idx="4459">
                  <c:v>64.59</c:v>
                </c:pt>
                <c:pt idx="4460">
                  <c:v>64.599999999999994</c:v>
                </c:pt>
                <c:pt idx="4461">
                  <c:v>64.61</c:v>
                </c:pt>
                <c:pt idx="4462">
                  <c:v>64.62</c:v>
                </c:pt>
                <c:pt idx="4463">
                  <c:v>64.63</c:v>
                </c:pt>
                <c:pt idx="4464">
                  <c:v>64.64</c:v>
                </c:pt>
                <c:pt idx="4465">
                  <c:v>64.650000000000006</c:v>
                </c:pt>
                <c:pt idx="4466">
                  <c:v>64.66</c:v>
                </c:pt>
                <c:pt idx="4467">
                  <c:v>64.67</c:v>
                </c:pt>
                <c:pt idx="4468">
                  <c:v>64.680000000000007</c:v>
                </c:pt>
                <c:pt idx="4469">
                  <c:v>64.69</c:v>
                </c:pt>
                <c:pt idx="4470">
                  <c:v>64.7</c:v>
                </c:pt>
                <c:pt idx="4471">
                  <c:v>64.709999999999994</c:v>
                </c:pt>
                <c:pt idx="4472">
                  <c:v>64.72</c:v>
                </c:pt>
                <c:pt idx="4473">
                  <c:v>64.73</c:v>
                </c:pt>
                <c:pt idx="4474">
                  <c:v>64.739999999999995</c:v>
                </c:pt>
                <c:pt idx="4475">
                  <c:v>64.75</c:v>
                </c:pt>
                <c:pt idx="4476">
                  <c:v>64.760000000000005</c:v>
                </c:pt>
                <c:pt idx="4477">
                  <c:v>64.77</c:v>
                </c:pt>
                <c:pt idx="4478">
                  <c:v>64.78</c:v>
                </c:pt>
                <c:pt idx="4479">
                  <c:v>64.790000000000006</c:v>
                </c:pt>
                <c:pt idx="4480">
                  <c:v>64.8</c:v>
                </c:pt>
                <c:pt idx="4481">
                  <c:v>64.81</c:v>
                </c:pt>
                <c:pt idx="4482">
                  <c:v>64.819999999999993</c:v>
                </c:pt>
                <c:pt idx="4483">
                  <c:v>64.83</c:v>
                </c:pt>
                <c:pt idx="4484">
                  <c:v>64.84</c:v>
                </c:pt>
                <c:pt idx="4485">
                  <c:v>64.849999999999994</c:v>
                </c:pt>
                <c:pt idx="4486">
                  <c:v>64.86</c:v>
                </c:pt>
                <c:pt idx="4487">
                  <c:v>64.87</c:v>
                </c:pt>
                <c:pt idx="4488">
                  <c:v>64.88</c:v>
                </c:pt>
                <c:pt idx="4489">
                  <c:v>64.89</c:v>
                </c:pt>
                <c:pt idx="4490">
                  <c:v>64.900000000000006</c:v>
                </c:pt>
                <c:pt idx="4491">
                  <c:v>64.91</c:v>
                </c:pt>
                <c:pt idx="4492">
                  <c:v>64.92</c:v>
                </c:pt>
                <c:pt idx="4493">
                  <c:v>64.930000000000007</c:v>
                </c:pt>
                <c:pt idx="4494">
                  <c:v>64.94</c:v>
                </c:pt>
                <c:pt idx="4495">
                  <c:v>64.95</c:v>
                </c:pt>
                <c:pt idx="4496">
                  <c:v>64.959999999999994</c:v>
                </c:pt>
                <c:pt idx="4497">
                  <c:v>64.97</c:v>
                </c:pt>
                <c:pt idx="4498">
                  <c:v>64.98</c:v>
                </c:pt>
                <c:pt idx="4499">
                  <c:v>64.989999999999995</c:v>
                </c:pt>
                <c:pt idx="4500">
                  <c:v>65</c:v>
                </c:pt>
                <c:pt idx="4501">
                  <c:v>65.010000000000005</c:v>
                </c:pt>
                <c:pt idx="4502">
                  <c:v>65.02</c:v>
                </c:pt>
                <c:pt idx="4503">
                  <c:v>65.03</c:v>
                </c:pt>
                <c:pt idx="4504">
                  <c:v>65.040000000000006</c:v>
                </c:pt>
                <c:pt idx="4505">
                  <c:v>65.05</c:v>
                </c:pt>
                <c:pt idx="4506">
                  <c:v>65.06</c:v>
                </c:pt>
                <c:pt idx="4507">
                  <c:v>65.069999999999993</c:v>
                </c:pt>
                <c:pt idx="4508">
                  <c:v>65.08</c:v>
                </c:pt>
                <c:pt idx="4509">
                  <c:v>65.09</c:v>
                </c:pt>
                <c:pt idx="4510">
                  <c:v>65.099999999999994</c:v>
                </c:pt>
                <c:pt idx="4511">
                  <c:v>65.11</c:v>
                </c:pt>
                <c:pt idx="4512">
                  <c:v>65.12</c:v>
                </c:pt>
                <c:pt idx="4513">
                  <c:v>65.13</c:v>
                </c:pt>
                <c:pt idx="4514">
                  <c:v>65.14</c:v>
                </c:pt>
                <c:pt idx="4515">
                  <c:v>65.150000000000006</c:v>
                </c:pt>
                <c:pt idx="4516">
                  <c:v>65.16</c:v>
                </c:pt>
                <c:pt idx="4517">
                  <c:v>65.17</c:v>
                </c:pt>
                <c:pt idx="4518">
                  <c:v>65.180000000000007</c:v>
                </c:pt>
                <c:pt idx="4519">
                  <c:v>65.19</c:v>
                </c:pt>
                <c:pt idx="4520">
                  <c:v>65.2</c:v>
                </c:pt>
                <c:pt idx="4521">
                  <c:v>65.209999999999994</c:v>
                </c:pt>
                <c:pt idx="4522">
                  <c:v>65.22</c:v>
                </c:pt>
                <c:pt idx="4523">
                  <c:v>65.23</c:v>
                </c:pt>
                <c:pt idx="4524">
                  <c:v>65.239999999999995</c:v>
                </c:pt>
                <c:pt idx="4525">
                  <c:v>65.25</c:v>
                </c:pt>
                <c:pt idx="4526">
                  <c:v>65.260000000000005</c:v>
                </c:pt>
                <c:pt idx="4527">
                  <c:v>65.27</c:v>
                </c:pt>
                <c:pt idx="4528">
                  <c:v>65.28</c:v>
                </c:pt>
                <c:pt idx="4529">
                  <c:v>65.290000000000006</c:v>
                </c:pt>
                <c:pt idx="4530">
                  <c:v>65.3</c:v>
                </c:pt>
                <c:pt idx="4531">
                  <c:v>65.31</c:v>
                </c:pt>
                <c:pt idx="4532">
                  <c:v>65.319999999999993</c:v>
                </c:pt>
                <c:pt idx="4533">
                  <c:v>65.33</c:v>
                </c:pt>
                <c:pt idx="4534">
                  <c:v>65.34</c:v>
                </c:pt>
                <c:pt idx="4535">
                  <c:v>65.349999999999994</c:v>
                </c:pt>
                <c:pt idx="4536">
                  <c:v>65.36</c:v>
                </c:pt>
                <c:pt idx="4537">
                  <c:v>65.37</c:v>
                </c:pt>
                <c:pt idx="4538">
                  <c:v>65.38</c:v>
                </c:pt>
                <c:pt idx="4539">
                  <c:v>65.39</c:v>
                </c:pt>
                <c:pt idx="4540">
                  <c:v>65.400000000000006</c:v>
                </c:pt>
                <c:pt idx="4541">
                  <c:v>65.41</c:v>
                </c:pt>
                <c:pt idx="4542">
                  <c:v>65.42</c:v>
                </c:pt>
                <c:pt idx="4543">
                  <c:v>65.430000000000007</c:v>
                </c:pt>
                <c:pt idx="4544">
                  <c:v>65.44</c:v>
                </c:pt>
                <c:pt idx="4545">
                  <c:v>65.45</c:v>
                </c:pt>
                <c:pt idx="4546">
                  <c:v>65.459999999999994</c:v>
                </c:pt>
                <c:pt idx="4547">
                  <c:v>65.47</c:v>
                </c:pt>
                <c:pt idx="4548">
                  <c:v>65.48</c:v>
                </c:pt>
                <c:pt idx="4549">
                  <c:v>65.489999999999995</c:v>
                </c:pt>
                <c:pt idx="4550">
                  <c:v>65.5</c:v>
                </c:pt>
                <c:pt idx="4551">
                  <c:v>65.510000000000005</c:v>
                </c:pt>
                <c:pt idx="4552">
                  <c:v>65.52</c:v>
                </c:pt>
                <c:pt idx="4553">
                  <c:v>65.53</c:v>
                </c:pt>
                <c:pt idx="4554">
                  <c:v>65.540000000000006</c:v>
                </c:pt>
                <c:pt idx="4555">
                  <c:v>65.55</c:v>
                </c:pt>
                <c:pt idx="4556">
                  <c:v>65.56</c:v>
                </c:pt>
                <c:pt idx="4557">
                  <c:v>65.569999999999993</c:v>
                </c:pt>
                <c:pt idx="4558">
                  <c:v>65.58</c:v>
                </c:pt>
                <c:pt idx="4559">
                  <c:v>65.59</c:v>
                </c:pt>
                <c:pt idx="4560">
                  <c:v>65.599999999999994</c:v>
                </c:pt>
                <c:pt idx="4561">
                  <c:v>65.61</c:v>
                </c:pt>
                <c:pt idx="4562">
                  <c:v>65.62</c:v>
                </c:pt>
                <c:pt idx="4563">
                  <c:v>65.63</c:v>
                </c:pt>
                <c:pt idx="4564">
                  <c:v>65.64</c:v>
                </c:pt>
                <c:pt idx="4565">
                  <c:v>65.650000000000006</c:v>
                </c:pt>
                <c:pt idx="4566">
                  <c:v>65.66</c:v>
                </c:pt>
                <c:pt idx="4567">
                  <c:v>65.67</c:v>
                </c:pt>
                <c:pt idx="4568">
                  <c:v>65.680000000000007</c:v>
                </c:pt>
                <c:pt idx="4569">
                  <c:v>65.69</c:v>
                </c:pt>
                <c:pt idx="4570">
                  <c:v>65.7</c:v>
                </c:pt>
                <c:pt idx="4571">
                  <c:v>65.709999999999994</c:v>
                </c:pt>
                <c:pt idx="4572">
                  <c:v>65.72</c:v>
                </c:pt>
                <c:pt idx="4573">
                  <c:v>65.73</c:v>
                </c:pt>
                <c:pt idx="4574">
                  <c:v>65.739999999999995</c:v>
                </c:pt>
                <c:pt idx="4575">
                  <c:v>65.75</c:v>
                </c:pt>
                <c:pt idx="4576">
                  <c:v>65.760000000000005</c:v>
                </c:pt>
                <c:pt idx="4577">
                  <c:v>65.77</c:v>
                </c:pt>
                <c:pt idx="4578">
                  <c:v>65.78</c:v>
                </c:pt>
                <c:pt idx="4579">
                  <c:v>65.790000000000006</c:v>
                </c:pt>
                <c:pt idx="4580">
                  <c:v>65.8</c:v>
                </c:pt>
                <c:pt idx="4581">
                  <c:v>65.81</c:v>
                </c:pt>
                <c:pt idx="4582">
                  <c:v>65.819999999999993</c:v>
                </c:pt>
                <c:pt idx="4583">
                  <c:v>65.83</c:v>
                </c:pt>
                <c:pt idx="4584">
                  <c:v>65.84</c:v>
                </c:pt>
                <c:pt idx="4585">
                  <c:v>65.849999999999994</c:v>
                </c:pt>
                <c:pt idx="4586">
                  <c:v>65.86</c:v>
                </c:pt>
                <c:pt idx="4587">
                  <c:v>65.87</c:v>
                </c:pt>
                <c:pt idx="4588">
                  <c:v>65.88</c:v>
                </c:pt>
                <c:pt idx="4589">
                  <c:v>65.89</c:v>
                </c:pt>
                <c:pt idx="4590">
                  <c:v>65.900000000000006</c:v>
                </c:pt>
                <c:pt idx="4591">
                  <c:v>65.91</c:v>
                </c:pt>
                <c:pt idx="4592">
                  <c:v>65.92</c:v>
                </c:pt>
                <c:pt idx="4593">
                  <c:v>65.930000000000007</c:v>
                </c:pt>
                <c:pt idx="4594">
                  <c:v>65.94</c:v>
                </c:pt>
                <c:pt idx="4595">
                  <c:v>65.95</c:v>
                </c:pt>
                <c:pt idx="4596">
                  <c:v>65.959999999999994</c:v>
                </c:pt>
                <c:pt idx="4597">
                  <c:v>65.97</c:v>
                </c:pt>
                <c:pt idx="4598">
                  <c:v>65.98</c:v>
                </c:pt>
                <c:pt idx="4599">
                  <c:v>65.989999999999995</c:v>
                </c:pt>
                <c:pt idx="4600">
                  <c:v>66</c:v>
                </c:pt>
                <c:pt idx="4601">
                  <c:v>66.010000000000005</c:v>
                </c:pt>
                <c:pt idx="4602">
                  <c:v>66.02</c:v>
                </c:pt>
                <c:pt idx="4603">
                  <c:v>66.03</c:v>
                </c:pt>
                <c:pt idx="4604">
                  <c:v>66.040000000000006</c:v>
                </c:pt>
                <c:pt idx="4605">
                  <c:v>66.05</c:v>
                </c:pt>
                <c:pt idx="4606">
                  <c:v>66.06</c:v>
                </c:pt>
                <c:pt idx="4607">
                  <c:v>66.069999999999993</c:v>
                </c:pt>
                <c:pt idx="4608">
                  <c:v>66.08</c:v>
                </c:pt>
                <c:pt idx="4609">
                  <c:v>66.09</c:v>
                </c:pt>
                <c:pt idx="4610">
                  <c:v>66.099999999999994</c:v>
                </c:pt>
                <c:pt idx="4611">
                  <c:v>66.11</c:v>
                </c:pt>
                <c:pt idx="4612">
                  <c:v>66.12</c:v>
                </c:pt>
                <c:pt idx="4613">
                  <c:v>66.13</c:v>
                </c:pt>
                <c:pt idx="4614">
                  <c:v>66.14</c:v>
                </c:pt>
                <c:pt idx="4615">
                  <c:v>66.150000000000006</c:v>
                </c:pt>
                <c:pt idx="4616">
                  <c:v>66.16</c:v>
                </c:pt>
                <c:pt idx="4617">
                  <c:v>66.17</c:v>
                </c:pt>
                <c:pt idx="4618">
                  <c:v>66.180000000000007</c:v>
                </c:pt>
                <c:pt idx="4619">
                  <c:v>66.19</c:v>
                </c:pt>
                <c:pt idx="4620">
                  <c:v>66.2</c:v>
                </c:pt>
                <c:pt idx="4621">
                  <c:v>66.209999999999994</c:v>
                </c:pt>
                <c:pt idx="4622">
                  <c:v>66.22</c:v>
                </c:pt>
                <c:pt idx="4623">
                  <c:v>66.23</c:v>
                </c:pt>
                <c:pt idx="4624">
                  <c:v>66.239999999999995</c:v>
                </c:pt>
                <c:pt idx="4625">
                  <c:v>66.25</c:v>
                </c:pt>
                <c:pt idx="4626">
                  <c:v>66.260000000000005</c:v>
                </c:pt>
                <c:pt idx="4627">
                  <c:v>66.27</c:v>
                </c:pt>
                <c:pt idx="4628">
                  <c:v>66.28</c:v>
                </c:pt>
                <c:pt idx="4629">
                  <c:v>66.290000000000006</c:v>
                </c:pt>
                <c:pt idx="4630">
                  <c:v>66.3</c:v>
                </c:pt>
                <c:pt idx="4631">
                  <c:v>66.31</c:v>
                </c:pt>
                <c:pt idx="4632">
                  <c:v>66.319999999999993</c:v>
                </c:pt>
                <c:pt idx="4633">
                  <c:v>66.33</c:v>
                </c:pt>
                <c:pt idx="4634">
                  <c:v>66.34</c:v>
                </c:pt>
                <c:pt idx="4635">
                  <c:v>66.349999999999994</c:v>
                </c:pt>
                <c:pt idx="4636">
                  <c:v>66.36</c:v>
                </c:pt>
                <c:pt idx="4637">
                  <c:v>66.37</c:v>
                </c:pt>
                <c:pt idx="4638">
                  <c:v>66.38</c:v>
                </c:pt>
                <c:pt idx="4639">
                  <c:v>66.39</c:v>
                </c:pt>
                <c:pt idx="4640">
                  <c:v>66.400000000000006</c:v>
                </c:pt>
                <c:pt idx="4641">
                  <c:v>66.41</c:v>
                </c:pt>
                <c:pt idx="4642">
                  <c:v>66.42</c:v>
                </c:pt>
                <c:pt idx="4643">
                  <c:v>66.430000000000007</c:v>
                </c:pt>
                <c:pt idx="4644">
                  <c:v>66.44</c:v>
                </c:pt>
                <c:pt idx="4645">
                  <c:v>66.45</c:v>
                </c:pt>
                <c:pt idx="4646">
                  <c:v>66.459999999999994</c:v>
                </c:pt>
                <c:pt idx="4647">
                  <c:v>66.47</c:v>
                </c:pt>
                <c:pt idx="4648">
                  <c:v>66.48</c:v>
                </c:pt>
                <c:pt idx="4649">
                  <c:v>66.489999999999995</c:v>
                </c:pt>
                <c:pt idx="4650">
                  <c:v>66.5</c:v>
                </c:pt>
                <c:pt idx="4651">
                  <c:v>66.510000000000005</c:v>
                </c:pt>
                <c:pt idx="4652">
                  <c:v>66.52</c:v>
                </c:pt>
                <c:pt idx="4653">
                  <c:v>66.53</c:v>
                </c:pt>
                <c:pt idx="4654">
                  <c:v>66.540000000000006</c:v>
                </c:pt>
                <c:pt idx="4655">
                  <c:v>66.55</c:v>
                </c:pt>
                <c:pt idx="4656">
                  <c:v>66.56</c:v>
                </c:pt>
                <c:pt idx="4657">
                  <c:v>66.569999999999993</c:v>
                </c:pt>
                <c:pt idx="4658">
                  <c:v>66.58</c:v>
                </c:pt>
                <c:pt idx="4659">
                  <c:v>66.59</c:v>
                </c:pt>
                <c:pt idx="4660">
                  <c:v>66.599999999999994</c:v>
                </c:pt>
                <c:pt idx="4661">
                  <c:v>66.61</c:v>
                </c:pt>
                <c:pt idx="4662">
                  <c:v>66.62</c:v>
                </c:pt>
                <c:pt idx="4663">
                  <c:v>66.63</c:v>
                </c:pt>
                <c:pt idx="4664">
                  <c:v>66.64</c:v>
                </c:pt>
                <c:pt idx="4665">
                  <c:v>66.650000000000006</c:v>
                </c:pt>
                <c:pt idx="4666">
                  <c:v>66.66</c:v>
                </c:pt>
                <c:pt idx="4667">
                  <c:v>66.67</c:v>
                </c:pt>
                <c:pt idx="4668">
                  <c:v>66.680000000000007</c:v>
                </c:pt>
                <c:pt idx="4669">
                  <c:v>66.69</c:v>
                </c:pt>
                <c:pt idx="4670">
                  <c:v>66.7</c:v>
                </c:pt>
                <c:pt idx="4671">
                  <c:v>66.709999999999994</c:v>
                </c:pt>
                <c:pt idx="4672">
                  <c:v>66.72</c:v>
                </c:pt>
                <c:pt idx="4673">
                  <c:v>66.73</c:v>
                </c:pt>
                <c:pt idx="4674">
                  <c:v>66.739999999999995</c:v>
                </c:pt>
                <c:pt idx="4675">
                  <c:v>66.75</c:v>
                </c:pt>
                <c:pt idx="4676">
                  <c:v>66.760000000000005</c:v>
                </c:pt>
                <c:pt idx="4677">
                  <c:v>66.77</c:v>
                </c:pt>
                <c:pt idx="4678">
                  <c:v>66.78</c:v>
                </c:pt>
                <c:pt idx="4679">
                  <c:v>66.790000000000006</c:v>
                </c:pt>
                <c:pt idx="4680">
                  <c:v>66.8</c:v>
                </c:pt>
                <c:pt idx="4681">
                  <c:v>66.81</c:v>
                </c:pt>
                <c:pt idx="4682">
                  <c:v>66.819999999999993</c:v>
                </c:pt>
                <c:pt idx="4683">
                  <c:v>66.83</c:v>
                </c:pt>
                <c:pt idx="4684">
                  <c:v>66.84</c:v>
                </c:pt>
                <c:pt idx="4685">
                  <c:v>66.849999999999994</c:v>
                </c:pt>
                <c:pt idx="4686">
                  <c:v>66.86</c:v>
                </c:pt>
                <c:pt idx="4687">
                  <c:v>66.87</c:v>
                </c:pt>
                <c:pt idx="4688">
                  <c:v>66.88</c:v>
                </c:pt>
                <c:pt idx="4689">
                  <c:v>66.89</c:v>
                </c:pt>
                <c:pt idx="4690">
                  <c:v>66.900000000000006</c:v>
                </c:pt>
                <c:pt idx="4691">
                  <c:v>66.91</c:v>
                </c:pt>
                <c:pt idx="4692">
                  <c:v>66.92</c:v>
                </c:pt>
                <c:pt idx="4693">
                  <c:v>66.930000000000007</c:v>
                </c:pt>
                <c:pt idx="4694">
                  <c:v>66.94</c:v>
                </c:pt>
                <c:pt idx="4695">
                  <c:v>66.95</c:v>
                </c:pt>
                <c:pt idx="4696">
                  <c:v>66.959999999999994</c:v>
                </c:pt>
                <c:pt idx="4697">
                  <c:v>66.97</c:v>
                </c:pt>
                <c:pt idx="4698">
                  <c:v>66.98</c:v>
                </c:pt>
                <c:pt idx="4699">
                  <c:v>66.989999999999995</c:v>
                </c:pt>
                <c:pt idx="4700">
                  <c:v>67</c:v>
                </c:pt>
                <c:pt idx="4701">
                  <c:v>67.010000000000005</c:v>
                </c:pt>
                <c:pt idx="4702">
                  <c:v>67.02</c:v>
                </c:pt>
                <c:pt idx="4703">
                  <c:v>67.03</c:v>
                </c:pt>
                <c:pt idx="4704">
                  <c:v>67.040000000000006</c:v>
                </c:pt>
                <c:pt idx="4705">
                  <c:v>67.05</c:v>
                </c:pt>
                <c:pt idx="4706">
                  <c:v>67.06</c:v>
                </c:pt>
                <c:pt idx="4707">
                  <c:v>67.069999999999993</c:v>
                </c:pt>
                <c:pt idx="4708">
                  <c:v>67.08</c:v>
                </c:pt>
                <c:pt idx="4709">
                  <c:v>67.09</c:v>
                </c:pt>
                <c:pt idx="4710">
                  <c:v>67.099999999999994</c:v>
                </c:pt>
                <c:pt idx="4711">
                  <c:v>67.11</c:v>
                </c:pt>
                <c:pt idx="4712">
                  <c:v>67.12</c:v>
                </c:pt>
                <c:pt idx="4713">
                  <c:v>67.13</c:v>
                </c:pt>
                <c:pt idx="4714">
                  <c:v>67.14</c:v>
                </c:pt>
                <c:pt idx="4715">
                  <c:v>67.150000000000006</c:v>
                </c:pt>
                <c:pt idx="4716">
                  <c:v>67.16</c:v>
                </c:pt>
                <c:pt idx="4717">
                  <c:v>67.17</c:v>
                </c:pt>
                <c:pt idx="4718">
                  <c:v>67.180000000000007</c:v>
                </c:pt>
                <c:pt idx="4719">
                  <c:v>67.19</c:v>
                </c:pt>
                <c:pt idx="4720">
                  <c:v>67.2</c:v>
                </c:pt>
                <c:pt idx="4721">
                  <c:v>67.209999999999994</c:v>
                </c:pt>
                <c:pt idx="4722">
                  <c:v>67.22</c:v>
                </c:pt>
                <c:pt idx="4723">
                  <c:v>67.23</c:v>
                </c:pt>
                <c:pt idx="4724">
                  <c:v>67.239999999999995</c:v>
                </c:pt>
                <c:pt idx="4725">
                  <c:v>67.25</c:v>
                </c:pt>
                <c:pt idx="4726">
                  <c:v>67.260000000000005</c:v>
                </c:pt>
                <c:pt idx="4727">
                  <c:v>67.27</c:v>
                </c:pt>
                <c:pt idx="4728">
                  <c:v>67.28</c:v>
                </c:pt>
                <c:pt idx="4729">
                  <c:v>67.290000000000006</c:v>
                </c:pt>
                <c:pt idx="4730">
                  <c:v>67.3</c:v>
                </c:pt>
                <c:pt idx="4731">
                  <c:v>67.31</c:v>
                </c:pt>
                <c:pt idx="4732">
                  <c:v>67.319999999999993</c:v>
                </c:pt>
                <c:pt idx="4733">
                  <c:v>67.33</c:v>
                </c:pt>
                <c:pt idx="4734">
                  <c:v>67.34</c:v>
                </c:pt>
                <c:pt idx="4735">
                  <c:v>67.349999999999994</c:v>
                </c:pt>
                <c:pt idx="4736">
                  <c:v>67.36</c:v>
                </c:pt>
                <c:pt idx="4737">
                  <c:v>67.37</c:v>
                </c:pt>
                <c:pt idx="4738">
                  <c:v>67.38</c:v>
                </c:pt>
                <c:pt idx="4739">
                  <c:v>67.39</c:v>
                </c:pt>
                <c:pt idx="4740">
                  <c:v>67.400000000000006</c:v>
                </c:pt>
                <c:pt idx="4741">
                  <c:v>67.41</c:v>
                </c:pt>
                <c:pt idx="4742">
                  <c:v>67.42</c:v>
                </c:pt>
                <c:pt idx="4743">
                  <c:v>67.430000000000007</c:v>
                </c:pt>
                <c:pt idx="4744">
                  <c:v>67.44</c:v>
                </c:pt>
                <c:pt idx="4745">
                  <c:v>67.45</c:v>
                </c:pt>
                <c:pt idx="4746">
                  <c:v>67.459999999999994</c:v>
                </c:pt>
                <c:pt idx="4747">
                  <c:v>67.47</c:v>
                </c:pt>
                <c:pt idx="4748">
                  <c:v>67.48</c:v>
                </c:pt>
                <c:pt idx="4749">
                  <c:v>67.489999999999995</c:v>
                </c:pt>
                <c:pt idx="4750">
                  <c:v>67.5</c:v>
                </c:pt>
                <c:pt idx="4751">
                  <c:v>67.510000000000005</c:v>
                </c:pt>
                <c:pt idx="4752">
                  <c:v>67.52</c:v>
                </c:pt>
                <c:pt idx="4753">
                  <c:v>67.53</c:v>
                </c:pt>
                <c:pt idx="4754">
                  <c:v>67.540000000000006</c:v>
                </c:pt>
                <c:pt idx="4755">
                  <c:v>67.55</c:v>
                </c:pt>
                <c:pt idx="4756">
                  <c:v>67.56</c:v>
                </c:pt>
                <c:pt idx="4757">
                  <c:v>67.569999999999993</c:v>
                </c:pt>
                <c:pt idx="4758">
                  <c:v>67.58</c:v>
                </c:pt>
                <c:pt idx="4759">
                  <c:v>67.59</c:v>
                </c:pt>
                <c:pt idx="4760">
                  <c:v>67.599999999999994</c:v>
                </c:pt>
                <c:pt idx="4761">
                  <c:v>67.61</c:v>
                </c:pt>
                <c:pt idx="4762">
                  <c:v>67.62</c:v>
                </c:pt>
                <c:pt idx="4763">
                  <c:v>67.63</c:v>
                </c:pt>
                <c:pt idx="4764">
                  <c:v>67.64</c:v>
                </c:pt>
                <c:pt idx="4765">
                  <c:v>67.650000000000006</c:v>
                </c:pt>
                <c:pt idx="4766">
                  <c:v>67.66</c:v>
                </c:pt>
                <c:pt idx="4767">
                  <c:v>67.67</c:v>
                </c:pt>
                <c:pt idx="4768">
                  <c:v>67.680000000000007</c:v>
                </c:pt>
                <c:pt idx="4769">
                  <c:v>67.69</c:v>
                </c:pt>
                <c:pt idx="4770">
                  <c:v>67.7</c:v>
                </c:pt>
                <c:pt idx="4771">
                  <c:v>67.709999999999994</c:v>
                </c:pt>
                <c:pt idx="4772">
                  <c:v>67.72</c:v>
                </c:pt>
                <c:pt idx="4773">
                  <c:v>67.73</c:v>
                </c:pt>
                <c:pt idx="4774">
                  <c:v>67.739999999999995</c:v>
                </c:pt>
                <c:pt idx="4775">
                  <c:v>67.75</c:v>
                </c:pt>
                <c:pt idx="4776">
                  <c:v>67.760000000000005</c:v>
                </c:pt>
                <c:pt idx="4777">
                  <c:v>67.77</c:v>
                </c:pt>
                <c:pt idx="4778">
                  <c:v>67.78</c:v>
                </c:pt>
                <c:pt idx="4779">
                  <c:v>67.790000000000006</c:v>
                </c:pt>
                <c:pt idx="4780">
                  <c:v>67.8</c:v>
                </c:pt>
                <c:pt idx="4781">
                  <c:v>67.81</c:v>
                </c:pt>
                <c:pt idx="4782">
                  <c:v>67.819999999999993</c:v>
                </c:pt>
                <c:pt idx="4783">
                  <c:v>67.83</c:v>
                </c:pt>
                <c:pt idx="4784">
                  <c:v>67.84</c:v>
                </c:pt>
                <c:pt idx="4785">
                  <c:v>67.849999999999994</c:v>
                </c:pt>
                <c:pt idx="4786">
                  <c:v>67.86</c:v>
                </c:pt>
                <c:pt idx="4787">
                  <c:v>67.87</c:v>
                </c:pt>
                <c:pt idx="4788">
                  <c:v>67.88</c:v>
                </c:pt>
                <c:pt idx="4789">
                  <c:v>67.89</c:v>
                </c:pt>
                <c:pt idx="4790">
                  <c:v>67.900000000000006</c:v>
                </c:pt>
                <c:pt idx="4791">
                  <c:v>67.91</c:v>
                </c:pt>
                <c:pt idx="4792">
                  <c:v>67.92</c:v>
                </c:pt>
                <c:pt idx="4793">
                  <c:v>67.930000000000007</c:v>
                </c:pt>
                <c:pt idx="4794">
                  <c:v>67.94</c:v>
                </c:pt>
                <c:pt idx="4795">
                  <c:v>67.95</c:v>
                </c:pt>
                <c:pt idx="4796">
                  <c:v>67.959999999999994</c:v>
                </c:pt>
                <c:pt idx="4797">
                  <c:v>67.97</c:v>
                </c:pt>
                <c:pt idx="4798">
                  <c:v>67.98</c:v>
                </c:pt>
                <c:pt idx="4799">
                  <c:v>67.989999999999995</c:v>
                </c:pt>
                <c:pt idx="4800">
                  <c:v>68</c:v>
                </c:pt>
                <c:pt idx="4801">
                  <c:v>68.010000000000005</c:v>
                </c:pt>
                <c:pt idx="4802">
                  <c:v>68.02</c:v>
                </c:pt>
                <c:pt idx="4803">
                  <c:v>68.03</c:v>
                </c:pt>
                <c:pt idx="4804">
                  <c:v>68.040000000000006</c:v>
                </c:pt>
                <c:pt idx="4805">
                  <c:v>68.05</c:v>
                </c:pt>
                <c:pt idx="4806">
                  <c:v>68.06</c:v>
                </c:pt>
                <c:pt idx="4807">
                  <c:v>68.069999999999993</c:v>
                </c:pt>
                <c:pt idx="4808">
                  <c:v>68.08</c:v>
                </c:pt>
                <c:pt idx="4809">
                  <c:v>68.09</c:v>
                </c:pt>
                <c:pt idx="4810">
                  <c:v>68.099999999999994</c:v>
                </c:pt>
                <c:pt idx="4811">
                  <c:v>68.11</c:v>
                </c:pt>
                <c:pt idx="4812">
                  <c:v>68.12</c:v>
                </c:pt>
                <c:pt idx="4813">
                  <c:v>68.13</c:v>
                </c:pt>
                <c:pt idx="4814">
                  <c:v>68.14</c:v>
                </c:pt>
                <c:pt idx="4815">
                  <c:v>68.150000000000006</c:v>
                </c:pt>
                <c:pt idx="4816">
                  <c:v>68.16</c:v>
                </c:pt>
                <c:pt idx="4817">
                  <c:v>68.17</c:v>
                </c:pt>
                <c:pt idx="4818">
                  <c:v>68.180000000000007</c:v>
                </c:pt>
                <c:pt idx="4819">
                  <c:v>68.19</c:v>
                </c:pt>
                <c:pt idx="4820">
                  <c:v>68.2</c:v>
                </c:pt>
                <c:pt idx="4821">
                  <c:v>68.209999999999994</c:v>
                </c:pt>
                <c:pt idx="4822">
                  <c:v>68.22</c:v>
                </c:pt>
                <c:pt idx="4823">
                  <c:v>68.23</c:v>
                </c:pt>
                <c:pt idx="4824">
                  <c:v>68.239999999999995</c:v>
                </c:pt>
                <c:pt idx="4825">
                  <c:v>68.25</c:v>
                </c:pt>
                <c:pt idx="4826">
                  <c:v>68.260000000000005</c:v>
                </c:pt>
                <c:pt idx="4827">
                  <c:v>68.27</c:v>
                </c:pt>
                <c:pt idx="4828">
                  <c:v>68.28</c:v>
                </c:pt>
                <c:pt idx="4829">
                  <c:v>68.290000000000006</c:v>
                </c:pt>
                <c:pt idx="4830">
                  <c:v>68.3</c:v>
                </c:pt>
                <c:pt idx="4831">
                  <c:v>68.31</c:v>
                </c:pt>
                <c:pt idx="4832">
                  <c:v>68.319999999999993</c:v>
                </c:pt>
                <c:pt idx="4833">
                  <c:v>68.33</c:v>
                </c:pt>
                <c:pt idx="4834">
                  <c:v>68.34</c:v>
                </c:pt>
                <c:pt idx="4835">
                  <c:v>68.349999999999994</c:v>
                </c:pt>
                <c:pt idx="4836">
                  <c:v>68.36</c:v>
                </c:pt>
                <c:pt idx="4837">
                  <c:v>68.37</c:v>
                </c:pt>
                <c:pt idx="4838">
                  <c:v>68.38</c:v>
                </c:pt>
                <c:pt idx="4839">
                  <c:v>68.39</c:v>
                </c:pt>
                <c:pt idx="4840">
                  <c:v>68.400000000000006</c:v>
                </c:pt>
                <c:pt idx="4841">
                  <c:v>68.41</c:v>
                </c:pt>
                <c:pt idx="4842">
                  <c:v>68.42</c:v>
                </c:pt>
                <c:pt idx="4843">
                  <c:v>68.430000000000007</c:v>
                </c:pt>
                <c:pt idx="4844">
                  <c:v>68.44</c:v>
                </c:pt>
                <c:pt idx="4845">
                  <c:v>68.45</c:v>
                </c:pt>
                <c:pt idx="4846">
                  <c:v>68.459999999999994</c:v>
                </c:pt>
                <c:pt idx="4847">
                  <c:v>68.47</c:v>
                </c:pt>
                <c:pt idx="4848">
                  <c:v>68.48</c:v>
                </c:pt>
                <c:pt idx="4849">
                  <c:v>68.489999999999995</c:v>
                </c:pt>
                <c:pt idx="4850">
                  <c:v>68.5</c:v>
                </c:pt>
                <c:pt idx="4851">
                  <c:v>68.510000000000005</c:v>
                </c:pt>
                <c:pt idx="4852">
                  <c:v>68.52</c:v>
                </c:pt>
                <c:pt idx="4853">
                  <c:v>68.53</c:v>
                </c:pt>
                <c:pt idx="4854">
                  <c:v>68.540000000000006</c:v>
                </c:pt>
                <c:pt idx="4855">
                  <c:v>68.55</c:v>
                </c:pt>
                <c:pt idx="4856">
                  <c:v>68.56</c:v>
                </c:pt>
                <c:pt idx="4857">
                  <c:v>68.569999999999993</c:v>
                </c:pt>
                <c:pt idx="4858">
                  <c:v>68.58</c:v>
                </c:pt>
                <c:pt idx="4859">
                  <c:v>68.59</c:v>
                </c:pt>
                <c:pt idx="4860">
                  <c:v>68.599999999999994</c:v>
                </c:pt>
                <c:pt idx="4861">
                  <c:v>68.61</c:v>
                </c:pt>
                <c:pt idx="4862">
                  <c:v>68.62</c:v>
                </c:pt>
                <c:pt idx="4863">
                  <c:v>68.63</c:v>
                </c:pt>
                <c:pt idx="4864">
                  <c:v>68.64</c:v>
                </c:pt>
                <c:pt idx="4865">
                  <c:v>68.650000000000006</c:v>
                </c:pt>
                <c:pt idx="4866">
                  <c:v>68.66</c:v>
                </c:pt>
                <c:pt idx="4867">
                  <c:v>68.67</c:v>
                </c:pt>
                <c:pt idx="4868">
                  <c:v>68.680000000000007</c:v>
                </c:pt>
                <c:pt idx="4869">
                  <c:v>68.69</c:v>
                </c:pt>
                <c:pt idx="4870">
                  <c:v>68.7</c:v>
                </c:pt>
                <c:pt idx="4871">
                  <c:v>68.709999999999994</c:v>
                </c:pt>
                <c:pt idx="4872">
                  <c:v>68.72</c:v>
                </c:pt>
                <c:pt idx="4873">
                  <c:v>68.73</c:v>
                </c:pt>
                <c:pt idx="4874">
                  <c:v>68.739999999999995</c:v>
                </c:pt>
                <c:pt idx="4875">
                  <c:v>68.75</c:v>
                </c:pt>
                <c:pt idx="4876">
                  <c:v>68.760000000000005</c:v>
                </c:pt>
                <c:pt idx="4877">
                  <c:v>68.77</c:v>
                </c:pt>
                <c:pt idx="4878">
                  <c:v>68.78</c:v>
                </c:pt>
                <c:pt idx="4879">
                  <c:v>68.790000000000006</c:v>
                </c:pt>
                <c:pt idx="4880">
                  <c:v>68.8</c:v>
                </c:pt>
                <c:pt idx="4881">
                  <c:v>68.81</c:v>
                </c:pt>
                <c:pt idx="4882">
                  <c:v>68.819999999999993</c:v>
                </c:pt>
                <c:pt idx="4883">
                  <c:v>68.83</c:v>
                </c:pt>
                <c:pt idx="4884">
                  <c:v>68.84</c:v>
                </c:pt>
                <c:pt idx="4885">
                  <c:v>68.849999999999994</c:v>
                </c:pt>
                <c:pt idx="4886">
                  <c:v>68.86</c:v>
                </c:pt>
                <c:pt idx="4887">
                  <c:v>68.87</c:v>
                </c:pt>
                <c:pt idx="4888">
                  <c:v>68.88</c:v>
                </c:pt>
                <c:pt idx="4889">
                  <c:v>68.89</c:v>
                </c:pt>
                <c:pt idx="4890">
                  <c:v>68.900000000000006</c:v>
                </c:pt>
                <c:pt idx="4891">
                  <c:v>68.91</c:v>
                </c:pt>
                <c:pt idx="4892">
                  <c:v>68.92</c:v>
                </c:pt>
                <c:pt idx="4893">
                  <c:v>68.930000000000007</c:v>
                </c:pt>
                <c:pt idx="4894">
                  <c:v>68.94</c:v>
                </c:pt>
                <c:pt idx="4895">
                  <c:v>68.95</c:v>
                </c:pt>
                <c:pt idx="4896">
                  <c:v>68.959999999999994</c:v>
                </c:pt>
                <c:pt idx="4897">
                  <c:v>68.97</c:v>
                </c:pt>
                <c:pt idx="4898">
                  <c:v>68.98</c:v>
                </c:pt>
                <c:pt idx="4899">
                  <c:v>68.989999999999995</c:v>
                </c:pt>
                <c:pt idx="4900">
                  <c:v>69</c:v>
                </c:pt>
                <c:pt idx="4901">
                  <c:v>69.010000000000005</c:v>
                </c:pt>
                <c:pt idx="4902">
                  <c:v>69.02</c:v>
                </c:pt>
                <c:pt idx="4903">
                  <c:v>69.03</c:v>
                </c:pt>
                <c:pt idx="4904">
                  <c:v>69.040000000000006</c:v>
                </c:pt>
                <c:pt idx="4905">
                  <c:v>69.05</c:v>
                </c:pt>
                <c:pt idx="4906">
                  <c:v>69.06</c:v>
                </c:pt>
                <c:pt idx="4907">
                  <c:v>69.069999999999993</c:v>
                </c:pt>
                <c:pt idx="4908">
                  <c:v>69.08</c:v>
                </c:pt>
                <c:pt idx="4909">
                  <c:v>69.09</c:v>
                </c:pt>
                <c:pt idx="4910">
                  <c:v>69.099999999999994</c:v>
                </c:pt>
                <c:pt idx="4911">
                  <c:v>69.11</c:v>
                </c:pt>
                <c:pt idx="4912">
                  <c:v>69.12</c:v>
                </c:pt>
                <c:pt idx="4913">
                  <c:v>69.13</c:v>
                </c:pt>
                <c:pt idx="4914">
                  <c:v>69.14</c:v>
                </c:pt>
                <c:pt idx="4915">
                  <c:v>69.150000000000006</c:v>
                </c:pt>
                <c:pt idx="4916">
                  <c:v>69.16</c:v>
                </c:pt>
                <c:pt idx="4917">
                  <c:v>69.17</c:v>
                </c:pt>
                <c:pt idx="4918">
                  <c:v>69.180000000000007</c:v>
                </c:pt>
                <c:pt idx="4919">
                  <c:v>69.19</c:v>
                </c:pt>
                <c:pt idx="4920">
                  <c:v>69.2</c:v>
                </c:pt>
                <c:pt idx="4921">
                  <c:v>69.209999999999994</c:v>
                </c:pt>
                <c:pt idx="4922">
                  <c:v>69.22</c:v>
                </c:pt>
                <c:pt idx="4923">
                  <c:v>69.23</c:v>
                </c:pt>
                <c:pt idx="4924">
                  <c:v>69.239999999999995</c:v>
                </c:pt>
                <c:pt idx="4925">
                  <c:v>69.25</c:v>
                </c:pt>
                <c:pt idx="4926">
                  <c:v>69.260000000000005</c:v>
                </c:pt>
                <c:pt idx="4927">
                  <c:v>69.27</c:v>
                </c:pt>
                <c:pt idx="4928">
                  <c:v>69.28</c:v>
                </c:pt>
                <c:pt idx="4929">
                  <c:v>69.290000000000006</c:v>
                </c:pt>
                <c:pt idx="4930">
                  <c:v>69.3</c:v>
                </c:pt>
                <c:pt idx="4931">
                  <c:v>69.31</c:v>
                </c:pt>
                <c:pt idx="4932">
                  <c:v>69.319999999999993</c:v>
                </c:pt>
                <c:pt idx="4933">
                  <c:v>69.33</c:v>
                </c:pt>
                <c:pt idx="4934">
                  <c:v>69.34</c:v>
                </c:pt>
                <c:pt idx="4935">
                  <c:v>69.349999999999994</c:v>
                </c:pt>
                <c:pt idx="4936">
                  <c:v>69.36</c:v>
                </c:pt>
                <c:pt idx="4937">
                  <c:v>69.37</c:v>
                </c:pt>
                <c:pt idx="4938">
                  <c:v>69.38</c:v>
                </c:pt>
                <c:pt idx="4939">
                  <c:v>69.39</c:v>
                </c:pt>
                <c:pt idx="4940">
                  <c:v>69.400000000000006</c:v>
                </c:pt>
                <c:pt idx="4941">
                  <c:v>69.41</c:v>
                </c:pt>
                <c:pt idx="4942">
                  <c:v>69.42</c:v>
                </c:pt>
                <c:pt idx="4943">
                  <c:v>69.430000000000007</c:v>
                </c:pt>
                <c:pt idx="4944">
                  <c:v>69.44</c:v>
                </c:pt>
                <c:pt idx="4945">
                  <c:v>69.45</c:v>
                </c:pt>
                <c:pt idx="4946">
                  <c:v>69.459999999999994</c:v>
                </c:pt>
                <c:pt idx="4947">
                  <c:v>69.47</c:v>
                </c:pt>
                <c:pt idx="4948">
                  <c:v>69.48</c:v>
                </c:pt>
                <c:pt idx="4949">
                  <c:v>69.489999999999995</c:v>
                </c:pt>
                <c:pt idx="4950">
                  <c:v>69.5</c:v>
                </c:pt>
                <c:pt idx="4951">
                  <c:v>69.510000000000005</c:v>
                </c:pt>
                <c:pt idx="4952">
                  <c:v>69.52</c:v>
                </c:pt>
                <c:pt idx="4953">
                  <c:v>69.53</c:v>
                </c:pt>
                <c:pt idx="4954">
                  <c:v>69.540000000000006</c:v>
                </c:pt>
                <c:pt idx="4955">
                  <c:v>69.55</c:v>
                </c:pt>
                <c:pt idx="4956">
                  <c:v>69.56</c:v>
                </c:pt>
                <c:pt idx="4957">
                  <c:v>69.569999999999993</c:v>
                </c:pt>
                <c:pt idx="4958">
                  <c:v>69.58</c:v>
                </c:pt>
                <c:pt idx="4959">
                  <c:v>69.59</c:v>
                </c:pt>
                <c:pt idx="4960">
                  <c:v>69.599999999999994</c:v>
                </c:pt>
                <c:pt idx="4961">
                  <c:v>69.61</c:v>
                </c:pt>
                <c:pt idx="4962">
                  <c:v>69.62</c:v>
                </c:pt>
                <c:pt idx="4963">
                  <c:v>69.63</c:v>
                </c:pt>
                <c:pt idx="4964">
                  <c:v>69.64</c:v>
                </c:pt>
                <c:pt idx="4965">
                  <c:v>69.650000000000006</c:v>
                </c:pt>
                <c:pt idx="4966">
                  <c:v>69.66</c:v>
                </c:pt>
                <c:pt idx="4967">
                  <c:v>69.67</c:v>
                </c:pt>
                <c:pt idx="4968">
                  <c:v>69.680000000000007</c:v>
                </c:pt>
                <c:pt idx="4969">
                  <c:v>69.69</c:v>
                </c:pt>
                <c:pt idx="4970">
                  <c:v>69.7</c:v>
                </c:pt>
                <c:pt idx="4971">
                  <c:v>69.709999999999994</c:v>
                </c:pt>
                <c:pt idx="4972">
                  <c:v>69.72</c:v>
                </c:pt>
                <c:pt idx="4973">
                  <c:v>69.73</c:v>
                </c:pt>
                <c:pt idx="4974">
                  <c:v>69.739999999999995</c:v>
                </c:pt>
                <c:pt idx="4975">
                  <c:v>69.75</c:v>
                </c:pt>
                <c:pt idx="4976">
                  <c:v>69.760000000000005</c:v>
                </c:pt>
                <c:pt idx="4977">
                  <c:v>69.77</c:v>
                </c:pt>
                <c:pt idx="4978">
                  <c:v>69.78</c:v>
                </c:pt>
                <c:pt idx="4979">
                  <c:v>69.790000000000006</c:v>
                </c:pt>
                <c:pt idx="4980">
                  <c:v>69.8</c:v>
                </c:pt>
                <c:pt idx="4981">
                  <c:v>69.81</c:v>
                </c:pt>
                <c:pt idx="4982">
                  <c:v>69.819999999999993</c:v>
                </c:pt>
                <c:pt idx="4983">
                  <c:v>69.83</c:v>
                </c:pt>
                <c:pt idx="4984">
                  <c:v>69.84</c:v>
                </c:pt>
                <c:pt idx="4985">
                  <c:v>69.849999999999994</c:v>
                </c:pt>
                <c:pt idx="4986">
                  <c:v>69.86</c:v>
                </c:pt>
                <c:pt idx="4987">
                  <c:v>69.87</c:v>
                </c:pt>
                <c:pt idx="4988">
                  <c:v>69.88</c:v>
                </c:pt>
                <c:pt idx="4989">
                  <c:v>69.89</c:v>
                </c:pt>
                <c:pt idx="4990">
                  <c:v>69.900000000000006</c:v>
                </c:pt>
                <c:pt idx="4991">
                  <c:v>69.91</c:v>
                </c:pt>
                <c:pt idx="4992">
                  <c:v>69.92</c:v>
                </c:pt>
                <c:pt idx="4993">
                  <c:v>69.930000000000007</c:v>
                </c:pt>
                <c:pt idx="4994">
                  <c:v>69.94</c:v>
                </c:pt>
                <c:pt idx="4995">
                  <c:v>69.95</c:v>
                </c:pt>
                <c:pt idx="4996">
                  <c:v>69.959999999999994</c:v>
                </c:pt>
                <c:pt idx="4997">
                  <c:v>69.97</c:v>
                </c:pt>
                <c:pt idx="4998">
                  <c:v>69.98</c:v>
                </c:pt>
                <c:pt idx="4999">
                  <c:v>69.989999999999995</c:v>
                </c:pt>
                <c:pt idx="5000">
                  <c:v>70</c:v>
                </c:pt>
                <c:pt idx="5001">
                  <c:v>70.010000000000005</c:v>
                </c:pt>
                <c:pt idx="5002">
                  <c:v>70.02</c:v>
                </c:pt>
                <c:pt idx="5003">
                  <c:v>70.03</c:v>
                </c:pt>
                <c:pt idx="5004">
                  <c:v>70.040000000000006</c:v>
                </c:pt>
                <c:pt idx="5005">
                  <c:v>70.05</c:v>
                </c:pt>
                <c:pt idx="5006">
                  <c:v>70.06</c:v>
                </c:pt>
                <c:pt idx="5007">
                  <c:v>70.069999999999993</c:v>
                </c:pt>
                <c:pt idx="5008">
                  <c:v>70.08</c:v>
                </c:pt>
                <c:pt idx="5009">
                  <c:v>70.09</c:v>
                </c:pt>
                <c:pt idx="5010">
                  <c:v>70.099999999999994</c:v>
                </c:pt>
                <c:pt idx="5011">
                  <c:v>70.11</c:v>
                </c:pt>
                <c:pt idx="5012">
                  <c:v>70.12</c:v>
                </c:pt>
                <c:pt idx="5013">
                  <c:v>70.13</c:v>
                </c:pt>
                <c:pt idx="5014">
                  <c:v>70.14</c:v>
                </c:pt>
                <c:pt idx="5015">
                  <c:v>70.150000000000006</c:v>
                </c:pt>
                <c:pt idx="5016">
                  <c:v>70.16</c:v>
                </c:pt>
                <c:pt idx="5017">
                  <c:v>70.17</c:v>
                </c:pt>
                <c:pt idx="5018">
                  <c:v>70.180000000000007</c:v>
                </c:pt>
                <c:pt idx="5019">
                  <c:v>70.19</c:v>
                </c:pt>
                <c:pt idx="5020">
                  <c:v>70.2</c:v>
                </c:pt>
                <c:pt idx="5021">
                  <c:v>70.209999999999994</c:v>
                </c:pt>
                <c:pt idx="5022">
                  <c:v>70.22</c:v>
                </c:pt>
                <c:pt idx="5023">
                  <c:v>70.23</c:v>
                </c:pt>
                <c:pt idx="5024">
                  <c:v>70.239999999999995</c:v>
                </c:pt>
                <c:pt idx="5025">
                  <c:v>70.25</c:v>
                </c:pt>
                <c:pt idx="5026">
                  <c:v>70.260000000000005</c:v>
                </c:pt>
                <c:pt idx="5027">
                  <c:v>70.27</c:v>
                </c:pt>
                <c:pt idx="5028">
                  <c:v>70.28</c:v>
                </c:pt>
                <c:pt idx="5029">
                  <c:v>70.290000000000006</c:v>
                </c:pt>
                <c:pt idx="5030">
                  <c:v>70.3</c:v>
                </c:pt>
                <c:pt idx="5031">
                  <c:v>70.31</c:v>
                </c:pt>
                <c:pt idx="5032">
                  <c:v>70.319999999999993</c:v>
                </c:pt>
                <c:pt idx="5033">
                  <c:v>70.33</c:v>
                </c:pt>
                <c:pt idx="5034">
                  <c:v>70.34</c:v>
                </c:pt>
                <c:pt idx="5035">
                  <c:v>70.349999999999994</c:v>
                </c:pt>
                <c:pt idx="5036">
                  <c:v>70.36</c:v>
                </c:pt>
                <c:pt idx="5037">
                  <c:v>70.37</c:v>
                </c:pt>
                <c:pt idx="5038">
                  <c:v>70.38</c:v>
                </c:pt>
                <c:pt idx="5039">
                  <c:v>70.39</c:v>
                </c:pt>
                <c:pt idx="5040">
                  <c:v>70.400000000000006</c:v>
                </c:pt>
                <c:pt idx="5041">
                  <c:v>70.41</c:v>
                </c:pt>
                <c:pt idx="5042">
                  <c:v>70.42</c:v>
                </c:pt>
                <c:pt idx="5043">
                  <c:v>70.430000000000007</c:v>
                </c:pt>
                <c:pt idx="5044">
                  <c:v>70.44</c:v>
                </c:pt>
                <c:pt idx="5045">
                  <c:v>70.45</c:v>
                </c:pt>
                <c:pt idx="5046">
                  <c:v>70.459999999999994</c:v>
                </c:pt>
                <c:pt idx="5047">
                  <c:v>70.47</c:v>
                </c:pt>
                <c:pt idx="5048">
                  <c:v>70.48</c:v>
                </c:pt>
                <c:pt idx="5049">
                  <c:v>70.489999999999995</c:v>
                </c:pt>
                <c:pt idx="5050">
                  <c:v>70.5</c:v>
                </c:pt>
                <c:pt idx="5051">
                  <c:v>70.510000000000005</c:v>
                </c:pt>
                <c:pt idx="5052">
                  <c:v>70.52</c:v>
                </c:pt>
                <c:pt idx="5053">
                  <c:v>70.53</c:v>
                </c:pt>
                <c:pt idx="5054">
                  <c:v>70.540000000000006</c:v>
                </c:pt>
                <c:pt idx="5055">
                  <c:v>70.55</c:v>
                </c:pt>
                <c:pt idx="5056">
                  <c:v>70.56</c:v>
                </c:pt>
                <c:pt idx="5057">
                  <c:v>70.569999999999993</c:v>
                </c:pt>
                <c:pt idx="5058">
                  <c:v>70.58</c:v>
                </c:pt>
                <c:pt idx="5059">
                  <c:v>70.59</c:v>
                </c:pt>
                <c:pt idx="5060">
                  <c:v>70.599999999999994</c:v>
                </c:pt>
                <c:pt idx="5061">
                  <c:v>70.61</c:v>
                </c:pt>
                <c:pt idx="5062">
                  <c:v>70.62</c:v>
                </c:pt>
                <c:pt idx="5063">
                  <c:v>70.63</c:v>
                </c:pt>
                <c:pt idx="5064">
                  <c:v>70.64</c:v>
                </c:pt>
                <c:pt idx="5065">
                  <c:v>70.650000000000006</c:v>
                </c:pt>
                <c:pt idx="5066">
                  <c:v>70.66</c:v>
                </c:pt>
                <c:pt idx="5067">
                  <c:v>70.67</c:v>
                </c:pt>
                <c:pt idx="5068">
                  <c:v>70.680000000000007</c:v>
                </c:pt>
                <c:pt idx="5069">
                  <c:v>70.69</c:v>
                </c:pt>
                <c:pt idx="5070">
                  <c:v>70.7</c:v>
                </c:pt>
                <c:pt idx="5071">
                  <c:v>70.709999999999994</c:v>
                </c:pt>
                <c:pt idx="5072">
                  <c:v>70.72</c:v>
                </c:pt>
                <c:pt idx="5073">
                  <c:v>70.73</c:v>
                </c:pt>
                <c:pt idx="5074">
                  <c:v>70.739999999999995</c:v>
                </c:pt>
                <c:pt idx="5075">
                  <c:v>70.75</c:v>
                </c:pt>
                <c:pt idx="5076">
                  <c:v>70.760000000000005</c:v>
                </c:pt>
                <c:pt idx="5077">
                  <c:v>70.77</c:v>
                </c:pt>
                <c:pt idx="5078">
                  <c:v>70.78</c:v>
                </c:pt>
                <c:pt idx="5079">
                  <c:v>70.790000000000006</c:v>
                </c:pt>
                <c:pt idx="5080">
                  <c:v>70.8</c:v>
                </c:pt>
                <c:pt idx="5081">
                  <c:v>70.81</c:v>
                </c:pt>
                <c:pt idx="5082">
                  <c:v>70.819999999999993</c:v>
                </c:pt>
                <c:pt idx="5083">
                  <c:v>70.83</c:v>
                </c:pt>
                <c:pt idx="5084">
                  <c:v>70.84</c:v>
                </c:pt>
                <c:pt idx="5085">
                  <c:v>70.849999999999994</c:v>
                </c:pt>
                <c:pt idx="5086">
                  <c:v>70.86</c:v>
                </c:pt>
                <c:pt idx="5087">
                  <c:v>70.87</c:v>
                </c:pt>
                <c:pt idx="5088">
                  <c:v>70.88</c:v>
                </c:pt>
                <c:pt idx="5089">
                  <c:v>70.89</c:v>
                </c:pt>
                <c:pt idx="5090">
                  <c:v>70.900000000000006</c:v>
                </c:pt>
                <c:pt idx="5091">
                  <c:v>70.91</c:v>
                </c:pt>
                <c:pt idx="5092">
                  <c:v>70.92</c:v>
                </c:pt>
                <c:pt idx="5093">
                  <c:v>70.930000000000007</c:v>
                </c:pt>
                <c:pt idx="5094">
                  <c:v>70.94</c:v>
                </c:pt>
                <c:pt idx="5095">
                  <c:v>70.95</c:v>
                </c:pt>
                <c:pt idx="5096">
                  <c:v>70.959999999999994</c:v>
                </c:pt>
                <c:pt idx="5097">
                  <c:v>70.97</c:v>
                </c:pt>
                <c:pt idx="5098">
                  <c:v>70.98</c:v>
                </c:pt>
                <c:pt idx="5099">
                  <c:v>70.989999999999995</c:v>
                </c:pt>
                <c:pt idx="5100">
                  <c:v>71</c:v>
                </c:pt>
                <c:pt idx="5101">
                  <c:v>71.010000000000005</c:v>
                </c:pt>
                <c:pt idx="5102">
                  <c:v>71.02</c:v>
                </c:pt>
                <c:pt idx="5103">
                  <c:v>71.03</c:v>
                </c:pt>
                <c:pt idx="5104">
                  <c:v>71.040000000000006</c:v>
                </c:pt>
                <c:pt idx="5105">
                  <c:v>71.05</c:v>
                </c:pt>
                <c:pt idx="5106">
                  <c:v>71.06</c:v>
                </c:pt>
                <c:pt idx="5107">
                  <c:v>71.069999999999993</c:v>
                </c:pt>
                <c:pt idx="5108">
                  <c:v>71.08</c:v>
                </c:pt>
                <c:pt idx="5109">
                  <c:v>71.09</c:v>
                </c:pt>
                <c:pt idx="5110">
                  <c:v>71.099999999999994</c:v>
                </c:pt>
                <c:pt idx="5111">
                  <c:v>71.11</c:v>
                </c:pt>
                <c:pt idx="5112">
                  <c:v>71.12</c:v>
                </c:pt>
                <c:pt idx="5113">
                  <c:v>71.13</c:v>
                </c:pt>
                <c:pt idx="5114">
                  <c:v>71.14</c:v>
                </c:pt>
                <c:pt idx="5115">
                  <c:v>71.150000000000006</c:v>
                </c:pt>
                <c:pt idx="5116">
                  <c:v>71.16</c:v>
                </c:pt>
                <c:pt idx="5117">
                  <c:v>71.17</c:v>
                </c:pt>
                <c:pt idx="5118">
                  <c:v>71.180000000000007</c:v>
                </c:pt>
                <c:pt idx="5119">
                  <c:v>71.19</c:v>
                </c:pt>
                <c:pt idx="5120">
                  <c:v>71.2</c:v>
                </c:pt>
                <c:pt idx="5121">
                  <c:v>71.209999999999994</c:v>
                </c:pt>
                <c:pt idx="5122">
                  <c:v>71.22</c:v>
                </c:pt>
                <c:pt idx="5123">
                  <c:v>71.23</c:v>
                </c:pt>
                <c:pt idx="5124">
                  <c:v>71.239999999999995</c:v>
                </c:pt>
                <c:pt idx="5125">
                  <c:v>71.25</c:v>
                </c:pt>
                <c:pt idx="5126">
                  <c:v>71.260000000000005</c:v>
                </c:pt>
                <c:pt idx="5127">
                  <c:v>71.27</c:v>
                </c:pt>
                <c:pt idx="5128">
                  <c:v>71.28</c:v>
                </c:pt>
                <c:pt idx="5129">
                  <c:v>71.290000000000006</c:v>
                </c:pt>
                <c:pt idx="5130">
                  <c:v>71.3</c:v>
                </c:pt>
                <c:pt idx="5131">
                  <c:v>71.31</c:v>
                </c:pt>
                <c:pt idx="5132">
                  <c:v>71.319999999999993</c:v>
                </c:pt>
                <c:pt idx="5133">
                  <c:v>71.33</c:v>
                </c:pt>
                <c:pt idx="5134">
                  <c:v>71.34</c:v>
                </c:pt>
                <c:pt idx="5135">
                  <c:v>71.349999999999994</c:v>
                </c:pt>
                <c:pt idx="5136">
                  <c:v>71.36</c:v>
                </c:pt>
                <c:pt idx="5137">
                  <c:v>71.37</c:v>
                </c:pt>
                <c:pt idx="5138">
                  <c:v>71.38</c:v>
                </c:pt>
                <c:pt idx="5139">
                  <c:v>71.39</c:v>
                </c:pt>
                <c:pt idx="5140">
                  <c:v>71.400000000000006</c:v>
                </c:pt>
                <c:pt idx="5141">
                  <c:v>71.41</c:v>
                </c:pt>
                <c:pt idx="5142">
                  <c:v>71.42</c:v>
                </c:pt>
                <c:pt idx="5143">
                  <c:v>71.430000000000007</c:v>
                </c:pt>
                <c:pt idx="5144">
                  <c:v>71.44</c:v>
                </c:pt>
                <c:pt idx="5145">
                  <c:v>71.45</c:v>
                </c:pt>
                <c:pt idx="5146">
                  <c:v>71.459999999999994</c:v>
                </c:pt>
                <c:pt idx="5147">
                  <c:v>71.47</c:v>
                </c:pt>
                <c:pt idx="5148">
                  <c:v>71.48</c:v>
                </c:pt>
                <c:pt idx="5149">
                  <c:v>71.489999999999995</c:v>
                </c:pt>
                <c:pt idx="5150">
                  <c:v>71.5</c:v>
                </c:pt>
                <c:pt idx="5151">
                  <c:v>71.510000000000005</c:v>
                </c:pt>
                <c:pt idx="5152">
                  <c:v>71.52</c:v>
                </c:pt>
                <c:pt idx="5153">
                  <c:v>71.53</c:v>
                </c:pt>
                <c:pt idx="5154">
                  <c:v>71.540000000000006</c:v>
                </c:pt>
                <c:pt idx="5155">
                  <c:v>71.55</c:v>
                </c:pt>
                <c:pt idx="5156">
                  <c:v>71.56</c:v>
                </c:pt>
                <c:pt idx="5157">
                  <c:v>71.569999999999993</c:v>
                </c:pt>
                <c:pt idx="5158">
                  <c:v>71.58</c:v>
                </c:pt>
                <c:pt idx="5159">
                  <c:v>71.59</c:v>
                </c:pt>
                <c:pt idx="5160">
                  <c:v>71.599999999999994</c:v>
                </c:pt>
                <c:pt idx="5161">
                  <c:v>71.61</c:v>
                </c:pt>
                <c:pt idx="5162">
                  <c:v>71.62</c:v>
                </c:pt>
                <c:pt idx="5163">
                  <c:v>71.63</c:v>
                </c:pt>
                <c:pt idx="5164">
                  <c:v>71.64</c:v>
                </c:pt>
                <c:pt idx="5165">
                  <c:v>71.650000000000006</c:v>
                </c:pt>
                <c:pt idx="5166">
                  <c:v>71.66</c:v>
                </c:pt>
                <c:pt idx="5167">
                  <c:v>71.67</c:v>
                </c:pt>
                <c:pt idx="5168">
                  <c:v>71.680000000000007</c:v>
                </c:pt>
                <c:pt idx="5169">
                  <c:v>71.69</c:v>
                </c:pt>
                <c:pt idx="5170">
                  <c:v>71.7</c:v>
                </c:pt>
                <c:pt idx="5171">
                  <c:v>71.709999999999994</c:v>
                </c:pt>
                <c:pt idx="5172">
                  <c:v>71.72</c:v>
                </c:pt>
                <c:pt idx="5173">
                  <c:v>71.73</c:v>
                </c:pt>
                <c:pt idx="5174">
                  <c:v>71.739999999999995</c:v>
                </c:pt>
                <c:pt idx="5175">
                  <c:v>71.75</c:v>
                </c:pt>
                <c:pt idx="5176">
                  <c:v>71.760000000000005</c:v>
                </c:pt>
                <c:pt idx="5177">
                  <c:v>71.77</c:v>
                </c:pt>
                <c:pt idx="5178">
                  <c:v>71.78</c:v>
                </c:pt>
                <c:pt idx="5179">
                  <c:v>71.790000000000006</c:v>
                </c:pt>
                <c:pt idx="5180">
                  <c:v>71.8</c:v>
                </c:pt>
                <c:pt idx="5181">
                  <c:v>71.81</c:v>
                </c:pt>
                <c:pt idx="5182">
                  <c:v>71.819999999999993</c:v>
                </c:pt>
                <c:pt idx="5183">
                  <c:v>71.83</c:v>
                </c:pt>
                <c:pt idx="5184">
                  <c:v>71.84</c:v>
                </c:pt>
                <c:pt idx="5185">
                  <c:v>71.849999999999994</c:v>
                </c:pt>
                <c:pt idx="5186">
                  <c:v>71.86</c:v>
                </c:pt>
                <c:pt idx="5187">
                  <c:v>71.87</c:v>
                </c:pt>
                <c:pt idx="5188">
                  <c:v>71.88</c:v>
                </c:pt>
                <c:pt idx="5189">
                  <c:v>71.89</c:v>
                </c:pt>
                <c:pt idx="5190">
                  <c:v>71.900000000000006</c:v>
                </c:pt>
                <c:pt idx="5191">
                  <c:v>71.91</c:v>
                </c:pt>
                <c:pt idx="5192">
                  <c:v>71.92</c:v>
                </c:pt>
                <c:pt idx="5193">
                  <c:v>71.930000000000007</c:v>
                </c:pt>
                <c:pt idx="5194">
                  <c:v>71.94</c:v>
                </c:pt>
                <c:pt idx="5195">
                  <c:v>71.95</c:v>
                </c:pt>
                <c:pt idx="5196">
                  <c:v>71.959999999999994</c:v>
                </c:pt>
                <c:pt idx="5197">
                  <c:v>71.97</c:v>
                </c:pt>
                <c:pt idx="5198">
                  <c:v>71.98</c:v>
                </c:pt>
                <c:pt idx="5199">
                  <c:v>71.989999999999995</c:v>
                </c:pt>
                <c:pt idx="5200">
                  <c:v>72</c:v>
                </c:pt>
                <c:pt idx="5201">
                  <c:v>72.010000000000005</c:v>
                </c:pt>
                <c:pt idx="5202">
                  <c:v>72.02</c:v>
                </c:pt>
                <c:pt idx="5203">
                  <c:v>72.03</c:v>
                </c:pt>
                <c:pt idx="5204">
                  <c:v>72.040000000000006</c:v>
                </c:pt>
                <c:pt idx="5205">
                  <c:v>72.05</c:v>
                </c:pt>
                <c:pt idx="5206">
                  <c:v>72.06</c:v>
                </c:pt>
                <c:pt idx="5207">
                  <c:v>72.069999999999993</c:v>
                </c:pt>
                <c:pt idx="5208">
                  <c:v>72.08</c:v>
                </c:pt>
                <c:pt idx="5209">
                  <c:v>72.09</c:v>
                </c:pt>
                <c:pt idx="5210">
                  <c:v>72.099999999999994</c:v>
                </c:pt>
                <c:pt idx="5211">
                  <c:v>72.11</c:v>
                </c:pt>
                <c:pt idx="5212">
                  <c:v>72.12</c:v>
                </c:pt>
                <c:pt idx="5213">
                  <c:v>72.13</c:v>
                </c:pt>
                <c:pt idx="5214">
                  <c:v>72.14</c:v>
                </c:pt>
                <c:pt idx="5215">
                  <c:v>72.150000000000006</c:v>
                </c:pt>
                <c:pt idx="5216">
                  <c:v>72.16</c:v>
                </c:pt>
                <c:pt idx="5217">
                  <c:v>72.17</c:v>
                </c:pt>
                <c:pt idx="5218">
                  <c:v>72.180000000000007</c:v>
                </c:pt>
                <c:pt idx="5219">
                  <c:v>72.19</c:v>
                </c:pt>
                <c:pt idx="5220">
                  <c:v>72.2</c:v>
                </c:pt>
                <c:pt idx="5221">
                  <c:v>72.209999999999994</c:v>
                </c:pt>
                <c:pt idx="5222">
                  <c:v>72.22</c:v>
                </c:pt>
                <c:pt idx="5223">
                  <c:v>72.23</c:v>
                </c:pt>
                <c:pt idx="5224">
                  <c:v>72.239999999999995</c:v>
                </c:pt>
                <c:pt idx="5225">
                  <c:v>72.25</c:v>
                </c:pt>
                <c:pt idx="5226">
                  <c:v>72.260000000000005</c:v>
                </c:pt>
                <c:pt idx="5227">
                  <c:v>72.27</c:v>
                </c:pt>
                <c:pt idx="5228">
                  <c:v>72.28</c:v>
                </c:pt>
                <c:pt idx="5229">
                  <c:v>72.290000000000006</c:v>
                </c:pt>
                <c:pt idx="5230">
                  <c:v>72.3</c:v>
                </c:pt>
                <c:pt idx="5231">
                  <c:v>72.31</c:v>
                </c:pt>
                <c:pt idx="5232">
                  <c:v>72.319999999999993</c:v>
                </c:pt>
                <c:pt idx="5233">
                  <c:v>72.33</c:v>
                </c:pt>
                <c:pt idx="5234">
                  <c:v>72.34</c:v>
                </c:pt>
                <c:pt idx="5235">
                  <c:v>72.349999999999994</c:v>
                </c:pt>
                <c:pt idx="5236">
                  <c:v>72.36</c:v>
                </c:pt>
                <c:pt idx="5237">
                  <c:v>72.37</c:v>
                </c:pt>
                <c:pt idx="5238">
                  <c:v>72.38</c:v>
                </c:pt>
                <c:pt idx="5239">
                  <c:v>72.39</c:v>
                </c:pt>
                <c:pt idx="5240">
                  <c:v>72.400000000000006</c:v>
                </c:pt>
                <c:pt idx="5241">
                  <c:v>72.41</c:v>
                </c:pt>
                <c:pt idx="5242">
                  <c:v>72.42</c:v>
                </c:pt>
                <c:pt idx="5243">
                  <c:v>72.430000000000007</c:v>
                </c:pt>
                <c:pt idx="5244">
                  <c:v>72.44</c:v>
                </c:pt>
                <c:pt idx="5245">
                  <c:v>72.45</c:v>
                </c:pt>
                <c:pt idx="5246">
                  <c:v>72.459999999999994</c:v>
                </c:pt>
                <c:pt idx="5247">
                  <c:v>72.47</c:v>
                </c:pt>
                <c:pt idx="5248">
                  <c:v>72.48</c:v>
                </c:pt>
                <c:pt idx="5249">
                  <c:v>72.489999999999995</c:v>
                </c:pt>
                <c:pt idx="5250">
                  <c:v>72.5</c:v>
                </c:pt>
                <c:pt idx="5251">
                  <c:v>72.510000000000005</c:v>
                </c:pt>
                <c:pt idx="5252">
                  <c:v>72.52</c:v>
                </c:pt>
                <c:pt idx="5253">
                  <c:v>72.53</c:v>
                </c:pt>
                <c:pt idx="5254">
                  <c:v>72.540000000000006</c:v>
                </c:pt>
                <c:pt idx="5255">
                  <c:v>72.55</c:v>
                </c:pt>
                <c:pt idx="5256">
                  <c:v>72.56</c:v>
                </c:pt>
                <c:pt idx="5257">
                  <c:v>72.569999999999993</c:v>
                </c:pt>
                <c:pt idx="5258">
                  <c:v>72.58</c:v>
                </c:pt>
                <c:pt idx="5259">
                  <c:v>72.59</c:v>
                </c:pt>
                <c:pt idx="5260">
                  <c:v>72.599999999999994</c:v>
                </c:pt>
                <c:pt idx="5261">
                  <c:v>72.61</c:v>
                </c:pt>
                <c:pt idx="5262">
                  <c:v>72.62</c:v>
                </c:pt>
                <c:pt idx="5263">
                  <c:v>72.63</c:v>
                </c:pt>
                <c:pt idx="5264">
                  <c:v>72.64</c:v>
                </c:pt>
                <c:pt idx="5265">
                  <c:v>72.650000000000006</c:v>
                </c:pt>
                <c:pt idx="5266">
                  <c:v>72.66</c:v>
                </c:pt>
                <c:pt idx="5267">
                  <c:v>72.67</c:v>
                </c:pt>
                <c:pt idx="5268">
                  <c:v>72.680000000000007</c:v>
                </c:pt>
                <c:pt idx="5269">
                  <c:v>72.69</c:v>
                </c:pt>
                <c:pt idx="5270">
                  <c:v>72.7</c:v>
                </c:pt>
                <c:pt idx="5271">
                  <c:v>72.709999999999994</c:v>
                </c:pt>
                <c:pt idx="5272">
                  <c:v>72.72</c:v>
                </c:pt>
                <c:pt idx="5273">
                  <c:v>72.73</c:v>
                </c:pt>
                <c:pt idx="5274">
                  <c:v>72.739999999999995</c:v>
                </c:pt>
                <c:pt idx="5275">
                  <c:v>72.75</c:v>
                </c:pt>
                <c:pt idx="5276">
                  <c:v>72.760000000000005</c:v>
                </c:pt>
                <c:pt idx="5277">
                  <c:v>72.77</c:v>
                </c:pt>
                <c:pt idx="5278">
                  <c:v>72.78</c:v>
                </c:pt>
                <c:pt idx="5279">
                  <c:v>72.790000000000006</c:v>
                </c:pt>
                <c:pt idx="5280">
                  <c:v>72.8</c:v>
                </c:pt>
                <c:pt idx="5281">
                  <c:v>72.81</c:v>
                </c:pt>
                <c:pt idx="5282">
                  <c:v>72.819999999999993</c:v>
                </c:pt>
                <c:pt idx="5283">
                  <c:v>72.83</c:v>
                </c:pt>
                <c:pt idx="5284">
                  <c:v>72.84</c:v>
                </c:pt>
                <c:pt idx="5285">
                  <c:v>72.849999999999994</c:v>
                </c:pt>
                <c:pt idx="5286">
                  <c:v>72.86</c:v>
                </c:pt>
                <c:pt idx="5287">
                  <c:v>72.87</c:v>
                </c:pt>
                <c:pt idx="5288">
                  <c:v>72.88</c:v>
                </c:pt>
                <c:pt idx="5289">
                  <c:v>72.89</c:v>
                </c:pt>
                <c:pt idx="5290">
                  <c:v>72.900000000000006</c:v>
                </c:pt>
                <c:pt idx="5291">
                  <c:v>72.91</c:v>
                </c:pt>
                <c:pt idx="5292">
                  <c:v>72.92</c:v>
                </c:pt>
                <c:pt idx="5293">
                  <c:v>72.930000000000007</c:v>
                </c:pt>
                <c:pt idx="5294">
                  <c:v>72.94</c:v>
                </c:pt>
                <c:pt idx="5295">
                  <c:v>72.95</c:v>
                </c:pt>
                <c:pt idx="5296">
                  <c:v>72.959999999999994</c:v>
                </c:pt>
                <c:pt idx="5297">
                  <c:v>72.97</c:v>
                </c:pt>
                <c:pt idx="5298">
                  <c:v>72.98</c:v>
                </c:pt>
                <c:pt idx="5299">
                  <c:v>72.989999999999995</c:v>
                </c:pt>
                <c:pt idx="5300">
                  <c:v>73</c:v>
                </c:pt>
                <c:pt idx="5301">
                  <c:v>73.010000000000005</c:v>
                </c:pt>
                <c:pt idx="5302">
                  <c:v>73.02</c:v>
                </c:pt>
                <c:pt idx="5303">
                  <c:v>73.03</c:v>
                </c:pt>
                <c:pt idx="5304">
                  <c:v>73.040000000000006</c:v>
                </c:pt>
                <c:pt idx="5305">
                  <c:v>73.05</c:v>
                </c:pt>
                <c:pt idx="5306">
                  <c:v>73.06</c:v>
                </c:pt>
                <c:pt idx="5307">
                  <c:v>73.069999999999993</c:v>
                </c:pt>
                <c:pt idx="5308">
                  <c:v>73.08</c:v>
                </c:pt>
                <c:pt idx="5309">
                  <c:v>73.09</c:v>
                </c:pt>
                <c:pt idx="5310">
                  <c:v>73.099999999999994</c:v>
                </c:pt>
                <c:pt idx="5311">
                  <c:v>73.11</c:v>
                </c:pt>
                <c:pt idx="5312">
                  <c:v>73.12</c:v>
                </c:pt>
                <c:pt idx="5313">
                  <c:v>73.13</c:v>
                </c:pt>
                <c:pt idx="5314">
                  <c:v>73.14</c:v>
                </c:pt>
                <c:pt idx="5315">
                  <c:v>73.150000000000006</c:v>
                </c:pt>
                <c:pt idx="5316">
                  <c:v>73.16</c:v>
                </c:pt>
                <c:pt idx="5317">
                  <c:v>73.17</c:v>
                </c:pt>
                <c:pt idx="5318">
                  <c:v>73.180000000000007</c:v>
                </c:pt>
                <c:pt idx="5319">
                  <c:v>73.19</c:v>
                </c:pt>
                <c:pt idx="5320">
                  <c:v>73.2</c:v>
                </c:pt>
                <c:pt idx="5321">
                  <c:v>73.209999999999994</c:v>
                </c:pt>
                <c:pt idx="5322">
                  <c:v>73.22</c:v>
                </c:pt>
                <c:pt idx="5323">
                  <c:v>73.23</c:v>
                </c:pt>
                <c:pt idx="5324">
                  <c:v>73.239999999999995</c:v>
                </c:pt>
                <c:pt idx="5325">
                  <c:v>73.25</c:v>
                </c:pt>
                <c:pt idx="5326">
                  <c:v>73.260000000000005</c:v>
                </c:pt>
                <c:pt idx="5327">
                  <c:v>73.27</c:v>
                </c:pt>
                <c:pt idx="5328">
                  <c:v>73.28</c:v>
                </c:pt>
                <c:pt idx="5329">
                  <c:v>73.290000000000006</c:v>
                </c:pt>
                <c:pt idx="5330">
                  <c:v>73.3</c:v>
                </c:pt>
                <c:pt idx="5331">
                  <c:v>73.31</c:v>
                </c:pt>
                <c:pt idx="5332">
                  <c:v>73.319999999999993</c:v>
                </c:pt>
                <c:pt idx="5333">
                  <c:v>73.33</c:v>
                </c:pt>
                <c:pt idx="5334">
                  <c:v>73.34</c:v>
                </c:pt>
                <c:pt idx="5335">
                  <c:v>73.349999999999994</c:v>
                </c:pt>
                <c:pt idx="5336">
                  <c:v>73.36</c:v>
                </c:pt>
                <c:pt idx="5337">
                  <c:v>73.37</c:v>
                </c:pt>
                <c:pt idx="5338">
                  <c:v>73.38</c:v>
                </c:pt>
                <c:pt idx="5339">
                  <c:v>73.39</c:v>
                </c:pt>
                <c:pt idx="5340">
                  <c:v>73.400000000000006</c:v>
                </c:pt>
                <c:pt idx="5341">
                  <c:v>73.41</c:v>
                </c:pt>
                <c:pt idx="5342">
                  <c:v>73.42</c:v>
                </c:pt>
                <c:pt idx="5343">
                  <c:v>73.430000000000007</c:v>
                </c:pt>
                <c:pt idx="5344">
                  <c:v>73.44</c:v>
                </c:pt>
                <c:pt idx="5345">
                  <c:v>73.45</c:v>
                </c:pt>
                <c:pt idx="5346">
                  <c:v>73.459999999999994</c:v>
                </c:pt>
                <c:pt idx="5347">
                  <c:v>73.47</c:v>
                </c:pt>
                <c:pt idx="5348">
                  <c:v>73.48</c:v>
                </c:pt>
                <c:pt idx="5349">
                  <c:v>73.489999999999995</c:v>
                </c:pt>
                <c:pt idx="5350">
                  <c:v>73.5</c:v>
                </c:pt>
                <c:pt idx="5351">
                  <c:v>73.510000000000005</c:v>
                </c:pt>
                <c:pt idx="5352">
                  <c:v>73.52</c:v>
                </c:pt>
                <c:pt idx="5353">
                  <c:v>73.53</c:v>
                </c:pt>
                <c:pt idx="5354">
                  <c:v>73.540000000000006</c:v>
                </c:pt>
                <c:pt idx="5355">
                  <c:v>73.55</c:v>
                </c:pt>
                <c:pt idx="5356">
                  <c:v>73.56</c:v>
                </c:pt>
                <c:pt idx="5357">
                  <c:v>73.569999999999993</c:v>
                </c:pt>
                <c:pt idx="5358">
                  <c:v>73.58</c:v>
                </c:pt>
                <c:pt idx="5359">
                  <c:v>73.59</c:v>
                </c:pt>
                <c:pt idx="5360">
                  <c:v>73.599999999999994</c:v>
                </c:pt>
                <c:pt idx="5361">
                  <c:v>73.61</c:v>
                </c:pt>
                <c:pt idx="5362">
                  <c:v>73.62</c:v>
                </c:pt>
                <c:pt idx="5363">
                  <c:v>73.63</c:v>
                </c:pt>
                <c:pt idx="5364">
                  <c:v>73.64</c:v>
                </c:pt>
                <c:pt idx="5365">
                  <c:v>73.650000000000006</c:v>
                </c:pt>
                <c:pt idx="5366">
                  <c:v>73.66</c:v>
                </c:pt>
                <c:pt idx="5367">
                  <c:v>73.67</c:v>
                </c:pt>
                <c:pt idx="5368">
                  <c:v>73.680000000000007</c:v>
                </c:pt>
                <c:pt idx="5369">
                  <c:v>73.69</c:v>
                </c:pt>
                <c:pt idx="5370">
                  <c:v>73.7</c:v>
                </c:pt>
                <c:pt idx="5371">
                  <c:v>73.709999999999994</c:v>
                </c:pt>
                <c:pt idx="5372">
                  <c:v>73.72</c:v>
                </c:pt>
                <c:pt idx="5373">
                  <c:v>73.73</c:v>
                </c:pt>
                <c:pt idx="5374">
                  <c:v>73.739999999999995</c:v>
                </c:pt>
                <c:pt idx="5375">
                  <c:v>73.75</c:v>
                </c:pt>
                <c:pt idx="5376">
                  <c:v>73.760000000000005</c:v>
                </c:pt>
                <c:pt idx="5377">
                  <c:v>73.77</c:v>
                </c:pt>
                <c:pt idx="5378">
                  <c:v>73.78</c:v>
                </c:pt>
                <c:pt idx="5379">
                  <c:v>73.790000000000006</c:v>
                </c:pt>
                <c:pt idx="5380">
                  <c:v>73.8</c:v>
                </c:pt>
                <c:pt idx="5381">
                  <c:v>73.81</c:v>
                </c:pt>
                <c:pt idx="5382">
                  <c:v>73.819999999999993</c:v>
                </c:pt>
                <c:pt idx="5383">
                  <c:v>73.83</c:v>
                </c:pt>
                <c:pt idx="5384">
                  <c:v>73.84</c:v>
                </c:pt>
                <c:pt idx="5385">
                  <c:v>73.849999999999994</c:v>
                </c:pt>
                <c:pt idx="5386">
                  <c:v>73.86</c:v>
                </c:pt>
                <c:pt idx="5387">
                  <c:v>73.87</c:v>
                </c:pt>
                <c:pt idx="5388">
                  <c:v>73.88</c:v>
                </c:pt>
                <c:pt idx="5389">
                  <c:v>73.89</c:v>
                </c:pt>
                <c:pt idx="5390">
                  <c:v>73.900000000000006</c:v>
                </c:pt>
                <c:pt idx="5391">
                  <c:v>73.91</c:v>
                </c:pt>
                <c:pt idx="5392">
                  <c:v>73.92</c:v>
                </c:pt>
                <c:pt idx="5393">
                  <c:v>73.930000000000007</c:v>
                </c:pt>
                <c:pt idx="5394">
                  <c:v>73.94</c:v>
                </c:pt>
                <c:pt idx="5395">
                  <c:v>73.95</c:v>
                </c:pt>
                <c:pt idx="5396">
                  <c:v>73.959999999999994</c:v>
                </c:pt>
                <c:pt idx="5397">
                  <c:v>73.97</c:v>
                </c:pt>
                <c:pt idx="5398">
                  <c:v>73.98</c:v>
                </c:pt>
                <c:pt idx="5399">
                  <c:v>73.989999999999995</c:v>
                </c:pt>
                <c:pt idx="5400">
                  <c:v>74</c:v>
                </c:pt>
                <c:pt idx="5401">
                  <c:v>74.010000000000005</c:v>
                </c:pt>
                <c:pt idx="5402">
                  <c:v>74.02</c:v>
                </c:pt>
                <c:pt idx="5403">
                  <c:v>74.03</c:v>
                </c:pt>
                <c:pt idx="5404">
                  <c:v>74.040000000000006</c:v>
                </c:pt>
                <c:pt idx="5405">
                  <c:v>74.05</c:v>
                </c:pt>
                <c:pt idx="5406">
                  <c:v>74.06</c:v>
                </c:pt>
                <c:pt idx="5407">
                  <c:v>74.069999999999993</c:v>
                </c:pt>
                <c:pt idx="5408">
                  <c:v>74.08</c:v>
                </c:pt>
                <c:pt idx="5409">
                  <c:v>74.09</c:v>
                </c:pt>
                <c:pt idx="5410">
                  <c:v>74.099999999999994</c:v>
                </c:pt>
                <c:pt idx="5411">
                  <c:v>74.11</c:v>
                </c:pt>
                <c:pt idx="5412">
                  <c:v>74.12</c:v>
                </c:pt>
                <c:pt idx="5413">
                  <c:v>74.13</c:v>
                </c:pt>
                <c:pt idx="5414">
                  <c:v>74.14</c:v>
                </c:pt>
                <c:pt idx="5415">
                  <c:v>74.150000000000006</c:v>
                </c:pt>
                <c:pt idx="5416">
                  <c:v>74.16</c:v>
                </c:pt>
                <c:pt idx="5417">
                  <c:v>74.17</c:v>
                </c:pt>
                <c:pt idx="5418">
                  <c:v>74.180000000000007</c:v>
                </c:pt>
                <c:pt idx="5419">
                  <c:v>74.19</c:v>
                </c:pt>
                <c:pt idx="5420">
                  <c:v>74.2</c:v>
                </c:pt>
                <c:pt idx="5421">
                  <c:v>74.209999999999994</c:v>
                </c:pt>
                <c:pt idx="5422">
                  <c:v>74.22</c:v>
                </c:pt>
                <c:pt idx="5423">
                  <c:v>74.23</c:v>
                </c:pt>
                <c:pt idx="5424">
                  <c:v>74.239999999999995</c:v>
                </c:pt>
                <c:pt idx="5425">
                  <c:v>74.25</c:v>
                </c:pt>
                <c:pt idx="5426">
                  <c:v>74.260000000000005</c:v>
                </c:pt>
                <c:pt idx="5427">
                  <c:v>74.27</c:v>
                </c:pt>
                <c:pt idx="5428">
                  <c:v>74.28</c:v>
                </c:pt>
                <c:pt idx="5429">
                  <c:v>74.290000000000006</c:v>
                </c:pt>
                <c:pt idx="5430">
                  <c:v>74.3</c:v>
                </c:pt>
                <c:pt idx="5431">
                  <c:v>74.31</c:v>
                </c:pt>
                <c:pt idx="5432">
                  <c:v>74.319999999999993</c:v>
                </c:pt>
                <c:pt idx="5433">
                  <c:v>74.33</c:v>
                </c:pt>
                <c:pt idx="5434">
                  <c:v>74.34</c:v>
                </c:pt>
                <c:pt idx="5435">
                  <c:v>74.349999999999994</c:v>
                </c:pt>
                <c:pt idx="5436">
                  <c:v>74.36</c:v>
                </c:pt>
                <c:pt idx="5437">
                  <c:v>74.37</c:v>
                </c:pt>
                <c:pt idx="5438">
                  <c:v>74.38</c:v>
                </c:pt>
                <c:pt idx="5439">
                  <c:v>74.39</c:v>
                </c:pt>
                <c:pt idx="5440">
                  <c:v>74.400000000000006</c:v>
                </c:pt>
                <c:pt idx="5441">
                  <c:v>74.41</c:v>
                </c:pt>
                <c:pt idx="5442">
                  <c:v>74.42</c:v>
                </c:pt>
                <c:pt idx="5443">
                  <c:v>74.430000000000007</c:v>
                </c:pt>
                <c:pt idx="5444">
                  <c:v>74.44</c:v>
                </c:pt>
                <c:pt idx="5445">
                  <c:v>74.45</c:v>
                </c:pt>
                <c:pt idx="5446">
                  <c:v>74.459999999999994</c:v>
                </c:pt>
                <c:pt idx="5447">
                  <c:v>74.47</c:v>
                </c:pt>
                <c:pt idx="5448">
                  <c:v>74.48</c:v>
                </c:pt>
                <c:pt idx="5449">
                  <c:v>74.489999999999995</c:v>
                </c:pt>
                <c:pt idx="5450">
                  <c:v>74.5</c:v>
                </c:pt>
                <c:pt idx="5451">
                  <c:v>74.510000000000005</c:v>
                </c:pt>
                <c:pt idx="5452">
                  <c:v>74.52</c:v>
                </c:pt>
                <c:pt idx="5453">
                  <c:v>74.53</c:v>
                </c:pt>
                <c:pt idx="5454">
                  <c:v>74.540000000000006</c:v>
                </c:pt>
                <c:pt idx="5455">
                  <c:v>74.55</c:v>
                </c:pt>
                <c:pt idx="5456">
                  <c:v>74.56</c:v>
                </c:pt>
                <c:pt idx="5457">
                  <c:v>74.569999999999993</c:v>
                </c:pt>
                <c:pt idx="5458">
                  <c:v>74.58</c:v>
                </c:pt>
                <c:pt idx="5459">
                  <c:v>74.59</c:v>
                </c:pt>
                <c:pt idx="5460">
                  <c:v>74.599999999999994</c:v>
                </c:pt>
                <c:pt idx="5461">
                  <c:v>74.61</c:v>
                </c:pt>
                <c:pt idx="5462">
                  <c:v>74.62</c:v>
                </c:pt>
                <c:pt idx="5463">
                  <c:v>74.63</c:v>
                </c:pt>
                <c:pt idx="5464">
                  <c:v>74.64</c:v>
                </c:pt>
                <c:pt idx="5465">
                  <c:v>74.650000000000006</c:v>
                </c:pt>
                <c:pt idx="5466">
                  <c:v>74.66</c:v>
                </c:pt>
                <c:pt idx="5467">
                  <c:v>74.67</c:v>
                </c:pt>
                <c:pt idx="5468">
                  <c:v>74.680000000000007</c:v>
                </c:pt>
                <c:pt idx="5469">
                  <c:v>74.69</c:v>
                </c:pt>
                <c:pt idx="5470">
                  <c:v>74.7</c:v>
                </c:pt>
                <c:pt idx="5471">
                  <c:v>74.709999999999994</c:v>
                </c:pt>
                <c:pt idx="5472">
                  <c:v>74.72</c:v>
                </c:pt>
                <c:pt idx="5473">
                  <c:v>74.73</c:v>
                </c:pt>
                <c:pt idx="5474">
                  <c:v>74.739999999999995</c:v>
                </c:pt>
                <c:pt idx="5475">
                  <c:v>74.75</c:v>
                </c:pt>
                <c:pt idx="5476">
                  <c:v>74.760000000000005</c:v>
                </c:pt>
                <c:pt idx="5477">
                  <c:v>74.77</c:v>
                </c:pt>
                <c:pt idx="5478">
                  <c:v>74.78</c:v>
                </c:pt>
                <c:pt idx="5479">
                  <c:v>74.790000000000006</c:v>
                </c:pt>
                <c:pt idx="5480">
                  <c:v>74.8</c:v>
                </c:pt>
                <c:pt idx="5481">
                  <c:v>74.81</c:v>
                </c:pt>
                <c:pt idx="5482">
                  <c:v>74.819999999999993</c:v>
                </c:pt>
                <c:pt idx="5483">
                  <c:v>74.83</c:v>
                </c:pt>
                <c:pt idx="5484">
                  <c:v>74.84</c:v>
                </c:pt>
                <c:pt idx="5485">
                  <c:v>74.849999999999994</c:v>
                </c:pt>
                <c:pt idx="5486">
                  <c:v>74.86</c:v>
                </c:pt>
                <c:pt idx="5487">
                  <c:v>74.87</c:v>
                </c:pt>
                <c:pt idx="5488">
                  <c:v>74.88</c:v>
                </c:pt>
                <c:pt idx="5489">
                  <c:v>74.89</c:v>
                </c:pt>
                <c:pt idx="5490">
                  <c:v>74.900000000000006</c:v>
                </c:pt>
                <c:pt idx="5491">
                  <c:v>74.91</c:v>
                </c:pt>
                <c:pt idx="5492">
                  <c:v>74.92</c:v>
                </c:pt>
                <c:pt idx="5493">
                  <c:v>74.930000000000007</c:v>
                </c:pt>
                <c:pt idx="5494">
                  <c:v>74.94</c:v>
                </c:pt>
                <c:pt idx="5495">
                  <c:v>74.95</c:v>
                </c:pt>
                <c:pt idx="5496">
                  <c:v>74.959999999999994</c:v>
                </c:pt>
                <c:pt idx="5497">
                  <c:v>74.97</c:v>
                </c:pt>
                <c:pt idx="5498">
                  <c:v>74.98</c:v>
                </c:pt>
                <c:pt idx="5499">
                  <c:v>74.989999999999995</c:v>
                </c:pt>
                <c:pt idx="5500">
                  <c:v>75</c:v>
                </c:pt>
                <c:pt idx="5501">
                  <c:v>75.010000000000005</c:v>
                </c:pt>
                <c:pt idx="5502">
                  <c:v>75.02</c:v>
                </c:pt>
                <c:pt idx="5503">
                  <c:v>75.03</c:v>
                </c:pt>
                <c:pt idx="5504">
                  <c:v>75.040000000000006</c:v>
                </c:pt>
                <c:pt idx="5505">
                  <c:v>75.05</c:v>
                </c:pt>
                <c:pt idx="5506">
                  <c:v>75.06</c:v>
                </c:pt>
                <c:pt idx="5507">
                  <c:v>75.069999999999993</c:v>
                </c:pt>
                <c:pt idx="5508">
                  <c:v>75.08</c:v>
                </c:pt>
                <c:pt idx="5509">
                  <c:v>75.09</c:v>
                </c:pt>
                <c:pt idx="5510">
                  <c:v>75.099999999999994</c:v>
                </c:pt>
                <c:pt idx="5511">
                  <c:v>75.11</c:v>
                </c:pt>
                <c:pt idx="5512">
                  <c:v>75.12</c:v>
                </c:pt>
                <c:pt idx="5513">
                  <c:v>75.13</c:v>
                </c:pt>
                <c:pt idx="5514">
                  <c:v>75.14</c:v>
                </c:pt>
                <c:pt idx="5515">
                  <c:v>75.150000000000006</c:v>
                </c:pt>
                <c:pt idx="5516">
                  <c:v>75.16</c:v>
                </c:pt>
                <c:pt idx="5517">
                  <c:v>75.17</c:v>
                </c:pt>
                <c:pt idx="5518">
                  <c:v>75.180000000000007</c:v>
                </c:pt>
                <c:pt idx="5519">
                  <c:v>75.19</c:v>
                </c:pt>
                <c:pt idx="5520">
                  <c:v>75.2</c:v>
                </c:pt>
                <c:pt idx="5521">
                  <c:v>75.209999999999994</c:v>
                </c:pt>
                <c:pt idx="5522">
                  <c:v>75.22</c:v>
                </c:pt>
                <c:pt idx="5523">
                  <c:v>75.23</c:v>
                </c:pt>
                <c:pt idx="5524">
                  <c:v>75.239999999999995</c:v>
                </c:pt>
                <c:pt idx="5525">
                  <c:v>75.25</c:v>
                </c:pt>
                <c:pt idx="5526">
                  <c:v>75.260000000000005</c:v>
                </c:pt>
                <c:pt idx="5527">
                  <c:v>75.27</c:v>
                </c:pt>
                <c:pt idx="5528">
                  <c:v>75.28</c:v>
                </c:pt>
                <c:pt idx="5529">
                  <c:v>75.290000000000006</c:v>
                </c:pt>
                <c:pt idx="5530">
                  <c:v>75.3</c:v>
                </c:pt>
                <c:pt idx="5531">
                  <c:v>75.31</c:v>
                </c:pt>
                <c:pt idx="5532">
                  <c:v>75.319999999999993</c:v>
                </c:pt>
                <c:pt idx="5533">
                  <c:v>75.33</c:v>
                </c:pt>
                <c:pt idx="5534">
                  <c:v>75.34</c:v>
                </c:pt>
                <c:pt idx="5535">
                  <c:v>75.349999999999994</c:v>
                </c:pt>
                <c:pt idx="5536">
                  <c:v>75.36</c:v>
                </c:pt>
                <c:pt idx="5537">
                  <c:v>75.37</c:v>
                </c:pt>
                <c:pt idx="5538">
                  <c:v>75.38</c:v>
                </c:pt>
                <c:pt idx="5539">
                  <c:v>75.39</c:v>
                </c:pt>
                <c:pt idx="5540">
                  <c:v>75.400000000000006</c:v>
                </c:pt>
                <c:pt idx="5541">
                  <c:v>75.41</c:v>
                </c:pt>
                <c:pt idx="5542">
                  <c:v>75.42</c:v>
                </c:pt>
                <c:pt idx="5543">
                  <c:v>75.430000000000007</c:v>
                </c:pt>
                <c:pt idx="5544">
                  <c:v>75.44</c:v>
                </c:pt>
                <c:pt idx="5545">
                  <c:v>75.45</c:v>
                </c:pt>
                <c:pt idx="5546">
                  <c:v>75.459999999999994</c:v>
                </c:pt>
                <c:pt idx="5547">
                  <c:v>75.47</c:v>
                </c:pt>
                <c:pt idx="5548">
                  <c:v>75.48</c:v>
                </c:pt>
                <c:pt idx="5549">
                  <c:v>75.489999999999995</c:v>
                </c:pt>
                <c:pt idx="5550">
                  <c:v>75.5</c:v>
                </c:pt>
                <c:pt idx="5551">
                  <c:v>75.510000000000005</c:v>
                </c:pt>
                <c:pt idx="5552">
                  <c:v>75.52</c:v>
                </c:pt>
                <c:pt idx="5553">
                  <c:v>75.53</c:v>
                </c:pt>
                <c:pt idx="5554">
                  <c:v>75.540000000000006</c:v>
                </c:pt>
                <c:pt idx="5555">
                  <c:v>75.55</c:v>
                </c:pt>
                <c:pt idx="5556">
                  <c:v>75.56</c:v>
                </c:pt>
                <c:pt idx="5557">
                  <c:v>75.569999999999993</c:v>
                </c:pt>
                <c:pt idx="5558">
                  <c:v>75.58</c:v>
                </c:pt>
                <c:pt idx="5559">
                  <c:v>75.59</c:v>
                </c:pt>
                <c:pt idx="5560">
                  <c:v>75.599999999999994</c:v>
                </c:pt>
                <c:pt idx="5561">
                  <c:v>75.61</c:v>
                </c:pt>
                <c:pt idx="5562">
                  <c:v>75.62</c:v>
                </c:pt>
                <c:pt idx="5563">
                  <c:v>75.63</c:v>
                </c:pt>
                <c:pt idx="5564">
                  <c:v>75.64</c:v>
                </c:pt>
                <c:pt idx="5565">
                  <c:v>75.650000000000006</c:v>
                </c:pt>
                <c:pt idx="5566">
                  <c:v>75.66</c:v>
                </c:pt>
                <c:pt idx="5567">
                  <c:v>75.67</c:v>
                </c:pt>
                <c:pt idx="5568">
                  <c:v>75.680000000000007</c:v>
                </c:pt>
                <c:pt idx="5569">
                  <c:v>75.69</c:v>
                </c:pt>
                <c:pt idx="5570">
                  <c:v>75.7</c:v>
                </c:pt>
                <c:pt idx="5571">
                  <c:v>75.709999999999994</c:v>
                </c:pt>
                <c:pt idx="5572">
                  <c:v>75.72</c:v>
                </c:pt>
                <c:pt idx="5573">
                  <c:v>75.73</c:v>
                </c:pt>
                <c:pt idx="5574">
                  <c:v>75.739999999999995</c:v>
                </c:pt>
                <c:pt idx="5575">
                  <c:v>75.75</c:v>
                </c:pt>
                <c:pt idx="5576">
                  <c:v>75.760000000000005</c:v>
                </c:pt>
                <c:pt idx="5577">
                  <c:v>75.77</c:v>
                </c:pt>
                <c:pt idx="5578">
                  <c:v>75.78</c:v>
                </c:pt>
                <c:pt idx="5579">
                  <c:v>75.790000000000006</c:v>
                </c:pt>
                <c:pt idx="5580">
                  <c:v>75.8</c:v>
                </c:pt>
                <c:pt idx="5581">
                  <c:v>75.81</c:v>
                </c:pt>
                <c:pt idx="5582">
                  <c:v>75.819999999999993</c:v>
                </c:pt>
                <c:pt idx="5583">
                  <c:v>75.83</c:v>
                </c:pt>
                <c:pt idx="5584">
                  <c:v>75.84</c:v>
                </c:pt>
                <c:pt idx="5585">
                  <c:v>75.849999999999994</c:v>
                </c:pt>
                <c:pt idx="5586">
                  <c:v>75.86</c:v>
                </c:pt>
                <c:pt idx="5587">
                  <c:v>75.87</c:v>
                </c:pt>
                <c:pt idx="5588">
                  <c:v>75.88</c:v>
                </c:pt>
                <c:pt idx="5589">
                  <c:v>75.89</c:v>
                </c:pt>
                <c:pt idx="5590">
                  <c:v>75.900000000000006</c:v>
                </c:pt>
                <c:pt idx="5591">
                  <c:v>75.91</c:v>
                </c:pt>
                <c:pt idx="5592">
                  <c:v>75.92</c:v>
                </c:pt>
                <c:pt idx="5593">
                  <c:v>75.930000000000007</c:v>
                </c:pt>
                <c:pt idx="5594">
                  <c:v>75.94</c:v>
                </c:pt>
                <c:pt idx="5595">
                  <c:v>75.95</c:v>
                </c:pt>
                <c:pt idx="5596">
                  <c:v>75.959999999999994</c:v>
                </c:pt>
                <c:pt idx="5597">
                  <c:v>75.97</c:v>
                </c:pt>
                <c:pt idx="5598">
                  <c:v>75.98</c:v>
                </c:pt>
                <c:pt idx="5599">
                  <c:v>75.989999999999995</c:v>
                </c:pt>
                <c:pt idx="5600">
                  <c:v>76</c:v>
                </c:pt>
                <c:pt idx="5601">
                  <c:v>76.010000000000005</c:v>
                </c:pt>
                <c:pt idx="5602">
                  <c:v>76.02</c:v>
                </c:pt>
                <c:pt idx="5603">
                  <c:v>76.03</c:v>
                </c:pt>
                <c:pt idx="5604">
                  <c:v>76.040000000000006</c:v>
                </c:pt>
                <c:pt idx="5605">
                  <c:v>76.05</c:v>
                </c:pt>
                <c:pt idx="5606">
                  <c:v>76.06</c:v>
                </c:pt>
                <c:pt idx="5607">
                  <c:v>76.069999999999993</c:v>
                </c:pt>
                <c:pt idx="5608">
                  <c:v>76.08</c:v>
                </c:pt>
                <c:pt idx="5609">
                  <c:v>76.09</c:v>
                </c:pt>
                <c:pt idx="5610">
                  <c:v>76.099999999999994</c:v>
                </c:pt>
                <c:pt idx="5611">
                  <c:v>76.11</c:v>
                </c:pt>
                <c:pt idx="5612">
                  <c:v>76.12</c:v>
                </c:pt>
                <c:pt idx="5613">
                  <c:v>76.13</c:v>
                </c:pt>
                <c:pt idx="5614">
                  <c:v>76.14</c:v>
                </c:pt>
                <c:pt idx="5615">
                  <c:v>76.150000000000006</c:v>
                </c:pt>
                <c:pt idx="5616">
                  <c:v>76.16</c:v>
                </c:pt>
                <c:pt idx="5617">
                  <c:v>76.17</c:v>
                </c:pt>
                <c:pt idx="5618">
                  <c:v>76.180000000000007</c:v>
                </c:pt>
                <c:pt idx="5619">
                  <c:v>76.19</c:v>
                </c:pt>
                <c:pt idx="5620">
                  <c:v>76.2</c:v>
                </c:pt>
                <c:pt idx="5621">
                  <c:v>76.209999999999994</c:v>
                </c:pt>
                <c:pt idx="5622">
                  <c:v>76.22</c:v>
                </c:pt>
                <c:pt idx="5623">
                  <c:v>76.23</c:v>
                </c:pt>
                <c:pt idx="5624">
                  <c:v>76.239999999999995</c:v>
                </c:pt>
                <c:pt idx="5625">
                  <c:v>76.25</c:v>
                </c:pt>
                <c:pt idx="5626">
                  <c:v>76.260000000000005</c:v>
                </c:pt>
                <c:pt idx="5627">
                  <c:v>76.27</c:v>
                </c:pt>
                <c:pt idx="5628">
                  <c:v>76.28</c:v>
                </c:pt>
                <c:pt idx="5629">
                  <c:v>76.290000000000006</c:v>
                </c:pt>
                <c:pt idx="5630">
                  <c:v>76.3</c:v>
                </c:pt>
                <c:pt idx="5631">
                  <c:v>76.31</c:v>
                </c:pt>
                <c:pt idx="5632">
                  <c:v>76.319999999999993</c:v>
                </c:pt>
                <c:pt idx="5633">
                  <c:v>76.33</c:v>
                </c:pt>
                <c:pt idx="5634">
                  <c:v>76.34</c:v>
                </c:pt>
                <c:pt idx="5635">
                  <c:v>76.349999999999994</c:v>
                </c:pt>
                <c:pt idx="5636">
                  <c:v>76.36</c:v>
                </c:pt>
                <c:pt idx="5637">
                  <c:v>76.37</c:v>
                </c:pt>
                <c:pt idx="5638">
                  <c:v>76.38</c:v>
                </c:pt>
                <c:pt idx="5639">
                  <c:v>76.39</c:v>
                </c:pt>
                <c:pt idx="5640">
                  <c:v>76.400000000000006</c:v>
                </c:pt>
                <c:pt idx="5641">
                  <c:v>76.41</c:v>
                </c:pt>
                <c:pt idx="5642">
                  <c:v>76.42</c:v>
                </c:pt>
                <c:pt idx="5643">
                  <c:v>76.430000000000007</c:v>
                </c:pt>
                <c:pt idx="5644">
                  <c:v>76.44</c:v>
                </c:pt>
                <c:pt idx="5645">
                  <c:v>76.45</c:v>
                </c:pt>
                <c:pt idx="5646">
                  <c:v>76.459999999999994</c:v>
                </c:pt>
                <c:pt idx="5647">
                  <c:v>76.47</c:v>
                </c:pt>
                <c:pt idx="5648">
                  <c:v>76.48</c:v>
                </c:pt>
                <c:pt idx="5649">
                  <c:v>76.489999999999995</c:v>
                </c:pt>
                <c:pt idx="5650">
                  <c:v>76.5</c:v>
                </c:pt>
                <c:pt idx="5651">
                  <c:v>76.510000000000005</c:v>
                </c:pt>
                <c:pt idx="5652">
                  <c:v>76.52</c:v>
                </c:pt>
                <c:pt idx="5653">
                  <c:v>76.53</c:v>
                </c:pt>
                <c:pt idx="5654">
                  <c:v>76.540000000000006</c:v>
                </c:pt>
                <c:pt idx="5655">
                  <c:v>76.55</c:v>
                </c:pt>
                <c:pt idx="5656">
                  <c:v>76.56</c:v>
                </c:pt>
                <c:pt idx="5657">
                  <c:v>76.569999999999993</c:v>
                </c:pt>
                <c:pt idx="5658">
                  <c:v>76.58</c:v>
                </c:pt>
                <c:pt idx="5659">
                  <c:v>76.59</c:v>
                </c:pt>
                <c:pt idx="5660">
                  <c:v>76.599999999999994</c:v>
                </c:pt>
                <c:pt idx="5661">
                  <c:v>76.61</c:v>
                </c:pt>
                <c:pt idx="5662">
                  <c:v>76.62</c:v>
                </c:pt>
                <c:pt idx="5663">
                  <c:v>76.63</c:v>
                </c:pt>
                <c:pt idx="5664">
                  <c:v>76.64</c:v>
                </c:pt>
                <c:pt idx="5665">
                  <c:v>76.650000000000006</c:v>
                </c:pt>
                <c:pt idx="5666">
                  <c:v>76.66</c:v>
                </c:pt>
                <c:pt idx="5667">
                  <c:v>76.67</c:v>
                </c:pt>
                <c:pt idx="5668">
                  <c:v>76.680000000000007</c:v>
                </c:pt>
                <c:pt idx="5669">
                  <c:v>76.69</c:v>
                </c:pt>
                <c:pt idx="5670">
                  <c:v>76.7</c:v>
                </c:pt>
                <c:pt idx="5671">
                  <c:v>76.709999999999994</c:v>
                </c:pt>
                <c:pt idx="5672">
                  <c:v>76.72</c:v>
                </c:pt>
                <c:pt idx="5673">
                  <c:v>76.73</c:v>
                </c:pt>
                <c:pt idx="5674">
                  <c:v>76.739999999999995</c:v>
                </c:pt>
                <c:pt idx="5675">
                  <c:v>76.75</c:v>
                </c:pt>
                <c:pt idx="5676">
                  <c:v>76.760000000000005</c:v>
                </c:pt>
                <c:pt idx="5677">
                  <c:v>76.77</c:v>
                </c:pt>
                <c:pt idx="5678">
                  <c:v>76.78</c:v>
                </c:pt>
                <c:pt idx="5679">
                  <c:v>76.790000000000006</c:v>
                </c:pt>
                <c:pt idx="5680">
                  <c:v>76.8</c:v>
                </c:pt>
                <c:pt idx="5681">
                  <c:v>76.81</c:v>
                </c:pt>
                <c:pt idx="5682">
                  <c:v>76.819999999999993</c:v>
                </c:pt>
                <c:pt idx="5683">
                  <c:v>76.83</c:v>
                </c:pt>
                <c:pt idx="5684">
                  <c:v>76.84</c:v>
                </c:pt>
                <c:pt idx="5685">
                  <c:v>76.849999999999994</c:v>
                </c:pt>
                <c:pt idx="5686">
                  <c:v>76.86</c:v>
                </c:pt>
                <c:pt idx="5687">
                  <c:v>76.87</c:v>
                </c:pt>
                <c:pt idx="5688">
                  <c:v>76.88</c:v>
                </c:pt>
                <c:pt idx="5689">
                  <c:v>76.89</c:v>
                </c:pt>
                <c:pt idx="5690">
                  <c:v>76.900000000000006</c:v>
                </c:pt>
                <c:pt idx="5691">
                  <c:v>76.91</c:v>
                </c:pt>
                <c:pt idx="5692">
                  <c:v>76.92</c:v>
                </c:pt>
                <c:pt idx="5693">
                  <c:v>76.930000000000007</c:v>
                </c:pt>
                <c:pt idx="5694">
                  <c:v>76.94</c:v>
                </c:pt>
                <c:pt idx="5695">
                  <c:v>76.95</c:v>
                </c:pt>
                <c:pt idx="5696">
                  <c:v>76.959999999999994</c:v>
                </c:pt>
                <c:pt idx="5697">
                  <c:v>76.97</c:v>
                </c:pt>
                <c:pt idx="5698">
                  <c:v>76.98</c:v>
                </c:pt>
                <c:pt idx="5699">
                  <c:v>76.989999999999995</c:v>
                </c:pt>
                <c:pt idx="5700">
                  <c:v>77</c:v>
                </c:pt>
                <c:pt idx="5701">
                  <c:v>77.010000000000005</c:v>
                </c:pt>
                <c:pt idx="5702">
                  <c:v>77.02</c:v>
                </c:pt>
                <c:pt idx="5703">
                  <c:v>77.03</c:v>
                </c:pt>
                <c:pt idx="5704">
                  <c:v>77.040000000000006</c:v>
                </c:pt>
                <c:pt idx="5705">
                  <c:v>77.05</c:v>
                </c:pt>
                <c:pt idx="5706">
                  <c:v>77.06</c:v>
                </c:pt>
                <c:pt idx="5707">
                  <c:v>77.069999999999993</c:v>
                </c:pt>
                <c:pt idx="5708">
                  <c:v>77.08</c:v>
                </c:pt>
                <c:pt idx="5709">
                  <c:v>77.09</c:v>
                </c:pt>
                <c:pt idx="5710">
                  <c:v>77.099999999999994</c:v>
                </c:pt>
                <c:pt idx="5711">
                  <c:v>77.11</c:v>
                </c:pt>
                <c:pt idx="5712">
                  <c:v>77.12</c:v>
                </c:pt>
                <c:pt idx="5713">
                  <c:v>77.13</c:v>
                </c:pt>
                <c:pt idx="5714">
                  <c:v>77.14</c:v>
                </c:pt>
                <c:pt idx="5715">
                  <c:v>77.150000000000006</c:v>
                </c:pt>
                <c:pt idx="5716">
                  <c:v>77.16</c:v>
                </c:pt>
                <c:pt idx="5717">
                  <c:v>77.17</c:v>
                </c:pt>
                <c:pt idx="5718">
                  <c:v>77.180000000000007</c:v>
                </c:pt>
                <c:pt idx="5719">
                  <c:v>77.19</c:v>
                </c:pt>
                <c:pt idx="5720">
                  <c:v>77.2</c:v>
                </c:pt>
                <c:pt idx="5721">
                  <c:v>77.209999999999994</c:v>
                </c:pt>
                <c:pt idx="5722">
                  <c:v>77.22</c:v>
                </c:pt>
                <c:pt idx="5723">
                  <c:v>77.23</c:v>
                </c:pt>
                <c:pt idx="5724">
                  <c:v>77.239999999999995</c:v>
                </c:pt>
                <c:pt idx="5725">
                  <c:v>77.25</c:v>
                </c:pt>
                <c:pt idx="5726">
                  <c:v>77.260000000000005</c:v>
                </c:pt>
                <c:pt idx="5727">
                  <c:v>77.27</c:v>
                </c:pt>
                <c:pt idx="5728">
                  <c:v>77.28</c:v>
                </c:pt>
                <c:pt idx="5729">
                  <c:v>77.290000000000006</c:v>
                </c:pt>
                <c:pt idx="5730">
                  <c:v>77.3</c:v>
                </c:pt>
                <c:pt idx="5731">
                  <c:v>77.31</c:v>
                </c:pt>
                <c:pt idx="5732">
                  <c:v>77.319999999999993</c:v>
                </c:pt>
                <c:pt idx="5733">
                  <c:v>77.33</c:v>
                </c:pt>
                <c:pt idx="5734">
                  <c:v>77.34</c:v>
                </c:pt>
                <c:pt idx="5735">
                  <c:v>77.349999999999994</c:v>
                </c:pt>
                <c:pt idx="5736">
                  <c:v>77.36</c:v>
                </c:pt>
                <c:pt idx="5737">
                  <c:v>77.37</c:v>
                </c:pt>
                <c:pt idx="5738">
                  <c:v>77.38</c:v>
                </c:pt>
                <c:pt idx="5739">
                  <c:v>77.39</c:v>
                </c:pt>
                <c:pt idx="5740">
                  <c:v>77.400000000000006</c:v>
                </c:pt>
                <c:pt idx="5741">
                  <c:v>77.41</c:v>
                </c:pt>
                <c:pt idx="5742">
                  <c:v>77.42</c:v>
                </c:pt>
                <c:pt idx="5743">
                  <c:v>77.430000000000007</c:v>
                </c:pt>
                <c:pt idx="5744">
                  <c:v>77.44</c:v>
                </c:pt>
                <c:pt idx="5745">
                  <c:v>77.45</c:v>
                </c:pt>
                <c:pt idx="5746">
                  <c:v>77.459999999999994</c:v>
                </c:pt>
                <c:pt idx="5747">
                  <c:v>77.47</c:v>
                </c:pt>
                <c:pt idx="5748">
                  <c:v>77.48</c:v>
                </c:pt>
                <c:pt idx="5749">
                  <c:v>77.489999999999995</c:v>
                </c:pt>
                <c:pt idx="5750">
                  <c:v>77.5</c:v>
                </c:pt>
                <c:pt idx="5751">
                  <c:v>77.510000000000005</c:v>
                </c:pt>
                <c:pt idx="5752">
                  <c:v>77.52</c:v>
                </c:pt>
                <c:pt idx="5753">
                  <c:v>77.53</c:v>
                </c:pt>
                <c:pt idx="5754">
                  <c:v>77.540000000000006</c:v>
                </c:pt>
                <c:pt idx="5755">
                  <c:v>77.55</c:v>
                </c:pt>
                <c:pt idx="5756">
                  <c:v>77.56</c:v>
                </c:pt>
                <c:pt idx="5757">
                  <c:v>77.569999999999993</c:v>
                </c:pt>
                <c:pt idx="5758">
                  <c:v>77.58</c:v>
                </c:pt>
                <c:pt idx="5759">
                  <c:v>77.59</c:v>
                </c:pt>
                <c:pt idx="5760">
                  <c:v>77.599999999999994</c:v>
                </c:pt>
                <c:pt idx="5761">
                  <c:v>77.61</c:v>
                </c:pt>
                <c:pt idx="5762">
                  <c:v>77.62</c:v>
                </c:pt>
                <c:pt idx="5763">
                  <c:v>77.63</c:v>
                </c:pt>
                <c:pt idx="5764">
                  <c:v>77.64</c:v>
                </c:pt>
                <c:pt idx="5765">
                  <c:v>77.650000000000006</c:v>
                </c:pt>
                <c:pt idx="5766">
                  <c:v>77.66</c:v>
                </c:pt>
                <c:pt idx="5767">
                  <c:v>77.67</c:v>
                </c:pt>
                <c:pt idx="5768">
                  <c:v>77.680000000000007</c:v>
                </c:pt>
                <c:pt idx="5769">
                  <c:v>77.69</c:v>
                </c:pt>
                <c:pt idx="5770">
                  <c:v>77.7</c:v>
                </c:pt>
                <c:pt idx="5771">
                  <c:v>77.709999999999994</c:v>
                </c:pt>
                <c:pt idx="5772">
                  <c:v>77.72</c:v>
                </c:pt>
                <c:pt idx="5773">
                  <c:v>77.73</c:v>
                </c:pt>
                <c:pt idx="5774">
                  <c:v>77.739999999999995</c:v>
                </c:pt>
                <c:pt idx="5775">
                  <c:v>77.75</c:v>
                </c:pt>
                <c:pt idx="5776">
                  <c:v>77.760000000000005</c:v>
                </c:pt>
                <c:pt idx="5777">
                  <c:v>77.77</c:v>
                </c:pt>
                <c:pt idx="5778">
                  <c:v>77.78</c:v>
                </c:pt>
                <c:pt idx="5779">
                  <c:v>77.790000000000006</c:v>
                </c:pt>
                <c:pt idx="5780">
                  <c:v>77.8</c:v>
                </c:pt>
                <c:pt idx="5781">
                  <c:v>77.81</c:v>
                </c:pt>
                <c:pt idx="5782">
                  <c:v>77.819999999999993</c:v>
                </c:pt>
                <c:pt idx="5783">
                  <c:v>77.83</c:v>
                </c:pt>
                <c:pt idx="5784">
                  <c:v>77.84</c:v>
                </c:pt>
                <c:pt idx="5785">
                  <c:v>77.849999999999994</c:v>
                </c:pt>
                <c:pt idx="5786">
                  <c:v>77.86</c:v>
                </c:pt>
                <c:pt idx="5787">
                  <c:v>77.87</c:v>
                </c:pt>
                <c:pt idx="5788">
                  <c:v>77.88</c:v>
                </c:pt>
                <c:pt idx="5789">
                  <c:v>77.89</c:v>
                </c:pt>
                <c:pt idx="5790">
                  <c:v>77.900000000000006</c:v>
                </c:pt>
                <c:pt idx="5791">
                  <c:v>77.91</c:v>
                </c:pt>
                <c:pt idx="5792">
                  <c:v>77.92</c:v>
                </c:pt>
                <c:pt idx="5793">
                  <c:v>77.930000000000007</c:v>
                </c:pt>
                <c:pt idx="5794">
                  <c:v>77.94</c:v>
                </c:pt>
                <c:pt idx="5795">
                  <c:v>77.95</c:v>
                </c:pt>
                <c:pt idx="5796">
                  <c:v>77.959999999999994</c:v>
                </c:pt>
                <c:pt idx="5797">
                  <c:v>77.97</c:v>
                </c:pt>
                <c:pt idx="5798">
                  <c:v>77.98</c:v>
                </c:pt>
                <c:pt idx="5799">
                  <c:v>77.989999999999995</c:v>
                </c:pt>
                <c:pt idx="5800">
                  <c:v>78</c:v>
                </c:pt>
                <c:pt idx="5801">
                  <c:v>78.010000000000005</c:v>
                </c:pt>
                <c:pt idx="5802">
                  <c:v>78.02</c:v>
                </c:pt>
                <c:pt idx="5803">
                  <c:v>78.03</c:v>
                </c:pt>
                <c:pt idx="5804">
                  <c:v>78.040000000000006</c:v>
                </c:pt>
                <c:pt idx="5805">
                  <c:v>78.05</c:v>
                </c:pt>
                <c:pt idx="5806">
                  <c:v>78.06</c:v>
                </c:pt>
                <c:pt idx="5807">
                  <c:v>78.069999999999993</c:v>
                </c:pt>
                <c:pt idx="5808">
                  <c:v>78.08</c:v>
                </c:pt>
                <c:pt idx="5809">
                  <c:v>78.09</c:v>
                </c:pt>
                <c:pt idx="5810">
                  <c:v>78.099999999999994</c:v>
                </c:pt>
                <c:pt idx="5811">
                  <c:v>78.11</c:v>
                </c:pt>
                <c:pt idx="5812">
                  <c:v>78.12</c:v>
                </c:pt>
                <c:pt idx="5813">
                  <c:v>78.13</c:v>
                </c:pt>
                <c:pt idx="5814">
                  <c:v>78.14</c:v>
                </c:pt>
                <c:pt idx="5815">
                  <c:v>78.150000000000006</c:v>
                </c:pt>
                <c:pt idx="5816">
                  <c:v>78.16</c:v>
                </c:pt>
                <c:pt idx="5817">
                  <c:v>78.17</c:v>
                </c:pt>
                <c:pt idx="5818">
                  <c:v>78.180000000000007</c:v>
                </c:pt>
                <c:pt idx="5819">
                  <c:v>78.19</c:v>
                </c:pt>
                <c:pt idx="5820">
                  <c:v>78.2</c:v>
                </c:pt>
                <c:pt idx="5821">
                  <c:v>78.209999999999994</c:v>
                </c:pt>
                <c:pt idx="5822">
                  <c:v>78.22</c:v>
                </c:pt>
                <c:pt idx="5823">
                  <c:v>78.23</c:v>
                </c:pt>
                <c:pt idx="5824">
                  <c:v>78.239999999999995</c:v>
                </c:pt>
                <c:pt idx="5825">
                  <c:v>78.25</c:v>
                </c:pt>
                <c:pt idx="5826">
                  <c:v>78.260000000000005</c:v>
                </c:pt>
                <c:pt idx="5827">
                  <c:v>78.27</c:v>
                </c:pt>
                <c:pt idx="5828">
                  <c:v>78.28</c:v>
                </c:pt>
                <c:pt idx="5829">
                  <c:v>78.290000000000006</c:v>
                </c:pt>
                <c:pt idx="5830">
                  <c:v>78.3</c:v>
                </c:pt>
                <c:pt idx="5831">
                  <c:v>78.31</c:v>
                </c:pt>
                <c:pt idx="5832">
                  <c:v>78.319999999999993</c:v>
                </c:pt>
                <c:pt idx="5833">
                  <c:v>78.33</c:v>
                </c:pt>
                <c:pt idx="5834">
                  <c:v>78.34</c:v>
                </c:pt>
                <c:pt idx="5835">
                  <c:v>78.349999999999994</c:v>
                </c:pt>
                <c:pt idx="5836">
                  <c:v>78.36</c:v>
                </c:pt>
                <c:pt idx="5837">
                  <c:v>78.37</c:v>
                </c:pt>
                <c:pt idx="5838">
                  <c:v>78.38</c:v>
                </c:pt>
                <c:pt idx="5839">
                  <c:v>78.39</c:v>
                </c:pt>
                <c:pt idx="5840">
                  <c:v>78.400000000000006</c:v>
                </c:pt>
                <c:pt idx="5841">
                  <c:v>78.41</c:v>
                </c:pt>
                <c:pt idx="5842">
                  <c:v>78.42</c:v>
                </c:pt>
                <c:pt idx="5843">
                  <c:v>78.430000000000007</c:v>
                </c:pt>
                <c:pt idx="5844">
                  <c:v>78.44</c:v>
                </c:pt>
                <c:pt idx="5845">
                  <c:v>78.45</c:v>
                </c:pt>
                <c:pt idx="5846">
                  <c:v>78.459999999999994</c:v>
                </c:pt>
                <c:pt idx="5847">
                  <c:v>78.47</c:v>
                </c:pt>
                <c:pt idx="5848">
                  <c:v>78.48</c:v>
                </c:pt>
                <c:pt idx="5849">
                  <c:v>78.489999999999995</c:v>
                </c:pt>
                <c:pt idx="5850">
                  <c:v>78.5</c:v>
                </c:pt>
                <c:pt idx="5851">
                  <c:v>78.510000000000005</c:v>
                </c:pt>
                <c:pt idx="5852">
                  <c:v>78.52</c:v>
                </c:pt>
                <c:pt idx="5853">
                  <c:v>78.53</c:v>
                </c:pt>
                <c:pt idx="5854">
                  <c:v>78.540000000000006</c:v>
                </c:pt>
                <c:pt idx="5855">
                  <c:v>78.55</c:v>
                </c:pt>
                <c:pt idx="5856">
                  <c:v>78.56</c:v>
                </c:pt>
                <c:pt idx="5857">
                  <c:v>78.569999999999993</c:v>
                </c:pt>
                <c:pt idx="5858">
                  <c:v>78.58</c:v>
                </c:pt>
                <c:pt idx="5859">
                  <c:v>78.59</c:v>
                </c:pt>
                <c:pt idx="5860">
                  <c:v>78.599999999999994</c:v>
                </c:pt>
                <c:pt idx="5861">
                  <c:v>78.61</c:v>
                </c:pt>
                <c:pt idx="5862">
                  <c:v>78.62</c:v>
                </c:pt>
                <c:pt idx="5863">
                  <c:v>78.63</c:v>
                </c:pt>
                <c:pt idx="5864">
                  <c:v>78.64</c:v>
                </c:pt>
                <c:pt idx="5865">
                  <c:v>78.650000000000006</c:v>
                </c:pt>
                <c:pt idx="5866">
                  <c:v>78.66</c:v>
                </c:pt>
                <c:pt idx="5867">
                  <c:v>78.67</c:v>
                </c:pt>
                <c:pt idx="5868">
                  <c:v>78.680000000000007</c:v>
                </c:pt>
                <c:pt idx="5869">
                  <c:v>78.69</c:v>
                </c:pt>
                <c:pt idx="5870">
                  <c:v>78.7</c:v>
                </c:pt>
                <c:pt idx="5871">
                  <c:v>78.709999999999994</c:v>
                </c:pt>
                <c:pt idx="5872">
                  <c:v>78.72</c:v>
                </c:pt>
                <c:pt idx="5873">
                  <c:v>78.73</c:v>
                </c:pt>
                <c:pt idx="5874">
                  <c:v>78.739999999999995</c:v>
                </c:pt>
                <c:pt idx="5875">
                  <c:v>78.75</c:v>
                </c:pt>
                <c:pt idx="5876">
                  <c:v>78.760000000000005</c:v>
                </c:pt>
                <c:pt idx="5877">
                  <c:v>78.77</c:v>
                </c:pt>
                <c:pt idx="5878">
                  <c:v>78.78</c:v>
                </c:pt>
                <c:pt idx="5879">
                  <c:v>78.790000000000006</c:v>
                </c:pt>
                <c:pt idx="5880">
                  <c:v>78.8</c:v>
                </c:pt>
                <c:pt idx="5881">
                  <c:v>78.81</c:v>
                </c:pt>
                <c:pt idx="5882">
                  <c:v>78.819999999999993</c:v>
                </c:pt>
                <c:pt idx="5883">
                  <c:v>78.83</c:v>
                </c:pt>
                <c:pt idx="5884">
                  <c:v>78.84</c:v>
                </c:pt>
                <c:pt idx="5885">
                  <c:v>78.849999999999994</c:v>
                </c:pt>
                <c:pt idx="5886">
                  <c:v>78.86</c:v>
                </c:pt>
                <c:pt idx="5887">
                  <c:v>78.87</c:v>
                </c:pt>
                <c:pt idx="5888">
                  <c:v>78.88</c:v>
                </c:pt>
                <c:pt idx="5889">
                  <c:v>78.89</c:v>
                </c:pt>
                <c:pt idx="5890">
                  <c:v>78.900000000000006</c:v>
                </c:pt>
                <c:pt idx="5891">
                  <c:v>78.91</c:v>
                </c:pt>
                <c:pt idx="5892">
                  <c:v>78.92</c:v>
                </c:pt>
                <c:pt idx="5893">
                  <c:v>78.930000000000007</c:v>
                </c:pt>
                <c:pt idx="5894">
                  <c:v>78.94</c:v>
                </c:pt>
                <c:pt idx="5895">
                  <c:v>78.95</c:v>
                </c:pt>
                <c:pt idx="5896">
                  <c:v>78.959999999999994</c:v>
                </c:pt>
                <c:pt idx="5897">
                  <c:v>78.97</c:v>
                </c:pt>
                <c:pt idx="5898">
                  <c:v>78.98</c:v>
                </c:pt>
                <c:pt idx="5899">
                  <c:v>78.989999999999995</c:v>
                </c:pt>
                <c:pt idx="5900">
                  <c:v>79</c:v>
                </c:pt>
                <c:pt idx="5901">
                  <c:v>79.010000000000005</c:v>
                </c:pt>
                <c:pt idx="5902">
                  <c:v>79.02</c:v>
                </c:pt>
                <c:pt idx="5903">
                  <c:v>79.03</c:v>
                </c:pt>
                <c:pt idx="5904">
                  <c:v>79.040000000000006</c:v>
                </c:pt>
                <c:pt idx="5905">
                  <c:v>79.05</c:v>
                </c:pt>
                <c:pt idx="5906">
                  <c:v>79.06</c:v>
                </c:pt>
                <c:pt idx="5907">
                  <c:v>79.069999999999993</c:v>
                </c:pt>
                <c:pt idx="5908">
                  <c:v>79.08</c:v>
                </c:pt>
                <c:pt idx="5909">
                  <c:v>79.09</c:v>
                </c:pt>
                <c:pt idx="5910">
                  <c:v>79.099999999999994</c:v>
                </c:pt>
                <c:pt idx="5911">
                  <c:v>79.11</c:v>
                </c:pt>
                <c:pt idx="5912">
                  <c:v>79.12</c:v>
                </c:pt>
                <c:pt idx="5913">
                  <c:v>79.13</c:v>
                </c:pt>
                <c:pt idx="5914">
                  <c:v>79.14</c:v>
                </c:pt>
                <c:pt idx="5915">
                  <c:v>79.150000000000006</c:v>
                </c:pt>
                <c:pt idx="5916">
                  <c:v>79.16</c:v>
                </c:pt>
                <c:pt idx="5917">
                  <c:v>79.17</c:v>
                </c:pt>
                <c:pt idx="5918">
                  <c:v>79.180000000000007</c:v>
                </c:pt>
                <c:pt idx="5919">
                  <c:v>79.19</c:v>
                </c:pt>
                <c:pt idx="5920">
                  <c:v>79.2</c:v>
                </c:pt>
                <c:pt idx="5921">
                  <c:v>79.209999999999994</c:v>
                </c:pt>
                <c:pt idx="5922">
                  <c:v>79.22</c:v>
                </c:pt>
                <c:pt idx="5923">
                  <c:v>79.23</c:v>
                </c:pt>
                <c:pt idx="5924">
                  <c:v>79.239999999999995</c:v>
                </c:pt>
                <c:pt idx="5925">
                  <c:v>79.25</c:v>
                </c:pt>
                <c:pt idx="5926">
                  <c:v>79.260000000000005</c:v>
                </c:pt>
                <c:pt idx="5927">
                  <c:v>79.27</c:v>
                </c:pt>
                <c:pt idx="5928">
                  <c:v>79.28</c:v>
                </c:pt>
                <c:pt idx="5929">
                  <c:v>79.290000000000006</c:v>
                </c:pt>
                <c:pt idx="5930">
                  <c:v>79.3</c:v>
                </c:pt>
                <c:pt idx="5931">
                  <c:v>79.31</c:v>
                </c:pt>
                <c:pt idx="5932">
                  <c:v>79.319999999999993</c:v>
                </c:pt>
                <c:pt idx="5933">
                  <c:v>79.33</c:v>
                </c:pt>
                <c:pt idx="5934">
                  <c:v>79.34</c:v>
                </c:pt>
                <c:pt idx="5935">
                  <c:v>79.349999999999994</c:v>
                </c:pt>
                <c:pt idx="5936">
                  <c:v>79.36</c:v>
                </c:pt>
                <c:pt idx="5937">
                  <c:v>79.37</c:v>
                </c:pt>
                <c:pt idx="5938">
                  <c:v>79.38</c:v>
                </c:pt>
                <c:pt idx="5939">
                  <c:v>79.39</c:v>
                </c:pt>
                <c:pt idx="5940">
                  <c:v>79.400000000000006</c:v>
                </c:pt>
                <c:pt idx="5941">
                  <c:v>79.41</c:v>
                </c:pt>
                <c:pt idx="5942">
                  <c:v>79.42</c:v>
                </c:pt>
                <c:pt idx="5943">
                  <c:v>79.430000000000007</c:v>
                </c:pt>
                <c:pt idx="5944">
                  <c:v>79.44</c:v>
                </c:pt>
                <c:pt idx="5945">
                  <c:v>79.45</c:v>
                </c:pt>
                <c:pt idx="5946">
                  <c:v>79.459999999999994</c:v>
                </c:pt>
                <c:pt idx="5947">
                  <c:v>79.47</c:v>
                </c:pt>
                <c:pt idx="5948">
                  <c:v>79.48</c:v>
                </c:pt>
                <c:pt idx="5949">
                  <c:v>79.489999999999995</c:v>
                </c:pt>
                <c:pt idx="5950">
                  <c:v>79.5</c:v>
                </c:pt>
                <c:pt idx="5951">
                  <c:v>79.510000000000005</c:v>
                </c:pt>
                <c:pt idx="5952">
                  <c:v>79.52</c:v>
                </c:pt>
                <c:pt idx="5953">
                  <c:v>79.53</c:v>
                </c:pt>
                <c:pt idx="5954">
                  <c:v>79.540000000000006</c:v>
                </c:pt>
                <c:pt idx="5955">
                  <c:v>79.55</c:v>
                </c:pt>
                <c:pt idx="5956">
                  <c:v>79.56</c:v>
                </c:pt>
                <c:pt idx="5957">
                  <c:v>79.569999999999993</c:v>
                </c:pt>
                <c:pt idx="5958">
                  <c:v>79.58</c:v>
                </c:pt>
                <c:pt idx="5959">
                  <c:v>79.59</c:v>
                </c:pt>
                <c:pt idx="5960">
                  <c:v>79.599999999999994</c:v>
                </c:pt>
                <c:pt idx="5961">
                  <c:v>79.61</c:v>
                </c:pt>
                <c:pt idx="5962">
                  <c:v>79.62</c:v>
                </c:pt>
                <c:pt idx="5963">
                  <c:v>79.63</c:v>
                </c:pt>
                <c:pt idx="5964">
                  <c:v>79.64</c:v>
                </c:pt>
                <c:pt idx="5965">
                  <c:v>79.650000000000006</c:v>
                </c:pt>
                <c:pt idx="5966">
                  <c:v>79.66</c:v>
                </c:pt>
                <c:pt idx="5967">
                  <c:v>79.67</c:v>
                </c:pt>
                <c:pt idx="5968">
                  <c:v>79.680000000000007</c:v>
                </c:pt>
                <c:pt idx="5969">
                  <c:v>79.69</c:v>
                </c:pt>
                <c:pt idx="5970">
                  <c:v>79.7</c:v>
                </c:pt>
                <c:pt idx="5971">
                  <c:v>79.709999999999994</c:v>
                </c:pt>
                <c:pt idx="5972">
                  <c:v>79.72</c:v>
                </c:pt>
                <c:pt idx="5973">
                  <c:v>79.73</c:v>
                </c:pt>
                <c:pt idx="5974">
                  <c:v>79.739999999999995</c:v>
                </c:pt>
                <c:pt idx="5975">
                  <c:v>79.75</c:v>
                </c:pt>
                <c:pt idx="5976">
                  <c:v>79.760000000000005</c:v>
                </c:pt>
                <c:pt idx="5977">
                  <c:v>79.77</c:v>
                </c:pt>
                <c:pt idx="5978">
                  <c:v>79.78</c:v>
                </c:pt>
                <c:pt idx="5979">
                  <c:v>79.790000000000006</c:v>
                </c:pt>
                <c:pt idx="5980">
                  <c:v>79.8</c:v>
                </c:pt>
                <c:pt idx="5981">
                  <c:v>79.81</c:v>
                </c:pt>
                <c:pt idx="5982">
                  <c:v>79.819999999999993</c:v>
                </c:pt>
                <c:pt idx="5983">
                  <c:v>79.83</c:v>
                </c:pt>
                <c:pt idx="5984">
                  <c:v>79.84</c:v>
                </c:pt>
                <c:pt idx="5985">
                  <c:v>79.849999999999994</c:v>
                </c:pt>
                <c:pt idx="5986">
                  <c:v>79.86</c:v>
                </c:pt>
                <c:pt idx="5987">
                  <c:v>79.87</c:v>
                </c:pt>
                <c:pt idx="5988">
                  <c:v>79.88</c:v>
                </c:pt>
                <c:pt idx="5989">
                  <c:v>79.89</c:v>
                </c:pt>
                <c:pt idx="5990">
                  <c:v>79.900000000000006</c:v>
                </c:pt>
                <c:pt idx="5991">
                  <c:v>79.91</c:v>
                </c:pt>
                <c:pt idx="5992">
                  <c:v>79.92</c:v>
                </c:pt>
                <c:pt idx="5993">
                  <c:v>79.930000000000007</c:v>
                </c:pt>
                <c:pt idx="5994">
                  <c:v>79.94</c:v>
                </c:pt>
                <c:pt idx="5995">
                  <c:v>79.95</c:v>
                </c:pt>
                <c:pt idx="5996">
                  <c:v>79.959999999999994</c:v>
                </c:pt>
                <c:pt idx="5997">
                  <c:v>79.97</c:v>
                </c:pt>
                <c:pt idx="5998">
                  <c:v>79.98</c:v>
                </c:pt>
                <c:pt idx="5999">
                  <c:v>79.989999999999995</c:v>
                </c:pt>
                <c:pt idx="6000">
                  <c:v>80</c:v>
                </c:pt>
                <c:pt idx="6001">
                  <c:v>80.010000000000005</c:v>
                </c:pt>
                <c:pt idx="6002">
                  <c:v>80.02</c:v>
                </c:pt>
                <c:pt idx="6003">
                  <c:v>80.03</c:v>
                </c:pt>
                <c:pt idx="6004">
                  <c:v>80.040000000000006</c:v>
                </c:pt>
                <c:pt idx="6005">
                  <c:v>80.05</c:v>
                </c:pt>
                <c:pt idx="6006">
                  <c:v>80.06</c:v>
                </c:pt>
                <c:pt idx="6007">
                  <c:v>80.069999999999993</c:v>
                </c:pt>
                <c:pt idx="6008">
                  <c:v>80.08</c:v>
                </c:pt>
                <c:pt idx="6009">
                  <c:v>80.09</c:v>
                </c:pt>
                <c:pt idx="6010">
                  <c:v>80.099999999999994</c:v>
                </c:pt>
                <c:pt idx="6011">
                  <c:v>80.11</c:v>
                </c:pt>
                <c:pt idx="6012">
                  <c:v>80.12</c:v>
                </c:pt>
                <c:pt idx="6013">
                  <c:v>80.13</c:v>
                </c:pt>
                <c:pt idx="6014">
                  <c:v>80.14</c:v>
                </c:pt>
                <c:pt idx="6015">
                  <c:v>80.150000000000006</c:v>
                </c:pt>
                <c:pt idx="6016">
                  <c:v>80.16</c:v>
                </c:pt>
                <c:pt idx="6017">
                  <c:v>80.17</c:v>
                </c:pt>
                <c:pt idx="6018">
                  <c:v>80.180000000000007</c:v>
                </c:pt>
                <c:pt idx="6019">
                  <c:v>80.19</c:v>
                </c:pt>
                <c:pt idx="6020">
                  <c:v>80.2</c:v>
                </c:pt>
                <c:pt idx="6021">
                  <c:v>80.209999999999994</c:v>
                </c:pt>
                <c:pt idx="6022">
                  <c:v>80.22</c:v>
                </c:pt>
                <c:pt idx="6023">
                  <c:v>80.23</c:v>
                </c:pt>
                <c:pt idx="6024">
                  <c:v>80.239999999999995</c:v>
                </c:pt>
                <c:pt idx="6025">
                  <c:v>80.25</c:v>
                </c:pt>
                <c:pt idx="6026">
                  <c:v>80.260000000000005</c:v>
                </c:pt>
                <c:pt idx="6027">
                  <c:v>80.27</c:v>
                </c:pt>
                <c:pt idx="6028">
                  <c:v>80.28</c:v>
                </c:pt>
                <c:pt idx="6029">
                  <c:v>80.290000000000006</c:v>
                </c:pt>
                <c:pt idx="6030">
                  <c:v>80.3</c:v>
                </c:pt>
                <c:pt idx="6031">
                  <c:v>80.31</c:v>
                </c:pt>
                <c:pt idx="6032">
                  <c:v>80.319999999999993</c:v>
                </c:pt>
                <c:pt idx="6033">
                  <c:v>80.33</c:v>
                </c:pt>
                <c:pt idx="6034">
                  <c:v>80.34</c:v>
                </c:pt>
                <c:pt idx="6035">
                  <c:v>80.349999999999994</c:v>
                </c:pt>
                <c:pt idx="6036">
                  <c:v>80.36</c:v>
                </c:pt>
                <c:pt idx="6037">
                  <c:v>80.37</c:v>
                </c:pt>
                <c:pt idx="6038">
                  <c:v>80.38</c:v>
                </c:pt>
                <c:pt idx="6039">
                  <c:v>80.39</c:v>
                </c:pt>
                <c:pt idx="6040">
                  <c:v>80.400000000000006</c:v>
                </c:pt>
                <c:pt idx="6041">
                  <c:v>80.41</c:v>
                </c:pt>
                <c:pt idx="6042">
                  <c:v>80.42</c:v>
                </c:pt>
                <c:pt idx="6043">
                  <c:v>80.430000000000007</c:v>
                </c:pt>
                <c:pt idx="6044">
                  <c:v>80.44</c:v>
                </c:pt>
                <c:pt idx="6045">
                  <c:v>80.45</c:v>
                </c:pt>
                <c:pt idx="6046">
                  <c:v>80.459999999999994</c:v>
                </c:pt>
                <c:pt idx="6047">
                  <c:v>80.47</c:v>
                </c:pt>
                <c:pt idx="6048">
                  <c:v>80.48</c:v>
                </c:pt>
                <c:pt idx="6049">
                  <c:v>80.489999999999995</c:v>
                </c:pt>
                <c:pt idx="6050">
                  <c:v>80.5</c:v>
                </c:pt>
                <c:pt idx="6051">
                  <c:v>80.510000000000005</c:v>
                </c:pt>
                <c:pt idx="6052">
                  <c:v>80.52</c:v>
                </c:pt>
                <c:pt idx="6053">
                  <c:v>80.53</c:v>
                </c:pt>
                <c:pt idx="6054">
                  <c:v>80.540000000000006</c:v>
                </c:pt>
                <c:pt idx="6055">
                  <c:v>80.55</c:v>
                </c:pt>
                <c:pt idx="6056">
                  <c:v>80.56</c:v>
                </c:pt>
                <c:pt idx="6057">
                  <c:v>80.569999999999993</c:v>
                </c:pt>
                <c:pt idx="6058">
                  <c:v>80.58</c:v>
                </c:pt>
                <c:pt idx="6059">
                  <c:v>80.59</c:v>
                </c:pt>
                <c:pt idx="6060">
                  <c:v>80.599999999999994</c:v>
                </c:pt>
                <c:pt idx="6061">
                  <c:v>80.61</c:v>
                </c:pt>
                <c:pt idx="6062">
                  <c:v>80.62</c:v>
                </c:pt>
                <c:pt idx="6063">
                  <c:v>80.63</c:v>
                </c:pt>
                <c:pt idx="6064">
                  <c:v>80.64</c:v>
                </c:pt>
                <c:pt idx="6065">
                  <c:v>80.650000000000006</c:v>
                </c:pt>
                <c:pt idx="6066">
                  <c:v>80.66</c:v>
                </c:pt>
                <c:pt idx="6067">
                  <c:v>80.67</c:v>
                </c:pt>
                <c:pt idx="6068">
                  <c:v>80.680000000000007</c:v>
                </c:pt>
                <c:pt idx="6069">
                  <c:v>80.69</c:v>
                </c:pt>
                <c:pt idx="6070">
                  <c:v>80.7</c:v>
                </c:pt>
                <c:pt idx="6071">
                  <c:v>80.709999999999994</c:v>
                </c:pt>
                <c:pt idx="6072">
                  <c:v>80.72</c:v>
                </c:pt>
                <c:pt idx="6073">
                  <c:v>80.73</c:v>
                </c:pt>
                <c:pt idx="6074">
                  <c:v>80.739999999999995</c:v>
                </c:pt>
                <c:pt idx="6075">
                  <c:v>80.75</c:v>
                </c:pt>
                <c:pt idx="6076">
                  <c:v>80.760000000000005</c:v>
                </c:pt>
                <c:pt idx="6077">
                  <c:v>80.77</c:v>
                </c:pt>
                <c:pt idx="6078">
                  <c:v>80.78</c:v>
                </c:pt>
                <c:pt idx="6079">
                  <c:v>80.790000000000006</c:v>
                </c:pt>
                <c:pt idx="6080">
                  <c:v>80.8</c:v>
                </c:pt>
                <c:pt idx="6081">
                  <c:v>80.81</c:v>
                </c:pt>
                <c:pt idx="6082">
                  <c:v>80.819999999999993</c:v>
                </c:pt>
                <c:pt idx="6083">
                  <c:v>80.83</c:v>
                </c:pt>
                <c:pt idx="6084">
                  <c:v>80.84</c:v>
                </c:pt>
                <c:pt idx="6085">
                  <c:v>80.849999999999994</c:v>
                </c:pt>
                <c:pt idx="6086">
                  <c:v>80.86</c:v>
                </c:pt>
                <c:pt idx="6087">
                  <c:v>80.87</c:v>
                </c:pt>
                <c:pt idx="6088">
                  <c:v>80.88</c:v>
                </c:pt>
                <c:pt idx="6089">
                  <c:v>80.89</c:v>
                </c:pt>
                <c:pt idx="6090">
                  <c:v>80.900000000000006</c:v>
                </c:pt>
                <c:pt idx="6091">
                  <c:v>80.91</c:v>
                </c:pt>
                <c:pt idx="6092">
                  <c:v>80.92</c:v>
                </c:pt>
                <c:pt idx="6093">
                  <c:v>80.930000000000007</c:v>
                </c:pt>
                <c:pt idx="6094">
                  <c:v>80.94</c:v>
                </c:pt>
                <c:pt idx="6095">
                  <c:v>80.95</c:v>
                </c:pt>
                <c:pt idx="6096">
                  <c:v>80.959999999999994</c:v>
                </c:pt>
                <c:pt idx="6097">
                  <c:v>80.97</c:v>
                </c:pt>
                <c:pt idx="6098">
                  <c:v>80.98</c:v>
                </c:pt>
                <c:pt idx="6099">
                  <c:v>80.989999999999995</c:v>
                </c:pt>
                <c:pt idx="6100">
                  <c:v>81</c:v>
                </c:pt>
                <c:pt idx="6101">
                  <c:v>81.010000000000005</c:v>
                </c:pt>
                <c:pt idx="6102">
                  <c:v>81.02</c:v>
                </c:pt>
                <c:pt idx="6103">
                  <c:v>81.03</c:v>
                </c:pt>
                <c:pt idx="6104">
                  <c:v>81.040000000000006</c:v>
                </c:pt>
                <c:pt idx="6105">
                  <c:v>81.05</c:v>
                </c:pt>
                <c:pt idx="6106">
                  <c:v>81.06</c:v>
                </c:pt>
                <c:pt idx="6107">
                  <c:v>81.069999999999993</c:v>
                </c:pt>
                <c:pt idx="6108">
                  <c:v>81.08</c:v>
                </c:pt>
                <c:pt idx="6109">
                  <c:v>81.09</c:v>
                </c:pt>
                <c:pt idx="6110">
                  <c:v>81.099999999999994</c:v>
                </c:pt>
                <c:pt idx="6111">
                  <c:v>81.11</c:v>
                </c:pt>
                <c:pt idx="6112">
                  <c:v>81.12</c:v>
                </c:pt>
                <c:pt idx="6113">
                  <c:v>81.13</c:v>
                </c:pt>
                <c:pt idx="6114">
                  <c:v>81.14</c:v>
                </c:pt>
                <c:pt idx="6115">
                  <c:v>81.150000000000006</c:v>
                </c:pt>
                <c:pt idx="6116">
                  <c:v>81.16</c:v>
                </c:pt>
                <c:pt idx="6117">
                  <c:v>81.17</c:v>
                </c:pt>
                <c:pt idx="6118">
                  <c:v>81.180000000000007</c:v>
                </c:pt>
                <c:pt idx="6119">
                  <c:v>81.19</c:v>
                </c:pt>
                <c:pt idx="6120">
                  <c:v>81.2</c:v>
                </c:pt>
                <c:pt idx="6121">
                  <c:v>81.209999999999994</c:v>
                </c:pt>
                <c:pt idx="6122">
                  <c:v>81.22</c:v>
                </c:pt>
                <c:pt idx="6123">
                  <c:v>81.23</c:v>
                </c:pt>
                <c:pt idx="6124">
                  <c:v>81.239999999999995</c:v>
                </c:pt>
                <c:pt idx="6125">
                  <c:v>81.25</c:v>
                </c:pt>
                <c:pt idx="6126">
                  <c:v>81.260000000000005</c:v>
                </c:pt>
                <c:pt idx="6127">
                  <c:v>81.27</c:v>
                </c:pt>
                <c:pt idx="6128">
                  <c:v>81.28</c:v>
                </c:pt>
                <c:pt idx="6129">
                  <c:v>81.290000000000006</c:v>
                </c:pt>
                <c:pt idx="6130">
                  <c:v>81.3</c:v>
                </c:pt>
                <c:pt idx="6131">
                  <c:v>81.31</c:v>
                </c:pt>
                <c:pt idx="6132">
                  <c:v>81.319999999999993</c:v>
                </c:pt>
                <c:pt idx="6133">
                  <c:v>81.33</c:v>
                </c:pt>
                <c:pt idx="6134">
                  <c:v>81.34</c:v>
                </c:pt>
                <c:pt idx="6135">
                  <c:v>81.349999999999994</c:v>
                </c:pt>
                <c:pt idx="6136">
                  <c:v>81.36</c:v>
                </c:pt>
                <c:pt idx="6137">
                  <c:v>81.37</c:v>
                </c:pt>
                <c:pt idx="6138">
                  <c:v>81.38</c:v>
                </c:pt>
                <c:pt idx="6139">
                  <c:v>81.39</c:v>
                </c:pt>
                <c:pt idx="6140">
                  <c:v>81.400000000000006</c:v>
                </c:pt>
                <c:pt idx="6141">
                  <c:v>81.41</c:v>
                </c:pt>
                <c:pt idx="6142">
                  <c:v>81.42</c:v>
                </c:pt>
                <c:pt idx="6143">
                  <c:v>81.430000000000007</c:v>
                </c:pt>
                <c:pt idx="6144">
                  <c:v>81.44</c:v>
                </c:pt>
                <c:pt idx="6145">
                  <c:v>81.45</c:v>
                </c:pt>
                <c:pt idx="6146">
                  <c:v>81.459999999999994</c:v>
                </c:pt>
                <c:pt idx="6147">
                  <c:v>81.47</c:v>
                </c:pt>
                <c:pt idx="6148">
                  <c:v>81.48</c:v>
                </c:pt>
                <c:pt idx="6149">
                  <c:v>81.489999999999995</c:v>
                </c:pt>
                <c:pt idx="6150">
                  <c:v>81.5</c:v>
                </c:pt>
                <c:pt idx="6151">
                  <c:v>81.510000000000005</c:v>
                </c:pt>
                <c:pt idx="6152">
                  <c:v>81.52</c:v>
                </c:pt>
                <c:pt idx="6153">
                  <c:v>81.53</c:v>
                </c:pt>
                <c:pt idx="6154">
                  <c:v>81.540000000000006</c:v>
                </c:pt>
                <c:pt idx="6155">
                  <c:v>81.55</c:v>
                </c:pt>
                <c:pt idx="6156">
                  <c:v>81.56</c:v>
                </c:pt>
                <c:pt idx="6157">
                  <c:v>81.569999999999993</c:v>
                </c:pt>
                <c:pt idx="6158">
                  <c:v>81.58</c:v>
                </c:pt>
                <c:pt idx="6159">
                  <c:v>81.59</c:v>
                </c:pt>
                <c:pt idx="6160">
                  <c:v>81.599999999999994</c:v>
                </c:pt>
                <c:pt idx="6161">
                  <c:v>81.61</c:v>
                </c:pt>
                <c:pt idx="6162">
                  <c:v>81.62</c:v>
                </c:pt>
                <c:pt idx="6163">
                  <c:v>81.63</c:v>
                </c:pt>
                <c:pt idx="6164">
                  <c:v>81.64</c:v>
                </c:pt>
                <c:pt idx="6165">
                  <c:v>81.650000000000006</c:v>
                </c:pt>
                <c:pt idx="6166">
                  <c:v>81.66</c:v>
                </c:pt>
                <c:pt idx="6167">
                  <c:v>81.67</c:v>
                </c:pt>
                <c:pt idx="6168">
                  <c:v>81.680000000000007</c:v>
                </c:pt>
                <c:pt idx="6169">
                  <c:v>81.69</c:v>
                </c:pt>
                <c:pt idx="6170">
                  <c:v>81.7</c:v>
                </c:pt>
                <c:pt idx="6171">
                  <c:v>81.709999999999994</c:v>
                </c:pt>
                <c:pt idx="6172">
                  <c:v>81.72</c:v>
                </c:pt>
                <c:pt idx="6173">
                  <c:v>81.73</c:v>
                </c:pt>
                <c:pt idx="6174">
                  <c:v>81.739999999999995</c:v>
                </c:pt>
                <c:pt idx="6175">
                  <c:v>81.75</c:v>
                </c:pt>
                <c:pt idx="6176">
                  <c:v>81.760000000000005</c:v>
                </c:pt>
                <c:pt idx="6177">
                  <c:v>81.77</c:v>
                </c:pt>
                <c:pt idx="6178">
                  <c:v>81.78</c:v>
                </c:pt>
                <c:pt idx="6179">
                  <c:v>81.790000000000006</c:v>
                </c:pt>
                <c:pt idx="6180">
                  <c:v>81.8</c:v>
                </c:pt>
                <c:pt idx="6181">
                  <c:v>81.81</c:v>
                </c:pt>
                <c:pt idx="6182">
                  <c:v>81.819999999999993</c:v>
                </c:pt>
                <c:pt idx="6183">
                  <c:v>81.83</c:v>
                </c:pt>
                <c:pt idx="6184">
                  <c:v>81.84</c:v>
                </c:pt>
                <c:pt idx="6185">
                  <c:v>81.849999999999994</c:v>
                </c:pt>
                <c:pt idx="6186">
                  <c:v>81.86</c:v>
                </c:pt>
                <c:pt idx="6187">
                  <c:v>81.87</c:v>
                </c:pt>
                <c:pt idx="6188">
                  <c:v>81.88</c:v>
                </c:pt>
                <c:pt idx="6189">
                  <c:v>81.89</c:v>
                </c:pt>
                <c:pt idx="6190">
                  <c:v>81.900000000000006</c:v>
                </c:pt>
                <c:pt idx="6191">
                  <c:v>81.91</c:v>
                </c:pt>
                <c:pt idx="6192">
                  <c:v>81.92</c:v>
                </c:pt>
                <c:pt idx="6193">
                  <c:v>81.93</c:v>
                </c:pt>
                <c:pt idx="6194">
                  <c:v>81.94</c:v>
                </c:pt>
                <c:pt idx="6195">
                  <c:v>81.95</c:v>
                </c:pt>
                <c:pt idx="6196">
                  <c:v>81.96</c:v>
                </c:pt>
                <c:pt idx="6197">
                  <c:v>81.97</c:v>
                </c:pt>
                <c:pt idx="6198">
                  <c:v>81.98</c:v>
                </c:pt>
                <c:pt idx="6199">
                  <c:v>81.99</c:v>
                </c:pt>
                <c:pt idx="6200">
                  <c:v>82</c:v>
                </c:pt>
                <c:pt idx="6201">
                  <c:v>82.01</c:v>
                </c:pt>
                <c:pt idx="6202">
                  <c:v>82.02</c:v>
                </c:pt>
                <c:pt idx="6203">
                  <c:v>82.03</c:v>
                </c:pt>
                <c:pt idx="6204">
                  <c:v>82.04</c:v>
                </c:pt>
                <c:pt idx="6205">
                  <c:v>82.05</c:v>
                </c:pt>
                <c:pt idx="6206">
                  <c:v>82.06</c:v>
                </c:pt>
                <c:pt idx="6207">
                  <c:v>82.07</c:v>
                </c:pt>
                <c:pt idx="6208">
                  <c:v>82.08</c:v>
                </c:pt>
                <c:pt idx="6209">
                  <c:v>82.09</c:v>
                </c:pt>
                <c:pt idx="6210">
                  <c:v>82.1</c:v>
                </c:pt>
                <c:pt idx="6211">
                  <c:v>82.11</c:v>
                </c:pt>
                <c:pt idx="6212">
                  <c:v>82.12</c:v>
                </c:pt>
                <c:pt idx="6213">
                  <c:v>82.13</c:v>
                </c:pt>
                <c:pt idx="6214">
                  <c:v>82.14</c:v>
                </c:pt>
                <c:pt idx="6215">
                  <c:v>82.15</c:v>
                </c:pt>
                <c:pt idx="6216">
                  <c:v>82.16</c:v>
                </c:pt>
                <c:pt idx="6217">
                  <c:v>82.17</c:v>
                </c:pt>
                <c:pt idx="6218">
                  <c:v>82.18</c:v>
                </c:pt>
                <c:pt idx="6219">
                  <c:v>82.19</c:v>
                </c:pt>
                <c:pt idx="6220">
                  <c:v>82.2</c:v>
                </c:pt>
                <c:pt idx="6221">
                  <c:v>82.21</c:v>
                </c:pt>
                <c:pt idx="6222">
                  <c:v>82.22</c:v>
                </c:pt>
                <c:pt idx="6223">
                  <c:v>82.23</c:v>
                </c:pt>
                <c:pt idx="6224">
                  <c:v>82.24</c:v>
                </c:pt>
                <c:pt idx="6225">
                  <c:v>82.25</c:v>
                </c:pt>
                <c:pt idx="6226">
                  <c:v>82.26</c:v>
                </c:pt>
                <c:pt idx="6227">
                  <c:v>82.27</c:v>
                </c:pt>
                <c:pt idx="6228">
                  <c:v>82.28</c:v>
                </c:pt>
                <c:pt idx="6229">
                  <c:v>82.29</c:v>
                </c:pt>
                <c:pt idx="6230">
                  <c:v>82.3</c:v>
                </c:pt>
                <c:pt idx="6231">
                  <c:v>82.31</c:v>
                </c:pt>
                <c:pt idx="6232">
                  <c:v>82.32</c:v>
                </c:pt>
                <c:pt idx="6233">
                  <c:v>82.33</c:v>
                </c:pt>
                <c:pt idx="6234">
                  <c:v>82.34</c:v>
                </c:pt>
                <c:pt idx="6235">
                  <c:v>82.35</c:v>
                </c:pt>
                <c:pt idx="6236">
                  <c:v>82.36</c:v>
                </c:pt>
                <c:pt idx="6237">
                  <c:v>82.37</c:v>
                </c:pt>
                <c:pt idx="6238">
                  <c:v>82.38</c:v>
                </c:pt>
                <c:pt idx="6239">
                  <c:v>82.39</c:v>
                </c:pt>
                <c:pt idx="6240">
                  <c:v>82.4</c:v>
                </c:pt>
                <c:pt idx="6241">
                  <c:v>82.41</c:v>
                </c:pt>
                <c:pt idx="6242">
                  <c:v>82.42</c:v>
                </c:pt>
                <c:pt idx="6243">
                  <c:v>82.43</c:v>
                </c:pt>
                <c:pt idx="6244">
                  <c:v>82.44</c:v>
                </c:pt>
                <c:pt idx="6245">
                  <c:v>82.45</c:v>
                </c:pt>
                <c:pt idx="6246">
                  <c:v>82.46</c:v>
                </c:pt>
                <c:pt idx="6247">
                  <c:v>82.47</c:v>
                </c:pt>
                <c:pt idx="6248">
                  <c:v>82.48</c:v>
                </c:pt>
                <c:pt idx="6249">
                  <c:v>82.49</c:v>
                </c:pt>
                <c:pt idx="6250">
                  <c:v>82.5</c:v>
                </c:pt>
                <c:pt idx="6251">
                  <c:v>82.51</c:v>
                </c:pt>
                <c:pt idx="6252">
                  <c:v>82.52</c:v>
                </c:pt>
                <c:pt idx="6253">
                  <c:v>82.53</c:v>
                </c:pt>
                <c:pt idx="6254">
                  <c:v>82.54</c:v>
                </c:pt>
                <c:pt idx="6255">
                  <c:v>82.55</c:v>
                </c:pt>
                <c:pt idx="6256">
                  <c:v>82.56</c:v>
                </c:pt>
                <c:pt idx="6257">
                  <c:v>82.57</c:v>
                </c:pt>
                <c:pt idx="6258">
                  <c:v>82.58</c:v>
                </c:pt>
                <c:pt idx="6259">
                  <c:v>82.59</c:v>
                </c:pt>
                <c:pt idx="6260">
                  <c:v>82.6</c:v>
                </c:pt>
                <c:pt idx="6261">
                  <c:v>82.61</c:v>
                </c:pt>
                <c:pt idx="6262">
                  <c:v>82.62</c:v>
                </c:pt>
                <c:pt idx="6263">
                  <c:v>82.63</c:v>
                </c:pt>
                <c:pt idx="6264">
                  <c:v>82.64</c:v>
                </c:pt>
                <c:pt idx="6265">
                  <c:v>82.65</c:v>
                </c:pt>
                <c:pt idx="6266">
                  <c:v>82.66</c:v>
                </c:pt>
                <c:pt idx="6267">
                  <c:v>82.67</c:v>
                </c:pt>
                <c:pt idx="6268">
                  <c:v>82.68</c:v>
                </c:pt>
                <c:pt idx="6269">
                  <c:v>82.69</c:v>
                </c:pt>
                <c:pt idx="6270">
                  <c:v>82.7</c:v>
                </c:pt>
                <c:pt idx="6271">
                  <c:v>82.71</c:v>
                </c:pt>
                <c:pt idx="6272">
                  <c:v>82.72</c:v>
                </c:pt>
                <c:pt idx="6273">
                  <c:v>82.73</c:v>
                </c:pt>
                <c:pt idx="6274">
                  <c:v>82.74</c:v>
                </c:pt>
                <c:pt idx="6275">
                  <c:v>82.75</c:v>
                </c:pt>
                <c:pt idx="6276">
                  <c:v>82.76</c:v>
                </c:pt>
                <c:pt idx="6277">
                  <c:v>82.77</c:v>
                </c:pt>
                <c:pt idx="6278">
                  <c:v>82.78</c:v>
                </c:pt>
                <c:pt idx="6279">
                  <c:v>82.79</c:v>
                </c:pt>
                <c:pt idx="6280">
                  <c:v>82.8</c:v>
                </c:pt>
                <c:pt idx="6281">
                  <c:v>82.81</c:v>
                </c:pt>
                <c:pt idx="6282">
                  <c:v>82.82</c:v>
                </c:pt>
                <c:pt idx="6283">
                  <c:v>82.83</c:v>
                </c:pt>
                <c:pt idx="6284">
                  <c:v>82.84</c:v>
                </c:pt>
                <c:pt idx="6285">
                  <c:v>82.85</c:v>
                </c:pt>
                <c:pt idx="6286">
                  <c:v>82.86</c:v>
                </c:pt>
                <c:pt idx="6287">
                  <c:v>82.87</c:v>
                </c:pt>
                <c:pt idx="6288">
                  <c:v>82.88</c:v>
                </c:pt>
                <c:pt idx="6289">
                  <c:v>82.89</c:v>
                </c:pt>
                <c:pt idx="6290">
                  <c:v>82.9</c:v>
                </c:pt>
                <c:pt idx="6291">
                  <c:v>82.91</c:v>
                </c:pt>
                <c:pt idx="6292">
                  <c:v>82.92</c:v>
                </c:pt>
                <c:pt idx="6293">
                  <c:v>82.93</c:v>
                </c:pt>
                <c:pt idx="6294">
                  <c:v>82.94</c:v>
                </c:pt>
                <c:pt idx="6295">
                  <c:v>82.95</c:v>
                </c:pt>
                <c:pt idx="6296">
                  <c:v>82.96</c:v>
                </c:pt>
                <c:pt idx="6297">
                  <c:v>82.97</c:v>
                </c:pt>
                <c:pt idx="6298">
                  <c:v>82.98</c:v>
                </c:pt>
                <c:pt idx="6299">
                  <c:v>82.99</c:v>
                </c:pt>
                <c:pt idx="6300">
                  <c:v>83</c:v>
                </c:pt>
                <c:pt idx="6301">
                  <c:v>83.01</c:v>
                </c:pt>
                <c:pt idx="6302">
                  <c:v>83.02</c:v>
                </c:pt>
                <c:pt idx="6303">
                  <c:v>83.03</c:v>
                </c:pt>
                <c:pt idx="6304">
                  <c:v>83.04</c:v>
                </c:pt>
                <c:pt idx="6305">
                  <c:v>83.05</c:v>
                </c:pt>
                <c:pt idx="6306">
                  <c:v>83.06</c:v>
                </c:pt>
                <c:pt idx="6307">
                  <c:v>83.07</c:v>
                </c:pt>
                <c:pt idx="6308">
                  <c:v>83.08</c:v>
                </c:pt>
                <c:pt idx="6309">
                  <c:v>83.09</c:v>
                </c:pt>
                <c:pt idx="6310">
                  <c:v>83.1</c:v>
                </c:pt>
                <c:pt idx="6311">
                  <c:v>83.11</c:v>
                </c:pt>
                <c:pt idx="6312">
                  <c:v>83.12</c:v>
                </c:pt>
                <c:pt idx="6313">
                  <c:v>83.13</c:v>
                </c:pt>
                <c:pt idx="6314">
                  <c:v>83.14</c:v>
                </c:pt>
                <c:pt idx="6315">
                  <c:v>83.15</c:v>
                </c:pt>
                <c:pt idx="6316">
                  <c:v>83.16</c:v>
                </c:pt>
                <c:pt idx="6317">
                  <c:v>83.17</c:v>
                </c:pt>
                <c:pt idx="6318">
                  <c:v>83.18</c:v>
                </c:pt>
                <c:pt idx="6319">
                  <c:v>83.19</c:v>
                </c:pt>
                <c:pt idx="6320">
                  <c:v>83.2</c:v>
                </c:pt>
                <c:pt idx="6321">
                  <c:v>83.21</c:v>
                </c:pt>
                <c:pt idx="6322">
                  <c:v>83.22</c:v>
                </c:pt>
                <c:pt idx="6323">
                  <c:v>83.23</c:v>
                </c:pt>
                <c:pt idx="6324">
                  <c:v>83.24</c:v>
                </c:pt>
                <c:pt idx="6325">
                  <c:v>83.25</c:v>
                </c:pt>
                <c:pt idx="6326">
                  <c:v>83.26</c:v>
                </c:pt>
                <c:pt idx="6327">
                  <c:v>83.27</c:v>
                </c:pt>
                <c:pt idx="6328">
                  <c:v>83.28</c:v>
                </c:pt>
                <c:pt idx="6329">
                  <c:v>83.29</c:v>
                </c:pt>
                <c:pt idx="6330">
                  <c:v>83.3</c:v>
                </c:pt>
                <c:pt idx="6331">
                  <c:v>83.31</c:v>
                </c:pt>
                <c:pt idx="6332">
                  <c:v>83.32</c:v>
                </c:pt>
                <c:pt idx="6333">
                  <c:v>83.33</c:v>
                </c:pt>
                <c:pt idx="6334">
                  <c:v>83.34</c:v>
                </c:pt>
                <c:pt idx="6335">
                  <c:v>83.35</c:v>
                </c:pt>
                <c:pt idx="6336">
                  <c:v>83.36</c:v>
                </c:pt>
                <c:pt idx="6337">
                  <c:v>83.37</c:v>
                </c:pt>
                <c:pt idx="6338">
                  <c:v>83.38</c:v>
                </c:pt>
                <c:pt idx="6339">
                  <c:v>83.39</c:v>
                </c:pt>
                <c:pt idx="6340">
                  <c:v>83.4</c:v>
                </c:pt>
                <c:pt idx="6341">
                  <c:v>83.41</c:v>
                </c:pt>
                <c:pt idx="6342">
                  <c:v>83.42</c:v>
                </c:pt>
                <c:pt idx="6343">
                  <c:v>83.43</c:v>
                </c:pt>
                <c:pt idx="6344">
                  <c:v>83.44</c:v>
                </c:pt>
                <c:pt idx="6345">
                  <c:v>83.45</c:v>
                </c:pt>
                <c:pt idx="6346">
                  <c:v>83.46</c:v>
                </c:pt>
                <c:pt idx="6347">
                  <c:v>83.47</c:v>
                </c:pt>
                <c:pt idx="6348">
                  <c:v>83.48</c:v>
                </c:pt>
                <c:pt idx="6349">
                  <c:v>83.49</c:v>
                </c:pt>
                <c:pt idx="6350">
                  <c:v>83.5</c:v>
                </c:pt>
                <c:pt idx="6351">
                  <c:v>83.51</c:v>
                </c:pt>
                <c:pt idx="6352">
                  <c:v>83.52</c:v>
                </c:pt>
                <c:pt idx="6353">
                  <c:v>83.53</c:v>
                </c:pt>
                <c:pt idx="6354">
                  <c:v>83.54</c:v>
                </c:pt>
                <c:pt idx="6355">
                  <c:v>83.55</c:v>
                </c:pt>
                <c:pt idx="6356">
                  <c:v>83.56</c:v>
                </c:pt>
                <c:pt idx="6357">
                  <c:v>83.57</c:v>
                </c:pt>
                <c:pt idx="6358">
                  <c:v>83.58</c:v>
                </c:pt>
                <c:pt idx="6359">
                  <c:v>83.59</c:v>
                </c:pt>
                <c:pt idx="6360">
                  <c:v>83.6</c:v>
                </c:pt>
                <c:pt idx="6361">
                  <c:v>83.61</c:v>
                </c:pt>
                <c:pt idx="6362">
                  <c:v>83.62</c:v>
                </c:pt>
                <c:pt idx="6363">
                  <c:v>83.63</c:v>
                </c:pt>
                <c:pt idx="6364">
                  <c:v>83.64</c:v>
                </c:pt>
                <c:pt idx="6365">
                  <c:v>83.65</c:v>
                </c:pt>
                <c:pt idx="6366">
                  <c:v>83.66</c:v>
                </c:pt>
                <c:pt idx="6367">
                  <c:v>83.67</c:v>
                </c:pt>
                <c:pt idx="6368">
                  <c:v>83.68</c:v>
                </c:pt>
                <c:pt idx="6369">
                  <c:v>83.69</c:v>
                </c:pt>
                <c:pt idx="6370">
                  <c:v>83.7</c:v>
                </c:pt>
                <c:pt idx="6371">
                  <c:v>83.71</c:v>
                </c:pt>
                <c:pt idx="6372">
                  <c:v>83.72</c:v>
                </c:pt>
                <c:pt idx="6373">
                  <c:v>83.73</c:v>
                </c:pt>
                <c:pt idx="6374">
                  <c:v>83.74</c:v>
                </c:pt>
                <c:pt idx="6375">
                  <c:v>83.75</c:v>
                </c:pt>
                <c:pt idx="6376">
                  <c:v>83.76</c:v>
                </c:pt>
                <c:pt idx="6377">
                  <c:v>83.77</c:v>
                </c:pt>
                <c:pt idx="6378">
                  <c:v>83.78</c:v>
                </c:pt>
                <c:pt idx="6379">
                  <c:v>83.79</c:v>
                </c:pt>
                <c:pt idx="6380">
                  <c:v>83.8</c:v>
                </c:pt>
                <c:pt idx="6381">
                  <c:v>83.81</c:v>
                </c:pt>
                <c:pt idx="6382">
                  <c:v>83.82</c:v>
                </c:pt>
                <c:pt idx="6383">
                  <c:v>83.83</c:v>
                </c:pt>
                <c:pt idx="6384">
                  <c:v>83.84</c:v>
                </c:pt>
                <c:pt idx="6385">
                  <c:v>83.85</c:v>
                </c:pt>
                <c:pt idx="6386">
                  <c:v>83.86</c:v>
                </c:pt>
                <c:pt idx="6387">
                  <c:v>83.87</c:v>
                </c:pt>
                <c:pt idx="6388">
                  <c:v>83.88</c:v>
                </c:pt>
                <c:pt idx="6389">
                  <c:v>83.89</c:v>
                </c:pt>
                <c:pt idx="6390">
                  <c:v>83.9</c:v>
                </c:pt>
                <c:pt idx="6391">
                  <c:v>83.91</c:v>
                </c:pt>
                <c:pt idx="6392">
                  <c:v>83.92</c:v>
                </c:pt>
                <c:pt idx="6393">
                  <c:v>83.93</c:v>
                </c:pt>
                <c:pt idx="6394">
                  <c:v>83.94</c:v>
                </c:pt>
                <c:pt idx="6395">
                  <c:v>83.95</c:v>
                </c:pt>
                <c:pt idx="6396">
                  <c:v>83.96</c:v>
                </c:pt>
                <c:pt idx="6397">
                  <c:v>83.97</c:v>
                </c:pt>
                <c:pt idx="6398">
                  <c:v>83.98</c:v>
                </c:pt>
                <c:pt idx="6399">
                  <c:v>83.99</c:v>
                </c:pt>
                <c:pt idx="6400">
                  <c:v>84</c:v>
                </c:pt>
                <c:pt idx="6401">
                  <c:v>84.01</c:v>
                </c:pt>
                <c:pt idx="6402">
                  <c:v>84.02</c:v>
                </c:pt>
                <c:pt idx="6403">
                  <c:v>84.03</c:v>
                </c:pt>
                <c:pt idx="6404">
                  <c:v>84.04</c:v>
                </c:pt>
                <c:pt idx="6405">
                  <c:v>84.05</c:v>
                </c:pt>
                <c:pt idx="6406">
                  <c:v>84.06</c:v>
                </c:pt>
                <c:pt idx="6407">
                  <c:v>84.07</c:v>
                </c:pt>
                <c:pt idx="6408">
                  <c:v>84.08</c:v>
                </c:pt>
                <c:pt idx="6409">
                  <c:v>84.09</c:v>
                </c:pt>
                <c:pt idx="6410">
                  <c:v>84.1</c:v>
                </c:pt>
                <c:pt idx="6411">
                  <c:v>84.11</c:v>
                </c:pt>
                <c:pt idx="6412">
                  <c:v>84.12</c:v>
                </c:pt>
                <c:pt idx="6413">
                  <c:v>84.13</c:v>
                </c:pt>
                <c:pt idx="6414">
                  <c:v>84.14</c:v>
                </c:pt>
                <c:pt idx="6415">
                  <c:v>84.15</c:v>
                </c:pt>
                <c:pt idx="6416">
                  <c:v>84.16</c:v>
                </c:pt>
                <c:pt idx="6417">
                  <c:v>84.17</c:v>
                </c:pt>
                <c:pt idx="6418">
                  <c:v>84.18</c:v>
                </c:pt>
                <c:pt idx="6419">
                  <c:v>84.19</c:v>
                </c:pt>
                <c:pt idx="6420">
                  <c:v>84.2</c:v>
                </c:pt>
                <c:pt idx="6421">
                  <c:v>84.21</c:v>
                </c:pt>
                <c:pt idx="6422">
                  <c:v>84.22</c:v>
                </c:pt>
                <c:pt idx="6423">
                  <c:v>84.23</c:v>
                </c:pt>
                <c:pt idx="6424">
                  <c:v>84.24</c:v>
                </c:pt>
                <c:pt idx="6425">
                  <c:v>84.25</c:v>
                </c:pt>
                <c:pt idx="6426">
                  <c:v>84.26</c:v>
                </c:pt>
                <c:pt idx="6427">
                  <c:v>84.27</c:v>
                </c:pt>
                <c:pt idx="6428">
                  <c:v>84.28</c:v>
                </c:pt>
                <c:pt idx="6429">
                  <c:v>84.29</c:v>
                </c:pt>
                <c:pt idx="6430">
                  <c:v>84.3</c:v>
                </c:pt>
                <c:pt idx="6431">
                  <c:v>84.31</c:v>
                </c:pt>
                <c:pt idx="6432">
                  <c:v>84.32</c:v>
                </c:pt>
                <c:pt idx="6433">
                  <c:v>84.33</c:v>
                </c:pt>
                <c:pt idx="6434">
                  <c:v>84.34</c:v>
                </c:pt>
                <c:pt idx="6435">
                  <c:v>84.35</c:v>
                </c:pt>
                <c:pt idx="6436">
                  <c:v>84.36</c:v>
                </c:pt>
                <c:pt idx="6437">
                  <c:v>84.37</c:v>
                </c:pt>
                <c:pt idx="6438">
                  <c:v>84.38</c:v>
                </c:pt>
                <c:pt idx="6439">
                  <c:v>84.39</c:v>
                </c:pt>
                <c:pt idx="6440">
                  <c:v>84.4</c:v>
                </c:pt>
                <c:pt idx="6441">
                  <c:v>84.41</c:v>
                </c:pt>
                <c:pt idx="6442">
                  <c:v>84.42</c:v>
                </c:pt>
                <c:pt idx="6443">
                  <c:v>84.43</c:v>
                </c:pt>
                <c:pt idx="6444">
                  <c:v>84.44</c:v>
                </c:pt>
                <c:pt idx="6445">
                  <c:v>84.45</c:v>
                </c:pt>
                <c:pt idx="6446">
                  <c:v>84.46</c:v>
                </c:pt>
                <c:pt idx="6447">
                  <c:v>84.47</c:v>
                </c:pt>
                <c:pt idx="6448">
                  <c:v>84.48</c:v>
                </c:pt>
                <c:pt idx="6449">
                  <c:v>84.49</c:v>
                </c:pt>
                <c:pt idx="6450">
                  <c:v>84.5</c:v>
                </c:pt>
                <c:pt idx="6451">
                  <c:v>84.51</c:v>
                </c:pt>
                <c:pt idx="6452">
                  <c:v>84.52</c:v>
                </c:pt>
                <c:pt idx="6453">
                  <c:v>84.53</c:v>
                </c:pt>
                <c:pt idx="6454">
                  <c:v>84.54</c:v>
                </c:pt>
                <c:pt idx="6455">
                  <c:v>84.55</c:v>
                </c:pt>
                <c:pt idx="6456">
                  <c:v>84.56</c:v>
                </c:pt>
                <c:pt idx="6457">
                  <c:v>84.57</c:v>
                </c:pt>
                <c:pt idx="6458">
                  <c:v>84.58</c:v>
                </c:pt>
                <c:pt idx="6459">
                  <c:v>84.59</c:v>
                </c:pt>
                <c:pt idx="6460">
                  <c:v>84.6</c:v>
                </c:pt>
                <c:pt idx="6461">
                  <c:v>84.61</c:v>
                </c:pt>
                <c:pt idx="6462">
                  <c:v>84.62</c:v>
                </c:pt>
                <c:pt idx="6463">
                  <c:v>84.63</c:v>
                </c:pt>
                <c:pt idx="6464">
                  <c:v>84.64</c:v>
                </c:pt>
                <c:pt idx="6465">
                  <c:v>84.65</c:v>
                </c:pt>
                <c:pt idx="6466">
                  <c:v>84.66</c:v>
                </c:pt>
                <c:pt idx="6467">
                  <c:v>84.67</c:v>
                </c:pt>
                <c:pt idx="6468">
                  <c:v>84.68</c:v>
                </c:pt>
                <c:pt idx="6469">
                  <c:v>84.69</c:v>
                </c:pt>
                <c:pt idx="6470">
                  <c:v>84.7</c:v>
                </c:pt>
                <c:pt idx="6471">
                  <c:v>84.71</c:v>
                </c:pt>
                <c:pt idx="6472">
                  <c:v>84.72</c:v>
                </c:pt>
                <c:pt idx="6473">
                  <c:v>84.73</c:v>
                </c:pt>
                <c:pt idx="6474">
                  <c:v>84.74</c:v>
                </c:pt>
                <c:pt idx="6475">
                  <c:v>84.75</c:v>
                </c:pt>
                <c:pt idx="6476">
                  <c:v>84.76</c:v>
                </c:pt>
                <c:pt idx="6477">
                  <c:v>84.77</c:v>
                </c:pt>
                <c:pt idx="6478">
                  <c:v>84.78</c:v>
                </c:pt>
                <c:pt idx="6479">
                  <c:v>84.79</c:v>
                </c:pt>
                <c:pt idx="6480">
                  <c:v>84.8</c:v>
                </c:pt>
                <c:pt idx="6481">
                  <c:v>84.81</c:v>
                </c:pt>
                <c:pt idx="6482">
                  <c:v>84.82</c:v>
                </c:pt>
                <c:pt idx="6483">
                  <c:v>84.83</c:v>
                </c:pt>
                <c:pt idx="6484">
                  <c:v>84.84</c:v>
                </c:pt>
                <c:pt idx="6485">
                  <c:v>84.85</c:v>
                </c:pt>
                <c:pt idx="6486">
                  <c:v>84.86</c:v>
                </c:pt>
                <c:pt idx="6487">
                  <c:v>84.87</c:v>
                </c:pt>
                <c:pt idx="6488">
                  <c:v>84.88</c:v>
                </c:pt>
                <c:pt idx="6489">
                  <c:v>84.89</c:v>
                </c:pt>
                <c:pt idx="6490">
                  <c:v>84.9</c:v>
                </c:pt>
                <c:pt idx="6491">
                  <c:v>84.91</c:v>
                </c:pt>
                <c:pt idx="6492">
                  <c:v>84.92</c:v>
                </c:pt>
                <c:pt idx="6493">
                  <c:v>84.93</c:v>
                </c:pt>
                <c:pt idx="6494">
                  <c:v>84.94</c:v>
                </c:pt>
                <c:pt idx="6495">
                  <c:v>84.95</c:v>
                </c:pt>
                <c:pt idx="6496">
                  <c:v>84.96</c:v>
                </c:pt>
                <c:pt idx="6497">
                  <c:v>84.97</c:v>
                </c:pt>
                <c:pt idx="6498">
                  <c:v>84.98</c:v>
                </c:pt>
                <c:pt idx="6499">
                  <c:v>84.99</c:v>
                </c:pt>
                <c:pt idx="6500">
                  <c:v>85</c:v>
                </c:pt>
                <c:pt idx="6501">
                  <c:v>85.01</c:v>
                </c:pt>
                <c:pt idx="6502">
                  <c:v>85.02</c:v>
                </c:pt>
                <c:pt idx="6503">
                  <c:v>85.03</c:v>
                </c:pt>
                <c:pt idx="6504">
                  <c:v>85.04</c:v>
                </c:pt>
                <c:pt idx="6505">
                  <c:v>85.05</c:v>
                </c:pt>
                <c:pt idx="6506">
                  <c:v>85.06</c:v>
                </c:pt>
                <c:pt idx="6507">
                  <c:v>85.07</c:v>
                </c:pt>
                <c:pt idx="6508">
                  <c:v>85.08</c:v>
                </c:pt>
                <c:pt idx="6509">
                  <c:v>85.09</c:v>
                </c:pt>
                <c:pt idx="6510">
                  <c:v>85.1</c:v>
                </c:pt>
                <c:pt idx="6511">
                  <c:v>85.11</c:v>
                </c:pt>
                <c:pt idx="6512">
                  <c:v>85.12</c:v>
                </c:pt>
                <c:pt idx="6513">
                  <c:v>85.13</c:v>
                </c:pt>
                <c:pt idx="6514">
                  <c:v>85.14</c:v>
                </c:pt>
                <c:pt idx="6515">
                  <c:v>85.15</c:v>
                </c:pt>
                <c:pt idx="6516">
                  <c:v>85.16</c:v>
                </c:pt>
                <c:pt idx="6517">
                  <c:v>85.17</c:v>
                </c:pt>
                <c:pt idx="6518">
                  <c:v>85.18</c:v>
                </c:pt>
                <c:pt idx="6519">
                  <c:v>85.19</c:v>
                </c:pt>
                <c:pt idx="6520">
                  <c:v>85.2</c:v>
                </c:pt>
                <c:pt idx="6521">
                  <c:v>85.21</c:v>
                </c:pt>
                <c:pt idx="6522">
                  <c:v>85.22</c:v>
                </c:pt>
                <c:pt idx="6523">
                  <c:v>85.23</c:v>
                </c:pt>
                <c:pt idx="6524">
                  <c:v>85.24</c:v>
                </c:pt>
                <c:pt idx="6525">
                  <c:v>85.25</c:v>
                </c:pt>
                <c:pt idx="6526">
                  <c:v>85.26</c:v>
                </c:pt>
                <c:pt idx="6527">
                  <c:v>85.27</c:v>
                </c:pt>
                <c:pt idx="6528">
                  <c:v>85.28</c:v>
                </c:pt>
                <c:pt idx="6529">
                  <c:v>85.29</c:v>
                </c:pt>
                <c:pt idx="6530">
                  <c:v>85.3</c:v>
                </c:pt>
                <c:pt idx="6531">
                  <c:v>85.31</c:v>
                </c:pt>
                <c:pt idx="6532">
                  <c:v>85.32</c:v>
                </c:pt>
                <c:pt idx="6533">
                  <c:v>85.33</c:v>
                </c:pt>
                <c:pt idx="6534">
                  <c:v>85.34</c:v>
                </c:pt>
                <c:pt idx="6535">
                  <c:v>85.35</c:v>
                </c:pt>
                <c:pt idx="6536">
                  <c:v>85.36</c:v>
                </c:pt>
                <c:pt idx="6537">
                  <c:v>85.37</c:v>
                </c:pt>
                <c:pt idx="6538">
                  <c:v>85.38</c:v>
                </c:pt>
                <c:pt idx="6539">
                  <c:v>85.39</c:v>
                </c:pt>
                <c:pt idx="6540">
                  <c:v>85.4</c:v>
                </c:pt>
                <c:pt idx="6541">
                  <c:v>85.41</c:v>
                </c:pt>
                <c:pt idx="6542">
                  <c:v>85.42</c:v>
                </c:pt>
                <c:pt idx="6543">
                  <c:v>85.43</c:v>
                </c:pt>
                <c:pt idx="6544">
                  <c:v>85.44</c:v>
                </c:pt>
                <c:pt idx="6545">
                  <c:v>85.45</c:v>
                </c:pt>
                <c:pt idx="6546">
                  <c:v>85.46</c:v>
                </c:pt>
                <c:pt idx="6547">
                  <c:v>85.47</c:v>
                </c:pt>
                <c:pt idx="6548">
                  <c:v>85.48</c:v>
                </c:pt>
                <c:pt idx="6549">
                  <c:v>85.49</c:v>
                </c:pt>
                <c:pt idx="6550">
                  <c:v>85.5</c:v>
                </c:pt>
                <c:pt idx="6551">
                  <c:v>85.51</c:v>
                </c:pt>
                <c:pt idx="6552">
                  <c:v>85.52</c:v>
                </c:pt>
                <c:pt idx="6553">
                  <c:v>85.53</c:v>
                </c:pt>
                <c:pt idx="6554">
                  <c:v>85.54</c:v>
                </c:pt>
                <c:pt idx="6555">
                  <c:v>85.55</c:v>
                </c:pt>
                <c:pt idx="6556">
                  <c:v>85.56</c:v>
                </c:pt>
                <c:pt idx="6557">
                  <c:v>85.57</c:v>
                </c:pt>
                <c:pt idx="6558">
                  <c:v>85.58</c:v>
                </c:pt>
                <c:pt idx="6559">
                  <c:v>85.59</c:v>
                </c:pt>
                <c:pt idx="6560">
                  <c:v>85.6</c:v>
                </c:pt>
                <c:pt idx="6561">
                  <c:v>85.61</c:v>
                </c:pt>
                <c:pt idx="6562">
                  <c:v>85.62</c:v>
                </c:pt>
                <c:pt idx="6563">
                  <c:v>85.63</c:v>
                </c:pt>
                <c:pt idx="6564">
                  <c:v>85.64</c:v>
                </c:pt>
                <c:pt idx="6565">
                  <c:v>85.65</c:v>
                </c:pt>
                <c:pt idx="6566">
                  <c:v>85.66</c:v>
                </c:pt>
                <c:pt idx="6567">
                  <c:v>85.67</c:v>
                </c:pt>
                <c:pt idx="6568">
                  <c:v>85.68</c:v>
                </c:pt>
                <c:pt idx="6569">
                  <c:v>85.69</c:v>
                </c:pt>
                <c:pt idx="6570">
                  <c:v>85.7</c:v>
                </c:pt>
                <c:pt idx="6571">
                  <c:v>85.71</c:v>
                </c:pt>
                <c:pt idx="6572">
                  <c:v>85.72</c:v>
                </c:pt>
                <c:pt idx="6573">
                  <c:v>85.73</c:v>
                </c:pt>
                <c:pt idx="6574">
                  <c:v>85.74</c:v>
                </c:pt>
                <c:pt idx="6575">
                  <c:v>85.75</c:v>
                </c:pt>
                <c:pt idx="6576">
                  <c:v>85.76</c:v>
                </c:pt>
                <c:pt idx="6577">
                  <c:v>85.77</c:v>
                </c:pt>
                <c:pt idx="6578">
                  <c:v>85.78</c:v>
                </c:pt>
                <c:pt idx="6579">
                  <c:v>85.79</c:v>
                </c:pt>
                <c:pt idx="6580">
                  <c:v>85.8</c:v>
                </c:pt>
                <c:pt idx="6581">
                  <c:v>85.81</c:v>
                </c:pt>
                <c:pt idx="6582">
                  <c:v>85.82</c:v>
                </c:pt>
                <c:pt idx="6583">
                  <c:v>85.83</c:v>
                </c:pt>
                <c:pt idx="6584">
                  <c:v>85.84</c:v>
                </c:pt>
                <c:pt idx="6585">
                  <c:v>85.85</c:v>
                </c:pt>
                <c:pt idx="6586">
                  <c:v>85.86</c:v>
                </c:pt>
                <c:pt idx="6587">
                  <c:v>85.87</c:v>
                </c:pt>
                <c:pt idx="6588">
                  <c:v>85.88</c:v>
                </c:pt>
                <c:pt idx="6589">
                  <c:v>85.89</c:v>
                </c:pt>
                <c:pt idx="6590">
                  <c:v>85.9</c:v>
                </c:pt>
                <c:pt idx="6591">
                  <c:v>85.91</c:v>
                </c:pt>
                <c:pt idx="6592">
                  <c:v>85.92</c:v>
                </c:pt>
                <c:pt idx="6593">
                  <c:v>85.93</c:v>
                </c:pt>
                <c:pt idx="6594">
                  <c:v>85.94</c:v>
                </c:pt>
                <c:pt idx="6595">
                  <c:v>85.95</c:v>
                </c:pt>
                <c:pt idx="6596">
                  <c:v>85.96</c:v>
                </c:pt>
                <c:pt idx="6597">
                  <c:v>85.97</c:v>
                </c:pt>
                <c:pt idx="6598">
                  <c:v>85.98</c:v>
                </c:pt>
                <c:pt idx="6599">
                  <c:v>85.99</c:v>
                </c:pt>
                <c:pt idx="6600">
                  <c:v>86</c:v>
                </c:pt>
                <c:pt idx="6601">
                  <c:v>86.01</c:v>
                </c:pt>
                <c:pt idx="6602">
                  <c:v>86.02</c:v>
                </c:pt>
                <c:pt idx="6603">
                  <c:v>86.03</c:v>
                </c:pt>
                <c:pt idx="6604">
                  <c:v>86.04</c:v>
                </c:pt>
                <c:pt idx="6605">
                  <c:v>86.05</c:v>
                </c:pt>
                <c:pt idx="6606">
                  <c:v>86.06</c:v>
                </c:pt>
                <c:pt idx="6607">
                  <c:v>86.07</c:v>
                </c:pt>
                <c:pt idx="6608">
                  <c:v>86.08</c:v>
                </c:pt>
                <c:pt idx="6609">
                  <c:v>86.09</c:v>
                </c:pt>
                <c:pt idx="6610">
                  <c:v>86.1</c:v>
                </c:pt>
                <c:pt idx="6611">
                  <c:v>86.11</c:v>
                </c:pt>
                <c:pt idx="6612">
                  <c:v>86.12</c:v>
                </c:pt>
                <c:pt idx="6613">
                  <c:v>86.13</c:v>
                </c:pt>
                <c:pt idx="6614">
                  <c:v>86.14</c:v>
                </c:pt>
                <c:pt idx="6615">
                  <c:v>86.15</c:v>
                </c:pt>
                <c:pt idx="6616">
                  <c:v>86.16</c:v>
                </c:pt>
                <c:pt idx="6617">
                  <c:v>86.17</c:v>
                </c:pt>
                <c:pt idx="6618">
                  <c:v>86.18</c:v>
                </c:pt>
                <c:pt idx="6619">
                  <c:v>86.19</c:v>
                </c:pt>
                <c:pt idx="6620">
                  <c:v>86.2</c:v>
                </c:pt>
                <c:pt idx="6621">
                  <c:v>86.21</c:v>
                </c:pt>
                <c:pt idx="6622">
                  <c:v>86.22</c:v>
                </c:pt>
                <c:pt idx="6623">
                  <c:v>86.23</c:v>
                </c:pt>
                <c:pt idx="6624">
                  <c:v>86.24</c:v>
                </c:pt>
                <c:pt idx="6625">
                  <c:v>86.25</c:v>
                </c:pt>
                <c:pt idx="6626">
                  <c:v>86.26</c:v>
                </c:pt>
                <c:pt idx="6627">
                  <c:v>86.27</c:v>
                </c:pt>
                <c:pt idx="6628">
                  <c:v>86.28</c:v>
                </c:pt>
                <c:pt idx="6629">
                  <c:v>86.29</c:v>
                </c:pt>
                <c:pt idx="6630">
                  <c:v>86.3</c:v>
                </c:pt>
                <c:pt idx="6631">
                  <c:v>86.31</c:v>
                </c:pt>
                <c:pt idx="6632">
                  <c:v>86.32</c:v>
                </c:pt>
                <c:pt idx="6633">
                  <c:v>86.33</c:v>
                </c:pt>
                <c:pt idx="6634">
                  <c:v>86.34</c:v>
                </c:pt>
                <c:pt idx="6635">
                  <c:v>86.35</c:v>
                </c:pt>
                <c:pt idx="6636">
                  <c:v>86.36</c:v>
                </c:pt>
                <c:pt idx="6637">
                  <c:v>86.37</c:v>
                </c:pt>
                <c:pt idx="6638">
                  <c:v>86.38</c:v>
                </c:pt>
                <c:pt idx="6639">
                  <c:v>86.39</c:v>
                </c:pt>
                <c:pt idx="6640">
                  <c:v>86.4</c:v>
                </c:pt>
                <c:pt idx="6641">
                  <c:v>86.41</c:v>
                </c:pt>
                <c:pt idx="6642">
                  <c:v>86.42</c:v>
                </c:pt>
                <c:pt idx="6643">
                  <c:v>86.43</c:v>
                </c:pt>
                <c:pt idx="6644">
                  <c:v>86.44</c:v>
                </c:pt>
                <c:pt idx="6645">
                  <c:v>86.45</c:v>
                </c:pt>
                <c:pt idx="6646">
                  <c:v>86.46</c:v>
                </c:pt>
                <c:pt idx="6647">
                  <c:v>86.47</c:v>
                </c:pt>
                <c:pt idx="6648">
                  <c:v>86.48</c:v>
                </c:pt>
                <c:pt idx="6649">
                  <c:v>86.49</c:v>
                </c:pt>
                <c:pt idx="6650">
                  <c:v>86.5</c:v>
                </c:pt>
                <c:pt idx="6651">
                  <c:v>86.51</c:v>
                </c:pt>
                <c:pt idx="6652">
                  <c:v>86.52</c:v>
                </c:pt>
                <c:pt idx="6653">
                  <c:v>86.53</c:v>
                </c:pt>
                <c:pt idx="6654">
                  <c:v>86.54</c:v>
                </c:pt>
                <c:pt idx="6655">
                  <c:v>86.55</c:v>
                </c:pt>
                <c:pt idx="6656">
                  <c:v>86.56</c:v>
                </c:pt>
                <c:pt idx="6657">
                  <c:v>86.57</c:v>
                </c:pt>
                <c:pt idx="6658">
                  <c:v>86.58</c:v>
                </c:pt>
                <c:pt idx="6659">
                  <c:v>86.59</c:v>
                </c:pt>
                <c:pt idx="6660">
                  <c:v>86.6</c:v>
                </c:pt>
                <c:pt idx="6661">
                  <c:v>86.61</c:v>
                </c:pt>
                <c:pt idx="6662">
                  <c:v>86.62</c:v>
                </c:pt>
                <c:pt idx="6663">
                  <c:v>86.63</c:v>
                </c:pt>
                <c:pt idx="6664">
                  <c:v>86.64</c:v>
                </c:pt>
                <c:pt idx="6665">
                  <c:v>86.65</c:v>
                </c:pt>
                <c:pt idx="6666">
                  <c:v>86.66</c:v>
                </c:pt>
                <c:pt idx="6667">
                  <c:v>86.67</c:v>
                </c:pt>
                <c:pt idx="6668">
                  <c:v>86.68</c:v>
                </c:pt>
                <c:pt idx="6669">
                  <c:v>86.69</c:v>
                </c:pt>
                <c:pt idx="6670">
                  <c:v>86.7</c:v>
                </c:pt>
                <c:pt idx="6671">
                  <c:v>86.71</c:v>
                </c:pt>
                <c:pt idx="6672">
                  <c:v>86.72</c:v>
                </c:pt>
                <c:pt idx="6673">
                  <c:v>86.73</c:v>
                </c:pt>
                <c:pt idx="6674">
                  <c:v>86.74</c:v>
                </c:pt>
                <c:pt idx="6675">
                  <c:v>86.75</c:v>
                </c:pt>
                <c:pt idx="6676">
                  <c:v>86.76</c:v>
                </c:pt>
                <c:pt idx="6677">
                  <c:v>86.77</c:v>
                </c:pt>
                <c:pt idx="6678">
                  <c:v>86.78</c:v>
                </c:pt>
                <c:pt idx="6679">
                  <c:v>86.79</c:v>
                </c:pt>
                <c:pt idx="6680">
                  <c:v>86.8</c:v>
                </c:pt>
                <c:pt idx="6681">
                  <c:v>86.81</c:v>
                </c:pt>
                <c:pt idx="6682">
                  <c:v>86.82</c:v>
                </c:pt>
                <c:pt idx="6683">
                  <c:v>86.83</c:v>
                </c:pt>
                <c:pt idx="6684">
                  <c:v>86.84</c:v>
                </c:pt>
                <c:pt idx="6685">
                  <c:v>86.85</c:v>
                </c:pt>
                <c:pt idx="6686">
                  <c:v>86.86</c:v>
                </c:pt>
                <c:pt idx="6687">
                  <c:v>86.87</c:v>
                </c:pt>
                <c:pt idx="6688">
                  <c:v>86.88</c:v>
                </c:pt>
                <c:pt idx="6689">
                  <c:v>86.89</c:v>
                </c:pt>
                <c:pt idx="6690">
                  <c:v>86.9</c:v>
                </c:pt>
                <c:pt idx="6691">
                  <c:v>86.91</c:v>
                </c:pt>
                <c:pt idx="6692">
                  <c:v>86.92</c:v>
                </c:pt>
                <c:pt idx="6693">
                  <c:v>86.93</c:v>
                </c:pt>
                <c:pt idx="6694">
                  <c:v>86.94</c:v>
                </c:pt>
                <c:pt idx="6695">
                  <c:v>86.95</c:v>
                </c:pt>
                <c:pt idx="6696">
                  <c:v>86.96</c:v>
                </c:pt>
                <c:pt idx="6697">
                  <c:v>86.97</c:v>
                </c:pt>
                <c:pt idx="6698">
                  <c:v>86.98</c:v>
                </c:pt>
                <c:pt idx="6699">
                  <c:v>86.99</c:v>
                </c:pt>
                <c:pt idx="6700">
                  <c:v>87</c:v>
                </c:pt>
                <c:pt idx="6701">
                  <c:v>87.01</c:v>
                </c:pt>
                <c:pt idx="6702">
                  <c:v>87.02</c:v>
                </c:pt>
                <c:pt idx="6703">
                  <c:v>87.03</c:v>
                </c:pt>
                <c:pt idx="6704">
                  <c:v>87.04</c:v>
                </c:pt>
                <c:pt idx="6705">
                  <c:v>87.05</c:v>
                </c:pt>
                <c:pt idx="6706">
                  <c:v>87.06</c:v>
                </c:pt>
                <c:pt idx="6707">
                  <c:v>87.07</c:v>
                </c:pt>
                <c:pt idx="6708">
                  <c:v>87.08</c:v>
                </c:pt>
                <c:pt idx="6709">
                  <c:v>87.09</c:v>
                </c:pt>
                <c:pt idx="6710">
                  <c:v>87.1</c:v>
                </c:pt>
                <c:pt idx="6711">
                  <c:v>87.11</c:v>
                </c:pt>
                <c:pt idx="6712">
                  <c:v>87.12</c:v>
                </c:pt>
                <c:pt idx="6713">
                  <c:v>87.13</c:v>
                </c:pt>
                <c:pt idx="6714">
                  <c:v>87.14</c:v>
                </c:pt>
                <c:pt idx="6715">
                  <c:v>87.15</c:v>
                </c:pt>
                <c:pt idx="6716">
                  <c:v>87.16</c:v>
                </c:pt>
                <c:pt idx="6717">
                  <c:v>87.17</c:v>
                </c:pt>
                <c:pt idx="6718">
                  <c:v>87.18</c:v>
                </c:pt>
                <c:pt idx="6719">
                  <c:v>87.19</c:v>
                </c:pt>
                <c:pt idx="6720">
                  <c:v>87.2</c:v>
                </c:pt>
                <c:pt idx="6721">
                  <c:v>87.21</c:v>
                </c:pt>
                <c:pt idx="6722">
                  <c:v>87.22</c:v>
                </c:pt>
                <c:pt idx="6723">
                  <c:v>87.23</c:v>
                </c:pt>
                <c:pt idx="6724">
                  <c:v>87.24</c:v>
                </c:pt>
                <c:pt idx="6725">
                  <c:v>87.25</c:v>
                </c:pt>
                <c:pt idx="6726">
                  <c:v>87.26</c:v>
                </c:pt>
                <c:pt idx="6727">
                  <c:v>87.27</c:v>
                </c:pt>
                <c:pt idx="6728">
                  <c:v>87.28</c:v>
                </c:pt>
                <c:pt idx="6729">
                  <c:v>87.29</c:v>
                </c:pt>
                <c:pt idx="6730">
                  <c:v>87.3</c:v>
                </c:pt>
                <c:pt idx="6731">
                  <c:v>87.31</c:v>
                </c:pt>
                <c:pt idx="6732">
                  <c:v>87.32</c:v>
                </c:pt>
                <c:pt idx="6733">
                  <c:v>87.33</c:v>
                </c:pt>
                <c:pt idx="6734">
                  <c:v>87.34</c:v>
                </c:pt>
                <c:pt idx="6735">
                  <c:v>87.35</c:v>
                </c:pt>
                <c:pt idx="6736">
                  <c:v>87.36</c:v>
                </c:pt>
                <c:pt idx="6737">
                  <c:v>87.37</c:v>
                </c:pt>
                <c:pt idx="6738">
                  <c:v>87.38</c:v>
                </c:pt>
                <c:pt idx="6739">
                  <c:v>87.39</c:v>
                </c:pt>
                <c:pt idx="6740">
                  <c:v>87.4</c:v>
                </c:pt>
                <c:pt idx="6741">
                  <c:v>87.41</c:v>
                </c:pt>
                <c:pt idx="6742">
                  <c:v>87.42</c:v>
                </c:pt>
                <c:pt idx="6743">
                  <c:v>87.43</c:v>
                </c:pt>
                <c:pt idx="6744">
                  <c:v>87.44</c:v>
                </c:pt>
                <c:pt idx="6745">
                  <c:v>87.45</c:v>
                </c:pt>
                <c:pt idx="6746">
                  <c:v>87.46</c:v>
                </c:pt>
                <c:pt idx="6747">
                  <c:v>87.47</c:v>
                </c:pt>
                <c:pt idx="6748">
                  <c:v>87.48</c:v>
                </c:pt>
                <c:pt idx="6749">
                  <c:v>87.49</c:v>
                </c:pt>
                <c:pt idx="6750">
                  <c:v>87.5</c:v>
                </c:pt>
                <c:pt idx="6751">
                  <c:v>87.51</c:v>
                </c:pt>
                <c:pt idx="6752">
                  <c:v>87.52</c:v>
                </c:pt>
                <c:pt idx="6753">
                  <c:v>87.53</c:v>
                </c:pt>
                <c:pt idx="6754">
                  <c:v>87.54</c:v>
                </c:pt>
                <c:pt idx="6755">
                  <c:v>87.55</c:v>
                </c:pt>
                <c:pt idx="6756">
                  <c:v>87.56</c:v>
                </c:pt>
                <c:pt idx="6757">
                  <c:v>87.57</c:v>
                </c:pt>
                <c:pt idx="6758">
                  <c:v>87.58</c:v>
                </c:pt>
                <c:pt idx="6759">
                  <c:v>87.59</c:v>
                </c:pt>
                <c:pt idx="6760">
                  <c:v>87.6</c:v>
                </c:pt>
                <c:pt idx="6761">
                  <c:v>87.61</c:v>
                </c:pt>
                <c:pt idx="6762">
                  <c:v>87.62</c:v>
                </c:pt>
                <c:pt idx="6763">
                  <c:v>87.63</c:v>
                </c:pt>
                <c:pt idx="6764">
                  <c:v>87.64</c:v>
                </c:pt>
                <c:pt idx="6765">
                  <c:v>87.65</c:v>
                </c:pt>
                <c:pt idx="6766">
                  <c:v>87.66</c:v>
                </c:pt>
                <c:pt idx="6767">
                  <c:v>87.67</c:v>
                </c:pt>
                <c:pt idx="6768">
                  <c:v>87.68</c:v>
                </c:pt>
                <c:pt idx="6769">
                  <c:v>87.69</c:v>
                </c:pt>
                <c:pt idx="6770">
                  <c:v>87.7</c:v>
                </c:pt>
                <c:pt idx="6771">
                  <c:v>87.71</c:v>
                </c:pt>
                <c:pt idx="6772">
                  <c:v>87.72</c:v>
                </c:pt>
                <c:pt idx="6773">
                  <c:v>87.73</c:v>
                </c:pt>
                <c:pt idx="6774">
                  <c:v>87.74</c:v>
                </c:pt>
                <c:pt idx="6775">
                  <c:v>87.75</c:v>
                </c:pt>
                <c:pt idx="6776">
                  <c:v>87.76</c:v>
                </c:pt>
                <c:pt idx="6777">
                  <c:v>87.77</c:v>
                </c:pt>
                <c:pt idx="6778">
                  <c:v>87.78</c:v>
                </c:pt>
                <c:pt idx="6779">
                  <c:v>87.79</c:v>
                </c:pt>
                <c:pt idx="6780">
                  <c:v>87.8</c:v>
                </c:pt>
                <c:pt idx="6781">
                  <c:v>87.81</c:v>
                </c:pt>
                <c:pt idx="6782">
                  <c:v>87.82</c:v>
                </c:pt>
                <c:pt idx="6783">
                  <c:v>87.83</c:v>
                </c:pt>
                <c:pt idx="6784">
                  <c:v>87.84</c:v>
                </c:pt>
                <c:pt idx="6785">
                  <c:v>87.85</c:v>
                </c:pt>
                <c:pt idx="6786">
                  <c:v>87.86</c:v>
                </c:pt>
                <c:pt idx="6787">
                  <c:v>87.87</c:v>
                </c:pt>
                <c:pt idx="6788">
                  <c:v>87.88</c:v>
                </c:pt>
                <c:pt idx="6789">
                  <c:v>87.89</c:v>
                </c:pt>
                <c:pt idx="6790">
                  <c:v>87.9</c:v>
                </c:pt>
                <c:pt idx="6791">
                  <c:v>87.91</c:v>
                </c:pt>
                <c:pt idx="6792">
                  <c:v>87.92</c:v>
                </c:pt>
                <c:pt idx="6793">
                  <c:v>87.93</c:v>
                </c:pt>
                <c:pt idx="6794">
                  <c:v>87.94</c:v>
                </c:pt>
                <c:pt idx="6795">
                  <c:v>87.95</c:v>
                </c:pt>
                <c:pt idx="6796">
                  <c:v>87.96</c:v>
                </c:pt>
                <c:pt idx="6797">
                  <c:v>87.97</c:v>
                </c:pt>
                <c:pt idx="6798">
                  <c:v>87.98</c:v>
                </c:pt>
                <c:pt idx="6799">
                  <c:v>87.99</c:v>
                </c:pt>
                <c:pt idx="6800">
                  <c:v>88</c:v>
                </c:pt>
                <c:pt idx="6801">
                  <c:v>88.01</c:v>
                </c:pt>
                <c:pt idx="6802">
                  <c:v>88.02</c:v>
                </c:pt>
                <c:pt idx="6803">
                  <c:v>88.03</c:v>
                </c:pt>
                <c:pt idx="6804">
                  <c:v>88.04</c:v>
                </c:pt>
                <c:pt idx="6805">
                  <c:v>88.05</c:v>
                </c:pt>
                <c:pt idx="6806">
                  <c:v>88.06</c:v>
                </c:pt>
                <c:pt idx="6807">
                  <c:v>88.07</c:v>
                </c:pt>
                <c:pt idx="6808">
                  <c:v>88.08</c:v>
                </c:pt>
                <c:pt idx="6809">
                  <c:v>88.09</c:v>
                </c:pt>
                <c:pt idx="6810">
                  <c:v>88.1</c:v>
                </c:pt>
                <c:pt idx="6811">
                  <c:v>88.11</c:v>
                </c:pt>
                <c:pt idx="6812">
                  <c:v>88.12</c:v>
                </c:pt>
                <c:pt idx="6813">
                  <c:v>88.13</c:v>
                </c:pt>
                <c:pt idx="6814">
                  <c:v>88.14</c:v>
                </c:pt>
                <c:pt idx="6815">
                  <c:v>88.15</c:v>
                </c:pt>
                <c:pt idx="6816">
                  <c:v>88.16</c:v>
                </c:pt>
                <c:pt idx="6817">
                  <c:v>88.17</c:v>
                </c:pt>
                <c:pt idx="6818">
                  <c:v>88.18</c:v>
                </c:pt>
                <c:pt idx="6819">
                  <c:v>88.19</c:v>
                </c:pt>
                <c:pt idx="6820">
                  <c:v>88.2</c:v>
                </c:pt>
                <c:pt idx="6821">
                  <c:v>88.21</c:v>
                </c:pt>
                <c:pt idx="6822">
                  <c:v>88.22</c:v>
                </c:pt>
                <c:pt idx="6823">
                  <c:v>88.23</c:v>
                </c:pt>
                <c:pt idx="6824">
                  <c:v>88.24</c:v>
                </c:pt>
                <c:pt idx="6825">
                  <c:v>88.25</c:v>
                </c:pt>
                <c:pt idx="6826">
                  <c:v>88.26</c:v>
                </c:pt>
                <c:pt idx="6827">
                  <c:v>88.27</c:v>
                </c:pt>
                <c:pt idx="6828">
                  <c:v>88.28</c:v>
                </c:pt>
                <c:pt idx="6829">
                  <c:v>88.29</c:v>
                </c:pt>
                <c:pt idx="6830">
                  <c:v>88.3</c:v>
                </c:pt>
                <c:pt idx="6831">
                  <c:v>88.31</c:v>
                </c:pt>
                <c:pt idx="6832">
                  <c:v>88.32</c:v>
                </c:pt>
                <c:pt idx="6833">
                  <c:v>88.33</c:v>
                </c:pt>
                <c:pt idx="6834">
                  <c:v>88.34</c:v>
                </c:pt>
                <c:pt idx="6835">
                  <c:v>88.35</c:v>
                </c:pt>
                <c:pt idx="6836">
                  <c:v>88.36</c:v>
                </c:pt>
                <c:pt idx="6837">
                  <c:v>88.37</c:v>
                </c:pt>
                <c:pt idx="6838">
                  <c:v>88.38</c:v>
                </c:pt>
                <c:pt idx="6839">
                  <c:v>88.39</c:v>
                </c:pt>
                <c:pt idx="6840">
                  <c:v>88.4</c:v>
                </c:pt>
                <c:pt idx="6841">
                  <c:v>88.41</c:v>
                </c:pt>
                <c:pt idx="6842">
                  <c:v>88.42</c:v>
                </c:pt>
                <c:pt idx="6843">
                  <c:v>88.43</c:v>
                </c:pt>
                <c:pt idx="6844">
                  <c:v>88.44</c:v>
                </c:pt>
                <c:pt idx="6845">
                  <c:v>88.45</c:v>
                </c:pt>
                <c:pt idx="6846">
                  <c:v>88.46</c:v>
                </c:pt>
                <c:pt idx="6847">
                  <c:v>88.47</c:v>
                </c:pt>
                <c:pt idx="6848">
                  <c:v>88.48</c:v>
                </c:pt>
                <c:pt idx="6849">
                  <c:v>88.49</c:v>
                </c:pt>
                <c:pt idx="6850">
                  <c:v>88.5</c:v>
                </c:pt>
                <c:pt idx="6851">
                  <c:v>88.51</c:v>
                </c:pt>
                <c:pt idx="6852">
                  <c:v>88.52</c:v>
                </c:pt>
                <c:pt idx="6853">
                  <c:v>88.53</c:v>
                </c:pt>
                <c:pt idx="6854">
                  <c:v>88.54</c:v>
                </c:pt>
                <c:pt idx="6855">
                  <c:v>88.55</c:v>
                </c:pt>
                <c:pt idx="6856">
                  <c:v>88.56</c:v>
                </c:pt>
                <c:pt idx="6857">
                  <c:v>88.57</c:v>
                </c:pt>
                <c:pt idx="6858">
                  <c:v>88.58</c:v>
                </c:pt>
                <c:pt idx="6859">
                  <c:v>88.59</c:v>
                </c:pt>
                <c:pt idx="6860">
                  <c:v>88.6</c:v>
                </c:pt>
                <c:pt idx="6861">
                  <c:v>88.61</c:v>
                </c:pt>
                <c:pt idx="6862">
                  <c:v>88.62</c:v>
                </c:pt>
                <c:pt idx="6863">
                  <c:v>88.63</c:v>
                </c:pt>
                <c:pt idx="6864">
                  <c:v>88.64</c:v>
                </c:pt>
                <c:pt idx="6865">
                  <c:v>88.65</c:v>
                </c:pt>
                <c:pt idx="6866">
                  <c:v>88.66</c:v>
                </c:pt>
                <c:pt idx="6867">
                  <c:v>88.67</c:v>
                </c:pt>
                <c:pt idx="6868">
                  <c:v>88.68</c:v>
                </c:pt>
                <c:pt idx="6869">
                  <c:v>88.69</c:v>
                </c:pt>
                <c:pt idx="6870">
                  <c:v>88.7</c:v>
                </c:pt>
                <c:pt idx="6871">
                  <c:v>88.71</c:v>
                </c:pt>
                <c:pt idx="6872">
                  <c:v>88.72</c:v>
                </c:pt>
                <c:pt idx="6873">
                  <c:v>88.73</c:v>
                </c:pt>
                <c:pt idx="6874">
                  <c:v>88.74</c:v>
                </c:pt>
                <c:pt idx="6875">
                  <c:v>88.75</c:v>
                </c:pt>
                <c:pt idx="6876">
                  <c:v>88.76</c:v>
                </c:pt>
                <c:pt idx="6877">
                  <c:v>88.77</c:v>
                </c:pt>
                <c:pt idx="6878">
                  <c:v>88.78</c:v>
                </c:pt>
                <c:pt idx="6879">
                  <c:v>88.79</c:v>
                </c:pt>
                <c:pt idx="6880">
                  <c:v>88.8</c:v>
                </c:pt>
                <c:pt idx="6881">
                  <c:v>88.81</c:v>
                </c:pt>
                <c:pt idx="6882">
                  <c:v>88.82</c:v>
                </c:pt>
                <c:pt idx="6883">
                  <c:v>88.83</c:v>
                </c:pt>
                <c:pt idx="6884">
                  <c:v>88.84</c:v>
                </c:pt>
                <c:pt idx="6885">
                  <c:v>88.85</c:v>
                </c:pt>
                <c:pt idx="6886">
                  <c:v>88.86</c:v>
                </c:pt>
                <c:pt idx="6887">
                  <c:v>88.87</c:v>
                </c:pt>
                <c:pt idx="6888">
                  <c:v>88.88</c:v>
                </c:pt>
                <c:pt idx="6889">
                  <c:v>88.89</c:v>
                </c:pt>
                <c:pt idx="6890">
                  <c:v>88.9</c:v>
                </c:pt>
                <c:pt idx="6891">
                  <c:v>88.91</c:v>
                </c:pt>
                <c:pt idx="6892">
                  <c:v>88.92</c:v>
                </c:pt>
                <c:pt idx="6893">
                  <c:v>88.93</c:v>
                </c:pt>
                <c:pt idx="6894">
                  <c:v>88.94</c:v>
                </c:pt>
                <c:pt idx="6895">
                  <c:v>88.95</c:v>
                </c:pt>
                <c:pt idx="6896">
                  <c:v>88.96</c:v>
                </c:pt>
                <c:pt idx="6897">
                  <c:v>88.97</c:v>
                </c:pt>
                <c:pt idx="6898">
                  <c:v>88.98</c:v>
                </c:pt>
                <c:pt idx="6899">
                  <c:v>88.99</c:v>
                </c:pt>
                <c:pt idx="6900">
                  <c:v>89</c:v>
                </c:pt>
                <c:pt idx="6901">
                  <c:v>89.01</c:v>
                </c:pt>
                <c:pt idx="6902">
                  <c:v>89.02</c:v>
                </c:pt>
                <c:pt idx="6903">
                  <c:v>89.03</c:v>
                </c:pt>
                <c:pt idx="6904">
                  <c:v>89.04</c:v>
                </c:pt>
                <c:pt idx="6905">
                  <c:v>89.05</c:v>
                </c:pt>
                <c:pt idx="6906">
                  <c:v>89.06</c:v>
                </c:pt>
                <c:pt idx="6907">
                  <c:v>89.07</c:v>
                </c:pt>
                <c:pt idx="6908">
                  <c:v>89.08</c:v>
                </c:pt>
                <c:pt idx="6909">
                  <c:v>89.09</c:v>
                </c:pt>
                <c:pt idx="6910">
                  <c:v>89.1</c:v>
                </c:pt>
                <c:pt idx="6911">
                  <c:v>89.11</c:v>
                </c:pt>
                <c:pt idx="6912">
                  <c:v>89.12</c:v>
                </c:pt>
                <c:pt idx="6913">
                  <c:v>89.13</c:v>
                </c:pt>
                <c:pt idx="6914">
                  <c:v>89.14</c:v>
                </c:pt>
                <c:pt idx="6915">
                  <c:v>89.15</c:v>
                </c:pt>
                <c:pt idx="6916">
                  <c:v>89.16</c:v>
                </c:pt>
                <c:pt idx="6917">
                  <c:v>89.17</c:v>
                </c:pt>
                <c:pt idx="6918">
                  <c:v>89.18</c:v>
                </c:pt>
                <c:pt idx="6919">
                  <c:v>89.19</c:v>
                </c:pt>
                <c:pt idx="6920">
                  <c:v>89.2</c:v>
                </c:pt>
                <c:pt idx="6921">
                  <c:v>89.21</c:v>
                </c:pt>
                <c:pt idx="6922">
                  <c:v>89.22</c:v>
                </c:pt>
                <c:pt idx="6923">
                  <c:v>89.23</c:v>
                </c:pt>
                <c:pt idx="6924">
                  <c:v>89.24</c:v>
                </c:pt>
                <c:pt idx="6925">
                  <c:v>89.25</c:v>
                </c:pt>
                <c:pt idx="6926">
                  <c:v>89.26</c:v>
                </c:pt>
                <c:pt idx="6927">
                  <c:v>89.27</c:v>
                </c:pt>
                <c:pt idx="6928">
                  <c:v>89.28</c:v>
                </c:pt>
                <c:pt idx="6929">
                  <c:v>89.29</c:v>
                </c:pt>
                <c:pt idx="6930">
                  <c:v>89.3</c:v>
                </c:pt>
                <c:pt idx="6931">
                  <c:v>89.31</c:v>
                </c:pt>
                <c:pt idx="6932">
                  <c:v>89.32</c:v>
                </c:pt>
                <c:pt idx="6933">
                  <c:v>89.33</c:v>
                </c:pt>
                <c:pt idx="6934">
                  <c:v>89.34</c:v>
                </c:pt>
                <c:pt idx="6935">
                  <c:v>89.35</c:v>
                </c:pt>
                <c:pt idx="6936">
                  <c:v>89.36</c:v>
                </c:pt>
                <c:pt idx="6937">
                  <c:v>89.37</c:v>
                </c:pt>
                <c:pt idx="6938">
                  <c:v>89.38</c:v>
                </c:pt>
                <c:pt idx="6939">
                  <c:v>89.39</c:v>
                </c:pt>
                <c:pt idx="6940">
                  <c:v>89.4</c:v>
                </c:pt>
                <c:pt idx="6941">
                  <c:v>89.41</c:v>
                </c:pt>
                <c:pt idx="6942">
                  <c:v>89.42</c:v>
                </c:pt>
                <c:pt idx="6943">
                  <c:v>89.43</c:v>
                </c:pt>
                <c:pt idx="6944">
                  <c:v>89.44</c:v>
                </c:pt>
                <c:pt idx="6945">
                  <c:v>89.45</c:v>
                </c:pt>
                <c:pt idx="6946">
                  <c:v>89.46</c:v>
                </c:pt>
                <c:pt idx="6947">
                  <c:v>89.47</c:v>
                </c:pt>
                <c:pt idx="6948">
                  <c:v>89.48</c:v>
                </c:pt>
                <c:pt idx="6949">
                  <c:v>89.49</c:v>
                </c:pt>
                <c:pt idx="6950">
                  <c:v>89.5</c:v>
                </c:pt>
                <c:pt idx="6951">
                  <c:v>89.51</c:v>
                </c:pt>
                <c:pt idx="6952">
                  <c:v>89.52</c:v>
                </c:pt>
                <c:pt idx="6953">
                  <c:v>89.53</c:v>
                </c:pt>
                <c:pt idx="6954">
                  <c:v>89.54</c:v>
                </c:pt>
                <c:pt idx="6955">
                  <c:v>89.55</c:v>
                </c:pt>
                <c:pt idx="6956">
                  <c:v>89.56</c:v>
                </c:pt>
                <c:pt idx="6957">
                  <c:v>89.57</c:v>
                </c:pt>
                <c:pt idx="6958">
                  <c:v>89.58</c:v>
                </c:pt>
                <c:pt idx="6959">
                  <c:v>89.59</c:v>
                </c:pt>
                <c:pt idx="6960">
                  <c:v>89.6</c:v>
                </c:pt>
                <c:pt idx="6961">
                  <c:v>89.61</c:v>
                </c:pt>
                <c:pt idx="6962">
                  <c:v>89.62</c:v>
                </c:pt>
                <c:pt idx="6963">
                  <c:v>89.63</c:v>
                </c:pt>
                <c:pt idx="6964">
                  <c:v>89.64</c:v>
                </c:pt>
                <c:pt idx="6965">
                  <c:v>89.65</c:v>
                </c:pt>
                <c:pt idx="6966">
                  <c:v>89.66</c:v>
                </c:pt>
                <c:pt idx="6967">
                  <c:v>89.67</c:v>
                </c:pt>
                <c:pt idx="6968">
                  <c:v>89.68</c:v>
                </c:pt>
                <c:pt idx="6969">
                  <c:v>89.69</c:v>
                </c:pt>
                <c:pt idx="6970">
                  <c:v>89.7</c:v>
                </c:pt>
                <c:pt idx="6971">
                  <c:v>89.71</c:v>
                </c:pt>
                <c:pt idx="6972">
                  <c:v>89.72</c:v>
                </c:pt>
                <c:pt idx="6973">
                  <c:v>89.73</c:v>
                </c:pt>
                <c:pt idx="6974">
                  <c:v>89.74</c:v>
                </c:pt>
                <c:pt idx="6975">
                  <c:v>89.75</c:v>
                </c:pt>
                <c:pt idx="6976">
                  <c:v>89.76</c:v>
                </c:pt>
                <c:pt idx="6977">
                  <c:v>89.77</c:v>
                </c:pt>
                <c:pt idx="6978">
                  <c:v>89.78</c:v>
                </c:pt>
                <c:pt idx="6979">
                  <c:v>89.79</c:v>
                </c:pt>
                <c:pt idx="6980">
                  <c:v>89.8</c:v>
                </c:pt>
                <c:pt idx="6981">
                  <c:v>89.81</c:v>
                </c:pt>
                <c:pt idx="6982">
                  <c:v>89.82</c:v>
                </c:pt>
                <c:pt idx="6983">
                  <c:v>89.83</c:v>
                </c:pt>
                <c:pt idx="6984">
                  <c:v>89.84</c:v>
                </c:pt>
                <c:pt idx="6985">
                  <c:v>89.85</c:v>
                </c:pt>
                <c:pt idx="6986">
                  <c:v>89.86</c:v>
                </c:pt>
                <c:pt idx="6987">
                  <c:v>89.87</c:v>
                </c:pt>
                <c:pt idx="6988">
                  <c:v>89.88</c:v>
                </c:pt>
                <c:pt idx="6989">
                  <c:v>89.89</c:v>
                </c:pt>
                <c:pt idx="6990">
                  <c:v>89.9</c:v>
                </c:pt>
                <c:pt idx="6991">
                  <c:v>89.91</c:v>
                </c:pt>
                <c:pt idx="6992">
                  <c:v>89.92</c:v>
                </c:pt>
                <c:pt idx="6993">
                  <c:v>89.93</c:v>
                </c:pt>
                <c:pt idx="6994">
                  <c:v>89.94</c:v>
                </c:pt>
                <c:pt idx="6995">
                  <c:v>89.95</c:v>
                </c:pt>
                <c:pt idx="6996">
                  <c:v>89.96</c:v>
                </c:pt>
                <c:pt idx="6997">
                  <c:v>89.97</c:v>
                </c:pt>
                <c:pt idx="6998">
                  <c:v>89.98</c:v>
                </c:pt>
                <c:pt idx="6999">
                  <c:v>89.99</c:v>
                </c:pt>
                <c:pt idx="7000">
                  <c:v>90</c:v>
                </c:pt>
                <c:pt idx="7001">
                  <c:v>90.01</c:v>
                </c:pt>
                <c:pt idx="7002">
                  <c:v>90.02</c:v>
                </c:pt>
                <c:pt idx="7003">
                  <c:v>90.03</c:v>
                </c:pt>
                <c:pt idx="7004">
                  <c:v>90.04</c:v>
                </c:pt>
                <c:pt idx="7005">
                  <c:v>90.05</c:v>
                </c:pt>
                <c:pt idx="7006">
                  <c:v>90.06</c:v>
                </c:pt>
                <c:pt idx="7007">
                  <c:v>90.07</c:v>
                </c:pt>
                <c:pt idx="7008">
                  <c:v>90.08</c:v>
                </c:pt>
                <c:pt idx="7009">
                  <c:v>90.09</c:v>
                </c:pt>
                <c:pt idx="7010">
                  <c:v>90.1</c:v>
                </c:pt>
                <c:pt idx="7011">
                  <c:v>90.11</c:v>
                </c:pt>
                <c:pt idx="7012">
                  <c:v>90.12</c:v>
                </c:pt>
                <c:pt idx="7013">
                  <c:v>90.13</c:v>
                </c:pt>
                <c:pt idx="7014">
                  <c:v>90.14</c:v>
                </c:pt>
                <c:pt idx="7015">
                  <c:v>90.15</c:v>
                </c:pt>
                <c:pt idx="7016">
                  <c:v>90.16</c:v>
                </c:pt>
                <c:pt idx="7017">
                  <c:v>90.17</c:v>
                </c:pt>
                <c:pt idx="7018">
                  <c:v>90.18</c:v>
                </c:pt>
                <c:pt idx="7019">
                  <c:v>90.19</c:v>
                </c:pt>
                <c:pt idx="7020">
                  <c:v>90.2</c:v>
                </c:pt>
                <c:pt idx="7021">
                  <c:v>90.21</c:v>
                </c:pt>
                <c:pt idx="7022">
                  <c:v>90.22</c:v>
                </c:pt>
                <c:pt idx="7023">
                  <c:v>90.23</c:v>
                </c:pt>
                <c:pt idx="7024">
                  <c:v>90.24</c:v>
                </c:pt>
                <c:pt idx="7025">
                  <c:v>90.25</c:v>
                </c:pt>
                <c:pt idx="7026">
                  <c:v>90.26</c:v>
                </c:pt>
                <c:pt idx="7027">
                  <c:v>90.27</c:v>
                </c:pt>
                <c:pt idx="7028">
                  <c:v>90.28</c:v>
                </c:pt>
                <c:pt idx="7029">
                  <c:v>90.29</c:v>
                </c:pt>
                <c:pt idx="7030">
                  <c:v>90.3</c:v>
                </c:pt>
                <c:pt idx="7031">
                  <c:v>90.31</c:v>
                </c:pt>
                <c:pt idx="7032">
                  <c:v>90.32</c:v>
                </c:pt>
                <c:pt idx="7033">
                  <c:v>90.33</c:v>
                </c:pt>
                <c:pt idx="7034">
                  <c:v>90.34</c:v>
                </c:pt>
                <c:pt idx="7035">
                  <c:v>90.35</c:v>
                </c:pt>
                <c:pt idx="7036">
                  <c:v>90.36</c:v>
                </c:pt>
                <c:pt idx="7037">
                  <c:v>90.37</c:v>
                </c:pt>
                <c:pt idx="7038">
                  <c:v>90.38</c:v>
                </c:pt>
                <c:pt idx="7039">
                  <c:v>90.39</c:v>
                </c:pt>
                <c:pt idx="7040">
                  <c:v>90.4</c:v>
                </c:pt>
                <c:pt idx="7041">
                  <c:v>90.41</c:v>
                </c:pt>
                <c:pt idx="7042">
                  <c:v>90.42</c:v>
                </c:pt>
                <c:pt idx="7043">
                  <c:v>90.43</c:v>
                </c:pt>
                <c:pt idx="7044">
                  <c:v>90.44</c:v>
                </c:pt>
                <c:pt idx="7045">
                  <c:v>90.45</c:v>
                </c:pt>
                <c:pt idx="7046">
                  <c:v>90.46</c:v>
                </c:pt>
                <c:pt idx="7047">
                  <c:v>90.47</c:v>
                </c:pt>
                <c:pt idx="7048">
                  <c:v>90.48</c:v>
                </c:pt>
                <c:pt idx="7049">
                  <c:v>90.49</c:v>
                </c:pt>
                <c:pt idx="7050">
                  <c:v>90.5</c:v>
                </c:pt>
                <c:pt idx="7051">
                  <c:v>90.51</c:v>
                </c:pt>
                <c:pt idx="7052">
                  <c:v>90.52</c:v>
                </c:pt>
                <c:pt idx="7053">
                  <c:v>90.53</c:v>
                </c:pt>
                <c:pt idx="7054">
                  <c:v>90.54</c:v>
                </c:pt>
                <c:pt idx="7055">
                  <c:v>90.55</c:v>
                </c:pt>
                <c:pt idx="7056">
                  <c:v>90.56</c:v>
                </c:pt>
                <c:pt idx="7057">
                  <c:v>90.57</c:v>
                </c:pt>
                <c:pt idx="7058">
                  <c:v>90.58</c:v>
                </c:pt>
                <c:pt idx="7059">
                  <c:v>90.59</c:v>
                </c:pt>
                <c:pt idx="7060">
                  <c:v>90.6</c:v>
                </c:pt>
                <c:pt idx="7061">
                  <c:v>90.61</c:v>
                </c:pt>
                <c:pt idx="7062">
                  <c:v>90.62</c:v>
                </c:pt>
                <c:pt idx="7063">
                  <c:v>90.63</c:v>
                </c:pt>
                <c:pt idx="7064">
                  <c:v>90.64</c:v>
                </c:pt>
                <c:pt idx="7065">
                  <c:v>90.65</c:v>
                </c:pt>
                <c:pt idx="7066">
                  <c:v>90.66</c:v>
                </c:pt>
                <c:pt idx="7067">
                  <c:v>90.67</c:v>
                </c:pt>
                <c:pt idx="7068">
                  <c:v>90.68</c:v>
                </c:pt>
                <c:pt idx="7069">
                  <c:v>90.69</c:v>
                </c:pt>
                <c:pt idx="7070">
                  <c:v>90.7</c:v>
                </c:pt>
                <c:pt idx="7071">
                  <c:v>90.71</c:v>
                </c:pt>
                <c:pt idx="7072">
                  <c:v>90.72</c:v>
                </c:pt>
                <c:pt idx="7073">
                  <c:v>90.73</c:v>
                </c:pt>
                <c:pt idx="7074">
                  <c:v>90.74</c:v>
                </c:pt>
                <c:pt idx="7075">
                  <c:v>90.75</c:v>
                </c:pt>
                <c:pt idx="7076">
                  <c:v>90.76</c:v>
                </c:pt>
                <c:pt idx="7077">
                  <c:v>90.77</c:v>
                </c:pt>
                <c:pt idx="7078">
                  <c:v>90.78</c:v>
                </c:pt>
                <c:pt idx="7079">
                  <c:v>90.79</c:v>
                </c:pt>
                <c:pt idx="7080">
                  <c:v>90.8</c:v>
                </c:pt>
                <c:pt idx="7081">
                  <c:v>90.81</c:v>
                </c:pt>
                <c:pt idx="7082">
                  <c:v>90.82</c:v>
                </c:pt>
                <c:pt idx="7083">
                  <c:v>90.83</c:v>
                </c:pt>
                <c:pt idx="7084">
                  <c:v>90.84</c:v>
                </c:pt>
                <c:pt idx="7085">
                  <c:v>90.85</c:v>
                </c:pt>
                <c:pt idx="7086">
                  <c:v>90.86</c:v>
                </c:pt>
                <c:pt idx="7087">
                  <c:v>90.87</c:v>
                </c:pt>
                <c:pt idx="7088">
                  <c:v>90.88</c:v>
                </c:pt>
                <c:pt idx="7089">
                  <c:v>90.89</c:v>
                </c:pt>
                <c:pt idx="7090">
                  <c:v>90.9</c:v>
                </c:pt>
                <c:pt idx="7091">
                  <c:v>90.91</c:v>
                </c:pt>
                <c:pt idx="7092">
                  <c:v>90.92</c:v>
                </c:pt>
                <c:pt idx="7093">
                  <c:v>90.93</c:v>
                </c:pt>
                <c:pt idx="7094">
                  <c:v>90.94</c:v>
                </c:pt>
                <c:pt idx="7095">
                  <c:v>90.95</c:v>
                </c:pt>
                <c:pt idx="7096">
                  <c:v>90.96</c:v>
                </c:pt>
                <c:pt idx="7097">
                  <c:v>90.97</c:v>
                </c:pt>
                <c:pt idx="7098">
                  <c:v>90.98</c:v>
                </c:pt>
                <c:pt idx="7099">
                  <c:v>90.99</c:v>
                </c:pt>
                <c:pt idx="7100">
                  <c:v>91</c:v>
                </c:pt>
                <c:pt idx="7101">
                  <c:v>91.01</c:v>
                </c:pt>
                <c:pt idx="7102">
                  <c:v>91.02</c:v>
                </c:pt>
                <c:pt idx="7103">
                  <c:v>91.03</c:v>
                </c:pt>
                <c:pt idx="7104">
                  <c:v>91.04</c:v>
                </c:pt>
                <c:pt idx="7105">
                  <c:v>91.05</c:v>
                </c:pt>
                <c:pt idx="7106">
                  <c:v>91.06</c:v>
                </c:pt>
                <c:pt idx="7107">
                  <c:v>91.07</c:v>
                </c:pt>
                <c:pt idx="7108">
                  <c:v>91.08</c:v>
                </c:pt>
                <c:pt idx="7109">
                  <c:v>91.09</c:v>
                </c:pt>
                <c:pt idx="7110">
                  <c:v>91.1</c:v>
                </c:pt>
                <c:pt idx="7111">
                  <c:v>91.11</c:v>
                </c:pt>
                <c:pt idx="7112">
                  <c:v>91.12</c:v>
                </c:pt>
                <c:pt idx="7113">
                  <c:v>91.13</c:v>
                </c:pt>
                <c:pt idx="7114">
                  <c:v>91.14</c:v>
                </c:pt>
                <c:pt idx="7115">
                  <c:v>91.15</c:v>
                </c:pt>
                <c:pt idx="7116">
                  <c:v>91.16</c:v>
                </c:pt>
                <c:pt idx="7117">
                  <c:v>91.17</c:v>
                </c:pt>
                <c:pt idx="7118">
                  <c:v>91.18</c:v>
                </c:pt>
                <c:pt idx="7119">
                  <c:v>91.19</c:v>
                </c:pt>
                <c:pt idx="7120">
                  <c:v>91.2</c:v>
                </c:pt>
                <c:pt idx="7121">
                  <c:v>91.21</c:v>
                </c:pt>
                <c:pt idx="7122">
                  <c:v>91.22</c:v>
                </c:pt>
                <c:pt idx="7123">
                  <c:v>91.23</c:v>
                </c:pt>
                <c:pt idx="7124">
                  <c:v>91.24</c:v>
                </c:pt>
                <c:pt idx="7125">
                  <c:v>91.25</c:v>
                </c:pt>
                <c:pt idx="7126">
                  <c:v>91.26</c:v>
                </c:pt>
                <c:pt idx="7127">
                  <c:v>91.27</c:v>
                </c:pt>
                <c:pt idx="7128">
                  <c:v>91.28</c:v>
                </c:pt>
                <c:pt idx="7129">
                  <c:v>91.29</c:v>
                </c:pt>
                <c:pt idx="7130">
                  <c:v>91.3</c:v>
                </c:pt>
                <c:pt idx="7131">
                  <c:v>91.31</c:v>
                </c:pt>
                <c:pt idx="7132">
                  <c:v>91.32</c:v>
                </c:pt>
                <c:pt idx="7133">
                  <c:v>91.33</c:v>
                </c:pt>
                <c:pt idx="7134">
                  <c:v>91.34</c:v>
                </c:pt>
                <c:pt idx="7135">
                  <c:v>91.35</c:v>
                </c:pt>
                <c:pt idx="7136">
                  <c:v>91.36</c:v>
                </c:pt>
                <c:pt idx="7137">
                  <c:v>91.37</c:v>
                </c:pt>
                <c:pt idx="7138">
                  <c:v>91.38</c:v>
                </c:pt>
                <c:pt idx="7139">
                  <c:v>91.39</c:v>
                </c:pt>
                <c:pt idx="7140">
                  <c:v>91.4</c:v>
                </c:pt>
                <c:pt idx="7141">
                  <c:v>91.41</c:v>
                </c:pt>
                <c:pt idx="7142">
                  <c:v>91.42</c:v>
                </c:pt>
                <c:pt idx="7143">
                  <c:v>91.43</c:v>
                </c:pt>
                <c:pt idx="7144">
                  <c:v>91.44</c:v>
                </c:pt>
                <c:pt idx="7145">
                  <c:v>91.45</c:v>
                </c:pt>
                <c:pt idx="7146">
                  <c:v>91.46</c:v>
                </c:pt>
                <c:pt idx="7147">
                  <c:v>91.47</c:v>
                </c:pt>
                <c:pt idx="7148">
                  <c:v>91.48</c:v>
                </c:pt>
                <c:pt idx="7149">
                  <c:v>91.49</c:v>
                </c:pt>
                <c:pt idx="7150">
                  <c:v>91.5</c:v>
                </c:pt>
                <c:pt idx="7151">
                  <c:v>91.51</c:v>
                </c:pt>
                <c:pt idx="7152">
                  <c:v>91.52</c:v>
                </c:pt>
                <c:pt idx="7153">
                  <c:v>91.53</c:v>
                </c:pt>
                <c:pt idx="7154">
                  <c:v>91.54</c:v>
                </c:pt>
                <c:pt idx="7155">
                  <c:v>91.55</c:v>
                </c:pt>
                <c:pt idx="7156">
                  <c:v>91.56</c:v>
                </c:pt>
                <c:pt idx="7157">
                  <c:v>91.57</c:v>
                </c:pt>
                <c:pt idx="7158">
                  <c:v>91.58</c:v>
                </c:pt>
                <c:pt idx="7159">
                  <c:v>91.59</c:v>
                </c:pt>
                <c:pt idx="7160">
                  <c:v>91.6</c:v>
                </c:pt>
                <c:pt idx="7161">
                  <c:v>91.61</c:v>
                </c:pt>
                <c:pt idx="7162">
                  <c:v>91.62</c:v>
                </c:pt>
                <c:pt idx="7163">
                  <c:v>91.63</c:v>
                </c:pt>
                <c:pt idx="7164">
                  <c:v>91.64</c:v>
                </c:pt>
                <c:pt idx="7165">
                  <c:v>91.65</c:v>
                </c:pt>
                <c:pt idx="7166">
                  <c:v>91.66</c:v>
                </c:pt>
                <c:pt idx="7167">
                  <c:v>91.67</c:v>
                </c:pt>
                <c:pt idx="7168">
                  <c:v>91.68</c:v>
                </c:pt>
                <c:pt idx="7169">
                  <c:v>91.69</c:v>
                </c:pt>
                <c:pt idx="7170">
                  <c:v>91.7</c:v>
                </c:pt>
                <c:pt idx="7171">
                  <c:v>91.71</c:v>
                </c:pt>
                <c:pt idx="7172">
                  <c:v>91.72</c:v>
                </c:pt>
                <c:pt idx="7173">
                  <c:v>91.73</c:v>
                </c:pt>
                <c:pt idx="7174">
                  <c:v>91.74</c:v>
                </c:pt>
                <c:pt idx="7175">
                  <c:v>91.75</c:v>
                </c:pt>
                <c:pt idx="7176">
                  <c:v>91.76</c:v>
                </c:pt>
                <c:pt idx="7177">
                  <c:v>91.77</c:v>
                </c:pt>
                <c:pt idx="7178">
                  <c:v>91.78</c:v>
                </c:pt>
                <c:pt idx="7179">
                  <c:v>91.79</c:v>
                </c:pt>
                <c:pt idx="7180">
                  <c:v>91.8</c:v>
                </c:pt>
                <c:pt idx="7181">
                  <c:v>91.81</c:v>
                </c:pt>
                <c:pt idx="7182">
                  <c:v>91.82</c:v>
                </c:pt>
                <c:pt idx="7183">
                  <c:v>91.83</c:v>
                </c:pt>
                <c:pt idx="7184">
                  <c:v>91.84</c:v>
                </c:pt>
                <c:pt idx="7185">
                  <c:v>91.85</c:v>
                </c:pt>
                <c:pt idx="7186">
                  <c:v>91.86</c:v>
                </c:pt>
                <c:pt idx="7187">
                  <c:v>91.87</c:v>
                </c:pt>
                <c:pt idx="7188">
                  <c:v>91.88</c:v>
                </c:pt>
                <c:pt idx="7189">
                  <c:v>91.89</c:v>
                </c:pt>
                <c:pt idx="7190">
                  <c:v>91.9</c:v>
                </c:pt>
                <c:pt idx="7191">
                  <c:v>91.91</c:v>
                </c:pt>
                <c:pt idx="7192">
                  <c:v>91.92</c:v>
                </c:pt>
                <c:pt idx="7193">
                  <c:v>91.93</c:v>
                </c:pt>
                <c:pt idx="7194">
                  <c:v>91.94</c:v>
                </c:pt>
                <c:pt idx="7195">
                  <c:v>91.95</c:v>
                </c:pt>
                <c:pt idx="7196">
                  <c:v>91.96</c:v>
                </c:pt>
                <c:pt idx="7197">
                  <c:v>91.97</c:v>
                </c:pt>
                <c:pt idx="7198">
                  <c:v>91.98</c:v>
                </c:pt>
                <c:pt idx="7199">
                  <c:v>91.99</c:v>
                </c:pt>
                <c:pt idx="7200">
                  <c:v>92</c:v>
                </c:pt>
                <c:pt idx="7201">
                  <c:v>92.01</c:v>
                </c:pt>
                <c:pt idx="7202">
                  <c:v>92.02</c:v>
                </c:pt>
                <c:pt idx="7203">
                  <c:v>92.03</c:v>
                </c:pt>
                <c:pt idx="7204">
                  <c:v>92.04</c:v>
                </c:pt>
                <c:pt idx="7205">
                  <c:v>92.05</c:v>
                </c:pt>
                <c:pt idx="7206">
                  <c:v>92.06</c:v>
                </c:pt>
                <c:pt idx="7207">
                  <c:v>92.07</c:v>
                </c:pt>
                <c:pt idx="7208">
                  <c:v>92.08</c:v>
                </c:pt>
                <c:pt idx="7209">
                  <c:v>92.09</c:v>
                </c:pt>
                <c:pt idx="7210">
                  <c:v>92.1</c:v>
                </c:pt>
                <c:pt idx="7211">
                  <c:v>92.11</c:v>
                </c:pt>
                <c:pt idx="7212">
                  <c:v>92.12</c:v>
                </c:pt>
                <c:pt idx="7213">
                  <c:v>92.13</c:v>
                </c:pt>
                <c:pt idx="7214">
                  <c:v>92.14</c:v>
                </c:pt>
                <c:pt idx="7215">
                  <c:v>92.15</c:v>
                </c:pt>
                <c:pt idx="7216">
                  <c:v>92.16</c:v>
                </c:pt>
                <c:pt idx="7217">
                  <c:v>92.17</c:v>
                </c:pt>
                <c:pt idx="7218">
                  <c:v>92.18</c:v>
                </c:pt>
                <c:pt idx="7219">
                  <c:v>92.19</c:v>
                </c:pt>
                <c:pt idx="7220">
                  <c:v>92.2</c:v>
                </c:pt>
                <c:pt idx="7221">
                  <c:v>92.21</c:v>
                </c:pt>
                <c:pt idx="7222">
                  <c:v>92.22</c:v>
                </c:pt>
                <c:pt idx="7223">
                  <c:v>92.23</c:v>
                </c:pt>
                <c:pt idx="7224">
                  <c:v>92.24</c:v>
                </c:pt>
                <c:pt idx="7225">
                  <c:v>92.25</c:v>
                </c:pt>
                <c:pt idx="7226">
                  <c:v>92.26</c:v>
                </c:pt>
                <c:pt idx="7227">
                  <c:v>92.27</c:v>
                </c:pt>
                <c:pt idx="7228">
                  <c:v>92.28</c:v>
                </c:pt>
                <c:pt idx="7229">
                  <c:v>92.29</c:v>
                </c:pt>
                <c:pt idx="7230">
                  <c:v>92.3</c:v>
                </c:pt>
                <c:pt idx="7231">
                  <c:v>92.31</c:v>
                </c:pt>
                <c:pt idx="7232">
                  <c:v>92.32</c:v>
                </c:pt>
                <c:pt idx="7233">
                  <c:v>92.33</c:v>
                </c:pt>
                <c:pt idx="7234">
                  <c:v>92.34</c:v>
                </c:pt>
                <c:pt idx="7235">
                  <c:v>92.35</c:v>
                </c:pt>
                <c:pt idx="7236">
                  <c:v>92.36</c:v>
                </c:pt>
                <c:pt idx="7237">
                  <c:v>92.37</c:v>
                </c:pt>
                <c:pt idx="7238">
                  <c:v>92.38</c:v>
                </c:pt>
                <c:pt idx="7239">
                  <c:v>92.39</c:v>
                </c:pt>
                <c:pt idx="7240">
                  <c:v>92.4</c:v>
                </c:pt>
                <c:pt idx="7241">
                  <c:v>92.41</c:v>
                </c:pt>
                <c:pt idx="7242">
                  <c:v>92.42</c:v>
                </c:pt>
                <c:pt idx="7243">
                  <c:v>92.43</c:v>
                </c:pt>
                <c:pt idx="7244">
                  <c:v>92.44</c:v>
                </c:pt>
                <c:pt idx="7245">
                  <c:v>92.45</c:v>
                </c:pt>
                <c:pt idx="7246">
                  <c:v>92.46</c:v>
                </c:pt>
                <c:pt idx="7247">
                  <c:v>92.47</c:v>
                </c:pt>
                <c:pt idx="7248">
                  <c:v>92.48</c:v>
                </c:pt>
                <c:pt idx="7249">
                  <c:v>92.49</c:v>
                </c:pt>
                <c:pt idx="7250">
                  <c:v>92.5</c:v>
                </c:pt>
                <c:pt idx="7251">
                  <c:v>92.51</c:v>
                </c:pt>
                <c:pt idx="7252">
                  <c:v>92.52</c:v>
                </c:pt>
                <c:pt idx="7253">
                  <c:v>92.53</c:v>
                </c:pt>
                <c:pt idx="7254">
                  <c:v>92.54</c:v>
                </c:pt>
                <c:pt idx="7255">
                  <c:v>92.55</c:v>
                </c:pt>
                <c:pt idx="7256">
                  <c:v>92.56</c:v>
                </c:pt>
                <c:pt idx="7257">
                  <c:v>92.57</c:v>
                </c:pt>
                <c:pt idx="7258">
                  <c:v>92.58</c:v>
                </c:pt>
                <c:pt idx="7259">
                  <c:v>92.59</c:v>
                </c:pt>
                <c:pt idx="7260">
                  <c:v>92.6</c:v>
                </c:pt>
                <c:pt idx="7261">
                  <c:v>92.61</c:v>
                </c:pt>
                <c:pt idx="7262">
                  <c:v>92.62</c:v>
                </c:pt>
                <c:pt idx="7263">
                  <c:v>92.63</c:v>
                </c:pt>
                <c:pt idx="7264">
                  <c:v>92.64</c:v>
                </c:pt>
                <c:pt idx="7265">
                  <c:v>92.65</c:v>
                </c:pt>
                <c:pt idx="7266">
                  <c:v>92.66</c:v>
                </c:pt>
                <c:pt idx="7267">
                  <c:v>92.67</c:v>
                </c:pt>
                <c:pt idx="7268">
                  <c:v>92.68</c:v>
                </c:pt>
                <c:pt idx="7269">
                  <c:v>92.69</c:v>
                </c:pt>
                <c:pt idx="7270">
                  <c:v>92.7</c:v>
                </c:pt>
                <c:pt idx="7271">
                  <c:v>92.71</c:v>
                </c:pt>
                <c:pt idx="7272">
                  <c:v>92.72</c:v>
                </c:pt>
                <c:pt idx="7273">
                  <c:v>92.73</c:v>
                </c:pt>
                <c:pt idx="7274">
                  <c:v>92.74</c:v>
                </c:pt>
                <c:pt idx="7275">
                  <c:v>92.75</c:v>
                </c:pt>
                <c:pt idx="7276">
                  <c:v>92.76</c:v>
                </c:pt>
                <c:pt idx="7277">
                  <c:v>92.77</c:v>
                </c:pt>
                <c:pt idx="7278">
                  <c:v>92.78</c:v>
                </c:pt>
                <c:pt idx="7279">
                  <c:v>92.79</c:v>
                </c:pt>
                <c:pt idx="7280">
                  <c:v>92.8</c:v>
                </c:pt>
                <c:pt idx="7281">
                  <c:v>92.81</c:v>
                </c:pt>
                <c:pt idx="7282">
                  <c:v>92.82</c:v>
                </c:pt>
                <c:pt idx="7283">
                  <c:v>92.83</c:v>
                </c:pt>
                <c:pt idx="7284">
                  <c:v>92.84</c:v>
                </c:pt>
                <c:pt idx="7285">
                  <c:v>92.85</c:v>
                </c:pt>
                <c:pt idx="7286">
                  <c:v>92.86</c:v>
                </c:pt>
                <c:pt idx="7287">
                  <c:v>92.87</c:v>
                </c:pt>
                <c:pt idx="7288">
                  <c:v>92.88</c:v>
                </c:pt>
                <c:pt idx="7289">
                  <c:v>92.89</c:v>
                </c:pt>
                <c:pt idx="7290">
                  <c:v>92.9</c:v>
                </c:pt>
                <c:pt idx="7291">
                  <c:v>92.91</c:v>
                </c:pt>
                <c:pt idx="7292">
                  <c:v>92.92</c:v>
                </c:pt>
                <c:pt idx="7293">
                  <c:v>92.93</c:v>
                </c:pt>
                <c:pt idx="7294">
                  <c:v>92.94</c:v>
                </c:pt>
                <c:pt idx="7295">
                  <c:v>92.95</c:v>
                </c:pt>
                <c:pt idx="7296">
                  <c:v>92.96</c:v>
                </c:pt>
                <c:pt idx="7297">
                  <c:v>92.97</c:v>
                </c:pt>
                <c:pt idx="7298">
                  <c:v>92.98</c:v>
                </c:pt>
                <c:pt idx="7299">
                  <c:v>92.99</c:v>
                </c:pt>
                <c:pt idx="7300">
                  <c:v>93</c:v>
                </c:pt>
                <c:pt idx="7301">
                  <c:v>93.01</c:v>
                </c:pt>
                <c:pt idx="7302">
                  <c:v>93.02</c:v>
                </c:pt>
                <c:pt idx="7303">
                  <c:v>93.03</c:v>
                </c:pt>
                <c:pt idx="7304">
                  <c:v>93.04</c:v>
                </c:pt>
                <c:pt idx="7305">
                  <c:v>93.05</c:v>
                </c:pt>
                <c:pt idx="7306">
                  <c:v>93.06</c:v>
                </c:pt>
                <c:pt idx="7307">
                  <c:v>93.07</c:v>
                </c:pt>
                <c:pt idx="7308">
                  <c:v>93.08</c:v>
                </c:pt>
                <c:pt idx="7309">
                  <c:v>93.09</c:v>
                </c:pt>
                <c:pt idx="7310">
                  <c:v>93.1</c:v>
                </c:pt>
                <c:pt idx="7311">
                  <c:v>93.11</c:v>
                </c:pt>
                <c:pt idx="7312">
                  <c:v>93.12</c:v>
                </c:pt>
                <c:pt idx="7313">
                  <c:v>93.13</c:v>
                </c:pt>
                <c:pt idx="7314">
                  <c:v>93.14</c:v>
                </c:pt>
                <c:pt idx="7315">
                  <c:v>93.15</c:v>
                </c:pt>
                <c:pt idx="7316">
                  <c:v>93.16</c:v>
                </c:pt>
                <c:pt idx="7317">
                  <c:v>93.17</c:v>
                </c:pt>
                <c:pt idx="7318">
                  <c:v>93.18</c:v>
                </c:pt>
                <c:pt idx="7319">
                  <c:v>93.19</c:v>
                </c:pt>
                <c:pt idx="7320">
                  <c:v>93.2</c:v>
                </c:pt>
                <c:pt idx="7321">
                  <c:v>93.21</c:v>
                </c:pt>
                <c:pt idx="7322">
                  <c:v>93.22</c:v>
                </c:pt>
                <c:pt idx="7323">
                  <c:v>93.23</c:v>
                </c:pt>
                <c:pt idx="7324">
                  <c:v>93.24</c:v>
                </c:pt>
                <c:pt idx="7325">
                  <c:v>93.25</c:v>
                </c:pt>
                <c:pt idx="7326">
                  <c:v>93.26</c:v>
                </c:pt>
                <c:pt idx="7327">
                  <c:v>93.27</c:v>
                </c:pt>
                <c:pt idx="7328">
                  <c:v>93.28</c:v>
                </c:pt>
                <c:pt idx="7329">
                  <c:v>93.29</c:v>
                </c:pt>
                <c:pt idx="7330">
                  <c:v>93.3</c:v>
                </c:pt>
                <c:pt idx="7331">
                  <c:v>93.31</c:v>
                </c:pt>
                <c:pt idx="7332">
                  <c:v>93.32</c:v>
                </c:pt>
                <c:pt idx="7333">
                  <c:v>93.33</c:v>
                </c:pt>
                <c:pt idx="7334">
                  <c:v>93.34</c:v>
                </c:pt>
                <c:pt idx="7335">
                  <c:v>93.35</c:v>
                </c:pt>
                <c:pt idx="7336">
                  <c:v>93.36</c:v>
                </c:pt>
                <c:pt idx="7337">
                  <c:v>93.37</c:v>
                </c:pt>
                <c:pt idx="7338">
                  <c:v>93.38</c:v>
                </c:pt>
                <c:pt idx="7339">
                  <c:v>93.39</c:v>
                </c:pt>
                <c:pt idx="7340">
                  <c:v>93.4</c:v>
                </c:pt>
                <c:pt idx="7341">
                  <c:v>93.41</c:v>
                </c:pt>
                <c:pt idx="7342">
                  <c:v>93.42</c:v>
                </c:pt>
                <c:pt idx="7343">
                  <c:v>93.43</c:v>
                </c:pt>
                <c:pt idx="7344">
                  <c:v>93.44</c:v>
                </c:pt>
                <c:pt idx="7345">
                  <c:v>93.45</c:v>
                </c:pt>
                <c:pt idx="7346">
                  <c:v>93.46</c:v>
                </c:pt>
                <c:pt idx="7347">
                  <c:v>93.47</c:v>
                </c:pt>
                <c:pt idx="7348">
                  <c:v>93.48</c:v>
                </c:pt>
                <c:pt idx="7349">
                  <c:v>93.49</c:v>
                </c:pt>
                <c:pt idx="7350">
                  <c:v>93.5</c:v>
                </c:pt>
                <c:pt idx="7351">
                  <c:v>93.51</c:v>
                </c:pt>
                <c:pt idx="7352">
                  <c:v>93.52</c:v>
                </c:pt>
                <c:pt idx="7353">
                  <c:v>93.53</c:v>
                </c:pt>
                <c:pt idx="7354">
                  <c:v>93.54</c:v>
                </c:pt>
                <c:pt idx="7355">
                  <c:v>93.55</c:v>
                </c:pt>
                <c:pt idx="7356">
                  <c:v>93.56</c:v>
                </c:pt>
                <c:pt idx="7357">
                  <c:v>93.57</c:v>
                </c:pt>
                <c:pt idx="7358">
                  <c:v>93.58</c:v>
                </c:pt>
                <c:pt idx="7359">
                  <c:v>93.59</c:v>
                </c:pt>
                <c:pt idx="7360">
                  <c:v>93.6</c:v>
                </c:pt>
                <c:pt idx="7361">
                  <c:v>93.61</c:v>
                </c:pt>
                <c:pt idx="7362">
                  <c:v>93.62</c:v>
                </c:pt>
                <c:pt idx="7363">
                  <c:v>93.63</c:v>
                </c:pt>
                <c:pt idx="7364">
                  <c:v>93.64</c:v>
                </c:pt>
                <c:pt idx="7365">
                  <c:v>93.65</c:v>
                </c:pt>
                <c:pt idx="7366">
                  <c:v>93.66</c:v>
                </c:pt>
                <c:pt idx="7367">
                  <c:v>93.67</c:v>
                </c:pt>
                <c:pt idx="7368">
                  <c:v>93.68</c:v>
                </c:pt>
                <c:pt idx="7369">
                  <c:v>93.69</c:v>
                </c:pt>
                <c:pt idx="7370">
                  <c:v>93.7</c:v>
                </c:pt>
                <c:pt idx="7371">
                  <c:v>93.71</c:v>
                </c:pt>
                <c:pt idx="7372">
                  <c:v>93.72</c:v>
                </c:pt>
                <c:pt idx="7373">
                  <c:v>93.73</c:v>
                </c:pt>
                <c:pt idx="7374">
                  <c:v>93.74</c:v>
                </c:pt>
                <c:pt idx="7375">
                  <c:v>93.75</c:v>
                </c:pt>
                <c:pt idx="7376">
                  <c:v>93.76</c:v>
                </c:pt>
                <c:pt idx="7377">
                  <c:v>93.77</c:v>
                </c:pt>
                <c:pt idx="7378">
                  <c:v>93.78</c:v>
                </c:pt>
                <c:pt idx="7379">
                  <c:v>93.79</c:v>
                </c:pt>
                <c:pt idx="7380">
                  <c:v>93.8</c:v>
                </c:pt>
                <c:pt idx="7381">
                  <c:v>93.81</c:v>
                </c:pt>
                <c:pt idx="7382">
                  <c:v>93.82</c:v>
                </c:pt>
                <c:pt idx="7383">
                  <c:v>93.83</c:v>
                </c:pt>
                <c:pt idx="7384">
                  <c:v>93.84</c:v>
                </c:pt>
                <c:pt idx="7385">
                  <c:v>93.85</c:v>
                </c:pt>
                <c:pt idx="7386">
                  <c:v>93.86</c:v>
                </c:pt>
                <c:pt idx="7387">
                  <c:v>93.87</c:v>
                </c:pt>
                <c:pt idx="7388">
                  <c:v>93.88</c:v>
                </c:pt>
                <c:pt idx="7389">
                  <c:v>93.89</c:v>
                </c:pt>
                <c:pt idx="7390">
                  <c:v>93.9</c:v>
                </c:pt>
                <c:pt idx="7391">
                  <c:v>93.91</c:v>
                </c:pt>
                <c:pt idx="7392">
                  <c:v>93.92</c:v>
                </c:pt>
                <c:pt idx="7393">
                  <c:v>93.93</c:v>
                </c:pt>
                <c:pt idx="7394">
                  <c:v>93.94</c:v>
                </c:pt>
                <c:pt idx="7395">
                  <c:v>93.95</c:v>
                </c:pt>
                <c:pt idx="7396">
                  <c:v>93.96</c:v>
                </c:pt>
                <c:pt idx="7397">
                  <c:v>93.97</c:v>
                </c:pt>
                <c:pt idx="7398">
                  <c:v>93.98</c:v>
                </c:pt>
                <c:pt idx="7399">
                  <c:v>93.99</c:v>
                </c:pt>
                <c:pt idx="7400">
                  <c:v>94</c:v>
                </c:pt>
                <c:pt idx="7401">
                  <c:v>94.01</c:v>
                </c:pt>
                <c:pt idx="7402">
                  <c:v>94.02</c:v>
                </c:pt>
                <c:pt idx="7403">
                  <c:v>94.03</c:v>
                </c:pt>
                <c:pt idx="7404">
                  <c:v>94.04</c:v>
                </c:pt>
                <c:pt idx="7405">
                  <c:v>94.05</c:v>
                </c:pt>
                <c:pt idx="7406">
                  <c:v>94.06</c:v>
                </c:pt>
                <c:pt idx="7407">
                  <c:v>94.07</c:v>
                </c:pt>
                <c:pt idx="7408">
                  <c:v>94.08</c:v>
                </c:pt>
                <c:pt idx="7409">
                  <c:v>94.09</c:v>
                </c:pt>
                <c:pt idx="7410">
                  <c:v>94.1</c:v>
                </c:pt>
                <c:pt idx="7411">
                  <c:v>94.11</c:v>
                </c:pt>
                <c:pt idx="7412">
                  <c:v>94.12</c:v>
                </c:pt>
                <c:pt idx="7413">
                  <c:v>94.13</c:v>
                </c:pt>
                <c:pt idx="7414">
                  <c:v>94.14</c:v>
                </c:pt>
                <c:pt idx="7415">
                  <c:v>94.15</c:v>
                </c:pt>
                <c:pt idx="7416">
                  <c:v>94.16</c:v>
                </c:pt>
                <c:pt idx="7417">
                  <c:v>94.17</c:v>
                </c:pt>
                <c:pt idx="7418">
                  <c:v>94.18</c:v>
                </c:pt>
                <c:pt idx="7419">
                  <c:v>94.19</c:v>
                </c:pt>
                <c:pt idx="7420">
                  <c:v>94.2</c:v>
                </c:pt>
                <c:pt idx="7421">
                  <c:v>94.21</c:v>
                </c:pt>
                <c:pt idx="7422">
                  <c:v>94.22</c:v>
                </c:pt>
                <c:pt idx="7423">
                  <c:v>94.23</c:v>
                </c:pt>
                <c:pt idx="7424">
                  <c:v>94.24</c:v>
                </c:pt>
                <c:pt idx="7425">
                  <c:v>94.25</c:v>
                </c:pt>
                <c:pt idx="7426">
                  <c:v>94.26</c:v>
                </c:pt>
                <c:pt idx="7427">
                  <c:v>94.27</c:v>
                </c:pt>
                <c:pt idx="7428">
                  <c:v>94.28</c:v>
                </c:pt>
                <c:pt idx="7429">
                  <c:v>94.29</c:v>
                </c:pt>
                <c:pt idx="7430">
                  <c:v>94.3</c:v>
                </c:pt>
                <c:pt idx="7431">
                  <c:v>94.31</c:v>
                </c:pt>
                <c:pt idx="7432">
                  <c:v>94.32</c:v>
                </c:pt>
                <c:pt idx="7433">
                  <c:v>94.33</c:v>
                </c:pt>
                <c:pt idx="7434">
                  <c:v>94.34</c:v>
                </c:pt>
                <c:pt idx="7435">
                  <c:v>94.35</c:v>
                </c:pt>
                <c:pt idx="7436">
                  <c:v>94.36</c:v>
                </c:pt>
                <c:pt idx="7437">
                  <c:v>94.37</c:v>
                </c:pt>
                <c:pt idx="7438">
                  <c:v>94.38</c:v>
                </c:pt>
                <c:pt idx="7439">
                  <c:v>94.39</c:v>
                </c:pt>
                <c:pt idx="7440">
                  <c:v>94.4</c:v>
                </c:pt>
                <c:pt idx="7441">
                  <c:v>94.41</c:v>
                </c:pt>
                <c:pt idx="7442">
                  <c:v>94.42</c:v>
                </c:pt>
                <c:pt idx="7443">
                  <c:v>94.43</c:v>
                </c:pt>
                <c:pt idx="7444">
                  <c:v>94.44</c:v>
                </c:pt>
                <c:pt idx="7445">
                  <c:v>94.45</c:v>
                </c:pt>
                <c:pt idx="7446">
                  <c:v>94.46</c:v>
                </c:pt>
                <c:pt idx="7447">
                  <c:v>94.47</c:v>
                </c:pt>
                <c:pt idx="7448">
                  <c:v>94.48</c:v>
                </c:pt>
                <c:pt idx="7449">
                  <c:v>94.49</c:v>
                </c:pt>
                <c:pt idx="7450">
                  <c:v>94.5</c:v>
                </c:pt>
                <c:pt idx="7451">
                  <c:v>94.51</c:v>
                </c:pt>
                <c:pt idx="7452">
                  <c:v>94.52</c:v>
                </c:pt>
                <c:pt idx="7453">
                  <c:v>94.53</c:v>
                </c:pt>
                <c:pt idx="7454">
                  <c:v>94.54</c:v>
                </c:pt>
                <c:pt idx="7455">
                  <c:v>94.55</c:v>
                </c:pt>
                <c:pt idx="7456">
                  <c:v>94.56</c:v>
                </c:pt>
                <c:pt idx="7457">
                  <c:v>94.57</c:v>
                </c:pt>
                <c:pt idx="7458">
                  <c:v>94.58</c:v>
                </c:pt>
                <c:pt idx="7459">
                  <c:v>94.59</c:v>
                </c:pt>
                <c:pt idx="7460">
                  <c:v>94.6</c:v>
                </c:pt>
                <c:pt idx="7461">
                  <c:v>94.61</c:v>
                </c:pt>
                <c:pt idx="7462">
                  <c:v>94.62</c:v>
                </c:pt>
                <c:pt idx="7463">
                  <c:v>94.63</c:v>
                </c:pt>
                <c:pt idx="7464">
                  <c:v>94.64</c:v>
                </c:pt>
                <c:pt idx="7465">
                  <c:v>94.65</c:v>
                </c:pt>
                <c:pt idx="7466">
                  <c:v>94.66</c:v>
                </c:pt>
                <c:pt idx="7467">
                  <c:v>94.67</c:v>
                </c:pt>
                <c:pt idx="7468">
                  <c:v>94.68</c:v>
                </c:pt>
                <c:pt idx="7469">
                  <c:v>94.69</c:v>
                </c:pt>
                <c:pt idx="7470">
                  <c:v>94.7</c:v>
                </c:pt>
                <c:pt idx="7471">
                  <c:v>94.71</c:v>
                </c:pt>
                <c:pt idx="7472">
                  <c:v>94.72</c:v>
                </c:pt>
                <c:pt idx="7473">
                  <c:v>94.73</c:v>
                </c:pt>
                <c:pt idx="7474">
                  <c:v>94.74</c:v>
                </c:pt>
                <c:pt idx="7475">
                  <c:v>94.75</c:v>
                </c:pt>
                <c:pt idx="7476">
                  <c:v>94.76</c:v>
                </c:pt>
                <c:pt idx="7477">
                  <c:v>94.77</c:v>
                </c:pt>
                <c:pt idx="7478">
                  <c:v>94.78</c:v>
                </c:pt>
                <c:pt idx="7479">
                  <c:v>94.79</c:v>
                </c:pt>
                <c:pt idx="7480">
                  <c:v>94.8</c:v>
                </c:pt>
                <c:pt idx="7481">
                  <c:v>94.81</c:v>
                </c:pt>
                <c:pt idx="7482">
                  <c:v>94.82</c:v>
                </c:pt>
                <c:pt idx="7483">
                  <c:v>94.83</c:v>
                </c:pt>
                <c:pt idx="7484">
                  <c:v>94.84</c:v>
                </c:pt>
                <c:pt idx="7485">
                  <c:v>94.85</c:v>
                </c:pt>
                <c:pt idx="7486">
                  <c:v>94.86</c:v>
                </c:pt>
                <c:pt idx="7487">
                  <c:v>94.87</c:v>
                </c:pt>
                <c:pt idx="7488">
                  <c:v>94.88</c:v>
                </c:pt>
                <c:pt idx="7489">
                  <c:v>94.89</c:v>
                </c:pt>
                <c:pt idx="7490">
                  <c:v>94.9</c:v>
                </c:pt>
                <c:pt idx="7491">
                  <c:v>94.91</c:v>
                </c:pt>
                <c:pt idx="7492">
                  <c:v>94.92</c:v>
                </c:pt>
                <c:pt idx="7493">
                  <c:v>94.93</c:v>
                </c:pt>
                <c:pt idx="7494">
                  <c:v>94.94</c:v>
                </c:pt>
                <c:pt idx="7495">
                  <c:v>94.95</c:v>
                </c:pt>
                <c:pt idx="7496">
                  <c:v>94.96</c:v>
                </c:pt>
                <c:pt idx="7497">
                  <c:v>94.97</c:v>
                </c:pt>
                <c:pt idx="7498">
                  <c:v>94.98</c:v>
                </c:pt>
                <c:pt idx="7499">
                  <c:v>94.99</c:v>
                </c:pt>
                <c:pt idx="7500">
                  <c:v>95</c:v>
                </c:pt>
                <c:pt idx="7501">
                  <c:v>95.01</c:v>
                </c:pt>
                <c:pt idx="7502">
                  <c:v>95.02</c:v>
                </c:pt>
                <c:pt idx="7503">
                  <c:v>95.03</c:v>
                </c:pt>
                <c:pt idx="7504">
                  <c:v>95.04</c:v>
                </c:pt>
                <c:pt idx="7505">
                  <c:v>95.05</c:v>
                </c:pt>
                <c:pt idx="7506">
                  <c:v>95.06</c:v>
                </c:pt>
                <c:pt idx="7507">
                  <c:v>95.07</c:v>
                </c:pt>
                <c:pt idx="7508">
                  <c:v>95.08</c:v>
                </c:pt>
                <c:pt idx="7509">
                  <c:v>95.09</c:v>
                </c:pt>
                <c:pt idx="7510">
                  <c:v>95.1</c:v>
                </c:pt>
                <c:pt idx="7511">
                  <c:v>95.11</c:v>
                </c:pt>
                <c:pt idx="7512">
                  <c:v>95.12</c:v>
                </c:pt>
                <c:pt idx="7513">
                  <c:v>95.13</c:v>
                </c:pt>
                <c:pt idx="7514">
                  <c:v>95.14</c:v>
                </c:pt>
                <c:pt idx="7515">
                  <c:v>95.15</c:v>
                </c:pt>
                <c:pt idx="7516">
                  <c:v>95.16</c:v>
                </c:pt>
                <c:pt idx="7517">
                  <c:v>95.17</c:v>
                </c:pt>
                <c:pt idx="7518">
                  <c:v>95.18</c:v>
                </c:pt>
                <c:pt idx="7519">
                  <c:v>95.19</c:v>
                </c:pt>
                <c:pt idx="7520">
                  <c:v>95.2</c:v>
                </c:pt>
                <c:pt idx="7521">
                  <c:v>95.21</c:v>
                </c:pt>
                <c:pt idx="7522">
                  <c:v>95.22</c:v>
                </c:pt>
                <c:pt idx="7523">
                  <c:v>95.23</c:v>
                </c:pt>
                <c:pt idx="7524">
                  <c:v>95.24</c:v>
                </c:pt>
                <c:pt idx="7525">
                  <c:v>95.25</c:v>
                </c:pt>
                <c:pt idx="7526">
                  <c:v>95.26</c:v>
                </c:pt>
                <c:pt idx="7527">
                  <c:v>95.27</c:v>
                </c:pt>
                <c:pt idx="7528">
                  <c:v>95.28</c:v>
                </c:pt>
                <c:pt idx="7529">
                  <c:v>95.29</c:v>
                </c:pt>
                <c:pt idx="7530">
                  <c:v>95.3</c:v>
                </c:pt>
                <c:pt idx="7531">
                  <c:v>95.31</c:v>
                </c:pt>
                <c:pt idx="7532">
                  <c:v>95.32</c:v>
                </c:pt>
                <c:pt idx="7533">
                  <c:v>95.33</c:v>
                </c:pt>
                <c:pt idx="7534">
                  <c:v>95.34</c:v>
                </c:pt>
                <c:pt idx="7535">
                  <c:v>95.35</c:v>
                </c:pt>
                <c:pt idx="7536">
                  <c:v>95.36</c:v>
                </c:pt>
                <c:pt idx="7537">
                  <c:v>95.37</c:v>
                </c:pt>
                <c:pt idx="7538">
                  <c:v>95.38</c:v>
                </c:pt>
                <c:pt idx="7539">
                  <c:v>95.39</c:v>
                </c:pt>
                <c:pt idx="7540">
                  <c:v>95.4</c:v>
                </c:pt>
                <c:pt idx="7541">
                  <c:v>95.41</c:v>
                </c:pt>
                <c:pt idx="7542">
                  <c:v>95.42</c:v>
                </c:pt>
                <c:pt idx="7543">
                  <c:v>95.43</c:v>
                </c:pt>
                <c:pt idx="7544">
                  <c:v>95.44</c:v>
                </c:pt>
                <c:pt idx="7545">
                  <c:v>95.45</c:v>
                </c:pt>
                <c:pt idx="7546">
                  <c:v>95.46</c:v>
                </c:pt>
                <c:pt idx="7547">
                  <c:v>95.47</c:v>
                </c:pt>
                <c:pt idx="7548">
                  <c:v>95.48</c:v>
                </c:pt>
                <c:pt idx="7549">
                  <c:v>95.49</c:v>
                </c:pt>
                <c:pt idx="7550">
                  <c:v>95.5</c:v>
                </c:pt>
                <c:pt idx="7551">
                  <c:v>95.51</c:v>
                </c:pt>
                <c:pt idx="7552">
                  <c:v>95.52</c:v>
                </c:pt>
                <c:pt idx="7553">
                  <c:v>95.53</c:v>
                </c:pt>
                <c:pt idx="7554">
                  <c:v>95.54</c:v>
                </c:pt>
                <c:pt idx="7555">
                  <c:v>95.55</c:v>
                </c:pt>
                <c:pt idx="7556">
                  <c:v>95.56</c:v>
                </c:pt>
                <c:pt idx="7557">
                  <c:v>95.57</c:v>
                </c:pt>
                <c:pt idx="7558">
                  <c:v>95.58</c:v>
                </c:pt>
                <c:pt idx="7559">
                  <c:v>95.59</c:v>
                </c:pt>
                <c:pt idx="7560">
                  <c:v>95.6</c:v>
                </c:pt>
                <c:pt idx="7561">
                  <c:v>95.61</c:v>
                </c:pt>
                <c:pt idx="7562">
                  <c:v>95.62</c:v>
                </c:pt>
                <c:pt idx="7563">
                  <c:v>95.63</c:v>
                </c:pt>
                <c:pt idx="7564">
                  <c:v>95.64</c:v>
                </c:pt>
                <c:pt idx="7565">
                  <c:v>95.65</c:v>
                </c:pt>
                <c:pt idx="7566">
                  <c:v>95.66</c:v>
                </c:pt>
                <c:pt idx="7567">
                  <c:v>95.67</c:v>
                </c:pt>
                <c:pt idx="7568">
                  <c:v>95.68</c:v>
                </c:pt>
                <c:pt idx="7569">
                  <c:v>95.69</c:v>
                </c:pt>
                <c:pt idx="7570">
                  <c:v>95.7</c:v>
                </c:pt>
                <c:pt idx="7571">
                  <c:v>95.71</c:v>
                </c:pt>
                <c:pt idx="7572">
                  <c:v>95.72</c:v>
                </c:pt>
                <c:pt idx="7573">
                  <c:v>95.73</c:v>
                </c:pt>
                <c:pt idx="7574">
                  <c:v>95.74</c:v>
                </c:pt>
                <c:pt idx="7575">
                  <c:v>95.75</c:v>
                </c:pt>
                <c:pt idx="7576">
                  <c:v>95.76</c:v>
                </c:pt>
                <c:pt idx="7577">
                  <c:v>95.77</c:v>
                </c:pt>
                <c:pt idx="7578">
                  <c:v>95.78</c:v>
                </c:pt>
                <c:pt idx="7579">
                  <c:v>95.79</c:v>
                </c:pt>
                <c:pt idx="7580">
                  <c:v>95.8</c:v>
                </c:pt>
                <c:pt idx="7581">
                  <c:v>95.81</c:v>
                </c:pt>
                <c:pt idx="7582">
                  <c:v>95.82</c:v>
                </c:pt>
                <c:pt idx="7583">
                  <c:v>95.83</c:v>
                </c:pt>
                <c:pt idx="7584">
                  <c:v>95.84</c:v>
                </c:pt>
                <c:pt idx="7585">
                  <c:v>95.85</c:v>
                </c:pt>
                <c:pt idx="7586">
                  <c:v>95.86</c:v>
                </c:pt>
                <c:pt idx="7587">
                  <c:v>95.87</c:v>
                </c:pt>
                <c:pt idx="7588">
                  <c:v>95.88</c:v>
                </c:pt>
                <c:pt idx="7589">
                  <c:v>95.89</c:v>
                </c:pt>
                <c:pt idx="7590">
                  <c:v>95.9</c:v>
                </c:pt>
                <c:pt idx="7591">
                  <c:v>95.91</c:v>
                </c:pt>
                <c:pt idx="7592">
                  <c:v>95.92</c:v>
                </c:pt>
                <c:pt idx="7593">
                  <c:v>95.93</c:v>
                </c:pt>
                <c:pt idx="7594">
                  <c:v>95.94</c:v>
                </c:pt>
                <c:pt idx="7595">
                  <c:v>95.95</c:v>
                </c:pt>
                <c:pt idx="7596">
                  <c:v>95.96</c:v>
                </c:pt>
                <c:pt idx="7597">
                  <c:v>95.97</c:v>
                </c:pt>
                <c:pt idx="7598">
                  <c:v>95.98</c:v>
                </c:pt>
                <c:pt idx="7599">
                  <c:v>95.99</c:v>
                </c:pt>
                <c:pt idx="7600">
                  <c:v>96</c:v>
                </c:pt>
                <c:pt idx="7601">
                  <c:v>96.01</c:v>
                </c:pt>
                <c:pt idx="7602">
                  <c:v>96.02</c:v>
                </c:pt>
                <c:pt idx="7603">
                  <c:v>96.03</c:v>
                </c:pt>
                <c:pt idx="7604">
                  <c:v>96.04</c:v>
                </c:pt>
                <c:pt idx="7605">
                  <c:v>96.05</c:v>
                </c:pt>
                <c:pt idx="7606">
                  <c:v>96.06</c:v>
                </c:pt>
                <c:pt idx="7607">
                  <c:v>96.07</c:v>
                </c:pt>
                <c:pt idx="7608">
                  <c:v>96.08</c:v>
                </c:pt>
                <c:pt idx="7609">
                  <c:v>96.09</c:v>
                </c:pt>
                <c:pt idx="7610">
                  <c:v>96.1</c:v>
                </c:pt>
                <c:pt idx="7611">
                  <c:v>96.11</c:v>
                </c:pt>
                <c:pt idx="7612">
                  <c:v>96.12</c:v>
                </c:pt>
                <c:pt idx="7613">
                  <c:v>96.13</c:v>
                </c:pt>
                <c:pt idx="7614">
                  <c:v>96.14</c:v>
                </c:pt>
                <c:pt idx="7615">
                  <c:v>96.15</c:v>
                </c:pt>
                <c:pt idx="7616">
                  <c:v>96.16</c:v>
                </c:pt>
                <c:pt idx="7617">
                  <c:v>96.17</c:v>
                </c:pt>
                <c:pt idx="7618">
                  <c:v>96.18</c:v>
                </c:pt>
                <c:pt idx="7619">
                  <c:v>96.19</c:v>
                </c:pt>
                <c:pt idx="7620">
                  <c:v>96.2</c:v>
                </c:pt>
                <c:pt idx="7621">
                  <c:v>96.21</c:v>
                </c:pt>
                <c:pt idx="7622">
                  <c:v>96.22</c:v>
                </c:pt>
                <c:pt idx="7623">
                  <c:v>96.23</c:v>
                </c:pt>
                <c:pt idx="7624">
                  <c:v>96.24</c:v>
                </c:pt>
                <c:pt idx="7625">
                  <c:v>96.25</c:v>
                </c:pt>
                <c:pt idx="7626">
                  <c:v>96.26</c:v>
                </c:pt>
                <c:pt idx="7627">
                  <c:v>96.27</c:v>
                </c:pt>
                <c:pt idx="7628">
                  <c:v>96.28</c:v>
                </c:pt>
                <c:pt idx="7629">
                  <c:v>96.29</c:v>
                </c:pt>
                <c:pt idx="7630">
                  <c:v>96.3</c:v>
                </c:pt>
                <c:pt idx="7631">
                  <c:v>96.31</c:v>
                </c:pt>
                <c:pt idx="7632">
                  <c:v>96.32</c:v>
                </c:pt>
                <c:pt idx="7633">
                  <c:v>96.33</c:v>
                </c:pt>
                <c:pt idx="7634">
                  <c:v>96.34</c:v>
                </c:pt>
                <c:pt idx="7635">
                  <c:v>96.35</c:v>
                </c:pt>
                <c:pt idx="7636">
                  <c:v>96.36</c:v>
                </c:pt>
                <c:pt idx="7637">
                  <c:v>96.37</c:v>
                </c:pt>
                <c:pt idx="7638">
                  <c:v>96.38</c:v>
                </c:pt>
                <c:pt idx="7639">
                  <c:v>96.39</c:v>
                </c:pt>
                <c:pt idx="7640">
                  <c:v>96.4</c:v>
                </c:pt>
                <c:pt idx="7641">
                  <c:v>96.41</c:v>
                </c:pt>
                <c:pt idx="7642">
                  <c:v>96.42</c:v>
                </c:pt>
                <c:pt idx="7643">
                  <c:v>96.43</c:v>
                </c:pt>
                <c:pt idx="7644">
                  <c:v>96.44</c:v>
                </c:pt>
                <c:pt idx="7645">
                  <c:v>96.45</c:v>
                </c:pt>
                <c:pt idx="7646">
                  <c:v>96.46</c:v>
                </c:pt>
                <c:pt idx="7647">
                  <c:v>96.47</c:v>
                </c:pt>
                <c:pt idx="7648">
                  <c:v>96.48</c:v>
                </c:pt>
                <c:pt idx="7649">
                  <c:v>96.49</c:v>
                </c:pt>
                <c:pt idx="7650">
                  <c:v>96.5</c:v>
                </c:pt>
                <c:pt idx="7651">
                  <c:v>96.51</c:v>
                </c:pt>
                <c:pt idx="7652">
                  <c:v>96.52</c:v>
                </c:pt>
                <c:pt idx="7653">
                  <c:v>96.53</c:v>
                </c:pt>
                <c:pt idx="7654">
                  <c:v>96.54</c:v>
                </c:pt>
                <c:pt idx="7655">
                  <c:v>96.55</c:v>
                </c:pt>
                <c:pt idx="7656">
                  <c:v>96.56</c:v>
                </c:pt>
                <c:pt idx="7657">
                  <c:v>96.57</c:v>
                </c:pt>
                <c:pt idx="7658">
                  <c:v>96.58</c:v>
                </c:pt>
                <c:pt idx="7659">
                  <c:v>96.59</c:v>
                </c:pt>
                <c:pt idx="7660">
                  <c:v>96.6</c:v>
                </c:pt>
                <c:pt idx="7661">
                  <c:v>96.61</c:v>
                </c:pt>
                <c:pt idx="7662">
                  <c:v>96.62</c:v>
                </c:pt>
                <c:pt idx="7663">
                  <c:v>96.63</c:v>
                </c:pt>
                <c:pt idx="7664">
                  <c:v>96.64</c:v>
                </c:pt>
                <c:pt idx="7665">
                  <c:v>96.65</c:v>
                </c:pt>
                <c:pt idx="7666">
                  <c:v>96.66</c:v>
                </c:pt>
                <c:pt idx="7667">
                  <c:v>96.67</c:v>
                </c:pt>
                <c:pt idx="7668">
                  <c:v>96.68</c:v>
                </c:pt>
                <c:pt idx="7669">
                  <c:v>96.69</c:v>
                </c:pt>
                <c:pt idx="7670">
                  <c:v>96.7</c:v>
                </c:pt>
                <c:pt idx="7671">
                  <c:v>96.71</c:v>
                </c:pt>
                <c:pt idx="7672">
                  <c:v>96.72</c:v>
                </c:pt>
                <c:pt idx="7673">
                  <c:v>96.73</c:v>
                </c:pt>
                <c:pt idx="7674">
                  <c:v>96.74</c:v>
                </c:pt>
                <c:pt idx="7675">
                  <c:v>96.75</c:v>
                </c:pt>
                <c:pt idx="7676">
                  <c:v>96.76</c:v>
                </c:pt>
                <c:pt idx="7677">
                  <c:v>96.77</c:v>
                </c:pt>
                <c:pt idx="7678">
                  <c:v>96.78</c:v>
                </c:pt>
                <c:pt idx="7679">
                  <c:v>96.79</c:v>
                </c:pt>
                <c:pt idx="7680">
                  <c:v>96.8</c:v>
                </c:pt>
                <c:pt idx="7681">
                  <c:v>96.81</c:v>
                </c:pt>
                <c:pt idx="7682">
                  <c:v>96.82</c:v>
                </c:pt>
                <c:pt idx="7683">
                  <c:v>96.83</c:v>
                </c:pt>
                <c:pt idx="7684">
                  <c:v>96.84</c:v>
                </c:pt>
                <c:pt idx="7685">
                  <c:v>96.85</c:v>
                </c:pt>
                <c:pt idx="7686">
                  <c:v>96.86</c:v>
                </c:pt>
                <c:pt idx="7687">
                  <c:v>96.87</c:v>
                </c:pt>
                <c:pt idx="7688">
                  <c:v>96.88</c:v>
                </c:pt>
                <c:pt idx="7689">
                  <c:v>96.89</c:v>
                </c:pt>
                <c:pt idx="7690">
                  <c:v>96.9</c:v>
                </c:pt>
                <c:pt idx="7691">
                  <c:v>96.91</c:v>
                </c:pt>
                <c:pt idx="7692">
                  <c:v>96.92</c:v>
                </c:pt>
                <c:pt idx="7693">
                  <c:v>96.93</c:v>
                </c:pt>
                <c:pt idx="7694">
                  <c:v>96.94</c:v>
                </c:pt>
                <c:pt idx="7695">
                  <c:v>96.95</c:v>
                </c:pt>
                <c:pt idx="7696">
                  <c:v>96.96</c:v>
                </c:pt>
                <c:pt idx="7697">
                  <c:v>96.97</c:v>
                </c:pt>
                <c:pt idx="7698">
                  <c:v>96.98</c:v>
                </c:pt>
                <c:pt idx="7699">
                  <c:v>96.99</c:v>
                </c:pt>
                <c:pt idx="7700">
                  <c:v>97</c:v>
                </c:pt>
                <c:pt idx="7701">
                  <c:v>97.01</c:v>
                </c:pt>
                <c:pt idx="7702">
                  <c:v>97.02</c:v>
                </c:pt>
                <c:pt idx="7703">
                  <c:v>97.03</c:v>
                </c:pt>
                <c:pt idx="7704">
                  <c:v>97.04</c:v>
                </c:pt>
                <c:pt idx="7705">
                  <c:v>97.05</c:v>
                </c:pt>
                <c:pt idx="7706">
                  <c:v>97.06</c:v>
                </c:pt>
                <c:pt idx="7707">
                  <c:v>97.07</c:v>
                </c:pt>
                <c:pt idx="7708">
                  <c:v>97.08</c:v>
                </c:pt>
                <c:pt idx="7709">
                  <c:v>97.09</c:v>
                </c:pt>
                <c:pt idx="7710">
                  <c:v>97.1</c:v>
                </c:pt>
                <c:pt idx="7711">
                  <c:v>97.11</c:v>
                </c:pt>
                <c:pt idx="7712">
                  <c:v>97.12</c:v>
                </c:pt>
                <c:pt idx="7713">
                  <c:v>97.13</c:v>
                </c:pt>
                <c:pt idx="7714">
                  <c:v>97.14</c:v>
                </c:pt>
                <c:pt idx="7715">
                  <c:v>97.15</c:v>
                </c:pt>
                <c:pt idx="7716">
                  <c:v>97.16</c:v>
                </c:pt>
                <c:pt idx="7717">
                  <c:v>97.17</c:v>
                </c:pt>
                <c:pt idx="7718">
                  <c:v>97.18</c:v>
                </c:pt>
                <c:pt idx="7719">
                  <c:v>97.19</c:v>
                </c:pt>
                <c:pt idx="7720">
                  <c:v>97.2</c:v>
                </c:pt>
                <c:pt idx="7721">
                  <c:v>97.21</c:v>
                </c:pt>
                <c:pt idx="7722">
                  <c:v>97.22</c:v>
                </c:pt>
                <c:pt idx="7723">
                  <c:v>97.23</c:v>
                </c:pt>
                <c:pt idx="7724">
                  <c:v>97.24</c:v>
                </c:pt>
                <c:pt idx="7725">
                  <c:v>97.25</c:v>
                </c:pt>
                <c:pt idx="7726">
                  <c:v>97.26</c:v>
                </c:pt>
                <c:pt idx="7727">
                  <c:v>97.27</c:v>
                </c:pt>
                <c:pt idx="7728">
                  <c:v>97.28</c:v>
                </c:pt>
                <c:pt idx="7729">
                  <c:v>97.29</c:v>
                </c:pt>
                <c:pt idx="7730">
                  <c:v>97.3</c:v>
                </c:pt>
                <c:pt idx="7731">
                  <c:v>97.31</c:v>
                </c:pt>
                <c:pt idx="7732">
                  <c:v>97.32</c:v>
                </c:pt>
                <c:pt idx="7733">
                  <c:v>97.33</c:v>
                </c:pt>
                <c:pt idx="7734">
                  <c:v>97.34</c:v>
                </c:pt>
                <c:pt idx="7735">
                  <c:v>97.35</c:v>
                </c:pt>
                <c:pt idx="7736">
                  <c:v>97.36</c:v>
                </c:pt>
                <c:pt idx="7737">
                  <c:v>97.37</c:v>
                </c:pt>
                <c:pt idx="7738">
                  <c:v>97.38</c:v>
                </c:pt>
                <c:pt idx="7739">
                  <c:v>97.39</c:v>
                </c:pt>
                <c:pt idx="7740">
                  <c:v>97.4</c:v>
                </c:pt>
                <c:pt idx="7741">
                  <c:v>97.41</c:v>
                </c:pt>
                <c:pt idx="7742">
                  <c:v>97.42</c:v>
                </c:pt>
                <c:pt idx="7743">
                  <c:v>97.43</c:v>
                </c:pt>
                <c:pt idx="7744">
                  <c:v>97.44</c:v>
                </c:pt>
                <c:pt idx="7745">
                  <c:v>97.45</c:v>
                </c:pt>
                <c:pt idx="7746">
                  <c:v>97.46</c:v>
                </c:pt>
                <c:pt idx="7747">
                  <c:v>97.47</c:v>
                </c:pt>
                <c:pt idx="7748">
                  <c:v>97.48</c:v>
                </c:pt>
                <c:pt idx="7749">
                  <c:v>97.49</c:v>
                </c:pt>
                <c:pt idx="7750">
                  <c:v>97.5</c:v>
                </c:pt>
                <c:pt idx="7751">
                  <c:v>97.51</c:v>
                </c:pt>
                <c:pt idx="7752">
                  <c:v>97.52</c:v>
                </c:pt>
                <c:pt idx="7753">
                  <c:v>97.53</c:v>
                </c:pt>
                <c:pt idx="7754">
                  <c:v>97.54</c:v>
                </c:pt>
                <c:pt idx="7755">
                  <c:v>97.55</c:v>
                </c:pt>
                <c:pt idx="7756">
                  <c:v>97.56</c:v>
                </c:pt>
                <c:pt idx="7757">
                  <c:v>97.57</c:v>
                </c:pt>
                <c:pt idx="7758">
                  <c:v>97.58</c:v>
                </c:pt>
                <c:pt idx="7759">
                  <c:v>97.59</c:v>
                </c:pt>
                <c:pt idx="7760">
                  <c:v>97.6</c:v>
                </c:pt>
                <c:pt idx="7761">
                  <c:v>97.61</c:v>
                </c:pt>
                <c:pt idx="7762">
                  <c:v>97.62</c:v>
                </c:pt>
                <c:pt idx="7763">
                  <c:v>97.63</c:v>
                </c:pt>
                <c:pt idx="7764">
                  <c:v>97.64</c:v>
                </c:pt>
                <c:pt idx="7765">
                  <c:v>97.65</c:v>
                </c:pt>
                <c:pt idx="7766">
                  <c:v>97.66</c:v>
                </c:pt>
                <c:pt idx="7767">
                  <c:v>97.67</c:v>
                </c:pt>
                <c:pt idx="7768">
                  <c:v>97.68</c:v>
                </c:pt>
                <c:pt idx="7769">
                  <c:v>97.69</c:v>
                </c:pt>
                <c:pt idx="7770">
                  <c:v>97.7</c:v>
                </c:pt>
                <c:pt idx="7771">
                  <c:v>97.71</c:v>
                </c:pt>
                <c:pt idx="7772">
                  <c:v>97.72</c:v>
                </c:pt>
                <c:pt idx="7773">
                  <c:v>97.73</c:v>
                </c:pt>
                <c:pt idx="7774">
                  <c:v>97.74</c:v>
                </c:pt>
                <c:pt idx="7775">
                  <c:v>97.75</c:v>
                </c:pt>
                <c:pt idx="7776">
                  <c:v>97.76</c:v>
                </c:pt>
                <c:pt idx="7777">
                  <c:v>97.77</c:v>
                </c:pt>
                <c:pt idx="7778">
                  <c:v>97.78</c:v>
                </c:pt>
                <c:pt idx="7779">
                  <c:v>97.79</c:v>
                </c:pt>
                <c:pt idx="7780">
                  <c:v>97.8</c:v>
                </c:pt>
                <c:pt idx="7781">
                  <c:v>97.81</c:v>
                </c:pt>
                <c:pt idx="7782">
                  <c:v>97.82</c:v>
                </c:pt>
                <c:pt idx="7783">
                  <c:v>97.83</c:v>
                </c:pt>
                <c:pt idx="7784">
                  <c:v>97.84</c:v>
                </c:pt>
                <c:pt idx="7785">
                  <c:v>97.85</c:v>
                </c:pt>
                <c:pt idx="7786">
                  <c:v>97.86</c:v>
                </c:pt>
                <c:pt idx="7787">
                  <c:v>97.87</c:v>
                </c:pt>
                <c:pt idx="7788">
                  <c:v>97.88</c:v>
                </c:pt>
                <c:pt idx="7789">
                  <c:v>97.89</c:v>
                </c:pt>
                <c:pt idx="7790">
                  <c:v>97.9</c:v>
                </c:pt>
                <c:pt idx="7791">
                  <c:v>97.91</c:v>
                </c:pt>
                <c:pt idx="7792">
                  <c:v>97.92</c:v>
                </c:pt>
                <c:pt idx="7793">
                  <c:v>97.93</c:v>
                </c:pt>
                <c:pt idx="7794">
                  <c:v>97.94</c:v>
                </c:pt>
                <c:pt idx="7795">
                  <c:v>97.95</c:v>
                </c:pt>
                <c:pt idx="7796">
                  <c:v>97.96</c:v>
                </c:pt>
                <c:pt idx="7797">
                  <c:v>97.97</c:v>
                </c:pt>
                <c:pt idx="7798">
                  <c:v>97.98</c:v>
                </c:pt>
                <c:pt idx="7799">
                  <c:v>97.99</c:v>
                </c:pt>
                <c:pt idx="7800">
                  <c:v>98</c:v>
                </c:pt>
                <c:pt idx="7801">
                  <c:v>98.01</c:v>
                </c:pt>
                <c:pt idx="7802">
                  <c:v>98.02</c:v>
                </c:pt>
                <c:pt idx="7803">
                  <c:v>98.03</c:v>
                </c:pt>
                <c:pt idx="7804">
                  <c:v>98.04</c:v>
                </c:pt>
                <c:pt idx="7805">
                  <c:v>98.05</c:v>
                </c:pt>
                <c:pt idx="7806">
                  <c:v>98.06</c:v>
                </c:pt>
                <c:pt idx="7807">
                  <c:v>98.07</c:v>
                </c:pt>
                <c:pt idx="7808">
                  <c:v>98.08</c:v>
                </c:pt>
                <c:pt idx="7809">
                  <c:v>98.09</c:v>
                </c:pt>
                <c:pt idx="7810">
                  <c:v>98.1</c:v>
                </c:pt>
                <c:pt idx="7811">
                  <c:v>98.11</c:v>
                </c:pt>
                <c:pt idx="7812">
                  <c:v>98.12</c:v>
                </c:pt>
                <c:pt idx="7813">
                  <c:v>98.13</c:v>
                </c:pt>
                <c:pt idx="7814">
                  <c:v>98.14</c:v>
                </c:pt>
                <c:pt idx="7815">
                  <c:v>98.15</c:v>
                </c:pt>
                <c:pt idx="7816">
                  <c:v>98.16</c:v>
                </c:pt>
                <c:pt idx="7817">
                  <c:v>98.17</c:v>
                </c:pt>
                <c:pt idx="7818">
                  <c:v>98.18</c:v>
                </c:pt>
                <c:pt idx="7819">
                  <c:v>98.19</c:v>
                </c:pt>
                <c:pt idx="7820">
                  <c:v>98.2</c:v>
                </c:pt>
                <c:pt idx="7821">
                  <c:v>98.21</c:v>
                </c:pt>
                <c:pt idx="7822">
                  <c:v>98.22</c:v>
                </c:pt>
                <c:pt idx="7823">
                  <c:v>98.23</c:v>
                </c:pt>
                <c:pt idx="7824">
                  <c:v>98.24</c:v>
                </c:pt>
                <c:pt idx="7825">
                  <c:v>98.25</c:v>
                </c:pt>
                <c:pt idx="7826">
                  <c:v>98.26</c:v>
                </c:pt>
                <c:pt idx="7827">
                  <c:v>98.27</c:v>
                </c:pt>
                <c:pt idx="7828">
                  <c:v>98.28</c:v>
                </c:pt>
                <c:pt idx="7829">
                  <c:v>98.29</c:v>
                </c:pt>
                <c:pt idx="7830">
                  <c:v>98.3</c:v>
                </c:pt>
                <c:pt idx="7831">
                  <c:v>98.31</c:v>
                </c:pt>
                <c:pt idx="7832">
                  <c:v>98.32</c:v>
                </c:pt>
                <c:pt idx="7833">
                  <c:v>98.33</c:v>
                </c:pt>
                <c:pt idx="7834">
                  <c:v>98.34</c:v>
                </c:pt>
                <c:pt idx="7835">
                  <c:v>98.35</c:v>
                </c:pt>
                <c:pt idx="7836">
                  <c:v>98.36</c:v>
                </c:pt>
                <c:pt idx="7837">
                  <c:v>98.37</c:v>
                </c:pt>
                <c:pt idx="7838">
                  <c:v>98.38</c:v>
                </c:pt>
                <c:pt idx="7839">
                  <c:v>98.39</c:v>
                </c:pt>
                <c:pt idx="7840">
                  <c:v>98.4</c:v>
                </c:pt>
                <c:pt idx="7841">
                  <c:v>98.41</c:v>
                </c:pt>
                <c:pt idx="7842">
                  <c:v>98.42</c:v>
                </c:pt>
                <c:pt idx="7843">
                  <c:v>98.43</c:v>
                </c:pt>
                <c:pt idx="7844">
                  <c:v>98.44</c:v>
                </c:pt>
                <c:pt idx="7845">
                  <c:v>98.45</c:v>
                </c:pt>
                <c:pt idx="7846">
                  <c:v>98.46</c:v>
                </c:pt>
                <c:pt idx="7847">
                  <c:v>98.47</c:v>
                </c:pt>
                <c:pt idx="7848">
                  <c:v>98.48</c:v>
                </c:pt>
                <c:pt idx="7849">
                  <c:v>98.49</c:v>
                </c:pt>
                <c:pt idx="7850">
                  <c:v>98.5</c:v>
                </c:pt>
                <c:pt idx="7851">
                  <c:v>98.51</c:v>
                </c:pt>
                <c:pt idx="7852">
                  <c:v>98.52</c:v>
                </c:pt>
                <c:pt idx="7853">
                  <c:v>98.53</c:v>
                </c:pt>
                <c:pt idx="7854">
                  <c:v>98.54</c:v>
                </c:pt>
                <c:pt idx="7855">
                  <c:v>98.55</c:v>
                </c:pt>
                <c:pt idx="7856">
                  <c:v>98.56</c:v>
                </c:pt>
                <c:pt idx="7857">
                  <c:v>98.57</c:v>
                </c:pt>
                <c:pt idx="7858">
                  <c:v>98.58</c:v>
                </c:pt>
                <c:pt idx="7859">
                  <c:v>98.59</c:v>
                </c:pt>
                <c:pt idx="7860">
                  <c:v>98.6</c:v>
                </c:pt>
                <c:pt idx="7861">
                  <c:v>98.61</c:v>
                </c:pt>
                <c:pt idx="7862">
                  <c:v>98.62</c:v>
                </c:pt>
                <c:pt idx="7863">
                  <c:v>98.63</c:v>
                </c:pt>
                <c:pt idx="7864">
                  <c:v>98.64</c:v>
                </c:pt>
                <c:pt idx="7865">
                  <c:v>98.65</c:v>
                </c:pt>
                <c:pt idx="7866">
                  <c:v>98.66</c:v>
                </c:pt>
                <c:pt idx="7867">
                  <c:v>98.67</c:v>
                </c:pt>
                <c:pt idx="7868">
                  <c:v>98.68</c:v>
                </c:pt>
                <c:pt idx="7869">
                  <c:v>98.69</c:v>
                </c:pt>
                <c:pt idx="7870">
                  <c:v>98.7</c:v>
                </c:pt>
                <c:pt idx="7871">
                  <c:v>98.71</c:v>
                </c:pt>
                <c:pt idx="7872">
                  <c:v>98.72</c:v>
                </c:pt>
                <c:pt idx="7873">
                  <c:v>98.73</c:v>
                </c:pt>
                <c:pt idx="7874">
                  <c:v>98.74</c:v>
                </c:pt>
                <c:pt idx="7875">
                  <c:v>98.75</c:v>
                </c:pt>
                <c:pt idx="7876">
                  <c:v>98.76</c:v>
                </c:pt>
                <c:pt idx="7877">
                  <c:v>98.77</c:v>
                </c:pt>
                <c:pt idx="7878">
                  <c:v>98.78</c:v>
                </c:pt>
                <c:pt idx="7879">
                  <c:v>98.79</c:v>
                </c:pt>
                <c:pt idx="7880">
                  <c:v>98.8</c:v>
                </c:pt>
                <c:pt idx="7881">
                  <c:v>98.81</c:v>
                </c:pt>
                <c:pt idx="7882">
                  <c:v>98.82</c:v>
                </c:pt>
                <c:pt idx="7883">
                  <c:v>98.83</c:v>
                </c:pt>
                <c:pt idx="7884">
                  <c:v>98.84</c:v>
                </c:pt>
                <c:pt idx="7885">
                  <c:v>98.85</c:v>
                </c:pt>
                <c:pt idx="7886">
                  <c:v>98.86</c:v>
                </c:pt>
                <c:pt idx="7887">
                  <c:v>98.87</c:v>
                </c:pt>
                <c:pt idx="7888">
                  <c:v>98.88</c:v>
                </c:pt>
                <c:pt idx="7889">
                  <c:v>98.89</c:v>
                </c:pt>
                <c:pt idx="7890">
                  <c:v>98.9</c:v>
                </c:pt>
                <c:pt idx="7891">
                  <c:v>98.91</c:v>
                </c:pt>
                <c:pt idx="7892">
                  <c:v>98.92</c:v>
                </c:pt>
                <c:pt idx="7893">
                  <c:v>98.93</c:v>
                </c:pt>
                <c:pt idx="7894">
                  <c:v>98.94</c:v>
                </c:pt>
                <c:pt idx="7895">
                  <c:v>98.95</c:v>
                </c:pt>
                <c:pt idx="7896">
                  <c:v>98.96</c:v>
                </c:pt>
                <c:pt idx="7897">
                  <c:v>98.97</c:v>
                </c:pt>
                <c:pt idx="7898">
                  <c:v>98.98</c:v>
                </c:pt>
                <c:pt idx="7899">
                  <c:v>98.99</c:v>
                </c:pt>
                <c:pt idx="7900">
                  <c:v>99</c:v>
                </c:pt>
                <c:pt idx="7901">
                  <c:v>99.01</c:v>
                </c:pt>
                <c:pt idx="7902">
                  <c:v>99.02</c:v>
                </c:pt>
                <c:pt idx="7903">
                  <c:v>99.03</c:v>
                </c:pt>
                <c:pt idx="7904">
                  <c:v>99.04</c:v>
                </c:pt>
                <c:pt idx="7905">
                  <c:v>99.05</c:v>
                </c:pt>
                <c:pt idx="7906">
                  <c:v>99.06</c:v>
                </c:pt>
                <c:pt idx="7907">
                  <c:v>99.07</c:v>
                </c:pt>
                <c:pt idx="7908">
                  <c:v>99.08</c:v>
                </c:pt>
                <c:pt idx="7909">
                  <c:v>99.09</c:v>
                </c:pt>
                <c:pt idx="7910">
                  <c:v>99.1</c:v>
                </c:pt>
                <c:pt idx="7911">
                  <c:v>99.11</c:v>
                </c:pt>
                <c:pt idx="7912">
                  <c:v>99.12</c:v>
                </c:pt>
                <c:pt idx="7913">
                  <c:v>99.13</c:v>
                </c:pt>
                <c:pt idx="7914">
                  <c:v>99.14</c:v>
                </c:pt>
                <c:pt idx="7915">
                  <c:v>99.15</c:v>
                </c:pt>
                <c:pt idx="7916">
                  <c:v>99.16</c:v>
                </c:pt>
                <c:pt idx="7917">
                  <c:v>99.17</c:v>
                </c:pt>
                <c:pt idx="7918">
                  <c:v>99.18</c:v>
                </c:pt>
                <c:pt idx="7919">
                  <c:v>99.19</c:v>
                </c:pt>
                <c:pt idx="7920">
                  <c:v>99.2</c:v>
                </c:pt>
                <c:pt idx="7921">
                  <c:v>99.21</c:v>
                </c:pt>
                <c:pt idx="7922">
                  <c:v>99.22</c:v>
                </c:pt>
                <c:pt idx="7923">
                  <c:v>99.23</c:v>
                </c:pt>
                <c:pt idx="7924">
                  <c:v>99.24</c:v>
                </c:pt>
                <c:pt idx="7925">
                  <c:v>99.25</c:v>
                </c:pt>
                <c:pt idx="7926">
                  <c:v>99.26</c:v>
                </c:pt>
                <c:pt idx="7927">
                  <c:v>99.27</c:v>
                </c:pt>
                <c:pt idx="7928">
                  <c:v>99.28</c:v>
                </c:pt>
                <c:pt idx="7929">
                  <c:v>99.29</c:v>
                </c:pt>
                <c:pt idx="7930">
                  <c:v>99.3</c:v>
                </c:pt>
                <c:pt idx="7931">
                  <c:v>99.31</c:v>
                </c:pt>
                <c:pt idx="7932">
                  <c:v>99.32</c:v>
                </c:pt>
                <c:pt idx="7933">
                  <c:v>99.33</c:v>
                </c:pt>
                <c:pt idx="7934">
                  <c:v>99.34</c:v>
                </c:pt>
                <c:pt idx="7935">
                  <c:v>99.35</c:v>
                </c:pt>
                <c:pt idx="7936">
                  <c:v>99.36</c:v>
                </c:pt>
                <c:pt idx="7937">
                  <c:v>99.37</c:v>
                </c:pt>
                <c:pt idx="7938">
                  <c:v>99.38</c:v>
                </c:pt>
                <c:pt idx="7939">
                  <c:v>99.39</c:v>
                </c:pt>
                <c:pt idx="7940">
                  <c:v>99.4</c:v>
                </c:pt>
                <c:pt idx="7941">
                  <c:v>99.41</c:v>
                </c:pt>
                <c:pt idx="7942">
                  <c:v>99.42</c:v>
                </c:pt>
                <c:pt idx="7943">
                  <c:v>99.43</c:v>
                </c:pt>
                <c:pt idx="7944">
                  <c:v>99.44</c:v>
                </c:pt>
                <c:pt idx="7945">
                  <c:v>99.45</c:v>
                </c:pt>
                <c:pt idx="7946">
                  <c:v>99.46</c:v>
                </c:pt>
                <c:pt idx="7947">
                  <c:v>99.47</c:v>
                </c:pt>
                <c:pt idx="7948">
                  <c:v>99.48</c:v>
                </c:pt>
                <c:pt idx="7949">
                  <c:v>99.49</c:v>
                </c:pt>
                <c:pt idx="7950">
                  <c:v>99.5</c:v>
                </c:pt>
                <c:pt idx="7951">
                  <c:v>99.51</c:v>
                </c:pt>
                <c:pt idx="7952">
                  <c:v>99.52</c:v>
                </c:pt>
                <c:pt idx="7953">
                  <c:v>99.53</c:v>
                </c:pt>
                <c:pt idx="7954">
                  <c:v>99.54</c:v>
                </c:pt>
                <c:pt idx="7955">
                  <c:v>99.55</c:v>
                </c:pt>
                <c:pt idx="7956">
                  <c:v>99.56</c:v>
                </c:pt>
                <c:pt idx="7957">
                  <c:v>99.57</c:v>
                </c:pt>
                <c:pt idx="7958">
                  <c:v>99.58</c:v>
                </c:pt>
                <c:pt idx="7959">
                  <c:v>99.59</c:v>
                </c:pt>
                <c:pt idx="7960">
                  <c:v>99.6</c:v>
                </c:pt>
                <c:pt idx="7961">
                  <c:v>99.61</c:v>
                </c:pt>
                <c:pt idx="7962">
                  <c:v>99.62</c:v>
                </c:pt>
                <c:pt idx="7963">
                  <c:v>99.63</c:v>
                </c:pt>
                <c:pt idx="7964">
                  <c:v>99.64</c:v>
                </c:pt>
                <c:pt idx="7965">
                  <c:v>99.65</c:v>
                </c:pt>
                <c:pt idx="7966">
                  <c:v>99.66</c:v>
                </c:pt>
                <c:pt idx="7967">
                  <c:v>99.67</c:v>
                </c:pt>
                <c:pt idx="7968">
                  <c:v>99.68</c:v>
                </c:pt>
                <c:pt idx="7969">
                  <c:v>99.69</c:v>
                </c:pt>
                <c:pt idx="7970">
                  <c:v>99.7</c:v>
                </c:pt>
                <c:pt idx="7971">
                  <c:v>99.71</c:v>
                </c:pt>
                <c:pt idx="7972">
                  <c:v>99.72</c:v>
                </c:pt>
                <c:pt idx="7973">
                  <c:v>99.73</c:v>
                </c:pt>
                <c:pt idx="7974">
                  <c:v>99.74</c:v>
                </c:pt>
                <c:pt idx="7975">
                  <c:v>99.75</c:v>
                </c:pt>
                <c:pt idx="7976">
                  <c:v>99.76</c:v>
                </c:pt>
                <c:pt idx="7977">
                  <c:v>99.77</c:v>
                </c:pt>
                <c:pt idx="7978">
                  <c:v>99.78</c:v>
                </c:pt>
                <c:pt idx="7979">
                  <c:v>99.79</c:v>
                </c:pt>
                <c:pt idx="7980">
                  <c:v>99.8</c:v>
                </c:pt>
                <c:pt idx="7981">
                  <c:v>99.81</c:v>
                </c:pt>
                <c:pt idx="7982">
                  <c:v>99.82</c:v>
                </c:pt>
                <c:pt idx="7983">
                  <c:v>99.83</c:v>
                </c:pt>
                <c:pt idx="7984">
                  <c:v>99.84</c:v>
                </c:pt>
                <c:pt idx="7985">
                  <c:v>99.85</c:v>
                </c:pt>
                <c:pt idx="7986">
                  <c:v>99.86</c:v>
                </c:pt>
                <c:pt idx="7987">
                  <c:v>99.87</c:v>
                </c:pt>
                <c:pt idx="7988">
                  <c:v>99.88</c:v>
                </c:pt>
                <c:pt idx="7989">
                  <c:v>99.89</c:v>
                </c:pt>
                <c:pt idx="7990">
                  <c:v>99.9</c:v>
                </c:pt>
                <c:pt idx="7991">
                  <c:v>99.91</c:v>
                </c:pt>
                <c:pt idx="7992">
                  <c:v>99.92</c:v>
                </c:pt>
                <c:pt idx="7993">
                  <c:v>99.93</c:v>
                </c:pt>
                <c:pt idx="7994">
                  <c:v>99.94</c:v>
                </c:pt>
                <c:pt idx="7995">
                  <c:v>99.95</c:v>
                </c:pt>
                <c:pt idx="7996">
                  <c:v>99.96</c:v>
                </c:pt>
                <c:pt idx="7997">
                  <c:v>99.97</c:v>
                </c:pt>
                <c:pt idx="7998">
                  <c:v>99.98</c:v>
                </c:pt>
                <c:pt idx="7999">
                  <c:v>99.99</c:v>
                </c:pt>
                <c:pt idx="8000">
                  <c:v>100</c:v>
                </c:pt>
              </c:numCache>
            </c:numRef>
          </c:xVal>
          <c:yVal>
            <c:numRef>
              <c:f>'Sheet1 (2)'!$L$322:$L$8322</c:f>
              <c:numCache>
                <c:formatCode>General</c:formatCode>
                <c:ptCount val="8001"/>
                <c:pt idx="0">
                  <c:v>9217</c:v>
                </c:pt>
                <c:pt idx="1">
                  <c:v>9072</c:v>
                </c:pt>
                <c:pt idx="2">
                  <c:v>9060</c:v>
                </c:pt>
                <c:pt idx="3">
                  <c:v>9017</c:v>
                </c:pt>
                <c:pt idx="4">
                  <c:v>9030</c:v>
                </c:pt>
                <c:pt idx="5">
                  <c:v>9073</c:v>
                </c:pt>
                <c:pt idx="6">
                  <c:v>9060</c:v>
                </c:pt>
                <c:pt idx="7">
                  <c:v>9156</c:v>
                </c:pt>
                <c:pt idx="8">
                  <c:v>9098</c:v>
                </c:pt>
                <c:pt idx="9">
                  <c:v>9136</c:v>
                </c:pt>
                <c:pt idx="10">
                  <c:v>9139</c:v>
                </c:pt>
                <c:pt idx="11">
                  <c:v>9064</c:v>
                </c:pt>
                <c:pt idx="12">
                  <c:v>9142</c:v>
                </c:pt>
                <c:pt idx="13">
                  <c:v>9185</c:v>
                </c:pt>
                <c:pt idx="14">
                  <c:v>9306</c:v>
                </c:pt>
                <c:pt idx="15">
                  <c:v>8983</c:v>
                </c:pt>
                <c:pt idx="16">
                  <c:v>9237</c:v>
                </c:pt>
                <c:pt idx="17">
                  <c:v>9021</c:v>
                </c:pt>
                <c:pt idx="18">
                  <c:v>9051</c:v>
                </c:pt>
                <c:pt idx="19">
                  <c:v>8871</c:v>
                </c:pt>
                <c:pt idx="20">
                  <c:v>9055</c:v>
                </c:pt>
                <c:pt idx="21">
                  <c:v>8977</c:v>
                </c:pt>
                <c:pt idx="22">
                  <c:v>9018</c:v>
                </c:pt>
                <c:pt idx="23">
                  <c:v>9096</c:v>
                </c:pt>
                <c:pt idx="24">
                  <c:v>8938</c:v>
                </c:pt>
                <c:pt idx="25">
                  <c:v>9128</c:v>
                </c:pt>
                <c:pt idx="26">
                  <c:v>8936</c:v>
                </c:pt>
                <c:pt idx="27">
                  <c:v>9101</c:v>
                </c:pt>
                <c:pt idx="28">
                  <c:v>9128</c:v>
                </c:pt>
                <c:pt idx="29">
                  <c:v>9098</c:v>
                </c:pt>
                <c:pt idx="30">
                  <c:v>9070</c:v>
                </c:pt>
                <c:pt idx="31">
                  <c:v>9051</c:v>
                </c:pt>
                <c:pt idx="32">
                  <c:v>8932</c:v>
                </c:pt>
                <c:pt idx="33">
                  <c:v>9140</c:v>
                </c:pt>
                <c:pt idx="34">
                  <c:v>9086</c:v>
                </c:pt>
                <c:pt idx="35">
                  <c:v>9230</c:v>
                </c:pt>
                <c:pt idx="36">
                  <c:v>9113</c:v>
                </c:pt>
                <c:pt idx="37">
                  <c:v>9030</c:v>
                </c:pt>
                <c:pt idx="38">
                  <c:v>9016</c:v>
                </c:pt>
                <c:pt idx="39">
                  <c:v>8947</c:v>
                </c:pt>
                <c:pt idx="40">
                  <c:v>9098</c:v>
                </c:pt>
                <c:pt idx="41">
                  <c:v>8954</c:v>
                </c:pt>
                <c:pt idx="42">
                  <c:v>9044</c:v>
                </c:pt>
                <c:pt idx="43">
                  <c:v>8934</c:v>
                </c:pt>
                <c:pt idx="44">
                  <c:v>9139</c:v>
                </c:pt>
                <c:pt idx="45">
                  <c:v>9023</c:v>
                </c:pt>
                <c:pt idx="46">
                  <c:v>8898</c:v>
                </c:pt>
                <c:pt idx="47">
                  <c:v>9162</c:v>
                </c:pt>
                <c:pt idx="48">
                  <c:v>9050</c:v>
                </c:pt>
                <c:pt idx="49">
                  <c:v>9098</c:v>
                </c:pt>
                <c:pt idx="50">
                  <c:v>9062</c:v>
                </c:pt>
                <c:pt idx="51">
                  <c:v>9129</c:v>
                </c:pt>
                <c:pt idx="52">
                  <c:v>9037</c:v>
                </c:pt>
                <c:pt idx="53">
                  <c:v>9131</c:v>
                </c:pt>
                <c:pt idx="54">
                  <c:v>9157</c:v>
                </c:pt>
                <c:pt idx="55">
                  <c:v>9162</c:v>
                </c:pt>
                <c:pt idx="56">
                  <c:v>9055</c:v>
                </c:pt>
                <c:pt idx="57">
                  <c:v>9048</c:v>
                </c:pt>
                <c:pt idx="58">
                  <c:v>9054</c:v>
                </c:pt>
                <c:pt idx="59">
                  <c:v>8974</c:v>
                </c:pt>
                <c:pt idx="60">
                  <c:v>9016</c:v>
                </c:pt>
                <c:pt idx="61">
                  <c:v>8940</c:v>
                </c:pt>
                <c:pt idx="62">
                  <c:v>8954</c:v>
                </c:pt>
                <c:pt idx="63">
                  <c:v>9098</c:v>
                </c:pt>
                <c:pt idx="64">
                  <c:v>9038</c:v>
                </c:pt>
                <c:pt idx="65">
                  <c:v>9024</c:v>
                </c:pt>
                <c:pt idx="66">
                  <c:v>9038</c:v>
                </c:pt>
                <c:pt idx="67">
                  <c:v>8986</c:v>
                </c:pt>
                <c:pt idx="68">
                  <c:v>8993</c:v>
                </c:pt>
                <c:pt idx="69">
                  <c:v>8967</c:v>
                </c:pt>
                <c:pt idx="70">
                  <c:v>9016</c:v>
                </c:pt>
                <c:pt idx="71">
                  <c:v>9167</c:v>
                </c:pt>
                <c:pt idx="72">
                  <c:v>9077</c:v>
                </c:pt>
                <c:pt idx="73">
                  <c:v>9058</c:v>
                </c:pt>
                <c:pt idx="74">
                  <c:v>9147</c:v>
                </c:pt>
                <c:pt idx="75">
                  <c:v>9027</c:v>
                </c:pt>
                <c:pt idx="76">
                  <c:v>8928</c:v>
                </c:pt>
                <c:pt idx="77">
                  <c:v>8918</c:v>
                </c:pt>
                <c:pt idx="78">
                  <c:v>8877</c:v>
                </c:pt>
                <c:pt idx="79">
                  <c:v>8976</c:v>
                </c:pt>
                <c:pt idx="80">
                  <c:v>8952</c:v>
                </c:pt>
                <c:pt idx="81">
                  <c:v>9011</c:v>
                </c:pt>
                <c:pt idx="82">
                  <c:v>8980</c:v>
                </c:pt>
                <c:pt idx="83">
                  <c:v>9083</c:v>
                </c:pt>
                <c:pt idx="84">
                  <c:v>8961</c:v>
                </c:pt>
                <c:pt idx="85">
                  <c:v>8991</c:v>
                </c:pt>
                <c:pt idx="86">
                  <c:v>9045</c:v>
                </c:pt>
                <c:pt idx="87">
                  <c:v>9060</c:v>
                </c:pt>
                <c:pt idx="88">
                  <c:v>9094</c:v>
                </c:pt>
                <c:pt idx="89">
                  <c:v>9120</c:v>
                </c:pt>
                <c:pt idx="90">
                  <c:v>8986</c:v>
                </c:pt>
                <c:pt idx="91">
                  <c:v>9075</c:v>
                </c:pt>
                <c:pt idx="92">
                  <c:v>9052</c:v>
                </c:pt>
                <c:pt idx="93">
                  <c:v>9084</c:v>
                </c:pt>
                <c:pt idx="94">
                  <c:v>8969</c:v>
                </c:pt>
                <c:pt idx="95">
                  <c:v>9072</c:v>
                </c:pt>
                <c:pt idx="96">
                  <c:v>9015</c:v>
                </c:pt>
                <c:pt idx="97">
                  <c:v>9169</c:v>
                </c:pt>
                <c:pt idx="98">
                  <c:v>9111</c:v>
                </c:pt>
                <c:pt idx="99">
                  <c:v>8935</c:v>
                </c:pt>
                <c:pt idx="100">
                  <c:v>8969</c:v>
                </c:pt>
                <c:pt idx="101">
                  <c:v>9165</c:v>
                </c:pt>
                <c:pt idx="102">
                  <c:v>8915</c:v>
                </c:pt>
                <c:pt idx="103">
                  <c:v>8959</c:v>
                </c:pt>
                <c:pt idx="104">
                  <c:v>9098</c:v>
                </c:pt>
                <c:pt idx="105">
                  <c:v>9048</c:v>
                </c:pt>
                <c:pt idx="106">
                  <c:v>8816</c:v>
                </c:pt>
                <c:pt idx="107">
                  <c:v>9016</c:v>
                </c:pt>
                <c:pt idx="108">
                  <c:v>9113</c:v>
                </c:pt>
                <c:pt idx="109">
                  <c:v>8916</c:v>
                </c:pt>
                <c:pt idx="110">
                  <c:v>9106</c:v>
                </c:pt>
                <c:pt idx="111">
                  <c:v>9022</c:v>
                </c:pt>
                <c:pt idx="112">
                  <c:v>8919</c:v>
                </c:pt>
                <c:pt idx="113">
                  <c:v>8945</c:v>
                </c:pt>
                <c:pt idx="114">
                  <c:v>9004</c:v>
                </c:pt>
                <c:pt idx="115">
                  <c:v>9035</c:v>
                </c:pt>
                <c:pt idx="116">
                  <c:v>8916</c:v>
                </c:pt>
                <c:pt idx="117">
                  <c:v>8930</c:v>
                </c:pt>
                <c:pt idx="118">
                  <c:v>8923</c:v>
                </c:pt>
                <c:pt idx="119">
                  <c:v>8886</c:v>
                </c:pt>
                <c:pt idx="120">
                  <c:v>8913</c:v>
                </c:pt>
                <c:pt idx="121">
                  <c:v>9025</c:v>
                </c:pt>
                <c:pt idx="122">
                  <c:v>9079</c:v>
                </c:pt>
                <c:pt idx="123">
                  <c:v>8964</c:v>
                </c:pt>
                <c:pt idx="124">
                  <c:v>8915</c:v>
                </c:pt>
                <c:pt idx="125">
                  <c:v>9066</c:v>
                </c:pt>
                <c:pt idx="126">
                  <c:v>8925</c:v>
                </c:pt>
                <c:pt idx="127">
                  <c:v>8877</c:v>
                </c:pt>
                <c:pt idx="128">
                  <c:v>8832</c:v>
                </c:pt>
                <c:pt idx="129">
                  <c:v>9023</c:v>
                </c:pt>
                <c:pt idx="130">
                  <c:v>9156</c:v>
                </c:pt>
                <c:pt idx="131">
                  <c:v>8960</c:v>
                </c:pt>
                <c:pt idx="132">
                  <c:v>9172</c:v>
                </c:pt>
                <c:pt idx="133">
                  <c:v>8926</c:v>
                </c:pt>
                <c:pt idx="134">
                  <c:v>8923</c:v>
                </c:pt>
                <c:pt idx="135">
                  <c:v>8939</c:v>
                </c:pt>
                <c:pt idx="136">
                  <c:v>8902</c:v>
                </c:pt>
                <c:pt idx="137">
                  <c:v>9049</c:v>
                </c:pt>
                <c:pt idx="138">
                  <c:v>8908</c:v>
                </c:pt>
                <c:pt idx="139">
                  <c:v>8830</c:v>
                </c:pt>
                <c:pt idx="140">
                  <c:v>8897</c:v>
                </c:pt>
                <c:pt idx="141">
                  <c:v>8905</c:v>
                </c:pt>
                <c:pt idx="142">
                  <c:v>8884</c:v>
                </c:pt>
                <c:pt idx="143">
                  <c:v>8962</c:v>
                </c:pt>
                <c:pt idx="144">
                  <c:v>8988</c:v>
                </c:pt>
                <c:pt idx="145">
                  <c:v>8893</c:v>
                </c:pt>
                <c:pt idx="146">
                  <c:v>9102</c:v>
                </c:pt>
                <c:pt idx="147">
                  <c:v>9048</c:v>
                </c:pt>
                <c:pt idx="148">
                  <c:v>9137</c:v>
                </c:pt>
                <c:pt idx="149">
                  <c:v>9066</c:v>
                </c:pt>
                <c:pt idx="150">
                  <c:v>9015</c:v>
                </c:pt>
                <c:pt idx="151">
                  <c:v>8956</c:v>
                </c:pt>
                <c:pt idx="152">
                  <c:v>8895</c:v>
                </c:pt>
                <c:pt idx="153">
                  <c:v>8919</c:v>
                </c:pt>
                <c:pt idx="154">
                  <c:v>8976</c:v>
                </c:pt>
                <c:pt idx="155">
                  <c:v>8783</c:v>
                </c:pt>
                <c:pt idx="156">
                  <c:v>9004</c:v>
                </c:pt>
                <c:pt idx="157">
                  <c:v>8786</c:v>
                </c:pt>
                <c:pt idx="158">
                  <c:v>9127</c:v>
                </c:pt>
                <c:pt idx="159">
                  <c:v>9117</c:v>
                </c:pt>
                <c:pt idx="160">
                  <c:v>8903</c:v>
                </c:pt>
                <c:pt idx="161">
                  <c:v>8952</c:v>
                </c:pt>
                <c:pt idx="162">
                  <c:v>8934</c:v>
                </c:pt>
                <c:pt idx="163">
                  <c:v>8898</c:v>
                </c:pt>
                <c:pt idx="164">
                  <c:v>8875</c:v>
                </c:pt>
                <c:pt idx="165">
                  <c:v>8997</c:v>
                </c:pt>
                <c:pt idx="166">
                  <c:v>8874</c:v>
                </c:pt>
                <c:pt idx="167">
                  <c:v>8799</c:v>
                </c:pt>
                <c:pt idx="168">
                  <c:v>8874</c:v>
                </c:pt>
                <c:pt idx="169">
                  <c:v>8949</c:v>
                </c:pt>
                <c:pt idx="170">
                  <c:v>9057</c:v>
                </c:pt>
                <c:pt idx="171">
                  <c:v>9051</c:v>
                </c:pt>
                <c:pt idx="172">
                  <c:v>8714</c:v>
                </c:pt>
                <c:pt idx="173">
                  <c:v>9133</c:v>
                </c:pt>
                <c:pt idx="174">
                  <c:v>8954</c:v>
                </c:pt>
                <c:pt idx="175">
                  <c:v>8893</c:v>
                </c:pt>
                <c:pt idx="176">
                  <c:v>9043</c:v>
                </c:pt>
                <c:pt idx="177">
                  <c:v>8959</c:v>
                </c:pt>
                <c:pt idx="178">
                  <c:v>8957</c:v>
                </c:pt>
                <c:pt idx="179">
                  <c:v>9055</c:v>
                </c:pt>
                <c:pt idx="180">
                  <c:v>8846</c:v>
                </c:pt>
                <c:pt idx="181">
                  <c:v>8938</c:v>
                </c:pt>
                <c:pt idx="182">
                  <c:v>8960</c:v>
                </c:pt>
                <c:pt idx="183">
                  <c:v>8911</c:v>
                </c:pt>
                <c:pt idx="184">
                  <c:v>8809</c:v>
                </c:pt>
                <c:pt idx="185">
                  <c:v>8909</c:v>
                </c:pt>
                <c:pt idx="186">
                  <c:v>8937</c:v>
                </c:pt>
                <c:pt idx="187">
                  <c:v>9002</c:v>
                </c:pt>
                <c:pt idx="188">
                  <c:v>9025</c:v>
                </c:pt>
                <c:pt idx="189">
                  <c:v>8937</c:v>
                </c:pt>
                <c:pt idx="190">
                  <c:v>9030</c:v>
                </c:pt>
                <c:pt idx="191">
                  <c:v>8899</c:v>
                </c:pt>
                <c:pt idx="192">
                  <c:v>8935</c:v>
                </c:pt>
                <c:pt idx="193">
                  <c:v>8869</c:v>
                </c:pt>
                <c:pt idx="194">
                  <c:v>8920</c:v>
                </c:pt>
                <c:pt idx="195">
                  <c:v>8864</c:v>
                </c:pt>
                <c:pt idx="196">
                  <c:v>8814</c:v>
                </c:pt>
                <c:pt idx="197">
                  <c:v>8762</c:v>
                </c:pt>
                <c:pt idx="198">
                  <c:v>8799</c:v>
                </c:pt>
                <c:pt idx="199">
                  <c:v>8819</c:v>
                </c:pt>
                <c:pt idx="200">
                  <c:v>8771</c:v>
                </c:pt>
                <c:pt idx="201">
                  <c:v>8964</c:v>
                </c:pt>
                <c:pt idx="202">
                  <c:v>8798</c:v>
                </c:pt>
                <c:pt idx="203">
                  <c:v>8845</c:v>
                </c:pt>
                <c:pt idx="204">
                  <c:v>8957</c:v>
                </c:pt>
                <c:pt idx="205">
                  <c:v>8729</c:v>
                </c:pt>
                <c:pt idx="206">
                  <c:v>8726</c:v>
                </c:pt>
                <c:pt idx="207">
                  <c:v>8813</c:v>
                </c:pt>
                <c:pt idx="208">
                  <c:v>8779</c:v>
                </c:pt>
                <c:pt idx="209">
                  <c:v>9001</c:v>
                </c:pt>
                <c:pt idx="210">
                  <c:v>8876</c:v>
                </c:pt>
                <c:pt idx="211">
                  <c:v>9011</c:v>
                </c:pt>
                <c:pt idx="212">
                  <c:v>8874</c:v>
                </c:pt>
                <c:pt idx="213">
                  <c:v>8830</c:v>
                </c:pt>
                <c:pt idx="214">
                  <c:v>8928</c:v>
                </c:pt>
                <c:pt idx="215">
                  <c:v>8830</c:v>
                </c:pt>
                <c:pt idx="216">
                  <c:v>8849</c:v>
                </c:pt>
                <c:pt idx="217">
                  <c:v>8855</c:v>
                </c:pt>
                <c:pt idx="218">
                  <c:v>8792</c:v>
                </c:pt>
                <c:pt idx="219">
                  <c:v>8928</c:v>
                </c:pt>
                <c:pt idx="220">
                  <c:v>8953</c:v>
                </c:pt>
                <c:pt idx="221">
                  <c:v>9022</c:v>
                </c:pt>
                <c:pt idx="222">
                  <c:v>8917</c:v>
                </c:pt>
                <c:pt idx="223">
                  <c:v>8985</c:v>
                </c:pt>
                <c:pt idx="224">
                  <c:v>8870</c:v>
                </c:pt>
                <c:pt idx="225">
                  <c:v>8792</c:v>
                </c:pt>
                <c:pt idx="226">
                  <c:v>9004</c:v>
                </c:pt>
                <c:pt idx="227">
                  <c:v>8922</c:v>
                </c:pt>
                <c:pt idx="228">
                  <c:v>8801</c:v>
                </c:pt>
                <c:pt idx="229">
                  <c:v>8729</c:v>
                </c:pt>
                <c:pt idx="230">
                  <c:v>8892</c:v>
                </c:pt>
                <c:pt idx="231">
                  <c:v>8858</c:v>
                </c:pt>
                <c:pt idx="232">
                  <c:v>8755</c:v>
                </c:pt>
                <c:pt idx="233">
                  <c:v>8825</c:v>
                </c:pt>
                <c:pt idx="234">
                  <c:v>8856</c:v>
                </c:pt>
                <c:pt idx="235">
                  <c:v>8939</c:v>
                </c:pt>
                <c:pt idx="236">
                  <c:v>8910</c:v>
                </c:pt>
                <c:pt idx="237">
                  <c:v>8879</c:v>
                </c:pt>
                <c:pt idx="238">
                  <c:v>8995</c:v>
                </c:pt>
                <c:pt idx="239">
                  <c:v>9004</c:v>
                </c:pt>
                <c:pt idx="240">
                  <c:v>8859</c:v>
                </c:pt>
                <c:pt idx="241">
                  <c:v>8872</c:v>
                </c:pt>
                <c:pt idx="242">
                  <c:v>8904</c:v>
                </c:pt>
                <c:pt idx="243">
                  <c:v>8847</c:v>
                </c:pt>
                <c:pt idx="244">
                  <c:v>8790</c:v>
                </c:pt>
                <c:pt idx="245">
                  <c:v>8833</c:v>
                </c:pt>
                <c:pt idx="246">
                  <c:v>8768</c:v>
                </c:pt>
                <c:pt idx="247">
                  <c:v>8962</c:v>
                </c:pt>
                <c:pt idx="248">
                  <c:v>8975</c:v>
                </c:pt>
                <c:pt idx="249">
                  <c:v>8868</c:v>
                </c:pt>
                <c:pt idx="250">
                  <c:v>8883</c:v>
                </c:pt>
                <c:pt idx="251">
                  <c:v>8725</c:v>
                </c:pt>
                <c:pt idx="252">
                  <c:v>8829</c:v>
                </c:pt>
                <c:pt idx="253">
                  <c:v>8824</c:v>
                </c:pt>
                <c:pt idx="254">
                  <c:v>8684</c:v>
                </c:pt>
                <c:pt idx="255">
                  <c:v>8841</c:v>
                </c:pt>
                <c:pt idx="256">
                  <c:v>8764</c:v>
                </c:pt>
                <c:pt idx="257">
                  <c:v>8720</c:v>
                </c:pt>
                <c:pt idx="258">
                  <c:v>8772</c:v>
                </c:pt>
                <c:pt idx="259">
                  <c:v>8859</c:v>
                </c:pt>
                <c:pt idx="260">
                  <c:v>8850</c:v>
                </c:pt>
                <c:pt idx="261">
                  <c:v>8746</c:v>
                </c:pt>
                <c:pt idx="262">
                  <c:v>8935</c:v>
                </c:pt>
                <c:pt idx="263">
                  <c:v>8819</c:v>
                </c:pt>
                <c:pt idx="264">
                  <c:v>8746</c:v>
                </c:pt>
                <c:pt idx="265">
                  <c:v>8985</c:v>
                </c:pt>
                <c:pt idx="266">
                  <c:v>8826</c:v>
                </c:pt>
                <c:pt idx="267">
                  <c:v>8795</c:v>
                </c:pt>
                <c:pt idx="268">
                  <c:v>8820</c:v>
                </c:pt>
                <c:pt idx="269">
                  <c:v>8825</c:v>
                </c:pt>
                <c:pt idx="270">
                  <c:v>8701</c:v>
                </c:pt>
                <c:pt idx="271">
                  <c:v>8780</c:v>
                </c:pt>
                <c:pt idx="272">
                  <c:v>8700</c:v>
                </c:pt>
                <c:pt idx="273">
                  <c:v>8689</c:v>
                </c:pt>
                <c:pt idx="274">
                  <c:v>8764</c:v>
                </c:pt>
                <c:pt idx="275">
                  <c:v>8698</c:v>
                </c:pt>
                <c:pt idx="276">
                  <c:v>8814</c:v>
                </c:pt>
                <c:pt idx="277">
                  <c:v>8830</c:v>
                </c:pt>
                <c:pt idx="278">
                  <c:v>8655</c:v>
                </c:pt>
                <c:pt idx="279">
                  <c:v>8693</c:v>
                </c:pt>
                <c:pt idx="280">
                  <c:v>8799</c:v>
                </c:pt>
                <c:pt idx="281">
                  <c:v>8585</c:v>
                </c:pt>
                <c:pt idx="282">
                  <c:v>8746</c:v>
                </c:pt>
                <c:pt idx="283">
                  <c:v>8838</c:v>
                </c:pt>
                <c:pt idx="284">
                  <c:v>8658</c:v>
                </c:pt>
                <c:pt idx="285">
                  <c:v>8774</c:v>
                </c:pt>
                <c:pt idx="286">
                  <c:v>8664</c:v>
                </c:pt>
                <c:pt idx="287">
                  <c:v>8752</c:v>
                </c:pt>
                <c:pt idx="288">
                  <c:v>8604</c:v>
                </c:pt>
                <c:pt idx="289">
                  <c:v>8835</c:v>
                </c:pt>
                <c:pt idx="290">
                  <c:v>8618</c:v>
                </c:pt>
                <c:pt idx="291">
                  <c:v>8766</c:v>
                </c:pt>
                <c:pt idx="292">
                  <c:v>8768</c:v>
                </c:pt>
                <c:pt idx="293">
                  <c:v>8751</c:v>
                </c:pt>
                <c:pt idx="294">
                  <c:v>8843</c:v>
                </c:pt>
                <c:pt idx="295">
                  <c:v>8572</c:v>
                </c:pt>
                <c:pt idx="296">
                  <c:v>8583</c:v>
                </c:pt>
                <c:pt idx="297">
                  <c:v>8773</c:v>
                </c:pt>
                <c:pt idx="298">
                  <c:v>8761</c:v>
                </c:pt>
                <c:pt idx="299">
                  <c:v>8839</c:v>
                </c:pt>
                <c:pt idx="300">
                  <c:v>8802</c:v>
                </c:pt>
                <c:pt idx="301">
                  <c:v>8603</c:v>
                </c:pt>
                <c:pt idx="302">
                  <c:v>8742</c:v>
                </c:pt>
                <c:pt idx="303">
                  <c:v>8586</c:v>
                </c:pt>
                <c:pt idx="304">
                  <c:v>8713</c:v>
                </c:pt>
                <c:pt idx="305">
                  <c:v>8741</c:v>
                </c:pt>
                <c:pt idx="306">
                  <c:v>8783</c:v>
                </c:pt>
                <c:pt idx="307">
                  <c:v>8848</c:v>
                </c:pt>
                <c:pt idx="308">
                  <c:v>8761</c:v>
                </c:pt>
                <c:pt idx="309">
                  <c:v>8624</c:v>
                </c:pt>
                <c:pt idx="310">
                  <c:v>8645</c:v>
                </c:pt>
                <c:pt idx="311">
                  <c:v>8670</c:v>
                </c:pt>
                <c:pt idx="312">
                  <c:v>8593</c:v>
                </c:pt>
                <c:pt idx="313">
                  <c:v>8565</c:v>
                </c:pt>
                <c:pt idx="314">
                  <c:v>8422</c:v>
                </c:pt>
                <c:pt idx="315">
                  <c:v>8476</c:v>
                </c:pt>
                <c:pt idx="316">
                  <c:v>8728</c:v>
                </c:pt>
                <c:pt idx="317">
                  <c:v>8910</c:v>
                </c:pt>
                <c:pt idx="318">
                  <c:v>8708</c:v>
                </c:pt>
                <c:pt idx="319">
                  <c:v>8734</c:v>
                </c:pt>
                <c:pt idx="320">
                  <c:v>8649</c:v>
                </c:pt>
                <c:pt idx="321">
                  <c:v>8787</c:v>
                </c:pt>
                <c:pt idx="322">
                  <c:v>8588</c:v>
                </c:pt>
                <c:pt idx="323">
                  <c:v>8591</c:v>
                </c:pt>
                <c:pt idx="324">
                  <c:v>8614</c:v>
                </c:pt>
                <c:pt idx="325">
                  <c:v>8565</c:v>
                </c:pt>
                <c:pt idx="326">
                  <c:v>8696</c:v>
                </c:pt>
                <c:pt idx="327">
                  <c:v>8721</c:v>
                </c:pt>
                <c:pt idx="328">
                  <c:v>8505</c:v>
                </c:pt>
                <c:pt idx="329">
                  <c:v>8658</c:v>
                </c:pt>
                <c:pt idx="330">
                  <c:v>8610</c:v>
                </c:pt>
                <c:pt idx="331">
                  <c:v>8694</c:v>
                </c:pt>
                <c:pt idx="332">
                  <c:v>8671</c:v>
                </c:pt>
                <c:pt idx="333">
                  <c:v>8600</c:v>
                </c:pt>
                <c:pt idx="334">
                  <c:v>8603</c:v>
                </c:pt>
                <c:pt idx="335">
                  <c:v>8458</c:v>
                </c:pt>
                <c:pt idx="336">
                  <c:v>8496</c:v>
                </c:pt>
                <c:pt idx="337">
                  <c:v>8381</c:v>
                </c:pt>
                <c:pt idx="338">
                  <c:v>8557</c:v>
                </c:pt>
                <c:pt idx="339">
                  <c:v>8582</c:v>
                </c:pt>
                <c:pt idx="340">
                  <c:v>8528</c:v>
                </c:pt>
                <c:pt idx="341">
                  <c:v>8572</c:v>
                </c:pt>
                <c:pt idx="342">
                  <c:v>8569</c:v>
                </c:pt>
                <c:pt idx="343">
                  <c:v>8650</c:v>
                </c:pt>
                <c:pt idx="344">
                  <c:v>8648</c:v>
                </c:pt>
                <c:pt idx="345">
                  <c:v>8562</c:v>
                </c:pt>
                <c:pt idx="346">
                  <c:v>8728</c:v>
                </c:pt>
                <c:pt idx="347">
                  <c:v>8622</c:v>
                </c:pt>
                <c:pt idx="348">
                  <c:v>8568</c:v>
                </c:pt>
                <c:pt idx="349">
                  <c:v>8513</c:v>
                </c:pt>
                <c:pt idx="350">
                  <c:v>8551</c:v>
                </c:pt>
                <c:pt idx="351">
                  <c:v>8692</c:v>
                </c:pt>
                <c:pt idx="352">
                  <c:v>8617</c:v>
                </c:pt>
                <c:pt idx="353">
                  <c:v>8669</c:v>
                </c:pt>
                <c:pt idx="354">
                  <c:v>8467</c:v>
                </c:pt>
                <c:pt idx="355">
                  <c:v>8592</c:v>
                </c:pt>
                <c:pt idx="356">
                  <c:v>8653</c:v>
                </c:pt>
                <c:pt idx="357">
                  <c:v>8546</c:v>
                </c:pt>
                <c:pt idx="358">
                  <c:v>8611</c:v>
                </c:pt>
                <c:pt idx="359">
                  <c:v>8653</c:v>
                </c:pt>
                <c:pt idx="360">
                  <c:v>8617</c:v>
                </c:pt>
                <c:pt idx="361">
                  <c:v>8558</c:v>
                </c:pt>
                <c:pt idx="362">
                  <c:v>8481</c:v>
                </c:pt>
                <c:pt idx="363">
                  <c:v>8477</c:v>
                </c:pt>
                <c:pt idx="364">
                  <c:v>8662</c:v>
                </c:pt>
                <c:pt idx="365">
                  <c:v>8530</c:v>
                </c:pt>
                <c:pt idx="366">
                  <c:v>8584</c:v>
                </c:pt>
                <c:pt idx="367">
                  <c:v>8586</c:v>
                </c:pt>
                <c:pt idx="368">
                  <c:v>8567</c:v>
                </c:pt>
                <c:pt idx="369">
                  <c:v>8479</c:v>
                </c:pt>
                <c:pt idx="370">
                  <c:v>8531</c:v>
                </c:pt>
                <c:pt idx="371">
                  <c:v>8565</c:v>
                </c:pt>
                <c:pt idx="372">
                  <c:v>8367</c:v>
                </c:pt>
                <c:pt idx="373">
                  <c:v>8396</c:v>
                </c:pt>
                <c:pt idx="374">
                  <c:v>8430</c:v>
                </c:pt>
                <c:pt idx="375">
                  <c:v>8630</c:v>
                </c:pt>
                <c:pt idx="376">
                  <c:v>8483</c:v>
                </c:pt>
                <c:pt idx="377">
                  <c:v>8518</c:v>
                </c:pt>
                <c:pt idx="378">
                  <c:v>8458</c:v>
                </c:pt>
                <c:pt idx="379">
                  <c:v>8627</c:v>
                </c:pt>
                <c:pt idx="380">
                  <c:v>8524</c:v>
                </c:pt>
                <c:pt idx="381">
                  <c:v>8473</c:v>
                </c:pt>
                <c:pt idx="382">
                  <c:v>8517</c:v>
                </c:pt>
                <c:pt idx="383">
                  <c:v>8348</c:v>
                </c:pt>
                <c:pt idx="384">
                  <c:v>8459</c:v>
                </c:pt>
                <c:pt idx="385">
                  <c:v>8674</c:v>
                </c:pt>
                <c:pt idx="386">
                  <c:v>8558</c:v>
                </c:pt>
                <c:pt idx="387">
                  <c:v>8483</c:v>
                </c:pt>
                <c:pt idx="388">
                  <c:v>8372</c:v>
                </c:pt>
                <c:pt idx="389">
                  <c:v>8416</c:v>
                </c:pt>
                <c:pt idx="390">
                  <c:v>8667</c:v>
                </c:pt>
                <c:pt idx="391">
                  <c:v>8612</c:v>
                </c:pt>
                <c:pt idx="392">
                  <c:v>8546</c:v>
                </c:pt>
                <c:pt idx="393">
                  <c:v>8407</c:v>
                </c:pt>
                <c:pt idx="394">
                  <c:v>8562</c:v>
                </c:pt>
                <c:pt idx="395">
                  <c:v>8375</c:v>
                </c:pt>
                <c:pt idx="396">
                  <c:v>8443</c:v>
                </c:pt>
                <c:pt idx="397">
                  <c:v>8377</c:v>
                </c:pt>
                <c:pt idx="398">
                  <c:v>8478</c:v>
                </c:pt>
                <c:pt idx="399">
                  <c:v>8644</c:v>
                </c:pt>
                <c:pt idx="400">
                  <c:v>8400</c:v>
                </c:pt>
                <c:pt idx="401">
                  <c:v>8389</c:v>
                </c:pt>
                <c:pt idx="402">
                  <c:v>8361</c:v>
                </c:pt>
                <c:pt idx="403">
                  <c:v>8476</c:v>
                </c:pt>
                <c:pt idx="404">
                  <c:v>8558</c:v>
                </c:pt>
                <c:pt idx="405">
                  <c:v>8641</c:v>
                </c:pt>
                <c:pt idx="406">
                  <c:v>8562</c:v>
                </c:pt>
                <c:pt idx="407">
                  <c:v>8495</c:v>
                </c:pt>
                <c:pt idx="408">
                  <c:v>8418</c:v>
                </c:pt>
                <c:pt idx="409">
                  <c:v>8509</c:v>
                </c:pt>
                <c:pt idx="410">
                  <c:v>8403</c:v>
                </c:pt>
                <c:pt idx="411">
                  <c:v>8543</c:v>
                </c:pt>
                <c:pt idx="412">
                  <c:v>8582</c:v>
                </c:pt>
                <c:pt idx="413">
                  <c:v>8415</c:v>
                </c:pt>
                <c:pt idx="414">
                  <c:v>8433</c:v>
                </c:pt>
                <c:pt idx="415">
                  <c:v>8324</c:v>
                </c:pt>
                <c:pt idx="416">
                  <c:v>8453</c:v>
                </c:pt>
                <c:pt idx="417">
                  <c:v>8535</c:v>
                </c:pt>
                <c:pt idx="418">
                  <c:v>8429</c:v>
                </c:pt>
                <c:pt idx="419">
                  <c:v>8507</c:v>
                </c:pt>
                <c:pt idx="420">
                  <c:v>8413</c:v>
                </c:pt>
                <c:pt idx="421">
                  <c:v>8528</c:v>
                </c:pt>
                <c:pt idx="422">
                  <c:v>8384</c:v>
                </c:pt>
                <c:pt idx="423">
                  <c:v>8269</c:v>
                </c:pt>
                <c:pt idx="424">
                  <c:v>8464</c:v>
                </c:pt>
                <c:pt idx="425">
                  <c:v>8410</c:v>
                </c:pt>
                <c:pt idx="426">
                  <c:v>8495</c:v>
                </c:pt>
                <c:pt idx="427">
                  <c:v>8355</c:v>
                </c:pt>
                <c:pt idx="428">
                  <c:v>8336</c:v>
                </c:pt>
                <c:pt idx="429">
                  <c:v>8352</c:v>
                </c:pt>
                <c:pt idx="430">
                  <c:v>8336</c:v>
                </c:pt>
                <c:pt idx="431">
                  <c:v>8418</c:v>
                </c:pt>
                <c:pt idx="432">
                  <c:v>8367</c:v>
                </c:pt>
                <c:pt idx="433">
                  <c:v>8308</c:v>
                </c:pt>
                <c:pt idx="434">
                  <c:v>8319</c:v>
                </c:pt>
                <c:pt idx="435">
                  <c:v>8303</c:v>
                </c:pt>
                <c:pt idx="436">
                  <c:v>8249</c:v>
                </c:pt>
                <c:pt idx="437">
                  <c:v>8370</c:v>
                </c:pt>
                <c:pt idx="438">
                  <c:v>8398</c:v>
                </c:pt>
                <c:pt idx="439">
                  <c:v>8526</c:v>
                </c:pt>
                <c:pt idx="440">
                  <c:v>8424</c:v>
                </c:pt>
                <c:pt idx="441">
                  <c:v>8363</c:v>
                </c:pt>
                <c:pt idx="442">
                  <c:v>8365</c:v>
                </c:pt>
                <c:pt idx="443">
                  <c:v>8270</c:v>
                </c:pt>
                <c:pt idx="444">
                  <c:v>8242</c:v>
                </c:pt>
                <c:pt idx="445">
                  <c:v>8189</c:v>
                </c:pt>
                <c:pt idx="446">
                  <c:v>8407</c:v>
                </c:pt>
                <c:pt idx="447">
                  <c:v>8297</c:v>
                </c:pt>
                <c:pt idx="448">
                  <c:v>8317</c:v>
                </c:pt>
                <c:pt idx="449">
                  <c:v>8470</c:v>
                </c:pt>
                <c:pt idx="450">
                  <c:v>8310</c:v>
                </c:pt>
                <c:pt idx="451">
                  <c:v>8221</c:v>
                </c:pt>
                <c:pt idx="452">
                  <c:v>8463</c:v>
                </c:pt>
                <c:pt idx="453">
                  <c:v>8383</c:v>
                </c:pt>
                <c:pt idx="454">
                  <c:v>8282</c:v>
                </c:pt>
                <c:pt idx="455">
                  <c:v>8246</c:v>
                </c:pt>
                <c:pt idx="456">
                  <c:v>8168</c:v>
                </c:pt>
                <c:pt idx="457">
                  <c:v>8285</c:v>
                </c:pt>
                <c:pt idx="458">
                  <c:v>8200</c:v>
                </c:pt>
                <c:pt idx="459">
                  <c:v>8207</c:v>
                </c:pt>
                <c:pt idx="460">
                  <c:v>8256</c:v>
                </c:pt>
                <c:pt idx="461">
                  <c:v>8344</c:v>
                </c:pt>
                <c:pt idx="462">
                  <c:v>8332</c:v>
                </c:pt>
                <c:pt idx="463">
                  <c:v>8274</c:v>
                </c:pt>
                <c:pt idx="464">
                  <c:v>8295</c:v>
                </c:pt>
                <c:pt idx="465">
                  <c:v>8338</c:v>
                </c:pt>
                <c:pt idx="466">
                  <c:v>8162</c:v>
                </c:pt>
                <c:pt idx="467">
                  <c:v>8208</c:v>
                </c:pt>
                <c:pt idx="468">
                  <c:v>8214</c:v>
                </c:pt>
                <c:pt idx="469">
                  <c:v>8257</c:v>
                </c:pt>
                <c:pt idx="470">
                  <c:v>8084</c:v>
                </c:pt>
                <c:pt idx="471">
                  <c:v>8401</c:v>
                </c:pt>
                <c:pt idx="472">
                  <c:v>8303</c:v>
                </c:pt>
                <c:pt idx="473">
                  <c:v>8162</c:v>
                </c:pt>
                <c:pt idx="474">
                  <c:v>8250</c:v>
                </c:pt>
                <c:pt idx="475">
                  <c:v>8220</c:v>
                </c:pt>
                <c:pt idx="476">
                  <c:v>8116</c:v>
                </c:pt>
                <c:pt idx="477">
                  <c:v>8250</c:v>
                </c:pt>
                <c:pt idx="478">
                  <c:v>8233</c:v>
                </c:pt>
                <c:pt idx="479">
                  <c:v>8217</c:v>
                </c:pt>
                <c:pt idx="480">
                  <c:v>8169</c:v>
                </c:pt>
                <c:pt idx="481">
                  <c:v>8300</c:v>
                </c:pt>
                <c:pt idx="482">
                  <c:v>8209</c:v>
                </c:pt>
                <c:pt idx="483">
                  <c:v>8305</c:v>
                </c:pt>
                <c:pt idx="484">
                  <c:v>8097</c:v>
                </c:pt>
                <c:pt idx="485">
                  <c:v>8221</c:v>
                </c:pt>
                <c:pt idx="486">
                  <c:v>8135</c:v>
                </c:pt>
                <c:pt idx="487">
                  <c:v>8231</c:v>
                </c:pt>
                <c:pt idx="488">
                  <c:v>8071</c:v>
                </c:pt>
                <c:pt idx="489">
                  <c:v>8309</c:v>
                </c:pt>
                <c:pt idx="490">
                  <c:v>8310</c:v>
                </c:pt>
                <c:pt idx="491">
                  <c:v>8294</c:v>
                </c:pt>
                <c:pt idx="492">
                  <c:v>8213</c:v>
                </c:pt>
                <c:pt idx="493">
                  <c:v>8119</c:v>
                </c:pt>
                <c:pt idx="494">
                  <c:v>8141</c:v>
                </c:pt>
                <c:pt idx="495">
                  <c:v>8176</c:v>
                </c:pt>
                <c:pt idx="496">
                  <c:v>7996</c:v>
                </c:pt>
                <c:pt idx="497">
                  <c:v>8095</c:v>
                </c:pt>
                <c:pt idx="498">
                  <c:v>8125</c:v>
                </c:pt>
                <c:pt idx="499">
                  <c:v>8245</c:v>
                </c:pt>
                <c:pt idx="500">
                  <c:v>8016</c:v>
                </c:pt>
                <c:pt idx="501">
                  <c:v>8207</c:v>
                </c:pt>
                <c:pt idx="502">
                  <c:v>8122</c:v>
                </c:pt>
                <c:pt idx="503">
                  <c:v>8155</c:v>
                </c:pt>
                <c:pt idx="504">
                  <c:v>8144</c:v>
                </c:pt>
                <c:pt idx="505">
                  <c:v>8191</c:v>
                </c:pt>
                <c:pt idx="506">
                  <c:v>8191</c:v>
                </c:pt>
                <c:pt idx="507">
                  <c:v>8084</c:v>
                </c:pt>
                <c:pt idx="508">
                  <c:v>8029</c:v>
                </c:pt>
                <c:pt idx="509">
                  <c:v>8200</c:v>
                </c:pt>
                <c:pt idx="510">
                  <c:v>7994</c:v>
                </c:pt>
                <c:pt idx="511">
                  <c:v>8248</c:v>
                </c:pt>
                <c:pt idx="512">
                  <c:v>8191</c:v>
                </c:pt>
                <c:pt idx="513">
                  <c:v>8246</c:v>
                </c:pt>
                <c:pt idx="514">
                  <c:v>8069</c:v>
                </c:pt>
                <c:pt idx="515">
                  <c:v>8149</c:v>
                </c:pt>
                <c:pt idx="516">
                  <c:v>7959</c:v>
                </c:pt>
                <c:pt idx="517">
                  <c:v>8110</c:v>
                </c:pt>
                <c:pt idx="518">
                  <c:v>8008</c:v>
                </c:pt>
                <c:pt idx="519">
                  <c:v>8029</c:v>
                </c:pt>
                <c:pt idx="520">
                  <c:v>8050</c:v>
                </c:pt>
                <c:pt idx="521">
                  <c:v>8200</c:v>
                </c:pt>
                <c:pt idx="522">
                  <c:v>8091</c:v>
                </c:pt>
                <c:pt idx="523">
                  <c:v>8049</c:v>
                </c:pt>
                <c:pt idx="524">
                  <c:v>7995</c:v>
                </c:pt>
                <c:pt idx="525">
                  <c:v>8052</c:v>
                </c:pt>
                <c:pt idx="526">
                  <c:v>8012</c:v>
                </c:pt>
                <c:pt idx="527">
                  <c:v>7992</c:v>
                </c:pt>
                <c:pt idx="528">
                  <c:v>7932</c:v>
                </c:pt>
                <c:pt idx="529">
                  <c:v>8108</c:v>
                </c:pt>
                <c:pt idx="530">
                  <c:v>8107</c:v>
                </c:pt>
                <c:pt idx="531">
                  <c:v>7962</c:v>
                </c:pt>
                <c:pt idx="532">
                  <c:v>8180</c:v>
                </c:pt>
                <c:pt idx="533">
                  <c:v>8124</c:v>
                </c:pt>
                <c:pt idx="534">
                  <c:v>7957</c:v>
                </c:pt>
                <c:pt idx="535">
                  <c:v>8028</c:v>
                </c:pt>
                <c:pt idx="536">
                  <c:v>7945</c:v>
                </c:pt>
                <c:pt idx="537">
                  <c:v>7978</c:v>
                </c:pt>
                <c:pt idx="538">
                  <c:v>8135</c:v>
                </c:pt>
                <c:pt idx="539">
                  <c:v>7980</c:v>
                </c:pt>
                <c:pt idx="540">
                  <c:v>7867</c:v>
                </c:pt>
                <c:pt idx="541">
                  <c:v>8065</c:v>
                </c:pt>
                <c:pt idx="542">
                  <c:v>8093</c:v>
                </c:pt>
                <c:pt idx="543">
                  <c:v>7969</c:v>
                </c:pt>
                <c:pt idx="544">
                  <c:v>7913</c:v>
                </c:pt>
                <c:pt idx="545">
                  <c:v>8006</c:v>
                </c:pt>
                <c:pt idx="546">
                  <c:v>8066</c:v>
                </c:pt>
                <c:pt idx="547">
                  <c:v>8005</c:v>
                </c:pt>
                <c:pt idx="548">
                  <c:v>7902</c:v>
                </c:pt>
                <c:pt idx="549">
                  <c:v>7934</c:v>
                </c:pt>
                <c:pt idx="550">
                  <c:v>7954</c:v>
                </c:pt>
                <c:pt idx="551">
                  <c:v>7821</c:v>
                </c:pt>
                <c:pt idx="552">
                  <c:v>7893</c:v>
                </c:pt>
                <c:pt idx="553">
                  <c:v>8070</c:v>
                </c:pt>
                <c:pt idx="554">
                  <c:v>7791</c:v>
                </c:pt>
                <c:pt idx="555">
                  <c:v>8014</c:v>
                </c:pt>
                <c:pt idx="556">
                  <c:v>7835</c:v>
                </c:pt>
                <c:pt idx="557">
                  <c:v>7983</c:v>
                </c:pt>
                <c:pt idx="558">
                  <c:v>7939</c:v>
                </c:pt>
                <c:pt idx="559">
                  <c:v>8065</c:v>
                </c:pt>
                <c:pt idx="560">
                  <c:v>7921</c:v>
                </c:pt>
                <c:pt idx="561">
                  <c:v>7941</c:v>
                </c:pt>
                <c:pt idx="562">
                  <c:v>7939</c:v>
                </c:pt>
                <c:pt idx="563">
                  <c:v>8044</c:v>
                </c:pt>
                <c:pt idx="564">
                  <c:v>7875</c:v>
                </c:pt>
                <c:pt idx="565">
                  <c:v>7882</c:v>
                </c:pt>
                <c:pt idx="566">
                  <c:v>7772</c:v>
                </c:pt>
                <c:pt idx="567">
                  <c:v>7768</c:v>
                </c:pt>
                <c:pt idx="568">
                  <c:v>7969</c:v>
                </c:pt>
                <c:pt idx="569">
                  <c:v>7820</c:v>
                </c:pt>
                <c:pt idx="570">
                  <c:v>7845</c:v>
                </c:pt>
                <c:pt idx="571">
                  <c:v>7915</c:v>
                </c:pt>
                <c:pt idx="572">
                  <c:v>7970</c:v>
                </c:pt>
                <c:pt idx="573">
                  <c:v>7832</c:v>
                </c:pt>
                <c:pt idx="574">
                  <c:v>7726</c:v>
                </c:pt>
                <c:pt idx="575">
                  <c:v>7897</c:v>
                </c:pt>
                <c:pt idx="576">
                  <c:v>7755</c:v>
                </c:pt>
                <c:pt idx="577">
                  <c:v>8017</c:v>
                </c:pt>
                <c:pt idx="578">
                  <c:v>7961</c:v>
                </c:pt>
                <c:pt idx="579">
                  <c:v>7891</c:v>
                </c:pt>
                <c:pt idx="580">
                  <c:v>7856</c:v>
                </c:pt>
                <c:pt idx="581">
                  <c:v>7672</c:v>
                </c:pt>
                <c:pt idx="582">
                  <c:v>7957</c:v>
                </c:pt>
                <c:pt idx="583">
                  <c:v>7916</c:v>
                </c:pt>
                <c:pt idx="584">
                  <c:v>8008</c:v>
                </c:pt>
                <c:pt idx="585">
                  <c:v>7910</c:v>
                </c:pt>
                <c:pt idx="586">
                  <c:v>7886</c:v>
                </c:pt>
                <c:pt idx="587">
                  <c:v>7791</c:v>
                </c:pt>
                <c:pt idx="588">
                  <c:v>7962</c:v>
                </c:pt>
                <c:pt idx="589">
                  <c:v>7802</c:v>
                </c:pt>
                <c:pt idx="590">
                  <c:v>7840</c:v>
                </c:pt>
                <c:pt idx="591">
                  <c:v>7837</c:v>
                </c:pt>
                <c:pt idx="592">
                  <c:v>7898</c:v>
                </c:pt>
                <c:pt idx="593">
                  <c:v>7934</c:v>
                </c:pt>
                <c:pt idx="594">
                  <c:v>7842</c:v>
                </c:pt>
                <c:pt idx="595">
                  <c:v>7718</c:v>
                </c:pt>
                <c:pt idx="596">
                  <c:v>7748</c:v>
                </c:pt>
                <c:pt idx="597">
                  <c:v>7783</c:v>
                </c:pt>
                <c:pt idx="598">
                  <c:v>7756</c:v>
                </c:pt>
                <c:pt idx="599">
                  <c:v>7764</c:v>
                </c:pt>
                <c:pt idx="600">
                  <c:v>7757</c:v>
                </c:pt>
                <c:pt idx="601">
                  <c:v>7724</c:v>
                </c:pt>
                <c:pt idx="602">
                  <c:v>7738</c:v>
                </c:pt>
                <c:pt idx="603">
                  <c:v>7601</c:v>
                </c:pt>
                <c:pt idx="604">
                  <c:v>7677</c:v>
                </c:pt>
                <c:pt idx="605">
                  <c:v>7741</c:v>
                </c:pt>
                <c:pt idx="606">
                  <c:v>7714</c:v>
                </c:pt>
                <c:pt idx="607">
                  <c:v>7727</c:v>
                </c:pt>
                <c:pt idx="608">
                  <c:v>7856</c:v>
                </c:pt>
                <c:pt idx="609">
                  <c:v>7864</c:v>
                </c:pt>
                <c:pt idx="610">
                  <c:v>7713</c:v>
                </c:pt>
                <c:pt idx="611">
                  <c:v>7846</c:v>
                </c:pt>
                <c:pt idx="612">
                  <c:v>7788</c:v>
                </c:pt>
                <c:pt idx="613">
                  <c:v>7768</c:v>
                </c:pt>
                <c:pt idx="614">
                  <c:v>7738</c:v>
                </c:pt>
                <c:pt idx="615">
                  <c:v>7686</c:v>
                </c:pt>
                <c:pt idx="616">
                  <c:v>7862</c:v>
                </c:pt>
                <c:pt idx="617">
                  <c:v>7846</c:v>
                </c:pt>
                <c:pt idx="618">
                  <c:v>7649</c:v>
                </c:pt>
                <c:pt idx="619">
                  <c:v>7787</c:v>
                </c:pt>
                <c:pt idx="620">
                  <c:v>7903</c:v>
                </c:pt>
                <c:pt idx="621">
                  <c:v>7655</c:v>
                </c:pt>
                <c:pt idx="622">
                  <c:v>7826</c:v>
                </c:pt>
                <c:pt idx="623">
                  <c:v>7617</c:v>
                </c:pt>
                <c:pt idx="624">
                  <c:v>7632</c:v>
                </c:pt>
                <c:pt idx="625">
                  <c:v>7660</c:v>
                </c:pt>
                <c:pt idx="626">
                  <c:v>7685</c:v>
                </c:pt>
                <c:pt idx="627">
                  <c:v>7653</c:v>
                </c:pt>
                <c:pt idx="628">
                  <c:v>7737</c:v>
                </c:pt>
                <c:pt idx="629">
                  <c:v>7792</c:v>
                </c:pt>
                <c:pt idx="630">
                  <c:v>7795</c:v>
                </c:pt>
                <c:pt idx="631">
                  <c:v>7633</c:v>
                </c:pt>
                <c:pt idx="632">
                  <c:v>7734</c:v>
                </c:pt>
                <c:pt idx="633">
                  <c:v>7548</c:v>
                </c:pt>
                <c:pt idx="634">
                  <c:v>7774</c:v>
                </c:pt>
                <c:pt idx="635">
                  <c:v>7730</c:v>
                </c:pt>
                <c:pt idx="636">
                  <c:v>7677</c:v>
                </c:pt>
                <c:pt idx="637">
                  <c:v>7684</c:v>
                </c:pt>
                <c:pt idx="638">
                  <c:v>7737</c:v>
                </c:pt>
                <c:pt idx="639">
                  <c:v>7719</c:v>
                </c:pt>
                <c:pt idx="640">
                  <c:v>7703</c:v>
                </c:pt>
                <c:pt idx="641">
                  <c:v>7729</c:v>
                </c:pt>
                <c:pt idx="642">
                  <c:v>7803</c:v>
                </c:pt>
                <c:pt idx="643">
                  <c:v>7705</c:v>
                </c:pt>
                <c:pt idx="644">
                  <c:v>7689</c:v>
                </c:pt>
                <c:pt idx="645">
                  <c:v>7677</c:v>
                </c:pt>
                <c:pt idx="646">
                  <c:v>7636</c:v>
                </c:pt>
                <c:pt idx="647">
                  <c:v>7742</c:v>
                </c:pt>
                <c:pt idx="648">
                  <c:v>7607</c:v>
                </c:pt>
                <c:pt idx="649">
                  <c:v>7550</c:v>
                </c:pt>
                <c:pt idx="650">
                  <c:v>7645</c:v>
                </c:pt>
                <c:pt idx="651">
                  <c:v>7631</c:v>
                </c:pt>
                <c:pt idx="652">
                  <c:v>7578</c:v>
                </c:pt>
                <c:pt idx="653">
                  <c:v>7707</c:v>
                </c:pt>
                <c:pt idx="654">
                  <c:v>7824</c:v>
                </c:pt>
                <c:pt idx="655">
                  <c:v>7678</c:v>
                </c:pt>
                <c:pt idx="656">
                  <c:v>7602</c:v>
                </c:pt>
                <c:pt idx="657">
                  <c:v>7516</c:v>
                </c:pt>
                <c:pt idx="658">
                  <c:v>7620</c:v>
                </c:pt>
                <c:pt idx="659">
                  <c:v>7615</c:v>
                </c:pt>
                <c:pt idx="660">
                  <c:v>7549</c:v>
                </c:pt>
                <c:pt idx="661">
                  <c:v>7605</c:v>
                </c:pt>
                <c:pt idx="662">
                  <c:v>7582</c:v>
                </c:pt>
                <c:pt idx="663">
                  <c:v>7631</c:v>
                </c:pt>
                <c:pt idx="664">
                  <c:v>7717</c:v>
                </c:pt>
                <c:pt idx="665">
                  <c:v>7630</c:v>
                </c:pt>
                <c:pt idx="666">
                  <c:v>7621</c:v>
                </c:pt>
                <c:pt idx="667">
                  <c:v>7531</c:v>
                </c:pt>
                <c:pt idx="668">
                  <c:v>7746</c:v>
                </c:pt>
                <c:pt idx="669">
                  <c:v>7549</c:v>
                </c:pt>
                <c:pt idx="670">
                  <c:v>7593</c:v>
                </c:pt>
                <c:pt idx="671">
                  <c:v>7561</c:v>
                </c:pt>
                <c:pt idx="672">
                  <c:v>7525</c:v>
                </c:pt>
                <c:pt idx="673">
                  <c:v>7573</c:v>
                </c:pt>
                <c:pt idx="674">
                  <c:v>7454</c:v>
                </c:pt>
                <c:pt idx="675">
                  <c:v>7502</c:v>
                </c:pt>
                <c:pt idx="676">
                  <c:v>7513</c:v>
                </c:pt>
                <c:pt idx="677">
                  <c:v>7695</c:v>
                </c:pt>
                <c:pt idx="678">
                  <c:v>7578</c:v>
                </c:pt>
                <c:pt idx="679">
                  <c:v>7468</c:v>
                </c:pt>
                <c:pt idx="680">
                  <c:v>7528</c:v>
                </c:pt>
                <c:pt idx="681">
                  <c:v>7484</c:v>
                </c:pt>
                <c:pt idx="682">
                  <c:v>7569</c:v>
                </c:pt>
                <c:pt idx="683">
                  <c:v>7515</c:v>
                </c:pt>
                <c:pt idx="684">
                  <c:v>7473</c:v>
                </c:pt>
                <c:pt idx="685">
                  <c:v>7512</c:v>
                </c:pt>
                <c:pt idx="686">
                  <c:v>7572</c:v>
                </c:pt>
                <c:pt idx="687">
                  <c:v>7588</c:v>
                </c:pt>
                <c:pt idx="688">
                  <c:v>7555</c:v>
                </c:pt>
                <c:pt idx="689">
                  <c:v>7522</c:v>
                </c:pt>
                <c:pt idx="690">
                  <c:v>7476</c:v>
                </c:pt>
                <c:pt idx="691">
                  <c:v>7575</c:v>
                </c:pt>
                <c:pt idx="692">
                  <c:v>7522</c:v>
                </c:pt>
                <c:pt idx="693">
                  <c:v>7552</c:v>
                </c:pt>
                <c:pt idx="694">
                  <c:v>7659</c:v>
                </c:pt>
                <c:pt idx="695">
                  <c:v>7471</c:v>
                </c:pt>
                <c:pt idx="696">
                  <c:v>7376</c:v>
                </c:pt>
                <c:pt idx="697">
                  <c:v>7549</c:v>
                </c:pt>
                <c:pt idx="698">
                  <c:v>7502</c:v>
                </c:pt>
                <c:pt idx="699">
                  <c:v>7304</c:v>
                </c:pt>
                <c:pt idx="700">
                  <c:v>7433</c:v>
                </c:pt>
                <c:pt idx="701">
                  <c:v>7472</c:v>
                </c:pt>
                <c:pt idx="702">
                  <c:v>7483</c:v>
                </c:pt>
                <c:pt idx="703">
                  <c:v>7428</c:v>
                </c:pt>
                <c:pt idx="704">
                  <c:v>7412</c:v>
                </c:pt>
                <c:pt idx="705">
                  <c:v>7568</c:v>
                </c:pt>
                <c:pt idx="706">
                  <c:v>7419</c:v>
                </c:pt>
                <c:pt idx="707">
                  <c:v>7379</c:v>
                </c:pt>
                <c:pt idx="708">
                  <c:v>7427</c:v>
                </c:pt>
                <c:pt idx="709">
                  <c:v>7500</c:v>
                </c:pt>
                <c:pt idx="710">
                  <c:v>7545</c:v>
                </c:pt>
                <c:pt idx="711">
                  <c:v>7402</c:v>
                </c:pt>
                <c:pt idx="712">
                  <c:v>7354</c:v>
                </c:pt>
                <c:pt idx="713">
                  <c:v>7501</c:v>
                </c:pt>
                <c:pt idx="714">
                  <c:v>7463</c:v>
                </c:pt>
                <c:pt idx="715">
                  <c:v>7398</c:v>
                </c:pt>
                <c:pt idx="716">
                  <c:v>7266</c:v>
                </c:pt>
                <c:pt idx="717">
                  <c:v>7421</c:v>
                </c:pt>
                <c:pt idx="718">
                  <c:v>7335</c:v>
                </c:pt>
                <c:pt idx="719">
                  <c:v>7333</c:v>
                </c:pt>
                <c:pt idx="720">
                  <c:v>7433</c:v>
                </c:pt>
                <c:pt idx="721">
                  <c:v>7263</c:v>
                </c:pt>
                <c:pt idx="722">
                  <c:v>7414</c:v>
                </c:pt>
                <c:pt idx="723">
                  <c:v>7433</c:v>
                </c:pt>
                <c:pt idx="724">
                  <c:v>7389</c:v>
                </c:pt>
                <c:pt idx="725">
                  <c:v>7383</c:v>
                </c:pt>
                <c:pt idx="726">
                  <c:v>7402</c:v>
                </c:pt>
                <c:pt idx="727">
                  <c:v>7332</c:v>
                </c:pt>
                <c:pt idx="728">
                  <c:v>7451</c:v>
                </c:pt>
                <c:pt idx="729">
                  <c:v>7389</c:v>
                </c:pt>
                <c:pt idx="730">
                  <c:v>7383</c:v>
                </c:pt>
                <c:pt idx="731">
                  <c:v>7448</c:v>
                </c:pt>
                <c:pt idx="732">
                  <c:v>7343</c:v>
                </c:pt>
                <c:pt idx="733">
                  <c:v>7430</c:v>
                </c:pt>
                <c:pt idx="734">
                  <c:v>7517</c:v>
                </c:pt>
                <c:pt idx="735">
                  <c:v>7410</c:v>
                </c:pt>
                <c:pt idx="736">
                  <c:v>7362</c:v>
                </c:pt>
                <c:pt idx="737">
                  <c:v>7402</c:v>
                </c:pt>
                <c:pt idx="738">
                  <c:v>7396</c:v>
                </c:pt>
                <c:pt idx="739">
                  <c:v>7437</c:v>
                </c:pt>
                <c:pt idx="740">
                  <c:v>7356</c:v>
                </c:pt>
                <c:pt idx="741">
                  <c:v>7358</c:v>
                </c:pt>
                <c:pt idx="742">
                  <c:v>7337</c:v>
                </c:pt>
                <c:pt idx="743">
                  <c:v>7224</c:v>
                </c:pt>
                <c:pt idx="744">
                  <c:v>7289</c:v>
                </c:pt>
                <c:pt idx="745">
                  <c:v>7357</c:v>
                </c:pt>
                <c:pt idx="746">
                  <c:v>7328</c:v>
                </c:pt>
                <c:pt idx="747">
                  <c:v>7322</c:v>
                </c:pt>
                <c:pt idx="748">
                  <c:v>7107</c:v>
                </c:pt>
                <c:pt idx="749">
                  <c:v>7300</c:v>
                </c:pt>
                <c:pt idx="750">
                  <c:v>7287</c:v>
                </c:pt>
                <c:pt idx="751">
                  <c:v>7378</c:v>
                </c:pt>
                <c:pt idx="752">
                  <c:v>7408</c:v>
                </c:pt>
                <c:pt idx="753">
                  <c:v>7262</c:v>
                </c:pt>
                <c:pt idx="754">
                  <c:v>7278</c:v>
                </c:pt>
                <c:pt idx="755">
                  <c:v>7301</c:v>
                </c:pt>
                <c:pt idx="756">
                  <c:v>7148</c:v>
                </c:pt>
                <c:pt idx="757">
                  <c:v>7325</c:v>
                </c:pt>
                <c:pt idx="758">
                  <c:v>7265</c:v>
                </c:pt>
                <c:pt idx="759">
                  <c:v>7174</c:v>
                </c:pt>
                <c:pt idx="760">
                  <c:v>7220</c:v>
                </c:pt>
                <c:pt idx="761">
                  <c:v>7277</c:v>
                </c:pt>
                <c:pt idx="762">
                  <c:v>7345</c:v>
                </c:pt>
                <c:pt idx="763">
                  <c:v>7229</c:v>
                </c:pt>
                <c:pt idx="764">
                  <c:v>7209</c:v>
                </c:pt>
                <c:pt idx="765">
                  <c:v>7244</c:v>
                </c:pt>
                <c:pt idx="766">
                  <c:v>7263</c:v>
                </c:pt>
                <c:pt idx="767">
                  <c:v>7247</c:v>
                </c:pt>
                <c:pt idx="768">
                  <c:v>7310</c:v>
                </c:pt>
                <c:pt idx="769">
                  <c:v>7254</c:v>
                </c:pt>
                <c:pt idx="770">
                  <c:v>7318</c:v>
                </c:pt>
                <c:pt idx="771">
                  <c:v>7227</c:v>
                </c:pt>
                <c:pt idx="772">
                  <c:v>7108</c:v>
                </c:pt>
                <c:pt idx="773">
                  <c:v>7219</c:v>
                </c:pt>
                <c:pt idx="774">
                  <c:v>7272</c:v>
                </c:pt>
                <c:pt idx="775">
                  <c:v>7330</c:v>
                </c:pt>
                <c:pt idx="776">
                  <c:v>7104</c:v>
                </c:pt>
                <c:pt idx="777">
                  <c:v>7075</c:v>
                </c:pt>
                <c:pt idx="778">
                  <c:v>7308</c:v>
                </c:pt>
                <c:pt idx="779">
                  <c:v>7161</c:v>
                </c:pt>
                <c:pt idx="780">
                  <c:v>7208</c:v>
                </c:pt>
                <c:pt idx="781">
                  <c:v>7143</c:v>
                </c:pt>
                <c:pt idx="782">
                  <c:v>7215</c:v>
                </c:pt>
                <c:pt idx="783">
                  <c:v>7295</c:v>
                </c:pt>
                <c:pt idx="784">
                  <c:v>7192</c:v>
                </c:pt>
                <c:pt idx="785">
                  <c:v>7211</c:v>
                </c:pt>
                <c:pt idx="786">
                  <c:v>7229</c:v>
                </c:pt>
                <c:pt idx="787">
                  <c:v>7213</c:v>
                </c:pt>
                <c:pt idx="788">
                  <c:v>7169</c:v>
                </c:pt>
                <c:pt idx="789">
                  <c:v>7189</c:v>
                </c:pt>
                <c:pt idx="790">
                  <c:v>7193</c:v>
                </c:pt>
                <c:pt idx="791">
                  <c:v>7272</c:v>
                </c:pt>
                <c:pt idx="792">
                  <c:v>7177</c:v>
                </c:pt>
                <c:pt idx="793">
                  <c:v>7291</c:v>
                </c:pt>
                <c:pt idx="794">
                  <c:v>7186</c:v>
                </c:pt>
                <c:pt idx="795">
                  <c:v>7197</c:v>
                </c:pt>
                <c:pt idx="796">
                  <c:v>7273</c:v>
                </c:pt>
                <c:pt idx="797">
                  <c:v>7324</c:v>
                </c:pt>
                <c:pt idx="798">
                  <c:v>7204</c:v>
                </c:pt>
                <c:pt idx="799">
                  <c:v>7200</c:v>
                </c:pt>
                <c:pt idx="800">
                  <c:v>7158</c:v>
                </c:pt>
                <c:pt idx="801">
                  <c:v>7292</c:v>
                </c:pt>
                <c:pt idx="802">
                  <c:v>7099</c:v>
                </c:pt>
                <c:pt idx="803">
                  <c:v>7120</c:v>
                </c:pt>
                <c:pt idx="804">
                  <c:v>7164</c:v>
                </c:pt>
                <c:pt idx="805">
                  <c:v>7420</c:v>
                </c:pt>
                <c:pt idx="806">
                  <c:v>7221</c:v>
                </c:pt>
                <c:pt idx="807">
                  <c:v>7279</c:v>
                </c:pt>
                <c:pt idx="808">
                  <c:v>7342</c:v>
                </c:pt>
                <c:pt idx="809">
                  <c:v>7251</c:v>
                </c:pt>
                <c:pt idx="810">
                  <c:v>7295</c:v>
                </c:pt>
                <c:pt idx="811">
                  <c:v>7272</c:v>
                </c:pt>
                <c:pt idx="812">
                  <c:v>7174</c:v>
                </c:pt>
                <c:pt idx="813">
                  <c:v>7254</c:v>
                </c:pt>
                <c:pt idx="814">
                  <c:v>7223</c:v>
                </c:pt>
                <c:pt idx="815">
                  <c:v>7412</c:v>
                </c:pt>
                <c:pt idx="816">
                  <c:v>7286</c:v>
                </c:pt>
                <c:pt idx="817">
                  <c:v>7227</c:v>
                </c:pt>
                <c:pt idx="818">
                  <c:v>7244</c:v>
                </c:pt>
                <c:pt idx="819">
                  <c:v>7073</c:v>
                </c:pt>
                <c:pt idx="820">
                  <c:v>7265</c:v>
                </c:pt>
                <c:pt idx="821">
                  <c:v>7202</c:v>
                </c:pt>
                <c:pt idx="822">
                  <c:v>7210</c:v>
                </c:pt>
                <c:pt idx="823">
                  <c:v>7143</c:v>
                </c:pt>
                <c:pt idx="824">
                  <c:v>7075</c:v>
                </c:pt>
                <c:pt idx="825">
                  <c:v>7282</c:v>
                </c:pt>
                <c:pt idx="826">
                  <c:v>7329</c:v>
                </c:pt>
                <c:pt idx="827">
                  <c:v>7142</c:v>
                </c:pt>
                <c:pt idx="828">
                  <c:v>7157</c:v>
                </c:pt>
                <c:pt idx="829">
                  <c:v>7207</c:v>
                </c:pt>
                <c:pt idx="830">
                  <c:v>7159</c:v>
                </c:pt>
                <c:pt idx="831">
                  <c:v>7235</c:v>
                </c:pt>
                <c:pt idx="832">
                  <c:v>7121</c:v>
                </c:pt>
                <c:pt idx="833">
                  <c:v>7247</c:v>
                </c:pt>
                <c:pt idx="834">
                  <c:v>7263</c:v>
                </c:pt>
                <c:pt idx="835">
                  <c:v>7069</c:v>
                </c:pt>
                <c:pt idx="836">
                  <c:v>6983</c:v>
                </c:pt>
                <c:pt idx="837">
                  <c:v>7025</c:v>
                </c:pt>
                <c:pt idx="838">
                  <c:v>7207</c:v>
                </c:pt>
                <c:pt idx="839">
                  <c:v>7186</c:v>
                </c:pt>
                <c:pt idx="840">
                  <c:v>7095</c:v>
                </c:pt>
                <c:pt idx="841">
                  <c:v>7026</c:v>
                </c:pt>
                <c:pt idx="842">
                  <c:v>7001</c:v>
                </c:pt>
                <c:pt idx="843">
                  <c:v>6937</c:v>
                </c:pt>
                <c:pt idx="844">
                  <c:v>6962</c:v>
                </c:pt>
                <c:pt idx="845">
                  <c:v>7058</c:v>
                </c:pt>
                <c:pt idx="846">
                  <c:v>6949</c:v>
                </c:pt>
                <c:pt idx="847">
                  <c:v>7040</c:v>
                </c:pt>
                <c:pt idx="848">
                  <c:v>7060</c:v>
                </c:pt>
                <c:pt idx="849">
                  <c:v>6940</c:v>
                </c:pt>
                <c:pt idx="850">
                  <c:v>6934</c:v>
                </c:pt>
                <c:pt idx="851">
                  <c:v>6954</c:v>
                </c:pt>
                <c:pt idx="852">
                  <c:v>6905</c:v>
                </c:pt>
                <c:pt idx="853">
                  <c:v>7100</c:v>
                </c:pt>
                <c:pt idx="854">
                  <c:v>6929</c:v>
                </c:pt>
                <c:pt idx="855">
                  <c:v>6794</c:v>
                </c:pt>
                <c:pt idx="856">
                  <c:v>6804</c:v>
                </c:pt>
                <c:pt idx="857">
                  <c:v>7085</c:v>
                </c:pt>
                <c:pt idx="858">
                  <c:v>6995</c:v>
                </c:pt>
                <c:pt idx="859">
                  <c:v>6943</c:v>
                </c:pt>
                <c:pt idx="860">
                  <c:v>6848</c:v>
                </c:pt>
                <c:pt idx="861">
                  <c:v>6866</c:v>
                </c:pt>
                <c:pt idx="862">
                  <c:v>6853</c:v>
                </c:pt>
                <c:pt idx="863">
                  <c:v>6898</c:v>
                </c:pt>
                <c:pt idx="864">
                  <c:v>6875</c:v>
                </c:pt>
                <c:pt idx="865">
                  <c:v>6852</c:v>
                </c:pt>
                <c:pt idx="866">
                  <c:v>6821</c:v>
                </c:pt>
                <c:pt idx="867">
                  <c:v>6770</c:v>
                </c:pt>
                <c:pt idx="868">
                  <c:v>6871</c:v>
                </c:pt>
                <c:pt idx="869">
                  <c:v>6916</c:v>
                </c:pt>
                <c:pt idx="870">
                  <c:v>6861</c:v>
                </c:pt>
                <c:pt idx="871">
                  <c:v>6931</c:v>
                </c:pt>
                <c:pt idx="872">
                  <c:v>6868</c:v>
                </c:pt>
                <c:pt idx="873">
                  <c:v>6772</c:v>
                </c:pt>
                <c:pt idx="874">
                  <c:v>6851</c:v>
                </c:pt>
                <c:pt idx="875">
                  <c:v>6764</c:v>
                </c:pt>
                <c:pt idx="876">
                  <c:v>6802</c:v>
                </c:pt>
                <c:pt idx="877">
                  <c:v>6689</c:v>
                </c:pt>
                <c:pt idx="878">
                  <c:v>6842</c:v>
                </c:pt>
                <c:pt idx="879">
                  <c:v>6842</c:v>
                </c:pt>
                <c:pt idx="880">
                  <c:v>6945</c:v>
                </c:pt>
                <c:pt idx="881">
                  <c:v>6970</c:v>
                </c:pt>
                <c:pt idx="882">
                  <c:v>6741</c:v>
                </c:pt>
                <c:pt idx="883">
                  <c:v>6897</c:v>
                </c:pt>
                <c:pt idx="884">
                  <c:v>6839</c:v>
                </c:pt>
                <c:pt idx="885">
                  <c:v>6713</c:v>
                </c:pt>
                <c:pt idx="886">
                  <c:v>6944</c:v>
                </c:pt>
                <c:pt idx="887">
                  <c:v>6709</c:v>
                </c:pt>
                <c:pt idx="888">
                  <c:v>6799</c:v>
                </c:pt>
                <c:pt idx="889">
                  <c:v>6641</c:v>
                </c:pt>
                <c:pt idx="890">
                  <c:v>6788</c:v>
                </c:pt>
                <c:pt idx="891">
                  <c:v>6829</c:v>
                </c:pt>
                <c:pt idx="892">
                  <c:v>6816</c:v>
                </c:pt>
                <c:pt idx="893">
                  <c:v>6746</c:v>
                </c:pt>
                <c:pt idx="894">
                  <c:v>6684</c:v>
                </c:pt>
                <c:pt idx="895">
                  <c:v>6635</c:v>
                </c:pt>
                <c:pt idx="896">
                  <c:v>6816</c:v>
                </c:pt>
                <c:pt idx="897">
                  <c:v>6794</c:v>
                </c:pt>
                <c:pt idx="898">
                  <c:v>6805</c:v>
                </c:pt>
                <c:pt idx="899">
                  <c:v>6720</c:v>
                </c:pt>
                <c:pt idx="900">
                  <c:v>6735</c:v>
                </c:pt>
                <c:pt idx="901">
                  <c:v>6636</c:v>
                </c:pt>
                <c:pt idx="902">
                  <c:v>6791</c:v>
                </c:pt>
                <c:pt idx="903">
                  <c:v>6625</c:v>
                </c:pt>
                <c:pt idx="904">
                  <c:v>6664</c:v>
                </c:pt>
                <c:pt idx="905">
                  <c:v>6754</c:v>
                </c:pt>
                <c:pt idx="906">
                  <c:v>6861</c:v>
                </c:pt>
                <c:pt idx="907">
                  <c:v>6754</c:v>
                </c:pt>
                <c:pt idx="908">
                  <c:v>6620</c:v>
                </c:pt>
                <c:pt idx="909">
                  <c:v>6634</c:v>
                </c:pt>
                <c:pt idx="910">
                  <c:v>6769</c:v>
                </c:pt>
                <c:pt idx="911">
                  <c:v>6656</c:v>
                </c:pt>
                <c:pt idx="912">
                  <c:v>6715</c:v>
                </c:pt>
                <c:pt idx="913">
                  <c:v>6649</c:v>
                </c:pt>
                <c:pt idx="914">
                  <c:v>6658</c:v>
                </c:pt>
                <c:pt idx="915">
                  <c:v>6607</c:v>
                </c:pt>
                <c:pt idx="916">
                  <c:v>6647</c:v>
                </c:pt>
                <c:pt idx="917">
                  <c:v>6704</c:v>
                </c:pt>
                <c:pt idx="918">
                  <c:v>6652</c:v>
                </c:pt>
                <c:pt idx="919">
                  <c:v>6619</c:v>
                </c:pt>
                <c:pt idx="920">
                  <c:v>6778</c:v>
                </c:pt>
                <c:pt idx="921">
                  <c:v>6731</c:v>
                </c:pt>
                <c:pt idx="922">
                  <c:v>6682</c:v>
                </c:pt>
                <c:pt idx="923">
                  <c:v>6604</c:v>
                </c:pt>
                <c:pt idx="924">
                  <c:v>6593</c:v>
                </c:pt>
                <c:pt idx="925">
                  <c:v>6689</c:v>
                </c:pt>
                <c:pt idx="926">
                  <c:v>6613</c:v>
                </c:pt>
                <c:pt idx="927">
                  <c:v>6726</c:v>
                </c:pt>
                <c:pt idx="928">
                  <c:v>6447</c:v>
                </c:pt>
                <c:pt idx="929">
                  <c:v>6701</c:v>
                </c:pt>
                <c:pt idx="930">
                  <c:v>6627</c:v>
                </c:pt>
                <c:pt idx="931">
                  <c:v>6443</c:v>
                </c:pt>
                <c:pt idx="932">
                  <c:v>6652</c:v>
                </c:pt>
                <c:pt idx="933">
                  <c:v>6493</c:v>
                </c:pt>
                <c:pt idx="934">
                  <c:v>6704</c:v>
                </c:pt>
                <c:pt idx="935">
                  <c:v>6615</c:v>
                </c:pt>
                <c:pt idx="936">
                  <c:v>6619</c:v>
                </c:pt>
                <c:pt idx="937">
                  <c:v>6602</c:v>
                </c:pt>
                <c:pt idx="938">
                  <c:v>6738</c:v>
                </c:pt>
                <c:pt idx="939">
                  <c:v>6637</c:v>
                </c:pt>
                <c:pt idx="940">
                  <c:v>6527</c:v>
                </c:pt>
                <c:pt idx="941">
                  <c:v>6644</c:v>
                </c:pt>
                <c:pt idx="942">
                  <c:v>6600</c:v>
                </c:pt>
                <c:pt idx="943">
                  <c:v>6579</c:v>
                </c:pt>
                <c:pt idx="944">
                  <c:v>6745</c:v>
                </c:pt>
                <c:pt idx="945">
                  <c:v>6607</c:v>
                </c:pt>
                <c:pt idx="946">
                  <c:v>6606</c:v>
                </c:pt>
                <c:pt idx="947">
                  <c:v>6572</c:v>
                </c:pt>
                <c:pt idx="948">
                  <c:v>6527</c:v>
                </c:pt>
                <c:pt idx="949">
                  <c:v>6543</c:v>
                </c:pt>
                <c:pt idx="950">
                  <c:v>6488</c:v>
                </c:pt>
                <c:pt idx="951">
                  <c:v>6609</c:v>
                </c:pt>
                <c:pt idx="952">
                  <c:v>6628</c:v>
                </c:pt>
                <c:pt idx="953">
                  <c:v>6587</c:v>
                </c:pt>
                <c:pt idx="954">
                  <c:v>6597</c:v>
                </c:pt>
                <c:pt idx="955">
                  <c:v>6402</c:v>
                </c:pt>
                <c:pt idx="956">
                  <c:v>6539</c:v>
                </c:pt>
                <c:pt idx="957">
                  <c:v>6507</c:v>
                </c:pt>
                <c:pt idx="958">
                  <c:v>6640</c:v>
                </c:pt>
                <c:pt idx="959">
                  <c:v>6626</c:v>
                </c:pt>
                <c:pt idx="960">
                  <c:v>6489</c:v>
                </c:pt>
                <c:pt idx="961">
                  <c:v>6468</c:v>
                </c:pt>
                <c:pt idx="962">
                  <c:v>6539</c:v>
                </c:pt>
                <c:pt idx="963">
                  <c:v>6440</c:v>
                </c:pt>
                <c:pt idx="964">
                  <c:v>6584</c:v>
                </c:pt>
                <c:pt idx="965">
                  <c:v>6483</c:v>
                </c:pt>
                <c:pt idx="966">
                  <c:v>6313</c:v>
                </c:pt>
                <c:pt idx="967">
                  <c:v>6186</c:v>
                </c:pt>
                <c:pt idx="968">
                  <c:v>6464</c:v>
                </c:pt>
                <c:pt idx="969">
                  <c:v>6434</c:v>
                </c:pt>
                <c:pt idx="970">
                  <c:v>6420</c:v>
                </c:pt>
                <c:pt idx="971">
                  <c:v>6490</c:v>
                </c:pt>
                <c:pt idx="972">
                  <c:v>6419</c:v>
                </c:pt>
                <c:pt idx="973">
                  <c:v>6533</c:v>
                </c:pt>
                <c:pt idx="974">
                  <c:v>6336</c:v>
                </c:pt>
                <c:pt idx="975">
                  <c:v>6520</c:v>
                </c:pt>
                <c:pt idx="976">
                  <c:v>6542</c:v>
                </c:pt>
                <c:pt idx="977">
                  <c:v>6432</c:v>
                </c:pt>
                <c:pt idx="978">
                  <c:v>6474</c:v>
                </c:pt>
                <c:pt idx="979">
                  <c:v>6481</c:v>
                </c:pt>
                <c:pt idx="980">
                  <c:v>6499</c:v>
                </c:pt>
                <c:pt idx="981">
                  <c:v>6412</c:v>
                </c:pt>
                <c:pt idx="982">
                  <c:v>6493</c:v>
                </c:pt>
                <c:pt idx="983">
                  <c:v>6540</c:v>
                </c:pt>
                <c:pt idx="984">
                  <c:v>6354</c:v>
                </c:pt>
                <c:pt idx="985">
                  <c:v>6360</c:v>
                </c:pt>
                <c:pt idx="986">
                  <c:v>6407</c:v>
                </c:pt>
                <c:pt idx="987">
                  <c:v>6453</c:v>
                </c:pt>
                <c:pt idx="988">
                  <c:v>6355</c:v>
                </c:pt>
                <c:pt idx="989">
                  <c:v>6272</c:v>
                </c:pt>
                <c:pt idx="990">
                  <c:v>6481</c:v>
                </c:pt>
                <c:pt idx="991">
                  <c:v>6587</c:v>
                </c:pt>
                <c:pt idx="992">
                  <c:v>6311</c:v>
                </c:pt>
                <c:pt idx="993">
                  <c:v>6383</c:v>
                </c:pt>
                <c:pt idx="994">
                  <c:v>6541</c:v>
                </c:pt>
                <c:pt idx="995">
                  <c:v>6386</c:v>
                </c:pt>
                <c:pt idx="996">
                  <c:v>6490</c:v>
                </c:pt>
                <c:pt idx="997">
                  <c:v>6510</c:v>
                </c:pt>
                <c:pt idx="998">
                  <c:v>6547</c:v>
                </c:pt>
                <c:pt idx="999">
                  <c:v>6559</c:v>
                </c:pt>
                <c:pt idx="1000">
                  <c:v>6467</c:v>
                </c:pt>
                <c:pt idx="1001">
                  <c:v>6378</c:v>
                </c:pt>
                <c:pt idx="1002">
                  <c:v>6458</c:v>
                </c:pt>
                <c:pt idx="1003">
                  <c:v>6825</c:v>
                </c:pt>
                <c:pt idx="1004">
                  <c:v>6619</c:v>
                </c:pt>
                <c:pt idx="1005">
                  <c:v>6533</c:v>
                </c:pt>
                <c:pt idx="1006">
                  <c:v>6636</c:v>
                </c:pt>
                <c:pt idx="1007">
                  <c:v>6758</c:v>
                </c:pt>
                <c:pt idx="1008">
                  <c:v>6558</c:v>
                </c:pt>
                <c:pt idx="1009">
                  <c:v>6601</c:v>
                </c:pt>
                <c:pt idx="1010">
                  <c:v>6761</c:v>
                </c:pt>
                <c:pt idx="1011">
                  <c:v>6671</c:v>
                </c:pt>
                <c:pt idx="1012">
                  <c:v>6718</c:v>
                </c:pt>
                <c:pt idx="1013">
                  <c:v>6727</c:v>
                </c:pt>
                <c:pt idx="1014">
                  <c:v>6674</c:v>
                </c:pt>
                <c:pt idx="1015">
                  <c:v>6792</c:v>
                </c:pt>
                <c:pt idx="1016">
                  <c:v>6742</c:v>
                </c:pt>
                <c:pt idx="1017">
                  <c:v>6733</c:v>
                </c:pt>
                <c:pt idx="1018">
                  <c:v>6657</c:v>
                </c:pt>
                <c:pt idx="1019">
                  <c:v>6719</c:v>
                </c:pt>
                <c:pt idx="1020">
                  <c:v>6601</c:v>
                </c:pt>
                <c:pt idx="1021">
                  <c:v>6661</c:v>
                </c:pt>
                <c:pt idx="1022">
                  <c:v>6693</c:v>
                </c:pt>
                <c:pt idx="1023">
                  <c:v>6584</c:v>
                </c:pt>
                <c:pt idx="1024">
                  <c:v>6576</c:v>
                </c:pt>
                <c:pt idx="1025">
                  <c:v>6713</c:v>
                </c:pt>
                <c:pt idx="1026">
                  <c:v>6569</c:v>
                </c:pt>
                <c:pt idx="1027">
                  <c:v>6470</c:v>
                </c:pt>
                <c:pt idx="1028">
                  <c:v>6575</c:v>
                </c:pt>
                <c:pt idx="1029">
                  <c:v>6638</c:v>
                </c:pt>
                <c:pt idx="1030">
                  <c:v>6395</c:v>
                </c:pt>
                <c:pt idx="1031">
                  <c:v>6496</c:v>
                </c:pt>
                <c:pt idx="1032">
                  <c:v>6523</c:v>
                </c:pt>
                <c:pt idx="1033">
                  <c:v>6417</c:v>
                </c:pt>
                <c:pt idx="1034">
                  <c:v>6267</c:v>
                </c:pt>
                <c:pt idx="1035">
                  <c:v>6370</c:v>
                </c:pt>
                <c:pt idx="1036">
                  <c:v>6459</c:v>
                </c:pt>
                <c:pt idx="1037">
                  <c:v>6417</c:v>
                </c:pt>
                <c:pt idx="1038">
                  <c:v>6275</c:v>
                </c:pt>
                <c:pt idx="1039">
                  <c:v>6290</c:v>
                </c:pt>
                <c:pt idx="1040">
                  <c:v>6406</c:v>
                </c:pt>
                <c:pt idx="1041">
                  <c:v>6304</c:v>
                </c:pt>
                <c:pt idx="1042">
                  <c:v>6201</c:v>
                </c:pt>
                <c:pt idx="1043">
                  <c:v>6093</c:v>
                </c:pt>
                <c:pt idx="1044">
                  <c:v>6201</c:v>
                </c:pt>
                <c:pt idx="1045">
                  <c:v>6303</c:v>
                </c:pt>
                <c:pt idx="1046">
                  <c:v>6125</c:v>
                </c:pt>
                <c:pt idx="1047">
                  <c:v>6265</c:v>
                </c:pt>
                <c:pt idx="1048">
                  <c:v>6199</c:v>
                </c:pt>
                <c:pt idx="1049">
                  <c:v>6154</c:v>
                </c:pt>
                <c:pt idx="1050">
                  <c:v>6141</c:v>
                </c:pt>
                <c:pt idx="1051">
                  <c:v>6169</c:v>
                </c:pt>
                <c:pt idx="1052">
                  <c:v>6131</c:v>
                </c:pt>
                <c:pt idx="1053">
                  <c:v>6172</c:v>
                </c:pt>
                <c:pt idx="1054">
                  <c:v>6028</c:v>
                </c:pt>
                <c:pt idx="1055">
                  <c:v>6169</c:v>
                </c:pt>
                <c:pt idx="1056">
                  <c:v>6116</c:v>
                </c:pt>
                <c:pt idx="1057">
                  <c:v>6117</c:v>
                </c:pt>
                <c:pt idx="1058">
                  <c:v>6185</c:v>
                </c:pt>
                <c:pt idx="1059">
                  <c:v>6128</c:v>
                </c:pt>
                <c:pt idx="1060">
                  <c:v>6112</c:v>
                </c:pt>
                <c:pt idx="1061">
                  <c:v>6034</c:v>
                </c:pt>
                <c:pt idx="1062">
                  <c:v>6168</c:v>
                </c:pt>
                <c:pt idx="1063">
                  <c:v>6130</c:v>
                </c:pt>
                <c:pt idx="1064">
                  <c:v>6054</c:v>
                </c:pt>
                <c:pt idx="1065">
                  <c:v>6024</c:v>
                </c:pt>
                <c:pt idx="1066">
                  <c:v>6077</c:v>
                </c:pt>
                <c:pt idx="1067">
                  <c:v>6072</c:v>
                </c:pt>
                <c:pt idx="1068">
                  <c:v>6091</c:v>
                </c:pt>
                <c:pt idx="1069">
                  <c:v>5999</c:v>
                </c:pt>
                <c:pt idx="1070">
                  <c:v>6011</c:v>
                </c:pt>
                <c:pt idx="1071">
                  <c:v>6020</c:v>
                </c:pt>
                <c:pt idx="1072">
                  <c:v>6048</c:v>
                </c:pt>
                <c:pt idx="1073">
                  <c:v>6081</c:v>
                </c:pt>
                <c:pt idx="1074">
                  <c:v>6168</c:v>
                </c:pt>
                <c:pt idx="1075">
                  <c:v>5991</c:v>
                </c:pt>
                <c:pt idx="1076">
                  <c:v>6001</c:v>
                </c:pt>
                <c:pt idx="1077">
                  <c:v>5912</c:v>
                </c:pt>
                <c:pt idx="1078">
                  <c:v>6006</c:v>
                </c:pt>
                <c:pt idx="1079">
                  <c:v>6035</c:v>
                </c:pt>
                <c:pt idx="1080">
                  <c:v>5963</c:v>
                </c:pt>
                <c:pt idx="1081">
                  <c:v>5974</c:v>
                </c:pt>
                <c:pt idx="1082">
                  <c:v>6075</c:v>
                </c:pt>
                <c:pt idx="1083">
                  <c:v>5951</c:v>
                </c:pt>
                <c:pt idx="1084">
                  <c:v>5860</c:v>
                </c:pt>
                <c:pt idx="1085">
                  <c:v>5817</c:v>
                </c:pt>
                <c:pt idx="1086">
                  <c:v>5933</c:v>
                </c:pt>
                <c:pt idx="1087">
                  <c:v>5929</c:v>
                </c:pt>
                <c:pt idx="1088">
                  <c:v>5982</c:v>
                </c:pt>
                <c:pt idx="1089">
                  <c:v>5862</c:v>
                </c:pt>
                <c:pt idx="1090">
                  <c:v>5903</c:v>
                </c:pt>
                <c:pt idx="1091">
                  <c:v>5882</c:v>
                </c:pt>
                <c:pt idx="1092">
                  <c:v>5869</c:v>
                </c:pt>
                <c:pt idx="1093">
                  <c:v>5968</c:v>
                </c:pt>
                <c:pt idx="1094">
                  <c:v>5993</c:v>
                </c:pt>
                <c:pt idx="1095">
                  <c:v>5875</c:v>
                </c:pt>
                <c:pt idx="1096">
                  <c:v>5902</c:v>
                </c:pt>
                <c:pt idx="1097">
                  <c:v>5904</c:v>
                </c:pt>
                <c:pt idx="1098">
                  <c:v>5892</c:v>
                </c:pt>
                <c:pt idx="1099">
                  <c:v>5827</c:v>
                </c:pt>
                <c:pt idx="1100">
                  <c:v>5726</c:v>
                </c:pt>
                <c:pt idx="1101">
                  <c:v>5862</c:v>
                </c:pt>
                <c:pt idx="1102">
                  <c:v>6021</c:v>
                </c:pt>
                <c:pt idx="1103">
                  <c:v>5902</c:v>
                </c:pt>
                <c:pt idx="1104">
                  <c:v>6013</c:v>
                </c:pt>
                <c:pt idx="1105">
                  <c:v>5784</c:v>
                </c:pt>
                <c:pt idx="1106">
                  <c:v>5821</c:v>
                </c:pt>
                <c:pt idx="1107">
                  <c:v>5810</c:v>
                </c:pt>
                <c:pt idx="1108">
                  <c:v>5794</c:v>
                </c:pt>
                <c:pt idx="1109">
                  <c:v>5837</c:v>
                </c:pt>
                <c:pt idx="1110">
                  <c:v>5947</c:v>
                </c:pt>
                <c:pt idx="1111">
                  <c:v>5767</c:v>
                </c:pt>
                <c:pt idx="1112">
                  <c:v>5779</c:v>
                </c:pt>
                <c:pt idx="1113">
                  <c:v>5802</c:v>
                </c:pt>
                <c:pt idx="1114">
                  <c:v>5877</c:v>
                </c:pt>
                <c:pt idx="1115">
                  <c:v>5910</c:v>
                </c:pt>
                <c:pt idx="1116">
                  <c:v>5898</c:v>
                </c:pt>
                <c:pt idx="1117">
                  <c:v>5787</c:v>
                </c:pt>
                <c:pt idx="1118">
                  <c:v>5643</c:v>
                </c:pt>
                <c:pt idx="1119">
                  <c:v>5768</c:v>
                </c:pt>
                <c:pt idx="1120">
                  <c:v>5785</c:v>
                </c:pt>
                <c:pt idx="1121">
                  <c:v>5701</c:v>
                </c:pt>
                <c:pt idx="1122">
                  <c:v>5851</c:v>
                </c:pt>
                <c:pt idx="1123">
                  <c:v>5800</c:v>
                </c:pt>
                <c:pt idx="1124">
                  <c:v>5846</c:v>
                </c:pt>
                <c:pt idx="1125">
                  <c:v>5780</c:v>
                </c:pt>
                <c:pt idx="1126">
                  <c:v>5677</c:v>
                </c:pt>
                <c:pt idx="1127">
                  <c:v>5871</c:v>
                </c:pt>
                <c:pt idx="1128">
                  <c:v>5853</c:v>
                </c:pt>
                <c:pt idx="1129">
                  <c:v>5708</c:v>
                </c:pt>
                <c:pt idx="1130">
                  <c:v>5612</c:v>
                </c:pt>
                <c:pt idx="1131">
                  <c:v>5799</c:v>
                </c:pt>
                <c:pt idx="1132">
                  <c:v>5725</c:v>
                </c:pt>
                <c:pt idx="1133">
                  <c:v>5684</c:v>
                </c:pt>
                <c:pt idx="1134">
                  <c:v>5787</c:v>
                </c:pt>
                <c:pt idx="1135">
                  <c:v>5872</c:v>
                </c:pt>
                <c:pt idx="1136">
                  <c:v>5737</c:v>
                </c:pt>
                <c:pt idx="1137">
                  <c:v>5881</c:v>
                </c:pt>
                <c:pt idx="1138">
                  <c:v>5802</c:v>
                </c:pt>
                <c:pt idx="1139">
                  <c:v>5821</c:v>
                </c:pt>
                <c:pt idx="1140">
                  <c:v>5758</c:v>
                </c:pt>
                <c:pt idx="1141">
                  <c:v>5856</c:v>
                </c:pt>
                <c:pt idx="1142">
                  <c:v>5894</c:v>
                </c:pt>
                <c:pt idx="1143">
                  <c:v>5728</c:v>
                </c:pt>
                <c:pt idx="1144">
                  <c:v>5744</c:v>
                </c:pt>
                <c:pt idx="1145">
                  <c:v>5879</c:v>
                </c:pt>
                <c:pt idx="1146">
                  <c:v>5848</c:v>
                </c:pt>
                <c:pt idx="1147">
                  <c:v>5762</c:v>
                </c:pt>
                <c:pt idx="1148">
                  <c:v>5844</c:v>
                </c:pt>
                <c:pt idx="1149">
                  <c:v>5804</c:v>
                </c:pt>
                <c:pt idx="1150">
                  <c:v>5805</c:v>
                </c:pt>
                <c:pt idx="1151">
                  <c:v>5682</c:v>
                </c:pt>
                <c:pt idx="1152">
                  <c:v>5650</c:v>
                </c:pt>
                <c:pt idx="1153">
                  <c:v>5753</c:v>
                </c:pt>
                <c:pt idx="1154">
                  <c:v>5766</c:v>
                </c:pt>
                <c:pt idx="1155">
                  <c:v>5629</c:v>
                </c:pt>
                <c:pt idx="1156">
                  <c:v>5742</c:v>
                </c:pt>
                <c:pt idx="1157">
                  <c:v>5787</c:v>
                </c:pt>
                <c:pt idx="1158">
                  <c:v>5717</c:v>
                </c:pt>
                <c:pt idx="1159">
                  <c:v>5565</c:v>
                </c:pt>
                <c:pt idx="1160">
                  <c:v>5635</c:v>
                </c:pt>
                <c:pt idx="1161">
                  <c:v>5602</c:v>
                </c:pt>
                <c:pt idx="1162">
                  <c:v>5708</c:v>
                </c:pt>
                <c:pt idx="1163">
                  <c:v>5695</c:v>
                </c:pt>
                <c:pt idx="1164">
                  <c:v>5571</c:v>
                </c:pt>
                <c:pt idx="1165">
                  <c:v>5574</c:v>
                </c:pt>
                <c:pt idx="1166">
                  <c:v>5510</c:v>
                </c:pt>
                <c:pt idx="1167">
                  <c:v>5589</c:v>
                </c:pt>
                <c:pt idx="1168">
                  <c:v>5735</c:v>
                </c:pt>
                <c:pt idx="1169">
                  <c:v>5595</c:v>
                </c:pt>
                <c:pt idx="1170">
                  <c:v>5531</c:v>
                </c:pt>
                <c:pt idx="1171">
                  <c:v>5470</c:v>
                </c:pt>
                <c:pt idx="1172">
                  <c:v>5435</c:v>
                </c:pt>
                <c:pt idx="1173">
                  <c:v>5445</c:v>
                </c:pt>
                <c:pt idx="1174">
                  <c:v>5620</c:v>
                </c:pt>
                <c:pt idx="1175">
                  <c:v>5583</c:v>
                </c:pt>
                <c:pt idx="1176">
                  <c:v>5574</c:v>
                </c:pt>
                <c:pt idx="1177">
                  <c:v>5684</c:v>
                </c:pt>
                <c:pt idx="1178">
                  <c:v>5456</c:v>
                </c:pt>
                <c:pt idx="1179">
                  <c:v>5479</c:v>
                </c:pt>
                <c:pt idx="1180">
                  <c:v>5602</c:v>
                </c:pt>
                <c:pt idx="1181">
                  <c:v>5588</c:v>
                </c:pt>
                <c:pt idx="1182">
                  <c:v>5490</c:v>
                </c:pt>
                <c:pt idx="1183">
                  <c:v>5573</c:v>
                </c:pt>
                <c:pt idx="1184">
                  <c:v>5377</c:v>
                </c:pt>
                <c:pt idx="1185">
                  <c:v>5398</c:v>
                </c:pt>
                <c:pt idx="1186">
                  <c:v>5467</c:v>
                </c:pt>
                <c:pt idx="1187">
                  <c:v>5522</c:v>
                </c:pt>
                <c:pt idx="1188">
                  <c:v>5444</c:v>
                </c:pt>
                <c:pt idx="1189">
                  <c:v>5561</c:v>
                </c:pt>
                <c:pt idx="1190">
                  <c:v>5473</c:v>
                </c:pt>
                <c:pt idx="1191">
                  <c:v>5525</c:v>
                </c:pt>
                <c:pt idx="1192">
                  <c:v>5454</c:v>
                </c:pt>
                <c:pt idx="1193">
                  <c:v>5476</c:v>
                </c:pt>
                <c:pt idx="1194">
                  <c:v>5589</c:v>
                </c:pt>
                <c:pt idx="1195">
                  <c:v>5427</c:v>
                </c:pt>
                <c:pt idx="1196">
                  <c:v>5473</c:v>
                </c:pt>
                <c:pt idx="1197">
                  <c:v>5488</c:v>
                </c:pt>
                <c:pt idx="1198">
                  <c:v>5495</c:v>
                </c:pt>
                <c:pt idx="1199">
                  <c:v>5377</c:v>
                </c:pt>
                <c:pt idx="1200">
                  <c:v>5347</c:v>
                </c:pt>
                <c:pt idx="1201">
                  <c:v>5398</c:v>
                </c:pt>
                <c:pt idx="1202">
                  <c:v>5472</c:v>
                </c:pt>
                <c:pt idx="1203">
                  <c:v>5415</c:v>
                </c:pt>
                <c:pt idx="1204">
                  <c:v>5420</c:v>
                </c:pt>
                <c:pt idx="1205">
                  <c:v>5563</c:v>
                </c:pt>
                <c:pt idx="1206">
                  <c:v>5427</c:v>
                </c:pt>
                <c:pt idx="1207">
                  <c:v>5468</c:v>
                </c:pt>
                <c:pt idx="1208">
                  <c:v>5383</c:v>
                </c:pt>
                <c:pt idx="1209">
                  <c:v>5379</c:v>
                </c:pt>
                <c:pt idx="1210">
                  <c:v>5469</c:v>
                </c:pt>
                <c:pt idx="1211">
                  <c:v>5388</c:v>
                </c:pt>
                <c:pt idx="1212">
                  <c:v>5349</c:v>
                </c:pt>
                <c:pt idx="1213">
                  <c:v>5400</c:v>
                </c:pt>
                <c:pt idx="1214">
                  <c:v>5359</c:v>
                </c:pt>
                <c:pt idx="1215">
                  <c:v>5422</c:v>
                </c:pt>
                <c:pt idx="1216">
                  <c:v>5428</c:v>
                </c:pt>
                <c:pt idx="1217">
                  <c:v>5420</c:v>
                </c:pt>
                <c:pt idx="1218">
                  <c:v>5322</c:v>
                </c:pt>
                <c:pt idx="1219">
                  <c:v>5403</c:v>
                </c:pt>
                <c:pt idx="1220">
                  <c:v>5395</c:v>
                </c:pt>
                <c:pt idx="1221">
                  <c:v>5472</c:v>
                </c:pt>
                <c:pt idx="1222">
                  <c:v>5537</c:v>
                </c:pt>
                <c:pt idx="1223">
                  <c:v>5407</c:v>
                </c:pt>
                <c:pt idx="1224">
                  <c:v>5477</c:v>
                </c:pt>
                <c:pt idx="1225">
                  <c:v>5345</c:v>
                </c:pt>
                <c:pt idx="1226">
                  <c:v>5344</c:v>
                </c:pt>
                <c:pt idx="1227">
                  <c:v>5373</c:v>
                </c:pt>
                <c:pt idx="1228">
                  <c:v>5320</c:v>
                </c:pt>
                <c:pt idx="1229">
                  <c:v>5329</c:v>
                </c:pt>
                <c:pt idx="1230">
                  <c:v>5353</c:v>
                </c:pt>
                <c:pt idx="1231">
                  <c:v>5466</c:v>
                </c:pt>
                <c:pt idx="1232">
                  <c:v>5353</c:v>
                </c:pt>
                <c:pt idx="1233">
                  <c:v>5195</c:v>
                </c:pt>
                <c:pt idx="1234">
                  <c:v>5203</c:v>
                </c:pt>
                <c:pt idx="1235">
                  <c:v>5351</c:v>
                </c:pt>
                <c:pt idx="1236">
                  <c:v>5363</c:v>
                </c:pt>
                <c:pt idx="1237">
                  <c:v>5277</c:v>
                </c:pt>
                <c:pt idx="1238">
                  <c:v>5279</c:v>
                </c:pt>
                <c:pt idx="1239">
                  <c:v>5276</c:v>
                </c:pt>
                <c:pt idx="1240">
                  <c:v>5253</c:v>
                </c:pt>
                <c:pt idx="1241">
                  <c:v>5223</c:v>
                </c:pt>
                <c:pt idx="1242">
                  <c:v>5170</c:v>
                </c:pt>
                <c:pt idx="1243">
                  <c:v>5241</c:v>
                </c:pt>
                <c:pt idx="1244">
                  <c:v>5175</c:v>
                </c:pt>
                <c:pt idx="1245">
                  <c:v>5122</c:v>
                </c:pt>
                <c:pt idx="1246">
                  <c:v>5219</c:v>
                </c:pt>
                <c:pt idx="1247">
                  <c:v>5185</c:v>
                </c:pt>
                <c:pt idx="1248">
                  <c:v>5134</c:v>
                </c:pt>
                <c:pt idx="1249">
                  <c:v>5150</c:v>
                </c:pt>
                <c:pt idx="1250">
                  <c:v>5268</c:v>
                </c:pt>
                <c:pt idx="1251">
                  <c:v>5107</c:v>
                </c:pt>
                <c:pt idx="1252">
                  <c:v>5134</c:v>
                </c:pt>
                <c:pt idx="1253">
                  <c:v>5228</c:v>
                </c:pt>
                <c:pt idx="1254">
                  <c:v>5175</c:v>
                </c:pt>
                <c:pt idx="1255">
                  <c:v>5233</c:v>
                </c:pt>
                <c:pt idx="1256">
                  <c:v>5162</c:v>
                </c:pt>
                <c:pt idx="1257">
                  <c:v>5196</c:v>
                </c:pt>
                <c:pt idx="1258">
                  <c:v>5101</c:v>
                </c:pt>
                <c:pt idx="1259">
                  <c:v>5128</c:v>
                </c:pt>
                <c:pt idx="1260">
                  <c:v>5092</c:v>
                </c:pt>
                <c:pt idx="1261">
                  <c:v>5146</c:v>
                </c:pt>
                <c:pt idx="1262">
                  <c:v>5196</c:v>
                </c:pt>
                <c:pt idx="1263">
                  <c:v>5050</c:v>
                </c:pt>
                <c:pt idx="1264">
                  <c:v>5098</c:v>
                </c:pt>
                <c:pt idx="1265">
                  <c:v>5005</c:v>
                </c:pt>
                <c:pt idx="1266">
                  <c:v>5220</c:v>
                </c:pt>
                <c:pt idx="1267">
                  <c:v>5133</c:v>
                </c:pt>
                <c:pt idx="1268">
                  <c:v>5043</c:v>
                </c:pt>
                <c:pt idx="1269">
                  <c:v>5114</c:v>
                </c:pt>
                <c:pt idx="1270">
                  <c:v>5147</c:v>
                </c:pt>
                <c:pt idx="1271">
                  <c:v>5090</c:v>
                </c:pt>
                <c:pt idx="1272">
                  <c:v>5130</c:v>
                </c:pt>
                <c:pt idx="1273">
                  <c:v>5186</c:v>
                </c:pt>
                <c:pt idx="1274">
                  <c:v>5175</c:v>
                </c:pt>
                <c:pt idx="1275">
                  <c:v>5091</c:v>
                </c:pt>
                <c:pt idx="1276">
                  <c:v>5113</c:v>
                </c:pt>
                <c:pt idx="1277">
                  <c:v>4969</c:v>
                </c:pt>
                <c:pt idx="1278">
                  <c:v>4948</c:v>
                </c:pt>
                <c:pt idx="1279">
                  <c:v>5022</c:v>
                </c:pt>
                <c:pt idx="1280">
                  <c:v>4981</c:v>
                </c:pt>
                <c:pt idx="1281">
                  <c:v>5061</c:v>
                </c:pt>
                <c:pt idx="1282">
                  <c:v>5090</c:v>
                </c:pt>
                <c:pt idx="1283">
                  <c:v>5063</c:v>
                </c:pt>
                <c:pt idx="1284">
                  <c:v>5139</c:v>
                </c:pt>
                <c:pt idx="1285">
                  <c:v>4969</c:v>
                </c:pt>
                <c:pt idx="1286">
                  <c:v>5037</c:v>
                </c:pt>
                <c:pt idx="1287">
                  <c:v>5042</c:v>
                </c:pt>
                <c:pt idx="1288">
                  <c:v>5003</c:v>
                </c:pt>
                <c:pt idx="1289">
                  <c:v>5084</c:v>
                </c:pt>
                <c:pt idx="1290">
                  <c:v>4970</c:v>
                </c:pt>
                <c:pt idx="1291">
                  <c:v>5099</c:v>
                </c:pt>
                <c:pt idx="1292">
                  <c:v>5127</c:v>
                </c:pt>
                <c:pt idx="1293">
                  <c:v>5132</c:v>
                </c:pt>
                <c:pt idx="1294">
                  <c:v>4896</c:v>
                </c:pt>
                <c:pt idx="1295">
                  <c:v>5051</c:v>
                </c:pt>
                <c:pt idx="1296">
                  <c:v>4903</c:v>
                </c:pt>
                <c:pt idx="1297">
                  <c:v>5028</c:v>
                </c:pt>
                <c:pt idx="1298">
                  <c:v>5062</c:v>
                </c:pt>
                <c:pt idx="1299">
                  <c:v>4962</c:v>
                </c:pt>
                <c:pt idx="1300">
                  <c:v>5000</c:v>
                </c:pt>
                <c:pt idx="1301">
                  <c:v>4963</c:v>
                </c:pt>
                <c:pt idx="1302">
                  <c:v>5023</c:v>
                </c:pt>
                <c:pt idx="1303">
                  <c:v>5057</c:v>
                </c:pt>
                <c:pt idx="1304">
                  <c:v>4967</c:v>
                </c:pt>
                <c:pt idx="1305">
                  <c:v>4928</c:v>
                </c:pt>
                <c:pt idx="1306">
                  <c:v>4904</c:v>
                </c:pt>
                <c:pt idx="1307">
                  <c:v>5000</c:v>
                </c:pt>
                <c:pt idx="1308">
                  <c:v>4873</c:v>
                </c:pt>
                <c:pt idx="1309">
                  <c:v>4929</c:v>
                </c:pt>
                <c:pt idx="1310">
                  <c:v>4941</c:v>
                </c:pt>
                <c:pt idx="1311">
                  <c:v>4966</c:v>
                </c:pt>
                <c:pt idx="1312">
                  <c:v>4953</c:v>
                </c:pt>
                <c:pt idx="1313">
                  <c:v>5016</c:v>
                </c:pt>
                <c:pt idx="1314">
                  <c:v>4893</c:v>
                </c:pt>
                <c:pt idx="1315">
                  <c:v>4952</c:v>
                </c:pt>
                <c:pt idx="1316">
                  <c:v>4838</c:v>
                </c:pt>
                <c:pt idx="1317">
                  <c:v>4878</c:v>
                </c:pt>
                <c:pt idx="1318">
                  <c:v>4924</c:v>
                </c:pt>
                <c:pt idx="1319">
                  <c:v>4912</c:v>
                </c:pt>
                <c:pt idx="1320">
                  <c:v>4973</c:v>
                </c:pt>
                <c:pt idx="1321">
                  <c:v>4930</c:v>
                </c:pt>
                <c:pt idx="1322">
                  <c:v>4923</c:v>
                </c:pt>
                <c:pt idx="1323">
                  <c:v>4780</c:v>
                </c:pt>
                <c:pt idx="1324">
                  <c:v>4826</c:v>
                </c:pt>
                <c:pt idx="1325">
                  <c:v>4802</c:v>
                </c:pt>
                <c:pt idx="1326">
                  <c:v>4844</c:v>
                </c:pt>
                <c:pt idx="1327">
                  <c:v>4999</c:v>
                </c:pt>
                <c:pt idx="1328">
                  <c:v>4838</c:v>
                </c:pt>
                <c:pt idx="1329">
                  <c:v>4874</c:v>
                </c:pt>
                <c:pt idx="1330">
                  <c:v>4853</c:v>
                </c:pt>
                <c:pt idx="1331">
                  <c:v>4907</c:v>
                </c:pt>
                <c:pt idx="1332">
                  <c:v>4880</c:v>
                </c:pt>
                <c:pt idx="1333">
                  <c:v>4742</c:v>
                </c:pt>
                <c:pt idx="1334">
                  <c:v>4888</c:v>
                </c:pt>
                <c:pt idx="1335">
                  <c:v>4900</c:v>
                </c:pt>
                <c:pt idx="1336">
                  <c:v>4784</c:v>
                </c:pt>
                <c:pt idx="1337">
                  <c:v>4907</c:v>
                </c:pt>
                <c:pt idx="1338">
                  <c:v>4926</c:v>
                </c:pt>
                <c:pt idx="1339">
                  <c:v>4732</c:v>
                </c:pt>
                <c:pt idx="1340">
                  <c:v>4895</c:v>
                </c:pt>
                <c:pt idx="1341">
                  <c:v>4838</c:v>
                </c:pt>
                <c:pt idx="1342">
                  <c:v>4832</c:v>
                </c:pt>
                <c:pt idx="1343">
                  <c:v>4747</c:v>
                </c:pt>
                <c:pt idx="1344">
                  <c:v>4839</c:v>
                </c:pt>
                <c:pt idx="1345">
                  <c:v>4799</c:v>
                </c:pt>
                <c:pt idx="1346">
                  <c:v>4799</c:v>
                </c:pt>
                <c:pt idx="1347">
                  <c:v>4782</c:v>
                </c:pt>
                <c:pt idx="1348">
                  <c:v>4753</c:v>
                </c:pt>
                <c:pt idx="1349">
                  <c:v>4838</c:v>
                </c:pt>
                <c:pt idx="1350">
                  <c:v>4752</c:v>
                </c:pt>
                <c:pt idx="1351">
                  <c:v>4788</c:v>
                </c:pt>
                <c:pt idx="1352">
                  <c:v>4703</c:v>
                </c:pt>
                <c:pt idx="1353">
                  <c:v>4802</c:v>
                </c:pt>
                <c:pt idx="1354">
                  <c:v>4698</c:v>
                </c:pt>
                <c:pt idx="1355">
                  <c:v>4729</c:v>
                </c:pt>
                <c:pt idx="1356">
                  <c:v>4678</c:v>
                </c:pt>
                <c:pt idx="1357">
                  <c:v>4726</c:v>
                </c:pt>
                <c:pt idx="1358">
                  <c:v>4754</c:v>
                </c:pt>
                <c:pt idx="1359">
                  <c:v>4634</c:v>
                </c:pt>
                <c:pt idx="1360">
                  <c:v>4778</c:v>
                </c:pt>
                <c:pt idx="1361">
                  <c:v>4728</c:v>
                </c:pt>
                <c:pt idx="1362">
                  <c:v>4739</c:v>
                </c:pt>
                <c:pt idx="1363">
                  <c:v>4789</c:v>
                </c:pt>
                <c:pt idx="1364">
                  <c:v>4601</c:v>
                </c:pt>
                <c:pt idx="1365">
                  <c:v>4627</c:v>
                </c:pt>
                <c:pt idx="1366">
                  <c:v>4633</c:v>
                </c:pt>
                <c:pt idx="1367">
                  <c:v>4669</c:v>
                </c:pt>
                <c:pt idx="1368">
                  <c:v>4670</c:v>
                </c:pt>
                <c:pt idx="1369">
                  <c:v>4799</c:v>
                </c:pt>
                <c:pt idx="1370">
                  <c:v>4835</c:v>
                </c:pt>
                <c:pt idx="1371">
                  <c:v>4778</c:v>
                </c:pt>
                <c:pt idx="1372">
                  <c:v>4686</c:v>
                </c:pt>
                <c:pt idx="1373">
                  <c:v>4710</c:v>
                </c:pt>
                <c:pt idx="1374">
                  <c:v>4624</c:v>
                </c:pt>
                <c:pt idx="1375">
                  <c:v>4709</c:v>
                </c:pt>
                <c:pt idx="1376">
                  <c:v>4650</c:v>
                </c:pt>
                <c:pt idx="1377">
                  <c:v>4626</c:v>
                </c:pt>
                <c:pt idx="1378">
                  <c:v>4684</c:v>
                </c:pt>
                <c:pt idx="1379">
                  <c:v>4576</c:v>
                </c:pt>
                <c:pt idx="1380">
                  <c:v>4647</c:v>
                </c:pt>
                <c:pt idx="1381">
                  <c:v>4654</c:v>
                </c:pt>
                <c:pt idx="1382">
                  <c:v>4676</c:v>
                </c:pt>
                <c:pt idx="1383">
                  <c:v>4549</c:v>
                </c:pt>
                <c:pt idx="1384">
                  <c:v>4774</c:v>
                </c:pt>
                <c:pt idx="1385">
                  <c:v>4590</c:v>
                </c:pt>
                <c:pt idx="1386">
                  <c:v>4595</c:v>
                </c:pt>
                <c:pt idx="1387">
                  <c:v>4685</c:v>
                </c:pt>
                <c:pt idx="1388">
                  <c:v>4662</c:v>
                </c:pt>
                <c:pt idx="1389">
                  <c:v>4529</c:v>
                </c:pt>
                <c:pt idx="1390">
                  <c:v>4495</c:v>
                </c:pt>
                <c:pt idx="1391">
                  <c:v>4624</c:v>
                </c:pt>
                <c:pt idx="1392">
                  <c:v>4668</c:v>
                </c:pt>
                <c:pt idx="1393">
                  <c:v>4607</c:v>
                </c:pt>
                <c:pt idx="1394">
                  <c:v>4643</c:v>
                </c:pt>
                <c:pt idx="1395">
                  <c:v>4714</c:v>
                </c:pt>
                <c:pt idx="1396">
                  <c:v>4653</c:v>
                </c:pt>
                <c:pt idx="1397">
                  <c:v>4636</c:v>
                </c:pt>
                <c:pt idx="1398">
                  <c:v>4634</c:v>
                </c:pt>
                <c:pt idx="1399">
                  <c:v>4650</c:v>
                </c:pt>
                <c:pt idx="1400">
                  <c:v>4536</c:v>
                </c:pt>
                <c:pt idx="1401">
                  <c:v>4593</c:v>
                </c:pt>
                <c:pt idx="1402">
                  <c:v>4683</c:v>
                </c:pt>
                <c:pt idx="1403">
                  <c:v>4657</c:v>
                </c:pt>
                <c:pt idx="1404">
                  <c:v>4526</c:v>
                </c:pt>
                <c:pt idx="1405">
                  <c:v>4499</c:v>
                </c:pt>
                <c:pt idx="1406">
                  <c:v>4533</c:v>
                </c:pt>
                <c:pt idx="1407">
                  <c:v>4600</c:v>
                </c:pt>
                <c:pt idx="1408">
                  <c:v>4555</c:v>
                </c:pt>
                <c:pt idx="1409">
                  <c:v>4585</c:v>
                </c:pt>
                <c:pt idx="1410">
                  <c:v>4645</c:v>
                </c:pt>
                <c:pt idx="1411">
                  <c:v>4633</c:v>
                </c:pt>
                <c:pt idx="1412">
                  <c:v>4592</c:v>
                </c:pt>
                <c:pt idx="1413">
                  <c:v>4524</c:v>
                </c:pt>
                <c:pt idx="1414">
                  <c:v>4518</c:v>
                </c:pt>
                <c:pt idx="1415">
                  <c:v>4390</c:v>
                </c:pt>
                <c:pt idx="1416">
                  <c:v>4538</c:v>
                </c:pt>
                <c:pt idx="1417">
                  <c:v>4516</c:v>
                </c:pt>
                <c:pt idx="1418">
                  <c:v>4481</c:v>
                </c:pt>
                <c:pt idx="1419">
                  <c:v>4594</c:v>
                </c:pt>
                <c:pt idx="1420">
                  <c:v>4537</c:v>
                </c:pt>
                <c:pt idx="1421">
                  <c:v>4497</c:v>
                </c:pt>
                <c:pt idx="1422">
                  <c:v>4498</c:v>
                </c:pt>
                <c:pt idx="1423">
                  <c:v>4572</c:v>
                </c:pt>
                <c:pt idx="1424">
                  <c:v>4568</c:v>
                </c:pt>
                <c:pt idx="1425">
                  <c:v>4592</c:v>
                </c:pt>
                <c:pt idx="1426">
                  <c:v>4580</c:v>
                </c:pt>
                <c:pt idx="1427">
                  <c:v>4530</c:v>
                </c:pt>
                <c:pt idx="1428">
                  <c:v>4541</c:v>
                </c:pt>
                <c:pt idx="1429">
                  <c:v>4650</c:v>
                </c:pt>
                <c:pt idx="1430">
                  <c:v>4481</c:v>
                </c:pt>
                <c:pt idx="1431">
                  <c:v>4486</c:v>
                </c:pt>
                <c:pt idx="1432">
                  <c:v>4506</c:v>
                </c:pt>
                <c:pt idx="1433">
                  <c:v>4522</c:v>
                </c:pt>
                <c:pt idx="1434">
                  <c:v>4464</c:v>
                </c:pt>
                <c:pt idx="1435">
                  <c:v>4460</c:v>
                </c:pt>
                <c:pt idx="1436">
                  <c:v>4505</c:v>
                </c:pt>
                <c:pt idx="1437">
                  <c:v>4366</c:v>
                </c:pt>
                <c:pt idx="1438">
                  <c:v>4428</c:v>
                </c:pt>
                <c:pt idx="1439">
                  <c:v>4439</c:v>
                </c:pt>
                <c:pt idx="1440">
                  <c:v>4483</c:v>
                </c:pt>
                <c:pt idx="1441">
                  <c:v>4528</c:v>
                </c:pt>
                <c:pt idx="1442">
                  <c:v>4401</c:v>
                </c:pt>
                <c:pt idx="1443">
                  <c:v>4445</c:v>
                </c:pt>
                <c:pt idx="1444">
                  <c:v>4433</c:v>
                </c:pt>
                <c:pt idx="1445">
                  <c:v>4518</c:v>
                </c:pt>
                <c:pt idx="1446">
                  <c:v>4484</c:v>
                </c:pt>
                <c:pt idx="1447">
                  <c:v>4446</c:v>
                </c:pt>
                <c:pt idx="1448">
                  <c:v>4478</c:v>
                </c:pt>
                <c:pt idx="1449">
                  <c:v>4466</c:v>
                </c:pt>
                <c:pt idx="1450">
                  <c:v>4584</c:v>
                </c:pt>
                <c:pt idx="1451">
                  <c:v>4469</c:v>
                </c:pt>
                <c:pt idx="1452">
                  <c:v>4516</c:v>
                </c:pt>
                <c:pt idx="1453">
                  <c:v>4499</c:v>
                </c:pt>
                <c:pt idx="1454">
                  <c:v>4399</c:v>
                </c:pt>
                <c:pt idx="1455">
                  <c:v>4382</c:v>
                </c:pt>
                <c:pt idx="1456">
                  <c:v>4512</c:v>
                </c:pt>
                <c:pt idx="1457">
                  <c:v>4462</c:v>
                </c:pt>
                <c:pt idx="1458">
                  <c:v>4489</c:v>
                </c:pt>
                <c:pt idx="1459">
                  <c:v>4424</c:v>
                </c:pt>
                <c:pt idx="1460">
                  <c:v>4462</c:v>
                </c:pt>
                <c:pt idx="1461">
                  <c:v>4408</c:v>
                </c:pt>
                <c:pt idx="1462">
                  <c:v>4462</c:v>
                </c:pt>
                <c:pt idx="1463">
                  <c:v>4490</c:v>
                </c:pt>
                <c:pt idx="1464">
                  <c:v>4454</c:v>
                </c:pt>
                <c:pt idx="1465">
                  <c:v>4530</c:v>
                </c:pt>
                <c:pt idx="1466">
                  <c:v>4475</c:v>
                </c:pt>
                <c:pt idx="1467">
                  <c:v>4399</c:v>
                </c:pt>
                <c:pt idx="1468">
                  <c:v>4467</c:v>
                </c:pt>
                <c:pt idx="1469">
                  <c:v>4454</c:v>
                </c:pt>
                <c:pt idx="1470">
                  <c:v>4416</c:v>
                </c:pt>
                <c:pt idx="1471">
                  <c:v>4418</c:v>
                </c:pt>
                <c:pt idx="1472">
                  <c:v>4500</c:v>
                </c:pt>
                <c:pt idx="1473">
                  <c:v>4471</c:v>
                </c:pt>
                <c:pt idx="1474">
                  <c:v>4371</c:v>
                </c:pt>
                <c:pt idx="1475">
                  <c:v>4334</c:v>
                </c:pt>
                <c:pt idx="1476">
                  <c:v>4399</c:v>
                </c:pt>
                <c:pt idx="1477">
                  <c:v>4312</c:v>
                </c:pt>
                <c:pt idx="1478">
                  <c:v>4416</c:v>
                </c:pt>
                <c:pt idx="1479">
                  <c:v>4335</c:v>
                </c:pt>
                <c:pt idx="1480">
                  <c:v>4339</c:v>
                </c:pt>
                <c:pt idx="1481">
                  <c:v>4405</c:v>
                </c:pt>
                <c:pt idx="1482">
                  <c:v>4309</c:v>
                </c:pt>
                <c:pt idx="1483">
                  <c:v>4346</c:v>
                </c:pt>
                <c:pt idx="1484">
                  <c:v>4286</c:v>
                </c:pt>
                <c:pt idx="1485">
                  <c:v>4347</c:v>
                </c:pt>
                <c:pt idx="1486">
                  <c:v>4322</c:v>
                </c:pt>
                <c:pt idx="1487">
                  <c:v>4255</c:v>
                </c:pt>
                <c:pt idx="1488">
                  <c:v>4419</c:v>
                </c:pt>
                <c:pt idx="1489">
                  <c:v>4206</c:v>
                </c:pt>
                <c:pt idx="1490">
                  <c:v>4417</c:v>
                </c:pt>
                <c:pt idx="1491">
                  <c:v>4240</c:v>
                </c:pt>
                <c:pt idx="1492">
                  <c:v>4271</c:v>
                </c:pt>
                <c:pt idx="1493">
                  <c:v>4321</c:v>
                </c:pt>
                <c:pt idx="1494">
                  <c:v>4360</c:v>
                </c:pt>
                <c:pt idx="1495">
                  <c:v>4285</c:v>
                </c:pt>
                <c:pt idx="1496">
                  <c:v>4315</c:v>
                </c:pt>
                <c:pt idx="1497">
                  <c:v>4346</c:v>
                </c:pt>
                <c:pt idx="1498">
                  <c:v>4285</c:v>
                </c:pt>
                <c:pt idx="1499">
                  <c:v>4363</c:v>
                </c:pt>
                <c:pt idx="1500">
                  <c:v>4317</c:v>
                </c:pt>
                <c:pt idx="1501">
                  <c:v>4271</c:v>
                </c:pt>
                <c:pt idx="1502">
                  <c:v>4401</c:v>
                </c:pt>
                <c:pt idx="1503">
                  <c:v>4381</c:v>
                </c:pt>
                <c:pt idx="1504">
                  <c:v>4339</c:v>
                </c:pt>
                <c:pt idx="1505">
                  <c:v>4258</c:v>
                </c:pt>
                <c:pt idx="1506">
                  <c:v>4165</c:v>
                </c:pt>
                <c:pt idx="1507">
                  <c:v>4332</c:v>
                </c:pt>
                <c:pt idx="1508">
                  <c:v>4400</c:v>
                </c:pt>
                <c:pt idx="1509">
                  <c:v>4279</c:v>
                </c:pt>
                <c:pt idx="1510">
                  <c:v>4234</c:v>
                </c:pt>
                <c:pt idx="1511">
                  <c:v>4247</c:v>
                </c:pt>
                <c:pt idx="1512">
                  <c:v>4272</c:v>
                </c:pt>
                <c:pt idx="1513">
                  <c:v>4337</c:v>
                </c:pt>
                <c:pt idx="1514">
                  <c:v>4236</c:v>
                </c:pt>
                <c:pt idx="1515">
                  <c:v>4366</c:v>
                </c:pt>
                <c:pt idx="1516">
                  <c:v>4366</c:v>
                </c:pt>
                <c:pt idx="1517">
                  <c:v>4356</c:v>
                </c:pt>
                <c:pt idx="1518">
                  <c:v>4212</c:v>
                </c:pt>
                <c:pt idx="1519">
                  <c:v>4408</c:v>
                </c:pt>
                <c:pt idx="1520">
                  <c:v>4305</c:v>
                </c:pt>
                <c:pt idx="1521">
                  <c:v>4280</c:v>
                </c:pt>
                <c:pt idx="1522">
                  <c:v>4322</c:v>
                </c:pt>
                <c:pt idx="1523">
                  <c:v>4294</c:v>
                </c:pt>
                <c:pt idx="1524">
                  <c:v>4282</c:v>
                </c:pt>
                <c:pt idx="1525">
                  <c:v>4349</c:v>
                </c:pt>
                <c:pt idx="1526">
                  <c:v>4204</c:v>
                </c:pt>
                <c:pt idx="1527">
                  <c:v>4360</c:v>
                </c:pt>
                <c:pt idx="1528">
                  <c:v>4190</c:v>
                </c:pt>
                <c:pt idx="1529">
                  <c:v>4359</c:v>
                </c:pt>
                <c:pt idx="1530">
                  <c:v>4319</c:v>
                </c:pt>
                <c:pt idx="1531">
                  <c:v>4378</c:v>
                </c:pt>
                <c:pt idx="1532">
                  <c:v>4385</c:v>
                </c:pt>
                <c:pt idx="1533">
                  <c:v>4364</c:v>
                </c:pt>
                <c:pt idx="1534">
                  <c:v>4217</c:v>
                </c:pt>
                <c:pt idx="1535">
                  <c:v>4352</c:v>
                </c:pt>
                <c:pt idx="1536">
                  <c:v>4347</c:v>
                </c:pt>
                <c:pt idx="1537">
                  <c:v>4330</c:v>
                </c:pt>
                <c:pt idx="1538">
                  <c:v>4283</c:v>
                </c:pt>
                <c:pt idx="1539">
                  <c:v>4417</c:v>
                </c:pt>
                <c:pt idx="1540">
                  <c:v>4437</c:v>
                </c:pt>
                <c:pt idx="1541">
                  <c:v>4474</c:v>
                </c:pt>
                <c:pt idx="1542">
                  <c:v>4366</c:v>
                </c:pt>
                <c:pt idx="1543">
                  <c:v>4480</c:v>
                </c:pt>
                <c:pt idx="1544">
                  <c:v>4520</c:v>
                </c:pt>
                <c:pt idx="1545">
                  <c:v>4578</c:v>
                </c:pt>
                <c:pt idx="1546">
                  <c:v>4528</c:v>
                </c:pt>
                <c:pt idx="1547">
                  <c:v>4556</c:v>
                </c:pt>
                <c:pt idx="1548">
                  <c:v>4670</c:v>
                </c:pt>
                <c:pt idx="1549">
                  <c:v>4879</c:v>
                </c:pt>
                <c:pt idx="1550">
                  <c:v>4864</c:v>
                </c:pt>
                <c:pt idx="1551">
                  <c:v>4825</c:v>
                </c:pt>
                <c:pt idx="1552">
                  <c:v>4854</c:v>
                </c:pt>
                <c:pt idx="1553">
                  <c:v>4968</c:v>
                </c:pt>
                <c:pt idx="1554">
                  <c:v>5097</c:v>
                </c:pt>
                <c:pt idx="1555">
                  <c:v>5175</c:v>
                </c:pt>
                <c:pt idx="1556">
                  <c:v>5457</c:v>
                </c:pt>
                <c:pt idx="1557">
                  <c:v>5605</c:v>
                </c:pt>
                <c:pt idx="1558">
                  <c:v>5787</c:v>
                </c:pt>
                <c:pt idx="1559">
                  <c:v>6040</c:v>
                </c:pt>
                <c:pt idx="1560">
                  <c:v>6102</c:v>
                </c:pt>
                <c:pt idx="1561">
                  <c:v>6354</c:v>
                </c:pt>
                <c:pt idx="1562">
                  <c:v>6665</c:v>
                </c:pt>
                <c:pt idx="1563">
                  <c:v>6915</c:v>
                </c:pt>
                <c:pt idx="1564">
                  <c:v>7077</c:v>
                </c:pt>
                <c:pt idx="1565">
                  <c:v>7355</c:v>
                </c:pt>
                <c:pt idx="1566">
                  <c:v>7787</c:v>
                </c:pt>
                <c:pt idx="1567">
                  <c:v>7974</c:v>
                </c:pt>
                <c:pt idx="1568">
                  <c:v>8564</c:v>
                </c:pt>
                <c:pt idx="1569">
                  <c:v>8923</c:v>
                </c:pt>
                <c:pt idx="1570">
                  <c:v>9468</c:v>
                </c:pt>
                <c:pt idx="1571">
                  <c:v>10080</c:v>
                </c:pt>
                <c:pt idx="1572">
                  <c:v>10617</c:v>
                </c:pt>
                <c:pt idx="1573">
                  <c:v>11273</c:v>
                </c:pt>
                <c:pt idx="1574">
                  <c:v>12078</c:v>
                </c:pt>
                <c:pt idx="1575">
                  <c:v>12822</c:v>
                </c:pt>
                <c:pt idx="1576">
                  <c:v>13578</c:v>
                </c:pt>
                <c:pt idx="1577">
                  <c:v>14185</c:v>
                </c:pt>
                <c:pt idx="1578">
                  <c:v>14962</c:v>
                </c:pt>
                <c:pt idx="1579">
                  <c:v>15267</c:v>
                </c:pt>
                <c:pt idx="1580">
                  <c:v>15750</c:v>
                </c:pt>
                <c:pt idx="1581">
                  <c:v>15996</c:v>
                </c:pt>
                <c:pt idx="1582">
                  <c:v>16265</c:v>
                </c:pt>
                <c:pt idx="1583">
                  <c:v>16674</c:v>
                </c:pt>
                <c:pt idx="1584">
                  <c:v>16194</c:v>
                </c:pt>
                <c:pt idx="1585">
                  <c:v>15965</c:v>
                </c:pt>
                <c:pt idx="1586">
                  <c:v>15875</c:v>
                </c:pt>
                <c:pt idx="1587">
                  <c:v>15501</c:v>
                </c:pt>
                <c:pt idx="1588">
                  <c:v>15193</c:v>
                </c:pt>
                <c:pt idx="1589">
                  <c:v>14562</c:v>
                </c:pt>
                <c:pt idx="1590">
                  <c:v>14113</c:v>
                </c:pt>
                <c:pt idx="1591">
                  <c:v>13393</c:v>
                </c:pt>
                <c:pt idx="1592">
                  <c:v>12847</c:v>
                </c:pt>
                <c:pt idx="1593">
                  <c:v>12082</c:v>
                </c:pt>
                <c:pt idx="1594">
                  <c:v>11560</c:v>
                </c:pt>
                <c:pt idx="1595">
                  <c:v>10909</c:v>
                </c:pt>
                <c:pt idx="1596">
                  <c:v>10293</c:v>
                </c:pt>
                <c:pt idx="1597">
                  <c:v>9591</c:v>
                </c:pt>
                <c:pt idx="1598">
                  <c:v>9069</c:v>
                </c:pt>
                <c:pt idx="1599">
                  <c:v>8607</c:v>
                </c:pt>
                <c:pt idx="1600">
                  <c:v>8034</c:v>
                </c:pt>
                <c:pt idx="1601">
                  <c:v>7457</c:v>
                </c:pt>
                <c:pt idx="1602">
                  <c:v>7157</c:v>
                </c:pt>
                <c:pt idx="1603">
                  <c:v>6856</c:v>
                </c:pt>
                <c:pt idx="1604">
                  <c:v>6441</c:v>
                </c:pt>
                <c:pt idx="1605">
                  <c:v>6228</c:v>
                </c:pt>
                <c:pt idx="1606">
                  <c:v>5937</c:v>
                </c:pt>
                <c:pt idx="1607">
                  <c:v>5576</c:v>
                </c:pt>
                <c:pt idx="1608">
                  <c:v>5487</c:v>
                </c:pt>
                <c:pt idx="1609">
                  <c:v>5315</c:v>
                </c:pt>
                <c:pt idx="1610">
                  <c:v>5021</c:v>
                </c:pt>
                <c:pt idx="1611">
                  <c:v>4939</c:v>
                </c:pt>
                <c:pt idx="1612">
                  <c:v>4892</c:v>
                </c:pt>
                <c:pt idx="1613">
                  <c:v>4806</c:v>
                </c:pt>
                <c:pt idx="1614">
                  <c:v>4724</c:v>
                </c:pt>
                <c:pt idx="1615">
                  <c:v>4659</c:v>
                </c:pt>
                <c:pt idx="1616">
                  <c:v>4460</c:v>
                </c:pt>
                <c:pt idx="1617">
                  <c:v>4431</c:v>
                </c:pt>
                <c:pt idx="1618">
                  <c:v>4415</c:v>
                </c:pt>
                <c:pt idx="1619">
                  <c:v>4407</c:v>
                </c:pt>
                <c:pt idx="1620">
                  <c:v>4397</c:v>
                </c:pt>
                <c:pt idx="1621">
                  <c:v>4278</c:v>
                </c:pt>
                <c:pt idx="1622">
                  <c:v>4310</c:v>
                </c:pt>
                <c:pt idx="1623">
                  <c:v>4225</c:v>
                </c:pt>
                <c:pt idx="1624">
                  <c:v>4106</c:v>
                </c:pt>
                <c:pt idx="1625">
                  <c:v>4131</c:v>
                </c:pt>
                <c:pt idx="1626">
                  <c:v>4122</c:v>
                </c:pt>
                <c:pt idx="1627">
                  <c:v>4114</c:v>
                </c:pt>
                <c:pt idx="1628">
                  <c:v>4068</c:v>
                </c:pt>
                <c:pt idx="1629">
                  <c:v>4091</c:v>
                </c:pt>
                <c:pt idx="1630">
                  <c:v>4030</c:v>
                </c:pt>
                <c:pt idx="1631">
                  <c:v>4092</c:v>
                </c:pt>
                <c:pt idx="1632">
                  <c:v>4085</c:v>
                </c:pt>
                <c:pt idx="1633">
                  <c:v>3980</c:v>
                </c:pt>
                <c:pt idx="1634">
                  <c:v>3953</c:v>
                </c:pt>
                <c:pt idx="1635">
                  <c:v>3946</c:v>
                </c:pt>
                <c:pt idx="1636">
                  <c:v>3887</c:v>
                </c:pt>
                <c:pt idx="1637">
                  <c:v>3989</c:v>
                </c:pt>
                <c:pt idx="1638">
                  <c:v>3911</c:v>
                </c:pt>
                <c:pt idx="1639">
                  <c:v>3938</c:v>
                </c:pt>
                <c:pt idx="1640">
                  <c:v>3874</c:v>
                </c:pt>
                <c:pt idx="1641">
                  <c:v>3922</c:v>
                </c:pt>
                <c:pt idx="1642">
                  <c:v>3943</c:v>
                </c:pt>
                <c:pt idx="1643">
                  <c:v>3975</c:v>
                </c:pt>
                <c:pt idx="1644">
                  <c:v>3886</c:v>
                </c:pt>
                <c:pt idx="1645">
                  <c:v>3931</c:v>
                </c:pt>
                <c:pt idx="1646">
                  <c:v>3814</c:v>
                </c:pt>
                <c:pt idx="1647">
                  <c:v>3785</c:v>
                </c:pt>
                <c:pt idx="1648">
                  <c:v>3929</c:v>
                </c:pt>
                <c:pt idx="1649">
                  <c:v>3913</c:v>
                </c:pt>
                <c:pt idx="1650">
                  <c:v>3799</c:v>
                </c:pt>
                <c:pt idx="1651">
                  <c:v>3755</c:v>
                </c:pt>
                <c:pt idx="1652">
                  <c:v>3845</c:v>
                </c:pt>
                <c:pt idx="1653">
                  <c:v>3777</c:v>
                </c:pt>
                <c:pt idx="1654">
                  <c:v>3847</c:v>
                </c:pt>
                <c:pt idx="1655">
                  <c:v>3862</c:v>
                </c:pt>
                <c:pt idx="1656">
                  <c:v>3888</c:v>
                </c:pt>
                <c:pt idx="1657">
                  <c:v>3855</c:v>
                </c:pt>
                <c:pt idx="1658">
                  <c:v>3714</c:v>
                </c:pt>
                <c:pt idx="1659">
                  <c:v>3782</c:v>
                </c:pt>
                <c:pt idx="1660">
                  <c:v>3690</c:v>
                </c:pt>
                <c:pt idx="1661">
                  <c:v>3758</c:v>
                </c:pt>
                <c:pt idx="1662">
                  <c:v>3905</c:v>
                </c:pt>
                <c:pt idx="1663">
                  <c:v>3881</c:v>
                </c:pt>
                <c:pt idx="1664">
                  <c:v>3819</c:v>
                </c:pt>
                <c:pt idx="1665">
                  <c:v>3836</c:v>
                </c:pt>
                <c:pt idx="1666">
                  <c:v>3806</c:v>
                </c:pt>
                <c:pt idx="1667">
                  <c:v>3685</c:v>
                </c:pt>
                <c:pt idx="1668">
                  <c:v>3733</c:v>
                </c:pt>
                <c:pt idx="1669">
                  <c:v>3731</c:v>
                </c:pt>
                <c:pt idx="1670">
                  <c:v>3739</c:v>
                </c:pt>
                <c:pt idx="1671">
                  <c:v>3661</c:v>
                </c:pt>
                <c:pt idx="1672">
                  <c:v>3688</c:v>
                </c:pt>
                <c:pt idx="1673">
                  <c:v>3696</c:v>
                </c:pt>
                <c:pt idx="1674">
                  <c:v>3742</c:v>
                </c:pt>
                <c:pt idx="1675">
                  <c:v>3734</c:v>
                </c:pt>
                <c:pt idx="1676">
                  <c:v>3749</c:v>
                </c:pt>
                <c:pt idx="1677">
                  <c:v>3670</c:v>
                </c:pt>
                <c:pt idx="1678">
                  <c:v>3714</c:v>
                </c:pt>
                <c:pt idx="1679">
                  <c:v>3794</c:v>
                </c:pt>
                <c:pt idx="1680">
                  <c:v>3741</c:v>
                </c:pt>
                <c:pt idx="1681">
                  <c:v>3704</c:v>
                </c:pt>
                <c:pt idx="1682">
                  <c:v>3640</c:v>
                </c:pt>
                <c:pt idx="1683">
                  <c:v>3807</c:v>
                </c:pt>
                <c:pt idx="1684">
                  <c:v>3810</c:v>
                </c:pt>
                <c:pt idx="1685">
                  <c:v>3743</c:v>
                </c:pt>
                <c:pt idx="1686">
                  <c:v>3677</c:v>
                </c:pt>
                <c:pt idx="1687">
                  <c:v>3633</c:v>
                </c:pt>
                <c:pt idx="1688">
                  <c:v>3651</c:v>
                </c:pt>
                <c:pt idx="1689">
                  <c:v>3629</c:v>
                </c:pt>
                <c:pt idx="1690">
                  <c:v>3608</c:v>
                </c:pt>
                <c:pt idx="1691">
                  <c:v>3662</c:v>
                </c:pt>
                <c:pt idx="1692">
                  <c:v>3730</c:v>
                </c:pt>
                <c:pt idx="1693">
                  <c:v>3606</c:v>
                </c:pt>
                <c:pt idx="1694">
                  <c:v>3734</c:v>
                </c:pt>
                <c:pt idx="1695">
                  <c:v>3627</c:v>
                </c:pt>
                <c:pt idx="1696">
                  <c:v>3706</c:v>
                </c:pt>
                <c:pt idx="1697">
                  <c:v>3611</c:v>
                </c:pt>
                <c:pt idx="1698">
                  <c:v>3643</c:v>
                </c:pt>
                <c:pt idx="1699">
                  <c:v>3607</c:v>
                </c:pt>
                <c:pt idx="1700">
                  <c:v>3721</c:v>
                </c:pt>
                <c:pt idx="1701">
                  <c:v>3586</c:v>
                </c:pt>
                <c:pt idx="1702">
                  <c:v>3674</c:v>
                </c:pt>
                <c:pt idx="1703">
                  <c:v>3670</c:v>
                </c:pt>
                <c:pt idx="1704">
                  <c:v>3670</c:v>
                </c:pt>
                <c:pt idx="1705">
                  <c:v>3658</c:v>
                </c:pt>
                <c:pt idx="1706">
                  <c:v>3688</c:v>
                </c:pt>
                <c:pt idx="1707">
                  <c:v>3623</c:v>
                </c:pt>
                <c:pt idx="1708">
                  <c:v>3655</c:v>
                </c:pt>
                <c:pt idx="1709">
                  <c:v>3630</c:v>
                </c:pt>
                <c:pt idx="1710">
                  <c:v>3700</c:v>
                </c:pt>
                <c:pt idx="1711">
                  <c:v>3650</c:v>
                </c:pt>
                <c:pt idx="1712">
                  <c:v>3630</c:v>
                </c:pt>
                <c:pt idx="1713">
                  <c:v>3580</c:v>
                </c:pt>
                <c:pt idx="1714">
                  <c:v>3546</c:v>
                </c:pt>
                <c:pt idx="1715">
                  <c:v>3637</c:v>
                </c:pt>
                <c:pt idx="1716">
                  <c:v>3609</c:v>
                </c:pt>
                <c:pt idx="1717">
                  <c:v>3621</c:v>
                </c:pt>
                <c:pt idx="1718">
                  <c:v>3582</c:v>
                </c:pt>
                <c:pt idx="1719">
                  <c:v>3579</c:v>
                </c:pt>
                <c:pt idx="1720">
                  <c:v>3524</c:v>
                </c:pt>
                <c:pt idx="1721">
                  <c:v>3564</c:v>
                </c:pt>
                <c:pt idx="1722">
                  <c:v>3614</c:v>
                </c:pt>
                <c:pt idx="1723">
                  <c:v>3565</c:v>
                </c:pt>
                <c:pt idx="1724">
                  <c:v>3610</c:v>
                </c:pt>
                <c:pt idx="1725">
                  <c:v>3490</c:v>
                </c:pt>
                <c:pt idx="1726">
                  <c:v>3532</c:v>
                </c:pt>
                <c:pt idx="1727">
                  <c:v>3603</c:v>
                </c:pt>
                <c:pt idx="1728">
                  <c:v>3631</c:v>
                </c:pt>
                <c:pt idx="1729">
                  <c:v>3604</c:v>
                </c:pt>
                <c:pt idx="1730">
                  <c:v>3518</c:v>
                </c:pt>
                <c:pt idx="1731">
                  <c:v>3522</c:v>
                </c:pt>
                <c:pt idx="1732">
                  <c:v>3596</c:v>
                </c:pt>
                <c:pt idx="1733">
                  <c:v>3617</c:v>
                </c:pt>
                <c:pt idx="1734">
                  <c:v>3593</c:v>
                </c:pt>
                <c:pt idx="1735">
                  <c:v>3528</c:v>
                </c:pt>
                <c:pt idx="1736">
                  <c:v>3654</c:v>
                </c:pt>
                <c:pt idx="1737">
                  <c:v>3603</c:v>
                </c:pt>
                <c:pt idx="1738">
                  <c:v>3610</c:v>
                </c:pt>
                <c:pt idx="1739">
                  <c:v>3639</c:v>
                </c:pt>
                <c:pt idx="1740">
                  <c:v>3536</c:v>
                </c:pt>
                <c:pt idx="1741">
                  <c:v>3608</c:v>
                </c:pt>
                <c:pt idx="1742">
                  <c:v>3555</c:v>
                </c:pt>
                <c:pt idx="1743">
                  <c:v>3551</c:v>
                </c:pt>
                <c:pt idx="1744">
                  <c:v>3546</c:v>
                </c:pt>
                <c:pt idx="1745">
                  <c:v>3593</c:v>
                </c:pt>
                <c:pt idx="1746">
                  <c:v>3579</c:v>
                </c:pt>
                <c:pt idx="1747">
                  <c:v>3547</c:v>
                </c:pt>
                <c:pt idx="1748">
                  <c:v>3604</c:v>
                </c:pt>
                <c:pt idx="1749">
                  <c:v>3599</c:v>
                </c:pt>
                <c:pt idx="1750">
                  <c:v>3574</c:v>
                </c:pt>
                <c:pt idx="1751">
                  <c:v>3507</c:v>
                </c:pt>
                <c:pt idx="1752">
                  <c:v>3633</c:v>
                </c:pt>
                <c:pt idx="1753">
                  <c:v>3557</c:v>
                </c:pt>
                <c:pt idx="1754">
                  <c:v>3562</c:v>
                </c:pt>
                <c:pt idx="1755">
                  <c:v>3540</c:v>
                </c:pt>
                <c:pt idx="1756">
                  <c:v>3514</c:v>
                </c:pt>
                <c:pt idx="1757">
                  <c:v>3484</c:v>
                </c:pt>
                <c:pt idx="1758">
                  <c:v>3485</c:v>
                </c:pt>
                <c:pt idx="1759">
                  <c:v>3496</c:v>
                </c:pt>
                <c:pt idx="1760">
                  <c:v>3511</c:v>
                </c:pt>
                <c:pt idx="1761">
                  <c:v>3500</c:v>
                </c:pt>
                <c:pt idx="1762">
                  <c:v>3373</c:v>
                </c:pt>
                <c:pt idx="1763">
                  <c:v>3482</c:v>
                </c:pt>
                <c:pt idx="1764">
                  <c:v>3407</c:v>
                </c:pt>
                <c:pt idx="1765">
                  <c:v>3512</c:v>
                </c:pt>
                <c:pt idx="1766">
                  <c:v>3511</c:v>
                </c:pt>
                <c:pt idx="1767">
                  <c:v>3454</c:v>
                </c:pt>
                <c:pt idx="1768">
                  <c:v>3535</c:v>
                </c:pt>
                <c:pt idx="1769">
                  <c:v>3483</c:v>
                </c:pt>
                <c:pt idx="1770">
                  <c:v>3427</c:v>
                </c:pt>
                <c:pt idx="1771">
                  <c:v>3522</c:v>
                </c:pt>
                <c:pt idx="1772">
                  <c:v>3561</c:v>
                </c:pt>
                <c:pt idx="1773">
                  <c:v>3472</c:v>
                </c:pt>
                <c:pt idx="1774">
                  <c:v>3446</c:v>
                </c:pt>
                <c:pt idx="1775">
                  <c:v>3477</c:v>
                </c:pt>
                <c:pt idx="1776">
                  <c:v>3548</c:v>
                </c:pt>
                <c:pt idx="1777">
                  <c:v>3529</c:v>
                </c:pt>
                <c:pt idx="1778">
                  <c:v>3523</c:v>
                </c:pt>
                <c:pt idx="1779">
                  <c:v>3504</c:v>
                </c:pt>
                <c:pt idx="1780">
                  <c:v>3471</c:v>
                </c:pt>
                <c:pt idx="1781">
                  <c:v>3553</c:v>
                </c:pt>
                <c:pt idx="1782">
                  <c:v>3363</c:v>
                </c:pt>
                <c:pt idx="1783">
                  <c:v>3408</c:v>
                </c:pt>
                <c:pt idx="1784">
                  <c:v>3403</c:v>
                </c:pt>
                <c:pt idx="1785">
                  <c:v>3430</c:v>
                </c:pt>
                <c:pt idx="1786">
                  <c:v>3451</c:v>
                </c:pt>
                <c:pt idx="1787">
                  <c:v>3482</c:v>
                </c:pt>
                <c:pt idx="1788">
                  <c:v>3312</c:v>
                </c:pt>
                <c:pt idx="1789">
                  <c:v>3416</c:v>
                </c:pt>
                <c:pt idx="1790">
                  <c:v>3319</c:v>
                </c:pt>
                <c:pt idx="1791">
                  <c:v>3401</c:v>
                </c:pt>
                <c:pt idx="1792">
                  <c:v>3360</c:v>
                </c:pt>
                <c:pt idx="1793">
                  <c:v>3440</c:v>
                </c:pt>
                <c:pt idx="1794">
                  <c:v>3328</c:v>
                </c:pt>
                <c:pt idx="1795">
                  <c:v>3409</c:v>
                </c:pt>
                <c:pt idx="1796">
                  <c:v>3455</c:v>
                </c:pt>
                <c:pt idx="1797">
                  <c:v>3289</c:v>
                </c:pt>
                <c:pt idx="1798">
                  <c:v>3396</c:v>
                </c:pt>
                <c:pt idx="1799">
                  <c:v>3406</c:v>
                </c:pt>
                <c:pt idx="1800">
                  <c:v>3382</c:v>
                </c:pt>
                <c:pt idx="1801">
                  <c:v>3472</c:v>
                </c:pt>
                <c:pt idx="1802">
                  <c:v>3394</c:v>
                </c:pt>
                <c:pt idx="1803">
                  <c:v>3432</c:v>
                </c:pt>
                <c:pt idx="1804">
                  <c:v>3484</c:v>
                </c:pt>
                <c:pt idx="1805">
                  <c:v>3266</c:v>
                </c:pt>
                <c:pt idx="1806">
                  <c:v>3407</c:v>
                </c:pt>
                <c:pt idx="1807">
                  <c:v>3501</c:v>
                </c:pt>
                <c:pt idx="1808">
                  <c:v>3462</c:v>
                </c:pt>
                <c:pt idx="1809">
                  <c:v>3420</c:v>
                </c:pt>
                <c:pt idx="1810">
                  <c:v>3436</c:v>
                </c:pt>
                <c:pt idx="1811">
                  <c:v>3336</c:v>
                </c:pt>
                <c:pt idx="1812">
                  <c:v>3382</c:v>
                </c:pt>
                <c:pt idx="1813">
                  <c:v>3393</c:v>
                </c:pt>
                <c:pt idx="1814">
                  <c:v>3317</c:v>
                </c:pt>
                <c:pt idx="1815">
                  <c:v>3365</c:v>
                </c:pt>
                <c:pt idx="1816">
                  <c:v>3308</c:v>
                </c:pt>
                <c:pt idx="1817">
                  <c:v>3402</c:v>
                </c:pt>
                <c:pt idx="1818">
                  <c:v>3326</c:v>
                </c:pt>
                <c:pt idx="1819">
                  <c:v>3296</c:v>
                </c:pt>
                <c:pt idx="1820">
                  <c:v>3352</c:v>
                </c:pt>
                <c:pt idx="1821">
                  <c:v>3331</c:v>
                </c:pt>
                <c:pt idx="1822">
                  <c:v>3421</c:v>
                </c:pt>
                <c:pt idx="1823">
                  <c:v>3262</c:v>
                </c:pt>
                <c:pt idx="1824">
                  <c:v>3346</c:v>
                </c:pt>
                <c:pt idx="1825">
                  <c:v>3376</c:v>
                </c:pt>
                <c:pt idx="1826">
                  <c:v>3356</c:v>
                </c:pt>
                <c:pt idx="1827">
                  <c:v>3372</c:v>
                </c:pt>
                <c:pt idx="1828">
                  <c:v>3290</c:v>
                </c:pt>
                <c:pt idx="1829">
                  <c:v>3344</c:v>
                </c:pt>
                <c:pt idx="1830">
                  <c:v>3309</c:v>
                </c:pt>
                <c:pt idx="1831">
                  <c:v>3378</c:v>
                </c:pt>
                <c:pt idx="1832">
                  <c:v>3318</c:v>
                </c:pt>
                <c:pt idx="1833">
                  <c:v>3286</c:v>
                </c:pt>
                <c:pt idx="1834">
                  <c:v>3338</c:v>
                </c:pt>
                <c:pt idx="1835">
                  <c:v>3375</c:v>
                </c:pt>
                <c:pt idx="1836">
                  <c:v>3372</c:v>
                </c:pt>
                <c:pt idx="1837">
                  <c:v>3299</c:v>
                </c:pt>
                <c:pt idx="1838">
                  <c:v>3352</c:v>
                </c:pt>
                <c:pt idx="1839">
                  <c:v>3307</c:v>
                </c:pt>
                <c:pt idx="1840">
                  <c:v>3323</c:v>
                </c:pt>
                <c:pt idx="1841">
                  <c:v>3348</c:v>
                </c:pt>
                <c:pt idx="1842">
                  <c:v>3327</c:v>
                </c:pt>
                <c:pt idx="1843">
                  <c:v>3257</c:v>
                </c:pt>
                <c:pt idx="1844">
                  <c:v>3254</c:v>
                </c:pt>
                <c:pt idx="1845">
                  <c:v>3364</c:v>
                </c:pt>
                <c:pt idx="1846">
                  <c:v>3341</c:v>
                </c:pt>
                <c:pt idx="1847">
                  <c:v>3225</c:v>
                </c:pt>
                <c:pt idx="1848">
                  <c:v>3364</c:v>
                </c:pt>
                <c:pt idx="1849">
                  <c:v>3291</c:v>
                </c:pt>
                <c:pt idx="1850">
                  <c:v>3274</c:v>
                </c:pt>
                <c:pt idx="1851">
                  <c:v>3377</c:v>
                </c:pt>
                <c:pt idx="1852">
                  <c:v>3351</c:v>
                </c:pt>
                <c:pt idx="1853">
                  <c:v>3332</c:v>
                </c:pt>
                <c:pt idx="1854">
                  <c:v>3424</c:v>
                </c:pt>
                <c:pt idx="1855">
                  <c:v>3281</c:v>
                </c:pt>
                <c:pt idx="1856">
                  <c:v>3282</c:v>
                </c:pt>
                <c:pt idx="1857">
                  <c:v>3310</c:v>
                </c:pt>
                <c:pt idx="1858">
                  <c:v>3355</c:v>
                </c:pt>
                <c:pt idx="1859">
                  <c:v>3330</c:v>
                </c:pt>
                <c:pt idx="1860">
                  <c:v>3263</c:v>
                </c:pt>
                <c:pt idx="1861">
                  <c:v>3310</c:v>
                </c:pt>
                <c:pt idx="1862">
                  <c:v>3331</c:v>
                </c:pt>
                <c:pt idx="1863">
                  <c:v>3312</c:v>
                </c:pt>
                <c:pt idx="1864">
                  <c:v>3391</c:v>
                </c:pt>
                <c:pt idx="1865">
                  <c:v>3324</c:v>
                </c:pt>
                <c:pt idx="1866">
                  <c:v>3361</c:v>
                </c:pt>
                <c:pt idx="1867">
                  <c:v>3295</c:v>
                </c:pt>
                <c:pt idx="1868">
                  <c:v>3246</c:v>
                </c:pt>
                <c:pt idx="1869">
                  <c:v>3313</c:v>
                </c:pt>
                <c:pt idx="1870">
                  <c:v>3152</c:v>
                </c:pt>
                <c:pt idx="1871">
                  <c:v>3144</c:v>
                </c:pt>
                <c:pt idx="1872">
                  <c:v>3200</c:v>
                </c:pt>
                <c:pt idx="1873">
                  <c:v>3303</c:v>
                </c:pt>
                <c:pt idx="1874">
                  <c:v>3211</c:v>
                </c:pt>
                <c:pt idx="1875">
                  <c:v>3242</c:v>
                </c:pt>
                <c:pt idx="1876">
                  <c:v>3277</c:v>
                </c:pt>
                <c:pt idx="1877">
                  <c:v>3258</c:v>
                </c:pt>
                <c:pt idx="1878">
                  <c:v>3247</c:v>
                </c:pt>
                <c:pt idx="1879">
                  <c:v>3327</c:v>
                </c:pt>
                <c:pt idx="1880">
                  <c:v>3288</c:v>
                </c:pt>
                <c:pt idx="1881">
                  <c:v>3316</c:v>
                </c:pt>
                <c:pt idx="1882">
                  <c:v>3180</c:v>
                </c:pt>
                <c:pt idx="1883">
                  <c:v>3283</c:v>
                </c:pt>
                <c:pt idx="1884">
                  <c:v>3231</c:v>
                </c:pt>
                <c:pt idx="1885">
                  <c:v>3319</c:v>
                </c:pt>
                <c:pt idx="1886">
                  <c:v>3334</c:v>
                </c:pt>
                <c:pt idx="1887">
                  <c:v>3296</c:v>
                </c:pt>
                <c:pt idx="1888">
                  <c:v>3062</c:v>
                </c:pt>
                <c:pt idx="1889">
                  <c:v>3129</c:v>
                </c:pt>
                <c:pt idx="1890">
                  <c:v>3175</c:v>
                </c:pt>
                <c:pt idx="1891">
                  <c:v>3107</c:v>
                </c:pt>
                <c:pt idx="1892">
                  <c:v>3248</c:v>
                </c:pt>
                <c:pt idx="1893">
                  <c:v>3190</c:v>
                </c:pt>
                <c:pt idx="1894">
                  <c:v>3279</c:v>
                </c:pt>
                <c:pt idx="1895">
                  <c:v>3234</c:v>
                </c:pt>
                <c:pt idx="1896">
                  <c:v>3160</c:v>
                </c:pt>
                <c:pt idx="1897">
                  <c:v>3310</c:v>
                </c:pt>
                <c:pt idx="1898">
                  <c:v>3275</c:v>
                </c:pt>
                <c:pt idx="1899">
                  <c:v>3227</c:v>
                </c:pt>
                <c:pt idx="1900">
                  <c:v>3230</c:v>
                </c:pt>
                <c:pt idx="1901">
                  <c:v>3191</c:v>
                </c:pt>
                <c:pt idx="1902">
                  <c:v>3266</c:v>
                </c:pt>
                <c:pt idx="1903">
                  <c:v>3256</c:v>
                </c:pt>
                <c:pt idx="1904">
                  <c:v>3150</c:v>
                </c:pt>
                <c:pt idx="1905">
                  <c:v>3290</c:v>
                </c:pt>
                <c:pt idx="1906">
                  <c:v>3250</c:v>
                </c:pt>
                <c:pt idx="1907">
                  <c:v>3191</c:v>
                </c:pt>
                <c:pt idx="1908">
                  <c:v>3246</c:v>
                </c:pt>
                <c:pt idx="1909">
                  <c:v>3291</c:v>
                </c:pt>
                <c:pt idx="1910">
                  <c:v>3147</c:v>
                </c:pt>
                <c:pt idx="1911">
                  <c:v>3135</c:v>
                </c:pt>
                <c:pt idx="1912">
                  <c:v>3290</c:v>
                </c:pt>
                <c:pt idx="1913">
                  <c:v>3254</c:v>
                </c:pt>
                <c:pt idx="1914">
                  <c:v>3140</c:v>
                </c:pt>
                <c:pt idx="1915">
                  <c:v>3225</c:v>
                </c:pt>
                <c:pt idx="1916">
                  <c:v>3251</c:v>
                </c:pt>
                <c:pt idx="1917">
                  <c:v>3228</c:v>
                </c:pt>
                <c:pt idx="1918">
                  <c:v>3193</c:v>
                </c:pt>
                <c:pt idx="1919">
                  <c:v>3252</c:v>
                </c:pt>
                <c:pt idx="1920">
                  <c:v>3288</c:v>
                </c:pt>
                <c:pt idx="1921">
                  <c:v>3253</c:v>
                </c:pt>
                <c:pt idx="1922">
                  <c:v>3144</c:v>
                </c:pt>
                <c:pt idx="1923">
                  <c:v>3173</c:v>
                </c:pt>
                <c:pt idx="1924">
                  <c:v>3232</c:v>
                </c:pt>
                <c:pt idx="1925">
                  <c:v>3224</c:v>
                </c:pt>
                <c:pt idx="1926">
                  <c:v>3315</c:v>
                </c:pt>
                <c:pt idx="1927">
                  <c:v>3212</c:v>
                </c:pt>
                <c:pt idx="1928">
                  <c:v>3235</c:v>
                </c:pt>
                <c:pt idx="1929">
                  <c:v>3224</c:v>
                </c:pt>
                <c:pt idx="1930">
                  <c:v>3184</c:v>
                </c:pt>
                <c:pt idx="1931">
                  <c:v>3156</c:v>
                </c:pt>
                <c:pt idx="1932">
                  <c:v>3186</c:v>
                </c:pt>
                <c:pt idx="1933">
                  <c:v>3229</c:v>
                </c:pt>
                <c:pt idx="1934">
                  <c:v>3299</c:v>
                </c:pt>
                <c:pt idx="1935">
                  <c:v>3197</c:v>
                </c:pt>
                <c:pt idx="1936">
                  <c:v>3231</c:v>
                </c:pt>
                <c:pt idx="1937">
                  <c:v>3157</c:v>
                </c:pt>
                <c:pt idx="1938">
                  <c:v>3184</c:v>
                </c:pt>
                <c:pt idx="1939">
                  <c:v>3188</c:v>
                </c:pt>
                <c:pt idx="1940">
                  <c:v>3303</c:v>
                </c:pt>
                <c:pt idx="1941">
                  <c:v>3210</c:v>
                </c:pt>
                <c:pt idx="1942">
                  <c:v>3228</c:v>
                </c:pt>
                <c:pt idx="1943">
                  <c:v>3200</c:v>
                </c:pt>
                <c:pt idx="1944">
                  <c:v>3230</c:v>
                </c:pt>
                <c:pt idx="1945">
                  <c:v>3235</c:v>
                </c:pt>
                <c:pt idx="1946">
                  <c:v>3206</c:v>
                </c:pt>
                <c:pt idx="1947">
                  <c:v>3124</c:v>
                </c:pt>
                <c:pt idx="1948">
                  <c:v>3123</c:v>
                </c:pt>
                <c:pt idx="1949">
                  <c:v>3179</c:v>
                </c:pt>
                <c:pt idx="1950">
                  <c:v>3130</c:v>
                </c:pt>
                <c:pt idx="1951">
                  <c:v>3146</c:v>
                </c:pt>
                <c:pt idx="1952">
                  <c:v>3161</c:v>
                </c:pt>
                <c:pt idx="1953">
                  <c:v>3111</c:v>
                </c:pt>
                <c:pt idx="1954">
                  <c:v>3146</c:v>
                </c:pt>
                <c:pt idx="1955">
                  <c:v>3221</c:v>
                </c:pt>
                <c:pt idx="1956">
                  <c:v>3250</c:v>
                </c:pt>
                <c:pt idx="1957">
                  <c:v>3149</c:v>
                </c:pt>
                <c:pt idx="1958">
                  <c:v>3179</c:v>
                </c:pt>
                <c:pt idx="1959">
                  <c:v>3145</c:v>
                </c:pt>
                <c:pt idx="1960">
                  <c:v>3137</c:v>
                </c:pt>
                <c:pt idx="1961">
                  <c:v>3148</c:v>
                </c:pt>
                <c:pt idx="1962">
                  <c:v>3135</c:v>
                </c:pt>
                <c:pt idx="1963">
                  <c:v>3161</c:v>
                </c:pt>
                <c:pt idx="1964">
                  <c:v>3094</c:v>
                </c:pt>
                <c:pt idx="1965">
                  <c:v>3251</c:v>
                </c:pt>
                <c:pt idx="1966">
                  <c:v>3235</c:v>
                </c:pt>
                <c:pt idx="1967">
                  <c:v>3287</c:v>
                </c:pt>
                <c:pt idx="1968">
                  <c:v>3126</c:v>
                </c:pt>
                <c:pt idx="1969">
                  <c:v>3136</c:v>
                </c:pt>
                <c:pt idx="1970">
                  <c:v>3169</c:v>
                </c:pt>
                <c:pt idx="1971">
                  <c:v>3187</c:v>
                </c:pt>
                <c:pt idx="1972">
                  <c:v>3229</c:v>
                </c:pt>
                <c:pt idx="1973">
                  <c:v>3277</c:v>
                </c:pt>
                <c:pt idx="1974">
                  <c:v>3146</c:v>
                </c:pt>
                <c:pt idx="1975">
                  <c:v>3143</c:v>
                </c:pt>
                <c:pt idx="1976">
                  <c:v>3135</c:v>
                </c:pt>
                <c:pt idx="1977">
                  <c:v>3173</c:v>
                </c:pt>
                <c:pt idx="1978">
                  <c:v>3123</c:v>
                </c:pt>
                <c:pt idx="1979">
                  <c:v>3092</c:v>
                </c:pt>
                <c:pt idx="1980">
                  <c:v>3129</c:v>
                </c:pt>
                <c:pt idx="1981">
                  <c:v>3198</c:v>
                </c:pt>
                <c:pt idx="1982">
                  <c:v>3157</c:v>
                </c:pt>
                <c:pt idx="1983">
                  <c:v>3185</c:v>
                </c:pt>
                <c:pt idx="1984">
                  <c:v>3161</c:v>
                </c:pt>
                <c:pt idx="1985">
                  <c:v>3150</c:v>
                </c:pt>
                <c:pt idx="1986">
                  <c:v>3149</c:v>
                </c:pt>
                <c:pt idx="1987">
                  <c:v>3187</c:v>
                </c:pt>
                <c:pt idx="1988">
                  <c:v>3119</c:v>
                </c:pt>
                <c:pt idx="1989">
                  <c:v>3164</c:v>
                </c:pt>
                <c:pt idx="1990">
                  <c:v>3163</c:v>
                </c:pt>
                <c:pt idx="1991">
                  <c:v>3212</c:v>
                </c:pt>
                <c:pt idx="1992">
                  <c:v>3157</c:v>
                </c:pt>
                <c:pt idx="1993">
                  <c:v>3113</c:v>
                </c:pt>
                <c:pt idx="1994">
                  <c:v>3126</c:v>
                </c:pt>
                <c:pt idx="1995">
                  <c:v>3190</c:v>
                </c:pt>
                <c:pt idx="1996">
                  <c:v>3244</c:v>
                </c:pt>
                <c:pt idx="1997">
                  <c:v>3176</c:v>
                </c:pt>
                <c:pt idx="1998">
                  <c:v>3141</c:v>
                </c:pt>
                <c:pt idx="1999">
                  <c:v>3191</c:v>
                </c:pt>
                <c:pt idx="2000">
                  <c:v>3023</c:v>
                </c:pt>
                <c:pt idx="2001">
                  <c:v>3185</c:v>
                </c:pt>
                <c:pt idx="2002">
                  <c:v>3207</c:v>
                </c:pt>
                <c:pt idx="2003">
                  <c:v>3104</c:v>
                </c:pt>
                <c:pt idx="2004">
                  <c:v>3114</c:v>
                </c:pt>
                <c:pt idx="2005">
                  <c:v>3108</c:v>
                </c:pt>
                <c:pt idx="2006">
                  <c:v>3141</c:v>
                </c:pt>
                <c:pt idx="2007">
                  <c:v>3206</c:v>
                </c:pt>
                <c:pt idx="2008">
                  <c:v>3159</c:v>
                </c:pt>
                <c:pt idx="2009">
                  <c:v>3040</c:v>
                </c:pt>
                <c:pt idx="2010">
                  <c:v>3192</c:v>
                </c:pt>
                <c:pt idx="2011">
                  <c:v>3139</c:v>
                </c:pt>
                <c:pt idx="2012">
                  <c:v>3203</c:v>
                </c:pt>
                <c:pt idx="2013">
                  <c:v>3165</c:v>
                </c:pt>
                <c:pt idx="2014">
                  <c:v>3156</c:v>
                </c:pt>
                <c:pt idx="2015">
                  <c:v>3121</c:v>
                </c:pt>
                <c:pt idx="2016">
                  <c:v>3048</c:v>
                </c:pt>
                <c:pt idx="2017">
                  <c:v>3174</c:v>
                </c:pt>
                <c:pt idx="2018">
                  <c:v>3213</c:v>
                </c:pt>
                <c:pt idx="2019">
                  <c:v>3174</c:v>
                </c:pt>
                <c:pt idx="2020">
                  <c:v>3108</c:v>
                </c:pt>
                <c:pt idx="2021">
                  <c:v>3183</c:v>
                </c:pt>
                <c:pt idx="2022">
                  <c:v>3171</c:v>
                </c:pt>
                <c:pt idx="2023">
                  <c:v>3118</c:v>
                </c:pt>
                <c:pt idx="2024">
                  <c:v>3094</c:v>
                </c:pt>
                <c:pt idx="2025">
                  <c:v>3159</c:v>
                </c:pt>
                <c:pt idx="2026">
                  <c:v>3158</c:v>
                </c:pt>
                <c:pt idx="2027">
                  <c:v>3166</c:v>
                </c:pt>
                <c:pt idx="2028">
                  <c:v>3226</c:v>
                </c:pt>
                <c:pt idx="2029">
                  <c:v>3228</c:v>
                </c:pt>
                <c:pt idx="2030">
                  <c:v>3166</c:v>
                </c:pt>
                <c:pt idx="2031">
                  <c:v>3215</c:v>
                </c:pt>
                <c:pt idx="2032">
                  <c:v>3236</c:v>
                </c:pt>
                <c:pt idx="2033">
                  <c:v>3131</c:v>
                </c:pt>
                <c:pt idx="2034">
                  <c:v>3234</c:v>
                </c:pt>
                <c:pt idx="2035">
                  <c:v>3138</c:v>
                </c:pt>
                <c:pt idx="2036">
                  <c:v>3166</c:v>
                </c:pt>
                <c:pt idx="2037">
                  <c:v>3100</c:v>
                </c:pt>
                <c:pt idx="2038">
                  <c:v>3171</c:v>
                </c:pt>
                <c:pt idx="2039">
                  <c:v>3148</c:v>
                </c:pt>
                <c:pt idx="2040">
                  <c:v>3175</c:v>
                </c:pt>
                <c:pt idx="2041">
                  <c:v>3142</c:v>
                </c:pt>
                <c:pt idx="2042">
                  <c:v>3181</c:v>
                </c:pt>
                <c:pt idx="2043">
                  <c:v>3081</c:v>
                </c:pt>
                <c:pt idx="2044">
                  <c:v>3056</c:v>
                </c:pt>
                <c:pt idx="2045">
                  <c:v>3116</c:v>
                </c:pt>
                <c:pt idx="2046">
                  <c:v>3202</c:v>
                </c:pt>
                <c:pt idx="2047">
                  <c:v>3178</c:v>
                </c:pt>
                <c:pt idx="2048">
                  <c:v>3178</c:v>
                </c:pt>
                <c:pt idx="2049">
                  <c:v>3185</c:v>
                </c:pt>
                <c:pt idx="2050">
                  <c:v>3207</c:v>
                </c:pt>
                <c:pt idx="2051">
                  <c:v>3051</c:v>
                </c:pt>
                <c:pt idx="2052">
                  <c:v>3114</c:v>
                </c:pt>
                <c:pt idx="2053">
                  <c:v>3191</c:v>
                </c:pt>
                <c:pt idx="2054">
                  <c:v>3161</c:v>
                </c:pt>
                <c:pt idx="2055">
                  <c:v>3212</c:v>
                </c:pt>
                <c:pt idx="2056">
                  <c:v>3069</c:v>
                </c:pt>
                <c:pt idx="2057">
                  <c:v>3200</c:v>
                </c:pt>
                <c:pt idx="2058">
                  <c:v>3085</c:v>
                </c:pt>
                <c:pt idx="2059">
                  <c:v>3145</c:v>
                </c:pt>
                <c:pt idx="2060">
                  <c:v>3146</c:v>
                </c:pt>
                <c:pt idx="2061">
                  <c:v>3245</c:v>
                </c:pt>
                <c:pt idx="2062">
                  <c:v>3253</c:v>
                </c:pt>
                <c:pt idx="2063">
                  <c:v>3176</c:v>
                </c:pt>
                <c:pt idx="2064">
                  <c:v>3194</c:v>
                </c:pt>
                <c:pt idx="2065">
                  <c:v>3164</c:v>
                </c:pt>
                <c:pt idx="2066">
                  <c:v>3161</c:v>
                </c:pt>
                <c:pt idx="2067">
                  <c:v>3155</c:v>
                </c:pt>
                <c:pt idx="2068">
                  <c:v>3095</c:v>
                </c:pt>
                <c:pt idx="2069">
                  <c:v>3109</c:v>
                </c:pt>
                <c:pt idx="2070">
                  <c:v>3219</c:v>
                </c:pt>
                <c:pt idx="2071">
                  <c:v>3215</c:v>
                </c:pt>
                <c:pt idx="2072">
                  <c:v>3245</c:v>
                </c:pt>
                <c:pt idx="2073">
                  <c:v>3176</c:v>
                </c:pt>
                <c:pt idx="2074">
                  <c:v>3258</c:v>
                </c:pt>
                <c:pt idx="2075">
                  <c:v>3126</c:v>
                </c:pt>
                <c:pt idx="2076">
                  <c:v>3055</c:v>
                </c:pt>
                <c:pt idx="2077">
                  <c:v>3144</c:v>
                </c:pt>
                <c:pt idx="2078">
                  <c:v>3154</c:v>
                </c:pt>
                <c:pt idx="2079">
                  <c:v>3167</c:v>
                </c:pt>
                <c:pt idx="2080">
                  <c:v>3094</c:v>
                </c:pt>
                <c:pt idx="2081">
                  <c:v>3126</c:v>
                </c:pt>
                <c:pt idx="2082">
                  <c:v>3217</c:v>
                </c:pt>
                <c:pt idx="2083">
                  <c:v>3156</c:v>
                </c:pt>
                <c:pt idx="2084">
                  <c:v>3201</c:v>
                </c:pt>
                <c:pt idx="2085">
                  <c:v>3149</c:v>
                </c:pt>
                <c:pt idx="2086">
                  <c:v>3124</c:v>
                </c:pt>
                <c:pt idx="2087">
                  <c:v>3253</c:v>
                </c:pt>
                <c:pt idx="2088">
                  <c:v>3236</c:v>
                </c:pt>
                <c:pt idx="2089">
                  <c:v>3089</c:v>
                </c:pt>
                <c:pt idx="2090">
                  <c:v>3092</c:v>
                </c:pt>
                <c:pt idx="2091">
                  <c:v>3150</c:v>
                </c:pt>
                <c:pt idx="2092">
                  <c:v>3106</c:v>
                </c:pt>
                <c:pt idx="2093">
                  <c:v>3094</c:v>
                </c:pt>
                <c:pt idx="2094">
                  <c:v>3227</c:v>
                </c:pt>
                <c:pt idx="2095">
                  <c:v>3142</c:v>
                </c:pt>
                <c:pt idx="2096">
                  <c:v>3222</c:v>
                </c:pt>
                <c:pt idx="2097">
                  <c:v>3128</c:v>
                </c:pt>
                <c:pt idx="2098">
                  <c:v>3160</c:v>
                </c:pt>
                <c:pt idx="2099">
                  <c:v>3170</c:v>
                </c:pt>
                <c:pt idx="2100">
                  <c:v>3094</c:v>
                </c:pt>
                <c:pt idx="2101">
                  <c:v>3129</c:v>
                </c:pt>
                <c:pt idx="2102">
                  <c:v>3119</c:v>
                </c:pt>
                <c:pt idx="2103">
                  <c:v>3161</c:v>
                </c:pt>
                <c:pt idx="2104">
                  <c:v>3184</c:v>
                </c:pt>
                <c:pt idx="2105">
                  <c:v>3208</c:v>
                </c:pt>
                <c:pt idx="2106">
                  <c:v>3235</c:v>
                </c:pt>
                <c:pt idx="2107">
                  <c:v>3257</c:v>
                </c:pt>
                <c:pt idx="2108">
                  <c:v>3243</c:v>
                </c:pt>
                <c:pt idx="2109">
                  <c:v>3301</c:v>
                </c:pt>
                <c:pt idx="2110">
                  <c:v>3183</c:v>
                </c:pt>
                <c:pt idx="2111">
                  <c:v>3211</c:v>
                </c:pt>
                <c:pt idx="2112">
                  <c:v>3220</c:v>
                </c:pt>
                <c:pt idx="2113">
                  <c:v>3314</c:v>
                </c:pt>
                <c:pt idx="2114">
                  <c:v>3197</c:v>
                </c:pt>
                <c:pt idx="2115">
                  <c:v>3262</c:v>
                </c:pt>
                <c:pt idx="2116">
                  <c:v>3276</c:v>
                </c:pt>
                <c:pt idx="2117">
                  <c:v>3300</c:v>
                </c:pt>
                <c:pt idx="2118">
                  <c:v>3268</c:v>
                </c:pt>
                <c:pt idx="2119">
                  <c:v>3245</c:v>
                </c:pt>
                <c:pt idx="2120">
                  <c:v>3414</c:v>
                </c:pt>
                <c:pt idx="2121">
                  <c:v>3417</c:v>
                </c:pt>
                <c:pt idx="2122">
                  <c:v>3414</c:v>
                </c:pt>
                <c:pt idx="2123">
                  <c:v>3435</c:v>
                </c:pt>
                <c:pt idx="2124">
                  <c:v>3418</c:v>
                </c:pt>
                <c:pt idx="2125">
                  <c:v>3443</c:v>
                </c:pt>
                <c:pt idx="2126">
                  <c:v>3533</c:v>
                </c:pt>
                <c:pt idx="2127">
                  <c:v>3541</c:v>
                </c:pt>
                <c:pt idx="2128">
                  <c:v>3628</c:v>
                </c:pt>
                <c:pt idx="2129">
                  <c:v>3679</c:v>
                </c:pt>
                <c:pt idx="2130">
                  <c:v>3826</c:v>
                </c:pt>
                <c:pt idx="2131">
                  <c:v>3821</c:v>
                </c:pt>
                <c:pt idx="2132">
                  <c:v>3930</c:v>
                </c:pt>
                <c:pt idx="2133">
                  <c:v>4119</c:v>
                </c:pt>
                <c:pt idx="2134">
                  <c:v>4210</c:v>
                </c:pt>
                <c:pt idx="2135">
                  <c:v>4379</c:v>
                </c:pt>
                <c:pt idx="2136">
                  <c:v>4543</c:v>
                </c:pt>
                <c:pt idx="2137">
                  <c:v>4626</c:v>
                </c:pt>
                <c:pt idx="2138">
                  <c:v>4865</c:v>
                </c:pt>
                <c:pt idx="2139">
                  <c:v>5161</c:v>
                </c:pt>
                <c:pt idx="2140">
                  <c:v>5210</c:v>
                </c:pt>
                <c:pt idx="2141">
                  <c:v>5495</c:v>
                </c:pt>
                <c:pt idx="2142">
                  <c:v>5808</c:v>
                </c:pt>
                <c:pt idx="2143">
                  <c:v>5911</c:v>
                </c:pt>
                <c:pt idx="2144">
                  <c:v>6137</c:v>
                </c:pt>
                <c:pt idx="2145">
                  <c:v>6418</c:v>
                </c:pt>
                <c:pt idx="2146">
                  <c:v>6733</c:v>
                </c:pt>
                <c:pt idx="2147">
                  <c:v>7206</c:v>
                </c:pt>
                <c:pt idx="2148">
                  <c:v>7461</c:v>
                </c:pt>
                <c:pt idx="2149">
                  <c:v>8063</c:v>
                </c:pt>
                <c:pt idx="2150">
                  <c:v>8528</c:v>
                </c:pt>
                <c:pt idx="2151">
                  <c:v>9147</c:v>
                </c:pt>
                <c:pt idx="2152">
                  <c:v>9381</c:v>
                </c:pt>
                <c:pt idx="2153">
                  <c:v>10097</c:v>
                </c:pt>
                <c:pt idx="2154">
                  <c:v>10534</c:v>
                </c:pt>
                <c:pt idx="2155">
                  <c:v>11139</c:v>
                </c:pt>
                <c:pt idx="2156">
                  <c:v>11583</c:v>
                </c:pt>
                <c:pt idx="2157">
                  <c:v>11899</c:v>
                </c:pt>
                <c:pt idx="2158">
                  <c:v>12245</c:v>
                </c:pt>
                <c:pt idx="2159">
                  <c:v>12336</c:v>
                </c:pt>
                <c:pt idx="2160">
                  <c:v>12541</c:v>
                </c:pt>
                <c:pt idx="2161">
                  <c:v>12512</c:v>
                </c:pt>
                <c:pt idx="2162">
                  <c:v>12508</c:v>
                </c:pt>
                <c:pt idx="2163">
                  <c:v>12310</c:v>
                </c:pt>
                <c:pt idx="2164">
                  <c:v>12386</c:v>
                </c:pt>
                <c:pt idx="2165">
                  <c:v>12042</c:v>
                </c:pt>
                <c:pt idx="2166">
                  <c:v>11726</c:v>
                </c:pt>
                <c:pt idx="2167">
                  <c:v>11647</c:v>
                </c:pt>
                <c:pt idx="2168">
                  <c:v>10969</c:v>
                </c:pt>
                <c:pt idx="2169">
                  <c:v>10698</c:v>
                </c:pt>
                <c:pt idx="2170">
                  <c:v>10317</c:v>
                </c:pt>
                <c:pt idx="2171">
                  <c:v>9901</c:v>
                </c:pt>
                <c:pt idx="2172">
                  <c:v>9559</c:v>
                </c:pt>
                <c:pt idx="2173">
                  <c:v>9228</c:v>
                </c:pt>
                <c:pt idx="2174">
                  <c:v>8736</c:v>
                </c:pt>
                <c:pt idx="2175">
                  <c:v>8240</c:v>
                </c:pt>
                <c:pt idx="2176">
                  <c:v>7721</c:v>
                </c:pt>
                <c:pt idx="2177">
                  <c:v>7374</c:v>
                </c:pt>
                <c:pt idx="2178">
                  <c:v>6801</c:v>
                </c:pt>
                <c:pt idx="2179">
                  <c:v>6536</c:v>
                </c:pt>
                <c:pt idx="2180">
                  <c:v>6171</c:v>
                </c:pt>
                <c:pt idx="2181">
                  <c:v>5849</c:v>
                </c:pt>
                <c:pt idx="2182">
                  <c:v>5356</c:v>
                </c:pt>
                <c:pt idx="2183">
                  <c:v>5173</c:v>
                </c:pt>
                <c:pt idx="2184">
                  <c:v>5034</c:v>
                </c:pt>
                <c:pt idx="2185">
                  <c:v>4803</c:v>
                </c:pt>
                <c:pt idx="2186">
                  <c:v>4581</c:v>
                </c:pt>
                <c:pt idx="2187">
                  <c:v>4465</c:v>
                </c:pt>
                <c:pt idx="2188">
                  <c:v>4220</c:v>
                </c:pt>
                <c:pt idx="2189">
                  <c:v>3987</c:v>
                </c:pt>
                <c:pt idx="2190">
                  <c:v>4006</c:v>
                </c:pt>
                <c:pt idx="2191">
                  <c:v>3826</c:v>
                </c:pt>
                <c:pt idx="2192">
                  <c:v>3781</c:v>
                </c:pt>
                <c:pt idx="2193">
                  <c:v>3732</c:v>
                </c:pt>
                <c:pt idx="2194">
                  <c:v>3701</c:v>
                </c:pt>
                <c:pt idx="2195">
                  <c:v>3726</c:v>
                </c:pt>
                <c:pt idx="2196">
                  <c:v>3619</c:v>
                </c:pt>
                <c:pt idx="2197">
                  <c:v>3483</c:v>
                </c:pt>
                <c:pt idx="2198">
                  <c:v>3456</c:v>
                </c:pt>
                <c:pt idx="2199">
                  <c:v>3473</c:v>
                </c:pt>
                <c:pt idx="2200">
                  <c:v>3444</c:v>
                </c:pt>
                <c:pt idx="2201">
                  <c:v>3343</c:v>
                </c:pt>
                <c:pt idx="2202">
                  <c:v>3350</c:v>
                </c:pt>
                <c:pt idx="2203">
                  <c:v>3324</c:v>
                </c:pt>
                <c:pt idx="2204">
                  <c:v>3230</c:v>
                </c:pt>
                <c:pt idx="2205">
                  <c:v>3273</c:v>
                </c:pt>
                <c:pt idx="2206">
                  <c:v>3221</c:v>
                </c:pt>
                <c:pt idx="2207">
                  <c:v>3169</c:v>
                </c:pt>
                <c:pt idx="2208">
                  <c:v>3201</c:v>
                </c:pt>
                <c:pt idx="2209">
                  <c:v>3194</c:v>
                </c:pt>
                <c:pt idx="2210">
                  <c:v>3216</c:v>
                </c:pt>
                <c:pt idx="2211">
                  <c:v>3152</c:v>
                </c:pt>
                <c:pt idx="2212">
                  <c:v>3126</c:v>
                </c:pt>
                <c:pt idx="2213">
                  <c:v>3173</c:v>
                </c:pt>
                <c:pt idx="2214">
                  <c:v>3143</c:v>
                </c:pt>
                <c:pt idx="2215">
                  <c:v>3120</c:v>
                </c:pt>
                <c:pt idx="2216">
                  <c:v>3182</c:v>
                </c:pt>
                <c:pt idx="2217">
                  <c:v>3073</c:v>
                </c:pt>
                <c:pt idx="2218">
                  <c:v>3142</c:v>
                </c:pt>
                <c:pt idx="2219">
                  <c:v>3086</c:v>
                </c:pt>
                <c:pt idx="2220">
                  <c:v>3029</c:v>
                </c:pt>
                <c:pt idx="2221">
                  <c:v>3115</c:v>
                </c:pt>
                <c:pt idx="2222">
                  <c:v>3109</c:v>
                </c:pt>
                <c:pt idx="2223">
                  <c:v>3055</c:v>
                </c:pt>
                <c:pt idx="2224">
                  <c:v>2985</c:v>
                </c:pt>
                <c:pt idx="2225">
                  <c:v>3115</c:v>
                </c:pt>
                <c:pt idx="2226">
                  <c:v>3036</c:v>
                </c:pt>
                <c:pt idx="2227">
                  <c:v>3040</c:v>
                </c:pt>
                <c:pt idx="2228">
                  <c:v>2976</c:v>
                </c:pt>
                <c:pt idx="2229">
                  <c:v>3039</c:v>
                </c:pt>
                <c:pt idx="2230">
                  <c:v>3022</c:v>
                </c:pt>
                <c:pt idx="2231">
                  <c:v>3092</c:v>
                </c:pt>
                <c:pt idx="2232">
                  <c:v>3011</c:v>
                </c:pt>
                <c:pt idx="2233">
                  <c:v>3063</c:v>
                </c:pt>
                <c:pt idx="2234">
                  <c:v>3017</c:v>
                </c:pt>
                <c:pt idx="2235">
                  <c:v>2997</c:v>
                </c:pt>
                <c:pt idx="2236">
                  <c:v>2982</c:v>
                </c:pt>
                <c:pt idx="2237">
                  <c:v>3016</c:v>
                </c:pt>
                <c:pt idx="2238">
                  <c:v>3064</c:v>
                </c:pt>
                <c:pt idx="2239">
                  <c:v>3119</c:v>
                </c:pt>
                <c:pt idx="2240">
                  <c:v>2901</c:v>
                </c:pt>
                <c:pt idx="2241">
                  <c:v>3064</c:v>
                </c:pt>
                <c:pt idx="2242">
                  <c:v>2964</c:v>
                </c:pt>
                <c:pt idx="2243">
                  <c:v>3016</c:v>
                </c:pt>
                <c:pt idx="2244">
                  <c:v>2996</c:v>
                </c:pt>
                <c:pt idx="2245">
                  <c:v>3042</c:v>
                </c:pt>
                <c:pt idx="2246">
                  <c:v>3072</c:v>
                </c:pt>
                <c:pt idx="2247">
                  <c:v>2889</c:v>
                </c:pt>
                <c:pt idx="2248">
                  <c:v>2963</c:v>
                </c:pt>
                <c:pt idx="2249">
                  <c:v>2951</c:v>
                </c:pt>
                <c:pt idx="2250">
                  <c:v>2963</c:v>
                </c:pt>
                <c:pt idx="2251">
                  <c:v>2950</c:v>
                </c:pt>
                <c:pt idx="2252">
                  <c:v>2923</c:v>
                </c:pt>
                <c:pt idx="2253">
                  <c:v>2903</c:v>
                </c:pt>
                <c:pt idx="2254">
                  <c:v>2905</c:v>
                </c:pt>
                <c:pt idx="2255">
                  <c:v>2979</c:v>
                </c:pt>
                <c:pt idx="2256">
                  <c:v>2988</c:v>
                </c:pt>
                <c:pt idx="2257">
                  <c:v>2962</c:v>
                </c:pt>
                <c:pt idx="2258">
                  <c:v>3009</c:v>
                </c:pt>
                <c:pt idx="2259">
                  <c:v>2988</c:v>
                </c:pt>
                <c:pt idx="2260">
                  <c:v>2967</c:v>
                </c:pt>
                <c:pt idx="2261">
                  <c:v>2940</c:v>
                </c:pt>
                <c:pt idx="2262">
                  <c:v>2890</c:v>
                </c:pt>
                <c:pt idx="2263">
                  <c:v>2965</c:v>
                </c:pt>
                <c:pt idx="2264">
                  <c:v>2954</c:v>
                </c:pt>
                <c:pt idx="2265">
                  <c:v>2905</c:v>
                </c:pt>
                <c:pt idx="2266">
                  <c:v>2945</c:v>
                </c:pt>
                <c:pt idx="2267">
                  <c:v>2901</c:v>
                </c:pt>
                <c:pt idx="2268">
                  <c:v>2932</c:v>
                </c:pt>
                <c:pt idx="2269">
                  <c:v>2900</c:v>
                </c:pt>
                <c:pt idx="2270">
                  <c:v>2881</c:v>
                </c:pt>
                <c:pt idx="2271">
                  <c:v>2809</c:v>
                </c:pt>
                <c:pt idx="2272">
                  <c:v>2883</c:v>
                </c:pt>
                <c:pt idx="2273">
                  <c:v>2941</c:v>
                </c:pt>
                <c:pt idx="2274">
                  <c:v>2862</c:v>
                </c:pt>
                <c:pt idx="2275">
                  <c:v>2969</c:v>
                </c:pt>
                <c:pt idx="2276">
                  <c:v>2931</c:v>
                </c:pt>
                <c:pt idx="2277">
                  <c:v>2970</c:v>
                </c:pt>
                <c:pt idx="2278">
                  <c:v>2892</c:v>
                </c:pt>
                <c:pt idx="2279">
                  <c:v>2872</c:v>
                </c:pt>
                <c:pt idx="2280">
                  <c:v>2846</c:v>
                </c:pt>
                <c:pt idx="2281">
                  <c:v>2759</c:v>
                </c:pt>
                <c:pt idx="2282">
                  <c:v>2881</c:v>
                </c:pt>
                <c:pt idx="2283">
                  <c:v>2863</c:v>
                </c:pt>
                <c:pt idx="2284">
                  <c:v>2944</c:v>
                </c:pt>
                <c:pt idx="2285">
                  <c:v>2875</c:v>
                </c:pt>
                <c:pt idx="2286">
                  <c:v>2911</c:v>
                </c:pt>
                <c:pt idx="2287">
                  <c:v>2840</c:v>
                </c:pt>
                <c:pt idx="2288">
                  <c:v>2900</c:v>
                </c:pt>
                <c:pt idx="2289">
                  <c:v>2872</c:v>
                </c:pt>
                <c:pt idx="2290">
                  <c:v>2879</c:v>
                </c:pt>
                <c:pt idx="2291">
                  <c:v>2922</c:v>
                </c:pt>
                <c:pt idx="2292">
                  <c:v>2889</c:v>
                </c:pt>
                <c:pt idx="2293">
                  <c:v>2907</c:v>
                </c:pt>
                <c:pt idx="2294">
                  <c:v>2934</c:v>
                </c:pt>
                <c:pt idx="2295">
                  <c:v>2888</c:v>
                </c:pt>
                <c:pt idx="2296">
                  <c:v>2910</c:v>
                </c:pt>
                <c:pt idx="2297">
                  <c:v>2812</c:v>
                </c:pt>
                <c:pt idx="2298">
                  <c:v>2920</c:v>
                </c:pt>
                <c:pt idx="2299">
                  <c:v>2955</c:v>
                </c:pt>
                <c:pt idx="2300">
                  <c:v>2882</c:v>
                </c:pt>
                <c:pt idx="2301">
                  <c:v>2865</c:v>
                </c:pt>
                <c:pt idx="2302">
                  <c:v>2975</c:v>
                </c:pt>
                <c:pt idx="2303">
                  <c:v>2959</c:v>
                </c:pt>
                <c:pt idx="2304">
                  <c:v>2800</c:v>
                </c:pt>
                <c:pt idx="2305">
                  <c:v>2874</c:v>
                </c:pt>
                <c:pt idx="2306">
                  <c:v>2855</c:v>
                </c:pt>
                <c:pt idx="2307">
                  <c:v>2910</c:v>
                </c:pt>
                <c:pt idx="2308">
                  <c:v>2956</c:v>
                </c:pt>
                <c:pt idx="2309">
                  <c:v>2870</c:v>
                </c:pt>
                <c:pt idx="2310">
                  <c:v>2889</c:v>
                </c:pt>
                <c:pt idx="2311">
                  <c:v>2858</c:v>
                </c:pt>
                <c:pt idx="2312">
                  <c:v>2805</c:v>
                </c:pt>
                <c:pt idx="2313">
                  <c:v>2824</c:v>
                </c:pt>
                <c:pt idx="2314">
                  <c:v>2939</c:v>
                </c:pt>
                <c:pt idx="2315">
                  <c:v>2898</c:v>
                </c:pt>
                <c:pt idx="2316">
                  <c:v>2862</c:v>
                </c:pt>
                <c:pt idx="2317">
                  <c:v>2867</c:v>
                </c:pt>
                <c:pt idx="2318">
                  <c:v>2941</c:v>
                </c:pt>
                <c:pt idx="2319">
                  <c:v>2865</c:v>
                </c:pt>
                <c:pt idx="2320">
                  <c:v>2897</c:v>
                </c:pt>
                <c:pt idx="2321">
                  <c:v>2805</c:v>
                </c:pt>
                <c:pt idx="2322">
                  <c:v>2845</c:v>
                </c:pt>
                <c:pt idx="2323">
                  <c:v>2868</c:v>
                </c:pt>
                <c:pt idx="2324">
                  <c:v>2881</c:v>
                </c:pt>
                <c:pt idx="2325">
                  <c:v>2931</c:v>
                </c:pt>
                <c:pt idx="2326">
                  <c:v>2850</c:v>
                </c:pt>
                <c:pt idx="2327">
                  <c:v>2824</c:v>
                </c:pt>
                <c:pt idx="2328">
                  <c:v>2852</c:v>
                </c:pt>
                <c:pt idx="2329">
                  <c:v>2918</c:v>
                </c:pt>
                <c:pt idx="2330">
                  <c:v>2897</c:v>
                </c:pt>
                <c:pt idx="2331">
                  <c:v>2805</c:v>
                </c:pt>
                <c:pt idx="2332">
                  <c:v>2797</c:v>
                </c:pt>
                <c:pt idx="2333">
                  <c:v>2837</c:v>
                </c:pt>
                <c:pt idx="2334">
                  <c:v>2861</c:v>
                </c:pt>
                <c:pt idx="2335">
                  <c:v>2832</c:v>
                </c:pt>
                <c:pt idx="2336">
                  <c:v>2850</c:v>
                </c:pt>
                <c:pt idx="2337">
                  <c:v>2868</c:v>
                </c:pt>
                <c:pt idx="2338">
                  <c:v>2823</c:v>
                </c:pt>
                <c:pt idx="2339">
                  <c:v>2795</c:v>
                </c:pt>
                <c:pt idx="2340">
                  <c:v>2787</c:v>
                </c:pt>
                <c:pt idx="2341">
                  <c:v>2923</c:v>
                </c:pt>
                <c:pt idx="2342">
                  <c:v>2894</c:v>
                </c:pt>
                <c:pt idx="2343">
                  <c:v>2794</c:v>
                </c:pt>
                <c:pt idx="2344">
                  <c:v>2809</c:v>
                </c:pt>
                <c:pt idx="2345">
                  <c:v>2817</c:v>
                </c:pt>
                <c:pt idx="2346">
                  <c:v>2793</c:v>
                </c:pt>
                <c:pt idx="2347">
                  <c:v>2792</c:v>
                </c:pt>
                <c:pt idx="2348">
                  <c:v>2837</c:v>
                </c:pt>
                <c:pt idx="2349">
                  <c:v>2823</c:v>
                </c:pt>
                <c:pt idx="2350">
                  <c:v>2958</c:v>
                </c:pt>
                <c:pt idx="2351">
                  <c:v>2851</c:v>
                </c:pt>
                <c:pt idx="2352">
                  <c:v>2783</c:v>
                </c:pt>
                <c:pt idx="2353">
                  <c:v>2799</c:v>
                </c:pt>
                <c:pt idx="2354">
                  <c:v>2862</c:v>
                </c:pt>
                <c:pt idx="2355">
                  <c:v>2904</c:v>
                </c:pt>
                <c:pt idx="2356">
                  <c:v>2834</c:v>
                </c:pt>
                <c:pt idx="2357">
                  <c:v>2714</c:v>
                </c:pt>
                <c:pt idx="2358">
                  <c:v>2765</c:v>
                </c:pt>
                <c:pt idx="2359">
                  <c:v>2805</c:v>
                </c:pt>
                <c:pt idx="2360">
                  <c:v>2886</c:v>
                </c:pt>
                <c:pt idx="2361">
                  <c:v>2818</c:v>
                </c:pt>
                <c:pt idx="2362">
                  <c:v>2733</c:v>
                </c:pt>
                <c:pt idx="2363">
                  <c:v>2799</c:v>
                </c:pt>
                <c:pt idx="2364">
                  <c:v>2853</c:v>
                </c:pt>
                <c:pt idx="2365">
                  <c:v>2900</c:v>
                </c:pt>
                <c:pt idx="2366">
                  <c:v>2861</c:v>
                </c:pt>
                <c:pt idx="2367">
                  <c:v>2834</c:v>
                </c:pt>
                <c:pt idx="2368">
                  <c:v>2874</c:v>
                </c:pt>
                <c:pt idx="2369">
                  <c:v>2795</c:v>
                </c:pt>
                <c:pt idx="2370">
                  <c:v>2764</c:v>
                </c:pt>
                <c:pt idx="2371">
                  <c:v>2833</c:v>
                </c:pt>
                <c:pt idx="2372">
                  <c:v>2755</c:v>
                </c:pt>
                <c:pt idx="2373">
                  <c:v>2838</c:v>
                </c:pt>
                <c:pt idx="2374">
                  <c:v>2863</c:v>
                </c:pt>
                <c:pt idx="2375">
                  <c:v>2786</c:v>
                </c:pt>
                <c:pt idx="2376">
                  <c:v>2846</c:v>
                </c:pt>
                <c:pt idx="2377">
                  <c:v>2788</c:v>
                </c:pt>
                <c:pt idx="2378">
                  <c:v>2834</c:v>
                </c:pt>
                <c:pt idx="2379">
                  <c:v>2829</c:v>
                </c:pt>
                <c:pt idx="2380">
                  <c:v>2796</c:v>
                </c:pt>
                <c:pt idx="2381">
                  <c:v>2830</c:v>
                </c:pt>
                <c:pt idx="2382">
                  <c:v>2860</c:v>
                </c:pt>
                <c:pt idx="2383">
                  <c:v>2790</c:v>
                </c:pt>
                <c:pt idx="2384">
                  <c:v>2784</c:v>
                </c:pt>
                <c:pt idx="2385">
                  <c:v>2808</c:v>
                </c:pt>
                <c:pt idx="2386">
                  <c:v>2743</c:v>
                </c:pt>
                <c:pt idx="2387">
                  <c:v>2768</c:v>
                </c:pt>
                <c:pt idx="2388">
                  <c:v>2729</c:v>
                </c:pt>
                <c:pt idx="2389">
                  <c:v>2705</c:v>
                </c:pt>
                <c:pt idx="2390">
                  <c:v>2773</c:v>
                </c:pt>
                <c:pt idx="2391">
                  <c:v>2795</c:v>
                </c:pt>
                <c:pt idx="2392">
                  <c:v>2830</c:v>
                </c:pt>
                <c:pt idx="2393">
                  <c:v>2812</c:v>
                </c:pt>
                <c:pt idx="2394">
                  <c:v>2805</c:v>
                </c:pt>
                <c:pt idx="2395">
                  <c:v>2785</c:v>
                </c:pt>
                <c:pt idx="2396">
                  <c:v>2859</c:v>
                </c:pt>
                <c:pt idx="2397">
                  <c:v>2752</c:v>
                </c:pt>
                <c:pt idx="2398">
                  <c:v>2793</c:v>
                </c:pt>
                <c:pt idx="2399">
                  <c:v>2736</c:v>
                </c:pt>
                <c:pt idx="2400">
                  <c:v>2742</c:v>
                </c:pt>
                <c:pt idx="2401">
                  <c:v>2751</c:v>
                </c:pt>
                <c:pt idx="2402">
                  <c:v>2762</c:v>
                </c:pt>
                <c:pt idx="2403">
                  <c:v>2719</c:v>
                </c:pt>
                <c:pt idx="2404">
                  <c:v>2750</c:v>
                </c:pt>
                <c:pt idx="2405">
                  <c:v>2752</c:v>
                </c:pt>
                <c:pt idx="2406">
                  <c:v>2795</c:v>
                </c:pt>
                <c:pt idx="2407">
                  <c:v>2817</c:v>
                </c:pt>
                <c:pt idx="2408">
                  <c:v>2737</c:v>
                </c:pt>
                <c:pt idx="2409">
                  <c:v>2744</c:v>
                </c:pt>
                <c:pt idx="2410">
                  <c:v>2705</c:v>
                </c:pt>
                <c:pt idx="2411">
                  <c:v>2742</c:v>
                </c:pt>
                <c:pt idx="2412">
                  <c:v>2747</c:v>
                </c:pt>
                <c:pt idx="2413">
                  <c:v>2784</c:v>
                </c:pt>
                <c:pt idx="2414">
                  <c:v>2810</c:v>
                </c:pt>
                <c:pt idx="2415">
                  <c:v>2734</c:v>
                </c:pt>
                <c:pt idx="2416">
                  <c:v>2713</c:v>
                </c:pt>
                <c:pt idx="2417">
                  <c:v>2783</c:v>
                </c:pt>
                <c:pt idx="2418">
                  <c:v>2818</c:v>
                </c:pt>
                <c:pt idx="2419">
                  <c:v>2773</c:v>
                </c:pt>
                <c:pt idx="2420">
                  <c:v>2694</c:v>
                </c:pt>
                <c:pt idx="2421">
                  <c:v>2802</c:v>
                </c:pt>
                <c:pt idx="2422">
                  <c:v>2782</c:v>
                </c:pt>
                <c:pt idx="2423">
                  <c:v>2748</c:v>
                </c:pt>
                <c:pt idx="2424">
                  <c:v>2757</c:v>
                </c:pt>
                <c:pt idx="2425">
                  <c:v>2738</c:v>
                </c:pt>
                <c:pt idx="2426">
                  <c:v>2827</c:v>
                </c:pt>
                <c:pt idx="2427">
                  <c:v>2787</c:v>
                </c:pt>
                <c:pt idx="2428">
                  <c:v>2771</c:v>
                </c:pt>
                <c:pt idx="2429">
                  <c:v>2726</c:v>
                </c:pt>
                <c:pt idx="2430">
                  <c:v>2683</c:v>
                </c:pt>
                <c:pt idx="2431">
                  <c:v>2712</c:v>
                </c:pt>
                <c:pt idx="2432">
                  <c:v>2697</c:v>
                </c:pt>
                <c:pt idx="2433">
                  <c:v>2670</c:v>
                </c:pt>
                <c:pt idx="2434">
                  <c:v>2678</c:v>
                </c:pt>
                <c:pt idx="2435">
                  <c:v>2666</c:v>
                </c:pt>
                <c:pt idx="2436">
                  <c:v>2752</c:v>
                </c:pt>
                <c:pt idx="2437">
                  <c:v>2752</c:v>
                </c:pt>
                <c:pt idx="2438">
                  <c:v>2714</c:v>
                </c:pt>
                <c:pt idx="2439">
                  <c:v>2773</c:v>
                </c:pt>
                <c:pt idx="2440">
                  <c:v>2813</c:v>
                </c:pt>
                <c:pt idx="2441">
                  <c:v>2664</c:v>
                </c:pt>
                <c:pt idx="2442">
                  <c:v>2706</c:v>
                </c:pt>
                <c:pt idx="2443">
                  <c:v>2732</c:v>
                </c:pt>
                <c:pt idx="2444">
                  <c:v>2715</c:v>
                </c:pt>
                <c:pt idx="2445">
                  <c:v>2724</c:v>
                </c:pt>
                <c:pt idx="2446">
                  <c:v>2789</c:v>
                </c:pt>
                <c:pt idx="2447">
                  <c:v>2683</c:v>
                </c:pt>
                <c:pt idx="2448">
                  <c:v>2782</c:v>
                </c:pt>
                <c:pt idx="2449">
                  <c:v>2770</c:v>
                </c:pt>
                <c:pt idx="2450">
                  <c:v>2745</c:v>
                </c:pt>
                <c:pt idx="2451">
                  <c:v>2767</c:v>
                </c:pt>
                <c:pt idx="2452">
                  <c:v>2739</c:v>
                </c:pt>
                <c:pt idx="2453">
                  <c:v>2664</c:v>
                </c:pt>
                <c:pt idx="2454">
                  <c:v>2658</c:v>
                </c:pt>
                <c:pt idx="2455">
                  <c:v>2697</c:v>
                </c:pt>
                <c:pt idx="2456">
                  <c:v>2802</c:v>
                </c:pt>
                <c:pt idx="2457">
                  <c:v>2743</c:v>
                </c:pt>
                <c:pt idx="2458">
                  <c:v>2718</c:v>
                </c:pt>
                <c:pt idx="2459">
                  <c:v>2695</c:v>
                </c:pt>
                <c:pt idx="2460">
                  <c:v>2790</c:v>
                </c:pt>
                <c:pt idx="2461">
                  <c:v>2762</c:v>
                </c:pt>
                <c:pt idx="2462">
                  <c:v>2714</c:v>
                </c:pt>
                <c:pt idx="2463">
                  <c:v>2786</c:v>
                </c:pt>
                <c:pt idx="2464">
                  <c:v>2751</c:v>
                </c:pt>
                <c:pt idx="2465">
                  <c:v>2684</c:v>
                </c:pt>
                <c:pt idx="2466">
                  <c:v>2696</c:v>
                </c:pt>
                <c:pt idx="2467">
                  <c:v>2671</c:v>
                </c:pt>
                <c:pt idx="2468">
                  <c:v>2736</c:v>
                </c:pt>
                <c:pt idx="2469">
                  <c:v>2628</c:v>
                </c:pt>
                <c:pt idx="2470">
                  <c:v>2771</c:v>
                </c:pt>
                <c:pt idx="2471">
                  <c:v>2723</c:v>
                </c:pt>
                <c:pt idx="2472">
                  <c:v>2708</c:v>
                </c:pt>
                <c:pt idx="2473">
                  <c:v>2637</c:v>
                </c:pt>
                <c:pt idx="2474">
                  <c:v>2744</c:v>
                </c:pt>
                <c:pt idx="2475">
                  <c:v>2704</c:v>
                </c:pt>
                <c:pt idx="2476">
                  <c:v>2579</c:v>
                </c:pt>
                <c:pt idx="2477">
                  <c:v>2756</c:v>
                </c:pt>
                <c:pt idx="2478">
                  <c:v>2694</c:v>
                </c:pt>
                <c:pt idx="2479">
                  <c:v>2655</c:v>
                </c:pt>
                <c:pt idx="2480">
                  <c:v>2777</c:v>
                </c:pt>
                <c:pt idx="2481">
                  <c:v>2762</c:v>
                </c:pt>
                <c:pt idx="2482">
                  <c:v>2725</c:v>
                </c:pt>
                <c:pt idx="2483">
                  <c:v>2772</c:v>
                </c:pt>
                <c:pt idx="2484">
                  <c:v>2803</c:v>
                </c:pt>
                <c:pt idx="2485">
                  <c:v>2750</c:v>
                </c:pt>
                <c:pt idx="2486">
                  <c:v>2746</c:v>
                </c:pt>
                <c:pt idx="2487">
                  <c:v>2733</c:v>
                </c:pt>
                <c:pt idx="2488">
                  <c:v>2696</c:v>
                </c:pt>
                <c:pt idx="2489">
                  <c:v>2787</c:v>
                </c:pt>
                <c:pt idx="2490">
                  <c:v>2777</c:v>
                </c:pt>
                <c:pt idx="2491">
                  <c:v>2700</c:v>
                </c:pt>
                <c:pt idx="2492">
                  <c:v>2748</c:v>
                </c:pt>
                <c:pt idx="2493">
                  <c:v>2683</c:v>
                </c:pt>
                <c:pt idx="2494">
                  <c:v>2647</c:v>
                </c:pt>
                <c:pt idx="2495">
                  <c:v>2704</c:v>
                </c:pt>
                <c:pt idx="2496">
                  <c:v>2665</c:v>
                </c:pt>
                <c:pt idx="2497">
                  <c:v>2675</c:v>
                </c:pt>
                <c:pt idx="2498">
                  <c:v>2697</c:v>
                </c:pt>
                <c:pt idx="2499">
                  <c:v>2721</c:v>
                </c:pt>
                <c:pt idx="2500">
                  <c:v>2719</c:v>
                </c:pt>
                <c:pt idx="2501">
                  <c:v>2665</c:v>
                </c:pt>
                <c:pt idx="2502">
                  <c:v>2674</c:v>
                </c:pt>
                <c:pt idx="2503">
                  <c:v>2697</c:v>
                </c:pt>
                <c:pt idx="2504">
                  <c:v>2763</c:v>
                </c:pt>
                <c:pt idx="2505">
                  <c:v>2672</c:v>
                </c:pt>
                <c:pt idx="2506">
                  <c:v>2667</c:v>
                </c:pt>
                <c:pt idx="2507">
                  <c:v>2717</c:v>
                </c:pt>
                <c:pt idx="2508">
                  <c:v>2741</c:v>
                </c:pt>
                <c:pt idx="2509">
                  <c:v>2683</c:v>
                </c:pt>
                <c:pt idx="2510">
                  <c:v>2727</c:v>
                </c:pt>
                <c:pt idx="2511">
                  <c:v>2685</c:v>
                </c:pt>
                <c:pt idx="2512">
                  <c:v>2623</c:v>
                </c:pt>
                <c:pt idx="2513">
                  <c:v>2657</c:v>
                </c:pt>
                <c:pt idx="2514">
                  <c:v>2673</c:v>
                </c:pt>
                <c:pt idx="2515">
                  <c:v>2725</c:v>
                </c:pt>
                <c:pt idx="2516">
                  <c:v>2667</c:v>
                </c:pt>
                <c:pt idx="2517">
                  <c:v>2684</c:v>
                </c:pt>
                <c:pt idx="2518">
                  <c:v>2646</c:v>
                </c:pt>
                <c:pt idx="2519">
                  <c:v>2720</c:v>
                </c:pt>
                <c:pt idx="2520">
                  <c:v>2610</c:v>
                </c:pt>
                <c:pt idx="2521">
                  <c:v>2643</c:v>
                </c:pt>
                <c:pt idx="2522">
                  <c:v>2652</c:v>
                </c:pt>
                <c:pt idx="2523">
                  <c:v>2549</c:v>
                </c:pt>
                <c:pt idx="2524">
                  <c:v>2730</c:v>
                </c:pt>
                <c:pt idx="2525">
                  <c:v>2685</c:v>
                </c:pt>
                <c:pt idx="2526">
                  <c:v>2716</c:v>
                </c:pt>
                <c:pt idx="2527">
                  <c:v>2738</c:v>
                </c:pt>
                <c:pt idx="2528">
                  <c:v>2657</c:v>
                </c:pt>
                <c:pt idx="2529">
                  <c:v>2642</c:v>
                </c:pt>
                <c:pt idx="2530">
                  <c:v>2766</c:v>
                </c:pt>
                <c:pt idx="2531">
                  <c:v>2665</c:v>
                </c:pt>
                <c:pt idx="2532">
                  <c:v>2674</c:v>
                </c:pt>
                <c:pt idx="2533">
                  <c:v>2705</c:v>
                </c:pt>
                <c:pt idx="2534">
                  <c:v>2612</c:v>
                </c:pt>
                <c:pt idx="2535">
                  <c:v>2667</c:v>
                </c:pt>
                <c:pt idx="2536">
                  <c:v>2657</c:v>
                </c:pt>
                <c:pt idx="2537">
                  <c:v>2678</c:v>
                </c:pt>
                <c:pt idx="2538">
                  <c:v>2695</c:v>
                </c:pt>
                <c:pt idx="2539">
                  <c:v>2741</c:v>
                </c:pt>
                <c:pt idx="2540">
                  <c:v>2756</c:v>
                </c:pt>
                <c:pt idx="2541">
                  <c:v>2661</c:v>
                </c:pt>
                <c:pt idx="2542">
                  <c:v>2631</c:v>
                </c:pt>
                <c:pt idx="2543">
                  <c:v>2688</c:v>
                </c:pt>
                <c:pt idx="2544">
                  <c:v>2722</c:v>
                </c:pt>
                <c:pt idx="2545">
                  <c:v>2712</c:v>
                </c:pt>
                <c:pt idx="2546">
                  <c:v>2703</c:v>
                </c:pt>
                <c:pt idx="2547">
                  <c:v>2665</c:v>
                </c:pt>
                <c:pt idx="2548">
                  <c:v>2633</c:v>
                </c:pt>
                <c:pt idx="2549">
                  <c:v>2661</c:v>
                </c:pt>
                <c:pt idx="2550">
                  <c:v>2705</c:v>
                </c:pt>
                <c:pt idx="2551">
                  <c:v>2705</c:v>
                </c:pt>
                <c:pt idx="2552">
                  <c:v>2719</c:v>
                </c:pt>
                <c:pt idx="2553">
                  <c:v>2645</c:v>
                </c:pt>
                <c:pt idx="2554">
                  <c:v>2655</c:v>
                </c:pt>
                <c:pt idx="2555">
                  <c:v>2613</c:v>
                </c:pt>
                <c:pt idx="2556">
                  <c:v>2689</c:v>
                </c:pt>
                <c:pt idx="2557">
                  <c:v>2673</c:v>
                </c:pt>
                <c:pt idx="2558">
                  <c:v>2605</c:v>
                </c:pt>
                <c:pt idx="2559">
                  <c:v>2707</c:v>
                </c:pt>
                <c:pt idx="2560">
                  <c:v>2734</c:v>
                </c:pt>
                <c:pt idx="2561">
                  <c:v>2610</c:v>
                </c:pt>
                <c:pt idx="2562">
                  <c:v>2679</c:v>
                </c:pt>
                <c:pt idx="2563">
                  <c:v>2656</c:v>
                </c:pt>
                <c:pt idx="2564">
                  <c:v>2653</c:v>
                </c:pt>
                <c:pt idx="2565">
                  <c:v>2601</c:v>
                </c:pt>
                <c:pt idx="2566">
                  <c:v>2682</c:v>
                </c:pt>
                <c:pt idx="2567">
                  <c:v>2637</c:v>
                </c:pt>
                <c:pt idx="2568">
                  <c:v>2715</c:v>
                </c:pt>
                <c:pt idx="2569">
                  <c:v>2658</c:v>
                </c:pt>
                <c:pt idx="2570">
                  <c:v>2695</c:v>
                </c:pt>
                <c:pt idx="2571">
                  <c:v>2615</c:v>
                </c:pt>
                <c:pt idx="2572">
                  <c:v>2624</c:v>
                </c:pt>
                <c:pt idx="2573">
                  <c:v>2634</c:v>
                </c:pt>
                <c:pt idx="2574">
                  <c:v>2628</c:v>
                </c:pt>
                <c:pt idx="2575">
                  <c:v>2653</c:v>
                </c:pt>
                <c:pt idx="2576">
                  <c:v>2645</c:v>
                </c:pt>
                <c:pt idx="2577">
                  <c:v>2656</c:v>
                </c:pt>
                <c:pt idx="2578">
                  <c:v>2671</c:v>
                </c:pt>
                <c:pt idx="2579">
                  <c:v>2614</c:v>
                </c:pt>
                <c:pt idx="2580">
                  <c:v>2608</c:v>
                </c:pt>
                <c:pt idx="2581">
                  <c:v>2605</c:v>
                </c:pt>
                <c:pt idx="2582">
                  <c:v>2692</c:v>
                </c:pt>
                <c:pt idx="2583">
                  <c:v>2561</c:v>
                </c:pt>
                <c:pt idx="2584">
                  <c:v>2720</c:v>
                </c:pt>
                <c:pt idx="2585">
                  <c:v>2733</c:v>
                </c:pt>
                <c:pt idx="2586">
                  <c:v>2694</c:v>
                </c:pt>
                <c:pt idx="2587">
                  <c:v>2633</c:v>
                </c:pt>
                <c:pt idx="2588">
                  <c:v>2573</c:v>
                </c:pt>
                <c:pt idx="2589">
                  <c:v>2583</c:v>
                </c:pt>
                <c:pt idx="2590">
                  <c:v>2606</c:v>
                </c:pt>
                <c:pt idx="2591">
                  <c:v>2675</c:v>
                </c:pt>
                <c:pt idx="2592">
                  <c:v>2630</c:v>
                </c:pt>
                <c:pt idx="2593">
                  <c:v>2686</c:v>
                </c:pt>
                <c:pt idx="2594">
                  <c:v>2562</c:v>
                </c:pt>
                <c:pt idx="2595">
                  <c:v>2651</c:v>
                </c:pt>
                <c:pt idx="2596">
                  <c:v>2565</c:v>
                </c:pt>
                <c:pt idx="2597">
                  <c:v>2579</c:v>
                </c:pt>
                <c:pt idx="2598">
                  <c:v>2613</c:v>
                </c:pt>
                <c:pt idx="2599">
                  <c:v>2689</c:v>
                </c:pt>
                <c:pt idx="2600">
                  <c:v>2622</c:v>
                </c:pt>
                <c:pt idx="2601">
                  <c:v>2655</c:v>
                </c:pt>
                <c:pt idx="2602">
                  <c:v>2595</c:v>
                </c:pt>
                <c:pt idx="2603">
                  <c:v>2642</c:v>
                </c:pt>
                <c:pt idx="2604">
                  <c:v>2600</c:v>
                </c:pt>
                <c:pt idx="2605">
                  <c:v>2696</c:v>
                </c:pt>
                <c:pt idx="2606">
                  <c:v>2640</c:v>
                </c:pt>
                <c:pt idx="2607">
                  <c:v>2571</c:v>
                </c:pt>
                <c:pt idx="2608">
                  <c:v>2568</c:v>
                </c:pt>
                <c:pt idx="2609">
                  <c:v>2631</c:v>
                </c:pt>
                <c:pt idx="2610">
                  <c:v>2673</c:v>
                </c:pt>
                <c:pt idx="2611">
                  <c:v>2640</c:v>
                </c:pt>
                <c:pt idx="2612">
                  <c:v>2621</c:v>
                </c:pt>
                <c:pt idx="2613">
                  <c:v>2598</c:v>
                </c:pt>
                <c:pt idx="2614">
                  <c:v>2616</c:v>
                </c:pt>
                <c:pt idx="2615">
                  <c:v>2593</c:v>
                </c:pt>
                <c:pt idx="2616">
                  <c:v>2685</c:v>
                </c:pt>
                <c:pt idx="2617">
                  <c:v>2587</c:v>
                </c:pt>
                <c:pt idx="2618">
                  <c:v>2604</c:v>
                </c:pt>
                <c:pt idx="2619">
                  <c:v>2603</c:v>
                </c:pt>
                <c:pt idx="2620">
                  <c:v>2582</c:v>
                </c:pt>
                <c:pt idx="2621">
                  <c:v>2713</c:v>
                </c:pt>
                <c:pt idx="2622">
                  <c:v>2659</c:v>
                </c:pt>
                <c:pt idx="2623">
                  <c:v>2614</c:v>
                </c:pt>
                <c:pt idx="2624">
                  <c:v>2615</c:v>
                </c:pt>
                <c:pt idx="2625">
                  <c:v>2618</c:v>
                </c:pt>
                <c:pt idx="2626">
                  <c:v>2570</c:v>
                </c:pt>
                <c:pt idx="2627">
                  <c:v>2713</c:v>
                </c:pt>
                <c:pt idx="2628">
                  <c:v>2533</c:v>
                </c:pt>
                <c:pt idx="2629">
                  <c:v>2627</c:v>
                </c:pt>
                <c:pt idx="2630">
                  <c:v>2593</c:v>
                </c:pt>
                <c:pt idx="2631">
                  <c:v>2674</c:v>
                </c:pt>
                <c:pt idx="2632">
                  <c:v>2593</c:v>
                </c:pt>
                <c:pt idx="2633">
                  <c:v>2564</c:v>
                </c:pt>
                <c:pt idx="2634">
                  <c:v>2617</c:v>
                </c:pt>
                <c:pt idx="2635">
                  <c:v>2687</c:v>
                </c:pt>
                <c:pt idx="2636">
                  <c:v>2672</c:v>
                </c:pt>
                <c:pt idx="2637">
                  <c:v>2602</c:v>
                </c:pt>
                <c:pt idx="2638">
                  <c:v>2646</c:v>
                </c:pt>
                <c:pt idx="2639">
                  <c:v>2619</c:v>
                </c:pt>
                <c:pt idx="2640">
                  <c:v>2635</c:v>
                </c:pt>
                <c:pt idx="2641">
                  <c:v>2543</c:v>
                </c:pt>
                <c:pt idx="2642">
                  <c:v>2588</c:v>
                </c:pt>
                <c:pt idx="2643">
                  <c:v>2609</c:v>
                </c:pt>
                <c:pt idx="2644">
                  <c:v>2549</c:v>
                </c:pt>
                <c:pt idx="2645">
                  <c:v>2594</c:v>
                </c:pt>
                <c:pt idx="2646">
                  <c:v>2601</c:v>
                </c:pt>
                <c:pt idx="2647">
                  <c:v>2619</c:v>
                </c:pt>
                <c:pt idx="2648">
                  <c:v>2617</c:v>
                </c:pt>
                <c:pt idx="2649">
                  <c:v>2564</c:v>
                </c:pt>
                <c:pt idx="2650">
                  <c:v>2557</c:v>
                </c:pt>
                <c:pt idx="2651">
                  <c:v>2489</c:v>
                </c:pt>
                <c:pt idx="2652">
                  <c:v>2595</c:v>
                </c:pt>
                <c:pt idx="2653">
                  <c:v>2556</c:v>
                </c:pt>
                <c:pt idx="2654">
                  <c:v>2528</c:v>
                </c:pt>
                <c:pt idx="2655">
                  <c:v>2533</c:v>
                </c:pt>
                <c:pt idx="2656">
                  <c:v>2470</c:v>
                </c:pt>
                <c:pt idx="2657">
                  <c:v>2592</c:v>
                </c:pt>
                <c:pt idx="2658">
                  <c:v>2585</c:v>
                </c:pt>
                <c:pt idx="2659">
                  <c:v>2566</c:v>
                </c:pt>
                <c:pt idx="2660">
                  <c:v>2607</c:v>
                </c:pt>
                <c:pt idx="2661">
                  <c:v>2538</c:v>
                </c:pt>
                <c:pt idx="2662">
                  <c:v>2620</c:v>
                </c:pt>
                <c:pt idx="2663">
                  <c:v>2609</c:v>
                </c:pt>
                <c:pt idx="2664">
                  <c:v>2545</c:v>
                </c:pt>
                <c:pt idx="2665">
                  <c:v>2583</c:v>
                </c:pt>
                <c:pt idx="2666">
                  <c:v>2628</c:v>
                </c:pt>
                <c:pt idx="2667">
                  <c:v>2584</c:v>
                </c:pt>
                <c:pt idx="2668">
                  <c:v>2510</c:v>
                </c:pt>
                <c:pt idx="2669">
                  <c:v>2579</c:v>
                </c:pt>
                <c:pt idx="2670">
                  <c:v>2509</c:v>
                </c:pt>
                <c:pt idx="2671">
                  <c:v>2517</c:v>
                </c:pt>
                <c:pt idx="2672">
                  <c:v>2548</c:v>
                </c:pt>
                <c:pt idx="2673">
                  <c:v>2538</c:v>
                </c:pt>
                <c:pt idx="2674">
                  <c:v>2510</c:v>
                </c:pt>
                <c:pt idx="2675">
                  <c:v>2560</c:v>
                </c:pt>
                <c:pt idx="2676">
                  <c:v>2477</c:v>
                </c:pt>
                <c:pt idx="2677">
                  <c:v>2657</c:v>
                </c:pt>
                <c:pt idx="2678">
                  <c:v>2541</c:v>
                </c:pt>
                <c:pt idx="2679">
                  <c:v>2607</c:v>
                </c:pt>
                <c:pt idx="2680">
                  <c:v>2581</c:v>
                </c:pt>
                <c:pt idx="2681">
                  <c:v>2542</c:v>
                </c:pt>
                <c:pt idx="2682">
                  <c:v>2598</c:v>
                </c:pt>
                <c:pt idx="2683">
                  <c:v>2555</c:v>
                </c:pt>
                <c:pt idx="2684">
                  <c:v>2567</c:v>
                </c:pt>
                <c:pt idx="2685">
                  <c:v>2581</c:v>
                </c:pt>
                <c:pt idx="2686">
                  <c:v>2526</c:v>
                </c:pt>
                <c:pt idx="2687">
                  <c:v>2589</c:v>
                </c:pt>
                <c:pt idx="2688">
                  <c:v>2600</c:v>
                </c:pt>
                <c:pt idx="2689">
                  <c:v>2506</c:v>
                </c:pt>
                <c:pt idx="2690">
                  <c:v>2581</c:v>
                </c:pt>
                <c:pt idx="2691">
                  <c:v>2572</c:v>
                </c:pt>
                <c:pt idx="2692">
                  <c:v>2549</c:v>
                </c:pt>
                <c:pt idx="2693">
                  <c:v>2542</c:v>
                </c:pt>
                <c:pt idx="2694">
                  <c:v>2582</c:v>
                </c:pt>
                <c:pt idx="2695">
                  <c:v>2513</c:v>
                </c:pt>
                <c:pt idx="2696">
                  <c:v>2622</c:v>
                </c:pt>
                <c:pt idx="2697">
                  <c:v>2533</c:v>
                </c:pt>
                <c:pt idx="2698">
                  <c:v>2567</c:v>
                </c:pt>
                <c:pt idx="2699">
                  <c:v>2594</c:v>
                </c:pt>
                <c:pt idx="2700">
                  <c:v>2537</c:v>
                </c:pt>
                <c:pt idx="2701">
                  <c:v>2511</c:v>
                </c:pt>
                <c:pt idx="2702">
                  <c:v>2463</c:v>
                </c:pt>
                <c:pt idx="2703">
                  <c:v>2484</c:v>
                </c:pt>
                <c:pt idx="2704">
                  <c:v>2486</c:v>
                </c:pt>
                <c:pt idx="2705">
                  <c:v>2568</c:v>
                </c:pt>
                <c:pt idx="2706">
                  <c:v>2552</c:v>
                </c:pt>
                <c:pt idx="2707">
                  <c:v>2564</c:v>
                </c:pt>
                <c:pt idx="2708">
                  <c:v>2568</c:v>
                </c:pt>
                <c:pt idx="2709">
                  <c:v>2456</c:v>
                </c:pt>
                <c:pt idx="2710">
                  <c:v>2590</c:v>
                </c:pt>
                <c:pt idx="2711">
                  <c:v>2518</c:v>
                </c:pt>
                <c:pt idx="2712">
                  <c:v>2508</c:v>
                </c:pt>
                <c:pt idx="2713">
                  <c:v>2462</c:v>
                </c:pt>
                <c:pt idx="2714">
                  <c:v>2568</c:v>
                </c:pt>
                <c:pt idx="2715">
                  <c:v>2399</c:v>
                </c:pt>
                <c:pt idx="2716">
                  <c:v>2500</c:v>
                </c:pt>
                <c:pt idx="2717">
                  <c:v>2560</c:v>
                </c:pt>
                <c:pt idx="2718">
                  <c:v>2475</c:v>
                </c:pt>
                <c:pt idx="2719">
                  <c:v>2510</c:v>
                </c:pt>
                <c:pt idx="2720">
                  <c:v>2596</c:v>
                </c:pt>
                <c:pt idx="2721">
                  <c:v>2546</c:v>
                </c:pt>
                <c:pt idx="2722">
                  <c:v>2505</c:v>
                </c:pt>
                <c:pt idx="2723">
                  <c:v>2550</c:v>
                </c:pt>
                <c:pt idx="2724">
                  <c:v>2485</c:v>
                </c:pt>
                <c:pt idx="2725">
                  <c:v>2545</c:v>
                </c:pt>
                <c:pt idx="2726">
                  <c:v>2502</c:v>
                </c:pt>
                <c:pt idx="2727">
                  <c:v>2512</c:v>
                </c:pt>
                <c:pt idx="2728">
                  <c:v>2542</c:v>
                </c:pt>
                <c:pt idx="2729">
                  <c:v>2595</c:v>
                </c:pt>
                <c:pt idx="2730">
                  <c:v>2513</c:v>
                </c:pt>
                <c:pt idx="2731">
                  <c:v>2618</c:v>
                </c:pt>
                <c:pt idx="2732">
                  <c:v>2516</c:v>
                </c:pt>
                <c:pt idx="2733">
                  <c:v>2426</c:v>
                </c:pt>
                <c:pt idx="2734">
                  <c:v>2479</c:v>
                </c:pt>
                <c:pt idx="2735">
                  <c:v>2493</c:v>
                </c:pt>
                <c:pt idx="2736">
                  <c:v>2541</c:v>
                </c:pt>
                <c:pt idx="2737">
                  <c:v>2406</c:v>
                </c:pt>
                <c:pt idx="2738">
                  <c:v>2528</c:v>
                </c:pt>
                <c:pt idx="2739">
                  <c:v>2499</c:v>
                </c:pt>
                <c:pt idx="2740">
                  <c:v>2552</c:v>
                </c:pt>
                <c:pt idx="2741">
                  <c:v>2488</c:v>
                </c:pt>
                <c:pt idx="2742">
                  <c:v>2498</c:v>
                </c:pt>
                <c:pt idx="2743">
                  <c:v>2485</c:v>
                </c:pt>
                <c:pt idx="2744">
                  <c:v>2489</c:v>
                </c:pt>
                <c:pt idx="2745">
                  <c:v>2507</c:v>
                </c:pt>
                <c:pt idx="2746">
                  <c:v>2517</c:v>
                </c:pt>
                <c:pt idx="2747">
                  <c:v>2524</c:v>
                </c:pt>
                <c:pt idx="2748">
                  <c:v>2516</c:v>
                </c:pt>
                <c:pt idx="2749">
                  <c:v>2498</c:v>
                </c:pt>
                <c:pt idx="2750">
                  <c:v>2504</c:v>
                </c:pt>
                <c:pt idx="2751">
                  <c:v>2487</c:v>
                </c:pt>
                <c:pt idx="2752">
                  <c:v>2536</c:v>
                </c:pt>
                <c:pt idx="2753">
                  <c:v>2497</c:v>
                </c:pt>
                <c:pt idx="2754">
                  <c:v>2486</c:v>
                </c:pt>
                <c:pt idx="2755">
                  <c:v>2463</c:v>
                </c:pt>
                <c:pt idx="2756">
                  <c:v>2429</c:v>
                </c:pt>
                <c:pt idx="2757">
                  <c:v>2503</c:v>
                </c:pt>
                <c:pt idx="2758">
                  <c:v>2481</c:v>
                </c:pt>
                <c:pt idx="2759">
                  <c:v>2534</c:v>
                </c:pt>
                <c:pt idx="2760">
                  <c:v>2601</c:v>
                </c:pt>
                <c:pt idx="2761">
                  <c:v>2477</c:v>
                </c:pt>
                <c:pt idx="2762">
                  <c:v>2437</c:v>
                </c:pt>
                <c:pt idx="2763">
                  <c:v>2515</c:v>
                </c:pt>
                <c:pt idx="2764">
                  <c:v>2536</c:v>
                </c:pt>
                <c:pt idx="2765">
                  <c:v>2544</c:v>
                </c:pt>
                <c:pt idx="2766">
                  <c:v>2460</c:v>
                </c:pt>
                <c:pt idx="2767">
                  <c:v>2562</c:v>
                </c:pt>
                <c:pt idx="2768">
                  <c:v>2440</c:v>
                </c:pt>
                <c:pt idx="2769">
                  <c:v>2549</c:v>
                </c:pt>
                <c:pt idx="2770">
                  <c:v>2530</c:v>
                </c:pt>
                <c:pt idx="2771">
                  <c:v>2476</c:v>
                </c:pt>
                <c:pt idx="2772">
                  <c:v>2482</c:v>
                </c:pt>
                <c:pt idx="2773">
                  <c:v>2520</c:v>
                </c:pt>
                <c:pt idx="2774">
                  <c:v>2467</c:v>
                </c:pt>
                <c:pt idx="2775">
                  <c:v>2452</c:v>
                </c:pt>
                <c:pt idx="2776">
                  <c:v>2375</c:v>
                </c:pt>
                <c:pt idx="2777">
                  <c:v>2466</c:v>
                </c:pt>
                <c:pt idx="2778">
                  <c:v>2470</c:v>
                </c:pt>
                <c:pt idx="2779">
                  <c:v>2422</c:v>
                </c:pt>
                <c:pt idx="2780">
                  <c:v>2570</c:v>
                </c:pt>
                <c:pt idx="2781">
                  <c:v>2499</c:v>
                </c:pt>
                <c:pt idx="2782">
                  <c:v>2532</c:v>
                </c:pt>
                <c:pt idx="2783">
                  <c:v>2583</c:v>
                </c:pt>
                <c:pt idx="2784">
                  <c:v>2479</c:v>
                </c:pt>
                <c:pt idx="2785">
                  <c:v>2468</c:v>
                </c:pt>
                <c:pt idx="2786">
                  <c:v>2417</c:v>
                </c:pt>
                <c:pt idx="2787">
                  <c:v>2428</c:v>
                </c:pt>
                <c:pt idx="2788">
                  <c:v>2520</c:v>
                </c:pt>
                <c:pt idx="2789">
                  <c:v>2533</c:v>
                </c:pt>
                <c:pt idx="2790">
                  <c:v>2489</c:v>
                </c:pt>
                <c:pt idx="2791">
                  <c:v>2575</c:v>
                </c:pt>
                <c:pt idx="2792">
                  <c:v>2533</c:v>
                </c:pt>
                <c:pt idx="2793">
                  <c:v>2461</c:v>
                </c:pt>
                <c:pt idx="2794">
                  <c:v>2519</c:v>
                </c:pt>
                <c:pt idx="2795">
                  <c:v>2440</c:v>
                </c:pt>
                <c:pt idx="2796">
                  <c:v>2558</c:v>
                </c:pt>
                <c:pt idx="2797">
                  <c:v>2546</c:v>
                </c:pt>
                <c:pt idx="2798">
                  <c:v>2523</c:v>
                </c:pt>
                <c:pt idx="2799">
                  <c:v>2480</c:v>
                </c:pt>
                <c:pt idx="2800">
                  <c:v>2467</c:v>
                </c:pt>
                <c:pt idx="2801">
                  <c:v>2501</c:v>
                </c:pt>
                <c:pt idx="2802">
                  <c:v>2455</c:v>
                </c:pt>
                <c:pt idx="2803">
                  <c:v>2438</c:v>
                </c:pt>
                <c:pt idx="2804">
                  <c:v>2479</c:v>
                </c:pt>
                <c:pt idx="2805">
                  <c:v>2494</c:v>
                </c:pt>
                <c:pt idx="2806">
                  <c:v>2492</c:v>
                </c:pt>
                <c:pt idx="2807">
                  <c:v>2443</c:v>
                </c:pt>
                <c:pt idx="2808">
                  <c:v>2479</c:v>
                </c:pt>
                <c:pt idx="2809">
                  <c:v>2520</c:v>
                </c:pt>
                <c:pt idx="2810">
                  <c:v>2499</c:v>
                </c:pt>
                <c:pt idx="2811">
                  <c:v>2532</c:v>
                </c:pt>
                <c:pt idx="2812">
                  <c:v>2583</c:v>
                </c:pt>
                <c:pt idx="2813">
                  <c:v>2518</c:v>
                </c:pt>
                <c:pt idx="2814">
                  <c:v>2504</c:v>
                </c:pt>
                <c:pt idx="2815">
                  <c:v>2514</c:v>
                </c:pt>
                <c:pt idx="2816">
                  <c:v>2478</c:v>
                </c:pt>
                <c:pt idx="2817">
                  <c:v>2495</c:v>
                </c:pt>
                <c:pt idx="2818">
                  <c:v>2460</c:v>
                </c:pt>
                <c:pt idx="2819">
                  <c:v>2484</c:v>
                </c:pt>
                <c:pt idx="2820">
                  <c:v>2501</c:v>
                </c:pt>
                <c:pt idx="2821">
                  <c:v>2455</c:v>
                </c:pt>
                <c:pt idx="2822">
                  <c:v>2461</c:v>
                </c:pt>
                <c:pt idx="2823">
                  <c:v>2388</c:v>
                </c:pt>
                <c:pt idx="2824">
                  <c:v>2510</c:v>
                </c:pt>
                <c:pt idx="2825">
                  <c:v>2415</c:v>
                </c:pt>
                <c:pt idx="2826">
                  <c:v>2511</c:v>
                </c:pt>
                <c:pt idx="2827">
                  <c:v>2433</c:v>
                </c:pt>
                <c:pt idx="2828">
                  <c:v>2435</c:v>
                </c:pt>
                <c:pt idx="2829">
                  <c:v>2496</c:v>
                </c:pt>
                <c:pt idx="2830">
                  <c:v>2367</c:v>
                </c:pt>
                <c:pt idx="2831">
                  <c:v>2396</c:v>
                </c:pt>
                <c:pt idx="2832">
                  <c:v>2398</c:v>
                </c:pt>
                <c:pt idx="2833">
                  <c:v>2396</c:v>
                </c:pt>
                <c:pt idx="2834">
                  <c:v>2444</c:v>
                </c:pt>
                <c:pt idx="2835">
                  <c:v>2530</c:v>
                </c:pt>
                <c:pt idx="2836">
                  <c:v>2460</c:v>
                </c:pt>
                <c:pt idx="2837">
                  <c:v>2472</c:v>
                </c:pt>
                <c:pt idx="2838">
                  <c:v>2526</c:v>
                </c:pt>
                <c:pt idx="2839">
                  <c:v>2451</c:v>
                </c:pt>
                <c:pt idx="2840">
                  <c:v>2520</c:v>
                </c:pt>
                <c:pt idx="2841">
                  <c:v>2517</c:v>
                </c:pt>
                <c:pt idx="2842">
                  <c:v>2479</c:v>
                </c:pt>
                <c:pt idx="2843">
                  <c:v>2498</c:v>
                </c:pt>
                <c:pt idx="2844">
                  <c:v>2441</c:v>
                </c:pt>
                <c:pt idx="2845">
                  <c:v>2486</c:v>
                </c:pt>
                <c:pt idx="2846">
                  <c:v>2518</c:v>
                </c:pt>
                <c:pt idx="2847">
                  <c:v>2438</c:v>
                </c:pt>
                <c:pt idx="2848">
                  <c:v>2540</c:v>
                </c:pt>
                <c:pt idx="2849">
                  <c:v>2463</c:v>
                </c:pt>
                <c:pt idx="2850">
                  <c:v>2462</c:v>
                </c:pt>
                <c:pt idx="2851">
                  <c:v>2480</c:v>
                </c:pt>
                <c:pt idx="2852">
                  <c:v>2380</c:v>
                </c:pt>
                <c:pt idx="2853">
                  <c:v>2341</c:v>
                </c:pt>
                <c:pt idx="2854">
                  <c:v>2518</c:v>
                </c:pt>
                <c:pt idx="2855">
                  <c:v>2395</c:v>
                </c:pt>
                <c:pt idx="2856">
                  <c:v>2499</c:v>
                </c:pt>
                <c:pt idx="2857">
                  <c:v>2367</c:v>
                </c:pt>
                <c:pt idx="2858">
                  <c:v>2459</c:v>
                </c:pt>
                <c:pt idx="2859">
                  <c:v>2457</c:v>
                </c:pt>
                <c:pt idx="2860">
                  <c:v>2414</c:v>
                </c:pt>
                <c:pt idx="2861">
                  <c:v>2444</c:v>
                </c:pt>
                <c:pt idx="2862">
                  <c:v>2457</c:v>
                </c:pt>
                <c:pt idx="2863">
                  <c:v>2414</c:v>
                </c:pt>
                <c:pt idx="2864">
                  <c:v>2475</c:v>
                </c:pt>
                <c:pt idx="2865">
                  <c:v>2422</c:v>
                </c:pt>
                <c:pt idx="2866">
                  <c:v>2446</c:v>
                </c:pt>
                <c:pt idx="2867">
                  <c:v>2350</c:v>
                </c:pt>
                <c:pt idx="2868">
                  <c:v>2390</c:v>
                </c:pt>
                <c:pt idx="2869">
                  <c:v>2577</c:v>
                </c:pt>
                <c:pt idx="2870">
                  <c:v>2449</c:v>
                </c:pt>
                <c:pt idx="2871">
                  <c:v>2444</c:v>
                </c:pt>
                <c:pt idx="2872">
                  <c:v>2478</c:v>
                </c:pt>
                <c:pt idx="2873">
                  <c:v>2493</c:v>
                </c:pt>
                <c:pt idx="2874">
                  <c:v>2516</c:v>
                </c:pt>
                <c:pt idx="2875">
                  <c:v>2462</c:v>
                </c:pt>
                <c:pt idx="2876">
                  <c:v>2426</c:v>
                </c:pt>
                <c:pt idx="2877">
                  <c:v>2416</c:v>
                </c:pt>
                <c:pt idx="2878">
                  <c:v>2427</c:v>
                </c:pt>
                <c:pt idx="2879">
                  <c:v>2404</c:v>
                </c:pt>
                <c:pt idx="2880">
                  <c:v>2435</c:v>
                </c:pt>
                <c:pt idx="2881">
                  <c:v>2547</c:v>
                </c:pt>
                <c:pt idx="2882">
                  <c:v>2536</c:v>
                </c:pt>
                <c:pt idx="2883">
                  <c:v>2476</c:v>
                </c:pt>
                <c:pt idx="2884">
                  <c:v>2521</c:v>
                </c:pt>
                <c:pt idx="2885">
                  <c:v>2461</c:v>
                </c:pt>
                <c:pt idx="2886">
                  <c:v>2496</c:v>
                </c:pt>
                <c:pt idx="2887">
                  <c:v>2371</c:v>
                </c:pt>
                <c:pt idx="2888">
                  <c:v>2446</c:v>
                </c:pt>
                <c:pt idx="2889">
                  <c:v>2447</c:v>
                </c:pt>
                <c:pt idx="2890">
                  <c:v>2332</c:v>
                </c:pt>
                <c:pt idx="2891">
                  <c:v>2464</c:v>
                </c:pt>
                <c:pt idx="2892">
                  <c:v>2484</c:v>
                </c:pt>
                <c:pt idx="2893">
                  <c:v>2414</c:v>
                </c:pt>
                <c:pt idx="2894">
                  <c:v>2400</c:v>
                </c:pt>
                <c:pt idx="2895">
                  <c:v>2449</c:v>
                </c:pt>
                <c:pt idx="2896">
                  <c:v>2485</c:v>
                </c:pt>
                <c:pt idx="2897">
                  <c:v>2392</c:v>
                </c:pt>
                <c:pt idx="2898">
                  <c:v>2385</c:v>
                </c:pt>
                <c:pt idx="2899">
                  <c:v>2401</c:v>
                </c:pt>
                <c:pt idx="2900">
                  <c:v>2383</c:v>
                </c:pt>
                <c:pt idx="2901">
                  <c:v>2486</c:v>
                </c:pt>
                <c:pt idx="2902">
                  <c:v>2445</c:v>
                </c:pt>
                <c:pt idx="2903">
                  <c:v>2494</c:v>
                </c:pt>
                <c:pt idx="2904">
                  <c:v>2360</c:v>
                </c:pt>
                <c:pt idx="2905">
                  <c:v>2436</c:v>
                </c:pt>
                <c:pt idx="2906">
                  <c:v>2446</c:v>
                </c:pt>
                <c:pt idx="2907">
                  <c:v>2414</c:v>
                </c:pt>
                <c:pt idx="2908">
                  <c:v>2565</c:v>
                </c:pt>
                <c:pt idx="2909">
                  <c:v>2480</c:v>
                </c:pt>
                <c:pt idx="2910">
                  <c:v>2484</c:v>
                </c:pt>
                <c:pt idx="2911">
                  <c:v>2455</c:v>
                </c:pt>
                <c:pt idx="2912">
                  <c:v>2493</c:v>
                </c:pt>
                <c:pt idx="2913">
                  <c:v>2372</c:v>
                </c:pt>
                <c:pt idx="2914">
                  <c:v>2395</c:v>
                </c:pt>
                <c:pt idx="2915">
                  <c:v>2487</c:v>
                </c:pt>
                <c:pt idx="2916">
                  <c:v>2457</c:v>
                </c:pt>
                <c:pt idx="2917">
                  <c:v>2506</c:v>
                </c:pt>
                <c:pt idx="2918">
                  <c:v>2451</c:v>
                </c:pt>
                <c:pt idx="2919">
                  <c:v>2418</c:v>
                </c:pt>
                <c:pt idx="2920">
                  <c:v>2466</c:v>
                </c:pt>
                <c:pt idx="2921">
                  <c:v>2520</c:v>
                </c:pt>
                <c:pt idx="2922">
                  <c:v>2499</c:v>
                </c:pt>
                <c:pt idx="2923">
                  <c:v>2493</c:v>
                </c:pt>
                <c:pt idx="2924">
                  <c:v>2457</c:v>
                </c:pt>
                <c:pt idx="2925">
                  <c:v>2513</c:v>
                </c:pt>
                <c:pt idx="2926">
                  <c:v>2391</c:v>
                </c:pt>
                <c:pt idx="2927">
                  <c:v>2500</c:v>
                </c:pt>
                <c:pt idx="2928">
                  <c:v>2451</c:v>
                </c:pt>
                <c:pt idx="2929">
                  <c:v>2495</c:v>
                </c:pt>
                <c:pt idx="2930">
                  <c:v>2531</c:v>
                </c:pt>
                <c:pt idx="2931">
                  <c:v>2387</c:v>
                </c:pt>
                <c:pt idx="2932">
                  <c:v>2435</c:v>
                </c:pt>
                <c:pt idx="2933">
                  <c:v>2460</c:v>
                </c:pt>
                <c:pt idx="2934">
                  <c:v>2517</c:v>
                </c:pt>
                <c:pt idx="2935">
                  <c:v>2435</c:v>
                </c:pt>
                <c:pt idx="2936">
                  <c:v>2447</c:v>
                </c:pt>
                <c:pt idx="2937">
                  <c:v>2425</c:v>
                </c:pt>
                <c:pt idx="2938">
                  <c:v>2404</c:v>
                </c:pt>
                <c:pt idx="2939">
                  <c:v>2394</c:v>
                </c:pt>
                <c:pt idx="2940">
                  <c:v>2450</c:v>
                </c:pt>
                <c:pt idx="2941">
                  <c:v>2528</c:v>
                </c:pt>
                <c:pt idx="2942">
                  <c:v>2451</c:v>
                </c:pt>
                <c:pt idx="2943">
                  <c:v>2436</c:v>
                </c:pt>
                <c:pt idx="2944">
                  <c:v>2358</c:v>
                </c:pt>
                <c:pt idx="2945">
                  <c:v>2460</c:v>
                </c:pt>
                <c:pt idx="2946">
                  <c:v>2341</c:v>
                </c:pt>
                <c:pt idx="2947">
                  <c:v>2408</c:v>
                </c:pt>
                <c:pt idx="2948">
                  <c:v>2368</c:v>
                </c:pt>
                <c:pt idx="2949">
                  <c:v>2444</c:v>
                </c:pt>
                <c:pt idx="2950">
                  <c:v>2426</c:v>
                </c:pt>
                <c:pt idx="2951">
                  <c:v>2426</c:v>
                </c:pt>
                <c:pt idx="2952">
                  <c:v>2388</c:v>
                </c:pt>
                <c:pt idx="2953">
                  <c:v>2411</c:v>
                </c:pt>
                <c:pt idx="2954">
                  <c:v>2395</c:v>
                </c:pt>
                <c:pt idx="2955">
                  <c:v>2409</c:v>
                </c:pt>
                <c:pt idx="2956">
                  <c:v>2404</c:v>
                </c:pt>
                <c:pt idx="2957">
                  <c:v>2495</c:v>
                </c:pt>
                <c:pt idx="2958">
                  <c:v>2444</c:v>
                </c:pt>
                <c:pt idx="2959">
                  <c:v>2363</c:v>
                </c:pt>
                <c:pt idx="2960">
                  <c:v>2438</c:v>
                </c:pt>
                <c:pt idx="2961">
                  <c:v>2426</c:v>
                </c:pt>
                <c:pt idx="2962">
                  <c:v>2445</c:v>
                </c:pt>
                <c:pt idx="2963">
                  <c:v>2377</c:v>
                </c:pt>
                <c:pt idx="2964">
                  <c:v>2413</c:v>
                </c:pt>
                <c:pt idx="2965">
                  <c:v>2370</c:v>
                </c:pt>
                <c:pt idx="2966">
                  <c:v>2399</c:v>
                </c:pt>
                <c:pt idx="2967">
                  <c:v>2400</c:v>
                </c:pt>
                <c:pt idx="2968">
                  <c:v>2399</c:v>
                </c:pt>
                <c:pt idx="2969">
                  <c:v>2406</c:v>
                </c:pt>
                <c:pt idx="2970">
                  <c:v>2417</c:v>
                </c:pt>
                <c:pt idx="2971">
                  <c:v>2404</c:v>
                </c:pt>
                <c:pt idx="2972">
                  <c:v>2437</c:v>
                </c:pt>
                <c:pt idx="2973">
                  <c:v>2377</c:v>
                </c:pt>
                <c:pt idx="2974">
                  <c:v>2395</c:v>
                </c:pt>
                <c:pt idx="2975">
                  <c:v>2438</c:v>
                </c:pt>
                <c:pt idx="2976">
                  <c:v>2379</c:v>
                </c:pt>
                <c:pt idx="2977">
                  <c:v>2376</c:v>
                </c:pt>
                <c:pt idx="2978">
                  <c:v>2413</c:v>
                </c:pt>
                <c:pt idx="2979">
                  <c:v>2443</c:v>
                </c:pt>
                <c:pt idx="2980">
                  <c:v>2420</c:v>
                </c:pt>
                <c:pt idx="2981">
                  <c:v>2298</c:v>
                </c:pt>
                <c:pt idx="2982">
                  <c:v>2471</c:v>
                </c:pt>
                <c:pt idx="2983">
                  <c:v>2487</c:v>
                </c:pt>
                <c:pt idx="2984">
                  <c:v>2403</c:v>
                </c:pt>
                <c:pt idx="2985">
                  <c:v>2492</c:v>
                </c:pt>
                <c:pt idx="2986">
                  <c:v>2487</c:v>
                </c:pt>
                <c:pt idx="2987">
                  <c:v>2432</c:v>
                </c:pt>
                <c:pt idx="2988">
                  <c:v>2497</c:v>
                </c:pt>
                <c:pt idx="2989">
                  <c:v>2438</c:v>
                </c:pt>
                <c:pt idx="2990">
                  <c:v>2390</c:v>
                </c:pt>
                <c:pt idx="2991">
                  <c:v>2424</c:v>
                </c:pt>
                <c:pt idx="2992">
                  <c:v>2410</c:v>
                </c:pt>
                <c:pt idx="2993">
                  <c:v>2522</c:v>
                </c:pt>
                <c:pt idx="2994">
                  <c:v>2497</c:v>
                </c:pt>
                <c:pt idx="2995">
                  <c:v>2546</c:v>
                </c:pt>
                <c:pt idx="2996">
                  <c:v>2499</c:v>
                </c:pt>
                <c:pt idx="2997">
                  <c:v>2575</c:v>
                </c:pt>
                <c:pt idx="2998">
                  <c:v>2532</c:v>
                </c:pt>
                <c:pt idx="2999">
                  <c:v>2480</c:v>
                </c:pt>
                <c:pt idx="3000">
                  <c:v>2514</c:v>
                </c:pt>
                <c:pt idx="3001">
                  <c:v>2520</c:v>
                </c:pt>
                <c:pt idx="3002">
                  <c:v>2590</c:v>
                </c:pt>
                <c:pt idx="3003">
                  <c:v>2558</c:v>
                </c:pt>
                <c:pt idx="3004">
                  <c:v>2551</c:v>
                </c:pt>
                <c:pt idx="3005">
                  <c:v>2563</c:v>
                </c:pt>
                <c:pt idx="3006">
                  <c:v>2593</c:v>
                </c:pt>
                <c:pt idx="3007">
                  <c:v>2642</c:v>
                </c:pt>
                <c:pt idx="3008">
                  <c:v>2637</c:v>
                </c:pt>
                <c:pt idx="3009">
                  <c:v>2583</c:v>
                </c:pt>
                <c:pt idx="3010">
                  <c:v>2573</c:v>
                </c:pt>
                <c:pt idx="3011">
                  <c:v>2572</c:v>
                </c:pt>
                <c:pt idx="3012">
                  <c:v>2609</c:v>
                </c:pt>
                <c:pt idx="3013">
                  <c:v>2586</c:v>
                </c:pt>
                <c:pt idx="3014">
                  <c:v>2630</c:v>
                </c:pt>
                <c:pt idx="3015">
                  <c:v>2634</c:v>
                </c:pt>
                <c:pt idx="3016">
                  <c:v>2605</c:v>
                </c:pt>
                <c:pt idx="3017">
                  <c:v>2611</c:v>
                </c:pt>
                <c:pt idx="3018">
                  <c:v>2656</c:v>
                </c:pt>
                <c:pt idx="3019">
                  <c:v>2666</c:v>
                </c:pt>
                <c:pt idx="3020">
                  <c:v>2647</c:v>
                </c:pt>
                <c:pt idx="3021">
                  <c:v>2612</c:v>
                </c:pt>
                <c:pt idx="3022">
                  <c:v>2545</c:v>
                </c:pt>
                <c:pt idx="3023">
                  <c:v>2540</c:v>
                </c:pt>
                <c:pt idx="3024">
                  <c:v>2581</c:v>
                </c:pt>
                <c:pt idx="3025">
                  <c:v>2645</c:v>
                </c:pt>
                <c:pt idx="3026">
                  <c:v>2622</c:v>
                </c:pt>
                <c:pt idx="3027">
                  <c:v>2508</c:v>
                </c:pt>
                <c:pt idx="3028">
                  <c:v>2643</c:v>
                </c:pt>
                <c:pt idx="3029">
                  <c:v>2676</c:v>
                </c:pt>
                <c:pt idx="3030">
                  <c:v>2528</c:v>
                </c:pt>
                <c:pt idx="3031">
                  <c:v>2469</c:v>
                </c:pt>
                <c:pt idx="3032">
                  <c:v>2598</c:v>
                </c:pt>
                <c:pt idx="3033">
                  <c:v>2557</c:v>
                </c:pt>
                <c:pt idx="3034">
                  <c:v>2597</c:v>
                </c:pt>
                <c:pt idx="3035">
                  <c:v>2592</c:v>
                </c:pt>
                <c:pt idx="3036">
                  <c:v>2564</c:v>
                </c:pt>
                <c:pt idx="3037">
                  <c:v>2473</c:v>
                </c:pt>
                <c:pt idx="3038">
                  <c:v>2559</c:v>
                </c:pt>
                <c:pt idx="3039">
                  <c:v>2572</c:v>
                </c:pt>
                <c:pt idx="3040">
                  <c:v>2529</c:v>
                </c:pt>
                <c:pt idx="3041">
                  <c:v>2459</c:v>
                </c:pt>
                <c:pt idx="3042">
                  <c:v>2553</c:v>
                </c:pt>
                <c:pt idx="3043">
                  <c:v>2466</c:v>
                </c:pt>
                <c:pt idx="3044">
                  <c:v>2465</c:v>
                </c:pt>
                <c:pt idx="3045">
                  <c:v>2504</c:v>
                </c:pt>
                <c:pt idx="3046">
                  <c:v>2480</c:v>
                </c:pt>
                <c:pt idx="3047">
                  <c:v>2512</c:v>
                </c:pt>
                <c:pt idx="3048">
                  <c:v>2461</c:v>
                </c:pt>
                <c:pt idx="3049">
                  <c:v>2476</c:v>
                </c:pt>
                <c:pt idx="3050">
                  <c:v>2479</c:v>
                </c:pt>
                <c:pt idx="3051">
                  <c:v>2510</c:v>
                </c:pt>
                <c:pt idx="3052">
                  <c:v>2464</c:v>
                </c:pt>
                <c:pt idx="3053">
                  <c:v>2525</c:v>
                </c:pt>
                <c:pt idx="3054">
                  <c:v>2506</c:v>
                </c:pt>
                <c:pt idx="3055">
                  <c:v>2504</c:v>
                </c:pt>
                <c:pt idx="3056">
                  <c:v>2444</c:v>
                </c:pt>
                <c:pt idx="3057">
                  <c:v>2499</c:v>
                </c:pt>
                <c:pt idx="3058">
                  <c:v>2422</c:v>
                </c:pt>
                <c:pt idx="3059">
                  <c:v>2501</c:v>
                </c:pt>
                <c:pt idx="3060">
                  <c:v>2502</c:v>
                </c:pt>
                <c:pt idx="3061">
                  <c:v>2580</c:v>
                </c:pt>
                <c:pt idx="3062">
                  <c:v>2526</c:v>
                </c:pt>
                <c:pt idx="3063">
                  <c:v>2498</c:v>
                </c:pt>
                <c:pt idx="3064">
                  <c:v>2478</c:v>
                </c:pt>
                <c:pt idx="3065">
                  <c:v>2516</c:v>
                </c:pt>
                <c:pt idx="3066">
                  <c:v>2474</c:v>
                </c:pt>
                <c:pt idx="3067">
                  <c:v>2524</c:v>
                </c:pt>
                <c:pt idx="3068">
                  <c:v>2434</c:v>
                </c:pt>
                <c:pt idx="3069">
                  <c:v>2449</c:v>
                </c:pt>
                <c:pt idx="3070">
                  <c:v>2561</c:v>
                </c:pt>
                <c:pt idx="3071">
                  <c:v>2475</c:v>
                </c:pt>
                <c:pt idx="3072">
                  <c:v>2469</c:v>
                </c:pt>
                <c:pt idx="3073">
                  <c:v>2442</c:v>
                </c:pt>
                <c:pt idx="3074">
                  <c:v>2402</c:v>
                </c:pt>
                <c:pt idx="3075">
                  <c:v>2473</c:v>
                </c:pt>
                <c:pt idx="3076">
                  <c:v>2428</c:v>
                </c:pt>
                <c:pt idx="3077">
                  <c:v>2425</c:v>
                </c:pt>
                <c:pt idx="3078">
                  <c:v>2413</c:v>
                </c:pt>
                <c:pt idx="3079">
                  <c:v>2386</c:v>
                </c:pt>
                <c:pt idx="3080">
                  <c:v>2374</c:v>
                </c:pt>
                <c:pt idx="3081">
                  <c:v>2372</c:v>
                </c:pt>
                <c:pt idx="3082">
                  <c:v>2381</c:v>
                </c:pt>
                <c:pt idx="3083">
                  <c:v>2423</c:v>
                </c:pt>
                <c:pt idx="3084">
                  <c:v>2390</c:v>
                </c:pt>
                <c:pt idx="3085">
                  <c:v>2337</c:v>
                </c:pt>
                <c:pt idx="3086">
                  <c:v>2399</c:v>
                </c:pt>
                <c:pt idx="3087">
                  <c:v>2318</c:v>
                </c:pt>
                <c:pt idx="3088">
                  <c:v>2471</c:v>
                </c:pt>
                <c:pt idx="3089">
                  <c:v>2387</c:v>
                </c:pt>
                <c:pt idx="3090">
                  <c:v>2396</c:v>
                </c:pt>
                <c:pt idx="3091">
                  <c:v>2413</c:v>
                </c:pt>
                <c:pt idx="3092">
                  <c:v>2349</c:v>
                </c:pt>
                <c:pt idx="3093">
                  <c:v>2454</c:v>
                </c:pt>
                <c:pt idx="3094">
                  <c:v>2451</c:v>
                </c:pt>
                <c:pt idx="3095">
                  <c:v>2331</c:v>
                </c:pt>
                <c:pt idx="3096">
                  <c:v>2319</c:v>
                </c:pt>
                <c:pt idx="3097">
                  <c:v>2374</c:v>
                </c:pt>
                <c:pt idx="3098">
                  <c:v>2381</c:v>
                </c:pt>
                <c:pt idx="3099">
                  <c:v>2437</c:v>
                </c:pt>
                <c:pt idx="3100">
                  <c:v>2436</c:v>
                </c:pt>
                <c:pt idx="3101">
                  <c:v>2332</c:v>
                </c:pt>
                <c:pt idx="3102">
                  <c:v>2285</c:v>
                </c:pt>
                <c:pt idx="3103">
                  <c:v>2369</c:v>
                </c:pt>
                <c:pt idx="3104">
                  <c:v>2245</c:v>
                </c:pt>
                <c:pt idx="3105">
                  <c:v>2225</c:v>
                </c:pt>
                <c:pt idx="3106">
                  <c:v>2378</c:v>
                </c:pt>
                <c:pt idx="3107">
                  <c:v>2421</c:v>
                </c:pt>
                <c:pt idx="3108">
                  <c:v>2473</c:v>
                </c:pt>
                <c:pt idx="3109">
                  <c:v>2423</c:v>
                </c:pt>
                <c:pt idx="3110">
                  <c:v>2380</c:v>
                </c:pt>
                <c:pt idx="3111">
                  <c:v>2361</c:v>
                </c:pt>
                <c:pt idx="3112">
                  <c:v>2414</c:v>
                </c:pt>
                <c:pt idx="3113">
                  <c:v>2368</c:v>
                </c:pt>
                <c:pt idx="3114">
                  <c:v>2304</c:v>
                </c:pt>
                <c:pt idx="3115">
                  <c:v>2353</c:v>
                </c:pt>
                <c:pt idx="3116">
                  <c:v>2372</c:v>
                </c:pt>
                <c:pt idx="3117">
                  <c:v>2273</c:v>
                </c:pt>
                <c:pt idx="3118">
                  <c:v>2312</c:v>
                </c:pt>
                <c:pt idx="3119">
                  <c:v>2289</c:v>
                </c:pt>
                <c:pt idx="3120">
                  <c:v>2307</c:v>
                </c:pt>
                <c:pt idx="3121">
                  <c:v>2314</c:v>
                </c:pt>
                <c:pt idx="3122">
                  <c:v>2335</c:v>
                </c:pt>
                <c:pt idx="3123">
                  <c:v>2311</c:v>
                </c:pt>
                <c:pt idx="3124">
                  <c:v>2380</c:v>
                </c:pt>
                <c:pt idx="3125">
                  <c:v>2412</c:v>
                </c:pt>
                <c:pt idx="3126">
                  <c:v>2350</c:v>
                </c:pt>
                <c:pt idx="3127">
                  <c:v>2297</c:v>
                </c:pt>
                <c:pt idx="3128">
                  <c:v>2315</c:v>
                </c:pt>
                <c:pt idx="3129">
                  <c:v>2333</c:v>
                </c:pt>
                <c:pt idx="3130">
                  <c:v>2418</c:v>
                </c:pt>
                <c:pt idx="3131">
                  <c:v>2300</c:v>
                </c:pt>
                <c:pt idx="3132">
                  <c:v>2266</c:v>
                </c:pt>
                <c:pt idx="3133">
                  <c:v>2336</c:v>
                </c:pt>
                <c:pt idx="3134">
                  <c:v>2404</c:v>
                </c:pt>
                <c:pt idx="3135">
                  <c:v>2321</c:v>
                </c:pt>
                <c:pt idx="3136">
                  <c:v>2360</c:v>
                </c:pt>
                <c:pt idx="3137">
                  <c:v>2337</c:v>
                </c:pt>
                <c:pt idx="3138">
                  <c:v>2379</c:v>
                </c:pt>
                <c:pt idx="3139">
                  <c:v>2393</c:v>
                </c:pt>
                <c:pt idx="3140">
                  <c:v>2437</c:v>
                </c:pt>
                <c:pt idx="3141">
                  <c:v>2306</c:v>
                </c:pt>
                <c:pt idx="3142">
                  <c:v>2271</c:v>
                </c:pt>
                <c:pt idx="3143">
                  <c:v>2333</c:v>
                </c:pt>
                <c:pt idx="3144">
                  <c:v>2348</c:v>
                </c:pt>
                <c:pt idx="3145">
                  <c:v>2297</c:v>
                </c:pt>
                <c:pt idx="3146">
                  <c:v>2330</c:v>
                </c:pt>
                <c:pt idx="3147">
                  <c:v>2345</c:v>
                </c:pt>
                <c:pt idx="3148">
                  <c:v>2271</c:v>
                </c:pt>
                <c:pt idx="3149">
                  <c:v>2256</c:v>
                </c:pt>
                <c:pt idx="3150">
                  <c:v>2286</c:v>
                </c:pt>
                <c:pt idx="3151">
                  <c:v>2267</c:v>
                </c:pt>
                <c:pt idx="3152">
                  <c:v>2299</c:v>
                </c:pt>
                <c:pt idx="3153">
                  <c:v>2310</c:v>
                </c:pt>
                <c:pt idx="3154">
                  <c:v>2371</c:v>
                </c:pt>
                <c:pt idx="3155">
                  <c:v>2330</c:v>
                </c:pt>
                <c:pt idx="3156">
                  <c:v>2297</c:v>
                </c:pt>
                <c:pt idx="3157">
                  <c:v>2285</c:v>
                </c:pt>
                <c:pt idx="3158">
                  <c:v>2341</c:v>
                </c:pt>
                <c:pt idx="3159">
                  <c:v>2252</c:v>
                </c:pt>
                <c:pt idx="3160">
                  <c:v>2276</c:v>
                </c:pt>
                <c:pt idx="3161">
                  <c:v>2323</c:v>
                </c:pt>
                <c:pt idx="3162">
                  <c:v>2347</c:v>
                </c:pt>
                <c:pt idx="3163">
                  <c:v>2316</c:v>
                </c:pt>
                <c:pt idx="3164">
                  <c:v>2274</c:v>
                </c:pt>
                <c:pt idx="3165">
                  <c:v>2362</c:v>
                </c:pt>
                <c:pt idx="3166">
                  <c:v>2259</c:v>
                </c:pt>
                <c:pt idx="3167">
                  <c:v>2204</c:v>
                </c:pt>
                <c:pt idx="3168">
                  <c:v>2243</c:v>
                </c:pt>
                <c:pt idx="3169">
                  <c:v>2266</c:v>
                </c:pt>
                <c:pt idx="3170">
                  <c:v>2262</c:v>
                </c:pt>
                <c:pt idx="3171">
                  <c:v>2224</c:v>
                </c:pt>
                <c:pt idx="3172">
                  <c:v>2305</c:v>
                </c:pt>
                <c:pt idx="3173">
                  <c:v>2365</c:v>
                </c:pt>
                <c:pt idx="3174">
                  <c:v>2241</c:v>
                </c:pt>
                <c:pt idx="3175">
                  <c:v>2231</c:v>
                </c:pt>
                <c:pt idx="3176">
                  <c:v>2341</c:v>
                </c:pt>
                <c:pt idx="3177">
                  <c:v>2362</c:v>
                </c:pt>
                <c:pt idx="3178">
                  <c:v>2295</c:v>
                </c:pt>
                <c:pt idx="3179">
                  <c:v>2278</c:v>
                </c:pt>
                <c:pt idx="3180">
                  <c:v>2285</c:v>
                </c:pt>
                <c:pt idx="3181">
                  <c:v>2209</c:v>
                </c:pt>
                <c:pt idx="3182">
                  <c:v>2293</c:v>
                </c:pt>
                <c:pt idx="3183">
                  <c:v>2308</c:v>
                </c:pt>
                <c:pt idx="3184">
                  <c:v>2303</c:v>
                </c:pt>
                <c:pt idx="3185">
                  <c:v>2283</c:v>
                </c:pt>
                <c:pt idx="3186">
                  <c:v>2321</c:v>
                </c:pt>
                <c:pt idx="3187">
                  <c:v>2307</c:v>
                </c:pt>
                <c:pt idx="3188">
                  <c:v>2259</c:v>
                </c:pt>
                <c:pt idx="3189">
                  <c:v>2299</c:v>
                </c:pt>
                <c:pt idx="3190">
                  <c:v>2324</c:v>
                </c:pt>
                <c:pt idx="3191">
                  <c:v>2276</c:v>
                </c:pt>
                <c:pt idx="3192">
                  <c:v>2262</c:v>
                </c:pt>
                <c:pt idx="3193">
                  <c:v>2312</c:v>
                </c:pt>
                <c:pt idx="3194">
                  <c:v>2305</c:v>
                </c:pt>
                <c:pt idx="3195">
                  <c:v>2297</c:v>
                </c:pt>
                <c:pt idx="3196">
                  <c:v>2249</c:v>
                </c:pt>
                <c:pt idx="3197">
                  <c:v>2240</c:v>
                </c:pt>
                <c:pt idx="3198">
                  <c:v>2262</c:v>
                </c:pt>
                <c:pt idx="3199">
                  <c:v>2276</c:v>
                </c:pt>
                <c:pt idx="3200">
                  <c:v>2218</c:v>
                </c:pt>
                <c:pt idx="3201">
                  <c:v>2283</c:v>
                </c:pt>
                <c:pt idx="3202">
                  <c:v>2319</c:v>
                </c:pt>
                <c:pt idx="3203">
                  <c:v>2360</c:v>
                </c:pt>
                <c:pt idx="3204">
                  <c:v>2308</c:v>
                </c:pt>
                <c:pt idx="3205">
                  <c:v>2246</c:v>
                </c:pt>
                <c:pt idx="3206">
                  <c:v>2292</c:v>
                </c:pt>
                <c:pt idx="3207">
                  <c:v>2269</c:v>
                </c:pt>
                <c:pt idx="3208">
                  <c:v>2274</c:v>
                </c:pt>
                <c:pt idx="3209">
                  <c:v>2234</c:v>
                </c:pt>
                <c:pt idx="3210">
                  <c:v>2269</c:v>
                </c:pt>
                <c:pt idx="3211">
                  <c:v>2256</c:v>
                </c:pt>
                <c:pt idx="3212">
                  <c:v>2220</c:v>
                </c:pt>
                <c:pt idx="3213">
                  <c:v>2264</c:v>
                </c:pt>
                <c:pt idx="3214">
                  <c:v>2212</c:v>
                </c:pt>
                <c:pt idx="3215">
                  <c:v>2283</c:v>
                </c:pt>
                <c:pt idx="3216">
                  <c:v>2248</c:v>
                </c:pt>
                <c:pt idx="3217">
                  <c:v>2307</c:v>
                </c:pt>
                <c:pt idx="3218">
                  <c:v>2232</c:v>
                </c:pt>
                <c:pt idx="3219">
                  <c:v>2314</c:v>
                </c:pt>
                <c:pt idx="3220">
                  <c:v>2260</c:v>
                </c:pt>
                <c:pt idx="3221">
                  <c:v>2263</c:v>
                </c:pt>
                <c:pt idx="3222">
                  <c:v>2287</c:v>
                </c:pt>
                <c:pt idx="3223">
                  <c:v>2285</c:v>
                </c:pt>
                <c:pt idx="3224">
                  <c:v>2233</c:v>
                </c:pt>
                <c:pt idx="3225">
                  <c:v>2292</c:v>
                </c:pt>
                <c:pt idx="3226">
                  <c:v>2302</c:v>
                </c:pt>
                <c:pt idx="3227">
                  <c:v>2247</c:v>
                </c:pt>
                <c:pt idx="3228">
                  <c:v>2237</c:v>
                </c:pt>
                <c:pt idx="3229">
                  <c:v>2255</c:v>
                </c:pt>
                <c:pt idx="3230">
                  <c:v>2263</c:v>
                </c:pt>
                <c:pt idx="3231">
                  <c:v>2278</c:v>
                </c:pt>
                <c:pt idx="3232">
                  <c:v>2229</c:v>
                </c:pt>
                <c:pt idx="3233">
                  <c:v>2263</c:v>
                </c:pt>
                <c:pt idx="3234">
                  <c:v>2230</c:v>
                </c:pt>
                <c:pt idx="3235">
                  <c:v>2225</c:v>
                </c:pt>
                <c:pt idx="3236">
                  <c:v>2214</c:v>
                </c:pt>
                <c:pt idx="3237">
                  <c:v>2235</c:v>
                </c:pt>
                <c:pt idx="3238">
                  <c:v>2300</c:v>
                </c:pt>
                <c:pt idx="3239">
                  <c:v>2239</c:v>
                </c:pt>
                <c:pt idx="3240">
                  <c:v>2298</c:v>
                </c:pt>
                <c:pt idx="3241">
                  <c:v>2296</c:v>
                </c:pt>
                <c:pt idx="3242">
                  <c:v>2292</c:v>
                </c:pt>
                <c:pt idx="3243">
                  <c:v>2145</c:v>
                </c:pt>
                <c:pt idx="3244">
                  <c:v>2227</c:v>
                </c:pt>
                <c:pt idx="3245">
                  <c:v>2268</c:v>
                </c:pt>
                <c:pt idx="3246">
                  <c:v>2307</c:v>
                </c:pt>
                <c:pt idx="3247">
                  <c:v>2251</c:v>
                </c:pt>
                <c:pt idx="3248">
                  <c:v>2273</c:v>
                </c:pt>
                <c:pt idx="3249">
                  <c:v>2265</c:v>
                </c:pt>
                <c:pt idx="3250">
                  <c:v>2256</c:v>
                </c:pt>
                <c:pt idx="3251">
                  <c:v>2295</c:v>
                </c:pt>
                <c:pt idx="3252">
                  <c:v>2228</c:v>
                </c:pt>
                <c:pt idx="3253">
                  <c:v>2197</c:v>
                </c:pt>
                <c:pt idx="3254">
                  <c:v>2217</c:v>
                </c:pt>
                <c:pt idx="3255">
                  <c:v>2236</c:v>
                </c:pt>
                <c:pt idx="3256">
                  <c:v>2266</c:v>
                </c:pt>
                <c:pt idx="3257">
                  <c:v>2311</c:v>
                </c:pt>
                <c:pt idx="3258">
                  <c:v>2185</c:v>
                </c:pt>
                <c:pt idx="3259">
                  <c:v>2254</c:v>
                </c:pt>
                <c:pt idx="3260">
                  <c:v>2228</c:v>
                </c:pt>
                <c:pt idx="3261">
                  <c:v>2211</c:v>
                </c:pt>
                <c:pt idx="3262">
                  <c:v>2202</c:v>
                </c:pt>
                <c:pt idx="3263">
                  <c:v>2230</c:v>
                </c:pt>
                <c:pt idx="3264">
                  <c:v>2217</c:v>
                </c:pt>
                <c:pt idx="3265">
                  <c:v>2178</c:v>
                </c:pt>
                <c:pt idx="3266">
                  <c:v>2162</c:v>
                </c:pt>
                <c:pt idx="3267">
                  <c:v>2238</c:v>
                </c:pt>
                <c:pt idx="3268">
                  <c:v>2250</c:v>
                </c:pt>
                <c:pt idx="3269">
                  <c:v>2201</c:v>
                </c:pt>
                <c:pt idx="3270">
                  <c:v>2251</c:v>
                </c:pt>
                <c:pt idx="3271">
                  <c:v>2210</c:v>
                </c:pt>
                <c:pt idx="3272">
                  <c:v>2240</c:v>
                </c:pt>
                <c:pt idx="3273">
                  <c:v>2264</c:v>
                </c:pt>
                <c:pt idx="3274">
                  <c:v>2212</c:v>
                </c:pt>
                <c:pt idx="3275">
                  <c:v>2264</c:v>
                </c:pt>
                <c:pt idx="3276">
                  <c:v>2227</c:v>
                </c:pt>
                <c:pt idx="3277">
                  <c:v>2185</c:v>
                </c:pt>
                <c:pt idx="3278">
                  <c:v>2249</c:v>
                </c:pt>
                <c:pt idx="3279">
                  <c:v>2232</c:v>
                </c:pt>
                <c:pt idx="3280">
                  <c:v>2250</c:v>
                </c:pt>
                <c:pt idx="3281">
                  <c:v>2216</c:v>
                </c:pt>
                <c:pt idx="3282">
                  <c:v>2264</c:v>
                </c:pt>
                <c:pt idx="3283">
                  <c:v>2199</c:v>
                </c:pt>
                <c:pt idx="3284">
                  <c:v>2213</c:v>
                </c:pt>
                <c:pt idx="3285">
                  <c:v>2231</c:v>
                </c:pt>
                <c:pt idx="3286">
                  <c:v>2233</c:v>
                </c:pt>
                <c:pt idx="3287">
                  <c:v>2259</c:v>
                </c:pt>
                <c:pt idx="3288">
                  <c:v>2269</c:v>
                </c:pt>
                <c:pt idx="3289">
                  <c:v>2266</c:v>
                </c:pt>
                <c:pt idx="3290">
                  <c:v>2305</c:v>
                </c:pt>
                <c:pt idx="3291">
                  <c:v>2231</c:v>
                </c:pt>
                <c:pt idx="3292">
                  <c:v>2244</c:v>
                </c:pt>
                <c:pt idx="3293">
                  <c:v>2207</c:v>
                </c:pt>
                <c:pt idx="3294">
                  <c:v>2185</c:v>
                </c:pt>
                <c:pt idx="3295">
                  <c:v>2268</c:v>
                </c:pt>
                <c:pt idx="3296">
                  <c:v>2289</c:v>
                </c:pt>
                <c:pt idx="3297">
                  <c:v>2234</c:v>
                </c:pt>
                <c:pt idx="3298">
                  <c:v>2246</c:v>
                </c:pt>
                <c:pt idx="3299">
                  <c:v>2232</c:v>
                </c:pt>
                <c:pt idx="3300">
                  <c:v>2199</c:v>
                </c:pt>
                <c:pt idx="3301">
                  <c:v>2226</c:v>
                </c:pt>
                <c:pt idx="3302">
                  <c:v>2244</c:v>
                </c:pt>
                <c:pt idx="3303">
                  <c:v>2229</c:v>
                </c:pt>
                <c:pt idx="3304">
                  <c:v>2275</c:v>
                </c:pt>
                <c:pt idx="3305">
                  <c:v>2354</c:v>
                </c:pt>
                <c:pt idx="3306">
                  <c:v>2152</c:v>
                </c:pt>
                <c:pt idx="3307">
                  <c:v>2289</c:v>
                </c:pt>
                <c:pt idx="3308">
                  <c:v>2257</c:v>
                </c:pt>
                <c:pt idx="3309">
                  <c:v>2265</c:v>
                </c:pt>
                <c:pt idx="3310">
                  <c:v>2254</c:v>
                </c:pt>
                <c:pt idx="3311">
                  <c:v>2278</c:v>
                </c:pt>
                <c:pt idx="3312">
                  <c:v>2266</c:v>
                </c:pt>
                <c:pt idx="3313">
                  <c:v>2275</c:v>
                </c:pt>
                <c:pt idx="3314">
                  <c:v>2315</c:v>
                </c:pt>
                <c:pt idx="3315">
                  <c:v>2226</c:v>
                </c:pt>
                <c:pt idx="3316">
                  <c:v>2272</c:v>
                </c:pt>
                <c:pt idx="3317">
                  <c:v>2244</c:v>
                </c:pt>
                <c:pt idx="3318">
                  <c:v>2291</c:v>
                </c:pt>
                <c:pt idx="3319">
                  <c:v>2214</c:v>
                </c:pt>
                <c:pt idx="3320">
                  <c:v>2273</c:v>
                </c:pt>
                <c:pt idx="3321">
                  <c:v>2205</c:v>
                </c:pt>
                <c:pt idx="3322">
                  <c:v>2279</c:v>
                </c:pt>
                <c:pt idx="3323">
                  <c:v>2292</c:v>
                </c:pt>
                <c:pt idx="3324">
                  <c:v>2239</c:v>
                </c:pt>
                <c:pt idx="3325">
                  <c:v>2257</c:v>
                </c:pt>
                <c:pt idx="3326">
                  <c:v>2164</c:v>
                </c:pt>
                <c:pt idx="3327">
                  <c:v>2250</c:v>
                </c:pt>
                <c:pt idx="3328">
                  <c:v>2215</c:v>
                </c:pt>
                <c:pt idx="3329">
                  <c:v>2212</c:v>
                </c:pt>
                <c:pt idx="3330">
                  <c:v>2213</c:v>
                </c:pt>
                <c:pt idx="3331">
                  <c:v>2242</c:v>
                </c:pt>
                <c:pt idx="3332">
                  <c:v>2180</c:v>
                </c:pt>
                <c:pt idx="3333">
                  <c:v>2220</c:v>
                </c:pt>
                <c:pt idx="3334">
                  <c:v>2212</c:v>
                </c:pt>
                <c:pt idx="3335">
                  <c:v>2304</c:v>
                </c:pt>
                <c:pt idx="3336">
                  <c:v>2284</c:v>
                </c:pt>
                <c:pt idx="3337">
                  <c:v>2305</c:v>
                </c:pt>
                <c:pt idx="3338">
                  <c:v>2262</c:v>
                </c:pt>
                <c:pt idx="3339">
                  <c:v>2172</c:v>
                </c:pt>
                <c:pt idx="3340">
                  <c:v>2244</c:v>
                </c:pt>
                <c:pt idx="3341">
                  <c:v>2257</c:v>
                </c:pt>
                <c:pt idx="3342">
                  <c:v>2252</c:v>
                </c:pt>
                <c:pt idx="3343">
                  <c:v>2287</c:v>
                </c:pt>
                <c:pt idx="3344">
                  <c:v>2226</c:v>
                </c:pt>
                <c:pt idx="3345">
                  <c:v>2213</c:v>
                </c:pt>
                <c:pt idx="3346">
                  <c:v>2197</c:v>
                </c:pt>
                <c:pt idx="3347">
                  <c:v>2218</c:v>
                </c:pt>
                <c:pt idx="3348">
                  <c:v>2223</c:v>
                </c:pt>
                <c:pt idx="3349">
                  <c:v>2242</c:v>
                </c:pt>
                <c:pt idx="3350">
                  <c:v>2334</c:v>
                </c:pt>
                <c:pt idx="3351">
                  <c:v>2253</c:v>
                </c:pt>
                <c:pt idx="3352">
                  <c:v>2202</c:v>
                </c:pt>
                <c:pt idx="3353">
                  <c:v>2180</c:v>
                </c:pt>
                <c:pt idx="3354">
                  <c:v>2150</c:v>
                </c:pt>
                <c:pt idx="3355">
                  <c:v>2294</c:v>
                </c:pt>
                <c:pt idx="3356">
                  <c:v>2291</c:v>
                </c:pt>
                <c:pt idx="3357">
                  <c:v>2268</c:v>
                </c:pt>
                <c:pt idx="3358">
                  <c:v>2261</c:v>
                </c:pt>
                <c:pt idx="3359">
                  <c:v>2252</c:v>
                </c:pt>
                <c:pt idx="3360">
                  <c:v>2251</c:v>
                </c:pt>
                <c:pt idx="3361">
                  <c:v>2249</c:v>
                </c:pt>
                <c:pt idx="3362">
                  <c:v>2190</c:v>
                </c:pt>
                <c:pt idx="3363">
                  <c:v>2132</c:v>
                </c:pt>
                <c:pt idx="3364">
                  <c:v>2219</c:v>
                </c:pt>
                <c:pt idx="3365">
                  <c:v>2183</c:v>
                </c:pt>
                <c:pt idx="3366">
                  <c:v>2246</c:v>
                </c:pt>
                <c:pt idx="3367">
                  <c:v>2199</c:v>
                </c:pt>
                <c:pt idx="3368">
                  <c:v>2194</c:v>
                </c:pt>
                <c:pt idx="3369">
                  <c:v>2258</c:v>
                </c:pt>
                <c:pt idx="3370">
                  <c:v>2187</c:v>
                </c:pt>
                <c:pt idx="3371">
                  <c:v>2245</c:v>
                </c:pt>
                <c:pt idx="3372">
                  <c:v>2244</c:v>
                </c:pt>
                <c:pt idx="3373">
                  <c:v>2257</c:v>
                </c:pt>
                <c:pt idx="3374">
                  <c:v>2289</c:v>
                </c:pt>
                <c:pt idx="3375">
                  <c:v>2247</c:v>
                </c:pt>
                <c:pt idx="3376">
                  <c:v>2333</c:v>
                </c:pt>
                <c:pt idx="3377">
                  <c:v>2236</c:v>
                </c:pt>
                <c:pt idx="3378">
                  <c:v>2114</c:v>
                </c:pt>
                <c:pt idx="3379">
                  <c:v>2299</c:v>
                </c:pt>
                <c:pt idx="3380">
                  <c:v>2288</c:v>
                </c:pt>
                <c:pt idx="3381">
                  <c:v>2193</c:v>
                </c:pt>
                <c:pt idx="3382">
                  <c:v>2261</c:v>
                </c:pt>
                <c:pt idx="3383">
                  <c:v>2297</c:v>
                </c:pt>
                <c:pt idx="3384">
                  <c:v>2300</c:v>
                </c:pt>
                <c:pt idx="3385">
                  <c:v>2270</c:v>
                </c:pt>
                <c:pt idx="3386">
                  <c:v>2287</c:v>
                </c:pt>
                <c:pt idx="3387">
                  <c:v>2227</c:v>
                </c:pt>
                <c:pt idx="3388">
                  <c:v>2211</c:v>
                </c:pt>
                <c:pt idx="3389">
                  <c:v>2249</c:v>
                </c:pt>
                <c:pt idx="3390">
                  <c:v>2205</c:v>
                </c:pt>
                <c:pt idx="3391">
                  <c:v>2327</c:v>
                </c:pt>
                <c:pt idx="3392">
                  <c:v>2268</c:v>
                </c:pt>
                <c:pt idx="3393">
                  <c:v>2295</c:v>
                </c:pt>
                <c:pt idx="3394">
                  <c:v>2339</c:v>
                </c:pt>
                <c:pt idx="3395">
                  <c:v>2243</c:v>
                </c:pt>
                <c:pt idx="3396">
                  <c:v>2308</c:v>
                </c:pt>
                <c:pt idx="3397">
                  <c:v>2238</c:v>
                </c:pt>
                <c:pt idx="3398">
                  <c:v>2288</c:v>
                </c:pt>
                <c:pt idx="3399">
                  <c:v>2347</c:v>
                </c:pt>
                <c:pt idx="3400">
                  <c:v>2268</c:v>
                </c:pt>
                <c:pt idx="3401">
                  <c:v>2207</c:v>
                </c:pt>
                <c:pt idx="3402">
                  <c:v>2291</c:v>
                </c:pt>
                <c:pt idx="3403">
                  <c:v>2218</c:v>
                </c:pt>
                <c:pt idx="3404">
                  <c:v>2241</c:v>
                </c:pt>
                <c:pt idx="3405">
                  <c:v>2218</c:v>
                </c:pt>
                <c:pt idx="3406">
                  <c:v>2261</c:v>
                </c:pt>
                <c:pt idx="3407">
                  <c:v>2218</c:v>
                </c:pt>
                <c:pt idx="3408">
                  <c:v>2305</c:v>
                </c:pt>
                <c:pt idx="3409">
                  <c:v>2343</c:v>
                </c:pt>
                <c:pt idx="3410">
                  <c:v>2205</c:v>
                </c:pt>
                <c:pt idx="3411">
                  <c:v>2253</c:v>
                </c:pt>
                <c:pt idx="3412">
                  <c:v>2231</c:v>
                </c:pt>
                <c:pt idx="3413">
                  <c:v>2320</c:v>
                </c:pt>
                <c:pt idx="3414">
                  <c:v>2251</c:v>
                </c:pt>
                <c:pt idx="3415">
                  <c:v>2361</c:v>
                </c:pt>
                <c:pt idx="3416">
                  <c:v>2251</c:v>
                </c:pt>
                <c:pt idx="3417">
                  <c:v>2218</c:v>
                </c:pt>
                <c:pt idx="3418">
                  <c:v>2267</c:v>
                </c:pt>
                <c:pt idx="3419">
                  <c:v>2223</c:v>
                </c:pt>
                <c:pt idx="3420">
                  <c:v>2164</c:v>
                </c:pt>
                <c:pt idx="3421">
                  <c:v>2179</c:v>
                </c:pt>
                <c:pt idx="3422">
                  <c:v>2196</c:v>
                </c:pt>
                <c:pt idx="3423">
                  <c:v>2277</c:v>
                </c:pt>
                <c:pt idx="3424">
                  <c:v>2284</c:v>
                </c:pt>
                <c:pt idx="3425">
                  <c:v>2215</c:v>
                </c:pt>
                <c:pt idx="3426">
                  <c:v>2267</c:v>
                </c:pt>
                <c:pt idx="3427">
                  <c:v>2242</c:v>
                </c:pt>
                <c:pt idx="3428">
                  <c:v>2211</c:v>
                </c:pt>
                <c:pt idx="3429">
                  <c:v>2202</c:v>
                </c:pt>
                <c:pt idx="3430">
                  <c:v>2210</c:v>
                </c:pt>
                <c:pt idx="3431">
                  <c:v>2226</c:v>
                </c:pt>
                <c:pt idx="3432">
                  <c:v>2265</c:v>
                </c:pt>
                <c:pt idx="3433">
                  <c:v>2222</c:v>
                </c:pt>
                <c:pt idx="3434">
                  <c:v>2169</c:v>
                </c:pt>
                <c:pt idx="3435">
                  <c:v>2212</c:v>
                </c:pt>
                <c:pt idx="3436">
                  <c:v>2194</c:v>
                </c:pt>
                <c:pt idx="3437">
                  <c:v>2260</c:v>
                </c:pt>
                <c:pt idx="3438">
                  <c:v>2211</c:v>
                </c:pt>
                <c:pt idx="3439">
                  <c:v>2158</c:v>
                </c:pt>
                <c:pt idx="3440">
                  <c:v>2203</c:v>
                </c:pt>
                <c:pt idx="3441">
                  <c:v>2209</c:v>
                </c:pt>
                <c:pt idx="3442">
                  <c:v>2145</c:v>
                </c:pt>
                <c:pt idx="3443">
                  <c:v>2228</c:v>
                </c:pt>
                <c:pt idx="3444">
                  <c:v>2202</c:v>
                </c:pt>
                <c:pt idx="3445">
                  <c:v>2173</c:v>
                </c:pt>
                <c:pt idx="3446">
                  <c:v>2182</c:v>
                </c:pt>
                <c:pt idx="3447">
                  <c:v>2182</c:v>
                </c:pt>
                <c:pt idx="3448">
                  <c:v>2160</c:v>
                </c:pt>
                <c:pt idx="3449">
                  <c:v>2181</c:v>
                </c:pt>
                <c:pt idx="3450">
                  <c:v>2152</c:v>
                </c:pt>
                <c:pt idx="3451">
                  <c:v>2200</c:v>
                </c:pt>
                <c:pt idx="3452">
                  <c:v>2230</c:v>
                </c:pt>
                <c:pt idx="3453">
                  <c:v>2202</c:v>
                </c:pt>
                <c:pt idx="3454">
                  <c:v>2234</c:v>
                </c:pt>
                <c:pt idx="3455">
                  <c:v>2240</c:v>
                </c:pt>
                <c:pt idx="3456">
                  <c:v>2190</c:v>
                </c:pt>
                <c:pt idx="3457">
                  <c:v>2203</c:v>
                </c:pt>
                <c:pt idx="3458">
                  <c:v>2231</c:v>
                </c:pt>
                <c:pt idx="3459">
                  <c:v>2226</c:v>
                </c:pt>
                <c:pt idx="3460">
                  <c:v>2091</c:v>
                </c:pt>
                <c:pt idx="3461">
                  <c:v>2190</c:v>
                </c:pt>
                <c:pt idx="3462">
                  <c:v>2182</c:v>
                </c:pt>
                <c:pt idx="3463">
                  <c:v>2160</c:v>
                </c:pt>
                <c:pt idx="3464">
                  <c:v>2209</c:v>
                </c:pt>
                <c:pt idx="3465">
                  <c:v>2195</c:v>
                </c:pt>
                <c:pt idx="3466">
                  <c:v>2197</c:v>
                </c:pt>
                <c:pt idx="3467">
                  <c:v>2259</c:v>
                </c:pt>
                <c:pt idx="3468">
                  <c:v>2287</c:v>
                </c:pt>
                <c:pt idx="3469">
                  <c:v>2221</c:v>
                </c:pt>
                <c:pt idx="3470">
                  <c:v>2256</c:v>
                </c:pt>
                <c:pt idx="3471">
                  <c:v>2219</c:v>
                </c:pt>
                <c:pt idx="3472">
                  <c:v>2214</c:v>
                </c:pt>
                <c:pt idx="3473">
                  <c:v>2159</c:v>
                </c:pt>
                <c:pt idx="3474">
                  <c:v>2187</c:v>
                </c:pt>
                <c:pt idx="3475">
                  <c:v>2157</c:v>
                </c:pt>
                <c:pt idx="3476">
                  <c:v>2215</c:v>
                </c:pt>
                <c:pt idx="3477">
                  <c:v>2259</c:v>
                </c:pt>
                <c:pt idx="3478">
                  <c:v>2300</c:v>
                </c:pt>
                <c:pt idx="3479">
                  <c:v>2188</c:v>
                </c:pt>
                <c:pt idx="3480">
                  <c:v>2232</c:v>
                </c:pt>
                <c:pt idx="3481">
                  <c:v>2180</c:v>
                </c:pt>
                <c:pt idx="3482">
                  <c:v>2169</c:v>
                </c:pt>
                <c:pt idx="3483">
                  <c:v>2198</c:v>
                </c:pt>
                <c:pt idx="3484">
                  <c:v>2276</c:v>
                </c:pt>
                <c:pt idx="3485">
                  <c:v>2139</c:v>
                </c:pt>
                <c:pt idx="3486">
                  <c:v>2211</c:v>
                </c:pt>
                <c:pt idx="3487">
                  <c:v>2185</c:v>
                </c:pt>
                <c:pt idx="3488">
                  <c:v>2189</c:v>
                </c:pt>
                <c:pt idx="3489">
                  <c:v>2175</c:v>
                </c:pt>
                <c:pt idx="3490">
                  <c:v>2227</c:v>
                </c:pt>
                <c:pt idx="3491">
                  <c:v>2212</c:v>
                </c:pt>
                <c:pt idx="3492">
                  <c:v>2209</c:v>
                </c:pt>
                <c:pt idx="3493">
                  <c:v>2178</c:v>
                </c:pt>
                <c:pt idx="3494">
                  <c:v>2222</c:v>
                </c:pt>
                <c:pt idx="3495">
                  <c:v>2183</c:v>
                </c:pt>
                <c:pt idx="3496">
                  <c:v>2143</c:v>
                </c:pt>
                <c:pt idx="3497">
                  <c:v>2210</c:v>
                </c:pt>
                <c:pt idx="3498">
                  <c:v>2249</c:v>
                </c:pt>
                <c:pt idx="3499">
                  <c:v>2261</c:v>
                </c:pt>
                <c:pt idx="3500">
                  <c:v>2259</c:v>
                </c:pt>
                <c:pt idx="3501">
                  <c:v>2164</c:v>
                </c:pt>
                <c:pt idx="3502">
                  <c:v>2263</c:v>
                </c:pt>
                <c:pt idx="3503">
                  <c:v>2236</c:v>
                </c:pt>
                <c:pt idx="3504">
                  <c:v>2242</c:v>
                </c:pt>
                <c:pt idx="3505">
                  <c:v>2130</c:v>
                </c:pt>
                <c:pt idx="3506">
                  <c:v>2308</c:v>
                </c:pt>
                <c:pt idx="3507">
                  <c:v>2222</c:v>
                </c:pt>
                <c:pt idx="3508">
                  <c:v>2248</c:v>
                </c:pt>
                <c:pt idx="3509">
                  <c:v>2298</c:v>
                </c:pt>
                <c:pt idx="3510">
                  <c:v>2213</c:v>
                </c:pt>
                <c:pt idx="3511">
                  <c:v>2193</c:v>
                </c:pt>
                <c:pt idx="3512">
                  <c:v>2205</c:v>
                </c:pt>
                <c:pt idx="3513">
                  <c:v>2237</c:v>
                </c:pt>
                <c:pt idx="3514">
                  <c:v>2237</c:v>
                </c:pt>
                <c:pt idx="3515">
                  <c:v>2226</c:v>
                </c:pt>
                <c:pt idx="3516">
                  <c:v>2203</c:v>
                </c:pt>
                <c:pt idx="3517">
                  <c:v>2183</c:v>
                </c:pt>
                <c:pt idx="3518">
                  <c:v>2237</c:v>
                </c:pt>
                <c:pt idx="3519">
                  <c:v>2239</c:v>
                </c:pt>
                <c:pt idx="3520">
                  <c:v>2244</c:v>
                </c:pt>
                <c:pt idx="3521">
                  <c:v>2091</c:v>
                </c:pt>
                <c:pt idx="3522">
                  <c:v>2217</c:v>
                </c:pt>
                <c:pt idx="3523">
                  <c:v>2227</c:v>
                </c:pt>
                <c:pt idx="3524">
                  <c:v>2188</c:v>
                </c:pt>
                <c:pt idx="3525">
                  <c:v>2239</c:v>
                </c:pt>
                <c:pt idx="3526">
                  <c:v>2234</c:v>
                </c:pt>
                <c:pt idx="3527">
                  <c:v>2221</c:v>
                </c:pt>
                <c:pt idx="3528">
                  <c:v>2159</c:v>
                </c:pt>
                <c:pt idx="3529">
                  <c:v>2217</c:v>
                </c:pt>
                <c:pt idx="3530">
                  <c:v>2299</c:v>
                </c:pt>
                <c:pt idx="3531">
                  <c:v>2160</c:v>
                </c:pt>
                <c:pt idx="3532">
                  <c:v>2222</c:v>
                </c:pt>
                <c:pt idx="3533">
                  <c:v>2261</c:v>
                </c:pt>
                <c:pt idx="3534">
                  <c:v>2214</c:v>
                </c:pt>
                <c:pt idx="3535">
                  <c:v>2289</c:v>
                </c:pt>
                <c:pt idx="3536">
                  <c:v>2232</c:v>
                </c:pt>
                <c:pt idx="3537">
                  <c:v>2183</c:v>
                </c:pt>
                <c:pt idx="3538">
                  <c:v>2188</c:v>
                </c:pt>
                <c:pt idx="3539">
                  <c:v>2267</c:v>
                </c:pt>
                <c:pt idx="3540">
                  <c:v>2242</c:v>
                </c:pt>
                <c:pt idx="3541">
                  <c:v>2140</c:v>
                </c:pt>
                <c:pt idx="3542">
                  <c:v>2232</c:v>
                </c:pt>
                <c:pt idx="3543">
                  <c:v>2220</c:v>
                </c:pt>
                <c:pt idx="3544">
                  <c:v>2173</c:v>
                </c:pt>
                <c:pt idx="3545">
                  <c:v>2187</c:v>
                </c:pt>
                <c:pt idx="3546">
                  <c:v>2213</c:v>
                </c:pt>
                <c:pt idx="3547">
                  <c:v>2319</c:v>
                </c:pt>
                <c:pt idx="3548">
                  <c:v>2254</c:v>
                </c:pt>
                <c:pt idx="3549">
                  <c:v>2189</c:v>
                </c:pt>
                <c:pt idx="3550">
                  <c:v>2186</c:v>
                </c:pt>
                <c:pt idx="3551">
                  <c:v>2210</c:v>
                </c:pt>
                <c:pt idx="3552">
                  <c:v>2250</c:v>
                </c:pt>
                <c:pt idx="3553">
                  <c:v>2254</c:v>
                </c:pt>
                <c:pt idx="3554">
                  <c:v>2260</c:v>
                </c:pt>
                <c:pt idx="3555">
                  <c:v>2312</c:v>
                </c:pt>
                <c:pt idx="3556">
                  <c:v>2286</c:v>
                </c:pt>
                <c:pt idx="3557">
                  <c:v>2208</c:v>
                </c:pt>
                <c:pt idx="3558">
                  <c:v>2205</c:v>
                </c:pt>
                <c:pt idx="3559">
                  <c:v>2238</c:v>
                </c:pt>
                <c:pt idx="3560">
                  <c:v>2171</c:v>
                </c:pt>
                <c:pt idx="3561">
                  <c:v>2199</c:v>
                </c:pt>
                <c:pt idx="3562">
                  <c:v>2278</c:v>
                </c:pt>
                <c:pt idx="3563">
                  <c:v>2264</c:v>
                </c:pt>
                <c:pt idx="3564">
                  <c:v>2230</c:v>
                </c:pt>
                <c:pt idx="3565">
                  <c:v>2242</c:v>
                </c:pt>
                <c:pt idx="3566">
                  <c:v>2197</c:v>
                </c:pt>
                <c:pt idx="3567">
                  <c:v>2236</c:v>
                </c:pt>
                <c:pt idx="3568">
                  <c:v>2290</c:v>
                </c:pt>
                <c:pt idx="3569">
                  <c:v>2173</c:v>
                </c:pt>
                <c:pt idx="3570">
                  <c:v>2166</c:v>
                </c:pt>
                <c:pt idx="3571">
                  <c:v>2234</c:v>
                </c:pt>
                <c:pt idx="3572">
                  <c:v>2209</c:v>
                </c:pt>
                <c:pt idx="3573">
                  <c:v>2265</c:v>
                </c:pt>
                <c:pt idx="3574">
                  <c:v>2243</c:v>
                </c:pt>
                <c:pt idx="3575">
                  <c:v>2219</c:v>
                </c:pt>
                <c:pt idx="3576">
                  <c:v>2168</c:v>
                </c:pt>
                <c:pt idx="3577">
                  <c:v>2263</c:v>
                </c:pt>
                <c:pt idx="3578">
                  <c:v>2177</c:v>
                </c:pt>
                <c:pt idx="3579">
                  <c:v>2185</c:v>
                </c:pt>
                <c:pt idx="3580">
                  <c:v>2232</c:v>
                </c:pt>
                <c:pt idx="3581">
                  <c:v>2260</c:v>
                </c:pt>
                <c:pt idx="3582">
                  <c:v>2185</c:v>
                </c:pt>
                <c:pt idx="3583">
                  <c:v>2180</c:v>
                </c:pt>
                <c:pt idx="3584">
                  <c:v>2254</c:v>
                </c:pt>
                <c:pt idx="3585">
                  <c:v>2290</c:v>
                </c:pt>
                <c:pt idx="3586">
                  <c:v>2217</c:v>
                </c:pt>
                <c:pt idx="3587">
                  <c:v>2221</c:v>
                </c:pt>
                <c:pt idx="3588">
                  <c:v>2213</c:v>
                </c:pt>
                <c:pt idx="3589">
                  <c:v>2141</c:v>
                </c:pt>
                <c:pt idx="3590">
                  <c:v>2283</c:v>
                </c:pt>
                <c:pt idx="3591">
                  <c:v>2142</c:v>
                </c:pt>
                <c:pt idx="3592">
                  <c:v>2199</c:v>
                </c:pt>
                <c:pt idx="3593">
                  <c:v>2276</c:v>
                </c:pt>
                <c:pt idx="3594">
                  <c:v>2245</c:v>
                </c:pt>
                <c:pt idx="3595">
                  <c:v>2173</c:v>
                </c:pt>
                <c:pt idx="3596">
                  <c:v>2185</c:v>
                </c:pt>
                <c:pt idx="3597">
                  <c:v>2190</c:v>
                </c:pt>
                <c:pt idx="3598">
                  <c:v>2231</c:v>
                </c:pt>
                <c:pt idx="3599">
                  <c:v>2201</c:v>
                </c:pt>
                <c:pt idx="3600">
                  <c:v>2190</c:v>
                </c:pt>
                <c:pt idx="3601">
                  <c:v>2139</c:v>
                </c:pt>
                <c:pt idx="3602">
                  <c:v>2187</c:v>
                </c:pt>
                <c:pt idx="3603">
                  <c:v>2249</c:v>
                </c:pt>
                <c:pt idx="3604">
                  <c:v>2146</c:v>
                </c:pt>
                <c:pt idx="3605">
                  <c:v>2223</c:v>
                </c:pt>
                <c:pt idx="3606">
                  <c:v>2167</c:v>
                </c:pt>
                <c:pt idx="3607">
                  <c:v>2192</c:v>
                </c:pt>
                <c:pt idx="3608">
                  <c:v>2090</c:v>
                </c:pt>
                <c:pt idx="3609">
                  <c:v>2199</c:v>
                </c:pt>
                <c:pt idx="3610">
                  <c:v>2358</c:v>
                </c:pt>
                <c:pt idx="3611">
                  <c:v>2220</c:v>
                </c:pt>
                <c:pt idx="3612">
                  <c:v>2173</c:v>
                </c:pt>
                <c:pt idx="3613">
                  <c:v>2159</c:v>
                </c:pt>
                <c:pt idx="3614">
                  <c:v>2170</c:v>
                </c:pt>
                <c:pt idx="3615">
                  <c:v>2134</c:v>
                </c:pt>
                <c:pt idx="3616">
                  <c:v>2221</c:v>
                </c:pt>
                <c:pt idx="3617">
                  <c:v>2215</c:v>
                </c:pt>
                <c:pt idx="3618">
                  <c:v>2171</c:v>
                </c:pt>
                <c:pt idx="3619">
                  <c:v>2122</c:v>
                </c:pt>
                <c:pt idx="3620">
                  <c:v>2145</c:v>
                </c:pt>
                <c:pt idx="3621">
                  <c:v>2233</c:v>
                </c:pt>
                <c:pt idx="3622">
                  <c:v>2215</c:v>
                </c:pt>
                <c:pt idx="3623">
                  <c:v>2159</c:v>
                </c:pt>
                <c:pt idx="3624">
                  <c:v>2165</c:v>
                </c:pt>
                <c:pt idx="3625">
                  <c:v>2110</c:v>
                </c:pt>
                <c:pt idx="3626">
                  <c:v>2208</c:v>
                </c:pt>
                <c:pt idx="3627">
                  <c:v>2171</c:v>
                </c:pt>
                <c:pt idx="3628">
                  <c:v>2208</c:v>
                </c:pt>
                <c:pt idx="3629">
                  <c:v>2173</c:v>
                </c:pt>
                <c:pt idx="3630">
                  <c:v>2303</c:v>
                </c:pt>
                <c:pt idx="3631">
                  <c:v>2123</c:v>
                </c:pt>
                <c:pt idx="3632">
                  <c:v>2173</c:v>
                </c:pt>
                <c:pt idx="3633">
                  <c:v>2195</c:v>
                </c:pt>
                <c:pt idx="3634">
                  <c:v>2223</c:v>
                </c:pt>
                <c:pt idx="3635">
                  <c:v>2151</c:v>
                </c:pt>
                <c:pt idx="3636">
                  <c:v>2159</c:v>
                </c:pt>
                <c:pt idx="3637">
                  <c:v>2153</c:v>
                </c:pt>
                <c:pt idx="3638">
                  <c:v>2209</c:v>
                </c:pt>
                <c:pt idx="3639">
                  <c:v>2147</c:v>
                </c:pt>
                <c:pt idx="3640">
                  <c:v>2174</c:v>
                </c:pt>
                <c:pt idx="3641">
                  <c:v>2168</c:v>
                </c:pt>
                <c:pt idx="3642">
                  <c:v>2198</c:v>
                </c:pt>
                <c:pt idx="3643">
                  <c:v>2163</c:v>
                </c:pt>
                <c:pt idx="3644">
                  <c:v>2149</c:v>
                </c:pt>
                <c:pt idx="3645">
                  <c:v>2154</c:v>
                </c:pt>
                <c:pt idx="3646">
                  <c:v>2200</c:v>
                </c:pt>
                <c:pt idx="3647">
                  <c:v>2088</c:v>
                </c:pt>
                <c:pt idx="3648">
                  <c:v>2134</c:v>
                </c:pt>
                <c:pt idx="3649">
                  <c:v>2255</c:v>
                </c:pt>
                <c:pt idx="3650">
                  <c:v>2230</c:v>
                </c:pt>
                <c:pt idx="3651">
                  <c:v>2102</c:v>
                </c:pt>
                <c:pt idx="3652">
                  <c:v>2116</c:v>
                </c:pt>
                <c:pt idx="3653">
                  <c:v>2207</c:v>
                </c:pt>
                <c:pt idx="3654">
                  <c:v>2125</c:v>
                </c:pt>
                <c:pt idx="3655">
                  <c:v>2222</c:v>
                </c:pt>
                <c:pt idx="3656">
                  <c:v>2144</c:v>
                </c:pt>
                <c:pt idx="3657">
                  <c:v>2122</c:v>
                </c:pt>
                <c:pt idx="3658">
                  <c:v>2078</c:v>
                </c:pt>
                <c:pt idx="3659">
                  <c:v>2177</c:v>
                </c:pt>
                <c:pt idx="3660">
                  <c:v>2165</c:v>
                </c:pt>
                <c:pt idx="3661">
                  <c:v>2149</c:v>
                </c:pt>
                <c:pt idx="3662">
                  <c:v>2169</c:v>
                </c:pt>
                <c:pt idx="3663">
                  <c:v>2138</c:v>
                </c:pt>
                <c:pt idx="3664">
                  <c:v>2172</c:v>
                </c:pt>
                <c:pt idx="3665">
                  <c:v>2166</c:v>
                </c:pt>
                <c:pt idx="3666">
                  <c:v>2178</c:v>
                </c:pt>
                <c:pt idx="3667">
                  <c:v>2195</c:v>
                </c:pt>
                <c:pt idx="3668">
                  <c:v>2175</c:v>
                </c:pt>
                <c:pt idx="3669">
                  <c:v>2169</c:v>
                </c:pt>
                <c:pt idx="3670">
                  <c:v>2136</c:v>
                </c:pt>
                <c:pt idx="3671">
                  <c:v>2132</c:v>
                </c:pt>
                <c:pt idx="3672">
                  <c:v>2120</c:v>
                </c:pt>
                <c:pt idx="3673">
                  <c:v>2167</c:v>
                </c:pt>
                <c:pt idx="3674">
                  <c:v>2214</c:v>
                </c:pt>
                <c:pt idx="3675">
                  <c:v>2135</c:v>
                </c:pt>
                <c:pt idx="3676">
                  <c:v>2154</c:v>
                </c:pt>
                <c:pt idx="3677">
                  <c:v>2167</c:v>
                </c:pt>
                <c:pt idx="3678">
                  <c:v>2296</c:v>
                </c:pt>
                <c:pt idx="3679">
                  <c:v>2144</c:v>
                </c:pt>
                <c:pt idx="3680">
                  <c:v>2163</c:v>
                </c:pt>
                <c:pt idx="3681">
                  <c:v>2146</c:v>
                </c:pt>
                <c:pt idx="3682">
                  <c:v>2179</c:v>
                </c:pt>
                <c:pt idx="3683">
                  <c:v>2066</c:v>
                </c:pt>
                <c:pt idx="3684">
                  <c:v>2102</c:v>
                </c:pt>
                <c:pt idx="3685">
                  <c:v>2177</c:v>
                </c:pt>
                <c:pt idx="3686">
                  <c:v>2165</c:v>
                </c:pt>
                <c:pt idx="3687">
                  <c:v>2100</c:v>
                </c:pt>
                <c:pt idx="3688">
                  <c:v>2158</c:v>
                </c:pt>
                <c:pt idx="3689">
                  <c:v>2160</c:v>
                </c:pt>
                <c:pt idx="3690">
                  <c:v>2160</c:v>
                </c:pt>
                <c:pt idx="3691">
                  <c:v>2136</c:v>
                </c:pt>
                <c:pt idx="3692">
                  <c:v>2222</c:v>
                </c:pt>
                <c:pt idx="3693">
                  <c:v>2163</c:v>
                </c:pt>
                <c:pt idx="3694">
                  <c:v>2190</c:v>
                </c:pt>
                <c:pt idx="3695">
                  <c:v>2144</c:v>
                </c:pt>
                <c:pt idx="3696">
                  <c:v>2185</c:v>
                </c:pt>
                <c:pt idx="3697">
                  <c:v>2178</c:v>
                </c:pt>
                <c:pt idx="3698">
                  <c:v>2159</c:v>
                </c:pt>
                <c:pt idx="3699">
                  <c:v>2200</c:v>
                </c:pt>
                <c:pt idx="3700">
                  <c:v>2211</c:v>
                </c:pt>
                <c:pt idx="3701">
                  <c:v>2132</c:v>
                </c:pt>
                <c:pt idx="3702">
                  <c:v>2164</c:v>
                </c:pt>
                <c:pt idx="3703">
                  <c:v>2244</c:v>
                </c:pt>
                <c:pt idx="3704">
                  <c:v>2134</c:v>
                </c:pt>
                <c:pt idx="3705">
                  <c:v>2182</c:v>
                </c:pt>
                <c:pt idx="3706">
                  <c:v>2112</c:v>
                </c:pt>
                <c:pt idx="3707">
                  <c:v>2055</c:v>
                </c:pt>
                <c:pt idx="3708">
                  <c:v>2195</c:v>
                </c:pt>
                <c:pt idx="3709">
                  <c:v>2187</c:v>
                </c:pt>
                <c:pt idx="3710">
                  <c:v>2228</c:v>
                </c:pt>
                <c:pt idx="3711">
                  <c:v>2191</c:v>
                </c:pt>
                <c:pt idx="3712">
                  <c:v>2193</c:v>
                </c:pt>
                <c:pt idx="3713">
                  <c:v>2232</c:v>
                </c:pt>
                <c:pt idx="3714">
                  <c:v>2096</c:v>
                </c:pt>
                <c:pt idx="3715">
                  <c:v>2240</c:v>
                </c:pt>
                <c:pt idx="3716">
                  <c:v>2196</c:v>
                </c:pt>
                <c:pt idx="3717">
                  <c:v>2163</c:v>
                </c:pt>
                <c:pt idx="3718">
                  <c:v>2159</c:v>
                </c:pt>
                <c:pt idx="3719">
                  <c:v>2221</c:v>
                </c:pt>
                <c:pt idx="3720">
                  <c:v>2127</c:v>
                </c:pt>
                <c:pt idx="3721">
                  <c:v>2116</c:v>
                </c:pt>
                <c:pt idx="3722">
                  <c:v>2238</c:v>
                </c:pt>
                <c:pt idx="3723">
                  <c:v>2208</c:v>
                </c:pt>
                <c:pt idx="3724">
                  <c:v>2186</c:v>
                </c:pt>
                <c:pt idx="3725">
                  <c:v>2207</c:v>
                </c:pt>
                <c:pt idx="3726">
                  <c:v>2184</c:v>
                </c:pt>
                <c:pt idx="3727">
                  <c:v>2116</c:v>
                </c:pt>
                <c:pt idx="3728">
                  <c:v>2187</c:v>
                </c:pt>
                <c:pt idx="3729">
                  <c:v>2125</c:v>
                </c:pt>
                <c:pt idx="3730">
                  <c:v>2230</c:v>
                </c:pt>
                <c:pt idx="3731">
                  <c:v>2178</c:v>
                </c:pt>
                <c:pt idx="3732">
                  <c:v>2132</c:v>
                </c:pt>
                <c:pt idx="3733">
                  <c:v>2165</c:v>
                </c:pt>
                <c:pt idx="3734">
                  <c:v>2240</c:v>
                </c:pt>
                <c:pt idx="3735">
                  <c:v>2219</c:v>
                </c:pt>
                <c:pt idx="3736">
                  <c:v>2218</c:v>
                </c:pt>
                <c:pt idx="3737">
                  <c:v>2147</c:v>
                </c:pt>
                <c:pt idx="3738">
                  <c:v>2159</c:v>
                </c:pt>
                <c:pt idx="3739">
                  <c:v>2188</c:v>
                </c:pt>
                <c:pt idx="3740">
                  <c:v>2120</c:v>
                </c:pt>
                <c:pt idx="3741">
                  <c:v>2204</c:v>
                </c:pt>
                <c:pt idx="3742">
                  <c:v>2062</c:v>
                </c:pt>
                <c:pt idx="3743">
                  <c:v>2217</c:v>
                </c:pt>
                <c:pt idx="3744">
                  <c:v>2222</c:v>
                </c:pt>
                <c:pt idx="3745">
                  <c:v>2162</c:v>
                </c:pt>
                <c:pt idx="3746">
                  <c:v>2212</c:v>
                </c:pt>
                <c:pt idx="3747">
                  <c:v>2137</c:v>
                </c:pt>
                <c:pt idx="3748">
                  <c:v>2210</c:v>
                </c:pt>
                <c:pt idx="3749">
                  <c:v>2174</c:v>
                </c:pt>
                <c:pt idx="3750">
                  <c:v>2107</c:v>
                </c:pt>
                <c:pt idx="3751">
                  <c:v>2093</c:v>
                </c:pt>
                <c:pt idx="3752">
                  <c:v>2195</c:v>
                </c:pt>
                <c:pt idx="3753">
                  <c:v>2121</c:v>
                </c:pt>
                <c:pt idx="3754">
                  <c:v>2198</c:v>
                </c:pt>
                <c:pt idx="3755">
                  <c:v>2115</c:v>
                </c:pt>
                <c:pt idx="3756">
                  <c:v>2232</c:v>
                </c:pt>
                <c:pt idx="3757">
                  <c:v>2156</c:v>
                </c:pt>
                <c:pt idx="3758">
                  <c:v>2081</c:v>
                </c:pt>
                <c:pt idx="3759">
                  <c:v>2187</c:v>
                </c:pt>
                <c:pt idx="3760">
                  <c:v>2120</c:v>
                </c:pt>
                <c:pt idx="3761">
                  <c:v>2090</c:v>
                </c:pt>
                <c:pt idx="3762">
                  <c:v>2169</c:v>
                </c:pt>
                <c:pt idx="3763">
                  <c:v>2162</c:v>
                </c:pt>
                <c:pt idx="3764">
                  <c:v>2070</c:v>
                </c:pt>
                <c:pt idx="3765">
                  <c:v>2110</c:v>
                </c:pt>
                <c:pt idx="3766">
                  <c:v>2200</c:v>
                </c:pt>
                <c:pt idx="3767">
                  <c:v>2144</c:v>
                </c:pt>
                <c:pt idx="3768">
                  <c:v>2181</c:v>
                </c:pt>
                <c:pt idx="3769">
                  <c:v>2233</c:v>
                </c:pt>
                <c:pt idx="3770">
                  <c:v>2174</c:v>
                </c:pt>
                <c:pt idx="3771">
                  <c:v>2132</c:v>
                </c:pt>
                <c:pt idx="3772">
                  <c:v>2135</c:v>
                </c:pt>
                <c:pt idx="3773">
                  <c:v>2102</c:v>
                </c:pt>
                <c:pt idx="3774">
                  <c:v>2190</c:v>
                </c:pt>
                <c:pt idx="3775">
                  <c:v>2133</c:v>
                </c:pt>
                <c:pt idx="3776">
                  <c:v>2123</c:v>
                </c:pt>
                <c:pt idx="3777">
                  <c:v>2186</c:v>
                </c:pt>
                <c:pt idx="3778">
                  <c:v>2191</c:v>
                </c:pt>
                <c:pt idx="3779">
                  <c:v>2174</c:v>
                </c:pt>
                <c:pt idx="3780">
                  <c:v>2147</c:v>
                </c:pt>
                <c:pt idx="3781">
                  <c:v>2100</c:v>
                </c:pt>
                <c:pt idx="3782">
                  <c:v>2144</c:v>
                </c:pt>
                <c:pt idx="3783">
                  <c:v>2218</c:v>
                </c:pt>
                <c:pt idx="3784">
                  <c:v>2172</c:v>
                </c:pt>
                <c:pt idx="3785">
                  <c:v>2122</c:v>
                </c:pt>
                <c:pt idx="3786">
                  <c:v>2181</c:v>
                </c:pt>
                <c:pt idx="3787">
                  <c:v>2149</c:v>
                </c:pt>
                <c:pt idx="3788">
                  <c:v>2151</c:v>
                </c:pt>
                <c:pt idx="3789">
                  <c:v>2180</c:v>
                </c:pt>
                <c:pt idx="3790">
                  <c:v>2142</c:v>
                </c:pt>
                <c:pt idx="3791">
                  <c:v>2186</c:v>
                </c:pt>
                <c:pt idx="3792">
                  <c:v>2153</c:v>
                </c:pt>
                <c:pt idx="3793">
                  <c:v>2165</c:v>
                </c:pt>
                <c:pt idx="3794">
                  <c:v>2160</c:v>
                </c:pt>
                <c:pt idx="3795">
                  <c:v>2213</c:v>
                </c:pt>
                <c:pt idx="3796">
                  <c:v>2156</c:v>
                </c:pt>
                <c:pt idx="3797">
                  <c:v>2227</c:v>
                </c:pt>
                <c:pt idx="3798">
                  <c:v>2120</c:v>
                </c:pt>
                <c:pt idx="3799">
                  <c:v>2179</c:v>
                </c:pt>
                <c:pt idx="3800">
                  <c:v>2135</c:v>
                </c:pt>
                <c:pt idx="3801">
                  <c:v>2148</c:v>
                </c:pt>
                <c:pt idx="3802">
                  <c:v>2218</c:v>
                </c:pt>
                <c:pt idx="3803">
                  <c:v>2186</c:v>
                </c:pt>
                <c:pt idx="3804">
                  <c:v>2107</c:v>
                </c:pt>
                <c:pt idx="3805">
                  <c:v>2173</c:v>
                </c:pt>
                <c:pt idx="3806">
                  <c:v>2223</c:v>
                </c:pt>
                <c:pt idx="3807">
                  <c:v>2211</c:v>
                </c:pt>
                <c:pt idx="3808">
                  <c:v>2229</c:v>
                </c:pt>
                <c:pt idx="3809">
                  <c:v>2231</c:v>
                </c:pt>
                <c:pt idx="3810">
                  <c:v>2175</c:v>
                </c:pt>
                <c:pt idx="3811">
                  <c:v>2167</c:v>
                </c:pt>
                <c:pt idx="3812">
                  <c:v>2198</c:v>
                </c:pt>
                <c:pt idx="3813">
                  <c:v>2120</c:v>
                </c:pt>
                <c:pt idx="3814">
                  <c:v>2190</c:v>
                </c:pt>
                <c:pt idx="3815">
                  <c:v>2156</c:v>
                </c:pt>
                <c:pt idx="3816">
                  <c:v>2214</c:v>
                </c:pt>
                <c:pt idx="3817">
                  <c:v>2217</c:v>
                </c:pt>
                <c:pt idx="3818">
                  <c:v>2213</c:v>
                </c:pt>
                <c:pt idx="3819">
                  <c:v>2266</c:v>
                </c:pt>
                <c:pt idx="3820">
                  <c:v>2200</c:v>
                </c:pt>
                <c:pt idx="3821">
                  <c:v>2216</c:v>
                </c:pt>
                <c:pt idx="3822">
                  <c:v>2168</c:v>
                </c:pt>
                <c:pt idx="3823">
                  <c:v>2197</c:v>
                </c:pt>
                <c:pt idx="3824">
                  <c:v>2180</c:v>
                </c:pt>
                <c:pt idx="3825">
                  <c:v>2123</c:v>
                </c:pt>
                <c:pt idx="3826">
                  <c:v>2137</c:v>
                </c:pt>
                <c:pt idx="3827">
                  <c:v>2190</c:v>
                </c:pt>
                <c:pt idx="3828">
                  <c:v>2219</c:v>
                </c:pt>
                <c:pt idx="3829">
                  <c:v>2128</c:v>
                </c:pt>
                <c:pt idx="3830">
                  <c:v>2165</c:v>
                </c:pt>
                <c:pt idx="3831">
                  <c:v>2166</c:v>
                </c:pt>
                <c:pt idx="3832">
                  <c:v>2288</c:v>
                </c:pt>
                <c:pt idx="3833">
                  <c:v>2188</c:v>
                </c:pt>
                <c:pt idx="3834">
                  <c:v>2191</c:v>
                </c:pt>
                <c:pt idx="3835">
                  <c:v>2214</c:v>
                </c:pt>
                <c:pt idx="3836">
                  <c:v>2140</c:v>
                </c:pt>
                <c:pt idx="3837">
                  <c:v>2166</c:v>
                </c:pt>
                <c:pt idx="3838">
                  <c:v>2202</c:v>
                </c:pt>
                <c:pt idx="3839">
                  <c:v>2170</c:v>
                </c:pt>
                <c:pt idx="3840">
                  <c:v>2220</c:v>
                </c:pt>
                <c:pt idx="3841">
                  <c:v>2147</c:v>
                </c:pt>
                <c:pt idx="3842">
                  <c:v>2281</c:v>
                </c:pt>
                <c:pt idx="3843">
                  <c:v>2171</c:v>
                </c:pt>
                <c:pt idx="3844">
                  <c:v>2157</c:v>
                </c:pt>
                <c:pt idx="3845">
                  <c:v>2232</c:v>
                </c:pt>
                <c:pt idx="3846">
                  <c:v>2231</c:v>
                </c:pt>
                <c:pt idx="3847">
                  <c:v>2205</c:v>
                </c:pt>
                <c:pt idx="3848">
                  <c:v>2107</c:v>
                </c:pt>
                <c:pt idx="3849">
                  <c:v>2159</c:v>
                </c:pt>
                <c:pt idx="3850">
                  <c:v>2213</c:v>
                </c:pt>
                <c:pt idx="3851">
                  <c:v>2217</c:v>
                </c:pt>
                <c:pt idx="3852">
                  <c:v>2165</c:v>
                </c:pt>
                <c:pt idx="3853">
                  <c:v>2073</c:v>
                </c:pt>
                <c:pt idx="3854">
                  <c:v>2164</c:v>
                </c:pt>
                <c:pt idx="3855">
                  <c:v>2184</c:v>
                </c:pt>
                <c:pt idx="3856">
                  <c:v>2126</c:v>
                </c:pt>
                <c:pt idx="3857">
                  <c:v>2114</c:v>
                </c:pt>
                <c:pt idx="3858">
                  <c:v>2127</c:v>
                </c:pt>
                <c:pt idx="3859">
                  <c:v>2158</c:v>
                </c:pt>
                <c:pt idx="3860">
                  <c:v>2165</c:v>
                </c:pt>
                <c:pt idx="3861">
                  <c:v>2229</c:v>
                </c:pt>
                <c:pt idx="3862">
                  <c:v>2145</c:v>
                </c:pt>
                <c:pt idx="3863">
                  <c:v>2124</c:v>
                </c:pt>
                <c:pt idx="3864">
                  <c:v>2089</c:v>
                </c:pt>
                <c:pt idx="3865">
                  <c:v>2189</c:v>
                </c:pt>
                <c:pt idx="3866">
                  <c:v>2228</c:v>
                </c:pt>
                <c:pt idx="3867">
                  <c:v>2156</c:v>
                </c:pt>
                <c:pt idx="3868">
                  <c:v>2169</c:v>
                </c:pt>
                <c:pt idx="3869">
                  <c:v>2180</c:v>
                </c:pt>
                <c:pt idx="3870">
                  <c:v>2142</c:v>
                </c:pt>
                <c:pt idx="3871">
                  <c:v>2098</c:v>
                </c:pt>
                <c:pt idx="3872">
                  <c:v>2112</c:v>
                </c:pt>
                <c:pt idx="3873">
                  <c:v>2211</c:v>
                </c:pt>
                <c:pt idx="3874">
                  <c:v>2180</c:v>
                </c:pt>
                <c:pt idx="3875">
                  <c:v>2139</c:v>
                </c:pt>
                <c:pt idx="3876">
                  <c:v>2159</c:v>
                </c:pt>
                <c:pt idx="3877">
                  <c:v>2213</c:v>
                </c:pt>
                <c:pt idx="3878">
                  <c:v>2124</c:v>
                </c:pt>
                <c:pt idx="3879">
                  <c:v>2114</c:v>
                </c:pt>
                <c:pt idx="3880">
                  <c:v>2104</c:v>
                </c:pt>
                <c:pt idx="3881">
                  <c:v>2198</c:v>
                </c:pt>
                <c:pt idx="3882">
                  <c:v>2207</c:v>
                </c:pt>
                <c:pt idx="3883">
                  <c:v>2233</c:v>
                </c:pt>
                <c:pt idx="3884">
                  <c:v>2142</c:v>
                </c:pt>
                <c:pt idx="3885">
                  <c:v>2153</c:v>
                </c:pt>
                <c:pt idx="3886">
                  <c:v>2208</c:v>
                </c:pt>
                <c:pt idx="3887">
                  <c:v>2202</c:v>
                </c:pt>
                <c:pt idx="3888">
                  <c:v>2192</c:v>
                </c:pt>
                <c:pt idx="3889">
                  <c:v>2157</c:v>
                </c:pt>
                <c:pt idx="3890">
                  <c:v>2221</c:v>
                </c:pt>
                <c:pt idx="3891">
                  <c:v>2185</c:v>
                </c:pt>
                <c:pt idx="3892">
                  <c:v>2225</c:v>
                </c:pt>
                <c:pt idx="3893">
                  <c:v>2197</c:v>
                </c:pt>
                <c:pt idx="3894">
                  <c:v>2214</c:v>
                </c:pt>
                <c:pt idx="3895">
                  <c:v>2222</c:v>
                </c:pt>
                <c:pt idx="3896">
                  <c:v>2264</c:v>
                </c:pt>
                <c:pt idx="3897">
                  <c:v>2194</c:v>
                </c:pt>
                <c:pt idx="3898">
                  <c:v>2197</c:v>
                </c:pt>
                <c:pt idx="3899">
                  <c:v>2139</c:v>
                </c:pt>
                <c:pt idx="3900">
                  <c:v>2172</c:v>
                </c:pt>
                <c:pt idx="3901">
                  <c:v>2144</c:v>
                </c:pt>
                <c:pt idx="3902">
                  <c:v>2137</c:v>
                </c:pt>
                <c:pt idx="3903">
                  <c:v>2206</c:v>
                </c:pt>
                <c:pt idx="3904">
                  <c:v>2242</c:v>
                </c:pt>
                <c:pt idx="3905">
                  <c:v>2237</c:v>
                </c:pt>
                <c:pt idx="3906">
                  <c:v>2245</c:v>
                </c:pt>
                <c:pt idx="3907">
                  <c:v>2233</c:v>
                </c:pt>
                <c:pt idx="3908">
                  <c:v>2190</c:v>
                </c:pt>
                <c:pt idx="3909">
                  <c:v>2192</c:v>
                </c:pt>
                <c:pt idx="3910">
                  <c:v>2249</c:v>
                </c:pt>
                <c:pt idx="3911">
                  <c:v>2123</c:v>
                </c:pt>
                <c:pt idx="3912">
                  <c:v>2231</c:v>
                </c:pt>
                <c:pt idx="3913">
                  <c:v>2313</c:v>
                </c:pt>
                <c:pt idx="3914">
                  <c:v>2262</c:v>
                </c:pt>
                <c:pt idx="3915">
                  <c:v>2179</c:v>
                </c:pt>
                <c:pt idx="3916">
                  <c:v>2250</c:v>
                </c:pt>
                <c:pt idx="3917">
                  <c:v>2257</c:v>
                </c:pt>
                <c:pt idx="3918">
                  <c:v>2238</c:v>
                </c:pt>
                <c:pt idx="3919">
                  <c:v>2164</c:v>
                </c:pt>
                <c:pt idx="3920">
                  <c:v>2297</c:v>
                </c:pt>
                <c:pt idx="3921">
                  <c:v>2352</c:v>
                </c:pt>
                <c:pt idx="3922">
                  <c:v>2176</c:v>
                </c:pt>
                <c:pt idx="3923">
                  <c:v>2140</c:v>
                </c:pt>
                <c:pt idx="3924">
                  <c:v>2184</c:v>
                </c:pt>
                <c:pt idx="3925">
                  <c:v>2284</c:v>
                </c:pt>
                <c:pt idx="3926">
                  <c:v>2192</c:v>
                </c:pt>
                <c:pt idx="3927">
                  <c:v>2232</c:v>
                </c:pt>
                <c:pt idx="3928">
                  <c:v>2228</c:v>
                </c:pt>
                <c:pt idx="3929">
                  <c:v>2287</c:v>
                </c:pt>
                <c:pt idx="3930">
                  <c:v>2252</c:v>
                </c:pt>
                <c:pt idx="3931">
                  <c:v>2119</c:v>
                </c:pt>
                <c:pt idx="3932">
                  <c:v>2224</c:v>
                </c:pt>
                <c:pt idx="3933">
                  <c:v>2282</c:v>
                </c:pt>
                <c:pt idx="3934">
                  <c:v>2223</c:v>
                </c:pt>
                <c:pt idx="3935">
                  <c:v>2207</c:v>
                </c:pt>
                <c:pt idx="3936">
                  <c:v>2209</c:v>
                </c:pt>
                <c:pt idx="3937">
                  <c:v>2206</c:v>
                </c:pt>
                <c:pt idx="3938">
                  <c:v>2235</c:v>
                </c:pt>
                <c:pt idx="3939">
                  <c:v>2289</c:v>
                </c:pt>
                <c:pt idx="3940">
                  <c:v>2230</c:v>
                </c:pt>
                <c:pt idx="3941">
                  <c:v>2305</c:v>
                </c:pt>
                <c:pt idx="3942">
                  <c:v>2302</c:v>
                </c:pt>
                <c:pt idx="3943">
                  <c:v>2266</c:v>
                </c:pt>
                <c:pt idx="3944">
                  <c:v>2265</c:v>
                </c:pt>
                <c:pt idx="3945">
                  <c:v>2251</c:v>
                </c:pt>
                <c:pt idx="3946">
                  <c:v>2216</c:v>
                </c:pt>
                <c:pt idx="3947">
                  <c:v>2248</c:v>
                </c:pt>
                <c:pt idx="3948">
                  <c:v>2226</c:v>
                </c:pt>
                <c:pt idx="3949">
                  <c:v>2241</c:v>
                </c:pt>
                <c:pt idx="3950">
                  <c:v>2311</c:v>
                </c:pt>
                <c:pt idx="3951">
                  <c:v>2201</c:v>
                </c:pt>
                <c:pt idx="3952">
                  <c:v>2268</c:v>
                </c:pt>
                <c:pt idx="3953">
                  <c:v>2176</c:v>
                </c:pt>
                <c:pt idx="3954">
                  <c:v>2217</c:v>
                </c:pt>
                <c:pt idx="3955">
                  <c:v>2294</c:v>
                </c:pt>
                <c:pt idx="3956">
                  <c:v>2267</c:v>
                </c:pt>
                <c:pt idx="3957">
                  <c:v>2290</c:v>
                </c:pt>
                <c:pt idx="3958">
                  <c:v>2233</c:v>
                </c:pt>
                <c:pt idx="3959">
                  <c:v>2307</c:v>
                </c:pt>
                <c:pt idx="3960">
                  <c:v>2403</c:v>
                </c:pt>
                <c:pt idx="3961">
                  <c:v>2261</c:v>
                </c:pt>
                <c:pt idx="3962">
                  <c:v>2339</c:v>
                </c:pt>
                <c:pt idx="3963">
                  <c:v>2316</c:v>
                </c:pt>
                <c:pt idx="3964">
                  <c:v>2344</c:v>
                </c:pt>
                <c:pt idx="3965">
                  <c:v>2442</c:v>
                </c:pt>
                <c:pt idx="3966">
                  <c:v>2421</c:v>
                </c:pt>
                <c:pt idx="3967">
                  <c:v>2351</c:v>
                </c:pt>
                <c:pt idx="3968">
                  <c:v>2320</c:v>
                </c:pt>
                <c:pt idx="3969">
                  <c:v>2282</c:v>
                </c:pt>
                <c:pt idx="3970">
                  <c:v>2456</c:v>
                </c:pt>
                <c:pt idx="3971">
                  <c:v>2440</c:v>
                </c:pt>
                <c:pt idx="3972">
                  <c:v>2280</c:v>
                </c:pt>
                <c:pt idx="3973">
                  <c:v>2413</c:v>
                </c:pt>
                <c:pt idx="3974">
                  <c:v>2536</c:v>
                </c:pt>
                <c:pt idx="3975">
                  <c:v>2387</c:v>
                </c:pt>
                <c:pt idx="3976">
                  <c:v>2393</c:v>
                </c:pt>
                <c:pt idx="3977">
                  <c:v>2482</c:v>
                </c:pt>
                <c:pt idx="3978">
                  <c:v>2513</c:v>
                </c:pt>
                <c:pt idx="3979">
                  <c:v>2577</c:v>
                </c:pt>
                <c:pt idx="3980">
                  <c:v>2540</c:v>
                </c:pt>
                <c:pt idx="3981">
                  <c:v>2511</c:v>
                </c:pt>
                <c:pt idx="3982">
                  <c:v>2576</c:v>
                </c:pt>
                <c:pt idx="3983">
                  <c:v>2603</c:v>
                </c:pt>
                <c:pt idx="3984">
                  <c:v>2649</c:v>
                </c:pt>
                <c:pt idx="3985">
                  <c:v>2690</c:v>
                </c:pt>
                <c:pt idx="3986">
                  <c:v>2671</c:v>
                </c:pt>
                <c:pt idx="3987">
                  <c:v>2659</c:v>
                </c:pt>
                <c:pt idx="3988">
                  <c:v>2693</c:v>
                </c:pt>
                <c:pt idx="3989">
                  <c:v>2857</c:v>
                </c:pt>
                <c:pt idx="3990">
                  <c:v>2998</c:v>
                </c:pt>
                <c:pt idx="3991">
                  <c:v>2939</c:v>
                </c:pt>
                <c:pt idx="3992">
                  <c:v>2988</c:v>
                </c:pt>
                <c:pt idx="3993">
                  <c:v>2961</c:v>
                </c:pt>
                <c:pt idx="3994">
                  <c:v>3062</c:v>
                </c:pt>
                <c:pt idx="3995">
                  <c:v>3212</c:v>
                </c:pt>
                <c:pt idx="3996">
                  <c:v>3188</c:v>
                </c:pt>
                <c:pt idx="3997">
                  <c:v>3262</c:v>
                </c:pt>
                <c:pt idx="3998">
                  <c:v>3316</c:v>
                </c:pt>
                <c:pt idx="3999">
                  <c:v>3369</c:v>
                </c:pt>
                <c:pt idx="4000">
                  <c:v>3508</c:v>
                </c:pt>
                <c:pt idx="4001">
                  <c:v>3502</c:v>
                </c:pt>
                <c:pt idx="4002">
                  <c:v>3591</c:v>
                </c:pt>
                <c:pt idx="4003">
                  <c:v>3669</c:v>
                </c:pt>
                <c:pt idx="4004">
                  <c:v>3621</c:v>
                </c:pt>
                <c:pt idx="4005">
                  <c:v>3721</c:v>
                </c:pt>
                <c:pt idx="4006">
                  <c:v>3897</c:v>
                </c:pt>
                <c:pt idx="4007">
                  <c:v>4001</c:v>
                </c:pt>
                <c:pt idx="4008">
                  <c:v>4120</c:v>
                </c:pt>
                <c:pt idx="4009">
                  <c:v>4150</c:v>
                </c:pt>
                <c:pt idx="4010">
                  <c:v>4229</c:v>
                </c:pt>
                <c:pt idx="4011">
                  <c:v>4346</c:v>
                </c:pt>
                <c:pt idx="4012">
                  <c:v>4483</c:v>
                </c:pt>
                <c:pt idx="4013">
                  <c:v>4746</c:v>
                </c:pt>
                <c:pt idx="4014">
                  <c:v>4938</c:v>
                </c:pt>
                <c:pt idx="4015">
                  <c:v>5109</c:v>
                </c:pt>
                <c:pt idx="4016">
                  <c:v>5122</c:v>
                </c:pt>
                <c:pt idx="4017">
                  <c:v>5392</c:v>
                </c:pt>
                <c:pt idx="4018">
                  <c:v>5550</c:v>
                </c:pt>
                <c:pt idx="4019">
                  <c:v>5798</c:v>
                </c:pt>
                <c:pt idx="4020">
                  <c:v>5985</c:v>
                </c:pt>
                <c:pt idx="4021">
                  <c:v>6137</c:v>
                </c:pt>
                <c:pt idx="4022">
                  <c:v>6184</c:v>
                </c:pt>
                <c:pt idx="4023">
                  <c:v>6545</c:v>
                </c:pt>
                <c:pt idx="4024">
                  <c:v>6650</c:v>
                </c:pt>
                <c:pt idx="4025">
                  <c:v>6902</c:v>
                </c:pt>
                <c:pt idx="4026">
                  <c:v>7032</c:v>
                </c:pt>
                <c:pt idx="4027">
                  <c:v>7126</c:v>
                </c:pt>
                <c:pt idx="4028">
                  <c:v>7317</c:v>
                </c:pt>
                <c:pt idx="4029">
                  <c:v>7194</c:v>
                </c:pt>
                <c:pt idx="4030">
                  <c:v>7443</c:v>
                </c:pt>
                <c:pt idx="4031">
                  <c:v>7512</c:v>
                </c:pt>
                <c:pt idx="4032">
                  <c:v>7463</c:v>
                </c:pt>
                <c:pt idx="4033">
                  <c:v>7492</c:v>
                </c:pt>
                <c:pt idx="4034">
                  <c:v>7513</c:v>
                </c:pt>
                <c:pt idx="4035">
                  <c:v>7498</c:v>
                </c:pt>
                <c:pt idx="4036">
                  <c:v>7333</c:v>
                </c:pt>
                <c:pt idx="4037">
                  <c:v>7419</c:v>
                </c:pt>
                <c:pt idx="4038">
                  <c:v>7439</c:v>
                </c:pt>
                <c:pt idx="4039">
                  <c:v>7103</c:v>
                </c:pt>
                <c:pt idx="4040">
                  <c:v>7081</c:v>
                </c:pt>
                <c:pt idx="4041">
                  <c:v>6833</c:v>
                </c:pt>
                <c:pt idx="4042">
                  <c:v>6817</c:v>
                </c:pt>
                <c:pt idx="4043">
                  <c:v>6766</c:v>
                </c:pt>
                <c:pt idx="4044">
                  <c:v>6559</c:v>
                </c:pt>
                <c:pt idx="4045">
                  <c:v>6499</c:v>
                </c:pt>
                <c:pt idx="4046">
                  <c:v>6283</c:v>
                </c:pt>
                <c:pt idx="4047">
                  <c:v>6180</c:v>
                </c:pt>
                <c:pt idx="4048">
                  <c:v>5918</c:v>
                </c:pt>
                <c:pt idx="4049">
                  <c:v>5757</c:v>
                </c:pt>
                <c:pt idx="4050">
                  <c:v>5690</c:v>
                </c:pt>
                <c:pt idx="4051">
                  <c:v>5532</c:v>
                </c:pt>
                <c:pt idx="4052">
                  <c:v>5314</c:v>
                </c:pt>
                <c:pt idx="4053">
                  <c:v>5125</c:v>
                </c:pt>
                <c:pt idx="4054">
                  <c:v>5060</c:v>
                </c:pt>
                <c:pt idx="4055">
                  <c:v>4813</c:v>
                </c:pt>
                <c:pt idx="4056">
                  <c:v>4618</c:v>
                </c:pt>
                <c:pt idx="4057">
                  <c:v>4445</c:v>
                </c:pt>
                <c:pt idx="4058">
                  <c:v>4373</c:v>
                </c:pt>
                <c:pt idx="4059">
                  <c:v>4241</c:v>
                </c:pt>
                <c:pt idx="4060">
                  <c:v>4085</c:v>
                </c:pt>
                <c:pt idx="4061">
                  <c:v>3853</c:v>
                </c:pt>
                <c:pt idx="4062">
                  <c:v>3692</c:v>
                </c:pt>
                <c:pt idx="4063">
                  <c:v>3616</c:v>
                </c:pt>
                <c:pt idx="4064">
                  <c:v>3575</c:v>
                </c:pt>
                <c:pt idx="4065">
                  <c:v>3457</c:v>
                </c:pt>
                <c:pt idx="4066">
                  <c:v>3330</c:v>
                </c:pt>
                <c:pt idx="4067">
                  <c:v>3330</c:v>
                </c:pt>
                <c:pt idx="4068">
                  <c:v>3218</c:v>
                </c:pt>
                <c:pt idx="4069">
                  <c:v>3075</c:v>
                </c:pt>
                <c:pt idx="4070">
                  <c:v>2942</c:v>
                </c:pt>
                <c:pt idx="4071">
                  <c:v>2908</c:v>
                </c:pt>
                <c:pt idx="4072">
                  <c:v>2863</c:v>
                </c:pt>
                <c:pt idx="4073">
                  <c:v>2839</c:v>
                </c:pt>
                <c:pt idx="4074">
                  <c:v>2887</c:v>
                </c:pt>
                <c:pt idx="4075">
                  <c:v>2753</c:v>
                </c:pt>
                <c:pt idx="4076">
                  <c:v>2668</c:v>
                </c:pt>
                <c:pt idx="4077">
                  <c:v>2667</c:v>
                </c:pt>
                <c:pt idx="4078">
                  <c:v>2615</c:v>
                </c:pt>
                <c:pt idx="4079">
                  <c:v>2564</c:v>
                </c:pt>
                <c:pt idx="4080">
                  <c:v>2602</c:v>
                </c:pt>
                <c:pt idx="4081">
                  <c:v>2517</c:v>
                </c:pt>
                <c:pt idx="4082">
                  <c:v>2444</c:v>
                </c:pt>
                <c:pt idx="4083">
                  <c:v>2477</c:v>
                </c:pt>
                <c:pt idx="4084">
                  <c:v>2396</c:v>
                </c:pt>
                <c:pt idx="4085">
                  <c:v>2399</c:v>
                </c:pt>
                <c:pt idx="4086">
                  <c:v>2438</c:v>
                </c:pt>
                <c:pt idx="4087">
                  <c:v>2352</c:v>
                </c:pt>
                <c:pt idx="4088">
                  <c:v>2343</c:v>
                </c:pt>
                <c:pt idx="4089">
                  <c:v>2340</c:v>
                </c:pt>
                <c:pt idx="4090">
                  <c:v>2358</c:v>
                </c:pt>
                <c:pt idx="4091">
                  <c:v>2294</c:v>
                </c:pt>
                <c:pt idx="4092">
                  <c:v>2354</c:v>
                </c:pt>
                <c:pt idx="4093">
                  <c:v>2278</c:v>
                </c:pt>
                <c:pt idx="4094">
                  <c:v>2302</c:v>
                </c:pt>
                <c:pt idx="4095">
                  <c:v>2327</c:v>
                </c:pt>
                <c:pt idx="4096">
                  <c:v>2308</c:v>
                </c:pt>
                <c:pt idx="4097">
                  <c:v>2281</c:v>
                </c:pt>
                <c:pt idx="4098">
                  <c:v>2340</c:v>
                </c:pt>
                <c:pt idx="4099">
                  <c:v>2326</c:v>
                </c:pt>
                <c:pt idx="4100">
                  <c:v>2276</c:v>
                </c:pt>
                <c:pt idx="4101">
                  <c:v>2268</c:v>
                </c:pt>
                <c:pt idx="4102">
                  <c:v>2215</c:v>
                </c:pt>
                <c:pt idx="4103">
                  <c:v>2261</c:v>
                </c:pt>
                <c:pt idx="4104">
                  <c:v>2221</c:v>
                </c:pt>
                <c:pt idx="4105">
                  <c:v>2184</c:v>
                </c:pt>
                <c:pt idx="4106">
                  <c:v>2260</c:v>
                </c:pt>
                <c:pt idx="4107">
                  <c:v>2272</c:v>
                </c:pt>
                <c:pt idx="4108">
                  <c:v>2194</c:v>
                </c:pt>
                <c:pt idx="4109">
                  <c:v>2070</c:v>
                </c:pt>
                <c:pt idx="4110">
                  <c:v>2196</c:v>
                </c:pt>
                <c:pt idx="4111">
                  <c:v>2164</c:v>
                </c:pt>
                <c:pt idx="4112">
                  <c:v>2220</c:v>
                </c:pt>
                <c:pt idx="4113">
                  <c:v>2172</c:v>
                </c:pt>
                <c:pt idx="4114">
                  <c:v>2161</c:v>
                </c:pt>
                <c:pt idx="4115">
                  <c:v>2238</c:v>
                </c:pt>
                <c:pt idx="4116">
                  <c:v>2206</c:v>
                </c:pt>
                <c:pt idx="4117">
                  <c:v>2259</c:v>
                </c:pt>
                <c:pt idx="4118">
                  <c:v>2091</c:v>
                </c:pt>
                <c:pt idx="4119">
                  <c:v>2199</c:v>
                </c:pt>
                <c:pt idx="4120">
                  <c:v>2232</c:v>
                </c:pt>
                <c:pt idx="4121">
                  <c:v>2159</c:v>
                </c:pt>
                <c:pt idx="4122">
                  <c:v>2169</c:v>
                </c:pt>
                <c:pt idx="4123">
                  <c:v>2137</c:v>
                </c:pt>
                <c:pt idx="4124">
                  <c:v>2204</c:v>
                </c:pt>
                <c:pt idx="4125">
                  <c:v>2164</c:v>
                </c:pt>
                <c:pt idx="4126">
                  <c:v>2133</c:v>
                </c:pt>
                <c:pt idx="4127">
                  <c:v>2190</c:v>
                </c:pt>
                <c:pt idx="4128">
                  <c:v>2183</c:v>
                </c:pt>
                <c:pt idx="4129">
                  <c:v>2123</c:v>
                </c:pt>
                <c:pt idx="4130">
                  <c:v>2094</c:v>
                </c:pt>
                <c:pt idx="4131">
                  <c:v>2146</c:v>
                </c:pt>
                <c:pt idx="4132">
                  <c:v>2142</c:v>
                </c:pt>
                <c:pt idx="4133">
                  <c:v>2178</c:v>
                </c:pt>
                <c:pt idx="4134">
                  <c:v>2116</c:v>
                </c:pt>
                <c:pt idx="4135">
                  <c:v>2136</c:v>
                </c:pt>
                <c:pt idx="4136">
                  <c:v>2109</c:v>
                </c:pt>
                <c:pt idx="4137">
                  <c:v>2134</c:v>
                </c:pt>
                <c:pt idx="4138">
                  <c:v>2112</c:v>
                </c:pt>
                <c:pt idx="4139">
                  <c:v>2117</c:v>
                </c:pt>
                <c:pt idx="4140">
                  <c:v>2196</c:v>
                </c:pt>
                <c:pt idx="4141">
                  <c:v>2171</c:v>
                </c:pt>
                <c:pt idx="4142">
                  <c:v>2120</c:v>
                </c:pt>
                <c:pt idx="4143">
                  <c:v>2083</c:v>
                </c:pt>
                <c:pt idx="4144">
                  <c:v>2115</c:v>
                </c:pt>
                <c:pt idx="4145">
                  <c:v>2116</c:v>
                </c:pt>
                <c:pt idx="4146">
                  <c:v>2195</c:v>
                </c:pt>
                <c:pt idx="4147">
                  <c:v>2106</c:v>
                </c:pt>
                <c:pt idx="4148">
                  <c:v>2081</c:v>
                </c:pt>
                <c:pt idx="4149">
                  <c:v>2147</c:v>
                </c:pt>
                <c:pt idx="4150">
                  <c:v>2149</c:v>
                </c:pt>
                <c:pt idx="4151">
                  <c:v>2113</c:v>
                </c:pt>
                <c:pt idx="4152">
                  <c:v>2164</c:v>
                </c:pt>
                <c:pt idx="4153">
                  <c:v>2147</c:v>
                </c:pt>
                <c:pt idx="4154">
                  <c:v>2162</c:v>
                </c:pt>
                <c:pt idx="4155">
                  <c:v>2047</c:v>
                </c:pt>
                <c:pt idx="4156">
                  <c:v>2098</c:v>
                </c:pt>
                <c:pt idx="4157">
                  <c:v>2108</c:v>
                </c:pt>
                <c:pt idx="4158">
                  <c:v>2130</c:v>
                </c:pt>
                <c:pt idx="4159">
                  <c:v>2103</c:v>
                </c:pt>
                <c:pt idx="4160">
                  <c:v>2057</c:v>
                </c:pt>
                <c:pt idx="4161">
                  <c:v>2109</c:v>
                </c:pt>
                <c:pt idx="4162">
                  <c:v>2079</c:v>
                </c:pt>
                <c:pt idx="4163">
                  <c:v>2154</c:v>
                </c:pt>
                <c:pt idx="4164">
                  <c:v>2101</c:v>
                </c:pt>
                <c:pt idx="4165">
                  <c:v>2140</c:v>
                </c:pt>
                <c:pt idx="4166">
                  <c:v>2114</c:v>
                </c:pt>
                <c:pt idx="4167">
                  <c:v>2125</c:v>
                </c:pt>
                <c:pt idx="4168">
                  <c:v>2152</c:v>
                </c:pt>
                <c:pt idx="4169">
                  <c:v>2092</c:v>
                </c:pt>
                <c:pt idx="4170">
                  <c:v>2047</c:v>
                </c:pt>
                <c:pt idx="4171">
                  <c:v>2069</c:v>
                </c:pt>
                <c:pt idx="4172">
                  <c:v>2091</c:v>
                </c:pt>
                <c:pt idx="4173">
                  <c:v>2122</c:v>
                </c:pt>
                <c:pt idx="4174">
                  <c:v>2054</c:v>
                </c:pt>
                <c:pt idx="4175">
                  <c:v>2046</c:v>
                </c:pt>
                <c:pt idx="4176">
                  <c:v>2176</c:v>
                </c:pt>
                <c:pt idx="4177">
                  <c:v>2106</c:v>
                </c:pt>
                <c:pt idx="4178">
                  <c:v>2077</c:v>
                </c:pt>
                <c:pt idx="4179">
                  <c:v>2100</c:v>
                </c:pt>
                <c:pt idx="4180">
                  <c:v>2039</c:v>
                </c:pt>
                <c:pt idx="4181">
                  <c:v>2099</c:v>
                </c:pt>
                <c:pt idx="4182">
                  <c:v>2095</c:v>
                </c:pt>
                <c:pt idx="4183">
                  <c:v>2158</c:v>
                </c:pt>
                <c:pt idx="4184">
                  <c:v>2085</c:v>
                </c:pt>
                <c:pt idx="4185">
                  <c:v>2108</c:v>
                </c:pt>
                <c:pt idx="4186">
                  <c:v>2035</c:v>
                </c:pt>
                <c:pt idx="4187">
                  <c:v>2062</c:v>
                </c:pt>
                <c:pt idx="4188">
                  <c:v>2062</c:v>
                </c:pt>
                <c:pt idx="4189">
                  <c:v>2050</c:v>
                </c:pt>
                <c:pt idx="4190">
                  <c:v>2136</c:v>
                </c:pt>
                <c:pt idx="4191">
                  <c:v>2125</c:v>
                </c:pt>
                <c:pt idx="4192">
                  <c:v>2140</c:v>
                </c:pt>
                <c:pt idx="4193">
                  <c:v>2149</c:v>
                </c:pt>
                <c:pt idx="4194">
                  <c:v>2110</c:v>
                </c:pt>
                <c:pt idx="4195">
                  <c:v>2041</c:v>
                </c:pt>
                <c:pt idx="4196">
                  <c:v>2073</c:v>
                </c:pt>
                <c:pt idx="4197">
                  <c:v>2052</c:v>
                </c:pt>
                <c:pt idx="4198">
                  <c:v>2046</c:v>
                </c:pt>
                <c:pt idx="4199">
                  <c:v>2068</c:v>
                </c:pt>
                <c:pt idx="4200">
                  <c:v>2098</c:v>
                </c:pt>
                <c:pt idx="4201">
                  <c:v>2015</c:v>
                </c:pt>
                <c:pt idx="4202">
                  <c:v>2042</c:v>
                </c:pt>
                <c:pt idx="4203">
                  <c:v>2111</c:v>
                </c:pt>
                <c:pt idx="4204">
                  <c:v>2044</c:v>
                </c:pt>
                <c:pt idx="4205">
                  <c:v>2044</c:v>
                </c:pt>
                <c:pt idx="4206">
                  <c:v>2036</c:v>
                </c:pt>
                <c:pt idx="4207">
                  <c:v>2041</c:v>
                </c:pt>
                <c:pt idx="4208">
                  <c:v>1986</c:v>
                </c:pt>
                <c:pt idx="4209">
                  <c:v>2106</c:v>
                </c:pt>
                <c:pt idx="4210">
                  <c:v>2138</c:v>
                </c:pt>
                <c:pt idx="4211">
                  <c:v>1957</c:v>
                </c:pt>
                <c:pt idx="4212">
                  <c:v>2094</c:v>
                </c:pt>
                <c:pt idx="4213">
                  <c:v>2051</c:v>
                </c:pt>
                <c:pt idx="4214">
                  <c:v>2090</c:v>
                </c:pt>
                <c:pt idx="4215">
                  <c:v>2120</c:v>
                </c:pt>
                <c:pt idx="4216">
                  <c:v>2076</c:v>
                </c:pt>
                <c:pt idx="4217">
                  <c:v>2027</c:v>
                </c:pt>
                <c:pt idx="4218">
                  <c:v>2043</c:v>
                </c:pt>
                <c:pt idx="4219">
                  <c:v>2126</c:v>
                </c:pt>
                <c:pt idx="4220">
                  <c:v>2057</c:v>
                </c:pt>
                <c:pt idx="4221">
                  <c:v>2124</c:v>
                </c:pt>
                <c:pt idx="4222">
                  <c:v>2056</c:v>
                </c:pt>
                <c:pt idx="4223">
                  <c:v>2058</c:v>
                </c:pt>
                <c:pt idx="4224">
                  <c:v>1981</c:v>
                </c:pt>
                <c:pt idx="4225">
                  <c:v>2126</c:v>
                </c:pt>
                <c:pt idx="4226">
                  <c:v>2145</c:v>
                </c:pt>
                <c:pt idx="4227">
                  <c:v>2071</c:v>
                </c:pt>
                <c:pt idx="4228">
                  <c:v>2085</c:v>
                </c:pt>
                <c:pt idx="4229">
                  <c:v>2073</c:v>
                </c:pt>
                <c:pt idx="4230">
                  <c:v>2054</c:v>
                </c:pt>
                <c:pt idx="4231">
                  <c:v>2095</c:v>
                </c:pt>
                <c:pt idx="4232">
                  <c:v>2068</c:v>
                </c:pt>
                <c:pt idx="4233">
                  <c:v>2104</c:v>
                </c:pt>
                <c:pt idx="4234">
                  <c:v>2046</c:v>
                </c:pt>
                <c:pt idx="4235">
                  <c:v>2085</c:v>
                </c:pt>
                <c:pt idx="4236">
                  <c:v>2012</c:v>
                </c:pt>
                <c:pt idx="4237">
                  <c:v>2081</c:v>
                </c:pt>
                <c:pt idx="4238">
                  <c:v>2037</c:v>
                </c:pt>
                <c:pt idx="4239">
                  <c:v>1973</c:v>
                </c:pt>
                <c:pt idx="4240">
                  <c:v>2062</c:v>
                </c:pt>
                <c:pt idx="4241">
                  <c:v>2058</c:v>
                </c:pt>
                <c:pt idx="4242">
                  <c:v>2068</c:v>
                </c:pt>
                <c:pt idx="4243">
                  <c:v>2103</c:v>
                </c:pt>
                <c:pt idx="4244">
                  <c:v>2003</c:v>
                </c:pt>
                <c:pt idx="4245">
                  <c:v>2041</c:v>
                </c:pt>
                <c:pt idx="4246">
                  <c:v>2029</c:v>
                </c:pt>
                <c:pt idx="4247">
                  <c:v>2010</c:v>
                </c:pt>
                <c:pt idx="4248">
                  <c:v>2094</c:v>
                </c:pt>
                <c:pt idx="4249">
                  <c:v>2105</c:v>
                </c:pt>
                <c:pt idx="4250">
                  <c:v>2098</c:v>
                </c:pt>
                <c:pt idx="4251">
                  <c:v>2006</c:v>
                </c:pt>
                <c:pt idx="4252">
                  <c:v>1996</c:v>
                </c:pt>
                <c:pt idx="4253">
                  <c:v>2129</c:v>
                </c:pt>
                <c:pt idx="4254">
                  <c:v>2083</c:v>
                </c:pt>
                <c:pt idx="4255">
                  <c:v>1999</c:v>
                </c:pt>
                <c:pt idx="4256">
                  <c:v>2006</c:v>
                </c:pt>
                <c:pt idx="4257">
                  <c:v>2096</c:v>
                </c:pt>
                <c:pt idx="4258">
                  <c:v>2055</c:v>
                </c:pt>
                <c:pt idx="4259">
                  <c:v>2013</c:v>
                </c:pt>
                <c:pt idx="4260">
                  <c:v>2103</c:v>
                </c:pt>
                <c:pt idx="4261">
                  <c:v>2076</c:v>
                </c:pt>
                <c:pt idx="4262">
                  <c:v>2111</c:v>
                </c:pt>
                <c:pt idx="4263">
                  <c:v>2088</c:v>
                </c:pt>
                <c:pt idx="4264">
                  <c:v>2105</c:v>
                </c:pt>
                <c:pt idx="4265">
                  <c:v>2086</c:v>
                </c:pt>
                <c:pt idx="4266">
                  <c:v>2065</c:v>
                </c:pt>
                <c:pt idx="4267">
                  <c:v>2084</c:v>
                </c:pt>
                <c:pt idx="4268">
                  <c:v>1954</c:v>
                </c:pt>
                <c:pt idx="4269">
                  <c:v>2064</c:v>
                </c:pt>
                <c:pt idx="4270">
                  <c:v>1986</c:v>
                </c:pt>
                <c:pt idx="4271">
                  <c:v>2047</c:v>
                </c:pt>
                <c:pt idx="4272">
                  <c:v>2050</c:v>
                </c:pt>
                <c:pt idx="4273">
                  <c:v>1990</c:v>
                </c:pt>
                <c:pt idx="4274">
                  <c:v>2062</c:v>
                </c:pt>
                <c:pt idx="4275">
                  <c:v>2056</c:v>
                </c:pt>
                <c:pt idx="4276">
                  <c:v>2068</c:v>
                </c:pt>
                <c:pt idx="4277">
                  <c:v>2070</c:v>
                </c:pt>
                <c:pt idx="4278">
                  <c:v>2047</c:v>
                </c:pt>
                <c:pt idx="4279">
                  <c:v>2054</c:v>
                </c:pt>
                <c:pt idx="4280">
                  <c:v>2053</c:v>
                </c:pt>
                <c:pt idx="4281">
                  <c:v>2058</c:v>
                </c:pt>
                <c:pt idx="4282">
                  <c:v>2081</c:v>
                </c:pt>
                <c:pt idx="4283">
                  <c:v>2139</c:v>
                </c:pt>
                <c:pt idx="4284">
                  <c:v>2010</c:v>
                </c:pt>
                <c:pt idx="4285">
                  <c:v>2062</c:v>
                </c:pt>
                <c:pt idx="4286">
                  <c:v>2022</c:v>
                </c:pt>
                <c:pt idx="4287">
                  <c:v>1971</c:v>
                </c:pt>
                <c:pt idx="4288">
                  <c:v>2043</c:v>
                </c:pt>
                <c:pt idx="4289">
                  <c:v>2061</c:v>
                </c:pt>
                <c:pt idx="4290">
                  <c:v>2061</c:v>
                </c:pt>
                <c:pt idx="4291">
                  <c:v>2017</c:v>
                </c:pt>
                <c:pt idx="4292">
                  <c:v>2064</c:v>
                </c:pt>
                <c:pt idx="4293">
                  <c:v>2047</c:v>
                </c:pt>
                <c:pt idx="4294">
                  <c:v>2019</c:v>
                </c:pt>
                <c:pt idx="4295">
                  <c:v>2036</c:v>
                </c:pt>
                <c:pt idx="4296">
                  <c:v>2063</c:v>
                </c:pt>
                <c:pt idx="4297">
                  <c:v>2050</c:v>
                </c:pt>
                <c:pt idx="4298">
                  <c:v>1916</c:v>
                </c:pt>
                <c:pt idx="4299">
                  <c:v>2008</c:v>
                </c:pt>
                <c:pt idx="4300">
                  <c:v>2086</c:v>
                </c:pt>
                <c:pt idx="4301">
                  <c:v>2046</c:v>
                </c:pt>
                <c:pt idx="4302">
                  <c:v>2070</c:v>
                </c:pt>
                <c:pt idx="4303">
                  <c:v>2014</c:v>
                </c:pt>
                <c:pt idx="4304">
                  <c:v>2036</c:v>
                </c:pt>
                <c:pt idx="4305">
                  <c:v>2015</c:v>
                </c:pt>
                <c:pt idx="4306">
                  <c:v>2043</c:v>
                </c:pt>
                <c:pt idx="4307">
                  <c:v>2002</c:v>
                </c:pt>
                <c:pt idx="4308">
                  <c:v>2013</c:v>
                </c:pt>
                <c:pt idx="4309">
                  <c:v>2037</c:v>
                </c:pt>
                <c:pt idx="4310">
                  <c:v>2043</c:v>
                </c:pt>
                <c:pt idx="4311">
                  <c:v>2062</c:v>
                </c:pt>
                <c:pt idx="4312">
                  <c:v>2044</c:v>
                </c:pt>
                <c:pt idx="4313">
                  <c:v>1998</c:v>
                </c:pt>
                <c:pt idx="4314">
                  <c:v>2051</c:v>
                </c:pt>
                <c:pt idx="4315">
                  <c:v>2010</c:v>
                </c:pt>
                <c:pt idx="4316">
                  <c:v>2011</c:v>
                </c:pt>
                <c:pt idx="4317">
                  <c:v>2013</c:v>
                </c:pt>
                <c:pt idx="4318">
                  <c:v>2031</c:v>
                </c:pt>
                <c:pt idx="4319">
                  <c:v>2050</c:v>
                </c:pt>
                <c:pt idx="4320">
                  <c:v>1944</c:v>
                </c:pt>
                <c:pt idx="4321">
                  <c:v>2042</c:v>
                </c:pt>
                <c:pt idx="4322">
                  <c:v>2053</c:v>
                </c:pt>
                <c:pt idx="4323">
                  <c:v>2081</c:v>
                </c:pt>
                <c:pt idx="4324">
                  <c:v>2021</c:v>
                </c:pt>
                <c:pt idx="4325">
                  <c:v>2085</c:v>
                </c:pt>
                <c:pt idx="4326">
                  <c:v>2001</c:v>
                </c:pt>
                <c:pt idx="4327">
                  <c:v>1945</c:v>
                </c:pt>
                <c:pt idx="4328">
                  <c:v>2040</c:v>
                </c:pt>
                <c:pt idx="4329">
                  <c:v>2010</c:v>
                </c:pt>
                <c:pt idx="4330">
                  <c:v>1978</c:v>
                </c:pt>
                <c:pt idx="4331">
                  <c:v>2054</c:v>
                </c:pt>
                <c:pt idx="4332">
                  <c:v>2095</c:v>
                </c:pt>
                <c:pt idx="4333">
                  <c:v>2086</c:v>
                </c:pt>
                <c:pt idx="4334">
                  <c:v>2027</c:v>
                </c:pt>
                <c:pt idx="4335">
                  <c:v>2000</c:v>
                </c:pt>
                <c:pt idx="4336">
                  <c:v>1951</c:v>
                </c:pt>
                <c:pt idx="4337">
                  <c:v>2019</c:v>
                </c:pt>
                <c:pt idx="4338">
                  <c:v>2021</c:v>
                </c:pt>
                <c:pt idx="4339">
                  <c:v>2029</c:v>
                </c:pt>
                <c:pt idx="4340">
                  <c:v>1992</c:v>
                </c:pt>
                <c:pt idx="4341">
                  <c:v>2057</c:v>
                </c:pt>
                <c:pt idx="4342">
                  <c:v>2042</c:v>
                </c:pt>
                <c:pt idx="4343">
                  <c:v>1996</c:v>
                </c:pt>
                <c:pt idx="4344">
                  <c:v>1993</c:v>
                </c:pt>
                <c:pt idx="4345">
                  <c:v>2003</c:v>
                </c:pt>
                <c:pt idx="4346">
                  <c:v>2016</c:v>
                </c:pt>
                <c:pt idx="4347">
                  <c:v>1956</c:v>
                </c:pt>
                <c:pt idx="4348">
                  <c:v>1972</c:v>
                </c:pt>
                <c:pt idx="4349">
                  <c:v>2027</c:v>
                </c:pt>
                <c:pt idx="4350">
                  <c:v>2027</c:v>
                </c:pt>
                <c:pt idx="4351">
                  <c:v>2009</c:v>
                </c:pt>
                <c:pt idx="4352">
                  <c:v>1979</c:v>
                </c:pt>
                <c:pt idx="4353">
                  <c:v>1946</c:v>
                </c:pt>
                <c:pt idx="4354">
                  <c:v>2037</c:v>
                </c:pt>
                <c:pt idx="4355">
                  <c:v>2020</c:v>
                </c:pt>
                <c:pt idx="4356">
                  <c:v>1989</c:v>
                </c:pt>
                <c:pt idx="4357">
                  <c:v>1983</c:v>
                </c:pt>
                <c:pt idx="4358">
                  <c:v>1969</c:v>
                </c:pt>
                <c:pt idx="4359">
                  <c:v>1936</c:v>
                </c:pt>
                <c:pt idx="4360">
                  <c:v>1998</c:v>
                </c:pt>
                <c:pt idx="4361">
                  <c:v>2043</c:v>
                </c:pt>
                <c:pt idx="4362">
                  <c:v>2027</c:v>
                </c:pt>
                <c:pt idx="4363">
                  <c:v>2066</c:v>
                </c:pt>
                <c:pt idx="4364">
                  <c:v>2006</c:v>
                </c:pt>
                <c:pt idx="4365">
                  <c:v>1968</c:v>
                </c:pt>
                <c:pt idx="4366">
                  <c:v>1966</c:v>
                </c:pt>
                <c:pt idx="4367">
                  <c:v>1945</c:v>
                </c:pt>
                <c:pt idx="4368">
                  <c:v>1948</c:v>
                </c:pt>
                <c:pt idx="4369">
                  <c:v>1969</c:v>
                </c:pt>
                <c:pt idx="4370">
                  <c:v>2014</c:v>
                </c:pt>
                <c:pt idx="4371">
                  <c:v>1993</c:v>
                </c:pt>
                <c:pt idx="4372">
                  <c:v>1957</c:v>
                </c:pt>
                <c:pt idx="4373">
                  <c:v>1988</c:v>
                </c:pt>
                <c:pt idx="4374">
                  <c:v>2055</c:v>
                </c:pt>
                <c:pt idx="4375">
                  <c:v>2035</c:v>
                </c:pt>
                <c:pt idx="4376">
                  <c:v>1985</c:v>
                </c:pt>
                <c:pt idx="4377">
                  <c:v>1982</c:v>
                </c:pt>
                <c:pt idx="4378">
                  <c:v>2039</c:v>
                </c:pt>
                <c:pt idx="4379">
                  <c:v>1948</c:v>
                </c:pt>
                <c:pt idx="4380">
                  <c:v>1943</c:v>
                </c:pt>
                <c:pt idx="4381">
                  <c:v>1940</c:v>
                </c:pt>
                <c:pt idx="4382">
                  <c:v>1975</c:v>
                </c:pt>
                <c:pt idx="4383">
                  <c:v>2010</c:v>
                </c:pt>
                <c:pt idx="4384">
                  <c:v>2023</c:v>
                </c:pt>
                <c:pt idx="4385">
                  <c:v>1943</c:v>
                </c:pt>
                <c:pt idx="4386">
                  <c:v>1938</c:v>
                </c:pt>
                <c:pt idx="4387">
                  <c:v>1976</c:v>
                </c:pt>
                <c:pt idx="4388">
                  <c:v>1974</c:v>
                </c:pt>
                <c:pt idx="4389">
                  <c:v>1964</c:v>
                </c:pt>
                <c:pt idx="4390">
                  <c:v>1986</c:v>
                </c:pt>
                <c:pt idx="4391">
                  <c:v>2018</c:v>
                </c:pt>
                <c:pt idx="4392">
                  <c:v>1997</c:v>
                </c:pt>
                <c:pt idx="4393">
                  <c:v>1953</c:v>
                </c:pt>
                <c:pt idx="4394">
                  <c:v>2056</c:v>
                </c:pt>
                <c:pt idx="4395">
                  <c:v>1980</c:v>
                </c:pt>
                <c:pt idx="4396">
                  <c:v>1946</c:v>
                </c:pt>
                <c:pt idx="4397">
                  <c:v>2021</c:v>
                </c:pt>
                <c:pt idx="4398">
                  <c:v>2009</c:v>
                </c:pt>
                <c:pt idx="4399">
                  <c:v>1983</c:v>
                </c:pt>
                <c:pt idx="4400">
                  <c:v>1997</c:v>
                </c:pt>
                <c:pt idx="4401">
                  <c:v>1991</c:v>
                </c:pt>
                <c:pt idx="4402">
                  <c:v>1980</c:v>
                </c:pt>
                <c:pt idx="4403">
                  <c:v>1986</c:v>
                </c:pt>
                <c:pt idx="4404">
                  <c:v>1915</c:v>
                </c:pt>
                <c:pt idx="4405">
                  <c:v>1979</c:v>
                </c:pt>
                <c:pt idx="4406">
                  <c:v>2008</c:v>
                </c:pt>
                <c:pt idx="4407">
                  <c:v>2044</c:v>
                </c:pt>
                <c:pt idx="4408">
                  <c:v>1985</c:v>
                </c:pt>
                <c:pt idx="4409">
                  <c:v>1946</c:v>
                </c:pt>
                <c:pt idx="4410">
                  <c:v>2027</c:v>
                </c:pt>
                <c:pt idx="4411">
                  <c:v>2019</c:v>
                </c:pt>
                <c:pt idx="4412">
                  <c:v>2011</c:v>
                </c:pt>
                <c:pt idx="4413">
                  <c:v>2007</c:v>
                </c:pt>
                <c:pt idx="4414">
                  <c:v>2053</c:v>
                </c:pt>
                <c:pt idx="4415">
                  <c:v>2018</c:v>
                </c:pt>
                <c:pt idx="4416">
                  <c:v>2002</c:v>
                </c:pt>
                <c:pt idx="4417">
                  <c:v>2012</c:v>
                </c:pt>
                <c:pt idx="4418">
                  <c:v>2031</c:v>
                </c:pt>
                <c:pt idx="4419">
                  <c:v>1989</c:v>
                </c:pt>
                <c:pt idx="4420">
                  <c:v>2058</c:v>
                </c:pt>
                <c:pt idx="4421">
                  <c:v>2085</c:v>
                </c:pt>
                <c:pt idx="4422">
                  <c:v>1945</c:v>
                </c:pt>
                <c:pt idx="4423">
                  <c:v>2027</c:v>
                </c:pt>
                <c:pt idx="4424">
                  <c:v>1922</c:v>
                </c:pt>
                <c:pt idx="4425">
                  <c:v>2039</c:v>
                </c:pt>
                <c:pt idx="4426">
                  <c:v>2029</c:v>
                </c:pt>
                <c:pt idx="4427">
                  <c:v>2027</c:v>
                </c:pt>
                <c:pt idx="4428">
                  <c:v>1996</c:v>
                </c:pt>
                <c:pt idx="4429">
                  <c:v>1998</c:v>
                </c:pt>
                <c:pt idx="4430">
                  <c:v>1987</c:v>
                </c:pt>
                <c:pt idx="4431">
                  <c:v>2016</c:v>
                </c:pt>
                <c:pt idx="4432">
                  <c:v>2005</c:v>
                </c:pt>
                <c:pt idx="4433">
                  <c:v>1998</c:v>
                </c:pt>
                <c:pt idx="4434">
                  <c:v>2037</c:v>
                </c:pt>
                <c:pt idx="4435">
                  <c:v>1983</c:v>
                </c:pt>
                <c:pt idx="4436">
                  <c:v>2056</c:v>
                </c:pt>
                <c:pt idx="4437">
                  <c:v>1991</c:v>
                </c:pt>
                <c:pt idx="4438">
                  <c:v>1967</c:v>
                </c:pt>
                <c:pt idx="4439">
                  <c:v>1916</c:v>
                </c:pt>
                <c:pt idx="4440">
                  <c:v>1935</c:v>
                </c:pt>
                <c:pt idx="4441">
                  <c:v>2047</c:v>
                </c:pt>
                <c:pt idx="4442">
                  <c:v>2054</c:v>
                </c:pt>
                <c:pt idx="4443">
                  <c:v>1966</c:v>
                </c:pt>
                <c:pt idx="4444">
                  <c:v>2016</c:v>
                </c:pt>
                <c:pt idx="4445">
                  <c:v>1956</c:v>
                </c:pt>
                <c:pt idx="4446">
                  <c:v>1955</c:v>
                </c:pt>
                <c:pt idx="4447">
                  <c:v>1960</c:v>
                </c:pt>
                <c:pt idx="4448">
                  <c:v>1959</c:v>
                </c:pt>
                <c:pt idx="4449">
                  <c:v>1974</c:v>
                </c:pt>
                <c:pt idx="4450">
                  <c:v>1975</c:v>
                </c:pt>
                <c:pt idx="4451">
                  <c:v>2010</c:v>
                </c:pt>
                <c:pt idx="4452">
                  <c:v>1940</c:v>
                </c:pt>
                <c:pt idx="4453">
                  <c:v>1845</c:v>
                </c:pt>
                <c:pt idx="4454">
                  <c:v>1935</c:v>
                </c:pt>
                <c:pt idx="4455">
                  <c:v>1958</c:v>
                </c:pt>
                <c:pt idx="4456">
                  <c:v>1990</c:v>
                </c:pt>
                <c:pt idx="4457">
                  <c:v>2025</c:v>
                </c:pt>
                <c:pt idx="4458">
                  <c:v>1947</c:v>
                </c:pt>
                <c:pt idx="4459">
                  <c:v>1968</c:v>
                </c:pt>
                <c:pt idx="4460">
                  <c:v>1919</c:v>
                </c:pt>
                <c:pt idx="4461">
                  <c:v>1952</c:v>
                </c:pt>
                <c:pt idx="4462">
                  <c:v>1892</c:v>
                </c:pt>
                <c:pt idx="4463">
                  <c:v>2013</c:v>
                </c:pt>
                <c:pt idx="4464">
                  <c:v>1925</c:v>
                </c:pt>
                <c:pt idx="4465">
                  <c:v>1903</c:v>
                </c:pt>
                <c:pt idx="4466">
                  <c:v>1912</c:v>
                </c:pt>
                <c:pt idx="4467">
                  <c:v>1930</c:v>
                </c:pt>
                <c:pt idx="4468">
                  <c:v>1975</c:v>
                </c:pt>
                <c:pt idx="4469">
                  <c:v>1947</c:v>
                </c:pt>
                <c:pt idx="4470">
                  <c:v>1987</c:v>
                </c:pt>
                <c:pt idx="4471">
                  <c:v>1908</c:v>
                </c:pt>
                <c:pt idx="4472">
                  <c:v>1875</c:v>
                </c:pt>
                <c:pt idx="4473">
                  <c:v>1948</c:v>
                </c:pt>
                <c:pt idx="4474">
                  <c:v>1940</c:v>
                </c:pt>
                <c:pt idx="4475">
                  <c:v>1913</c:v>
                </c:pt>
                <c:pt idx="4476">
                  <c:v>1883</c:v>
                </c:pt>
                <c:pt idx="4477">
                  <c:v>1961</c:v>
                </c:pt>
                <c:pt idx="4478">
                  <c:v>1929</c:v>
                </c:pt>
                <c:pt idx="4479">
                  <c:v>1966</c:v>
                </c:pt>
                <c:pt idx="4480">
                  <c:v>1997</c:v>
                </c:pt>
                <c:pt idx="4481">
                  <c:v>1969</c:v>
                </c:pt>
                <c:pt idx="4482">
                  <c:v>1959</c:v>
                </c:pt>
                <c:pt idx="4483">
                  <c:v>1908</c:v>
                </c:pt>
                <c:pt idx="4484">
                  <c:v>2034</c:v>
                </c:pt>
                <c:pt idx="4485">
                  <c:v>1876</c:v>
                </c:pt>
                <c:pt idx="4486">
                  <c:v>1918</c:v>
                </c:pt>
                <c:pt idx="4487">
                  <c:v>1928</c:v>
                </c:pt>
                <c:pt idx="4488">
                  <c:v>1885</c:v>
                </c:pt>
                <c:pt idx="4489">
                  <c:v>1886</c:v>
                </c:pt>
                <c:pt idx="4490">
                  <c:v>1964</c:v>
                </c:pt>
                <c:pt idx="4491">
                  <c:v>2003</c:v>
                </c:pt>
                <c:pt idx="4492">
                  <c:v>1972</c:v>
                </c:pt>
                <c:pt idx="4493">
                  <c:v>1959</c:v>
                </c:pt>
                <c:pt idx="4494">
                  <c:v>1929</c:v>
                </c:pt>
                <c:pt idx="4495">
                  <c:v>1930</c:v>
                </c:pt>
                <c:pt idx="4496">
                  <c:v>1929</c:v>
                </c:pt>
                <c:pt idx="4497">
                  <c:v>1846</c:v>
                </c:pt>
                <c:pt idx="4498">
                  <c:v>1847</c:v>
                </c:pt>
                <c:pt idx="4499">
                  <c:v>1934</c:v>
                </c:pt>
                <c:pt idx="4500">
                  <c:v>1958</c:v>
                </c:pt>
                <c:pt idx="4501">
                  <c:v>1904</c:v>
                </c:pt>
                <c:pt idx="4502">
                  <c:v>1975</c:v>
                </c:pt>
                <c:pt idx="4503">
                  <c:v>1916</c:v>
                </c:pt>
                <c:pt idx="4504">
                  <c:v>1877</c:v>
                </c:pt>
                <c:pt idx="4505">
                  <c:v>2006</c:v>
                </c:pt>
                <c:pt idx="4506">
                  <c:v>2005</c:v>
                </c:pt>
                <c:pt idx="4507">
                  <c:v>1945</c:v>
                </c:pt>
                <c:pt idx="4508">
                  <c:v>1910</c:v>
                </c:pt>
                <c:pt idx="4509">
                  <c:v>1944</c:v>
                </c:pt>
                <c:pt idx="4510">
                  <c:v>1986</c:v>
                </c:pt>
                <c:pt idx="4511">
                  <c:v>1970</c:v>
                </c:pt>
                <c:pt idx="4512">
                  <c:v>1965</c:v>
                </c:pt>
                <c:pt idx="4513">
                  <c:v>1898</c:v>
                </c:pt>
                <c:pt idx="4514">
                  <c:v>1925</c:v>
                </c:pt>
                <c:pt idx="4515">
                  <c:v>1896</c:v>
                </c:pt>
                <c:pt idx="4516">
                  <c:v>1931</c:v>
                </c:pt>
                <c:pt idx="4517">
                  <c:v>1898</c:v>
                </c:pt>
                <c:pt idx="4518">
                  <c:v>1918</c:v>
                </c:pt>
                <c:pt idx="4519">
                  <c:v>1938</c:v>
                </c:pt>
                <c:pt idx="4520">
                  <c:v>1873</c:v>
                </c:pt>
                <c:pt idx="4521">
                  <c:v>1948</c:v>
                </c:pt>
                <c:pt idx="4522">
                  <c:v>1916</c:v>
                </c:pt>
                <c:pt idx="4523">
                  <c:v>1915</c:v>
                </c:pt>
                <c:pt idx="4524">
                  <c:v>1958</c:v>
                </c:pt>
                <c:pt idx="4525">
                  <c:v>1926</c:v>
                </c:pt>
                <c:pt idx="4526">
                  <c:v>1899</c:v>
                </c:pt>
                <c:pt idx="4527">
                  <c:v>1947</c:v>
                </c:pt>
                <c:pt idx="4528">
                  <c:v>1918</c:v>
                </c:pt>
                <c:pt idx="4529">
                  <c:v>1926</c:v>
                </c:pt>
                <c:pt idx="4530">
                  <c:v>1886</c:v>
                </c:pt>
                <c:pt idx="4531">
                  <c:v>1900</c:v>
                </c:pt>
                <c:pt idx="4532">
                  <c:v>1945</c:v>
                </c:pt>
                <c:pt idx="4533">
                  <c:v>1924</c:v>
                </c:pt>
                <c:pt idx="4534">
                  <c:v>1966</c:v>
                </c:pt>
                <c:pt idx="4535">
                  <c:v>1966</c:v>
                </c:pt>
                <c:pt idx="4536">
                  <c:v>1886</c:v>
                </c:pt>
                <c:pt idx="4537">
                  <c:v>1938</c:v>
                </c:pt>
                <c:pt idx="4538">
                  <c:v>1978</c:v>
                </c:pt>
                <c:pt idx="4539">
                  <c:v>1927</c:v>
                </c:pt>
                <c:pt idx="4540">
                  <c:v>1872</c:v>
                </c:pt>
                <c:pt idx="4541">
                  <c:v>1911</c:v>
                </c:pt>
                <c:pt idx="4542">
                  <c:v>1916</c:v>
                </c:pt>
                <c:pt idx="4543">
                  <c:v>1852</c:v>
                </c:pt>
                <c:pt idx="4544">
                  <c:v>1903</c:v>
                </c:pt>
                <c:pt idx="4545">
                  <c:v>1889</c:v>
                </c:pt>
                <c:pt idx="4546">
                  <c:v>1915</c:v>
                </c:pt>
                <c:pt idx="4547">
                  <c:v>1956</c:v>
                </c:pt>
                <c:pt idx="4548">
                  <c:v>1878</c:v>
                </c:pt>
                <c:pt idx="4549">
                  <c:v>1927</c:v>
                </c:pt>
                <c:pt idx="4550">
                  <c:v>1948</c:v>
                </c:pt>
                <c:pt idx="4551">
                  <c:v>1987</c:v>
                </c:pt>
                <c:pt idx="4552">
                  <c:v>1989</c:v>
                </c:pt>
                <c:pt idx="4553">
                  <c:v>2002</c:v>
                </c:pt>
                <c:pt idx="4554">
                  <c:v>1902</c:v>
                </c:pt>
                <c:pt idx="4555">
                  <c:v>1944</c:v>
                </c:pt>
                <c:pt idx="4556">
                  <c:v>1933</c:v>
                </c:pt>
                <c:pt idx="4557">
                  <c:v>1888</c:v>
                </c:pt>
                <c:pt idx="4558">
                  <c:v>1844</c:v>
                </c:pt>
                <c:pt idx="4559">
                  <c:v>1974</c:v>
                </c:pt>
                <c:pt idx="4560">
                  <c:v>1930</c:v>
                </c:pt>
                <c:pt idx="4561">
                  <c:v>1967</c:v>
                </c:pt>
                <c:pt idx="4562">
                  <c:v>1998</c:v>
                </c:pt>
                <c:pt idx="4563">
                  <c:v>1980</c:v>
                </c:pt>
                <c:pt idx="4564">
                  <c:v>1939</c:v>
                </c:pt>
                <c:pt idx="4565">
                  <c:v>1910</c:v>
                </c:pt>
                <c:pt idx="4566">
                  <c:v>1971</c:v>
                </c:pt>
                <c:pt idx="4567">
                  <c:v>2004</c:v>
                </c:pt>
                <c:pt idx="4568">
                  <c:v>1911</c:v>
                </c:pt>
                <c:pt idx="4569">
                  <c:v>1906</c:v>
                </c:pt>
                <c:pt idx="4570">
                  <c:v>1941</c:v>
                </c:pt>
                <c:pt idx="4571">
                  <c:v>1973</c:v>
                </c:pt>
                <c:pt idx="4572">
                  <c:v>1976</c:v>
                </c:pt>
                <c:pt idx="4573">
                  <c:v>1895</c:v>
                </c:pt>
                <c:pt idx="4574">
                  <c:v>1875</c:v>
                </c:pt>
                <c:pt idx="4575">
                  <c:v>1896</c:v>
                </c:pt>
                <c:pt idx="4576">
                  <c:v>1897</c:v>
                </c:pt>
                <c:pt idx="4577">
                  <c:v>1878</c:v>
                </c:pt>
                <c:pt idx="4578">
                  <c:v>1935</c:v>
                </c:pt>
                <c:pt idx="4579">
                  <c:v>1984</c:v>
                </c:pt>
                <c:pt idx="4580">
                  <c:v>1924</c:v>
                </c:pt>
                <c:pt idx="4581">
                  <c:v>1902</c:v>
                </c:pt>
                <c:pt idx="4582">
                  <c:v>1931</c:v>
                </c:pt>
                <c:pt idx="4583">
                  <c:v>1917</c:v>
                </c:pt>
                <c:pt idx="4584">
                  <c:v>1966</c:v>
                </c:pt>
                <c:pt idx="4585">
                  <c:v>1886</c:v>
                </c:pt>
                <c:pt idx="4586">
                  <c:v>1915</c:v>
                </c:pt>
                <c:pt idx="4587">
                  <c:v>1906</c:v>
                </c:pt>
                <c:pt idx="4588">
                  <c:v>1966</c:v>
                </c:pt>
                <c:pt idx="4589">
                  <c:v>1926</c:v>
                </c:pt>
                <c:pt idx="4590">
                  <c:v>1989</c:v>
                </c:pt>
                <c:pt idx="4591">
                  <c:v>1942</c:v>
                </c:pt>
                <c:pt idx="4592">
                  <c:v>1890</c:v>
                </c:pt>
                <c:pt idx="4593">
                  <c:v>1884</c:v>
                </c:pt>
                <c:pt idx="4594">
                  <c:v>1899</c:v>
                </c:pt>
                <c:pt idx="4595">
                  <c:v>1919</c:v>
                </c:pt>
                <c:pt idx="4596">
                  <c:v>1933</c:v>
                </c:pt>
                <c:pt idx="4597">
                  <c:v>1902</c:v>
                </c:pt>
                <c:pt idx="4598">
                  <c:v>1945</c:v>
                </c:pt>
                <c:pt idx="4599">
                  <c:v>1891</c:v>
                </c:pt>
                <c:pt idx="4600">
                  <c:v>1842</c:v>
                </c:pt>
                <c:pt idx="4601">
                  <c:v>1902</c:v>
                </c:pt>
                <c:pt idx="4602">
                  <c:v>1882</c:v>
                </c:pt>
                <c:pt idx="4603">
                  <c:v>1921</c:v>
                </c:pt>
                <c:pt idx="4604">
                  <c:v>1927</c:v>
                </c:pt>
                <c:pt idx="4605">
                  <c:v>1932</c:v>
                </c:pt>
                <c:pt idx="4606">
                  <c:v>1862</c:v>
                </c:pt>
                <c:pt idx="4607">
                  <c:v>1950</c:v>
                </c:pt>
                <c:pt idx="4608">
                  <c:v>1940</c:v>
                </c:pt>
                <c:pt idx="4609">
                  <c:v>1892</c:v>
                </c:pt>
                <c:pt idx="4610">
                  <c:v>1871</c:v>
                </c:pt>
                <c:pt idx="4611">
                  <c:v>1821</c:v>
                </c:pt>
                <c:pt idx="4612">
                  <c:v>1851</c:v>
                </c:pt>
                <c:pt idx="4613">
                  <c:v>1925</c:v>
                </c:pt>
                <c:pt idx="4614">
                  <c:v>1846</c:v>
                </c:pt>
                <c:pt idx="4615">
                  <c:v>1826</c:v>
                </c:pt>
                <c:pt idx="4616">
                  <c:v>1880</c:v>
                </c:pt>
                <c:pt idx="4617">
                  <c:v>1880</c:v>
                </c:pt>
                <c:pt idx="4618">
                  <c:v>1869</c:v>
                </c:pt>
                <c:pt idx="4619">
                  <c:v>1881</c:v>
                </c:pt>
                <c:pt idx="4620">
                  <c:v>1895</c:v>
                </c:pt>
                <c:pt idx="4621">
                  <c:v>1843</c:v>
                </c:pt>
                <c:pt idx="4622">
                  <c:v>1853</c:v>
                </c:pt>
                <c:pt idx="4623">
                  <c:v>1864</c:v>
                </c:pt>
                <c:pt idx="4624">
                  <c:v>1864</c:v>
                </c:pt>
                <c:pt idx="4625">
                  <c:v>1856</c:v>
                </c:pt>
                <c:pt idx="4626">
                  <c:v>1839</c:v>
                </c:pt>
                <c:pt idx="4627">
                  <c:v>1928</c:v>
                </c:pt>
                <c:pt idx="4628">
                  <c:v>1891</c:v>
                </c:pt>
                <c:pt idx="4629">
                  <c:v>1894</c:v>
                </c:pt>
                <c:pt idx="4630">
                  <c:v>1881</c:v>
                </c:pt>
                <c:pt idx="4631">
                  <c:v>1786</c:v>
                </c:pt>
                <c:pt idx="4632">
                  <c:v>1824</c:v>
                </c:pt>
                <c:pt idx="4633">
                  <c:v>1869</c:v>
                </c:pt>
                <c:pt idx="4634">
                  <c:v>1923</c:v>
                </c:pt>
                <c:pt idx="4635">
                  <c:v>1952</c:v>
                </c:pt>
                <c:pt idx="4636">
                  <c:v>1849</c:v>
                </c:pt>
                <c:pt idx="4637">
                  <c:v>1807</c:v>
                </c:pt>
                <c:pt idx="4638">
                  <c:v>1844</c:v>
                </c:pt>
                <c:pt idx="4639">
                  <c:v>1928</c:v>
                </c:pt>
                <c:pt idx="4640">
                  <c:v>1900</c:v>
                </c:pt>
                <c:pt idx="4641">
                  <c:v>1890</c:v>
                </c:pt>
                <c:pt idx="4642">
                  <c:v>1878</c:v>
                </c:pt>
                <c:pt idx="4643">
                  <c:v>1840</c:v>
                </c:pt>
                <c:pt idx="4644">
                  <c:v>1853</c:v>
                </c:pt>
                <c:pt idx="4645">
                  <c:v>1811</c:v>
                </c:pt>
                <c:pt idx="4646">
                  <c:v>1877</c:v>
                </c:pt>
                <c:pt idx="4647">
                  <c:v>1916</c:v>
                </c:pt>
                <c:pt idx="4648">
                  <c:v>1865</c:v>
                </c:pt>
                <c:pt idx="4649">
                  <c:v>1929</c:v>
                </c:pt>
                <c:pt idx="4650">
                  <c:v>1814</c:v>
                </c:pt>
                <c:pt idx="4651">
                  <c:v>1890</c:v>
                </c:pt>
                <c:pt idx="4652">
                  <c:v>1904</c:v>
                </c:pt>
                <c:pt idx="4653">
                  <c:v>1880</c:v>
                </c:pt>
                <c:pt idx="4654">
                  <c:v>1921</c:v>
                </c:pt>
                <c:pt idx="4655">
                  <c:v>1910</c:v>
                </c:pt>
                <c:pt idx="4656">
                  <c:v>1824</c:v>
                </c:pt>
                <c:pt idx="4657">
                  <c:v>1932</c:v>
                </c:pt>
                <c:pt idx="4658">
                  <c:v>1816</c:v>
                </c:pt>
                <c:pt idx="4659">
                  <c:v>1885</c:v>
                </c:pt>
                <c:pt idx="4660">
                  <c:v>1881</c:v>
                </c:pt>
                <c:pt idx="4661">
                  <c:v>1903</c:v>
                </c:pt>
                <c:pt idx="4662">
                  <c:v>1869</c:v>
                </c:pt>
                <c:pt idx="4663">
                  <c:v>1920</c:v>
                </c:pt>
                <c:pt idx="4664">
                  <c:v>1845</c:v>
                </c:pt>
                <c:pt idx="4665">
                  <c:v>1841</c:v>
                </c:pt>
                <c:pt idx="4666">
                  <c:v>1856</c:v>
                </c:pt>
                <c:pt idx="4667">
                  <c:v>1819</c:v>
                </c:pt>
                <c:pt idx="4668">
                  <c:v>1839</c:v>
                </c:pt>
                <c:pt idx="4669">
                  <c:v>1867</c:v>
                </c:pt>
                <c:pt idx="4670">
                  <c:v>1873</c:v>
                </c:pt>
                <c:pt idx="4671">
                  <c:v>1829</c:v>
                </c:pt>
                <c:pt idx="4672">
                  <c:v>1911</c:v>
                </c:pt>
                <c:pt idx="4673">
                  <c:v>1837</c:v>
                </c:pt>
                <c:pt idx="4674">
                  <c:v>1794</c:v>
                </c:pt>
                <c:pt idx="4675">
                  <c:v>1809</c:v>
                </c:pt>
                <c:pt idx="4676">
                  <c:v>1850</c:v>
                </c:pt>
                <c:pt idx="4677">
                  <c:v>1839</c:v>
                </c:pt>
                <c:pt idx="4678">
                  <c:v>1774</c:v>
                </c:pt>
                <c:pt idx="4679">
                  <c:v>1870</c:v>
                </c:pt>
                <c:pt idx="4680">
                  <c:v>1800</c:v>
                </c:pt>
                <c:pt idx="4681">
                  <c:v>1841</c:v>
                </c:pt>
                <c:pt idx="4682">
                  <c:v>1874</c:v>
                </c:pt>
                <c:pt idx="4683">
                  <c:v>1815</c:v>
                </c:pt>
                <c:pt idx="4684">
                  <c:v>1841</c:v>
                </c:pt>
                <c:pt idx="4685">
                  <c:v>1799</c:v>
                </c:pt>
                <c:pt idx="4686">
                  <c:v>1829</c:v>
                </c:pt>
                <c:pt idx="4687">
                  <c:v>1899</c:v>
                </c:pt>
                <c:pt idx="4688">
                  <c:v>1852</c:v>
                </c:pt>
                <c:pt idx="4689">
                  <c:v>1837</c:v>
                </c:pt>
                <c:pt idx="4690">
                  <c:v>1858</c:v>
                </c:pt>
                <c:pt idx="4691">
                  <c:v>1786</c:v>
                </c:pt>
                <c:pt idx="4692">
                  <c:v>1843</c:v>
                </c:pt>
                <c:pt idx="4693">
                  <c:v>1813</c:v>
                </c:pt>
                <c:pt idx="4694">
                  <c:v>1786</c:v>
                </c:pt>
                <c:pt idx="4695">
                  <c:v>1771</c:v>
                </c:pt>
                <c:pt idx="4696">
                  <c:v>1829</c:v>
                </c:pt>
                <c:pt idx="4697">
                  <c:v>1829</c:v>
                </c:pt>
                <c:pt idx="4698">
                  <c:v>1799</c:v>
                </c:pt>
                <c:pt idx="4699">
                  <c:v>1828</c:v>
                </c:pt>
                <c:pt idx="4700">
                  <c:v>1860</c:v>
                </c:pt>
                <c:pt idx="4701">
                  <c:v>1859</c:v>
                </c:pt>
                <c:pt idx="4702">
                  <c:v>1808</c:v>
                </c:pt>
                <c:pt idx="4703">
                  <c:v>1792</c:v>
                </c:pt>
                <c:pt idx="4704">
                  <c:v>1828</c:v>
                </c:pt>
                <c:pt idx="4705">
                  <c:v>1787</c:v>
                </c:pt>
                <c:pt idx="4706">
                  <c:v>1831</c:v>
                </c:pt>
                <c:pt idx="4707">
                  <c:v>1834</c:v>
                </c:pt>
                <c:pt idx="4708">
                  <c:v>1853</c:v>
                </c:pt>
                <c:pt idx="4709">
                  <c:v>1885</c:v>
                </c:pt>
                <c:pt idx="4710">
                  <c:v>1807</c:v>
                </c:pt>
                <c:pt idx="4711">
                  <c:v>1852</c:v>
                </c:pt>
                <c:pt idx="4712">
                  <c:v>1829</c:v>
                </c:pt>
                <c:pt idx="4713">
                  <c:v>1838</c:v>
                </c:pt>
                <c:pt idx="4714">
                  <c:v>1866</c:v>
                </c:pt>
                <c:pt idx="4715">
                  <c:v>1861</c:v>
                </c:pt>
                <c:pt idx="4716">
                  <c:v>1819</c:v>
                </c:pt>
                <c:pt idx="4717">
                  <c:v>1901</c:v>
                </c:pt>
                <c:pt idx="4718">
                  <c:v>1809</c:v>
                </c:pt>
                <c:pt idx="4719">
                  <c:v>1852</c:v>
                </c:pt>
                <c:pt idx="4720">
                  <c:v>1885</c:v>
                </c:pt>
                <c:pt idx="4721">
                  <c:v>1802</c:v>
                </c:pt>
                <c:pt idx="4722">
                  <c:v>1791</c:v>
                </c:pt>
                <c:pt idx="4723">
                  <c:v>1838</c:v>
                </c:pt>
                <c:pt idx="4724">
                  <c:v>1837</c:v>
                </c:pt>
                <c:pt idx="4725">
                  <c:v>1881</c:v>
                </c:pt>
                <c:pt idx="4726">
                  <c:v>1781</c:v>
                </c:pt>
                <c:pt idx="4727">
                  <c:v>1856</c:v>
                </c:pt>
                <c:pt idx="4728">
                  <c:v>1875</c:v>
                </c:pt>
                <c:pt idx="4729">
                  <c:v>1869</c:v>
                </c:pt>
                <c:pt idx="4730">
                  <c:v>1880</c:v>
                </c:pt>
                <c:pt idx="4731">
                  <c:v>1852</c:v>
                </c:pt>
                <c:pt idx="4732">
                  <c:v>1878</c:v>
                </c:pt>
                <c:pt idx="4733">
                  <c:v>1869</c:v>
                </c:pt>
                <c:pt idx="4734">
                  <c:v>1814</c:v>
                </c:pt>
                <c:pt idx="4735">
                  <c:v>1859</c:v>
                </c:pt>
                <c:pt idx="4736">
                  <c:v>1881</c:v>
                </c:pt>
                <c:pt idx="4737">
                  <c:v>1824</c:v>
                </c:pt>
                <c:pt idx="4738">
                  <c:v>1790</c:v>
                </c:pt>
                <c:pt idx="4739">
                  <c:v>1823</c:v>
                </c:pt>
                <c:pt idx="4740">
                  <c:v>1876</c:v>
                </c:pt>
                <c:pt idx="4741">
                  <c:v>1801</c:v>
                </c:pt>
                <c:pt idx="4742">
                  <c:v>1792</c:v>
                </c:pt>
                <c:pt idx="4743">
                  <c:v>1881</c:v>
                </c:pt>
                <c:pt idx="4744">
                  <c:v>1884</c:v>
                </c:pt>
                <c:pt idx="4745">
                  <c:v>1808</c:v>
                </c:pt>
                <c:pt idx="4746">
                  <c:v>1809</c:v>
                </c:pt>
                <c:pt idx="4747">
                  <c:v>1950</c:v>
                </c:pt>
                <c:pt idx="4748">
                  <c:v>1865</c:v>
                </c:pt>
                <c:pt idx="4749">
                  <c:v>1817</c:v>
                </c:pt>
                <c:pt idx="4750">
                  <c:v>1828</c:v>
                </c:pt>
                <c:pt idx="4751">
                  <c:v>1899</c:v>
                </c:pt>
                <c:pt idx="4752">
                  <c:v>1839</c:v>
                </c:pt>
                <c:pt idx="4753">
                  <c:v>1840</c:v>
                </c:pt>
                <c:pt idx="4754">
                  <c:v>1812</c:v>
                </c:pt>
                <c:pt idx="4755">
                  <c:v>1809</c:v>
                </c:pt>
                <c:pt idx="4756">
                  <c:v>1812</c:v>
                </c:pt>
                <c:pt idx="4757">
                  <c:v>1855</c:v>
                </c:pt>
                <c:pt idx="4758">
                  <c:v>1807</c:v>
                </c:pt>
                <c:pt idx="4759">
                  <c:v>1757</c:v>
                </c:pt>
                <c:pt idx="4760">
                  <c:v>1829</c:v>
                </c:pt>
                <c:pt idx="4761">
                  <c:v>1852</c:v>
                </c:pt>
                <c:pt idx="4762">
                  <c:v>1825</c:v>
                </c:pt>
                <c:pt idx="4763">
                  <c:v>1803</c:v>
                </c:pt>
                <c:pt idx="4764">
                  <c:v>1843</c:v>
                </c:pt>
                <c:pt idx="4765">
                  <c:v>1774</c:v>
                </c:pt>
                <c:pt idx="4766">
                  <c:v>1790</c:v>
                </c:pt>
                <c:pt idx="4767">
                  <c:v>1807</c:v>
                </c:pt>
                <c:pt idx="4768">
                  <c:v>1808</c:v>
                </c:pt>
                <c:pt idx="4769">
                  <c:v>1872</c:v>
                </c:pt>
                <c:pt idx="4770">
                  <c:v>1819</c:v>
                </c:pt>
                <c:pt idx="4771">
                  <c:v>1840</c:v>
                </c:pt>
                <c:pt idx="4772">
                  <c:v>1841</c:v>
                </c:pt>
                <c:pt idx="4773">
                  <c:v>1762</c:v>
                </c:pt>
                <c:pt idx="4774">
                  <c:v>1806</c:v>
                </c:pt>
                <c:pt idx="4775">
                  <c:v>1772</c:v>
                </c:pt>
                <c:pt idx="4776">
                  <c:v>1789</c:v>
                </c:pt>
                <c:pt idx="4777">
                  <c:v>1814</c:v>
                </c:pt>
                <c:pt idx="4778">
                  <c:v>1899</c:v>
                </c:pt>
                <c:pt idx="4779">
                  <c:v>1828</c:v>
                </c:pt>
                <c:pt idx="4780">
                  <c:v>1760</c:v>
                </c:pt>
                <c:pt idx="4781">
                  <c:v>1826</c:v>
                </c:pt>
                <c:pt idx="4782">
                  <c:v>1787</c:v>
                </c:pt>
                <c:pt idx="4783">
                  <c:v>1812</c:v>
                </c:pt>
                <c:pt idx="4784">
                  <c:v>1763</c:v>
                </c:pt>
                <c:pt idx="4785">
                  <c:v>1820</c:v>
                </c:pt>
                <c:pt idx="4786">
                  <c:v>1771</c:v>
                </c:pt>
                <c:pt idx="4787">
                  <c:v>1788</c:v>
                </c:pt>
                <c:pt idx="4788">
                  <c:v>1755</c:v>
                </c:pt>
                <c:pt idx="4789">
                  <c:v>1786</c:v>
                </c:pt>
                <c:pt idx="4790">
                  <c:v>1774</c:v>
                </c:pt>
                <c:pt idx="4791">
                  <c:v>1817</c:v>
                </c:pt>
                <c:pt idx="4792">
                  <c:v>1813</c:v>
                </c:pt>
                <c:pt idx="4793">
                  <c:v>1797</c:v>
                </c:pt>
                <c:pt idx="4794">
                  <c:v>1799</c:v>
                </c:pt>
                <c:pt idx="4795">
                  <c:v>1827</c:v>
                </c:pt>
                <c:pt idx="4796">
                  <c:v>1767</c:v>
                </c:pt>
                <c:pt idx="4797">
                  <c:v>1772</c:v>
                </c:pt>
                <c:pt idx="4798">
                  <c:v>1825</c:v>
                </c:pt>
                <c:pt idx="4799">
                  <c:v>1816</c:v>
                </c:pt>
                <c:pt idx="4800">
                  <c:v>1861</c:v>
                </c:pt>
                <c:pt idx="4801">
                  <c:v>1786</c:v>
                </c:pt>
                <c:pt idx="4802">
                  <c:v>1789</c:v>
                </c:pt>
                <c:pt idx="4803">
                  <c:v>1733</c:v>
                </c:pt>
                <c:pt idx="4804">
                  <c:v>1761</c:v>
                </c:pt>
                <c:pt idx="4805">
                  <c:v>1765</c:v>
                </c:pt>
                <c:pt idx="4806">
                  <c:v>1788</c:v>
                </c:pt>
                <c:pt idx="4807">
                  <c:v>1815</c:v>
                </c:pt>
                <c:pt idx="4808">
                  <c:v>1813</c:v>
                </c:pt>
                <c:pt idx="4809">
                  <c:v>1877</c:v>
                </c:pt>
                <c:pt idx="4810">
                  <c:v>1854</c:v>
                </c:pt>
                <c:pt idx="4811">
                  <c:v>1780</c:v>
                </c:pt>
                <c:pt idx="4812">
                  <c:v>1804</c:v>
                </c:pt>
                <c:pt idx="4813">
                  <c:v>1761</c:v>
                </c:pt>
                <c:pt idx="4814">
                  <c:v>1795</c:v>
                </c:pt>
                <c:pt idx="4815">
                  <c:v>1772</c:v>
                </c:pt>
                <c:pt idx="4816">
                  <c:v>1777</c:v>
                </c:pt>
                <c:pt idx="4817">
                  <c:v>1802</c:v>
                </c:pt>
                <c:pt idx="4818">
                  <c:v>1822</c:v>
                </c:pt>
                <c:pt idx="4819">
                  <c:v>1770</c:v>
                </c:pt>
                <c:pt idx="4820">
                  <c:v>1832</c:v>
                </c:pt>
                <c:pt idx="4821">
                  <c:v>1770</c:v>
                </c:pt>
                <c:pt idx="4822">
                  <c:v>1857</c:v>
                </c:pt>
                <c:pt idx="4823">
                  <c:v>1801</c:v>
                </c:pt>
                <c:pt idx="4824">
                  <c:v>1800</c:v>
                </c:pt>
                <c:pt idx="4825">
                  <c:v>1727</c:v>
                </c:pt>
                <c:pt idx="4826">
                  <c:v>1816</c:v>
                </c:pt>
                <c:pt idx="4827">
                  <c:v>1795</c:v>
                </c:pt>
                <c:pt idx="4828">
                  <c:v>1824</c:v>
                </c:pt>
                <c:pt idx="4829">
                  <c:v>1867</c:v>
                </c:pt>
                <c:pt idx="4830">
                  <c:v>1807</c:v>
                </c:pt>
                <c:pt idx="4831">
                  <c:v>1775</c:v>
                </c:pt>
                <c:pt idx="4832">
                  <c:v>1775</c:v>
                </c:pt>
                <c:pt idx="4833">
                  <c:v>1785</c:v>
                </c:pt>
                <c:pt idx="4834">
                  <c:v>1683</c:v>
                </c:pt>
                <c:pt idx="4835">
                  <c:v>1806</c:v>
                </c:pt>
                <c:pt idx="4836">
                  <c:v>1817</c:v>
                </c:pt>
                <c:pt idx="4837">
                  <c:v>1782</c:v>
                </c:pt>
                <c:pt idx="4838">
                  <c:v>1824</c:v>
                </c:pt>
                <c:pt idx="4839">
                  <c:v>1853</c:v>
                </c:pt>
                <c:pt idx="4840">
                  <c:v>1765</c:v>
                </c:pt>
                <c:pt idx="4841">
                  <c:v>1747</c:v>
                </c:pt>
                <c:pt idx="4842">
                  <c:v>1770</c:v>
                </c:pt>
                <c:pt idx="4843">
                  <c:v>1764</c:v>
                </c:pt>
                <c:pt idx="4844">
                  <c:v>1667</c:v>
                </c:pt>
                <c:pt idx="4845">
                  <c:v>1815</c:v>
                </c:pt>
                <c:pt idx="4846">
                  <c:v>1761</c:v>
                </c:pt>
                <c:pt idx="4847">
                  <c:v>1789</c:v>
                </c:pt>
                <c:pt idx="4848">
                  <c:v>1817</c:v>
                </c:pt>
                <c:pt idx="4849">
                  <c:v>1830</c:v>
                </c:pt>
                <c:pt idx="4850">
                  <c:v>1747</c:v>
                </c:pt>
                <c:pt idx="4851">
                  <c:v>1812</c:v>
                </c:pt>
                <c:pt idx="4852">
                  <c:v>1812</c:v>
                </c:pt>
                <c:pt idx="4853">
                  <c:v>1744</c:v>
                </c:pt>
                <c:pt idx="4854">
                  <c:v>1741</c:v>
                </c:pt>
                <c:pt idx="4855">
                  <c:v>1727</c:v>
                </c:pt>
                <c:pt idx="4856">
                  <c:v>1752</c:v>
                </c:pt>
                <c:pt idx="4857">
                  <c:v>1756</c:v>
                </c:pt>
                <c:pt idx="4858">
                  <c:v>1767</c:v>
                </c:pt>
                <c:pt idx="4859">
                  <c:v>1800</c:v>
                </c:pt>
                <c:pt idx="4860">
                  <c:v>1798</c:v>
                </c:pt>
                <c:pt idx="4861">
                  <c:v>1836</c:v>
                </c:pt>
                <c:pt idx="4862">
                  <c:v>1805</c:v>
                </c:pt>
                <c:pt idx="4863">
                  <c:v>1829</c:v>
                </c:pt>
                <c:pt idx="4864">
                  <c:v>1822</c:v>
                </c:pt>
                <c:pt idx="4865">
                  <c:v>1791</c:v>
                </c:pt>
                <c:pt idx="4866">
                  <c:v>1803</c:v>
                </c:pt>
                <c:pt idx="4867">
                  <c:v>1754</c:v>
                </c:pt>
                <c:pt idx="4868">
                  <c:v>1696</c:v>
                </c:pt>
                <c:pt idx="4869">
                  <c:v>1767</c:v>
                </c:pt>
                <c:pt idx="4870">
                  <c:v>1776</c:v>
                </c:pt>
                <c:pt idx="4871">
                  <c:v>1761</c:v>
                </c:pt>
                <c:pt idx="4872">
                  <c:v>1756</c:v>
                </c:pt>
                <c:pt idx="4873">
                  <c:v>1743</c:v>
                </c:pt>
                <c:pt idx="4874">
                  <c:v>1783</c:v>
                </c:pt>
                <c:pt idx="4875">
                  <c:v>1813</c:v>
                </c:pt>
                <c:pt idx="4876">
                  <c:v>1806</c:v>
                </c:pt>
                <c:pt idx="4877">
                  <c:v>1744</c:v>
                </c:pt>
                <c:pt idx="4878">
                  <c:v>1820</c:v>
                </c:pt>
                <c:pt idx="4879">
                  <c:v>1777</c:v>
                </c:pt>
                <c:pt idx="4880">
                  <c:v>1817</c:v>
                </c:pt>
                <c:pt idx="4881">
                  <c:v>1824</c:v>
                </c:pt>
                <c:pt idx="4882">
                  <c:v>1772</c:v>
                </c:pt>
                <c:pt idx="4883">
                  <c:v>1713</c:v>
                </c:pt>
                <c:pt idx="4884">
                  <c:v>1707</c:v>
                </c:pt>
                <c:pt idx="4885">
                  <c:v>1760</c:v>
                </c:pt>
                <c:pt idx="4886">
                  <c:v>1789</c:v>
                </c:pt>
                <c:pt idx="4887">
                  <c:v>1764</c:v>
                </c:pt>
                <c:pt idx="4888">
                  <c:v>1692</c:v>
                </c:pt>
                <c:pt idx="4889">
                  <c:v>1741</c:v>
                </c:pt>
                <c:pt idx="4890">
                  <c:v>1719</c:v>
                </c:pt>
                <c:pt idx="4891">
                  <c:v>1834</c:v>
                </c:pt>
                <c:pt idx="4892">
                  <c:v>1833</c:v>
                </c:pt>
                <c:pt idx="4893">
                  <c:v>1802</c:v>
                </c:pt>
                <c:pt idx="4894">
                  <c:v>1800</c:v>
                </c:pt>
                <c:pt idx="4895">
                  <c:v>1804</c:v>
                </c:pt>
                <c:pt idx="4896">
                  <c:v>1760</c:v>
                </c:pt>
                <c:pt idx="4897">
                  <c:v>1715</c:v>
                </c:pt>
                <c:pt idx="4898">
                  <c:v>1764</c:v>
                </c:pt>
                <c:pt idx="4899">
                  <c:v>1818</c:v>
                </c:pt>
                <c:pt idx="4900">
                  <c:v>1720</c:v>
                </c:pt>
                <c:pt idx="4901">
                  <c:v>1836</c:v>
                </c:pt>
                <c:pt idx="4902">
                  <c:v>1740</c:v>
                </c:pt>
                <c:pt idx="4903">
                  <c:v>1754</c:v>
                </c:pt>
                <c:pt idx="4904">
                  <c:v>1787</c:v>
                </c:pt>
                <c:pt idx="4905">
                  <c:v>1844</c:v>
                </c:pt>
                <c:pt idx="4906">
                  <c:v>1855</c:v>
                </c:pt>
                <c:pt idx="4907">
                  <c:v>1736</c:v>
                </c:pt>
                <c:pt idx="4908">
                  <c:v>1768</c:v>
                </c:pt>
                <c:pt idx="4909">
                  <c:v>1787</c:v>
                </c:pt>
                <c:pt idx="4910">
                  <c:v>1797</c:v>
                </c:pt>
                <c:pt idx="4911">
                  <c:v>1713</c:v>
                </c:pt>
                <c:pt idx="4912">
                  <c:v>1757</c:v>
                </c:pt>
                <c:pt idx="4913">
                  <c:v>1735</c:v>
                </c:pt>
                <c:pt idx="4914">
                  <c:v>1714</c:v>
                </c:pt>
                <c:pt idx="4915">
                  <c:v>1753</c:v>
                </c:pt>
                <c:pt idx="4916">
                  <c:v>1736</c:v>
                </c:pt>
                <c:pt idx="4917">
                  <c:v>1758</c:v>
                </c:pt>
                <c:pt idx="4918">
                  <c:v>1763</c:v>
                </c:pt>
                <c:pt idx="4919">
                  <c:v>1726</c:v>
                </c:pt>
                <c:pt idx="4920">
                  <c:v>1724</c:v>
                </c:pt>
                <c:pt idx="4921">
                  <c:v>1724</c:v>
                </c:pt>
                <c:pt idx="4922">
                  <c:v>1686</c:v>
                </c:pt>
                <c:pt idx="4923">
                  <c:v>1747</c:v>
                </c:pt>
                <c:pt idx="4924">
                  <c:v>1822</c:v>
                </c:pt>
                <c:pt idx="4925">
                  <c:v>1801</c:v>
                </c:pt>
                <c:pt idx="4926">
                  <c:v>1766</c:v>
                </c:pt>
                <c:pt idx="4927">
                  <c:v>1791</c:v>
                </c:pt>
                <c:pt idx="4928">
                  <c:v>1752</c:v>
                </c:pt>
                <c:pt idx="4929">
                  <c:v>1750</c:v>
                </c:pt>
                <c:pt idx="4930">
                  <c:v>1770</c:v>
                </c:pt>
                <c:pt idx="4931">
                  <c:v>1762</c:v>
                </c:pt>
                <c:pt idx="4932">
                  <c:v>1688</c:v>
                </c:pt>
                <c:pt idx="4933">
                  <c:v>1788</c:v>
                </c:pt>
                <c:pt idx="4934">
                  <c:v>1784</c:v>
                </c:pt>
                <c:pt idx="4935">
                  <c:v>1762</c:v>
                </c:pt>
                <c:pt idx="4936">
                  <c:v>1846</c:v>
                </c:pt>
                <c:pt idx="4937">
                  <c:v>1777</c:v>
                </c:pt>
                <c:pt idx="4938">
                  <c:v>1798</c:v>
                </c:pt>
                <c:pt idx="4939">
                  <c:v>1781</c:v>
                </c:pt>
                <c:pt idx="4940">
                  <c:v>1807</c:v>
                </c:pt>
                <c:pt idx="4941">
                  <c:v>1806</c:v>
                </c:pt>
                <c:pt idx="4942">
                  <c:v>1775</c:v>
                </c:pt>
                <c:pt idx="4943">
                  <c:v>1745</c:v>
                </c:pt>
                <c:pt idx="4944">
                  <c:v>1735</c:v>
                </c:pt>
                <c:pt idx="4945">
                  <c:v>1733</c:v>
                </c:pt>
                <c:pt idx="4946">
                  <c:v>1796</c:v>
                </c:pt>
                <c:pt idx="4947">
                  <c:v>1756</c:v>
                </c:pt>
                <c:pt idx="4948">
                  <c:v>1774</c:v>
                </c:pt>
                <c:pt idx="4949">
                  <c:v>1747</c:v>
                </c:pt>
                <c:pt idx="4950">
                  <c:v>1758</c:v>
                </c:pt>
                <c:pt idx="4951">
                  <c:v>1740</c:v>
                </c:pt>
                <c:pt idx="4952">
                  <c:v>1766</c:v>
                </c:pt>
                <c:pt idx="4953">
                  <c:v>1729</c:v>
                </c:pt>
                <c:pt idx="4954">
                  <c:v>1791</c:v>
                </c:pt>
                <c:pt idx="4955">
                  <c:v>1776</c:v>
                </c:pt>
                <c:pt idx="4956">
                  <c:v>1840</c:v>
                </c:pt>
                <c:pt idx="4957">
                  <c:v>1717</c:v>
                </c:pt>
                <c:pt idx="4958">
                  <c:v>1707</c:v>
                </c:pt>
                <c:pt idx="4959">
                  <c:v>1736</c:v>
                </c:pt>
                <c:pt idx="4960">
                  <c:v>1756</c:v>
                </c:pt>
                <c:pt idx="4961">
                  <c:v>1808</c:v>
                </c:pt>
                <c:pt idx="4962">
                  <c:v>1832</c:v>
                </c:pt>
                <c:pt idx="4963">
                  <c:v>1764</c:v>
                </c:pt>
                <c:pt idx="4964">
                  <c:v>1821</c:v>
                </c:pt>
                <c:pt idx="4965">
                  <c:v>1717</c:v>
                </c:pt>
                <c:pt idx="4966">
                  <c:v>1775</c:v>
                </c:pt>
                <c:pt idx="4967">
                  <c:v>1816</c:v>
                </c:pt>
                <c:pt idx="4968">
                  <c:v>1737</c:v>
                </c:pt>
                <c:pt idx="4969">
                  <c:v>1730</c:v>
                </c:pt>
                <c:pt idx="4970">
                  <c:v>1768</c:v>
                </c:pt>
                <c:pt idx="4971">
                  <c:v>1732</c:v>
                </c:pt>
                <c:pt idx="4972">
                  <c:v>1802</c:v>
                </c:pt>
                <c:pt idx="4973">
                  <c:v>1853</c:v>
                </c:pt>
                <c:pt idx="4974">
                  <c:v>1743</c:v>
                </c:pt>
                <c:pt idx="4975">
                  <c:v>1798</c:v>
                </c:pt>
                <c:pt idx="4976">
                  <c:v>1780</c:v>
                </c:pt>
                <c:pt idx="4977">
                  <c:v>1688</c:v>
                </c:pt>
                <c:pt idx="4978">
                  <c:v>1782</c:v>
                </c:pt>
                <c:pt idx="4979">
                  <c:v>1777</c:v>
                </c:pt>
                <c:pt idx="4980">
                  <c:v>1762</c:v>
                </c:pt>
                <c:pt idx="4981">
                  <c:v>1711</c:v>
                </c:pt>
                <c:pt idx="4982">
                  <c:v>1655</c:v>
                </c:pt>
                <c:pt idx="4983">
                  <c:v>1696</c:v>
                </c:pt>
                <c:pt idx="4984">
                  <c:v>1742</c:v>
                </c:pt>
                <c:pt idx="4985">
                  <c:v>1796</c:v>
                </c:pt>
                <c:pt idx="4986">
                  <c:v>1825</c:v>
                </c:pt>
                <c:pt idx="4987">
                  <c:v>1696</c:v>
                </c:pt>
                <c:pt idx="4988">
                  <c:v>1742</c:v>
                </c:pt>
                <c:pt idx="4989">
                  <c:v>1760</c:v>
                </c:pt>
                <c:pt idx="4990">
                  <c:v>1715</c:v>
                </c:pt>
                <c:pt idx="4991">
                  <c:v>1686</c:v>
                </c:pt>
                <c:pt idx="4992">
                  <c:v>1752</c:v>
                </c:pt>
                <c:pt idx="4993">
                  <c:v>1739</c:v>
                </c:pt>
                <c:pt idx="4994">
                  <c:v>1759</c:v>
                </c:pt>
                <c:pt idx="4995">
                  <c:v>1676</c:v>
                </c:pt>
                <c:pt idx="4996">
                  <c:v>1723</c:v>
                </c:pt>
                <c:pt idx="4997">
                  <c:v>1710</c:v>
                </c:pt>
                <c:pt idx="4998">
                  <c:v>1747</c:v>
                </c:pt>
                <c:pt idx="4999">
                  <c:v>1751</c:v>
                </c:pt>
                <c:pt idx="5000">
                  <c:v>1722</c:v>
                </c:pt>
                <c:pt idx="5001">
                  <c:v>1787</c:v>
                </c:pt>
                <c:pt idx="5002">
                  <c:v>1773</c:v>
                </c:pt>
                <c:pt idx="5003">
                  <c:v>1750</c:v>
                </c:pt>
                <c:pt idx="5004">
                  <c:v>1751</c:v>
                </c:pt>
                <c:pt idx="5005">
                  <c:v>1806</c:v>
                </c:pt>
                <c:pt idx="5006">
                  <c:v>1725</c:v>
                </c:pt>
                <c:pt idx="5007">
                  <c:v>1772</c:v>
                </c:pt>
                <c:pt idx="5008">
                  <c:v>1815</c:v>
                </c:pt>
                <c:pt idx="5009">
                  <c:v>1755</c:v>
                </c:pt>
                <c:pt idx="5010">
                  <c:v>1679</c:v>
                </c:pt>
                <c:pt idx="5011">
                  <c:v>1758</c:v>
                </c:pt>
                <c:pt idx="5012">
                  <c:v>1798</c:v>
                </c:pt>
                <c:pt idx="5013">
                  <c:v>1735</c:v>
                </c:pt>
                <c:pt idx="5014">
                  <c:v>1729</c:v>
                </c:pt>
                <c:pt idx="5015">
                  <c:v>1749</c:v>
                </c:pt>
                <c:pt idx="5016">
                  <c:v>1738</c:v>
                </c:pt>
                <c:pt idx="5017">
                  <c:v>1757</c:v>
                </c:pt>
                <c:pt idx="5018">
                  <c:v>1767</c:v>
                </c:pt>
                <c:pt idx="5019">
                  <c:v>1739</c:v>
                </c:pt>
                <c:pt idx="5020">
                  <c:v>1677</c:v>
                </c:pt>
                <c:pt idx="5021">
                  <c:v>1713</c:v>
                </c:pt>
                <c:pt idx="5022">
                  <c:v>1710</c:v>
                </c:pt>
                <c:pt idx="5023">
                  <c:v>1755</c:v>
                </c:pt>
                <c:pt idx="5024">
                  <c:v>1719</c:v>
                </c:pt>
                <c:pt idx="5025">
                  <c:v>1733</c:v>
                </c:pt>
                <c:pt idx="5026">
                  <c:v>1709</c:v>
                </c:pt>
                <c:pt idx="5027">
                  <c:v>1734</c:v>
                </c:pt>
                <c:pt idx="5028">
                  <c:v>1745</c:v>
                </c:pt>
                <c:pt idx="5029">
                  <c:v>1840</c:v>
                </c:pt>
                <c:pt idx="5030">
                  <c:v>1812</c:v>
                </c:pt>
                <c:pt idx="5031">
                  <c:v>1784</c:v>
                </c:pt>
                <c:pt idx="5032">
                  <c:v>1763</c:v>
                </c:pt>
                <c:pt idx="5033">
                  <c:v>1669</c:v>
                </c:pt>
                <c:pt idx="5034">
                  <c:v>1709</c:v>
                </c:pt>
                <c:pt idx="5035">
                  <c:v>1780</c:v>
                </c:pt>
                <c:pt idx="5036">
                  <c:v>1733</c:v>
                </c:pt>
                <c:pt idx="5037">
                  <c:v>1705</c:v>
                </c:pt>
                <c:pt idx="5038">
                  <c:v>1713</c:v>
                </c:pt>
                <c:pt idx="5039">
                  <c:v>1687</c:v>
                </c:pt>
                <c:pt idx="5040">
                  <c:v>1661</c:v>
                </c:pt>
                <c:pt idx="5041">
                  <c:v>1762</c:v>
                </c:pt>
                <c:pt idx="5042">
                  <c:v>1738</c:v>
                </c:pt>
                <c:pt idx="5043">
                  <c:v>1776</c:v>
                </c:pt>
                <c:pt idx="5044">
                  <c:v>1737</c:v>
                </c:pt>
                <c:pt idx="5045">
                  <c:v>1672</c:v>
                </c:pt>
                <c:pt idx="5046">
                  <c:v>1724</c:v>
                </c:pt>
                <c:pt idx="5047">
                  <c:v>1709</c:v>
                </c:pt>
                <c:pt idx="5048">
                  <c:v>1710</c:v>
                </c:pt>
                <c:pt idx="5049">
                  <c:v>1750</c:v>
                </c:pt>
                <c:pt idx="5050">
                  <c:v>1762</c:v>
                </c:pt>
                <c:pt idx="5051">
                  <c:v>1772</c:v>
                </c:pt>
                <c:pt idx="5052">
                  <c:v>1754</c:v>
                </c:pt>
                <c:pt idx="5053">
                  <c:v>1754</c:v>
                </c:pt>
                <c:pt idx="5054">
                  <c:v>1728</c:v>
                </c:pt>
                <c:pt idx="5055">
                  <c:v>1682</c:v>
                </c:pt>
                <c:pt idx="5056">
                  <c:v>1775</c:v>
                </c:pt>
                <c:pt idx="5057">
                  <c:v>1753</c:v>
                </c:pt>
                <c:pt idx="5058">
                  <c:v>1763</c:v>
                </c:pt>
                <c:pt idx="5059">
                  <c:v>1711</c:v>
                </c:pt>
                <c:pt idx="5060">
                  <c:v>1744</c:v>
                </c:pt>
                <c:pt idx="5061">
                  <c:v>1753</c:v>
                </c:pt>
                <c:pt idx="5062">
                  <c:v>1695</c:v>
                </c:pt>
                <c:pt idx="5063">
                  <c:v>1771</c:v>
                </c:pt>
                <c:pt idx="5064">
                  <c:v>1746</c:v>
                </c:pt>
                <c:pt idx="5065">
                  <c:v>1710</c:v>
                </c:pt>
                <c:pt idx="5066">
                  <c:v>1775</c:v>
                </c:pt>
                <c:pt idx="5067">
                  <c:v>1718</c:v>
                </c:pt>
                <c:pt idx="5068">
                  <c:v>1727</c:v>
                </c:pt>
                <c:pt idx="5069">
                  <c:v>1835</c:v>
                </c:pt>
                <c:pt idx="5070">
                  <c:v>1728</c:v>
                </c:pt>
                <c:pt idx="5071">
                  <c:v>1704</c:v>
                </c:pt>
                <c:pt idx="5072">
                  <c:v>1797</c:v>
                </c:pt>
                <c:pt idx="5073">
                  <c:v>1783</c:v>
                </c:pt>
                <c:pt idx="5074">
                  <c:v>1707</c:v>
                </c:pt>
                <c:pt idx="5075">
                  <c:v>1785</c:v>
                </c:pt>
                <c:pt idx="5076">
                  <c:v>1727</c:v>
                </c:pt>
                <c:pt idx="5077">
                  <c:v>1819</c:v>
                </c:pt>
                <c:pt idx="5078">
                  <c:v>1732</c:v>
                </c:pt>
                <c:pt idx="5079">
                  <c:v>1743</c:v>
                </c:pt>
                <c:pt idx="5080">
                  <c:v>1755</c:v>
                </c:pt>
                <c:pt idx="5081">
                  <c:v>1757</c:v>
                </c:pt>
                <c:pt idx="5082">
                  <c:v>1695</c:v>
                </c:pt>
                <c:pt idx="5083">
                  <c:v>1700</c:v>
                </c:pt>
                <c:pt idx="5084">
                  <c:v>1723</c:v>
                </c:pt>
                <c:pt idx="5085">
                  <c:v>1720</c:v>
                </c:pt>
                <c:pt idx="5086">
                  <c:v>1722</c:v>
                </c:pt>
                <c:pt idx="5087">
                  <c:v>1720</c:v>
                </c:pt>
                <c:pt idx="5088">
                  <c:v>1698</c:v>
                </c:pt>
                <c:pt idx="5089">
                  <c:v>1721</c:v>
                </c:pt>
                <c:pt idx="5090">
                  <c:v>1736</c:v>
                </c:pt>
                <c:pt idx="5091">
                  <c:v>1778</c:v>
                </c:pt>
                <c:pt idx="5092">
                  <c:v>1708</c:v>
                </c:pt>
                <c:pt idx="5093">
                  <c:v>1750</c:v>
                </c:pt>
                <c:pt idx="5094">
                  <c:v>1751</c:v>
                </c:pt>
                <c:pt idx="5095">
                  <c:v>1680</c:v>
                </c:pt>
                <c:pt idx="5096">
                  <c:v>1786</c:v>
                </c:pt>
                <c:pt idx="5097">
                  <c:v>1719</c:v>
                </c:pt>
                <c:pt idx="5098">
                  <c:v>1742</c:v>
                </c:pt>
                <c:pt idx="5099">
                  <c:v>1728</c:v>
                </c:pt>
                <c:pt idx="5100">
                  <c:v>1653</c:v>
                </c:pt>
                <c:pt idx="5101">
                  <c:v>1780</c:v>
                </c:pt>
                <c:pt idx="5102">
                  <c:v>1734</c:v>
                </c:pt>
                <c:pt idx="5103">
                  <c:v>1717</c:v>
                </c:pt>
                <c:pt idx="5104">
                  <c:v>1743</c:v>
                </c:pt>
                <c:pt idx="5105">
                  <c:v>1707</c:v>
                </c:pt>
                <c:pt idx="5106">
                  <c:v>1698</c:v>
                </c:pt>
                <c:pt idx="5107">
                  <c:v>1732</c:v>
                </c:pt>
                <c:pt idx="5108">
                  <c:v>1686</c:v>
                </c:pt>
                <c:pt idx="5109">
                  <c:v>1766</c:v>
                </c:pt>
                <c:pt idx="5110">
                  <c:v>1723</c:v>
                </c:pt>
                <c:pt idx="5111">
                  <c:v>1790</c:v>
                </c:pt>
                <c:pt idx="5112">
                  <c:v>1731</c:v>
                </c:pt>
                <c:pt idx="5113">
                  <c:v>1742</c:v>
                </c:pt>
                <c:pt idx="5114">
                  <c:v>1820</c:v>
                </c:pt>
                <c:pt idx="5115">
                  <c:v>1817</c:v>
                </c:pt>
                <c:pt idx="5116">
                  <c:v>1771</c:v>
                </c:pt>
                <c:pt idx="5117">
                  <c:v>1807</c:v>
                </c:pt>
                <c:pt idx="5118">
                  <c:v>1792</c:v>
                </c:pt>
                <c:pt idx="5119">
                  <c:v>1760</c:v>
                </c:pt>
                <c:pt idx="5120">
                  <c:v>1798</c:v>
                </c:pt>
                <c:pt idx="5121">
                  <c:v>1764</c:v>
                </c:pt>
                <c:pt idx="5122">
                  <c:v>1732</c:v>
                </c:pt>
                <c:pt idx="5123">
                  <c:v>1787</c:v>
                </c:pt>
                <c:pt idx="5124">
                  <c:v>1703</c:v>
                </c:pt>
                <c:pt idx="5125">
                  <c:v>1787</c:v>
                </c:pt>
                <c:pt idx="5126">
                  <c:v>1748</c:v>
                </c:pt>
                <c:pt idx="5127">
                  <c:v>1810</c:v>
                </c:pt>
                <c:pt idx="5128">
                  <c:v>1867</c:v>
                </c:pt>
                <c:pt idx="5129">
                  <c:v>1827</c:v>
                </c:pt>
                <c:pt idx="5130">
                  <c:v>1841</c:v>
                </c:pt>
                <c:pt idx="5131">
                  <c:v>1802</c:v>
                </c:pt>
                <c:pt idx="5132">
                  <c:v>1848</c:v>
                </c:pt>
                <c:pt idx="5133">
                  <c:v>1808</c:v>
                </c:pt>
                <c:pt idx="5134">
                  <c:v>1756</c:v>
                </c:pt>
                <c:pt idx="5135">
                  <c:v>1809</c:v>
                </c:pt>
                <c:pt idx="5136">
                  <c:v>1764</c:v>
                </c:pt>
                <c:pt idx="5137">
                  <c:v>1861</c:v>
                </c:pt>
                <c:pt idx="5138">
                  <c:v>1809</c:v>
                </c:pt>
                <c:pt idx="5139">
                  <c:v>1755</c:v>
                </c:pt>
                <c:pt idx="5140">
                  <c:v>1803</c:v>
                </c:pt>
                <c:pt idx="5141">
                  <c:v>1830</c:v>
                </c:pt>
                <c:pt idx="5142">
                  <c:v>1799</c:v>
                </c:pt>
                <c:pt idx="5143">
                  <c:v>1773</c:v>
                </c:pt>
                <c:pt idx="5144">
                  <c:v>1787</c:v>
                </c:pt>
                <c:pt idx="5145">
                  <c:v>1803</c:v>
                </c:pt>
                <c:pt idx="5146">
                  <c:v>1822</c:v>
                </c:pt>
                <c:pt idx="5147">
                  <c:v>1787</c:v>
                </c:pt>
                <c:pt idx="5148">
                  <c:v>1784</c:v>
                </c:pt>
                <c:pt idx="5149">
                  <c:v>1909</c:v>
                </c:pt>
                <c:pt idx="5150">
                  <c:v>1860</c:v>
                </c:pt>
                <c:pt idx="5151">
                  <c:v>1840</c:v>
                </c:pt>
                <c:pt idx="5152">
                  <c:v>1889</c:v>
                </c:pt>
                <c:pt idx="5153">
                  <c:v>1927</c:v>
                </c:pt>
                <c:pt idx="5154">
                  <c:v>1859</c:v>
                </c:pt>
                <c:pt idx="5155">
                  <c:v>1880</c:v>
                </c:pt>
                <c:pt idx="5156">
                  <c:v>1900</c:v>
                </c:pt>
                <c:pt idx="5157">
                  <c:v>1892</c:v>
                </c:pt>
                <c:pt idx="5158">
                  <c:v>1911</c:v>
                </c:pt>
                <c:pt idx="5159">
                  <c:v>1952</c:v>
                </c:pt>
                <c:pt idx="5160">
                  <c:v>2069</c:v>
                </c:pt>
                <c:pt idx="5161">
                  <c:v>2013</c:v>
                </c:pt>
                <c:pt idx="5162">
                  <c:v>2019</c:v>
                </c:pt>
                <c:pt idx="5163">
                  <c:v>1974</c:v>
                </c:pt>
                <c:pt idx="5164">
                  <c:v>2124</c:v>
                </c:pt>
                <c:pt idx="5165">
                  <c:v>2054</c:v>
                </c:pt>
                <c:pt idx="5166">
                  <c:v>2003</c:v>
                </c:pt>
                <c:pt idx="5167">
                  <c:v>2093</c:v>
                </c:pt>
                <c:pt idx="5168">
                  <c:v>2202</c:v>
                </c:pt>
                <c:pt idx="5169">
                  <c:v>2098</c:v>
                </c:pt>
                <c:pt idx="5170">
                  <c:v>2163</c:v>
                </c:pt>
                <c:pt idx="5171">
                  <c:v>2200</c:v>
                </c:pt>
                <c:pt idx="5172">
                  <c:v>2313</c:v>
                </c:pt>
                <c:pt idx="5173">
                  <c:v>2292</c:v>
                </c:pt>
                <c:pt idx="5174">
                  <c:v>2302</c:v>
                </c:pt>
                <c:pt idx="5175">
                  <c:v>2383</c:v>
                </c:pt>
                <c:pt idx="5176">
                  <c:v>2351</c:v>
                </c:pt>
                <c:pt idx="5177">
                  <c:v>2396</c:v>
                </c:pt>
                <c:pt idx="5178">
                  <c:v>2453</c:v>
                </c:pt>
                <c:pt idx="5179">
                  <c:v>2552</c:v>
                </c:pt>
                <c:pt idx="5180">
                  <c:v>2536</c:v>
                </c:pt>
                <c:pt idx="5181">
                  <c:v>2597</c:v>
                </c:pt>
                <c:pt idx="5182">
                  <c:v>2601</c:v>
                </c:pt>
                <c:pt idx="5183">
                  <c:v>2603</c:v>
                </c:pt>
                <c:pt idx="5184">
                  <c:v>2792</c:v>
                </c:pt>
                <c:pt idx="5185">
                  <c:v>2711</c:v>
                </c:pt>
                <c:pt idx="5186">
                  <c:v>2831</c:v>
                </c:pt>
                <c:pt idx="5187">
                  <c:v>2954</c:v>
                </c:pt>
                <c:pt idx="5188">
                  <c:v>2894</c:v>
                </c:pt>
                <c:pt idx="5189">
                  <c:v>2973</c:v>
                </c:pt>
                <c:pt idx="5190">
                  <c:v>3025</c:v>
                </c:pt>
                <c:pt idx="5191">
                  <c:v>3178</c:v>
                </c:pt>
                <c:pt idx="5192">
                  <c:v>3333</c:v>
                </c:pt>
                <c:pt idx="5193">
                  <c:v>3335</c:v>
                </c:pt>
                <c:pt idx="5194">
                  <c:v>3381</c:v>
                </c:pt>
                <c:pt idx="5195">
                  <c:v>3518</c:v>
                </c:pt>
                <c:pt idx="5196">
                  <c:v>3675</c:v>
                </c:pt>
                <c:pt idx="5197">
                  <c:v>3763</c:v>
                </c:pt>
                <c:pt idx="5198">
                  <c:v>3875</c:v>
                </c:pt>
                <c:pt idx="5199">
                  <c:v>4056</c:v>
                </c:pt>
                <c:pt idx="5200">
                  <c:v>4293</c:v>
                </c:pt>
                <c:pt idx="5201">
                  <c:v>4349</c:v>
                </c:pt>
                <c:pt idx="5202">
                  <c:v>4532</c:v>
                </c:pt>
                <c:pt idx="5203">
                  <c:v>4791</c:v>
                </c:pt>
                <c:pt idx="5204">
                  <c:v>4918</c:v>
                </c:pt>
                <c:pt idx="5205">
                  <c:v>4961</c:v>
                </c:pt>
                <c:pt idx="5206">
                  <c:v>5132</c:v>
                </c:pt>
                <c:pt idx="5207">
                  <c:v>5345</c:v>
                </c:pt>
                <c:pt idx="5208">
                  <c:v>5398</c:v>
                </c:pt>
                <c:pt idx="5209">
                  <c:v>5619</c:v>
                </c:pt>
                <c:pt idx="5210">
                  <c:v>5828</c:v>
                </c:pt>
                <c:pt idx="5211">
                  <c:v>5949</c:v>
                </c:pt>
                <c:pt idx="5212">
                  <c:v>6073</c:v>
                </c:pt>
                <c:pt idx="5213">
                  <c:v>6158</c:v>
                </c:pt>
                <c:pt idx="5214">
                  <c:v>6004</c:v>
                </c:pt>
                <c:pt idx="5215">
                  <c:v>6229</c:v>
                </c:pt>
                <c:pt idx="5216">
                  <c:v>6229</c:v>
                </c:pt>
                <c:pt idx="5217">
                  <c:v>6383</c:v>
                </c:pt>
                <c:pt idx="5218">
                  <c:v>6299</c:v>
                </c:pt>
                <c:pt idx="5219">
                  <c:v>6358</c:v>
                </c:pt>
                <c:pt idx="5220">
                  <c:v>6344</c:v>
                </c:pt>
                <c:pt idx="5221">
                  <c:v>6315</c:v>
                </c:pt>
                <c:pt idx="5222">
                  <c:v>6311</c:v>
                </c:pt>
                <c:pt idx="5223">
                  <c:v>6351</c:v>
                </c:pt>
                <c:pt idx="5224">
                  <c:v>6336</c:v>
                </c:pt>
                <c:pt idx="5225">
                  <c:v>6170</c:v>
                </c:pt>
                <c:pt idx="5226">
                  <c:v>6162</c:v>
                </c:pt>
                <c:pt idx="5227">
                  <c:v>6260</c:v>
                </c:pt>
                <c:pt idx="5228">
                  <c:v>6129</c:v>
                </c:pt>
                <c:pt idx="5229">
                  <c:v>6110</c:v>
                </c:pt>
                <c:pt idx="5230">
                  <c:v>6087</c:v>
                </c:pt>
                <c:pt idx="5231">
                  <c:v>5888</c:v>
                </c:pt>
                <c:pt idx="5232">
                  <c:v>5808</c:v>
                </c:pt>
                <c:pt idx="5233">
                  <c:v>5716</c:v>
                </c:pt>
                <c:pt idx="5234">
                  <c:v>5629</c:v>
                </c:pt>
                <c:pt idx="5235">
                  <c:v>5535</c:v>
                </c:pt>
                <c:pt idx="5236">
                  <c:v>5521</c:v>
                </c:pt>
                <c:pt idx="5237">
                  <c:v>5235</c:v>
                </c:pt>
                <c:pt idx="5238">
                  <c:v>5118</c:v>
                </c:pt>
                <c:pt idx="5239">
                  <c:v>5027</c:v>
                </c:pt>
                <c:pt idx="5240">
                  <c:v>4848</c:v>
                </c:pt>
                <c:pt idx="5241">
                  <c:v>4742</c:v>
                </c:pt>
                <c:pt idx="5242">
                  <c:v>4613</c:v>
                </c:pt>
                <c:pt idx="5243">
                  <c:v>4597</c:v>
                </c:pt>
                <c:pt idx="5244">
                  <c:v>4424</c:v>
                </c:pt>
                <c:pt idx="5245">
                  <c:v>4244</c:v>
                </c:pt>
                <c:pt idx="5246">
                  <c:v>4065</c:v>
                </c:pt>
                <c:pt idx="5247">
                  <c:v>4082</c:v>
                </c:pt>
                <c:pt idx="5248">
                  <c:v>4012</c:v>
                </c:pt>
                <c:pt idx="5249">
                  <c:v>3776</c:v>
                </c:pt>
                <c:pt idx="5250">
                  <c:v>3730</c:v>
                </c:pt>
                <c:pt idx="5251">
                  <c:v>3449</c:v>
                </c:pt>
                <c:pt idx="5252">
                  <c:v>3486</c:v>
                </c:pt>
                <c:pt idx="5253">
                  <c:v>3371</c:v>
                </c:pt>
                <c:pt idx="5254">
                  <c:v>3236</c:v>
                </c:pt>
                <c:pt idx="5255">
                  <c:v>3243</c:v>
                </c:pt>
                <c:pt idx="5256">
                  <c:v>3177</c:v>
                </c:pt>
                <c:pt idx="5257">
                  <c:v>3014</c:v>
                </c:pt>
                <c:pt idx="5258">
                  <c:v>2936</c:v>
                </c:pt>
                <c:pt idx="5259">
                  <c:v>2894</c:v>
                </c:pt>
                <c:pt idx="5260">
                  <c:v>2718</c:v>
                </c:pt>
                <c:pt idx="5261">
                  <c:v>2665</c:v>
                </c:pt>
                <c:pt idx="5262">
                  <c:v>2625</c:v>
                </c:pt>
                <c:pt idx="5263">
                  <c:v>2616</c:v>
                </c:pt>
                <c:pt idx="5264">
                  <c:v>2502</c:v>
                </c:pt>
                <c:pt idx="5265">
                  <c:v>2375</c:v>
                </c:pt>
                <c:pt idx="5266">
                  <c:v>2400</c:v>
                </c:pt>
                <c:pt idx="5267">
                  <c:v>2365</c:v>
                </c:pt>
                <c:pt idx="5268">
                  <c:v>2345</c:v>
                </c:pt>
                <c:pt idx="5269">
                  <c:v>2285</c:v>
                </c:pt>
                <c:pt idx="5270">
                  <c:v>2173</c:v>
                </c:pt>
                <c:pt idx="5271">
                  <c:v>2239</c:v>
                </c:pt>
                <c:pt idx="5272">
                  <c:v>2120</c:v>
                </c:pt>
                <c:pt idx="5273">
                  <c:v>2027</c:v>
                </c:pt>
                <c:pt idx="5274">
                  <c:v>2109</c:v>
                </c:pt>
                <c:pt idx="5275">
                  <c:v>2122</c:v>
                </c:pt>
                <c:pt idx="5276">
                  <c:v>2058</c:v>
                </c:pt>
                <c:pt idx="5277">
                  <c:v>1974</c:v>
                </c:pt>
                <c:pt idx="5278">
                  <c:v>1953</c:v>
                </c:pt>
                <c:pt idx="5279">
                  <c:v>1969</c:v>
                </c:pt>
                <c:pt idx="5280">
                  <c:v>2042</c:v>
                </c:pt>
                <c:pt idx="5281">
                  <c:v>1914</c:v>
                </c:pt>
                <c:pt idx="5282">
                  <c:v>1921</c:v>
                </c:pt>
                <c:pt idx="5283">
                  <c:v>1870</c:v>
                </c:pt>
                <c:pt idx="5284">
                  <c:v>1879</c:v>
                </c:pt>
                <c:pt idx="5285">
                  <c:v>1887</c:v>
                </c:pt>
                <c:pt idx="5286">
                  <c:v>1774</c:v>
                </c:pt>
                <c:pt idx="5287">
                  <c:v>1854</c:v>
                </c:pt>
                <c:pt idx="5288">
                  <c:v>1849</c:v>
                </c:pt>
                <c:pt idx="5289">
                  <c:v>1867</c:v>
                </c:pt>
                <c:pt idx="5290">
                  <c:v>1774</c:v>
                </c:pt>
                <c:pt idx="5291">
                  <c:v>1780</c:v>
                </c:pt>
                <c:pt idx="5292">
                  <c:v>1768</c:v>
                </c:pt>
                <c:pt idx="5293">
                  <c:v>1742</c:v>
                </c:pt>
                <c:pt idx="5294">
                  <c:v>1765</c:v>
                </c:pt>
                <c:pt idx="5295">
                  <c:v>1792</c:v>
                </c:pt>
                <c:pt idx="5296">
                  <c:v>1771</c:v>
                </c:pt>
                <c:pt idx="5297">
                  <c:v>1736</c:v>
                </c:pt>
                <c:pt idx="5298">
                  <c:v>1782</c:v>
                </c:pt>
                <c:pt idx="5299">
                  <c:v>1708</c:v>
                </c:pt>
                <c:pt idx="5300">
                  <c:v>1736</c:v>
                </c:pt>
                <c:pt idx="5301">
                  <c:v>1742</c:v>
                </c:pt>
                <c:pt idx="5302">
                  <c:v>1751</c:v>
                </c:pt>
                <c:pt idx="5303">
                  <c:v>1794</c:v>
                </c:pt>
                <c:pt idx="5304">
                  <c:v>1776</c:v>
                </c:pt>
                <c:pt idx="5305">
                  <c:v>1786</c:v>
                </c:pt>
                <c:pt idx="5306">
                  <c:v>1722</c:v>
                </c:pt>
                <c:pt idx="5307">
                  <c:v>1791</c:v>
                </c:pt>
                <c:pt idx="5308">
                  <c:v>1742</c:v>
                </c:pt>
                <c:pt idx="5309">
                  <c:v>1745</c:v>
                </c:pt>
                <c:pt idx="5310">
                  <c:v>1771</c:v>
                </c:pt>
                <c:pt idx="5311">
                  <c:v>1759</c:v>
                </c:pt>
                <c:pt idx="5312">
                  <c:v>1777</c:v>
                </c:pt>
                <c:pt idx="5313">
                  <c:v>1739</c:v>
                </c:pt>
                <c:pt idx="5314">
                  <c:v>1756</c:v>
                </c:pt>
                <c:pt idx="5315">
                  <c:v>1664</c:v>
                </c:pt>
                <c:pt idx="5316">
                  <c:v>1763</c:v>
                </c:pt>
                <c:pt idx="5317">
                  <c:v>1717</c:v>
                </c:pt>
                <c:pt idx="5318">
                  <c:v>1697</c:v>
                </c:pt>
                <c:pt idx="5319">
                  <c:v>1778</c:v>
                </c:pt>
                <c:pt idx="5320">
                  <c:v>1744</c:v>
                </c:pt>
                <c:pt idx="5321">
                  <c:v>1689</c:v>
                </c:pt>
                <c:pt idx="5322">
                  <c:v>1739</c:v>
                </c:pt>
                <c:pt idx="5323">
                  <c:v>1713</c:v>
                </c:pt>
                <c:pt idx="5324">
                  <c:v>1614</c:v>
                </c:pt>
                <c:pt idx="5325">
                  <c:v>1610</c:v>
                </c:pt>
                <c:pt idx="5326">
                  <c:v>1626</c:v>
                </c:pt>
                <c:pt idx="5327">
                  <c:v>1706</c:v>
                </c:pt>
                <c:pt idx="5328">
                  <c:v>1697</c:v>
                </c:pt>
                <c:pt idx="5329">
                  <c:v>1713</c:v>
                </c:pt>
                <c:pt idx="5330">
                  <c:v>1657</c:v>
                </c:pt>
                <c:pt idx="5331">
                  <c:v>1680</c:v>
                </c:pt>
                <c:pt idx="5332">
                  <c:v>1725</c:v>
                </c:pt>
                <c:pt idx="5333">
                  <c:v>1659</c:v>
                </c:pt>
                <c:pt idx="5334">
                  <c:v>1615</c:v>
                </c:pt>
                <c:pt idx="5335">
                  <c:v>1677</c:v>
                </c:pt>
                <c:pt idx="5336">
                  <c:v>1662</c:v>
                </c:pt>
                <c:pt idx="5337">
                  <c:v>1577</c:v>
                </c:pt>
                <c:pt idx="5338">
                  <c:v>1659</c:v>
                </c:pt>
                <c:pt idx="5339">
                  <c:v>1619</c:v>
                </c:pt>
                <c:pt idx="5340">
                  <c:v>1635</c:v>
                </c:pt>
                <c:pt idx="5341">
                  <c:v>1789</c:v>
                </c:pt>
                <c:pt idx="5342">
                  <c:v>1790</c:v>
                </c:pt>
                <c:pt idx="5343">
                  <c:v>1709</c:v>
                </c:pt>
                <c:pt idx="5344">
                  <c:v>1651</c:v>
                </c:pt>
                <c:pt idx="5345">
                  <c:v>1714</c:v>
                </c:pt>
                <c:pt idx="5346">
                  <c:v>1665</c:v>
                </c:pt>
                <c:pt idx="5347">
                  <c:v>1648</c:v>
                </c:pt>
                <c:pt idx="5348">
                  <c:v>1654</c:v>
                </c:pt>
                <c:pt idx="5349">
                  <c:v>1676</c:v>
                </c:pt>
                <c:pt idx="5350">
                  <c:v>1711</c:v>
                </c:pt>
                <c:pt idx="5351">
                  <c:v>1682</c:v>
                </c:pt>
                <c:pt idx="5352">
                  <c:v>1655</c:v>
                </c:pt>
                <c:pt idx="5353">
                  <c:v>1678</c:v>
                </c:pt>
                <c:pt idx="5354">
                  <c:v>1683</c:v>
                </c:pt>
                <c:pt idx="5355">
                  <c:v>1631</c:v>
                </c:pt>
                <c:pt idx="5356">
                  <c:v>1611</c:v>
                </c:pt>
                <c:pt idx="5357">
                  <c:v>1650</c:v>
                </c:pt>
                <c:pt idx="5358">
                  <c:v>1653</c:v>
                </c:pt>
                <c:pt idx="5359">
                  <c:v>1608</c:v>
                </c:pt>
                <c:pt idx="5360">
                  <c:v>1636</c:v>
                </c:pt>
                <c:pt idx="5361">
                  <c:v>1699</c:v>
                </c:pt>
                <c:pt idx="5362">
                  <c:v>1645</c:v>
                </c:pt>
                <c:pt idx="5363">
                  <c:v>1633</c:v>
                </c:pt>
                <c:pt idx="5364">
                  <c:v>1568</c:v>
                </c:pt>
                <c:pt idx="5365">
                  <c:v>1613</c:v>
                </c:pt>
                <c:pt idx="5366">
                  <c:v>1643</c:v>
                </c:pt>
                <c:pt idx="5367">
                  <c:v>1626</c:v>
                </c:pt>
                <c:pt idx="5368">
                  <c:v>1625</c:v>
                </c:pt>
                <c:pt idx="5369">
                  <c:v>1697</c:v>
                </c:pt>
                <c:pt idx="5370">
                  <c:v>1635</c:v>
                </c:pt>
                <c:pt idx="5371">
                  <c:v>1650</c:v>
                </c:pt>
                <c:pt idx="5372">
                  <c:v>1631</c:v>
                </c:pt>
                <c:pt idx="5373">
                  <c:v>1605</c:v>
                </c:pt>
                <c:pt idx="5374">
                  <c:v>1654</c:v>
                </c:pt>
                <c:pt idx="5375">
                  <c:v>1670</c:v>
                </c:pt>
                <c:pt idx="5376">
                  <c:v>1631</c:v>
                </c:pt>
                <c:pt idx="5377">
                  <c:v>1622</c:v>
                </c:pt>
                <c:pt idx="5378">
                  <c:v>1608</c:v>
                </c:pt>
                <c:pt idx="5379">
                  <c:v>1697</c:v>
                </c:pt>
                <c:pt idx="5380">
                  <c:v>1635</c:v>
                </c:pt>
                <c:pt idx="5381">
                  <c:v>1622</c:v>
                </c:pt>
                <c:pt idx="5382">
                  <c:v>1631</c:v>
                </c:pt>
                <c:pt idx="5383">
                  <c:v>1676</c:v>
                </c:pt>
                <c:pt idx="5384">
                  <c:v>1626</c:v>
                </c:pt>
                <c:pt idx="5385">
                  <c:v>1697</c:v>
                </c:pt>
                <c:pt idx="5386">
                  <c:v>1663</c:v>
                </c:pt>
                <c:pt idx="5387">
                  <c:v>1632</c:v>
                </c:pt>
                <c:pt idx="5388">
                  <c:v>1670</c:v>
                </c:pt>
                <c:pt idx="5389">
                  <c:v>1578</c:v>
                </c:pt>
                <c:pt idx="5390">
                  <c:v>1603</c:v>
                </c:pt>
                <c:pt idx="5391">
                  <c:v>1678</c:v>
                </c:pt>
                <c:pt idx="5392">
                  <c:v>1643</c:v>
                </c:pt>
                <c:pt idx="5393">
                  <c:v>1630</c:v>
                </c:pt>
                <c:pt idx="5394">
                  <c:v>1594</c:v>
                </c:pt>
                <c:pt idx="5395">
                  <c:v>1610</c:v>
                </c:pt>
                <c:pt idx="5396">
                  <c:v>1609</c:v>
                </c:pt>
                <c:pt idx="5397">
                  <c:v>1666</c:v>
                </c:pt>
                <c:pt idx="5398">
                  <c:v>1645</c:v>
                </c:pt>
                <c:pt idx="5399">
                  <c:v>1621</c:v>
                </c:pt>
                <c:pt idx="5400">
                  <c:v>1532</c:v>
                </c:pt>
                <c:pt idx="5401">
                  <c:v>1630</c:v>
                </c:pt>
                <c:pt idx="5402">
                  <c:v>1664</c:v>
                </c:pt>
                <c:pt idx="5403">
                  <c:v>1687</c:v>
                </c:pt>
                <c:pt idx="5404">
                  <c:v>1618</c:v>
                </c:pt>
                <c:pt idx="5405">
                  <c:v>1597</c:v>
                </c:pt>
                <c:pt idx="5406">
                  <c:v>1679</c:v>
                </c:pt>
                <c:pt idx="5407">
                  <c:v>1658</c:v>
                </c:pt>
                <c:pt idx="5408">
                  <c:v>1589</c:v>
                </c:pt>
                <c:pt idx="5409">
                  <c:v>1600</c:v>
                </c:pt>
                <c:pt idx="5410">
                  <c:v>1623</c:v>
                </c:pt>
                <c:pt idx="5411">
                  <c:v>1574</c:v>
                </c:pt>
                <c:pt idx="5412">
                  <c:v>1646</c:v>
                </c:pt>
                <c:pt idx="5413">
                  <c:v>1586</c:v>
                </c:pt>
                <c:pt idx="5414">
                  <c:v>1614</c:v>
                </c:pt>
                <c:pt idx="5415">
                  <c:v>1663</c:v>
                </c:pt>
                <c:pt idx="5416">
                  <c:v>1667</c:v>
                </c:pt>
                <c:pt idx="5417">
                  <c:v>1627</c:v>
                </c:pt>
                <c:pt idx="5418">
                  <c:v>1606</c:v>
                </c:pt>
                <c:pt idx="5419">
                  <c:v>1622</c:v>
                </c:pt>
                <c:pt idx="5420">
                  <c:v>1670</c:v>
                </c:pt>
                <c:pt idx="5421">
                  <c:v>1687</c:v>
                </c:pt>
                <c:pt idx="5422">
                  <c:v>1610</c:v>
                </c:pt>
                <c:pt idx="5423">
                  <c:v>1661</c:v>
                </c:pt>
                <c:pt idx="5424">
                  <c:v>1642</c:v>
                </c:pt>
                <c:pt idx="5425">
                  <c:v>1649</c:v>
                </c:pt>
                <c:pt idx="5426">
                  <c:v>1554</c:v>
                </c:pt>
                <c:pt idx="5427">
                  <c:v>1580</c:v>
                </c:pt>
                <c:pt idx="5428">
                  <c:v>1594</c:v>
                </c:pt>
                <c:pt idx="5429">
                  <c:v>1651</c:v>
                </c:pt>
                <c:pt idx="5430">
                  <c:v>1684</c:v>
                </c:pt>
                <c:pt idx="5431">
                  <c:v>1656</c:v>
                </c:pt>
                <c:pt idx="5432">
                  <c:v>1659</c:v>
                </c:pt>
                <c:pt idx="5433">
                  <c:v>1575</c:v>
                </c:pt>
                <c:pt idx="5434">
                  <c:v>1598</c:v>
                </c:pt>
                <c:pt idx="5435">
                  <c:v>1565</c:v>
                </c:pt>
                <c:pt idx="5436">
                  <c:v>1604</c:v>
                </c:pt>
                <c:pt idx="5437">
                  <c:v>1577</c:v>
                </c:pt>
                <c:pt idx="5438">
                  <c:v>1614</c:v>
                </c:pt>
                <c:pt idx="5439">
                  <c:v>1581</c:v>
                </c:pt>
                <c:pt idx="5440">
                  <c:v>1625</c:v>
                </c:pt>
                <c:pt idx="5441">
                  <c:v>1657</c:v>
                </c:pt>
                <c:pt idx="5442">
                  <c:v>1640</c:v>
                </c:pt>
                <c:pt idx="5443">
                  <c:v>1627</c:v>
                </c:pt>
                <c:pt idx="5444">
                  <c:v>1629</c:v>
                </c:pt>
                <c:pt idx="5445">
                  <c:v>1623</c:v>
                </c:pt>
                <c:pt idx="5446">
                  <c:v>1644</c:v>
                </c:pt>
                <c:pt idx="5447">
                  <c:v>1590</c:v>
                </c:pt>
                <c:pt idx="5448">
                  <c:v>1612</c:v>
                </c:pt>
                <c:pt idx="5449">
                  <c:v>1613</c:v>
                </c:pt>
                <c:pt idx="5450">
                  <c:v>1587</c:v>
                </c:pt>
                <c:pt idx="5451">
                  <c:v>1616</c:v>
                </c:pt>
                <c:pt idx="5452">
                  <c:v>1510</c:v>
                </c:pt>
                <c:pt idx="5453">
                  <c:v>1592</c:v>
                </c:pt>
                <c:pt idx="5454">
                  <c:v>1607</c:v>
                </c:pt>
                <c:pt idx="5455">
                  <c:v>1592</c:v>
                </c:pt>
                <c:pt idx="5456">
                  <c:v>1640</c:v>
                </c:pt>
                <c:pt idx="5457">
                  <c:v>1643</c:v>
                </c:pt>
                <c:pt idx="5458">
                  <c:v>1664</c:v>
                </c:pt>
                <c:pt idx="5459">
                  <c:v>1598</c:v>
                </c:pt>
                <c:pt idx="5460">
                  <c:v>1590</c:v>
                </c:pt>
                <c:pt idx="5461">
                  <c:v>1596</c:v>
                </c:pt>
                <c:pt idx="5462">
                  <c:v>1616</c:v>
                </c:pt>
                <c:pt idx="5463">
                  <c:v>1706</c:v>
                </c:pt>
                <c:pt idx="5464">
                  <c:v>1638</c:v>
                </c:pt>
                <c:pt idx="5465">
                  <c:v>1579</c:v>
                </c:pt>
                <c:pt idx="5466">
                  <c:v>1575</c:v>
                </c:pt>
                <c:pt idx="5467">
                  <c:v>1585</c:v>
                </c:pt>
                <c:pt idx="5468">
                  <c:v>1600</c:v>
                </c:pt>
                <c:pt idx="5469">
                  <c:v>1628</c:v>
                </c:pt>
                <c:pt idx="5470">
                  <c:v>1607</c:v>
                </c:pt>
                <c:pt idx="5471">
                  <c:v>1646</c:v>
                </c:pt>
                <c:pt idx="5472">
                  <c:v>1643</c:v>
                </c:pt>
                <c:pt idx="5473">
                  <c:v>1684</c:v>
                </c:pt>
                <c:pt idx="5474">
                  <c:v>1665</c:v>
                </c:pt>
                <c:pt idx="5475">
                  <c:v>1583</c:v>
                </c:pt>
                <c:pt idx="5476">
                  <c:v>1639</c:v>
                </c:pt>
                <c:pt idx="5477">
                  <c:v>1616</c:v>
                </c:pt>
                <c:pt idx="5478">
                  <c:v>1567</c:v>
                </c:pt>
                <c:pt idx="5479">
                  <c:v>1662</c:v>
                </c:pt>
                <c:pt idx="5480">
                  <c:v>1576</c:v>
                </c:pt>
                <c:pt idx="5481">
                  <c:v>1597</c:v>
                </c:pt>
                <c:pt idx="5482">
                  <c:v>1567</c:v>
                </c:pt>
                <c:pt idx="5483">
                  <c:v>1556</c:v>
                </c:pt>
                <c:pt idx="5484">
                  <c:v>1682</c:v>
                </c:pt>
                <c:pt idx="5485">
                  <c:v>1633</c:v>
                </c:pt>
                <c:pt idx="5486">
                  <c:v>1611</c:v>
                </c:pt>
                <c:pt idx="5487">
                  <c:v>1590</c:v>
                </c:pt>
                <c:pt idx="5488">
                  <c:v>1621</c:v>
                </c:pt>
                <c:pt idx="5489">
                  <c:v>1647</c:v>
                </c:pt>
                <c:pt idx="5490">
                  <c:v>1676</c:v>
                </c:pt>
                <c:pt idx="5491">
                  <c:v>1590</c:v>
                </c:pt>
                <c:pt idx="5492">
                  <c:v>1636</c:v>
                </c:pt>
                <c:pt idx="5493">
                  <c:v>1583</c:v>
                </c:pt>
                <c:pt idx="5494">
                  <c:v>1626</c:v>
                </c:pt>
                <c:pt idx="5495">
                  <c:v>1638</c:v>
                </c:pt>
                <c:pt idx="5496">
                  <c:v>1604</c:v>
                </c:pt>
                <c:pt idx="5497">
                  <c:v>1626</c:v>
                </c:pt>
                <c:pt idx="5498">
                  <c:v>1567</c:v>
                </c:pt>
                <c:pt idx="5499">
                  <c:v>1668</c:v>
                </c:pt>
                <c:pt idx="5500">
                  <c:v>1563</c:v>
                </c:pt>
                <c:pt idx="5501">
                  <c:v>1613</c:v>
                </c:pt>
                <c:pt idx="5502">
                  <c:v>1629</c:v>
                </c:pt>
                <c:pt idx="5503">
                  <c:v>1637</c:v>
                </c:pt>
                <c:pt idx="5504">
                  <c:v>1686</c:v>
                </c:pt>
                <c:pt idx="5505">
                  <c:v>1615</c:v>
                </c:pt>
                <c:pt idx="5506">
                  <c:v>1565</c:v>
                </c:pt>
                <c:pt idx="5507">
                  <c:v>1631</c:v>
                </c:pt>
                <c:pt idx="5508">
                  <c:v>1623</c:v>
                </c:pt>
                <c:pt idx="5509">
                  <c:v>1664</c:v>
                </c:pt>
                <c:pt idx="5510">
                  <c:v>1626</c:v>
                </c:pt>
                <c:pt idx="5511">
                  <c:v>1630</c:v>
                </c:pt>
                <c:pt idx="5512">
                  <c:v>1652</c:v>
                </c:pt>
                <c:pt idx="5513">
                  <c:v>1633</c:v>
                </c:pt>
                <c:pt idx="5514">
                  <c:v>1643</c:v>
                </c:pt>
                <c:pt idx="5515">
                  <c:v>1645</c:v>
                </c:pt>
                <c:pt idx="5516">
                  <c:v>1592</c:v>
                </c:pt>
                <c:pt idx="5517">
                  <c:v>1602</c:v>
                </c:pt>
                <c:pt idx="5518">
                  <c:v>1603</c:v>
                </c:pt>
                <c:pt idx="5519">
                  <c:v>1633</c:v>
                </c:pt>
                <c:pt idx="5520">
                  <c:v>1604</c:v>
                </c:pt>
                <c:pt idx="5521">
                  <c:v>1637</c:v>
                </c:pt>
                <c:pt idx="5522">
                  <c:v>1668</c:v>
                </c:pt>
                <c:pt idx="5523">
                  <c:v>1680</c:v>
                </c:pt>
                <c:pt idx="5524">
                  <c:v>1698</c:v>
                </c:pt>
                <c:pt idx="5525">
                  <c:v>1631</c:v>
                </c:pt>
                <c:pt idx="5526">
                  <c:v>1610</c:v>
                </c:pt>
                <c:pt idx="5527">
                  <c:v>1726</c:v>
                </c:pt>
                <c:pt idx="5528">
                  <c:v>1698</c:v>
                </c:pt>
                <c:pt idx="5529">
                  <c:v>1728</c:v>
                </c:pt>
                <c:pt idx="5530">
                  <c:v>1685</c:v>
                </c:pt>
                <c:pt idx="5531">
                  <c:v>1642</c:v>
                </c:pt>
                <c:pt idx="5532">
                  <c:v>1686</c:v>
                </c:pt>
                <c:pt idx="5533">
                  <c:v>1735</c:v>
                </c:pt>
                <c:pt idx="5534">
                  <c:v>1719</c:v>
                </c:pt>
                <c:pt idx="5535">
                  <c:v>1679</c:v>
                </c:pt>
                <c:pt idx="5536">
                  <c:v>1745</c:v>
                </c:pt>
                <c:pt idx="5537">
                  <c:v>1758</c:v>
                </c:pt>
                <c:pt idx="5538">
                  <c:v>1745</c:v>
                </c:pt>
                <c:pt idx="5539">
                  <c:v>1781</c:v>
                </c:pt>
                <c:pt idx="5540">
                  <c:v>1795</c:v>
                </c:pt>
                <c:pt idx="5541">
                  <c:v>1732</c:v>
                </c:pt>
                <c:pt idx="5542">
                  <c:v>1729</c:v>
                </c:pt>
                <c:pt idx="5543">
                  <c:v>1777</c:v>
                </c:pt>
                <c:pt idx="5544">
                  <c:v>1749</c:v>
                </c:pt>
                <c:pt idx="5545">
                  <c:v>1823</c:v>
                </c:pt>
                <c:pt idx="5546">
                  <c:v>1791</c:v>
                </c:pt>
                <c:pt idx="5547">
                  <c:v>1862</c:v>
                </c:pt>
                <c:pt idx="5548">
                  <c:v>1850</c:v>
                </c:pt>
                <c:pt idx="5549">
                  <c:v>1818</c:v>
                </c:pt>
                <c:pt idx="5550">
                  <c:v>1790</c:v>
                </c:pt>
                <c:pt idx="5551">
                  <c:v>1802</c:v>
                </c:pt>
                <c:pt idx="5552">
                  <c:v>1895</c:v>
                </c:pt>
                <c:pt idx="5553">
                  <c:v>1913</c:v>
                </c:pt>
                <c:pt idx="5554">
                  <c:v>1827</c:v>
                </c:pt>
                <c:pt idx="5555">
                  <c:v>1913</c:v>
                </c:pt>
                <c:pt idx="5556">
                  <c:v>1837</c:v>
                </c:pt>
                <c:pt idx="5557">
                  <c:v>1906</c:v>
                </c:pt>
                <c:pt idx="5558">
                  <c:v>1891</c:v>
                </c:pt>
                <c:pt idx="5559">
                  <c:v>1908</c:v>
                </c:pt>
                <c:pt idx="5560">
                  <c:v>1984</c:v>
                </c:pt>
                <c:pt idx="5561">
                  <c:v>1996</c:v>
                </c:pt>
                <c:pt idx="5562">
                  <c:v>1965</c:v>
                </c:pt>
                <c:pt idx="5563">
                  <c:v>2030</c:v>
                </c:pt>
                <c:pt idx="5564">
                  <c:v>2021</c:v>
                </c:pt>
                <c:pt idx="5565">
                  <c:v>2009</c:v>
                </c:pt>
                <c:pt idx="5566">
                  <c:v>2017</c:v>
                </c:pt>
                <c:pt idx="5567">
                  <c:v>2137</c:v>
                </c:pt>
                <c:pt idx="5568">
                  <c:v>2189</c:v>
                </c:pt>
                <c:pt idx="5569">
                  <c:v>2119</c:v>
                </c:pt>
                <c:pt idx="5570">
                  <c:v>2271</c:v>
                </c:pt>
                <c:pt idx="5571">
                  <c:v>2233</c:v>
                </c:pt>
                <c:pt idx="5572">
                  <c:v>2261</c:v>
                </c:pt>
                <c:pt idx="5573">
                  <c:v>2304</c:v>
                </c:pt>
                <c:pt idx="5574">
                  <c:v>2380</c:v>
                </c:pt>
                <c:pt idx="5575">
                  <c:v>2484</c:v>
                </c:pt>
                <c:pt idx="5576">
                  <c:v>2514</c:v>
                </c:pt>
                <c:pt idx="5577">
                  <c:v>2518</c:v>
                </c:pt>
                <c:pt idx="5578">
                  <c:v>2564</c:v>
                </c:pt>
                <c:pt idx="5579">
                  <c:v>2594</c:v>
                </c:pt>
                <c:pt idx="5580">
                  <c:v>2527</c:v>
                </c:pt>
                <c:pt idx="5581">
                  <c:v>2744</c:v>
                </c:pt>
                <c:pt idx="5582">
                  <c:v>2766</c:v>
                </c:pt>
                <c:pt idx="5583">
                  <c:v>2839</c:v>
                </c:pt>
                <c:pt idx="5584">
                  <c:v>2776</c:v>
                </c:pt>
                <c:pt idx="5585">
                  <c:v>2843</c:v>
                </c:pt>
                <c:pt idx="5586">
                  <c:v>2909</c:v>
                </c:pt>
                <c:pt idx="5587">
                  <c:v>2950</c:v>
                </c:pt>
                <c:pt idx="5588">
                  <c:v>2985</c:v>
                </c:pt>
                <c:pt idx="5589">
                  <c:v>3061</c:v>
                </c:pt>
                <c:pt idx="5590">
                  <c:v>3062</c:v>
                </c:pt>
                <c:pt idx="5591">
                  <c:v>3011</c:v>
                </c:pt>
                <c:pt idx="5592">
                  <c:v>3129</c:v>
                </c:pt>
                <c:pt idx="5593">
                  <c:v>3124</c:v>
                </c:pt>
                <c:pt idx="5594">
                  <c:v>3115</c:v>
                </c:pt>
                <c:pt idx="5595">
                  <c:v>3202</c:v>
                </c:pt>
                <c:pt idx="5596">
                  <c:v>3151</c:v>
                </c:pt>
                <c:pt idx="5597">
                  <c:v>3153</c:v>
                </c:pt>
                <c:pt idx="5598">
                  <c:v>3126</c:v>
                </c:pt>
                <c:pt idx="5599">
                  <c:v>3175</c:v>
                </c:pt>
                <c:pt idx="5600">
                  <c:v>3170</c:v>
                </c:pt>
                <c:pt idx="5601">
                  <c:v>3124</c:v>
                </c:pt>
                <c:pt idx="5602">
                  <c:v>3011</c:v>
                </c:pt>
                <c:pt idx="5603">
                  <c:v>3061</c:v>
                </c:pt>
                <c:pt idx="5604">
                  <c:v>3121</c:v>
                </c:pt>
                <c:pt idx="5605">
                  <c:v>3040</c:v>
                </c:pt>
                <c:pt idx="5606">
                  <c:v>3119</c:v>
                </c:pt>
                <c:pt idx="5607">
                  <c:v>2927</c:v>
                </c:pt>
                <c:pt idx="5608">
                  <c:v>2959</c:v>
                </c:pt>
                <c:pt idx="5609">
                  <c:v>2943</c:v>
                </c:pt>
                <c:pt idx="5610">
                  <c:v>2946</c:v>
                </c:pt>
                <c:pt idx="5611">
                  <c:v>2873</c:v>
                </c:pt>
                <c:pt idx="5612">
                  <c:v>2865</c:v>
                </c:pt>
                <c:pt idx="5613">
                  <c:v>2787</c:v>
                </c:pt>
                <c:pt idx="5614">
                  <c:v>2752</c:v>
                </c:pt>
                <c:pt idx="5615">
                  <c:v>2826</c:v>
                </c:pt>
                <c:pt idx="5616">
                  <c:v>2742</c:v>
                </c:pt>
                <c:pt idx="5617">
                  <c:v>2737</c:v>
                </c:pt>
                <c:pt idx="5618">
                  <c:v>2625</c:v>
                </c:pt>
                <c:pt idx="5619">
                  <c:v>2619</c:v>
                </c:pt>
                <c:pt idx="5620">
                  <c:v>2541</c:v>
                </c:pt>
                <c:pt idx="5621">
                  <c:v>2559</c:v>
                </c:pt>
                <c:pt idx="5622">
                  <c:v>2421</c:v>
                </c:pt>
                <c:pt idx="5623">
                  <c:v>2392</c:v>
                </c:pt>
                <c:pt idx="5624">
                  <c:v>2357</c:v>
                </c:pt>
                <c:pt idx="5625">
                  <c:v>2396</c:v>
                </c:pt>
                <c:pt idx="5626">
                  <c:v>2247</c:v>
                </c:pt>
                <c:pt idx="5627">
                  <c:v>2256</c:v>
                </c:pt>
                <c:pt idx="5628">
                  <c:v>2228</c:v>
                </c:pt>
                <c:pt idx="5629">
                  <c:v>2260</c:v>
                </c:pt>
                <c:pt idx="5630">
                  <c:v>2143</c:v>
                </c:pt>
                <c:pt idx="5631">
                  <c:v>2047</c:v>
                </c:pt>
                <c:pt idx="5632">
                  <c:v>2128</c:v>
                </c:pt>
                <c:pt idx="5633">
                  <c:v>2029</c:v>
                </c:pt>
                <c:pt idx="5634">
                  <c:v>2043</c:v>
                </c:pt>
                <c:pt idx="5635">
                  <c:v>2002</c:v>
                </c:pt>
                <c:pt idx="5636">
                  <c:v>2067</c:v>
                </c:pt>
                <c:pt idx="5637">
                  <c:v>2022</c:v>
                </c:pt>
                <c:pt idx="5638">
                  <c:v>1940</c:v>
                </c:pt>
                <c:pt idx="5639">
                  <c:v>1895</c:v>
                </c:pt>
                <c:pt idx="5640">
                  <c:v>1899</c:v>
                </c:pt>
                <c:pt idx="5641">
                  <c:v>1872</c:v>
                </c:pt>
                <c:pt idx="5642">
                  <c:v>1898</c:v>
                </c:pt>
                <c:pt idx="5643">
                  <c:v>1831</c:v>
                </c:pt>
                <c:pt idx="5644">
                  <c:v>1833</c:v>
                </c:pt>
                <c:pt idx="5645">
                  <c:v>1889</c:v>
                </c:pt>
                <c:pt idx="5646">
                  <c:v>1778</c:v>
                </c:pt>
                <c:pt idx="5647">
                  <c:v>1744</c:v>
                </c:pt>
                <c:pt idx="5648">
                  <c:v>1655</c:v>
                </c:pt>
                <c:pt idx="5649">
                  <c:v>1698</c:v>
                </c:pt>
                <c:pt idx="5650">
                  <c:v>1782</c:v>
                </c:pt>
                <c:pt idx="5651">
                  <c:v>1756</c:v>
                </c:pt>
                <c:pt idx="5652">
                  <c:v>1731</c:v>
                </c:pt>
                <c:pt idx="5653">
                  <c:v>1761</c:v>
                </c:pt>
                <c:pt idx="5654">
                  <c:v>1714</c:v>
                </c:pt>
                <c:pt idx="5655">
                  <c:v>1625</c:v>
                </c:pt>
                <c:pt idx="5656">
                  <c:v>1707</c:v>
                </c:pt>
                <c:pt idx="5657">
                  <c:v>1678</c:v>
                </c:pt>
                <c:pt idx="5658">
                  <c:v>1598</c:v>
                </c:pt>
                <c:pt idx="5659">
                  <c:v>1677</c:v>
                </c:pt>
                <c:pt idx="5660">
                  <c:v>1659</c:v>
                </c:pt>
                <c:pt idx="5661">
                  <c:v>1655</c:v>
                </c:pt>
                <c:pt idx="5662">
                  <c:v>1667</c:v>
                </c:pt>
                <c:pt idx="5663">
                  <c:v>1599</c:v>
                </c:pt>
                <c:pt idx="5664">
                  <c:v>1679</c:v>
                </c:pt>
                <c:pt idx="5665">
                  <c:v>1639</c:v>
                </c:pt>
                <c:pt idx="5666">
                  <c:v>1557</c:v>
                </c:pt>
                <c:pt idx="5667">
                  <c:v>1586</c:v>
                </c:pt>
                <c:pt idx="5668">
                  <c:v>1591</c:v>
                </c:pt>
                <c:pt idx="5669">
                  <c:v>1573</c:v>
                </c:pt>
                <c:pt idx="5670">
                  <c:v>1724</c:v>
                </c:pt>
                <c:pt idx="5671">
                  <c:v>1629</c:v>
                </c:pt>
                <c:pt idx="5672">
                  <c:v>1584</c:v>
                </c:pt>
                <c:pt idx="5673">
                  <c:v>1592</c:v>
                </c:pt>
                <c:pt idx="5674">
                  <c:v>1581</c:v>
                </c:pt>
                <c:pt idx="5675">
                  <c:v>1592</c:v>
                </c:pt>
                <c:pt idx="5676">
                  <c:v>1597</c:v>
                </c:pt>
                <c:pt idx="5677">
                  <c:v>1538</c:v>
                </c:pt>
                <c:pt idx="5678">
                  <c:v>1536</c:v>
                </c:pt>
                <c:pt idx="5679">
                  <c:v>1503</c:v>
                </c:pt>
                <c:pt idx="5680">
                  <c:v>1492</c:v>
                </c:pt>
                <c:pt idx="5681">
                  <c:v>1571</c:v>
                </c:pt>
                <c:pt idx="5682">
                  <c:v>1594</c:v>
                </c:pt>
                <c:pt idx="5683">
                  <c:v>1579</c:v>
                </c:pt>
                <c:pt idx="5684">
                  <c:v>1535</c:v>
                </c:pt>
                <c:pt idx="5685">
                  <c:v>1525</c:v>
                </c:pt>
                <c:pt idx="5686">
                  <c:v>1538</c:v>
                </c:pt>
                <c:pt idx="5687">
                  <c:v>1573</c:v>
                </c:pt>
                <c:pt idx="5688">
                  <c:v>1566</c:v>
                </c:pt>
                <c:pt idx="5689">
                  <c:v>1588</c:v>
                </c:pt>
                <c:pt idx="5690">
                  <c:v>1562</c:v>
                </c:pt>
                <c:pt idx="5691">
                  <c:v>1576</c:v>
                </c:pt>
                <c:pt idx="5692">
                  <c:v>1548</c:v>
                </c:pt>
                <c:pt idx="5693">
                  <c:v>1605</c:v>
                </c:pt>
                <c:pt idx="5694">
                  <c:v>1519</c:v>
                </c:pt>
                <c:pt idx="5695">
                  <c:v>1513</c:v>
                </c:pt>
                <c:pt idx="5696">
                  <c:v>1612</c:v>
                </c:pt>
                <c:pt idx="5697">
                  <c:v>1481</c:v>
                </c:pt>
                <c:pt idx="5698">
                  <c:v>1553</c:v>
                </c:pt>
                <c:pt idx="5699">
                  <c:v>1565</c:v>
                </c:pt>
                <c:pt idx="5700">
                  <c:v>1557</c:v>
                </c:pt>
                <c:pt idx="5701">
                  <c:v>1507</c:v>
                </c:pt>
                <c:pt idx="5702">
                  <c:v>1545</c:v>
                </c:pt>
                <c:pt idx="5703">
                  <c:v>1584</c:v>
                </c:pt>
                <c:pt idx="5704">
                  <c:v>1607</c:v>
                </c:pt>
                <c:pt idx="5705">
                  <c:v>1543</c:v>
                </c:pt>
                <c:pt idx="5706">
                  <c:v>1609</c:v>
                </c:pt>
                <c:pt idx="5707">
                  <c:v>1611</c:v>
                </c:pt>
                <c:pt idx="5708">
                  <c:v>1591</c:v>
                </c:pt>
                <c:pt idx="5709">
                  <c:v>1493</c:v>
                </c:pt>
                <c:pt idx="5710">
                  <c:v>1547</c:v>
                </c:pt>
                <c:pt idx="5711">
                  <c:v>1576</c:v>
                </c:pt>
                <c:pt idx="5712">
                  <c:v>1542</c:v>
                </c:pt>
                <c:pt idx="5713">
                  <c:v>1561</c:v>
                </c:pt>
                <c:pt idx="5714">
                  <c:v>1552</c:v>
                </c:pt>
                <c:pt idx="5715">
                  <c:v>1563</c:v>
                </c:pt>
                <c:pt idx="5716">
                  <c:v>1525</c:v>
                </c:pt>
                <c:pt idx="5717">
                  <c:v>1546</c:v>
                </c:pt>
                <c:pt idx="5718">
                  <c:v>1522</c:v>
                </c:pt>
                <c:pt idx="5719">
                  <c:v>1558</c:v>
                </c:pt>
                <c:pt idx="5720">
                  <c:v>1586</c:v>
                </c:pt>
                <c:pt idx="5721">
                  <c:v>1504</c:v>
                </c:pt>
                <c:pt idx="5722">
                  <c:v>1545</c:v>
                </c:pt>
                <c:pt idx="5723">
                  <c:v>1524</c:v>
                </c:pt>
                <c:pt idx="5724">
                  <c:v>1580</c:v>
                </c:pt>
                <c:pt idx="5725">
                  <c:v>1538</c:v>
                </c:pt>
                <c:pt idx="5726">
                  <c:v>1554</c:v>
                </c:pt>
                <c:pt idx="5727">
                  <c:v>1601</c:v>
                </c:pt>
                <c:pt idx="5728">
                  <c:v>1559</c:v>
                </c:pt>
                <c:pt idx="5729">
                  <c:v>1535</c:v>
                </c:pt>
                <c:pt idx="5730">
                  <c:v>1516</c:v>
                </c:pt>
                <c:pt idx="5731">
                  <c:v>1511</c:v>
                </c:pt>
                <c:pt idx="5732">
                  <c:v>1523</c:v>
                </c:pt>
                <c:pt idx="5733">
                  <c:v>1589</c:v>
                </c:pt>
                <c:pt idx="5734">
                  <c:v>1478</c:v>
                </c:pt>
                <c:pt idx="5735">
                  <c:v>1513</c:v>
                </c:pt>
                <c:pt idx="5736">
                  <c:v>1562</c:v>
                </c:pt>
                <c:pt idx="5737">
                  <c:v>1571</c:v>
                </c:pt>
                <c:pt idx="5738">
                  <c:v>1500</c:v>
                </c:pt>
                <c:pt idx="5739">
                  <c:v>1577</c:v>
                </c:pt>
                <c:pt idx="5740">
                  <c:v>1516</c:v>
                </c:pt>
                <c:pt idx="5741">
                  <c:v>1522</c:v>
                </c:pt>
                <c:pt idx="5742">
                  <c:v>1531</c:v>
                </c:pt>
                <c:pt idx="5743">
                  <c:v>1496</c:v>
                </c:pt>
                <c:pt idx="5744">
                  <c:v>1501</c:v>
                </c:pt>
                <c:pt idx="5745">
                  <c:v>1474</c:v>
                </c:pt>
                <c:pt idx="5746">
                  <c:v>1479</c:v>
                </c:pt>
                <c:pt idx="5747">
                  <c:v>1548</c:v>
                </c:pt>
                <c:pt idx="5748">
                  <c:v>1522</c:v>
                </c:pt>
                <c:pt idx="5749">
                  <c:v>1564</c:v>
                </c:pt>
                <c:pt idx="5750">
                  <c:v>1539</c:v>
                </c:pt>
                <c:pt idx="5751">
                  <c:v>1570</c:v>
                </c:pt>
                <c:pt idx="5752">
                  <c:v>1467</c:v>
                </c:pt>
                <c:pt idx="5753">
                  <c:v>1531</c:v>
                </c:pt>
                <c:pt idx="5754">
                  <c:v>1598</c:v>
                </c:pt>
                <c:pt idx="5755">
                  <c:v>1591</c:v>
                </c:pt>
                <c:pt idx="5756">
                  <c:v>1555</c:v>
                </c:pt>
                <c:pt idx="5757">
                  <c:v>1520</c:v>
                </c:pt>
                <c:pt idx="5758">
                  <c:v>1575</c:v>
                </c:pt>
                <c:pt idx="5759">
                  <c:v>1488</c:v>
                </c:pt>
                <c:pt idx="5760">
                  <c:v>1527</c:v>
                </c:pt>
                <c:pt idx="5761">
                  <c:v>1529</c:v>
                </c:pt>
                <c:pt idx="5762">
                  <c:v>1490</c:v>
                </c:pt>
                <c:pt idx="5763">
                  <c:v>1511</c:v>
                </c:pt>
                <c:pt idx="5764">
                  <c:v>1481</c:v>
                </c:pt>
                <c:pt idx="5765">
                  <c:v>1528</c:v>
                </c:pt>
                <c:pt idx="5766">
                  <c:v>1556</c:v>
                </c:pt>
                <c:pt idx="5767">
                  <c:v>1491</c:v>
                </c:pt>
                <c:pt idx="5768">
                  <c:v>1458</c:v>
                </c:pt>
                <c:pt idx="5769">
                  <c:v>1526</c:v>
                </c:pt>
                <c:pt idx="5770">
                  <c:v>1482</c:v>
                </c:pt>
                <c:pt idx="5771">
                  <c:v>1500</c:v>
                </c:pt>
                <c:pt idx="5772">
                  <c:v>1463</c:v>
                </c:pt>
                <c:pt idx="5773">
                  <c:v>1519</c:v>
                </c:pt>
                <c:pt idx="5774">
                  <c:v>1531</c:v>
                </c:pt>
                <c:pt idx="5775">
                  <c:v>1515</c:v>
                </c:pt>
                <c:pt idx="5776">
                  <c:v>1476</c:v>
                </c:pt>
                <c:pt idx="5777">
                  <c:v>1488</c:v>
                </c:pt>
                <c:pt idx="5778">
                  <c:v>1516</c:v>
                </c:pt>
                <c:pt idx="5779">
                  <c:v>1585</c:v>
                </c:pt>
                <c:pt idx="5780">
                  <c:v>1541</c:v>
                </c:pt>
                <c:pt idx="5781">
                  <c:v>1555</c:v>
                </c:pt>
                <c:pt idx="5782">
                  <c:v>1587</c:v>
                </c:pt>
                <c:pt idx="5783">
                  <c:v>1521</c:v>
                </c:pt>
                <c:pt idx="5784">
                  <c:v>1485</c:v>
                </c:pt>
                <c:pt idx="5785">
                  <c:v>1455</c:v>
                </c:pt>
                <c:pt idx="5786">
                  <c:v>1468</c:v>
                </c:pt>
                <c:pt idx="5787">
                  <c:v>1461</c:v>
                </c:pt>
                <c:pt idx="5788">
                  <c:v>1460</c:v>
                </c:pt>
                <c:pt idx="5789">
                  <c:v>1491</c:v>
                </c:pt>
                <c:pt idx="5790">
                  <c:v>1548</c:v>
                </c:pt>
                <c:pt idx="5791">
                  <c:v>1457</c:v>
                </c:pt>
                <c:pt idx="5792">
                  <c:v>1494</c:v>
                </c:pt>
                <c:pt idx="5793">
                  <c:v>1474</c:v>
                </c:pt>
                <c:pt idx="5794">
                  <c:v>1574</c:v>
                </c:pt>
                <c:pt idx="5795">
                  <c:v>1496</c:v>
                </c:pt>
                <c:pt idx="5796">
                  <c:v>1487</c:v>
                </c:pt>
                <c:pt idx="5797">
                  <c:v>1556</c:v>
                </c:pt>
                <c:pt idx="5798">
                  <c:v>1497</c:v>
                </c:pt>
                <c:pt idx="5799">
                  <c:v>1531</c:v>
                </c:pt>
                <c:pt idx="5800">
                  <c:v>1495</c:v>
                </c:pt>
                <c:pt idx="5801">
                  <c:v>1521</c:v>
                </c:pt>
                <c:pt idx="5802">
                  <c:v>1460</c:v>
                </c:pt>
                <c:pt idx="5803">
                  <c:v>1439</c:v>
                </c:pt>
                <c:pt idx="5804">
                  <c:v>1552</c:v>
                </c:pt>
                <c:pt idx="5805">
                  <c:v>1503</c:v>
                </c:pt>
                <c:pt idx="5806">
                  <c:v>1528</c:v>
                </c:pt>
                <c:pt idx="5807">
                  <c:v>1510</c:v>
                </c:pt>
                <c:pt idx="5808">
                  <c:v>1459</c:v>
                </c:pt>
                <c:pt idx="5809">
                  <c:v>1475</c:v>
                </c:pt>
                <c:pt idx="5810">
                  <c:v>1455</c:v>
                </c:pt>
                <c:pt idx="5811">
                  <c:v>1520</c:v>
                </c:pt>
                <c:pt idx="5812">
                  <c:v>1490</c:v>
                </c:pt>
                <c:pt idx="5813">
                  <c:v>1532</c:v>
                </c:pt>
                <c:pt idx="5814">
                  <c:v>1519</c:v>
                </c:pt>
                <c:pt idx="5815">
                  <c:v>1455</c:v>
                </c:pt>
                <c:pt idx="5816">
                  <c:v>1517</c:v>
                </c:pt>
                <c:pt idx="5817">
                  <c:v>1502</c:v>
                </c:pt>
                <c:pt idx="5818">
                  <c:v>1591</c:v>
                </c:pt>
                <c:pt idx="5819">
                  <c:v>1570</c:v>
                </c:pt>
                <c:pt idx="5820">
                  <c:v>1513</c:v>
                </c:pt>
                <c:pt idx="5821">
                  <c:v>1505</c:v>
                </c:pt>
                <c:pt idx="5822">
                  <c:v>1483</c:v>
                </c:pt>
                <c:pt idx="5823">
                  <c:v>1464</c:v>
                </c:pt>
                <c:pt idx="5824">
                  <c:v>1535</c:v>
                </c:pt>
                <c:pt idx="5825">
                  <c:v>1509</c:v>
                </c:pt>
                <c:pt idx="5826">
                  <c:v>1538</c:v>
                </c:pt>
                <c:pt idx="5827">
                  <c:v>1494</c:v>
                </c:pt>
                <c:pt idx="5828">
                  <c:v>1451</c:v>
                </c:pt>
                <c:pt idx="5829">
                  <c:v>1446</c:v>
                </c:pt>
                <c:pt idx="5830">
                  <c:v>1523</c:v>
                </c:pt>
                <c:pt idx="5831">
                  <c:v>1515</c:v>
                </c:pt>
                <c:pt idx="5832">
                  <c:v>1589</c:v>
                </c:pt>
                <c:pt idx="5833">
                  <c:v>1437</c:v>
                </c:pt>
                <c:pt idx="5834">
                  <c:v>1440</c:v>
                </c:pt>
                <c:pt idx="5835">
                  <c:v>1546</c:v>
                </c:pt>
                <c:pt idx="5836">
                  <c:v>1471</c:v>
                </c:pt>
                <c:pt idx="5837">
                  <c:v>1471</c:v>
                </c:pt>
                <c:pt idx="5838">
                  <c:v>1486</c:v>
                </c:pt>
                <c:pt idx="5839">
                  <c:v>1543</c:v>
                </c:pt>
                <c:pt idx="5840">
                  <c:v>1496</c:v>
                </c:pt>
                <c:pt idx="5841">
                  <c:v>1529</c:v>
                </c:pt>
                <c:pt idx="5842">
                  <c:v>1503</c:v>
                </c:pt>
                <c:pt idx="5843">
                  <c:v>1459</c:v>
                </c:pt>
                <c:pt idx="5844">
                  <c:v>1497</c:v>
                </c:pt>
                <c:pt idx="5845">
                  <c:v>1520</c:v>
                </c:pt>
                <c:pt idx="5846">
                  <c:v>1479</c:v>
                </c:pt>
                <c:pt idx="5847">
                  <c:v>1552</c:v>
                </c:pt>
                <c:pt idx="5848">
                  <c:v>1475</c:v>
                </c:pt>
                <c:pt idx="5849">
                  <c:v>1490</c:v>
                </c:pt>
                <c:pt idx="5850">
                  <c:v>1470</c:v>
                </c:pt>
                <c:pt idx="5851">
                  <c:v>1472</c:v>
                </c:pt>
                <c:pt idx="5852">
                  <c:v>1462</c:v>
                </c:pt>
                <c:pt idx="5853">
                  <c:v>1452</c:v>
                </c:pt>
                <c:pt idx="5854">
                  <c:v>1448</c:v>
                </c:pt>
                <c:pt idx="5855">
                  <c:v>1488</c:v>
                </c:pt>
                <c:pt idx="5856">
                  <c:v>1510</c:v>
                </c:pt>
                <c:pt idx="5857">
                  <c:v>1468</c:v>
                </c:pt>
                <c:pt idx="5858">
                  <c:v>1459</c:v>
                </c:pt>
                <c:pt idx="5859">
                  <c:v>1474</c:v>
                </c:pt>
                <c:pt idx="5860">
                  <c:v>1477</c:v>
                </c:pt>
                <c:pt idx="5861">
                  <c:v>1501</c:v>
                </c:pt>
                <c:pt idx="5862">
                  <c:v>1484</c:v>
                </c:pt>
                <c:pt idx="5863">
                  <c:v>1373</c:v>
                </c:pt>
                <c:pt idx="5864">
                  <c:v>1509</c:v>
                </c:pt>
                <c:pt idx="5865">
                  <c:v>1467</c:v>
                </c:pt>
                <c:pt idx="5866">
                  <c:v>1523</c:v>
                </c:pt>
                <c:pt idx="5867">
                  <c:v>1509</c:v>
                </c:pt>
                <c:pt idx="5868">
                  <c:v>1502</c:v>
                </c:pt>
                <c:pt idx="5869">
                  <c:v>1541</c:v>
                </c:pt>
                <c:pt idx="5870">
                  <c:v>1519</c:v>
                </c:pt>
                <c:pt idx="5871">
                  <c:v>1427</c:v>
                </c:pt>
                <c:pt idx="5872">
                  <c:v>1461</c:v>
                </c:pt>
                <c:pt idx="5873">
                  <c:v>1473</c:v>
                </c:pt>
                <c:pt idx="5874">
                  <c:v>1545</c:v>
                </c:pt>
                <c:pt idx="5875">
                  <c:v>1491</c:v>
                </c:pt>
                <c:pt idx="5876">
                  <c:v>1517</c:v>
                </c:pt>
                <c:pt idx="5877">
                  <c:v>1467</c:v>
                </c:pt>
                <c:pt idx="5878">
                  <c:v>1472</c:v>
                </c:pt>
                <c:pt idx="5879">
                  <c:v>1519</c:v>
                </c:pt>
                <c:pt idx="5880">
                  <c:v>1422</c:v>
                </c:pt>
                <c:pt idx="5881">
                  <c:v>1455</c:v>
                </c:pt>
                <c:pt idx="5882">
                  <c:v>1452</c:v>
                </c:pt>
                <c:pt idx="5883">
                  <c:v>1530</c:v>
                </c:pt>
                <c:pt idx="5884">
                  <c:v>1474</c:v>
                </c:pt>
                <c:pt idx="5885">
                  <c:v>1477</c:v>
                </c:pt>
                <c:pt idx="5886">
                  <c:v>1491</c:v>
                </c:pt>
                <c:pt idx="5887">
                  <c:v>1475</c:v>
                </c:pt>
                <c:pt idx="5888">
                  <c:v>1518</c:v>
                </c:pt>
                <c:pt idx="5889">
                  <c:v>1487</c:v>
                </c:pt>
                <c:pt idx="5890">
                  <c:v>1468</c:v>
                </c:pt>
                <c:pt idx="5891">
                  <c:v>1462</c:v>
                </c:pt>
                <c:pt idx="5892">
                  <c:v>1564</c:v>
                </c:pt>
                <c:pt idx="5893">
                  <c:v>1524</c:v>
                </c:pt>
                <c:pt idx="5894">
                  <c:v>1544</c:v>
                </c:pt>
                <c:pt idx="5895">
                  <c:v>1453</c:v>
                </c:pt>
                <c:pt idx="5896">
                  <c:v>1541</c:v>
                </c:pt>
                <c:pt idx="5897">
                  <c:v>1556</c:v>
                </c:pt>
                <c:pt idx="5898">
                  <c:v>1485</c:v>
                </c:pt>
                <c:pt idx="5899">
                  <c:v>1423</c:v>
                </c:pt>
                <c:pt idx="5900">
                  <c:v>1488</c:v>
                </c:pt>
                <c:pt idx="5901">
                  <c:v>1474</c:v>
                </c:pt>
                <c:pt idx="5902">
                  <c:v>1472</c:v>
                </c:pt>
                <c:pt idx="5903">
                  <c:v>1497</c:v>
                </c:pt>
                <c:pt idx="5904">
                  <c:v>1437</c:v>
                </c:pt>
                <c:pt idx="5905">
                  <c:v>1493</c:v>
                </c:pt>
                <c:pt idx="5906">
                  <c:v>1475</c:v>
                </c:pt>
                <c:pt idx="5907">
                  <c:v>1520</c:v>
                </c:pt>
                <c:pt idx="5908">
                  <c:v>1465</c:v>
                </c:pt>
                <c:pt idx="5909">
                  <c:v>1428</c:v>
                </c:pt>
                <c:pt idx="5910">
                  <c:v>1501</c:v>
                </c:pt>
                <c:pt idx="5911">
                  <c:v>1517</c:v>
                </c:pt>
                <c:pt idx="5912">
                  <c:v>1466</c:v>
                </c:pt>
                <c:pt idx="5913">
                  <c:v>1497</c:v>
                </c:pt>
                <c:pt idx="5914">
                  <c:v>1470</c:v>
                </c:pt>
                <c:pt idx="5915">
                  <c:v>1502</c:v>
                </c:pt>
                <c:pt idx="5916">
                  <c:v>1494</c:v>
                </c:pt>
                <c:pt idx="5917">
                  <c:v>1482</c:v>
                </c:pt>
                <c:pt idx="5918">
                  <c:v>1440</c:v>
                </c:pt>
                <c:pt idx="5919">
                  <c:v>1435</c:v>
                </c:pt>
                <c:pt idx="5920">
                  <c:v>1513</c:v>
                </c:pt>
                <c:pt idx="5921">
                  <c:v>1454</c:v>
                </c:pt>
                <c:pt idx="5922">
                  <c:v>1447</c:v>
                </c:pt>
                <c:pt idx="5923">
                  <c:v>1471</c:v>
                </c:pt>
                <c:pt idx="5924">
                  <c:v>1489</c:v>
                </c:pt>
                <c:pt idx="5925">
                  <c:v>1395</c:v>
                </c:pt>
                <c:pt idx="5926">
                  <c:v>1444</c:v>
                </c:pt>
                <c:pt idx="5927">
                  <c:v>1410</c:v>
                </c:pt>
                <c:pt idx="5928">
                  <c:v>1463</c:v>
                </c:pt>
                <c:pt idx="5929">
                  <c:v>1517</c:v>
                </c:pt>
                <c:pt idx="5930">
                  <c:v>1461</c:v>
                </c:pt>
                <c:pt idx="5931">
                  <c:v>1496</c:v>
                </c:pt>
                <c:pt idx="5932">
                  <c:v>1466</c:v>
                </c:pt>
                <c:pt idx="5933">
                  <c:v>1467</c:v>
                </c:pt>
                <c:pt idx="5934">
                  <c:v>1487</c:v>
                </c:pt>
                <c:pt idx="5935">
                  <c:v>1507</c:v>
                </c:pt>
                <c:pt idx="5936">
                  <c:v>1447</c:v>
                </c:pt>
                <c:pt idx="5937">
                  <c:v>1440</c:v>
                </c:pt>
                <c:pt idx="5938">
                  <c:v>1448</c:v>
                </c:pt>
                <c:pt idx="5939">
                  <c:v>1485</c:v>
                </c:pt>
                <c:pt idx="5940">
                  <c:v>1498</c:v>
                </c:pt>
                <c:pt idx="5941">
                  <c:v>1441</c:v>
                </c:pt>
                <c:pt idx="5942">
                  <c:v>1431</c:v>
                </c:pt>
                <c:pt idx="5943">
                  <c:v>1450</c:v>
                </c:pt>
                <c:pt idx="5944">
                  <c:v>1453</c:v>
                </c:pt>
                <c:pt idx="5945">
                  <c:v>1488</c:v>
                </c:pt>
                <c:pt idx="5946">
                  <c:v>1489</c:v>
                </c:pt>
                <c:pt idx="5947">
                  <c:v>1415</c:v>
                </c:pt>
                <c:pt idx="5948">
                  <c:v>1471</c:v>
                </c:pt>
                <c:pt idx="5949">
                  <c:v>1425</c:v>
                </c:pt>
                <c:pt idx="5950">
                  <c:v>1438</c:v>
                </c:pt>
                <c:pt idx="5951">
                  <c:v>1485</c:v>
                </c:pt>
                <c:pt idx="5952">
                  <c:v>1451</c:v>
                </c:pt>
                <c:pt idx="5953">
                  <c:v>1422</c:v>
                </c:pt>
                <c:pt idx="5954">
                  <c:v>1429</c:v>
                </c:pt>
                <c:pt idx="5955">
                  <c:v>1471</c:v>
                </c:pt>
                <c:pt idx="5956">
                  <c:v>1494</c:v>
                </c:pt>
                <c:pt idx="5957">
                  <c:v>1491</c:v>
                </c:pt>
                <c:pt idx="5958">
                  <c:v>1446</c:v>
                </c:pt>
                <c:pt idx="5959">
                  <c:v>1478</c:v>
                </c:pt>
                <c:pt idx="5960">
                  <c:v>1487</c:v>
                </c:pt>
                <c:pt idx="5961">
                  <c:v>1469</c:v>
                </c:pt>
                <c:pt idx="5962">
                  <c:v>1452</c:v>
                </c:pt>
                <c:pt idx="5963">
                  <c:v>1491</c:v>
                </c:pt>
                <c:pt idx="5964">
                  <c:v>1425</c:v>
                </c:pt>
                <c:pt idx="5965">
                  <c:v>1439</c:v>
                </c:pt>
                <c:pt idx="5966">
                  <c:v>1396</c:v>
                </c:pt>
                <c:pt idx="5967">
                  <c:v>1448</c:v>
                </c:pt>
                <c:pt idx="5968">
                  <c:v>1506</c:v>
                </c:pt>
                <c:pt idx="5969">
                  <c:v>1458</c:v>
                </c:pt>
                <c:pt idx="5970">
                  <c:v>1481</c:v>
                </c:pt>
                <c:pt idx="5971">
                  <c:v>1468</c:v>
                </c:pt>
                <c:pt idx="5972">
                  <c:v>1412</c:v>
                </c:pt>
                <c:pt idx="5973">
                  <c:v>1455</c:v>
                </c:pt>
                <c:pt idx="5974">
                  <c:v>1388</c:v>
                </c:pt>
                <c:pt idx="5975">
                  <c:v>1415</c:v>
                </c:pt>
                <c:pt idx="5976">
                  <c:v>1482</c:v>
                </c:pt>
                <c:pt idx="5977">
                  <c:v>1454</c:v>
                </c:pt>
                <c:pt idx="5978">
                  <c:v>1463</c:v>
                </c:pt>
                <c:pt idx="5979">
                  <c:v>1464</c:v>
                </c:pt>
                <c:pt idx="5980">
                  <c:v>1496</c:v>
                </c:pt>
                <c:pt idx="5981">
                  <c:v>1474</c:v>
                </c:pt>
                <c:pt idx="5982">
                  <c:v>1466</c:v>
                </c:pt>
                <c:pt idx="5983">
                  <c:v>1471</c:v>
                </c:pt>
                <c:pt idx="5984">
                  <c:v>1410</c:v>
                </c:pt>
                <c:pt idx="5985">
                  <c:v>1439</c:v>
                </c:pt>
                <c:pt idx="5986">
                  <c:v>1418</c:v>
                </c:pt>
                <c:pt idx="5987">
                  <c:v>1450</c:v>
                </c:pt>
                <c:pt idx="5988">
                  <c:v>1500</c:v>
                </c:pt>
                <c:pt idx="5989">
                  <c:v>1457</c:v>
                </c:pt>
                <c:pt idx="5990">
                  <c:v>1492</c:v>
                </c:pt>
                <c:pt idx="5991">
                  <c:v>1408</c:v>
                </c:pt>
                <c:pt idx="5992">
                  <c:v>1397</c:v>
                </c:pt>
                <c:pt idx="5993">
                  <c:v>1404</c:v>
                </c:pt>
                <c:pt idx="5994">
                  <c:v>1431</c:v>
                </c:pt>
                <c:pt idx="5995">
                  <c:v>1429</c:v>
                </c:pt>
                <c:pt idx="5996">
                  <c:v>1428</c:v>
                </c:pt>
                <c:pt idx="5997">
                  <c:v>1497</c:v>
                </c:pt>
                <c:pt idx="5998">
                  <c:v>1461</c:v>
                </c:pt>
                <c:pt idx="5999">
                  <c:v>1452</c:v>
                </c:pt>
                <c:pt idx="6000">
                  <c:v>1504</c:v>
                </c:pt>
                <c:pt idx="6001">
                  <c:v>1492</c:v>
                </c:pt>
                <c:pt idx="6002">
                  <c:v>1384</c:v>
                </c:pt>
                <c:pt idx="6003">
                  <c:v>1433</c:v>
                </c:pt>
                <c:pt idx="6004">
                  <c:v>1434</c:v>
                </c:pt>
                <c:pt idx="6005">
                  <c:v>1485</c:v>
                </c:pt>
                <c:pt idx="6006">
                  <c:v>1434</c:v>
                </c:pt>
                <c:pt idx="6007">
                  <c:v>1390</c:v>
                </c:pt>
                <c:pt idx="6008">
                  <c:v>1465</c:v>
                </c:pt>
                <c:pt idx="6009">
                  <c:v>1480</c:v>
                </c:pt>
                <c:pt idx="6010">
                  <c:v>1446</c:v>
                </c:pt>
                <c:pt idx="6011">
                  <c:v>1502</c:v>
                </c:pt>
                <c:pt idx="6012">
                  <c:v>1462</c:v>
                </c:pt>
                <c:pt idx="6013">
                  <c:v>1460</c:v>
                </c:pt>
                <c:pt idx="6014">
                  <c:v>1448</c:v>
                </c:pt>
                <c:pt idx="6015">
                  <c:v>1500</c:v>
                </c:pt>
                <c:pt idx="6016">
                  <c:v>1452</c:v>
                </c:pt>
                <c:pt idx="6017">
                  <c:v>1441</c:v>
                </c:pt>
                <c:pt idx="6018">
                  <c:v>1431</c:v>
                </c:pt>
                <c:pt idx="6019">
                  <c:v>1408</c:v>
                </c:pt>
                <c:pt idx="6020">
                  <c:v>1474</c:v>
                </c:pt>
                <c:pt idx="6021">
                  <c:v>1485</c:v>
                </c:pt>
                <c:pt idx="6022">
                  <c:v>1456</c:v>
                </c:pt>
                <c:pt idx="6023">
                  <c:v>1475</c:v>
                </c:pt>
                <c:pt idx="6024">
                  <c:v>1383</c:v>
                </c:pt>
                <c:pt idx="6025">
                  <c:v>1503</c:v>
                </c:pt>
                <c:pt idx="6026">
                  <c:v>1472</c:v>
                </c:pt>
                <c:pt idx="6027">
                  <c:v>1472</c:v>
                </c:pt>
                <c:pt idx="6028">
                  <c:v>1475</c:v>
                </c:pt>
                <c:pt idx="6029">
                  <c:v>1505</c:v>
                </c:pt>
                <c:pt idx="6030">
                  <c:v>1456</c:v>
                </c:pt>
                <c:pt idx="6031">
                  <c:v>1370</c:v>
                </c:pt>
                <c:pt idx="6032">
                  <c:v>1419</c:v>
                </c:pt>
                <c:pt idx="6033">
                  <c:v>1412</c:v>
                </c:pt>
                <c:pt idx="6034">
                  <c:v>1414</c:v>
                </c:pt>
                <c:pt idx="6035">
                  <c:v>1405</c:v>
                </c:pt>
                <c:pt idx="6036">
                  <c:v>1428</c:v>
                </c:pt>
                <c:pt idx="6037">
                  <c:v>1406</c:v>
                </c:pt>
                <c:pt idx="6038">
                  <c:v>1436</c:v>
                </c:pt>
                <c:pt idx="6039">
                  <c:v>1469</c:v>
                </c:pt>
                <c:pt idx="6040">
                  <c:v>1447</c:v>
                </c:pt>
                <c:pt idx="6041">
                  <c:v>1454</c:v>
                </c:pt>
                <c:pt idx="6042">
                  <c:v>1398</c:v>
                </c:pt>
                <c:pt idx="6043">
                  <c:v>1460</c:v>
                </c:pt>
                <c:pt idx="6044">
                  <c:v>1439</c:v>
                </c:pt>
                <c:pt idx="6045">
                  <c:v>1413</c:v>
                </c:pt>
                <c:pt idx="6046">
                  <c:v>1418</c:v>
                </c:pt>
                <c:pt idx="6047">
                  <c:v>1436</c:v>
                </c:pt>
                <c:pt idx="6048">
                  <c:v>1419</c:v>
                </c:pt>
                <c:pt idx="6049">
                  <c:v>1485</c:v>
                </c:pt>
                <c:pt idx="6050">
                  <c:v>1384</c:v>
                </c:pt>
                <c:pt idx="6051">
                  <c:v>1391</c:v>
                </c:pt>
                <c:pt idx="6052">
                  <c:v>1415</c:v>
                </c:pt>
                <c:pt idx="6053">
                  <c:v>1458</c:v>
                </c:pt>
                <c:pt idx="6054">
                  <c:v>1377</c:v>
                </c:pt>
                <c:pt idx="6055">
                  <c:v>1413</c:v>
                </c:pt>
                <c:pt idx="6056">
                  <c:v>1403</c:v>
                </c:pt>
                <c:pt idx="6057">
                  <c:v>1417</c:v>
                </c:pt>
                <c:pt idx="6058">
                  <c:v>1462</c:v>
                </c:pt>
                <c:pt idx="6059">
                  <c:v>1440</c:v>
                </c:pt>
                <c:pt idx="6060">
                  <c:v>1385</c:v>
                </c:pt>
                <c:pt idx="6061">
                  <c:v>1363</c:v>
                </c:pt>
                <c:pt idx="6062">
                  <c:v>1407</c:v>
                </c:pt>
                <c:pt idx="6063">
                  <c:v>1423</c:v>
                </c:pt>
                <c:pt idx="6064">
                  <c:v>1461</c:v>
                </c:pt>
                <c:pt idx="6065">
                  <c:v>1461</c:v>
                </c:pt>
                <c:pt idx="6066">
                  <c:v>1429</c:v>
                </c:pt>
                <c:pt idx="6067">
                  <c:v>1438</c:v>
                </c:pt>
                <c:pt idx="6068">
                  <c:v>1437</c:v>
                </c:pt>
                <c:pt idx="6069">
                  <c:v>1371</c:v>
                </c:pt>
                <c:pt idx="6070">
                  <c:v>1402</c:v>
                </c:pt>
                <c:pt idx="6071">
                  <c:v>1388</c:v>
                </c:pt>
                <c:pt idx="6072">
                  <c:v>1438</c:v>
                </c:pt>
                <c:pt idx="6073">
                  <c:v>1384</c:v>
                </c:pt>
                <c:pt idx="6074">
                  <c:v>1470</c:v>
                </c:pt>
                <c:pt idx="6075">
                  <c:v>1448</c:v>
                </c:pt>
                <c:pt idx="6076">
                  <c:v>1405</c:v>
                </c:pt>
                <c:pt idx="6077">
                  <c:v>1385</c:v>
                </c:pt>
                <c:pt idx="6078">
                  <c:v>1486</c:v>
                </c:pt>
                <c:pt idx="6079">
                  <c:v>1441</c:v>
                </c:pt>
                <c:pt idx="6080">
                  <c:v>1353</c:v>
                </c:pt>
                <c:pt idx="6081">
                  <c:v>1466</c:v>
                </c:pt>
                <c:pt idx="6082">
                  <c:v>1375</c:v>
                </c:pt>
                <c:pt idx="6083">
                  <c:v>1381</c:v>
                </c:pt>
                <c:pt idx="6084">
                  <c:v>1437</c:v>
                </c:pt>
                <c:pt idx="6085">
                  <c:v>1469</c:v>
                </c:pt>
                <c:pt idx="6086">
                  <c:v>1456</c:v>
                </c:pt>
                <c:pt idx="6087">
                  <c:v>1376</c:v>
                </c:pt>
                <c:pt idx="6088">
                  <c:v>1381</c:v>
                </c:pt>
                <c:pt idx="6089">
                  <c:v>1433</c:v>
                </c:pt>
                <c:pt idx="6090">
                  <c:v>1431</c:v>
                </c:pt>
                <c:pt idx="6091">
                  <c:v>1365</c:v>
                </c:pt>
                <c:pt idx="6092">
                  <c:v>1415</c:v>
                </c:pt>
                <c:pt idx="6093">
                  <c:v>1394</c:v>
                </c:pt>
                <c:pt idx="6094">
                  <c:v>1397</c:v>
                </c:pt>
                <c:pt idx="6095">
                  <c:v>1407</c:v>
                </c:pt>
                <c:pt idx="6096">
                  <c:v>1431</c:v>
                </c:pt>
                <c:pt idx="6097">
                  <c:v>1386</c:v>
                </c:pt>
                <c:pt idx="6098">
                  <c:v>1463</c:v>
                </c:pt>
                <c:pt idx="6099">
                  <c:v>1424</c:v>
                </c:pt>
                <c:pt idx="6100">
                  <c:v>1463</c:v>
                </c:pt>
                <c:pt idx="6101">
                  <c:v>1415</c:v>
                </c:pt>
                <c:pt idx="6102">
                  <c:v>1360</c:v>
                </c:pt>
                <c:pt idx="6103">
                  <c:v>1409</c:v>
                </c:pt>
                <c:pt idx="6104">
                  <c:v>1422</c:v>
                </c:pt>
                <c:pt idx="6105">
                  <c:v>1326</c:v>
                </c:pt>
                <c:pt idx="6106">
                  <c:v>1462</c:v>
                </c:pt>
                <c:pt idx="6107">
                  <c:v>1456</c:v>
                </c:pt>
                <c:pt idx="6108">
                  <c:v>1422</c:v>
                </c:pt>
                <c:pt idx="6109">
                  <c:v>1371</c:v>
                </c:pt>
                <c:pt idx="6110">
                  <c:v>1394</c:v>
                </c:pt>
                <c:pt idx="6111">
                  <c:v>1400</c:v>
                </c:pt>
                <c:pt idx="6112">
                  <c:v>1500</c:v>
                </c:pt>
                <c:pt idx="6113">
                  <c:v>1438</c:v>
                </c:pt>
                <c:pt idx="6114">
                  <c:v>1427</c:v>
                </c:pt>
                <c:pt idx="6115">
                  <c:v>1436</c:v>
                </c:pt>
                <c:pt idx="6116">
                  <c:v>1449</c:v>
                </c:pt>
                <c:pt idx="6117">
                  <c:v>1440</c:v>
                </c:pt>
                <c:pt idx="6118">
                  <c:v>1415</c:v>
                </c:pt>
                <c:pt idx="6119">
                  <c:v>1477</c:v>
                </c:pt>
                <c:pt idx="6120">
                  <c:v>1422</c:v>
                </c:pt>
                <c:pt idx="6121">
                  <c:v>1440</c:v>
                </c:pt>
                <c:pt idx="6122">
                  <c:v>1390</c:v>
                </c:pt>
                <c:pt idx="6123">
                  <c:v>1431</c:v>
                </c:pt>
                <c:pt idx="6124">
                  <c:v>1418</c:v>
                </c:pt>
                <c:pt idx="6125">
                  <c:v>1422</c:v>
                </c:pt>
                <c:pt idx="6126">
                  <c:v>1411</c:v>
                </c:pt>
                <c:pt idx="6127">
                  <c:v>1405</c:v>
                </c:pt>
                <c:pt idx="6128">
                  <c:v>1418</c:v>
                </c:pt>
                <c:pt idx="6129">
                  <c:v>1458</c:v>
                </c:pt>
                <c:pt idx="6130">
                  <c:v>1377</c:v>
                </c:pt>
                <c:pt idx="6131">
                  <c:v>1374</c:v>
                </c:pt>
                <c:pt idx="6132">
                  <c:v>1483</c:v>
                </c:pt>
                <c:pt idx="6133">
                  <c:v>1389</c:v>
                </c:pt>
                <c:pt idx="6134">
                  <c:v>1413</c:v>
                </c:pt>
                <c:pt idx="6135">
                  <c:v>1424</c:v>
                </c:pt>
                <c:pt idx="6136">
                  <c:v>1430</c:v>
                </c:pt>
                <c:pt idx="6137">
                  <c:v>1418</c:v>
                </c:pt>
                <c:pt idx="6138">
                  <c:v>1339</c:v>
                </c:pt>
                <c:pt idx="6139">
                  <c:v>1398</c:v>
                </c:pt>
                <c:pt idx="6140">
                  <c:v>1431</c:v>
                </c:pt>
                <c:pt idx="6141">
                  <c:v>1427</c:v>
                </c:pt>
                <c:pt idx="6142">
                  <c:v>1377</c:v>
                </c:pt>
                <c:pt idx="6143">
                  <c:v>1459</c:v>
                </c:pt>
                <c:pt idx="6144">
                  <c:v>1426</c:v>
                </c:pt>
                <c:pt idx="6145">
                  <c:v>1398</c:v>
                </c:pt>
                <c:pt idx="6146">
                  <c:v>1462</c:v>
                </c:pt>
                <c:pt idx="6147">
                  <c:v>1524</c:v>
                </c:pt>
                <c:pt idx="6148">
                  <c:v>1365</c:v>
                </c:pt>
                <c:pt idx="6149">
                  <c:v>1384</c:v>
                </c:pt>
                <c:pt idx="6150">
                  <c:v>1437</c:v>
                </c:pt>
                <c:pt idx="6151">
                  <c:v>1442</c:v>
                </c:pt>
                <c:pt idx="6152">
                  <c:v>1396</c:v>
                </c:pt>
                <c:pt idx="6153">
                  <c:v>1394</c:v>
                </c:pt>
                <c:pt idx="6154">
                  <c:v>1499</c:v>
                </c:pt>
                <c:pt idx="6155">
                  <c:v>1446</c:v>
                </c:pt>
                <c:pt idx="6156">
                  <c:v>1417</c:v>
                </c:pt>
                <c:pt idx="6157">
                  <c:v>1420</c:v>
                </c:pt>
                <c:pt idx="6158">
                  <c:v>1343</c:v>
                </c:pt>
                <c:pt idx="6159">
                  <c:v>1404</c:v>
                </c:pt>
                <c:pt idx="6160">
                  <c:v>1404</c:v>
                </c:pt>
                <c:pt idx="6161">
                  <c:v>1398</c:v>
                </c:pt>
                <c:pt idx="6162">
                  <c:v>1473</c:v>
                </c:pt>
                <c:pt idx="6163">
                  <c:v>1431</c:v>
                </c:pt>
                <c:pt idx="6164">
                  <c:v>1421</c:v>
                </c:pt>
                <c:pt idx="6165">
                  <c:v>1502</c:v>
                </c:pt>
                <c:pt idx="6166">
                  <c:v>1385</c:v>
                </c:pt>
                <c:pt idx="6167">
                  <c:v>1422</c:v>
                </c:pt>
                <c:pt idx="6168">
                  <c:v>1398</c:v>
                </c:pt>
                <c:pt idx="6169">
                  <c:v>1420</c:v>
                </c:pt>
                <c:pt idx="6170">
                  <c:v>1438</c:v>
                </c:pt>
                <c:pt idx="6171">
                  <c:v>1420</c:v>
                </c:pt>
                <c:pt idx="6172">
                  <c:v>1411</c:v>
                </c:pt>
                <c:pt idx="6173">
                  <c:v>1374</c:v>
                </c:pt>
                <c:pt idx="6174">
                  <c:v>1386</c:v>
                </c:pt>
                <c:pt idx="6175">
                  <c:v>1410</c:v>
                </c:pt>
                <c:pt idx="6176">
                  <c:v>1445</c:v>
                </c:pt>
                <c:pt idx="6177">
                  <c:v>1376</c:v>
                </c:pt>
                <c:pt idx="6178">
                  <c:v>1413</c:v>
                </c:pt>
                <c:pt idx="6179">
                  <c:v>1394</c:v>
                </c:pt>
                <c:pt idx="6180">
                  <c:v>1460</c:v>
                </c:pt>
                <c:pt idx="6181">
                  <c:v>1446</c:v>
                </c:pt>
                <c:pt idx="6182">
                  <c:v>1416</c:v>
                </c:pt>
                <c:pt idx="6183">
                  <c:v>1467</c:v>
                </c:pt>
                <c:pt idx="6184">
                  <c:v>1430</c:v>
                </c:pt>
                <c:pt idx="6185">
                  <c:v>1457</c:v>
                </c:pt>
                <c:pt idx="6186">
                  <c:v>1436</c:v>
                </c:pt>
                <c:pt idx="6187">
                  <c:v>1393</c:v>
                </c:pt>
                <c:pt idx="6188">
                  <c:v>1429</c:v>
                </c:pt>
                <c:pt idx="6189">
                  <c:v>1422</c:v>
                </c:pt>
                <c:pt idx="6190">
                  <c:v>1462</c:v>
                </c:pt>
                <c:pt idx="6191">
                  <c:v>1386</c:v>
                </c:pt>
                <c:pt idx="6192">
                  <c:v>1457</c:v>
                </c:pt>
                <c:pt idx="6193">
                  <c:v>1364</c:v>
                </c:pt>
                <c:pt idx="6194">
                  <c:v>1372</c:v>
                </c:pt>
                <c:pt idx="6195">
                  <c:v>1414</c:v>
                </c:pt>
                <c:pt idx="6196">
                  <c:v>1472</c:v>
                </c:pt>
                <c:pt idx="6197">
                  <c:v>1436</c:v>
                </c:pt>
                <c:pt idx="6198">
                  <c:v>1431</c:v>
                </c:pt>
                <c:pt idx="6199">
                  <c:v>1430</c:v>
                </c:pt>
                <c:pt idx="6200">
                  <c:v>1406</c:v>
                </c:pt>
                <c:pt idx="6201">
                  <c:v>1450</c:v>
                </c:pt>
                <c:pt idx="6202">
                  <c:v>1336</c:v>
                </c:pt>
                <c:pt idx="6203">
                  <c:v>1391</c:v>
                </c:pt>
                <c:pt idx="6204">
                  <c:v>1358</c:v>
                </c:pt>
                <c:pt idx="6205">
                  <c:v>1456</c:v>
                </c:pt>
                <c:pt idx="6206">
                  <c:v>1390</c:v>
                </c:pt>
                <c:pt idx="6207">
                  <c:v>1433</c:v>
                </c:pt>
                <c:pt idx="6208">
                  <c:v>1385</c:v>
                </c:pt>
                <c:pt idx="6209">
                  <c:v>1408</c:v>
                </c:pt>
                <c:pt idx="6210">
                  <c:v>1393</c:v>
                </c:pt>
                <c:pt idx="6211">
                  <c:v>1430</c:v>
                </c:pt>
                <c:pt idx="6212">
                  <c:v>1399</c:v>
                </c:pt>
                <c:pt idx="6213">
                  <c:v>1425</c:v>
                </c:pt>
                <c:pt idx="6214">
                  <c:v>1367</c:v>
                </c:pt>
                <c:pt idx="6215">
                  <c:v>1472</c:v>
                </c:pt>
                <c:pt idx="6216">
                  <c:v>1453</c:v>
                </c:pt>
                <c:pt idx="6217">
                  <c:v>1409</c:v>
                </c:pt>
                <c:pt idx="6218">
                  <c:v>1486</c:v>
                </c:pt>
                <c:pt idx="6219">
                  <c:v>1406</c:v>
                </c:pt>
                <c:pt idx="6220">
                  <c:v>1435</c:v>
                </c:pt>
                <c:pt idx="6221">
                  <c:v>1397</c:v>
                </c:pt>
                <c:pt idx="6222">
                  <c:v>1382</c:v>
                </c:pt>
                <c:pt idx="6223">
                  <c:v>1377</c:v>
                </c:pt>
                <c:pt idx="6224">
                  <c:v>1418</c:v>
                </c:pt>
                <c:pt idx="6225">
                  <c:v>1433</c:v>
                </c:pt>
                <c:pt idx="6226">
                  <c:v>1365</c:v>
                </c:pt>
                <c:pt idx="6227">
                  <c:v>1427</c:v>
                </c:pt>
                <c:pt idx="6228">
                  <c:v>1342</c:v>
                </c:pt>
                <c:pt idx="6229">
                  <c:v>1370</c:v>
                </c:pt>
                <c:pt idx="6230">
                  <c:v>1377</c:v>
                </c:pt>
                <c:pt idx="6231">
                  <c:v>1454</c:v>
                </c:pt>
                <c:pt idx="6232">
                  <c:v>1434</c:v>
                </c:pt>
                <c:pt idx="6233">
                  <c:v>1401</c:v>
                </c:pt>
                <c:pt idx="6234">
                  <c:v>1364</c:v>
                </c:pt>
                <c:pt idx="6235">
                  <c:v>1432</c:v>
                </c:pt>
                <c:pt idx="6236">
                  <c:v>1438</c:v>
                </c:pt>
                <c:pt idx="6237">
                  <c:v>1384</c:v>
                </c:pt>
                <c:pt idx="6238">
                  <c:v>1364</c:v>
                </c:pt>
                <c:pt idx="6239">
                  <c:v>1401</c:v>
                </c:pt>
                <c:pt idx="6240">
                  <c:v>1440</c:v>
                </c:pt>
                <c:pt idx="6241">
                  <c:v>1406</c:v>
                </c:pt>
                <c:pt idx="6242">
                  <c:v>1418</c:v>
                </c:pt>
                <c:pt idx="6243">
                  <c:v>1379</c:v>
                </c:pt>
                <c:pt idx="6244">
                  <c:v>1447</c:v>
                </c:pt>
                <c:pt idx="6245">
                  <c:v>1330</c:v>
                </c:pt>
                <c:pt idx="6246">
                  <c:v>1372</c:v>
                </c:pt>
                <c:pt idx="6247">
                  <c:v>1434</c:v>
                </c:pt>
                <c:pt idx="6248">
                  <c:v>1329</c:v>
                </c:pt>
                <c:pt idx="6249">
                  <c:v>1312</c:v>
                </c:pt>
                <c:pt idx="6250">
                  <c:v>1402</c:v>
                </c:pt>
                <c:pt idx="6251">
                  <c:v>1380</c:v>
                </c:pt>
                <c:pt idx="6252">
                  <c:v>1404</c:v>
                </c:pt>
                <c:pt idx="6253">
                  <c:v>1429</c:v>
                </c:pt>
                <c:pt idx="6254">
                  <c:v>1369</c:v>
                </c:pt>
                <c:pt idx="6255">
                  <c:v>1389</c:v>
                </c:pt>
                <c:pt idx="6256">
                  <c:v>1378</c:v>
                </c:pt>
                <c:pt idx="6257">
                  <c:v>1440</c:v>
                </c:pt>
                <c:pt idx="6258">
                  <c:v>1427</c:v>
                </c:pt>
                <c:pt idx="6259">
                  <c:v>1415</c:v>
                </c:pt>
                <c:pt idx="6260">
                  <c:v>1438</c:v>
                </c:pt>
                <c:pt idx="6261">
                  <c:v>1401</c:v>
                </c:pt>
                <c:pt idx="6262">
                  <c:v>1329</c:v>
                </c:pt>
                <c:pt idx="6263">
                  <c:v>1335</c:v>
                </c:pt>
                <c:pt idx="6264">
                  <c:v>1330</c:v>
                </c:pt>
                <c:pt idx="6265">
                  <c:v>1397</c:v>
                </c:pt>
                <c:pt idx="6266">
                  <c:v>1405</c:v>
                </c:pt>
                <c:pt idx="6267">
                  <c:v>1351</c:v>
                </c:pt>
                <c:pt idx="6268">
                  <c:v>1327</c:v>
                </c:pt>
                <c:pt idx="6269">
                  <c:v>1351</c:v>
                </c:pt>
                <c:pt idx="6270">
                  <c:v>1344</c:v>
                </c:pt>
                <c:pt idx="6271">
                  <c:v>1341</c:v>
                </c:pt>
                <c:pt idx="6272">
                  <c:v>1358</c:v>
                </c:pt>
                <c:pt idx="6273">
                  <c:v>1350</c:v>
                </c:pt>
                <c:pt idx="6274">
                  <c:v>1398</c:v>
                </c:pt>
                <c:pt idx="6275">
                  <c:v>1364</c:v>
                </c:pt>
                <c:pt idx="6276">
                  <c:v>1371</c:v>
                </c:pt>
                <c:pt idx="6277">
                  <c:v>1316</c:v>
                </c:pt>
                <c:pt idx="6278">
                  <c:v>1334</c:v>
                </c:pt>
                <c:pt idx="6279">
                  <c:v>1283</c:v>
                </c:pt>
                <c:pt idx="6280">
                  <c:v>1346</c:v>
                </c:pt>
                <c:pt idx="6281">
                  <c:v>1386</c:v>
                </c:pt>
                <c:pt idx="6282">
                  <c:v>1355</c:v>
                </c:pt>
                <c:pt idx="6283">
                  <c:v>1377</c:v>
                </c:pt>
                <c:pt idx="6284">
                  <c:v>1341</c:v>
                </c:pt>
                <c:pt idx="6285">
                  <c:v>1368</c:v>
                </c:pt>
                <c:pt idx="6286">
                  <c:v>1388</c:v>
                </c:pt>
                <c:pt idx="6287">
                  <c:v>1390</c:v>
                </c:pt>
                <c:pt idx="6288">
                  <c:v>1429</c:v>
                </c:pt>
                <c:pt idx="6289">
                  <c:v>1378</c:v>
                </c:pt>
                <c:pt idx="6290">
                  <c:v>1416</c:v>
                </c:pt>
                <c:pt idx="6291">
                  <c:v>1414</c:v>
                </c:pt>
                <c:pt idx="6292">
                  <c:v>1452</c:v>
                </c:pt>
                <c:pt idx="6293">
                  <c:v>1388</c:v>
                </c:pt>
                <c:pt idx="6294">
                  <c:v>1375</c:v>
                </c:pt>
                <c:pt idx="6295">
                  <c:v>1356</c:v>
                </c:pt>
                <c:pt idx="6296">
                  <c:v>1347</c:v>
                </c:pt>
                <c:pt idx="6297">
                  <c:v>1346</c:v>
                </c:pt>
                <c:pt idx="6298">
                  <c:v>1347</c:v>
                </c:pt>
                <c:pt idx="6299">
                  <c:v>1391</c:v>
                </c:pt>
                <c:pt idx="6300">
                  <c:v>1387</c:v>
                </c:pt>
                <c:pt idx="6301">
                  <c:v>1371</c:v>
                </c:pt>
                <c:pt idx="6302">
                  <c:v>1389</c:v>
                </c:pt>
                <c:pt idx="6303">
                  <c:v>1350</c:v>
                </c:pt>
                <c:pt idx="6304">
                  <c:v>1420</c:v>
                </c:pt>
                <c:pt idx="6305">
                  <c:v>1362</c:v>
                </c:pt>
                <c:pt idx="6306">
                  <c:v>1365</c:v>
                </c:pt>
                <c:pt idx="6307">
                  <c:v>1351</c:v>
                </c:pt>
                <c:pt idx="6308">
                  <c:v>1362</c:v>
                </c:pt>
                <c:pt idx="6309">
                  <c:v>1389</c:v>
                </c:pt>
                <c:pt idx="6310">
                  <c:v>1339</c:v>
                </c:pt>
                <c:pt idx="6311">
                  <c:v>1416</c:v>
                </c:pt>
                <c:pt idx="6312">
                  <c:v>1412</c:v>
                </c:pt>
                <c:pt idx="6313">
                  <c:v>1397</c:v>
                </c:pt>
                <c:pt idx="6314">
                  <c:v>1396</c:v>
                </c:pt>
                <c:pt idx="6315">
                  <c:v>1385</c:v>
                </c:pt>
                <c:pt idx="6316">
                  <c:v>1409</c:v>
                </c:pt>
                <c:pt idx="6317">
                  <c:v>1366</c:v>
                </c:pt>
                <c:pt idx="6318">
                  <c:v>1387</c:v>
                </c:pt>
                <c:pt idx="6319">
                  <c:v>1425</c:v>
                </c:pt>
                <c:pt idx="6320">
                  <c:v>1421</c:v>
                </c:pt>
                <c:pt idx="6321">
                  <c:v>1390</c:v>
                </c:pt>
                <c:pt idx="6322">
                  <c:v>1357</c:v>
                </c:pt>
                <c:pt idx="6323">
                  <c:v>1396</c:v>
                </c:pt>
                <c:pt idx="6324">
                  <c:v>1347</c:v>
                </c:pt>
                <c:pt idx="6325">
                  <c:v>1412</c:v>
                </c:pt>
                <c:pt idx="6326">
                  <c:v>1366</c:v>
                </c:pt>
                <c:pt idx="6327">
                  <c:v>1366</c:v>
                </c:pt>
                <c:pt idx="6328">
                  <c:v>1367</c:v>
                </c:pt>
                <c:pt idx="6329">
                  <c:v>1375</c:v>
                </c:pt>
                <c:pt idx="6330">
                  <c:v>1353</c:v>
                </c:pt>
                <c:pt idx="6331">
                  <c:v>1398</c:v>
                </c:pt>
                <c:pt idx="6332">
                  <c:v>1358</c:v>
                </c:pt>
                <c:pt idx="6333">
                  <c:v>1415</c:v>
                </c:pt>
                <c:pt idx="6334">
                  <c:v>1384</c:v>
                </c:pt>
                <c:pt idx="6335">
                  <c:v>1375</c:v>
                </c:pt>
                <c:pt idx="6336">
                  <c:v>1324</c:v>
                </c:pt>
                <c:pt idx="6337">
                  <c:v>1407</c:v>
                </c:pt>
                <c:pt idx="6338">
                  <c:v>1344</c:v>
                </c:pt>
                <c:pt idx="6339">
                  <c:v>1437</c:v>
                </c:pt>
                <c:pt idx="6340">
                  <c:v>1340</c:v>
                </c:pt>
                <c:pt idx="6341">
                  <c:v>1358</c:v>
                </c:pt>
                <c:pt idx="6342">
                  <c:v>1403</c:v>
                </c:pt>
                <c:pt idx="6343">
                  <c:v>1397</c:v>
                </c:pt>
                <c:pt idx="6344">
                  <c:v>1375</c:v>
                </c:pt>
                <c:pt idx="6345">
                  <c:v>1386</c:v>
                </c:pt>
                <c:pt idx="6346">
                  <c:v>1378</c:v>
                </c:pt>
                <c:pt idx="6347">
                  <c:v>1396</c:v>
                </c:pt>
                <c:pt idx="6348">
                  <c:v>1339</c:v>
                </c:pt>
                <c:pt idx="6349">
                  <c:v>1341</c:v>
                </c:pt>
                <c:pt idx="6350">
                  <c:v>1341</c:v>
                </c:pt>
                <c:pt idx="6351">
                  <c:v>1367</c:v>
                </c:pt>
                <c:pt idx="6352">
                  <c:v>1289</c:v>
                </c:pt>
                <c:pt idx="6353">
                  <c:v>1360</c:v>
                </c:pt>
                <c:pt idx="6354">
                  <c:v>1349</c:v>
                </c:pt>
                <c:pt idx="6355">
                  <c:v>1311</c:v>
                </c:pt>
                <c:pt idx="6356">
                  <c:v>1393</c:v>
                </c:pt>
                <c:pt idx="6357">
                  <c:v>1354</c:v>
                </c:pt>
                <c:pt idx="6358">
                  <c:v>1315</c:v>
                </c:pt>
                <c:pt idx="6359">
                  <c:v>1370</c:v>
                </c:pt>
                <c:pt idx="6360">
                  <c:v>1363</c:v>
                </c:pt>
                <c:pt idx="6361">
                  <c:v>1373</c:v>
                </c:pt>
                <c:pt idx="6362">
                  <c:v>1328</c:v>
                </c:pt>
                <c:pt idx="6363">
                  <c:v>1353</c:v>
                </c:pt>
                <c:pt idx="6364">
                  <c:v>1422</c:v>
                </c:pt>
                <c:pt idx="6365">
                  <c:v>1366</c:v>
                </c:pt>
                <c:pt idx="6366">
                  <c:v>1313</c:v>
                </c:pt>
                <c:pt idx="6367">
                  <c:v>1312</c:v>
                </c:pt>
                <c:pt idx="6368">
                  <c:v>1284</c:v>
                </c:pt>
                <c:pt idx="6369">
                  <c:v>1388</c:v>
                </c:pt>
                <c:pt idx="6370">
                  <c:v>1394</c:v>
                </c:pt>
                <c:pt idx="6371">
                  <c:v>1310</c:v>
                </c:pt>
                <c:pt idx="6372">
                  <c:v>1356</c:v>
                </c:pt>
                <c:pt idx="6373">
                  <c:v>1380</c:v>
                </c:pt>
                <c:pt idx="6374">
                  <c:v>1292</c:v>
                </c:pt>
                <c:pt idx="6375">
                  <c:v>1364</c:v>
                </c:pt>
                <c:pt idx="6376">
                  <c:v>1406</c:v>
                </c:pt>
                <c:pt idx="6377">
                  <c:v>1386</c:v>
                </c:pt>
                <c:pt idx="6378">
                  <c:v>1307</c:v>
                </c:pt>
                <c:pt idx="6379">
                  <c:v>1279</c:v>
                </c:pt>
                <c:pt idx="6380">
                  <c:v>1369</c:v>
                </c:pt>
                <c:pt idx="6381">
                  <c:v>1283</c:v>
                </c:pt>
                <c:pt idx="6382">
                  <c:v>1376</c:v>
                </c:pt>
                <c:pt idx="6383">
                  <c:v>1367</c:v>
                </c:pt>
                <c:pt idx="6384">
                  <c:v>1381</c:v>
                </c:pt>
                <c:pt idx="6385">
                  <c:v>1375</c:v>
                </c:pt>
                <c:pt idx="6386">
                  <c:v>1376</c:v>
                </c:pt>
                <c:pt idx="6387">
                  <c:v>1397</c:v>
                </c:pt>
                <c:pt idx="6388">
                  <c:v>1315</c:v>
                </c:pt>
                <c:pt idx="6389">
                  <c:v>1312</c:v>
                </c:pt>
                <c:pt idx="6390">
                  <c:v>1338</c:v>
                </c:pt>
                <c:pt idx="6391">
                  <c:v>1356</c:v>
                </c:pt>
                <c:pt idx="6392">
                  <c:v>1376</c:v>
                </c:pt>
                <c:pt idx="6393">
                  <c:v>1385</c:v>
                </c:pt>
                <c:pt idx="6394">
                  <c:v>1389</c:v>
                </c:pt>
                <c:pt idx="6395">
                  <c:v>1287</c:v>
                </c:pt>
                <c:pt idx="6396">
                  <c:v>1359</c:v>
                </c:pt>
                <c:pt idx="6397">
                  <c:v>1268</c:v>
                </c:pt>
                <c:pt idx="6398">
                  <c:v>1356</c:v>
                </c:pt>
                <c:pt idx="6399">
                  <c:v>1400</c:v>
                </c:pt>
                <c:pt idx="6400">
                  <c:v>1360</c:v>
                </c:pt>
                <c:pt idx="6401">
                  <c:v>1390</c:v>
                </c:pt>
                <c:pt idx="6402">
                  <c:v>1423</c:v>
                </c:pt>
                <c:pt idx="6403">
                  <c:v>1462</c:v>
                </c:pt>
                <c:pt idx="6404">
                  <c:v>1313</c:v>
                </c:pt>
                <c:pt idx="6405">
                  <c:v>1351</c:v>
                </c:pt>
                <c:pt idx="6406">
                  <c:v>1353</c:v>
                </c:pt>
                <c:pt idx="6407">
                  <c:v>1447</c:v>
                </c:pt>
                <c:pt idx="6408">
                  <c:v>1326</c:v>
                </c:pt>
                <c:pt idx="6409">
                  <c:v>1305</c:v>
                </c:pt>
                <c:pt idx="6410">
                  <c:v>1318</c:v>
                </c:pt>
                <c:pt idx="6411">
                  <c:v>1302</c:v>
                </c:pt>
                <c:pt idx="6412">
                  <c:v>1381</c:v>
                </c:pt>
                <c:pt idx="6413">
                  <c:v>1361</c:v>
                </c:pt>
                <c:pt idx="6414">
                  <c:v>1385</c:v>
                </c:pt>
                <c:pt idx="6415">
                  <c:v>1322</c:v>
                </c:pt>
                <c:pt idx="6416">
                  <c:v>1353</c:v>
                </c:pt>
                <c:pt idx="6417">
                  <c:v>1333</c:v>
                </c:pt>
                <c:pt idx="6418">
                  <c:v>1367</c:v>
                </c:pt>
                <c:pt idx="6419">
                  <c:v>1397</c:v>
                </c:pt>
                <c:pt idx="6420">
                  <c:v>1383</c:v>
                </c:pt>
                <c:pt idx="6421">
                  <c:v>1337</c:v>
                </c:pt>
                <c:pt idx="6422">
                  <c:v>1328</c:v>
                </c:pt>
                <c:pt idx="6423">
                  <c:v>1335</c:v>
                </c:pt>
                <c:pt idx="6424">
                  <c:v>1323</c:v>
                </c:pt>
                <c:pt idx="6425">
                  <c:v>1335</c:v>
                </c:pt>
                <c:pt idx="6426">
                  <c:v>1373</c:v>
                </c:pt>
                <c:pt idx="6427">
                  <c:v>1299</c:v>
                </c:pt>
                <c:pt idx="6428">
                  <c:v>1318</c:v>
                </c:pt>
                <c:pt idx="6429">
                  <c:v>1340</c:v>
                </c:pt>
                <c:pt idx="6430">
                  <c:v>1389</c:v>
                </c:pt>
                <c:pt idx="6431">
                  <c:v>1317</c:v>
                </c:pt>
                <c:pt idx="6432">
                  <c:v>1327</c:v>
                </c:pt>
                <c:pt idx="6433">
                  <c:v>1381</c:v>
                </c:pt>
                <c:pt idx="6434">
                  <c:v>1360</c:v>
                </c:pt>
                <c:pt idx="6435">
                  <c:v>1330</c:v>
                </c:pt>
                <c:pt idx="6436">
                  <c:v>1327</c:v>
                </c:pt>
                <c:pt idx="6437">
                  <c:v>1359</c:v>
                </c:pt>
                <c:pt idx="6438">
                  <c:v>1357</c:v>
                </c:pt>
                <c:pt idx="6439">
                  <c:v>1303</c:v>
                </c:pt>
                <c:pt idx="6440">
                  <c:v>1368</c:v>
                </c:pt>
                <c:pt idx="6441">
                  <c:v>1308</c:v>
                </c:pt>
                <c:pt idx="6442">
                  <c:v>1330</c:v>
                </c:pt>
                <c:pt idx="6443">
                  <c:v>1311</c:v>
                </c:pt>
                <c:pt idx="6444">
                  <c:v>1380</c:v>
                </c:pt>
                <c:pt idx="6445">
                  <c:v>1281</c:v>
                </c:pt>
                <c:pt idx="6446">
                  <c:v>1322</c:v>
                </c:pt>
                <c:pt idx="6447">
                  <c:v>1322</c:v>
                </c:pt>
                <c:pt idx="6448">
                  <c:v>1364</c:v>
                </c:pt>
                <c:pt idx="6449">
                  <c:v>1238</c:v>
                </c:pt>
                <c:pt idx="6450">
                  <c:v>1344</c:v>
                </c:pt>
                <c:pt idx="6451">
                  <c:v>1292</c:v>
                </c:pt>
                <c:pt idx="6452">
                  <c:v>1263</c:v>
                </c:pt>
                <c:pt idx="6453">
                  <c:v>1303</c:v>
                </c:pt>
                <c:pt idx="6454">
                  <c:v>1347</c:v>
                </c:pt>
                <c:pt idx="6455">
                  <c:v>1327</c:v>
                </c:pt>
                <c:pt idx="6456">
                  <c:v>1294</c:v>
                </c:pt>
                <c:pt idx="6457">
                  <c:v>1339</c:v>
                </c:pt>
                <c:pt idx="6458">
                  <c:v>1308</c:v>
                </c:pt>
                <c:pt idx="6459">
                  <c:v>1314</c:v>
                </c:pt>
                <c:pt idx="6460">
                  <c:v>1308</c:v>
                </c:pt>
                <c:pt idx="6461">
                  <c:v>1336</c:v>
                </c:pt>
                <c:pt idx="6462">
                  <c:v>1360</c:v>
                </c:pt>
                <c:pt idx="6463">
                  <c:v>1349</c:v>
                </c:pt>
                <c:pt idx="6464">
                  <c:v>1362</c:v>
                </c:pt>
                <c:pt idx="6465">
                  <c:v>1331</c:v>
                </c:pt>
                <c:pt idx="6466">
                  <c:v>1292</c:v>
                </c:pt>
                <c:pt idx="6467">
                  <c:v>1327</c:v>
                </c:pt>
                <c:pt idx="6468">
                  <c:v>1370</c:v>
                </c:pt>
                <c:pt idx="6469">
                  <c:v>1337</c:v>
                </c:pt>
                <c:pt idx="6470">
                  <c:v>1316</c:v>
                </c:pt>
                <c:pt idx="6471">
                  <c:v>1317</c:v>
                </c:pt>
                <c:pt idx="6472">
                  <c:v>1295</c:v>
                </c:pt>
                <c:pt idx="6473">
                  <c:v>1349</c:v>
                </c:pt>
                <c:pt idx="6474">
                  <c:v>1282</c:v>
                </c:pt>
                <c:pt idx="6475">
                  <c:v>1360</c:v>
                </c:pt>
                <c:pt idx="6476">
                  <c:v>1362</c:v>
                </c:pt>
                <c:pt idx="6477">
                  <c:v>1301</c:v>
                </c:pt>
                <c:pt idx="6478">
                  <c:v>1316</c:v>
                </c:pt>
                <c:pt idx="6479">
                  <c:v>1364</c:v>
                </c:pt>
                <c:pt idx="6480">
                  <c:v>1372</c:v>
                </c:pt>
                <c:pt idx="6481">
                  <c:v>1360</c:v>
                </c:pt>
                <c:pt idx="6482">
                  <c:v>1272</c:v>
                </c:pt>
                <c:pt idx="6483">
                  <c:v>1306</c:v>
                </c:pt>
                <c:pt idx="6484">
                  <c:v>1274</c:v>
                </c:pt>
                <c:pt idx="6485">
                  <c:v>1298</c:v>
                </c:pt>
                <c:pt idx="6486">
                  <c:v>1341</c:v>
                </c:pt>
                <c:pt idx="6487">
                  <c:v>1304</c:v>
                </c:pt>
                <c:pt idx="6488">
                  <c:v>1288</c:v>
                </c:pt>
                <c:pt idx="6489">
                  <c:v>1326</c:v>
                </c:pt>
                <c:pt idx="6490">
                  <c:v>1270</c:v>
                </c:pt>
                <c:pt idx="6491">
                  <c:v>1294</c:v>
                </c:pt>
                <c:pt idx="6492">
                  <c:v>1317</c:v>
                </c:pt>
                <c:pt idx="6493">
                  <c:v>1337</c:v>
                </c:pt>
                <c:pt idx="6494">
                  <c:v>1316</c:v>
                </c:pt>
                <c:pt idx="6495">
                  <c:v>1313</c:v>
                </c:pt>
                <c:pt idx="6496">
                  <c:v>1320</c:v>
                </c:pt>
                <c:pt idx="6497">
                  <c:v>1248</c:v>
                </c:pt>
                <c:pt idx="6498">
                  <c:v>1314</c:v>
                </c:pt>
                <c:pt idx="6499">
                  <c:v>1234</c:v>
                </c:pt>
                <c:pt idx="6500">
                  <c:v>1311</c:v>
                </c:pt>
                <c:pt idx="6501">
                  <c:v>1370</c:v>
                </c:pt>
                <c:pt idx="6502">
                  <c:v>1339</c:v>
                </c:pt>
                <c:pt idx="6503">
                  <c:v>1306</c:v>
                </c:pt>
                <c:pt idx="6504">
                  <c:v>1306</c:v>
                </c:pt>
                <c:pt idx="6505">
                  <c:v>1346</c:v>
                </c:pt>
                <c:pt idx="6506">
                  <c:v>1251</c:v>
                </c:pt>
                <c:pt idx="6507">
                  <c:v>1292</c:v>
                </c:pt>
                <c:pt idx="6508">
                  <c:v>1350</c:v>
                </c:pt>
                <c:pt idx="6509">
                  <c:v>1306</c:v>
                </c:pt>
                <c:pt idx="6510">
                  <c:v>1295</c:v>
                </c:pt>
                <c:pt idx="6511">
                  <c:v>1295</c:v>
                </c:pt>
                <c:pt idx="6512">
                  <c:v>1329</c:v>
                </c:pt>
                <c:pt idx="6513">
                  <c:v>1257</c:v>
                </c:pt>
                <c:pt idx="6514">
                  <c:v>1330</c:v>
                </c:pt>
                <c:pt idx="6515">
                  <c:v>1430</c:v>
                </c:pt>
                <c:pt idx="6516">
                  <c:v>1326</c:v>
                </c:pt>
                <c:pt idx="6517">
                  <c:v>1313</c:v>
                </c:pt>
                <c:pt idx="6518">
                  <c:v>1308</c:v>
                </c:pt>
                <c:pt idx="6519">
                  <c:v>1279</c:v>
                </c:pt>
                <c:pt idx="6520">
                  <c:v>1308</c:v>
                </c:pt>
                <c:pt idx="6521">
                  <c:v>1300</c:v>
                </c:pt>
                <c:pt idx="6522">
                  <c:v>1285</c:v>
                </c:pt>
                <c:pt idx="6523">
                  <c:v>1318</c:v>
                </c:pt>
                <c:pt idx="6524">
                  <c:v>1314</c:v>
                </c:pt>
                <c:pt idx="6525">
                  <c:v>1359</c:v>
                </c:pt>
                <c:pt idx="6526">
                  <c:v>1323</c:v>
                </c:pt>
                <c:pt idx="6527">
                  <c:v>1311</c:v>
                </c:pt>
                <c:pt idx="6528">
                  <c:v>1302</c:v>
                </c:pt>
                <c:pt idx="6529">
                  <c:v>1263</c:v>
                </c:pt>
                <c:pt idx="6530">
                  <c:v>1308</c:v>
                </c:pt>
                <c:pt idx="6531">
                  <c:v>1293</c:v>
                </c:pt>
                <c:pt idx="6532">
                  <c:v>1226</c:v>
                </c:pt>
                <c:pt idx="6533">
                  <c:v>1303</c:v>
                </c:pt>
                <c:pt idx="6534">
                  <c:v>1308</c:v>
                </c:pt>
                <c:pt idx="6535">
                  <c:v>1333</c:v>
                </c:pt>
                <c:pt idx="6536">
                  <c:v>1270</c:v>
                </c:pt>
                <c:pt idx="6537">
                  <c:v>1304</c:v>
                </c:pt>
                <c:pt idx="6538">
                  <c:v>1380</c:v>
                </c:pt>
                <c:pt idx="6539">
                  <c:v>1314</c:v>
                </c:pt>
                <c:pt idx="6540">
                  <c:v>1302</c:v>
                </c:pt>
                <c:pt idx="6541">
                  <c:v>1299</c:v>
                </c:pt>
                <c:pt idx="6542">
                  <c:v>1276</c:v>
                </c:pt>
                <c:pt idx="6543">
                  <c:v>1295</c:v>
                </c:pt>
                <c:pt idx="6544">
                  <c:v>1259</c:v>
                </c:pt>
                <c:pt idx="6545">
                  <c:v>1235</c:v>
                </c:pt>
                <c:pt idx="6546">
                  <c:v>1262</c:v>
                </c:pt>
                <c:pt idx="6547">
                  <c:v>1292</c:v>
                </c:pt>
                <c:pt idx="6548">
                  <c:v>1305</c:v>
                </c:pt>
                <c:pt idx="6549">
                  <c:v>1270</c:v>
                </c:pt>
                <c:pt idx="6550">
                  <c:v>1316</c:v>
                </c:pt>
                <c:pt idx="6551">
                  <c:v>1282</c:v>
                </c:pt>
                <c:pt idx="6552">
                  <c:v>1323</c:v>
                </c:pt>
                <c:pt idx="6553">
                  <c:v>1328</c:v>
                </c:pt>
                <c:pt idx="6554">
                  <c:v>1286</c:v>
                </c:pt>
                <c:pt idx="6555">
                  <c:v>1322</c:v>
                </c:pt>
                <c:pt idx="6556">
                  <c:v>1279</c:v>
                </c:pt>
                <c:pt idx="6557">
                  <c:v>1272</c:v>
                </c:pt>
                <c:pt idx="6558">
                  <c:v>1211</c:v>
                </c:pt>
                <c:pt idx="6559">
                  <c:v>1333</c:v>
                </c:pt>
                <c:pt idx="6560">
                  <c:v>1311</c:v>
                </c:pt>
                <c:pt idx="6561">
                  <c:v>1309</c:v>
                </c:pt>
                <c:pt idx="6562">
                  <c:v>1264</c:v>
                </c:pt>
                <c:pt idx="6563">
                  <c:v>1295</c:v>
                </c:pt>
                <c:pt idx="6564">
                  <c:v>1353</c:v>
                </c:pt>
                <c:pt idx="6565">
                  <c:v>1261</c:v>
                </c:pt>
                <c:pt idx="6566">
                  <c:v>1312</c:v>
                </c:pt>
                <c:pt idx="6567">
                  <c:v>1313</c:v>
                </c:pt>
                <c:pt idx="6568">
                  <c:v>1301</c:v>
                </c:pt>
                <c:pt idx="6569">
                  <c:v>1252</c:v>
                </c:pt>
                <c:pt idx="6570">
                  <c:v>1323</c:v>
                </c:pt>
                <c:pt idx="6571">
                  <c:v>1280</c:v>
                </c:pt>
                <c:pt idx="6572">
                  <c:v>1249</c:v>
                </c:pt>
                <c:pt idx="6573">
                  <c:v>1271</c:v>
                </c:pt>
                <c:pt idx="6574">
                  <c:v>1314</c:v>
                </c:pt>
                <c:pt idx="6575">
                  <c:v>1347</c:v>
                </c:pt>
                <c:pt idx="6576">
                  <c:v>1274</c:v>
                </c:pt>
                <c:pt idx="6577">
                  <c:v>1345</c:v>
                </c:pt>
                <c:pt idx="6578">
                  <c:v>1266</c:v>
                </c:pt>
                <c:pt idx="6579">
                  <c:v>1301</c:v>
                </c:pt>
                <c:pt idx="6580">
                  <c:v>1262</c:v>
                </c:pt>
                <c:pt idx="6581">
                  <c:v>1287</c:v>
                </c:pt>
                <c:pt idx="6582">
                  <c:v>1327</c:v>
                </c:pt>
                <c:pt idx="6583">
                  <c:v>1244</c:v>
                </c:pt>
                <c:pt idx="6584">
                  <c:v>1285</c:v>
                </c:pt>
                <c:pt idx="6585">
                  <c:v>1263</c:v>
                </c:pt>
                <c:pt idx="6586">
                  <c:v>1221</c:v>
                </c:pt>
                <c:pt idx="6587">
                  <c:v>1323</c:v>
                </c:pt>
                <c:pt idx="6588">
                  <c:v>1292</c:v>
                </c:pt>
                <c:pt idx="6589">
                  <c:v>1258</c:v>
                </c:pt>
                <c:pt idx="6590">
                  <c:v>1309</c:v>
                </c:pt>
                <c:pt idx="6591">
                  <c:v>1302</c:v>
                </c:pt>
                <c:pt idx="6592">
                  <c:v>1245</c:v>
                </c:pt>
                <c:pt idx="6593">
                  <c:v>1307</c:v>
                </c:pt>
                <c:pt idx="6594">
                  <c:v>1292</c:v>
                </c:pt>
                <c:pt idx="6595">
                  <c:v>1298</c:v>
                </c:pt>
                <c:pt idx="6596">
                  <c:v>1271</c:v>
                </c:pt>
                <c:pt idx="6597">
                  <c:v>1253</c:v>
                </c:pt>
                <c:pt idx="6598">
                  <c:v>1259</c:v>
                </c:pt>
                <c:pt idx="6599">
                  <c:v>1265</c:v>
                </c:pt>
                <c:pt idx="6600">
                  <c:v>1223</c:v>
                </c:pt>
                <c:pt idx="6601">
                  <c:v>1269</c:v>
                </c:pt>
                <c:pt idx="6602">
                  <c:v>1273</c:v>
                </c:pt>
                <c:pt idx="6603">
                  <c:v>1365</c:v>
                </c:pt>
                <c:pt idx="6604">
                  <c:v>1302</c:v>
                </c:pt>
                <c:pt idx="6605">
                  <c:v>1344</c:v>
                </c:pt>
                <c:pt idx="6606">
                  <c:v>1247</c:v>
                </c:pt>
                <c:pt idx="6607">
                  <c:v>1241</c:v>
                </c:pt>
                <c:pt idx="6608">
                  <c:v>1225</c:v>
                </c:pt>
                <c:pt idx="6609">
                  <c:v>1263</c:v>
                </c:pt>
                <c:pt idx="6610">
                  <c:v>1245</c:v>
                </c:pt>
                <c:pt idx="6611">
                  <c:v>1323</c:v>
                </c:pt>
                <c:pt idx="6612">
                  <c:v>1225</c:v>
                </c:pt>
                <c:pt idx="6613">
                  <c:v>1241</c:v>
                </c:pt>
                <c:pt idx="6614">
                  <c:v>1219</c:v>
                </c:pt>
                <c:pt idx="6615">
                  <c:v>1251</c:v>
                </c:pt>
                <c:pt idx="6616">
                  <c:v>1195</c:v>
                </c:pt>
                <c:pt idx="6617">
                  <c:v>1287</c:v>
                </c:pt>
                <c:pt idx="6618">
                  <c:v>1331</c:v>
                </c:pt>
                <c:pt idx="6619">
                  <c:v>1276</c:v>
                </c:pt>
                <c:pt idx="6620">
                  <c:v>1329</c:v>
                </c:pt>
                <c:pt idx="6621">
                  <c:v>1291</c:v>
                </c:pt>
                <c:pt idx="6622">
                  <c:v>1331</c:v>
                </c:pt>
                <c:pt idx="6623">
                  <c:v>1311</c:v>
                </c:pt>
                <c:pt idx="6624">
                  <c:v>1244</c:v>
                </c:pt>
                <c:pt idx="6625">
                  <c:v>1262</c:v>
                </c:pt>
                <c:pt idx="6626">
                  <c:v>1282</c:v>
                </c:pt>
                <c:pt idx="6627">
                  <c:v>1253</c:v>
                </c:pt>
                <c:pt idx="6628">
                  <c:v>1243</c:v>
                </c:pt>
                <c:pt idx="6629">
                  <c:v>1289</c:v>
                </c:pt>
                <c:pt idx="6630">
                  <c:v>1287</c:v>
                </c:pt>
                <c:pt idx="6631">
                  <c:v>1262</c:v>
                </c:pt>
                <c:pt idx="6632">
                  <c:v>1274</c:v>
                </c:pt>
                <c:pt idx="6633">
                  <c:v>1285</c:v>
                </c:pt>
                <c:pt idx="6634">
                  <c:v>1300</c:v>
                </c:pt>
                <c:pt idx="6635">
                  <c:v>1283</c:v>
                </c:pt>
                <c:pt idx="6636">
                  <c:v>1309</c:v>
                </c:pt>
                <c:pt idx="6637">
                  <c:v>1279</c:v>
                </c:pt>
                <c:pt idx="6638">
                  <c:v>1268</c:v>
                </c:pt>
                <c:pt idx="6639">
                  <c:v>1229</c:v>
                </c:pt>
                <c:pt idx="6640">
                  <c:v>1284</c:v>
                </c:pt>
                <c:pt idx="6641">
                  <c:v>1271</c:v>
                </c:pt>
                <c:pt idx="6642">
                  <c:v>1321</c:v>
                </c:pt>
                <c:pt idx="6643">
                  <c:v>1273</c:v>
                </c:pt>
                <c:pt idx="6644">
                  <c:v>1232</c:v>
                </c:pt>
                <c:pt idx="6645">
                  <c:v>1233</c:v>
                </c:pt>
                <c:pt idx="6646">
                  <c:v>1258</c:v>
                </c:pt>
                <c:pt idx="6647">
                  <c:v>1252</c:v>
                </c:pt>
                <c:pt idx="6648">
                  <c:v>1234</c:v>
                </c:pt>
                <c:pt idx="6649">
                  <c:v>1238</c:v>
                </c:pt>
                <c:pt idx="6650">
                  <c:v>1264</c:v>
                </c:pt>
                <c:pt idx="6651">
                  <c:v>1325</c:v>
                </c:pt>
                <c:pt idx="6652">
                  <c:v>1278</c:v>
                </c:pt>
                <c:pt idx="6653">
                  <c:v>1262</c:v>
                </c:pt>
                <c:pt idx="6654">
                  <c:v>1286</c:v>
                </c:pt>
                <c:pt idx="6655">
                  <c:v>1271</c:v>
                </c:pt>
                <c:pt idx="6656">
                  <c:v>1344</c:v>
                </c:pt>
                <c:pt idx="6657">
                  <c:v>1277</c:v>
                </c:pt>
                <c:pt idx="6658">
                  <c:v>1232</c:v>
                </c:pt>
                <c:pt idx="6659">
                  <c:v>1272</c:v>
                </c:pt>
                <c:pt idx="6660">
                  <c:v>1246</c:v>
                </c:pt>
                <c:pt idx="6661">
                  <c:v>1283</c:v>
                </c:pt>
                <c:pt idx="6662">
                  <c:v>1258</c:v>
                </c:pt>
                <c:pt idx="6663">
                  <c:v>1318</c:v>
                </c:pt>
                <c:pt idx="6664">
                  <c:v>1217</c:v>
                </c:pt>
                <c:pt idx="6665">
                  <c:v>1252</c:v>
                </c:pt>
                <c:pt idx="6666">
                  <c:v>1225</c:v>
                </c:pt>
                <c:pt idx="6667">
                  <c:v>1312</c:v>
                </c:pt>
                <c:pt idx="6668">
                  <c:v>1328</c:v>
                </c:pt>
                <c:pt idx="6669">
                  <c:v>1236</c:v>
                </c:pt>
                <c:pt idx="6670">
                  <c:v>1242</c:v>
                </c:pt>
                <c:pt idx="6671">
                  <c:v>1253</c:v>
                </c:pt>
                <c:pt idx="6672">
                  <c:v>1300</c:v>
                </c:pt>
                <c:pt idx="6673">
                  <c:v>1334</c:v>
                </c:pt>
                <c:pt idx="6674">
                  <c:v>1244</c:v>
                </c:pt>
                <c:pt idx="6675">
                  <c:v>1246</c:v>
                </c:pt>
                <c:pt idx="6676">
                  <c:v>1258</c:v>
                </c:pt>
                <c:pt idx="6677">
                  <c:v>1267</c:v>
                </c:pt>
                <c:pt idx="6678">
                  <c:v>1197</c:v>
                </c:pt>
                <c:pt idx="6679">
                  <c:v>1211</c:v>
                </c:pt>
                <c:pt idx="6680">
                  <c:v>1231</c:v>
                </c:pt>
                <c:pt idx="6681">
                  <c:v>1227</c:v>
                </c:pt>
                <c:pt idx="6682">
                  <c:v>1249</c:v>
                </c:pt>
                <c:pt idx="6683">
                  <c:v>1262</c:v>
                </c:pt>
                <c:pt idx="6684">
                  <c:v>1280</c:v>
                </c:pt>
                <c:pt idx="6685">
                  <c:v>1257</c:v>
                </c:pt>
                <c:pt idx="6686">
                  <c:v>1255</c:v>
                </c:pt>
                <c:pt idx="6687">
                  <c:v>1256</c:v>
                </c:pt>
                <c:pt idx="6688">
                  <c:v>1253</c:v>
                </c:pt>
                <c:pt idx="6689">
                  <c:v>1285</c:v>
                </c:pt>
                <c:pt idx="6690">
                  <c:v>1280</c:v>
                </c:pt>
                <c:pt idx="6691">
                  <c:v>1218</c:v>
                </c:pt>
                <c:pt idx="6692">
                  <c:v>1247</c:v>
                </c:pt>
                <c:pt idx="6693">
                  <c:v>1275</c:v>
                </c:pt>
                <c:pt idx="6694">
                  <c:v>1245</c:v>
                </c:pt>
                <c:pt idx="6695">
                  <c:v>1283</c:v>
                </c:pt>
                <c:pt idx="6696">
                  <c:v>1226</c:v>
                </c:pt>
                <c:pt idx="6697">
                  <c:v>1298</c:v>
                </c:pt>
                <c:pt idx="6698">
                  <c:v>1273</c:v>
                </c:pt>
                <c:pt idx="6699">
                  <c:v>1315</c:v>
                </c:pt>
                <c:pt idx="6700">
                  <c:v>1248</c:v>
                </c:pt>
                <c:pt idx="6701">
                  <c:v>1244</c:v>
                </c:pt>
                <c:pt idx="6702">
                  <c:v>1277</c:v>
                </c:pt>
                <c:pt idx="6703">
                  <c:v>1287</c:v>
                </c:pt>
                <c:pt idx="6704">
                  <c:v>1253</c:v>
                </c:pt>
                <c:pt idx="6705">
                  <c:v>1298</c:v>
                </c:pt>
                <c:pt idx="6706">
                  <c:v>1275</c:v>
                </c:pt>
                <c:pt idx="6707">
                  <c:v>1276</c:v>
                </c:pt>
                <c:pt idx="6708">
                  <c:v>1239</c:v>
                </c:pt>
                <c:pt idx="6709">
                  <c:v>1323</c:v>
                </c:pt>
                <c:pt idx="6710">
                  <c:v>1277</c:v>
                </c:pt>
                <c:pt idx="6711">
                  <c:v>1214</c:v>
                </c:pt>
                <c:pt idx="6712">
                  <c:v>1211</c:v>
                </c:pt>
                <c:pt idx="6713">
                  <c:v>1242</c:v>
                </c:pt>
                <c:pt idx="6714">
                  <c:v>1272</c:v>
                </c:pt>
                <c:pt idx="6715">
                  <c:v>1267</c:v>
                </c:pt>
                <c:pt idx="6716">
                  <c:v>1235</c:v>
                </c:pt>
                <c:pt idx="6717">
                  <c:v>1297</c:v>
                </c:pt>
                <c:pt idx="6718">
                  <c:v>1318</c:v>
                </c:pt>
                <c:pt idx="6719">
                  <c:v>1240</c:v>
                </c:pt>
                <c:pt idx="6720">
                  <c:v>1245</c:v>
                </c:pt>
                <c:pt idx="6721">
                  <c:v>1280</c:v>
                </c:pt>
                <c:pt idx="6722">
                  <c:v>1212</c:v>
                </c:pt>
                <c:pt idx="6723">
                  <c:v>1297</c:v>
                </c:pt>
                <c:pt idx="6724">
                  <c:v>1220</c:v>
                </c:pt>
                <c:pt idx="6725">
                  <c:v>1271</c:v>
                </c:pt>
                <c:pt idx="6726">
                  <c:v>1236</c:v>
                </c:pt>
                <c:pt idx="6727">
                  <c:v>1223</c:v>
                </c:pt>
                <c:pt idx="6728">
                  <c:v>1252</c:v>
                </c:pt>
                <c:pt idx="6729">
                  <c:v>1271</c:v>
                </c:pt>
                <c:pt idx="6730">
                  <c:v>1197</c:v>
                </c:pt>
                <c:pt idx="6731">
                  <c:v>1285</c:v>
                </c:pt>
                <c:pt idx="6732">
                  <c:v>1255</c:v>
                </c:pt>
                <c:pt idx="6733">
                  <c:v>1272</c:v>
                </c:pt>
                <c:pt idx="6734">
                  <c:v>1236</c:v>
                </c:pt>
                <c:pt idx="6735">
                  <c:v>1248</c:v>
                </c:pt>
                <c:pt idx="6736">
                  <c:v>1250</c:v>
                </c:pt>
                <c:pt idx="6737">
                  <c:v>1240</c:v>
                </c:pt>
                <c:pt idx="6738">
                  <c:v>1285</c:v>
                </c:pt>
                <c:pt idx="6739">
                  <c:v>1239</c:v>
                </c:pt>
                <c:pt idx="6740">
                  <c:v>1282</c:v>
                </c:pt>
                <c:pt idx="6741">
                  <c:v>1248</c:v>
                </c:pt>
                <c:pt idx="6742">
                  <c:v>1252</c:v>
                </c:pt>
                <c:pt idx="6743">
                  <c:v>1219</c:v>
                </c:pt>
                <c:pt idx="6744">
                  <c:v>1275</c:v>
                </c:pt>
                <c:pt idx="6745">
                  <c:v>1311</c:v>
                </c:pt>
                <c:pt idx="6746">
                  <c:v>1246</c:v>
                </c:pt>
                <c:pt idx="6747">
                  <c:v>1224</c:v>
                </c:pt>
                <c:pt idx="6748">
                  <c:v>1253</c:v>
                </c:pt>
                <c:pt idx="6749">
                  <c:v>1233</c:v>
                </c:pt>
                <c:pt idx="6750">
                  <c:v>1249</c:v>
                </c:pt>
                <c:pt idx="6751">
                  <c:v>1242</c:v>
                </c:pt>
                <c:pt idx="6752">
                  <c:v>1270</c:v>
                </c:pt>
                <c:pt idx="6753">
                  <c:v>1270</c:v>
                </c:pt>
                <c:pt idx="6754">
                  <c:v>1226</c:v>
                </c:pt>
                <c:pt idx="6755">
                  <c:v>1230</c:v>
                </c:pt>
                <c:pt idx="6756">
                  <c:v>1252</c:v>
                </c:pt>
                <c:pt idx="6757">
                  <c:v>1202</c:v>
                </c:pt>
                <c:pt idx="6758">
                  <c:v>1305</c:v>
                </c:pt>
                <c:pt idx="6759">
                  <c:v>1277</c:v>
                </c:pt>
                <c:pt idx="6760">
                  <c:v>1251</c:v>
                </c:pt>
                <c:pt idx="6761">
                  <c:v>1273</c:v>
                </c:pt>
                <c:pt idx="6762">
                  <c:v>1218</c:v>
                </c:pt>
                <c:pt idx="6763">
                  <c:v>1277</c:v>
                </c:pt>
                <c:pt idx="6764">
                  <c:v>1266</c:v>
                </c:pt>
                <c:pt idx="6765">
                  <c:v>1282</c:v>
                </c:pt>
                <c:pt idx="6766">
                  <c:v>1221</c:v>
                </c:pt>
                <c:pt idx="6767">
                  <c:v>1321</c:v>
                </c:pt>
                <c:pt idx="6768">
                  <c:v>1220</c:v>
                </c:pt>
                <c:pt idx="6769">
                  <c:v>1219</c:v>
                </c:pt>
                <c:pt idx="6770">
                  <c:v>1217</c:v>
                </c:pt>
                <c:pt idx="6771">
                  <c:v>1312</c:v>
                </c:pt>
                <c:pt idx="6772">
                  <c:v>1212</c:v>
                </c:pt>
                <c:pt idx="6773">
                  <c:v>1263</c:v>
                </c:pt>
                <c:pt idx="6774">
                  <c:v>1305</c:v>
                </c:pt>
                <c:pt idx="6775">
                  <c:v>1300</c:v>
                </c:pt>
                <c:pt idx="6776">
                  <c:v>1278</c:v>
                </c:pt>
                <c:pt idx="6777">
                  <c:v>1268</c:v>
                </c:pt>
                <c:pt idx="6778">
                  <c:v>1220</c:v>
                </c:pt>
                <c:pt idx="6779">
                  <c:v>1233</c:v>
                </c:pt>
                <c:pt idx="6780">
                  <c:v>1265</c:v>
                </c:pt>
                <c:pt idx="6781">
                  <c:v>1281</c:v>
                </c:pt>
                <c:pt idx="6782">
                  <c:v>1327</c:v>
                </c:pt>
                <c:pt idx="6783">
                  <c:v>1241</c:v>
                </c:pt>
                <c:pt idx="6784">
                  <c:v>1215</c:v>
                </c:pt>
                <c:pt idx="6785">
                  <c:v>1300</c:v>
                </c:pt>
                <c:pt idx="6786">
                  <c:v>1318</c:v>
                </c:pt>
                <c:pt idx="6787">
                  <c:v>1278</c:v>
                </c:pt>
                <c:pt idx="6788">
                  <c:v>1217</c:v>
                </c:pt>
                <c:pt idx="6789">
                  <c:v>1228</c:v>
                </c:pt>
                <c:pt idx="6790">
                  <c:v>1237</c:v>
                </c:pt>
                <c:pt idx="6791">
                  <c:v>1220</c:v>
                </c:pt>
                <c:pt idx="6792">
                  <c:v>1184</c:v>
                </c:pt>
                <c:pt idx="6793">
                  <c:v>1249</c:v>
                </c:pt>
                <c:pt idx="6794">
                  <c:v>1279</c:v>
                </c:pt>
                <c:pt idx="6795">
                  <c:v>1278</c:v>
                </c:pt>
                <c:pt idx="6796">
                  <c:v>1266</c:v>
                </c:pt>
                <c:pt idx="6797">
                  <c:v>1263</c:v>
                </c:pt>
                <c:pt idx="6798">
                  <c:v>1256</c:v>
                </c:pt>
                <c:pt idx="6799">
                  <c:v>1278</c:v>
                </c:pt>
                <c:pt idx="6800">
                  <c:v>1322</c:v>
                </c:pt>
                <c:pt idx="6801">
                  <c:v>1232</c:v>
                </c:pt>
                <c:pt idx="6802">
                  <c:v>1238</c:v>
                </c:pt>
                <c:pt idx="6803">
                  <c:v>1235</c:v>
                </c:pt>
                <c:pt idx="6804">
                  <c:v>1264</c:v>
                </c:pt>
                <c:pt idx="6805">
                  <c:v>1274</c:v>
                </c:pt>
                <c:pt idx="6806">
                  <c:v>1280</c:v>
                </c:pt>
                <c:pt idx="6807">
                  <c:v>1201</c:v>
                </c:pt>
                <c:pt idx="6808">
                  <c:v>1279</c:v>
                </c:pt>
                <c:pt idx="6809">
                  <c:v>1260</c:v>
                </c:pt>
                <c:pt idx="6810">
                  <c:v>1294</c:v>
                </c:pt>
                <c:pt idx="6811">
                  <c:v>1298</c:v>
                </c:pt>
                <c:pt idx="6812">
                  <c:v>1283</c:v>
                </c:pt>
                <c:pt idx="6813">
                  <c:v>1288</c:v>
                </c:pt>
                <c:pt idx="6814">
                  <c:v>1227</c:v>
                </c:pt>
                <c:pt idx="6815">
                  <c:v>1226</c:v>
                </c:pt>
                <c:pt idx="6816">
                  <c:v>1253</c:v>
                </c:pt>
                <c:pt idx="6817">
                  <c:v>1175</c:v>
                </c:pt>
                <c:pt idx="6818">
                  <c:v>1262</c:v>
                </c:pt>
                <c:pt idx="6819">
                  <c:v>1179</c:v>
                </c:pt>
                <c:pt idx="6820">
                  <c:v>1253</c:v>
                </c:pt>
                <c:pt idx="6821">
                  <c:v>1190</c:v>
                </c:pt>
                <c:pt idx="6822">
                  <c:v>1245</c:v>
                </c:pt>
                <c:pt idx="6823">
                  <c:v>1278</c:v>
                </c:pt>
                <c:pt idx="6824">
                  <c:v>1198</c:v>
                </c:pt>
                <c:pt idx="6825">
                  <c:v>1294</c:v>
                </c:pt>
                <c:pt idx="6826">
                  <c:v>1314</c:v>
                </c:pt>
                <c:pt idx="6827">
                  <c:v>1280</c:v>
                </c:pt>
                <c:pt idx="6828">
                  <c:v>1188</c:v>
                </c:pt>
                <c:pt idx="6829">
                  <c:v>1187</c:v>
                </c:pt>
                <c:pt idx="6830">
                  <c:v>1231</c:v>
                </c:pt>
                <c:pt idx="6831">
                  <c:v>1197</c:v>
                </c:pt>
                <c:pt idx="6832">
                  <c:v>1282</c:v>
                </c:pt>
                <c:pt idx="6833">
                  <c:v>1280</c:v>
                </c:pt>
                <c:pt idx="6834">
                  <c:v>1243</c:v>
                </c:pt>
                <c:pt idx="6835">
                  <c:v>1254</c:v>
                </c:pt>
                <c:pt idx="6836">
                  <c:v>1226</c:v>
                </c:pt>
                <c:pt idx="6837">
                  <c:v>1215</c:v>
                </c:pt>
                <c:pt idx="6838">
                  <c:v>1272</c:v>
                </c:pt>
                <c:pt idx="6839">
                  <c:v>1242</c:v>
                </c:pt>
                <c:pt idx="6840">
                  <c:v>1222</c:v>
                </c:pt>
                <c:pt idx="6841">
                  <c:v>1226</c:v>
                </c:pt>
                <c:pt idx="6842">
                  <c:v>1216</c:v>
                </c:pt>
                <c:pt idx="6843">
                  <c:v>1271</c:v>
                </c:pt>
                <c:pt idx="6844">
                  <c:v>1234</c:v>
                </c:pt>
                <c:pt idx="6845">
                  <c:v>1255</c:v>
                </c:pt>
                <c:pt idx="6846">
                  <c:v>1211</c:v>
                </c:pt>
                <c:pt idx="6847">
                  <c:v>1247</c:v>
                </c:pt>
                <c:pt idx="6848">
                  <c:v>1229</c:v>
                </c:pt>
                <c:pt idx="6849">
                  <c:v>1220</c:v>
                </c:pt>
                <c:pt idx="6850">
                  <c:v>1249</c:v>
                </c:pt>
                <c:pt idx="6851">
                  <c:v>1227</c:v>
                </c:pt>
                <c:pt idx="6852">
                  <c:v>1220</c:v>
                </c:pt>
                <c:pt idx="6853">
                  <c:v>1264</c:v>
                </c:pt>
                <c:pt idx="6854">
                  <c:v>1220</c:v>
                </c:pt>
                <c:pt idx="6855">
                  <c:v>1197</c:v>
                </c:pt>
                <c:pt idx="6856">
                  <c:v>1236</c:v>
                </c:pt>
                <c:pt idx="6857">
                  <c:v>1199</c:v>
                </c:pt>
                <c:pt idx="6858">
                  <c:v>1287</c:v>
                </c:pt>
                <c:pt idx="6859">
                  <c:v>1284</c:v>
                </c:pt>
                <c:pt idx="6860">
                  <c:v>1289</c:v>
                </c:pt>
                <c:pt idx="6861">
                  <c:v>1257</c:v>
                </c:pt>
                <c:pt idx="6862">
                  <c:v>1240</c:v>
                </c:pt>
                <c:pt idx="6863">
                  <c:v>1233</c:v>
                </c:pt>
                <c:pt idx="6864">
                  <c:v>1225</c:v>
                </c:pt>
                <c:pt idx="6865">
                  <c:v>1275</c:v>
                </c:pt>
                <c:pt idx="6866">
                  <c:v>1259</c:v>
                </c:pt>
                <c:pt idx="6867">
                  <c:v>1279</c:v>
                </c:pt>
                <c:pt idx="6868">
                  <c:v>1267</c:v>
                </c:pt>
                <c:pt idx="6869">
                  <c:v>1240</c:v>
                </c:pt>
                <c:pt idx="6870">
                  <c:v>1152</c:v>
                </c:pt>
                <c:pt idx="6871">
                  <c:v>1180</c:v>
                </c:pt>
                <c:pt idx="6872">
                  <c:v>1183</c:v>
                </c:pt>
                <c:pt idx="6873">
                  <c:v>1281</c:v>
                </c:pt>
                <c:pt idx="6874">
                  <c:v>1291</c:v>
                </c:pt>
                <c:pt idx="6875">
                  <c:v>1251</c:v>
                </c:pt>
                <c:pt idx="6876">
                  <c:v>1215</c:v>
                </c:pt>
                <c:pt idx="6877">
                  <c:v>1278</c:v>
                </c:pt>
                <c:pt idx="6878">
                  <c:v>1274</c:v>
                </c:pt>
                <c:pt idx="6879">
                  <c:v>1199</c:v>
                </c:pt>
                <c:pt idx="6880">
                  <c:v>1232</c:v>
                </c:pt>
                <c:pt idx="6881">
                  <c:v>1253</c:v>
                </c:pt>
                <c:pt idx="6882">
                  <c:v>1256</c:v>
                </c:pt>
                <c:pt idx="6883">
                  <c:v>1252</c:v>
                </c:pt>
                <c:pt idx="6884">
                  <c:v>1252</c:v>
                </c:pt>
                <c:pt idx="6885">
                  <c:v>1234</c:v>
                </c:pt>
                <c:pt idx="6886">
                  <c:v>1249</c:v>
                </c:pt>
                <c:pt idx="6887">
                  <c:v>1234</c:v>
                </c:pt>
                <c:pt idx="6888">
                  <c:v>1232</c:v>
                </c:pt>
                <c:pt idx="6889">
                  <c:v>1226</c:v>
                </c:pt>
                <c:pt idx="6890">
                  <c:v>1268</c:v>
                </c:pt>
                <c:pt idx="6891">
                  <c:v>1247</c:v>
                </c:pt>
                <c:pt idx="6892">
                  <c:v>1238</c:v>
                </c:pt>
                <c:pt idx="6893">
                  <c:v>1285</c:v>
                </c:pt>
                <c:pt idx="6894">
                  <c:v>1262</c:v>
                </c:pt>
                <c:pt idx="6895">
                  <c:v>1201</c:v>
                </c:pt>
                <c:pt idx="6896">
                  <c:v>1249</c:v>
                </c:pt>
                <c:pt idx="6897">
                  <c:v>1278</c:v>
                </c:pt>
                <c:pt idx="6898">
                  <c:v>1248</c:v>
                </c:pt>
                <c:pt idx="6899">
                  <c:v>1243</c:v>
                </c:pt>
                <c:pt idx="6900">
                  <c:v>1225</c:v>
                </c:pt>
                <c:pt idx="6901">
                  <c:v>1256</c:v>
                </c:pt>
                <c:pt idx="6902">
                  <c:v>1235</c:v>
                </c:pt>
                <c:pt idx="6903">
                  <c:v>1186</c:v>
                </c:pt>
                <c:pt idx="6904">
                  <c:v>1261</c:v>
                </c:pt>
                <c:pt idx="6905">
                  <c:v>1300</c:v>
                </c:pt>
                <c:pt idx="6906">
                  <c:v>1167</c:v>
                </c:pt>
                <c:pt idx="6907">
                  <c:v>1235</c:v>
                </c:pt>
                <c:pt idx="6908">
                  <c:v>1209</c:v>
                </c:pt>
                <c:pt idx="6909">
                  <c:v>1182</c:v>
                </c:pt>
                <c:pt idx="6910">
                  <c:v>1226</c:v>
                </c:pt>
                <c:pt idx="6911">
                  <c:v>1214</c:v>
                </c:pt>
                <c:pt idx="6912">
                  <c:v>1246</c:v>
                </c:pt>
                <c:pt idx="6913">
                  <c:v>1211</c:v>
                </c:pt>
                <c:pt idx="6914">
                  <c:v>1278</c:v>
                </c:pt>
                <c:pt idx="6915">
                  <c:v>1226</c:v>
                </c:pt>
                <c:pt idx="6916">
                  <c:v>1251</c:v>
                </c:pt>
                <c:pt idx="6917">
                  <c:v>1240</c:v>
                </c:pt>
                <c:pt idx="6918">
                  <c:v>1234</c:v>
                </c:pt>
                <c:pt idx="6919">
                  <c:v>1244</c:v>
                </c:pt>
                <c:pt idx="6920">
                  <c:v>1226</c:v>
                </c:pt>
                <c:pt idx="6921">
                  <c:v>1205</c:v>
                </c:pt>
                <c:pt idx="6922">
                  <c:v>1241</c:v>
                </c:pt>
                <c:pt idx="6923">
                  <c:v>1210</c:v>
                </c:pt>
                <c:pt idx="6924">
                  <c:v>1278</c:v>
                </c:pt>
                <c:pt idx="6925">
                  <c:v>1244</c:v>
                </c:pt>
                <c:pt idx="6926">
                  <c:v>1186</c:v>
                </c:pt>
                <c:pt idx="6927">
                  <c:v>1205</c:v>
                </c:pt>
                <c:pt idx="6928">
                  <c:v>1263</c:v>
                </c:pt>
                <c:pt idx="6929">
                  <c:v>1198</c:v>
                </c:pt>
                <c:pt idx="6930">
                  <c:v>1237</c:v>
                </c:pt>
                <c:pt idx="6931">
                  <c:v>1277</c:v>
                </c:pt>
                <c:pt idx="6932">
                  <c:v>1261</c:v>
                </c:pt>
                <c:pt idx="6933">
                  <c:v>1246</c:v>
                </c:pt>
                <c:pt idx="6934">
                  <c:v>1175</c:v>
                </c:pt>
                <c:pt idx="6935">
                  <c:v>1278</c:v>
                </c:pt>
                <c:pt idx="6936">
                  <c:v>1313</c:v>
                </c:pt>
                <c:pt idx="6937">
                  <c:v>1299</c:v>
                </c:pt>
                <c:pt idx="6938">
                  <c:v>1265</c:v>
                </c:pt>
                <c:pt idx="6939">
                  <c:v>1269</c:v>
                </c:pt>
                <c:pt idx="6940">
                  <c:v>1266</c:v>
                </c:pt>
                <c:pt idx="6941">
                  <c:v>1290</c:v>
                </c:pt>
                <c:pt idx="6942">
                  <c:v>1215</c:v>
                </c:pt>
                <c:pt idx="6943">
                  <c:v>1223</c:v>
                </c:pt>
                <c:pt idx="6944">
                  <c:v>1211</c:v>
                </c:pt>
                <c:pt idx="6945">
                  <c:v>1279</c:v>
                </c:pt>
                <c:pt idx="6946">
                  <c:v>1218</c:v>
                </c:pt>
                <c:pt idx="6947">
                  <c:v>1257</c:v>
                </c:pt>
                <c:pt idx="6948">
                  <c:v>1251</c:v>
                </c:pt>
                <c:pt idx="6949">
                  <c:v>1192</c:v>
                </c:pt>
                <c:pt idx="6950">
                  <c:v>1218</c:v>
                </c:pt>
                <c:pt idx="6951">
                  <c:v>1224</c:v>
                </c:pt>
                <c:pt idx="6952">
                  <c:v>1252</c:v>
                </c:pt>
                <c:pt idx="6953">
                  <c:v>1214</c:v>
                </c:pt>
                <c:pt idx="6954">
                  <c:v>1225</c:v>
                </c:pt>
                <c:pt idx="6955">
                  <c:v>1230</c:v>
                </c:pt>
                <c:pt idx="6956">
                  <c:v>1224</c:v>
                </c:pt>
                <c:pt idx="6957">
                  <c:v>1237</c:v>
                </c:pt>
                <c:pt idx="6958">
                  <c:v>1198</c:v>
                </c:pt>
                <c:pt idx="6959">
                  <c:v>1198</c:v>
                </c:pt>
                <c:pt idx="6960">
                  <c:v>1239</c:v>
                </c:pt>
                <c:pt idx="6961">
                  <c:v>1248</c:v>
                </c:pt>
                <c:pt idx="6962">
                  <c:v>1162</c:v>
                </c:pt>
                <c:pt idx="6963">
                  <c:v>1260</c:v>
                </c:pt>
                <c:pt idx="6964">
                  <c:v>1210</c:v>
                </c:pt>
                <c:pt idx="6965">
                  <c:v>1249</c:v>
                </c:pt>
                <c:pt idx="6966">
                  <c:v>1274</c:v>
                </c:pt>
                <c:pt idx="6967">
                  <c:v>1239</c:v>
                </c:pt>
                <c:pt idx="6968">
                  <c:v>1236</c:v>
                </c:pt>
                <c:pt idx="6969">
                  <c:v>1254</c:v>
                </c:pt>
                <c:pt idx="6970">
                  <c:v>1253</c:v>
                </c:pt>
                <c:pt idx="6971">
                  <c:v>1221</c:v>
                </c:pt>
                <c:pt idx="6972">
                  <c:v>1274</c:v>
                </c:pt>
                <c:pt idx="6973">
                  <c:v>1219</c:v>
                </c:pt>
                <c:pt idx="6974">
                  <c:v>1210</c:v>
                </c:pt>
                <c:pt idx="6975">
                  <c:v>1249</c:v>
                </c:pt>
                <c:pt idx="6976">
                  <c:v>1211</c:v>
                </c:pt>
                <c:pt idx="6977">
                  <c:v>1309</c:v>
                </c:pt>
                <c:pt idx="6978">
                  <c:v>1258</c:v>
                </c:pt>
                <c:pt idx="6979">
                  <c:v>1260</c:v>
                </c:pt>
                <c:pt idx="6980">
                  <c:v>1242</c:v>
                </c:pt>
                <c:pt idx="6981">
                  <c:v>1247</c:v>
                </c:pt>
                <c:pt idx="6982">
                  <c:v>1296</c:v>
                </c:pt>
                <c:pt idx="6983">
                  <c:v>1263</c:v>
                </c:pt>
                <c:pt idx="6984">
                  <c:v>1207</c:v>
                </c:pt>
                <c:pt idx="6985">
                  <c:v>1314</c:v>
                </c:pt>
                <c:pt idx="6986">
                  <c:v>1294</c:v>
                </c:pt>
                <c:pt idx="6987">
                  <c:v>1233</c:v>
                </c:pt>
                <c:pt idx="6988">
                  <c:v>1268</c:v>
                </c:pt>
                <c:pt idx="6989">
                  <c:v>1303</c:v>
                </c:pt>
                <c:pt idx="6990">
                  <c:v>1330</c:v>
                </c:pt>
                <c:pt idx="6991">
                  <c:v>1325</c:v>
                </c:pt>
                <c:pt idx="6992">
                  <c:v>1283</c:v>
                </c:pt>
                <c:pt idx="6993">
                  <c:v>1297</c:v>
                </c:pt>
                <c:pt idx="6994">
                  <c:v>1335</c:v>
                </c:pt>
                <c:pt idx="6995">
                  <c:v>1259</c:v>
                </c:pt>
                <c:pt idx="6996">
                  <c:v>1298</c:v>
                </c:pt>
                <c:pt idx="6997">
                  <c:v>1270</c:v>
                </c:pt>
                <c:pt idx="6998">
                  <c:v>1343</c:v>
                </c:pt>
                <c:pt idx="6999">
                  <c:v>1321</c:v>
                </c:pt>
                <c:pt idx="7000">
                  <c:v>1317</c:v>
                </c:pt>
                <c:pt idx="7001">
                  <c:v>1338</c:v>
                </c:pt>
                <c:pt idx="7002">
                  <c:v>1328</c:v>
                </c:pt>
                <c:pt idx="7003">
                  <c:v>1425</c:v>
                </c:pt>
                <c:pt idx="7004">
                  <c:v>1383</c:v>
                </c:pt>
                <c:pt idx="7005">
                  <c:v>1355</c:v>
                </c:pt>
                <c:pt idx="7006">
                  <c:v>1378</c:v>
                </c:pt>
                <c:pt idx="7007">
                  <c:v>1348</c:v>
                </c:pt>
                <c:pt idx="7008">
                  <c:v>1388</c:v>
                </c:pt>
                <c:pt idx="7009">
                  <c:v>1370</c:v>
                </c:pt>
                <c:pt idx="7010">
                  <c:v>1381</c:v>
                </c:pt>
                <c:pt idx="7011">
                  <c:v>1339</c:v>
                </c:pt>
                <c:pt idx="7012">
                  <c:v>1418</c:v>
                </c:pt>
                <c:pt idx="7013">
                  <c:v>1372</c:v>
                </c:pt>
                <c:pt idx="7014">
                  <c:v>1345</c:v>
                </c:pt>
                <c:pt idx="7015">
                  <c:v>1447</c:v>
                </c:pt>
                <c:pt idx="7016">
                  <c:v>1389</c:v>
                </c:pt>
                <c:pt idx="7017">
                  <c:v>1426</c:v>
                </c:pt>
                <c:pt idx="7018">
                  <c:v>1467</c:v>
                </c:pt>
                <c:pt idx="7019">
                  <c:v>1403</c:v>
                </c:pt>
                <c:pt idx="7020">
                  <c:v>1449</c:v>
                </c:pt>
                <c:pt idx="7021">
                  <c:v>1451</c:v>
                </c:pt>
                <c:pt idx="7022">
                  <c:v>1427</c:v>
                </c:pt>
                <c:pt idx="7023">
                  <c:v>1430</c:v>
                </c:pt>
                <c:pt idx="7024">
                  <c:v>1408</c:v>
                </c:pt>
                <c:pt idx="7025">
                  <c:v>1454</c:v>
                </c:pt>
                <c:pt idx="7026">
                  <c:v>1516</c:v>
                </c:pt>
                <c:pt idx="7027">
                  <c:v>1539</c:v>
                </c:pt>
                <c:pt idx="7028">
                  <c:v>1627</c:v>
                </c:pt>
                <c:pt idx="7029">
                  <c:v>1581</c:v>
                </c:pt>
                <c:pt idx="7030">
                  <c:v>1611</c:v>
                </c:pt>
                <c:pt idx="7031">
                  <c:v>1607</c:v>
                </c:pt>
                <c:pt idx="7032">
                  <c:v>1648</c:v>
                </c:pt>
                <c:pt idx="7033">
                  <c:v>1629</c:v>
                </c:pt>
                <c:pt idx="7034">
                  <c:v>1710</c:v>
                </c:pt>
                <c:pt idx="7035">
                  <c:v>1674</c:v>
                </c:pt>
                <c:pt idx="7036">
                  <c:v>1642</c:v>
                </c:pt>
                <c:pt idx="7037">
                  <c:v>1713</c:v>
                </c:pt>
                <c:pt idx="7038">
                  <c:v>1696</c:v>
                </c:pt>
                <c:pt idx="7039">
                  <c:v>1743</c:v>
                </c:pt>
                <c:pt idx="7040">
                  <c:v>1772</c:v>
                </c:pt>
                <c:pt idx="7041">
                  <c:v>1836</c:v>
                </c:pt>
                <c:pt idx="7042">
                  <c:v>1765</c:v>
                </c:pt>
                <c:pt idx="7043">
                  <c:v>1793</c:v>
                </c:pt>
                <c:pt idx="7044">
                  <c:v>1833</c:v>
                </c:pt>
                <c:pt idx="7045">
                  <c:v>1915</c:v>
                </c:pt>
                <c:pt idx="7046">
                  <c:v>1953</c:v>
                </c:pt>
                <c:pt idx="7047">
                  <c:v>1906</c:v>
                </c:pt>
                <c:pt idx="7048">
                  <c:v>1958</c:v>
                </c:pt>
                <c:pt idx="7049">
                  <c:v>1900</c:v>
                </c:pt>
                <c:pt idx="7050">
                  <c:v>1859</c:v>
                </c:pt>
                <c:pt idx="7051">
                  <c:v>1865</c:v>
                </c:pt>
                <c:pt idx="7052">
                  <c:v>1959</c:v>
                </c:pt>
                <c:pt idx="7053">
                  <c:v>1860</c:v>
                </c:pt>
                <c:pt idx="7054">
                  <c:v>1874</c:v>
                </c:pt>
                <c:pt idx="7055">
                  <c:v>1956</c:v>
                </c:pt>
                <c:pt idx="7056">
                  <c:v>1934</c:v>
                </c:pt>
                <c:pt idx="7057">
                  <c:v>1933</c:v>
                </c:pt>
                <c:pt idx="7058">
                  <c:v>1945</c:v>
                </c:pt>
                <c:pt idx="7059">
                  <c:v>1893</c:v>
                </c:pt>
                <c:pt idx="7060">
                  <c:v>1916</c:v>
                </c:pt>
                <c:pt idx="7061">
                  <c:v>1876</c:v>
                </c:pt>
                <c:pt idx="7062">
                  <c:v>1916</c:v>
                </c:pt>
                <c:pt idx="7063">
                  <c:v>1895</c:v>
                </c:pt>
                <c:pt idx="7064">
                  <c:v>1953</c:v>
                </c:pt>
                <c:pt idx="7065">
                  <c:v>1874</c:v>
                </c:pt>
                <c:pt idx="7066">
                  <c:v>1915</c:v>
                </c:pt>
                <c:pt idx="7067">
                  <c:v>2001</c:v>
                </c:pt>
                <c:pt idx="7068">
                  <c:v>1896</c:v>
                </c:pt>
                <c:pt idx="7069">
                  <c:v>1866</c:v>
                </c:pt>
                <c:pt idx="7070">
                  <c:v>1870</c:v>
                </c:pt>
                <c:pt idx="7071">
                  <c:v>1825</c:v>
                </c:pt>
                <c:pt idx="7072">
                  <c:v>1837</c:v>
                </c:pt>
                <c:pt idx="7073">
                  <c:v>1822</c:v>
                </c:pt>
                <c:pt idx="7074">
                  <c:v>1845</c:v>
                </c:pt>
                <c:pt idx="7075">
                  <c:v>1814</c:v>
                </c:pt>
                <c:pt idx="7076">
                  <c:v>1843</c:v>
                </c:pt>
                <c:pt idx="7077">
                  <c:v>1841</c:v>
                </c:pt>
                <c:pt idx="7078">
                  <c:v>1735</c:v>
                </c:pt>
                <c:pt idx="7079">
                  <c:v>1803</c:v>
                </c:pt>
                <c:pt idx="7080">
                  <c:v>1700</c:v>
                </c:pt>
                <c:pt idx="7081">
                  <c:v>1753</c:v>
                </c:pt>
                <c:pt idx="7082">
                  <c:v>1708</c:v>
                </c:pt>
                <c:pt idx="7083">
                  <c:v>1654</c:v>
                </c:pt>
                <c:pt idx="7084">
                  <c:v>1716</c:v>
                </c:pt>
                <c:pt idx="7085">
                  <c:v>1694</c:v>
                </c:pt>
                <c:pt idx="7086">
                  <c:v>1674</c:v>
                </c:pt>
                <c:pt idx="7087">
                  <c:v>1702</c:v>
                </c:pt>
                <c:pt idx="7088">
                  <c:v>1638</c:v>
                </c:pt>
                <c:pt idx="7089">
                  <c:v>1543</c:v>
                </c:pt>
                <c:pt idx="7090">
                  <c:v>1619</c:v>
                </c:pt>
                <c:pt idx="7091">
                  <c:v>1528</c:v>
                </c:pt>
                <c:pt idx="7092">
                  <c:v>1601</c:v>
                </c:pt>
                <c:pt idx="7093">
                  <c:v>1590</c:v>
                </c:pt>
                <c:pt idx="7094">
                  <c:v>1578</c:v>
                </c:pt>
                <c:pt idx="7095">
                  <c:v>1519</c:v>
                </c:pt>
                <c:pt idx="7096">
                  <c:v>1530</c:v>
                </c:pt>
                <c:pt idx="7097">
                  <c:v>1564</c:v>
                </c:pt>
                <c:pt idx="7098">
                  <c:v>1475</c:v>
                </c:pt>
                <c:pt idx="7099">
                  <c:v>1482</c:v>
                </c:pt>
                <c:pt idx="7100">
                  <c:v>1472</c:v>
                </c:pt>
                <c:pt idx="7101">
                  <c:v>1456</c:v>
                </c:pt>
                <c:pt idx="7102">
                  <c:v>1478</c:v>
                </c:pt>
                <c:pt idx="7103">
                  <c:v>1484</c:v>
                </c:pt>
                <c:pt idx="7104">
                  <c:v>1434</c:v>
                </c:pt>
                <c:pt idx="7105">
                  <c:v>1359</c:v>
                </c:pt>
                <c:pt idx="7106">
                  <c:v>1345</c:v>
                </c:pt>
                <c:pt idx="7107">
                  <c:v>1351</c:v>
                </c:pt>
                <c:pt idx="7108">
                  <c:v>1369</c:v>
                </c:pt>
                <c:pt idx="7109">
                  <c:v>1426</c:v>
                </c:pt>
                <c:pt idx="7110">
                  <c:v>1386</c:v>
                </c:pt>
                <c:pt idx="7111">
                  <c:v>1361</c:v>
                </c:pt>
                <c:pt idx="7112">
                  <c:v>1357</c:v>
                </c:pt>
                <c:pt idx="7113">
                  <c:v>1318</c:v>
                </c:pt>
                <c:pt idx="7114">
                  <c:v>1351</c:v>
                </c:pt>
                <c:pt idx="7115">
                  <c:v>1353</c:v>
                </c:pt>
                <c:pt idx="7116">
                  <c:v>1302</c:v>
                </c:pt>
                <c:pt idx="7117">
                  <c:v>1303</c:v>
                </c:pt>
                <c:pt idx="7118">
                  <c:v>1349</c:v>
                </c:pt>
                <c:pt idx="7119">
                  <c:v>1272</c:v>
                </c:pt>
                <c:pt idx="7120">
                  <c:v>1297</c:v>
                </c:pt>
                <c:pt idx="7121">
                  <c:v>1300</c:v>
                </c:pt>
                <c:pt idx="7122">
                  <c:v>1311</c:v>
                </c:pt>
                <c:pt idx="7123">
                  <c:v>1337</c:v>
                </c:pt>
                <c:pt idx="7124">
                  <c:v>1271</c:v>
                </c:pt>
                <c:pt idx="7125">
                  <c:v>1269</c:v>
                </c:pt>
                <c:pt idx="7126">
                  <c:v>1256</c:v>
                </c:pt>
                <c:pt idx="7127">
                  <c:v>1227</c:v>
                </c:pt>
                <c:pt idx="7128">
                  <c:v>1208</c:v>
                </c:pt>
                <c:pt idx="7129">
                  <c:v>1179</c:v>
                </c:pt>
                <c:pt idx="7130">
                  <c:v>1271</c:v>
                </c:pt>
                <c:pt idx="7131">
                  <c:v>1318</c:v>
                </c:pt>
                <c:pt idx="7132">
                  <c:v>1278</c:v>
                </c:pt>
                <c:pt idx="7133">
                  <c:v>1319</c:v>
                </c:pt>
                <c:pt idx="7134">
                  <c:v>1234</c:v>
                </c:pt>
                <c:pt idx="7135">
                  <c:v>1263</c:v>
                </c:pt>
                <c:pt idx="7136">
                  <c:v>1221</c:v>
                </c:pt>
                <c:pt idx="7137">
                  <c:v>1257</c:v>
                </c:pt>
                <c:pt idx="7138">
                  <c:v>1307</c:v>
                </c:pt>
                <c:pt idx="7139">
                  <c:v>1245</c:v>
                </c:pt>
                <c:pt idx="7140">
                  <c:v>1168</c:v>
                </c:pt>
                <c:pt idx="7141">
                  <c:v>1211</c:v>
                </c:pt>
                <c:pt idx="7142">
                  <c:v>1246</c:v>
                </c:pt>
                <c:pt idx="7143">
                  <c:v>1273</c:v>
                </c:pt>
                <c:pt idx="7144">
                  <c:v>1211</c:v>
                </c:pt>
                <c:pt idx="7145">
                  <c:v>1290</c:v>
                </c:pt>
                <c:pt idx="7146">
                  <c:v>1217</c:v>
                </c:pt>
                <c:pt idx="7147">
                  <c:v>1226</c:v>
                </c:pt>
                <c:pt idx="7148">
                  <c:v>1245</c:v>
                </c:pt>
                <c:pt idx="7149">
                  <c:v>1244</c:v>
                </c:pt>
                <c:pt idx="7150">
                  <c:v>1197</c:v>
                </c:pt>
                <c:pt idx="7151">
                  <c:v>1207</c:v>
                </c:pt>
                <c:pt idx="7152">
                  <c:v>1206</c:v>
                </c:pt>
                <c:pt idx="7153">
                  <c:v>1243</c:v>
                </c:pt>
                <c:pt idx="7154">
                  <c:v>1209</c:v>
                </c:pt>
                <c:pt idx="7155">
                  <c:v>1212</c:v>
                </c:pt>
                <c:pt idx="7156">
                  <c:v>1213</c:v>
                </c:pt>
                <c:pt idx="7157">
                  <c:v>1220</c:v>
                </c:pt>
                <c:pt idx="7158">
                  <c:v>1210</c:v>
                </c:pt>
                <c:pt idx="7159">
                  <c:v>1209</c:v>
                </c:pt>
                <c:pt idx="7160">
                  <c:v>1273</c:v>
                </c:pt>
                <c:pt idx="7161">
                  <c:v>1239</c:v>
                </c:pt>
                <c:pt idx="7162">
                  <c:v>1224</c:v>
                </c:pt>
                <c:pt idx="7163">
                  <c:v>1221</c:v>
                </c:pt>
                <c:pt idx="7164">
                  <c:v>1171</c:v>
                </c:pt>
                <c:pt idx="7165">
                  <c:v>1122</c:v>
                </c:pt>
                <c:pt idx="7166">
                  <c:v>1198</c:v>
                </c:pt>
                <c:pt idx="7167">
                  <c:v>1187</c:v>
                </c:pt>
                <c:pt idx="7168">
                  <c:v>1213</c:v>
                </c:pt>
                <c:pt idx="7169">
                  <c:v>1205</c:v>
                </c:pt>
                <c:pt idx="7170">
                  <c:v>1227</c:v>
                </c:pt>
                <c:pt idx="7171">
                  <c:v>1154</c:v>
                </c:pt>
                <c:pt idx="7172">
                  <c:v>1252</c:v>
                </c:pt>
                <c:pt idx="7173">
                  <c:v>1210</c:v>
                </c:pt>
                <c:pt idx="7174">
                  <c:v>1222</c:v>
                </c:pt>
                <c:pt idx="7175">
                  <c:v>1220</c:v>
                </c:pt>
                <c:pt idx="7176">
                  <c:v>1288</c:v>
                </c:pt>
                <c:pt idx="7177">
                  <c:v>1231</c:v>
                </c:pt>
                <c:pt idx="7178">
                  <c:v>1238</c:v>
                </c:pt>
                <c:pt idx="7179">
                  <c:v>1244</c:v>
                </c:pt>
                <c:pt idx="7180">
                  <c:v>1211</c:v>
                </c:pt>
                <c:pt idx="7181">
                  <c:v>1231</c:v>
                </c:pt>
                <c:pt idx="7182">
                  <c:v>1241</c:v>
                </c:pt>
                <c:pt idx="7183">
                  <c:v>1250</c:v>
                </c:pt>
                <c:pt idx="7184">
                  <c:v>1184</c:v>
                </c:pt>
                <c:pt idx="7185">
                  <c:v>1215</c:v>
                </c:pt>
                <c:pt idx="7186">
                  <c:v>1210</c:v>
                </c:pt>
                <c:pt idx="7187">
                  <c:v>1236</c:v>
                </c:pt>
                <c:pt idx="7188">
                  <c:v>1246</c:v>
                </c:pt>
                <c:pt idx="7189">
                  <c:v>1190</c:v>
                </c:pt>
                <c:pt idx="7190">
                  <c:v>1174</c:v>
                </c:pt>
                <c:pt idx="7191">
                  <c:v>1248</c:v>
                </c:pt>
                <c:pt idx="7192">
                  <c:v>1174</c:v>
                </c:pt>
                <c:pt idx="7193">
                  <c:v>1163</c:v>
                </c:pt>
                <c:pt idx="7194">
                  <c:v>1121</c:v>
                </c:pt>
                <c:pt idx="7195">
                  <c:v>1222</c:v>
                </c:pt>
                <c:pt idx="7196">
                  <c:v>1192</c:v>
                </c:pt>
                <c:pt idx="7197">
                  <c:v>1185</c:v>
                </c:pt>
                <c:pt idx="7198">
                  <c:v>1213</c:v>
                </c:pt>
                <c:pt idx="7199">
                  <c:v>1167</c:v>
                </c:pt>
                <c:pt idx="7200">
                  <c:v>1184</c:v>
                </c:pt>
                <c:pt idx="7201">
                  <c:v>1228</c:v>
                </c:pt>
                <c:pt idx="7202">
                  <c:v>1191</c:v>
                </c:pt>
                <c:pt idx="7203">
                  <c:v>1222</c:v>
                </c:pt>
                <c:pt idx="7204">
                  <c:v>1213</c:v>
                </c:pt>
                <c:pt idx="7205">
                  <c:v>1171</c:v>
                </c:pt>
                <c:pt idx="7206">
                  <c:v>1244</c:v>
                </c:pt>
                <c:pt idx="7207">
                  <c:v>1187</c:v>
                </c:pt>
                <c:pt idx="7208">
                  <c:v>1210</c:v>
                </c:pt>
                <c:pt idx="7209">
                  <c:v>1186</c:v>
                </c:pt>
                <c:pt idx="7210">
                  <c:v>1166</c:v>
                </c:pt>
                <c:pt idx="7211">
                  <c:v>1136</c:v>
                </c:pt>
                <c:pt idx="7212">
                  <c:v>1203</c:v>
                </c:pt>
                <c:pt idx="7213">
                  <c:v>1156</c:v>
                </c:pt>
                <c:pt idx="7214">
                  <c:v>1171</c:v>
                </c:pt>
                <c:pt idx="7215">
                  <c:v>1218</c:v>
                </c:pt>
                <c:pt idx="7216">
                  <c:v>1133</c:v>
                </c:pt>
                <c:pt idx="7217">
                  <c:v>1156</c:v>
                </c:pt>
                <c:pt idx="7218">
                  <c:v>1208</c:v>
                </c:pt>
                <c:pt idx="7219">
                  <c:v>1219</c:v>
                </c:pt>
                <c:pt idx="7220">
                  <c:v>1244</c:v>
                </c:pt>
                <c:pt idx="7221">
                  <c:v>1242</c:v>
                </c:pt>
                <c:pt idx="7222">
                  <c:v>1220</c:v>
                </c:pt>
                <c:pt idx="7223">
                  <c:v>1218</c:v>
                </c:pt>
                <c:pt idx="7224">
                  <c:v>1206</c:v>
                </c:pt>
                <c:pt idx="7225">
                  <c:v>1188</c:v>
                </c:pt>
                <c:pt idx="7226">
                  <c:v>1157</c:v>
                </c:pt>
                <c:pt idx="7227">
                  <c:v>1156</c:v>
                </c:pt>
                <c:pt idx="7228">
                  <c:v>1147</c:v>
                </c:pt>
                <c:pt idx="7229">
                  <c:v>1182</c:v>
                </c:pt>
                <c:pt idx="7230">
                  <c:v>1187</c:v>
                </c:pt>
                <c:pt idx="7231">
                  <c:v>1155</c:v>
                </c:pt>
                <c:pt idx="7232">
                  <c:v>1152</c:v>
                </c:pt>
                <c:pt idx="7233">
                  <c:v>1188</c:v>
                </c:pt>
                <c:pt idx="7234">
                  <c:v>1165</c:v>
                </c:pt>
                <c:pt idx="7235">
                  <c:v>1223</c:v>
                </c:pt>
                <c:pt idx="7236">
                  <c:v>1277</c:v>
                </c:pt>
                <c:pt idx="7237">
                  <c:v>1192</c:v>
                </c:pt>
                <c:pt idx="7238">
                  <c:v>1192</c:v>
                </c:pt>
                <c:pt idx="7239">
                  <c:v>1157</c:v>
                </c:pt>
                <c:pt idx="7240">
                  <c:v>1174</c:v>
                </c:pt>
                <c:pt idx="7241">
                  <c:v>1241</c:v>
                </c:pt>
                <c:pt idx="7242">
                  <c:v>1227</c:v>
                </c:pt>
                <c:pt idx="7243">
                  <c:v>1132</c:v>
                </c:pt>
                <c:pt idx="7244">
                  <c:v>1161</c:v>
                </c:pt>
                <c:pt idx="7245">
                  <c:v>1199</c:v>
                </c:pt>
                <c:pt idx="7246">
                  <c:v>1192</c:v>
                </c:pt>
                <c:pt idx="7247">
                  <c:v>1242</c:v>
                </c:pt>
                <c:pt idx="7248">
                  <c:v>1165</c:v>
                </c:pt>
                <c:pt idx="7249">
                  <c:v>1125</c:v>
                </c:pt>
                <c:pt idx="7250">
                  <c:v>1166</c:v>
                </c:pt>
                <c:pt idx="7251">
                  <c:v>1210</c:v>
                </c:pt>
                <c:pt idx="7252">
                  <c:v>1184</c:v>
                </c:pt>
                <c:pt idx="7253">
                  <c:v>1196</c:v>
                </c:pt>
                <c:pt idx="7254">
                  <c:v>1213</c:v>
                </c:pt>
                <c:pt idx="7255">
                  <c:v>1172</c:v>
                </c:pt>
                <c:pt idx="7256">
                  <c:v>1172</c:v>
                </c:pt>
                <c:pt idx="7257">
                  <c:v>1152</c:v>
                </c:pt>
                <c:pt idx="7258">
                  <c:v>1160</c:v>
                </c:pt>
                <c:pt idx="7259">
                  <c:v>1187</c:v>
                </c:pt>
                <c:pt idx="7260">
                  <c:v>1121</c:v>
                </c:pt>
                <c:pt idx="7261">
                  <c:v>1220</c:v>
                </c:pt>
                <c:pt idx="7262">
                  <c:v>1213</c:v>
                </c:pt>
                <c:pt idx="7263">
                  <c:v>1203</c:v>
                </c:pt>
                <c:pt idx="7264">
                  <c:v>1167</c:v>
                </c:pt>
                <c:pt idx="7265">
                  <c:v>1199</c:v>
                </c:pt>
                <c:pt idx="7266">
                  <c:v>1276</c:v>
                </c:pt>
                <c:pt idx="7267">
                  <c:v>1203</c:v>
                </c:pt>
                <c:pt idx="7268">
                  <c:v>1156</c:v>
                </c:pt>
                <c:pt idx="7269">
                  <c:v>1216</c:v>
                </c:pt>
                <c:pt idx="7270">
                  <c:v>1189</c:v>
                </c:pt>
                <c:pt idx="7271">
                  <c:v>1227</c:v>
                </c:pt>
                <c:pt idx="7272">
                  <c:v>1238</c:v>
                </c:pt>
                <c:pt idx="7273">
                  <c:v>1200</c:v>
                </c:pt>
                <c:pt idx="7274">
                  <c:v>1177</c:v>
                </c:pt>
                <c:pt idx="7275">
                  <c:v>1155</c:v>
                </c:pt>
                <c:pt idx="7276">
                  <c:v>1152</c:v>
                </c:pt>
                <c:pt idx="7277">
                  <c:v>1161</c:v>
                </c:pt>
                <c:pt idx="7278">
                  <c:v>1144</c:v>
                </c:pt>
                <c:pt idx="7279">
                  <c:v>1160</c:v>
                </c:pt>
                <c:pt idx="7280">
                  <c:v>1127</c:v>
                </c:pt>
                <c:pt idx="7281">
                  <c:v>1190</c:v>
                </c:pt>
                <c:pt idx="7282">
                  <c:v>1162</c:v>
                </c:pt>
                <c:pt idx="7283">
                  <c:v>1223</c:v>
                </c:pt>
                <c:pt idx="7284">
                  <c:v>1209</c:v>
                </c:pt>
                <c:pt idx="7285">
                  <c:v>1217</c:v>
                </c:pt>
                <c:pt idx="7286">
                  <c:v>1182</c:v>
                </c:pt>
                <c:pt idx="7287">
                  <c:v>1206</c:v>
                </c:pt>
                <c:pt idx="7288">
                  <c:v>1183</c:v>
                </c:pt>
                <c:pt idx="7289">
                  <c:v>1162</c:v>
                </c:pt>
                <c:pt idx="7290">
                  <c:v>1196</c:v>
                </c:pt>
                <c:pt idx="7291">
                  <c:v>1138</c:v>
                </c:pt>
                <c:pt idx="7292">
                  <c:v>1191</c:v>
                </c:pt>
                <c:pt idx="7293">
                  <c:v>1155</c:v>
                </c:pt>
                <c:pt idx="7294">
                  <c:v>1225</c:v>
                </c:pt>
                <c:pt idx="7295">
                  <c:v>1217</c:v>
                </c:pt>
                <c:pt idx="7296">
                  <c:v>1211</c:v>
                </c:pt>
                <c:pt idx="7297">
                  <c:v>1164</c:v>
                </c:pt>
                <c:pt idx="7298">
                  <c:v>1190</c:v>
                </c:pt>
                <c:pt idx="7299">
                  <c:v>1174</c:v>
                </c:pt>
                <c:pt idx="7300">
                  <c:v>1206</c:v>
                </c:pt>
                <c:pt idx="7301">
                  <c:v>1196</c:v>
                </c:pt>
                <c:pt idx="7302">
                  <c:v>1224</c:v>
                </c:pt>
                <c:pt idx="7303">
                  <c:v>1189</c:v>
                </c:pt>
                <c:pt idx="7304">
                  <c:v>1192</c:v>
                </c:pt>
                <c:pt idx="7305">
                  <c:v>1208</c:v>
                </c:pt>
                <c:pt idx="7306">
                  <c:v>1135</c:v>
                </c:pt>
                <c:pt idx="7307">
                  <c:v>1190</c:v>
                </c:pt>
                <c:pt idx="7308">
                  <c:v>1227</c:v>
                </c:pt>
                <c:pt idx="7309">
                  <c:v>1184</c:v>
                </c:pt>
                <c:pt idx="7310">
                  <c:v>1188</c:v>
                </c:pt>
                <c:pt idx="7311">
                  <c:v>1147</c:v>
                </c:pt>
                <c:pt idx="7312">
                  <c:v>1216</c:v>
                </c:pt>
                <c:pt idx="7313">
                  <c:v>1194</c:v>
                </c:pt>
                <c:pt idx="7314">
                  <c:v>1180</c:v>
                </c:pt>
                <c:pt idx="7315">
                  <c:v>1147</c:v>
                </c:pt>
                <c:pt idx="7316">
                  <c:v>1141</c:v>
                </c:pt>
                <c:pt idx="7317">
                  <c:v>1137</c:v>
                </c:pt>
                <c:pt idx="7318">
                  <c:v>1195</c:v>
                </c:pt>
                <c:pt idx="7319">
                  <c:v>1202</c:v>
                </c:pt>
                <c:pt idx="7320">
                  <c:v>1175</c:v>
                </c:pt>
                <c:pt idx="7321">
                  <c:v>1197</c:v>
                </c:pt>
                <c:pt idx="7322">
                  <c:v>1252</c:v>
                </c:pt>
                <c:pt idx="7323">
                  <c:v>1208</c:v>
                </c:pt>
                <c:pt idx="7324">
                  <c:v>1206</c:v>
                </c:pt>
                <c:pt idx="7325">
                  <c:v>1183</c:v>
                </c:pt>
                <c:pt idx="7326">
                  <c:v>1175</c:v>
                </c:pt>
                <c:pt idx="7327">
                  <c:v>1172</c:v>
                </c:pt>
                <c:pt idx="7328">
                  <c:v>1159</c:v>
                </c:pt>
                <c:pt idx="7329">
                  <c:v>1126</c:v>
                </c:pt>
                <c:pt idx="7330">
                  <c:v>1184</c:v>
                </c:pt>
                <c:pt idx="7331">
                  <c:v>1219</c:v>
                </c:pt>
                <c:pt idx="7332">
                  <c:v>1209</c:v>
                </c:pt>
                <c:pt idx="7333">
                  <c:v>1141</c:v>
                </c:pt>
                <c:pt idx="7334">
                  <c:v>1197</c:v>
                </c:pt>
                <c:pt idx="7335">
                  <c:v>1253</c:v>
                </c:pt>
                <c:pt idx="7336">
                  <c:v>1224</c:v>
                </c:pt>
                <c:pt idx="7337">
                  <c:v>1187</c:v>
                </c:pt>
                <c:pt idx="7338">
                  <c:v>1201</c:v>
                </c:pt>
                <c:pt idx="7339">
                  <c:v>1204</c:v>
                </c:pt>
                <c:pt idx="7340">
                  <c:v>1164</c:v>
                </c:pt>
                <c:pt idx="7341">
                  <c:v>1110</c:v>
                </c:pt>
                <c:pt idx="7342">
                  <c:v>1167</c:v>
                </c:pt>
                <c:pt idx="7343">
                  <c:v>1167</c:v>
                </c:pt>
                <c:pt idx="7344">
                  <c:v>1155</c:v>
                </c:pt>
                <c:pt idx="7345">
                  <c:v>1224</c:v>
                </c:pt>
                <c:pt idx="7346">
                  <c:v>1158</c:v>
                </c:pt>
                <c:pt idx="7347">
                  <c:v>1215</c:v>
                </c:pt>
                <c:pt idx="7348">
                  <c:v>1145</c:v>
                </c:pt>
                <c:pt idx="7349">
                  <c:v>1223</c:v>
                </c:pt>
                <c:pt idx="7350">
                  <c:v>1193</c:v>
                </c:pt>
                <c:pt idx="7351">
                  <c:v>1181</c:v>
                </c:pt>
                <c:pt idx="7352">
                  <c:v>1187</c:v>
                </c:pt>
                <c:pt idx="7353">
                  <c:v>1195</c:v>
                </c:pt>
                <c:pt idx="7354">
                  <c:v>1213</c:v>
                </c:pt>
                <c:pt idx="7355">
                  <c:v>1242</c:v>
                </c:pt>
                <c:pt idx="7356">
                  <c:v>1119</c:v>
                </c:pt>
                <c:pt idx="7357">
                  <c:v>1191</c:v>
                </c:pt>
                <c:pt idx="7358">
                  <c:v>1212</c:v>
                </c:pt>
                <c:pt idx="7359">
                  <c:v>1236</c:v>
                </c:pt>
                <c:pt idx="7360">
                  <c:v>1200</c:v>
                </c:pt>
                <c:pt idx="7361">
                  <c:v>1245</c:v>
                </c:pt>
                <c:pt idx="7362">
                  <c:v>1246</c:v>
                </c:pt>
                <c:pt idx="7363">
                  <c:v>1152</c:v>
                </c:pt>
                <c:pt idx="7364">
                  <c:v>1196</c:v>
                </c:pt>
                <c:pt idx="7365">
                  <c:v>1171</c:v>
                </c:pt>
                <c:pt idx="7366">
                  <c:v>1142</c:v>
                </c:pt>
                <c:pt idx="7367">
                  <c:v>1224</c:v>
                </c:pt>
                <c:pt idx="7368">
                  <c:v>1191</c:v>
                </c:pt>
                <c:pt idx="7369">
                  <c:v>1235</c:v>
                </c:pt>
                <c:pt idx="7370">
                  <c:v>1196</c:v>
                </c:pt>
                <c:pt idx="7371">
                  <c:v>1248</c:v>
                </c:pt>
                <c:pt idx="7372">
                  <c:v>1185</c:v>
                </c:pt>
                <c:pt idx="7373">
                  <c:v>1225</c:v>
                </c:pt>
                <c:pt idx="7374">
                  <c:v>1198</c:v>
                </c:pt>
                <c:pt idx="7375">
                  <c:v>1184</c:v>
                </c:pt>
                <c:pt idx="7376">
                  <c:v>1210</c:v>
                </c:pt>
                <c:pt idx="7377">
                  <c:v>1184</c:v>
                </c:pt>
                <c:pt idx="7378">
                  <c:v>1167</c:v>
                </c:pt>
                <c:pt idx="7379">
                  <c:v>1176</c:v>
                </c:pt>
                <c:pt idx="7380">
                  <c:v>1191</c:v>
                </c:pt>
                <c:pt idx="7381">
                  <c:v>1170</c:v>
                </c:pt>
                <c:pt idx="7382">
                  <c:v>1153</c:v>
                </c:pt>
                <c:pt idx="7383">
                  <c:v>1166</c:v>
                </c:pt>
                <c:pt idx="7384">
                  <c:v>1179</c:v>
                </c:pt>
                <c:pt idx="7385">
                  <c:v>1189</c:v>
                </c:pt>
                <c:pt idx="7386">
                  <c:v>1240</c:v>
                </c:pt>
                <c:pt idx="7387">
                  <c:v>1186</c:v>
                </c:pt>
                <c:pt idx="7388">
                  <c:v>1171</c:v>
                </c:pt>
                <c:pt idx="7389">
                  <c:v>1217</c:v>
                </c:pt>
                <c:pt idx="7390">
                  <c:v>1166</c:v>
                </c:pt>
                <c:pt idx="7391">
                  <c:v>1214</c:v>
                </c:pt>
                <c:pt idx="7392">
                  <c:v>1194</c:v>
                </c:pt>
                <c:pt idx="7393">
                  <c:v>1214</c:v>
                </c:pt>
                <c:pt idx="7394">
                  <c:v>1142</c:v>
                </c:pt>
                <c:pt idx="7395">
                  <c:v>1145</c:v>
                </c:pt>
                <c:pt idx="7396">
                  <c:v>1173</c:v>
                </c:pt>
                <c:pt idx="7397">
                  <c:v>1203</c:v>
                </c:pt>
                <c:pt idx="7398">
                  <c:v>1278</c:v>
                </c:pt>
                <c:pt idx="7399">
                  <c:v>1200</c:v>
                </c:pt>
                <c:pt idx="7400">
                  <c:v>1181</c:v>
                </c:pt>
                <c:pt idx="7401">
                  <c:v>1237</c:v>
                </c:pt>
                <c:pt idx="7402">
                  <c:v>1205</c:v>
                </c:pt>
                <c:pt idx="7403">
                  <c:v>1185</c:v>
                </c:pt>
                <c:pt idx="7404">
                  <c:v>1106</c:v>
                </c:pt>
                <c:pt idx="7405">
                  <c:v>1159</c:v>
                </c:pt>
                <c:pt idx="7406">
                  <c:v>1127</c:v>
                </c:pt>
                <c:pt idx="7407">
                  <c:v>1216</c:v>
                </c:pt>
                <c:pt idx="7408">
                  <c:v>1231</c:v>
                </c:pt>
                <c:pt idx="7409">
                  <c:v>1176</c:v>
                </c:pt>
                <c:pt idx="7410">
                  <c:v>1175</c:v>
                </c:pt>
                <c:pt idx="7411">
                  <c:v>1139</c:v>
                </c:pt>
                <c:pt idx="7412">
                  <c:v>1220</c:v>
                </c:pt>
                <c:pt idx="7413">
                  <c:v>1194</c:v>
                </c:pt>
                <c:pt idx="7414">
                  <c:v>1217</c:v>
                </c:pt>
                <c:pt idx="7415">
                  <c:v>1194</c:v>
                </c:pt>
                <c:pt idx="7416">
                  <c:v>1202</c:v>
                </c:pt>
                <c:pt idx="7417">
                  <c:v>1160</c:v>
                </c:pt>
                <c:pt idx="7418">
                  <c:v>1186</c:v>
                </c:pt>
                <c:pt idx="7419">
                  <c:v>1171</c:v>
                </c:pt>
                <c:pt idx="7420">
                  <c:v>1159</c:v>
                </c:pt>
                <c:pt idx="7421">
                  <c:v>1144</c:v>
                </c:pt>
                <c:pt idx="7422">
                  <c:v>1257</c:v>
                </c:pt>
                <c:pt idx="7423">
                  <c:v>1232</c:v>
                </c:pt>
                <c:pt idx="7424">
                  <c:v>1141</c:v>
                </c:pt>
                <c:pt idx="7425">
                  <c:v>1204</c:v>
                </c:pt>
                <c:pt idx="7426">
                  <c:v>1216</c:v>
                </c:pt>
                <c:pt idx="7427">
                  <c:v>1177</c:v>
                </c:pt>
                <c:pt idx="7428">
                  <c:v>1182</c:v>
                </c:pt>
                <c:pt idx="7429">
                  <c:v>1165</c:v>
                </c:pt>
                <c:pt idx="7430">
                  <c:v>1233</c:v>
                </c:pt>
                <c:pt idx="7431">
                  <c:v>1203</c:v>
                </c:pt>
                <c:pt idx="7432">
                  <c:v>1183</c:v>
                </c:pt>
                <c:pt idx="7433">
                  <c:v>1210</c:v>
                </c:pt>
                <c:pt idx="7434">
                  <c:v>1196</c:v>
                </c:pt>
                <c:pt idx="7435">
                  <c:v>1237</c:v>
                </c:pt>
                <c:pt idx="7436">
                  <c:v>1235</c:v>
                </c:pt>
                <c:pt idx="7437">
                  <c:v>1205</c:v>
                </c:pt>
                <c:pt idx="7438">
                  <c:v>1191</c:v>
                </c:pt>
                <c:pt idx="7439">
                  <c:v>1131</c:v>
                </c:pt>
                <c:pt idx="7440">
                  <c:v>1187</c:v>
                </c:pt>
                <c:pt idx="7441">
                  <c:v>1195</c:v>
                </c:pt>
                <c:pt idx="7442">
                  <c:v>1153</c:v>
                </c:pt>
                <c:pt idx="7443">
                  <c:v>1217</c:v>
                </c:pt>
                <c:pt idx="7444">
                  <c:v>1183</c:v>
                </c:pt>
                <c:pt idx="7445">
                  <c:v>1214</c:v>
                </c:pt>
                <c:pt idx="7446">
                  <c:v>1174</c:v>
                </c:pt>
                <c:pt idx="7447">
                  <c:v>1164</c:v>
                </c:pt>
                <c:pt idx="7448">
                  <c:v>1208</c:v>
                </c:pt>
                <c:pt idx="7449">
                  <c:v>1212</c:v>
                </c:pt>
                <c:pt idx="7450">
                  <c:v>1221</c:v>
                </c:pt>
                <c:pt idx="7451">
                  <c:v>1126</c:v>
                </c:pt>
                <c:pt idx="7452">
                  <c:v>1191</c:v>
                </c:pt>
                <c:pt idx="7453">
                  <c:v>1152</c:v>
                </c:pt>
                <c:pt idx="7454">
                  <c:v>1222</c:v>
                </c:pt>
                <c:pt idx="7455">
                  <c:v>1175</c:v>
                </c:pt>
                <c:pt idx="7456">
                  <c:v>1204</c:v>
                </c:pt>
                <c:pt idx="7457">
                  <c:v>1131</c:v>
                </c:pt>
                <c:pt idx="7458">
                  <c:v>1157</c:v>
                </c:pt>
                <c:pt idx="7459">
                  <c:v>1237</c:v>
                </c:pt>
                <c:pt idx="7460">
                  <c:v>1236</c:v>
                </c:pt>
                <c:pt idx="7461">
                  <c:v>1190</c:v>
                </c:pt>
                <c:pt idx="7462">
                  <c:v>1231</c:v>
                </c:pt>
                <c:pt idx="7463">
                  <c:v>1208</c:v>
                </c:pt>
                <c:pt idx="7464">
                  <c:v>1143</c:v>
                </c:pt>
                <c:pt idx="7465">
                  <c:v>1175</c:v>
                </c:pt>
                <c:pt idx="7466">
                  <c:v>1163</c:v>
                </c:pt>
                <c:pt idx="7467">
                  <c:v>1187</c:v>
                </c:pt>
                <c:pt idx="7468">
                  <c:v>1198</c:v>
                </c:pt>
                <c:pt idx="7469">
                  <c:v>1203</c:v>
                </c:pt>
                <c:pt idx="7470">
                  <c:v>1172</c:v>
                </c:pt>
                <c:pt idx="7471">
                  <c:v>1205</c:v>
                </c:pt>
                <c:pt idx="7472">
                  <c:v>1132</c:v>
                </c:pt>
                <c:pt idx="7473">
                  <c:v>1245</c:v>
                </c:pt>
                <c:pt idx="7474">
                  <c:v>1189</c:v>
                </c:pt>
                <c:pt idx="7475">
                  <c:v>1187</c:v>
                </c:pt>
                <c:pt idx="7476">
                  <c:v>1133</c:v>
                </c:pt>
                <c:pt idx="7477">
                  <c:v>1149</c:v>
                </c:pt>
                <c:pt idx="7478">
                  <c:v>1209</c:v>
                </c:pt>
                <c:pt idx="7479">
                  <c:v>1208</c:v>
                </c:pt>
                <c:pt idx="7480">
                  <c:v>1203</c:v>
                </c:pt>
                <c:pt idx="7481">
                  <c:v>1180</c:v>
                </c:pt>
                <c:pt idx="7482">
                  <c:v>1212</c:v>
                </c:pt>
                <c:pt idx="7483">
                  <c:v>1207</c:v>
                </c:pt>
                <c:pt idx="7484">
                  <c:v>1155</c:v>
                </c:pt>
                <c:pt idx="7485">
                  <c:v>1197</c:v>
                </c:pt>
                <c:pt idx="7486">
                  <c:v>1176</c:v>
                </c:pt>
                <c:pt idx="7487">
                  <c:v>1189</c:v>
                </c:pt>
                <c:pt idx="7488">
                  <c:v>1148</c:v>
                </c:pt>
                <c:pt idx="7489">
                  <c:v>1185</c:v>
                </c:pt>
                <c:pt idx="7490">
                  <c:v>1200</c:v>
                </c:pt>
                <c:pt idx="7491">
                  <c:v>1199</c:v>
                </c:pt>
                <c:pt idx="7492">
                  <c:v>1195</c:v>
                </c:pt>
                <c:pt idx="7493">
                  <c:v>1165</c:v>
                </c:pt>
                <c:pt idx="7494">
                  <c:v>1247</c:v>
                </c:pt>
                <c:pt idx="7495">
                  <c:v>1187</c:v>
                </c:pt>
                <c:pt idx="7496">
                  <c:v>1210</c:v>
                </c:pt>
                <c:pt idx="7497">
                  <c:v>1207</c:v>
                </c:pt>
                <c:pt idx="7498">
                  <c:v>1232</c:v>
                </c:pt>
                <c:pt idx="7499">
                  <c:v>1219</c:v>
                </c:pt>
                <c:pt idx="7500">
                  <c:v>1192</c:v>
                </c:pt>
                <c:pt idx="7501">
                  <c:v>1189</c:v>
                </c:pt>
                <c:pt idx="7502">
                  <c:v>1252</c:v>
                </c:pt>
                <c:pt idx="7503">
                  <c:v>1218</c:v>
                </c:pt>
                <c:pt idx="7504">
                  <c:v>1141</c:v>
                </c:pt>
                <c:pt idx="7505">
                  <c:v>1204</c:v>
                </c:pt>
                <c:pt idx="7506">
                  <c:v>1269</c:v>
                </c:pt>
                <c:pt idx="7507">
                  <c:v>1237</c:v>
                </c:pt>
                <c:pt idx="7508">
                  <c:v>1216</c:v>
                </c:pt>
                <c:pt idx="7509">
                  <c:v>1202</c:v>
                </c:pt>
                <c:pt idx="7510">
                  <c:v>1151</c:v>
                </c:pt>
                <c:pt idx="7511">
                  <c:v>1202</c:v>
                </c:pt>
                <c:pt idx="7512">
                  <c:v>1246</c:v>
                </c:pt>
                <c:pt idx="7513">
                  <c:v>1209</c:v>
                </c:pt>
                <c:pt idx="7514">
                  <c:v>1190</c:v>
                </c:pt>
                <c:pt idx="7515">
                  <c:v>1125</c:v>
                </c:pt>
                <c:pt idx="7516">
                  <c:v>1124</c:v>
                </c:pt>
                <c:pt idx="7517">
                  <c:v>1214</c:v>
                </c:pt>
                <c:pt idx="7518">
                  <c:v>1195</c:v>
                </c:pt>
                <c:pt idx="7519">
                  <c:v>1233</c:v>
                </c:pt>
                <c:pt idx="7520">
                  <c:v>1157</c:v>
                </c:pt>
                <c:pt idx="7521">
                  <c:v>1243</c:v>
                </c:pt>
                <c:pt idx="7522">
                  <c:v>1191</c:v>
                </c:pt>
                <c:pt idx="7523">
                  <c:v>1216</c:v>
                </c:pt>
                <c:pt idx="7524">
                  <c:v>1196</c:v>
                </c:pt>
                <c:pt idx="7525">
                  <c:v>1187</c:v>
                </c:pt>
                <c:pt idx="7526">
                  <c:v>1177</c:v>
                </c:pt>
                <c:pt idx="7527">
                  <c:v>1227</c:v>
                </c:pt>
                <c:pt idx="7528">
                  <c:v>1189</c:v>
                </c:pt>
                <c:pt idx="7529">
                  <c:v>1170</c:v>
                </c:pt>
                <c:pt idx="7530">
                  <c:v>1188</c:v>
                </c:pt>
                <c:pt idx="7531">
                  <c:v>1150</c:v>
                </c:pt>
                <c:pt idx="7532">
                  <c:v>1195</c:v>
                </c:pt>
                <c:pt idx="7533">
                  <c:v>1187</c:v>
                </c:pt>
                <c:pt idx="7534">
                  <c:v>1211</c:v>
                </c:pt>
                <c:pt idx="7535">
                  <c:v>1217</c:v>
                </c:pt>
                <c:pt idx="7536">
                  <c:v>1219</c:v>
                </c:pt>
                <c:pt idx="7537">
                  <c:v>1295</c:v>
                </c:pt>
                <c:pt idx="7538">
                  <c:v>1209</c:v>
                </c:pt>
                <c:pt idx="7539">
                  <c:v>1214</c:v>
                </c:pt>
                <c:pt idx="7540">
                  <c:v>1244</c:v>
                </c:pt>
                <c:pt idx="7541">
                  <c:v>1199</c:v>
                </c:pt>
                <c:pt idx="7542">
                  <c:v>1216</c:v>
                </c:pt>
                <c:pt idx="7543">
                  <c:v>1108</c:v>
                </c:pt>
                <c:pt idx="7544">
                  <c:v>1197</c:v>
                </c:pt>
                <c:pt idx="7545">
                  <c:v>1248</c:v>
                </c:pt>
                <c:pt idx="7546">
                  <c:v>1242</c:v>
                </c:pt>
                <c:pt idx="7547">
                  <c:v>1236</c:v>
                </c:pt>
                <c:pt idx="7548">
                  <c:v>1188</c:v>
                </c:pt>
                <c:pt idx="7549">
                  <c:v>1184</c:v>
                </c:pt>
                <c:pt idx="7550">
                  <c:v>1239</c:v>
                </c:pt>
                <c:pt idx="7551">
                  <c:v>1196</c:v>
                </c:pt>
                <c:pt idx="7552">
                  <c:v>1244</c:v>
                </c:pt>
                <c:pt idx="7553">
                  <c:v>1212</c:v>
                </c:pt>
                <c:pt idx="7554">
                  <c:v>1214</c:v>
                </c:pt>
                <c:pt idx="7555">
                  <c:v>1225</c:v>
                </c:pt>
                <c:pt idx="7556">
                  <c:v>1214</c:v>
                </c:pt>
                <c:pt idx="7557">
                  <c:v>1173</c:v>
                </c:pt>
                <c:pt idx="7558">
                  <c:v>1184</c:v>
                </c:pt>
                <c:pt idx="7559">
                  <c:v>1170</c:v>
                </c:pt>
                <c:pt idx="7560">
                  <c:v>1173</c:v>
                </c:pt>
                <c:pt idx="7561">
                  <c:v>1189</c:v>
                </c:pt>
                <c:pt idx="7562">
                  <c:v>1195</c:v>
                </c:pt>
                <c:pt idx="7563">
                  <c:v>1205</c:v>
                </c:pt>
                <c:pt idx="7564">
                  <c:v>1171</c:v>
                </c:pt>
                <c:pt idx="7565">
                  <c:v>1245</c:v>
                </c:pt>
                <c:pt idx="7566">
                  <c:v>1233</c:v>
                </c:pt>
                <c:pt idx="7567">
                  <c:v>1200</c:v>
                </c:pt>
                <c:pt idx="7568">
                  <c:v>1231</c:v>
                </c:pt>
                <c:pt idx="7569">
                  <c:v>1242</c:v>
                </c:pt>
                <c:pt idx="7570">
                  <c:v>1145</c:v>
                </c:pt>
                <c:pt idx="7571">
                  <c:v>1119</c:v>
                </c:pt>
                <c:pt idx="7572">
                  <c:v>1246</c:v>
                </c:pt>
                <c:pt idx="7573">
                  <c:v>1169</c:v>
                </c:pt>
                <c:pt idx="7574">
                  <c:v>1218</c:v>
                </c:pt>
                <c:pt idx="7575">
                  <c:v>1247</c:v>
                </c:pt>
                <c:pt idx="7576">
                  <c:v>1176</c:v>
                </c:pt>
                <c:pt idx="7577">
                  <c:v>1217</c:v>
                </c:pt>
                <c:pt idx="7578">
                  <c:v>1298</c:v>
                </c:pt>
                <c:pt idx="7579">
                  <c:v>1240</c:v>
                </c:pt>
                <c:pt idx="7580">
                  <c:v>1180</c:v>
                </c:pt>
                <c:pt idx="7581">
                  <c:v>1218</c:v>
                </c:pt>
                <c:pt idx="7582">
                  <c:v>1218</c:v>
                </c:pt>
                <c:pt idx="7583">
                  <c:v>1197</c:v>
                </c:pt>
                <c:pt idx="7584">
                  <c:v>1195</c:v>
                </c:pt>
                <c:pt idx="7585">
                  <c:v>1218</c:v>
                </c:pt>
                <c:pt idx="7586">
                  <c:v>1216</c:v>
                </c:pt>
                <c:pt idx="7587">
                  <c:v>1143</c:v>
                </c:pt>
                <c:pt idx="7588">
                  <c:v>1201</c:v>
                </c:pt>
                <c:pt idx="7589">
                  <c:v>1204</c:v>
                </c:pt>
                <c:pt idx="7590">
                  <c:v>1185</c:v>
                </c:pt>
                <c:pt idx="7591">
                  <c:v>1181</c:v>
                </c:pt>
                <c:pt idx="7592">
                  <c:v>1178</c:v>
                </c:pt>
                <c:pt idx="7593">
                  <c:v>1196</c:v>
                </c:pt>
                <c:pt idx="7594">
                  <c:v>1228</c:v>
                </c:pt>
                <c:pt idx="7595">
                  <c:v>1227</c:v>
                </c:pt>
                <c:pt idx="7596">
                  <c:v>1218</c:v>
                </c:pt>
                <c:pt idx="7597">
                  <c:v>1201</c:v>
                </c:pt>
                <c:pt idx="7598">
                  <c:v>1231</c:v>
                </c:pt>
                <c:pt idx="7599">
                  <c:v>1139</c:v>
                </c:pt>
                <c:pt idx="7600">
                  <c:v>1160</c:v>
                </c:pt>
                <c:pt idx="7601">
                  <c:v>1194</c:v>
                </c:pt>
                <c:pt idx="7602">
                  <c:v>1189</c:v>
                </c:pt>
                <c:pt idx="7603">
                  <c:v>1216</c:v>
                </c:pt>
                <c:pt idx="7604">
                  <c:v>1208</c:v>
                </c:pt>
                <c:pt idx="7605">
                  <c:v>1159</c:v>
                </c:pt>
                <c:pt idx="7606">
                  <c:v>1234</c:v>
                </c:pt>
                <c:pt idx="7607">
                  <c:v>1171</c:v>
                </c:pt>
                <c:pt idx="7608">
                  <c:v>1170</c:v>
                </c:pt>
                <c:pt idx="7609">
                  <c:v>1168</c:v>
                </c:pt>
                <c:pt idx="7610">
                  <c:v>1172</c:v>
                </c:pt>
                <c:pt idx="7611">
                  <c:v>1128</c:v>
                </c:pt>
                <c:pt idx="7612">
                  <c:v>1226</c:v>
                </c:pt>
                <c:pt idx="7613">
                  <c:v>1186</c:v>
                </c:pt>
                <c:pt idx="7614">
                  <c:v>1164</c:v>
                </c:pt>
                <c:pt idx="7615">
                  <c:v>1142</c:v>
                </c:pt>
                <c:pt idx="7616">
                  <c:v>1199</c:v>
                </c:pt>
                <c:pt idx="7617">
                  <c:v>1208</c:v>
                </c:pt>
                <c:pt idx="7618">
                  <c:v>1145</c:v>
                </c:pt>
                <c:pt idx="7619">
                  <c:v>1163</c:v>
                </c:pt>
                <c:pt idx="7620">
                  <c:v>1169</c:v>
                </c:pt>
                <c:pt idx="7621">
                  <c:v>1164</c:v>
                </c:pt>
                <c:pt idx="7622">
                  <c:v>1238</c:v>
                </c:pt>
                <c:pt idx="7623">
                  <c:v>1250</c:v>
                </c:pt>
                <c:pt idx="7624">
                  <c:v>1115</c:v>
                </c:pt>
                <c:pt idx="7625">
                  <c:v>1185</c:v>
                </c:pt>
                <c:pt idx="7626">
                  <c:v>1218</c:v>
                </c:pt>
                <c:pt idx="7627">
                  <c:v>1158</c:v>
                </c:pt>
                <c:pt idx="7628">
                  <c:v>1184</c:v>
                </c:pt>
                <c:pt idx="7629">
                  <c:v>1220</c:v>
                </c:pt>
                <c:pt idx="7630">
                  <c:v>1189</c:v>
                </c:pt>
                <c:pt idx="7631">
                  <c:v>1214</c:v>
                </c:pt>
                <c:pt idx="7632">
                  <c:v>1186</c:v>
                </c:pt>
                <c:pt idx="7633">
                  <c:v>1196</c:v>
                </c:pt>
                <c:pt idx="7634">
                  <c:v>1170</c:v>
                </c:pt>
                <c:pt idx="7635">
                  <c:v>1161</c:v>
                </c:pt>
                <c:pt idx="7636">
                  <c:v>1230</c:v>
                </c:pt>
                <c:pt idx="7637">
                  <c:v>1108</c:v>
                </c:pt>
                <c:pt idx="7638">
                  <c:v>1196</c:v>
                </c:pt>
                <c:pt idx="7639">
                  <c:v>1173</c:v>
                </c:pt>
                <c:pt idx="7640">
                  <c:v>1196</c:v>
                </c:pt>
                <c:pt idx="7641">
                  <c:v>1173</c:v>
                </c:pt>
                <c:pt idx="7642">
                  <c:v>1191</c:v>
                </c:pt>
                <c:pt idx="7643">
                  <c:v>1168</c:v>
                </c:pt>
                <c:pt idx="7644">
                  <c:v>1137</c:v>
                </c:pt>
                <c:pt idx="7645">
                  <c:v>1208</c:v>
                </c:pt>
                <c:pt idx="7646">
                  <c:v>1229</c:v>
                </c:pt>
                <c:pt idx="7647">
                  <c:v>1175</c:v>
                </c:pt>
                <c:pt idx="7648">
                  <c:v>1235</c:v>
                </c:pt>
                <c:pt idx="7649">
                  <c:v>1248</c:v>
                </c:pt>
                <c:pt idx="7650">
                  <c:v>1218</c:v>
                </c:pt>
                <c:pt idx="7651">
                  <c:v>1236</c:v>
                </c:pt>
                <c:pt idx="7652">
                  <c:v>1200</c:v>
                </c:pt>
                <c:pt idx="7653">
                  <c:v>1188</c:v>
                </c:pt>
                <c:pt idx="7654">
                  <c:v>1221</c:v>
                </c:pt>
                <c:pt idx="7655">
                  <c:v>1224</c:v>
                </c:pt>
                <c:pt idx="7656">
                  <c:v>1134</c:v>
                </c:pt>
                <c:pt idx="7657">
                  <c:v>1155</c:v>
                </c:pt>
                <c:pt idx="7658">
                  <c:v>1127</c:v>
                </c:pt>
                <c:pt idx="7659">
                  <c:v>1162</c:v>
                </c:pt>
                <c:pt idx="7660">
                  <c:v>1208</c:v>
                </c:pt>
                <c:pt idx="7661">
                  <c:v>1246</c:v>
                </c:pt>
                <c:pt idx="7662">
                  <c:v>1182</c:v>
                </c:pt>
                <c:pt idx="7663">
                  <c:v>1223</c:v>
                </c:pt>
                <c:pt idx="7664">
                  <c:v>1223</c:v>
                </c:pt>
                <c:pt idx="7665">
                  <c:v>1222</c:v>
                </c:pt>
                <c:pt idx="7666">
                  <c:v>1233</c:v>
                </c:pt>
                <c:pt idx="7667">
                  <c:v>1284</c:v>
                </c:pt>
                <c:pt idx="7668">
                  <c:v>1177</c:v>
                </c:pt>
                <c:pt idx="7669">
                  <c:v>1187</c:v>
                </c:pt>
                <c:pt idx="7670">
                  <c:v>1236</c:v>
                </c:pt>
                <c:pt idx="7671">
                  <c:v>1200</c:v>
                </c:pt>
                <c:pt idx="7672">
                  <c:v>1184</c:v>
                </c:pt>
                <c:pt idx="7673">
                  <c:v>1217</c:v>
                </c:pt>
                <c:pt idx="7674">
                  <c:v>1238</c:v>
                </c:pt>
                <c:pt idx="7675">
                  <c:v>1207</c:v>
                </c:pt>
                <c:pt idx="7676">
                  <c:v>1175</c:v>
                </c:pt>
                <c:pt idx="7677">
                  <c:v>1135</c:v>
                </c:pt>
                <c:pt idx="7678">
                  <c:v>1190</c:v>
                </c:pt>
                <c:pt idx="7679">
                  <c:v>1202</c:v>
                </c:pt>
                <c:pt idx="7680">
                  <c:v>1181</c:v>
                </c:pt>
                <c:pt idx="7681">
                  <c:v>1171</c:v>
                </c:pt>
                <c:pt idx="7682">
                  <c:v>1248</c:v>
                </c:pt>
                <c:pt idx="7683">
                  <c:v>1172</c:v>
                </c:pt>
                <c:pt idx="7684">
                  <c:v>1245</c:v>
                </c:pt>
                <c:pt idx="7685">
                  <c:v>1190</c:v>
                </c:pt>
                <c:pt idx="7686">
                  <c:v>1229</c:v>
                </c:pt>
                <c:pt idx="7687">
                  <c:v>1156</c:v>
                </c:pt>
                <c:pt idx="7688">
                  <c:v>1204</c:v>
                </c:pt>
                <c:pt idx="7689">
                  <c:v>1213</c:v>
                </c:pt>
                <c:pt idx="7690">
                  <c:v>1199</c:v>
                </c:pt>
                <c:pt idx="7691">
                  <c:v>1195</c:v>
                </c:pt>
                <c:pt idx="7692">
                  <c:v>1167</c:v>
                </c:pt>
                <c:pt idx="7693">
                  <c:v>1196</c:v>
                </c:pt>
                <c:pt idx="7694">
                  <c:v>1167</c:v>
                </c:pt>
                <c:pt idx="7695">
                  <c:v>1157</c:v>
                </c:pt>
                <c:pt idx="7696">
                  <c:v>1195</c:v>
                </c:pt>
                <c:pt idx="7697">
                  <c:v>1288</c:v>
                </c:pt>
                <c:pt idx="7698">
                  <c:v>1196</c:v>
                </c:pt>
                <c:pt idx="7699">
                  <c:v>1250</c:v>
                </c:pt>
                <c:pt idx="7700">
                  <c:v>1210</c:v>
                </c:pt>
                <c:pt idx="7701">
                  <c:v>1200</c:v>
                </c:pt>
                <c:pt idx="7702">
                  <c:v>1217</c:v>
                </c:pt>
                <c:pt idx="7703">
                  <c:v>1180</c:v>
                </c:pt>
                <c:pt idx="7704">
                  <c:v>1148</c:v>
                </c:pt>
                <c:pt idx="7705">
                  <c:v>1158</c:v>
                </c:pt>
                <c:pt idx="7706">
                  <c:v>1230</c:v>
                </c:pt>
                <c:pt idx="7707">
                  <c:v>1190</c:v>
                </c:pt>
                <c:pt idx="7708">
                  <c:v>1176</c:v>
                </c:pt>
                <c:pt idx="7709">
                  <c:v>1140</c:v>
                </c:pt>
                <c:pt idx="7710">
                  <c:v>1212</c:v>
                </c:pt>
                <c:pt idx="7711">
                  <c:v>1188</c:v>
                </c:pt>
                <c:pt idx="7712">
                  <c:v>1191</c:v>
                </c:pt>
                <c:pt idx="7713">
                  <c:v>1215</c:v>
                </c:pt>
                <c:pt idx="7714">
                  <c:v>1172</c:v>
                </c:pt>
                <c:pt idx="7715">
                  <c:v>1208</c:v>
                </c:pt>
                <c:pt idx="7716">
                  <c:v>1237</c:v>
                </c:pt>
                <c:pt idx="7717">
                  <c:v>1208</c:v>
                </c:pt>
                <c:pt idx="7718">
                  <c:v>1249</c:v>
                </c:pt>
                <c:pt idx="7719">
                  <c:v>1175</c:v>
                </c:pt>
                <c:pt idx="7720">
                  <c:v>1206</c:v>
                </c:pt>
                <c:pt idx="7721">
                  <c:v>1193</c:v>
                </c:pt>
                <c:pt idx="7722">
                  <c:v>1191</c:v>
                </c:pt>
                <c:pt idx="7723">
                  <c:v>1170</c:v>
                </c:pt>
                <c:pt idx="7724">
                  <c:v>1222</c:v>
                </c:pt>
                <c:pt idx="7725">
                  <c:v>1147</c:v>
                </c:pt>
                <c:pt idx="7726">
                  <c:v>1218</c:v>
                </c:pt>
                <c:pt idx="7727">
                  <c:v>1185</c:v>
                </c:pt>
                <c:pt idx="7728">
                  <c:v>1240</c:v>
                </c:pt>
                <c:pt idx="7729">
                  <c:v>1149</c:v>
                </c:pt>
                <c:pt idx="7730">
                  <c:v>1183</c:v>
                </c:pt>
                <c:pt idx="7731">
                  <c:v>1190</c:v>
                </c:pt>
                <c:pt idx="7732">
                  <c:v>1184</c:v>
                </c:pt>
                <c:pt idx="7733">
                  <c:v>1169</c:v>
                </c:pt>
                <c:pt idx="7734">
                  <c:v>1216</c:v>
                </c:pt>
                <c:pt idx="7735">
                  <c:v>1176</c:v>
                </c:pt>
                <c:pt idx="7736">
                  <c:v>1231</c:v>
                </c:pt>
                <c:pt idx="7737">
                  <c:v>1200</c:v>
                </c:pt>
                <c:pt idx="7738">
                  <c:v>1206</c:v>
                </c:pt>
                <c:pt idx="7739">
                  <c:v>1211</c:v>
                </c:pt>
                <c:pt idx="7740">
                  <c:v>1244</c:v>
                </c:pt>
                <c:pt idx="7741">
                  <c:v>1162</c:v>
                </c:pt>
                <c:pt idx="7742">
                  <c:v>1169</c:v>
                </c:pt>
                <c:pt idx="7743">
                  <c:v>1190</c:v>
                </c:pt>
                <c:pt idx="7744">
                  <c:v>1252</c:v>
                </c:pt>
                <c:pt idx="7745">
                  <c:v>1266</c:v>
                </c:pt>
                <c:pt idx="7746">
                  <c:v>1148</c:v>
                </c:pt>
                <c:pt idx="7747">
                  <c:v>1191</c:v>
                </c:pt>
                <c:pt idx="7748">
                  <c:v>1158</c:v>
                </c:pt>
                <c:pt idx="7749">
                  <c:v>1167</c:v>
                </c:pt>
                <c:pt idx="7750">
                  <c:v>1161</c:v>
                </c:pt>
                <c:pt idx="7751">
                  <c:v>1220</c:v>
                </c:pt>
                <c:pt idx="7752">
                  <c:v>1157</c:v>
                </c:pt>
                <c:pt idx="7753">
                  <c:v>1174</c:v>
                </c:pt>
                <c:pt idx="7754">
                  <c:v>1264</c:v>
                </c:pt>
                <c:pt idx="7755">
                  <c:v>1172</c:v>
                </c:pt>
                <c:pt idx="7756">
                  <c:v>1237</c:v>
                </c:pt>
                <c:pt idx="7757">
                  <c:v>1158</c:v>
                </c:pt>
                <c:pt idx="7758">
                  <c:v>1251</c:v>
                </c:pt>
                <c:pt idx="7759">
                  <c:v>1198</c:v>
                </c:pt>
                <c:pt idx="7760">
                  <c:v>1183</c:v>
                </c:pt>
                <c:pt idx="7761">
                  <c:v>1172</c:v>
                </c:pt>
                <c:pt idx="7762">
                  <c:v>1208</c:v>
                </c:pt>
                <c:pt idx="7763">
                  <c:v>1157</c:v>
                </c:pt>
                <c:pt idx="7764">
                  <c:v>1166</c:v>
                </c:pt>
                <c:pt idx="7765">
                  <c:v>1184</c:v>
                </c:pt>
                <c:pt idx="7766">
                  <c:v>1155</c:v>
                </c:pt>
                <c:pt idx="7767">
                  <c:v>1173</c:v>
                </c:pt>
                <c:pt idx="7768">
                  <c:v>1207</c:v>
                </c:pt>
                <c:pt idx="7769">
                  <c:v>1211</c:v>
                </c:pt>
                <c:pt idx="7770">
                  <c:v>1182</c:v>
                </c:pt>
                <c:pt idx="7771">
                  <c:v>1186</c:v>
                </c:pt>
                <c:pt idx="7772">
                  <c:v>1208</c:v>
                </c:pt>
                <c:pt idx="7773">
                  <c:v>1191</c:v>
                </c:pt>
                <c:pt idx="7774">
                  <c:v>1188</c:v>
                </c:pt>
                <c:pt idx="7775">
                  <c:v>1169</c:v>
                </c:pt>
                <c:pt idx="7776">
                  <c:v>1170</c:v>
                </c:pt>
                <c:pt idx="7777">
                  <c:v>1177</c:v>
                </c:pt>
                <c:pt idx="7778">
                  <c:v>1182</c:v>
                </c:pt>
                <c:pt idx="7779">
                  <c:v>1190</c:v>
                </c:pt>
                <c:pt idx="7780">
                  <c:v>1222</c:v>
                </c:pt>
                <c:pt idx="7781">
                  <c:v>1147</c:v>
                </c:pt>
                <c:pt idx="7782">
                  <c:v>1197</c:v>
                </c:pt>
                <c:pt idx="7783">
                  <c:v>1164</c:v>
                </c:pt>
                <c:pt idx="7784">
                  <c:v>1200</c:v>
                </c:pt>
                <c:pt idx="7785">
                  <c:v>1160</c:v>
                </c:pt>
                <c:pt idx="7786">
                  <c:v>1247</c:v>
                </c:pt>
                <c:pt idx="7787">
                  <c:v>1181</c:v>
                </c:pt>
                <c:pt idx="7788">
                  <c:v>1141</c:v>
                </c:pt>
                <c:pt idx="7789">
                  <c:v>1164</c:v>
                </c:pt>
                <c:pt idx="7790">
                  <c:v>1162</c:v>
                </c:pt>
                <c:pt idx="7791">
                  <c:v>1205</c:v>
                </c:pt>
                <c:pt idx="7792">
                  <c:v>1211</c:v>
                </c:pt>
                <c:pt idx="7793">
                  <c:v>1219</c:v>
                </c:pt>
                <c:pt idx="7794">
                  <c:v>1183</c:v>
                </c:pt>
                <c:pt idx="7795">
                  <c:v>1134</c:v>
                </c:pt>
                <c:pt idx="7796">
                  <c:v>1150</c:v>
                </c:pt>
                <c:pt idx="7797">
                  <c:v>1147</c:v>
                </c:pt>
                <c:pt idx="7798">
                  <c:v>1100</c:v>
                </c:pt>
                <c:pt idx="7799">
                  <c:v>1201</c:v>
                </c:pt>
                <c:pt idx="7800">
                  <c:v>1218</c:v>
                </c:pt>
                <c:pt idx="7801">
                  <c:v>1149</c:v>
                </c:pt>
                <c:pt idx="7802">
                  <c:v>1183</c:v>
                </c:pt>
                <c:pt idx="7803">
                  <c:v>1193</c:v>
                </c:pt>
                <c:pt idx="7804">
                  <c:v>1192</c:v>
                </c:pt>
                <c:pt idx="7805">
                  <c:v>1180</c:v>
                </c:pt>
                <c:pt idx="7806">
                  <c:v>1188</c:v>
                </c:pt>
                <c:pt idx="7807">
                  <c:v>1190</c:v>
                </c:pt>
                <c:pt idx="7808">
                  <c:v>1170</c:v>
                </c:pt>
                <c:pt idx="7809">
                  <c:v>1204</c:v>
                </c:pt>
                <c:pt idx="7810">
                  <c:v>1148</c:v>
                </c:pt>
                <c:pt idx="7811">
                  <c:v>1213</c:v>
                </c:pt>
                <c:pt idx="7812">
                  <c:v>1173</c:v>
                </c:pt>
                <c:pt idx="7813">
                  <c:v>1143</c:v>
                </c:pt>
                <c:pt idx="7814">
                  <c:v>1205</c:v>
                </c:pt>
                <c:pt idx="7815">
                  <c:v>1231</c:v>
                </c:pt>
                <c:pt idx="7816">
                  <c:v>1202</c:v>
                </c:pt>
                <c:pt idx="7817">
                  <c:v>1181</c:v>
                </c:pt>
                <c:pt idx="7818">
                  <c:v>1212</c:v>
                </c:pt>
                <c:pt idx="7819">
                  <c:v>1229</c:v>
                </c:pt>
                <c:pt idx="7820">
                  <c:v>1165</c:v>
                </c:pt>
                <c:pt idx="7821">
                  <c:v>1187</c:v>
                </c:pt>
                <c:pt idx="7822">
                  <c:v>1221</c:v>
                </c:pt>
                <c:pt idx="7823">
                  <c:v>1217</c:v>
                </c:pt>
                <c:pt idx="7824">
                  <c:v>1162</c:v>
                </c:pt>
                <c:pt idx="7825">
                  <c:v>1127</c:v>
                </c:pt>
                <c:pt idx="7826">
                  <c:v>1231</c:v>
                </c:pt>
                <c:pt idx="7827">
                  <c:v>1229</c:v>
                </c:pt>
                <c:pt idx="7828">
                  <c:v>1191</c:v>
                </c:pt>
                <c:pt idx="7829">
                  <c:v>1231</c:v>
                </c:pt>
                <c:pt idx="7830">
                  <c:v>1204</c:v>
                </c:pt>
                <c:pt idx="7831">
                  <c:v>1192</c:v>
                </c:pt>
                <c:pt idx="7832">
                  <c:v>1208</c:v>
                </c:pt>
                <c:pt idx="7833">
                  <c:v>1191</c:v>
                </c:pt>
                <c:pt idx="7834">
                  <c:v>1172</c:v>
                </c:pt>
                <c:pt idx="7835">
                  <c:v>1179</c:v>
                </c:pt>
                <c:pt idx="7836">
                  <c:v>1179</c:v>
                </c:pt>
                <c:pt idx="7837">
                  <c:v>1176</c:v>
                </c:pt>
                <c:pt idx="7838">
                  <c:v>1198</c:v>
                </c:pt>
                <c:pt idx="7839">
                  <c:v>1206</c:v>
                </c:pt>
                <c:pt idx="7840">
                  <c:v>1214</c:v>
                </c:pt>
                <c:pt idx="7841">
                  <c:v>1274</c:v>
                </c:pt>
                <c:pt idx="7842">
                  <c:v>1223</c:v>
                </c:pt>
                <c:pt idx="7843">
                  <c:v>1181</c:v>
                </c:pt>
                <c:pt idx="7844">
                  <c:v>1200</c:v>
                </c:pt>
                <c:pt idx="7845">
                  <c:v>1185</c:v>
                </c:pt>
                <c:pt idx="7846">
                  <c:v>1187</c:v>
                </c:pt>
                <c:pt idx="7847">
                  <c:v>1198</c:v>
                </c:pt>
                <c:pt idx="7848">
                  <c:v>1161</c:v>
                </c:pt>
                <c:pt idx="7849">
                  <c:v>1206</c:v>
                </c:pt>
                <c:pt idx="7850">
                  <c:v>1168</c:v>
                </c:pt>
                <c:pt idx="7851">
                  <c:v>1166</c:v>
                </c:pt>
                <c:pt idx="7852">
                  <c:v>1197</c:v>
                </c:pt>
                <c:pt idx="7853">
                  <c:v>1225</c:v>
                </c:pt>
                <c:pt idx="7854">
                  <c:v>1242</c:v>
                </c:pt>
                <c:pt idx="7855">
                  <c:v>1176</c:v>
                </c:pt>
                <c:pt idx="7856">
                  <c:v>1256</c:v>
                </c:pt>
                <c:pt idx="7857">
                  <c:v>1215</c:v>
                </c:pt>
                <c:pt idx="7858">
                  <c:v>1233</c:v>
                </c:pt>
                <c:pt idx="7859">
                  <c:v>1222</c:v>
                </c:pt>
                <c:pt idx="7860">
                  <c:v>1210</c:v>
                </c:pt>
                <c:pt idx="7861">
                  <c:v>1180</c:v>
                </c:pt>
                <c:pt idx="7862">
                  <c:v>1206</c:v>
                </c:pt>
                <c:pt idx="7863">
                  <c:v>1187</c:v>
                </c:pt>
                <c:pt idx="7864">
                  <c:v>1248</c:v>
                </c:pt>
                <c:pt idx="7865">
                  <c:v>1239</c:v>
                </c:pt>
                <c:pt idx="7866">
                  <c:v>1201</c:v>
                </c:pt>
                <c:pt idx="7867">
                  <c:v>1183</c:v>
                </c:pt>
                <c:pt idx="7868">
                  <c:v>1198</c:v>
                </c:pt>
                <c:pt idx="7869">
                  <c:v>1191</c:v>
                </c:pt>
                <c:pt idx="7870">
                  <c:v>1211</c:v>
                </c:pt>
                <c:pt idx="7871">
                  <c:v>1201</c:v>
                </c:pt>
                <c:pt idx="7872">
                  <c:v>1164</c:v>
                </c:pt>
                <c:pt idx="7873">
                  <c:v>1154</c:v>
                </c:pt>
                <c:pt idx="7874">
                  <c:v>1170</c:v>
                </c:pt>
                <c:pt idx="7875">
                  <c:v>1205</c:v>
                </c:pt>
                <c:pt idx="7876">
                  <c:v>1196</c:v>
                </c:pt>
                <c:pt idx="7877">
                  <c:v>1183</c:v>
                </c:pt>
                <c:pt idx="7878">
                  <c:v>1219</c:v>
                </c:pt>
                <c:pt idx="7879">
                  <c:v>1198</c:v>
                </c:pt>
                <c:pt idx="7880">
                  <c:v>1110</c:v>
                </c:pt>
                <c:pt idx="7881">
                  <c:v>1179</c:v>
                </c:pt>
                <c:pt idx="7882">
                  <c:v>1209</c:v>
                </c:pt>
                <c:pt idx="7883">
                  <c:v>1201</c:v>
                </c:pt>
                <c:pt idx="7884">
                  <c:v>1213</c:v>
                </c:pt>
                <c:pt idx="7885">
                  <c:v>1250</c:v>
                </c:pt>
                <c:pt idx="7886">
                  <c:v>1171</c:v>
                </c:pt>
                <c:pt idx="7887">
                  <c:v>1163</c:v>
                </c:pt>
                <c:pt idx="7888">
                  <c:v>1199</c:v>
                </c:pt>
                <c:pt idx="7889">
                  <c:v>1195</c:v>
                </c:pt>
                <c:pt idx="7890">
                  <c:v>1208</c:v>
                </c:pt>
                <c:pt idx="7891">
                  <c:v>1202</c:v>
                </c:pt>
                <c:pt idx="7892">
                  <c:v>1174</c:v>
                </c:pt>
                <c:pt idx="7893">
                  <c:v>1133</c:v>
                </c:pt>
                <c:pt idx="7894">
                  <c:v>1158</c:v>
                </c:pt>
                <c:pt idx="7895">
                  <c:v>1203</c:v>
                </c:pt>
                <c:pt idx="7896">
                  <c:v>1148</c:v>
                </c:pt>
                <c:pt idx="7897">
                  <c:v>1198</c:v>
                </c:pt>
                <c:pt idx="7898">
                  <c:v>1227</c:v>
                </c:pt>
                <c:pt idx="7899">
                  <c:v>1223</c:v>
                </c:pt>
                <c:pt idx="7900">
                  <c:v>1203</c:v>
                </c:pt>
                <c:pt idx="7901">
                  <c:v>1219</c:v>
                </c:pt>
                <c:pt idx="7902">
                  <c:v>1196</c:v>
                </c:pt>
                <c:pt idx="7903">
                  <c:v>1226</c:v>
                </c:pt>
                <c:pt idx="7904">
                  <c:v>1190</c:v>
                </c:pt>
                <c:pt idx="7905">
                  <c:v>1196</c:v>
                </c:pt>
                <c:pt idx="7906">
                  <c:v>1200</c:v>
                </c:pt>
                <c:pt idx="7907">
                  <c:v>1181</c:v>
                </c:pt>
                <c:pt idx="7908">
                  <c:v>1172</c:v>
                </c:pt>
                <c:pt idx="7909">
                  <c:v>1139</c:v>
                </c:pt>
                <c:pt idx="7910">
                  <c:v>1187</c:v>
                </c:pt>
                <c:pt idx="7911">
                  <c:v>1232</c:v>
                </c:pt>
                <c:pt idx="7912">
                  <c:v>1184</c:v>
                </c:pt>
                <c:pt idx="7913">
                  <c:v>1152</c:v>
                </c:pt>
                <c:pt idx="7914">
                  <c:v>1183</c:v>
                </c:pt>
                <c:pt idx="7915">
                  <c:v>1199</c:v>
                </c:pt>
                <c:pt idx="7916">
                  <c:v>1249</c:v>
                </c:pt>
                <c:pt idx="7917">
                  <c:v>1236</c:v>
                </c:pt>
                <c:pt idx="7918">
                  <c:v>1217</c:v>
                </c:pt>
                <c:pt idx="7919">
                  <c:v>1166</c:v>
                </c:pt>
                <c:pt idx="7920">
                  <c:v>1253</c:v>
                </c:pt>
                <c:pt idx="7921">
                  <c:v>1210</c:v>
                </c:pt>
                <c:pt idx="7922">
                  <c:v>1246</c:v>
                </c:pt>
                <c:pt idx="7923">
                  <c:v>1252</c:v>
                </c:pt>
                <c:pt idx="7924">
                  <c:v>1221</c:v>
                </c:pt>
                <c:pt idx="7925">
                  <c:v>1186</c:v>
                </c:pt>
                <c:pt idx="7926">
                  <c:v>1193</c:v>
                </c:pt>
                <c:pt idx="7927">
                  <c:v>1206</c:v>
                </c:pt>
                <c:pt idx="7928">
                  <c:v>1258</c:v>
                </c:pt>
                <c:pt idx="7929">
                  <c:v>1222</c:v>
                </c:pt>
                <c:pt idx="7930">
                  <c:v>1219</c:v>
                </c:pt>
                <c:pt idx="7931">
                  <c:v>1226</c:v>
                </c:pt>
                <c:pt idx="7932">
                  <c:v>1235</c:v>
                </c:pt>
                <c:pt idx="7933">
                  <c:v>1168</c:v>
                </c:pt>
                <c:pt idx="7934">
                  <c:v>1183</c:v>
                </c:pt>
                <c:pt idx="7935">
                  <c:v>1223</c:v>
                </c:pt>
                <c:pt idx="7936">
                  <c:v>1206</c:v>
                </c:pt>
                <c:pt idx="7937">
                  <c:v>1231</c:v>
                </c:pt>
                <c:pt idx="7938">
                  <c:v>1244</c:v>
                </c:pt>
                <c:pt idx="7939">
                  <c:v>1197</c:v>
                </c:pt>
                <c:pt idx="7940">
                  <c:v>1214</c:v>
                </c:pt>
                <c:pt idx="7941">
                  <c:v>1268</c:v>
                </c:pt>
                <c:pt idx="7942">
                  <c:v>1191</c:v>
                </c:pt>
                <c:pt idx="7943">
                  <c:v>1160</c:v>
                </c:pt>
                <c:pt idx="7944">
                  <c:v>1173</c:v>
                </c:pt>
                <c:pt idx="7945">
                  <c:v>1144</c:v>
                </c:pt>
                <c:pt idx="7946">
                  <c:v>1208</c:v>
                </c:pt>
                <c:pt idx="7947">
                  <c:v>1271</c:v>
                </c:pt>
                <c:pt idx="7948">
                  <c:v>1234</c:v>
                </c:pt>
                <c:pt idx="7949">
                  <c:v>1168</c:v>
                </c:pt>
                <c:pt idx="7950">
                  <c:v>1173</c:v>
                </c:pt>
                <c:pt idx="7951">
                  <c:v>1190</c:v>
                </c:pt>
                <c:pt idx="7952">
                  <c:v>1220</c:v>
                </c:pt>
                <c:pt idx="7953">
                  <c:v>1207</c:v>
                </c:pt>
                <c:pt idx="7954">
                  <c:v>1259</c:v>
                </c:pt>
                <c:pt idx="7955">
                  <c:v>1146</c:v>
                </c:pt>
                <c:pt idx="7956">
                  <c:v>1199</c:v>
                </c:pt>
                <c:pt idx="7957">
                  <c:v>1182</c:v>
                </c:pt>
                <c:pt idx="7958">
                  <c:v>1215</c:v>
                </c:pt>
                <c:pt idx="7959">
                  <c:v>1203</c:v>
                </c:pt>
                <c:pt idx="7960">
                  <c:v>1194</c:v>
                </c:pt>
                <c:pt idx="7961">
                  <c:v>1195</c:v>
                </c:pt>
                <c:pt idx="7962">
                  <c:v>1250</c:v>
                </c:pt>
                <c:pt idx="7963">
                  <c:v>1201</c:v>
                </c:pt>
                <c:pt idx="7964">
                  <c:v>1207</c:v>
                </c:pt>
                <c:pt idx="7965">
                  <c:v>1198</c:v>
                </c:pt>
                <c:pt idx="7966">
                  <c:v>1167</c:v>
                </c:pt>
                <c:pt idx="7967">
                  <c:v>1199</c:v>
                </c:pt>
                <c:pt idx="7968">
                  <c:v>1203</c:v>
                </c:pt>
                <c:pt idx="7969">
                  <c:v>1228</c:v>
                </c:pt>
                <c:pt idx="7970">
                  <c:v>1268</c:v>
                </c:pt>
                <c:pt idx="7971">
                  <c:v>1224</c:v>
                </c:pt>
                <c:pt idx="7972">
                  <c:v>1249</c:v>
                </c:pt>
                <c:pt idx="7973">
                  <c:v>1186</c:v>
                </c:pt>
                <c:pt idx="7974">
                  <c:v>1232</c:v>
                </c:pt>
                <c:pt idx="7975">
                  <c:v>1216</c:v>
                </c:pt>
                <c:pt idx="7976">
                  <c:v>1213</c:v>
                </c:pt>
                <c:pt idx="7977">
                  <c:v>1160</c:v>
                </c:pt>
                <c:pt idx="7978">
                  <c:v>1202</c:v>
                </c:pt>
                <c:pt idx="7979">
                  <c:v>1247</c:v>
                </c:pt>
                <c:pt idx="7980">
                  <c:v>1154</c:v>
                </c:pt>
                <c:pt idx="7981">
                  <c:v>1261</c:v>
                </c:pt>
                <c:pt idx="7982">
                  <c:v>1183</c:v>
                </c:pt>
                <c:pt idx="7983">
                  <c:v>1192</c:v>
                </c:pt>
                <c:pt idx="7984">
                  <c:v>1199</c:v>
                </c:pt>
                <c:pt idx="7985">
                  <c:v>1215</c:v>
                </c:pt>
                <c:pt idx="7986">
                  <c:v>1208</c:v>
                </c:pt>
                <c:pt idx="7987">
                  <c:v>1190</c:v>
                </c:pt>
                <c:pt idx="7988">
                  <c:v>1196</c:v>
                </c:pt>
                <c:pt idx="7989">
                  <c:v>1181</c:v>
                </c:pt>
                <c:pt idx="7990">
                  <c:v>1269</c:v>
                </c:pt>
                <c:pt idx="7991">
                  <c:v>1203</c:v>
                </c:pt>
                <c:pt idx="7992">
                  <c:v>1257</c:v>
                </c:pt>
                <c:pt idx="7993">
                  <c:v>1185</c:v>
                </c:pt>
                <c:pt idx="7994">
                  <c:v>1183</c:v>
                </c:pt>
                <c:pt idx="7995">
                  <c:v>1179</c:v>
                </c:pt>
                <c:pt idx="7996">
                  <c:v>1255</c:v>
                </c:pt>
                <c:pt idx="7997">
                  <c:v>1196</c:v>
                </c:pt>
                <c:pt idx="7998">
                  <c:v>1182</c:v>
                </c:pt>
                <c:pt idx="7999">
                  <c:v>1234</c:v>
                </c:pt>
                <c:pt idx="8000">
                  <c:v>1269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3C-4C50-8B43-C3AE3DE4FF89}"/>
            </c:ext>
          </c:extLst>
        </c:ser>
        <c:ser>
          <c:idx val="1"/>
          <c:order val="1"/>
          <c:tx>
            <c:strRef>
              <c:f>'Sheet1 (2)'!$F$1</c:f>
              <c:strCache>
                <c:ptCount val="1"/>
                <c:pt idx="0">
                  <c:v>HEC_1.3e16_irradiated region_001</c:v>
                </c:pt>
              </c:strCache>
            </c:strRef>
          </c:tx>
          <c:spPr>
            <a:ln w="95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'Sheet1 (2)'!$F$322:$F$8322</c:f>
              <c:numCache>
                <c:formatCode>General</c:formatCode>
                <c:ptCount val="8001"/>
                <c:pt idx="0">
                  <c:v>20</c:v>
                </c:pt>
                <c:pt idx="1">
                  <c:v>20.010000000000002</c:v>
                </c:pt>
                <c:pt idx="2">
                  <c:v>20.02</c:v>
                </c:pt>
                <c:pt idx="3">
                  <c:v>20.03</c:v>
                </c:pt>
                <c:pt idx="4">
                  <c:v>20.04</c:v>
                </c:pt>
                <c:pt idx="5">
                  <c:v>20.05</c:v>
                </c:pt>
                <c:pt idx="6">
                  <c:v>20.059999999999999</c:v>
                </c:pt>
                <c:pt idx="7">
                  <c:v>20.07</c:v>
                </c:pt>
                <c:pt idx="8">
                  <c:v>20.079999999999998</c:v>
                </c:pt>
                <c:pt idx="9">
                  <c:v>20.09</c:v>
                </c:pt>
                <c:pt idx="10">
                  <c:v>20.100000000000001</c:v>
                </c:pt>
                <c:pt idx="11">
                  <c:v>20.11</c:v>
                </c:pt>
                <c:pt idx="12">
                  <c:v>20.12</c:v>
                </c:pt>
                <c:pt idx="13">
                  <c:v>20.13</c:v>
                </c:pt>
                <c:pt idx="14">
                  <c:v>20.14</c:v>
                </c:pt>
                <c:pt idx="15">
                  <c:v>20.149999999999999</c:v>
                </c:pt>
                <c:pt idx="16">
                  <c:v>20.16</c:v>
                </c:pt>
                <c:pt idx="17">
                  <c:v>20.170000000000002</c:v>
                </c:pt>
                <c:pt idx="18">
                  <c:v>20.18</c:v>
                </c:pt>
                <c:pt idx="19">
                  <c:v>20.190000000000001</c:v>
                </c:pt>
                <c:pt idx="20">
                  <c:v>20.2</c:v>
                </c:pt>
                <c:pt idx="21">
                  <c:v>20.21</c:v>
                </c:pt>
                <c:pt idx="22">
                  <c:v>20.22</c:v>
                </c:pt>
                <c:pt idx="23">
                  <c:v>20.23</c:v>
                </c:pt>
                <c:pt idx="24">
                  <c:v>20.239999999999998</c:v>
                </c:pt>
                <c:pt idx="25">
                  <c:v>20.25</c:v>
                </c:pt>
                <c:pt idx="26">
                  <c:v>20.260000000000002</c:v>
                </c:pt>
                <c:pt idx="27">
                  <c:v>20.27</c:v>
                </c:pt>
                <c:pt idx="28">
                  <c:v>20.28</c:v>
                </c:pt>
                <c:pt idx="29">
                  <c:v>20.29</c:v>
                </c:pt>
                <c:pt idx="30">
                  <c:v>20.3</c:v>
                </c:pt>
                <c:pt idx="31">
                  <c:v>20.309999999999999</c:v>
                </c:pt>
                <c:pt idx="32">
                  <c:v>20.32</c:v>
                </c:pt>
                <c:pt idx="33">
                  <c:v>20.329999999999998</c:v>
                </c:pt>
                <c:pt idx="34">
                  <c:v>20.34</c:v>
                </c:pt>
                <c:pt idx="35">
                  <c:v>20.350000000000001</c:v>
                </c:pt>
                <c:pt idx="36">
                  <c:v>20.36</c:v>
                </c:pt>
                <c:pt idx="37">
                  <c:v>20.37</c:v>
                </c:pt>
                <c:pt idx="38">
                  <c:v>20.38</c:v>
                </c:pt>
                <c:pt idx="39">
                  <c:v>20.39</c:v>
                </c:pt>
                <c:pt idx="40">
                  <c:v>20.399999999999999</c:v>
                </c:pt>
                <c:pt idx="41">
                  <c:v>20.41</c:v>
                </c:pt>
                <c:pt idx="42">
                  <c:v>20.420000000000002</c:v>
                </c:pt>
                <c:pt idx="43">
                  <c:v>20.43</c:v>
                </c:pt>
                <c:pt idx="44">
                  <c:v>20.440000000000001</c:v>
                </c:pt>
                <c:pt idx="45">
                  <c:v>20.45</c:v>
                </c:pt>
                <c:pt idx="46">
                  <c:v>20.46</c:v>
                </c:pt>
                <c:pt idx="47">
                  <c:v>20.47</c:v>
                </c:pt>
                <c:pt idx="48">
                  <c:v>20.48</c:v>
                </c:pt>
                <c:pt idx="49">
                  <c:v>20.49</c:v>
                </c:pt>
                <c:pt idx="50">
                  <c:v>20.5</c:v>
                </c:pt>
                <c:pt idx="51">
                  <c:v>20.51</c:v>
                </c:pt>
                <c:pt idx="52">
                  <c:v>20.52</c:v>
                </c:pt>
                <c:pt idx="53">
                  <c:v>20.53</c:v>
                </c:pt>
                <c:pt idx="54">
                  <c:v>20.54</c:v>
                </c:pt>
                <c:pt idx="55">
                  <c:v>20.55</c:v>
                </c:pt>
                <c:pt idx="56">
                  <c:v>20.56</c:v>
                </c:pt>
                <c:pt idx="57">
                  <c:v>20.57</c:v>
                </c:pt>
                <c:pt idx="58">
                  <c:v>20.58</c:v>
                </c:pt>
                <c:pt idx="59">
                  <c:v>20.59</c:v>
                </c:pt>
                <c:pt idx="60">
                  <c:v>20.6</c:v>
                </c:pt>
                <c:pt idx="61">
                  <c:v>20.61</c:v>
                </c:pt>
                <c:pt idx="62">
                  <c:v>20.62</c:v>
                </c:pt>
                <c:pt idx="63">
                  <c:v>20.63</c:v>
                </c:pt>
                <c:pt idx="64">
                  <c:v>20.64</c:v>
                </c:pt>
                <c:pt idx="65">
                  <c:v>20.65</c:v>
                </c:pt>
                <c:pt idx="66">
                  <c:v>20.66</c:v>
                </c:pt>
                <c:pt idx="67">
                  <c:v>20.67</c:v>
                </c:pt>
                <c:pt idx="68">
                  <c:v>20.68</c:v>
                </c:pt>
                <c:pt idx="69">
                  <c:v>20.69</c:v>
                </c:pt>
                <c:pt idx="70">
                  <c:v>20.7</c:v>
                </c:pt>
                <c:pt idx="71">
                  <c:v>20.71</c:v>
                </c:pt>
                <c:pt idx="72">
                  <c:v>20.72</c:v>
                </c:pt>
                <c:pt idx="73">
                  <c:v>20.73</c:v>
                </c:pt>
                <c:pt idx="74">
                  <c:v>20.74</c:v>
                </c:pt>
                <c:pt idx="75">
                  <c:v>20.75</c:v>
                </c:pt>
                <c:pt idx="76">
                  <c:v>20.76</c:v>
                </c:pt>
                <c:pt idx="77">
                  <c:v>20.77</c:v>
                </c:pt>
                <c:pt idx="78">
                  <c:v>20.78</c:v>
                </c:pt>
                <c:pt idx="79">
                  <c:v>20.79</c:v>
                </c:pt>
                <c:pt idx="80">
                  <c:v>20.8</c:v>
                </c:pt>
                <c:pt idx="81">
                  <c:v>20.81</c:v>
                </c:pt>
                <c:pt idx="82">
                  <c:v>20.82</c:v>
                </c:pt>
                <c:pt idx="83">
                  <c:v>20.83</c:v>
                </c:pt>
                <c:pt idx="84">
                  <c:v>20.84</c:v>
                </c:pt>
                <c:pt idx="85">
                  <c:v>20.85</c:v>
                </c:pt>
                <c:pt idx="86">
                  <c:v>20.86</c:v>
                </c:pt>
                <c:pt idx="87">
                  <c:v>20.87</c:v>
                </c:pt>
                <c:pt idx="88">
                  <c:v>20.88</c:v>
                </c:pt>
                <c:pt idx="89">
                  <c:v>20.89</c:v>
                </c:pt>
                <c:pt idx="90">
                  <c:v>20.9</c:v>
                </c:pt>
                <c:pt idx="91">
                  <c:v>20.91</c:v>
                </c:pt>
                <c:pt idx="92">
                  <c:v>20.92</c:v>
                </c:pt>
                <c:pt idx="93">
                  <c:v>20.93</c:v>
                </c:pt>
                <c:pt idx="94">
                  <c:v>20.94</c:v>
                </c:pt>
                <c:pt idx="95">
                  <c:v>20.95</c:v>
                </c:pt>
                <c:pt idx="96">
                  <c:v>20.96</c:v>
                </c:pt>
                <c:pt idx="97">
                  <c:v>20.97</c:v>
                </c:pt>
                <c:pt idx="98">
                  <c:v>20.98</c:v>
                </c:pt>
                <c:pt idx="99">
                  <c:v>20.99</c:v>
                </c:pt>
                <c:pt idx="100">
                  <c:v>21</c:v>
                </c:pt>
                <c:pt idx="101">
                  <c:v>21.01</c:v>
                </c:pt>
                <c:pt idx="102">
                  <c:v>21.02</c:v>
                </c:pt>
                <c:pt idx="103">
                  <c:v>21.03</c:v>
                </c:pt>
                <c:pt idx="104">
                  <c:v>21.04</c:v>
                </c:pt>
                <c:pt idx="105">
                  <c:v>21.05</c:v>
                </c:pt>
                <c:pt idx="106">
                  <c:v>21.06</c:v>
                </c:pt>
                <c:pt idx="107">
                  <c:v>21.07</c:v>
                </c:pt>
                <c:pt idx="108">
                  <c:v>21.08</c:v>
                </c:pt>
                <c:pt idx="109">
                  <c:v>21.09</c:v>
                </c:pt>
                <c:pt idx="110">
                  <c:v>21.1</c:v>
                </c:pt>
                <c:pt idx="111">
                  <c:v>21.11</c:v>
                </c:pt>
                <c:pt idx="112">
                  <c:v>21.12</c:v>
                </c:pt>
                <c:pt idx="113">
                  <c:v>21.13</c:v>
                </c:pt>
                <c:pt idx="114">
                  <c:v>21.14</c:v>
                </c:pt>
                <c:pt idx="115">
                  <c:v>21.15</c:v>
                </c:pt>
                <c:pt idx="116">
                  <c:v>21.16</c:v>
                </c:pt>
                <c:pt idx="117">
                  <c:v>21.17</c:v>
                </c:pt>
                <c:pt idx="118">
                  <c:v>21.18</c:v>
                </c:pt>
                <c:pt idx="119">
                  <c:v>21.19</c:v>
                </c:pt>
                <c:pt idx="120">
                  <c:v>21.2</c:v>
                </c:pt>
                <c:pt idx="121">
                  <c:v>21.21</c:v>
                </c:pt>
                <c:pt idx="122">
                  <c:v>21.22</c:v>
                </c:pt>
                <c:pt idx="123">
                  <c:v>21.23</c:v>
                </c:pt>
                <c:pt idx="124">
                  <c:v>21.24</c:v>
                </c:pt>
                <c:pt idx="125">
                  <c:v>21.25</c:v>
                </c:pt>
                <c:pt idx="126">
                  <c:v>21.26</c:v>
                </c:pt>
                <c:pt idx="127">
                  <c:v>21.27</c:v>
                </c:pt>
                <c:pt idx="128">
                  <c:v>21.28</c:v>
                </c:pt>
                <c:pt idx="129">
                  <c:v>21.29</c:v>
                </c:pt>
                <c:pt idx="130">
                  <c:v>21.3</c:v>
                </c:pt>
                <c:pt idx="131">
                  <c:v>21.31</c:v>
                </c:pt>
                <c:pt idx="132">
                  <c:v>21.32</c:v>
                </c:pt>
                <c:pt idx="133">
                  <c:v>21.33</c:v>
                </c:pt>
                <c:pt idx="134">
                  <c:v>21.34</c:v>
                </c:pt>
                <c:pt idx="135">
                  <c:v>21.35</c:v>
                </c:pt>
                <c:pt idx="136">
                  <c:v>21.36</c:v>
                </c:pt>
                <c:pt idx="137">
                  <c:v>21.37</c:v>
                </c:pt>
                <c:pt idx="138">
                  <c:v>21.38</c:v>
                </c:pt>
                <c:pt idx="139">
                  <c:v>21.39</c:v>
                </c:pt>
                <c:pt idx="140">
                  <c:v>21.4</c:v>
                </c:pt>
                <c:pt idx="141">
                  <c:v>21.41</c:v>
                </c:pt>
                <c:pt idx="142">
                  <c:v>21.42</c:v>
                </c:pt>
                <c:pt idx="143">
                  <c:v>21.43</c:v>
                </c:pt>
                <c:pt idx="144">
                  <c:v>21.44</c:v>
                </c:pt>
                <c:pt idx="145">
                  <c:v>21.45</c:v>
                </c:pt>
                <c:pt idx="146">
                  <c:v>21.46</c:v>
                </c:pt>
                <c:pt idx="147">
                  <c:v>21.47</c:v>
                </c:pt>
                <c:pt idx="148">
                  <c:v>21.48</c:v>
                </c:pt>
                <c:pt idx="149">
                  <c:v>21.49</c:v>
                </c:pt>
                <c:pt idx="150">
                  <c:v>21.5</c:v>
                </c:pt>
                <c:pt idx="151">
                  <c:v>21.51</c:v>
                </c:pt>
                <c:pt idx="152">
                  <c:v>21.52</c:v>
                </c:pt>
                <c:pt idx="153">
                  <c:v>21.53</c:v>
                </c:pt>
                <c:pt idx="154">
                  <c:v>21.54</c:v>
                </c:pt>
                <c:pt idx="155">
                  <c:v>21.55</c:v>
                </c:pt>
                <c:pt idx="156">
                  <c:v>21.56</c:v>
                </c:pt>
                <c:pt idx="157">
                  <c:v>21.57</c:v>
                </c:pt>
                <c:pt idx="158">
                  <c:v>21.58</c:v>
                </c:pt>
                <c:pt idx="159">
                  <c:v>21.59</c:v>
                </c:pt>
                <c:pt idx="160">
                  <c:v>21.6</c:v>
                </c:pt>
                <c:pt idx="161">
                  <c:v>21.61</c:v>
                </c:pt>
                <c:pt idx="162">
                  <c:v>21.62</c:v>
                </c:pt>
                <c:pt idx="163">
                  <c:v>21.63</c:v>
                </c:pt>
                <c:pt idx="164">
                  <c:v>21.64</c:v>
                </c:pt>
                <c:pt idx="165">
                  <c:v>21.65</c:v>
                </c:pt>
                <c:pt idx="166">
                  <c:v>21.66</c:v>
                </c:pt>
                <c:pt idx="167">
                  <c:v>21.67</c:v>
                </c:pt>
                <c:pt idx="168">
                  <c:v>21.68</c:v>
                </c:pt>
                <c:pt idx="169">
                  <c:v>21.69</c:v>
                </c:pt>
                <c:pt idx="170">
                  <c:v>21.7</c:v>
                </c:pt>
                <c:pt idx="171">
                  <c:v>21.71</c:v>
                </c:pt>
                <c:pt idx="172">
                  <c:v>21.72</c:v>
                </c:pt>
                <c:pt idx="173">
                  <c:v>21.73</c:v>
                </c:pt>
                <c:pt idx="174">
                  <c:v>21.74</c:v>
                </c:pt>
                <c:pt idx="175">
                  <c:v>21.75</c:v>
                </c:pt>
                <c:pt idx="176">
                  <c:v>21.76</c:v>
                </c:pt>
                <c:pt idx="177">
                  <c:v>21.77</c:v>
                </c:pt>
                <c:pt idx="178">
                  <c:v>21.78</c:v>
                </c:pt>
                <c:pt idx="179">
                  <c:v>21.79</c:v>
                </c:pt>
                <c:pt idx="180">
                  <c:v>21.8</c:v>
                </c:pt>
                <c:pt idx="181">
                  <c:v>21.81</c:v>
                </c:pt>
                <c:pt idx="182">
                  <c:v>21.82</c:v>
                </c:pt>
                <c:pt idx="183">
                  <c:v>21.83</c:v>
                </c:pt>
                <c:pt idx="184">
                  <c:v>21.84</c:v>
                </c:pt>
                <c:pt idx="185">
                  <c:v>21.85</c:v>
                </c:pt>
                <c:pt idx="186">
                  <c:v>21.86</c:v>
                </c:pt>
                <c:pt idx="187">
                  <c:v>21.87</c:v>
                </c:pt>
                <c:pt idx="188">
                  <c:v>21.88</c:v>
                </c:pt>
                <c:pt idx="189">
                  <c:v>21.89</c:v>
                </c:pt>
                <c:pt idx="190">
                  <c:v>21.9</c:v>
                </c:pt>
                <c:pt idx="191">
                  <c:v>21.91</c:v>
                </c:pt>
                <c:pt idx="192">
                  <c:v>21.92</c:v>
                </c:pt>
                <c:pt idx="193">
                  <c:v>21.93</c:v>
                </c:pt>
                <c:pt idx="194">
                  <c:v>21.94</c:v>
                </c:pt>
                <c:pt idx="195">
                  <c:v>21.95</c:v>
                </c:pt>
                <c:pt idx="196">
                  <c:v>21.96</c:v>
                </c:pt>
                <c:pt idx="197">
                  <c:v>21.97</c:v>
                </c:pt>
                <c:pt idx="198">
                  <c:v>21.98</c:v>
                </c:pt>
                <c:pt idx="199">
                  <c:v>21.99</c:v>
                </c:pt>
                <c:pt idx="200">
                  <c:v>22</c:v>
                </c:pt>
                <c:pt idx="201">
                  <c:v>22.01</c:v>
                </c:pt>
                <c:pt idx="202">
                  <c:v>22.02</c:v>
                </c:pt>
                <c:pt idx="203">
                  <c:v>22.03</c:v>
                </c:pt>
                <c:pt idx="204">
                  <c:v>22.04</c:v>
                </c:pt>
                <c:pt idx="205">
                  <c:v>22.05</c:v>
                </c:pt>
                <c:pt idx="206">
                  <c:v>22.06</c:v>
                </c:pt>
                <c:pt idx="207">
                  <c:v>22.07</c:v>
                </c:pt>
                <c:pt idx="208">
                  <c:v>22.08</c:v>
                </c:pt>
                <c:pt idx="209">
                  <c:v>22.09</c:v>
                </c:pt>
                <c:pt idx="210">
                  <c:v>22.1</c:v>
                </c:pt>
                <c:pt idx="211">
                  <c:v>22.11</c:v>
                </c:pt>
                <c:pt idx="212">
                  <c:v>22.12</c:v>
                </c:pt>
                <c:pt idx="213">
                  <c:v>22.13</c:v>
                </c:pt>
                <c:pt idx="214">
                  <c:v>22.14</c:v>
                </c:pt>
                <c:pt idx="215">
                  <c:v>22.15</c:v>
                </c:pt>
                <c:pt idx="216">
                  <c:v>22.16</c:v>
                </c:pt>
                <c:pt idx="217">
                  <c:v>22.17</c:v>
                </c:pt>
                <c:pt idx="218">
                  <c:v>22.18</c:v>
                </c:pt>
                <c:pt idx="219">
                  <c:v>22.19</c:v>
                </c:pt>
                <c:pt idx="220">
                  <c:v>22.2</c:v>
                </c:pt>
                <c:pt idx="221">
                  <c:v>22.21</c:v>
                </c:pt>
                <c:pt idx="222">
                  <c:v>22.22</c:v>
                </c:pt>
                <c:pt idx="223">
                  <c:v>22.23</c:v>
                </c:pt>
                <c:pt idx="224">
                  <c:v>22.24</c:v>
                </c:pt>
                <c:pt idx="225">
                  <c:v>22.25</c:v>
                </c:pt>
                <c:pt idx="226">
                  <c:v>22.26</c:v>
                </c:pt>
                <c:pt idx="227">
                  <c:v>22.27</c:v>
                </c:pt>
                <c:pt idx="228">
                  <c:v>22.28</c:v>
                </c:pt>
                <c:pt idx="229">
                  <c:v>22.29</c:v>
                </c:pt>
                <c:pt idx="230">
                  <c:v>22.3</c:v>
                </c:pt>
                <c:pt idx="231">
                  <c:v>22.31</c:v>
                </c:pt>
                <c:pt idx="232">
                  <c:v>22.32</c:v>
                </c:pt>
                <c:pt idx="233">
                  <c:v>22.33</c:v>
                </c:pt>
                <c:pt idx="234">
                  <c:v>22.34</c:v>
                </c:pt>
                <c:pt idx="235">
                  <c:v>22.35</c:v>
                </c:pt>
                <c:pt idx="236">
                  <c:v>22.36</c:v>
                </c:pt>
                <c:pt idx="237">
                  <c:v>22.37</c:v>
                </c:pt>
                <c:pt idx="238">
                  <c:v>22.38</c:v>
                </c:pt>
                <c:pt idx="239">
                  <c:v>22.39</c:v>
                </c:pt>
                <c:pt idx="240">
                  <c:v>22.4</c:v>
                </c:pt>
                <c:pt idx="241">
                  <c:v>22.41</c:v>
                </c:pt>
                <c:pt idx="242">
                  <c:v>22.42</c:v>
                </c:pt>
                <c:pt idx="243">
                  <c:v>22.43</c:v>
                </c:pt>
                <c:pt idx="244">
                  <c:v>22.44</c:v>
                </c:pt>
                <c:pt idx="245">
                  <c:v>22.45</c:v>
                </c:pt>
                <c:pt idx="246">
                  <c:v>22.46</c:v>
                </c:pt>
                <c:pt idx="247">
                  <c:v>22.47</c:v>
                </c:pt>
                <c:pt idx="248">
                  <c:v>22.48</c:v>
                </c:pt>
                <c:pt idx="249">
                  <c:v>22.49</c:v>
                </c:pt>
                <c:pt idx="250">
                  <c:v>22.5</c:v>
                </c:pt>
                <c:pt idx="251">
                  <c:v>22.51</c:v>
                </c:pt>
                <c:pt idx="252">
                  <c:v>22.52</c:v>
                </c:pt>
                <c:pt idx="253">
                  <c:v>22.53</c:v>
                </c:pt>
                <c:pt idx="254">
                  <c:v>22.54</c:v>
                </c:pt>
                <c:pt idx="255">
                  <c:v>22.55</c:v>
                </c:pt>
                <c:pt idx="256">
                  <c:v>22.56</c:v>
                </c:pt>
                <c:pt idx="257">
                  <c:v>22.57</c:v>
                </c:pt>
                <c:pt idx="258">
                  <c:v>22.58</c:v>
                </c:pt>
                <c:pt idx="259">
                  <c:v>22.59</c:v>
                </c:pt>
                <c:pt idx="260">
                  <c:v>22.6</c:v>
                </c:pt>
                <c:pt idx="261">
                  <c:v>22.61</c:v>
                </c:pt>
                <c:pt idx="262">
                  <c:v>22.62</c:v>
                </c:pt>
                <c:pt idx="263">
                  <c:v>22.63</c:v>
                </c:pt>
                <c:pt idx="264">
                  <c:v>22.64</c:v>
                </c:pt>
                <c:pt idx="265">
                  <c:v>22.65</c:v>
                </c:pt>
                <c:pt idx="266">
                  <c:v>22.66</c:v>
                </c:pt>
                <c:pt idx="267">
                  <c:v>22.67</c:v>
                </c:pt>
                <c:pt idx="268">
                  <c:v>22.68</c:v>
                </c:pt>
                <c:pt idx="269">
                  <c:v>22.69</c:v>
                </c:pt>
                <c:pt idx="270">
                  <c:v>22.7</c:v>
                </c:pt>
                <c:pt idx="271">
                  <c:v>22.71</c:v>
                </c:pt>
                <c:pt idx="272">
                  <c:v>22.72</c:v>
                </c:pt>
                <c:pt idx="273">
                  <c:v>22.73</c:v>
                </c:pt>
                <c:pt idx="274">
                  <c:v>22.74</c:v>
                </c:pt>
                <c:pt idx="275">
                  <c:v>22.75</c:v>
                </c:pt>
                <c:pt idx="276">
                  <c:v>22.76</c:v>
                </c:pt>
                <c:pt idx="277">
                  <c:v>22.77</c:v>
                </c:pt>
                <c:pt idx="278">
                  <c:v>22.78</c:v>
                </c:pt>
                <c:pt idx="279">
                  <c:v>22.79</c:v>
                </c:pt>
                <c:pt idx="280">
                  <c:v>22.8</c:v>
                </c:pt>
                <c:pt idx="281">
                  <c:v>22.81</c:v>
                </c:pt>
                <c:pt idx="282">
                  <c:v>22.82</c:v>
                </c:pt>
                <c:pt idx="283">
                  <c:v>22.83</c:v>
                </c:pt>
                <c:pt idx="284">
                  <c:v>22.84</c:v>
                </c:pt>
                <c:pt idx="285">
                  <c:v>22.85</c:v>
                </c:pt>
                <c:pt idx="286">
                  <c:v>22.86</c:v>
                </c:pt>
                <c:pt idx="287">
                  <c:v>22.87</c:v>
                </c:pt>
                <c:pt idx="288">
                  <c:v>22.88</c:v>
                </c:pt>
                <c:pt idx="289">
                  <c:v>22.89</c:v>
                </c:pt>
                <c:pt idx="290">
                  <c:v>22.9</c:v>
                </c:pt>
                <c:pt idx="291">
                  <c:v>22.91</c:v>
                </c:pt>
                <c:pt idx="292">
                  <c:v>22.92</c:v>
                </c:pt>
                <c:pt idx="293">
                  <c:v>22.93</c:v>
                </c:pt>
                <c:pt idx="294">
                  <c:v>22.94</c:v>
                </c:pt>
                <c:pt idx="295">
                  <c:v>22.95</c:v>
                </c:pt>
                <c:pt idx="296">
                  <c:v>22.96</c:v>
                </c:pt>
                <c:pt idx="297">
                  <c:v>22.97</c:v>
                </c:pt>
                <c:pt idx="298">
                  <c:v>22.98</c:v>
                </c:pt>
                <c:pt idx="299">
                  <c:v>22.99</c:v>
                </c:pt>
                <c:pt idx="300">
                  <c:v>23</c:v>
                </c:pt>
                <c:pt idx="301">
                  <c:v>23.01</c:v>
                </c:pt>
                <c:pt idx="302">
                  <c:v>23.02</c:v>
                </c:pt>
                <c:pt idx="303">
                  <c:v>23.03</c:v>
                </c:pt>
                <c:pt idx="304">
                  <c:v>23.04</c:v>
                </c:pt>
                <c:pt idx="305">
                  <c:v>23.05</c:v>
                </c:pt>
                <c:pt idx="306">
                  <c:v>23.06</c:v>
                </c:pt>
                <c:pt idx="307">
                  <c:v>23.07</c:v>
                </c:pt>
                <c:pt idx="308">
                  <c:v>23.08</c:v>
                </c:pt>
                <c:pt idx="309">
                  <c:v>23.09</c:v>
                </c:pt>
                <c:pt idx="310">
                  <c:v>23.1</c:v>
                </c:pt>
                <c:pt idx="311">
                  <c:v>23.11</c:v>
                </c:pt>
                <c:pt idx="312">
                  <c:v>23.12</c:v>
                </c:pt>
                <c:pt idx="313">
                  <c:v>23.13</c:v>
                </c:pt>
                <c:pt idx="314">
                  <c:v>23.14</c:v>
                </c:pt>
                <c:pt idx="315">
                  <c:v>23.15</c:v>
                </c:pt>
                <c:pt idx="316">
                  <c:v>23.16</c:v>
                </c:pt>
                <c:pt idx="317">
                  <c:v>23.17</c:v>
                </c:pt>
                <c:pt idx="318">
                  <c:v>23.18</c:v>
                </c:pt>
                <c:pt idx="319">
                  <c:v>23.19</c:v>
                </c:pt>
                <c:pt idx="320">
                  <c:v>23.2</c:v>
                </c:pt>
                <c:pt idx="321">
                  <c:v>23.21</c:v>
                </c:pt>
                <c:pt idx="322">
                  <c:v>23.22</c:v>
                </c:pt>
                <c:pt idx="323">
                  <c:v>23.23</c:v>
                </c:pt>
                <c:pt idx="324">
                  <c:v>23.24</c:v>
                </c:pt>
                <c:pt idx="325">
                  <c:v>23.25</c:v>
                </c:pt>
                <c:pt idx="326">
                  <c:v>23.26</c:v>
                </c:pt>
                <c:pt idx="327">
                  <c:v>23.27</c:v>
                </c:pt>
                <c:pt idx="328">
                  <c:v>23.28</c:v>
                </c:pt>
                <c:pt idx="329">
                  <c:v>23.29</c:v>
                </c:pt>
                <c:pt idx="330">
                  <c:v>23.3</c:v>
                </c:pt>
                <c:pt idx="331">
                  <c:v>23.31</c:v>
                </c:pt>
                <c:pt idx="332">
                  <c:v>23.32</c:v>
                </c:pt>
                <c:pt idx="333">
                  <c:v>23.33</c:v>
                </c:pt>
                <c:pt idx="334">
                  <c:v>23.34</c:v>
                </c:pt>
                <c:pt idx="335">
                  <c:v>23.35</c:v>
                </c:pt>
                <c:pt idx="336">
                  <c:v>23.36</c:v>
                </c:pt>
                <c:pt idx="337">
                  <c:v>23.37</c:v>
                </c:pt>
                <c:pt idx="338">
                  <c:v>23.38</c:v>
                </c:pt>
                <c:pt idx="339">
                  <c:v>23.39</c:v>
                </c:pt>
                <c:pt idx="340">
                  <c:v>23.4</c:v>
                </c:pt>
                <c:pt idx="341">
                  <c:v>23.41</c:v>
                </c:pt>
                <c:pt idx="342">
                  <c:v>23.42</c:v>
                </c:pt>
                <c:pt idx="343">
                  <c:v>23.43</c:v>
                </c:pt>
                <c:pt idx="344">
                  <c:v>23.44</c:v>
                </c:pt>
                <c:pt idx="345">
                  <c:v>23.45</c:v>
                </c:pt>
                <c:pt idx="346">
                  <c:v>23.46</c:v>
                </c:pt>
                <c:pt idx="347">
                  <c:v>23.47</c:v>
                </c:pt>
                <c:pt idx="348">
                  <c:v>23.48</c:v>
                </c:pt>
                <c:pt idx="349">
                  <c:v>23.49</c:v>
                </c:pt>
                <c:pt idx="350">
                  <c:v>23.5</c:v>
                </c:pt>
                <c:pt idx="351">
                  <c:v>23.51</c:v>
                </c:pt>
                <c:pt idx="352">
                  <c:v>23.52</c:v>
                </c:pt>
                <c:pt idx="353">
                  <c:v>23.53</c:v>
                </c:pt>
                <c:pt idx="354">
                  <c:v>23.54</c:v>
                </c:pt>
                <c:pt idx="355">
                  <c:v>23.55</c:v>
                </c:pt>
                <c:pt idx="356">
                  <c:v>23.56</c:v>
                </c:pt>
                <c:pt idx="357">
                  <c:v>23.57</c:v>
                </c:pt>
                <c:pt idx="358">
                  <c:v>23.58</c:v>
                </c:pt>
                <c:pt idx="359">
                  <c:v>23.59</c:v>
                </c:pt>
                <c:pt idx="360">
                  <c:v>23.6</c:v>
                </c:pt>
                <c:pt idx="361">
                  <c:v>23.61</c:v>
                </c:pt>
                <c:pt idx="362">
                  <c:v>23.62</c:v>
                </c:pt>
                <c:pt idx="363">
                  <c:v>23.63</c:v>
                </c:pt>
                <c:pt idx="364">
                  <c:v>23.64</c:v>
                </c:pt>
                <c:pt idx="365">
                  <c:v>23.65</c:v>
                </c:pt>
                <c:pt idx="366">
                  <c:v>23.66</c:v>
                </c:pt>
                <c:pt idx="367">
                  <c:v>23.67</c:v>
                </c:pt>
                <c:pt idx="368">
                  <c:v>23.68</c:v>
                </c:pt>
                <c:pt idx="369">
                  <c:v>23.69</c:v>
                </c:pt>
                <c:pt idx="370">
                  <c:v>23.7</c:v>
                </c:pt>
                <c:pt idx="371">
                  <c:v>23.71</c:v>
                </c:pt>
                <c:pt idx="372">
                  <c:v>23.72</c:v>
                </c:pt>
                <c:pt idx="373">
                  <c:v>23.73</c:v>
                </c:pt>
                <c:pt idx="374">
                  <c:v>23.74</c:v>
                </c:pt>
                <c:pt idx="375">
                  <c:v>23.75</c:v>
                </c:pt>
                <c:pt idx="376">
                  <c:v>23.76</c:v>
                </c:pt>
                <c:pt idx="377">
                  <c:v>23.77</c:v>
                </c:pt>
                <c:pt idx="378">
                  <c:v>23.78</c:v>
                </c:pt>
                <c:pt idx="379">
                  <c:v>23.79</c:v>
                </c:pt>
                <c:pt idx="380">
                  <c:v>23.8</c:v>
                </c:pt>
                <c:pt idx="381">
                  <c:v>23.81</c:v>
                </c:pt>
                <c:pt idx="382">
                  <c:v>23.82</c:v>
                </c:pt>
                <c:pt idx="383">
                  <c:v>23.83</c:v>
                </c:pt>
                <c:pt idx="384">
                  <c:v>23.84</c:v>
                </c:pt>
                <c:pt idx="385">
                  <c:v>23.85</c:v>
                </c:pt>
                <c:pt idx="386">
                  <c:v>23.86</c:v>
                </c:pt>
                <c:pt idx="387">
                  <c:v>23.87</c:v>
                </c:pt>
                <c:pt idx="388">
                  <c:v>23.88</c:v>
                </c:pt>
                <c:pt idx="389">
                  <c:v>23.89</c:v>
                </c:pt>
                <c:pt idx="390">
                  <c:v>23.9</c:v>
                </c:pt>
                <c:pt idx="391">
                  <c:v>23.91</c:v>
                </c:pt>
                <c:pt idx="392">
                  <c:v>23.92</c:v>
                </c:pt>
                <c:pt idx="393">
                  <c:v>23.93</c:v>
                </c:pt>
                <c:pt idx="394">
                  <c:v>23.94</c:v>
                </c:pt>
                <c:pt idx="395">
                  <c:v>23.95</c:v>
                </c:pt>
                <c:pt idx="396">
                  <c:v>23.96</c:v>
                </c:pt>
                <c:pt idx="397">
                  <c:v>23.97</c:v>
                </c:pt>
                <c:pt idx="398">
                  <c:v>23.98</c:v>
                </c:pt>
                <c:pt idx="399">
                  <c:v>23.99</c:v>
                </c:pt>
                <c:pt idx="400">
                  <c:v>24</c:v>
                </c:pt>
                <c:pt idx="401">
                  <c:v>24.01</c:v>
                </c:pt>
                <c:pt idx="402">
                  <c:v>24.02</c:v>
                </c:pt>
                <c:pt idx="403">
                  <c:v>24.03</c:v>
                </c:pt>
                <c:pt idx="404">
                  <c:v>24.04</c:v>
                </c:pt>
                <c:pt idx="405">
                  <c:v>24.05</c:v>
                </c:pt>
                <c:pt idx="406">
                  <c:v>24.06</c:v>
                </c:pt>
                <c:pt idx="407">
                  <c:v>24.07</c:v>
                </c:pt>
                <c:pt idx="408">
                  <c:v>24.08</c:v>
                </c:pt>
                <c:pt idx="409">
                  <c:v>24.09</c:v>
                </c:pt>
                <c:pt idx="410">
                  <c:v>24.1</c:v>
                </c:pt>
                <c:pt idx="411">
                  <c:v>24.11</c:v>
                </c:pt>
                <c:pt idx="412">
                  <c:v>24.12</c:v>
                </c:pt>
                <c:pt idx="413">
                  <c:v>24.13</c:v>
                </c:pt>
                <c:pt idx="414">
                  <c:v>24.14</c:v>
                </c:pt>
                <c:pt idx="415">
                  <c:v>24.15</c:v>
                </c:pt>
                <c:pt idx="416">
                  <c:v>24.16</c:v>
                </c:pt>
                <c:pt idx="417">
                  <c:v>24.17</c:v>
                </c:pt>
                <c:pt idx="418">
                  <c:v>24.18</c:v>
                </c:pt>
                <c:pt idx="419">
                  <c:v>24.19</c:v>
                </c:pt>
                <c:pt idx="420">
                  <c:v>24.2</c:v>
                </c:pt>
                <c:pt idx="421">
                  <c:v>24.21</c:v>
                </c:pt>
                <c:pt idx="422">
                  <c:v>24.22</c:v>
                </c:pt>
                <c:pt idx="423">
                  <c:v>24.23</c:v>
                </c:pt>
                <c:pt idx="424">
                  <c:v>24.24</c:v>
                </c:pt>
                <c:pt idx="425">
                  <c:v>24.25</c:v>
                </c:pt>
                <c:pt idx="426">
                  <c:v>24.26</c:v>
                </c:pt>
                <c:pt idx="427">
                  <c:v>24.27</c:v>
                </c:pt>
                <c:pt idx="428">
                  <c:v>24.28</c:v>
                </c:pt>
                <c:pt idx="429">
                  <c:v>24.29</c:v>
                </c:pt>
                <c:pt idx="430">
                  <c:v>24.3</c:v>
                </c:pt>
                <c:pt idx="431">
                  <c:v>24.31</c:v>
                </c:pt>
                <c:pt idx="432">
                  <c:v>24.32</c:v>
                </c:pt>
                <c:pt idx="433">
                  <c:v>24.33</c:v>
                </c:pt>
                <c:pt idx="434">
                  <c:v>24.34</c:v>
                </c:pt>
                <c:pt idx="435">
                  <c:v>24.35</c:v>
                </c:pt>
                <c:pt idx="436">
                  <c:v>24.36</c:v>
                </c:pt>
                <c:pt idx="437">
                  <c:v>24.37</c:v>
                </c:pt>
                <c:pt idx="438">
                  <c:v>24.38</c:v>
                </c:pt>
                <c:pt idx="439">
                  <c:v>24.39</c:v>
                </c:pt>
                <c:pt idx="440">
                  <c:v>24.4</c:v>
                </c:pt>
                <c:pt idx="441">
                  <c:v>24.41</c:v>
                </c:pt>
                <c:pt idx="442">
                  <c:v>24.42</c:v>
                </c:pt>
                <c:pt idx="443">
                  <c:v>24.43</c:v>
                </c:pt>
                <c:pt idx="444">
                  <c:v>24.44</c:v>
                </c:pt>
                <c:pt idx="445">
                  <c:v>24.45</c:v>
                </c:pt>
                <c:pt idx="446">
                  <c:v>24.46</c:v>
                </c:pt>
                <c:pt idx="447">
                  <c:v>24.47</c:v>
                </c:pt>
                <c:pt idx="448">
                  <c:v>24.48</c:v>
                </c:pt>
                <c:pt idx="449">
                  <c:v>24.49</c:v>
                </c:pt>
                <c:pt idx="450">
                  <c:v>24.5</c:v>
                </c:pt>
                <c:pt idx="451">
                  <c:v>24.51</c:v>
                </c:pt>
                <c:pt idx="452">
                  <c:v>24.52</c:v>
                </c:pt>
                <c:pt idx="453">
                  <c:v>24.53</c:v>
                </c:pt>
                <c:pt idx="454">
                  <c:v>24.54</c:v>
                </c:pt>
                <c:pt idx="455">
                  <c:v>24.55</c:v>
                </c:pt>
                <c:pt idx="456">
                  <c:v>24.56</c:v>
                </c:pt>
                <c:pt idx="457">
                  <c:v>24.57</c:v>
                </c:pt>
                <c:pt idx="458">
                  <c:v>24.58</c:v>
                </c:pt>
                <c:pt idx="459">
                  <c:v>24.59</c:v>
                </c:pt>
                <c:pt idx="460">
                  <c:v>24.6</c:v>
                </c:pt>
                <c:pt idx="461">
                  <c:v>24.61</c:v>
                </c:pt>
                <c:pt idx="462">
                  <c:v>24.62</c:v>
                </c:pt>
                <c:pt idx="463">
                  <c:v>24.63</c:v>
                </c:pt>
                <c:pt idx="464">
                  <c:v>24.64</c:v>
                </c:pt>
                <c:pt idx="465">
                  <c:v>24.65</c:v>
                </c:pt>
                <c:pt idx="466">
                  <c:v>24.66</c:v>
                </c:pt>
                <c:pt idx="467">
                  <c:v>24.67</c:v>
                </c:pt>
                <c:pt idx="468">
                  <c:v>24.68</c:v>
                </c:pt>
                <c:pt idx="469">
                  <c:v>24.69</c:v>
                </c:pt>
                <c:pt idx="470">
                  <c:v>24.7</c:v>
                </c:pt>
                <c:pt idx="471">
                  <c:v>24.71</c:v>
                </c:pt>
                <c:pt idx="472">
                  <c:v>24.72</c:v>
                </c:pt>
                <c:pt idx="473">
                  <c:v>24.73</c:v>
                </c:pt>
                <c:pt idx="474">
                  <c:v>24.74</c:v>
                </c:pt>
                <c:pt idx="475">
                  <c:v>24.75</c:v>
                </c:pt>
                <c:pt idx="476">
                  <c:v>24.76</c:v>
                </c:pt>
                <c:pt idx="477">
                  <c:v>24.77</c:v>
                </c:pt>
                <c:pt idx="478">
                  <c:v>24.78</c:v>
                </c:pt>
                <c:pt idx="479">
                  <c:v>24.79</c:v>
                </c:pt>
                <c:pt idx="480">
                  <c:v>24.8</c:v>
                </c:pt>
                <c:pt idx="481">
                  <c:v>24.81</c:v>
                </c:pt>
                <c:pt idx="482">
                  <c:v>24.82</c:v>
                </c:pt>
                <c:pt idx="483">
                  <c:v>24.83</c:v>
                </c:pt>
                <c:pt idx="484">
                  <c:v>24.84</c:v>
                </c:pt>
                <c:pt idx="485">
                  <c:v>24.85</c:v>
                </c:pt>
                <c:pt idx="486">
                  <c:v>24.86</c:v>
                </c:pt>
                <c:pt idx="487">
                  <c:v>24.87</c:v>
                </c:pt>
                <c:pt idx="488">
                  <c:v>24.88</c:v>
                </c:pt>
                <c:pt idx="489">
                  <c:v>24.89</c:v>
                </c:pt>
                <c:pt idx="490">
                  <c:v>24.9</c:v>
                </c:pt>
                <c:pt idx="491">
                  <c:v>24.91</c:v>
                </c:pt>
                <c:pt idx="492">
                  <c:v>24.92</c:v>
                </c:pt>
                <c:pt idx="493">
                  <c:v>24.93</c:v>
                </c:pt>
                <c:pt idx="494">
                  <c:v>24.94</c:v>
                </c:pt>
                <c:pt idx="495">
                  <c:v>24.95</c:v>
                </c:pt>
                <c:pt idx="496">
                  <c:v>24.96</c:v>
                </c:pt>
                <c:pt idx="497">
                  <c:v>24.97</c:v>
                </c:pt>
                <c:pt idx="498">
                  <c:v>24.98</c:v>
                </c:pt>
                <c:pt idx="499">
                  <c:v>24.99</c:v>
                </c:pt>
                <c:pt idx="500">
                  <c:v>25</c:v>
                </c:pt>
                <c:pt idx="501">
                  <c:v>25.01</c:v>
                </c:pt>
                <c:pt idx="502">
                  <c:v>25.02</c:v>
                </c:pt>
                <c:pt idx="503">
                  <c:v>25.03</c:v>
                </c:pt>
                <c:pt idx="504">
                  <c:v>25.04</c:v>
                </c:pt>
                <c:pt idx="505">
                  <c:v>25.05</c:v>
                </c:pt>
                <c:pt idx="506">
                  <c:v>25.06</c:v>
                </c:pt>
                <c:pt idx="507">
                  <c:v>25.07</c:v>
                </c:pt>
                <c:pt idx="508">
                  <c:v>25.08</c:v>
                </c:pt>
                <c:pt idx="509">
                  <c:v>25.09</c:v>
                </c:pt>
                <c:pt idx="510">
                  <c:v>25.1</c:v>
                </c:pt>
                <c:pt idx="511">
                  <c:v>25.11</c:v>
                </c:pt>
                <c:pt idx="512">
                  <c:v>25.12</c:v>
                </c:pt>
                <c:pt idx="513">
                  <c:v>25.13</c:v>
                </c:pt>
                <c:pt idx="514">
                  <c:v>25.14</c:v>
                </c:pt>
                <c:pt idx="515">
                  <c:v>25.15</c:v>
                </c:pt>
                <c:pt idx="516">
                  <c:v>25.16</c:v>
                </c:pt>
                <c:pt idx="517">
                  <c:v>25.17</c:v>
                </c:pt>
                <c:pt idx="518">
                  <c:v>25.18</c:v>
                </c:pt>
                <c:pt idx="519">
                  <c:v>25.19</c:v>
                </c:pt>
                <c:pt idx="520">
                  <c:v>25.2</c:v>
                </c:pt>
                <c:pt idx="521">
                  <c:v>25.21</c:v>
                </c:pt>
                <c:pt idx="522">
                  <c:v>25.22</c:v>
                </c:pt>
                <c:pt idx="523">
                  <c:v>25.23</c:v>
                </c:pt>
                <c:pt idx="524">
                  <c:v>25.24</c:v>
                </c:pt>
                <c:pt idx="525">
                  <c:v>25.25</c:v>
                </c:pt>
                <c:pt idx="526">
                  <c:v>25.26</c:v>
                </c:pt>
                <c:pt idx="527">
                  <c:v>25.27</c:v>
                </c:pt>
                <c:pt idx="528">
                  <c:v>25.28</c:v>
                </c:pt>
                <c:pt idx="529">
                  <c:v>25.29</c:v>
                </c:pt>
                <c:pt idx="530">
                  <c:v>25.3</c:v>
                </c:pt>
                <c:pt idx="531">
                  <c:v>25.31</c:v>
                </c:pt>
                <c:pt idx="532">
                  <c:v>25.32</c:v>
                </c:pt>
                <c:pt idx="533">
                  <c:v>25.33</c:v>
                </c:pt>
                <c:pt idx="534">
                  <c:v>25.34</c:v>
                </c:pt>
                <c:pt idx="535">
                  <c:v>25.35</c:v>
                </c:pt>
                <c:pt idx="536">
                  <c:v>25.36</c:v>
                </c:pt>
                <c:pt idx="537">
                  <c:v>25.37</c:v>
                </c:pt>
                <c:pt idx="538">
                  <c:v>25.38</c:v>
                </c:pt>
                <c:pt idx="539">
                  <c:v>25.39</c:v>
                </c:pt>
                <c:pt idx="540">
                  <c:v>25.4</c:v>
                </c:pt>
                <c:pt idx="541">
                  <c:v>25.41</c:v>
                </c:pt>
                <c:pt idx="542">
                  <c:v>25.42</c:v>
                </c:pt>
                <c:pt idx="543">
                  <c:v>25.43</c:v>
                </c:pt>
                <c:pt idx="544">
                  <c:v>25.44</c:v>
                </c:pt>
                <c:pt idx="545">
                  <c:v>25.45</c:v>
                </c:pt>
                <c:pt idx="546">
                  <c:v>25.46</c:v>
                </c:pt>
                <c:pt idx="547">
                  <c:v>25.47</c:v>
                </c:pt>
                <c:pt idx="548">
                  <c:v>25.48</c:v>
                </c:pt>
                <c:pt idx="549">
                  <c:v>25.49</c:v>
                </c:pt>
                <c:pt idx="550">
                  <c:v>25.5</c:v>
                </c:pt>
                <c:pt idx="551">
                  <c:v>25.51</c:v>
                </c:pt>
                <c:pt idx="552">
                  <c:v>25.52</c:v>
                </c:pt>
                <c:pt idx="553">
                  <c:v>25.53</c:v>
                </c:pt>
                <c:pt idx="554">
                  <c:v>25.54</c:v>
                </c:pt>
                <c:pt idx="555">
                  <c:v>25.55</c:v>
                </c:pt>
                <c:pt idx="556">
                  <c:v>25.56</c:v>
                </c:pt>
                <c:pt idx="557">
                  <c:v>25.57</c:v>
                </c:pt>
                <c:pt idx="558">
                  <c:v>25.58</c:v>
                </c:pt>
                <c:pt idx="559">
                  <c:v>25.59</c:v>
                </c:pt>
                <c:pt idx="560">
                  <c:v>25.6</c:v>
                </c:pt>
                <c:pt idx="561">
                  <c:v>25.61</c:v>
                </c:pt>
                <c:pt idx="562">
                  <c:v>25.62</c:v>
                </c:pt>
                <c:pt idx="563">
                  <c:v>25.63</c:v>
                </c:pt>
                <c:pt idx="564">
                  <c:v>25.64</c:v>
                </c:pt>
                <c:pt idx="565">
                  <c:v>25.65</c:v>
                </c:pt>
                <c:pt idx="566">
                  <c:v>25.66</c:v>
                </c:pt>
                <c:pt idx="567">
                  <c:v>25.67</c:v>
                </c:pt>
                <c:pt idx="568">
                  <c:v>25.68</c:v>
                </c:pt>
                <c:pt idx="569">
                  <c:v>25.69</c:v>
                </c:pt>
                <c:pt idx="570">
                  <c:v>25.7</c:v>
                </c:pt>
                <c:pt idx="571">
                  <c:v>25.71</c:v>
                </c:pt>
                <c:pt idx="572">
                  <c:v>25.72</c:v>
                </c:pt>
                <c:pt idx="573">
                  <c:v>25.73</c:v>
                </c:pt>
                <c:pt idx="574">
                  <c:v>25.74</c:v>
                </c:pt>
                <c:pt idx="575">
                  <c:v>25.75</c:v>
                </c:pt>
                <c:pt idx="576">
                  <c:v>25.76</c:v>
                </c:pt>
                <c:pt idx="577">
                  <c:v>25.77</c:v>
                </c:pt>
                <c:pt idx="578">
                  <c:v>25.78</c:v>
                </c:pt>
                <c:pt idx="579">
                  <c:v>25.79</c:v>
                </c:pt>
                <c:pt idx="580">
                  <c:v>25.8</c:v>
                </c:pt>
                <c:pt idx="581">
                  <c:v>25.81</c:v>
                </c:pt>
                <c:pt idx="582">
                  <c:v>25.82</c:v>
                </c:pt>
                <c:pt idx="583">
                  <c:v>25.83</c:v>
                </c:pt>
                <c:pt idx="584">
                  <c:v>25.84</c:v>
                </c:pt>
                <c:pt idx="585">
                  <c:v>25.85</c:v>
                </c:pt>
                <c:pt idx="586">
                  <c:v>25.86</c:v>
                </c:pt>
                <c:pt idx="587">
                  <c:v>25.87</c:v>
                </c:pt>
                <c:pt idx="588">
                  <c:v>25.88</c:v>
                </c:pt>
                <c:pt idx="589">
                  <c:v>25.89</c:v>
                </c:pt>
                <c:pt idx="590">
                  <c:v>25.9</c:v>
                </c:pt>
                <c:pt idx="591">
                  <c:v>25.91</c:v>
                </c:pt>
                <c:pt idx="592">
                  <c:v>25.92</c:v>
                </c:pt>
                <c:pt idx="593">
                  <c:v>25.93</c:v>
                </c:pt>
                <c:pt idx="594">
                  <c:v>25.94</c:v>
                </c:pt>
                <c:pt idx="595">
                  <c:v>25.95</c:v>
                </c:pt>
                <c:pt idx="596">
                  <c:v>25.96</c:v>
                </c:pt>
                <c:pt idx="597">
                  <c:v>25.97</c:v>
                </c:pt>
                <c:pt idx="598">
                  <c:v>25.98</c:v>
                </c:pt>
                <c:pt idx="599">
                  <c:v>25.99</c:v>
                </c:pt>
                <c:pt idx="600">
                  <c:v>26</c:v>
                </c:pt>
                <c:pt idx="601">
                  <c:v>26.01</c:v>
                </c:pt>
                <c:pt idx="602">
                  <c:v>26.02</c:v>
                </c:pt>
                <c:pt idx="603">
                  <c:v>26.03</c:v>
                </c:pt>
                <c:pt idx="604">
                  <c:v>26.04</c:v>
                </c:pt>
                <c:pt idx="605">
                  <c:v>26.05</c:v>
                </c:pt>
                <c:pt idx="606">
                  <c:v>26.06</c:v>
                </c:pt>
                <c:pt idx="607">
                  <c:v>26.07</c:v>
                </c:pt>
                <c:pt idx="608">
                  <c:v>26.08</c:v>
                </c:pt>
                <c:pt idx="609">
                  <c:v>26.09</c:v>
                </c:pt>
                <c:pt idx="610">
                  <c:v>26.1</c:v>
                </c:pt>
                <c:pt idx="611">
                  <c:v>26.11</c:v>
                </c:pt>
                <c:pt idx="612">
                  <c:v>26.12</c:v>
                </c:pt>
                <c:pt idx="613">
                  <c:v>26.13</c:v>
                </c:pt>
                <c:pt idx="614">
                  <c:v>26.14</c:v>
                </c:pt>
                <c:pt idx="615">
                  <c:v>26.15</c:v>
                </c:pt>
                <c:pt idx="616">
                  <c:v>26.16</c:v>
                </c:pt>
                <c:pt idx="617">
                  <c:v>26.17</c:v>
                </c:pt>
                <c:pt idx="618">
                  <c:v>26.18</c:v>
                </c:pt>
                <c:pt idx="619">
                  <c:v>26.19</c:v>
                </c:pt>
                <c:pt idx="620">
                  <c:v>26.2</c:v>
                </c:pt>
                <c:pt idx="621">
                  <c:v>26.21</c:v>
                </c:pt>
                <c:pt idx="622">
                  <c:v>26.22</c:v>
                </c:pt>
                <c:pt idx="623">
                  <c:v>26.23</c:v>
                </c:pt>
                <c:pt idx="624">
                  <c:v>26.24</c:v>
                </c:pt>
                <c:pt idx="625">
                  <c:v>26.25</c:v>
                </c:pt>
                <c:pt idx="626">
                  <c:v>26.26</c:v>
                </c:pt>
                <c:pt idx="627">
                  <c:v>26.27</c:v>
                </c:pt>
                <c:pt idx="628">
                  <c:v>26.28</c:v>
                </c:pt>
                <c:pt idx="629">
                  <c:v>26.29</c:v>
                </c:pt>
                <c:pt idx="630">
                  <c:v>26.3</c:v>
                </c:pt>
                <c:pt idx="631">
                  <c:v>26.31</c:v>
                </c:pt>
                <c:pt idx="632">
                  <c:v>26.32</c:v>
                </c:pt>
                <c:pt idx="633">
                  <c:v>26.33</c:v>
                </c:pt>
                <c:pt idx="634">
                  <c:v>26.34</c:v>
                </c:pt>
                <c:pt idx="635">
                  <c:v>26.35</c:v>
                </c:pt>
                <c:pt idx="636">
                  <c:v>26.36</c:v>
                </c:pt>
                <c:pt idx="637">
                  <c:v>26.37</c:v>
                </c:pt>
                <c:pt idx="638">
                  <c:v>26.38</c:v>
                </c:pt>
                <c:pt idx="639">
                  <c:v>26.39</c:v>
                </c:pt>
                <c:pt idx="640">
                  <c:v>26.4</c:v>
                </c:pt>
                <c:pt idx="641">
                  <c:v>26.41</c:v>
                </c:pt>
                <c:pt idx="642">
                  <c:v>26.42</c:v>
                </c:pt>
                <c:pt idx="643">
                  <c:v>26.43</c:v>
                </c:pt>
                <c:pt idx="644">
                  <c:v>26.44</c:v>
                </c:pt>
                <c:pt idx="645">
                  <c:v>26.45</c:v>
                </c:pt>
                <c:pt idx="646">
                  <c:v>26.46</c:v>
                </c:pt>
                <c:pt idx="647">
                  <c:v>26.47</c:v>
                </c:pt>
                <c:pt idx="648">
                  <c:v>26.48</c:v>
                </c:pt>
                <c:pt idx="649">
                  <c:v>26.49</c:v>
                </c:pt>
                <c:pt idx="650">
                  <c:v>26.5</c:v>
                </c:pt>
                <c:pt idx="651">
                  <c:v>26.51</c:v>
                </c:pt>
                <c:pt idx="652">
                  <c:v>26.52</c:v>
                </c:pt>
                <c:pt idx="653">
                  <c:v>26.53</c:v>
                </c:pt>
                <c:pt idx="654">
                  <c:v>26.54</c:v>
                </c:pt>
                <c:pt idx="655">
                  <c:v>26.55</c:v>
                </c:pt>
                <c:pt idx="656">
                  <c:v>26.56</c:v>
                </c:pt>
                <c:pt idx="657">
                  <c:v>26.57</c:v>
                </c:pt>
                <c:pt idx="658">
                  <c:v>26.58</c:v>
                </c:pt>
                <c:pt idx="659">
                  <c:v>26.59</c:v>
                </c:pt>
                <c:pt idx="660">
                  <c:v>26.6</c:v>
                </c:pt>
                <c:pt idx="661">
                  <c:v>26.61</c:v>
                </c:pt>
                <c:pt idx="662">
                  <c:v>26.62</c:v>
                </c:pt>
                <c:pt idx="663">
                  <c:v>26.63</c:v>
                </c:pt>
                <c:pt idx="664">
                  <c:v>26.64</c:v>
                </c:pt>
                <c:pt idx="665">
                  <c:v>26.65</c:v>
                </c:pt>
                <c:pt idx="666">
                  <c:v>26.66</c:v>
                </c:pt>
                <c:pt idx="667">
                  <c:v>26.67</c:v>
                </c:pt>
                <c:pt idx="668">
                  <c:v>26.68</c:v>
                </c:pt>
                <c:pt idx="669">
                  <c:v>26.69</c:v>
                </c:pt>
                <c:pt idx="670">
                  <c:v>26.7</c:v>
                </c:pt>
                <c:pt idx="671">
                  <c:v>26.71</c:v>
                </c:pt>
                <c:pt idx="672">
                  <c:v>26.72</c:v>
                </c:pt>
                <c:pt idx="673">
                  <c:v>26.73</c:v>
                </c:pt>
                <c:pt idx="674">
                  <c:v>26.74</c:v>
                </c:pt>
                <c:pt idx="675">
                  <c:v>26.75</c:v>
                </c:pt>
                <c:pt idx="676">
                  <c:v>26.76</c:v>
                </c:pt>
                <c:pt idx="677">
                  <c:v>26.77</c:v>
                </c:pt>
                <c:pt idx="678">
                  <c:v>26.78</c:v>
                </c:pt>
                <c:pt idx="679">
                  <c:v>26.79</c:v>
                </c:pt>
                <c:pt idx="680">
                  <c:v>26.8</c:v>
                </c:pt>
                <c:pt idx="681">
                  <c:v>26.81</c:v>
                </c:pt>
                <c:pt idx="682">
                  <c:v>26.82</c:v>
                </c:pt>
                <c:pt idx="683">
                  <c:v>26.83</c:v>
                </c:pt>
                <c:pt idx="684">
                  <c:v>26.84</c:v>
                </c:pt>
                <c:pt idx="685">
                  <c:v>26.85</c:v>
                </c:pt>
                <c:pt idx="686">
                  <c:v>26.86</c:v>
                </c:pt>
                <c:pt idx="687">
                  <c:v>26.87</c:v>
                </c:pt>
                <c:pt idx="688">
                  <c:v>26.88</c:v>
                </c:pt>
                <c:pt idx="689">
                  <c:v>26.89</c:v>
                </c:pt>
                <c:pt idx="690">
                  <c:v>26.9</c:v>
                </c:pt>
                <c:pt idx="691">
                  <c:v>26.91</c:v>
                </c:pt>
                <c:pt idx="692">
                  <c:v>26.92</c:v>
                </c:pt>
                <c:pt idx="693">
                  <c:v>26.93</c:v>
                </c:pt>
                <c:pt idx="694">
                  <c:v>26.94</c:v>
                </c:pt>
                <c:pt idx="695">
                  <c:v>26.95</c:v>
                </c:pt>
                <c:pt idx="696">
                  <c:v>26.96</c:v>
                </c:pt>
                <c:pt idx="697">
                  <c:v>26.97</c:v>
                </c:pt>
                <c:pt idx="698">
                  <c:v>26.98</c:v>
                </c:pt>
                <c:pt idx="699">
                  <c:v>26.99</c:v>
                </c:pt>
                <c:pt idx="700">
                  <c:v>27</c:v>
                </c:pt>
                <c:pt idx="701">
                  <c:v>27.01</c:v>
                </c:pt>
                <c:pt idx="702">
                  <c:v>27.02</c:v>
                </c:pt>
                <c:pt idx="703">
                  <c:v>27.03</c:v>
                </c:pt>
                <c:pt idx="704">
                  <c:v>27.04</c:v>
                </c:pt>
                <c:pt idx="705">
                  <c:v>27.05</c:v>
                </c:pt>
                <c:pt idx="706">
                  <c:v>27.06</c:v>
                </c:pt>
                <c:pt idx="707">
                  <c:v>27.07</c:v>
                </c:pt>
                <c:pt idx="708">
                  <c:v>27.08</c:v>
                </c:pt>
                <c:pt idx="709">
                  <c:v>27.09</c:v>
                </c:pt>
                <c:pt idx="710">
                  <c:v>27.1</c:v>
                </c:pt>
                <c:pt idx="711">
                  <c:v>27.11</c:v>
                </c:pt>
                <c:pt idx="712">
                  <c:v>27.12</c:v>
                </c:pt>
                <c:pt idx="713">
                  <c:v>27.13</c:v>
                </c:pt>
                <c:pt idx="714">
                  <c:v>27.14</c:v>
                </c:pt>
                <c:pt idx="715">
                  <c:v>27.15</c:v>
                </c:pt>
                <c:pt idx="716">
                  <c:v>27.16</c:v>
                </c:pt>
                <c:pt idx="717">
                  <c:v>27.17</c:v>
                </c:pt>
                <c:pt idx="718">
                  <c:v>27.18</c:v>
                </c:pt>
                <c:pt idx="719">
                  <c:v>27.19</c:v>
                </c:pt>
                <c:pt idx="720">
                  <c:v>27.2</c:v>
                </c:pt>
                <c:pt idx="721">
                  <c:v>27.21</c:v>
                </c:pt>
                <c:pt idx="722">
                  <c:v>27.22</c:v>
                </c:pt>
                <c:pt idx="723">
                  <c:v>27.23</c:v>
                </c:pt>
                <c:pt idx="724">
                  <c:v>27.24</c:v>
                </c:pt>
                <c:pt idx="725">
                  <c:v>27.25</c:v>
                </c:pt>
                <c:pt idx="726">
                  <c:v>27.26</c:v>
                </c:pt>
                <c:pt idx="727">
                  <c:v>27.27</c:v>
                </c:pt>
                <c:pt idx="728">
                  <c:v>27.28</c:v>
                </c:pt>
                <c:pt idx="729">
                  <c:v>27.29</c:v>
                </c:pt>
                <c:pt idx="730">
                  <c:v>27.3</c:v>
                </c:pt>
                <c:pt idx="731">
                  <c:v>27.31</c:v>
                </c:pt>
                <c:pt idx="732">
                  <c:v>27.32</c:v>
                </c:pt>
                <c:pt idx="733">
                  <c:v>27.33</c:v>
                </c:pt>
                <c:pt idx="734">
                  <c:v>27.34</c:v>
                </c:pt>
                <c:pt idx="735">
                  <c:v>27.35</c:v>
                </c:pt>
                <c:pt idx="736">
                  <c:v>27.36</c:v>
                </c:pt>
                <c:pt idx="737">
                  <c:v>27.37</c:v>
                </c:pt>
                <c:pt idx="738">
                  <c:v>27.38</c:v>
                </c:pt>
                <c:pt idx="739">
                  <c:v>27.39</c:v>
                </c:pt>
                <c:pt idx="740">
                  <c:v>27.4</c:v>
                </c:pt>
                <c:pt idx="741">
                  <c:v>27.41</c:v>
                </c:pt>
                <c:pt idx="742">
                  <c:v>27.42</c:v>
                </c:pt>
                <c:pt idx="743">
                  <c:v>27.43</c:v>
                </c:pt>
                <c:pt idx="744">
                  <c:v>27.44</c:v>
                </c:pt>
                <c:pt idx="745">
                  <c:v>27.45</c:v>
                </c:pt>
                <c:pt idx="746">
                  <c:v>27.46</c:v>
                </c:pt>
                <c:pt idx="747">
                  <c:v>27.47</c:v>
                </c:pt>
                <c:pt idx="748">
                  <c:v>27.48</c:v>
                </c:pt>
                <c:pt idx="749">
                  <c:v>27.49</c:v>
                </c:pt>
                <c:pt idx="750">
                  <c:v>27.5</c:v>
                </c:pt>
                <c:pt idx="751">
                  <c:v>27.51</c:v>
                </c:pt>
                <c:pt idx="752">
                  <c:v>27.52</c:v>
                </c:pt>
                <c:pt idx="753">
                  <c:v>27.53</c:v>
                </c:pt>
                <c:pt idx="754">
                  <c:v>27.54</c:v>
                </c:pt>
                <c:pt idx="755">
                  <c:v>27.55</c:v>
                </c:pt>
                <c:pt idx="756">
                  <c:v>27.56</c:v>
                </c:pt>
                <c:pt idx="757">
                  <c:v>27.57</c:v>
                </c:pt>
                <c:pt idx="758">
                  <c:v>27.58</c:v>
                </c:pt>
                <c:pt idx="759">
                  <c:v>27.59</c:v>
                </c:pt>
                <c:pt idx="760">
                  <c:v>27.6</c:v>
                </c:pt>
                <c:pt idx="761">
                  <c:v>27.61</c:v>
                </c:pt>
                <c:pt idx="762">
                  <c:v>27.62</c:v>
                </c:pt>
                <c:pt idx="763">
                  <c:v>27.63</c:v>
                </c:pt>
                <c:pt idx="764">
                  <c:v>27.64</c:v>
                </c:pt>
                <c:pt idx="765">
                  <c:v>27.65</c:v>
                </c:pt>
                <c:pt idx="766">
                  <c:v>27.66</c:v>
                </c:pt>
                <c:pt idx="767">
                  <c:v>27.67</c:v>
                </c:pt>
                <c:pt idx="768">
                  <c:v>27.68</c:v>
                </c:pt>
                <c:pt idx="769">
                  <c:v>27.69</c:v>
                </c:pt>
                <c:pt idx="770">
                  <c:v>27.7</c:v>
                </c:pt>
                <c:pt idx="771">
                  <c:v>27.71</c:v>
                </c:pt>
                <c:pt idx="772">
                  <c:v>27.72</c:v>
                </c:pt>
                <c:pt idx="773">
                  <c:v>27.73</c:v>
                </c:pt>
                <c:pt idx="774">
                  <c:v>27.74</c:v>
                </c:pt>
                <c:pt idx="775">
                  <c:v>27.75</c:v>
                </c:pt>
                <c:pt idx="776">
                  <c:v>27.76</c:v>
                </c:pt>
                <c:pt idx="777">
                  <c:v>27.77</c:v>
                </c:pt>
                <c:pt idx="778">
                  <c:v>27.78</c:v>
                </c:pt>
                <c:pt idx="779">
                  <c:v>27.79</c:v>
                </c:pt>
                <c:pt idx="780">
                  <c:v>27.8</c:v>
                </c:pt>
                <c:pt idx="781">
                  <c:v>27.81</c:v>
                </c:pt>
                <c:pt idx="782">
                  <c:v>27.82</c:v>
                </c:pt>
                <c:pt idx="783">
                  <c:v>27.83</c:v>
                </c:pt>
                <c:pt idx="784">
                  <c:v>27.84</c:v>
                </c:pt>
                <c:pt idx="785">
                  <c:v>27.85</c:v>
                </c:pt>
                <c:pt idx="786">
                  <c:v>27.86</c:v>
                </c:pt>
                <c:pt idx="787">
                  <c:v>27.87</c:v>
                </c:pt>
                <c:pt idx="788">
                  <c:v>27.88</c:v>
                </c:pt>
                <c:pt idx="789">
                  <c:v>27.89</c:v>
                </c:pt>
                <c:pt idx="790">
                  <c:v>27.9</c:v>
                </c:pt>
                <c:pt idx="791">
                  <c:v>27.91</c:v>
                </c:pt>
                <c:pt idx="792">
                  <c:v>27.92</c:v>
                </c:pt>
                <c:pt idx="793">
                  <c:v>27.93</c:v>
                </c:pt>
                <c:pt idx="794">
                  <c:v>27.94</c:v>
                </c:pt>
                <c:pt idx="795">
                  <c:v>27.95</c:v>
                </c:pt>
                <c:pt idx="796">
                  <c:v>27.96</c:v>
                </c:pt>
                <c:pt idx="797">
                  <c:v>27.97</c:v>
                </c:pt>
                <c:pt idx="798">
                  <c:v>27.98</c:v>
                </c:pt>
                <c:pt idx="799">
                  <c:v>27.99</c:v>
                </c:pt>
                <c:pt idx="800">
                  <c:v>28</c:v>
                </c:pt>
                <c:pt idx="801">
                  <c:v>28.01</c:v>
                </c:pt>
                <c:pt idx="802">
                  <c:v>28.02</c:v>
                </c:pt>
                <c:pt idx="803">
                  <c:v>28.03</c:v>
                </c:pt>
                <c:pt idx="804">
                  <c:v>28.04</c:v>
                </c:pt>
                <c:pt idx="805">
                  <c:v>28.05</c:v>
                </c:pt>
                <c:pt idx="806">
                  <c:v>28.06</c:v>
                </c:pt>
                <c:pt idx="807">
                  <c:v>28.07</c:v>
                </c:pt>
                <c:pt idx="808">
                  <c:v>28.08</c:v>
                </c:pt>
                <c:pt idx="809">
                  <c:v>28.09</c:v>
                </c:pt>
                <c:pt idx="810">
                  <c:v>28.1</c:v>
                </c:pt>
                <c:pt idx="811">
                  <c:v>28.11</c:v>
                </c:pt>
                <c:pt idx="812">
                  <c:v>28.12</c:v>
                </c:pt>
                <c:pt idx="813">
                  <c:v>28.13</c:v>
                </c:pt>
                <c:pt idx="814">
                  <c:v>28.14</c:v>
                </c:pt>
                <c:pt idx="815">
                  <c:v>28.15</c:v>
                </c:pt>
                <c:pt idx="816">
                  <c:v>28.16</c:v>
                </c:pt>
                <c:pt idx="817">
                  <c:v>28.17</c:v>
                </c:pt>
                <c:pt idx="818">
                  <c:v>28.18</c:v>
                </c:pt>
                <c:pt idx="819">
                  <c:v>28.19</c:v>
                </c:pt>
                <c:pt idx="820">
                  <c:v>28.2</c:v>
                </c:pt>
                <c:pt idx="821">
                  <c:v>28.21</c:v>
                </c:pt>
                <c:pt idx="822">
                  <c:v>28.22</c:v>
                </c:pt>
                <c:pt idx="823">
                  <c:v>28.23</c:v>
                </c:pt>
                <c:pt idx="824">
                  <c:v>28.24</c:v>
                </c:pt>
                <c:pt idx="825">
                  <c:v>28.25</c:v>
                </c:pt>
                <c:pt idx="826">
                  <c:v>28.26</c:v>
                </c:pt>
                <c:pt idx="827">
                  <c:v>28.27</c:v>
                </c:pt>
                <c:pt idx="828">
                  <c:v>28.28</c:v>
                </c:pt>
                <c:pt idx="829">
                  <c:v>28.29</c:v>
                </c:pt>
                <c:pt idx="830">
                  <c:v>28.3</c:v>
                </c:pt>
                <c:pt idx="831">
                  <c:v>28.31</c:v>
                </c:pt>
                <c:pt idx="832">
                  <c:v>28.32</c:v>
                </c:pt>
                <c:pt idx="833">
                  <c:v>28.33</c:v>
                </c:pt>
                <c:pt idx="834">
                  <c:v>28.34</c:v>
                </c:pt>
                <c:pt idx="835">
                  <c:v>28.35</c:v>
                </c:pt>
                <c:pt idx="836">
                  <c:v>28.36</c:v>
                </c:pt>
                <c:pt idx="837">
                  <c:v>28.37</c:v>
                </c:pt>
                <c:pt idx="838">
                  <c:v>28.38</c:v>
                </c:pt>
                <c:pt idx="839">
                  <c:v>28.39</c:v>
                </c:pt>
                <c:pt idx="840">
                  <c:v>28.4</c:v>
                </c:pt>
                <c:pt idx="841">
                  <c:v>28.41</c:v>
                </c:pt>
                <c:pt idx="842">
                  <c:v>28.42</c:v>
                </c:pt>
                <c:pt idx="843">
                  <c:v>28.43</c:v>
                </c:pt>
                <c:pt idx="844">
                  <c:v>28.44</c:v>
                </c:pt>
                <c:pt idx="845">
                  <c:v>28.45</c:v>
                </c:pt>
                <c:pt idx="846">
                  <c:v>28.46</c:v>
                </c:pt>
                <c:pt idx="847">
                  <c:v>28.47</c:v>
                </c:pt>
                <c:pt idx="848">
                  <c:v>28.48</c:v>
                </c:pt>
                <c:pt idx="849">
                  <c:v>28.49</c:v>
                </c:pt>
                <c:pt idx="850">
                  <c:v>28.5</c:v>
                </c:pt>
                <c:pt idx="851">
                  <c:v>28.51</c:v>
                </c:pt>
                <c:pt idx="852">
                  <c:v>28.52</c:v>
                </c:pt>
                <c:pt idx="853">
                  <c:v>28.53</c:v>
                </c:pt>
                <c:pt idx="854">
                  <c:v>28.54</c:v>
                </c:pt>
                <c:pt idx="855">
                  <c:v>28.55</c:v>
                </c:pt>
                <c:pt idx="856">
                  <c:v>28.56</c:v>
                </c:pt>
                <c:pt idx="857">
                  <c:v>28.57</c:v>
                </c:pt>
                <c:pt idx="858">
                  <c:v>28.58</c:v>
                </c:pt>
                <c:pt idx="859">
                  <c:v>28.59</c:v>
                </c:pt>
                <c:pt idx="860">
                  <c:v>28.6</c:v>
                </c:pt>
                <c:pt idx="861">
                  <c:v>28.61</c:v>
                </c:pt>
                <c:pt idx="862">
                  <c:v>28.62</c:v>
                </c:pt>
                <c:pt idx="863">
                  <c:v>28.63</c:v>
                </c:pt>
                <c:pt idx="864">
                  <c:v>28.64</c:v>
                </c:pt>
                <c:pt idx="865">
                  <c:v>28.65</c:v>
                </c:pt>
                <c:pt idx="866">
                  <c:v>28.66</c:v>
                </c:pt>
                <c:pt idx="867">
                  <c:v>28.67</c:v>
                </c:pt>
                <c:pt idx="868">
                  <c:v>28.68</c:v>
                </c:pt>
                <c:pt idx="869">
                  <c:v>28.69</c:v>
                </c:pt>
                <c:pt idx="870">
                  <c:v>28.7</c:v>
                </c:pt>
                <c:pt idx="871">
                  <c:v>28.71</c:v>
                </c:pt>
                <c:pt idx="872">
                  <c:v>28.72</c:v>
                </c:pt>
                <c:pt idx="873">
                  <c:v>28.73</c:v>
                </c:pt>
                <c:pt idx="874">
                  <c:v>28.74</c:v>
                </c:pt>
                <c:pt idx="875">
                  <c:v>28.75</c:v>
                </c:pt>
                <c:pt idx="876">
                  <c:v>28.76</c:v>
                </c:pt>
                <c:pt idx="877">
                  <c:v>28.77</c:v>
                </c:pt>
                <c:pt idx="878">
                  <c:v>28.78</c:v>
                </c:pt>
                <c:pt idx="879">
                  <c:v>28.79</c:v>
                </c:pt>
                <c:pt idx="880">
                  <c:v>28.8</c:v>
                </c:pt>
                <c:pt idx="881">
                  <c:v>28.81</c:v>
                </c:pt>
                <c:pt idx="882">
                  <c:v>28.82</c:v>
                </c:pt>
                <c:pt idx="883">
                  <c:v>28.83</c:v>
                </c:pt>
                <c:pt idx="884">
                  <c:v>28.84</c:v>
                </c:pt>
                <c:pt idx="885">
                  <c:v>28.85</c:v>
                </c:pt>
                <c:pt idx="886">
                  <c:v>28.86</c:v>
                </c:pt>
                <c:pt idx="887">
                  <c:v>28.87</c:v>
                </c:pt>
                <c:pt idx="888">
                  <c:v>28.88</c:v>
                </c:pt>
                <c:pt idx="889">
                  <c:v>28.89</c:v>
                </c:pt>
                <c:pt idx="890">
                  <c:v>28.9</c:v>
                </c:pt>
                <c:pt idx="891">
                  <c:v>28.91</c:v>
                </c:pt>
                <c:pt idx="892">
                  <c:v>28.92</c:v>
                </c:pt>
                <c:pt idx="893">
                  <c:v>28.93</c:v>
                </c:pt>
                <c:pt idx="894">
                  <c:v>28.94</c:v>
                </c:pt>
                <c:pt idx="895">
                  <c:v>28.95</c:v>
                </c:pt>
                <c:pt idx="896">
                  <c:v>28.96</c:v>
                </c:pt>
                <c:pt idx="897">
                  <c:v>28.97</c:v>
                </c:pt>
                <c:pt idx="898">
                  <c:v>28.98</c:v>
                </c:pt>
                <c:pt idx="899">
                  <c:v>28.99</c:v>
                </c:pt>
                <c:pt idx="900">
                  <c:v>29</c:v>
                </c:pt>
                <c:pt idx="901">
                  <c:v>29.01</c:v>
                </c:pt>
                <c:pt idx="902">
                  <c:v>29.02</c:v>
                </c:pt>
                <c:pt idx="903">
                  <c:v>29.03</c:v>
                </c:pt>
                <c:pt idx="904">
                  <c:v>29.04</c:v>
                </c:pt>
                <c:pt idx="905">
                  <c:v>29.05</c:v>
                </c:pt>
                <c:pt idx="906">
                  <c:v>29.06</c:v>
                </c:pt>
                <c:pt idx="907">
                  <c:v>29.07</c:v>
                </c:pt>
                <c:pt idx="908">
                  <c:v>29.08</c:v>
                </c:pt>
                <c:pt idx="909">
                  <c:v>29.09</c:v>
                </c:pt>
                <c:pt idx="910">
                  <c:v>29.1</c:v>
                </c:pt>
                <c:pt idx="911">
                  <c:v>29.11</c:v>
                </c:pt>
                <c:pt idx="912">
                  <c:v>29.12</c:v>
                </c:pt>
                <c:pt idx="913">
                  <c:v>29.13</c:v>
                </c:pt>
                <c:pt idx="914">
                  <c:v>29.14</c:v>
                </c:pt>
                <c:pt idx="915">
                  <c:v>29.15</c:v>
                </c:pt>
                <c:pt idx="916">
                  <c:v>29.16</c:v>
                </c:pt>
                <c:pt idx="917">
                  <c:v>29.17</c:v>
                </c:pt>
                <c:pt idx="918">
                  <c:v>29.18</c:v>
                </c:pt>
                <c:pt idx="919">
                  <c:v>29.19</c:v>
                </c:pt>
                <c:pt idx="920">
                  <c:v>29.2</c:v>
                </c:pt>
                <c:pt idx="921">
                  <c:v>29.21</c:v>
                </c:pt>
                <c:pt idx="922">
                  <c:v>29.22</c:v>
                </c:pt>
                <c:pt idx="923">
                  <c:v>29.23</c:v>
                </c:pt>
                <c:pt idx="924">
                  <c:v>29.24</c:v>
                </c:pt>
                <c:pt idx="925">
                  <c:v>29.25</c:v>
                </c:pt>
                <c:pt idx="926">
                  <c:v>29.26</c:v>
                </c:pt>
                <c:pt idx="927">
                  <c:v>29.27</c:v>
                </c:pt>
                <c:pt idx="928">
                  <c:v>29.28</c:v>
                </c:pt>
                <c:pt idx="929">
                  <c:v>29.29</c:v>
                </c:pt>
                <c:pt idx="930">
                  <c:v>29.3</c:v>
                </c:pt>
                <c:pt idx="931">
                  <c:v>29.31</c:v>
                </c:pt>
                <c:pt idx="932">
                  <c:v>29.32</c:v>
                </c:pt>
                <c:pt idx="933">
                  <c:v>29.33</c:v>
                </c:pt>
                <c:pt idx="934">
                  <c:v>29.34</c:v>
                </c:pt>
                <c:pt idx="935">
                  <c:v>29.35</c:v>
                </c:pt>
                <c:pt idx="936">
                  <c:v>29.36</c:v>
                </c:pt>
                <c:pt idx="937">
                  <c:v>29.37</c:v>
                </c:pt>
                <c:pt idx="938">
                  <c:v>29.38</c:v>
                </c:pt>
                <c:pt idx="939">
                  <c:v>29.39</c:v>
                </c:pt>
                <c:pt idx="940">
                  <c:v>29.4</c:v>
                </c:pt>
                <c:pt idx="941">
                  <c:v>29.41</c:v>
                </c:pt>
                <c:pt idx="942">
                  <c:v>29.42</c:v>
                </c:pt>
                <c:pt idx="943">
                  <c:v>29.43</c:v>
                </c:pt>
                <c:pt idx="944">
                  <c:v>29.44</c:v>
                </c:pt>
                <c:pt idx="945">
                  <c:v>29.45</c:v>
                </c:pt>
                <c:pt idx="946">
                  <c:v>29.46</c:v>
                </c:pt>
                <c:pt idx="947">
                  <c:v>29.47</c:v>
                </c:pt>
                <c:pt idx="948">
                  <c:v>29.48</c:v>
                </c:pt>
                <c:pt idx="949">
                  <c:v>29.49</c:v>
                </c:pt>
                <c:pt idx="950">
                  <c:v>29.5</c:v>
                </c:pt>
                <c:pt idx="951">
                  <c:v>29.51</c:v>
                </c:pt>
                <c:pt idx="952">
                  <c:v>29.52</c:v>
                </c:pt>
                <c:pt idx="953">
                  <c:v>29.53</c:v>
                </c:pt>
                <c:pt idx="954">
                  <c:v>29.54</c:v>
                </c:pt>
                <c:pt idx="955">
                  <c:v>29.55</c:v>
                </c:pt>
                <c:pt idx="956">
                  <c:v>29.56</c:v>
                </c:pt>
                <c:pt idx="957">
                  <c:v>29.57</c:v>
                </c:pt>
                <c:pt idx="958">
                  <c:v>29.58</c:v>
                </c:pt>
                <c:pt idx="959">
                  <c:v>29.59</c:v>
                </c:pt>
                <c:pt idx="960">
                  <c:v>29.6</c:v>
                </c:pt>
                <c:pt idx="961">
                  <c:v>29.61</c:v>
                </c:pt>
                <c:pt idx="962">
                  <c:v>29.62</c:v>
                </c:pt>
                <c:pt idx="963">
                  <c:v>29.63</c:v>
                </c:pt>
                <c:pt idx="964">
                  <c:v>29.64</c:v>
                </c:pt>
                <c:pt idx="965">
                  <c:v>29.65</c:v>
                </c:pt>
                <c:pt idx="966">
                  <c:v>29.66</c:v>
                </c:pt>
                <c:pt idx="967">
                  <c:v>29.67</c:v>
                </c:pt>
                <c:pt idx="968">
                  <c:v>29.68</c:v>
                </c:pt>
                <c:pt idx="969">
                  <c:v>29.69</c:v>
                </c:pt>
                <c:pt idx="970">
                  <c:v>29.7</c:v>
                </c:pt>
                <c:pt idx="971">
                  <c:v>29.71</c:v>
                </c:pt>
                <c:pt idx="972">
                  <c:v>29.72</c:v>
                </c:pt>
                <c:pt idx="973">
                  <c:v>29.73</c:v>
                </c:pt>
                <c:pt idx="974">
                  <c:v>29.74</c:v>
                </c:pt>
                <c:pt idx="975">
                  <c:v>29.75</c:v>
                </c:pt>
                <c:pt idx="976">
                  <c:v>29.76</c:v>
                </c:pt>
                <c:pt idx="977">
                  <c:v>29.77</c:v>
                </c:pt>
                <c:pt idx="978">
                  <c:v>29.78</c:v>
                </c:pt>
                <c:pt idx="979">
                  <c:v>29.79</c:v>
                </c:pt>
                <c:pt idx="980">
                  <c:v>29.8</c:v>
                </c:pt>
                <c:pt idx="981">
                  <c:v>29.81</c:v>
                </c:pt>
                <c:pt idx="982">
                  <c:v>29.82</c:v>
                </c:pt>
                <c:pt idx="983">
                  <c:v>29.83</c:v>
                </c:pt>
                <c:pt idx="984">
                  <c:v>29.84</c:v>
                </c:pt>
                <c:pt idx="985">
                  <c:v>29.85</c:v>
                </c:pt>
                <c:pt idx="986">
                  <c:v>29.86</c:v>
                </c:pt>
                <c:pt idx="987">
                  <c:v>29.87</c:v>
                </c:pt>
                <c:pt idx="988">
                  <c:v>29.88</c:v>
                </c:pt>
                <c:pt idx="989">
                  <c:v>29.89</c:v>
                </c:pt>
                <c:pt idx="990">
                  <c:v>29.9</c:v>
                </c:pt>
                <c:pt idx="991">
                  <c:v>29.91</c:v>
                </c:pt>
                <c:pt idx="992">
                  <c:v>29.92</c:v>
                </c:pt>
                <c:pt idx="993">
                  <c:v>29.93</c:v>
                </c:pt>
                <c:pt idx="994">
                  <c:v>29.94</c:v>
                </c:pt>
                <c:pt idx="995">
                  <c:v>29.95</c:v>
                </c:pt>
                <c:pt idx="996">
                  <c:v>29.96</c:v>
                </c:pt>
                <c:pt idx="997">
                  <c:v>29.97</c:v>
                </c:pt>
                <c:pt idx="998">
                  <c:v>29.98</c:v>
                </c:pt>
                <c:pt idx="999">
                  <c:v>29.99</c:v>
                </c:pt>
                <c:pt idx="1000">
                  <c:v>30</c:v>
                </c:pt>
                <c:pt idx="1001">
                  <c:v>30.01</c:v>
                </c:pt>
                <c:pt idx="1002">
                  <c:v>30.02</c:v>
                </c:pt>
                <c:pt idx="1003">
                  <c:v>30.03</c:v>
                </c:pt>
                <c:pt idx="1004">
                  <c:v>30.04</c:v>
                </c:pt>
                <c:pt idx="1005">
                  <c:v>30.05</c:v>
                </c:pt>
                <c:pt idx="1006">
                  <c:v>30.06</c:v>
                </c:pt>
                <c:pt idx="1007">
                  <c:v>30.07</c:v>
                </c:pt>
                <c:pt idx="1008">
                  <c:v>30.08</c:v>
                </c:pt>
                <c:pt idx="1009">
                  <c:v>30.09</c:v>
                </c:pt>
                <c:pt idx="1010">
                  <c:v>30.1</c:v>
                </c:pt>
                <c:pt idx="1011">
                  <c:v>30.11</c:v>
                </c:pt>
                <c:pt idx="1012">
                  <c:v>30.12</c:v>
                </c:pt>
                <c:pt idx="1013">
                  <c:v>30.13</c:v>
                </c:pt>
                <c:pt idx="1014">
                  <c:v>30.14</c:v>
                </c:pt>
                <c:pt idx="1015">
                  <c:v>30.15</c:v>
                </c:pt>
                <c:pt idx="1016">
                  <c:v>30.16</c:v>
                </c:pt>
                <c:pt idx="1017">
                  <c:v>30.17</c:v>
                </c:pt>
                <c:pt idx="1018">
                  <c:v>30.18</c:v>
                </c:pt>
                <c:pt idx="1019">
                  <c:v>30.19</c:v>
                </c:pt>
                <c:pt idx="1020">
                  <c:v>30.2</c:v>
                </c:pt>
                <c:pt idx="1021">
                  <c:v>30.21</c:v>
                </c:pt>
                <c:pt idx="1022">
                  <c:v>30.22</c:v>
                </c:pt>
                <c:pt idx="1023">
                  <c:v>30.23</c:v>
                </c:pt>
                <c:pt idx="1024">
                  <c:v>30.24</c:v>
                </c:pt>
                <c:pt idx="1025">
                  <c:v>30.25</c:v>
                </c:pt>
                <c:pt idx="1026">
                  <c:v>30.26</c:v>
                </c:pt>
                <c:pt idx="1027">
                  <c:v>30.27</c:v>
                </c:pt>
                <c:pt idx="1028">
                  <c:v>30.28</c:v>
                </c:pt>
                <c:pt idx="1029">
                  <c:v>30.29</c:v>
                </c:pt>
                <c:pt idx="1030">
                  <c:v>30.3</c:v>
                </c:pt>
                <c:pt idx="1031">
                  <c:v>30.31</c:v>
                </c:pt>
                <c:pt idx="1032">
                  <c:v>30.32</c:v>
                </c:pt>
                <c:pt idx="1033">
                  <c:v>30.33</c:v>
                </c:pt>
                <c:pt idx="1034">
                  <c:v>30.34</c:v>
                </c:pt>
                <c:pt idx="1035">
                  <c:v>30.35</c:v>
                </c:pt>
                <c:pt idx="1036">
                  <c:v>30.36</c:v>
                </c:pt>
                <c:pt idx="1037">
                  <c:v>30.37</c:v>
                </c:pt>
                <c:pt idx="1038">
                  <c:v>30.38</c:v>
                </c:pt>
                <c:pt idx="1039">
                  <c:v>30.39</c:v>
                </c:pt>
                <c:pt idx="1040">
                  <c:v>30.4</c:v>
                </c:pt>
                <c:pt idx="1041">
                  <c:v>30.41</c:v>
                </c:pt>
                <c:pt idx="1042">
                  <c:v>30.42</c:v>
                </c:pt>
                <c:pt idx="1043">
                  <c:v>30.43</c:v>
                </c:pt>
                <c:pt idx="1044">
                  <c:v>30.44</c:v>
                </c:pt>
                <c:pt idx="1045">
                  <c:v>30.45</c:v>
                </c:pt>
                <c:pt idx="1046">
                  <c:v>30.46</c:v>
                </c:pt>
                <c:pt idx="1047">
                  <c:v>30.47</c:v>
                </c:pt>
                <c:pt idx="1048">
                  <c:v>30.48</c:v>
                </c:pt>
                <c:pt idx="1049">
                  <c:v>30.49</c:v>
                </c:pt>
                <c:pt idx="1050">
                  <c:v>30.5</c:v>
                </c:pt>
                <c:pt idx="1051">
                  <c:v>30.51</c:v>
                </c:pt>
                <c:pt idx="1052">
                  <c:v>30.52</c:v>
                </c:pt>
                <c:pt idx="1053">
                  <c:v>30.53</c:v>
                </c:pt>
                <c:pt idx="1054">
                  <c:v>30.54</c:v>
                </c:pt>
                <c:pt idx="1055">
                  <c:v>30.55</c:v>
                </c:pt>
                <c:pt idx="1056">
                  <c:v>30.56</c:v>
                </c:pt>
                <c:pt idx="1057">
                  <c:v>30.57</c:v>
                </c:pt>
                <c:pt idx="1058">
                  <c:v>30.58</c:v>
                </c:pt>
                <c:pt idx="1059">
                  <c:v>30.59</c:v>
                </c:pt>
                <c:pt idx="1060">
                  <c:v>30.6</c:v>
                </c:pt>
                <c:pt idx="1061">
                  <c:v>30.61</c:v>
                </c:pt>
                <c:pt idx="1062">
                  <c:v>30.62</c:v>
                </c:pt>
                <c:pt idx="1063">
                  <c:v>30.63</c:v>
                </c:pt>
                <c:pt idx="1064">
                  <c:v>30.64</c:v>
                </c:pt>
                <c:pt idx="1065">
                  <c:v>30.65</c:v>
                </c:pt>
                <c:pt idx="1066">
                  <c:v>30.66</c:v>
                </c:pt>
                <c:pt idx="1067">
                  <c:v>30.67</c:v>
                </c:pt>
                <c:pt idx="1068">
                  <c:v>30.68</c:v>
                </c:pt>
                <c:pt idx="1069">
                  <c:v>30.69</c:v>
                </c:pt>
                <c:pt idx="1070">
                  <c:v>30.7</c:v>
                </c:pt>
                <c:pt idx="1071">
                  <c:v>30.71</c:v>
                </c:pt>
                <c:pt idx="1072">
                  <c:v>30.72</c:v>
                </c:pt>
                <c:pt idx="1073">
                  <c:v>30.73</c:v>
                </c:pt>
                <c:pt idx="1074">
                  <c:v>30.74</c:v>
                </c:pt>
                <c:pt idx="1075">
                  <c:v>30.75</c:v>
                </c:pt>
                <c:pt idx="1076">
                  <c:v>30.76</c:v>
                </c:pt>
                <c:pt idx="1077">
                  <c:v>30.77</c:v>
                </c:pt>
                <c:pt idx="1078">
                  <c:v>30.78</c:v>
                </c:pt>
                <c:pt idx="1079">
                  <c:v>30.79</c:v>
                </c:pt>
                <c:pt idx="1080">
                  <c:v>30.8</c:v>
                </c:pt>
                <c:pt idx="1081">
                  <c:v>30.81</c:v>
                </c:pt>
                <c:pt idx="1082">
                  <c:v>30.82</c:v>
                </c:pt>
                <c:pt idx="1083">
                  <c:v>30.83</c:v>
                </c:pt>
                <c:pt idx="1084">
                  <c:v>30.84</c:v>
                </c:pt>
                <c:pt idx="1085">
                  <c:v>30.85</c:v>
                </c:pt>
                <c:pt idx="1086">
                  <c:v>30.86</c:v>
                </c:pt>
                <c:pt idx="1087">
                  <c:v>30.87</c:v>
                </c:pt>
                <c:pt idx="1088">
                  <c:v>30.88</c:v>
                </c:pt>
                <c:pt idx="1089">
                  <c:v>30.89</c:v>
                </c:pt>
                <c:pt idx="1090">
                  <c:v>30.9</c:v>
                </c:pt>
                <c:pt idx="1091">
                  <c:v>30.91</c:v>
                </c:pt>
                <c:pt idx="1092">
                  <c:v>30.92</c:v>
                </c:pt>
                <c:pt idx="1093">
                  <c:v>30.93</c:v>
                </c:pt>
                <c:pt idx="1094">
                  <c:v>30.94</c:v>
                </c:pt>
                <c:pt idx="1095">
                  <c:v>30.95</c:v>
                </c:pt>
                <c:pt idx="1096">
                  <c:v>30.96</c:v>
                </c:pt>
                <c:pt idx="1097">
                  <c:v>30.97</c:v>
                </c:pt>
                <c:pt idx="1098">
                  <c:v>30.98</c:v>
                </c:pt>
                <c:pt idx="1099">
                  <c:v>30.99</c:v>
                </c:pt>
                <c:pt idx="1100">
                  <c:v>31</c:v>
                </c:pt>
                <c:pt idx="1101">
                  <c:v>31.01</c:v>
                </c:pt>
                <c:pt idx="1102">
                  <c:v>31.02</c:v>
                </c:pt>
                <c:pt idx="1103">
                  <c:v>31.03</c:v>
                </c:pt>
                <c:pt idx="1104">
                  <c:v>31.04</c:v>
                </c:pt>
                <c:pt idx="1105">
                  <c:v>31.05</c:v>
                </c:pt>
                <c:pt idx="1106">
                  <c:v>31.06</c:v>
                </c:pt>
                <c:pt idx="1107">
                  <c:v>31.07</c:v>
                </c:pt>
                <c:pt idx="1108">
                  <c:v>31.08</c:v>
                </c:pt>
                <c:pt idx="1109">
                  <c:v>31.09</c:v>
                </c:pt>
                <c:pt idx="1110">
                  <c:v>31.1</c:v>
                </c:pt>
                <c:pt idx="1111">
                  <c:v>31.11</c:v>
                </c:pt>
                <c:pt idx="1112">
                  <c:v>31.12</c:v>
                </c:pt>
                <c:pt idx="1113">
                  <c:v>31.13</c:v>
                </c:pt>
                <c:pt idx="1114">
                  <c:v>31.14</c:v>
                </c:pt>
                <c:pt idx="1115">
                  <c:v>31.15</c:v>
                </c:pt>
                <c:pt idx="1116">
                  <c:v>31.16</c:v>
                </c:pt>
                <c:pt idx="1117">
                  <c:v>31.17</c:v>
                </c:pt>
                <c:pt idx="1118">
                  <c:v>31.18</c:v>
                </c:pt>
                <c:pt idx="1119">
                  <c:v>31.19</c:v>
                </c:pt>
                <c:pt idx="1120">
                  <c:v>31.2</c:v>
                </c:pt>
                <c:pt idx="1121">
                  <c:v>31.21</c:v>
                </c:pt>
                <c:pt idx="1122">
                  <c:v>31.22</c:v>
                </c:pt>
                <c:pt idx="1123">
                  <c:v>31.23</c:v>
                </c:pt>
                <c:pt idx="1124">
                  <c:v>31.24</c:v>
                </c:pt>
                <c:pt idx="1125">
                  <c:v>31.25</c:v>
                </c:pt>
                <c:pt idx="1126">
                  <c:v>31.26</c:v>
                </c:pt>
                <c:pt idx="1127">
                  <c:v>31.27</c:v>
                </c:pt>
                <c:pt idx="1128">
                  <c:v>31.28</c:v>
                </c:pt>
                <c:pt idx="1129">
                  <c:v>31.29</c:v>
                </c:pt>
                <c:pt idx="1130">
                  <c:v>31.3</c:v>
                </c:pt>
                <c:pt idx="1131">
                  <c:v>31.31</c:v>
                </c:pt>
                <c:pt idx="1132">
                  <c:v>31.32</c:v>
                </c:pt>
                <c:pt idx="1133">
                  <c:v>31.33</c:v>
                </c:pt>
                <c:pt idx="1134">
                  <c:v>31.34</c:v>
                </c:pt>
                <c:pt idx="1135">
                  <c:v>31.35</c:v>
                </c:pt>
                <c:pt idx="1136">
                  <c:v>31.36</c:v>
                </c:pt>
                <c:pt idx="1137">
                  <c:v>31.37</c:v>
                </c:pt>
                <c:pt idx="1138">
                  <c:v>31.38</c:v>
                </c:pt>
                <c:pt idx="1139">
                  <c:v>31.39</c:v>
                </c:pt>
                <c:pt idx="1140">
                  <c:v>31.4</c:v>
                </c:pt>
                <c:pt idx="1141">
                  <c:v>31.41</c:v>
                </c:pt>
                <c:pt idx="1142">
                  <c:v>31.42</c:v>
                </c:pt>
                <c:pt idx="1143">
                  <c:v>31.43</c:v>
                </c:pt>
                <c:pt idx="1144">
                  <c:v>31.44</c:v>
                </c:pt>
                <c:pt idx="1145">
                  <c:v>31.45</c:v>
                </c:pt>
                <c:pt idx="1146">
                  <c:v>31.46</c:v>
                </c:pt>
                <c:pt idx="1147">
                  <c:v>31.47</c:v>
                </c:pt>
                <c:pt idx="1148">
                  <c:v>31.48</c:v>
                </c:pt>
                <c:pt idx="1149">
                  <c:v>31.49</c:v>
                </c:pt>
                <c:pt idx="1150">
                  <c:v>31.5</c:v>
                </c:pt>
                <c:pt idx="1151">
                  <c:v>31.51</c:v>
                </c:pt>
                <c:pt idx="1152">
                  <c:v>31.52</c:v>
                </c:pt>
                <c:pt idx="1153">
                  <c:v>31.53</c:v>
                </c:pt>
                <c:pt idx="1154">
                  <c:v>31.54</c:v>
                </c:pt>
                <c:pt idx="1155">
                  <c:v>31.55</c:v>
                </c:pt>
                <c:pt idx="1156">
                  <c:v>31.56</c:v>
                </c:pt>
                <c:pt idx="1157">
                  <c:v>31.57</c:v>
                </c:pt>
                <c:pt idx="1158">
                  <c:v>31.58</c:v>
                </c:pt>
                <c:pt idx="1159">
                  <c:v>31.59</c:v>
                </c:pt>
                <c:pt idx="1160">
                  <c:v>31.6</c:v>
                </c:pt>
                <c:pt idx="1161">
                  <c:v>31.61</c:v>
                </c:pt>
                <c:pt idx="1162">
                  <c:v>31.62</c:v>
                </c:pt>
                <c:pt idx="1163">
                  <c:v>31.63</c:v>
                </c:pt>
                <c:pt idx="1164">
                  <c:v>31.64</c:v>
                </c:pt>
                <c:pt idx="1165">
                  <c:v>31.65</c:v>
                </c:pt>
                <c:pt idx="1166">
                  <c:v>31.66</c:v>
                </c:pt>
                <c:pt idx="1167">
                  <c:v>31.67</c:v>
                </c:pt>
                <c:pt idx="1168">
                  <c:v>31.68</c:v>
                </c:pt>
                <c:pt idx="1169">
                  <c:v>31.69</c:v>
                </c:pt>
                <c:pt idx="1170">
                  <c:v>31.7</c:v>
                </c:pt>
                <c:pt idx="1171">
                  <c:v>31.71</c:v>
                </c:pt>
                <c:pt idx="1172">
                  <c:v>31.72</c:v>
                </c:pt>
                <c:pt idx="1173">
                  <c:v>31.73</c:v>
                </c:pt>
                <c:pt idx="1174">
                  <c:v>31.74</c:v>
                </c:pt>
                <c:pt idx="1175">
                  <c:v>31.75</c:v>
                </c:pt>
                <c:pt idx="1176">
                  <c:v>31.76</c:v>
                </c:pt>
                <c:pt idx="1177">
                  <c:v>31.77</c:v>
                </c:pt>
                <c:pt idx="1178">
                  <c:v>31.78</c:v>
                </c:pt>
                <c:pt idx="1179">
                  <c:v>31.79</c:v>
                </c:pt>
                <c:pt idx="1180">
                  <c:v>31.8</c:v>
                </c:pt>
                <c:pt idx="1181">
                  <c:v>31.81</c:v>
                </c:pt>
                <c:pt idx="1182">
                  <c:v>31.82</c:v>
                </c:pt>
                <c:pt idx="1183">
                  <c:v>31.83</c:v>
                </c:pt>
                <c:pt idx="1184">
                  <c:v>31.84</c:v>
                </c:pt>
                <c:pt idx="1185">
                  <c:v>31.85</c:v>
                </c:pt>
                <c:pt idx="1186">
                  <c:v>31.86</c:v>
                </c:pt>
                <c:pt idx="1187">
                  <c:v>31.87</c:v>
                </c:pt>
                <c:pt idx="1188">
                  <c:v>31.88</c:v>
                </c:pt>
                <c:pt idx="1189">
                  <c:v>31.89</c:v>
                </c:pt>
                <c:pt idx="1190">
                  <c:v>31.9</c:v>
                </c:pt>
                <c:pt idx="1191">
                  <c:v>31.91</c:v>
                </c:pt>
                <c:pt idx="1192">
                  <c:v>31.92</c:v>
                </c:pt>
                <c:pt idx="1193">
                  <c:v>31.93</c:v>
                </c:pt>
                <c:pt idx="1194">
                  <c:v>31.94</c:v>
                </c:pt>
                <c:pt idx="1195">
                  <c:v>31.95</c:v>
                </c:pt>
                <c:pt idx="1196">
                  <c:v>31.96</c:v>
                </c:pt>
                <c:pt idx="1197">
                  <c:v>31.97</c:v>
                </c:pt>
                <c:pt idx="1198">
                  <c:v>31.98</c:v>
                </c:pt>
                <c:pt idx="1199">
                  <c:v>31.99</c:v>
                </c:pt>
                <c:pt idx="1200">
                  <c:v>32</c:v>
                </c:pt>
                <c:pt idx="1201">
                  <c:v>32.01</c:v>
                </c:pt>
                <c:pt idx="1202">
                  <c:v>32.020000000000003</c:v>
                </c:pt>
                <c:pt idx="1203">
                  <c:v>32.03</c:v>
                </c:pt>
                <c:pt idx="1204">
                  <c:v>32.04</c:v>
                </c:pt>
                <c:pt idx="1205">
                  <c:v>32.049999999999997</c:v>
                </c:pt>
                <c:pt idx="1206">
                  <c:v>32.06</c:v>
                </c:pt>
                <c:pt idx="1207">
                  <c:v>32.07</c:v>
                </c:pt>
                <c:pt idx="1208">
                  <c:v>32.08</c:v>
                </c:pt>
                <c:pt idx="1209">
                  <c:v>32.090000000000003</c:v>
                </c:pt>
                <c:pt idx="1210">
                  <c:v>32.1</c:v>
                </c:pt>
                <c:pt idx="1211">
                  <c:v>32.11</c:v>
                </c:pt>
                <c:pt idx="1212">
                  <c:v>32.119999999999997</c:v>
                </c:pt>
                <c:pt idx="1213">
                  <c:v>32.130000000000003</c:v>
                </c:pt>
                <c:pt idx="1214">
                  <c:v>32.14</c:v>
                </c:pt>
                <c:pt idx="1215">
                  <c:v>32.15</c:v>
                </c:pt>
                <c:pt idx="1216">
                  <c:v>32.159999999999997</c:v>
                </c:pt>
                <c:pt idx="1217">
                  <c:v>32.17</c:v>
                </c:pt>
                <c:pt idx="1218">
                  <c:v>32.18</c:v>
                </c:pt>
                <c:pt idx="1219">
                  <c:v>32.19</c:v>
                </c:pt>
                <c:pt idx="1220">
                  <c:v>32.200000000000003</c:v>
                </c:pt>
                <c:pt idx="1221">
                  <c:v>32.21</c:v>
                </c:pt>
                <c:pt idx="1222">
                  <c:v>32.22</c:v>
                </c:pt>
                <c:pt idx="1223">
                  <c:v>32.229999999999997</c:v>
                </c:pt>
                <c:pt idx="1224">
                  <c:v>32.24</c:v>
                </c:pt>
                <c:pt idx="1225">
                  <c:v>32.25</c:v>
                </c:pt>
                <c:pt idx="1226">
                  <c:v>32.26</c:v>
                </c:pt>
                <c:pt idx="1227">
                  <c:v>32.270000000000003</c:v>
                </c:pt>
                <c:pt idx="1228">
                  <c:v>32.28</c:v>
                </c:pt>
                <c:pt idx="1229">
                  <c:v>32.29</c:v>
                </c:pt>
                <c:pt idx="1230">
                  <c:v>32.299999999999997</c:v>
                </c:pt>
                <c:pt idx="1231">
                  <c:v>32.31</c:v>
                </c:pt>
                <c:pt idx="1232">
                  <c:v>32.32</c:v>
                </c:pt>
                <c:pt idx="1233">
                  <c:v>32.33</c:v>
                </c:pt>
                <c:pt idx="1234">
                  <c:v>32.340000000000003</c:v>
                </c:pt>
                <c:pt idx="1235">
                  <c:v>32.35</c:v>
                </c:pt>
                <c:pt idx="1236">
                  <c:v>32.36</c:v>
                </c:pt>
                <c:pt idx="1237">
                  <c:v>32.369999999999997</c:v>
                </c:pt>
                <c:pt idx="1238">
                  <c:v>32.380000000000003</c:v>
                </c:pt>
                <c:pt idx="1239">
                  <c:v>32.39</c:v>
                </c:pt>
                <c:pt idx="1240">
                  <c:v>32.4</c:v>
                </c:pt>
                <c:pt idx="1241">
                  <c:v>32.409999999999997</c:v>
                </c:pt>
                <c:pt idx="1242">
                  <c:v>32.42</c:v>
                </c:pt>
                <c:pt idx="1243">
                  <c:v>32.43</c:v>
                </c:pt>
                <c:pt idx="1244">
                  <c:v>32.44</c:v>
                </c:pt>
                <c:pt idx="1245">
                  <c:v>32.450000000000003</c:v>
                </c:pt>
                <c:pt idx="1246">
                  <c:v>32.46</c:v>
                </c:pt>
                <c:pt idx="1247">
                  <c:v>32.47</c:v>
                </c:pt>
                <c:pt idx="1248">
                  <c:v>32.479999999999997</c:v>
                </c:pt>
                <c:pt idx="1249">
                  <c:v>32.49</c:v>
                </c:pt>
                <c:pt idx="1250">
                  <c:v>32.5</c:v>
                </c:pt>
                <c:pt idx="1251">
                  <c:v>32.51</c:v>
                </c:pt>
                <c:pt idx="1252">
                  <c:v>32.520000000000003</c:v>
                </c:pt>
                <c:pt idx="1253">
                  <c:v>32.53</c:v>
                </c:pt>
                <c:pt idx="1254">
                  <c:v>32.54</c:v>
                </c:pt>
                <c:pt idx="1255">
                  <c:v>32.549999999999997</c:v>
                </c:pt>
                <c:pt idx="1256">
                  <c:v>32.56</c:v>
                </c:pt>
                <c:pt idx="1257">
                  <c:v>32.57</c:v>
                </c:pt>
                <c:pt idx="1258">
                  <c:v>32.58</c:v>
                </c:pt>
                <c:pt idx="1259">
                  <c:v>32.590000000000003</c:v>
                </c:pt>
                <c:pt idx="1260">
                  <c:v>32.6</c:v>
                </c:pt>
                <c:pt idx="1261">
                  <c:v>32.61</c:v>
                </c:pt>
                <c:pt idx="1262">
                  <c:v>32.619999999999997</c:v>
                </c:pt>
                <c:pt idx="1263">
                  <c:v>32.630000000000003</c:v>
                </c:pt>
                <c:pt idx="1264">
                  <c:v>32.64</c:v>
                </c:pt>
                <c:pt idx="1265">
                  <c:v>32.65</c:v>
                </c:pt>
                <c:pt idx="1266">
                  <c:v>32.659999999999997</c:v>
                </c:pt>
                <c:pt idx="1267">
                  <c:v>32.67</c:v>
                </c:pt>
                <c:pt idx="1268">
                  <c:v>32.68</c:v>
                </c:pt>
                <c:pt idx="1269">
                  <c:v>32.69</c:v>
                </c:pt>
                <c:pt idx="1270">
                  <c:v>32.700000000000003</c:v>
                </c:pt>
                <c:pt idx="1271">
                  <c:v>32.71</c:v>
                </c:pt>
                <c:pt idx="1272">
                  <c:v>32.72</c:v>
                </c:pt>
                <c:pt idx="1273">
                  <c:v>32.729999999999997</c:v>
                </c:pt>
                <c:pt idx="1274">
                  <c:v>32.74</c:v>
                </c:pt>
                <c:pt idx="1275">
                  <c:v>32.75</c:v>
                </c:pt>
                <c:pt idx="1276">
                  <c:v>32.76</c:v>
                </c:pt>
                <c:pt idx="1277">
                  <c:v>32.770000000000003</c:v>
                </c:pt>
                <c:pt idx="1278">
                  <c:v>32.78</c:v>
                </c:pt>
                <c:pt idx="1279">
                  <c:v>32.79</c:v>
                </c:pt>
                <c:pt idx="1280">
                  <c:v>32.799999999999997</c:v>
                </c:pt>
                <c:pt idx="1281">
                  <c:v>32.81</c:v>
                </c:pt>
                <c:pt idx="1282">
                  <c:v>32.82</c:v>
                </c:pt>
                <c:pt idx="1283">
                  <c:v>32.83</c:v>
                </c:pt>
                <c:pt idx="1284">
                  <c:v>32.840000000000003</c:v>
                </c:pt>
                <c:pt idx="1285">
                  <c:v>32.85</c:v>
                </c:pt>
                <c:pt idx="1286">
                  <c:v>32.86</c:v>
                </c:pt>
                <c:pt idx="1287">
                  <c:v>32.869999999999997</c:v>
                </c:pt>
                <c:pt idx="1288">
                  <c:v>32.880000000000003</c:v>
                </c:pt>
                <c:pt idx="1289">
                  <c:v>32.89</c:v>
                </c:pt>
                <c:pt idx="1290">
                  <c:v>32.9</c:v>
                </c:pt>
                <c:pt idx="1291">
                  <c:v>32.909999999999997</c:v>
                </c:pt>
                <c:pt idx="1292">
                  <c:v>32.92</c:v>
                </c:pt>
                <c:pt idx="1293">
                  <c:v>32.93</c:v>
                </c:pt>
                <c:pt idx="1294">
                  <c:v>32.94</c:v>
                </c:pt>
                <c:pt idx="1295">
                  <c:v>32.950000000000003</c:v>
                </c:pt>
                <c:pt idx="1296">
                  <c:v>32.96</c:v>
                </c:pt>
                <c:pt idx="1297">
                  <c:v>32.97</c:v>
                </c:pt>
                <c:pt idx="1298">
                  <c:v>32.979999999999997</c:v>
                </c:pt>
                <c:pt idx="1299">
                  <c:v>32.99</c:v>
                </c:pt>
                <c:pt idx="1300">
                  <c:v>33</c:v>
                </c:pt>
                <c:pt idx="1301">
                  <c:v>33.01</c:v>
                </c:pt>
                <c:pt idx="1302">
                  <c:v>33.020000000000003</c:v>
                </c:pt>
                <c:pt idx="1303">
                  <c:v>33.03</c:v>
                </c:pt>
                <c:pt idx="1304">
                  <c:v>33.04</c:v>
                </c:pt>
                <c:pt idx="1305">
                  <c:v>33.049999999999997</c:v>
                </c:pt>
                <c:pt idx="1306">
                  <c:v>33.06</c:v>
                </c:pt>
                <c:pt idx="1307">
                  <c:v>33.07</c:v>
                </c:pt>
                <c:pt idx="1308">
                  <c:v>33.08</c:v>
                </c:pt>
                <c:pt idx="1309">
                  <c:v>33.090000000000003</c:v>
                </c:pt>
                <c:pt idx="1310">
                  <c:v>33.1</c:v>
                </c:pt>
                <c:pt idx="1311">
                  <c:v>33.11</c:v>
                </c:pt>
                <c:pt idx="1312">
                  <c:v>33.119999999999997</c:v>
                </c:pt>
                <c:pt idx="1313">
                  <c:v>33.130000000000003</c:v>
                </c:pt>
                <c:pt idx="1314">
                  <c:v>33.14</c:v>
                </c:pt>
                <c:pt idx="1315">
                  <c:v>33.15</c:v>
                </c:pt>
                <c:pt idx="1316">
                  <c:v>33.159999999999997</c:v>
                </c:pt>
                <c:pt idx="1317">
                  <c:v>33.17</c:v>
                </c:pt>
                <c:pt idx="1318">
                  <c:v>33.18</c:v>
                </c:pt>
                <c:pt idx="1319">
                  <c:v>33.19</c:v>
                </c:pt>
                <c:pt idx="1320">
                  <c:v>33.200000000000003</c:v>
                </c:pt>
                <c:pt idx="1321">
                  <c:v>33.21</c:v>
                </c:pt>
                <c:pt idx="1322">
                  <c:v>33.22</c:v>
                </c:pt>
                <c:pt idx="1323">
                  <c:v>33.229999999999997</c:v>
                </c:pt>
                <c:pt idx="1324">
                  <c:v>33.24</c:v>
                </c:pt>
                <c:pt idx="1325">
                  <c:v>33.25</c:v>
                </c:pt>
                <c:pt idx="1326">
                  <c:v>33.26</c:v>
                </c:pt>
                <c:pt idx="1327">
                  <c:v>33.270000000000003</c:v>
                </c:pt>
                <c:pt idx="1328">
                  <c:v>33.28</c:v>
                </c:pt>
                <c:pt idx="1329">
                  <c:v>33.29</c:v>
                </c:pt>
                <c:pt idx="1330">
                  <c:v>33.299999999999997</c:v>
                </c:pt>
                <c:pt idx="1331">
                  <c:v>33.31</c:v>
                </c:pt>
                <c:pt idx="1332">
                  <c:v>33.32</c:v>
                </c:pt>
                <c:pt idx="1333">
                  <c:v>33.33</c:v>
                </c:pt>
                <c:pt idx="1334">
                  <c:v>33.340000000000003</c:v>
                </c:pt>
                <c:pt idx="1335">
                  <c:v>33.35</c:v>
                </c:pt>
                <c:pt idx="1336">
                  <c:v>33.36</c:v>
                </c:pt>
                <c:pt idx="1337">
                  <c:v>33.369999999999997</c:v>
                </c:pt>
                <c:pt idx="1338">
                  <c:v>33.380000000000003</c:v>
                </c:pt>
                <c:pt idx="1339">
                  <c:v>33.39</c:v>
                </c:pt>
                <c:pt idx="1340">
                  <c:v>33.4</c:v>
                </c:pt>
                <c:pt idx="1341">
                  <c:v>33.409999999999997</c:v>
                </c:pt>
                <c:pt idx="1342">
                  <c:v>33.42</c:v>
                </c:pt>
                <c:pt idx="1343">
                  <c:v>33.43</c:v>
                </c:pt>
                <c:pt idx="1344">
                  <c:v>33.44</c:v>
                </c:pt>
                <c:pt idx="1345">
                  <c:v>33.450000000000003</c:v>
                </c:pt>
                <c:pt idx="1346">
                  <c:v>33.46</c:v>
                </c:pt>
                <c:pt idx="1347">
                  <c:v>33.47</c:v>
                </c:pt>
                <c:pt idx="1348">
                  <c:v>33.479999999999997</c:v>
                </c:pt>
                <c:pt idx="1349">
                  <c:v>33.49</c:v>
                </c:pt>
                <c:pt idx="1350">
                  <c:v>33.5</c:v>
                </c:pt>
                <c:pt idx="1351">
                  <c:v>33.51</c:v>
                </c:pt>
                <c:pt idx="1352">
                  <c:v>33.520000000000003</c:v>
                </c:pt>
                <c:pt idx="1353">
                  <c:v>33.53</c:v>
                </c:pt>
                <c:pt idx="1354">
                  <c:v>33.54</c:v>
                </c:pt>
                <c:pt idx="1355">
                  <c:v>33.549999999999997</c:v>
                </c:pt>
                <c:pt idx="1356">
                  <c:v>33.56</c:v>
                </c:pt>
                <c:pt idx="1357">
                  <c:v>33.57</c:v>
                </c:pt>
                <c:pt idx="1358">
                  <c:v>33.58</c:v>
                </c:pt>
                <c:pt idx="1359">
                  <c:v>33.590000000000003</c:v>
                </c:pt>
                <c:pt idx="1360">
                  <c:v>33.6</c:v>
                </c:pt>
                <c:pt idx="1361">
                  <c:v>33.61</c:v>
                </c:pt>
                <c:pt idx="1362">
                  <c:v>33.619999999999997</c:v>
                </c:pt>
                <c:pt idx="1363">
                  <c:v>33.630000000000003</c:v>
                </c:pt>
                <c:pt idx="1364">
                  <c:v>33.64</c:v>
                </c:pt>
                <c:pt idx="1365">
                  <c:v>33.65</c:v>
                </c:pt>
                <c:pt idx="1366">
                  <c:v>33.659999999999997</c:v>
                </c:pt>
                <c:pt idx="1367">
                  <c:v>33.67</c:v>
                </c:pt>
                <c:pt idx="1368">
                  <c:v>33.68</c:v>
                </c:pt>
                <c:pt idx="1369">
                  <c:v>33.69</c:v>
                </c:pt>
                <c:pt idx="1370">
                  <c:v>33.700000000000003</c:v>
                </c:pt>
                <c:pt idx="1371">
                  <c:v>33.71</c:v>
                </c:pt>
                <c:pt idx="1372">
                  <c:v>33.72</c:v>
                </c:pt>
                <c:pt idx="1373">
                  <c:v>33.729999999999997</c:v>
                </c:pt>
                <c:pt idx="1374">
                  <c:v>33.74</c:v>
                </c:pt>
                <c:pt idx="1375">
                  <c:v>33.75</c:v>
                </c:pt>
                <c:pt idx="1376">
                  <c:v>33.76</c:v>
                </c:pt>
                <c:pt idx="1377">
                  <c:v>33.770000000000003</c:v>
                </c:pt>
                <c:pt idx="1378">
                  <c:v>33.78</c:v>
                </c:pt>
                <c:pt idx="1379">
                  <c:v>33.79</c:v>
                </c:pt>
                <c:pt idx="1380">
                  <c:v>33.799999999999997</c:v>
                </c:pt>
                <c:pt idx="1381">
                  <c:v>33.81</c:v>
                </c:pt>
                <c:pt idx="1382">
                  <c:v>33.82</c:v>
                </c:pt>
                <c:pt idx="1383">
                  <c:v>33.83</c:v>
                </c:pt>
                <c:pt idx="1384">
                  <c:v>33.840000000000003</c:v>
                </c:pt>
                <c:pt idx="1385">
                  <c:v>33.85</c:v>
                </c:pt>
                <c:pt idx="1386">
                  <c:v>33.86</c:v>
                </c:pt>
                <c:pt idx="1387">
                  <c:v>33.869999999999997</c:v>
                </c:pt>
                <c:pt idx="1388">
                  <c:v>33.880000000000003</c:v>
                </c:pt>
                <c:pt idx="1389">
                  <c:v>33.89</c:v>
                </c:pt>
                <c:pt idx="1390">
                  <c:v>33.9</c:v>
                </c:pt>
                <c:pt idx="1391">
                  <c:v>33.909999999999997</c:v>
                </c:pt>
                <c:pt idx="1392">
                  <c:v>33.92</c:v>
                </c:pt>
                <c:pt idx="1393">
                  <c:v>33.93</c:v>
                </c:pt>
                <c:pt idx="1394">
                  <c:v>33.94</c:v>
                </c:pt>
                <c:pt idx="1395">
                  <c:v>33.950000000000003</c:v>
                </c:pt>
                <c:pt idx="1396">
                  <c:v>33.96</c:v>
                </c:pt>
                <c:pt idx="1397">
                  <c:v>33.97</c:v>
                </c:pt>
                <c:pt idx="1398">
                  <c:v>33.979999999999997</c:v>
                </c:pt>
                <c:pt idx="1399">
                  <c:v>33.99</c:v>
                </c:pt>
                <c:pt idx="1400">
                  <c:v>34</c:v>
                </c:pt>
                <c:pt idx="1401">
                  <c:v>34.01</c:v>
                </c:pt>
                <c:pt idx="1402">
                  <c:v>34.020000000000003</c:v>
                </c:pt>
                <c:pt idx="1403">
                  <c:v>34.03</c:v>
                </c:pt>
                <c:pt idx="1404">
                  <c:v>34.04</c:v>
                </c:pt>
                <c:pt idx="1405">
                  <c:v>34.049999999999997</c:v>
                </c:pt>
                <c:pt idx="1406">
                  <c:v>34.06</c:v>
                </c:pt>
                <c:pt idx="1407">
                  <c:v>34.07</c:v>
                </c:pt>
                <c:pt idx="1408">
                  <c:v>34.08</c:v>
                </c:pt>
                <c:pt idx="1409">
                  <c:v>34.090000000000003</c:v>
                </c:pt>
                <c:pt idx="1410">
                  <c:v>34.1</c:v>
                </c:pt>
                <c:pt idx="1411">
                  <c:v>34.11</c:v>
                </c:pt>
                <c:pt idx="1412">
                  <c:v>34.119999999999997</c:v>
                </c:pt>
                <c:pt idx="1413">
                  <c:v>34.130000000000003</c:v>
                </c:pt>
                <c:pt idx="1414">
                  <c:v>34.14</c:v>
                </c:pt>
                <c:pt idx="1415">
                  <c:v>34.15</c:v>
                </c:pt>
                <c:pt idx="1416">
                  <c:v>34.159999999999997</c:v>
                </c:pt>
                <c:pt idx="1417">
                  <c:v>34.17</c:v>
                </c:pt>
                <c:pt idx="1418">
                  <c:v>34.18</c:v>
                </c:pt>
                <c:pt idx="1419">
                  <c:v>34.19</c:v>
                </c:pt>
                <c:pt idx="1420">
                  <c:v>34.200000000000003</c:v>
                </c:pt>
                <c:pt idx="1421">
                  <c:v>34.21</c:v>
                </c:pt>
                <c:pt idx="1422">
                  <c:v>34.22</c:v>
                </c:pt>
                <c:pt idx="1423">
                  <c:v>34.229999999999997</c:v>
                </c:pt>
                <c:pt idx="1424">
                  <c:v>34.24</c:v>
                </c:pt>
                <c:pt idx="1425">
                  <c:v>34.25</c:v>
                </c:pt>
                <c:pt idx="1426">
                  <c:v>34.26</c:v>
                </c:pt>
                <c:pt idx="1427">
                  <c:v>34.270000000000003</c:v>
                </c:pt>
                <c:pt idx="1428">
                  <c:v>34.28</c:v>
                </c:pt>
                <c:pt idx="1429">
                  <c:v>34.29</c:v>
                </c:pt>
                <c:pt idx="1430">
                  <c:v>34.299999999999997</c:v>
                </c:pt>
                <c:pt idx="1431">
                  <c:v>34.31</c:v>
                </c:pt>
                <c:pt idx="1432">
                  <c:v>34.32</c:v>
                </c:pt>
                <c:pt idx="1433">
                  <c:v>34.33</c:v>
                </c:pt>
                <c:pt idx="1434">
                  <c:v>34.340000000000003</c:v>
                </c:pt>
                <c:pt idx="1435">
                  <c:v>34.35</c:v>
                </c:pt>
                <c:pt idx="1436">
                  <c:v>34.36</c:v>
                </c:pt>
                <c:pt idx="1437">
                  <c:v>34.369999999999997</c:v>
                </c:pt>
                <c:pt idx="1438">
                  <c:v>34.380000000000003</c:v>
                </c:pt>
                <c:pt idx="1439">
                  <c:v>34.39</c:v>
                </c:pt>
                <c:pt idx="1440">
                  <c:v>34.4</c:v>
                </c:pt>
                <c:pt idx="1441">
                  <c:v>34.409999999999997</c:v>
                </c:pt>
                <c:pt idx="1442">
                  <c:v>34.42</c:v>
                </c:pt>
                <c:pt idx="1443">
                  <c:v>34.43</c:v>
                </c:pt>
                <c:pt idx="1444">
                  <c:v>34.44</c:v>
                </c:pt>
                <c:pt idx="1445">
                  <c:v>34.450000000000003</c:v>
                </c:pt>
                <c:pt idx="1446">
                  <c:v>34.46</c:v>
                </c:pt>
                <c:pt idx="1447">
                  <c:v>34.47</c:v>
                </c:pt>
                <c:pt idx="1448">
                  <c:v>34.479999999999997</c:v>
                </c:pt>
                <c:pt idx="1449">
                  <c:v>34.49</c:v>
                </c:pt>
                <c:pt idx="1450">
                  <c:v>34.5</c:v>
                </c:pt>
                <c:pt idx="1451">
                  <c:v>34.51</c:v>
                </c:pt>
                <c:pt idx="1452">
                  <c:v>34.520000000000003</c:v>
                </c:pt>
                <c:pt idx="1453">
                  <c:v>34.53</c:v>
                </c:pt>
                <c:pt idx="1454">
                  <c:v>34.54</c:v>
                </c:pt>
                <c:pt idx="1455">
                  <c:v>34.549999999999997</c:v>
                </c:pt>
                <c:pt idx="1456">
                  <c:v>34.56</c:v>
                </c:pt>
                <c:pt idx="1457">
                  <c:v>34.57</c:v>
                </c:pt>
                <c:pt idx="1458">
                  <c:v>34.58</c:v>
                </c:pt>
                <c:pt idx="1459">
                  <c:v>34.590000000000003</c:v>
                </c:pt>
                <c:pt idx="1460">
                  <c:v>34.6</c:v>
                </c:pt>
                <c:pt idx="1461">
                  <c:v>34.61</c:v>
                </c:pt>
                <c:pt idx="1462">
                  <c:v>34.619999999999997</c:v>
                </c:pt>
                <c:pt idx="1463">
                  <c:v>34.630000000000003</c:v>
                </c:pt>
                <c:pt idx="1464">
                  <c:v>34.64</c:v>
                </c:pt>
                <c:pt idx="1465">
                  <c:v>34.65</c:v>
                </c:pt>
                <c:pt idx="1466">
                  <c:v>34.659999999999997</c:v>
                </c:pt>
                <c:pt idx="1467">
                  <c:v>34.67</c:v>
                </c:pt>
                <c:pt idx="1468">
                  <c:v>34.68</c:v>
                </c:pt>
                <c:pt idx="1469">
                  <c:v>34.69</c:v>
                </c:pt>
                <c:pt idx="1470">
                  <c:v>34.700000000000003</c:v>
                </c:pt>
                <c:pt idx="1471">
                  <c:v>34.71</c:v>
                </c:pt>
                <c:pt idx="1472">
                  <c:v>34.72</c:v>
                </c:pt>
                <c:pt idx="1473">
                  <c:v>34.729999999999997</c:v>
                </c:pt>
                <c:pt idx="1474">
                  <c:v>34.74</c:v>
                </c:pt>
                <c:pt idx="1475">
                  <c:v>34.75</c:v>
                </c:pt>
                <c:pt idx="1476">
                  <c:v>34.76</c:v>
                </c:pt>
                <c:pt idx="1477">
                  <c:v>34.770000000000003</c:v>
                </c:pt>
                <c:pt idx="1478">
                  <c:v>34.78</c:v>
                </c:pt>
                <c:pt idx="1479">
                  <c:v>34.79</c:v>
                </c:pt>
                <c:pt idx="1480">
                  <c:v>34.799999999999997</c:v>
                </c:pt>
                <c:pt idx="1481">
                  <c:v>34.81</c:v>
                </c:pt>
                <c:pt idx="1482">
                  <c:v>34.82</c:v>
                </c:pt>
                <c:pt idx="1483">
                  <c:v>34.83</c:v>
                </c:pt>
                <c:pt idx="1484">
                  <c:v>34.840000000000003</c:v>
                </c:pt>
                <c:pt idx="1485">
                  <c:v>34.85</c:v>
                </c:pt>
                <c:pt idx="1486">
                  <c:v>34.86</c:v>
                </c:pt>
                <c:pt idx="1487">
                  <c:v>34.869999999999997</c:v>
                </c:pt>
                <c:pt idx="1488">
                  <c:v>34.880000000000003</c:v>
                </c:pt>
                <c:pt idx="1489">
                  <c:v>34.89</c:v>
                </c:pt>
                <c:pt idx="1490">
                  <c:v>34.9</c:v>
                </c:pt>
                <c:pt idx="1491">
                  <c:v>34.909999999999997</c:v>
                </c:pt>
                <c:pt idx="1492">
                  <c:v>34.92</c:v>
                </c:pt>
                <c:pt idx="1493">
                  <c:v>34.93</c:v>
                </c:pt>
                <c:pt idx="1494">
                  <c:v>34.94</c:v>
                </c:pt>
                <c:pt idx="1495">
                  <c:v>34.950000000000003</c:v>
                </c:pt>
                <c:pt idx="1496">
                  <c:v>34.96</c:v>
                </c:pt>
                <c:pt idx="1497">
                  <c:v>34.97</c:v>
                </c:pt>
                <c:pt idx="1498">
                  <c:v>34.979999999999997</c:v>
                </c:pt>
                <c:pt idx="1499">
                  <c:v>34.99</c:v>
                </c:pt>
                <c:pt idx="1500">
                  <c:v>35</c:v>
                </c:pt>
                <c:pt idx="1501">
                  <c:v>35.01</c:v>
                </c:pt>
                <c:pt idx="1502">
                  <c:v>35.020000000000003</c:v>
                </c:pt>
                <c:pt idx="1503">
                  <c:v>35.03</c:v>
                </c:pt>
                <c:pt idx="1504">
                  <c:v>35.04</c:v>
                </c:pt>
                <c:pt idx="1505">
                  <c:v>35.049999999999997</c:v>
                </c:pt>
                <c:pt idx="1506">
                  <c:v>35.06</c:v>
                </c:pt>
                <c:pt idx="1507">
                  <c:v>35.07</c:v>
                </c:pt>
                <c:pt idx="1508">
                  <c:v>35.08</c:v>
                </c:pt>
                <c:pt idx="1509">
                  <c:v>35.090000000000003</c:v>
                </c:pt>
                <c:pt idx="1510">
                  <c:v>35.1</c:v>
                </c:pt>
                <c:pt idx="1511">
                  <c:v>35.11</c:v>
                </c:pt>
                <c:pt idx="1512">
                  <c:v>35.119999999999997</c:v>
                </c:pt>
                <c:pt idx="1513">
                  <c:v>35.130000000000003</c:v>
                </c:pt>
                <c:pt idx="1514">
                  <c:v>35.14</c:v>
                </c:pt>
                <c:pt idx="1515">
                  <c:v>35.15</c:v>
                </c:pt>
                <c:pt idx="1516">
                  <c:v>35.159999999999997</c:v>
                </c:pt>
                <c:pt idx="1517">
                  <c:v>35.17</c:v>
                </c:pt>
                <c:pt idx="1518">
                  <c:v>35.18</c:v>
                </c:pt>
                <c:pt idx="1519">
                  <c:v>35.19</c:v>
                </c:pt>
                <c:pt idx="1520">
                  <c:v>35.200000000000003</c:v>
                </c:pt>
                <c:pt idx="1521">
                  <c:v>35.21</c:v>
                </c:pt>
                <c:pt idx="1522">
                  <c:v>35.22</c:v>
                </c:pt>
                <c:pt idx="1523">
                  <c:v>35.229999999999997</c:v>
                </c:pt>
                <c:pt idx="1524">
                  <c:v>35.24</c:v>
                </c:pt>
                <c:pt idx="1525">
                  <c:v>35.25</c:v>
                </c:pt>
                <c:pt idx="1526">
                  <c:v>35.26</c:v>
                </c:pt>
                <c:pt idx="1527">
                  <c:v>35.270000000000003</c:v>
                </c:pt>
                <c:pt idx="1528">
                  <c:v>35.28</c:v>
                </c:pt>
                <c:pt idx="1529">
                  <c:v>35.29</c:v>
                </c:pt>
                <c:pt idx="1530">
                  <c:v>35.299999999999997</c:v>
                </c:pt>
                <c:pt idx="1531">
                  <c:v>35.31</c:v>
                </c:pt>
                <c:pt idx="1532">
                  <c:v>35.32</c:v>
                </c:pt>
                <c:pt idx="1533">
                  <c:v>35.33</c:v>
                </c:pt>
                <c:pt idx="1534">
                  <c:v>35.340000000000003</c:v>
                </c:pt>
                <c:pt idx="1535">
                  <c:v>35.35</c:v>
                </c:pt>
                <c:pt idx="1536">
                  <c:v>35.36</c:v>
                </c:pt>
                <c:pt idx="1537">
                  <c:v>35.369999999999997</c:v>
                </c:pt>
                <c:pt idx="1538">
                  <c:v>35.380000000000003</c:v>
                </c:pt>
                <c:pt idx="1539">
                  <c:v>35.39</c:v>
                </c:pt>
                <c:pt idx="1540">
                  <c:v>35.4</c:v>
                </c:pt>
                <c:pt idx="1541">
                  <c:v>35.409999999999997</c:v>
                </c:pt>
                <c:pt idx="1542">
                  <c:v>35.42</c:v>
                </c:pt>
                <c:pt idx="1543">
                  <c:v>35.43</c:v>
                </c:pt>
                <c:pt idx="1544">
                  <c:v>35.44</c:v>
                </c:pt>
                <c:pt idx="1545">
                  <c:v>35.450000000000003</c:v>
                </c:pt>
                <c:pt idx="1546">
                  <c:v>35.46</c:v>
                </c:pt>
                <c:pt idx="1547">
                  <c:v>35.47</c:v>
                </c:pt>
                <c:pt idx="1548">
                  <c:v>35.479999999999997</c:v>
                </c:pt>
                <c:pt idx="1549">
                  <c:v>35.49</c:v>
                </c:pt>
                <c:pt idx="1550">
                  <c:v>35.5</c:v>
                </c:pt>
                <c:pt idx="1551">
                  <c:v>35.51</c:v>
                </c:pt>
                <c:pt idx="1552">
                  <c:v>35.520000000000003</c:v>
                </c:pt>
                <c:pt idx="1553">
                  <c:v>35.53</c:v>
                </c:pt>
                <c:pt idx="1554">
                  <c:v>35.54</c:v>
                </c:pt>
                <c:pt idx="1555">
                  <c:v>35.549999999999997</c:v>
                </c:pt>
                <c:pt idx="1556">
                  <c:v>35.56</c:v>
                </c:pt>
                <c:pt idx="1557">
                  <c:v>35.57</c:v>
                </c:pt>
                <c:pt idx="1558">
                  <c:v>35.58</c:v>
                </c:pt>
                <c:pt idx="1559">
                  <c:v>35.590000000000003</c:v>
                </c:pt>
                <c:pt idx="1560">
                  <c:v>35.6</c:v>
                </c:pt>
                <c:pt idx="1561">
                  <c:v>35.61</c:v>
                </c:pt>
                <c:pt idx="1562">
                  <c:v>35.619999999999997</c:v>
                </c:pt>
                <c:pt idx="1563">
                  <c:v>35.630000000000003</c:v>
                </c:pt>
                <c:pt idx="1564">
                  <c:v>35.64</c:v>
                </c:pt>
                <c:pt idx="1565">
                  <c:v>35.65</c:v>
                </c:pt>
                <c:pt idx="1566">
                  <c:v>35.659999999999997</c:v>
                </c:pt>
                <c:pt idx="1567">
                  <c:v>35.67</c:v>
                </c:pt>
                <c:pt idx="1568">
                  <c:v>35.68</c:v>
                </c:pt>
                <c:pt idx="1569">
                  <c:v>35.69</c:v>
                </c:pt>
                <c:pt idx="1570">
                  <c:v>35.700000000000003</c:v>
                </c:pt>
                <c:pt idx="1571">
                  <c:v>35.71</c:v>
                </c:pt>
                <c:pt idx="1572">
                  <c:v>35.72</c:v>
                </c:pt>
                <c:pt idx="1573">
                  <c:v>35.729999999999997</c:v>
                </c:pt>
                <c:pt idx="1574">
                  <c:v>35.74</c:v>
                </c:pt>
                <c:pt idx="1575">
                  <c:v>35.75</c:v>
                </c:pt>
                <c:pt idx="1576">
                  <c:v>35.76</c:v>
                </c:pt>
                <c:pt idx="1577">
                  <c:v>35.770000000000003</c:v>
                </c:pt>
                <c:pt idx="1578">
                  <c:v>35.78</c:v>
                </c:pt>
                <c:pt idx="1579">
                  <c:v>35.79</c:v>
                </c:pt>
                <c:pt idx="1580">
                  <c:v>35.799999999999997</c:v>
                </c:pt>
                <c:pt idx="1581">
                  <c:v>35.81</c:v>
                </c:pt>
                <c:pt idx="1582">
                  <c:v>35.82</c:v>
                </c:pt>
                <c:pt idx="1583">
                  <c:v>35.83</c:v>
                </c:pt>
                <c:pt idx="1584">
                  <c:v>35.840000000000003</c:v>
                </c:pt>
                <c:pt idx="1585">
                  <c:v>35.85</c:v>
                </c:pt>
                <c:pt idx="1586">
                  <c:v>35.86</c:v>
                </c:pt>
                <c:pt idx="1587">
                  <c:v>35.869999999999997</c:v>
                </c:pt>
                <c:pt idx="1588">
                  <c:v>35.880000000000003</c:v>
                </c:pt>
                <c:pt idx="1589">
                  <c:v>35.89</c:v>
                </c:pt>
                <c:pt idx="1590">
                  <c:v>35.9</c:v>
                </c:pt>
                <c:pt idx="1591">
                  <c:v>35.909999999999997</c:v>
                </c:pt>
                <c:pt idx="1592">
                  <c:v>35.92</c:v>
                </c:pt>
                <c:pt idx="1593">
                  <c:v>35.93</c:v>
                </c:pt>
                <c:pt idx="1594">
                  <c:v>35.94</c:v>
                </c:pt>
                <c:pt idx="1595">
                  <c:v>35.950000000000003</c:v>
                </c:pt>
                <c:pt idx="1596">
                  <c:v>35.96</c:v>
                </c:pt>
                <c:pt idx="1597">
                  <c:v>35.97</c:v>
                </c:pt>
                <c:pt idx="1598">
                  <c:v>35.979999999999997</c:v>
                </c:pt>
                <c:pt idx="1599">
                  <c:v>35.99</c:v>
                </c:pt>
                <c:pt idx="1600">
                  <c:v>36</c:v>
                </c:pt>
                <c:pt idx="1601">
                  <c:v>36.01</c:v>
                </c:pt>
                <c:pt idx="1602">
                  <c:v>36.020000000000003</c:v>
                </c:pt>
                <c:pt idx="1603">
                  <c:v>36.03</c:v>
                </c:pt>
                <c:pt idx="1604">
                  <c:v>36.04</c:v>
                </c:pt>
                <c:pt idx="1605">
                  <c:v>36.049999999999997</c:v>
                </c:pt>
                <c:pt idx="1606">
                  <c:v>36.06</c:v>
                </c:pt>
                <c:pt idx="1607">
                  <c:v>36.07</c:v>
                </c:pt>
                <c:pt idx="1608">
                  <c:v>36.08</c:v>
                </c:pt>
                <c:pt idx="1609">
                  <c:v>36.090000000000003</c:v>
                </c:pt>
                <c:pt idx="1610">
                  <c:v>36.1</c:v>
                </c:pt>
                <c:pt idx="1611">
                  <c:v>36.11</c:v>
                </c:pt>
                <c:pt idx="1612">
                  <c:v>36.119999999999997</c:v>
                </c:pt>
                <c:pt idx="1613">
                  <c:v>36.130000000000003</c:v>
                </c:pt>
                <c:pt idx="1614">
                  <c:v>36.14</c:v>
                </c:pt>
                <c:pt idx="1615">
                  <c:v>36.15</c:v>
                </c:pt>
                <c:pt idx="1616">
                  <c:v>36.159999999999997</c:v>
                </c:pt>
                <c:pt idx="1617">
                  <c:v>36.17</c:v>
                </c:pt>
                <c:pt idx="1618">
                  <c:v>36.18</c:v>
                </c:pt>
                <c:pt idx="1619">
                  <c:v>36.19</c:v>
                </c:pt>
                <c:pt idx="1620">
                  <c:v>36.200000000000003</c:v>
                </c:pt>
                <c:pt idx="1621">
                  <c:v>36.21</c:v>
                </c:pt>
                <c:pt idx="1622">
                  <c:v>36.22</c:v>
                </c:pt>
                <c:pt idx="1623">
                  <c:v>36.229999999999997</c:v>
                </c:pt>
                <c:pt idx="1624">
                  <c:v>36.24</c:v>
                </c:pt>
                <c:pt idx="1625">
                  <c:v>36.25</c:v>
                </c:pt>
                <c:pt idx="1626">
                  <c:v>36.26</c:v>
                </c:pt>
                <c:pt idx="1627">
                  <c:v>36.270000000000003</c:v>
                </c:pt>
                <c:pt idx="1628">
                  <c:v>36.28</c:v>
                </c:pt>
                <c:pt idx="1629">
                  <c:v>36.29</c:v>
                </c:pt>
                <c:pt idx="1630">
                  <c:v>36.299999999999997</c:v>
                </c:pt>
                <c:pt idx="1631">
                  <c:v>36.31</c:v>
                </c:pt>
                <c:pt idx="1632">
                  <c:v>36.32</c:v>
                </c:pt>
                <c:pt idx="1633">
                  <c:v>36.33</c:v>
                </c:pt>
                <c:pt idx="1634">
                  <c:v>36.340000000000003</c:v>
                </c:pt>
                <c:pt idx="1635">
                  <c:v>36.35</c:v>
                </c:pt>
                <c:pt idx="1636">
                  <c:v>36.36</c:v>
                </c:pt>
                <c:pt idx="1637">
                  <c:v>36.369999999999997</c:v>
                </c:pt>
                <c:pt idx="1638">
                  <c:v>36.380000000000003</c:v>
                </c:pt>
                <c:pt idx="1639">
                  <c:v>36.39</c:v>
                </c:pt>
                <c:pt idx="1640">
                  <c:v>36.4</c:v>
                </c:pt>
                <c:pt idx="1641">
                  <c:v>36.409999999999997</c:v>
                </c:pt>
                <c:pt idx="1642">
                  <c:v>36.42</c:v>
                </c:pt>
                <c:pt idx="1643">
                  <c:v>36.43</c:v>
                </c:pt>
                <c:pt idx="1644">
                  <c:v>36.44</c:v>
                </c:pt>
                <c:pt idx="1645">
                  <c:v>36.450000000000003</c:v>
                </c:pt>
                <c:pt idx="1646">
                  <c:v>36.46</c:v>
                </c:pt>
                <c:pt idx="1647">
                  <c:v>36.47</c:v>
                </c:pt>
                <c:pt idx="1648">
                  <c:v>36.479999999999997</c:v>
                </c:pt>
                <c:pt idx="1649">
                  <c:v>36.49</c:v>
                </c:pt>
                <c:pt idx="1650">
                  <c:v>36.5</c:v>
                </c:pt>
                <c:pt idx="1651">
                  <c:v>36.51</c:v>
                </c:pt>
                <c:pt idx="1652">
                  <c:v>36.520000000000003</c:v>
                </c:pt>
                <c:pt idx="1653">
                  <c:v>36.53</c:v>
                </c:pt>
                <c:pt idx="1654">
                  <c:v>36.54</c:v>
                </c:pt>
                <c:pt idx="1655">
                  <c:v>36.549999999999997</c:v>
                </c:pt>
                <c:pt idx="1656">
                  <c:v>36.56</c:v>
                </c:pt>
                <c:pt idx="1657">
                  <c:v>36.57</c:v>
                </c:pt>
                <c:pt idx="1658">
                  <c:v>36.58</c:v>
                </c:pt>
                <c:pt idx="1659">
                  <c:v>36.590000000000003</c:v>
                </c:pt>
                <c:pt idx="1660">
                  <c:v>36.6</c:v>
                </c:pt>
                <c:pt idx="1661">
                  <c:v>36.61</c:v>
                </c:pt>
                <c:pt idx="1662">
                  <c:v>36.619999999999997</c:v>
                </c:pt>
                <c:pt idx="1663">
                  <c:v>36.630000000000003</c:v>
                </c:pt>
                <c:pt idx="1664">
                  <c:v>36.64</c:v>
                </c:pt>
                <c:pt idx="1665">
                  <c:v>36.65</c:v>
                </c:pt>
                <c:pt idx="1666">
                  <c:v>36.659999999999997</c:v>
                </c:pt>
                <c:pt idx="1667">
                  <c:v>36.67</c:v>
                </c:pt>
                <c:pt idx="1668">
                  <c:v>36.68</c:v>
                </c:pt>
                <c:pt idx="1669">
                  <c:v>36.69</c:v>
                </c:pt>
                <c:pt idx="1670">
                  <c:v>36.700000000000003</c:v>
                </c:pt>
                <c:pt idx="1671">
                  <c:v>36.71</c:v>
                </c:pt>
                <c:pt idx="1672">
                  <c:v>36.72</c:v>
                </c:pt>
                <c:pt idx="1673">
                  <c:v>36.729999999999997</c:v>
                </c:pt>
                <c:pt idx="1674">
                  <c:v>36.74</c:v>
                </c:pt>
                <c:pt idx="1675">
                  <c:v>36.75</c:v>
                </c:pt>
                <c:pt idx="1676">
                  <c:v>36.76</c:v>
                </c:pt>
                <c:pt idx="1677">
                  <c:v>36.770000000000003</c:v>
                </c:pt>
                <c:pt idx="1678">
                  <c:v>36.78</c:v>
                </c:pt>
                <c:pt idx="1679">
                  <c:v>36.79</c:v>
                </c:pt>
                <c:pt idx="1680">
                  <c:v>36.799999999999997</c:v>
                </c:pt>
                <c:pt idx="1681">
                  <c:v>36.81</c:v>
                </c:pt>
                <c:pt idx="1682">
                  <c:v>36.82</c:v>
                </c:pt>
                <c:pt idx="1683">
                  <c:v>36.83</c:v>
                </c:pt>
                <c:pt idx="1684">
                  <c:v>36.840000000000003</c:v>
                </c:pt>
                <c:pt idx="1685">
                  <c:v>36.85</c:v>
                </c:pt>
                <c:pt idx="1686">
                  <c:v>36.86</c:v>
                </c:pt>
                <c:pt idx="1687">
                  <c:v>36.869999999999997</c:v>
                </c:pt>
                <c:pt idx="1688">
                  <c:v>36.880000000000003</c:v>
                </c:pt>
                <c:pt idx="1689">
                  <c:v>36.89</c:v>
                </c:pt>
                <c:pt idx="1690">
                  <c:v>36.9</c:v>
                </c:pt>
                <c:pt idx="1691">
                  <c:v>36.909999999999997</c:v>
                </c:pt>
                <c:pt idx="1692">
                  <c:v>36.92</c:v>
                </c:pt>
                <c:pt idx="1693">
                  <c:v>36.93</c:v>
                </c:pt>
                <c:pt idx="1694">
                  <c:v>36.94</c:v>
                </c:pt>
                <c:pt idx="1695">
                  <c:v>36.950000000000003</c:v>
                </c:pt>
                <c:pt idx="1696">
                  <c:v>36.96</c:v>
                </c:pt>
                <c:pt idx="1697">
                  <c:v>36.97</c:v>
                </c:pt>
                <c:pt idx="1698">
                  <c:v>36.979999999999997</c:v>
                </c:pt>
                <c:pt idx="1699">
                  <c:v>36.99</c:v>
                </c:pt>
                <c:pt idx="1700">
                  <c:v>37</c:v>
                </c:pt>
                <c:pt idx="1701">
                  <c:v>37.01</c:v>
                </c:pt>
                <c:pt idx="1702">
                  <c:v>37.020000000000003</c:v>
                </c:pt>
                <c:pt idx="1703">
                  <c:v>37.03</c:v>
                </c:pt>
                <c:pt idx="1704">
                  <c:v>37.04</c:v>
                </c:pt>
                <c:pt idx="1705">
                  <c:v>37.049999999999997</c:v>
                </c:pt>
                <c:pt idx="1706">
                  <c:v>37.06</c:v>
                </c:pt>
                <c:pt idx="1707">
                  <c:v>37.07</c:v>
                </c:pt>
                <c:pt idx="1708">
                  <c:v>37.08</c:v>
                </c:pt>
                <c:pt idx="1709">
                  <c:v>37.090000000000003</c:v>
                </c:pt>
                <c:pt idx="1710">
                  <c:v>37.1</c:v>
                </c:pt>
                <c:pt idx="1711">
                  <c:v>37.11</c:v>
                </c:pt>
                <c:pt idx="1712">
                  <c:v>37.119999999999997</c:v>
                </c:pt>
                <c:pt idx="1713">
                  <c:v>37.130000000000003</c:v>
                </c:pt>
                <c:pt idx="1714">
                  <c:v>37.14</c:v>
                </c:pt>
                <c:pt idx="1715">
                  <c:v>37.15</c:v>
                </c:pt>
                <c:pt idx="1716">
                  <c:v>37.159999999999997</c:v>
                </c:pt>
                <c:pt idx="1717">
                  <c:v>37.17</c:v>
                </c:pt>
                <c:pt idx="1718">
                  <c:v>37.18</c:v>
                </c:pt>
                <c:pt idx="1719">
                  <c:v>37.19</c:v>
                </c:pt>
                <c:pt idx="1720">
                  <c:v>37.200000000000003</c:v>
                </c:pt>
                <c:pt idx="1721">
                  <c:v>37.21</c:v>
                </c:pt>
                <c:pt idx="1722">
                  <c:v>37.22</c:v>
                </c:pt>
                <c:pt idx="1723">
                  <c:v>37.229999999999997</c:v>
                </c:pt>
                <c:pt idx="1724">
                  <c:v>37.24</c:v>
                </c:pt>
                <c:pt idx="1725">
                  <c:v>37.25</c:v>
                </c:pt>
                <c:pt idx="1726">
                  <c:v>37.26</c:v>
                </c:pt>
                <c:pt idx="1727">
                  <c:v>37.270000000000003</c:v>
                </c:pt>
                <c:pt idx="1728">
                  <c:v>37.28</c:v>
                </c:pt>
                <c:pt idx="1729">
                  <c:v>37.29</c:v>
                </c:pt>
                <c:pt idx="1730">
                  <c:v>37.299999999999997</c:v>
                </c:pt>
                <c:pt idx="1731">
                  <c:v>37.31</c:v>
                </c:pt>
                <c:pt idx="1732">
                  <c:v>37.32</c:v>
                </c:pt>
                <c:pt idx="1733">
                  <c:v>37.33</c:v>
                </c:pt>
                <c:pt idx="1734">
                  <c:v>37.340000000000003</c:v>
                </c:pt>
                <c:pt idx="1735">
                  <c:v>37.35</c:v>
                </c:pt>
                <c:pt idx="1736">
                  <c:v>37.36</c:v>
                </c:pt>
                <c:pt idx="1737">
                  <c:v>37.369999999999997</c:v>
                </c:pt>
                <c:pt idx="1738">
                  <c:v>37.380000000000003</c:v>
                </c:pt>
                <c:pt idx="1739">
                  <c:v>37.39</c:v>
                </c:pt>
                <c:pt idx="1740">
                  <c:v>37.4</c:v>
                </c:pt>
                <c:pt idx="1741">
                  <c:v>37.409999999999997</c:v>
                </c:pt>
                <c:pt idx="1742">
                  <c:v>37.42</c:v>
                </c:pt>
                <c:pt idx="1743">
                  <c:v>37.43</c:v>
                </c:pt>
                <c:pt idx="1744">
                  <c:v>37.44</c:v>
                </c:pt>
                <c:pt idx="1745">
                  <c:v>37.450000000000003</c:v>
                </c:pt>
                <c:pt idx="1746">
                  <c:v>37.46</c:v>
                </c:pt>
                <c:pt idx="1747">
                  <c:v>37.47</c:v>
                </c:pt>
                <c:pt idx="1748">
                  <c:v>37.479999999999997</c:v>
                </c:pt>
                <c:pt idx="1749">
                  <c:v>37.49</c:v>
                </c:pt>
                <c:pt idx="1750">
                  <c:v>37.5</c:v>
                </c:pt>
                <c:pt idx="1751">
                  <c:v>37.51</c:v>
                </c:pt>
                <c:pt idx="1752">
                  <c:v>37.520000000000003</c:v>
                </c:pt>
                <c:pt idx="1753">
                  <c:v>37.53</c:v>
                </c:pt>
                <c:pt idx="1754">
                  <c:v>37.54</c:v>
                </c:pt>
                <c:pt idx="1755">
                  <c:v>37.549999999999997</c:v>
                </c:pt>
                <c:pt idx="1756">
                  <c:v>37.56</c:v>
                </c:pt>
                <c:pt idx="1757">
                  <c:v>37.57</c:v>
                </c:pt>
                <c:pt idx="1758">
                  <c:v>37.58</c:v>
                </c:pt>
                <c:pt idx="1759">
                  <c:v>37.590000000000003</c:v>
                </c:pt>
                <c:pt idx="1760">
                  <c:v>37.6</c:v>
                </c:pt>
                <c:pt idx="1761">
                  <c:v>37.61</c:v>
                </c:pt>
                <c:pt idx="1762">
                  <c:v>37.619999999999997</c:v>
                </c:pt>
                <c:pt idx="1763">
                  <c:v>37.630000000000003</c:v>
                </c:pt>
                <c:pt idx="1764">
                  <c:v>37.64</c:v>
                </c:pt>
                <c:pt idx="1765">
                  <c:v>37.65</c:v>
                </c:pt>
                <c:pt idx="1766">
                  <c:v>37.659999999999997</c:v>
                </c:pt>
                <c:pt idx="1767">
                  <c:v>37.67</c:v>
                </c:pt>
                <c:pt idx="1768">
                  <c:v>37.68</c:v>
                </c:pt>
                <c:pt idx="1769">
                  <c:v>37.69</c:v>
                </c:pt>
                <c:pt idx="1770">
                  <c:v>37.700000000000003</c:v>
                </c:pt>
                <c:pt idx="1771">
                  <c:v>37.71</c:v>
                </c:pt>
                <c:pt idx="1772">
                  <c:v>37.72</c:v>
                </c:pt>
                <c:pt idx="1773">
                  <c:v>37.729999999999997</c:v>
                </c:pt>
                <c:pt idx="1774">
                  <c:v>37.74</c:v>
                </c:pt>
                <c:pt idx="1775">
                  <c:v>37.75</c:v>
                </c:pt>
                <c:pt idx="1776">
                  <c:v>37.76</c:v>
                </c:pt>
                <c:pt idx="1777">
                  <c:v>37.770000000000003</c:v>
                </c:pt>
                <c:pt idx="1778">
                  <c:v>37.78</c:v>
                </c:pt>
                <c:pt idx="1779">
                  <c:v>37.79</c:v>
                </c:pt>
                <c:pt idx="1780">
                  <c:v>37.799999999999997</c:v>
                </c:pt>
                <c:pt idx="1781">
                  <c:v>37.81</c:v>
                </c:pt>
                <c:pt idx="1782">
                  <c:v>37.82</c:v>
                </c:pt>
                <c:pt idx="1783">
                  <c:v>37.83</c:v>
                </c:pt>
                <c:pt idx="1784">
                  <c:v>37.840000000000003</c:v>
                </c:pt>
                <c:pt idx="1785">
                  <c:v>37.85</c:v>
                </c:pt>
                <c:pt idx="1786">
                  <c:v>37.86</c:v>
                </c:pt>
                <c:pt idx="1787">
                  <c:v>37.869999999999997</c:v>
                </c:pt>
                <c:pt idx="1788">
                  <c:v>37.880000000000003</c:v>
                </c:pt>
                <c:pt idx="1789">
                  <c:v>37.89</c:v>
                </c:pt>
                <c:pt idx="1790">
                  <c:v>37.9</c:v>
                </c:pt>
                <c:pt idx="1791">
                  <c:v>37.909999999999997</c:v>
                </c:pt>
                <c:pt idx="1792">
                  <c:v>37.92</c:v>
                </c:pt>
                <c:pt idx="1793">
                  <c:v>37.93</c:v>
                </c:pt>
                <c:pt idx="1794">
                  <c:v>37.94</c:v>
                </c:pt>
                <c:pt idx="1795">
                  <c:v>37.950000000000003</c:v>
                </c:pt>
                <c:pt idx="1796">
                  <c:v>37.96</c:v>
                </c:pt>
                <c:pt idx="1797">
                  <c:v>37.97</c:v>
                </c:pt>
                <c:pt idx="1798">
                  <c:v>37.979999999999997</c:v>
                </c:pt>
                <c:pt idx="1799">
                  <c:v>37.99</c:v>
                </c:pt>
                <c:pt idx="1800">
                  <c:v>38</c:v>
                </c:pt>
                <c:pt idx="1801">
                  <c:v>38.01</c:v>
                </c:pt>
                <c:pt idx="1802">
                  <c:v>38.020000000000003</c:v>
                </c:pt>
                <c:pt idx="1803">
                  <c:v>38.03</c:v>
                </c:pt>
                <c:pt idx="1804">
                  <c:v>38.04</c:v>
                </c:pt>
                <c:pt idx="1805">
                  <c:v>38.049999999999997</c:v>
                </c:pt>
                <c:pt idx="1806">
                  <c:v>38.06</c:v>
                </c:pt>
                <c:pt idx="1807">
                  <c:v>38.07</c:v>
                </c:pt>
                <c:pt idx="1808">
                  <c:v>38.08</c:v>
                </c:pt>
                <c:pt idx="1809">
                  <c:v>38.090000000000003</c:v>
                </c:pt>
                <c:pt idx="1810">
                  <c:v>38.1</c:v>
                </c:pt>
                <c:pt idx="1811">
                  <c:v>38.11</c:v>
                </c:pt>
                <c:pt idx="1812">
                  <c:v>38.119999999999997</c:v>
                </c:pt>
                <c:pt idx="1813">
                  <c:v>38.130000000000003</c:v>
                </c:pt>
                <c:pt idx="1814">
                  <c:v>38.14</c:v>
                </c:pt>
                <c:pt idx="1815">
                  <c:v>38.15</c:v>
                </c:pt>
                <c:pt idx="1816">
                  <c:v>38.159999999999997</c:v>
                </c:pt>
                <c:pt idx="1817">
                  <c:v>38.17</c:v>
                </c:pt>
                <c:pt idx="1818">
                  <c:v>38.18</c:v>
                </c:pt>
                <c:pt idx="1819">
                  <c:v>38.19</c:v>
                </c:pt>
                <c:pt idx="1820">
                  <c:v>38.200000000000003</c:v>
                </c:pt>
                <c:pt idx="1821">
                  <c:v>38.21</c:v>
                </c:pt>
                <c:pt idx="1822">
                  <c:v>38.22</c:v>
                </c:pt>
                <c:pt idx="1823">
                  <c:v>38.229999999999997</c:v>
                </c:pt>
                <c:pt idx="1824">
                  <c:v>38.24</c:v>
                </c:pt>
                <c:pt idx="1825">
                  <c:v>38.25</c:v>
                </c:pt>
                <c:pt idx="1826">
                  <c:v>38.26</c:v>
                </c:pt>
                <c:pt idx="1827">
                  <c:v>38.270000000000003</c:v>
                </c:pt>
                <c:pt idx="1828">
                  <c:v>38.28</c:v>
                </c:pt>
                <c:pt idx="1829">
                  <c:v>38.29</c:v>
                </c:pt>
                <c:pt idx="1830">
                  <c:v>38.299999999999997</c:v>
                </c:pt>
                <c:pt idx="1831">
                  <c:v>38.31</c:v>
                </c:pt>
                <c:pt idx="1832">
                  <c:v>38.32</c:v>
                </c:pt>
                <c:pt idx="1833">
                  <c:v>38.33</c:v>
                </c:pt>
                <c:pt idx="1834">
                  <c:v>38.340000000000003</c:v>
                </c:pt>
                <c:pt idx="1835">
                  <c:v>38.35</c:v>
                </c:pt>
                <c:pt idx="1836">
                  <c:v>38.36</c:v>
                </c:pt>
                <c:pt idx="1837">
                  <c:v>38.369999999999997</c:v>
                </c:pt>
                <c:pt idx="1838">
                  <c:v>38.380000000000003</c:v>
                </c:pt>
                <c:pt idx="1839">
                  <c:v>38.39</c:v>
                </c:pt>
                <c:pt idx="1840">
                  <c:v>38.4</c:v>
                </c:pt>
                <c:pt idx="1841">
                  <c:v>38.409999999999997</c:v>
                </c:pt>
                <c:pt idx="1842">
                  <c:v>38.42</c:v>
                </c:pt>
                <c:pt idx="1843">
                  <c:v>38.43</c:v>
                </c:pt>
                <c:pt idx="1844">
                  <c:v>38.44</c:v>
                </c:pt>
                <c:pt idx="1845">
                  <c:v>38.450000000000003</c:v>
                </c:pt>
                <c:pt idx="1846">
                  <c:v>38.46</c:v>
                </c:pt>
                <c:pt idx="1847">
                  <c:v>38.47</c:v>
                </c:pt>
                <c:pt idx="1848">
                  <c:v>38.479999999999997</c:v>
                </c:pt>
                <c:pt idx="1849">
                  <c:v>38.49</c:v>
                </c:pt>
                <c:pt idx="1850">
                  <c:v>38.5</c:v>
                </c:pt>
                <c:pt idx="1851">
                  <c:v>38.51</c:v>
                </c:pt>
                <c:pt idx="1852">
                  <c:v>38.520000000000003</c:v>
                </c:pt>
                <c:pt idx="1853">
                  <c:v>38.53</c:v>
                </c:pt>
                <c:pt idx="1854">
                  <c:v>38.54</c:v>
                </c:pt>
                <c:pt idx="1855">
                  <c:v>38.549999999999997</c:v>
                </c:pt>
                <c:pt idx="1856">
                  <c:v>38.56</c:v>
                </c:pt>
                <c:pt idx="1857">
                  <c:v>38.57</c:v>
                </c:pt>
                <c:pt idx="1858">
                  <c:v>38.58</c:v>
                </c:pt>
                <c:pt idx="1859">
                  <c:v>38.590000000000003</c:v>
                </c:pt>
                <c:pt idx="1860">
                  <c:v>38.6</c:v>
                </c:pt>
                <c:pt idx="1861">
                  <c:v>38.61</c:v>
                </c:pt>
                <c:pt idx="1862">
                  <c:v>38.619999999999997</c:v>
                </c:pt>
                <c:pt idx="1863">
                  <c:v>38.630000000000003</c:v>
                </c:pt>
                <c:pt idx="1864">
                  <c:v>38.64</c:v>
                </c:pt>
                <c:pt idx="1865">
                  <c:v>38.65</c:v>
                </c:pt>
                <c:pt idx="1866">
                  <c:v>38.659999999999997</c:v>
                </c:pt>
                <c:pt idx="1867">
                  <c:v>38.67</c:v>
                </c:pt>
                <c:pt idx="1868">
                  <c:v>38.68</c:v>
                </c:pt>
                <c:pt idx="1869">
                  <c:v>38.69</c:v>
                </c:pt>
                <c:pt idx="1870">
                  <c:v>38.700000000000003</c:v>
                </c:pt>
                <c:pt idx="1871">
                  <c:v>38.71</c:v>
                </c:pt>
                <c:pt idx="1872">
                  <c:v>38.72</c:v>
                </c:pt>
                <c:pt idx="1873">
                  <c:v>38.729999999999997</c:v>
                </c:pt>
                <c:pt idx="1874">
                  <c:v>38.74</c:v>
                </c:pt>
                <c:pt idx="1875">
                  <c:v>38.75</c:v>
                </c:pt>
                <c:pt idx="1876">
                  <c:v>38.76</c:v>
                </c:pt>
                <c:pt idx="1877">
                  <c:v>38.770000000000003</c:v>
                </c:pt>
                <c:pt idx="1878">
                  <c:v>38.78</c:v>
                </c:pt>
                <c:pt idx="1879">
                  <c:v>38.79</c:v>
                </c:pt>
                <c:pt idx="1880">
                  <c:v>38.799999999999997</c:v>
                </c:pt>
                <c:pt idx="1881">
                  <c:v>38.81</c:v>
                </c:pt>
                <c:pt idx="1882">
                  <c:v>38.82</c:v>
                </c:pt>
                <c:pt idx="1883">
                  <c:v>38.83</c:v>
                </c:pt>
                <c:pt idx="1884">
                  <c:v>38.840000000000003</c:v>
                </c:pt>
                <c:pt idx="1885">
                  <c:v>38.85</c:v>
                </c:pt>
                <c:pt idx="1886">
                  <c:v>38.86</c:v>
                </c:pt>
                <c:pt idx="1887">
                  <c:v>38.869999999999997</c:v>
                </c:pt>
                <c:pt idx="1888">
                  <c:v>38.880000000000003</c:v>
                </c:pt>
                <c:pt idx="1889">
                  <c:v>38.89</c:v>
                </c:pt>
                <c:pt idx="1890">
                  <c:v>38.9</c:v>
                </c:pt>
                <c:pt idx="1891">
                  <c:v>38.909999999999997</c:v>
                </c:pt>
                <c:pt idx="1892">
                  <c:v>38.92</c:v>
                </c:pt>
                <c:pt idx="1893">
                  <c:v>38.93</c:v>
                </c:pt>
                <c:pt idx="1894">
                  <c:v>38.94</c:v>
                </c:pt>
                <c:pt idx="1895">
                  <c:v>38.950000000000003</c:v>
                </c:pt>
                <c:pt idx="1896">
                  <c:v>38.96</c:v>
                </c:pt>
                <c:pt idx="1897">
                  <c:v>38.97</c:v>
                </c:pt>
                <c:pt idx="1898">
                  <c:v>38.979999999999997</c:v>
                </c:pt>
                <c:pt idx="1899">
                  <c:v>38.99</c:v>
                </c:pt>
                <c:pt idx="1900">
                  <c:v>39</c:v>
                </c:pt>
                <c:pt idx="1901">
                  <c:v>39.01</c:v>
                </c:pt>
                <c:pt idx="1902">
                  <c:v>39.020000000000003</c:v>
                </c:pt>
                <c:pt idx="1903">
                  <c:v>39.03</c:v>
                </c:pt>
                <c:pt idx="1904">
                  <c:v>39.04</c:v>
                </c:pt>
                <c:pt idx="1905">
                  <c:v>39.049999999999997</c:v>
                </c:pt>
                <c:pt idx="1906">
                  <c:v>39.06</c:v>
                </c:pt>
                <c:pt idx="1907">
                  <c:v>39.07</c:v>
                </c:pt>
                <c:pt idx="1908">
                  <c:v>39.08</c:v>
                </c:pt>
                <c:pt idx="1909">
                  <c:v>39.090000000000003</c:v>
                </c:pt>
                <c:pt idx="1910">
                  <c:v>39.1</c:v>
                </c:pt>
                <c:pt idx="1911">
                  <c:v>39.11</c:v>
                </c:pt>
                <c:pt idx="1912">
                  <c:v>39.119999999999997</c:v>
                </c:pt>
                <c:pt idx="1913">
                  <c:v>39.130000000000003</c:v>
                </c:pt>
                <c:pt idx="1914">
                  <c:v>39.14</c:v>
                </c:pt>
                <c:pt idx="1915">
                  <c:v>39.15</c:v>
                </c:pt>
                <c:pt idx="1916">
                  <c:v>39.159999999999997</c:v>
                </c:pt>
                <c:pt idx="1917">
                  <c:v>39.17</c:v>
                </c:pt>
                <c:pt idx="1918">
                  <c:v>39.18</c:v>
                </c:pt>
                <c:pt idx="1919">
                  <c:v>39.19</c:v>
                </c:pt>
                <c:pt idx="1920">
                  <c:v>39.200000000000003</c:v>
                </c:pt>
                <c:pt idx="1921">
                  <c:v>39.21</c:v>
                </c:pt>
                <c:pt idx="1922">
                  <c:v>39.22</c:v>
                </c:pt>
                <c:pt idx="1923">
                  <c:v>39.229999999999997</c:v>
                </c:pt>
                <c:pt idx="1924">
                  <c:v>39.24</c:v>
                </c:pt>
                <c:pt idx="1925">
                  <c:v>39.25</c:v>
                </c:pt>
                <c:pt idx="1926">
                  <c:v>39.26</c:v>
                </c:pt>
                <c:pt idx="1927">
                  <c:v>39.270000000000003</c:v>
                </c:pt>
                <c:pt idx="1928">
                  <c:v>39.28</c:v>
                </c:pt>
                <c:pt idx="1929">
                  <c:v>39.29</c:v>
                </c:pt>
                <c:pt idx="1930">
                  <c:v>39.299999999999997</c:v>
                </c:pt>
                <c:pt idx="1931">
                  <c:v>39.31</c:v>
                </c:pt>
                <c:pt idx="1932">
                  <c:v>39.32</c:v>
                </c:pt>
                <c:pt idx="1933">
                  <c:v>39.33</c:v>
                </c:pt>
                <c:pt idx="1934">
                  <c:v>39.340000000000003</c:v>
                </c:pt>
                <c:pt idx="1935">
                  <c:v>39.35</c:v>
                </c:pt>
                <c:pt idx="1936">
                  <c:v>39.36</c:v>
                </c:pt>
                <c:pt idx="1937">
                  <c:v>39.369999999999997</c:v>
                </c:pt>
                <c:pt idx="1938">
                  <c:v>39.380000000000003</c:v>
                </c:pt>
                <c:pt idx="1939">
                  <c:v>39.39</c:v>
                </c:pt>
                <c:pt idx="1940">
                  <c:v>39.4</c:v>
                </c:pt>
                <c:pt idx="1941">
                  <c:v>39.409999999999997</c:v>
                </c:pt>
                <c:pt idx="1942">
                  <c:v>39.42</c:v>
                </c:pt>
                <c:pt idx="1943">
                  <c:v>39.43</c:v>
                </c:pt>
                <c:pt idx="1944">
                  <c:v>39.44</c:v>
                </c:pt>
                <c:pt idx="1945">
                  <c:v>39.450000000000003</c:v>
                </c:pt>
                <c:pt idx="1946">
                  <c:v>39.46</c:v>
                </c:pt>
                <c:pt idx="1947">
                  <c:v>39.47</c:v>
                </c:pt>
                <c:pt idx="1948">
                  <c:v>39.479999999999997</c:v>
                </c:pt>
                <c:pt idx="1949">
                  <c:v>39.49</c:v>
                </c:pt>
                <c:pt idx="1950">
                  <c:v>39.5</c:v>
                </c:pt>
                <c:pt idx="1951">
                  <c:v>39.51</c:v>
                </c:pt>
                <c:pt idx="1952">
                  <c:v>39.520000000000003</c:v>
                </c:pt>
                <c:pt idx="1953">
                  <c:v>39.53</c:v>
                </c:pt>
                <c:pt idx="1954">
                  <c:v>39.54</c:v>
                </c:pt>
                <c:pt idx="1955">
                  <c:v>39.549999999999997</c:v>
                </c:pt>
                <c:pt idx="1956">
                  <c:v>39.56</c:v>
                </c:pt>
                <c:pt idx="1957">
                  <c:v>39.57</c:v>
                </c:pt>
                <c:pt idx="1958">
                  <c:v>39.58</c:v>
                </c:pt>
                <c:pt idx="1959">
                  <c:v>39.590000000000003</c:v>
                </c:pt>
                <c:pt idx="1960">
                  <c:v>39.6</c:v>
                </c:pt>
                <c:pt idx="1961">
                  <c:v>39.61</c:v>
                </c:pt>
                <c:pt idx="1962">
                  <c:v>39.619999999999997</c:v>
                </c:pt>
                <c:pt idx="1963">
                  <c:v>39.630000000000003</c:v>
                </c:pt>
                <c:pt idx="1964">
                  <c:v>39.64</c:v>
                </c:pt>
                <c:pt idx="1965">
                  <c:v>39.65</c:v>
                </c:pt>
                <c:pt idx="1966">
                  <c:v>39.659999999999997</c:v>
                </c:pt>
                <c:pt idx="1967">
                  <c:v>39.67</c:v>
                </c:pt>
                <c:pt idx="1968">
                  <c:v>39.68</c:v>
                </c:pt>
                <c:pt idx="1969">
                  <c:v>39.69</c:v>
                </c:pt>
                <c:pt idx="1970">
                  <c:v>39.700000000000003</c:v>
                </c:pt>
                <c:pt idx="1971">
                  <c:v>39.71</c:v>
                </c:pt>
                <c:pt idx="1972">
                  <c:v>39.72</c:v>
                </c:pt>
                <c:pt idx="1973">
                  <c:v>39.729999999999997</c:v>
                </c:pt>
                <c:pt idx="1974">
                  <c:v>39.74</c:v>
                </c:pt>
                <c:pt idx="1975">
                  <c:v>39.75</c:v>
                </c:pt>
                <c:pt idx="1976">
                  <c:v>39.76</c:v>
                </c:pt>
                <c:pt idx="1977">
                  <c:v>39.770000000000003</c:v>
                </c:pt>
                <c:pt idx="1978">
                  <c:v>39.78</c:v>
                </c:pt>
                <c:pt idx="1979">
                  <c:v>39.79</c:v>
                </c:pt>
                <c:pt idx="1980">
                  <c:v>39.799999999999997</c:v>
                </c:pt>
                <c:pt idx="1981">
                  <c:v>39.81</c:v>
                </c:pt>
                <c:pt idx="1982">
                  <c:v>39.82</c:v>
                </c:pt>
                <c:pt idx="1983">
                  <c:v>39.83</c:v>
                </c:pt>
                <c:pt idx="1984">
                  <c:v>39.840000000000003</c:v>
                </c:pt>
                <c:pt idx="1985">
                  <c:v>39.85</c:v>
                </c:pt>
                <c:pt idx="1986">
                  <c:v>39.86</c:v>
                </c:pt>
                <c:pt idx="1987">
                  <c:v>39.869999999999997</c:v>
                </c:pt>
                <c:pt idx="1988">
                  <c:v>39.880000000000003</c:v>
                </c:pt>
                <c:pt idx="1989">
                  <c:v>39.89</c:v>
                </c:pt>
                <c:pt idx="1990">
                  <c:v>39.9</c:v>
                </c:pt>
                <c:pt idx="1991">
                  <c:v>39.909999999999997</c:v>
                </c:pt>
                <c:pt idx="1992">
                  <c:v>39.92</c:v>
                </c:pt>
                <c:pt idx="1993">
                  <c:v>39.93</c:v>
                </c:pt>
                <c:pt idx="1994">
                  <c:v>39.94</c:v>
                </c:pt>
                <c:pt idx="1995">
                  <c:v>39.950000000000003</c:v>
                </c:pt>
                <c:pt idx="1996">
                  <c:v>39.96</c:v>
                </c:pt>
                <c:pt idx="1997">
                  <c:v>39.97</c:v>
                </c:pt>
                <c:pt idx="1998">
                  <c:v>39.979999999999997</c:v>
                </c:pt>
                <c:pt idx="1999">
                  <c:v>39.99</c:v>
                </c:pt>
                <c:pt idx="2000">
                  <c:v>40</c:v>
                </c:pt>
                <c:pt idx="2001">
                  <c:v>40.01</c:v>
                </c:pt>
                <c:pt idx="2002">
                  <c:v>40.020000000000003</c:v>
                </c:pt>
                <c:pt idx="2003">
                  <c:v>40.03</c:v>
                </c:pt>
                <c:pt idx="2004">
                  <c:v>40.04</c:v>
                </c:pt>
                <c:pt idx="2005">
                  <c:v>40.049999999999997</c:v>
                </c:pt>
                <c:pt idx="2006">
                  <c:v>40.06</c:v>
                </c:pt>
                <c:pt idx="2007">
                  <c:v>40.07</c:v>
                </c:pt>
                <c:pt idx="2008">
                  <c:v>40.08</c:v>
                </c:pt>
                <c:pt idx="2009">
                  <c:v>40.090000000000003</c:v>
                </c:pt>
                <c:pt idx="2010">
                  <c:v>40.1</c:v>
                </c:pt>
                <c:pt idx="2011">
                  <c:v>40.11</c:v>
                </c:pt>
                <c:pt idx="2012">
                  <c:v>40.119999999999997</c:v>
                </c:pt>
                <c:pt idx="2013">
                  <c:v>40.130000000000003</c:v>
                </c:pt>
                <c:pt idx="2014">
                  <c:v>40.14</c:v>
                </c:pt>
                <c:pt idx="2015">
                  <c:v>40.15</c:v>
                </c:pt>
                <c:pt idx="2016">
                  <c:v>40.159999999999997</c:v>
                </c:pt>
                <c:pt idx="2017">
                  <c:v>40.17</c:v>
                </c:pt>
                <c:pt idx="2018">
                  <c:v>40.18</c:v>
                </c:pt>
                <c:pt idx="2019">
                  <c:v>40.19</c:v>
                </c:pt>
                <c:pt idx="2020">
                  <c:v>40.200000000000003</c:v>
                </c:pt>
                <c:pt idx="2021">
                  <c:v>40.21</c:v>
                </c:pt>
                <c:pt idx="2022">
                  <c:v>40.22</c:v>
                </c:pt>
                <c:pt idx="2023">
                  <c:v>40.229999999999997</c:v>
                </c:pt>
                <c:pt idx="2024">
                  <c:v>40.24</c:v>
                </c:pt>
                <c:pt idx="2025">
                  <c:v>40.25</c:v>
                </c:pt>
                <c:pt idx="2026">
                  <c:v>40.26</c:v>
                </c:pt>
                <c:pt idx="2027">
                  <c:v>40.270000000000003</c:v>
                </c:pt>
                <c:pt idx="2028">
                  <c:v>40.28</c:v>
                </c:pt>
                <c:pt idx="2029">
                  <c:v>40.29</c:v>
                </c:pt>
                <c:pt idx="2030">
                  <c:v>40.299999999999997</c:v>
                </c:pt>
                <c:pt idx="2031">
                  <c:v>40.31</c:v>
                </c:pt>
                <c:pt idx="2032">
                  <c:v>40.32</c:v>
                </c:pt>
                <c:pt idx="2033">
                  <c:v>40.33</c:v>
                </c:pt>
                <c:pt idx="2034">
                  <c:v>40.340000000000003</c:v>
                </c:pt>
                <c:pt idx="2035">
                  <c:v>40.35</c:v>
                </c:pt>
                <c:pt idx="2036">
                  <c:v>40.36</c:v>
                </c:pt>
                <c:pt idx="2037">
                  <c:v>40.369999999999997</c:v>
                </c:pt>
                <c:pt idx="2038">
                  <c:v>40.380000000000003</c:v>
                </c:pt>
                <c:pt idx="2039">
                  <c:v>40.39</c:v>
                </c:pt>
                <c:pt idx="2040">
                  <c:v>40.4</c:v>
                </c:pt>
                <c:pt idx="2041">
                  <c:v>40.409999999999997</c:v>
                </c:pt>
                <c:pt idx="2042">
                  <c:v>40.42</c:v>
                </c:pt>
                <c:pt idx="2043">
                  <c:v>40.43</c:v>
                </c:pt>
                <c:pt idx="2044">
                  <c:v>40.44</c:v>
                </c:pt>
                <c:pt idx="2045">
                  <c:v>40.450000000000003</c:v>
                </c:pt>
                <c:pt idx="2046">
                  <c:v>40.46</c:v>
                </c:pt>
                <c:pt idx="2047">
                  <c:v>40.47</c:v>
                </c:pt>
                <c:pt idx="2048">
                  <c:v>40.479999999999997</c:v>
                </c:pt>
                <c:pt idx="2049">
                  <c:v>40.49</c:v>
                </c:pt>
                <c:pt idx="2050">
                  <c:v>40.5</c:v>
                </c:pt>
                <c:pt idx="2051">
                  <c:v>40.51</c:v>
                </c:pt>
                <c:pt idx="2052">
                  <c:v>40.520000000000003</c:v>
                </c:pt>
                <c:pt idx="2053">
                  <c:v>40.53</c:v>
                </c:pt>
                <c:pt idx="2054">
                  <c:v>40.54</c:v>
                </c:pt>
                <c:pt idx="2055">
                  <c:v>40.549999999999997</c:v>
                </c:pt>
                <c:pt idx="2056">
                  <c:v>40.56</c:v>
                </c:pt>
                <c:pt idx="2057">
                  <c:v>40.57</c:v>
                </c:pt>
                <c:pt idx="2058">
                  <c:v>40.58</c:v>
                </c:pt>
                <c:pt idx="2059">
                  <c:v>40.590000000000003</c:v>
                </c:pt>
                <c:pt idx="2060">
                  <c:v>40.6</c:v>
                </c:pt>
                <c:pt idx="2061">
                  <c:v>40.61</c:v>
                </c:pt>
                <c:pt idx="2062">
                  <c:v>40.619999999999997</c:v>
                </c:pt>
                <c:pt idx="2063">
                  <c:v>40.630000000000003</c:v>
                </c:pt>
                <c:pt idx="2064">
                  <c:v>40.64</c:v>
                </c:pt>
                <c:pt idx="2065">
                  <c:v>40.65</c:v>
                </c:pt>
                <c:pt idx="2066">
                  <c:v>40.659999999999997</c:v>
                </c:pt>
                <c:pt idx="2067">
                  <c:v>40.67</c:v>
                </c:pt>
                <c:pt idx="2068">
                  <c:v>40.68</c:v>
                </c:pt>
                <c:pt idx="2069">
                  <c:v>40.69</c:v>
                </c:pt>
                <c:pt idx="2070">
                  <c:v>40.700000000000003</c:v>
                </c:pt>
                <c:pt idx="2071">
                  <c:v>40.71</c:v>
                </c:pt>
                <c:pt idx="2072">
                  <c:v>40.72</c:v>
                </c:pt>
                <c:pt idx="2073">
                  <c:v>40.729999999999997</c:v>
                </c:pt>
                <c:pt idx="2074">
                  <c:v>40.74</c:v>
                </c:pt>
                <c:pt idx="2075">
                  <c:v>40.75</c:v>
                </c:pt>
                <c:pt idx="2076">
                  <c:v>40.76</c:v>
                </c:pt>
                <c:pt idx="2077">
                  <c:v>40.770000000000003</c:v>
                </c:pt>
                <c:pt idx="2078">
                  <c:v>40.78</c:v>
                </c:pt>
                <c:pt idx="2079">
                  <c:v>40.79</c:v>
                </c:pt>
                <c:pt idx="2080">
                  <c:v>40.799999999999997</c:v>
                </c:pt>
                <c:pt idx="2081">
                  <c:v>40.81</c:v>
                </c:pt>
                <c:pt idx="2082">
                  <c:v>40.82</c:v>
                </c:pt>
                <c:pt idx="2083">
                  <c:v>40.83</c:v>
                </c:pt>
                <c:pt idx="2084">
                  <c:v>40.840000000000003</c:v>
                </c:pt>
                <c:pt idx="2085">
                  <c:v>40.85</c:v>
                </c:pt>
                <c:pt idx="2086">
                  <c:v>40.86</c:v>
                </c:pt>
                <c:pt idx="2087">
                  <c:v>40.869999999999997</c:v>
                </c:pt>
                <c:pt idx="2088">
                  <c:v>40.880000000000003</c:v>
                </c:pt>
                <c:pt idx="2089">
                  <c:v>40.89</c:v>
                </c:pt>
                <c:pt idx="2090">
                  <c:v>40.9</c:v>
                </c:pt>
                <c:pt idx="2091">
                  <c:v>40.909999999999997</c:v>
                </c:pt>
                <c:pt idx="2092">
                  <c:v>40.92</c:v>
                </c:pt>
                <c:pt idx="2093">
                  <c:v>40.93</c:v>
                </c:pt>
                <c:pt idx="2094">
                  <c:v>40.94</c:v>
                </c:pt>
                <c:pt idx="2095">
                  <c:v>40.950000000000003</c:v>
                </c:pt>
                <c:pt idx="2096">
                  <c:v>40.96</c:v>
                </c:pt>
                <c:pt idx="2097">
                  <c:v>40.97</c:v>
                </c:pt>
                <c:pt idx="2098">
                  <c:v>40.98</c:v>
                </c:pt>
                <c:pt idx="2099">
                  <c:v>40.99</c:v>
                </c:pt>
                <c:pt idx="2100">
                  <c:v>41</c:v>
                </c:pt>
                <c:pt idx="2101">
                  <c:v>41.01</c:v>
                </c:pt>
                <c:pt idx="2102">
                  <c:v>41.02</c:v>
                </c:pt>
                <c:pt idx="2103">
                  <c:v>41.03</c:v>
                </c:pt>
                <c:pt idx="2104">
                  <c:v>41.04</c:v>
                </c:pt>
                <c:pt idx="2105">
                  <c:v>41.05</c:v>
                </c:pt>
                <c:pt idx="2106">
                  <c:v>41.06</c:v>
                </c:pt>
                <c:pt idx="2107">
                  <c:v>41.07</c:v>
                </c:pt>
                <c:pt idx="2108">
                  <c:v>41.08</c:v>
                </c:pt>
                <c:pt idx="2109">
                  <c:v>41.09</c:v>
                </c:pt>
                <c:pt idx="2110">
                  <c:v>41.1</c:v>
                </c:pt>
                <c:pt idx="2111">
                  <c:v>41.11</c:v>
                </c:pt>
                <c:pt idx="2112">
                  <c:v>41.12</c:v>
                </c:pt>
                <c:pt idx="2113">
                  <c:v>41.13</c:v>
                </c:pt>
                <c:pt idx="2114">
                  <c:v>41.14</c:v>
                </c:pt>
                <c:pt idx="2115">
                  <c:v>41.15</c:v>
                </c:pt>
                <c:pt idx="2116">
                  <c:v>41.16</c:v>
                </c:pt>
                <c:pt idx="2117">
                  <c:v>41.17</c:v>
                </c:pt>
                <c:pt idx="2118">
                  <c:v>41.18</c:v>
                </c:pt>
                <c:pt idx="2119">
                  <c:v>41.19</c:v>
                </c:pt>
                <c:pt idx="2120">
                  <c:v>41.2</c:v>
                </c:pt>
                <c:pt idx="2121">
                  <c:v>41.21</c:v>
                </c:pt>
                <c:pt idx="2122">
                  <c:v>41.22</c:v>
                </c:pt>
                <c:pt idx="2123">
                  <c:v>41.23</c:v>
                </c:pt>
                <c:pt idx="2124">
                  <c:v>41.24</c:v>
                </c:pt>
                <c:pt idx="2125">
                  <c:v>41.25</c:v>
                </c:pt>
                <c:pt idx="2126">
                  <c:v>41.26</c:v>
                </c:pt>
                <c:pt idx="2127">
                  <c:v>41.27</c:v>
                </c:pt>
                <c:pt idx="2128">
                  <c:v>41.28</c:v>
                </c:pt>
                <c:pt idx="2129">
                  <c:v>41.29</c:v>
                </c:pt>
                <c:pt idx="2130">
                  <c:v>41.3</c:v>
                </c:pt>
                <c:pt idx="2131">
                  <c:v>41.31</c:v>
                </c:pt>
                <c:pt idx="2132">
                  <c:v>41.32</c:v>
                </c:pt>
                <c:pt idx="2133">
                  <c:v>41.33</c:v>
                </c:pt>
                <c:pt idx="2134">
                  <c:v>41.34</c:v>
                </c:pt>
                <c:pt idx="2135">
                  <c:v>41.35</c:v>
                </c:pt>
                <c:pt idx="2136">
                  <c:v>41.36</c:v>
                </c:pt>
                <c:pt idx="2137">
                  <c:v>41.37</c:v>
                </c:pt>
                <c:pt idx="2138">
                  <c:v>41.38</c:v>
                </c:pt>
                <c:pt idx="2139">
                  <c:v>41.39</c:v>
                </c:pt>
                <c:pt idx="2140">
                  <c:v>41.4</c:v>
                </c:pt>
                <c:pt idx="2141">
                  <c:v>41.41</c:v>
                </c:pt>
                <c:pt idx="2142">
                  <c:v>41.42</c:v>
                </c:pt>
                <c:pt idx="2143">
                  <c:v>41.43</c:v>
                </c:pt>
                <c:pt idx="2144">
                  <c:v>41.44</c:v>
                </c:pt>
                <c:pt idx="2145">
                  <c:v>41.45</c:v>
                </c:pt>
                <c:pt idx="2146">
                  <c:v>41.46</c:v>
                </c:pt>
                <c:pt idx="2147">
                  <c:v>41.47</c:v>
                </c:pt>
                <c:pt idx="2148">
                  <c:v>41.48</c:v>
                </c:pt>
                <c:pt idx="2149">
                  <c:v>41.49</c:v>
                </c:pt>
                <c:pt idx="2150">
                  <c:v>41.5</c:v>
                </c:pt>
                <c:pt idx="2151">
                  <c:v>41.51</c:v>
                </c:pt>
                <c:pt idx="2152">
                  <c:v>41.52</c:v>
                </c:pt>
                <c:pt idx="2153">
                  <c:v>41.53</c:v>
                </c:pt>
                <c:pt idx="2154">
                  <c:v>41.54</c:v>
                </c:pt>
                <c:pt idx="2155">
                  <c:v>41.55</c:v>
                </c:pt>
                <c:pt idx="2156">
                  <c:v>41.56</c:v>
                </c:pt>
                <c:pt idx="2157">
                  <c:v>41.57</c:v>
                </c:pt>
                <c:pt idx="2158">
                  <c:v>41.58</c:v>
                </c:pt>
                <c:pt idx="2159">
                  <c:v>41.59</c:v>
                </c:pt>
                <c:pt idx="2160">
                  <c:v>41.6</c:v>
                </c:pt>
                <c:pt idx="2161">
                  <c:v>41.61</c:v>
                </c:pt>
                <c:pt idx="2162">
                  <c:v>41.62</c:v>
                </c:pt>
                <c:pt idx="2163">
                  <c:v>41.63</c:v>
                </c:pt>
                <c:pt idx="2164">
                  <c:v>41.64</c:v>
                </c:pt>
                <c:pt idx="2165">
                  <c:v>41.65</c:v>
                </c:pt>
                <c:pt idx="2166">
                  <c:v>41.66</c:v>
                </c:pt>
                <c:pt idx="2167">
                  <c:v>41.67</c:v>
                </c:pt>
                <c:pt idx="2168">
                  <c:v>41.68</c:v>
                </c:pt>
                <c:pt idx="2169">
                  <c:v>41.69</c:v>
                </c:pt>
                <c:pt idx="2170">
                  <c:v>41.7</c:v>
                </c:pt>
                <c:pt idx="2171">
                  <c:v>41.71</c:v>
                </c:pt>
                <c:pt idx="2172">
                  <c:v>41.72</c:v>
                </c:pt>
                <c:pt idx="2173">
                  <c:v>41.73</c:v>
                </c:pt>
                <c:pt idx="2174">
                  <c:v>41.74</c:v>
                </c:pt>
                <c:pt idx="2175">
                  <c:v>41.75</c:v>
                </c:pt>
                <c:pt idx="2176">
                  <c:v>41.76</c:v>
                </c:pt>
                <c:pt idx="2177">
                  <c:v>41.77</c:v>
                </c:pt>
                <c:pt idx="2178">
                  <c:v>41.78</c:v>
                </c:pt>
                <c:pt idx="2179">
                  <c:v>41.79</c:v>
                </c:pt>
                <c:pt idx="2180">
                  <c:v>41.8</c:v>
                </c:pt>
                <c:pt idx="2181">
                  <c:v>41.81</c:v>
                </c:pt>
                <c:pt idx="2182">
                  <c:v>41.82</c:v>
                </c:pt>
                <c:pt idx="2183">
                  <c:v>41.83</c:v>
                </c:pt>
                <c:pt idx="2184">
                  <c:v>41.84</c:v>
                </c:pt>
                <c:pt idx="2185">
                  <c:v>41.85</c:v>
                </c:pt>
                <c:pt idx="2186">
                  <c:v>41.86</c:v>
                </c:pt>
                <c:pt idx="2187">
                  <c:v>41.87</c:v>
                </c:pt>
                <c:pt idx="2188">
                  <c:v>41.88</c:v>
                </c:pt>
                <c:pt idx="2189">
                  <c:v>41.89</c:v>
                </c:pt>
                <c:pt idx="2190">
                  <c:v>41.9</c:v>
                </c:pt>
                <c:pt idx="2191">
                  <c:v>41.91</c:v>
                </c:pt>
                <c:pt idx="2192">
                  <c:v>41.92</c:v>
                </c:pt>
                <c:pt idx="2193">
                  <c:v>41.93</c:v>
                </c:pt>
                <c:pt idx="2194">
                  <c:v>41.94</c:v>
                </c:pt>
                <c:pt idx="2195">
                  <c:v>41.95</c:v>
                </c:pt>
                <c:pt idx="2196">
                  <c:v>41.96</c:v>
                </c:pt>
                <c:pt idx="2197">
                  <c:v>41.97</c:v>
                </c:pt>
                <c:pt idx="2198">
                  <c:v>41.98</c:v>
                </c:pt>
                <c:pt idx="2199">
                  <c:v>41.99</c:v>
                </c:pt>
                <c:pt idx="2200">
                  <c:v>42</c:v>
                </c:pt>
                <c:pt idx="2201">
                  <c:v>42.01</c:v>
                </c:pt>
                <c:pt idx="2202">
                  <c:v>42.02</c:v>
                </c:pt>
                <c:pt idx="2203">
                  <c:v>42.03</c:v>
                </c:pt>
                <c:pt idx="2204">
                  <c:v>42.04</c:v>
                </c:pt>
                <c:pt idx="2205">
                  <c:v>42.05</c:v>
                </c:pt>
                <c:pt idx="2206">
                  <c:v>42.06</c:v>
                </c:pt>
                <c:pt idx="2207">
                  <c:v>42.07</c:v>
                </c:pt>
                <c:pt idx="2208">
                  <c:v>42.08</c:v>
                </c:pt>
                <c:pt idx="2209">
                  <c:v>42.09</c:v>
                </c:pt>
                <c:pt idx="2210">
                  <c:v>42.1</c:v>
                </c:pt>
                <c:pt idx="2211">
                  <c:v>42.11</c:v>
                </c:pt>
                <c:pt idx="2212">
                  <c:v>42.12</c:v>
                </c:pt>
                <c:pt idx="2213">
                  <c:v>42.13</c:v>
                </c:pt>
                <c:pt idx="2214">
                  <c:v>42.14</c:v>
                </c:pt>
                <c:pt idx="2215">
                  <c:v>42.15</c:v>
                </c:pt>
                <c:pt idx="2216">
                  <c:v>42.16</c:v>
                </c:pt>
                <c:pt idx="2217">
                  <c:v>42.17</c:v>
                </c:pt>
                <c:pt idx="2218">
                  <c:v>42.18</c:v>
                </c:pt>
                <c:pt idx="2219">
                  <c:v>42.19</c:v>
                </c:pt>
                <c:pt idx="2220">
                  <c:v>42.2</c:v>
                </c:pt>
                <c:pt idx="2221">
                  <c:v>42.21</c:v>
                </c:pt>
                <c:pt idx="2222">
                  <c:v>42.22</c:v>
                </c:pt>
                <c:pt idx="2223">
                  <c:v>42.23</c:v>
                </c:pt>
                <c:pt idx="2224">
                  <c:v>42.24</c:v>
                </c:pt>
                <c:pt idx="2225">
                  <c:v>42.25</c:v>
                </c:pt>
                <c:pt idx="2226">
                  <c:v>42.26</c:v>
                </c:pt>
                <c:pt idx="2227">
                  <c:v>42.27</c:v>
                </c:pt>
                <c:pt idx="2228">
                  <c:v>42.28</c:v>
                </c:pt>
                <c:pt idx="2229">
                  <c:v>42.29</c:v>
                </c:pt>
                <c:pt idx="2230">
                  <c:v>42.3</c:v>
                </c:pt>
                <c:pt idx="2231">
                  <c:v>42.31</c:v>
                </c:pt>
                <c:pt idx="2232">
                  <c:v>42.32</c:v>
                </c:pt>
                <c:pt idx="2233">
                  <c:v>42.33</c:v>
                </c:pt>
                <c:pt idx="2234">
                  <c:v>42.34</c:v>
                </c:pt>
                <c:pt idx="2235">
                  <c:v>42.35</c:v>
                </c:pt>
                <c:pt idx="2236">
                  <c:v>42.36</c:v>
                </c:pt>
                <c:pt idx="2237">
                  <c:v>42.37</c:v>
                </c:pt>
                <c:pt idx="2238">
                  <c:v>42.38</c:v>
                </c:pt>
                <c:pt idx="2239">
                  <c:v>42.39</c:v>
                </c:pt>
                <c:pt idx="2240">
                  <c:v>42.4</c:v>
                </c:pt>
                <c:pt idx="2241">
                  <c:v>42.41</c:v>
                </c:pt>
                <c:pt idx="2242">
                  <c:v>42.42</c:v>
                </c:pt>
                <c:pt idx="2243">
                  <c:v>42.43</c:v>
                </c:pt>
                <c:pt idx="2244">
                  <c:v>42.44</c:v>
                </c:pt>
                <c:pt idx="2245">
                  <c:v>42.45</c:v>
                </c:pt>
                <c:pt idx="2246">
                  <c:v>42.46</c:v>
                </c:pt>
                <c:pt idx="2247">
                  <c:v>42.47</c:v>
                </c:pt>
                <c:pt idx="2248">
                  <c:v>42.48</c:v>
                </c:pt>
                <c:pt idx="2249">
                  <c:v>42.49</c:v>
                </c:pt>
                <c:pt idx="2250">
                  <c:v>42.5</c:v>
                </c:pt>
                <c:pt idx="2251">
                  <c:v>42.51</c:v>
                </c:pt>
                <c:pt idx="2252">
                  <c:v>42.52</c:v>
                </c:pt>
                <c:pt idx="2253">
                  <c:v>42.53</c:v>
                </c:pt>
                <c:pt idx="2254">
                  <c:v>42.54</c:v>
                </c:pt>
                <c:pt idx="2255">
                  <c:v>42.55</c:v>
                </c:pt>
                <c:pt idx="2256">
                  <c:v>42.56</c:v>
                </c:pt>
                <c:pt idx="2257">
                  <c:v>42.57</c:v>
                </c:pt>
                <c:pt idx="2258">
                  <c:v>42.58</c:v>
                </c:pt>
                <c:pt idx="2259">
                  <c:v>42.59</c:v>
                </c:pt>
                <c:pt idx="2260">
                  <c:v>42.6</c:v>
                </c:pt>
                <c:pt idx="2261">
                  <c:v>42.61</c:v>
                </c:pt>
                <c:pt idx="2262">
                  <c:v>42.62</c:v>
                </c:pt>
                <c:pt idx="2263">
                  <c:v>42.63</c:v>
                </c:pt>
                <c:pt idx="2264">
                  <c:v>42.64</c:v>
                </c:pt>
                <c:pt idx="2265">
                  <c:v>42.65</c:v>
                </c:pt>
                <c:pt idx="2266">
                  <c:v>42.66</c:v>
                </c:pt>
                <c:pt idx="2267">
                  <c:v>42.67</c:v>
                </c:pt>
                <c:pt idx="2268">
                  <c:v>42.68</c:v>
                </c:pt>
                <c:pt idx="2269">
                  <c:v>42.69</c:v>
                </c:pt>
                <c:pt idx="2270">
                  <c:v>42.7</c:v>
                </c:pt>
                <c:pt idx="2271">
                  <c:v>42.71</c:v>
                </c:pt>
                <c:pt idx="2272">
                  <c:v>42.72</c:v>
                </c:pt>
                <c:pt idx="2273">
                  <c:v>42.73</c:v>
                </c:pt>
                <c:pt idx="2274">
                  <c:v>42.74</c:v>
                </c:pt>
                <c:pt idx="2275">
                  <c:v>42.75</c:v>
                </c:pt>
                <c:pt idx="2276">
                  <c:v>42.76</c:v>
                </c:pt>
                <c:pt idx="2277">
                  <c:v>42.77</c:v>
                </c:pt>
                <c:pt idx="2278">
                  <c:v>42.78</c:v>
                </c:pt>
                <c:pt idx="2279">
                  <c:v>42.79</c:v>
                </c:pt>
                <c:pt idx="2280">
                  <c:v>42.8</c:v>
                </c:pt>
                <c:pt idx="2281">
                  <c:v>42.81</c:v>
                </c:pt>
                <c:pt idx="2282">
                  <c:v>42.82</c:v>
                </c:pt>
                <c:pt idx="2283">
                  <c:v>42.83</c:v>
                </c:pt>
                <c:pt idx="2284">
                  <c:v>42.84</c:v>
                </c:pt>
                <c:pt idx="2285">
                  <c:v>42.85</c:v>
                </c:pt>
                <c:pt idx="2286">
                  <c:v>42.86</c:v>
                </c:pt>
                <c:pt idx="2287">
                  <c:v>42.87</c:v>
                </c:pt>
                <c:pt idx="2288">
                  <c:v>42.88</c:v>
                </c:pt>
                <c:pt idx="2289">
                  <c:v>42.89</c:v>
                </c:pt>
                <c:pt idx="2290">
                  <c:v>42.9</c:v>
                </c:pt>
                <c:pt idx="2291">
                  <c:v>42.91</c:v>
                </c:pt>
                <c:pt idx="2292">
                  <c:v>42.92</c:v>
                </c:pt>
                <c:pt idx="2293">
                  <c:v>42.93</c:v>
                </c:pt>
                <c:pt idx="2294">
                  <c:v>42.94</c:v>
                </c:pt>
                <c:pt idx="2295">
                  <c:v>42.95</c:v>
                </c:pt>
                <c:pt idx="2296">
                  <c:v>42.96</c:v>
                </c:pt>
                <c:pt idx="2297">
                  <c:v>42.97</c:v>
                </c:pt>
                <c:pt idx="2298">
                  <c:v>42.98</c:v>
                </c:pt>
                <c:pt idx="2299">
                  <c:v>42.99</c:v>
                </c:pt>
                <c:pt idx="2300">
                  <c:v>43</c:v>
                </c:pt>
                <c:pt idx="2301">
                  <c:v>43.01</c:v>
                </c:pt>
                <c:pt idx="2302">
                  <c:v>43.02</c:v>
                </c:pt>
                <c:pt idx="2303">
                  <c:v>43.03</c:v>
                </c:pt>
                <c:pt idx="2304">
                  <c:v>43.04</c:v>
                </c:pt>
                <c:pt idx="2305">
                  <c:v>43.05</c:v>
                </c:pt>
                <c:pt idx="2306">
                  <c:v>43.06</c:v>
                </c:pt>
                <c:pt idx="2307">
                  <c:v>43.07</c:v>
                </c:pt>
                <c:pt idx="2308">
                  <c:v>43.08</c:v>
                </c:pt>
                <c:pt idx="2309">
                  <c:v>43.09</c:v>
                </c:pt>
                <c:pt idx="2310">
                  <c:v>43.1</c:v>
                </c:pt>
                <c:pt idx="2311">
                  <c:v>43.11</c:v>
                </c:pt>
                <c:pt idx="2312">
                  <c:v>43.12</c:v>
                </c:pt>
                <c:pt idx="2313">
                  <c:v>43.13</c:v>
                </c:pt>
                <c:pt idx="2314">
                  <c:v>43.14</c:v>
                </c:pt>
                <c:pt idx="2315">
                  <c:v>43.15</c:v>
                </c:pt>
                <c:pt idx="2316">
                  <c:v>43.16</c:v>
                </c:pt>
                <c:pt idx="2317">
                  <c:v>43.17</c:v>
                </c:pt>
                <c:pt idx="2318">
                  <c:v>43.18</c:v>
                </c:pt>
                <c:pt idx="2319">
                  <c:v>43.19</c:v>
                </c:pt>
                <c:pt idx="2320">
                  <c:v>43.2</c:v>
                </c:pt>
                <c:pt idx="2321">
                  <c:v>43.21</c:v>
                </c:pt>
                <c:pt idx="2322">
                  <c:v>43.22</c:v>
                </c:pt>
                <c:pt idx="2323">
                  <c:v>43.23</c:v>
                </c:pt>
                <c:pt idx="2324">
                  <c:v>43.24</c:v>
                </c:pt>
                <c:pt idx="2325">
                  <c:v>43.25</c:v>
                </c:pt>
                <c:pt idx="2326">
                  <c:v>43.26</c:v>
                </c:pt>
                <c:pt idx="2327">
                  <c:v>43.27</c:v>
                </c:pt>
                <c:pt idx="2328">
                  <c:v>43.28</c:v>
                </c:pt>
                <c:pt idx="2329">
                  <c:v>43.29</c:v>
                </c:pt>
                <c:pt idx="2330">
                  <c:v>43.3</c:v>
                </c:pt>
                <c:pt idx="2331">
                  <c:v>43.31</c:v>
                </c:pt>
                <c:pt idx="2332">
                  <c:v>43.32</c:v>
                </c:pt>
                <c:pt idx="2333">
                  <c:v>43.33</c:v>
                </c:pt>
                <c:pt idx="2334">
                  <c:v>43.34</c:v>
                </c:pt>
                <c:pt idx="2335">
                  <c:v>43.35</c:v>
                </c:pt>
                <c:pt idx="2336">
                  <c:v>43.36</c:v>
                </c:pt>
                <c:pt idx="2337">
                  <c:v>43.37</c:v>
                </c:pt>
                <c:pt idx="2338">
                  <c:v>43.38</c:v>
                </c:pt>
                <c:pt idx="2339">
                  <c:v>43.39</c:v>
                </c:pt>
                <c:pt idx="2340">
                  <c:v>43.4</c:v>
                </c:pt>
                <c:pt idx="2341">
                  <c:v>43.41</c:v>
                </c:pt>
                <c:pt idx="2342">
                  <c:v>43.42</c:v>
                </c:pt>
                <c:pt idx="2343">
                  <c:v>43.43</c:v>
                </c:pt>
                <c:pt idx="2344">
                  <c:v>43.44</c:v>
                </c:pt>
                <c:pt idx="2345">
                  <c:v>43.45</c:v>
                </c:pt>
                <c:pt idx="2346">
                  <c:v>43.46</c:v>
                </c:pt>
                <c:pt idx="2347">
                  <c:v>43.47</c:v>
                </c:pt>
                <c:pt idx="2348">
                  <c:v>43.48</c:v>
                </c:pt>
                <c:pt idx="2349">
                  <c:v>43.49</c:v>
                </c:pt>
                <c:pt idx="2350">
                  <c:v>43.5</c:v>
                </c:pt>
                <c:pt idx="2351">
                  <c:v>43.51</c:v>
                </c:pt>
                <c:pt idx="2352">
                  <c:v>43.52</c:v>
                </c:pt>
                <c:pt idx="2353">
                  <c:v>43.53</c:v>
                </c:pt>
                <c:pt idx="2354">
                  <c:v>43.54</c:v>
                </c:pt>
                <c:pt idx="2355">
                  <c:v>43.55</c:v>
                </c:pt>
                <c:pt idx="2356">
                  <c:v>43.56</c:v>
                </c:pt>
                <c:pt idx="2357">
                  <c:v>43.57</c:v>
                </c:pt>
                <c:pt idx="2358">
                  <c:v>43.58</c:v>
                </c:pt>
                <c:pt idx="2359">
                  <c:v>43.59</c:v>
                </c:pt>
                <c:pt idx="2360">
                  <c:v>43.6</c:v>
                </c:pt>
                <c:pt idx="2361">
                  <c:v>43.61</c:v>
                </c:pt>
                <c:pt idx="2362">
                  <c:v>43.62</c:v>
                </c:pt>
                <c:pt idx="2363">
                  <c:v>43.63</c:v>
                </c:pt>
                <c:pt idx="2364">
                  <c:v>43.64</c:v>
                </c:pt>
                <c:pt idx="2365">
                  <c:v>43.65</c:v>
                </c:pt>
                <c:pt idx="2366">
                  <c:v>43.66</c:v>
                </c:pt>
                <c:pt idx="2367">
                  <c:v>43.67</c:v>
                </c:pt>
                <c:pt idx="2368">
                  <c:v>43.68</c:v>
                </c:pt>
                <c:pt idx="2369">
                  <c:v>43.69</c:v>
                </c:pt>
                <c:pt idx="2370">
                  <c:v>43.7</c:v>
                </c:pt>
                <c:pt idx="2371">
                  <c:v>43.71</c:v>
                </c:pt>
                <c:pt idx="2372">
                  <c:v>43.72</c:v>
                </c:pt>
                <c:pt idx="2373">
                  <c:v>43.73</c:v>
                </c:pt>
                <c:pt idx="2374">
                  <c:v>43.74</c:v>
                </c:pt>
                <c:pt idx="2375">
                  <c:v>43.75</c:v>
                </c:pt>
                <c:pt idx="2376">
                  <c:v>43.76</c:v>
                </c:pt>
                <c:pt idx="2377">
                  <c:v>43.77</c:v>
                </c:pt>
                <c:pt idx="2378">
                  <c:v>43.78</c:v>
                </c:pt>
                <c:pt idx="2379">
                  <c:v>43.79</c:v>
                </c:pt>
                <c:pt idx="2380">
                  <c:v>43.8</c:v>
                </c:pt>
                <c:pt idx="2381">
                  <c:v>43.81</c:v>
                </c:pt>
                <c:pt idx="2382">
                  <c:v>43.82</c:v>
                </c:pt>
                <c:pt idx="2383">
                  <c:v>43.83</c:v>
                </c:pt>
                <c:pt idx="2384">
                  <c:v>43.84</c:v>
                </c:pt>
                <c:pt idx="2385">
                  <c:v>43.85</c:v>
                </c:pt>
                <c:pt idx="2386">
                  <c:v>43.86</c:v>
                </c:pt>
                <c:pt idx="2387">
                  <c:v>43.87</c:v>
                </c:pt>
                <c:pt idx="2388">
                  <c:v>43.88</c:v>
                </c:pt>
                <c:pt idx="2389">
                  <c:v>43.89</c:v>
                </c:pt>
                <c:pt idx="2390">
                  <c:v>43.9</c:v>
                </c:pt>
                <c:pt idx="2391">
                  <c:v>43.91</c:v>
                </c:pt>
                <c:pt idx="2392">
                  <c:v>43.92</c:v>
                </c:pt>
                <c:pt idx="2393">
                  <c:v>43.93</c:v>
                </c:pt>
                <c:pt idx="2394">
                  <c:v>43.94</c:v>
                </c:pt>
                <c:pt idx="2395">
                  <c:v>43.95</c:v>
                </c:pt>
                <c:pt idx="2396">
                  <c:v>43.96</c:v>
                </c:pt>
                <c:pt idx="2397">
                  <c:v>43.97</c:v>
                </c:pt>
                <c:pt idx="2398">
                  <c:v>43.98</c:v>
                </c:pt>
                <c:pt idx="2399">
                  <c:v>43.99</c:v>
                </c:pt>
                <c:pt idx="2400">
                  <c:v>44</c:v>
                </c:pt>
                <c:pt idx="2401">
                  <c:v>44.01</c:v>
                </c:pt>
                <c:pt idx="2402">
                  <c:v>44.02</c:v>
                </c:pt>
                <c:pt idx="2403">
                  <c:v>44.03</c:v>
                </c:pt>
                <c:pt idx="2404">
                  <c:v>44.04</c:v>
                </c:pt>
                <c:pt idx="2405">
                  <c:v>44.05</c:v>
                </c:pt>
                <c:pt idx="2406">
                  <c:v>44.06</c:v>
                </c:pt>
                <c:pt idx="2407">
                  <c:v>44.07</c:v>
                </c:pt>
                <c:pt idx="2408">
                  <c:v>44.08</c:v>
                </c:pt>
                <c:pt idx="2409">
                  <c:v>44.09</c:v>
                </c:pt>
                <c:pt idx="2410">
                  <c:v>44.1</c:v>
                </c:pt>
                <c:pt idx="2411">
                  <c:v>44.11</c:v>
                </c:pt>
                <c:pt idx="2412">
                  <c:v>44.12</c:v>
                </c:pt>
                <c:pt idx="2413">
                  <c:v>44.13</c:v>
                </c:pt>
                <c:pt idx="2414">
                  <c:v>44.14</c:v>
                </c:pt>
                <c:pt idx="2415">
                  <c:v>44.15</c:v>
                </c:pt>
                <c:pt idx="2416">
                  <c:v>44.16</c:v>
                </c:pt>
                <c:pt idx="2417">
                  <c:v>44.17</c:v>
                </c:pt>
                <c:pt idx="2418">
                  <c:v>44.18</c:v>
                </c:pt>
                <c:pt idx="2419">
                  <c:v>44.19</c:v>
                </c:pt>
                <c:pt idx="2420">
                  <c:v>44.2</c:v>
                </c:pt>
                <c:pt idx="2421">
                  <c:v>44.21</c:v>
                </c:pt>
                <c:pt idx="2422">
                  <c:v>44.22</c:v>
                </c:pt>
                <c:pt idx="2423">
                  <c:v>44.23</c:v>
                </c:pt>
                <c:pt idx="2424">
                  <c:v>44.24</c:v>
                </c:pt>
                <c:pt idx="2425">
                  <c:v>44.25</c:v>
                </c:pt>
                <c:pt idx="2426">
                  <c:v>44.26</c:v>
                </c:pt>
                <c:pt idx="2427">
                  <c:v>44.27</c:v>
                </c:pt>
                <c:pt idx="2428">
                  <c:v>44.28</c:v>
                </c:pt>
                <c:pt idx="2429">
                  <c:v>44.29</c:v>
                </c:pt>
                <c:pt idx="2430">
                  <c:v>44.3</c:v>
                </c:pt>
                <c:pt idx="2431">
                  <c:v>44.31</c:v>
                </c:pt>
                <c:pt idx="2432">
                  <c:v>44.32</c:v>
                </c:pt>
                <c:pt idx="2433">
                  <c:v>44.33</c:v>
                </c:pt>
                <c:pt idx="2434">
                  <c:v>44.34</c:v>
                </c:pt>
                <c:pt idx="2435">
                  <c:v>44.35</c:v>
                </c:pt>
                <c:pt idx="2436">
                  <c:v>44.36</c:v>
                </c:pt>
                <c:pt idx="2437">
                  <c:v>44.37</c:v>
                </c:pt>
                <c:pt idx="2438">
                  <c:v>44.38</c:v>
                </c:pt>
                <c:pt idx="2439">
                  <c:v>44.39</c:v>
                </c:pt>
                <c:pt idx="2440">
                  <c:v>44.4</c:v>
                </c:pt>
                <c:pt idx="2441">
                  <c:v>44.41</c:v>
                </c:pt>
                <c:pt idx="2442">
                  <c:v>44.42</c:v>
                </c:pt>
                <c:pt idx="2443">
                  <c:v>44.43</c:v>
                </c:pt>
                <c:pt idx="2444">
                  <c:v>44.44</c:v>
                </c:pt>
                <c:pt idx="2445">
                  <c:v>44.45</c:v>
                </c:pt>
                <c:pt idx="2446">
                  <c:v>44.46</c:v>
                </c:pt>
                <c:pt idx="2447">
                  <c:v>44.47</c:v>
                </c:pt>
                <c:pt idx="2448">
                  <c:v>44.48</c:v>
                </c:pt>
                <c:pt idx="2449">
                  <c:v>44.49</c:v>
                </c:pt>
                <c:pt idx="2450">
                  <c:v>44.5</c:v>
                </c:pt>
                <c:pt idx="2451">
                  <c:v>44.51</c:v>
                </c:pt>
                <c:pt idx="2452">
                  <c:v>44.52</c:v>
                </c:pt>
                <c:pt idx="2453">
                  <c:v>44.53</c:v>
                </c:pt>
                <c:pt idx="2454">
                  <c:v>44.54</c:v>
                </c:pt>
                <c:pt idx="2455">
                  <c:v>44.55</c:v>
                </c:pt>
                <c:pt idx="2456">
                  <c:v>44.56</c:v>
                </c:pt>
                <c:pt idx="2457">
                  <c:v>44.57</c:v>
                </c:pt>
                <c:pt idx="2458">
                  <c:v>44.58</c:v>
                </c:pt>
                <c:pt idx="2459">
                  <c:v>44.59</c:v>
                </c:pt>
                <c:pt idx="2460">
                  <c:v>44.6</c:v>
                </c:pt>
                <c:pt idx="2461">
                  <c:v>44.61</c:v>
                </c:pt>
                <c:pt idx="2462">
                  <c:v>44.62</c:v>
                </c:pt>
                <c:pt idx="2463">
                  <c:v>44.63</c:v>
                </c:pt>
                <c:pt idx="2464">
                  <c:v>44.64</c:v>
                </c:pt>
                <c:pt idx="2465">
                  <c:v>44.65</c:v>
                </c:pt>
                <c:pt idx="2466">
                  <c:v>44.66</c:v>
                </c:pt>
                <c:pt idx="2467">
                  <c:v>44.67</c:v>
                </c:pt>
                <c:pt idx="2468">
                  <c:v>44.68</c:v>
                </c:pt>
                <c:pt idx="2469">
                  <c:v>44.69</c:v>
                </c:pt>
                <c:pt idx="2470">
                  <c:v>44.7</c:v>
                </c:pt>
                <c:pt idx="2471">
                  <c:v>44.71</c:v>
                </c:pt>
                <c:pt idx="2472">
                  <c:v>44.72</c:v>
                </c:pt>
                <c:pt idx="2473">
                  <c:v>44.73</c:v>
                </c:pt>
                <c:pt idx="2474">
                  <c:v>44.74</c:v>
                </c:pt>
                <c:pt idx="2475">
                  <c:v>44.75</c:v>
                </c:pt>
                <c:pt idx="2476">
                  <c:v>44.76</c:v>
                </c:pt>
                <c:pt idx="2477">
                  <c:v>44.77</c:v>
                </c:pt>
                <c:pt idx="2478">
                  <c:v>44.78</c:v>
                </c:pt>
                <c:pt idx="2479">
                  <c:v>44.79</c:v>
                </c:pt>
                <c:pt idx="2480">
                  <c:v>44.8</c:v>
                </c:pt>
                <c:pt idx="2481">
                  <c:v>44.81</c:v>
                </c:pt>
                <c:pt idx="2482">
                  <c:v>44.82</c:v>
                </c:pt>
                <c:pt idx="2483">
                  <c:v>44.83</c:v>
                </c:pt>
                <c:pt idx="2484">
                  <c:v>44.84</c:v>
                </c:pt>
                <c:pt idx="2485">
                  <c:v>44.85</c:v>
                </c:pt>
                <c:pt idx="2486">
                  <c:v>44.86</c:v>
                </c:pt>
                <c:pt idx="2487">
                  <c:v>44.87</c:v>
                </c:pt>
                <c:pt idx="2488">
                  <c:v>44.88</c:v>
                </c:pt>
                <c:pt idx="2489">
                  <c:v>44.89</c:v>
                </c:pt>
                <c:pt idx="2490">
                  <c:v>44.9</c:v>
                </c:pt>
                <c:pt idx="2491">
                  <c:v>44.91</c:v>
                </c:pt>
                <c:pt idx="2492">
                  <c:v>44.92</c:v>
                </c:pt>
                <c:pt idx="2493">
                  <c:v>44.93</c:v>
                </c:pt>
                <c:pt idx="2494">
                  <c:v>44.94</c:v>
                </c:pt>
                <c:pt idx="2495">
                  <c:v>44.95</c:v>
                </c:pt>
                <c:pt idx="2496">
                  <c:v>44.96</c:v>
                </c:pt>
                <c:pt idx="2497">
                  <c:v>44.97</c:v>
                </c:pt>
                <c:pt idx="2498">
                  <c:v>44.98</c:v>
                </c:pt>
                <c:pt idx="2499">
                  <c:v>44.99</c:v>
                </c:pt>
                <c:pt idx="2500">
                  <c:v>45</c:v>
                </c:pt>
                <c:pt idx="2501">
                  <c:v>45.01</c:v>
                </c:pt>
                <c:pt idx="2502">
                  <c:v>45.02</c:v>
                </c:pt>
                <c:pt idx="2503">
                  <c:v>45.03</c:v>
                </c:pt>
                <c:pt idx="2504">
                  <c:v>45.04</c:v>
                </c:pt>
                <c:pt idx="2505">
                  <c:v>45.05</c:v>
                </c:pt>
                <c:pt idx="2506">
                  <c:v>45.06</c:v>
                </c:pt>
                <c:pt idx="2507">
                  <c:v>45.07</c:v>
                </c:pt>
                <c:pt idx="2508">
                  <c:v>45.08</c:v>
                </c:pt>
                <c:pt idx="2509">
                  <c:v>45.09</c:v>
                </c:pt>
                <c:pt idx="2510">
                  <c:v>45.1</c:v>
                </c:pt>
                <c:pt idx="2511">
                  <c:v>45.11</c:v>
                </c:pt>
                <c:pt idx="2512">
                  <c:v>45.12</c:v>
                </c:pt>
                <c:pt idx="2513">
                  <c:v>45.13</c:v>
                </c:pt>
                <c:pt idx="2514">
                  <c:v>45.14</c:v>
                </c:pt>
                <c:pt idx="2515">
                  <c:v>45.15</c:v>
                </c:pt>
                <c:pt idx="2516">
                  <c:v>45.16</c:v>
                </c:pt>
                <c:pt idx="2517">
                  <c:v>45.17</c:v>
                </c:pt>
                <c:pt idx="2518">
                  <c:v>45.18</c:v>
                </c:pt>
                <c:pt idx="2519">
                  <c:v>45.19</c:v>
                </c:pt>
                <c:pt idx="2520">
                  <c:v>45.2</c:v>
                </c:pt>
                <c:pt idx="2521">
                  <c:v>45.21</c:v>
                </c:pt>
                <c:pt idx="2522">
                  <c:v>45.22</c:v>
                </c:pt>
                <c:pt idx="2523">
                  <c:v>45.23</c:v>
                </c:pt>
                <c:pt idx="2524">
                  <c:v>45.24</c:v>
                </c:pt>
                <c:pt idx="2525">
                  <c:v>45.25</c:v>
                </c:pt>
                <c:pt idx="2526">
                  <c:v>45.26</c:v>
                </c:pt>
                <c:pt idx="2527">
                  <c:v>45.27</c:v>
                </c:pt>
                <c:pt idx="2528">
                  <c:v>45.28</c:v>
                </c:pt>
                <c:pt idx="2529">
                  <c:v>45.29</c:v>
                </c:pt>
                <c:pt idx="2530">
                  <c:v>45.3</c:v>
                </c:pt>
                <c:pt idx="2531">
                  <c:v>45.31</c:v>
                </c:pt>
                <c:pt idx="2532">
                  <c:v>45.32</c:v>
                </c:pt>
                <c:pt idx="2533">
                  <c:v>45.33</c:v>
                </c:pt>
                <c:pt idx="2534">
                  <c:v>45.34</c:v>
                </c:pt>
                <c:pt idx="2535">
                  <c:v>45.35</c:v>
                </c:pt>
                <c:pt idx="2536">
                  <c:v>45.36</c:v>
                </c:pt>
                <c:pt idx="2537">
                  <c:v>45.37</c:v>
                </c:pt>
                <c:pt idx="2538">
                  <c:v>45.38</c:v>
                </c:pt>
                <c:pt idx="2539">
                  <c:v>45.39</c:v>
                </c:pt>
                <c:pt idx="2540">
                  <c:v>45.4</c:v>
                </c:pt>
                <c:pt idx="2541">
                  <c:v>45.41</c:v>
                </c:pt>
                <c:pt idx="2542">
                  <c:v>45.42</c:v>
                </c:pt>
                <c:pt idx="2543">
                  <c:v>45.43</c:v>
                </c:pt>
                <c:pt idx="2544">
                  <c:v>45.44</c:v>
                </c:pt>
                <c:pt idx="2545">
                  <c:v>45.45</c:v>
                </c:pt>
                <c:pt idx="2546">
                  <c:v>45.46</c:v>
                </c:pt>
                <c:pt idx="2547">
                  <c:v>45.47</c:v>
                </c:pt>
                <c:pt idx="2548">
                  <c:v>45.48</c:v>
                </c:pt>
                <c:pt idx="2549">
                  <c:v>45.49</c:v>
                </c:pt>
                <c:pt idx="2550">
                  <c:v>45.5</c:v>
                </c:pt>
                <c:pt idx="2551">
                  <c:v>45.51</c:v>
                </c:pt>
                <c:pt idx="2552">
                  <c:v>45.52</c:v>
                </c:pt>
                <c:pt idx="2553">
                  <c:v>45.53</c:v>
                </c:pt>
                <c:pt idx="2554">
                  <c:v>45.54</c:v>
                </c:pt>
                <c:pt idx="2555">
                  <c:v>45.55</c:v>
                </c:pt>
                <c:pt idx="2556">
                  <c:v>45.56</c:v>
                </c:pt>
                <c:pt idx="2557">
                  <c:v>45.57</c:v>
                </c:pt>
                <c:pt idx="2558">
                  <c:v>45.58</c:v>
                </c:pt>
                <c:pt idx="2559">
                  <c:v>45.59</c:v>
                </c:pt>
                <c:pt idx="2560">
                  <c:v>45.6</c:v>
                </c:pt>
                <c:pt idx="2561">
                  <c:v>45.61</c:v>
                </c:pt>
                <c:pt idx="2562">
                  <c:v>45.62</c:v>
                </c:pt>
                <c:pt idx="2563">
                  <c:v>45.63</c:v>
                </c:pt>
                <c:pt idx="2564">
                  <c:v>45.64</c:v>
                </c:pt>
                <c:pt idx="2565">
                  <c:v>45.65</c:v>
                </c:pt>
                <c:pt idx="2566">
                  <c:v>45.66</c:v>
                </c:pt>
                <c:pt idx="2567">
                  <c:v>45.67</c:v>
                </c:pt>
                <c:pt idx="2568">
                  <c:v>45.68</c:v>
                </c:pt>
                <c:pt idx="2569">
                  <c:v>45.69</c:v>
                </c:pt>
                <c:pt idx="2570">
                  <c:v>45.7</c:v>
                </c:pt>
                <c:pt idx="2571">
                  <c:v>45.71</c:v>
                </c:pt>
                <c:pt idx="2572">
                  <c:v>45.72</c:v>
                </c:pt>
                <c:pt idx="2573">
                  <c:v>45.73</c:v>
                </c:pt>
                <c:pt idx="2574">
                  <c:v>45.74</c:v>
                </c:pt>
                <c:pt idx="2575">
                  <c:v>45.75</c:v>
                </c:pt>
                <c:pt idx="2576">
                  <c:v>45.76</c:v>
                </c:pt>
                <c:pt idx="2577">
                  <c:v>45.77</c:v>
                </c:pt>
                <c:pt idx="2578">
                  <c:v>45.78</c:v>
                </c:pt>
                <c:pt idx="2579">
                  <c:v>45.79</c:v>
                </c:pt>
                <c:pt idx="2580">
                  <c:v>45.8</c:v>
                </c:pt>
                <c:pt idx="2581">
                  <c:v>45.81</c:v>
                </c:pt>
                <c:pt idx="2582">
                  <c:v>45.82</c:v>
                </c:pt>
                <c:pt idx="2583">
                  <c:v>45.83</c:v>
                </c:pt>
                <c:pt idx="2584">
                  <c:v>45.84</c:v>
                </c:pt>
                <c:pt idx="2585">
                  <c:v>45.85</c:v>
                </c:pt>
                <c:pt idx="2586">
                  <c:v>45.86</c:v>
                </c:pt>
                <c:pt idx="2587">
                  <c:v>45.87</c:v>
                </c:pt>
                <c:pt idx="2588">
                  <c:v>45.88</c:v>
                </c:pt>
                <c:pt idx="2589">
                  <c:v>45.89</c:v>
                </c:pt>
                <c:pt idx="2590">
                  <c:v>45.9</c:v>
                </c:pt>
                <c:pt idx="2591">
                  <c:v>45.91</c:v>
                </c:pt>
                <c:pt idx="2592">
                  <c:v>45.92</c:v>
                </c:pt>
                <c:pt idx="2593">
                  <c:v>45.93</c:v>
                </c:pt>
                <c:pt idx="2594">
                  <c:v>45.94</c:v>
                </c:pt>
                <c:pt idx="2595">
                  <c:v>45.95</c:v>
                </c:pt>
                <c:pt idx="2596">
                  <c:v>45.96</c:v>
                </c:pt>
                <c:pt idx="2597">
                  <c:v>45.97</c:v>
                </c:pt>
                <c:pt idx="2598">
                  <c:v>45.98</c:v>
                </c:pt>
                <c:pt idx="2599">
                  <c:v>45.99</c:v>
                </c:pt>
                <c:pt idx="2600">
                  <c:v>46</c:v>
                </c:pt>
                <c:pt idx="2601">
                  <c:v>46.01</c:v>
                </c:pt>
                <c:pt idx="2602">
                  <c:v>46.02</c:v>
                </c:pt>
                <c:pt idx="2603">
                  <c:v>46.03</c:v>
                </c:pt>
                <c:pt idx="2604">
                  <c:v>46.04</c:v>
                </c:pt>
                <c:pt idx="2605">
                  <c:v>46.05</c:v>
                </c:pt>
                <c:pt idx="2606">
                  <c:v>46.06</c:v>
                </c:pt>
                <c:pt idx="2607">
                  <c:v>46.07</c:v>
                </c:pt>
                <c:pt idx="2608">
                  <c:v>46.08</c:v>
                </c:pt>
                <c:pt idx="2609">
                  <c:v>46.09</c:v>
                </c:pt>
                <c:pt idx="2610">
                  <c:v>46.1</c:v>
                </c:pt>
                <c:pt idx="2611">
                  <c:v>46.11</c:v>
                </c:pt>
                <c:pt idx="2612">
                  <c:v>46.12</c:v>
                </c:pt>
                <c:pt idx="2613">
                  <c:v>46.13</c:v>
                </c:pt>
                <c:pt idx="2614">
                  <c:v>46.14</c:v>
                </c:pt>
                <c:pt idx="2615">
                  <c:v>46.15</c:v>
                </c:pt>
                <c:pt idx="2616">
                  <c:v>46.16</c:v>
                </c:pt>
                <c:pt idx="2617">
                  <c:v>46.17</c:v>
                </c:pt>
                <c:pt idx="2618">
                  <c:v>46.18</c:v>
                </c:pt>
                <c:pt idx="2619">
                  <c:v>46.19</c:v>
                </c:pt>
                <c:pt idx="2620">
                  <c:v>46.2</c:v>
                </c:pt>
                <c:pt idx="2621">
                  <c:v>46.21</c:v>
                </c:pt>
                <c:pt idx="2622">
                  <c:v>46.22</c:v>
                </c:pt>
                <c:pt idx="2623">
                  <c:v>46.23</c:v>
                </c:pt>
                <c:pt idx="2624">
                  <c:v>46.24</c:v>
                </c:pt>
                <c:pt idx="2625">
                  <c:v>46.25</c:v>
                </c:pt>
                <c:pt idx="2626">
                  <c:v>46.26</c:v>
                </c:pt>
                <c:pt idx="2627">
                  <c:v>46.27</c:v>
                </c:pt>
                <c:pt idx="2628">
                  <c:v>46.28</c:v>
                </c:pt>
                <c:pt idx="2629">
                  <c:v>46.29</c:v>
                </c:pt>
                <c:pt idx="2630">
                  <c:v>46.3</c:v>
                </c:pt>
                <c:pt idx="2631">
                  <c:v>46.31</c:v>
                </c:pt>
                <c:pt idx="2632">
                  <c:v>46.32</c:v>
                </c:pt>
                <c:pt idx="2633">
                  <c:v>46.33</c:v>
                </c:pt>
                <c:pt idx="2634">
                  <c:v>46.34</c:v>
                </c:pt>
                <c:pt idx="2635">
                  <c:v>46.35</c:v>
                </c:pt>
                <c:pt idx="2636">
                  <c:v>46.36</c:v>
                </c:pt>
                <c:pt idx="2637">
                  <c:v>46.37</c:v>
                </c:pt>
                <c:pt idx="2638">
                  <c:v>46.38</c:v>
                </c:pt>
                <c:pt idx="2639">
                  <c:v>46.39</c:v>
                </c:pt>
                <c:pt idx="2640">
                  <c:v>46.4</c:v>
                </c:pt>
                <c:pt idx="2641">
                  <c:v>46.41</c:v>
                </c:pt>
                <c:pt idx="2642">
                  <c:v>46.42</c:v>
                </c:pt>
                <c:pt idx="2643">
                  <c:v>46.43</c:v>
                </c:pt>
                <c:pt idx="2644">
                  <c:v>46.44</c:v>
                </c:pt>
                <c:pt idx="2645">
                  <c:v>46.45</c:v>
                </c:pt>
                <c:pt idx="2646">
                  <c:v>46.46</c:v>
                </c:pt>
                <c:pt idx="2647">
                  <c:v>46.47</c:v>
                </c:pt>
                <c:pt idx="2648">
                  <c:v>46.48</c:v>
                </c:pt>
                <c:pt idx="2649">
                  <c:v>46.49</c:v>
                </c:pt>
                <c:pt idx="2650">
                  <c:v>46.5</c:v>
                </c:pt>
                <c:pt idx="2651">
                  <c:v>46.51</c:v>
                </c:pt>
                <c:pt idx="2652">
                  <c:v>46.52</c:v>
                </c:pt>
                <c:pt idx="2653">
                  <c:v>46.53</c:v>
                </c:pt>
                <c:pt idx="2654">
                  <c:v>46.54</c:v>
                </c:pt>
                <c:pt idx="2655">
                  <c:v>46.55</c:v>
                </c:pt>
                <c:pt idx="2656">
                  <c:v>46.56</c:v>
                </c:pt>
                <c:pt idx="2657">
                  <c:v>46.57</c:v>
                </c:pt>
                <c:pt idx="2658">
                  <c:v>46.58</c:v>
                </c:pt>
                <c:pt idx="2659">
                  <c:v>46.59</c:v>
                </c:pt>
                <c:pt idx="2660">
                  <c:v>46.6</c:v>
                </c:pt>
                <c:pt idx="2661">
                  <c:v>46.61</c:v>
                </c:pt>
                <c:pt idx="2662">
                  <c:v>46.62</c:v>
                </c:pt>
                <c:pt idx="2663">
                  <c:v>46.63</c:v>
                </c:pt>
                <c:pt idx="2664">
                  <c:v>46.64</c:v>
                </c:pt>
                <c:pt idx="2665">
                  <c:v>46.65</c:v>
                </c:pt>
                <c:pt idx="2666">
                  <c:v>46.66</c:v>
                </c:pt>
                <c:pt idx="2667">
                  <c:v>46.67</c:v>
                </c:pt>
                <c:pt idx="2668">
                  <c:v>46.68</c:v>
                </c:pt>
                <c:pt idx="2669">
                  <c:v>46.69</c:v>
                </c:pt>
                <c:pt idx="2670">
                  <c:v>46.7</c:v>
                </c:pt>
                <c:pt idx="2671">
                  <c:v>46.71</c:v>
                </c:pt>
                <c:pt idx="2672">
                  <c:v>46.72</c:v>
                </c:pt>
                <c:pt idx="2673">
                  <c:v>46.73</c:v>
                </c:pt>
                <c:pt idx="2674">
                  <c:v>46.74</c:v>
                </c:pt>
                <c:pt idx="2675">
                  <c:v>46.75</c:v>
                </c:pt>
                <c:pt idx="2676">
                  <c:v>46.76</c:v>
                </c:pt>
                <c:pt idx="2677">
                  <c:v>46.77</c:v>
                </c:pt>
                <c:pt idx="2678">
                  <c:v>46.78</c:v>
                </c:pt>
                <c:pt idx="2679">
                  <c:v>46.79</c:v>
                </c:pt>
                <c:pt idx="2680">
                  <c:v>46.8</c:v>
                </c:pt>
                <c:pt idx="2681">
                  <c:v>46.81</c:v>
                </c:pt>
                <c:pt idx="2682">
                  <c:v>46.82</c:v>
                </c:pt>
                <c:pt idx="2683">
                  <c:v>46.83</c:v>
                </c:pt>
                <c:pt idx="2684">
                  <c:v>46.84</c:v>
                </c:pt>
                <c:pt idx="2685">
                  <c:v>46.85</c:v>
                </c:pt>
                <c:pt idx="2686">
                  <c:v>46.86</c:v>
                </c:pt>
                <c:pt idx="2687">
                  <c:v>46.87</c:v>
                </c:pt>
                <c:pt idx="2688">
                  <c:v>46.88</c:v>
                </c:pt>
                <c:pt idx="2689">
                  <c:v>46.89</c:v>
                </c:pt>
                <c:pt idx="2690">
                  <c:v>46.9</c:v>
                </c:pt>
                <c:pt idx="2691">
                  <c:v>46.91</c:v>
                </c:pt>
                <c:pt idx="2692">
                  <c:v>46.92</c:v>
                </c:pt>
                <c:pt idx="2693">
                  <c:v>46.93</c:v>
                </c:pt>
                <c:pt idx="2694">
                  <c:v>46.94</c:v>
                </c:pt>
                <c:pt idx="2695">
                  <c:v>46.95</c:v>
                </c:pt>
                <c:pt idx="2696">
                  <c:v>46.96</c:v>
                </c:pt>
                <c:pt idx="2697">
                  <c:v>46.97</c:v>
                </c:pt>
                <c:pt idx="2698">
                  <c:v>46.98</c:v>
                </c:pt>
                <c:pt idx="2699">
                  <c:v>46.99</c:v>
                </c:pt>
                <c:pt idx="2700">
                  <c:v>47</c:v>
                </c:pt>
                <c:pt idx="2701">
                  <c:v>47.01</c:v>
                </c:pt>
                <c:pt idx="2702">
                  <c:v>47.02</c:v>
                </c:pt>
                <c:pt idx="2703">
                  <c:v>47.03</c:v>
                </c:pt>
                <c:pt idx="2704">
                  <c:v>47.04</c:v>
                </c:pt>
                <c:pt idx="2705">
                  <c:v>47.05</c:v>
                </c:pt>
                <c:pt idx="2706">
                  <c:v>47.06</c:v>
                </c:pt>
                <c:pt idx="2707">
                  <c:v>47.07</c:v>
                </c:pt>
                <c:pt idx="2708">
                  <c:v>47.08</c:v>
                </c:pt>
                <c:pt idx="2709">
                  <c:v>47.09</c:v>
                </c:pt>
                <c:pt idx="2710">
                  <c:v>47.1</c:v>
                </c:pt>
                <c:pt idx="2711">
                  <c:v>47.11</c:v>
                </c:pt>
                <c:pt idx="2712">
                  <c:v>47.12</c:v>
                </c:pt>
                <c:pt idx="2713">
                  <c:v>47.13</c:v>
                </c:pt>
                <c:pt idx="2714">
                  <c:v>47.14</c:v>
                </c:pt>
                <c:pt idx="2715">
                  <c:v>47.15</c:v>
                </c:pt>
                <c:pt idx="2716">
                  <c:v>47.16</c:v>
                </c:pt>
                <c:pt idx="2717">
                  <c:v>47.17</c:v>
                </c:pt>
                <c:pt idx="2718">
                  <c:v>47.18</c:v>
                </c:pt>
                <c:pt idx="2719">
                  <c:v>47.19</c:v>
                </c:pt>
                <c:pt idx="2720">
                  <c:v>47.2</c:v>
                </c:pt>
                <c:pt idx="2721">
                  <c:v>47.21</c:v>
                </c:pt>
                <c:pt idx="2722">
                  <c:v>47.22</c:v>
                </c:pt>
                <c:pt idx="2723">
                  <c:v>47.23</c:v>
                </c:pt>
                <c:pt idx="2724">
                  <c:v>47.24</c:v>
                </c:pt>
                <c:pt idx="2725">
                  <c:v>47.25</c:v>
                </c:pt>
                <c:pt idx="2726">
                  <c:v>47.26</c:v>
                </c:pt>
                <c:pt idx="2727">
                  <c:v>47.27</c:v>
                </c:pt>
                <c:pt idx="2728">
                  <c:v>47.28</c:v>
                </c:pt>
                <c:pt idx="2729">
                  <c:v>47.29</c:v>
                </c:pt>
                <c:pt idx="2730">
                  <c:v>47.3</c:v>
                </c:pt>
                <c:pt idx="2731">
                  <c:v>47.31</c:v>
                </c:pt>
                <c:pt idx="2732">
                  <c:v>47.32</c:v>
                </c:pt>
                <c:pt idx="2733">
                  <c:v>47.33</c:v>
                </c:pt>
                <c:pt idx="2734">
                  <c:v>47.34</c:v>
                </c:pt>
                <c:pt idx="2735">
                  <c:v>47.35</c:v>
                </c:pt>
                <c:pt idx="2736">
                  <c:v>47.36</c:v>
                </c:pt>
                <c:pt idx="2737">
                  <c:v>47.37</c:v>
                </c:pt>
                <c:pt idx="2738">
                  <c:v>47.38</c:v>
                </c:pt>
                <c:pt idx="2739">
                  <c:v>47.39</c:v>
                </c:pt>
                <c:pt idx="2740">
                  <c:v>47.4</c:v>
                </c:pt>
                <c:pt idx="2741">
                  <c:v>47.41</c:v>
                </c:pt>
                <c:pt idx="2742">
                  <c:v>47.42</c:v>
                </c:pt>
                <c:pt idx="2743">
                  <c:v>47.43</c:v>
                </c:pt>
                <c:pt idx="2744">
                  <c:v>47.44</c:v>
                </c:pt>
                <c:pt idx="2745">
                  <c:v>47.45</c:v>
                </c:pt>
                <c:pt idx="2746">
                  <c:v>47.46</c:v>
                </c:pt>
                <c:pt idx="2747">
                  <c:v>47.47</c:v>
                </c:pt>
                <c:pt idx="2748">
                  <c:v>47.48</c:v>
                </c:pt>
                <c:pt idx="2749">
                  <c:v>47.49</c:v>
                </c:pt>
                <c:pt idx="2750">
                  <c:v>47.5</c:v>
                </c:pt>
                <c:pt idx="2751">
                  <c:v>47.51</c:v>
                </c:pt>
                <c:pt idx="2752">
                  <c:v>47.52</c:v>
                </c:pt>
                <c:pt idx="2753">
                  <c:v>47.53</c:v>
                </c:pt>
                <c:pt idx="2754">
                  <c:v>47.54</c:v>
                </c:pt>
                <c:pt idx="2755">
                  <c:v>47.55</c:v>
                </c:pt>
                <c:pt idx="2756">
                  <c:v>47.56</c:v>
                </c:pt>
                <c:pt idx="2757">
                  <c:v>47.57</c:v>
                </c:pt>
                <c:pt idx="2758">
                  <c:v>47.58</c:v>
                </c:pt>
                <c:pt idx="2759">
                  <c:v>47.59</c:v>
                </c:pt>
                <c:pt idx="2760">
                  <c:v>47.6</c:v>
                </c:pt>
                <c:pt idx="2761">
                  <c:v>47.61</c:v>
                </c:pt>
                <c:pt idx="2762">
                  <c:v>47.62</c:v>
                </c:pt>
                <c:pt idx="2763">
                  <c:v>47.63</c:v>
                </c:pt>
                <c:pt idx="2764">
                  <c:v>47.64</c:v>
                </c:pt>
                <c:pt idx="2765">
                  <c:v>47.65</c:v>
                </c:pt>
                <c:pt idx="2766">
                  <c:v>47.66</c:v>
                </c:pt>
                <c:pt idx="2767">
                  <c:v>47.67</c:v>
                </c:pt>
                <c:pt idx="2768">
                  <c:v>47.68</c:v>
                </c:pt>
                <c:pt idx="2769">
                  <c:v>47.69</c:v>
                </c:pt>
                <c:pt idx="2770">
                  <c:v>47.7</c:v>
                </c:pt>
                <c:pt idx="2771">
                  <c:v>47.71</c:v>
                </c:pt>
                <c:pt idx="2772">
                  <c:v>47.72</c:v>
                </c:pt>
                <c:pt idx="2773">
                  <c:v>47.73</c:v>
                </c:pt>
                <c:pt idx="2774">
                  <c:v>47.74</c:v>
                </c:pt>
                <c:pt idx="2775">
                  <c:v>47.75</c:v>
                </c:pt>
                <c:pt idx="2776">
                  <c:v>47.76</c:v>
                </c:pt>
                <c:pt idx="2777">
                  <c:v>47.77</c:v>
                </c:pt>
                <c:pt idx="2778">
                  <c:v>47.78</c:v>
                </c:pt>
                <c:pt idx="2779">
                  <c:v>47.79</c:v>
                </c:pt>
                <c:pt idx="2780">
                  <c:v>47.8</c:v>
                </c:pt>
                <c:pt idx="2781">
                  <c:v>47.81</c:v>
                </c:pt>
                <c:pt idx="2782">
                  <c:v>47.82</c:v>
                </c:pt>
                <c:pt idx="2783">
                  <c:v>47.83</c:v>
                </c:pt>
                <c:pt idx="2784">
                  <c:v>47.84</c:v>
                </c:pt>
                <c:pt idx="2785">
                  <c:v>47.85</c:v>
                </c:pt>
                <c:pt idx="2786">
                  <c:v>47.86</c:v>
                </c:pt>
                <c:pt idx="2787">
                  <c:v>47.87</c:v>
                </c:pt>
                <c:pt idx="2788">
                  <c:v>47.88</c:v>
                </c:pt>
                <c:pt idx="2789">
                  <c:v>47.89</c:v>
                </c:pt>
                <c:pt idx="2790">
                  <c:v>47.9</c:v>
                </c:pt>
                <c:pt idx="2791">
                  <c:v>47.91</c:v>
                </c:pt>
                <c:pt idx="2792">
                  <c:v>47.92</c:v>
                </c:pt>
                <c:pt idx="2793">
                  <c:v>47.93</c:v>
                </c:pt>
                <c:pt idx="2794">
                  <c:v>47.94</c:v>
                </c:pt>
                <c:pt idx="2795">
                  <c:v>47.95</c:v>
                </c:pt>
                <c:pt idx="2796">
                  <c:v>47.96</c:v>
                </c:pt>
                <c:pt idx="2797">
                  <c:v>47.97</c:v>
                </c:pt>
                <c:pt idx="2798">
                  <c:v>47.98</c:v>
                </c:pt>
                <c:pt idx="2799">
                  <c:v>47.99</c:v>
                </c:pt>
                <c:pt idx="2800">
                  <c:v>48</c:v>
                </c:pt>
                <c:pt idx="2801">
                  <c:v>48.01</c:v>
                </c:pt>
                <c:pt idx="2802">
                  <c:v>48.02</c:v>
                </c:pt>
                <c:pt idx="2803">
                  <c:v>48.03</c:v>
                </c:pt>
                <c:pt idx="2804">
                  <c:v>48.04</c:v>
                </c:pt>
                <c:pt idx="2805">
                  <c:v>48.05</c:v>
                </c:pt>
                <c:pt idx="2806">
                  <c:v>48.06</c:v>
                </c:pt>
                <c:pt idx="2807">
                  <c:v>48.07</c:v>
                </c:pt>
                <c:pt idx="2808">
                  <c:v>48.08</c:v>
                </c:pt>
                <c:pt idx="2809">
                  <c:v>48.09</c:v>
                </c:pt>
                <c:pt idx="2810">
                  <c:v>48.1</c:v>
                </c:pt>
                <c:pt idx="2811">
                  <c:v>48.11</c:v>
                </c:pt>
                <c:pt idx="2812">
                  <c:v>48.12</c:v>
                </c:pt>
                <c:pt idx="2813">
                  <c:v>48.13</c:v>
                </c:pt>
                <c:pt idx="2814">
                  <c:v>48.14</c:v>
                </c:pt>
                <c:pt idx="2815">
                  <c:v>48.15</c:v>
                </c:pt>
                <c:pt idx="2816">
                  <c:v>48.16</c:v>
                </c:pt>
                <c:pt idx="2817">
                  <c:v>48.17</c:v>
                </c:pt>
                <c:pt idx="2818">
                  <c:v>48.18</c:v>
                </c:pt>
                <c:pt idx="2819">
                  <c:v>48.19</c:v>
                </c:pt>
                <c:pt idx="2820">
                  <c:v>48.2</c:v>
                </c:pt>
                <c:pt idx="2821">
                  <c:v>48.21</c:v>
                </c:pt>
                <c:pt idx="2822">
                  <c:v>48.22</c:v>
                </c:pt>
                <c:pt idx="2823">
                  <c:v>48.23</c:v>
                </c:pt>
                <c:pt idx="2824">
                  <c:v>48.24</c:v>
                </c:pt>
                <c:pt idx="2825">
                  <c:v>48.25</c:v>
                </c:pt>
                <c:pt idx="2826">
                  <c:v>48.26</c:v>
                </c:pt>
                <c:pt idx="2827">
                  <c:v>48.27</c:v>
                </c:pt>
                <c:pt idx="2828">
                  <c:v>48.28</c:v>
                </c:pt>
                <c:pt idx="2829">
                  <c:v>48.29</c:v>
                </c:pt>
                <c:pt idx="2830">
                  <c:v>48.3</c:v>
                </c:pt>
                <c:pt idx="2831">
                  <c:v>48.31</c:v>
                </c:pt>
                <c:pt idx="2832">
                  <c:v>48.32</c:v>
                </c:pt>
                <c:pt idx="2833">
                  <c:v>48.33</c:v>
                </c:pt>
                <c:pt idx="2834">
                  <c:v>48.34</c:v>
                </c:pt>
                <c:pt idx="2835">
                  <c:v>48.35</c:v>
                </c:pt>
                <c:pt idx="2836">
                  <c:v>48.36</c:v>
                </c:pt>
                <c:pt idx="2837">
                  <c:v>48.37</c:v>
                </c:pt>
                <c:pt idx="2838">
                  <c:v>48.38</c:v>
                </c:pt>
                <c:pt idx="2839">
                  <c:v>48.39</c:v>
                </c:pt>
                <c:pt idx="2840">
                  <c:v>48.4</c:v>
                </c:pt>
                <c:pt idx="2841">
                  <c:v>48.41</c:v>
                </c:pt>
                <c:pt idx="2842">
                  <c:v>48.42</c:v>
                </c:pt>
                <c:pt idx="2843">
                  <c:v>48.43</c:v>
                </c:pt>
                <c:pt idx="2844">
                  <c:v>48.44</c:v>
                </c:pt>
                <c:pt idx="2845">
                  <c:v>48.45</c:v>
                </c:pt>
                <c:pt idx="2846">
                  <c:v>48.46</c:v>
                </c:pt>
                <c:pt idx="2847">
                  <c:v>48.47</c:v>
                </c:pt>
                <c:pt idx="2848">
                  <c:v>48.48</c:v>
                </c:pt>
                <c:pt idx="2849">
                  <c:v>48.49</c:v>
                </c:pt>
                <c:pt idx="2850">
                  <c:v>48.5</c:v>
                </c:pt>
                <c:pt idx="2851">
                  <c:v>48.51</c:v>
                </c:pt>
                <c:pt idx="2852">
                  <c:v>48.52</c:v>
                </c:pt>
                <c:pt idx="2853">
                  <c:v>48.53</c:v>
                </c:pt>
                <c:pt idx="2854">
                  <c:v>48.54</c:v>
                </c:pt>
                <c:pt idx="2855">
                  <c:v>48.55</c:v>
                </c:pt>
                <c:pt idx="2856">
                  <c:v>48.56</c:v>
                </c:pt>
                <c:pt idx="2857">
                  <c:v>48.57</c:v>
                </c:pt>
                <c:pt idx="2858">
                  <c:v>48.58</c:v>
                </c:pt>
                <c:pt idx="2859">
                  <c:v>48.59</c:v>
                </c:pt>
                <c:pt idx="2860">
                  <c:v>48.6</c:v>
                </c:pt>
                <c:pt idx="2861">
                  <c:v>48.61</c:v>
                </c:pt>
                <c:pt idx="2862">
                  <c:v>48.62</c:v>
                </c:pt>
                <c:pt idx="2863">
                  <c:v>48.63</c:v>
                </c:pt>
                <c:pt idx="2864">
                  <c:v>48.64</c:v>
                </c:pt>
                <c:pt idx="2865">
                  <c:v>48.65</c:v>
                </c:pt>
                <c:pt idx="2866">
                  <c:v>48.66</c:v>
                </c:pt>
                <c:pt idx="2867">
                  <c:v>48.67</c:v>
                </c:pt>
                <c:pt idx="2868">
                  <c:v>48.68</c:v>
                </c:pt>
                <c:pt idx="2869">
                  <c:v>48.69</c:v>
                </c:pt>
                <c:pt idx="2870">
                  <c:v>48.7</c:v>
                </c:pt>
                <c:pt idx="2871">
                  <c:v>48.71</c:v>
                </c:pt>
                <c:pt idx="2872">
                  <c:v>48.72</c:v>
                </c:pt>
                <c:pt idx="2873">
                  <c:v>48.73</c:v>
                </c:pt>
                <c:pt idx="2874">
                  <c:v>48.74</c:v>
                </c:pt>
                <c:pt idx="2875">
                  <c:v>48.75</c:v>
                </c:pt>
                <c:pt idx="2876">
                  <c:v>48.76</c:v>
                </c:pt>
                <c:pt idx="2877">
                  <c:v>48.77</c:v>
                </c:pt>
                <c:pt idx="2878">
                  <c:v>48.78</c:v>
                </c:pt>
                <c:pt idx="2879">
                  <c:v>48.79</c:v>
                </c:pt>
                <c:pt idx="2880">
                  <c:v>48.8</c:v>
                </c:pt>
                <c:pt idx="2881">
                  <c:v>48.81</c:v>
                </c:pt>
                <c:pt idx="2882">
                  <c:v>48.82</c:v>
                </c:pt>
                <c:pt idx="2883">
                  <c:v>48.83</c:v>
                </c:pt>
                <c:pt idx="2884">
                  <c:v>48.84</c:v>
                </c:pt>
                <c:pt idx="2885">
                  <c:v>48.85</c:v>
                </c:pt>
                <c:pt idx="2886">
                  <c:v>48.86</c:v>
                </c:pt>
                <c:pt idx="2887">
                  <c:v>48.87</c:v>
                </c:pt>
                <c:pt idx="2888">
                  <c:v>48.88</c:v>
                </c:pt>
                <c:pt idx="2889">
                  <c:v>48.89</c:v>
                </c:pt>
                <c:pt idx="2890">
                  <c:v>48.9</c:v>
                </c:pt>
                <c:pt idx="2891">
                  <c:v>48.91</c:v>
                </c:pt>
                <c:pt idx="2892">
                  <c:v>48.92</c:v>
                </c:pt>
                <c:pt idx="2893">
                  <c:v>48.93</c:v>
                </c:pt>
                <c:pt idx="2894">
                  <c:v>48.94</c:v>
                </c:pt>
                <c:pt idx="2895">
                  <c:v>48.95</c:v>
                </c:pt>
                <c:pt idx="2896">
                  <c:v>48.96</c:v>
                </c:pt>
                <c:pt idx="2897">
                  <c:v>48.97</c:v>
                </c:pt>
                <c:pt idx="2898">
                  <c:v>48.98</c:v>
                </c:pt>
                <c:pt idx="2899">
                  <c:v>48.99</c:v>
                </c:pt>
                <c:pt idx="2900">
                  <c:v>49</c:v>
                </c:pt>
                <c:pt idx="2901">
                  <c:v>49.01</c:v>
                </c:pt>
                <c:pt idx="2902">
                  <c:v>49.02</c:v>
                </c:pt>
                <c:pt idx="2903">
                  <c:v>49.03</c:v>
                </c:pt>
                <c:pt idx="2904">
                  <c:v>49.04</c:v>
                </c:pt>
                <c:pt idx="2905">
                  <c:v>49.05</c:v>
                </c:pt>
                <c:pt idx="2906">
                  <c:v>49.06</c:v>
                </c:pt>
                <c:pt idx="2907">
                  <c:v>49.07</c:v>
                </c:pt>
                <c:pt idx="2908">
                  <c:v>49.08</c:v>
                </c:pt>
                <c:pt idx="2909">
                  <c:v>49.09</c:v>
                </c:pt>
                <c:pt idx="2910">
                  <c:v>49.1</c:v>
                </c:pt>
                <c:pt idx="2911">
                  <c:v>49.11</c:v>
                </c:pt>
                <c:pt idx="2912">
                  <c:v>49.12</c:v>
                </c:pt>
                <c:pt idx="2913">
                  <c:v>49.13</c:v>
                </c:pt>
                <c:pt idx="2914">
                  <c:v>49.14</c:v>
                </c:pt>
                <c:pt idx="2915">
                  <c:v>49.15</c:v>
                </c:pt>
                <c:pt idx="2916">
                  <c:v>49.16</c:v>
                </c:pt>
                <c:pt idx="2917">
                  <c:v>49.17</c:v>
                </c:pt>
                <c:pt idx="2918">
                  <c:v>49.18</c:v>
                </c:pt>
                <c:pt idx="2919">
                  <c:v>49.19</c:v>
                </c:pt>
                <c:pt idx="2920">
                  <c:v>49.2</c:v>
                </c:pt>
                <c:pt idx="2921">
                  <c:v>49.21</c:v>
                </c:pt>
                <c:pt idx="2922">
                  <c:v>49.22</c:v>
                </c:pt>
                <c:pt idx="2923">
                  <c:v>49.23</c:v>
                </c:pt>
                <c:pt idx="2924">
                  <c:v>49.24</c:v>
                </c:pt>
                <c:pt idx="2925">
                  <c:v>49.25</c:v>
                </c:pt>
                <c:pt idx="2926">
                  <c:v>49.26</c:v>
                </c:pt>
                <c:pt idx="2927">
                  <c:v>49.27</c:v>
                </c:pt>
                <c:pt idx="2928">
                  <c:v>49.28</c:v>
                </c:pt>
                <c:pt idx="2929">
                  <c:v>49.29</c:v>
                </c:pt>
                <c:pt idx="2930">
                  <c:v>49.3</c:v>
                </c:pt>
                <c:pt idx="2931">
                  <c:v>49.31</c:v>
                </c:pt>
                <c:pt idx="2932">
                  <c:v>49.32</c:v>
                </c:pt>
                <c:pt idx="2933">
                  <c:v>49.33</c:v>
                </c:pt>
                <c:pt idx="2934">
                  <c:v>49.34</c:v>
                </c:pt>
                <c:pt idx="2935">
                  <c:v>49.35</c:v>
                </c:pt>
                <c:pt idx="2936">
                  <c:v>49.36</c:v>
                </c:pt>
                <c:pt idx="2937">
                  <c:v>49.37</c:v>
                </c:pt>
                <c:pt idx="2938">
                  <c:v>49.38</c:v>
                </c:pt>
                <c:pt idx="2939">
                  <c:v>49.39</c:v>
                </c:pt>
                <c:pt idx="2940">
                  <c:v>49.4</c:v>
                </c:pt>
                <c:pt idx="2941">
                  <c:v>49.41</c:v>
                </c:pt>
                <c:pt idx="2942">
                  <c:v>49.42</c:v>
                </c:pt>
                <c:pt idx="2943">
                  <c:v>49.43</c:v>
                </c:pt>
                <c:pt idx="2944">
                  <c:v>49.44</c:v>
                </c:pt>
                <c:pt idx="2945">
                  <c:v>49.45</c:v>
                </c:pt>
                <c:pt idx="2946">
                  <c:v>49.46</c:v>
                </c:pt>
                <c:pt idx="2947">
                  <c:v>49.47</c:v>
                </c:pt>
                <c:pt idx="2948">
                  <c:v>49.48</c:v>
                </c:pt>
                <c:pt idx="2949">
                  <c:v>49.49</c:v>
                </c:pt>
                <c:pt idx="2950">
                  <c:v>49.5</c:v>
                </c:pt>
                <c:pt idx="2951">
                  <c:v>49.51</c:v>
                </c:pt>
                <c:pt idx="2952">
                  <c:v>49.52</c:v>
                </c:pt>
                <c:pt idx="2953">
                  <c:v>49.53</c:v>
                </c:pt>
                <c:pt idx="2954">
                  <c:v>49.54</c:v>
                </c:pt>
                <c:pt idx="2955">
                  <c:v>49.55</c:v>
                </c:pt>
                <c:pt idx="2956">
                  <c:v>49.56</c:v>
                </c:pt>
                <c:pt idx="2957">
                  <c:v>49.57</c:v>
                </c:pt>
                <c:pt idx="2958">
                  <c:v>49.58</c:v>
                </c:pt>
                <c:pt idx="2959">
                  <c:v>49.59</c:v>
                </c:pt>
                <c:pt idx="2960">
                  <c:v>49.6</c:v>
                </c:pt>
                <c:pt idx="2961">
                  <c:v>49.61</c:v>
                </c:pt>
                <c:pt idx="2962">
                  <c:v>49.62</c:v>
                </c:pt>
                <c:pt idx="2963">
                  <c:v>49.63</c:v>
                </c:pt>
                <c:pt idx="2964">
                  <c:v>49.64</c:v>
                </c:pt>
                <c:pt idx="2965">
                  <c:v>49.65</c:v>
                </c:pt>
                <c:pt idx="2966">
                  <c:v>49.66</c:v>
                </c:pt>
                <c:pt idx="2967">
                  <c:v>49.67</c:v>
                </c:pt>
                <c:pt idx="2968">
                  <c:v>49.68</c:v>
                </c:pt>
                <c:pt idx="2969">
                  <c:v>49.69</c:v>
                </c:pt>
                <c:pt idx="2970">
                  <c:v>49.7</c:v>
                </c:pt>
                <c:pt idx="2971">
                  <c:v>49.71</c:v>
                </c:pt>
                <c:pt idx="2972">
                  <c:v>49.72</c:v>
                </c:pt>
                <c:pt idx="2973">
                  <c:v>49.73</c:v>
                </c:pt>
                <c:pt idx="2974">
                  <c:v>49.74</c:v>
                </c:pt>
                <c:pt idx="2975">
                  <c:v>49.75</c:v>
                </c:pt>
                <c:pt idx="2976">
                  <c:v>49.76</c:v>
                </c:pt>
                <c:pt idx="2977">
                  <c:v>49.77</c:v>
                </c:pt>
                <c:pt idx="2978">
                  <c:v>49.78</c:v>
                </c:pt>
                <c:pt idx="2979">
                  <c:v>49.79</c:v>
                </c:pt>
                <c:pt idx="2980">
                  <c:v>49.8</c:v>
                </c:pt>
                <c:pt idx="2981">
                  <c:v>49.81</c:v>
                </c:pt>
                <c:pt idx="2982">
                  <c:v>49.82</c:v>
                </c:pt>
                <c:pt idx="2983">
                  <c:v>49.83</c:v>
                </c:pt>
                <c:pt idx="2984">
                  <c:v>49.84</c:v>
                </c:pt>
                <c:pt idx="2985">
                  <c:v>49.85</c:v>
                </c:pt>
                <c:pt idx="2986">
                  <c:v>49.86</c:v>
                </c:pt>
                <c:pt idx="2987">
                  <c:v>49.87</c:v>
                </c:pt>
                <c:pt idx="2988">
                  <c:v>49.88</c:v>
                </c:pt>
                <c:pt idx="2989">
                  <c:v>49.89</c:v>
                </c:pt>
                <c:pt idx="2990">
                  <c:v>49.9</c:v>
                </c:pt>
                <c:pt idx="2991">
                  <c:v>49.91</c:v>
                </c:pt>
                <c:pt idx="2992">
                  <c:v>49.92</c:v>
                </c:pt>
                <c:pt idx="2993">
                  <c:v>49.93</c:v>
                </c:pt>
                <c:pt idx="2994">
                  <c:v>49.94</c:v>
                </c:pt>
                <c:pt idx="2995">
                  <c:v>49.95</c:v>
                </c:pt>
                <c:pt idx="2996">
                  <c:v>49.96</c:v>
                </c:pt>
                <c:pt idx="2997">
                  <c:v>49.97</c:v>
                </c:pt>
                <c:pt idx="2998">
                  <c:v>49.98</c:v>
                </c:pt>
                <c:pt idx="2999">
                  <c:v>49.99</c:v>
                </c:pt>
                <c:pt idx="3000">
                  <c:v>50</c:v>
                </c:pt>
                <c:pt idx="3001">
                  <c:v>50.01</c:v>
                </c:pt>
                <c:pt idx="3002">
                  <c:v>50.02</c:v>
                </c:pt>
                <c:pt idx="3003">
                  <c:v>50.03</c:v>
                </c:pt>
                <c:pt idx="3004">
                  <c:v>50.04</c:v>
                </c:pt>
                <c:pt idx="3005">
                  <c:v>50.05</c:v>
                </c:pt>
                <c:pt idx="3006">
                  <c:v>50.06</c:v>
                </c:pt>
                <c:pt idx="3007">
                  <c:v>50.07</c:v>
                </c:pt>
                <c:pt idx="3008">
                  <c:v>50.08</c:v>
                </c:pt>
                <c:pt idx="3009">
                  <c:v>50.09</c:v>
                </c:pt>
                <c:pt idx="3010">
                  <c:v>50.1</c:v>
                </c:pt>
                <c:pt idx="3011">
                  <c:v>50.11</c:v>
                </c:pt>
                <c:pt idx="3012">
                  <c:v>50.12</c:v>
                </c:pt>
                <c:pt idx="3013">
                  <c:v>50.13</c:v>
                </c:pt>
                <c:pt idx="3014">
                  <c:v>50.14</c:v>
                </c:pt>
                <c:pt idx="3015">
                  <c:v>50.15</c:v>
                </c:pt>
                <c:pt idx="3016">
                  <c:v>50.16</c:v>
                </c:pt>
                <c:pt idx="3017">
                  <c:v>50.17</c:v>
                </c:pt>
                <c:pt idx="3018">
                  <c:v>50.18</c:v>
                </c:pt>
                <c:pt idx="3019">
                  <c:v>50.19</c:v>
                </c:pt>
                <c:pt idx="3020">
                  <c:v>50.2</c:v>
                </c:pt>
                <c:pt idx="3021">
                  <c:v>50.21</c:v>
                </c:pt>
                <c:pt idx="3022">
                  <c:v>50.22</c:v>
                </c:pt>
                <c:pt idx="3023">
                  <c:v>50.23</c:v>
                </c:pt>
                <c:pt idx="3024">
                  <c:v>50.24</c:v>
                </c:pt>
                <c:pt idx="3025">
                  <c:v>50.25</c:v>
                </c:pt>
                <c:pt idx="3026">
                  <c:v>50.26</c:v>
                </c:pt>
                <c:pt idx="3027">
                  <c:v>50.27</c:v>
                </c:pt>
                <c:pt idx="3028">
                  <c:v>50.28</c:v>
                </c:pt>
                <c:pt idx="3029">
                  <c:v>50.29</c:v>
                </c:pt>
                <c:pt idx="3030">
                  <c:v>50.3</c:v>
                </c:pt>
                <c:pt idx="3031">
                  <c:v>50.31</c:v>
                </c:pt>
                <c:pt idx="3032">
                  <c:v>50.32</c:v>
                </c:pt>
                <c:pt idx="3033">
                  <c:v>50.33</c:v>
                </c:pt>
                <c:pt idx="3034">
                  <c:v>50.34</c:v>
                </c:pt>
                <c:pt idx="3035">
                  <c:v>50.35</c:v>
                </c:pt>
                <c:pt idx="3036">
                  <c:v>50.36</c:v>
                </c:pt>
                <c:pt idx="3037">
                  <c:v>50.37</c:v>
                </c:pt>
                <c:pt idx="3038">
                  <c:v>50.38</c:v>
                </c:pt>
                <c:pt idx="3039">
                  <c:v>50.39</c:v>
                </c:pt>
                <c:pt idx="3040">
                  <c:v>50.4</c:v>
                </c:pt>
                <c:pt idx="3041">
                  <c:v>50.41</c:v>
                </c:pt>
                <c:pt idx="3042">
                  <c:v>50.42</c:v>
                </c:pt>
                <c:pt idx="3043">
                  <c:v>50.43</c:v>
                </c:pt>
                <c:pt idx="3044">
                  <c:v>50.44</c:v>
                </c:pt>
                <c:pt idx="3045">
                  <c:v>50.45</c:v>
                </c:pt>
                <c:pt idx="3046">
                  <c:v>50.46</c:v>
                </c:pt>
                <c:pt idx="3047">
                  <c:v>50.47</c:v>
                </c:pt>
                <c:pt idx="3048">
                  <c:v>50.48</c:v>
                </c:pt>
                <c:pt idx="3049">
                  <c:v>50.49</c:v>
                </c:pt>
                <c:pt idx="3050">
                  <c:v>50.5</c:v>
                </c:pt>
                <c:pt idx="3051">
                  <c:v>50.51</c:v>
                </c:pt>
                <c:pt idx="3052">
                  <c:v>50.52</c:v>
                </c:pt>
                <c:pt idx="3053">
                  <c:v>50.53</c:v>
                </c:pt>
                <c:pt idx="3054">
                  <c:v>50.54</c:v>
                </c:pt>
                <c:pt idx="3055">
                  <c:v>50.55</c:v>
                </c:pt>
                <c:pt idx="3056">
                  <c:v>50.56</c:v>
                </c:pt>
                <c:pt idx="3057">
                  <c:v>50.57</c:v>
                </c:pt>
                <c:pt idx="3058">
                  <c:v>50.58</c:v>
                </c:pt>
                <c:pt idx="3059">
                  <c:v>50.59</c:v>
                </c:pt>
                <c:pt idx="3060">
                  <c:v>50.6</c:v>
                </c:pt>
                <c:pt idx="3061">
                  <c:v>50.61</c:v>
                </c:pt>
                <c:pt idx="3062">
                  <c:v>50.62</c:v>
                </c:pt>
                <c:pt idx="3063">
                  <c:v>50.63</c:v>
                </c:pt>
                <c:pt idx="3064">
                  <c:v>50.64</c:v>
                </c:pt>
                <c:pt idx="3065">
                  <c:v>50.65</c:v>
                </c:pt>
                <c:pt idx="3066">
                  <c:v>50.66</c:v>
                </c:pt>
                <c:pt idx="3067">
                  <c:v>50.67</c:v>
                </c:pt>
                <c:pt idx="3068">
                  <c:v>50.68</c:v>
                </c:pt>
                <c:pt idx="3069">
                  <c:v>50.69</c:v>
                </c:pt>
                <c:pt idx="3070">
                  <c:v>50.7</c:v>
                </c:pt>
                <c:pt idx="3071">
                  <c:v>50.71</c:v>
                </c:pt>
                <c:pt idx="3072">
                  <c:v>50.72</c:v>
                </c:pt>
                <c:pt idx="3073">
                  <c:v>50.73</c:v>
                </c:pt>
                <c:pt idx="3074">
                  <c:v>50.74</c:v>
                </c:pt>
                <c:pt idx="3075">
                  <c:v>50.75</c:v>
                </c:pt>
                <c:pt idx="3076">
                  <c:v>50.76</c:v>
                </c:pt>
                <c:pt idx="3077">
                  <c:v>50.77</c:v>
                </c:pt>
                <c:pt idx="3078">
                  <c:v>50.78</c:v>
                </c:pt>
                <c:pt idx="3079">
                  <c:v>50.79</c:v>
                </c:pt>
                <c:pt idx="3080">
                  <c:v>50.8</c:v>
                </c:pt>
                <c:pt idx="3081">
                  <c:v>50.81</c:v>
                </c:pt>
                <c:pt idx="3082">
                  <c:v>50.82</c:v>
                </c:pt>
                <c:pt idx="3083">
                  <c:v>50.83</c:v>
                </c:pt>
                <c:pt idx="3084">
                  <c:v>50.84</c:v>
                </c:pt>
                <c:pt idx="3085">
                  <c:v>50.85</c:v>
                </c:pt>
                <c:pt idx="3086">
                  <c:v>50.86</c:v>
                </c:pt>
                <c:pt idx="3087">
                  <c:v>50.87</c:v>
                </c:pt>
                <c:pt idx="3088">
                  <c:v>50.88</c:v>
                </c:pt>
                <c:pt idx="3089">
                  <c:v>50.89</c:v>
                </c:pt>
                <c:pt idx="3090">
                  <c:v>50.9</c:v>
                </c:pt>
                <c:pt idx="3091">
                  <c:v>50.91</c:v>
                </c:pt>
                <c:pt idx="3092">
                  <c:v>50.92</c:v>
                </c:pt>
                <c:pt idx="3093">
                  <c:v>50.93</c:v>
                </c:pt>
                <c:pt idx="3094">
                  <c:v>50.94</c:v>
                </c:pt>
                <c:pt idx="3095">
                  <c:v>50.95</c:v>
                </c:pt>
                <c:pt idx="3096">
                  <c:v>50.96</c:v>
                </c:pt>
                <c:pt idx="3097">
                  <c:v>50.97</c:v>
                </c:pt>
                <c:pt idx="3098">
                  <c:v>50.98</c:v>
                </c:pt>
                <c:pt idx="3099">
                  <c:v>50.99</c:v>
                </c:pt>
                <c:pt idx="3100">
                  <c:v>51</c:v>
                </c:pt>
                <c:pt idx="3101">
                  <c:v>51.01</c:v>
                </c:pt>
                <c:pt idx="3102">
                  <c:v>51.02</c:v>
                </c:pt>
                <c:pt idx="3103">
                  <c:v>51.03</c:v>
                </c:pt>
                <c:pt idx="3104">
                  <c:v>51.04</c:v>
                </c:pt>
                <c:pt idx="3105">
                  <c:v>51.05</c:v>
                </c:pt>
                <c:pt idx="3106">
                  <c:v>51.06</c:v>
                </c:pt>
                <c:pt idx="3107">
                  <c:v>51.07</c:v>
                </c:pt>
                <c:pt idx="3108">
                  <c:v>51.08</c:v>
                </c:pt>
                <c:pt idx="3109">
                  <c:v>51.09</c:v>
                </c:pt>
                <c:pt idx="3110">
                  <c:v>51.1</c:v>
                </c:pt>
                <c:pt idx="3111">
                  <c:v>51.11</c:v>
                </c:pt>
                <c:pt idx="3112">
                  <c:v>51.12</c:v>
                </c:pt>
                <c:pt idx="3113">
                  <c:v>51.13</c:v>
                </c:pt>
                <c:pt idx="3114">
                  <c:v>51.14</c:v>
                </c:pt>
                <c:pt idx="3115">
                  <c:v>51.15</c:v>
                </c:pt>
                <c:pt idx="3116">
                  <c:v>51.16</c:v>
                </c:pt>
                <c:pt idx="3117">
                  <c:v>51.17</c:v>
                </c:pt>
                <c:pt idx="3118">
                  <c:v>51.18</c:v>
                </c:pt>
                <c:pt idx="3119">
                  <c:v>51.19</c:v>
                </c:pt>
                <c:pt idx="3120">
                  <c:v>51.2</c:v>
                </c:pt>
                <c:pt idx="3121">
                  <c:v>51.21</c:v>
                </c:pt>
                <c:pt idx="3122">
                  <c:v>51.22</c:v>
                </c:pt>
                <c:pt idx="3123">
                  <c:v>51.23</c:v>
                </c:pt>
                <c:pt idx="3124">
                  <c:v>51.24</c:v>
                </c:pt>
                <c:pt idx="3125">
                  <c:v>51.25</c:v>
                </c:pt>
                <c:pt idx="3126">
                  <c:v>51.26</c:v>
                </c:pt>
                <c:pt idx="3127">
                  <c:v>51.27</c:v>
                </c:pt>
                <c:pt idx="3128">
                  <c:v>51.28</c:v>
                </c:pt>
                <c:pt idx="3129">
                  <c:v>51.29</c:v>
                </c:pt>
                <c:pt idx="3130">
                  <c:v>51.3</c:v>
                </c:pt>
                <c:pt idx="3131">
                  <c:v>51.31</c:v>
                </c:pt>
                <c:pt idx="3132">
                  <c:v>51.32</c:v>
                </c:pt>
                <c:pt idx="3133">
                  <c:v>51.33</c:v>
                </c:pt>
                <c:pt idx="3134">
                  <c:v>51.34</c:v>
                </c:pt>
                <c:pt idx="3135">
                  <c:v>51.35</c:v>
                </c:pt>
                <c:pt idx="3136">
                  <c:v>51.36</c:v>
                </c:pt>
                <c:pt idx="3137">
                  <c:v>51.37</c:v>
                </c:pt>
                <c:pt idx="3138">
                  <c:v>51.38</c:v>
                </c:pt>
                <c:pt idx="3139">
                  <c:v>51.39</c:v>
                </c:pt>
                <c:pt idx="3140">
                  <c:v>51.4</c:v>
                </c:pt>
                <c:pt idx="3141">
                  <c:v>51.41</c:v>
                </c:pt>
                <c:pt idx="3142">
                  <c:v>51.42</c:v>
                </c:pt>
                <c:pt idx="3143">
                  <c:v>51.43</c:v>
                </c:pt>
                <c:pt idx="3144">
                  <c:v>51.44</c:v>
                </c:pt>
                <c:pt idx="3145">
                  <c:v>51.45</c:v>
                </c:pt>
                <c:pt idx="3146">
                  <c:v>51.46</c:v>
                </c:pt>
                <c:pt idx="3147">
                  <c:v>51.47</c:v>
                </c:pt>
                <c:pt idx="3148">
                  <c:v>51.48</c:v>
                </c:pt>
                <c:pt idx="3149">
                  <c:v>51.49</c:v>
                </c:pt>
                <c:pt idx="3150">
                  <c:v>51.5</c:v>
                </c:pt>
                <c:pt idx="3151">
                  <c:v>51.51</c:v>
                </c:pt>
                <c:pt idx="3152">
                  <c:v>51.52</c:v>
                </c:pt>
                <c:pt idx="3153">
                  <c:v>51.53</c:v>
                </c:pt>
                <c:pt idx="3154">
                  <c:v>51.54</c:v>
                </c:pt>
                <c:pt idx="3155">
                  <c:v>51.55</c:v>
                </c:pt>
                <c:pt idx="3156">
                  <c:v>51.56</c:v>
                </c:pt>
                <c:pt idx="3157">
                  <c:v>51.57</c:v>
                </c:pt>
                <c:pt idx="3158">
                  <c:v>51.58</c:v>
                </c:pt>
                <c:pt idx="3159">
                  <c:v>51.59</c:v>
                </c:pt>
                <c:pt idx="3160">
                  <c:v>51.6</c:v>
                </c:pt>
                <c:pt idx="3161">
                  <c:v>51.61</c:v>
                </c:pt>
                <c:pt idx="3162">
                  <c:v>51.62</c:v>
                </c:pt>
                <c:pt idx="3163">
                  <c:v>51.63</c:v>
                </c:pt>
                <c:pt idx="3164">
                  <c:v>51.64</c:v>
                </c:pt>
                <c:pt idx="3165">
                  <c:v>51.65</c:v>
                </c:pt>
                <c:pt idx="3166">
                  <c:v>51.66</c:v>
                </c:pt>
                <c:pt idx="3167">
                  <c:v>51.67</c:v>
                </c:pt>
                <c:pt idx="3168">
                  <c:v>51.68</c:v>
                </c:pt>
                <c:pt idx="3169">
                  <c:v>51.69</c:v>
                </c:pt>
                <c:pt idx="3170">
                  <c:v>51.7</c:v>
                </c:pt>
                <c:pt idx="3171">
                  <c:v>51.71</c:v>
                </c:pt>
                <c:pt idx="3172">
                  <c:v>51.72</c:v>
                </c:pt>
                <c:pt idx="3173">
                  <c:v>51.73</c:v>
                </c:pt>
                <c:pt idx="3174">
                  <c:v>51.74</c:v>
                </c:pt>
                <c:pt idx="3175">
                  <c:v>51.75</c:v>
                </c:pt>
                <c:pt idx="3176">
                  <c:v>51.76</c:v>
                </c:pt>
                <c:pt idx="3177">
                  <c:v>51.77</c:v>
                </c:pt>
                <c:pt idx="3178">
                  <c:v>51.78</c:v>
                </c:pt>
                <c:pt idx="3179">
                  <c:v>51.79</c:v>
                </c:pt>
                <c:pt idx="3180">
                  <c:v>51.8</c:v>
                </c:pt>
                <c:pt idx="3181">
                  <c:v>51.81</c:v>
                </c:pt>
                <c:pt idx="3182">
                  <c:v>51.82</c:v>
                </c:pt>
                <c:pt idx="3183">
                  <c:v>51.83</c:v>
                </c:pt>
                <c:pt idx="3184">
                  <c:v>51.84</c:v>
                </c:pt>
                <c:pt idx="3185">
                  <c:v>51.85</c:v>
                </c:pt>
                <c:pt idx="3186">
                  <c:v>51.86</c:v>
                </c:pt>
                <c:pt idx="3187">
                  <c:v>51.87</c:v>
                </c:pt>
                <c:pt idx="3188">
                  <c:v>51.88</c:v>
                </c:pt>
                <c:pt idx="3189">
                  <c:v>51.89</c:v>
                </c:pt>
                <c:pt idx="3190">
                  <c:v>51.9</c:v>
                </c:pt>
                <c:pt idx="3191">
                  <c:v>51.91</c:v>
                </c:pt>
                <c:pt idx="3192">
                  <c:v>51.92</c:v>
                </c:pt>
                <c:pt idx="3193">
                  <c:v>51.93</c:v>
                </c:pt>
                <c:pt idx="3194">
                  <c:v>51.94</c:v>
                </c:pt>
                <c:pt idx="3195">
                  <c:v>51.95</c:v>
                </c:pt>
                <c:pt idx="3196">
                  <c:v>51.96</c:v>
                </c:pt>
                <c:pt idx="3197">
                  <c:v>51.97</c:v>
                </c:pt>
                <c:pt idx="3198">
                  <c:v>51.98</c:v>
                </c:pt>
                <c:pt idx="3199">
                  <c:v>51.99</c:v>
                </c:pt>
                <c:pt idx="3200">
                  <c:v>52</c:v>
                </c:pt>
                <c:pt idx="3201">
                  <c:v>52.01</c:v>
                </c:pt>
                <c:pt idx="3202">
                  <c:v>52.02</c:v>
                </c:pt>
                <c:pt idx="3203">
                  <c:v>52.03</c:v>
                </c:pt>
                <c:pt idx="3204">
                  <c:v>52.04</c:v>
                </c:pt>
                <c:pt idx="3205">
                  <c:v>52.05</c:v>
                </c:pt>
                <c:pt idx="3206">
                  <c:v>52.06</c:v>
                </c:pt>
                <c:pt idx="3207">
                  <c:v>52.07</c:v>
                </c:pt>
                <c:pt idx="3208">
                  <c:v>52.08</c:v>
                </c:pt>
                <c:pt idx="3209">
                  <c:v>52.09</c:v>
                </c:pt>
                <c:pt idx="3210">
                  <c:v>52.1</c:v>
                </c:pt>
                <c:pt idx="3211">
                  <c:v>52.11</c:v>
                </c:pt>
                <c:pt idx="3212">
                  <c:v>52.12</c:v>
                </c:pt>
                <c:pt idx="3213">
                  <c:v>52.13</c:v>
                </c:pt>
                <c:pt idx="3214">
                  <c:v>52.14</c:v>
                </c:pt>
                <c:pt idx="3215">
                  <c:v>52.15</c:v>
                </c:pt>
                <c:pt idx="3216">
                  <c:v>52.16</c:v>
                </c:pt>
                <c:pt idx="3217">
                  <c:v>52.17</c:v>
                </c:pt>
                <c:pt idx="3218">
                  <c:v>52.18</c:v>
                </c:pt>
                <c:pt idx="3219">
                  <c:v>52.19</c:v>
                </c:pt>
                <c:pt idx="3220">
                  <c:v>52.2</c:v>
                </c:pt>
                <c:pt idx="3221">
                  <c:v>52.21</c:v>
                </c:pt>
                <c:pt idx="3222">
                  <c:v>52.22</c:v>
                </c:pt>
                <c:pt idx="3223">
                  <c:v>52.23</c:v>
                </c:pt>
                <c:pt idx="3224">
                  <c:v>52.24</c:v>
                </c:pt>
                <c:pt idx="3225">
                  <c:v>52.25</c:v>
                </c:pt>
                <c:pt idx="3226">
                  <c:v>52.26</c:v>
                </c:pt>
                <c:pt idx="3227">
                  <c:v>52.27</c:v>
                </c:pt>
                <c:pt idx="3228">
                  <c:v>52.28</c:v>
                </c:pt>
                <c:pt idx="3229">
                  <c:v>52.29</c:v>
                </c:pt>
                <c:pt idx="3230">
                  <c:v>52.3</c:v>
                </c:pt>
                <c:pt idx="3231">
                  <c:v>52.31</c:v>
                </c:pt>
                <c:pt idx="3232">
                  <c:v>52.32</c:v>
                </c:pt>
                <c:pt idx="3233">
                  <c:v>52.33</c:v>
                </c:pt>
                <c:pt idx="3234">
                  <c:v>52.34</c:v>
                </c:pt>
                <c:pt idx="3235">
                  <c:v>52.35</c:v>
                </c:pt>
                <c:pt idx="3236">
                  <c:v>52.36</c:v>
                </c:pt>
                <c:pt idx="3237">
                  <c:v>52.37</c:v>
                </c:pt>
                <c:pt idx="3238">
                  <c:v>52.38</c:v>
                </c:pt>
                <c:pt idx="3239">
                  <c:v>52.39</c:v>
                </c:pt>
                <c:pt idx="3240">
                  <c:v>52.4</c:v>
                </c:pt>
                <c:pt idx="3241">
                  <c:v>52.41</c:v>
                </c:pt>
                <c:pt idx="3242">
                  <c:v>52.42</c:v>
                </c:pt>
                <c:pt idx="3243">
                  <c:v>52.43</c:v>
                </c:pt>
                <c:pt idx="3244">
                  <c:v>52.44</c:v>
                </c:pt>
                <c:pt idx="3245">
                  <c:v>52.45</c:v>
                </c:pt>
                <c:pt idx="3246">
                  <c:v>52.46</c:v>
                </c:pt>
                <c:pt idx="3247">
                  <c:v>52.47</c:v>
                </c:pt>
                <c:pt idx="3248">
                  <c:v>52.48</c:v>
                </c:pt>
                <c:pt idx="3249">
                  <c:v>52.49</c:v>
                </c:pt>
                <c:pt idx="3250">
                  <c:v>52.5</c:v>
                </c:pt>
                <c:pt idx="3251">
                  <c:v>52.51</c:v>
                </c:pt>
                <c:pt idx="3252">
                  <c:v>52.52</c:v>
                </c:pt>
                <c:pt idx="3253">
                  <c:v>52.53</c:v>
                </c:pt>
                <c:pt idx="3254">
                  <c:v>52.54</c:v>
                </c:pt>
                <c:pt idx="3255">
                  <c:v>52.55</c:v>
                </c:pt>
                <c:pt idx="3256">
                  <c:v>52.56</c:v>
                </c:pt>
                <c:pt idx="3257">
                  <c:v>52.57</c:v>
                </c:pt>
                <c:pt idx="3258">
                  <c:v>52.58</c:v>
                </c:pt>
                <c:pt idx="3259">
                  <c:v>52.59</c:v>
                </c:pt>
                <c:pt idx="3260">
                  <c:v>52.6</c:v>
                </c:pt>
                <c:pt idx="3261">
                  <c:v>52.61</c:v>
                </c:pt>
                <c:pt idx="3262">
                  <c:v>52.62</c:v>
                </c:pt>
                <c:pt idx="3263">
                  <c:v>52.63</c:v>
                </c:pt>
                <c:pt idx="3264">
                  <c:v>52.64</c:v>
                </c:pt>
                <c:pt idx="3265">
                  <c:v>52.65</c:v>
                </c:pt>
                <c:pt idx="3266">
                  <c:v>52.66</c:v>
                </c:pt>
                <c:pt idx="3267">
                  <c:v>52.67</c:v>
                </c:pt>
                <c:pt idx="3268">
                  <c:v>52.68</c:v>
                </c:pt>
                <c:pt idx="3269">
                  <c:v>52.69</c:v>
                </c:pt>
                <c:pt idx="3270">
                  <c:v>52.7</c:v>
                </c:pt>
                <c:pt idx="3271">
                  <c:v>52.71</c:v>
                </c:pt>
                <c:pt idx="3272">
                  <c:v>52.72</c:v>
                </c:pt>
                <c:pt idx="3273">
                  <c:v>52.73</c:v>
                </c:pt>
                <c:pt idx="3274">
                  <c:v>52.74</c:v>
                </c:pt>
                <c:pt idx="3275">
                  <c:v>52.75</c:v>
                </c:pt>
                <c:pt idx="3276">
                  <c:v>52.76</c:v>
                </c:pt>
                <c:pt idx="3277">
                  <c:v>52.77</c:v>
                </c:pt>
                <c:pt idx="3278">
                  <c:v>52.78</c:v>
                </c:pt>
                <c:pt idx="3279">
                  <c:v>52.79</c:v>
                </c:pt>
                <c:pt idx="3280">
                  <c:v>52.8</c:v>
                </c:pt>
                <c:pt idx="3281">
                  <c:v>52.81</c:v>
                </c:pt>
                <c:pt idx="3282">
                  <c:v>52.82</c:v>
                </c:pt>
                <c:pt idx="3283">
                  <c:v>52.83</c:v>
                </c:pt>
                <c:pt idx="3284">
                  <c:v>52.84</c:v>
                </c:pt>
                <c:pt idx="3285">
                  <c:v>52.85</c:v>
                </c:pt>
                <c:pt idx="3286">
                  <c:v>52.86</c:v>
                </c:pt>
                <c:pt idx="3287">
                  <c:v>52.87</c:v>
                </c:pt>
                <c:pt idx="3288">
                  <c:v>52.88</c:v>
                </c:pt>
                <c:pt idx="3289">
                  <c:v>52.89</c:v>
                </c:pt>
                <c:pt idx="3290">
                  <c:v>52.9</c:v>
                </c:pt>
                <c:pt idx="3291">
                  <c:v>52.91</c:v>
                </c:pt>
                <c:pt idx="3292">
                  <c:v>52.92</c:v>
                </c:pt>
                <c:pt idx="3293">
                  <c:v>52.93</c:v>
                </c:pt>
                <c:pt idx="3294">
                  <c:v>52.94</c:v>
                </c:pt>
                <c:pt idx="3295">
                  <c:v>52.95</c:v>
                </c:pt>
                <c:pt idx="3296">
                  <c:v>52.96</c:v>
                </c:pt>
                <c:pt idx="3297">
                  <c:v>52.97</c:v>
                </c:pt>
                <c:pt idx="3298">
                  <c:v>52.98</c:v>
                </c:pt>
                <c:pt idx="3299">
                  <c:v>52.99</c:v>
                </c:pt>
                <c:pt idx="3300">
                  <c:v>53</c:v>
                </c:pt>
                <c:pt idx="3301">
                  <c:v>53.01</c:v>
                </c:pt>
                <c:pt idx="3302">
                  <c:v>53.02</c:v>
                </c:pt>
                <c:pt idx="3303">
                  <c:v>53.03</c:v>
                </c:pt>
                <c:pt idx="3304">
                  <c:v>53.04</c:v>
                </c:pt>
                <c:pt idx="3305">
                  <c:v>53.05</c:v>
                </c:pt>
                <c:pt idx="3306">
                  <c:v>53.06</c:v>
                </c:pt>
                <c:pt idx="3307">
                  <c:v>53.07</c:v>
                </c:pt>
                <c:pt idx="3308">
                  <c:v>53.08</c:v>
                </c:pt>
                <c:pt idx="3309">
                  <c:v>53.09</c:v>
                </c:pt>
                <c:pt idx="3310">
                  <c:v>53.1</c:v>
                </c:pt>
                <c:pt idx="3311">
                  <c:v>53.11</c:v>
                </c:pt>
                <c:pt idx="3312">
                  <c:v>53.12</c:v>
                </c:pt>
                <c:pt idx="3313">
                  <c:v>53.13</c:v>
                </c:pt>
                <c:pt idx="3314">
                  <c:v>53.14</c:v>
                </c:pt>
                <c:pt idx="3315">
                  <c:v>53.15</c:v>
                </c:pt>
                <c:pt idx="3316">
                  <c:v>53.16</c:v>
                </c:pt>
                <c:pt idx="3317">
                  <c:v>53.17</c:v>
                </c:pt>
                <c:pt idx="3318">
                  <c:v>53.18</c:v>
                </c:pt>
                <c:pt idx="3319">
                  <c:v>53.19</c:v>
                </c:pt>
                <c:pt idx="3320">
                  <c:v>53.2</c:v>
                </c:pt>
                <c:pt idx="3321">
                  <c:v>53.21</c:v>
                </c:pt>
                <c:pt idx="3322">
                  <c:v>53.22</c:v>
                </c:pt>
                <c:pt idx="3323">
                  <c:v>53.23</c:v>
                </c:pt>
                <c:pt idx="3324">
                  <c:v>53.24</c:v>
                </c:pt>
                <c:pt idx="3325">
                  <c:v>53.25</c:v>
                </c:pt>
                <c:pt idx="3326">
                  <c:v>53.26</c:v>
                </c:pt>
                <c:pt idx="3327">
                  <c:v>53.27</c:v>
                </c:pt>
                <c:pt idx="3328">
                  <c:v>53.28</c:v>
                </c:pt>
                <c:pt idx="3329">
                  <c:v>53.29</c:v>
                </c:pt>
                <c:pt idx="3330">
                  <c:v>53.3</c:v>
                </c:pt>
                <c:pt idx="3331">
                  <c:v>53.31</c:v>
                </c:pt>
                <c:pt idx="3332">
                  <c:v>53.32</c:v>
                </c:pt>
                <c:pt idx="3333">
                  <c:v>53.33</c:v>
                </c:pt>
                <c:pt idx="3334">
                  <c:v>53.34</c:v>
                </c:pt>
                <c:pt idx="3335">
                  <c:v>53.35</c:v>
                </c:pt>
                <c:pt idx="3336">
                  <c:v>53.36</c:v>
                </c:pt>
                <c:pt idx="3337">
                  <c:v>53.37</c:v>
                </c:pt>
                <c:pt idx="3338">
                  <c:v>53.38</c:v>
                </c:pt>
                <c:pt idx="3339">
                  <c:v>53.39</c:v>
                </c:pt>
                <c:pt idx="3340">
                  <c:v>53.4</c:v>
                </c:pt>
                <c:pt idx="3341">
                  <c:v>53.41</c:v>
                </c:pt>
                <c:pt idx="3342">
                  <c:v>53.42</c:v>
                </c:pt>
                <c:pt idx="3343">
                  <c:v>53.43</c:v>
                </c:pt>
                <c:pt idx="3344">
                  <c:v>53.44</c:v>
                </c:pt>
                <c:pt idx="3345">
                  <c:v>53.45</c:v>
                </c:pt>
                <c:pt idx="3346">
                  <c:v>53.46</c:v>
                </c:pt>
                <c:pt idx="3347">
                  <c:v>53.47</c:v>
                </c:pt>
                <c:pt idx="3348">
                  <c:v>53.48</c:v>
                </c:pt>
                <c:pt idx="3349">
                  <c:v>53.49</c:v>
                </c:pt>
                <c:pt idx="3350">
                  <c:v>53.5</c:v>
                </c:pt>
                <c:pt idx="3351">
                  <c:v>53.51</c:v>
                </c:pt>
                <c:pt idx="3352">
                  <c:v>53.52</c:v>
                </c:pt>
                <c:pt idx="3353">
                  <c:v>53.53</c:v>
                </c:pt>
                <c:pt idx="3354">
                  <c:v>53.54</c:v>
                </c:pt>
                <c:pt idx="3355">
                  <c:v>53.55</c:v>
                </c:pt>
                <c:pt idx="3356">
                  <c:v>53.56</c:v>
                </c:pt>
                <c:pt idx="3357">
                  <c:v>53.57</c:v>
                </c:pt>
                <c:pt idx="3358">
                  <c:v>53.58</c:v>
                </c:pt>
                <c:pt idx="3359">
                  <c:v>53.59</c:v>
                </c:pt>
                <c:pt idx="3360">
                  <c:v>53.6</c:v>
                </c:pt>
                <c:pt idx="3361">
                  <c:v>53.61</c:v>
                </c:pt>
                <c:pt idx="3362">
                  <c:v>53.62</c:v>
                </c:pt>
                <c:pt idx="3363">
                  <c:v>53.63</c:v>
                </c:pt>
                <c:pt idx="3364">
                  <c:v>53.64</c:v>
                </c:pt>
                <c:pt idx="3365">
                  <c:v>53.65</c:v>
                </c:pt>
                <c:pt idx="3366">
                  <c:v>53.66</c:v>
                </c:pt>
                <c:pt idx="3367">
                  <c:v>53.67</c:v>
                </c:pt>
                <c:pt idx="3368">
                  <c:v>53.68</c:v>
                </c:pt>
                <c:pt idx="3369">
                  <c:v>53.69</c:v>
                </c:pt>
                <c:pt idx="3370">
                  <c:v>53.7</c:v>
                </c:pt>
                <c:pt idx="3371">
                  <c:v>53.71</c:v>
                </c:pt>
                <c:pt idx="3372">
                  <c:v>53.72</c:v>
                </c:pt>
                <c:pt idx="3373">
                  <c:v>53.73</c:v>
                </c:pt>
                <c:pt idx="3374">
                  <c:v>53.74</c:v>
                </c:pt>
                <c:pt idx="3375">
                  <c:v>53.75</c:v>
                </c:pt>
                <c:pt idx="3376">
                  <c:v>53.76</c:v>
                </c:pt>
                <c:pt idx="3377">
                  <c:v>53.77</c:v>
                </c:pt>
                <c:pt idx="3378">
                  <c:v>53.78</c:v>
                </c:pt>
                <c:pt idx="3379">
                  <c:v>53.79</c:v>
                </c:pt>
                <c:pt idx="3380">
                  <c:v>53.8</c:v>
                </c:pt>
                <c:pt idx="3381">
                  <c:v>53.81</c:v>
                </c:pt>
                <c:pt idx="3382">
                  <c:v>53.82</c:v>
                </c:pt>
                <c:pt idx="3383">
                  <c:v>53.83</c:v>
                </c:pt>
                <c:pt idx="3384">
                  <c:v>53.84</c:v>
                </c:pt>
                <c:pt idx="3385">
                  <c:v>53.85</c:v>
                </c:pt>
                <c:pt idx="3386">
                  <c:v>53.86</c:v>
                </c:pt>
                <c:pt idx="3387">
                  <c:v>53.87</c:v>
                </c:pt>
                <c:pt idx="3388">
                  <c:v>53.88</c:v>
                </c:pt>
                <c:pt idx="3389">
                  <c:v>53.89</c:v>
                </c:pt>
                <c:pt idx="3390">
                  <c:v>53.9</c:v>
                </c:pt>
                <c:pt idx="3391">
                  <c:v>53.91</c:v>
                </c:pt>
                <c:pt idx="3392">
                  <c:v>53.92</c:v>
                </c:pt>
                <c:pt idx="3393">
                  <c:v>53.93</c:v>
                </c:pt>
                <c:pt idx="3394">
                  <c:v>53.94</c:v>
                </c:pt>
                <c:pt idx="3395">
                  <c:v>53.95</c:v>
                </c:pt>
                <c:pt idx="3396">
                  <c:v>53.96</c:v>
                </c:pt>
                <c:pt idx="3397">
                  <c:v>53.97</c:v>
                </c:pt>
                <c:pt idx="3398">
                  <c:v>53.98</c:v>
                </c:pt>
                <c:pt idx="3399">
                  <c:v>53.99</c:v>
                </c:pt>
                <c:pt idx="3400">
                  <c:v>54</c:v>
                </c:pt>
                <c:pt idx="3401">
                  <c:v>54.01</c:v>
                </c:pt>
                <c:pt idx="3402">
                  <c:v>54.02</c:v>
                </c:pt>
                <c:pt idx="3403">
                  <c:v>54.03</c:v>
                </c:pt>
                <c:pt idx="3404">
                  <c:v>54.04</c:v>
                </c:pt>
                <c:pt idx="3405">
                  <c:v>54.05</c:v>
                </c:pt>
                <c:pt idx="3406">
                  <c:v>54.06</c:v>
                </c:pt>
                <c:pt idx="3407">
                  <c:v>54.07</c:v>
                </c:pt>
                <c:pt idx="3408">
                  <c:v>54.08</c:v>
                </c:pt>
                <c:pt idx="3409">
                  <c:v>54.09</c:v>
                </c:pt>
                <c:pt idx="3410">
                  <c:v>54.1</c:v>
                </c:pt>
                <c:pt idx="3411">
                  <c:v>54.11</c:v>
                </c:pt>
                <c:pt idx="3412">
                  <c:v>54.12</c:v>
                </c:pt>
                <c:pt idx="3413">
                  <c:v>54.13</c:v>
                </c:pt>
                <c:pt idx="3414">
                  <c:v>54.14</c:v>
                </c:pt>
                <c:pt idx="3415">
                  <c:v>54.15</c:v>
                </c:pt>
                <c:pt idx="3416">
                  <c:v>54.16</c:v>
                </c:pt>
                <c:pt idx="3417">
                  <c:v>54.17</c:v>
                </c:pt>
                <c:pt idx="3418">
                  <c:v>54.18</c:v>
                </c:pt>
                <c:pt idx="3419">
                  <c:v>54.19</c:v>
                </c:pt>
                <c:pt idx="3420">
                  <c:v>54.2</c:v>
                </c:pt>
                <c:pt idx="3421">
                  <c:v>54.21</c:v>
                </c:pt>
                <c:pt idx="3422">
                  <c:v>54.22</c:v>
                </c:pt>
                <c:pt idx="3423">
                  <c:v>54.23</c:v>
                </c:pt>
                <c:pt idx="3424">
                  <c:v>54.24</c:v>
                </c:pt>
                <c:pt idx="3425">
                  <c:v>54.25</c:v>
                </c:pt>
                <c:pt idx="3426">
                  <c:v>54.26</c:v>
                </c:pt>
                <c:pt idx="3427">
                  <c:v>54.27</c:v>
                </c:pt>
                <c:pt idx="3428">
                  <c:v>54.28</c:v>
                </c:pt>
                <c:pt idx="3429">
                  <c:v>54.29</c:v>
                </c:pt>
                <c:pt idx="3430">
                  <c:v>54.3</c:v>
                </c:pt>
                <c:pt idx="3431">
                  <c:v>54.31</c:v>
                </c:pt>
                <c:pt idx="3432">
                  <c:v>54.32</c:v>
                </c:pt>
                <c:pt idx="3433">
                  <c:v>54.33</c:v>
                </c:pt>
                <c:pt idx="3434">
                  <c:v>54.34</c:v>
                </c:pt>
                <c:pt idx="3435">
                  <c:v>54.35</c:v>
                </c:pt>
                <c:pt idx="3436">
                  <c:v>54.36</c:v>
                </c:pt>
                <c:pt idx="3437">
                  <c:v>54.37</c:v>
                </c:pt>
                <c:pt idx="3438">
                  <c:v>54.38</c:v>
                </c:pt>
                <c:pt idx="3439">
                  <c:v>54.39</c:v>
                </c:pt>
                <c:pt idx="3440">
                  <c:v>54.4</c:v>
                </c:pt>
                <c:pt idx="3441">
                  <c:v>54.41</c:v>
                </c:pt>
                <c:pt idx="3442">
                  <c:v>54.42</c:v>
                </c:pt>
                <c:pt idx="3443">
                  <c:v>54.43</c:v>
                </c:pt>
                <c:pt idx="3444">
                  <c:v>54.44</c:v>
                </c:pt>
                <c:pt idx="3445">
                  <c:v>54.45</c:v>
                </c:pt>
                <c:pt idx="3446">
                  <c:v>54.46</c:v>
                </c:pt>
                <c:pt idx="3447">
                  <c:v>54.47</c:v>
                </c:pt>
                <c:pt idx="3448">
                  <c:v>54.48</c:v>
                </c:pt>
                <c:pt idx="3449">
                  <c:v>54.49</c:v>
                </c:pt>
                <c:pt idx="3450">
                  <c:v>54.5</c:v>
                </c:pt>
                <c:pt idx="3451">
                  <c:v>54.51</c:v>
                </c:pt>
                <c:pt idx="3452">
                  <c:v>54.52</c:v>
                </c:pt>
                <c:pt idx="3453">
                  <c:v>54.53</c:v>
                </c:pt>
                <c:pt idx="3454">
                  <c:v>54.54</c:v>
                </c:pt>
                <c:pt idx="3455">
                  <c:v>54.55</c:v>
                </c:pt>
                <c:pt idx="3456">
                  <c:v>54.56</c:v>
                </c:pt>
                <c:pt idx="3457">
                  <c:v>54.57</c:v>
                </c:pt>
                <c:pt idx="3458">
                  <c:v>54.58</c:v>
                </c:pt>
                <c:pt idx="3459">
                  <c:v>54.59</c:v>
                </c:pt>
                <c:pt idx="3460">
                  <c:v>54.6</c:v>
                </c:pt>
                <c:pt idx="3461">
                  <c:v>54.61</c:v>
                </c:pt>
                <c:pt idx="3462">
                  <c:v>54.62</c:v>
                </c:pt>
                <c:pt idx="3463">
                  <c:v>54.63</c:v>
                </c:pt>
                <c:pt idx="3464">
                  <c:v>54.64</c:v>
                </c:pt>
                <c:pt idx="3465">
                  <c:v>54.65</c:v>
                </c:pt>
                <c:pt idx="3466">
                  <c:v>54.66</c:v>
                </c:pt>
                <c:pt idx="3467">
                  <c:v>54.67</c:v>
                </c:pt>
                <c:pt idx="3468">
                  <c:v>54.68</c:v>
                </c:pt>
                <c:pt idx="3469">
                  <c:v>54.69</c:v>
                </c:pt>
                <c:pt idx="3470">
                  <c:v>54.7</c:v>
                </c:pt>
                <c:pt idx="3471">
                  <c:v>54.71</c:v>
                </c:pt>
                <c:pt idx="3472">
                  <c:v>54.72</c:v>
                </c:pt>
                <c:pt idx="3473">
                  <c:v>54.73</c:v>
                </c:pt>
                <c:pt idx="3474">
                  <c:v>54.74</c:v>
                </c:pt>
                <c:pt idx="3475">
                  <c:v>54.75</c:v>
                </c:pt>
                <c:pt idx="3476">
                  <c:v>54.76</c:v>
                </c:pt>
                <c:pt idx="3477">
                  <c:v>54.77</c:v>
                </c:pt>
                <c:pt idx="3478">
                  <c:v>54.78</c:v>
                </c:pt>
                <c:pt idx="3479">
                  <c:v>54.79</c:v>
                </c:pt>
                <c:pt idx="3480">
                  <c:v>54.8</c:v>
                </c:pt>
                <c:pt idx="3481">
                  <c:v>54.81</c:v>
                </c:pt>
                <c:pt idx="3482">
                  <c:v>54.82</c:v>
                </c:pt>
                <c:pt idx="3483">
                  <c:v>54.83</c:v>
                </c:pt>
                <c:pt idx="3484">
                  <c:v>54.84</c:v>
                </c:pt>
                <c:pt idx="3485">
                  <c:v>54.85</c:v>
                </c:pt>
                <c:pt idx="3486">
                  <c:v>54.86</c:v>
                </c:pt>
                <c:pt idx="3487">
                  <c:v>54.87</c:v>
                </c:pt>
                <c:pt idx="3488">
                  <c:v>54.88</c:v>
                </c:pt>
                <c:pt idx="3489">
                  <c:v>54.89</c:v>
                </c:pt>
                <c:pt idx="3490">
                  <c:v>54.9</c:v>
                </c:pt>
                <c:pt idx="3491">
                  <c:v>54.91</c:v>
                </c:pt>
                <c:pt idx="3492">
                  <c:v>54.92</c:v>
                </c:pt>
                <c:pt idx="3493">
                  <c:v>54.93</c:v>
                </c:pt>
                <c:pt idx="3494">
                  <c:v>54.94</c:v>
                </c:pt>
                <c:pt idx="3495">
                  <c:v>54.95</c:v>
                </c:pt>
                <c:pt idx="3496">
                  <c:v>54.96</c:v>
                </c:pt>
                <c:pt idx="3497">
                  <c:v>54.97</c:v>
                </c:pt>
                <c:pt idx="3498">
                  <c:v>54.98</c:v>
                </c:pt>
                <c:pt idx="3499">
                  <c:v>54.99</c:v>
                </c:pt>
                <c:pt idx="3500">
                  <c:v>55</c:v>
                </c:pt>
                <c:pt idx="3501">
                  <c:v>55.01</c:v>
                </c:pt>
                <c:pt idx="3502">
                  <c:v>55.02</c:v>
                </c:pt>
                <c:pt idx="3503">
                  <c:v>55.03</c:v>
                </c:pt>
                <c:pt idx="3504">
                  <c:v>55.04</c:v>
                </c:pt>
                <c:pt idx="3505">
                  <c:v>55.05</c:v>
                </c:pt>
                <c:pt idx="3506">
                  <c:v>55.06</c:v>
                </c:pt>
                <c:pt idx="3507">
                  <c:v>55.07</c:v>
                </c:pt>
                <c:pt idx="3508">
                  <c:v>55.08</c:v>
                </c:pt>
                <c:pt idx="3509">
                  <c:v>55.09</c:v>
                </c:pt>
                <c:pt idx="3510">
                  <c:v>55.1</c:v>
                </c:pt>
                <c:pt idx="3511">
                  <c:v>55.11</c:v>
                </c:pt>
                <c:pt idx="3512">
                  <c:v>55.12</c:v>
                </c:pt>
                <c:pt idx="3513">
                  <c:v>55.13</c:v>
                </c:pt>
                <c:pt idx="3514">
                  <c:v>55.14</c:v>
                </c:pt>
                <c:pt idx="3515">
                  <c:v>55.15</c:v>
                </c:pt>
                <c:pt idx="3516">
                  <c:v>55.16</c:v>
                </c:pt>
                <c:pt idx="3517">
                  <c:v>55.17</c:v>
                </c:pt>
                <c:pt idx="3518">
                  <c:v>55.18</c:v>
                </c:pt>
                <c:pt idx="3519">
                  <c:v>55.19</c:v>
                </c:pt>
                <c:pt idx="3520">
                  <c:v>55.2</c:v>
                </c:pt>
                <c:pt idx="3521">
                  <c:v>55.21</c:v>
                </c:pt>
                <c:pt idx="3522">
                  <c:v>55.22</c:v>
                </c:pt>
                <c:pt idx="3523">
                  <c:v>55.23</c:v>
                </c:pt>
                <c:pt idx="3524">
                  <c:v>55.24</c:v>
                </c:pt>
                <c:pt idx="3525">
                  <c:v>55.25</c:v>
                </c:pt>
                <c:pt idx="3526">
                  <c:v>55.26</c:v>
                </c:pt>
                <c:pt idx="3527">
                  <c:v>55.27</c:v>
                </c:pt>
                <c:pt idx="3528">
                  <c:v>55.28</c:v>
                </c:pt>
                <c:pt idx="3529">
                  <c:v>55.29</c:v>
                </c:pt>
                <c:pt idx="3530">
                  <c:v>55.3</c:v>
                </c:pt>
                <c:pt idx="3531">
                  <c:v>55.31</c:v>
                </c:pt>
                <c:pt idx="3532">
                  <c:v>55.32</c:v>
                </c:pt>
                <c:pt idx="3533">
                  <c:v>55.33</c:v>
                </c:pt>
                <c:pt idx="3534">
                  <c:v>55.34</c:v>
                </c:pt>
                <c:pt idx="3535">
                  <c:v>55.35</c:v>
                </c:pt>
                <c:pt idx="3536">
                  <c:v>55.36</c:v>
                </c:pt>
                <c:pt idx="3537">
                  <c:v>55.37</c:v>
                </c:pt>
                <c:pt idx="3538">
                  <c:v>55.38</c:v>
                </c:pt>
                <c:pt idx="3539">
                  <c:v>55.39</c:v>
                </c:pt>
                <c:pt idx="3540">
                  <c:v>55.4</c:v>
                </c:pt>
                <c:pt idx="3541">
                  <c:v>55.41</c:v>
                </c:pt>
                <c:pt idx="3542">
                  <c:v>55.42</c:v>
                </c:pt>
                <c:pt idx="3543">
                  <c:v>55.43</c:v>
                </c:pt>
                <c:pt idx="3544">
                  <c:v>55.44</c:v>
                </c:pt>
                <c:pt idx="3545">
                  <c:v>55.45</c:v>
                </c:pt>
                <c:pt idx="3546">
                  <c:v>55.46</c:v>
                </c:pt>
                <c:pt idx="3547">
                  <c:v>55.47</c:v>
                </c:pt>
                <c:pt idx="3548">
                  <c:v>55.48</c:v>
                </c:pt>
                <c:pt idx="3549">
                  <c:v>55.49</c:v>
                </c:pt>
                <c:pt idx="3550">
                  <c:v>55.5</c:v>
                </c:pt>
                <c:pt idx="3551">
                  <c:v>55.51</c:v>
                </c:pt>
                <c:pt idx="3552">
                  <c:v>55.52</c:v>
                </c:pt>
                <c:pt idx="3553">
                  <c:v>55.53</c:v>
                </c:pt>
                <c:pt idx="3554">
                  <c:v>55.54</c:v>
                </c:pt>
                <c:pt idx="3555">
                  <c:v>55.55</c:v>
                </c:pt>
                <c:pt idx="3556">
                  <c:v>55.56</c:v>
                </c:pt>
                <c:pt idx="3557">
                  <c:v>55.57</c:v>
                </c:pt>
                <c:pt idx="3558">
                  <c:v>55.58</c:v>
                </c:pt>
                <c:pt idx="3559">
                  <c:v>55.59</c:v>
                </c:pt>
                <c:pt idx="3560">
                  <c:v>55.6</c:v>
                </c:pt>
                <c:pt idx="3561">
                  <c:v>55.61</c:v>
                </c:pt>
                <c:pt idx="3562">
                  <c:v>55.62</c:v>
                </c:pt>
                <c:pt idx="3563">
                  <c:v>55.63</c:v>
                </c:pt>
                <c:pt idx="3564">
                  <c:v>55.64</c:v>
                </c:pt>
                <c:pt idx="3565">
                  <c:v>55.65</c:v>
                </c:pt>
                <c:pt idx="3566">
                  <c:v>55.66</c:v>
                </c:pt>
                <c:pt idx="3567">
                  <c:v>55.67</c:v>
                </c:pt>
                <c:pt idx="3568">
                  <c:v>55.68</c:v>
                </c:pt>
                <c:pt idx="3569">
                  <c:v>55.69</c:v>
                </c:pt>
                <c:pt idx="3570">
                  <c:v>55.7</c:v>
                </c:pt>
                <c:pt idx="3571">
                  <c:v>55.71</c:v>
                </c:pt>
                <c:pt idx="3572">
                  <c:v>55.72</c:v>
                </c:pt>
                <c:pt idx="3573">
                  <c:v>55.73</c:v>
                </c:pt>
                <c:pt idx="3574">
                  <c:v>55.74</c:v>
                </c:pt>
                <c:pt idx="3575">
                  <c:v>55.75</c:v>
                </c:pt>
                <c:pt idx="3576">
                  <c:v>55.76</c:v>
                </c:pt>
                <c:pt idx="3577">
                  <c:v>55.77</c:v>
                </c:pt>
                <c:pt idx="3578">
                  <c:v>55.78</c:v>
                </c:pt>
                <c:pt idx="3579">
                  <c:v>55.79</c:v>
                </c:pt>
                <c:pt idx="3580">
                  <c:v>55.8</c:v>
                </c:pt>
                <c:pt idx="3581">
                  <c:v>55.81</c:v>
                </c:pt>
                <c:pt idx="3582">
                  <c:v>55.82</c:v>
                </c:pt>
                <c:pt idx="3583">
                  <c:v>55.83</c:v>
                </c:pt>
                <c:pt idx="3584">
                  <c:v>55.84</c:v>
                </c:pt>
                <c:pt idx="3585">
                  <c:v>55.85</c:v>
                </c:pt>
                <c:pt idx="3586">
                  <c:v>55.86</c:v>
                </c:pt>
                <c:pt idx="3587">
                  <c:v>55.87</c:v>
                </c:pt>
                <c:pt idx="3588">
                  <c:v>55.88</c:v>
                </c:pt>
                <c:pt idx="3589">
                  <c:v>55.89</c:v>
                </c:pt>
                <c:pt idx="3590">
                  <c:v>55.9</c:v>
                </c:pt>
                <c:pt idx="3591">
                  <c:v>55.91</c:v>
                </c:pt>
                <c:pt idx="3592">
                  <c:v>55.92</c:v>
                </c:pt>
                <c:pt idx="3593">
                  <c:v>55.93</c:v>
                </c:pt>
                <c:pt idx="3594">
                  <c:v>55.94</c:v>
                </c:pt>
                <c:pt idx="3595">
                  <c:v>55.95</c:v>
                </c:pt>
                <c:pt idx="3596">
                  <c:v>55.96</c:v>
                </c:pt>
                <c:pt idx="3597">
                  <c:v>55.97</c:v>
                </c:pt>
                <c:pt idx="3598">
                  <c:v>55.98</c:v>
                </c:pt>
                <c:pt idx="3599">
                  <c:v>55.99</c:v>
                </c:pt>
                <c:pt idx="3600">
                  <c:v>56</c:v>
                </c:pt>
                <c:pt idx="3601">
                  <c:v>56.01</c:v>
                </c:pt>
                <c:pt idx="3602">
                  <c:v>56.02</c:v>
                </c:pt>
                <c:pt idx="3603">
                  <c:v>56.03</c:v>
                </c:pt>
                <c:pt idx="3604">
                  <c:v>56.04</c:v>
                </c:pt>
                <c:pt idx="3605">
                  <c:v>56.05</c:v>
                </c:pt>
                <c:pt idx="3606">
                  <c:v>56.06</c:v>
                </c:pt>
                <c:pt idx="3607">
                  <c:v>56.07</c:v>
                </c:pt>
                <c:pt idx="3608">
                  <c:v>56.08</c:v>
                </c:pt>
                <c:pt idx="3609">
                  <c:v>56.09</c:v>
                </c:pt>
                <c:pt idx="3610">
                  <c:v>56.1</c:v>
                </c:pt>
                <c:pt idx="3611">
                  <c:v>56.11</c:v>
                </c:pt>
                <c:pt idx="3612">
                  <c:v>56.12</c:v>
                </c:pt>
                <c:pt idx="3613">
                  <c:v>56.13</c:v>
                </c:pt>
                <c:pt idx="3614">
                  <c:v>56.14</c:v>
                </c:pt>
                <c:pt idx="3615">
                  <c:v>56.15</c:v>
                </c:pt>
                <c:pt idx="3616">
                  <c:v>56.16</c:v>
                </c:pt>
                <c:pt idx="3617">
                  <c:v>56.17</c:v>
                </c:pt>
                <c:pt idx="3618">
                  <c:v>56.18</c:v>
                </c:pt>
                <c:pt idx="3619">
                  <c:v>56.19</c:v>
                </c:pt>
                <c:pt idx="3620">
                  <c:v>56.2</c:v>
                </c:pt>
                <c:pt idx="3621">
                  <c:v>56.21</c:v>
                </c:pt>
                <c:pt idx="3622">
                  <c:v>56.22</c:v>
                </c:pt>
                <c:pt idx="3623">
                  <c:v>56.23</c:v>
                </c:pt>
                <c:pt idx="3624">
                  <c:v>56.24</c:v>
                </c:pt>
                <c:pt idx="3625">
                  <c:v>56.25</c:v>
                </c:pt>
                <c:pt idx="3626">
                  <c:v>56.26</c:v>
                </c:pt>
                <c:pt idx="3627">
                  <c:v>56.27</c:v>
                </c:pt>
                <c:pt idx="3628">
                  <c:v>56.28</c:v>
                </c:pt>
                <c:pt idx="3629">
                  <c:v>56.29</c:v>
                </c:pt>
                <c:pt idx="3630">
                  <c:v>56.3</c:v>
                </c:pt>
                <c:pt idx="3631">
                  <c:v>56.31</c:v>
                </c:pt>
                <c:pt idx="3632">
                  <c:v>56.32</c:v>
                </c:pt>
                <c:pt idx="3633">
                  <c:v>56.33</c:v>
                </c:pt>
                <c:pt idx="3634">
                  <c:v>56.34</c:v>
                </c:pt>
                <c:pt idx="3635">
                  <c:v>56.35</c:v>
                </c:pt>
                <c:pt idx="3636">
                  <c:v>56.36</c:v>
                </c:pt>
                <c:pt idx="3637">
                  <c:v>56.37</c:v>
                </c:pt>
                <c:pt idx="3638">
                  <c:v>56.38</c:v>
                </c:pt>
                <c:pt idx="3639">
                  <c:v>56.39</c:v>
                </c:pt>
                <c:pt idx="3640">
                  <c:v>56.4</c:v>
                </c:pt>
                <c:pt idx="3641">
                  <c:v>56.41</c:v>
                </c:pt>
                <c:pt idx="3642">
                  <c:v>56.42</c:v>
                </c:pt>
                <c:pt idx="3643">
                  <c:v>56.43</c:v>
                </c:pt>
                <c:pt idx="3644">
                  <c:v>56.44</c:v>
                </c:pt>
                <c:pt idx="3645">
                  <c:v>56.45</c:v>
                </c:pt>
                <c:pt idx="3646">
                  <c:v>56.46</c:v>
                </c:pt>
                <c:pt idx="3647">
                  <c:v>56.47</c:v>
                </c:pt>
                <c:pt idx="3648">
                  <c:v>56.48</c:v>
                </c:pt>
                <c:pt idx="3649">
                  <c:v>56.49</c:v>
                </c:pt>
                <c:pt idx="3650">
                  <c:v>56.5</c:v>
                </c:pt>
                <c:pt idx="3651">
                  <c:v>56.51</c:v>
                </c:pt>
                <c:pt idx="3652">
                  <c:v>56.52</c:v>
                </c:pt>
                <c:pt idx="3653">
                  <c:v>56.53</c:v>
                </c:pt>
                <c:pt idx="3654">
                  <c:v>56.54</c:v>
                </c:pt>
                <c:pt idx="3655">
                  <c:v>56.55</c:v>
                </c:pt>
                <c:pt idx="3656">
                  <c:v>56.56</c:v>
                </c:pt>
                <c:pt idx="3657">
                  <c:v>56.57</c:v>
                </c:pt>
                <c:pt idx="3658">
                  <c:v>56.58</c:v>
                </c:pt>
                <c:pt idx="3659">
                  <c:v>56.59</c:v>
                </c:pt>
                <c:pt idx="3660">
                  <c:v>56.6</c:v>
                </c:pt>
                <c:pt idx="3661">
                  <c:v>56.61</c:v>
                </c:pt>
                <c:pt idx="3662">
                  <c:v>56.62</c:v>
                </c:pt>
                <c:pt idx="3663">
                  <c:v>56.63</c:v>
                </c:pt>
                <c:pt idx="3664">
                  <c:v>56.64</c:v>
                </c:pt>
                <c:pt idx="3665">
                  <c:v>56.65</c:v>
                </c:pt>
                <c:pt idx="3666">
                  <c:v>56.66</c:v>
                </c:pt>
                <c:pt idx="3667">
                  <c:v>56.67</c:v>
                </c:pt>
                <c:pt idx="3668">
                  <c:v>56.68</c:v>
                </c:pt>
                <c:pt idx="3669">
                  <c:v>56.69</c:v>
                </c:pt>
                <c:pt idx="3670">
                  <c:v>56.7</c:v>
                </c:pt>
                <c:pt idx="3671">
                  <c:v>56.71</c:v>
                </c:pt>
                <c:pt idx="3672">
                  <c:v>56.72</c:v>
                </c:pt>
                <c:pt idx="3673">
                  <c:v>56.73</c:v>
                </c:pt>
                <c:pt idx="3674">
                  <c:v>56.74</c:v>
                </c:pt>
                <c:pt idx="3675">
                  <c:v>56.75</c:v>
                </c:pt>
                <c:pt idx="3676">
                  <c:v>56.76</c:v>
                </c:pt>
                <c:pt idx="3677">
                  <c:v>56.77</c:v>
                </c:pt>
                <c:pt idx="3678">
                  <c:v>56.78</c:v>
                </c:pt>
                <c:pt idx="3679">
                  <c:v>56.79</c:v>
                </c:pt>
                <c:pt idx="3680">
                  <c:v>56.8</c:v>
                </c:pt>
                <c:pt idx="3681">
                  <c:v>56.81</c:v>
                </c:pt>
                <c:pt idx="3682">
                  <c:v>56.82</c:v>
                </c:pt>
                <c:pt idx="3683">
                  <c:v>56.83</c:v>
                </c:pt>
                <c:pt idx="3684">
                  <c:v>56.84</c:v>
                </c:pt>
                <c:pt idx="3685">
                  <c:v>56.85</c:v>
                </c:pt>
                <c:pt idx="3686">
                  <c:v>56.86</c:v>
                </c:pt>
                <c:pt idx="3687">
                  <c:v>56.87</c:v>
                </c:pt>
                <c:pt idx="3688">
                  <c:v>56.88</c:v>
                </c:pt>
                <c:pt idx="3689">
                  <c:v>56.89</c:v>
                </c:pt>
                <c:pt idx="3690">
                  <c:v>56.9</c:v>
                </c:pt>
                <c:pt idx="3691">
                  <c:v>56.91</c:v>
                </c:pt>
                <c:pt idx="3692">
                  <c:v>56.92</c:v>
                </c:pt>
                <c:pt idx="3693">
                  <c:v>56.93</c:v>
                </c:pt>
                <c:pt idx="3694">
                  <c:v>56.94</c:v>
                </c:pt>
                <c:pt idx="3695">
                  <c:v>56.95</c:v>
                </c:pt>
                <c:pt idx="3696">
                  <c:v>56.96</c:v>
                </c:pt>
                <c:pt idx="3697">
                  <c:v>56.97</c:v>
                </c:pt>
                <c:pt idx="3698">
                  <c:v>56.98</c:v>
                </c:pt>
                <c:pt idx="3699">
                  <c:v>56.99</c:v>
                </c:pt>
                <c:pt idx="3700">
                  <c:v>57</c:v>
                </c:pt>
                <c:pt idx="3701">
                  <c:v>57.01</c:v>
                </c:pt>
                <c:pt idx="3702">
                  <c:v>57.02</c:v>
                </c:pt>
                <c:pt idx="3703">
                  <c:v>57.03</c:v>
                </c:pt>
                <c:pt idx="3704">
                  <c:v>57.04</c:v>
                </c:pt>
                <c:pt idx="3705">
                  <c:v>57.05</c:v>
                </c:pt>
                <c:pt idx="3706">
                  <c:v>57.06</c:v>
                </c:pt>
                <c:pt idx="3707">
                  <c:v>57.07</c:v>
                </c:pt>
                <c:pt idx="3708">
                  <c:v>57.08</c:v>
                </c:pt>
                <c:pt idx="3709">
                  <c:v>57.09</c:v>
                </c:pt>
                <c:pt idx="3710">
                  <c:v>57.1</c:v>
                </c:pt>
                <c:pt idx="3711">
                  <c:v>57.11</c:v>
                </c:pt>
                <c:pt idx="3712">
                  <c:v>57.12</c:v>
                </c:pt>
                <c:pt idx="3713">
                  <c:v>57.13</c:v>
                </c:pt>
                <c:pt idx="3714">
                  <c:v>57.14</c:v>
                </c:pt>
                <c:pt idx="3715">
                  <c:v>57.15</c:v>
                </c:pt>
                <c:pt idx="3716">
                  <c:v>57.16</c:v>
                </c:pt>
                <c:pt idx="3717">
                  <c:v>57.17</c:v>
                </c:pt>
                <c:pt idx="3718">
                  <c:v>57.18</c:v>
                </c:pt>
                <c:pt idx="3719">
                  <c:v>57.19</c:v>
                </c:pt>
                <c:pt idx="3720">
                  <c:v>57.2</c:v>
                </c:pt>
                <c:pt idx="3721">
                  <c:v>57.21</c:v>
                </c:pt>
                <c:pt idx="3722">
                  <c:v>57.22</c:v>
                </c:pt>
                <c:pt idx="3723">
                  <c:v>57.23</c:v>
                </c:pt>
                <c:pt idx="3724">
                  <c:v>57.24</c:v>
                </c:pt>
                <c:pt idx="3725">
                  <c:v>57.25</c:v>
                </c:pt>
                <c:pt idx="3726">
                  <c:v>57.26</c:v>
                </c:pt>
                <c:pt idx="3727">
                  <c:v>57.27</c:v>
                </c:pt>
                <c:pt idx="3728">
                  <c:v>57.28</c:v>
                </c:pt>
                <c:pt idx="3729">
                  <c:v>57.29</c:v>
                </c:pt>
                <c:pt idx="3730">
                  <c:v>57.3</c:v>
                </c:pt>
                <c:pt idx="3731">
                  <c:v>57.31</c:v>
                </c:pt>
                <c:pt idx="3732">
                  <c:v>57.32</c:v>
                </c:pt>
                <c:pt idx="3733">
                  <c:v>57.33</c:v>
                </c:pt>
                <c:pt idx="3734">
                  <c:v>57.34</c:v>
                </c:pt>
                <c:pt idx="3735">
                  <c:v>57.35</c:v>
                </c:pt>
                <c:pt idx="3736">
                  <c:v>57.36</c:v>
                </c:pt>
                <c:pt idx="3737">
                  <c:v>57.37</c:v>
                </c:pt>
                <c:pt idx="3738">
                  <c:v>57.38</c:v>
                </c:pt>
                <c:pt idx="3739">
                  <c:v>57.39</c:v>
                </c:pt>
                <c:pt idx="3740">
                  <c:v>57.4</c:v>
                </c:pt>
                <c:pt idx="3741">
                  <c:v>57.41</c:v>
                </c:pt>
                <c:pt idx="3742">
                  <c:v>57.42</c:v>
                </c:pt>
                <c:pt idx="3743">
                  <c:v>57.43</c:v>
                </c:pt>
                <c:pt idx="3744">
                  <c:v>57.44</c:v>
                </c:pt>
                <c:pt idx="3745">
                  <c:v>57.45</c:v>
                </c:pt>
                <c:pt idx="3746">
                  <c:v>57.46</c:v>
                </c:pt>
                <c:pt idx="3747">
                  <c:v>57.47</c:v>
                </c:pt>
                <c:pt idx="3748">
                  <c:v>57.48</c:v>
                </c:pt>
                <c:pt idx="3749">
                  <c:v>57.49</c:v>
                </c:pt>
                <c:pt idx="3750">
                  <c:v>57.5</c:v>
                </c:pt>
                <c:pt idx="3751">
                  <c:v>57.51</c:v>
                </c:pt>
                <c:pt idx="3752">
                  <c:v>57.52</c:v>
                </c:pt>
                <c:pt idx="3753">
                  <c:v>57.53</c:v>
                </c:pt>
                <c:pt idx="3754">
                  <c:v>57.54</c:v>
                </c:pt>
                <c:pt idx="3755">
                  <c:v>57.55</c:v>
                </c:pt>
                <c:pt idx="3756">
                  <c:v>57.56</c:v>
                </c:pt>
                <c:pt idx="3757">
                  <c:v>57.57</c:v>
                </c:pt>
                <c:pt idx="3758">
                  <c:v>57.58</c:v>
                </c:pt>
                <c:pt idx="3759">
                  <c:v>57.59</c:v>
                </c:pt>
                <c:pt idx="3760">
                  <c:v>57.6</c:v>
                </c:pt>
                <c:pt idx="3761">
                  <c:v>57.61</c:v>
                </c:pt>
                <c:pt idx="3762">
                  <c:v>57.62</c:v>
                </c:pt>
                <c:pt idx="3763">
                  <c:v>57.63</c:v>
                </c:pt>
                <c:pt idx="3764">
                  <c:v>57.64</c:v>
                </c:pt>
                <c:pt idx="3765">
                  <c:v>57.65</c:v>
                </c:pt>
                <c:pt idx="3766">
                  <c:v>57.66</c:v>
                </c:pt>
                <c:pt idx="3767">
                  <c:v>57.67</c:v>
                </c:pt>
                <c:pt idx="3768">
                  <c:v>57.68</c:v>
                </c:pt>
                <c:pt idx="3769">
                  <c:v>57.69</c:v>
                </c:pt>
                <c:pt idx="3770">
                  <c:v>57.7</c:v>
                </c:pt>
                <c:pt idx="3771">
                  <c:v>57.71</c:v>
                </c:pt>
                <c:pt idx="3772">
                  <c:v>57.72</c:v>
                </c:pt>
                <c:pt idx="3773">
                  <c:v>57.73</c:v>
                </c:pt>
                <c:pt idx="3774">
                  <c:v>57.74</c:v>
                </c:pt>
                <c:pt idx="3775">
                  <c:v>57.75</c:v>
                </c:pt>
                <c:pt idx="3776">
                  <c:v>57.76</c:v>
                </c:pt>
                <c:pt idx="3777">
                  <c:v>57.77</c:v>
                </c:pt>
                <c:pt idx="3778">
                  <c:v>57.78</c:v>
                </c:pt>
                <c:pt idx="3779">
                  <c:v>57.79</c:v>
                </c:pt>
                <c:pt idx="3780">
                  <c:v>57.8</c:v>
                </c:pt>
                <c:pt idx="3781">
                  <c:v>57.81</c:v>
                </c:pt>
                <c:pt idx="3782">
                  <c:v>57.82</c:v>
                </c:pt>
                <c:pt idx="3783">
                  <c:v>57.83</c:v>
                </c:pt>
                <c:pt idx="3784">
                  <c:v>57.84</c:v>
                </c:pt>
                <c:pt idx="3785">
                  <c:v>57.85</c:v>
                </c:pt>
                <c:pt idx="3786">
                  <c:v>57.86</c:v>
                </c:pt>
                <c:pt idx="3787">
                  <c:v>57.87</c:v>
                </c:pt>
                <c:pt idx="3788">
                  <c:v>57.88</c:v>
                </c:pt>
                <c:pt idx="3789">
                  <c:v>57.89</c:v>
                </c:pt>
                <c:pt idx="3790">
                  <c:v>57.9</c:v>
                </c:pt>
                <c:pt idx="3791">
                  <c:v>57.91</c:v>
                </c:pt>
                <c:pt idx="3792">
                  <c:v>57.92</c:v>
                </c:pt>
                <c:pt idx="3793">
                  <c:v>57.93</c:v>
                </c:pt>
                <c:pt idx="3794">
                  <c:v>57.94</c:v>
                </c:pt>
                <c:pt idx="3795">
                  <c:v>57.95</c:v>
                </c:pt>
                <c:pt idx="3796">
                  <c:v>57.96</c:v>
                </c:pt>
                <c:pt idx="3797">
                  <c:v>57.97</c:v>
                </c:pt>
                <c:pt idx="3798">
                  <c:v>57.98</c:v>
                </c:pt>
                <c:pt idx="3799">
                  <c:v>57.99</c:v>
                </c:pt>
                <c:pt idx="3800">
                  <c:v>58</c:v>
                </c:pt>
                <c:pt idx="3801">
                  <c:v>58.01</c:v>
                </c:pt>
                <c:pt idx="3802">
                  <c:v>58.02</c:v>
                </c:pt>
                <c:pt idx="3803">
                  <c:v>58.03</c:v>
                </c:pt>
                <c:pt idx="3804">
                  <c:v>58.04</c:v>
                </c:pt>
                <c:pt idx="3805">
                  <c:v>58.05</c:v>
                </c:pt>
                <c:pt idx="3806">
                  <c:v>58.06</c:v>
                </c:pt>
                <c:pt idx="3807">
                  <c:v>58.07</c:v>
                </c:pt>
                <c:pt idx="3808">
                  <c:v>58.08</c:v>
                </c:pt>
                <c:pt idx="3809">
                  <c:v>58.09</c:v>
                </c:pt>
                <c:pt idx="3810">
                  <c:v>58.1</c:v>
                </c:pt>
                <c:pt idx="3811">
                  <c:v>58.11</c:v>
                </c:pt>
                <c:pt idx="3812">
                  <c:v>58.12</c:v>
                </c:pt>
                <c:pt idx="3813">
                  <c:v>58.13</c:v>
                </c:pt>
                <c:pt idx="3814">
                  <c:v>58.14</c:v>
                </c:pt>
                <c:pt idx="3815">
                  <c:v>58.15</c:v>
                </c:pt>
                <c:pt idx="3816">
                  <c:v>58.16</c:v>
                </c:pt>
                <c:pt idx="3817">
                  <c:v>58.17</c:v>
                </c:pt>
                <c:pt idx="3818">
                  <c:v>58.18</c:v>
                </c:pt>
                <c:pt idx="3819">
                  <c:v>58.19</c:v>
                </c:pt>
                <c:pt idx="3820">
                  <c:v>58.2</c:v>
                </c:pt>
                <c:pt idx="3821">
                  <c:v>58.21</c:v>
                </c:pt>
                <c:pt idx="3822">
                  <c:v>58.22</c:v>
                </c:pt>
                <c:pt idx="3823">
                  <c:v>58.23</c:v>
                </c:pt>
                <c:pt idx="3824">
                  <c:v>58.24</c:v>
                </c:pt>
                <c:pt idx="3825">
                  <c:v>58.25</c:v>
                </c:pt>
                <c:pt idx="3826">
                  <c:v>58.26</c:v>
                </c:pt>
                <c:pt idx="3827">
                  <c:v>58.27</c:v>
                </c:pt>
                <c:pt idx="3828">
                  <c:v>58.28</c:v>
                </c:pt>
                <c:pt idx="3829">
                  <c:v>58.29</c:v>
                </c:pt>
                <c:pt idx="3830">
                  <c:v>58.3</c:v>
                </c:pt>
                <c:pt idx="3831">
                  <c:v>58.31</c:v>
                </c:pt>
                <c:pt idx="3832">
                  <c:v>58.32</c:v>
                </c:pt>
                <c:pt idx="3833">
                  <c:v>58.33</c:v>
                </c:pt>
                <c:pt idx="3834">
                  <c:v>58.34</c:v>
                </c:pt>
                <c:pt idx="3835">
                  <c:v>58.35</c:v>
                </c:pt>
                <c:pt idx="3836">
                  <c:v>58.36</c:v>
                </c:pt>
                <c:pt idx="3837">
                  <c:v>58.37</c:v>
                </c:pt>
                <c:pt idx="3838">
                  <c:v>58.38</c:v>
                </c:pt>
                <c:pt idx="3839">
                  <c:v>58.39</c:v>
                </c:pt>
                <c:pt idx="3840">
                  <c:v>58.4</c:v>
                </c:pt>
                <c:pt idx="3841">
                  <c:v>58.41</c:v>
                </c:pt>
                <c:pt idx="3842">
                  <c:v>58.42</c:v>
                </c:pt>
                <c:pt idx="3843">
                  <c:v>58.43</c:v>
                </c:pt>
                <c:pt idx="3844">
                  <c:v>58.44</c:v>
                </c:pt>
                <c:pt idx="3845">
                  <c:v>58.45</c:v>
                </c:pt>
                <c:pt idx="3846">
                  <c:v>58.46</c:v>
                </c:pt>
                <c:pt idx="3847">
                  <c:v>58.47</c:v>
                </c:pt>
                <c:pt idx="3848">
                  <c:v>58.48</c:v>
                </c:pt>
                <c:pt idx="3849">
                  <c:v>58.49</c:v>
                </c:pt>
                <c:pt idx="3850">
                  <c:v>58.5</c:v>
                </c:pt>
                <c:pt idx="3851">
                  <c:v>58.51</c:v>
                </c:pt>
                <c:pt idx="3852">
                  <c:v>58.52</c:v>
                </c:pt>
                <c:pt idx="3853">
                  <c:v>58.53</c:v>
                </c:pt>
                <c:pt idx="3854">
                  <c:v>58.54</c:v>
                </c:pt>
                <c:pt idx="3855">
                  <c:v>58.55</c:v>
                </c:pt>
                <c:pt idx="3856">
                  <c:v>58.56</c:v>
                </c:pt>
                <c:pt idx="3857">
                  <c:v>58.57</c:v>
                </c:pt>
                <c:pt idx="3858">
                  <c:v>58.58</c:v>
                </c:pt>
                <c:pt idx="3859">
                  <c:v>58.59</c:v>
                </c:pt>
                <c:pt idx="3860">
                  <c:v>58.6</c:v>
                </c:pt>
                <c:pt idx="3861">
                  <c:v>58.61</c:v>
                </c:pt>
                <c:pt idx="3862">
                  <c:v>58.62</c:v>
                </c:pt>
                <c:pt idx="3863">
                  <c:v>58.63</c:v>
                </c:pt>
                <c:pt idx="3864">
                  <c:v>58.64</c:v>
                </c:pt>
                <c:pt idx="3865">
                  <c:v>58.65</c:v>
                </c:pt>
                <c:pt idx="3866">
                  <c:v>58.66</c:v>
                </c:pt>
                <c:pt idx="3867">
                  <c:v>58.67</c:v>
                </c:pt>
                <c:pt idx="3868">
                  <c:v>58.68</c:v>
                </c:pt>
                <c:pt idx="3869">
                  <c:v>58.69</c:v>
                </c:pt>
                <c:pt idx="3870">
                  <c:v>58.7</c:v>
                </c:pt>
                <c:pt idx="3871">
                  <c:v>58.71</c:v>
                </c:pt>
                <c:pt idx="3872">
                  <c:v>58.72</c:v>
                </c:pt>
                <c:pt idx="3873">
                  <c:v>58.73</c:v>
                </c:pt>
                <c:pt idx="3874">
                  <c:v>58.74</c:v>
                </c:pt>
                <c:pt idx="3875">
                  <c:v>58.75</c:v>
                </c:pt>
                <c:pt idx="3876">
                  <c:v>58.76</c:v>
                </c:pt>
                <c:pt idx="3877">
                  <c:v>58.77</c:v>
                </c:pt>
                <c:pt idx="3878">
                  <c:v>58.78</c:v>
                </c:pt>
                <c:pt idx="3879">
                  <c:v>58.79</c:v>
                </c:pt>
                <c:pt idx="3880">
                  <c:v>58.8</c:v>
                </c:pt>
                <c:pt idx="3881">
                  <c:v>58.81</c:v>
                </c:pt>
                <c:pt idx="3882">
                  <c:v>58.82</c:v>
                </c:pt>
                <c:pt idx="3883">
                  <c:v>58.83</c:v>
                </c:pt>
                <c:pt idx="3884">
                  <c:v>58.84</c:v>
                </c:pt>
                <c:pt idx="3885">
                  <c:v>58.85</c:v>
                </c:pt>
                <c:pt idx="3886">
                  <c:v>58.86</c:v>
                </c:pt>
                <c:pt idx="3887">
                  <c:v>58.87</c:v>
                </c:pt>
                <c:pt idx="3888">
                  <c:v>58.88</c:v>
                </c:pt>
                <c:pt idx="3889">
                  <c:v>58.89</c:v>
                </c:pt>
                <c:pt idx="3890">
                  <c:v>58.9</c:v>
                </c:pt>
                <c:pt idx="3891">
                  <c:v>58.91</c:v>
                </c:pt>
                <c:pt idx="3892">
                  <c:v>58.92</c:v>
                </c:pt>
                <c:pt idx="3893">
                  <c:v>58.93</c:v>
                </c:pt>
                <c:pt idx="3894">
                  <c:v>58.94</c:v>
                </c:pt>
                <c:pt idx="3895">
                  <c:v>58.95</c:v>
                </c:pt>
                <c:pt idx="3896">
                  <c:v>58.96</c:v>
                </c:pt>
                <c:pt idx="3897">
                  <c:v>58.97</c:v>
                </c:pt>
                <c:pt idx="3898">
                  <c:v>58.98</c:v>
                </c:pt>
                <c:pt idx="3899">
                  <c:v>58.99</c:v>
                </c:pt>
                <c:pt idx="3900">
                  <c:v>59</c:v>
                </c:pt>
                <c:pt idx="3901">
                  <c:v>59.01</c:v>
                </c:pt>
                <c:pt idx="3902">
                  <c:v>59.02</c:v>
                </c:pt>
                <c:pt idx="3903">
                  <c:v>59.03</c:v>
                </c:pt>
                <c:pt idx="3904">
                  <c:v>59.04</c:v>
                </c:pt>
                <c:pt idx="3905">
                  <c:v>59.05</c:v>
                </c:pt>
                <c:pt idx="3906">
                  <c:v>59.06</c:v>
                </c:pt>
                <c:pt idx="3907">
                  <c:v>59.07</c:v>
                </c:pt>
                <c:pt idx="3908">
                  <c:v>59.08</c:v>
                </c:pt>
                <c:pt idx="3909">
                  <c:v>59.09</c:v>
                </c:pt>
                <c:pt idx="3910">
                  <c:v>59.1</c:v>
                </c:pt>
                <c:pt idx="3911">
                  <c:v>59.11</c:v>
                </c:pt>
                <c:pt idx="3912">
                  <c:v>59.12</c:v>
                </c:pt>
                <c:pt idx="3913">
                  <c:v>59.13</c:v>
                </c:pt>
                <c:pt idx="3914">
                  <c:v>59.14</c:v>
                </c:pt>
                <c:pt idx="3915">
                  <c:v>59.15</c:v>
                </c:pt>
                <c:pt idx="3916">
                  <c:v>59.16</c:v>
                </c:pt>
                <c:pt idx="3917">
                  <c:v>59.17</c:v>
                </c:pt>
                <c:pt idx="3918">
                  <c:v>59.18</c:v>
                </c:pt>
                <c:pt idx="3919">
                  <c:v>59.19</c:v>
                </c:pt>
                <c:pt idx="3920">
                  <c:v>59.2</c:v>
                </c:pt>
                <c:pt idx="3921">
                  <c:v>59.21</c:v>
                </c:pt>
                <c:pt idx="3922">
                  <c:v>59.22</c:v>
                </c:pt>
                <c:pt idx="3923">
                  <c:v>59.23</c:v>
                </c:pt>
                <c:pt idx="3924">
                  <c:v>59.24</c:v>
                </c:pt>
                <c:pt idx="3925">
                  <c:v>59.25</c:v>
                </c:pt>
                <c:pt idx="3926">
                  <c:v>59.26</c:v>
                </c:pt>
                <c:pt idx="3927">
                  <c:v>59.27</c:v>
                </c:pt>
                <c:pt idx="3928">
                  <c:v>59.28</c:v>
                </c:pt>
                <c:pt idx="3929">
                  <c:v>59.29</c:v>
                </c:pt>
                <c:pt idx="3930">
                  <c:v>59.3</c:v>
                </c:pt>
                <c:pt idx="3931">
                  <c:v>59.31</c:v>
                </c:pt>
                <c:pt idx="3932">
                  <c:v>59.32</c:v>
                </c:pt>
                <c:pt idx="3933">
                  <c:v>59.33</c:v>
                </c:pt>
                <c:pt idx="3934">
                  <c:v>59.34</c:v>
                </c:pt>
                <c:pt idx="3935">
                  <c:v>59.35</c:v>
                </c:pt>
                <c:pt idx="3936">
                  <c:v>59.36</c:v>
                </c:pt>
                <c:pt idx="3937">
                  <c:v>59.37</c:v>
                </c:pt>
                <c:pt idx="3938">
                  <c:v>59.38</c:v>
                </c:pt>
                <c:pt idx="3939">
                  <c:v>59.39</c:v>
                </c:pt>
                <c:pt idx="3940">
                  <c:v>59.4</c:v>
                </c:pt>
                <c:pt idx="3941">
                  <c:v>59.41</c:v>
                </c:pt>
                <c:pt idx="3942">
                  <c:v>59.42</c:v>
                </c:pt>
                <c:pt idx="3943">
                  <c:v>59.43</c:v>
                </c:pt>
                <c:pt idx="3944">
                  <c:v>59.44</c:v>
                </c:pt>
                <c:pt idx="3945">
                  <c:v>59.45</c:v>
                </c:pt>
                <c:pt idx="3946">
                  <c:v>59.46</c:v>
                </c:pt>
                <c:pt idx="3947">
                  <c:v>59.47</c:v>
                </c:pt>
                <c:pt idx="3948">
                  <c:v>59.48</c:v>
                </c:pt>
                <c:pt idx="3949">
                  <c:v>59.49</c:v>
                </c:pt>
                <c:pt idx="3950">
                  <c:v>59.5</c:v>
                </c:pt>
                <c:pt idx="3951">
                  <c:v>59.51</c:v>
                </c:pt>
                <c:pt idx="3952">
                  <c:v>59.52</c:v>
                </c:pt>
                <c:pt idx="3953">
                  <c:v>59.53</c:v>
                </c:pt>
                <c:pt idx="3954">
                  <c:v>59.54</c:v>
                </c:pt>
                <c:pt idx="3955">
                  <c:v>59.55</c:v>
                </c:pt>
                <c:pt idx="3956">
                  <c:v>59.56</c:v>
                </c:pt>
                <c:pt idx="3957">
                  <c:v>59.57</c:v>
                </c:pt>
                <c:pt idx="3958">
                  <c:v>59.58</c:v>
                </c:pt>
                <c:pt idx="3959">
                  <c:v>59.59</c:v>
                </c:pt>
                <c:pt idx="3960">
                  <c:v>59.6</c:v>
                </c:pt>
                <c:pt idx="3961">
                  <c:v>59.61</c:v>
                </c:pt>
                <c:pt idx="3962">
                  <c:v>59.62</c:v>
                </c:pt>
                <c:pt idx="3963">
                  <c:v>59.63</c:v>
                </c:pt>
                <c:pt idx="3964">
                  <c:v>59.64</c:v>
                </c:pt>
                <c:pt idx="3965">
                  <c:v>59.65</c:v>
                </c:pt>
                <c:pt idx="3966">
                  <c:v>59.66</c:v>
                </c:pt>
                <c:pt idx="3967">
                  <c:v>59.67</c:v>
                </c:pt>
                <c:pt idx="3968">
                  <c:v>59.68</c:v>
                </c:pt>
                <c:pt idx="3969">
                  <c:v>59.69</c:v>
                </c:pt>
                <c:pt idx="3970">
                  <c:v>59.7</c:v>
                </c:pt>
                <c:pt idx="3971">
                  <c:v>59.71</c:v>
                </c:pt>
                <c:pt idx="3972">
                  <c:v>59.72</c:v>
                </c:pt>
                <c:pt idx="3973">
                  <c:v>59.73</c:v>
                </c:pt>
                <c:pt idx="3974">
                  <c:v>59.74</c:v>
                </c:pt>
                <c:pt idx="3975">
                  <c:v>59.75</c:v>
                </c:pt>
                <c:pt idx="3976">
                  <c:v>59.76</c:v>
                </c:pt>
                <c:pt idx="3977">
                  <c:v>59.77</c:v>
                </c:pt>
                <c:pt idx="3978">
                  <c:v>59.78</c:v>
                </c:pt>
                <c:pt idx="3979">
                  <c:v>59.79</c:v>
                </c:pt>
                <c:pt idx="3980">
                  <c:v>59.8</c:v>
                </c:pt>
                <c:pt idx="3981">
                  <c:v>59.81</c:v>
                </c:pt>
                <c:pt idx="3982">
                  <c:v>59.82</c:v>
                </c:pt>
                <c:pt idx="3983">
                  <c:v>59.83</c:v>
                </c:pt>
                <c:pt idx="3984">
                  <c:v>59.84</c:v>
                </c:pt>
                <c:pt idx="3985">
                  <c:v>59.85</c:v>
                </c:pt>
                <c:pt idx="3986">
                  <c:v>59.86</c:v>
                </c:pt>
                <c:pt idx="3987">
                  <c:v>59.87</c:v>
                </c:pt>
                <c:pt idx="3988">
                  <c:v>59.88</c:v>
                </c:pt>
                <c:pt idx="3989">
                  <c:v>59.89</c:v>
                </c:pt>
                <c:pt idx="3990">
                  <c:v>59.9</c:v>
                </c:pt>
                <c:pt idx="3991">
                  <c:v>59.91</c:v>
                </c:pt>
                <c:pt idx="3992">
                  <c:v>59.92</c:v>
                </c:pt>
                <c:pt idx="3993">
                  <c:v>59.93</c:v>
                </c:pt>
                <c:pt idx="3994">
                  <c:v>59.94</c:v>
                </c:pt>
                <c:pt idx="3995">
                  <c:v>59.95</c:v>
                </c:pt>
                <c:pt idx="3996">
                  <c:v>59.96</c:v>
                </c:pt>
                <c:pt idx="3997">
                  <c:v>59.97</c:v>
                </c:pt>
                <c:pt idx="3998">
                  <c:v>59.98</c:v>
                </c:pt>
                <c:pt idx="3999">
                  <c:v>59.99</c:v>
                </c:pt>
                <c:pt idx="4000">
                  <c:v>60</c:v>
                </c:pt>
                <c:pt idx="4001">
                  <c:v>60.01</c:v>
                </c:pt>
                <c:pt idx="4002">
                  <c:v>60.02</c:v>
                </c:pt>
                <c:pt idx="4003">
                  <c:v>60.03</c:v>
                </c:pt>
                <c:pt idx="4004">
                  <c:v>60.04</c:v>
                </c:pt>
                <c:pt idx="4005">
                  <c:v>60.05</c:v>
                </c:pt>
                <c:pt idx="4006">
                  <c:v>60.06</c:v>
                </c:pt>
                <c:pt idx="4007">
                  <c:v>60.07</c:v>
                </c:pt>
                <c:pt idx="4008">
                  <c:v>60.08</c:v>
                </c:pt>
                <c:pt idx="4009">
                  <c:v>60.09</c:v>
                </c:pt>
                <c:pt idx="4010">
                  <c:v>60.1</c:v>
                </c:pt>
                <c:pt idx="4011">
                  <c:v>60.11</c:v>
                </c:pt>
                <c:pt idx="4012">
                  <c:v>60.12</c:v>
                </c:pt>
                <c:pt idx="4013">
                  <c:v>60.13</c:v>
                </c:pt>
                <c:pt idx="4014">
                  <c:v>60.14</c:v>
                </c:pt>
                <c:pt idx="4015">
                  <c:v>60.15</c:v>
                </c:pt>
                <c:pt idx="4016">
                  <c:v>60.16</c:v>
                </c:pt>
                <c:pt idx="4017">
                  <c:v>60.17</c:v>
                </c:pt>
                <c:pt idx="4018">
                  <c:v>60.18</c:v>
                </c:pt>
                <c:pt idx="4019">
                  <c:v>60.19</c:v>
                </c:pt>
                <c:pt idx="4020">
                  <c:v>60.2</c:v>
                </c:pt>
                <c:pt idx="4021">
                  <c:v>60.21</c:v>
                </c:pt>
                <c:pt idx="4022">
                  <c:v>60.22</c:v>
                </c:pt>
                <c:pt idx="4023">
                  <c:v>60.23</c:v>
                </c:pt>
                <c:pt idx="4024">
                  <c:v>60.24</c:v>
                </c:pt>
                <c:pt idx="4025">
                  <c:v>60.25</c:v>
                </c:pt>
                <c:pt idx="4026">
                  <c:v>60.26</c:v>
                </c:pt>
                <c:pt idx="4027">
                  <c:v>60.27</c:v>
                </c:pt>
                <c:pt idx="4028">
                  <c:v>60.28</c:v>
                </c:pt>
                <c:pt idx="4029">
                  <c:v>60.29</c:v>
                </c:pt>
                <c:pt idx="4030">
                  <c:v>60.3</c:v>
                </c:pt>
                <c:pt idx="4031">
                  <c:v>60.31</c:v>
                </c:pt>
                <c:pt idx="4032">
                  <c:v>60.32</c:v>
                </c:pt>
                <c:pt idx="4033">
                  <c:v>60.33</c:v>
                </c:pt>
                <c:pt idx="4034">
                  <c:v>60.34</c:v>
                </c:pt>
                <c:pt idx="4035">
                  <c:v>60.35</c:v>
                </c:pt>
                <c:pt idx="4036">
                  <c:v>60.36</c:v>
                </c:pt>
                <c:pt idx="4037">
                  <c:v>60.37</c:v>
                </c:pt>
                <c:pt idx="4038">
                  <c:v>60.38</c:v>
                </c:pt>
                <c:pt idx="4039">
                  <c:v>60.39</c:v>
                </c:pt>
                <c:pt idx="4040">
                  <c:v>60.4</c:v>
                </c:pt>
                <c:pt idx="4041">
                  <c:v>60.41</c:v>
                </c:pt>
                <c:pt idx="4042">
                  <c:v>60.42</c:v>
                </c:pt>
                <c:pt idx="4043">
                  <c:v>60.43</c:v>
                </c:pt>
                <c:pt idx="4044">
                  <c:v>60.44</c:v>
                </c:pt>
                <c:pt idx="4045">
                  <c:v>60.45</c:v>
                </c:pt>
                <c:pt idx="4046">
                  <c:v>60.46</c:v>
                </c:pt>
                <c:pt idx="4047">
                  <c:v>60.47</c:v>
                </c:pt>
                <c:pt idx="4048">
                  <c:v>60.48</c:v>
                </c:pt>
                <c:pt idx="4049">
                  <c:v>60.49</c:v>
                </c:pt>
                <c:pt idx="4050">
                  <c:v>60.5</c:v>
                </c:pt>
                <c:pt idx="4051">
                  <c:v>60.51</c:v>
                </c:pt>
                <c:pt idx="4052">
                  <c:v>60.52</c:v>
                </c:pt>
                <c:pt idx="4053">
                  <c:v>60.53</c:v>
                </c:pt>
                <c:pt idx="4054">
                  <c:v>60.54</c:v>
                </c:pt>
                <c:pt idx="4055">
                  <c:v>60.55</c:v>
                </c:pt>
                <c:pt idx="4056">
                  <c:v>60.56</c:v>
                </c:pt>
                <c:pt idx="4057">
                  <c:v>60.57</c:v>
                </c:pt>
                <c:pt idx="4058">
                  <c:v>60.58</c:v>
                </c:pt>
                <c:pt idx="4059">
                  <c:v>60.59</c:v>
                </c:pt>
                <c:pt idx="4060">
                  <c:v>60.6</c:v>
                </c:pt>
                <c:pt idx="4061">
                  <c:v>60.61</c:v>
                </c:pt>
                <c:pt idx="4062">
                  <c:v>60.62</c:v>
                </c:pt>
                <c:pt idx="4063">
                  <c:v>60.63</c:v>
                </c:pt>
                <c:pt idx="4064">
                  <c:v>60.64</c:v>
                </c:pt>
                <c:pt idx="4065">
                  <c:v>60.65</c:v>
                </c:pt>
                <c:pt idx="4066">
                  <c:v>60.66</c:v>
                </c:pt>
                <c:pt idx="4067">
                  <c:v>60.67</c:v>
                </c:pt>
                <c:pt idx="4068">
                  <c:v>60.68</c:v>
                </c:pt>
                <c:pt idx="4069">
                  <c:v>60.69</c:v>
                </c:pt>
                <c:pt idx="4070">
                  <c:v>60.7</c:v>
                </c:pt>
                <c:pt idx="4071">
                  <c:v>60.71</c:v>
                </c:pt>
                <c:pt idx="4072">
                  <c:v>60.72</c:v>
                </c:pt>
                <c:pt idx="4073">
                  <c:v>60.73</c:v>
                </c:pt>
                <c:pt idx="4074">
                  <c:v>60.74</c:v>
                </c:pt>
                <c:pt idx="4075">
                  <c:v>60.75</c:v>
                </c:pt>
                <c:pt idx="4076">
                  <c:v>60.76</c:v>
                </c:pt>
                <c:pt idx="4077">
                  <c:v>60.77</c:v>
                </c:pt>
                <c:pt idx="4078">
                  <c:v>60.78</c:v>
                </c:pt>
                <c:pt idx="4079">
                  <c:v>60.79</c:v>
                </c:pt>
                <c:pt idx="4080">
                  <c:v>60.8</c:v>
                </c:pt>
                <c:pt idx="4081">
                  <c:v>60.81</c:v>
                </c:pt>
                <c:pt idx="4082">
                  <c:v>60.82</c:v>
                </c:pt>
                <c:pt idx="4083">
                  <c:v>60.83</c:v>
                </c:pt>
                <c:pt idx="4084">
                  <c:v>60.84</c:v>
                </c:pt>
                <c:pt idx="4085">
                  <c:v>60.85</c:v>
                </c:pt>
                <c:pt idx="4086">
                  <c:v>60.86</c:v>
                </c:pt>
                <c:pt idx="4087">
                  <c:v>60.87</c:v>
                </c:pt>
                <c:pt idx="4088">
                  <c:v>60.88</c:v>
                </c:pt>
                <c:pt idx="4089">
                  <c:v>60.89</c:v>
                </c:pt>
                <c:pt idx="4090">
                  <c:v>60.9</c:v>
                </c:pt>
                <c:pt idx="4091">
                  <c:v>60.91</c:v>
                </c:pt>
                <c:pt idx="4092">
                  <c:v>60.92</c:v>
                </c:pt>
                <c:pt idx="4093">
                  <c:v>60.93</c:v>
                </c:pt>
                <c:pt idx="4094">
                  <c:v>60.94</c:v>
                </c:pt>
                <c:pt idx="4095">
                  <c:v>60.95</c:v>
                </c:pt>
                <c:pt idx="4096">
                  <c:v>60.96</c:v>
                </c:pt>
                <c:pt idx="4097">
                  <c:v>60.97</c:v>
                </c:pt>
                <c:pt idx="4098">
                  <c:v>60.98</c:v>
                </c:pt>
                <c:pt idx="4099">
                  <c:v>60.99</c:v>
                </c:pt>
                <c:pt idx="4100">
                  <c:v>61</c:v>
                </c:pt>
                <c:pt idx="4101">
                  <c:v>61.01</c:v>
                </c:pt>
                <c:pt idx="4102">
                  <c:v>61.02</c:v>
                </c:pt>
                <c:pt idx="4103">
                  <c:v>61.03</c:v>
                </c:pt>
                <c:pt idx="4104">
                  <c:v>61.04</c:v>
                </c:pt>
                <c:pt idx="4105">
                  <c:v>61.05</c:v>
                </c:pt>
                <c:pt idx="4106">
                  <c:v>61.06</c:v>
                </c:pt>
                <c:pt idx="4107">
                  <c:v>61.07</c:v>
                </c:pt>
                <c:pt idx="4108">
                  <c:v>61.08</c:v>
                </c:pt>
                <c:pt idx="4109">
                  <c:v>61.09</c:v>
                </c:pt>
                <c:pt idx="4110">
                  <c:v>61.1</c:v>
                </c:pt>
                <c:pt idx="4111">
                  <c:v>61.11</c:v>
                </c:pt>
                <c:pt idx="4112">
                  <c:v>61.12</c:v>
                </c:pt>
                <c:pt idx="4113">
                  <c:v>61.13</c:v>
                </c:pt>
                <c:pt idx="4114">
                  <c:v>61.14</c:v>
                </c:pt>
                <c:pt idx="4115">
                  <c:v>61.15</c:v>
                </c:pt>
                <c:pt idx="4116">
                  <c:v>61.16</c:v>
                </c:pt>
                <c:pt idx="4117">
                  <c:v>61.17</c:v>
                </c:pt>
                <c:pt idx="4118">
                  <c:v>61.18</c:v>
                </c:pt>
                <c:pt idx="4119">
                  <c:v>61.19</c:v>
                </c:pt>
                <c:pt idx="4120">
                  <c:v>61.2</c:v>
                </c:pt>
                <c:pt idx="4121">
                  <c:v>61.21</c:v>
                </c:pt>
                <c:pt idx="4122">
                  <c:v>61.22</c:v>
                </c:pt>
                <c:pt idx="4123">
                  <c:v>61.23</c:v>
                </c:pt>
                <c:pt idx="4124">
                  <c:v>61.24</c:v>
                </c:pt>
                <c:pt idx="4125">
                  <c:v>61.25</c:v>
                </c:pt>
                <c:pt idx="4126">
                  <c:v>61.26</c:v>
                </c:pt>
                <c:pt idx="4127">
                  <c:v>61.27</c:v>
                </c:pt>
                <c:pt idx="4128">
                  <c:v>61.28</c:v>
                </c:pt>
                <c:pt idx="4129">
                  <c:v>61.29</c:v>
                </c:pt>
                <c:pt idx="4130">
                  <c:v>61.3</c:v>
                </c:pt>
                <c:pt idx="4131">
                  <c:v>61.31</c:v>
                </c:pt>
                <c:pt idx="4132">
                  <c:v>61.32</c:v>
                </c:pt>
                <c:pt idx="4133">
                  <c:v>61.33</c:v>
                </c:pt>
                <c:pt idx="4134">
                  <c:v>61.34</c:v>
                </c:pt>
                <c:pt idx="4135">
                  <c:v>61.35</c:v>
                </c:pt>
                <c:pt idx="4136">
                  <c:v>61.36</c:v>
                </c:pt>
                <c:pt idx="4137">
                  <c:v>61.37</c:v>
                </c:pt>
                <c:pt idx="4138">
                  <c:v>61.38</c:v>
                </c:pt>
                <c:pt idx="4139">
                  <c:v>61.39</c:v>
                </c:pt>
                <c:pt idx="4140">
                  <c:v>61.4</c:v>
                </c:pt>
                <c:pt idx="4141">
                  <c:v>61.41</c:v>
                </c:pt>
                <c:pt idx="4142">
                  <c:v>61.42</c:v>
                </c:pt>
                <c:pt idx="4143">
                  <c:v>61.43</c:v>
                </c:pt>
                <c:pt idx="4144">
                  <c:v>61.44</c:v>
                </c:pt>
                <c:pt idx="4145">
                  <c:v>61.45</c:v>
                </c:pt>
                <c:pt idx="4146">
                  <c:v>61.46</c:v>
                </c:pt>
                <c:pt idx="4147">
                  <c:v>61.47</c:v>
                </c:pt>
                <c:pt idx="4148">
                  <c:v>61.48</c:v>
                </c:pt>
                <c:pt idx="4149">
                  <c:v>61.49</c:v>
                </c:pt>
                <c:pt idx="4150">
                  <c:v>61.5</c:v>
                </c:pt>
                <c:pt idx="4151">
                  <c:v>61.51</c:v>
                </c:pt>
                <c:pt idx="4152">
                  <c:v>61.52</c:v>
                </c:pt>
                <c:pt idx="4153">
                  <c:v>61.53</c:v>
                </c:pt>
                <c:pt idx="4154">
                  <c:v>61.54</c:v>
                </c:pt>
                <c:pt idx="4155">
                  <c:v>61.55</c:v>
                </c:pt>
                <c:pt idx="4156">
                  <c:v>61.56</c:v>
                </c:pt>
                <c:pt idx="4157">
                  <c:v>61.57</c:v>
                </c:pt>
                <c:pt idx="4158">
                  <c:v>61.58</c:v>
                </c:pt>
                <c:pt idx="4159">
                  <c:v>61.59</c:v>
                </c:pt>
                <c:pt idx="4160">
                  <c:v>61.6</c:v>
                </c:pt>
                <c:pt idx="4161">
                  <c:v>61.61</c:v>
                </c:pt>
                <c:pt idx="4162">
                  <c:v>61.62</c:v>
                </c:pt>
                <c:pt idx="4163">
                  <c:v>61.63</c:v>
                </c:pt>
                <c:pt idx="4164">
                  <c:v>61.64</c:v>
                </c:pt>
                <c:pt idx="4165">
                  <c:v>61.65</c:v>
                </c:pt>
                <c:pt idx="4166">
                  <c:v>61.66</c:v>
                </c:pt>
                <c:pt idx="4167">
                  <c:v>61.67</c:v>
                </c:pt>
                <c:pt idx="4168">
                  <c:v>61.68</c:v>
                </c:pt>
                <c:pt idx="4169">
                  <c:v>61.69</c:v>
                </c:pt>
                <c:pt idx="4170">
                  <c:v>61.7</c:v>
                </c:pt>
                <c:pt idx="4171">
                  <c:v>61.71</c:v>
                </c:pt>
                <c:pt idx="4172">
                  <c:v>61.72</c:v>
                </c:pt>
                <c:pt idx="4173">
                  <c:v>61.73</c:v>
                </c:pt>
                <c:pt idx="4174">
                  <c:v>61.74</c:v>
                </c:pt>
                <c:pt idx="4175">
                  <c:v>61.75</c:v>
                </c:pt>
                <c:pt idx="4176">
                  <c:v>61.76</c:v>
                </c:pt>
                <c:pt idx="4177">
                  <c:v>61.77</c:v>
                </c:pt>
                <c:pt idx="4178">
                  <c:v>61.78</c:v>
                </c:pt>
                <c:pt idx="4179">
                  <c:v>61.79</c:v>
                </c:pt>
                <c:pt idx="4180">
                  <c:v>61.8</c:v>
                </c:pt>
                <c:pt idx="4181">
                  <c:v>61.81</c:v>
                </c:pt>
                <c:pt idx="4182">
                  <c:v>61.82</c:v>
                </c:pt>
                <c:pt idx="4183">
                  <c:v>61.83</c:v>
                </c:pt>
                <c:pt idx="4184">
                  <c:v>61.84</c:v>
                </c:pt>
                <c:pt idx="4185">
                  <c:v>61.85</c:v>
                </c:pt>
                <c:pt idx="4186">
                  <c:v>61.86</c:v>
                </c:pt>
                <c:pt idx="4187">
                  <c:v>61.87</c:v>
                </c:pt>
                <c:pt idx="4188">
                  <c:v>61.88</c:v>
                </c:pt>
                <c:pt idx="4189">
                  <c:v>61.89</c:v>
                </c:pt>
                <c:pt idx="4190">
                  <c:v>61.9</c:v>
                </c:pt>
                <c:pt idx="4191">
                  <c:v>61.91</c:v>
                </c:pt>
                <c:pt idx="4192">
                  <c:v>61.92</c:v>
                </c:pt>
                <c:pt idx="4193">
                  <c:v>61.93</c:v>
                </c:pt>
                <c:pt idx="4194">
                  <c:v>61.94</c:v>
                </c:pt>
                <c:pt idx="4195">
                  <c:v>61.95</c:v>
                </c:pt>
                <c:pt idx="4196">
                  <c:v>61.96</c:v>
                </c:pt>
                <c:pt idx="4197">
                  <c:v>61.97</c:v>
                </c:pt>
                <c:pt idx="4198">
                  <c:v>61.98</c:v>
                </c:pt>
                <c:pt idx="4199">
                  <c:v>61.99</c:v>
                </c:pt>
                <c:pt idx="4200">
                  <c:v>62</c:v>
                </c:pt>
                <c:pt idx="4201">
                  <c:v>62.01</c:v>
                </c:pt>
                <c:pt idx="4202">
                  <c:v>62.02</c:v>
                </c:pt>
                <c:pt idx="4203">
                  <c:v>62.03</c:v>
                </c:pt>
                <c:pt idx="4204">
                  <c:v>62.04</c:v>
                </c:pt>
                <c:pt idx="4205">
                  <c:v>62.05</c:v>
                </c:pt>
                <c:pt idx="4206">
                  <c:v>62.06</c:v>
                </c:pt>
                <c:pt idx="4207">
                  <c:v>62.07</c:v>
                </c:pt>
                <c:pt idx="4208">
                  <c:v>62.08</c:v>
                </c:pt>
                <c:pt idx="4209">
                  <c:v>62.09</c:v>
                </c:pt>
                <c:pt idx="4210">
                  <c:v>62.1</c:v>
                </c:pt>
                <c:pt idx="4211">
                  <c:v>62.11</c:v>
                </c:pt>
                <c:pt idx="4212">
                  <c:v>62.12</c:v>
                </c:pt>
                <c:pt idx="4213">
                  <c:v>62.13</c:v>
                </c:pt>
                <c:pt idx="4214">
                  <c:v>62.14</c:v>
                </c:pt>
                <c:pt idx="4215">
                  <c:v>62.15</c:v>
                </c:pt>
                <c:pt idx="4216">
                  <c:v>62.16</c:v>
                </c:pt>
                <c:pt idx="4217">
                  <c:v>62.17</c:v>
                </c:pt>
                <c:pt idx="4218">
                  <c:v>62.18</c:v>
                </c:pt>
                <c:pt idx="4219">
                  <c:v>62.19</c:v>
                </c:pt>
                <c:pt idx="4220">
                  <c:v>62.2</c:v>
                </c:pt>
                <c:pt idx="4221">
                  <c:v>62.21</c:v>
                </c:pt>
                <c:pt idx="4222">
                  <c:v>62.22</c:v>
                </c:pt>
                <c:pt idx="4223">
                  <c:v>62.23</c:v>
                </c:pt>
                <c:pt idx="4224">
                  <c:v>62.24</c:v>
                </c:pt>
                <c:pt idx="4225">
                  <c:v>62.25</c:v>
                </c:pt>
                <c:pt idx="4226">
                  <c:v>62.26</c:v>
                </c:pt>
                <c:pt idx="4227">
                  <c:v>62.27</c:v>
                </c:pt>
                <c:pt idx="4228">
                  <c:v>62.28</c:v>
                </c:pt>
                <c:pt idx="4229">
                  <c:v>62.29</c:v>
                </c:pt>
                <c:pt idx="4230">
                  <c:v>62.3</c:v>
                </c:pt>
                <c:pt idx="4231">
                  <c:v>62.31</c:v>
                </c:pt>
                <c:pt idx="4232">
                  <c:v>62.32</c:v>
                </c:pt>
                <c:pt idx="4233">
                  <c:v>62.33</c:v>
                </c:pt>
                <c:pt idx="4234">
                  <c:v>62.34</c:v>
                </c:pt>
                <c:pt idx="4235">
                  <c:v>62.35</c:v>
                </c:pt>
                <c:pt idx="4236">
                  <c:v>62.36</c:v>
                </c:pt>
                <c:pt idx="4237">
                  <c:v>62.37</c:v>
                </c:pt>
                <c:pt idx="4238">
                  <c:v>62.38</c:v>
                </c:pt>
                <c:pt idx="4239">
                  <c:v>62.39</c:v>
                </c:pt>
                <c:pt idx="4240">
                  <c:v>62.4</c:v>
                </c:pt>
                <c:pt idx="4241">
                  <c:v>62.41</c:v>
                </c:pt>
                <c:pt idx="4242">
                  <c:v>62.42</c:v>
                </c:pt>
                <c:pt idx="4243">
                  <c:v>62.43</c:v>
                </c:pt>
                <c:pt idx="4244">
                  <c:v>62.44</c:v>
                </c:pt>
                <c:pt idx="4245">
                  <c:v>62.45</c:v>
                </c:pt>
                <c:pt idx="4246">
                  <c:v>62.46</c:v>
                </c:pt>
                <c:pt idx="4247">
                  <c:v>62.47</c:v>
                </c:pt>
                <c:pt idx="4248">
                  <c:v>62.48</c:v>
                </c:pt>
                <c:pt idx="4249">
                  <c:v>62.49</c:v>
                </c:pt>
                <c:pt idx="4250">
                  <c:v>62.5</c:v>
                </c:pt>
                <c:pt idx="4251">
                  <c:v>62.51</c:v>
                </c:pt>
                <c:pt idx="4252">
                  <c:v>62.52</c:v>
                </c:pt>
                <c:pt idx="4253">
                  <c:v>62.53</c:v>
                </c:pt>
                <c:pt idx="4254">
                  <c:v>62.54</c:v>
                </c:pt>
                <c:pt idx="4255">
                  <c:v>62.55</c:v>
                </c:pt>
                <c:pt idx="4256">
                  <c:v>62.56</c:v>
                </c:pt>
                <c:pt idx="4257">
                  <c:v>62.57</c:v>
                </c:pt>
                <c:pt idx="4258">
                  <c:v>62.58</c:v>
                </c:pt>
                <c:pt idx="4259">
                  <c:v>62.59</c:v>
                </c:pt>
                <c:pt idx="4260">
                  <c:v>62.6</c:v>
                </c:pt>
                <c:pt idx="4261">
                  <c:v>62.61</c:v>
                </c:pt>
                <c:pt idx="4262">
                  <c:v>62.62</c:v>
                </c:pt>
                <c:pt idx="4263">
                  <c:v>62.63</c:v>
                </c:pt>
                <c:pt idx="4264">
                  <c:v>62.64</c:v>
                </c:pt>
                <c:pt idx="4265">
                  <c:v>62.65</c:v>
                </c:pt>
                <c:pt idx="4266">
                  <c:v>62.66</c:v>
                </c:pt>
                <c:pt idx="4267">
                  <c:v>62.67</c:v>
                </c:pt>
                <c:pt idx="4268">
                  <c:v>62.68</c:v>
                </c:pt>
                <c:pt idx="4269">
                  <c:v>62.69</c:v>
                </c:pt>
                <c:pt idx="4270">
                  <c:v>62.7</c:v>
                </c:pt>
                <c:pt idx="4271">
                  <c:v>62.71</c:v>
                </c:pt>
                <c:pt idx="4272">
                  <c:v>62.72</c:v>
                </c:pt>
                <c:pt idx="4273">
                  <c:v>62.73</c:v>
                </c:pt>
                <c:pt idx="4274">
                  <c:v>62.74</c:v>
                </c:pt>
                <c:pt idx="4275">
                  <c:v>62.75</c:v>
                </c:pt>
                <c:pt idx="4276">
                  <c:v>62.76</c:v>
                </c:pt>
                <c:pt idx="4277">
                  <c:v>62.77</c:v>
                </c:pt>
                <c:pt idx="4278">
                  <c:v>62.78</c:v>
                </c:pt>
                <c:pt idx="4279">
                  <c:v>62.79</c:v>
                </c:pt>
                <c:pt idx="4280">
                  <c:v>62.8</c:v>
                </c:pt>
                <c:pt idx="4281">
                  <c:v>62.81</c:v>
                </c:pt>
                <c:pt idx="4282">
                  <c:v>62.82</c:v>
                </c:pt>
                <c:pt idx="4283">
                  <c:v>62.83</c:v>
                </c:pt>
                <c:pt idx="4284">
                  <c:v>62.84</c:v>
                </c:pt>
                <c:pt idx="4285">
                  <c:v>62.85</c:v>
                </c:pt>
                <c:pt idx="4286">
                  <c:v>62.86</c:v>
                </c:pt>
                <c:pt idx="4287">
                  <c:v>62.87</c:v>
                </c:pt>
                <c:pt idx="4288">
                  <c:v>62.88</c:v>
                </c:pt>
                <c:pt idx="4289">
                  <c:v>62.89</c:v>
                </c:pt>
                <c:pt idx="4290">
                  <c:v>62.9</c:v>
                </c:pt>
                <c:pt idx="4291">
                  <c:v>62.91</c:v>
                </c:pt>
                <c:pt idx="4292">
                  <c:v>62.92</c:v>
                </c:pt>
                <c:pt idx="4293">
                  <c:v>62.93</c:v>
                </c:pt>
                <c:pt idx="4294">
                  <c:v>62.94</c:v>
                </c:pt>
                <c:pt idx="4295">
                  <c:v>62.95</c:v>
                </c:pt>
                <c:pt idx="4296">
                  <c:v>62.96</c:v>
                </c:pt>
                <c:pt idx="4297">
                  <c:v>62.97</c:v>
                </c:pt>
                <c:pt idx="4298">
                  <c:v>62.98</c:v>
                </c:pt>
                <c:pt idx="4299">
                  <c:v>62.99</c:v>
                </c:pt>
                <c:pt idx="4300">
                  <c:v>63</c:v>
                </c:pt>
                <c:pt idx="4301">
                  <c:v>63.01</c:v>
                </c:pt>
                <c:pt idx="4302">
                  <c:v>63.02</c:v>
                </c:pt>
                <c:pt idx="4303">
                  <c:v>63.03</c:v>
                </c:pt>
                <c:pt idx="4304">
                  <c:v>63.04</c:v>
                </c:pt>
                <c:pt idx="4305">
                  <c:v>63.05</c:v>
                </c:pt>
                <c:pt idx="4306">
                  <c:v>63.06</c:v>
                </c:pt>
                <c:pt idx="4307">
                  <c:v>63.07</c:v>
                </c:pt>
                <c:pt idx="4308">
                  <c:v>63.08</c:v>
                </c:pt>
                <c:pt idx="4309">
                  <c:v>63.09</c:v>
                </c:pt>
                <c:pt idx="4310">
                  <c:v>63.1</c:v>
                </c:pt>
                <c:pt idx="4311">
                  <c:v>63.11</c:v>
                </c:pt>
                <c:pt idx="4312">
                  <c:v>63.12</c:v>
                </c:pt>
                <c:pt idx="4313">
                  <c:v>63.13</c:v>
                </c:pt>
                <c:pt idx="4314">
                  <c:v>63.14</c:v>
                </c:pt>
                <c:pt idx="4315">
                  <c:v>63.15</c:v>
                </c:pt>
                <c:pt idx="4316">
                  <c:v>63.16</c:v>
                </c:pt>
                <c:pt idx="4317">
                  <c:v>63.17</c:v>
                </c:pt>
                <c:pt idx="4318">
                  <c:v>63.18</c:v>
                </c:pt>
                <c:pt idx="4319">
                  <c:v>63.19</c:v>
                </c:pt>
                <c:pt idx="4320">
                  <c:v>63.2</c:v>
                </c:pt>
                <c:pt idx="4321">
                  <c:v>63.21</c:v>
                </c:pt>
                <c:pt idx="4322">
                  <c:v>63.22</c:v>
                </c:pt>
                <c:pt idx="4323">
                  <c:v>63.23</c:v>
                </c:pt>
                <c:pt idx="4324">
                  <c:v>63.24</c:v>
                </c:pt>
                <c:pt idx="4325">
                  <c:v>63.25</c:v>
                </c:pt>
                <c:pt idx="4326">
                  <c:v>63.26</c:v>
                </c:pt>
                <c:pt idx="4327">
                  <c:v>63.27</c:v>
                </c:pt>
                <c:pt idx="4328">
                  <c:v>63.28</c:v>
                </c:pt>
                <c:pt idx="4329">
                  <c:v>63.29</c:v>
                </c:pt>
                <c:pt idx="4330">
                  <c:v>63.3</c:v>
                </c:pt>
                <c:pt idx="4331">
                  <c:v>63.31</c:v>
                </c:pt>
                <c:pt idx="4332">
                  <c:v>63.32</c:v>
                </c:pt>
                <c:pt idx="4333">
                  <c:v>63.33</c:v>
                </c:pt>
                <c:pt idx="4334">
                  <c:v>63.34</c:v>
                </c:pt>
                <c:pt idx="4335">
                  <c:v>63.35</c:v>
                </c:pt>
                <c:pt idx="4336">
                  <c:v>63.36</c:v>
                </c:pt>
                <c:pt idx="4337">
                  <c:v>63.37</c:v>
                </c:pt>
                <c:pt idx="4338">
                  <c:v>63.38</c:v>
                </c:pt>
                <c:pt idx="4339">
                  <c:v>63.39</c:v>
                </c:pt>
                <c:pt idx="4340">
                  <c:v>63.4</c:v>
                </c:pt>
                <c:pt idx="4341">
                  <c:v>63.41</c:v>
                </c:pt>
                <c:pt idx="4342">
                  <c:v>63.42</c:v>
                </c:pt>
                <c:pt idx="4343">
                  <c:v>63.43</c:v>
                </c:pt>
                <c:pt idx="4344">
                  <c:v>63.44</c:v>
                </c:pt>
                <c:pt idx="4345">
                  <c:v>63.45</c:v>
                </c:pt>
                <c:pt idx="4346">
                  <c:v>63.46</c:v>
                </c:pt>
                <c:pt idx="4347">
                  <c:v>63.47</c:v>
                </c:pt>
                <c:pt idx="4348">
                  <c:v>63.48</c:v>
                </c:pt>
                <c:pt idx="4349">
                  <c:v>63.49</c:v>
                </c:pt>
                <c:pt idx="4350">
                  <c:v>63.5</c:v>
                </c:pt>
                <c:pt idx="4351">
                  <c:v>63.51</c:v>
                </c:pt>
                <c:pt idx="4352">
                  <c:v>63.52</c:v>
                </c:pt>
                <c:pt idx="4353">
                  <c:v>63.53</c:v>
                </c:pt>
                <c:pt idx="4354">
                  <c:v>63.54</c:v>
                </c:pt>
                <c:pt idx="4355">
                  <c:v>63.55</c:v>
                </c:pt>
                <c:pt idx="4356">
                  <c:v>63.56</c:v>
                </c:pt>
                <c:pt idx="4357">
                  <c:v>63.57</c:v>
                </c:pt>
                <c:pt idx="4358">
                  <c:v>63.58</c:v>
                </c:pt>
                <c:pt idx="4359">
                  <c:v>63.59</c:v>
                </c:pt>
                <c:pt idx="4360">
                  <c:v>63.6</c:v>
                </c:pt>
                <c:pt idx="4361">
                  <c:v>63.61</c:v>
                </c:pt>
                <c:pt idx="4362">
                  <c:v>63.62</c:v>
                </c:pt>
                <c:pt idx="4363">
                  <c:v>63.63</c:v>
                </c:pt>
                <c:pt idx="4364">
                  <c:v>63.64</c:v>
                </c:pt>
                <c:pt idx="4365">
                  <c:v>63.65</c:v>
                </c:pt>
                <c:pt idx="4366">
                  <c:v>63.66</c:v>
                </c:pt>
                <c:pt idx="4367">
                  <c:v>63.67</c:v>
                </c:pt>
                <c:pt idx="4368">
                  <c:v>63.68</c:v>
                </c:pt>
                <c:pt idx="4369">
                  <c:v>63.69</c:v>
                </c:pt>
                <c:pt idx="4370">
                  <c:v>63.7</c:v>
                </c:pt>
                <c:pt idx="4371">
                  <c:v>63.71</c:v>
                </c:pt>
                <c:pt idx="4372">
                  <c:v>63.72</c:v>
                </c:pt>
                <c:pt idx="4373">
                  <c:v>63.73</c:v>
                </c:pt>
                <c:pt idx="4374">
                  <c:v>63.74</c:v>
                </c:pt>
                <c:pt idx="4375">
                  <c:v>63.75</c:v>
                </c:pt>
                <c:pt idx="4376">
                  <c:v>63.76</c:v>
                </c:pt>
                <c:pt idx="4377">
                  <c:v>63.77</c:v>
                </c:pt>
                <c:pt idx="4378">
                  <c:v>63.78</c:v>
                </c:pt>
                <c:pt idx="4379">
                  <c:v>63.79</c:v>
                </c:pt>
                <c:pt idx="4380">
                  <c:v>63.8</c:v>
                </c:pt>
                <c:pt idx="4381">
                  <c:v>63.81</c:v>
                </c:pt>
                <c:pt idx="4382">
                  <c:v>63.82</c:v>
                </c:pt>
                <c:pt idx="4383">
                  <c:v>63.83</c:v>
                </c:pt>
                <c:pt idx="4384">
                  <c:v>63.84</c:v>
                </c:pt>
                <c:pt idx="4385">
                  <c:v>63.85</c:v>
                </c:pt>
                <c:pt idx="4386">
                  <c:v>63.86</c:v>
                </c:pt>
                <c:pt idx="4387">
                  <c:v>63.87</c:v>
                </c:pt>
                <c:pt idx="4388">
                  <c:v>63.88</c:v>
                </c:pt>
                <c:pt idx="4389">
                  <c:v>63.89</c:v>
                </c:pt>
                <c:pt idx="4390">
                  <c:v>63.9</c:v>
                </c:pt>
                <c:pt idx="4391">
                  <c:v>63.91</c:v>
                </c:pt>
                <c:pt idx="4392">
                  <c:v>63.92</c:v>
                </c:pt>
                <c:pt idx="4393">
                  <c:v>63.93</c:v>
                </c:pt>
                <c:pt idx="4394">
                  <c:v>63.94</c:v>
                </c:pt>
                <c:pt idx="4395">
                  <c:v>63.95</c:v>
                </c:pt>
                <c:pt idx="4396">
                  <c:v>63.96</c:v>
                </c:pt>
                <c:pt idx="4397">
                  <c:v>63.97</c:v>
                </c:pt>
                <c:pt idx="4398">
                  <c:v>63.98</c:v>
                </c:pt>
                <c:pt idx="4399">
                  <c:v>63.99</c:v>
                </c:pt>
                <c:pt idx="4400">
                  <c:v>64</c:v>
                </c:pt>
                <c:pt idx="4401">
                  <c:v>64.010000000000005</c:v>
                </c:pt>
                <c:pt idx="4402">
                  <c:v>64.02</c:v>
                </c:pt>
                <c:pt idx="4403">
                  <c:v>64.03</c:v>
                </c:pt>
                <c:pt idx="4404">
                  <c:v>64.040000000000006</c:v>
                </c:pt>
                <c:pt idx="4405">
                  <c:v>64.05</c:v>
                </c:pt>
                <c:pt idx="4406">
                  <c:v>64.06</c:v>
                </c:pt>
                <c:pt idx="4407">
                  <c:v>64.069999999999993</c:v>
                </c:pt>
                <c:pt idx="4408">
                  <c:v>64.08</c:v>
                </c:pt>
                <c:pt idx="4409">
                  <c:v>64.09</c:v>
                </c:pt>
                <c:pt idx="4410">
                  <c:v>64.099999999999994</c:v>
                </c:pt>
                <c:pt idx="4411">
                  <c:v>64.11</c:v>
                </c:pt>
                <c:pt idx="4412">
                  <c:v>64.12</c:v>
                </c:pt>
                <c:pt idx="4413">
                  <c:v>64.13</c:v>
                </c:pt>
                <c:pt idx="4414">
                  <c:v>64.14</c:v>
                </c:pt>
                <c:pt idx="4415">
                  <c:v>64.150000000000006</c:v>
                </c:pt>
                <c:pt idx="4416">
                  <c:v>64.16</c:v>
                </c:pt>
                <c:pt idx="4417">
                  <c:v>64.17</c:v>
                </c:pt>
                <c:pt idx="4418">
                  <c:v>64.180000000000007</c:v>
                </c:pt>
                <c:pt idx="4419">
                  <c:v>64.19</c:v>
                </c:pt>
                <c:pt idx="4420">
                  <c:v>64.2</c:v>
                </c:pt>
                <c:pt idx="4421">
                  <c:v>64.209999999999994</c:v>
                </c:pt>
                <c:pt idx="4422">
                  <c:v>64.22</c:v>
                </c:pt>
                <c:pt idx="4423">
                  <c:v>64.23</c:v>
                </c:pt>
                <c:pt idx="4424">
                  <c:v>64.239999999999995</c:v>
                </c:pt>
                <c:pt idx="4425">
                  <c:v>64.25</c:v>
                </c:pt>
                <c:pt idx="4426">
                  <c:v>64.260000000000005</c:v>
                </c:pt>
                <c:pt idx="4427">
                  <c:v>64.27</c:v>
                </c:pt>
                <c:pt idx="4428">
                  <c:v>64.28</c:v>
                </c:pt>
                <c:pt idx="4429">
                  <c:v>64.290000000000006</c:v>
                </c:pt>
                <c:pt idx="4430">
                  <c:v>64.3</c:v>
                </c:pt>
                <c:pt idx="4431">
                  <c:v>64.31</c:v>
                </c:pt>
                <c:pt idx="4432">
                  <c:v>64.319999999999993</c:v>
                </c:pt>
                <c:pt idx="4433">
                  <c:v>64.33</c:v>
                </c:pt>
                <c:pt idx="4434">
                  <c:v>64.34</c:v>
                </c:pt>
                <c:pt idx="4435">
                  <c:v>64.349999999999994</c:v>
                </c:pt>
                <c:pt idx="4436">
                  <c:v>64.36</c:v>
                </c:pt>
                <c:pt idx="4437">
                  <c:v>64.37</c:v>
                </c:pt>
                <c:pt idx="4438">
                  <c:v>64.38</c:v>
                </c:pt>
                <c:pt idx="4439">
                  <c:v>64.39</c:v>
                </c:pt>
                <c:pt idx="4440">
                  <c:v>64.400000000000006</c:v>
                </c:pt>
                <c:pt idx="4441">
                  <c:v>64.41</c:v>
                </c:pt>
                <c:pt idx="4442">
                  <c:v>64.42</c:v>
                </c:pt>
                <c:pt idx="4443">
                  <c:v>64.430000000000007</c:v>
                </c:pt>
                <c:pt idx="4444">
                  <c:v>64.44</c:v>
                </c:pt>
                <c:pt idx="4445">
                  <c:v>64.45</c:v>
                </c:pt>
                <c:pt idx="4446">
                  <c:v>64.459999999999994</c:v>
                </c:pt>
                <c:pt idx="4447">
                  <c:v>64.47</c:v>
                </c:pt>
                <c:pt idx="4448">
                  <c:v>64.48</c:v>
                </c:pt>
                <c:pt idx="4449">
                  <c:v>64.489999999999995</c:v>
                </c:pt>
                <c:pt idx="4450">
                  <c:v>64.5</c:v>
                </c:pt>
                <c:pt idx="4451">
                  <c:v>64.510000000000005</c:v>
                </c:pt>
                <c:pt idx="4452">
                  <c:v>64.52</c:v>
                </c:pt>
                <c:pt idx="4453">
                  <c:v>64.53</c:v>
                </c:pt>
                <c:pt idx="4454">
                  <c:v>64.540000000000006</c:v>
                </c:pt>
                <c:pt idx="4455">
                  <c:v>64.55</c:v>
                </c:pt>
                <c:pt idx="4456">
                  <c:v>64.56</c:v>
                </c:pt>
                <c:pt idx="4457">
                  <c:v>64.569999999999993</c:v>
                </c:pt>
                <c:pt idx="4458">
                  <c:v>64.58</c:v>
                </c:pt>
                <c:pt idx="4459">
                  <c:v>64.59</c:v>
                </c:pt>
                <c:pt idx="4460">
                  <c:v>64.599999999999994</c:v>
                </c:pt>
                <c:pt idx="4461">
                  <c:v>64.61</c:v>
                </c:pt>
                <c:pt idx="4462">
                  <c:v>64.62</c:v>
                </c:pt>
                <c:pt idx="4463">
                  <c:v>64.63</c:v>
                </c:pt>
                <c:pt idx="4464">
                  <c:v>64.64</c:v>
                </c:pt>
                <c:pt idx="4465">
                  <c:v>64.650000000000006</c:v>
                </c:pt>
                <c:pt idx="4466">
                  <c:v>64.66</c:v>
                </c:pt>
                <c:pt idx="4467">
                  <c:v>64.67</c:v>
                </c:pt>
                <c:pt idx="4468">
                  <c:v>64.680000000000007</c:v>
                </c:pt>
                <c:pt idx="4469">
                  <c:v>64.69</c:v>
                </c:pt>
                <c:pt idx="4470">
                  <c:v>64.7</c:v>
                </c:pt>
                <c:pt idx="4471">
                  <c:v>64.709999999999994</c:v>
                </c:pt>
                <c:pt idx="4472">
                  <c:v>64.72</c:v>
                </c:pt>
                <c:pt idx="4473">
                  <c:v>64.73</c:v>
                </c:pt>
                <c:pt idx="4474">
                  <c:v>64.739999999999995</c:v>
                </c:pt>
                <c:pt idx="4475">
                  <c:v>64.75</c:v>
                </c:pt>
                <c:pt idx="4476">
                  <c:v>64.760000000000005</c:v>
                </c:pt>
                <c:pt idx="4477">
                  <c:v>64.77</c:v>
                </c:pt>
                <c:pt idx="4478">
                  <c:v>64.78</c:v>
                </c:pt>
                <c:pt idx="4479">
                  <c:v>64.790000000000006</c:v>
                </c:pt>
                <c:pt idx="4480">
                  <c:v>64.8</c:v>
                </c:pt>
                <c:pt idx="4481">
                  <c:v>64.81</c:v>
                </c:pt>
                <c:pt idx="4482">
                  <c:v>64.819999999999993</c:v>
                </c:pt>
                <c:pt idx="4483">
                  <c:v>64.83</c:v>
                </c:pt>
                <c:pt idx="4484">
                  <c:v>64.84</c:v>
                </c:pt>
                <c:pt idx="4485">
                  <c:v>64.849999999999994</c:v>
                </c:pt>
                <c:pt idx="4486">
                  <c:v>64.86</c:v>
                </c:pt>
                <c:pt idx="4487">
                  <c:v>64.87</c:v>
                </c:pt>
                <c:pt idx="4488">
                  <c:v>64.88</c:v>
                </c:pt>
                <c:pt idx="4489">
                  <c:v>64.89</c:v>
                </c:pt>
                <c:pt idx="4490">
                  <c:v>64.900000000000006</c:v>
                </c:pt>
                <c:pt idx="4491">
                  <c:v>64.91</c:v>
                </c:pt>
                <c:pt idx="4492">
                  <c:v>64.92</c:v>
                </c:pt>
                <c:pt idx="4493">
                  <c:v>64.930000000000007</c:v>
                </c:pt>
                <c:pt idx="4494">
                  <c:v>64.94</c:v>
                </c:pt>
                <c:pt idx="4495">
                  <c:v>64.95</c:v>
                </c:pt>
                <c:pt idx="4496">
                  <c:v>64.959999999999994</c:v>
                </c:pt>
                <c:pt idx="4497">
                  <c:v>64.97</c:v>
                </c:pt>
                <c:pt idx="4498">
                  <c:v>64.98</c:v>
                </c:pt>
                <c:pt idx="4499">
                  <c:v>64.989999999999995</c:v>
                </c:pt>
                <c:pt idx="4500">
                  <c:v>65</c:v>
                </c:pt>
                <c:pt idx="4501">
                  <c:v>65.010000000000005</c:v>
                </c:pt>
                <c:pt idx="4502">
                  <c:v>65.02</c:v>
                </c:pt>
                <c:pt idx="4503">
                  <c:v>65.03</c:v>
                </c:pt>
                <c:pt idx="4504">
                  <c:v>65.040000000000006</c:v>
                </c:pt>
                <c:pt idx="4505">
                  <c:v>65.05</c:v>
                </c:pt>
                <c:pt idx="4506">
                  <c:v>65.06</c:v>
                </c:pt>
                <c:pt idx="4507">
                  <c:v>65.069999999999993</c:v>
                </c:pt>
                <c:pt idx="4508">
                  <c:v>65.08</c:v>
                </c:pt>
                <c:pt idx="4509">
                  <c:v>65.09</c:v>
                </c:pt>
                <c:pt idx="4510">
                  <c:v>65.099999999999994</c:v>
                </c:pt>
                <c:pt idx="4511">
                  <c:v>65.11</c:v>
                </c:pt>
                <c:pt idx="4512">
                  <c:v>65.12</c:v>
                </c:pt>
                <c:pt idx="4513">
                  <c:v>65.13</c:v>
                </c:pt>
                <c:pt idx="4514">
                  <c:v>65.14</c:v>
                </c:pt>
                <c:pt idx="4515">
                  <c:v>65.150000000000006</c:v>
                </c:pt>
                <c:pt idx="4516">
                  <c:v>65.16</c:v>
                </c:pt>
                <c:pt idx="4517">
                  <c:v>65.17</c:v>
                </c:pt>
                <c:pt idx="4518">
                  <c:v>65.180000000000007</c:v>
                </c:pt>
                <c:pt idx="4519">
                  <c:v>65.19</c:v>
                </c:pt>
                <c:pt idx="4520">
                  <c:v>65.2</c:v>
                </c:pt>
                <c:pt idx="4521">
                  <c:v>65.209999999999994</c:v>
                </c:pt>
                <c:pt idx="4522">
                  <c:v>65.22</c:v>
                </c:pt>
                <c:pt idx="4523">
                  <c:v>65.23</c:v>
                </c:pt>
                <c:pt idx="4524">
                  <c:v>65.239999999999995</c:v>
                </c:pt>
                <c:pt idx="4525">
                  <c:v>65.25</c:v>
                </c:pt>
                <c:pt idx="4526">
                  <c:v>65.260000000000005</c:v>
                </c:pt>
                <c:pt idx="4527">
                  <c:v>65.27</c:v>
                </c:pt>
                <c:pt idx="4528">
                  <c:v>65.28</c:v>
                </c:pt>
                <c:pt idx="4529">
                  <c:v>65.290000000000006</c:v>
                </c:pt>
                <c:pt idx="4530">
                  <c:v>65.3</c:v>
                </c:pt>
                <c:pt idx="4531">
                  <c:v>65.31</c:v>
                </c:pt>
                <c:pt idx="4532">
                  <c:v>65.319999999999993</c:v>
                </c:pt>
                <c:pt idx="4533">
                  <c:v>65.33</c:v>
                </c:pt>
                <c:pt idx="4534">
                  <c:v>65.34</c:v>
                </c:pt>
                <c:pt idx="4535">
                  <c:v>65.349999999999994</c:v>
                </c:pt>
                <c:pt idx="4536">
                  <c:v>65.36</c:v>
                </c:pt>
                <c:pt idx="4537">
                  <c:v>65.37</c:v>
                </c:pt>
                <c:pt idx="4538">
                  <c:v>65.38</c:v>
                </c:pt>
                <c:pt idx="4539">
                  <c:v>65.39</c:v>
                </c:pt>
                <c:pt idx="4540">
                  <c:v>65.400000000000006</c:v>
                </c:pt>
                <c:pt idx="4541">
                  <c:v>65.41</c:v>
                </c:pt>
                <c:pt idx="4542">
                  <c:v>65.42</c:v>
                </c:pt>
                <c:pt idx="4543">
                  <c:v>65.430000000000007</c:v>
                </c:pt>
                <c:pt idx="4544">
                  <c:v>65.44</c:v>
                </c:pt>
                <c:pt idx="4545">
                  <c:v>65.45</c:v>
                </c:pt>
                <c:pt idx="4546">
                  <c:v>65.459999999999994</c:v>
                </c:pt>
                <c:pt idx="4547">
                  <c:v>65.47</c:v>
                </c:pt>
                <c:pt idx="4548">
                  <c:v>65.48</c:v>
                </c:pt>
                <c:pt idx="4549">
                  <c:v>65.489999999999995</c:v>
                </c:pt>
                <c:pt idx="4550">
                  <c:v>65.5</c:v>
                </c:pt>
                <c:pt idx="4551">
                  <c:v>65.510000000000005</c:v>
                </c:pt>
                <c:pt idx="4552">
                  <c:v>65.52</c:v>
                </c:pt>
                <c:pt idx="4553">
                  <c:v>65.53</c:v>
                </c:pt>
                <c:pt idx="4554">
                  <c:v>65.540000000000006</c:v>
                </c:pt>
                <c:pt idx="4555">
                  <c:v>65.55</c:v>
                </c:pt>
                <c:pt idx="4556">
                  <c:v>65.56</c:v>
                </c:pt>
                <c:pt idx="4557">
                  <c:v>65.569999999999993</c:v>
                </c:pt>
                <c:pt idx="4558">
                  <c:v>65.58</c:v>
                </c:pt>
                <c:pt idx="4559">
                  <c:v>65.59</c:v>
                </c:pt>
                <c:pt idx="4560">
                  <c:v>65.599999999999994</c:v>
                </c:pt>
                <c:pt idx="4561">
                  <c:v>65.61</c:v>
                </c:pt>
                <c:pt idx="4562">
                  <c:v>65.62</c:v>
                </c:pt>
                <c:pt idx="4563">
                  <c:v>65.63</c:v>
                </c:pt>
                <c:pt idx="4564">
                  <c:v>65.64</c:v>
                </c:pt>
                <c:pt idx="4565">
                  <c:v>65.650000000000006</c:v>
                </c:pt>
                <c:pt idx="4566">
                  <c:v>65.66</c:v>
                </c:pt>
                <c:pt idx="4567">
                  <c:v>65.67</c:v>
                </c:pt>
                <c:pt idx="4568">
                  <c:v>65.680000000000007</c:v>
                </c:pt>
                <c:pt idx="4569">
                  <c:v>65.69</c:v>
                </c:pt>
                <c:pt idx="4570">
                  <c:v>65.7</c:v>
                </c:pt>
                <c:pt idx="4571">
                  <c:v>65.709999999999994</c:v>
                </c:pt>
                <c:pt idx="4572">
                  <c:v>65.72</c:v>
                </c:pt>
                <c:pt idx="4573">
                  <c:v>65.73</c:v>
                </c:pt>
                <c:pt idx="4574">
                  <c:v>65.739999999999995</c:v>
                </c:pt>
                <c:pt idx="4575">
                  <c:v>65.75</c:v>
                </c:pt>
                <c:pt idx="4576">
                  <c:v>65.760000000000005</c:v>
                </c:pt>
                <c:pt idx="4577">
                  <c:v>65.77</c:v>
                </c:pt>
                <c:pt idx="4578">
                  <c:v>65.78</c:v>
                </c:pt>
                <c:pt idx="4579">
                  <c:v>65.790000000000006</c:v>
                </c:pt>
                <c:pt idx="4580">
                  <c:v>65.8</c:v>
                </c:pt>
                <c:pt idx="4581">
                  <c:v>65.81</c:v>
                </c:pt>
                <c:pt idx="4582">
                  <c:v>65.819999999999993</c:v>
                </c:pt>
                <c:pt idx="4583">
                  <c:v>65.83</c:v>
                </c:pt>
                <c:pt idx="4584">
                  <c:v>65.84</c:v>
                </c:pt>
                <c:pt idx="4585">
                  <c:v>65.849999999999994</c:v>
                </c:pt>
                <c:pt idx="4586">
                  <c:v>65.86</c:v>
                </c:pt>
                <c:pt idx="4587">
                  <c:v>65.87</c:v>
                </c:pt>
                <c:pt idx="4588">
                  <c:v>65.88</c:v>
                </c:pt>
                <c:pt idx="4589">
                  <c:v>65.89</c:v>
                </c:pt>
                <c:pt idx="4590">
                  <c:v>65.900000000000006</c:v>
                </c:pt>
                <c:pt idx="4591">
                  <c:v>65.91</c:v>
                </c:pt>
                <c:pt idx="4592">
                  <c:v>65.92</c:v>
                </c:pt>
                <c:pt idx="4593">
                  <c:v>65.930000000000007</c:v>
                </c:pt>
                <c:pt idx="4594">
                  <c:v>65.94</c:v>
                </c:pt>
                <c:pt idx="4595">
                  <c:v>65.95</c:v>
                </c:pt>
                <c:pt idx="4596">
                  <c:v>65.959999999999994</c:v>
                </c:pt>
                <c:pt idx="4597">
                  <c:v>65.97</c:v>
                </c:pt>
                <c:pt idx="4598">
                  <c:v>65.98</c:v>
                </c:pt>
                <c:pt idx="4599">
                  <c:v>65.989999999999995</c:v>
                </c:pt>
                <c:pt idx="4600">
                  <c:v>66</c:v>
                </c:pt>
                <c:pt idx="4601">
                  <c:v>66.010000000000005</c:v>
                </c:pt>
                <c:pt idx="4602">
                  <c:v>66.02</c:v>
                </c:pt>
                <c:pt idx="4603">
                  <c:v>66.03</c:v>
                </c:pt>
                <c:pt idx="4604">
                  <c:v>66.040000000000006</c:v>
                </c:pt>
                <c:pt idx="4605">
                  <c:v>66.05</c:v>
                </c:pt>
                <c:pt idx="4606">
                  <c:v>66.06</c:v>
                </c:pt>
                <c:pt idx="4607">
                  <c:v>66.069999999999993</c:v>
                </c:pt>
                <c:pt idx="4608">
                  <c:v>66.08</c:v>
                </c:pt>
                <c:pt idx="4609">
                  <c:v>66.09</c:v>
                </c:pt>
                <c:pt idx="4610">
                  <c:v>66.099999999999994</c:v>
                </c:pt>
                <c:pt idx="4611">
                  <c:v>66.11</c:v>
                </c:pt>
                <c:pt idx="4612">
                  <c:v>66.12</c:v>
                </c:pt>
                <c:pt idx="4613">
                  <c:v>66.13</c:v>
                </c:pt>
                <c:pt idx="4614">
                  <c:v>66.14</c:v>
                </c:pt>
                <c:pt idx="4615">
                  <c:v>66.150000000000006</c:v>
                </c:pt>
                <c:pt idx="4616">
                  <c:v>66.16</c:v>
                </c:pt>
                <c:pt idx="4617">
                  <c:v>66.17</c:v>
                </c:pt>
                <c:pt idx="4618">
                  <c:v>66.180000000000007</c:v>
                </c:pt>
                <c:pt idx="4619">
                  <c:v>66.19</c:v>
                </c:pt>
                <c:pt idx="4620">
                  <c:v>66.2</c:v>
                </c:pt>
                <c:pt idx="4621">
                  <c:v>66.209999999999994</c:v>
                </c:pt>
                <c:pt idx="4622">
                  <c:v>66.22</c:v>
                </c:pt>
                <c:pt idx="4623">
                  <c:v>66.23</c:v>
                </c:pt>
                <c:pt idx="4624">
                  <c:v>66.239999999999995</c:v>
                </c:pt>
                <c:pt idx="4625">
                  <c:v>66.25</c:v>
                </c:pt>
                <c:pt idx="4626">
                  <c:v>66.260000000000005</c:v>
                </c:pt>
                <c:pt idx="4627">
                  <c:v>66.27</c:v>
                </c:pt>
                <c:pt idx="4628">
                  <c:v>66.28</c:v>
                </c:pt>
                <c:pt idx="4629">
                  <c:v>66.290000000000006</c:v>
                </c:pt>
                <c:pt idx="4630">
                  <c:v>66.3</c:v>
                </c:pt>
                <c:pt idx="4631">
                  <c:v>66.31</c:v>
                </c:pt>
                <c:pt idx="4632">
                  <c:v>66.319999999999993</c:v>
                </c:pt>
                <c:pt idx="4633">
                  <c:v>66.33</c:v>
                </c:pt>
                <c:pt idx="4634">
                  <c:v>66.34</c:v>
                </c:pt>
                <c:pt idx="4635">
                  <c:v>66.349999999999994</c:v>
                </c:pt>
                <c:pt idx="4636">
                  <c:v>66.36</c:v>
                </c:pt>
                <c:pt idx="4637">
                  <c:v>66.37</c:v>
                </c:pt>
                <c:pt idx="4638">
                  <c:v>66.38</c:v>
                </c:pt>
                <c:pt idx="4639">
                  <c:v>66.39</c:v>
                </c:pt>
                <c:pt idx="4640">
                  <c:v>66.400000000000006</c:v>
                </c:pt>
                <c:pt idx="4641">
                  <c:v>66.41</c:v>
                </c:pt>
                <c:pt idx="4642">
                  <c:v>66.42</c:v>
                </c:pt>
                <c:pt idx="4643">
                  <c:v>66.430000000000007</c:v>
                </c:pt>
                <c:pt idx="4644">
                  <c:v>66.44</c:v>
                </c:pt>
                <c:pt idx="4645">
                  <c:v>66.45</c:v>
                </c:pt>
                <c:pt idx="4646">
                  <c:v>66.459999999999994</c:v>
                </c:pt>
                <c:pt idx="4647">
                  <c:v>66.47</c:v>
                </c:pt>
                <c:pt idx="4648">
                  <c:v>66.48</c:v>
                </c:pt>
                <c:pt idx="4649">
                  <c:v>66.489999999999995</c:v>
                </c:pt>
                <c:pt idx="4650">
                  <c:v>66.5</c:v>
                </c:pt>
                <c:pt idx="4651">
                  <c:v>66.510000000000005</c:v>
                </c:pt>
                <c:pt idx="4652">
                  <c:v>66.52</c:v>
                </c:pt>
                <c:pt idx="4653">
                  <c:v>66.53</c:v>
                </c:pt>
                <c:pt idx="4654">
                  <c:v>66.540000000000006</c:v>
                </c:pt>
                <c:pt idx="4655">
                  <c:v>66.55</c:v>
                </c:pt>
                <c:pt idx="4656">
                  <c:v>66.56</c:v>
                </c:pt>
                <c:pt idx="4657">
                  <c:v>66.569999999999993</c:v>
                </c:pt>
                <c:pt idx="4658">
                  <c:v>66.58</c:v>
                </c:pt>
                <c:pt idx="4659">
                  <c:v>66.59</c:v>
                </c:pt>
                <c:pt idx="4660">
                  <c:v>66.599999999999994</c:v>
                </c:pt>
                <c:pt idx="4661">
                  <c:v>66.61</c:v>
                </c:pt>
                <c:pt idx="4662">
                  <c:v>66.62</c:v>
                </c:pt>
                <c:pt idx="4663">
                  <c:v>66.63</c:v>
                </c:pt>
                <c:pt idx="4664">
                  <c:v>66.64</c:v>
                </c:pt>
                <c:pt idx="4665">
                  <c:v>66.650000000000006</c:v>
                </c:pt>
                <c:pt idx="4666">
                  <c:v>66.66</c:v>
                </c:pt>
                <c:pt idx="4667">
                  <c:v>66.67</c:v>
                </c:pt>
                <c:pt idx="4668">
                  <c:v>66.680000000000007</c:v>
                </c:pt>
                <c:pt idx="4669">
                  <c:v>66.69</c:v>
                </c:pt>
                <c:pt idx="4670">
                  <c:v>66.7</c:v>
                </c:pt>
                <c:pt idx="4671">
                  <c:v>66.709999999999994</c:v>
                </c:pt>
                <c:pt idx="4672">
                  <c:v>66.72</c:v>
                </c:pt>
                <c:pt idx="4673">
                  <c:v>66.73</c:v>
                </c:pt>
                <c:pt idx="4674">
                  <c:v>66.739999999999995</c:v>
                </c:pt>
                <c:pt idx="4675">
                  <c:v>66.75</c:v>
                </c:pt>
                <c:pt idx="4676">
                  <c:v>66.760000000000005</c:v>
                </c:pt>
                <c:pt idx="4677">
                  <c:v>66.77</c:v>
                </c:pt>
                <c:pt idx="4678">
                  <c:v>66.78</c:v>
                </c:pt>
                <c:pt idx="4679">
                  <c:v>66.790000000000006</c:v>
                </c:pt>
                <c:pt idx="4680">
                  <c:v>66.8</c:v>
                </c:pt>
                <c:pt idx="4681">
                  <c:v>66.81</c:v>
                </c:pt>
                <c:pt idx="4682">
                  <c:v>66.819999999999993</c:v>
                </c:pt>
                <c:pt idx="4683">
                  <c:v>66.83</c:v>
                </c:pt>
                <c:pt idx="4684">
                  <c:v>66.84</c:v>
                </c:pt>
                <c:pt idx="4685">
                  <c:v>66.849999999999994</c:v>
                </c:pt>
                <c:pt idx="4686">
                  <c:v>66.86</c:v>
                </c:pt>
                <c:pt idx="4687">
                  <c:v>66.87</c:v>
                </c:pt>
                <c:pt idx="4688">
                  <c:v>66.88</c:v>
                </c:pt>
                <c:pt idx="4689">
                  <c:v>66.89</c:v>
                </c:pt>
                <c:pt idx="4690">
                  <c:v>66.900000000000006</c:v>
                </c:pt>
                <c:pt idx="4691">
                  <c:v>66.91</c:v>
                </c:pt>
                <c:pt idx="4692">
                  <c:v>66.92</c:v>
                </c:pt>
                <c:pt idx="4693">
                  <c:v>66.930000000000007</c:v>
                </c:pt>
                <c:pt idx="4694">
                  <c:v>66.94</c:v>
                </c:pt>
                <c:pt idx="4695">
                  <c:v>66.95</c:v>
                </c:pt>
                <c:pt idx="4696">
                  <c:v>66.959999999999994</c:v>
                </c:pt>
                <c:pt idx="4697">
                  <c:v>66.97</c:v>
                </c:pt>
                <c:pt idx="4698">
                  <c:v>66.98</c:v>
                </c:pt>
                <c:pt idx="4699">
                  <c:v>66.989999999999995</c:v>
                </c:pt>
                <c:pt idx="4700">
                  <c:v>67</c:v>
                </c:pt>
                <c:pt idx="4701">
                  <c:v>67.010000000000005</c:v>
                </c:pt>
                <c:pt idx="4702">
                  <c:v>67.02</c:v>
                </c:pt>
                <c:pt idx="4703">
                  <c:v>67.03</c:v>
                </c:pt>
                <c:pt idx="4704">
                  <c:v>67.040000000000006</c:v>
                </c:pt>
                <c:pt idx="4705">
                  <c:v>67.05</c:v>
                </c:pt>
                <c:pt idx="4706">
                  <c:v>67.06</c:v>
                </c:pt>
                <c:pt idx="4707">
                  <c:v>67.069999999999993</c:v>
                </c:pt>
                <c:pt idx="4708">
                  <c:v>67.08</c:v>
                </c:pt>
                <c:pt idx="4709">
                  <c:v>67.09</c:v>
                </c:pt>
                <c:pt idx="4710">
                  <c:v>67.099999999999994</c:v>
                </c:pt>
                <c:pt idx="4711">
                  <c:v>67.11</c:v>
                </c:pt>
                <c:pt idx="4712">
                  <c:v>67.12</c:v>
                </c:pt>
                <c:pt idx="4713">
                  <c:v>67.13</c:v>
                </c:pt>
                <c:pt idx="4714">
                  <c:v>67.14</c:v>
                </c:pt>
                <c:pt idx="4715">
                  <c:v>67.150000000000006</c:v>
                </c:pt>
                <c:pt idx="4716">
                  <c:v>67.16</c:v>
                </c:pt>
                <c:pt idx="4717">
                  <c:v>67.17</c:v>
                </c:pt>
                <c:pt idx="4718">
                  <c:v>67.180000000000007</c:v>
                </c:pt>
                <c:pt idx="4719">
                  <c:v>67.19</c:v>
                </c:pt>
                <c:pt idx="4720">
                  <c:v>67.2</c:v>
                </c:pt>
                <c:pt idx="4721">
                  <c:v>67.209999999999994</c:v>
                </c:pt>
                <c:pt idx="4722">
                  <c:v>67.22</c:v>
                </c:pt>
                <c:pt idx="4723">
                  <c:v>67.23</c:v>
                </c:pt>
                <c:pt idx="4724">
                  <c:v>67.239999999999995</c:v>
                </c:pt>
                <c:pt idx="4725">
                  <c:v>67.25</c:v>
                </c:pt>
                <c:pt idx="4726">
                  <c:v>67.260000000000005</c:v>
                </c:pt>
                <c:pt idx="4727">
                  <c:v>67.27</c:v>
                </c:pt>
                <c:pt idx="4728">
                  <c:v>67.28</c:v>
                </c:pt>
                <c:pt idx="4729">
                  <c:v>67.290000000000006</c:v>
                </c:pt>
                <c:pt idx="4730">
                  <c:v>67.3</c:v>
                </c:pt>
                <c:pt idx="4731">
                  <c:v>67.31</c:v>
                </c:pt>
                <c:pt idx="4732">
                  <c:v>67.319999999999993</c:v>
                </c:pt>
                <c:pt idx="4733">
                  <c:v>67.33</c:v>
                </c:pt>
                <c:pt idx="4734">
                  <c:v>67.34</c:v>
                </c:pt>
                <c:pt idx="4735">
                  <c:v>67.349999999999994</c:v>
                </c:pt>
                <c:pt idx="4736">
                  <c:v>67.36</c:v>
                </c:pt>
                <c:pt idx="4737">
                  <c:v>67.37</c:v>
                </c:pt>
                <c:pt idx="4738">
                  <c:v>67.38</c:v>
                </c:pt>
                <c:pt idx="4739">
                  <c:v>67.39</c:v>
                </c:pt>
                <c:pt idx="4740">
                  <c:v>67.400000000000006</c:v>
                </c:pt>
                <c:pt idx="4741">
                  <c:v>67.41</c:v>
                </c:pt>
                <c:pt idx="4742">
                  <c:v>67.42</c:v>
                </c:pt>
                <c:pt idx="4743">
                  <c:v>67.430000000000007</c:v>
                </c:pt>
                <c:pt idx="4744">
                  <c:v>67.44</c:v>
                </c:pt>
                <c:pt idx="4745">
                  <c:v>67.45</c:v>
                </c:pt>
                <c:pt idx="4746">
                  <c:v>67.459999999999994</c:v>
                </c:pt>
                <c:pt idx="4747">
                  <c:v>67.47</c:v>
                </c:pt>
                <c:pt idx="4748">
                  <c:v>67.48</c:v>
                </c:pt>
                <c:pt idx="4749">
                  <c:v>67.489999999999995</c:v>
                </c:pt>
                <c:pt idx="4750">
                  <c:v>67.5</c:v>
                </c:pt>
                <c:pt idx="4751">
                  <c:v>67.510000000000005</c:v>
                </c:pt>
                <c:pt idx="4752">
                  <c:v>67.52</c:v>
                </c:pt>
                <c:pt idx="4753">
                  <c:v>67.53</c:v>
                </c:pt>
                <c:pt idx="4754">
                  <c:v>67.540000000000006</c:v>
                </c:pt>
                <c:pt idx="4755">
                  <c:v>67.55</c:v>
                </c:pt>
                <c:pt idx="4756">
                  <c:v>67.56</c:v>
                </c:pt>
                <c:pt idx="4757">
                  <c:v>67.569999999999993</c:v>
                </c:pt>
                <c:pt idx="4758">
                  <c:v>67.58</c:v>
                </c:pt>
                <c:pt idx="4759">
                  <c:v>67.59</c:v>
                </c:pt>
                <c:pt idx="4760">
                  <c:v>67.599999999999994</c:v>
                </c:pt>
                <c:pt idx="4761">
                  <c:v>67.61</c:v>
                </c:pt>
                <c:pt idx="4762">
                  <c:v>67.62</c:v>
                </c:pt>
                <c:pt idx="4763">
                  <c:v>67.63</c:v>
                </c:pt>
                <c:pt idx="4764">
                  <c:v>67.64</c:v>
                </c:pt>
                <c:pt idx="4765">
                  <c:v>67.650000000000006</c:v>
                </c:pt>
                <c:pt idx="4766">
                  <c:v>67.66</c:v>
                </c:pt>
                <c:pt idx="4767">
                  <c:v>67.67</c:v>
                </c:pt>
                <c:pt idx="4768">
                  <c:v>67.680000000000007</c:v>
                </c:pt>
                <c:pt idx="4769">
                  <c:v>67.69</c:v>
                </c:pt>
                <c:pt idx="4770">
                  <c:v>67.7</c:v>
                </c:pt>
                <c:pt idx="4771">
                  <c:v>67.709999999999994</c:v>
                </c:pt>
                <c:pt idx="4772">
                  <c:v>67.72</c:v>
                </c:pt>
                <c:pt idx="4773">
                  <c:v>67.73</c:v>
                </c:pt>
                <c:pt idx="4774">
                  <c:v>67.739999999999995</c:v>
                </c:pt>
                <c:pt idx="4775">
                  <c:v>67.75</c:v>
                </c:pt>
                <c:pt idx="4776">
                  <c:v>67.760000000000005</c:v>
                </c:pt>
                <c:pt idx="4777">
                  <c:v>67.77</c:v>
                </c:pt>
                <c:pt idx="4778">
                  <c:v>67.78</c:v>
                </c:pt>
                <c:pt idx="4779">
                  <c:v>67.790000000000006</c:v>
                </c:pt>
                <c:pt idx="4780">
                  <c:v>67.8</c:v>
                </c:pt>
                <c:pt idx="4781">
                  <c:v>67.81</c:v>
                </c:pt>
                <c:pt idx="4782">
                  <c:v>67.819999999999993</c:v>
                </c:pt>
                <c:pt idx="4783">
                  <c:v>67.83</c:v>
                </c:pt>
                <c:pt idx="4784">
                  <c:v>67.84</c:v>
                </c:pt>
                <c:pt idx="4785">
                  <c:v>67.849999999999994</c:v>
                </c:pt>
                <c:pt idx="4786">
                  <c:v>67.86</c:v>
                </c:pt>
                <c:pt idx="4787">
                  <c:v>67.87</c:v>
                </c:pt>
                <c:pt idx="4788">
                  <c:v>67.88</c:v>
                </c:pt>
                <c:pt idx="4789">
                  <c:v>67.89</c:v>
                </c:pt>
                <c:pt idx="4790">
                  <c:v>67.900000000000006</c:v>
                </c:pt>
                <c:pt idx="4791">
                  <c:v>67.91</c:v>
                </c:pt>
                <c:pt idx="4792">
                  <c:v>67.92</c:v>
                </c:pt>
                <c:pt idx="4793">
                  <c:v>67.930000000000007</c:v>
                </c:pt>
                <c:pt idx="4794">
                  <c:v>67.94</c:v>
                </c:pt>
                <c:pt idx="4795">
                  <c:v>67.95</c:v>
                </c:pt>
                <c:pt idx="4796">
                  <c:v>67.959999999999994</c:v>
                </c:pt>
                <c:pt idx="4797">
                  <c:v>67.97</c:v>
                </c:pt>
                <c:pt idx="4798">
                  <c:v>67.98</c:v>
                </c:pt>
                <c:pt idx="4799">
                  <c:v>67.989999999999995</c:v>
                </c:pt>
                <c:pt idx="4800">
                  <c:v>68</c:v>
                </c:pt>
                <c:pt idx="4801">
                  <c:v>68.010000000000005</c:v>
                </c:pt>
                <c:pt idx="4802">
                  <c:v>68.02</c:v>
                </c:pt>
                <c:pt idx="4803">
                  <c:v>68.03</c:v>
                </c:pt>
                <c:pt idx="4804">
                  <c:v>68.040000000000006</c:v>
                </c:pt>
                <c:pt idx="4805">
                  <c:v>68.05</c:v>
                </c:pt>
                <c:pt idx="4806">
                  <c:v>68.06</c:v>
                </c:pt>
                <c:pt idx="4807">
                  <c:v>68.069999999999993</c:v>
                </c:pt>
                <c:pt idx="4808">
                  <c:v>68.08</c:v>
                </c:pt>
                <c:pt idx="4809">
                  <c:v>68.09</c:v>
                </c:pt>
                <c:pt idx="4810">
                  <c:v>68.099999999999994</c:v>
                </c:pt>
                <c:pt idx="4811">
                  <c:v>68.11</c:v>
                </c:pt>
                <c:pt idx="4812">
                  <c:v>68.12</c:v>
                </c:pt>
                <c:pt idx="4813">
                  <c:v>68.13</c:v>
                </c:pt>
                <c:pt idx="4814">
                  <c:v>68.14</c:v>
                </c:pt>
                <c:pt idx="4815">
                  <c:v>68.150000000000006</c:v>
                </c:pt>
                <c:pt idx="4816">
                  <c:v>68.16</c:v>
                </c:pt>
                <c:pt idx="4817">
                  <c:v>68.17</c:v>
                </c:pt>
                <c:pt idx="4818">
                  <c:v>68.180000000000007</c:v>
                </c:pt>
                <c:pt idx="4819">
                  <c:v>68.19</c:v>
                </c:pt>
                <c:pt idx="4820">
                  <c:v>68.2</c:v>
                </c:pt>
                <c:pt idx="4821">
                  <c:v>68.209999999999994</c:v>
                </c:pt>
                <c:pt idx="4822">
                  <c:v>68.22</c:v>
                </c:pt>
                <c:pt idx="4823">
                  <c:v>68.23</c:v>
                </c:pt>
                <c:pt idx="4824">
                  <c:v>68.239999999999995</c:v>
                </c:pt>
                <c:pt idx="4825">
                  <c:v>68.25</c:v>
                </c:pt>
                <c:pt idx="4826">
                  <c:v>68.260000000000005</c:v>
                </c:pt>
                <c:pt idx="4827">
                  <c:v>68.27</c:v>
                </c:pt>
                <c:pt idx="4828">
                  <c:v>68.28</c:v>
                </c:pt>
                <c:pt idx="4829">
                  <c:v>68.290000000000006</c:v>
                </c:pt>
                <c:pt idx="4830">
                  <c:v>68.3</c:v>
                </c:pt>
                <c:pt idx="4831">
                  <c:v>68.31</c:v>
                </c:pt>
                <c:pt idx="4832">
                  <c:v>68.319999999999993</c:v>
                </c:pt>
                <c:pt idx="4833">
                  <c:v>68.33</c:v>
                </c:pt>
                <c:pt idx="4834">
                  <c:v>68.34</c:v>
                </c:pt>
                <c:pt idx="4835">
                  <c:v>68.349999999999994</c:v>
                </c:pt>
                <c:pt idx="4836">
                  <c:v>68.36</c:v>
                </c:pt>
                <c:pt idx="4837">
                  <c:v>68.37</c:v>
                </c:pt>
                <c:pt idx="4838">
                  <c:v>68.38</c:v>
                </c:pt>
                <c:pt idx="4839">
                  <c:v>68.39</c:v>
                </c:pt>
                <c:pt idx="4840">
                  <c:v>68.400000000000006</c:v>
                </c:pt>
                <c:pt idx="4841">
                  <c:v>68.41</c:v>
                </c:pt>
                <c:pt idx="4842">
                  <c:v>68.42</c:v>
                </c:pt>
                <c:pt idx="4843">
                  <c:v>68.430000000000007</c:v>
                </c:pt>
                <c:pt idx="4844">
                  <c:v>68.44</c:v>
                </c:pt>
                <c:pt idx="4845">
                  <c:v>68.45</c:v>
                </c:pt>
                <c:pt idx="4846">
                  <c:v>68.459999999999994</c:v>
                </c:pt>
                <c:pt idx="4847">
                  <c:v>68.47</c:v>
                </c:pt>
                <c:pt idx="4848">
                  <c:v>68.48</c:v>
                </c:pt>
                <c:pt idx="4849">
                  <c:v>68.489999999999995</c:v>
                </c:pt>
                <c:pt idx="4850">
                  <c:v>68.5</c:v>
                </c:pt>
                <c:pt idx="4851">
                  <c:v>68.510000000000005</c:v>
                </c:pt>
                <c:pt idx="4852">
                  <c:v>68.52</c:v>
                </c:pt>
                <c:pt idx="4853">
                  <c:v>68.53</c:v>
                </c:pt>
                <c:pt idx="4854">
                  <c:v>68.540000000000006</c:v>
                </c:pt>
                <c:pt idx="4855">
                  <c:v>68.55</c:v>
                </c:pt>
                <c:pt idx="4856">
                  <c:v>68.56</c:v>
                </c:pt>
                <c:pt idx="4857">
                  <c:v>68.569999999999993</c:v>
                </c:pt>
                <c:pt idx="4858">
                  <c:v>68.58</c:v>
                </c:pt>
                <c:pt idx="4859">
                  <c:v>68.59</c:v>
                </c:pt>
                <c:pt idx="4860">
                  <c:v>68.599999999999994</c:v>
                </c:pt>
                <c:pt idx="4861">
                  <c:v>68.61</c:v>
                </c:pt>
                <c:pt idx="4862">
                  <c:v>68.62</c:v>
                </c:pt>
                <c:pt idx="4863">
                  <c:v>68.63</c:v>
                </c:pt>
                <c:pt idx="4864">
                  <c:v>68.64</c:v>
                </c:pt>
                <c:pt idx="4865">
                  <c:v>68.650000000000006</c:v>
                </c:pt>
                <c:pt idx="4866">
                  <c:v>68.66</c:v>
                </c:pt>
                <c:pt idx="4867">
                  <c:v>68.67</c:v>
                </c:pt>
                <c:pt idx="4868">
                  <c:v>68.680000000000007</c:v>
                </c:pt>
                <c:pt idx="4869">
                  <c:v>68.69</c:v>
                </c:pt>
                <c:pt idx="4870">
                  <c:v>68.7</c:v>
                </c:pt>
                <c:pt idx="4871">
                  <c:v>68.709999999999994</c:v>
                </c:pt>
                <c:pt idx="4872">
                  <c:v>68.72</c:v>
                </c:pt>
                <c:pt idx="4873">
                  <c:v>68.73</c:v>
                </c:pt>
                <c:pt idx="4874">
                  <c:v>68.739999999999995</c:v>
                </c:pt>
                <c:pt idx="4875">
                  <c:v>68.75</c:v>
                </c:pt>
                <c:pt idx="4876">
                  <c:v>68.760000000000005</c:v>
                </c:pt>
                <c:pt idx="4877">
                  <c:v>68.77</c:v>
                </c:pt>
                <c:pt idx="4878">
                  <c:v>68.78</c:v>
                </c:pt>
                <c:pt idx="4879">
                  <c:v>68.790000000000006</c:v>
                </c:pt>
                <c:pt idx="4880">
                  <c:v>68.8</c:v>
                </c:pt>
                <c:pt idx="4881">
                  <c:v>68.81</c:v>
                </c:pt>
                <c:pt idx="4882">
                  <c:v>68.819999999999993</c:v>
                </c:pt>
                <c:pt idx="4883">
                  <c:v>68.83</c:v>
                </c:pt>
                <c:pt idx="4884">
                  <c:v>68.84</c:v>
                </c:pt>
                <c:pt idx="4885">
                  <c:v>68.849999999999994</c:v>
                </c:pt>
                <c:pt idx="4886">
                  <c:v>68.86</c:v>
                </c:pt>
                <c:pt idx="4887">
                  <c:v>68.87</c:v>
                </c:pt>
                <c:pt idx="4888">
                  <c:v>68.88</c:v>
                </c:pt>
                <c:pt idx="4889">
                  <c:v>68.89</c:v>
                </c:pt>
                <c:pt idx="4890">
                  <c:v>68.900000000000006</c:v>
                </c:pt>
                <c:pt idx="4891">
                  <c:v>68.91</c:v>
                </c:pt>
                <c:pt idx="4892">
                  <c:v>68.92</c:v>
                </c:pt>
                <c:pt idx="4893">
                  <c:v>68.930000000000007</c:v>
                </c:pt>
                <c:pt idx="4894">
                  <c:v>68.94</c:v>
                </c:pt>
                <c:pt idx="4895">
                  <c:v>68.95</c:v>
                </c:pt>
                <c:pt idx="4896">
                  <c:v>68.959999999999994</c:v>
                </c:pt>
                <c:pt idx="4897">
                  <c:v>68.97</c:v>
                </c:pt>
                <c:pt idx="4898">
                  <c:v>68.98</c:v>
                </c:pt>
                <c:pt idx="4899">
                  <c:v>68.989999999999995</c:v>
                </c:pt>
                <c:pt idx="4900">
                  <c:v>69</c:v>
                </c:pt>
                <c:pt idx="4901">
                  <c:v>69.010000000000005</c:v>
                </c:pt>
                <c:pt idx="4902">
                  <c:v>69.02</c:v>
                </c:pt>
                <c:pt idx="4903">
                  <c:v>69.03</c:v>
                </c:pt>
                <c:pt idx="4904">
                  <c:v>69.040000000000006</c:v>
                </c:pt>
                <c:pt idx="4905">
                  <c:v>69.05</c:v>
                </c:pt>
                <c:pt idx="4906">
                  <c:v>69.06</c:v>
                </c:pt>
                <c:pt idx="4907">
                  <c:v>69.069999999999993</c:v>
                </c:pt>
                <c:pt idx="4908">
                  <c:v>69.08</c:v>
                </c:pt>
                <c:pt idx="4909">
                  <c:v>69.09</c:v>
                </c:pt>
                <c:pt idx="4910">
                  <c:v>69.099999999999994</c:v>
                </c:pt>
                <c:pt idx="4911">
                  <c:v>69.11</c:v>
                </c:pt>
                <c:pt idx="4912">
                  <c:v>69.12</c:v>
                </c:pt>
                <c:pt idx="4913">
                  <c:v>69.13</c:v>
                </c:pt>
                <c:pt idx="4914">
                  <c:v>69.14</c:v>
                </c:pt>
                <c:pt idx="4915">
                  <c:v>69.150000000000006</c:v>
                </c:pt>
                <c:pt idx="4916">
                  <c:v>69.16</c:v>
                </c:pt>
                <c:pt idx="4917">
                  <c:v>69.17</c:v>
                </c:pt>
                <c:pt idx="4918">
                  <c:v>69.180000000000007</c:v>
                </c:pt>
                <c:pt idx="4919">
                  <c:v>69.19</c:v>
                </c:pt>
                <c:pt idx="4920">
                  <c:v>69.2</c:v>
                </c:pt>
                <c:pt idx="4921">
                  <c:v>69.209999999999994</c:v>
                </c:pt>
                <c:pt idx="4922">
                  <c:v>69.22</c:v>
                </c:pt>
                <c:pt idx="4923">
                  <c:v>69.23</c:v>
                </c:pt>
                <c:pt idx="4924">
                  <c:v>69.239999999999995</c:v>
                </c:pt>
                <c:pt idx="4925">
                  <c:v>69.25</c:v>
                </c:pt>
                <c:pt idx="4926">
                  <c:v>69.260000000000005</c:v>
                </c:pt>
                <c:pt idx="4927">
                  <c:v>69.27</c:v>
                </c:pt>
                <c:pt idx="4928">
                  <c:v>69.28</c:v>
                </c:pt>
                <c:pt idx="4929">
                  <c:v>69.290000000000006</c:v>
                </c:pt>
                <c:pt idx="4930">
                  <c:v>69.3</c:v>
                </c:pt>
                <c:pt idx="4931">
                  <c:v>69.31</c:v>
                </c:pt>
                <c:pt idx="4932">
                  <c:v>69.319999999999993</c:v>
                </c:pt>
                <c:pt idx="4933">
                  <c:v>69.33</c:v>
                </c:pt>
                <c:pt idx="4934">
                  <c:v>69.34</c:v>
                </c:pt>
                <c:pt idx="4935">
                  <c:v>69.349999999999994</c:v>
                </c:pt>
                <c:pt idx="4936">
                  <c:v>69.36</c:v>
                </c:pt>
                <c:pt idx="4937">
                  <c:v>69.37</c:v>
                </c:pt>
                <c:pt idx="4938">
                  <c:v>69.38</c:v>
                </c:pt>
                <c:pt idx="4939">
                  <c:v>69.39</c:v>
                </c:pt>
                <c:pt idx="4940">
                  <c:v>69.400000000000006</c:v>
                </c:pt>
                <c:pt idx="4941">
                  <c:v>69.41</c:v>
                </c:pt>
                <c:pt idx="4942">
                  <c:v>69.42</c:v>
                </c:pt>
                <c:pt idx="4943">
                  <c:v>69.430000000000007</c:v>
                </c:pt>
                <c:pt idx="4944">
                  <c:v>69.44</c:v>
                </c:pt>
                <c:pt idx="4945">
                  <c:v>69.45</c:v>
                </c:pt>
                <c:pt idx="4946">
                  <c:v>69.459999999999994</c:v>
                </c:pt>
                <c:pt idx="4947">
                  <c:v>69.47</c:v>
                </c:pt>
                <c:pt idx="4948">
                  <c:v>69.48</c:v>
                </c:pt>
                <c:pt idx="4949">
                  <c:v>69.489999999999995</c:v>
                </c:pt>
                <c:pt idx="4950">
                  <c:v>69.5</c:v>
                </c:pt>
                <c:pt idx="4951">
                  <c:v>69.510000000000005</c:v>
                </c:pt>
                <c:pt idx="4952">
                  <c:v>69.52</c:v>
                </c:pt>
                <c:pt idx="4953">
                  <c:v>69.53</c:v>
                </c:pt>
                <c:pt idx="4954">
                  <c:v>69.540000000000006</c:v>
                </c:pt>
                <c:pt idx="4955">
                  <c:v>69.55</c:v>
                </c:pt>
                <c:pt idx="4956">
                  <c:v>69.56</c:v>
                </c:pt>
                <c:pt idx="4957">
                  <c:v>69.569999999999993</c:v>
                </c:pt>
                <c:pt idx="4958">
                  <c:v>69.58</c:v>
                </c:pt>
                <c:pt idx="4959">
                  <c:v>69.59</c:v>
                </c:pt>
                <c:pt idx="4960">
                  <c:v>69.599999999999994</c:v>
                </c:pt>
                <c:pt idx="4961">
                  <c:v>69.61</c:v>
                </c:pt>
                <c:pt idx="4962">
                  <c:v>69.62</c:v>
                </c:pt>
                <c:pt idx="4963">
                  <c:v>69.63</c:v>
                </c:pt>
                <c:pt idx="4964">
                  <c:v>69.64</c:v>
                </c:pt>
                <c:pt idx="4965">
                  <c:v>69.650000000000006</c:v>
                </c:pt>
                <c:pt idx="4966">
                  <c:v>69.66</c:v>
                </c:pt>
                <c:pt idx="4967">
                  <c:v>69.67</c:v>
                </c:pt>
                <c:pt idx="4968">
                  <c:v>69.680000000000007</c:v>
                </c:pt>
                <c:pt idx="4969">
                  <c:v>69.69</c:v>
                </c:pt>
                <c:pt idx="4970">
                  <c:v>69.7</c:v>
                </c:pt>
                <c:pt idx="4971">
                  <c:v>69.709999999999994</c:v>
                </c:pt>
                <c:pt idx="4972">
                  <c:v>69.72</c:v>
                </c:pt>
                <c:pt idx="4973">
                  <c:v>69.73</c:v>
                </c:pt>
                <c:pt idx="4974">
                  <c:v>69.739999999999995</c:v>
                </c:pt>
                <c:pt idx="4975">
                  <c:v>69.75</c:v>
                </c:pt>
                <c:pt idx="4976">
                  <c:v>69.760000000000005</c:v>
                </c:pt>
                <c:pt idx="4977">
                  <c:v>69.77</c:v>
                </c:pt>
                <c:pt idx="4978">
                  <c:v>69.78</c:v>
                </c:pt>
                <c:pt idx="4979">
                  <c:v>69.790000000000006</c:v>
                </c:pt>
                <c:pt idx="4980">
                  <c:v>69.8</c:v>
                </c:pt>
                <c:pt idx="4981">
                  <c:v>69.81</c:v>
                </c:pt>
                <c:pt idx="4982">
                  <c:v>69.819999999999993</c:v>
                </c:pt>
                <c:pt idx="4983">
                  <c:v>69.83</c:v>
                </c:pt>
                <c:pt idx="4984">
                  <c:v>69.84</c:v>
                </c:pt>
                <c:pt idx="4985">
                  <c:v>69.849999999999994</c:v>
                </c:pt>
                <c:pt idx="4986">
                  <c:v>69.86</c:v>
                </c:pt>
                <c:pt idx="4987">
                  <c:v>69.87</c:v>
                </c:pt>
                <c:pt idx="4988">
                  <c:v>69.88</c:v>
                </c:pt>
                <c:pt idx="4989">
                  <c:v>69.89</c:v>
                </c:pt>
                <c:pt idx="4990">
                  <c:v>69.900000000000006</c:v>
                </c:pt>
                <c:pt idx="4991">
                  <c:v>69.91</c:v>
                </c:pt>
                <c:pt idx="4992">
                  <c:v>69.92</c:v>
                </c:pt>
                <c:pt idx="4993">
                  <c:v>69.930000000000007</c:v>
                </c:pt>
                <c:pt idx="4994">
                  <c:v>69.94</c:v>
                </c:pt>
                <c:pt idx="4995">
                  <c:v>69.95</c:v>
                </c:pt>
                <c:pt idx="4996">
                  <c:v>69.959999999999994</c:v>
                </c:pt>
                <c:pt idx="4997">
                  <c:v>69.97</c:v>
                </c:pt>
                <c:pt idx="4998">
                  <c:v>69.98</c:v>
                </c:pt>
                <c:pt idx="4999">
                  <c:v>69.989999999999995</c:v>
                </c:pt>
                <c:pt idx="5000">
                  <c:v>70</c:v>
                </c:pt>
                <c:pt idx="5001">
                  <c:v>70.010000000000005</c:v>
                </c:pt>
                <c:pt idx="5002">
                  <c:v>70.02</c:v>
                </c:pt>
                <c:pt idx="5003">
                  <c:v>70.03</c:v>
                </c:pt>
                <c:pt idx="5004">
                  <c:v>70.040000000000006</c:v>
                </c:pt>
                <c:pt idx="5005">
                  <c:v>70.05</c:v>
                </c:pt>
                <c:pt idx="5006">
                  <c:v>70.06</c:v>
                </c:pt>
                <c:pt idx="5007">
                  <c:v>70.069999999999993</c:v>
                </c:pt>
                <c:pt idx="5008">
                  <c:v>70.08</c:v>
                </c:pt>
                <c:pt idx="5009">
                  <c:v>70.09</c:v>
                </c:pt>
                <c:pt idx="5010">
                  <c:v>70.099999999999994</c:v>
                </c:pt>
                <c:pt idx="5011">
                  <c:v>70.11</c:v>
                </c:pt>
                <c:pt idx="5012">
                  <c:v>70.12</c:v>
                </c:pt>
                <c:pt idx="5013">
                  <c:v>70.13</c:v>
                </c:pt>
                <c:pt idx="5014">
                  <c:v>70.14</c:v>
                </c:pt>
                <c:pt idx="5015">
                  <c:v>70.150000000000006</c:v>
                </c:pt>
                <c:pt idx="5016">
                  <c:v>70.16</c:v>
                </c:pt>
                <c:pt idx="5017">
                  <c:v>70.17</c:v>
                </c:pt>
                <c:pt idx="5018">
                  <c:v>70.180000000000007</c:v>
                </c:pt>
                <c:pt idx="5019">
                  <c:v>70.19</c:v>
                </c:pt>
                <c:pt idx="5020">
                  <c:v>70.2</c:v>
                </c:pt>
                <c:pt idx="5021">
                  <c:v>70.209999999999994</c:v>
                </c:pt>
                <c:pt idx="5022">
                  <c:v>70.22</c:v>
                </c:pt>
                <c:pt idx="5023">
                  <c:v>70.23</c:v>
                </c:pt>
                <c:pt idx="5024">
                  <c:v>70.239999999999995</c:v>
                </c:pt>
                <c:pt idx="5025">
                  <c:v>70.25</c:v>
                </c:pt>
                <c:pt idx="5026">
                  <c:v>70.260000000000005</c:v>
                </c:pt>
                <c:pt idx="5027">
                  <c:v>70.27</c:v>
                </c:pt>
                <c:pt idx="5028">
                  <c:v>70.28</c:v>
                </c:pt>
                <c:pt idx="5029">
                  <c:v>70.290000000000006</c:v>
                </c:pt>
                <c:pt idx="5030">
                  <c:v>70.3</c:v>
                </c:pt>
                <c:pt idx="5031">
                  <c:v>70.31</c:v>
                </c:pt>
                <c:pt idx="5032">
                  <c:v>70.319999999999993</c:v>
                </c:pt>
                <c:pt idx="5033">
                  <c:v>70.33</c:v>
                </c:pt>
                <c:pt idx="5034">
                  <c:v>70.34</c:v>
                </c:pt>
                <c:pt idx="5035">
                  <c:v>70.349999999999994</c:v>
                </c:pt>
                <c:pt idx="5036">
                  <c:v>70.36</c:v>
                </c:pt>
                <c:pt idx="5037">
                  <c:v>70.37</c:v>
                </c:pt>
                <c:pt idx="5038">
                  <c:v>70.38</c:v>
                </c:pt>
                <c:pt idx="5039">
                  <c:v>70.39</c:v>
                </c:pt>
                <c:pt idx="5040">
                  <c:v>70.400000000000006</c:v>
                </c:pt>
                <c:pt idx="5041">
                  <c:v>70.41</c:v>
                </c:pt>
                <c:pt idx="5042">
                  <c:v>70.42</c:v>
                </c:pt>
                <c:pt idx="5043">
                  <c:v>70.430000000000007</c:v>
                </c:pt>
                <c:pt idx="5044">
                  <c:v>70.44</c:v>
                </c:pt>
                <c:pt idx="5045">
                  <c:v>70.45</c:v>
                </c:pt>
                <c:pt idx="5046">
                  <c:v>70.459999999999994</c:v>
                </c:pt>
                <c:pt idx="5047">
                  <c:v>70.47</c:v>
                </c:pt>
                <c:pt idx="5048">
                  <c:v>70.48</c:v>
                </c:pt>
                <c:pt idx="5049">
                  <c:v>70.489999999999995</c:v>
                </c:pt>
                <c:pt idx="5050">
                  <c:v>70.5</c:v>
                </c:pt>
                <c:pt idx="5051">
                  <c:v>70.510000000000005</c:v>
                </c:pt>
                <c:pt idx="5052">
                  <c:v>70.52</c:v>
                </c:pt>
                <c:pt idx="5053">
                  <c:v>70.53</c:v>
                </c:pt>
                <c:pt idx="5054">
                  <c:v>70.540000000000006</c:v>
                </c:pt>
                <c:pt idx="5055">
                  <c:v>70.55</c:v>
                </c:pt>
                <c:pt idx="5056">
                  <c:v>70.56</c:v>
                </c:pt>
                <c:pt idx="5057">
                  <c:v>70.569999999999993</c:v>
                </c:pt>
                <c:pt idx="5058">
                  <c:v>70.58</c:v>
                </c:pt>
                <c:pt idx="5059">
                  <c:v>70.59</c:v>
                </c:pt>
                <c:pt idx="5060">
                  <c:v>70.599999999999994</c:v>
                </c:pt>
                <c:pt idx="5061">
                  <c:v>70.61</c:v>
                </c:pt>
                <c:pt idx="5062">
                  <c:v>70.62</c:v>
                </c:pt>
                <c:pt idx="5063">
                  <c:v>70.63</c:v>
                </c:pt>
                <c:pt idx="5064">
                  <c:v>70.64</c:v>
                </c:pt>
                <c:pt idx="5065">
                  <c:v>70.650000000000006</c:v>
                </c:pt>
                <c:pt idx="5066">
                  <c:v>70.66</c:v>
                </c:pt>
                <c:pt idx="5067">
                  <c:v>70.67</c:v>
                </c:pt>
                <c:pt idx="5068">
                  <c:v>70.680000000000007</c:v>
                </c:pt>
                <c:pt idx="5069">
                  <c:v>70.69</c:v>
                </c:pt>
                <c:pt idx="5070">
                  <c:v>70.7</c:v>
                </c:pt>
                <c:pt idx="5071">
                  <c:v>70.709999999999994</c:v>
                </c:pt>
                <c:pt idx="5072">
                  <c:v>70.72</c:v>
                </c:pt>
                <c:pt idx="5073">
                  <c:v>70.73</c:v>
                </c:pt>
                <c:pt idx="5074">
                  <c:v>70.739999999999995</c:v>
                </c:pt>
                <c:pt idx="5075">
                  <c:v>70.75</c:v>
                </c:pt>
                <c:pt idx="5076">
                  <c:v>70.760000000000005</c:v>
                </c:pt>
                <c:pt idx="5077">
                  <c:v>70.77</c:v>
                </c:pt>
                <c:pt idx="5078">
                  <c:v>70.78</c:v>
                </c:pt>
                <c:pt idx="5079">
                  <c:v>70.790000000000006</c:v>
                </c:pt>
                <c:pt idx="5080">
                  <c:v>70.8</c:v>
                </c:pt>
                <c:pt idx="5081">
                  <c:v>70.81</c:v>
                </c:pt>
                <c:pt idx="5082">
                  <c:v>70.819999999999993</c:v>
                </c:pt>
                <c:pt idx="5083">
                  <c:v>70.83</c:v>
                </c:pt>
                <c:pt idx="5084">
                  <c:v>70.84</c:v>
                </c:pt>
                <c:pt idx="5085">
                  <c:v>70.849999999999994</c:v>
                </c:pt>
                <c:pt idx="5086">
                  <c:v>70.86</c:v>
                </c:pt>
                <c:pt idx="5087">
                  <c:v>70.87</c:v>
                </c:pt>
                <c:pt idx="5088">
                  <c:v>70.88</c:v>
                </c:pt>
                <c:pt idx="5089">
                  <c:v>70.89</c:v>
                </c:pt>
                <c:pt idx="5090">
                  <c:v>70.900000000000006</c:v>
                </c:pt>
                <c:pt idx="5091">
                  <c:v>70.91</c:v>
                </c:pt>
                <c:pt idx="5092">
                  <c:v>70.92</c:v>
                </c:pt>
                <c:pt idx="5093">
                  <c:v>70.930000000000007</c:v>
                </c:pt>
                <c:pt idx="5094">
                  <c:v>70.94</c:v>
                </c:pt>
                <c:pt idx="5095">
                  <c:v>70.95</c:v>
                </c:pt>
                <c:pt idx="5096">
                  <c:v>70.959999999999994</c:v>
                </c:pt>
                <c:pt idx="5097">
                  <c:v>70.97</c:v>
                </c:pt>
                <c:pt idx="5098">
                  <c:v>70.98</c:v>
                </c:pt>
                <c:pt idx="5099">
                  <c:v>70.989999999999995</c:v>
                </c:pt>
                <c:pt idx="5100">
                  <c:v>71</c:v>
                </c:pt>
                <c:pt idx="5101">
                  <c:v>71.010000000000005</c:v>
                </c:pt>
                <c:pt idx="5102">
                  <c:v>71.02</c:v>
                </c:pt>
                <c:pt idx="5103">
                  <c:v>71.03</c:v>
                </c:pt>
                <c:pt idx="5104">
                  <c:v>71.040000000000006</c:v>
                </c:pt>
                <c:pt idx="5105">
                  <c:v>71.05</c:v>
                </c:pt>
                <c:pt idx="5106">
                  <c:v>71.06</c:v>
                </c:pt>
                <c:pt idx="5107">
                  <c:v>71.069999999999993</c:v>
                </c:pt>
                <c:pt idx="5108">
                  <c:v>71.08</c:v>
                </c:pt>
                <c:pt idx="5109">
                  <c:v>71.09</c:v>
                </c:pt>
                <c:pt idx="5110">
                  <c:v>71.099999999999994</c:v>
                </c:pt>
                <c:pt idx="5111">
                  <c:v>71.11</c:v>
                </c:pt>
                <c:pt idx="5112">
                  <c:v>71.12</c:v>
                </c:pt>
                <c:pt idx="5113">
                  <c:v>71.13</c:v>
                </c:pt>
                <c:pt idx="5114">
                  <c:v>71.14</c:v>
                </c:pt>
                <c:pt idx="5115">
                  <c:v>71.150000000000006</c:v>
                </c:pt>
                <c:pt idx="5116">
                  <c:v>71.16</c:v>
                </c:pt>
                <c:pt idx="5117">
                  <c:v>71.17</c:v>
                </c:pt>
                <c:pt idx="5118">
                  <c:v>71.180000000000007</c:v>
                </c:pt>
                <c:pt idx="5119">
                  <c:v>71.19</c:v>
                </c:pt>
                <c:pt idx="5120">
                  <c:v>71.2</c:v>
                </c:pt>
                <c:pt idx="5121">
                  <c:v>71.209999999999994</c:v>
                </c:pt>
                <c:pt idx="5122">
                  <c:v>71.22</c:v>
                </c:pt>
                <c:pt idx="5123">
                  <c:v>71.23</c:v>
                </c:pt>
                <c:pt idx="5124">
                  <c:v>71.239999999999995</c:v>
                </c:pt>
                <c:pt idx="5125">
                  <c:v>71.25</c:v>
                </c:pt>
                <c:pt idx="5126">
                  <c:v>71.260000000000005</c:v>
                </c:pt>
                <c:pt idx="5127">
                  <c:v>71.27</c:v>
                </c:pt>
                <c:pt idx="5128">
                  <c:v>71.28</c:v>
                </c:pt>
                <c:pt idx="5129">
                  <c:v>71.290000000000006</c:v>
                </c:pt>
                <c:pt idx="5130">
                  <c:v>71.3</c:v>
                </c:pt>
                <c:pt idx="5131">
                  <c:v>71.31</c:v>
                </c:pt>
                <c:pt idx="5132">
                  <c:v>71.319999999999993</c:v>
                </c:pt>
                <c:pt idx="5133">
                  <c:v>71.33</c:v>
                </c:pt>
                <c:pt idx="5134">
                  <c:v>71.34</c:v>
                </c:pt>
                <c:pt idx="5135">
                  <c:v>71.349999999999994</c:v>
                </c:pt>
                <c:pt idx="5136">
                  <c:v>71.36</c:v>
                </c:pt>
                <c:pt idx="5137">
                  <c:v>71.37</c:v>
                </c:pt>
                <c:pt idx="5138">
                  <c:v>71.38</c:v>
                </c:pt>
                <c:pt idx="5139">
                  <c:v>71.39</c:v>
                </c:pt>
                <c:pt idx="5140">
                  <c:v>71.400000000000006</c:v>
                </c:pt>
                <c:pt idx="5141">
                  <c:v>71.41</c:v>
                </c:pt>
                <c:pt idx="5142">
                  <c:v>71.42</c:v>
                </c:pt>
                <c:pt idx="5143">
                  <c:v>71.430000000000007</c:v>
                </c:pt>
                <c:pt idx="5144">
                  <c:v>71.44</c:v>
                </c:pt>
                <c:pt idx="5145">
                  <c:v>71.45</c:v>
                </c:pt>
                <c:pt idx="5146">
                  <c:v>71.459999999999994</c:v>
                </c:pt>
                <c:pt idx="5147">
                  <c:v>71.47</c:v>
                </c:pt>
                <c:pt idx="5148">
                  <c:v>71.48</c:v>
                </c:pt>
                <c:pt idx="5149">
                  <c:v>71.489999999999995</c:v>
                </c:pt>
                <c:pt idx="5150">
                  <c:v>71.5</c:v>
                </c:pt>
                <c:pt idx="5151">
                  <c:v>71.510000000000005</c:v>
                </c:pt>
                <c:pt idx="5152">
                  <c:v>71.52</c:v>
                </c:pt>
                <c:pt idx="5153">
                  <c:v>71.53</c:v>
                </c:pt>
                <c:pt idx="5154">
                  <c:v>71.540000000000006</c:v>
                </c:pt>
                <c:pt idx="5155">
                  <c:v>71.55</c:v>
                </c:pt>
                <c:pt idx="5156">
                  <c:v>71.56</c:v>
                </c:pt>
                <c:pt idx="5157">
                  <c:v>71.569999999999993</c:v>
                </c:pt>
                <c:pt idx="5158">
                  <c:v>71.58</c:v>
                </c:pt>
                <c:pt idx="5159">
                  <c:v>71.59</c:v>
                </c:pt>
                <c:pt idx="5160">
                  <c:v>71.599999999999994</c:v>
                </c:pt>
                <c:pt idx="5161">
                  <c:v>71.61</c:v>
                </c:pt>
                <c:pt idx="5162">
                  <c:v>71.62</c:v>
                </c:pt>
                <c:pt idx="5163">
                  <c:v>71.63</c:v>
                </c:pt>
                <c:pt idx="5164">
                  <c:v>71.64</c:v>
                </c:pt>
                <c:pt idx="5165">
                  <c:v>71.650000000000006</c:v>
                </c:pt>
                <c:pt idx="5166">
                  <c:v>71.66</c:v>
                </c:pt>
                <c:pt idx="5167">
                  <c:v>71.67</c:v>
                </c:pt>
                <c:pt idx="5168">
                  <c:v>71.680000000000007</c:v>
                </c:pt>
                <c:pt idx="5169">
                  <c:v>71.69</c:v>
                </c:pt>
                <c:pt idx="5170">
                  <c:v>71.7</c:v>
                </c:pt>
                <c:pt idx="5171">
                  <c:v>71.709999999999994</c:v>
                </c:pt>
                <c:pt idx="5172">
                  <c:v>71.72</c:v>
                </c:pt>
                <c:pt idx="5173">
                  <c:v>71.73</c:v>
                </c:pt>
                <c:pt idx="5174">
                  <c:v>71.739999999999995</c:v>
                </c:pt>
                <c:pt idx="5175">
                  <c:v>71.75</c:v>
                </c:pt>
                <c:pt idx="5176">
                  <c:v>71.760000000000005</c:v>
                </c:pt>
                <c:pt idx="5177">
                  <c:v>71.77</c:v>
                </c:pt>
                <c:pt idx="5178">
                  <c:v>71.78</c:v>
                </c:pt>
                <c:pt idx="5179">
                  <c:v>71.790000000000006</c:v>
                </c:pt>
                <c:pt idx="5180">
                  <c:v>71.8</c:v>
                </c:pt>
                <c:pt idx="5181">
                  <c:v>71.81</c:v>
                </c:pt>
                <c:pt idx="5182">
                  <c:v>71.819999999999993</c:v>
                </c:pt>
                <c:pt idx="5183">
                  <c:v>71.83</c:v>
                </c:pt>
                <c:pt idx="5184">
                  <c:v>71.84</c:v>
                </c:pt>
                <c:pt idx="5185">
                  <c:v>71.849999999999994</c:v>
                </c:pt>
                <c:pt idx="5186">
                  <c:v>71.86</c:v>
                </c:pt>
                <c:pt idx="5187">
                  <c:v>71.87</c:v>
                </c:pt>
                <c:pt idx="5188">
                  <c:v>71.88</c:v>
                </c:pt>
                <c:pt idx="5189">
                  <c:v>71.89</c:v>
                </c:pt>
                <c:pt idx="5190">
                  <c:v>71.900000000000006</c:v>
                </c:pt>
                <c:pt idx="5191">
                  <c:v>71.91</c:v>
                </c:pt>
                <c:pt idx="5192">
                  <c:v>71.92</c:v>
                </c:pt>
                <c:pt idx="5193">
                  <c:v>71.930000000000007</c:v>
                </c:pt>
                <c:pt idx="5194">
                  <c:v>71.94</c:v>
                </c:pt>
                <c:pt idx="5195">
                  <c:v>71.95</c:v>
                </c:pt>
                <c:pt idx="5196">
                  <c:v>71.959999999999994</c:v>
                </c:pt>
                <c:pt idx="5197">
                  <c:v>71.97</c:v>
                </c:pt>
                <c:pt idx="5198">
                  <c:v>71.98</c:v>
                </c:pt>
                <c:pt idx="5199">
                  <c:v>71.989999999999995</c:v>
                </c:pt>
                <c:pt idx="5200">
                  <c:v>72</c:v>
                </c:pt>
                <c:pt idx="5201">
                  <c:v>72.010000000000005</c:v>
                </c:pt>
                <c:pt idx="5202">
                  <c:v>72.02</c:v>
                </c:pt>
                <c:pt idx="5203">
                  <c:v>72.03</c:v>
                </c:pt>
                <c:pt idx="5204">
                  <c:v>72.040000000000006</c:v>
                </c:pt>
                <c:pt idx="5205">
                  <c:v>72.05</c:v>
                </c:pt>
                <c:pt idx="5206">
                  <c:v>72.06</c:v>
                </c:pt>
                <c:pt idx="5207">
                  <c:v>72.069999999999993</c:v>
                </c:pt>
                <c:pt idx="5208">
                  <c:v>72.08</c:v>
                </c:pt>
                <c:pt idx="5209">
                  <c:v>72.09</c:v>
                </c:pt>
                <c:pt idx="5210">
                  <c:v>72.099999999999994</c:v>
                </c:pt>
                <c:pt idx="5211">
                  <c:v>72.11</c:v>
                </c:pt>
                <c:pt idx="5212">
                  <c:v>72.12</c:v>
                </c:pt>
                <c:pt idx="5213">
                  <c:v>72.13</c:v>
                </c:pt>
                <c:pt idx="5214">
                  <c:v>72.14</c:v>
                </c:pt>
                <c:pt idx="5215">
                  <c:v>72.150000000000006</c:v>
                </c:pt>
                <c:pt idx="5216">
                  <c:v>72.16</c:v>
                </c:pt>
                <c:pt idx="5217">
                  <c:v>72.17</c:v>
                </c:pt>
                <c:pt idx="5218">
                  <c:v>72.180000000000007</c:v>
                </c:pt>
                <c:pt idx="5219">
                  <c:v>72.19</c:v>
                </c:pt>
                <c:pt idx="5220">
                  <c:v>72.2</c:v>
                </c:pt>
                <c:pt idx="5221">
                  <c:v>72.209999999999994</c:v>
                </c:pt>
                <c:pt idx="5222">
                  <c:v>72.22</c:v>
                </c:pt>
                <c:pt idx="5223">
                  <c:v>72.23</c:v>
                </c:pt>
                <c:pt idx="5224">
                  <c:v>72.239999999999995</c:v>
                </c:pt>
                <c:pt idx="5225">
                  <c:v>72.25</c:v>
                </c:pt>
                <c:pt idx="5226">
                  <c:v>72.260000000000005</c:v>
                </c:pt>
                <c:pt idx="5227">
                  <c:v>72.27</c:v>
                </c:pt>
                <c:pt idx="5228">
                  <c:v>72.28</c:v>
                </c:pt>
                <c:pt idx="5229">
                  <c:v>72.290000000000006</c:v>
                </c:pt>
                <c:pt idx="5230">
                  <c:v>72.3</c:v>
                </c:pt>
                <c:pt idx="5231">
                  <c:v>72.31</c:v>
                </c:pt>
                <c:pt idx="5232">
                  <c:v>72.319999999999993</c:v>
                </c:pt>
                <c:pt idx="5233">
                  <c:v>72.33</c:v>
                </c:pt>
                <c:pt idx="5234">
                  <c:v>72.34</c:v>
                </c:pt>
                <c:pt idx="5235">
                  <c:v>72.349999999999994</c:v>
                </c:pt>
                <c:pt idx="5236">
                  <c:v>72.36</c:v>
                </c:pt>
                <c:pt idx="5237">
                  <c:v>72.37</c:v>
                </c:pt>
                <c:pt idx="5238">
                  <c:v>72.38</c:v>
                </c:pt>
                <c:pt idx="5239">
                  <c:v>72.39</c:v>
                </c:pt>
                <c:pt idx="5240">
                  <c:v>72.400000000000006</c:v>
                </c:pt>
                <c:pt idx="5241">
                  <c:v>72.41</c:v>
                </c:pt>
                <c:pt idx="5242">
                  <c:v>72.42</c:v>
                </c:pt>
                <c:pt idx="5243">
                  <c:v>72.430000000000007</c:v>
                </c:pt>
                <c:pt idx="5244">
                  <c:v>72.44</c:v>
                </c:pt>
                <c:pt idx="5245">
                  <c:v>72.45</c:v>
                </c:pt>
                <c:pt idx="5246">
                  <c:v>72.459999999999994</c:v>
                </c:pt>
                <c:pt idx="5247">
                  <c:v>72.47</c:v>
                </c:pt>
                <c:pt idx="5248">
                  <c:v>72.48</c:v>
                </c:pt>
                <c:pt idx="5249">
                  <c:v>72.489999999999995</c:v>
                </c:pt>
                <c:pt idx="5250">
                  <c:v>72.5</c:v>
                </c:pt>
                <c:pt idx="5251">
                  <c:v>72.510000000000005</c:v>
                </c:pt>
                <c:pt idx="5252">
                  <c:v>72.52</c:v>
                </c:pt>
                <c:pt idx="5253">
                  <c:v>72.53</c:v>
                </c:pt>
                <c:pt idx="5254">
                  <c:v>72.540000000000006</c:v>
                </c:pt>
                <c:pt idx="5255">
                  <c:v>72.55</c:v>
                </c:pt>
                <c:pt idx="5256">
                  <c:v>72.56</c:v>
                </c:pt>
                <c:pt idx="5257">
                  <c:v>72.569999999999993</c:v>
                </c:pt>
                <c:pt idx="5258">
                  <c:v>72.58</c:v>
                </c:pt>
                <c:pt idx="5259">
                  <c:v>72.59</c:v>
                </c:pt>
                <c:pt idx="5260">
                  <c:v>72.599999999999994</c:v>
                </c:pt>
                <c:pt idx="5261">
                  <c:v>72.61</c:v>
                </c:pt>
                <c:pt idx="5262">
                  <c:v>72.62</c:v>
                </c:pt>
                <c:pt idx="5263">
                  <c:v>72.63</c:v>
                </c:pt>
                <c:pt idx="5264">
                  <c:v>72.64</c:v>
                </c:pt>
                <c:pt idx="5265">
                  <c:v>72.650000000000006</c:v>
                </c:pt>
                <c:pt idx="5266">
                  <c:v>72.66</c:v>
                </c:pt>
                <c:pt idx="5267">
                  <c:v>72.67</c:v>
                </c:pt>
                <c:pt idx="5268">
                  <c:v>72.680000000000007</c:v>
                </c:pt>
                <c:pt idx="5269">
                  <c:v>72.69</c:v>
                </c:pt>
                <c:pt idx="5270">
                  <c:v>72.7</c:v>
                </c:pt>
                <c:pt idx="5271">
                  <c:v>72.709999999999994</c:v>
                </c:pt>
                <c:pt idx="5272">
                  <c:v>72.72</c:v>
                </c:pt>
                <c:pt idx="5273">
                  <c:v>72.73</c:v>
                </c:pt>
                <c:pt idx="5274">
                  <c:v>72.739999999999995</c:v>
                </c:pt>
                <c:pt idx="5275">
                  <c:v>72.75</c:v>
                </c:pt>
                <c:pt idx="5276">
                  <c:v>72.760000000000005</c:v>
                </c:pt>
                <c:pt idx="5277">
                  <c:v>72.77</c:v>
                </c:pt>
                <c:pt idx="5278">
                  <c:v>72.78</c:v>
                </c:pt>
                <c:pt idx="5279">
                  <c:v>72.790000000000006</c:v>
                </c:pt>
                <c:pt idx="5280">
                  <c:v>72.8</c:v>
                </c:pt>
                <c:pt idx="5281">
                  <c:v>72.81</c:v>
                </c:pt>
                <c:pt idx="5282">
                  <c:v>72.819999999999993</c:v>
                </c:pt>
                <c:pt idx="5283">
                  <c:v>72.83</c:v>
                </c:pt>
                <c:pt idx="5284">
                  <c:v>72.84</c:v>
                </c:pt>
                <c:pt idx="5285">
                  <c:v>72.849999999999994</c:v>
                </c:pt>
                <c:pt idx="5286">
                  <c:v>72.86</c:v>
                </c:pt>
                <c:pt idx="5287">
                  <c:v>72.87</c:v>
                </c:pt>
                <c:pt idx="5288">
                  <c:v>72.88</c:v>
                </c:pt>
                <c:pt idx="5289">
                  <c:v>72.89</c:v>
                </c:pt>
                <c:pt idx="5290">
                  <c:v>72.900000000000006</c:v>
                </c:pt>
                <c:pt idx="5291">
                  <c:v>72.91</c:v>
                </c:pt>
                <c:pt idx="5292">
                  <c:v>72.92</c:v>
                </c:pt>
                <c:pt idx="5293">
                  <c:v>72.930000000000007</c:v>
                </c:pt>
                <c:pt idx="5294">
                  <c:v>72.94</c:v>
                </c:pt>
                <c:pt idx="5295">
                  <c:v>72.95</c:v>
                </c:pt>
                <c:pt idx="5296">
                  <c:v>72.959999999999994</c:v>
                </c:pt>
                <c:pt idx="5297">
                  <c:v>72.97</c:v>
                </c:pt>
                <c:pt idx="5298">
                  <c:v>72.98</c:v>
                </c:pt>
                <c:pt idx="5299">
                  <c:v>72.989999999999995</c:v>
                </c:pt>
                <c:pt idx="5300">
                  <c:v>73</c:v>
                </c:pt>
                <c:pt idx="5301">
                  <c:v>73.010000000000005</c:v>
                </c:pt>
                <c:pt idx="5302">
                  <c:v>73.02</c:v>
                </c:pt>
                <c:pt idx="5303">
                  <c:v>73.03</c:v>
                </c:pt>
                <c:pt idx="5304">
                  <c:v>73.040000000000006</c:v>
                </c:pt>
                <c:pt idx="5305">
                  <c:v>73.05</c:v>
                </c:pt>
                <c:pt idx="5306">
                  <c:v>73.06</c:v>
                </c:pt>
                <c:pt idx="5307">
                  <c:v>73.069999999999993</c:v>
                </c:pt>
                <c:pt idx="5308">
                  <c:v>73.08</c:v>
                </c:pt>
                <c:pt idx="5309">
                  <c:v>73.09</c:v>
                </c:pt>
                <c:pt idx="5310">
                  <c:v>73.099999999999994</c:v>
                </c:pt>
                <c:pt idx="5311">
                  <c:v>73.11</c:v>
                </c:pt>
                <c:pt idx="5312">
                  <c:v>73.12</c:v>
                </c:pt>
                <c:pt idx="5313">
                  <c:v>73.13</c:v>
                </c:pt>
                <c:pt idx="5314">
                  <c:v>73.14</c:v>
                </c:pt>
                <c:pt idx="5315">
                  <c:v>73.150000000000006</c:v>
                </c:pt>
                <c:pt idx="5316">
                  <c:v>73.16</c:v>
                </c:pt>
                <c:pt idx="5317">
                  <c:v>73.17</c:v>
                </c:pt>
                <c:pt idx="5318">
                  <c:v>73.180000000000007</c:v>
                </c:pt>
                <c:pt idx="5319">
                  <c:v>73.19</c:v>
                </c:pt>
                <c:pt idx="5320">
                  <c:v>73.2</c:v>
                </c:pt>
                <c:pt idx="5321">
                  <c:v>73.209999999999994</c:v>
                </c:pt>
                <c:pt idx="5322">
                  <c:v>73.22</c:v>
                </c:pt>
                <c:pt idx="5323">
                  <c:v>73.23</c:v>
                </c:pt>
                <c:pt idx="5324">
                  <c:v>73.239999999999995</c:v>
                </c:pt>
                <c:pt idx="5325">
                  <c:v>73.25</c:v>
                </c:pt>
                <c:pt idx="5326">
                  <c:v>73.260000000000005</c:v>
                </c:pt>
                <c:pt idx="5327">
                  <c:v>73.27</c:v>
                </c:pt>
                <c:pt idx="5328">
                  <c:v>73.28</c:v>
                </c:pt>
                <c:pt idx="5329">
                  <c:v>73.290000000000006</c:v>
                </c:pt>
                <c:pt idx="5330">
                  <c:v>73.3</c:v>
                </c:pt>
                <c:pt idx="5331">
                  <c:v>73.31</c:v>
                </c:pt>
                <c:pt idx="5332">
                  <c:v>73.319999999999993</c:v>
                </c:pt>
                <c:pt idx="5333">
                  <c:v>73.33</c:v>
                </c:pt>
                <c:pt idx="5334">
                  <c:v>73.34</c:v>
                </c:pt>
                <c:pt idx="5335">
                  <c:v>73.349999999999994</c:v>
                </c:pt>
                <c:pt idx="5336">
                  <c:v>73.36</c:v>
                </c:pt>
                <c:pt idx="5337">
                  <c:v>73.37</c:v>
                </c:pt>
                <c:pt idx="5338">
                  <c:v>73.38</c:v>
                </c:pt>
                <c:pt idx="5339">
                  <c:v>73.39</c:v>
                </c:pt>
                <c:pt idx="5340">
                  <c:v>73.400000000000006</c:v>
                </c:pt>
                <c:pt idx="5341">
                  <c:v>73.41</c:v>
                </c:pt>
                <c:pt idx="5342">
                  <c:v>73.42</c:v>
                </c:pt>
                <c:pt idx="5343">
                  <c:v>73.430000000000007</c:v>
                </c:pt>
                <c:pt idx="5344">
                  <c:v>73.44</c:v>
                </c:pt>
                <c:pt idx="5345">
                  <c:v>73.45</c:v>
                </c:pt>
                <c:pt idx="5346">
                  <c:v>73.459999999999994</c:v>
                </c:pt>
                <c:pt idx="5347">
                  <c:v>73.47</c:v>
                </c:pt>
                <c:pt idx="5348">
                  <c:v>73.48</c:v>
                </c:pt>
                <c:pt idx="5349">
                  <c:v>73.489999999999995</c:v>
                </c:pt>
                <c:pt idx="5350">
                  <c:v>73.5</c:v>
                </c:pt>
                <c:pt idx="5351">
                  <c:v>73.510000000000005</c:v>
                </c:pt>
                <c:pt idx="5352">
                  <c:v>73.52</c:v>
                </c:pt>
                <c:pt idx="5353">
                  <c:v>73.53</c:v>
                </c:pt>
                <c:pt idx="5354">
                  <c:v>73.540000000000006</c:v>
                </c:pt>
                <c:pt idx="5355">
                  <c:v>73.55</c:v>
                </c:pt>
                <c:pt idx="5356">
                  <c:v>73.56</c:v>
                </c:pt>
                <c:pt idx="5357">
                  <c:v>73.569999999999993</c:v>
                </c:pt>
                <c:pt idx="5358">
                  <c:v>73.58</c:v>
                </c:pt>
                <c:pt idx="5359">
                  <c:v>73.59</c:v>
                </c:pt>
                <c:pt idx="5360">
                  <c:v>73.599999999999994</c:v>
                </c:pt>
                <c:pt idx="5361">
                  <c:v>73.61</c:v>
                </c:pt>
                <c:pt idx="5362">
                  <c:v>73.62</c:v>
                </c:pt>
                <c:pt idx="5363">
                  <c:v>73.63</c:v>
                </c:pt>
                <c:pt idx="5364">
                  <c:v>73.64</c:v>
                </c:pt>
                <c:pt idx="5365">
                  <c:v>73.650000000000006</c:v>
                </c:pt>
                <c:pt idx="5366">
                  <c:v>73.66</c:v>
                </c:pt>
                <c:pt idx="5367">
                  <c:v>73.67</c:v>
                </c:pt>
                <c:pt idx="5368">
                  <c:v>73.680000000000007</c:v>
                </c:pt>
                <c:pt idx="5369">
                  <c:v>73.69</c:v>
                </c:pt>
                <c:pt idx="5370">
                  <c:v>73.7</c:v>
                </c:pt>
                <c:pt idx="5371">
                  <c:v>73.709999999999994</c:v>
                </c:pt>
                <c:pt idx="5372">
                  <c:v>73.72</c:v>
                </c:pt>
                <c:pt idx="5373">
                  <c:v>73.73</c:v>
                </c:pt>
                <c:pt idx="5374">
                  <c:v>73.739999999999995</c:v>
                </c:pt>
                <c:pt idx="5375">
                  <c:v>73.75</c:v>
                </c:pt>
                <c:pt idx="5376">
                  <c:v>73.760000000000005</c:v>
                </c:pt>
                <c:pt idx="5377">
                  <c:v>73.77</c:v>
                </c:pt>
                <c:pt idx="5378">
                  <c:v>73.78</c:v>
                </c:pt>
                <c:pt idx="5379">
                  <c:v>73.790000000000006</c:v>
                </c:pt>
                <c:pt idx="5380">
                  <c:v>73.8</c:v>
                </c:pt>
                <c:pt idx="5381">
                  <c:v>73.81</c:v>
                </c:pt>
                <c:pt idx="5382">
                  <c:v>73.819999999999993</c:v>
                </c:pt>
                <c:pt idx="5383">
                  <c:v>73.83</c:v>
                </c:pt>
                <c:pt idx="5384">
                  <c:v>73.84</c:v>
                </c:pt>
                <c:pt idx="5385">
                  <c:v>73.849999999999994</c:v>
                </c:pt>
                <c:pt idx="5386">
                  <c:v>73.86</c:v>
                </c:pt>
                <c:pt idx="5387">
                  <c:v>73.87</c:v>
                </c:pt>
                <c:pt idx="5388">
                  <c:v>73.88</c:v>
                </c:pt>
                <c:pt idx="5389">
                  <c:v>73.89</c:v>
                </c:pt>
                <c:pt idx="5390">
                  <c:v>73.900000000000006</c:v>
                </c:pt>
                <c:pt idx="5391">
                  <c:v>73.91</c:v>
                </c:pt>
                <c:pt idx="5392">
                  <c:v>73.92</c:v>
                </c:pt>
                <c:pt idx="5393">
                  <c:v>73.930000000000007</c:v>
                </c:pt>
                <c:pt idx="5394">
                  <c:v>73.94</c:v>
                </c:pt>
                <c:pt idx="5395">
                  <c:v>73.95</c:v>
                </c:pt>
                <c:pt idx="5396">
                  <c:v>73.959999999999994</c:v>
                </c:pt>
                <c:pt idx="5397">
                  <c:v>73.97</c:v>
                </c:pt>
                <c:pt idx="5398">
                  <c:v>73.98</c:v>
                </c:pt>
                <c:pt idx="5399">
                  <c:v>73.989999999999995</c:v>
                </c:pt>
                <c:pt idx="5400">
                  <c:v>74</c:v>
                </c:pt>
                <c:pt idx="5401">
                  <c:v>74.010000000000005</c:v>
                </c:pt>
                <c:pt idx="5402">
                  <c:v>74.02</c:v>
                </c:pt>
                <c:pt idx="5403">
                  <c:v>74.03</c:v>
                </c:pt>
                <c:pt idx="5404">
                  <c:v>74.040000000000006</c:v>
                </c:pt>
                <c:pt idx="5405">
                  <c:v>74.05</c:v>
                </c:pt>
                <c:pt idx="5406">
                  <c:v>74.06</c:v>
                </c:pt>
                <c:pt idx="5407">
                  <c:v>74.069999999999993</c:v>
                </c:pt>
                <c:pt idx="5408">
                  <c:v>74.08</c:v>
                </c:pt>
                <c:pt idx="5409">
                  <c:v>74.09</c:v>
                </c:pt>
                <c:pt idx="5410">
                  <c:v>74.099999999999994</c:v>
                </c:pt>
                <c:pt idx="5411">
                  <c:v>74.11</c:v>
                </c:pt>
                <c:pt idx="5412">
                  <c:v>74.12</c:v>
                </c:pt>
                <c:pt idx="5413">
                  <c:v>74.13</c:v>
                </c:pt>
                <c:pt idx="5414">
                  <c:v>74.14</c:v>
                </c:pt>
                <c:pt idx="5415">
                  <c:v>74.150000000000006</c:v>
                </c:pt>
                <c:pt idx="5416">
                  <c:v>74.16</c:v>
                </c:pt>
                <c:pt idx="5417">
                  <c:v>74.17</c:v>
                </c:pt>
                <c:pt idx="5418">
                  <c:v>74.180000000000007</c:v>
                </c:pt>
                <c:pt idx="5419">
                  <c:v>74.19</c:v>
                </c:pt>
                <c:pt idx="5420">
                  <c:v>74.2</c:v>
                </c:pt>
                <c:pt idx="5421">
                  <c:v>74.209999999999994</c:v>
                </c:pt>
                <c:pt idx="5422">
                  <c:v>74.22</c:v>
                </c:pt>
                <c:pt idx="5423">
                  <c:v>74.23</c:v>
                </c:pt>
                <c:pt idx="5424">
                  <c:v>74.239999999999995</c:v>
                </c:pt>
                <c:pt idx="5425">
                  <c:v>74.25</c:v>
                </c:pt>
                <c:pt idx="5426">
                  <c:v>74.260000000000005</c:v>
                </c:pt>
                <c:pt idx="5427">
                  <c:v>74.27</c:v>
                </c:pt>
                <c:pt idx="5428">
                  <c:v>74.28</c:v>
                </c:pt>
                <c:pt idx="5429">
                  <c:v>74.290000000000006</c:v>
                </c:pt>
                <c:pt idx="5430">
                  <c:v>74.3</c:v>
                </c:pt>
                <c:pt idx="5431">
                  <c:v>74.31</c:v>
                </c:pt>
                <c:pt idx="5432">
                  <c:v>74.319999999999993</c:v>
                </c:pt>
                <c:pt idx="5433">
                  <c:v>74.33</c:v>
                </c:pt>
                <c:pt idx="5434">
                  <c:v>74.34</c:v>
                </c:pt>
                <c:pt idx="5435">
                  <c:v>74.349999999999994</c:v>
                </c:pt>
                <c:pt idx="5436">
                  <c:v>74.36</c:v>
                </c:pt>
                <c:pt idx="5437">
                  <c:v>74.37</c:v>
                </c:pt>
                <c:pt idx="5438">
                  <c:v>74.38</c:v>
                </c:pt>
                <c:pt idx="5439">
                  <c:v>74.39</c:v>
                </c:pt>
                <c:pt idx="5440">
                  <c:v>74.400000000000006</c:v>
                </c:pt>
                <c:pt idx="5441">
                  <c:v>74.41</c:v>
                </c:pt>
                <c:pt idx="5442">
                  <c:v>74.42</c:v>
                </c:pt>
                <c:pt idx="5443">
                  <c:v>74.430000000000007</c:v>
                </c:pt>
                <c:pt idx="5444">
                  <c:v>74.44</c:v>
                </c:pt>
                <c:pt idx="5445">
                  <c:v>74.45</c:v>
                </c:pt>
                <c:pt idx="5446">
                  <c:v>74.459999999999994</c:v>
                </c:pt>
                <c:pt idx="5447">
                  <c:v>74.47</c:v>
                </c:pt>
                <c:pt idx="5448">
                  <c:v>74.48</c:v>
                </c:pt>
                <c:pt idx="5449">
                  <c:v>74.489999999999995</c:v>
                </c:pt>
                <c:pt idx="5450">
                  <c:v>74.5</c:v>
                </c:pt>
                <c:pt idx="5451">
                  <c:v>74.510000000000005</c:v>
                </c:pt>
                <c:pt idx="5452">
                  <c:v>74.52</c:v>
                </c:pt>
                <c:pt idx="5453">
                  <c:v>74.53</c:v>
                </c:pt>
                <c:pt idx="5454">
                  <c:v>74.540000000000006</c:v>
                </c:pt>
                <c:pt idx="5455">
                  <c:v>74.55</c:v>
                </c:pt>
                <c:pt idx="5456">
                  <c:v>74.56</c:v>
                </c:pt>
                <c:pt idx="5457">
                  <c:v>74.569999999999993</c:v>
                </c:pt>
                <c:pt idx="5458">
                  <c:v>74.58</c:v>
                </c:pt>
                <c:pt idx="5459">
                  <c:v>74.59</c:v>
                </c:pt>
                <c:pt idx="5460">
                  <c:v>74.599999999999994</c:v>
                </c:pt>
                <c:pt idx="5461">
                  <c:v>74.61</c:v>
                </c:pt>
                <c:pt idx="5462">
                  <c:v>74.62</c:v>
                </c:pt>
                <c:pt idx="5463">
                  <c:v>74.63</c:v>
                </c:pt>
                <c:pt idx="5464">
                  <c:v>74.64</c:v>
                </c:pt>
                <c:pt idx="5465">
                  <c:v>74.650000000000006</c:v>
                </c:pt>
                <c:pt idx="5466">
                  <c:v>74.66</c:v>
                </c:pt>
                <c:pt idx="5467">
                  <c:v>74.67</c:v>
                </c:pt>
                <c:pt idx="5468">
                  <c:v>74.680000000000007</c:v>
                </c:pt>
                <c:pt idx="5469">
                  <c:v>74.69</c:v>
                </c:pt>
                <c:pt idx="5470">
                  <c:v>74.7</c:v>
                </c:pt>
                <c:pt idx="5471">
                  <c:v>74.709999999999994</c:v>
                </c:pt>
                <c:pt idx="5472">
                  <c:v>74.72</c:v>
                </c:pt>
                <c:pt idx="5473">
                  <c:v>74.73</c:v>
                </c:pt>
                <c:pt idx="5474">
                  <c:v>74.739999999999995</c:v>
                </c:pt>
                <c:pt idx="5475">
                  <c:v>74.75</c:v>
                </c:pt>
                <c:pt idx="5476">
                  <c:v>74.760000000000005</c:v>
                </c:pt>
                <c:pt idx="5477">
                  <c:v>74.77</c:v>
                </c:pt>
                <c:pt idx="5478">
                  <c:v>74.78</c:v>
                </c:pt>
                <c:pt idx="5479">
                  <c:v>74.790000000000006</c:v>
                </c:pt>
                <c:pt idx="5480">
                  <c:v>74.8</c:v>
                </c:pt>
                <c:pt idx="5481">
                  <c:v>74.81</c:v>
                </c:pt>
                <c:pt idx="5482">
                  <c:v>74.819999999999993</c:v>
                </c:pt>
                <c:pt idx="5483">
                  <c:v>74.83</c:v>
                </c:pt>
                <c:pt idx="5484">
                  <c:v>74.84</c:v>
                </c:pt>
                <c:pt idx="5485">
                  <c:v>74.849999999999994</c:v>
                </c:pt>
                <c:pt idx="5486">
                  <c:v>74.86</c:v>
                </c:pt>
                <c:pt idx="5487">
                  <c:v>74.87</c:v>
                </c:pt>
                <c:pt idx="5488">
                  <c:v>74.88</c:v>
                </c:pt>
                <c:pt idx="5489">
                  <c:v>74.89</c:v>
                </c:pt>
                <c:pt idx="5490">
                  <c:v>74.900000000000006</c:v>
                </c:pt>
                <c:pt idx="5491">
                  <c:v>74.91</c:v>
                </c:pt>
                <c:pt idx="5492">
                  <c:v>74.92</c:v>
                </c:pt>
                <c:pt idx="5493">
                  <c:v>74.930000000000007</c:v>
                </c:pt>
                <c:pt idx="5494">
                  <c:v>74.94</c:v>
                </c:pt>
                <c:pt idx="5495">
                  <c:v>74.95</c:v>
                </c:pt>
                <c:pt idx="5496">
                  <c:v>74.959999999999994</c:v>
                </c:pt>
                <c:pt idx="5497">
                  <c:v>74.97</c:v>
                </c:pt>
                <c:pt idx="5498">
                  <c:v>74.98</c:v>
                </c:pt>
                <c:pt idx="5499">
                  <c:v>74.989999999999995</c:v>
                </c:pt>
                <c:pt idx="5500">
                  <c:v>75</c:v>
                </c:pt>
                <c:pt idx="5501">
                  <c:v>75.010000000000005</c:v>
                </c:pt>
                <c:pt idx="5502">
                  <c:v>75.02</c:v>
                </c:pt>
                <c:pt idx="5503">
                  <c:v>75.03</c:v>
                </c:pt>
                <c:pt idx="5504">
                  <c:v>75.040000000000006</c:v>
                </c:pt>
                <c:pt idx="5505">
                  <c:v>75.05</c:v>
                </c:pt>
                <c:pt idx="5506">
                  <c:v>75.06</c:v>
                </c:pt>
                <c:pt idx="5507">
                  <c:v>75.069999999999993</c:v>
                </c:pt>
                <c:pt idx="5508">
                  <c:v>75.08</c:v>
                </c:pt>
                <c:pt idx="5509">
                  <c:v>75.09</c:v>
                </c:pt>
                <c:pt idx="5510">
                  <c:v>75.099999999999994</c:v>
                </c:pt>
                <c:pt idx="5511">
                  <c:v>75.11</c:v>
                </c:pt>
                <c:pt idx="5512">
                  <c:v>75.12</c:v>
                </c:pt>
                <c:pt idx="5513">
                  <c:v>75.13</c:v>
                </c:pt>
                <c:pt idx="5514">
                  <c:v>75.14</c:v>
                </c:pt>
                <c:pt idx="5515">
                  <c:v>75.150000000000006</c:v>
                </c:pt>
                <c:pt idx="5516">
                  <c:v>75.16</c:v>
                </c:pt>
                <c:pt idx="5517">
                  <c:v>75.17</c:v>
                </c:pt>
                <c:pt idx="5518">
                  <c:v>75.180000000000007</c:v>
                </c:pt>
                <c:pt idx="5519">
                  <c:v>75.19</c:v>
                </c:pt>
                <c:pt idx="5520">
                  <c:v>75.2</c:v>
                </c:pt>
                <c:pt idx="5521">
                  <c:v>75.209999999999994</c:v>
                </c:pt>
                <c:pt idx="5522">
                  <c:v>75.22</c:v>
                </c:pt>
                <c:pt idx="5523">
                  <c:v>75.23</c:v>
                </c:pt>
                <c:pt idx="5524">
                  <c:v>75.239999999999995</c:v>
                </c:pt>
                <c:pt idx="5525">
                  <c:v>75.25</c:v>
                </c:pt>
                <c:pt idx="5526">
                  <c:v>75.260000000000005</c:v>
                </c:pt>
                <c:pt idx="5527">
                  <c:v>75.27</c:v>
                </c:pt>
                <c:pt idx="5528">
                  <c:v>75.28</c:v>
                </c:pt>
                <c:pt idx="5529">
                  <c:v>75.290000000000006</c:v>
                </c:pt>
                <c:pt idx="5530">
                  <c:v>75.3</c:v>
                </c:pt>
                <c:pt idx="5531">
                  <c:v>75.31</c:v>
                </c:pt>
                <c:pt idx="5532">
                  <c:v>75.319999999999993</c:v>
                </c:pt>
                <c:pt idx="5533">
                  <c:v>75.33</c:v>
                </c:pt>
                <c:pt idx="5534">
                  <c:v>75.34</c:v>
                </c:pt>
                <c:pt idx="5535">
                  <c:v>75.349999999999994</c:v>
                </c:pt>
                <c:pt idx="5536">
                  <c:v>75.36</c:v>
                </c:pt>
                <c:pt idx="5537">
                  <c:v>75.37</c:v>
                </c:pt>
                <c:pt idx="5538">
                  <c:v>75.38</c:v>
                </c:pt>
                <c:pt idx="5539">
                  <c:v>75.39</c:v>
                </c:pt>
                <c:pt idx="5540">
                  <c:v>75.400000000000006</c:v>
                </c:pt>
                <c:pt idx="5541">
                  <c:v>75.41</c:v>
                </c:pt>
                <c:pt idx="5542">
                  <c:v>75.42</c:v>
                </c:pt>
                <c:pt idx="5543">
                  <c:v>75.430000000000007</c:v>
                </c:pt>
                <c:pt idx="5544">
                  <c:v>75.44</c:v>
                </c:pt>
                <c:pt idx="5545">
                  <c:v>75.45</c:v>
                </c:pt>
                <c:pt idx="5546">
                  <c:v>75.459999999999994</c:v>
                </c:pt>
                <c:pt idx="5547">
                  <c:v>75.47</c:v>
                </c:pt>
                <c:pt idx="5548">
                  <c:v>75.48</c:v>
                </c:pt>
                <c:pt idx="5549">
                  <c:v>75.489999999999995</c:v>
                </c:pt>
                <c:pt idx="5550">
                  <c:v>75.5</c:v>
                </c:pt>
                <c:pt idx="5551">
                  <c:v>75.510000000000005</c:v>
                </c:pt>
                <c:pt idx="5552">
                  <c:v>75.52</c:v>
                </c:pt>
                <c:pt idx="5553">
                  <c:v>75.53</c:v>
                </c:pt>
                <c:pt idx="5554">
                  <c:v>75.540000000000006</c:v>
                </c:pt>
                <c:pt idx="5555">
                  <c:v>75.55</c:v>
                </c:pt>
                <c:pt idx="5556">
                  <c:v>75.56</c:v>
                </c:pt>
                <c:pt idx="5557">
                  <c:v>75.569999999999993</c:v>
                </c:pt>
                <c:pt idx="5558">
                  <c:v>75.58</c:v>
                </c:pt>
                <c:pt idx="5559">
                  <c:v>75.59</c:v>
                </c:pt>
                <c:pt idx="5560">
                  <c:v>75.599999999999994</c:v>
                </c:pt>
                <c:pt idx="5561">
                  <c:v>75.61</c:v>
                </c:pt>
                <c:pt idx="5562">
                  <c:v>75.62</c:v>
                </c:pt>
                <c:pt idx="5563">
                  <c:v>75.63</c:v>
                </c:pt>
                <c:pt idx="5564">
                  <c:v>75.64</c:v>
                </c:pt>
                <c:pt idx="5565">
                  <c:v>75.650000000000006</c:v>
                </c:pt>
                <c:pt idx="5566">
                  <c:v>75.66</c:v>
                </c:pt>
                <c:pt idx="5567">
                  <c:v>75.67</c:v>
                </c:pt>
                <c:pt idx="5568">
                  <c:v>75.680000000000007</c:v>
                </c:pt>
                <c:pt idx="5569">
                  <c:v>75.69</c:v>
                </c:pt>
                <c:pt idx="5570">
                  <c:v>75.7</c:v>
                </c:pt>
                <c:pt idx="5571">
                  <c:v>75.709999999999994</c:v>
                </c:pt>
                <c:pt idx="5572">
                  <c:v>75.72</c:v>
                </c:pt>
                <c:pt idx="5573">
                  <c:v>75.73</c:v>
                </c:pt>
                <c:pt idx="5574">
                  <c:v>75.739999999999995</c:v>
                </c:pt>
                <c:pt idx="5575">
                  <c:v>75.75</c:v>
                </c:pt>
                <c:pt idx="5576">
                  <c:v>75.760000000000005</c:v>
                </c:pt>
                <c:pt idx="5577">
                  <c:v>75.77</c:v>
                </c:pt>
                <c:pt idx="5578">
                  <c:v>75.78</c:v>
                </c:pt>
                <c:pt idx="5579">
                  <c:v>75.790000000000006</c:v>
                </c:pt>
                <c:pt idx="5580">
                  <c:v>75.8</c:v>
                </c:pt>
                <c:pt idx="5581">
                  <c:v>75.81</c:v>
                </c:pt>
                <c:pt idx="5582">
                  <c:v>75.819999999999993</c:v>
                </c:pt>
                <c:pt idx="5583">
                  <c:v>75.83</c:v>
                </c:pt>
                <c:pt idx="5584">
                  <c:v>75.84</c:v>
                </c:pt>
                <c:pt idx="5585">
                  <c:v>75.849999999999994</c:v>
                </c:pt>
                <c:pt idx="5586">
                  <c:v>75.86</c:v>
                </c:pt>
                <c:pt idx="5587">
                  <c:v>75.87</c:v>
                </c:pt>
                <c:pt idx="5588">
                  <c:v>75.88</c:v>
                </c:pt>
                <c:pt idx="5589">
                  <c:v>75.89</c:v>
                </c:pt>
                <c:pt idx="5590">
                  <c:v>75.900000000000006</c:v>
                </c:pt>
                <c:pt idx="5591">
                  <c:v>75.91</c:v>
                </c:pt>
                <c:pt idx="5592">
                  <c:v>75.92</c:v>
                </c:pt>
                <c:pt idx="5593">
                  <c:v>75.930000000000007</c:v>
                </c:pt>
                <c:pt idx="5594">
                  <c:v>75.94</c:v>
                </c:pt>
                <c:pt idx="5595">
                  <c:v>75.95</c:v>
                </c:pt>
                <c:pt idx="5596">
                  <c:v>75.959999999999994</c:v>
                </c:pt>
                <c:pt idx="5597">
                  <c:v>75.97</c:v>
                </c:pt>
                <c:pt idx="5598">
                  <c:v>75.98</c:v>
                </c:pt>
                <c:pt idx="5599">
                  <c:v>75.989999999999995</c:v>
                </c:pt>
                <c:pt idx="5600">
                  <c:v>76</c:v>
                </c:pt>
                <c:pt idx="5601">
                  <c:v>76.010000000000005</c:v>
                </c:pt>
                <c:pt idx="5602">
                  <c:v>76.02</c:v>
                </c:pt>
                <c:pt idx="5603">
                  <c:v>76.03</c:v>
                </c:pt>
                <c:pt idx="5604">
                  <c:v>76.040000000000006</c:v>
                </c:pt>
                <c:pt idx="5605">
                  <c:v>76.05</c:v>
                </c:pt>
                <c:pt idx="5606">
                  <c:v>76.06</c:v>
                </c:pt>
                <c:pt idx="5607">
                  <c:v>76.069999999999993</c:v>
                </c:pt>
                <c:pt idx="5608">
                  <c:v>76.08</c:v>
                </c:pt>
                <c:pt idx="5609">
                  <c:v>76.09</c:v>
                </c:pt>
                <c:pt idx="5610">
                  <c:v>76.099999999999994</c:v>
                </c:pt>
                <c:pt idx="5611">
                  <c:v>76.11</c:v>
                </c:pt>
                <c:pt idx="5612">
                  <c:v>76.12</c:v>
                </c:pt>
                <c:pt idx="5613">
                  <c:v>76.13</c:v>
                </c:pt>
                <c:pt idx="5614">
                  <c:v>76.14</c:v>
                </c:pt>
                <c:pt idx="5615">
                  <c:v>76.150000000000006</c:v>
                </c:pt>
                <c:pt idx="5616">
                  <c:v>76.16</c:v>
                </c:pt>
                <c:pt idx="5617">
                  <c:v>76.17</c:v>
                </c:pt>
                <c:pt idx="5618">
                  <c:v>76.180000000000007</c:v>
                </c:pt>
                <c:pt idx="5619">
                  <c:v>76.19</c:v>
                </c:pt>
                <c:pt idx="5620">
                  <c:v>76.2</c:v>
                </c:pt>
                <c:pt idx="5621">
                  <c:v>76.209999999999994</c:v>
                </c:pt>
                <c:pt idx="5622">
                  <c:v>76.22</c:v>
                </c:pt>
                <c:pt idx="5623">
                  <c:v>76.23</c:v>
                </c:pt>
                <c:pt idx="5624">
                  <c:v>76.239999999999995</c:v>
                </c:pt>
                <c:pt idx="5625">
                  <c:v>76.25</c:v>
                </c:pt>
                <c:pt idx="5626">
                  <c:v>76.260000000000005</c:v>
                </c:pt>
                <c:pt idx="5627">
                  <c:v>76.27</c:v>
                </c:pt>
                <c:pt idx="5628">
                  <c:v>76.28</c:v>
                </c:pt>
                <c:pt idx="5629">
                  <c:v>76.290000000000006</c:v>
                </c:pt>
                <c:pt idx="5630">
                  <c:v>76.3</c:v>
                </c:pt>
                <c:pt idx="5631">
                  <c:v>76.31</c:v>
                </c:pt>
                <c:pt idx="5632">
                  <c:v>76.319999999999993</c:v>
                </c:pt>
                <c:pt idx="5633">
                  <c:v>76.33</c:v>
                </c:pt>
                <c:pt idx="5634">
                  <c:v>76.34</c:v>
                </c:pt>
                <c:pt idx="5635">
                  <c:v>76.349999999999994</c:v>
                </c:pt>
                <c:pt idx="5636">
                  <c:v>76.36</c:v>
                </c:pt>
                <c:pt idx="5637">
                  <c:v>76.37</c:v>
                </c:pt>
                <c:pt idx="5638">
                  <c:v>76.38</c:v>
                </c:pt>
                <c:pt idx="5639">
                  <c:v>76.39</c:v>
                </c:pt>
                <c:pt idx="5640">
                  <c:v>76.400000000000006</c:v>
                </c:pt>
                <c:pt idx="5641">
                  <c:v>76.41</c:v>
                </c:pt>
                <c:pt idx="5642">
                  <c:v>76.42</c:v>
                </c:pt>
                <c:pt idx="5643">
                  <c:v>76.430000000000007</c:v>
                </c:pt>
                <c:pt idx="5644">
                  <c:v>76.44</c:v>
                </c:pt>
                <c:pt idx="5645">
                  <c:v>76.45</c:v>
                </c:pt>
                <c:pt idx="5646">
                  <c:v>76.459999999999994</c:v>
                </c:pt>
                <c:pt idx="5647">
                  <c:v>76.47</c:v>
                </c:pt>
                <c:pt idx="5648">
                  <c:v>76.48</c:v>
                </c:pt>
                <c:pt idx="5649">
                  <c:v>76.489999999999995</c:v>
                </c:pt>
                <c:pt idx="5650">
                  <c:v>76.5</c:v>
                </c:pt>
                <c:pt idx="5651">
                  <c:v>76.510000000000005</c:v>
                </c:pt>
                <c:pt idx="5652">
                  <c:v>76.52</c:v>
                </c:pt>
                <c:pt idx="5653">
                  <c:v>76.53</c:v>
                </c:pt>
                <c:pt idx="5654">
                  <c:v>76.540000000000006</c:v>
                </c:pt>
                <c:pt idx="5655">
                  <c:v>76.55</c:v>
                </c:pt>
                <c:pt idx="5656">
                  <c:v>76.56</c:v>
                </c:pt>
                <c:pt idx="5657">
                  <c:v>76.569999999999993</c:v>
                </c:pt>
                <c:pt idx="5658">
                  <c:v>76.58</c:v>
                </c:pt>
                <c:pt idx="5659">
                  <c:v>76.59</c:v>
                </c:pt>
                <c:pt idx="5660">
                  <c:v>76.599999999999994</c:v>
                </c:pt>
                <c:pt idx="5661">
                  <c:v>76.61</c:v>
                </c:pt>
                <c:pt idx="5662">
                  <c:v>76.62</c:v>
                </c:pt>
                <c:pt idx="5663">
                  <c:v>76.63</c:v>
                </c:pt>
                <c:pt idx="5664">
                  <c:v>76.64</c:v>
                </c:pt>
                <c:pt idx="5665">
                  <c:v>76.650000000000006</c:v>
                </c:pt>
                <c:pt idx="5666">
                  <c:v>76.66</c:v>
                </c:pt>
                <c:pt idx="5667">
                  <c:v>76.67</c:v>
                </c:pt>
                <c:pt idx="5668">
                  <c:v>76.680000000000007</c:v>
                </c:pt>
                <c:pt idx="5669">
                  <c:v>76.69</c:v>
                </c:pt>
                <c:pt idx="5670">
                  <c:v>76.7</c:v>
                </c:pt>
                <c:pt idx="5671">
                  <c:v>76.709999999999994</c:v>
                </c:pt>
                <c:pt idx="5672">
                  <c:v>76.72</c:v>
                </c:pt>
                <c:pt idx="5673">
                  <c:v>76.73</c:v>
                </c:pt>
                <c:pt idx="5674">
                  <c:v>76.739999999999995</c:v>
                </c:pt>
                <c:pt idx="5675">
                  <c:v>76.75</c:v>
                </c:pt>
                <c:pt idx="5676">
                  <c:v>76.760000000000005</c:v>
                </c:pt>
                <c:pt idx="5677">
                  <c:v>76.77</c:v>
                </c:pt>
                <c:pt idx="5678">
                  <c:v>76.78</c:v>
                </c:pt>
                <c:pt idx="5679">
                  <c:v>76.790000000000006</c:v>
                </c:pt>
                <c:pt idx="5680">
                  <c:v>76.8</c:v>
                </c:pt>
                <c:pt idx="5681">
                  <c:v>76.81</c:v>
                </c:pt>
                <c:pt idx="5682">
                  <c:v>76.819999999999993</c:v>
                </c:pt>
                <c:pt idx="5683">
                  <c:v>76.83</c:v>
                </c:pt>
                <c:pt idx="5684">
                  <c:v>76.84</c:v>
                </c:pt>
                <c:pt idx="5685">
                  <c:v>76.849999999999994</c:v>
                </c:pt>
                <c:pt idx="5686">
                  <c:v>76.86</c:v>
                </c:pt>
                <c:pt idx="5687">
                  <c:v>76.87</c:v>
                </c:pt>
                <c:pt idx="5688">
                  <c:v>76.88</c:v>
                </c:pt>
                <c:pt idx="5689">
                  <c:v>76.89</c:v>
                </c:pt>
                <c:pt idx="5690">
                  <c:v>76.900000000000006</c:v>
                </c:pt>
                <c:pt idx="5691">
                  <c:v>76.91</c:v>
                </c:pt>
                <c:pt idx="5692">
                  <c:v>76.92</c:v>
                </c:pt>
                <c:pt idx="5693">
                  <c:v>76.930000000000007</c:v>
                </c:pt>
                <c:pt idx="5694">
                  <c:v>76.94</c:v>
                </c:pt>
                <c:pt idx="5695">
                  <c:v>76.95</c:v>
                </c:pt>
                <c:pt idx="5696">
                  <c:v>76.959999999999994</c:v>
                </c:pt>
                <c:pt idx="5697">
                  <c:v>76.97</c:v>
                </c:pt>
                <c:pt idx="5698">
                  <c:v>76.98</c:v>
                </c:pt>
                <c:pt idx="5699">
                  <c:v>76.989999999999995</c:v>
                </c:pt>
                <c:pt idx="5700">
                  <c:v>77</c:v>
                </c:pt>
                <c:pt idx="5701">
                  <c:v>77.010000000000005</c:v>
                </c:pt>
                <c:pt idx="5702">
                  <c:v>77.02</c:v>
                </c:pt>
                <c:pt idx="5703">
                  <c:v>77.03</c:v>
                </c:pt>
                <c:pt idx="5704">
                  <c:v>77.040000000000006</c:v>
                </c:pt>
                <c:pt idx="5705">
                  <c:v>77.05</c:v>
                </c:pt>
                <c:pt idx="5706">
                  <c:v>77.06</c:v>
                </c:pt>
                <c:pt idx="5707">
                  <c:v>77.069999999999993</c:v>
                </c:pt>
                <c:pt idx="5708">
                  <c:v>77.08</c:v>
                </c:pt>
                <c:pt idx="5709">
                  <c:v>77.09</c:v>
                </c:pt>
                <c:pt idx="5710">
                  <c:v>77.099999999999994</c:v>
                </c:pt>
                <c:pt idx="5711">
                  <c:v>77.11</c:v>
                </c:pt>
                <c:pt idx="5712">
                  <c:v>77.12</c:v>
                </c:pt>
                <c:pt idx="5713">
                  <c:v>77.13</c:v>
                </c:pt>
                <c:pt idx="5714">
                  <c:v>77.14</c:v>
                </c:pt>
                <c:pt idx="5715">
                  <c:v>77.150000000000006</c:v>
                </c:pt>
                <c:pt idx="5716">
                  <c:v>77.16</c:v>
                </c:pt>
                <c:pt idx="5717">
                  <c:v>77.17</c:v>
                </c:pt>
                <c:pt idx="5718">
                  <c:v>77.180000000000007</c:v>
                </c:pt>
                <c:pt idx="5719">
                  <c:v>77.19</c:v>
                </c:pt>
                <c:pt idx="5720">
                  <c:v>77.2</c:v>
                </c:pt>
                <c:pt idx="5721">
                  <c:v>77.209999999999994</c:v>
                </c:pt>
                <c:pt idx="5722">
                  <c:v>77.22</c:v>
                </c:pt>
                <c:pt idx="5723">
                  <c:v>77.23</c:v>
                </c:pt>
                <c:pt idx="5724">
                  <c:v>77.239999999999995</c:v>
                </c:pt>
                <c:pt idx="5725">
                  <c:v>77.25</c:v>
                </c:pt>
                <c:pt idx="5726">
                  <c:v>77.260000000000005</c:v>
                </c:pt>
                <c:pt idx="5727">
                  <c:v>77.27</c:v>
                </c:pt>
                <c:pt idx="5728">
                  <c:v>77.28</c:v>
                </c:pt>
                <c:pt idx="5729">
                  <c:v>77.290000000000006</c:v>
                </c:pt>
                <c:pt idx="5730">
                  <c:v>77.3</c:v>
                </c:pt>
                <c:pt idx="5731">
                  <c:v>77.31</c:v>
                </c:pt>
                <c:pt idx="5732">
                  <c:v>77.319999999999993</c:v>
                </c:pt>
                <c:pt idx="5733">
                  <c:v>77.33</c:v>
                </c:pt>
                <c:pt idx="5734">
                  <c:v>77.34</c:v>
                </c:pt>
                <c:pt idx="5735">
                  <c:v>77.349999999999994</c:v>
                </c:pt>
                <c:pt idx="5736">
                  <c:v>77.36</c:v>
                </c:pt>
                <c:pt idx="5737">
                  <c:v>77.37</c:v>
                </c:pt>
                <c:pt idx="5738">
                  <c:v>77.38</c:v>
                </c:pt>
                <c:pt idx="5739">
                  <c:v>77.39</c:v>
                </c:pt>
                <c:pt idx="5740">
                  <c:v>77.400000000000006</c:v>
                </c:pt>
                <c:pt idx="5741">
                  <c:v>77.41</c:v>
                </c:pt>
                <c:pt idx="5742">
                  <c:v>77.42</c:v>
                </c:pt>
                <c:pt idx="5743">
                  <c:v>77.430000000000007</c:v>
                </c:pt>
                <c:pt idx="5744">
                  <c:v>77.44</c:v>
                </c:pt>
                <c:pt idx="5745">
                  <c:v>77.45</c:v>
                </c:pt>
                <c:pt idx="5746">
                  <c:v>77.459999999999994</c:v>
                </c:pt>
                <c:pt idx="5747">
                  <c:v>77.47</c:v>
                </c:pt>
                <c:pt idx="5748">
                  <c:v>77.48</c:v>
                </c:pt>
                <c:pt idx="5749">
                  <c:v>77.489999999999995</c:v>
                </c:pt>
                <c:pt idx="5750">
                  <c:v>77.5</c:v>
                </c:pt>
                <c:pt idx="5751">
                  <c:v>77.510000000000005</c:v>
                </c:pt>
                <c:pt idx="5752">
                  <c:v>77.52</c:v>
                </c:pt>
                <c:pt idx="5753">
                  <c:v>77.53</c:v>
                </c:pt>
                <c:pt idx="5754">
                  <c:v>77.540000000000006</c:v>
                </c:pt>
                <c:pt idx="5755">
                  <c:v>77.55</c:v>
                </c:pt>
                <c:pt idx="5756">
                  <c:v>77.56</c:v>
                </c:pt>
                <c:pt idx="5757">
                  <c:v>77.569999999999993</c:v>
                </c:pt>
                <c:pt idx="5758">
                  <c:v>77.58</c:v>
                </c:pt>
                <c:pt idx="5759">
                  <c:v>77.59</c:v>
                </c:pt>
                <c:pt idx="5760">
                  <c:v>77.599999999999994</c:v>
                </c:pt>
                <c:pt idx="5761">
                  <c:v>77.61</c:v>
                </c:pt>
                <c:pt idx="5762">
                  <c:v>77.62</c:v>
                </c:pt>
                <c:pt idx="5763">
                  <c:v>77.63</c:v>
                </c:pt>
                <c:pt idx="5764">
                  <c:v>77.64</c:v>
                </c:pt>
                <c:pt idx="5765">
                  <c:v>77.650000000000006</c:v>
                </c:pt>
                <c:pt idx="5766">
                  <c:v>77.66</c:v>
                </c:pt>
                <c:pt idx="5767">
                  <c:v>77.67</c:v>
                </c:pt>
                <c:pt idx="5768">
                  <c:v>77.680000000000007</c:v>
                </c:pt>
                <c:pt idx="5769">
                  <c:v>77.69</c:v>
                </c:pt>
                <c:pt idx="5770">
                  <c:v>77.7</c:v>
                </c:pt>
                <c:pt idx="5771">
                  <c:v>77.709999999999994</c:v>
                </c:pt>
                <c:pt idx="5772">
                  <c:v>77.72</c:v>
                </c:pt>
                <c:pt idx="5773">
                  <c:v>77.73</c:v>
                </c:pt>
                <c:pt idx="5774">
                  <c:v>77.739999999999995</c:v>
                </c:pt>
                <c:pt idx="5775">
                  <c:v>77.75</c:v>
                </c:pt>
                <c:pt idx="5776">
                  <c:v>77.760000000000005</c:v>
                </c:pt>
                <c:pt idx="5777">
                  <c:v>77.77</c:v>
                </c:pt>
                <c:pt idx="5778">
                  <c:v>77.78</c:v>
                </c:pt>
                <c:pt idx="5779">
                  <c:v>77.790000000000006</c:v>
                </c:pt>
                <c:pt idx="5780">
                  <c:v>77.8</c:v>
                </c:pt>
                <c:pt idx="5781">
                  <c:v>77.81</c:v>
                </c:pt>
                <c:pt idx="5782">
                  <c:v>77.819999999999993</c:v>
                </c:pt>
                <c:pt idx="5783">
                  <c:v>77.83</c:v>
                </c:pt>
                <c:pt idx="5784">
                  <c:v>77.84</c:v>
                </c:pt>
                <c:pt idx="5785">
                  <c:v>77.849999999999994</c:v>
                </c:pt>
                <c:pt idx="5786">
                  <c:v>77.86</c:v>
                </c:pt>
                <c:pt idx="5787">
                  <c:v>77.87</c:v>
                </c:pt>
                <c:pt idx="5788">
                  <c:v>77.88</c:v>
                </c:pt>
                <c:pt idx="5789">
                  <c:v>77.89</c:v>
                </c:pt>
                <c:pt idx="5790">
                  <c:v>77.900000000000006</c:v>
                </c:pt>
                <c:pt idx="5791">
                  <c:v>77.91</c:v>
                </c:pt>
                <c:pt idx="5792">
                  <c:v>77.92</c:v>
                </c:pt>
                <c:pt idx="5793">
                  <c:v>77.930000000000007</c:v>
                </c:pt>
                <c:pt idx="5794">
                  <c:v>77.94</c:v>
                </c:pt>
                <c:pt idx="5795">
                  <c:v>77.95</c:v>
                </c:pt>
                <c:pt idx="5796">
                  <c:v>77.959999999999994</c:v>
                </c:pt>
                <c:pt idx="5797">
                  <c:v>77.97</c:v>
                </c:pt>
                <c:pt idx="5798">
                  <c:v>77.98</c:v>
                </c:pt>
                <c:pt idx="5799">
                  <c:v>77.989999999999995</c:v>
                </c:pt>
                <c:pt idx="5800">
                  <c:v>78</c:v>
                </c:pt>
                <c:pt idx="5801">
                  <c:v>78.010000000000005</c:v>
                </c:pt>
                <c:pt idx="5802">
                  <c:v>78.02</c:v>
                </c:pt>
                <c:pt idx="5803">
                  <c:v>78.03</c:v>
                </c:pt>
                <c:pt idx="5804">
                  <c:v>78.040000000000006</c:v>
                </c:pt>
                <c:pt idx="5805">
                  <c:v>78.05</c:v>
                </c:pt>
                <c:pt idx="5806">
                  <c:v>78.06</c:v>
                </c:pt>
                <c:pt idx="5807">
                  <c:v>78.069999999999993</c:v>
                </c:pt>
                <c:pt idx="5808">
                  <c:v>78.08</c:v>
                </c:pt>
                <c:pt idx="5809">
                  <c:v>78.09</c:v>
                </c:pt>
                <c:pt idx="5810">
                  <c:v>78.099999999999994</c:v>
                </c:pt>
                <c:pt idx="5811">
                  <c:v>78.11</c:v>
                </c:pt>
                <c:pt idx="5812">
                  <c:v>78.12</c:v>
                </c:pt>
                <c:pt idx="5813">
                  <c:v>78.13</c:v>
                </c:pt>
                <c:pt idx="5814">
                  <c:v>78.14</c:v>
                </c:pt>
                <c:pt idx="5815">
                  <c:v>78.150000000000006</c:v>
                </c:pt>
                <c:pt idx="5816">
                  <c:v>78.16</c:v>
                </c:pt>
                <c:pt idx="5817">
                  <c:v>78.17</c:v>
                </c:pt>
                <c:pt idx="5818">
                  <c:v>78.180000000000007</c:v>
                </c:pt>
                <c:pt idx="5819">
                  <c:v>78.19</c:v>
                </c:pt>
                <c:pt idx="5820">
                  <c:v>78.2</c:v>
                </c:pt>
                <c:pt idx="5821">
                  <c:v>78.209999999999994</c:v>
                </c:pt>
                <c:pt idx="5822">
                  <c:v>78.22</c:v>
                </c:pt>
                <c:pt idx="5823">
                  <c:v>78.23</c:v>
                </c:pt>
                <c:pt idx="5824">
                  <c:v>78.239999999999995</c:v>
                </c:pt>
                <c:pt idx="5825">
                  <c:v>78.25</c:v>
                </c:pt>
                <c:pt idx="5826">
                  <c:v>78.260000000000005</c:v>
                </c:pt>
                <c:pt idx="5827">
                  <c:v>78.27</c:v>
                </c:pt>
                <c:pt idx="5828">
                  <c:v>78.28</c:v>
                </c:pt>
                <c:pt idx="5829">
                  <c:v>78.290000000000006</c:v>
                </c:pt>
                <c:pt idx="5830">
                  <c:v>78.3</c:v>
                </c:pt>
                <c:pt idx="5831">
                  <c:v>78.31</c:v>
                </c:pt>
                <c:pt idx="5832">
                  <c:v>78.319999999999993</c:v>
                </c:pt>
                <c:pt idx="5833">
                  <c:v>78.33</c:v>
                </c:pt>
                <c:pt idx="5834">
                  <c:v>78.34</c:v>
                </c:pt>
                <c:pt idx="5835">
                  <c:v>78.349999999999994</c:v>
                </c:pt>
                <c:pt idx="5836">
                  <c:v>78.36</c:v>
                </c:pt>
                <c:pt idx="5837">
                  <c:v>78.37</c:v>
                </c:pt>
                <c:pt idx="5838">
                  <c:v>78.38</c:v>
                </c:pt>
                <c:pt idx="5839">
                  <c:v>78.39</c:v>
                </c:pt>
                <c:pt idx="5840">
                  <c:v>78.400000000000006</c:v>
                </c:pt>
                <c:pt idx="5841">
                  <c:v>78.41</c:v>
                </c:pt>
                <c:pt idx="5842">
                  <c:v>78.42</c:v>
                </c:pt>
                <c:pt idx="5843">
                  <c:v>78.430000000000007</c:v>
                </c:pt>
                <c:pt idx="5844">
                  <c:v>78.44</c:v>
                </c:pt>
                <c:pt idx="5845">
                  <c:v>78.45</c:v>
                </c:pt>
                <c:pt idx="5846">
                  <c:v>78.459999999999994</c:v>
                </c:pt>
                <c:pt idx="5847">
                  <c:v>78.47</c:v>
                </c:pt>
                <c:pt idx="5848">
                  <c:v>78.48</c:v>
                </c:pt>
                <c:pt idx="5849">
                  <c:v>78.489999999999995</c:v>
                </c:pt>
                <c:pt idx="5850">
                  <c:v>78.5</c:v>
                </c:pt>
                <c:pt idx="5851">
                  <c:v>78.510000000000005</c:v>
                </c:pt>
                <c:pt idx="5852">
                  <c:v>78.52</c:v>
                </c:pt>
                <c:pt idx="5853">
                  <c:v>78.53</c:v>
                </c:pt>
                <c:pt idx="5854">
                  <c:v>78.540000000000006</c:v>
                </c:pt>
                <c:pt idx="5855">
                  <c:v>78.55</c:v>
                </c:pt>
                <c:pt idx="5856">
                  <c:v>78.56</c:v>
                </c:pt>
                <c:pt idx="5857">
                  <c:v>78.569999999999993</c:v>
                </c:pt>
                <c:pt idx="5858">
                  <c:v>78.58</c:v>
                </c:pt>
                <c:pt idx="5859">
                  <c:v>78.59</c:v>
                </c:pt>
                <c:pt idx="5860">
                  <c:v>78.599999999999994</c:v>
                </c:pt>
                <c:pt idx="5861">
                  <c:v>78.61</c:v>
                </c:pt>
                <c:pt idx="5862">
                  <c:v>78.62</c:v>
                </c:pt>
                <c:pt idx="5863">
                  <c:v>78.63</c:v>
                </c:pt>
                <c:pt idx="5864">
                  <c:v>78.64</c:v>
                </c:pt>
                <c:pt idx="5865">
                  <c:v>78.650000000000006</c:v>
                </c:pt>
                <c:pt idx="5866">
                  <c:v>78.66</c:v>
                </c:pt>
                <c:pt idx="5867">
                  <c:v>78.67</c:v>
                </c:pt>
                <c:pt idx="5868">
                  <c:v>78.680000000000007</c:v>
                </c:pt>
                <c:pt idx="5869">
                  <c:v>78.69</c:v>
                </c:pt>
                <c:pt idx="5870">
                  <c:v>78.7</c:v>
                </c:pt>
                <c:pt idx="5871">
                  <c:v>78.709999999999994</c:v>
                </c:pt>
                <c:pt idx="5872">
                  <c:v>78.72</c:v>
                </c:pt>
                <c:pt idx="5873">
                  <c:v>78.73</c:v>
                </c:pt>
                <c:pt idx="5874">
                  <c:v>78.739999999999995</c:v>
                </c:pt>
                <c:pt idx="5875">
                  <c:v>78.75</c:v>
                </c:pt>
                <c:pt idx="5876">
                  <c:v>78.760000000000005</c:v>
                </c:pt>
                <c:pt idx="5877">
                  <c:v>78.77</c:v>
                </c:pt>
                <c:pt idx="5878">
                  <c:v>78.78</c:v>
                </c:pt>
                <c:pt idx="5879">
                  <c:v>78.790000000000006</c:v>
                </c:pt>
                <c:pt idx="5880">
                  <c:v>78.8</c:v>
                </c:pt>
                <c:pt idx="5881">
                  <c:v>78.81</c:v>
                </c:pt>
                <c:pt idx="5882">
                  <c:v>78.819999999999993</c:v>
                </c:pt>
                <c:pt idx="5883">
                  <c:v>78.83</c:v>
                </c:pt>
                <c:pt idx="5884">
                  <c:v>78.84</c:v>
                </c:pt>
                <c:pt idx="5885">
                  <c:v>78.849999999999994</c:v>
                </c:pt>
                <c:pt idx="5886">
                  <c:v>78.86</c:v>
                </c:pt>
                <c:pt idx="5887">
                  <c:v>78.87</c:v>
                </c:pt>
                <c:pt idx="5888">
                  <c:v>78.88</c:v>
                </c:pt>
                <c:pt idx="5889">
                  <c:v>78.89</c:v>
                </c:pt>
                <c:pt idx="5890">
                  <c:v>78.900000000000006</c:v>
                </c:pt>
                <c:pt idx="5891">
                  <c:v>78.91</c:v>
                </c:pt>
                <c:pt idx="5892">
                  <c:v>78.92</c:v>
                </c:pt>
                <c:pt idx="5893">
                  <c:v>78.930000000000007</c:v>
                </c:pt>
                <c:pt idx="5894">
                  <c:v>78.94</c:v>
                </c:pt>
                <c:pt idx="5895">
                  <c:v>78.95</c:v>
                </c:pt>
                <c:pt idx="5896">
                  <c:v>78.959999999999994</c:v>
                </c:pt>
                <c:pt idx="5897">
                  <c:v>78.97</c:v>
                </c:pt>
                <c:pt idx="5898">
                  <c:v>78.98</c:v>
                </c:pt>
                <c:pt idx="5899">
                  <c:v>78.989999999999995</c:v>
                </c:pt>
                <c:pt idx="5900">
                  <c:v>79</c:v>
                </c:pt>
                <c:pt idx="5901">
                  <c:v>79.010000000000005</c:v>
                </c:pt>
                <c:pt idx="5902">
                  <c:v>79.02</c:v>
                </c:pt>
                <c:pt idx="5903">
                  <c:v>79.03</c:v>
                </c:pt>
                <c:pt idx="5904">
                  <c:v>79.040000000000006</c:v>
                </c:pt>
                <c:pt idx="5905">
                  <c:v>79.05</c:v>
                </c:pt>
                <c:pt idx="5906">
                  <c:v>79.06</c:v>
                </c:pt>
                <c:pt idx="5907">
                  <c:v>79.069999999999993</c:v>
                </c:pt>
                <c:pt idx="5908">
                  <c:v>79.08</c:v>
                </c:pt>
                <c:pt idx="5909">
                  <c:v>79.09</c:v>
                </c:pt>
                <c:pt idx="5910">
                  <c:v>79.099999999999994</c:v>
                </c:pt>
                <c:pt idx="5911">
                  <c:v>79.11</c:v>
                </c:pt>
                <c:pt idx="5912">
                  <c:v>79.12</c:v>
                </c:pt>
                <c:pt idx="5913">
                  <c:v>79.13</c:v>
                </c:pt>
                <c:pt idx="5914">
                  <c:v>79.14</c:v>
                </c:pt>
                <c:pt idx="5915">
                  <c:v>79.150000000000006</c:v>
                </c:pt>
                <c:pt idx="5916">
                  <c:v>79.16</c:v>
                </c:pt>
                <c:pt idx="5917">
                  <c:v>79.17</c:v>
                </c:pt>
                <c:pt idx="5918">
                  <c:v>79.180000000000007</c:v>
                </c:pt>
                <c:pt idx="5919">
                  <c:v>79.19</c:v>
                </c:pt>
                <c:pt idx="5920">
                  <c:v>79.2</c:v>
                </c:pt>
                <c:pt idx="5921">
                  <c:v>79.209999999999994</c:v>
                </c:pt>
                <c:pt idx="5922">
                  <c:v>79.22</c:v>
                </c:pt>
                <c:pt idx="5923">
                  <c:v>79.23</c:v>
                </c:pt>
                <c:pt idx="5924">
                  <c:v>79.239999999999995</c:v>
                </c:pt>
                <c:pt idx="5925">
                  <c:v>79.25</c:v>
                </c:pt>
                <c:pt idx="5926">
                  <c:v>79.260000000000005</c:v>
                </c:pt>
                <c:pt idx="5927">
                  <c:v>79.27</c:v>
                </c:pt>
                <c:pt idx="5928">
                  <c:v>79.28</c:v>
                </c:pt>
                <c:pt idx="5929">
                  <c:v>79.290000000000006</c:v>
                </c:pt>
                <c:pt idx="5930">
                  <c:v>79.3</c:v>
                </c:pt>
                <c:pt idx="5931">
                  <c:v>79.31</c:v>
                </c:pt>
                <c:pt idx="5932">
                  <c:v>79.319999999999993</c:v>
                </c:pt>
                <c:pt idx="5933">
                  <c:v>79.33</c:v>
                </c:pt>
                <c:pt idx="5934">
                  <c:v>79.34</c:v>
                </c:pt>
                <c:pt idx="5935">
                  <c:v>79.349999999999994</c:v>
                </c:pt>
                <c:pt idx="5936">
                  <c:v>79.36</c:v>
                </c:pt>
                <c:pt idx="5937">
                  <c:v>79.37</c:v>
                </c:pt>
                <c:pt idx="5938">
                  <c:v>79.38</c:v>
                </c:pt>
                <c:pt idx="5939">
                  <c:v>79.39</c:v>
                </c:pt>
                <c:pt idx="5940">
                  <c:v>79.400000000000006</c:v>
                </c:pt>
                <c:pt idx="5941">
                  <c:v>79.41</c:v>
                </c:pt>
                <c:pt idx="5942">
                  <c:v>79.42</c:v>
                </c:pt>
                <c:pt idx="5943">
                  <c:v>79.430000000000007</c:v>
                </c:pt>
                <c:pt idx="5944">
                  <c:v>79.44</c:v>
                </c:pt>
                <c:pt idx="5945">
                  <c:v>79.45</c:v>
                </c:pt>
                <c:pt idx="5946">
                  <c:v>79.459999999999994</c:v>
                </c:pt>
                <c:pt idx="5947">
                  <c:v>79.47</c:v>
                </c:pt>
                <c:pt idx="5948">
                  <c:v>79.48</c:v>
                </c:pt>
                <c:pt idx="5949">
                  <c:v>79.489999999999995</c:v>
                </c:pt>
                <c:pt idx="5950">
                  <c:v>79.5</c:v>
                </c:pt>
                <c:pt idx="5951">
                  <c:v>79.510000000000005</c:v>
                </c:pt>
                <c:pt idx="5952">
                  <c:v>79.52</c:v>
                </c:pt>
                <c:pt idx="5953">
                  <c:v>79.53</c:v>
                </c:pt>
                <c:pt idx="5954">
                  <c:v>79.540000000000006</c:v>
                </c:pt>
                <c:pt idx="5955">
                  <c:v>79.55</c:v>
                </c:pt>
                <c:pt idx="5956">
                  <c:v>79.56</c:v>
                </c:pt>
                <c:pt idx="5957">
                  <c:v>79.569999999999993</c:v>
                </c:pt>
                <c:pt idx="5958">
                  <c:v>79.58</c:v>
                </c:pt>
                <c:pt idx="5959">
                  <c:v>79.59</c:v>
                </c:pt>
                <c:pt idx="5960">
                  <c:v>79.599999999999994</c:v>
                </c:pt>
                <c:pt idx="5961">
                  <c:v>79.61</c:v>
                </c:pt>
                <c:pt idx="5962">
                  <c:v>79.62</c:v>
                </c:pt>
                <c:pt idx="5963">
                  <c:v>79.63</c:v>
                </c:pt>
                <c:pt idx="5964">
                  <c:v>79.64</c:v>
                </c:pt>
                <c:pt idx="5965">
                  <c:v>79.650000000000006</c:v>
                </c:pt>
                <c:pt idx="5966">
                  <c:v>79.66</c:v>
                </c:pt>
                <c:pt idx="5967">
                  <c:v>79.67</c:v>
                </c:pt>
                <c:pt idx="5968">
                  <c:v>79.680000000000007</c:v>
                </c:pt>
                <c:pt idx="5969">
                  <c:v>79.69</c:v>
                </c:pt>
                <c:pt idx="5970">
                  <c:v>79.7</c:v>
                </c:pt>
                <c:pt idx="5971">
                  <c:v>79.709999999999994</c:v>
                </c:pt>
                <c:pt idx="5972">
                  <c:v>79.72</c:v>
                </c:pt>
                <c:pt idx="5973">
                  <c:v>79.73</c:v>
                </c:pt>
                <c:pt idx="5974">
                  <c:v>79.739999999999995</c:v>
                </c:pt>
                <c:pt idx="5975">
                  <c:v>79.75</c:v>
                </c:pt>
                <c:pt idx="5976">
                  <c:v>79.760000000000005</c:v>
                </c:pt>
                <c:pt idx="5977">
                  <c:v>79.77</c:v>
                </c:pt>
                <c:pt idx="5978">
                  <c:v>79.78</c:v>
                </c:pt>
                <c:pt idx="5979">
                  <c:v>79.790000000000006</c:v>
                </c:pt>
                <c:pt idx="5980">
                  <c:v>79.8</c:v>
                </c:pt>
                <c:pt idx="5981">
                  <c:v>79.81</c:v>
                </c:pt>
                <c:pt idx="5982">
                  <c:v>79.819999999999993</c:v>
                </c:pt>
                <c:pt idx="5983">
                  <c:v>79.83</c:v>
                </c:pt>
                <c:pt idx="5984">
                  <c:v>79.84</c:v>
                </c:pt>
                <c:pt idx="5985">
                  <c:v>79.849999999999994</c:v>
                </c:pt>
                <c:pt idx="5986">
                  <c:v>79.86</c:v>
                </c:pt>
                <c:pt idx="5987">
                  <c:v>79.87</c:v>
                </c:pt>
                <c:pt idx="5988">
                  <c:v>79.88</c:v>
                </c:pt>
                <c:pt idx="5989">
                  <c:v>79.89</c:v>
                </c:pt>
                <c:pt idx="5990">
                  <c:v>79.900000000000006</c:v>
                </c:pt>
                <c:pt idx="5991">
                  <c:v>79.91</c:v>
                </c:pt>
                <c:pt idx="5992">
                  <c:v>79.92</c:v>
                </c:pt>
                <c:pt idx="5993">
                  <c:v>79.930000000000007</c:v>
                </c:pt>
                <c:pt idx="5994">
                  <c:v>79.94</c:v>
                </c:pt>
                <c:pt idx="5995">
                  <c:v>79.95</c:v>
                </c:pt>
                <c:pt idx="5996">
                  <c:v>79.959999999999994</c:v>
                </c:pt>
                <c:pt idx="5997">
                  <c:v>79.97</c:v>
                </c:pt>
                <c:pt idx="5998">
                  <c:v>79.98</c:v>
                </c:pt>
                <c:pt idx="5999">
                  <c:v>79.989999999999995</c:v>
                </c:pt>
                <c:pt idx="6000">
                  <c:v>80</c:v>
                </c:pt>
                <c:pt idx="6001">
                  <c:v>80.010000000000005</c:v>
                </c:pt>
                <c:pt idx="6002">
                  <c:v>80.02</c:v>
                </c:pt>
                <c:pt idx="6003">
                  <c:v>80.03</c:v>
                </c:pt>
                <c:pt idx="6004">
                  <c:v>80.040000000000006</c:v>
                </c:pt>
                <c:pt idx="6005">
                  <c:v>80.05</c:v>
                </c:pt>
                <c:pt idx="6006">
                  <c:v>80.06</c:v>
                </c:pt>
                <c:pt idx="6007">
                  <c:v>80.069999999999993</c:v>
                </c:pt>
                <c:pt idx="6008">
                  <c:v>80.08</c:v>
                </c:pt>
                <c:pt idx="6009">
                  <c:v>80.09</c:v>
                </c:pt>
                <c:pt idx="6010">
                  <c:v>80.099999999999994</c:v>
                </c:pt>
                <c:pt idx="6011">
                  <c:v>80.11</c:v>
                </c:pt>
                <c:pt idx="6012">
                  <c:v>80.12</c:v>
                </c:pt>
                <c:pt idx="6013">
                  <c:v>80.13</c:v>
                </c:pt>
                <c:pt idx="6014">
                  <c:v>80.14</c:v>
                </c:pt>
                <c:pt idx="6015">
                  <c:v>80.150000000000006</c:v>
                </c:pt>
                <c:pt idx="6016">
                  <c:v>80.16</c:v>
                </c:pt>
                <c:pt idx="6017">
                  <c:v>80.17</c:v>
                </c:pt>
                <c:pt idx="6018">
                  <c:v>80.180000000000007</c:v>
                </c:pt>
                <c:pt idx="6019">
                  <c:v>80.19</c:v>
                </c:pt>
                <c:pt idx="6020">
                  <c:v>80.2</c:v>
                </c:pt>
                <c:pt idx="6021">
                  <c:v>80.209999999999994</c:v>
                </c:pt>
                <c:pt idx="6022">
                  <c:v>80.22</c:v>
                </c:pt>
                <c:pt idx="6023">
                  <c:v>80.23</c:v>
                </c:pt>
                <c:pt idx="6024">
                  <c:v>80.239999999999995</c:v>
                </c:pt>
                <c:pt idx="6025">
                  <c:v>80.25</c:v>
                </c:pt>
                <c:pt idx="6026">
                  <c:v>80.260000000000005</c:v>
                </c:pt>
                <c:pt idx="6027">
                  <c:v>80.27</c:v>
                </c:pt>
                <c:pt idx="6028">
                  <c:v>80.28</c:v>
                </c:pt>
                <c:pt idx="6029">
                  <c:v>80.290000000000006</c:v>
                </c:pt>
                <c:pt idx="6030">
                  <c:v>80.3</c:v>
                </c:pt>
                <c:pt idx="6031">
                  <c:v>80.31</c:v>
                </c:pt>
                <c:pt idx="6032">
                  <c:v>80.319999999999993</c:v>
                </c:pt>
                <c:pt idx="6033">
                  <c:v>80.33</c:v>
                </c:pt>
                <c:pt idx="6034">
                  <c:v>80.34</c:v>
                </c:pt>
                <c:pt idx="6035">
                  <c:v>80.349999999999994</c:v>
                </c:pt>
                <c:pt idx="6036">
                  <c:v>80.36</c:v>
                </c:pt>
                <c:pt idx="6037">
                  <c:v>80.37</c:v>
                </c:pt>
                <c:pt idx="6038">
                  <c:v>80.38</c:v>
                </c:pt>
                <c:pt idx="6039">
                  <c:v>80.39</c:v>
                </c:pt>
                <c:pt idx="6040">
                  <c:v>80.400000000000006</c:v>
                </c:pt>
                <c:pt idx="6041">
                  <c:v>80.41</c:v>
                </c:pt>
                <c:pt idx="6042">
                  <c:v>80.42</c:v>
                </c:pt>
                <c:pt idx="6043">
                  <c:v>80.430000000000007</c:v>
                </c:pt>
                <c:pt idx="6044">
                  <c:v>80.44</c:v>
                </c:pt>
                <c:pt idx="6045">
                  <c:v>80.45</c:v>
                </c:pt>
                <c:pt idx="6046">
                  <c:v>80.459999999999994</c:v>
                </c:pt>
                <c:pt idx="6047">
                  <c:v>80.47</c:v>
                </c:pt>
                <c:pt idx="6048">
                  <c:v>80.48</c:v>
                </c:pt>
                <c:pt idx="6049">
                  <c:v>80.489999999999995</c:v>
                </c:pt>
                <c:pt idx="6050">
                  <c:v>80.5</c:v>
                </c:pt>
                <c:pt idx="6051">
                  <c:v>80.510000000000005</c:v>
                </c:pt>
                <c:pt idx="6052">
                  <c:v>80.52</c:v>
                </c:pt>
                <c:pt idx="6053">
                  <c:v>80.53</c:v>
                </c:pt>
                <c:pt idx="6054">
                  <c:v>80.540000000000006</c:v>
                </c:pt>
                <c:pt idx="6055">
                  <c:v>80.55</c:v>
                </c:pt>
                <c:pt idx="6056">
                  <c:v>80.56</c:v>
                </c:pt>
                <c:pt idx="6057">
                  <c:v>80.569999999999993</c:v>
                </c:pt>
                <c:pt idx="6058">
                  <c:v>80.58</c:v>
                </c:pt>
                <c:pt idx="6059">
                  <c:v>80.59</c:v>
                </c:pt>
                <c:pt idx="6060">
                  <c:v>80.599999999999994</c:v>
                </c:pt>
                <c:pt idx="6061">
                  <c:v>80.61</c:v>
                </c:pt>
                <c:pt idx="6062">
                  <c:v>80.62</c:v>
                </c:pt>
                <c:pt idx="6063">
                  <c:v>80.63</c:v>
                </c:pt>
                <c:pt idx="6064">
                  <c:v>80.64</c:v>
                </c:pt>
                <c:pt idx="6065">
                  <c:v>80.650000000000006</c:v>
                </c:pt>
                <c:pt idx="6066">
                  <c:v>80.66</c:v>
                </c:pt>
                <c:pt idx="6067">
                  <c:v>80.67</c:v>
                </c:pt>
                <c:pt idx="6068">
                  <c:v>80.680000000000007</c:v>
                </c:pt>
                <c:pt idx="6069">
                  <c:v>80.69</c:v>
                </c:pt>
                <c:pt idx="6070">
                  <c:v>80.7</c:v>
                </c:pt>
                <c:pt idx="6071">
                  <c:v>80.709999999999994</c:v>
                </c:pt>
                <c:pt idx="6072">
                  <c:v>80.72</c:v>
                </c:pt>
                <c:pt idx="6073">
                  <c:v>80.73</c:v>
                </c:pt>
                <c:pt idx="6074">
                  <c:v>80.739999999999995</c:v>
                </c:pt>
                <c:pt idx="6075">
                  <c:v>80.75</c:v>
                </c:pt>
                <c:pt idx="6076">
                  <c:v>80.760000000000005</c:v>
                </c:pt>
                <c:pt idx="6077">
                  <c:v>80.77</c:v>
                </c:pt>
                <c:pt idx="6078">
                  <c:v>80.78</c:v>
                </c:pt>
                <c:pt idx="6079">
                  <c:v>80.790000000000006</c:v>
                </c:pt>
                <c:pt idx="6080">
                  <c:v>80.8</c:v>
                </c:pt>
                <c:pt idx="6081">
                  <c:v>80.81</c:v>
                </c:pt>
                <c:pt idx="6082">
                  <c:v>80.819999999999993</c:v>
                </c:pt>
                <c:pt idx="6083">
                  <c:v>80.83</c:v>
                </c:pt>
                <c:pt idx="6084">
                  <c:v>80.84</c:v>
                </c:pt>
                <c:pt idx="6085">
                  <c:v>80.849999999999994</c:v>
                </c:pt>
                <c:pt idx="6086">
                  <c:v>80.86</c:v>
                </c:pt>
                <c:pt idx="6087">
                  <c:v>80.87</c:v>
                </c:pt>
                <c:pt idx="6088">
                  <c:v>80.88</c:v>
                </c:pt>
                <c:pt idx="6089">
                  <c:v>80.89</c:v>
                </c:pt>
                <c:pt idx="6090">
                  <c:v>80.900000000000006</c:v>
                </c:pt>
                <c:pt idx="6091">
                  <c:v>80.91</c:v>
                </c:pt>
                <c:pt idx="6092">
                  <c:v>80.92</c:v>
                </c:pt>
                <c:pt idx="6093">
                  <c:v>80.930000000000007</c:v>
                </c:pt>
                <c:pt idx="6094">
                  <c:v>80.94</c:v>
                </c:pt>
                <c:pt idx="6095">
                  <c:v>80.95</c:v>
                </c:pt>
                <c:pt idx="6096">
                  <c:v>80.959999999999994</c:v>
                </c:pt>
                <c:pt idx="6097">
                  <c:v>80.97</c:v>
                </c:pt>
                <c:pt idx="6098">
                  <c:v>80.98</c:v>
                </c:pt>
                <c:pt idx="6099">
                  <c:v>80.989999999999995</c:v>
                </c:pt>
                <c:pt idx="6100">
                  <c:v>81</c:v>
                </c:pt>
                <c:pt idx="6101">
                  <c:v>81.010000000000005</c:v>
                </c:pt>
                <c:pt idx="6102">
                  <c:v>81.02</c:v>
                </c:pt>
                <c:pt idx="6103">
                  <c:v>81.03</c:v>
                </c:pt>
                <c:pt idx="6104">
                  <c:v>81.040000000000006</c:v>
                </c:pt>
                <c:pt idx="6105">
                  <c:v>81.05</c:v>
                </c:pt>
                <c:pt idx="6106">
                  <c:v>81.06</c:v>
                </c:pt>
                <c:pt idx="6107">
                  <c:v>81.069999999999993</c:v>
                </c:pt>
                <c:pt idx="6108">
                  <c:v>81.08</c:v>
                </c:pt>
                <c:pt idx="6109">
                  <c:v>81.09</c:v>
                </c:pt>
                <c:pt idx="6110">
                  <c:v>81.099999999999994</c:v>
                </c:pt>
                <c:pt idx="6111">
                  <c:v>81.11</c:v>
                </c:pt>
                <c:pt idx="6112">
                  <c:v>81.12</c:v>
                </c:pt>
                <c:pt idx="6113">
                  <c:v>81.13</c:v>
                </c:pt>
                <c:pt idx="6114">
                  <c:v>81.14</c:v>
                </c:pt>
                <c:pt idx="6115">
                  <c:v>81.150000000000006</c:v>
                </c:pt>
                <c:pt idx="6116">
                  <c:v>81.16</c:v>
                </c:pt>
                <c:pt idx="6117">
                  <c:v>81.17</c:v>
                </c:pt>
                <c:pt idx="6118">
                  <c:v>81.180000000000007</c:v>
                </c:pt>
                <c:pt idx="6119">
                  <c:v>81.19</c:v>
                </c:pt>
                <c:pt idx="6120">
                  <c:v>81.2</c:v>
                </c:pt>
                <c:pt idx="6121">
                  <c:v>81.209999999999994</c:v>
                </c:pt>
                <c:pt idx="6122">
                  <c:v>81.22</c:v>
                </c:pt>
                <c:pt idx="6123">
                  <c:v>81.23</c:v>
                </c:pt>
                <c:pt idx="6124">
                  <c:v>81.239999999999995</c:v>
                </c:pt>
                <c:pt idx="6125">
                  <c:v>81.25</c:v>
                </c:pt>
                <c:pt idx="6126">
                  <c:v>81.260000000000005</c:v>
                </c:pt>
                <c:pt idx="6127">
                  <c:v>81.27</c:v>
                </c:pt>
                <c:pt idx="6128">
                  <c:v>81.28</c:v>
                </c:pt>
                <c:pt idx="6129">
                  <c:v>81.290000000000006</c:v>
                </c:pt>
                <c:pt idx="6130">
                  <c:v>81.3</c:v>
                </c:pt>
                <c:pt idx="6131">
                  <c:v>81.31</c:v>
                </c:pt>
                <c:pt idx="6132">
                  <c:v>81.319999999999993</c:v>
                </c:pt>
                <c:pt idx="6133">
                  <c:v>81.33</c:v>
                </c:pt>
                <c:pt idx="6134">
                  <c:v>81.34</c:v>
                </c:pt>
                <c:pt idx="6135">
                  <c:v>81.349999999999994</c:v>
                </c:pt>
                <c:pt idx="6136">
                  <c:v>81.36</c:v>
                </c:pt>
                <c:pt idx="6137">
                  <c:v>81.37</c:v>
                </c:pt>
                <c:pt idx="6138">
                  <c:v>81.38</c:v>
                </c:pt>
                <c:pt idx="6139">
                  <c:v>81.39</c:v>
                </c:pt>
                <c:pt idx="6140">
                  <c:v>81.400000000000006</c:v>
                </c:pt>
                <c:pt idx="6141">
                  <c:v>81.41</c:v>
                </c:pt>
                <c:pt idx="6142">
                  <c:v>81.42</c:v>
                </c:pt>
                <c:pt idx="6143">
                  <c:v>81.430000000000007</c:v>
                </c:pt>
                <c:pt idx="6144">
                  <c:v>81.44</c:v>
                </c:pt>
                <c:pt idx="6145">
                  <c:v>81.45</c:v>
                </c:pt>
                <c:pt idx="6146">
                  <c:v>81.459999999999994</c:v>
                </c:pt>
                <c:pt idx="6147">
                  <c:v>81.47</c:v>
                </c:pt>
                <c:pt idx="6148">
                  <c:v>81.48</c:v>
                </c:pt>
                <c:pt idx="6149">
                  <c:v>81.489999999999995</c:v>
                </c:pt>
                <c:pt idx="6150">
                  <c:v>81.5</c:v>
                </c:pt>
                <c:pt idx="6151">
                  <c:v>81.510000000000005</c:v>
                </c:pt>
                <c:pt idx="6152">
                  <c:v>81.52</c:v>
                </c:pt>
                <c:pt idx="6153">
                  <c:v>81.53</c:v>
                </c:pt>
                <c:pt idx="6154">
                  <c:v>81.540000000000006</c:v>
                </c:pt>
                <c:pt idx="6155">
                  <c:v>81.55</c:v>
                </c:pt>
                <c:pt idx="6156">
                  <c:v>81.56</c:v>
                </c:pt>
                <c:pt idx="6157">
                  <c:v>81.569999999999993</c:v>
                </c:pt>
                <c:pt idx="6158">
                  <c:v>81.58</c:v>
                </c:pt>
                <c:pt idx="6159">
                  <c:v>81.59</c:v>
                </c:pt>
                <c:pt idx="6160">
                  <c:v>81.599999999999994</c:v>
                </c:pt>
                <c:pt idx="6161">
                  <c:v>81.61</c:v>
                </c:pt>
                <c:pt idx="6162">
                  <c:v>81.62</c:v>
                </c:pt>
                <c:pt idx="6163">
                  <c:v>81.63</c:v>
                </c:pt>
                <c:pt idx="6164">
                  <c:v>81.64</c:v>
                </c:pt>
                <c:pt idx="6165">
                  <c:v>81.650000000000006</c:v>
                </c:pt>
                <c:pt idx="6166">
                  <c:v>81.66</c:v>
                </c:pt>
                <c:pt idx="6167">
                  <c:v>81.67</c:v>
                </c:pt>
                <c:pt idx="6168">
                  <c:v>81.680000000000007</c:v>
                </c:pt>
                <c:pt idx="6169">
                  <c:v>81.69</c:v>
                </c:pt>
                <c:pt idx="6170">
                  <c:v>81.7</c:v>
                </c:pt>
                <c:pt idx="6171">
                  <c:v>81.709999999999994</c:v>
                </c:pt>
                <c:pt idx="6172">
                  <c:v>81.72</c:v>
                </c:pt>
                <c:pt idx="6173">
                  <c:v>81.73</c:v>
                </c:pt>
                <c:pt idx="6174">
                  <c:v>81.739999999999995</c:v>
                </c:pt>
                <c:pt idx="6175">
                  <c:v>81.75</c:v>
                </c:pt>
                <c:pt idx="6176">
                  <c:v>81.760000000000005</c:v>
                </c:pt>
                <c:pt idx="6177">
                  <c:v>81.77</c:v>
                </c:pt>
                <c:pt idx="6178">
                  <c:v>81.78</c:v>
                </c:pt>
                <c:pt idx="6179">
                  <c:v>81.790000000000006</c:v>
                </c:pt>
                <c:pt idx="6180">
                  <c:v>81.8</c:v>
                </c:pt>
                <c:pt idx="6181">
                  <c:v>81.81</c:v>
                </c:pt>
                <c:pt idx="6182">
                  <c:v>81.819999999999993</c:v>
                </c:pt>
                <c:pt idx="6183">
                  <c:v>81.83</c:v>
                </c:pt>
                <c:pt idx="6184">
                  <c:v>81.84</c:v>
                </c:pt>
                <c:pt idx="6185">
                  <c:v>81.849999999999994</c:v>
                </c:pt>
                <c:pt idx="6186">
                  <c:v>81.86</c:v>
                </c:pt>
                <c:pt idx="6187">
                  <c:v>81.87</c:v>
                </c:pt>
                <c:pt idx="6188">
                  <c:v>81.88</c:v>
                </c:pt>
                <c:pt idx="6189">
                  <c:v>81.89</c:v>
                </c:pt>
                <c:pt idx="6190">
                  <c:v>81.900000000000006</c:v>
                </c:pt>
                <c:pt idx="6191">
                  <c:v>81.91</c:v>
                </c:pt>
                <c:pt idx="6192">
                  <c:v>81.92</c:v>
                </c:pt>
                <c:pt idx="6193">
                  <c:v>81.93</c:v>
                </c:pt>
                <c:pt idx="6194">
                  <c:v>81.94</c:v>
                </c:pt>
                <c:pt idx="6195">
                  <c:v>81.95</c:v>
                </c:pt>
                <c:pt idx="6196">
                  <c:v>81.96</c:v>
                </c:pt>
                <c:pt idx="6197">
                  <c:v>81.97</c:v>
                </c:pt>
                <c:pt idx="6198">
                  <c:v>81.98</c:v>
                </c:pt>
                <c:pt idx="6199">
                  <c:v>81.99</c:v>
                </c:pt>
                <c:pt idx="6200">
                  <c:v>82</c:v>
                </c:pt>
                <c:pt idx="6201">
                  <c:v>82.01</c:v>
                </c:pt>
                <c:pt idx="6202">
                  <c:v>82.02</c:v>
                </c:pt>
                <c:pt idx="6203">
                  <c:v>82.03</c:v>
                </c:pt>
                <c:pt idx="6204">
                  <c:v>82.04</c:v>
                </c:pt>
                <c:pt idx="6205">
                  <c:v>82.05</c:v>
                </c:pt>
                <c:pt idx="6206">
                  <c:v>82.06</c:v>
                </c:pt>
                <c:pt idx="6207">
                  <c:v>82.07</c:v>
                </c:pt>
                <c:pt idx="6208">
                  <c:v>82.08</c:v>
                </c:pt>
                <c:pt idx="6209">
                  <c:v>82.09</c:v>
                </c:pt>
                <c:pt idx="6210">
                  <c:v>82.1</c:v>
                </c:pt>
                <c:pt idx="6211">
                  <c:v>82.11</c:v>
                </c:pt>
                <c:pt idx="6212">
                  <c:v>82.12</c:v>
                </c:pt>
                <c:pt idx="6213">
                  <c:v>82.13</c:v>
                </c:pt>
                <c:pt idx="6214">
                  <c:v>82.14</c:v>
                </c:pt>
                <c:pt idx="6215">
                  <c:v>82.15</c:v>
                </c:pt>
                <c:pt idx="6216">
                  <c:v>82.16</c:v>
                </c:pt>
                <c:pt idx="6217">
                  <c:v>82.17</c:v>
                </c:pt>
                <c:pt idx="6218">
                  <c:v>82.18</c:v>
                </c:pt>
                <c:pt idx="6219">
                  <c:v>82.19</c:v>
                </c:pt>
                <c:pt idx="6220">
                  <c:v>82.2</c:v>
                </c:pt>
                <c:pt idx="6221">
                  <c:v>82.21</c:v>
                </c:pt>
                <c:pt idx="6222">
                  <c:v>82.22</c:v>
                </c:pt>
                <c:pt idx="6223">
                  <c:v>82.23</c:v>
                </c:pt>
                <c:pt idx="6224">
                  <c:v>82.24</c:v>
                </c:pt>
                <c:pt idx="6225">
                  <c:v>82.25</c:v>
                </c:pt>
                <c:pt idx="6226">
                  <c:v>82.26</c:v>
                </c:pt>
                <c:pt idx="6227">
                  <c:v>82.27</c:v>
                </c:pt>
                <c:pt idx="6228">
                  <c:v>82.28</c:v>
                </c:pt>
                <c:pt idx="6229">
                  <c:v>82.29</c:v>
                </c:pt>
                <c:pt idx="6230">
                  <c:v>82.3</c:v>
                </c:pt>
                <c:pt idx="6231">
                  <c:v>82.31</c:v>
                </c:pt>
                <c:pt idx="6232">
                  <c:v>82.32</c:v>
                </c:pt>
                <c:pt idx="6233">
                  <c:v>82.33</c:v>
                </c:pt>
                <c:pt idx="6234">
                  <c:v>82.34</c:v>
                </c:pt>
                <c:pt idx="6235">
                  <c:v>82.35</c:v>
                </c:pt>
                <c:pt idx="6236">
                  <c:v>82.36</c:v>
                </c:pt>
                <c:pt idx="6237">
                  <c:v>82.37</c:v>
                </c:pt>
                <c:pt idx="6238">
                  <c:v>82.38</c:v>
                </c:pt>
                <c:pt idx="6239">
                  <c:v>82.39</c:v>
                </c:pt>
                <c:pt idx="6240">
                  <c:v>82.4</c:v>
                </c:pt>
                <c:pt idx="6241">
                  <c:v>82.41</c:v>
                </c:pt>
                <c:pt idx="6242">
                  <c:v>82.42</c:v>
                </c:pt>
                <c:pt idx="6243">
                  <c:v>82.43</c:v>
                </c:pt>
                <c:pt idx="6244">
                  <c:v>82.44</c:v>
                </c:pt>
                <c:pt idx="6245">
                  <c:v>82.45</c:v>
                </c:pt>
                <c:pt idx="6246">
                  <c:v>82.46</c:v>
                </c:pt>
                <c:pt idx="6247">
                  <c:v>82.47</c:v>
                </c:pt>
                <c:pt idx="6248">
                  <c:v>82.48</c:v>
                </c:pt>
                <c:pt idx="6249">
                  <c:v>82.49</c:v>
                </c:pt>
                <c:pt idx="6250">
                  <c:v>82.5</c:v>
                </c:pt>
                <c:pt idx="6251">
                  <c:v>82.51</c:v>
                </c:pt>
                <c:pt idx="6252">
                  <c:v>82.52</c:v>
                </c:pt>
                <c:pt idx="6253">
                  <c:v>82.53</c:v>
                </c:pt>
                <c:pt idx="6254">
                  <c:v>82.54</c:v>
                </c:pt>
                <c:pt idx="6255">
                  <c:v>82.55</c:v>
                </c:pt>
                <c:pt idx="6256">
                  <c:v>82.56</c:v>
                </c:pt>
                <c:pt idx="6257">
                  <c:v>82.57</c:v>
                </c:pt>
                <c:pt idx="6258">
                  <c:v>82.58</c:v>
                </c:pt>
                <c:pt idx="6259">
                  <c:v>82.59</c:v>
                </c:pt>
                <c:pt idx="6260">
                  <c:v>82.6</c:v>
                </c:pt>
                <c:pt idx="6261">
                  <c:v>82.61</c:v>
                </c:pt>
                <c:pt idx="6262">
                  <c:v>82.62</c:v>
                </c:pt>
                <c:pt idx="6263">
                  <c:v>82.63</c:v>
                </c:pt>
                <c:pt idx="6264">
                  <c:v>82.64</c:v>
                </c:pt>
                <c:pt idx="6265">
                  <c:v>82.65</c:v>
                </c:pt>
                <c:pt idx="6266">
                  <c:v>82.66</c:v>
                </c:pt>
                <c:pt idx="6267">
                  <c:v>82.67</c:v>
                </c:pt>
                <c:pt idx="6268">
                  <c:v>82.68</c:v>
                </c:pt>
                <c:pt idx="6269">
                  <c:v>82.69</c:v>
                </c:pt>
                <c:pt idx="6270">
                  <c:v>82.7</c:v>
                </c:pt>
                <c:pt idx="6271">
                  <c:v>82.71</c:v>
                </c:pt>
                <c:pt idx="6272">
                  <c:v>82.72</c:v>
                </c:pt>
                <c:pt idx="6273">
                  <c:v>82.73</c:v>
                </c:pt>
                <c:pt idx="6274">
                  <c:v>82.74</c:v>
                </c:pt>
                <c:pt idx="6275">
                  <c:v>82.75</c:v>
                </c:pt>
                <c:pt idx="6276">
                  <c:v>82.76</c:v>
                </c:pt>
                <c:pt idx="6277">
                  <c:v>82.77</c:v>
                </c:pt>
                <c:pt idx="6278">
                  <c:v>82.78</c:v>
                </c:pt>
                <c:pt idx="6279">
                  <c:v>82.79</c:v>
                </c:pt>
                <c:pt idx="6280">
                  <c:v>82.8</c:v>
                </c:pt>
                <c:pt idx="6281">
                  <c:v>82.81</c:v>
                </c:pt>
                <c:pt idx="6282">
                  <c:v>82.82</c:v>
                </c:pt>
                <c:pt idx="6283">
                  <c:v>82.83</c:v>
                </c:pt>
                <c:pt idx="6284">
                  <c:v>82.84</c:v>
                </c:pt>
                <c:pt idx="6285">
                  <c:v>82.85</c:v>
                </c:pt>
                <c:pt idx="6286">
                  <c:v>82.86</c:v>
                </c:pt>
                <c:pt idx="6287">
                  <c:v>82.87</c:v>
                </c:pt>
                <c:pt idx="6288">
                  <c:v>82.88</c:v>
                </c:pt>
                <c:pt idx="6289">
                  <c:v>82.89</c:v>
                </c:pt>
                <c:pt idx="6290">
                  <c:v>82.9</c:v>
                </c:pt>
                <c:pt idx="6291">
                  <c:v>82.91</c:v>
                </c:pt>
                <c:pt idx="6292">
                  <c:v>82.92</c:v>
                </c:pt>
                <c:pt idx="6293">
                  <c:v>82.93</c:v>
                </c:pt>
                <c:pt idx="6294">
                  <c:v>82.94</c:v>
                </c:pt>
                <c:pt idx="6295">
                  <c:v>82.95</c:v>
                </c:pt>
                <c:pt idx="6296">
                  <c:v>82.96</c:v>
                </c:pt>
                <c:pt idx="6297">
                  <c:v>82.97</c:v>
                </c:pt>
                <c:pt idx="6298">
                  <c:v>82.98</c:v>
                </c:pt>
                <c:pt idx="6299">
                  <c:v>82.99</c:v>
                </c:pt>
                <c:pt idx="6300">
                  <c:v>83</c:v>
                </c:pt>
                <c:pt idx="6301">
                  <c:v>83.01</c:v>
                </c:pt>
                <c:pt idx="6302">
                  <c:v>83.02</c:v>
                </c:pt>
                <c:pt idx="6303">
                  <c:v>83.03</c:v>
                </c:pt>
                <c:pt idx="6304">
                  <c:v>83.04</c:v>
                </c:pt>
                <c:pt idx="6305">
                  <c:v>83.05</c:v>
                </c:pt>
                <c:pt idx="6306">
                  <c:v>83.06</c:v>
                </c:pt>
                <c:pt idx="6307">
                  <c:v>83.07</c:v>
                </c:pt>
                <c:pt idx="6308">
                  <c:v>83.08</c:v>
                </c:pt>
                <c:pt idx="6309">
                  <c:v>83.09</c:v>
                </c:pt>
                <c:pt idx="6310">
                  <c:v>83.1</c:v>
                </c:pt>
                <c:pt idx="6311">
                  <c:v>83.11</c:v>
                </c:pt>
                <c:pt idx="6312">
                  <c:v>83.12</c:v>
                </c:pt>
                <c:pt idx="6313">
                  <c:v>83.13</c:v>
                </c:pt>
                <c:pt idx="6314">
                  <c:v>83.14</c:v>
                </c:pt>
                <c:pt idx="6315">
                  <c:v>83.15</c:v>
                </c:pt>
                <c:pt idx="6316">
                  <c:v>83.16</c:v>
                </c:pt>
                <c:pt idx="6317">
                  <c:v>83.17</c:v>
                </c:pt>
                <c:pt idx="6318">
                  <c:v>83.18</c:v>
                </c:pt>
                <c:pt idx="6319">
                  <c:v>83.19</c:v>
                </c:pt>
                <c:pt idx="6320">
                  <c:v>83.2</c:v>
                </c:pt>
                <c:pt idx="6321">
                  <c:v>83.21</c:v>
                </c:pt>
                <c:pt idx="6322">
                  <c:v>83.22</c:v>
                </c:pt>
                <c:pt idx="6323">
                  <c:v>83.23</c:v>
                </c:pt>
                <c:pt idx="6324">
                  <c:v>83.24</c:v>
                </c:pt>
                <c:pt idx="6325">
                  <c:v>83.25</c:v>
                </c:pt>
                <c:pt idx="6326">
                  <c:v>83.26</c:v>
                </c:pt>
                <c:pt idx="6327">
                  <c:v>83.27</c:v>
                </c:pt>
                <c:pt idx="6328">
                  <c:v>83.28</c:v>
                </c:pt>
                <c:pt idx="6329">
                  <c:v>83.29</c:v>
                </c:pt>
                <c:pt idx="6330">
                  <c:v>83.3</c:v>
                </c:pt>
                <c:pt idx="6331">
                  <c:v>83.31</c:v>
                </c:pt>
                <c:pt idx="6332">
                  <c:v>83.32</c:v>
                </c:pt>
                <c:pt idx="6333">
                  <c:v>83.33</c:v>
                </c:pt>
                <c:pt idx="6334">
                  <c:v>83.34</c:v>
                </c:pt>
                <c:pt idx="6335">
                  <c:v>83.35</c:v>
                </c:pt>
                <c:pt idx="6336">
                  <c:v>83.36</c:v>
                </c:pt>
                <c:pt idx="6337">
                  <c:v>83.37</c:v>
                </c:pt>
                <c:pt idx="6338">
                  <c:v>83.38</c:v>
                </c:pt>
                <c:pt idx="6339">
                  <c:v>83.39</c:v>
                </c:pt>
                <c:pt idx="6340">
                  <c:v>83.4</c:v>
                </c:pt>
                <c:pt idx="6341">
                  <c:v>83.41</c:v>
                </c:pt>
                <c:pt idx="6342">
                  <c:v>83.42</c:v>
                </c:pt>
                <c:pt idx="6343">
                  <c:v>83.43</c:v>
                </c:pt>
                <c:pt idx="6344">
                  <c:v>83.44</c:v>
                </c:pt>
                <c:pt idx="6345">
                  <c:v>83.45</c:v>
                </c:pt>
                <c:pt idx="6346">
                  <c:v>83.46</c:v>
                </c:pt>
                <c:pt idx="6347">
                  <c:v>83.47</c:v>
                </c:pt>
                <c:pt idx="6348">
                  <c:v>83.48</c:v>
                </c:pt>
                <c:pt idx="6349">
                  <c:v>83.49</c:v>
                </c:pt>
                <c:pt idx="6350">
                  <c:v>83.5</c:v>
                </c:pt>
                <c:pt idx="6351">
                  <c:v>83.51</c:v>
                </c:pt>
                <c:pt idx="6352">
                  <c:v>83.52</c:v>
                </c:pt>
                <c:pt idx="6353">
                  <c:v>83.53</c:v>
                </c:pt>
                <c:pt idx="6354">
                  <c:v>83.54</c:v>
                </c:pt>
                <c:pt idx="6355">
                  <c:v>83.55</c:v>
                </c:pt>
                <c:pt idx="6356">
                  <c:v>83.56</c:v>
                </c:pt>
                <c:pt idx="6357">
                  <c:v>83.57</c:v>
                </c:pt>
                <c:pt idx="6358">
                  <c:v>83.58</c:v>
                </c:pt>
                <c:pt idx="6359">
                  <c:v>83.59</c:v>
                </c:pt>
                <c:pt idx="6360">
                  <c:v>83.6</c:v>
                </c:pt>
                <c:pt idx="6361">
                  <c:v>83.61</c:v>
                </c:pt>
                <c:pt idx="6362">
                  <c:v>83.62</c:v>
                </c:pt>
                <c:pt idx="6363">
                  <c:v>83.63</c:v>
                </c:pt>
                <c:pt idx="6364">
                  <c:v>83.64</c:v>
                </c:pt>
                <c:pt idx="6365">
                  <c:v>83.65</c:v>
                </c:pt>
                <c:pt idx="6366">
                  <c:v>83.66</c:v>
                </c:pt>
                <c:pt idx="6367">
                  <c:v>83.67</c:v>
                </c:pt>
                <c:pt idx="6368">
                  <c:v>83.68</c:v>
                </c:pt>
                <c:pt idx="6369">
                  <c:v>83.69</c:v>
                </c:pt>
                <c:pt idx="6370">
                  <c:v>83.7</c:v>
                </c:pt>
                <c:pt idx="6371">
                  <c:v>83.71</c:v>
                </c:pt>
                <c:pt idx="6372">
                  <c:v>83.72</c:v>
                </c:pt>
                <c:pt idx="6373">
                  <c:v>83.73</c:v>
                </c:pt>
                <c:pt idx="6374">
                  <c:v>83.74</c:v>
                </c:pt>
                <c:pt idx="6375">
                  <c:v>83.75</c:v>
                </c:pt>
                <c:pt idx="6376">
                  <c:v>83.76</c:v>
                </c:pt>
                <c:pt idx="6377">
                  <c:v>83.77</c:v>
                </c:pt>
                <c:pt idx="6378">
                  <c:v>83.78</c:v>
                </c:pt>
                <c:pt idx="6379">
                  <c:v>83.79</c:v>
                </c:pt>
                <c:pt idx="6380">
                  <c:v>83.8</c:v>
                </c:pt>
                <c:pt idx="6381">
                  <c:v>83.81</c:v>
                </c:pt>
                <c:pt idx="6382">
                  <c:v>83.82</c:v>
                </c:pt>
                <c:pt idx="6383">
                  <c:v>83.83</c:v>
                </c:pt>
                <c:pt idx="6384">
                  <c:v>83.84</c:v>
                </c:pt>
                <c:pt idx="6385">
                  <c:v>83.85</c:v>
                </c:pt>
                <c:pt idx="6386">
                  <c:v>83.86</c:v>
                </c:pt>
                <c:pt idx="6387">
                  <c:v>83.87</c:v>
                </c:pt>
                <c:pt idx="6388">
                  <c:v>83.88</c:v>
                </c:pt>
                <c:pt idx="6389">
                  <c:v>83.89</c:v>
                </c:pt>
                <c:pt idx="6390">
                  <c:v>83.9</c:v>
                </c:pt>
                <c:pt idx="6391">
                  <c:v>83.91</c:v>
                </c:pt>
                <c:pt idx="6392">
                  <c:v>83.92</c:v>
                </c:pt>
                <c:pt idx="6393">
                  <c:v>83.93</c:v>
                </c:pt>
                <c:pt idx="6394">
                  <c:v>83.94</c:v>
                </c:pt>
                <c:pt idx="6395">
                  <c:v>83.95</c:v>
                </c:pt>
                <c:pt idx="6396">
                  <c:v>83.96</c:v>
                </c:pt>
                <c:pt idx="6397">
                  <c:v>83.97</c:v>
                </c:pt>
                <c:pt idx="6398">
                  <c:v>83.98</c:v>
                </c:pt>
                <c:pt idx="6399">
                  <c:v>83.99</c:v>
                </c:pt>
                <c:pt idx="6400">
                  <c:v>84</c:v>
                </c:pt>
                <c:pt idx="6401">
                  <c:v>84.01</c:v>
                </c:pt>
                <c:pt idx="6402">
                  <c:v>84.02</c:v>
                </c:pt>
                <c:pt idx="6403">
                  <c:v>84.03</c:v>
                </c:pt>
                <c:pt idx="6404">
                  <c:v>84.04</c:v>
                </c:pt>
                <c:pt idx="6405">
                  <c:v>84.05</c:v>
                </c:pt>
                <c:pt idx="6406">
                  <c:v>84.06</c:v>
                </c:pt>
                <c:pt idx="6407">
                  <c:v>84.07</c:v>
                </c:pt>
                <c:pt idx="6408">
                  <c:v>84.08</c:v>
                </c:pt>
                <c:pt idx="6409">
                  <c:v>84.09</c:v>
                </c:pt>
                <c:pt idx="6410">
                  <c:v>84.1</c:v>
                </c:pt>
                <c:pt idx="6411">
                  <c:v>84.11</c:v>
                </c:pt>
                <c:pt idx="6412">
                  <c:v>84.12</c:v>
                </c:pt>
                <c:pt idx="6413">
                  <c:v>84.13</c:v>
                </c:pt>
                <c:pt idx="6414">
                  <c:v>84.14</c:v>
                </c:pt>
                <c:pt idx="6415">
                  <c:v>84.15</c:v>
                </c:pt>
                <c:pt idx="6416">
                  <c:v>84.16</c:v>
                </c:pt>
                <c:pt idx="6417">
                  <c:v>84.17</c:v>
                </c:pt>
                <c:pt idx="6418">
                  <c:v>84.18</c:v>
                </c:pt>
                <c:pt idx="6419">
                  <c:v>84.19</c:v>
                </c:pt>
                <c:pt idx="6420">
                  <c:v>84.2</c:v>
                </c:pt>
                <c:pt idx="6421">
                  <c:v>84.21</c:v>
                </c:pt>
                <c:pt idx="6422">
                  <c:v>84.22</c:v>
                </c:pt>
                <c:pt idx="6423">
                  <c:v>84.23</c:v>
                </c:pt>
                <c:pt idx="6424">
                  <c:v>84.24</c:v>
                </c:pt>
                <c:pt idx="6425">
                  <c:v>84.25</c:v>
                </c:pt>
                <c:pt idx="6426">
                  <c:v>84.26</c:v>
                </c:pt>
                <c:pt idx="6427">
                  <c:v>84.27</c:v>
                </c:pt>
                <c:pt idx="6428">
                  <c:v>84.28</c:v>
                </c:pt>
                <c:pt idx="6429">
                  <c:v>84.29</c:v>
                </c:pt>
                <c:pt idx="6430">
                  <c:v>84.3</c:v>
                </c:pt>
                <c:pt idx="6431">
                  <c:v>84.31</c:v>
                </c:pt>
                <c:pt idx="6432">
                  <c:v>84.32</c:v>
                </c:pt>
                <c:pt idx="6433">
                  <c:v>84.33</c:v>
                </c:pt>
                <c:pt idx="6434">
                  <c:v>84.34</c:v>
                </c:pt>
                <c:pt idx="6435">
                  <c:v>84.35</c:v>
                </c:pt>
                <c:pt idx="6436">
                  <c:v>84.36</c:v>
                </c:pt>
                <c:pt idx="6437">
                  <c:v>84.37</c:v>
                </c:pt>
                <c:pt idx="6438">
                  <c:v>84.38</c:v>
                </c:pt>
                <c:pt idx="6439">
                  <c:v>84.39</c:v>
                </c:pt>
                <c:pt idx="6440">
                  <c:v>84.4</c:v>
                </c:pt>
                <c:pt idx="6441">
                  <c:v>84.41</c:v>
                </c:pt>
                <c:pt idx="6442">
                  <c:v>84.42</c:v>
                </c:pt>
                <c:pt idx="6443">
                  <c:v>84.43</c:v>
                </c:pt>
                <c:pt idx="6444">
                  <c:v>84.44</c:v>
                </c:pt>
                <c:pt idx="6445">
                  <c:v>84.45</c:v>
                </c:pt>
                <c:pt idx="6446">
                  <c:v>84.46</c:v>
                </c:pt>
                <c:pt idx="6447">
                  <c:v>84.47</c:v>
                </c:pt>
                <c:pt idx="6448">
                  <c:v>84.48</c:v>
                </c:pt>
                <c:pt idx="6449">
                  <c:v>84.49</c:v>
                </c:pt>
                <c:pt idx="6450">
                  <c:v>84.5</c:v>
                </c:pt>
                <c:pt idx="6451">
                  <c:v>84.51</c:v>
                </c:pt>
                <c:pt idx="6452">
                  <c:v>84.52</c:v>
                </c:pt>
                <c:pt idx="6453">
                  <c:v>84.53</c:v>
                </c:pt>
                <c:pt idx="6454">
                  <c:v>84.54</c:v>
                </c:pt>
                <c:pt idx="6455">
                  <c:v>84.55</c:v>
                </c:pt>
                <c:pt idx="6456">
                  <c:v>84.56</c:v>
                </c:pt>
                <c:pt idx="6457">
                  <c:v>84.57</c:v>
                </c:pt>
                <c:pt idx="6458">
                  <c:v>84.58</c:v>
                </c:pt>
                <c:pt idx="6459">
                  <c:v>84.59</c:v>
                </c:pt>
                <c:pt idx="6460">
                  <c:v>84.6</c:v>
                </c:pt>
                <c:pt idx="6461">
                  <c:v>84.61</c:v>
                </c:pt>
                <c:pt idx="6462">
                  <c:v>84.62</c:v>
                </c:pt>
                <c:pt idx="6463">
                  <c:v>84.63</c:v>
                </c:pt>
                <c:pt idx="6464">
                  <c:v>84.64</c:v>
                </c:pt>
                <c:pt idx="6465">
                  <c:v>84.65</c:v>
                </c:pt>
                <c:pt idx="6466">
                  <c:v>84.66</c:v>
                </c:pt>
                <c:pt idx="6467">
                  <c:v>84.67</c:v>
                </c:pt>
                <c:pt idx="6468">
                  <c:v>84.68</c:v>
                </c:pt>
                <c:pt idx="6469">
                  <c:v>84.69</c:v>
                </c:pt>
                <c:pt idx="6470">
                  <c:v>84.7</c:v>
                </c:pt>
                <c:pt idx="6471">
                  <c:v>84.71</c:v>
                </c:pt>
                <c:pt idx="6472">
                  <c:v>84.72</c:v>
                </c:pt>
                <c:pt idx="6473">
                  <c:v>84.73</c:v>
                </c:pt>
                <c:pt idx="6474">
                  <c:v>84.74</c:v>
                </c:pt>
                <c:pt idx="6475">
                  <c:v>84.75</c:v>
                </c:pt>
                <c:pt idx="6476">
                  <c:v>84.76</c:v>
                </c:pt>
                <c:pt idx="6477">
                  <c:v>84.77</c:v>
                </c:pt>
                <c:pt idx="6478">
                  <c:v>84.78</c:v>
                </c:pt>
                <c:pt idx="6479">
                  <c:v>84.79</c:v>
                </c:pt>
                <c:pt idx="6480">
                  <c:v>84.8</c:v>
                </c:pt>
                <c:pt idx="6481">
                  <c:v>84.81</c:v>
                </c:pt>
                <c:pt idx="6482">
                  <c:v>84.82</c:v>
                </c:pt>
                <c:pt idx="6483">
                  <c:v>84.83</c:v>
                </c:pt>
                <c:pt idx="6484">
                  <c:v>84.84</c:v>
                </c:pt>
                <c:pt idx="6485">
                  <c:v>84.85</c:v>
                </c:pt>
                <c:pt idx="6486">
                  <c:v>84.86</c:v>
                </c:pt>
                <c:pt idx="6487">
                  <c:v>84.87</c:v>
                </c:pt>
                <c:pt idx="6488">
                  <c:v>84.88</c:v>
                </c:pt>
                <c:pt idx="6489">
                  <c:v>84.89</c:v>
                </c:pt>
                <c:pt idx="6490">
                  <c:v>84.9</c:v>
                </c:pt>
                <c:pt idx="6491">
                  <c:v>84.91</c:v>
                </c:pt>
                <c:pt idx="6492">
                  <c:v>84.92</c:v>
                </c:pt>
                <c:pt idx="6493">
                  <c:v>84.93</c:v>
                </c:pt>
                <c:pt idx="6494">
                  <c:v>84.94</c:v>
                </c:pt>
                <c:pt idx="6495">
                  <c:v>84.95</c:v>
                </c:pt>
                <c:pt idx="6496">
                  <c:v>84.96</c:v>
                </c:pt>
                <c:pt idx="6497">
                  <c:v>84.97</c:v>
                </c:pt>
                <c:pt idx="6498">
                  <c:v>84.98</c:v>
                </c:pt>
                <c:pt idx="6499">
                  <c:v>84.99</c:v>
                </c:pt>
                <c:pt idx="6500">
                  <c:v>85</c:v>
                </c:pt>
                <c:pt idx="6501">
                  <c:v>85.01</c:v>
                </c:pt>
                <c:pt idx="6502">
                  <c:v>85.02</c:v>
                </c:pt>
                <c:pt idx="6503">
                  <c:v>85.03</c:v>
                </c:pt>
                <c:pt idx="6504">
                  <c:v>85.04</c:v>
                </c:pt>
                <c:pt idx="6505">
                  <c:v>85.05</c:v>
                </c:pt>
                <c:pt idx="6506">
                  <c:v>85.06</c:v>
                </c:pt>
                <c:pt idx="6507">
                  <c:v>85.07</c:v>
                </c:pt>
                <c:pt idx="6508">
                  <c:v>85.08</c:v>
                </c:pt>
                <c:pt idx="6509">
                  <c:v>85.09</c:v>
                </c:pt>
                <c:pt idx="6510">
                  <c:v>85.1</c:v>
                </c:pt>
                <c:pt idx="6511">
                  <c:v>85.11</c:v>
                </c:pt>
                <c:pt idx="6512">
                  <c:v>85.12</c:v>
                </c:pt>
                <c:pt idx="6513">
                  <c:v>85.13</c:v>
                </c:pt>
                <c:pt idx="6514">
                  <c:v>85.14</c:v>
                </c:pt>
                <c:pt idx="6515">
                  <c:v>85.15</c:v>
                </c:pt>
                <c:pt idx="6516">
                  <c:v>85.16</c:v>
                </c:pt>
                <c:pt idx="6517">
                  <c:v>85.17</c:v>
                </c:pt>
                <c:pt idx="6518">
                  <c:v>85.18</c:v>
                </c:pt>
                <c:pt idx="6519">
                  <c:v>85.19</c:v>
                </c:pt>
                <c:pt idx="6520">
                  <c:v>85.2</c:v>
                </c:pt>
                <c:pt idx="6521">
                  <c:v>85.21</c:v>
                </c:pt>
                <c:pt idx="6522">
                  <c:v>85.22</c:v>
                </c:pt>
                <c:pt idx="6523">
                  <c:v>85.23</c:v>
                </c:pt>
                <c:pt idx="6524">
                  <c:v>85.24</c:v>
                </c:pt>
                <c:pt idx="6525">
                  <c:v>85.25</c:v>
                </c:pt>
                <c:pt idx="6526">
                  <c:v>85.26</c:v>
                </c:pt>
                <c:pt idx="6527">
                  <c:v>85.27</c:v>
                </c:pt>
                <c:pt idx="6528">
                  <c:v>85.28</c:v>
                </c:pt>
                <c:pt idx="6529">
                  <c:v>85.29</c:v>
                </c:pt>
                <c:pt idx="6530">
                  <c:v>85.3</c:v>
                </c:pt>
                <c:pt idx="6531">
                  <c:v>85.31</c:v>
                </c:pt>
                <c:pt idx="6532">
                  <c:v>85.32</c:v>
                </c:pt>
                <c:pt idx="6533">
                  <c:v>85.33</c:v>
                </c:pt>
                <c:pt idx="6534">
                  <c:v>85.34</c:v>
                </c:pt>
                <c:pt idx="6535">
                  <c:v>85.35</c:v>
                </c:pt>
                <c:pt idx="6536">
                  <c:v>85.36</c:v>
                </c:pt>
                <c:pt idx="6537">
                  <c:v>85.37</c:v>
                </c:pt>
                <c:pt idx="6538">
                  <c:v>85.38</c:v>
                </c:pt>
                <c:pt idx="6539">
                  <c:v>85.39</c:v>
                </c:pt>
                <c:pt idx="6540">
                  <c:v>85.4</c:v>
                </c:pt>
                <c:pt idx="6541">
                  <c:v>85.41</c:v>
                </c:pt>
                <c:pt idx="6542">
                  <c:v>85.42</c:v>
                </c:pt>
                <c:pt idx="6543">
                  <c:v>85.43</c:v>
                </c:pt>
                <c:pt idx="6544">
                  <c:v>85.44</c:v>
                </c:pt>
                <c:pt idx="6545">
                  <c:v>85.45</c:v>
                </c:pt>
                <c:pt idx="6546">
                  <c:v>85.46</c:v>
                </c:pt>
                <c:pt idx="6547">
                  <c:v>85.47</c:v>
                </c:pt>
                <c:pt idx="6548">
                  <c:v>85.48</c:v>
                </c:pt>
                <c:pt idx="6549">
                  <c:v>85.49</c:v>
                </c:pt>
                <c:pt idx="6550">
                  <c:v>85.5</c:v>
                </c:pt>
                <c:pt idx="6551">
                  <c:v>85.51</c:v>
                </c:pt>
                <c:pt idx="6552">
                  <c:v>85.52</c:v>
                </c:pt>
                <c:pt idx="6553">
                  <c:v>85.53</c:v>
                </c:pt>
                <c:pt idx="6554">
                  <c:v>85.54</c:v>
                </c:pt>
                <c:pt idx="6555">
                  <c:v>85.55</c:v>
                </c:pt>
                <c:pt idx="6556">
                  <c:v>85.56</c:v>
                </c:pt>
                <c:pt idx="6557">
                  <c:v>85.57</c:v>
                </c:pt>
                <c:pt idx="6558">
                  <c:v>85.58</c:v>
                </c:pt>
                <c:pt idx="6559">
                  <c:v>85.59</c:v>
                </c:pt>
                <c:pt idx="6560">
                  <c:v>85.6</c:v>
                </c:pt>
                <c:pt idx="6561">
                  <c:v>85.61</c:v>
                </c:pt>
                <c:pt idx="6562">
                  <c:v>85.62</c:v>
                </c:pt>
                <c:pt idx="6563">
                  <c:v>85.63</c:v>
                </c:pt>
                <c:pt idx="6564">
                  <c:v>85.64</c:v>
                </c:pt>
                <c:pt idx="6565">
                  <c:v>85.65</c:v>
                </c:pt>
                <c:pt idx="6566">
                  <c:v>85.66</c:v>
                </c:pt>
                <c:pt idx="6567">
                  <c:v>85.67</c:v>
                </c:pt>
                <c:pt idx="6568">
                  <c:v>85.68</c:v>
                </c:pt>
                <c:pt idx="6569">
                  <c:v>85.69</c:v>
                </c:pt>
                <c:pt idx="6570">
                  <c:v>85.7</c:v>
                </c:pt>
                <c:pt idx="6571">
                  <c:v>85.71</c:v>
                </c:pt>
                <c:pt idx="6572">
                  <c:v>85.72</c:v>
                </c:pt>
                <c:pt idx="6573">
                  <c:v>85.73</c:v>
                </c:pt>
                <c:pt idx="6574">
                  <c:v>85.74</c:v>
                </c:pt>
                <c:pt idx="6575">
                  <c:v>85.75</c:v>
                </c:pt>
                <c:pt idx="6576">
                  <c:v>85.76</c:v>
                </c:pt>
                <c:pt idx="6577">
                  <c:v>85.77</c:v>
                </c:pt>
                <c:pt idx="6578">
                  <c:v>85.78</c:v>
                </c:pt>
                <c:pt idx="6579">
                  <c:v>85.79</c:v>
                </c:pt>
                <c:pt idx="6580">
                  <c:v>85.8</c:v>
                </c:pt>
                <c:pt idx="6581">
                  <c:v>85.81</c:v>
                </c:pt>
                <c:pt idx="6582">
                  <c:v>85.82</c:v>
                </c:pt>
                <c:pt idx="6583">
                  <c:v>85.83</c:v>
                </c:pt>
                <c:pt idx="6584">
                  <c:v>85.84</c:v>
                </c:pt>
                <c:pt idx="6585">
                  <c:v>85.85</c:v>
                </c:pt>
                <c:pt idx="6586">
                  <c:v>85.86</c:v>
                </c:pt>
                <c:pt idx="6587">
                  <c:v>85.87</c:v>
                </c:pt>
                <c:pt idx="6588">
                  <c:v>85.88</c:v>
                </c:pt>
                <c:pt idx="6589">
                  <c:v>85.89</c:v>
                </c:pt>
                <c:pt idx="6590">
                  <c:v>85.9</c:v>
                </c:pt>
                <c:pt idx="6591">
                  <c:v>85.91</c:v>
                </c:pt>
                <c:pt idx="6592">
                  <c:v>85.92</c:v>
                </c:pt>
                <c:pt idx="6593">
                  <c:v>85.93</c:v>
                </c:pt>
                <c:pt idx="6594">
                  <c:v>85.94</c:v>
                </c:pt>
                <c:pt idx="6595">
                  <c:v>85.95</c:v>
                </c:pt>
                <c:pt idx="6596">
                  <c:v>85.96</c:v>
                </c:pt>
                <c:pt idx="6597">
                  <c:v>85.97</c:v>
                </c:pt>
                <c:pt idx="6598">
                  <c:v>85.98</c:v>
                </c:pt>
                <c:pt idx="6599">
                  <c:v>85.99</c:v>
                </c:pt>
                <c:pt idx="6600">
                  <c:v>86</c:v>
                </c:pt>
                <c:pt idx="6601">
                  <c:v>86.01</c:v>
                </c:pt>
                <c:pt idx="6602">
                  <c:v>86.02</c:v>
                </c:pt>
                <c:pt idx="6603">
                  <c:v>86.03</c:v>
                </c:pt>
                <c:pt idx="6604">
                  <c:v>86.04</c:v>
                </c:pt>
                <c:pt idx="6605">
                  <c:v>86.05</c:v>
                </c:pt>
                <c:pt idx="6606">
                  <c:v>86.06</c:v>
                </c:pt>
                <c:pt idx="6607">
                  <c:v>86.07</c:v>
                </c:pt>
                <c:pt idx="6608">
                  <c:v>86.08</c:v>
                </c:pt>
                <c:pt idx="6609">
                  <c:v>86.09</c:v>
                </c:pt>
                <c:pt idx="6610">
                  <c:v>86.1</c:v>
                </c:pt>
                <c:pt idx="6611">
                  <c:v>86.11</c:v>
                </c:pt>
                <c:pt idx="6612">
                  <c:v>86.12</c:v>
                </c:pt>
                <c:pt idx="6613">
                  <c:v>86.13</c:v>
                </c:pt>
                <c:pt idx="6614">
                  <c:v>86.14</c:v>
                </c:pt>
                <c:pt idx="6615">
                  <c:v>86.15</c:v>
                </c:pt>
                <c:pt idx="6616">
                  <c:v>86.16</c:v>
                </c:pt>
                <c:pt idx="6617">
                  <c:v>86.17</c:v>
                </c:pt>
                <c:pt idx="6618">
                  <c:v>86.18</c:v>
                </c:pt>
                <c:pt idx="6619">
                  <c:v>86.19</c:v>
                </c:pt>
                <c:pt idx="6620">
                  <c:v>86.2</c:v>
                </c:pt>
                <c:pt idx="6621">
                  <c:v>86.21</c:v>
                </c:pt>
                <c:pt idx="6622">
                  <c:v>86.22</c:v>
                </c:pt>
                <c:pt idx="6623">
                  <c:v>86.23</c:v>
                </c:pt>
                <c:pt idx="6624">
                  <c:v>86.24</c:v>
                </c:pt>
                <c:pt idx="6625">
                  <c:v>86.25</c:v>
                </c:pt>
                <c:pt idx="6626">
                  <c:v>86.26</c:v>
                </c:pt>
                <c:pt idx="6627">
                  <c:v>86.27</c:v>
                </c:pt>
                <c:pt idx="6628">
                  <c:v>86.28</c:v>
                </c:pt>
                <c:pt idx="6629">
                  <c:v>86.29</c:v>
                </c:pt>
                <c:pt idx="6630">
                  <c:v>86.3</c:v>
                </c:pt>
                <c:pt idx="6631">
                  <c:v>86.31</c:v>
                </c:pt>
                <c:pt idx="6632">
                  <c:v>86.32</c:v>
                </c:pt>
                <c:pt idx="6633">
                  <c:v>86.33</c:v>
                </c:pt>
                <c:pt idx="6634">
                  <c:v>86.34</c:v>
                </c:pt>
                <c:pt idx="6635">
                  <c:v>86.35</c:v>
                </c:pt>
                <c:pt idx="6636">
                  <c:v>86.36</c:v>
                </c:pt>
                <c:pt idx="6637">
                  <c:v>86.37</c:v>
                </c:pt>
                <c:pt idx="6638">
                  <c:v>86.38</c:v>
                </c:pt>
                <c:pt idx="6639">
                  <c:v>86.39</c:v>
                </c:pt>
                <c:pt idx="6640">
                  <c:v>86.4</c:v>
                </c:pt>
                <c:pt idx="6641">
                  <c:v>86.41</c:v>
                </c:pt>
                <c:pt idx="6642">
                  <c:v>86.42</c:v>
                </c:pt>
                <c:pt idx="6643">
                  <c:v>86.43</c:v>
                </c:pt>
                <c:pt idx="6644">
                  <c:v>86.44</c:v>
                </c:pt>
                <c:pt idx="6645">
                  <c:v>86.45</c:v>
                </c:pt>
                <c:pt idx="6646">
                  <c:v>86.46</c:v>
                </c:pt>
                <c:pt idx="6647">
                  <c:v>86.47</c:v>
                </c:pt>
                <c:pt idx="6648">
                  <c:v>86.48</c:v>
                </c:pt>
                <c:pt idx="6649">
                  <c:v>86.49</c:v>
                </c:pt>
                <c:pt idx="6650">
                  <c:v>86.5</c:v>
                </c:pt>
                <c:pt idx="6651">
                  <c:v>86.51</c:v>
                </c:pt>
                <c:pt idx="6652">
                  <c:v>86.52</c:v>
                </c:pt>
                <c:pt idx="6653">
                  <c:v>86.53</c:v>
                </c:pt>
                <c:pt idx="6654">
                  <c:v>86.54</c:v>
                </c:pt>
                <c:pt idx="6655">
                  <c:v>86.55</c:v>
                </c:pt>
                <c:pt idx="6656">
                  <c:v>86.56</c:v>
                </c:pt>
                <c:pt idx="6657">
                  <c:v>86.57</c:v>
                </c:pt>
                <c:pt idx="6658">
                  <c:v>86.58</c:v>
                </c:pt>
                <c:pt idx="6659">
                  <c:v>86.59</c:v>
                </c:pt>
                <c:pt idx="6660">
                  <c:v>86.6</c:v>
                </c:pt>
                <c:pt idx="6661">
                  <c:v>86.61</c:v>
                </c:pt>
                <c:pt idx="6662">
                  <c:v>86.62</c:v>
                </c:pt>
                <c:pt idx="6663">
                  <c:v>86.63</c:v>
                </c:pt>
                <c:pt idx="6664">
                  <c:v>86.64</c:v>
                </c:pt>
                <c:pt idx="6665">
                  <c:v>86.65</c:v>
                </c:pt>
                <c:pt idx="6666">
                  <c:v>86.66</c:v>
                </c:pt>
                <c:pt idx="6667">
                  <c:v>86.67</c:v>
                </c:pt>
                <c:pt idx="6668">
                  <c:v>86.68</c:v>
                </c:pt>
                <c:pt idx="6669">
                  <c:v>86.69</c:v>
                </c:pt>
                <c:pt idx="6670">
                  <c:v>86.7</c:v>
                </c:pt>
                <c:pt idx="6671">
                  <c:v>86.71</c:v>
                </c:pt>
                <c:pt idx="6672">
                  <c:v>86.72</c:v>
                </c:pt>
                <c:pt idx="6673">
                  <c:v>86.73</c:v>
                </c:pt>
                <c:pt idx="6674">
                  <c:v>86.74</c:v>
                </c:pt>
                <c:pt idx="6675">
                  <c:v>86.75</c:v>
                </c:pt>
                <c:pt idx="6676">
                  <c:v>86.76</c:v>
                </c:pt>
                <c:pt idx="6677">
                  <c:v>86.77</c:v>
                </c:pt>
                <c:pt idx="6678">
                  <c:v>86.78</c:v>
                </c:pt>
                <c:pt idx="6679">
                  <c:v>86.79</c:v>
                </c:pt>
                <c:pt idx="6680">
                  <c:v>86.8</c:v>
                </c:pt>
                <c:pt idx="6681">
                  <c:v>86.81</c:v>
                </c:pt>
                <c:pt idx="6682">
                  <c:v>86.82</c:v>
                </c:pt>
                <c:pt idx="6683">
                  <c:v>86.83</c:v>
                </c:pt>
                <c:pt idx="6684">
                  <c:v>86.84</c:v>
                </c:pt>
                <c:pt idx="6685">
                  <c:v>86.85</c:v>
                </c:pt>
                <c:pt idx="6686">
                  <c:v>86.86</c:v>
                </c:pt>
                <c:pt idx="6687">
                  <c:v>86.87</c:v>
                </c:pt>
                <c:pt idx="6688">
                  <c:v>86.88</c:v>
                </c:pt>
                <c:pt idx="6689">
                  <c:v>86.89</c:v>
                </c:pt>
                <c:pt idx="6690">
                  <c:v>86.9</c:v>
                </c:pt>
                <c:pt idx="6691">
                  <c:v>86.91</c:v>
                </c:pt>
                <c:pt idx="6692">
                  <c:v>86.92</c:v>
                </c:pt>
                <c:pt idx="6693">
                  <c:v>86.93</c:v>
                </c:pt>
                <c:pt idx="6694">
                  <c:v>86.94</c:v>
                </c:pt>
                <c:pt idx="6695">
                  <c:v>86.95</c:v>
                </c:pt>
                <c:pt idx="6696">
                  <c:v>86.96</c:v>
                </c:pt>
                <c:pt idx="6697">
                  <c:v>86.97</c:v>
                </c:pt>
                <c:pt idx="6698">
                  <c:v>86.98</c:v>
                </c:pt>
                <c:pt idx="6699">
                  <c:v>86.99</c:v>
                </c:pt>
                <c:pt idx="6700">
                  <c:v>87</c:v>
                </c:pt>
                <c:pt idx="6701">
                  <c:v>87.01</c:v>
                </c:pt>
                <c:pt idx="6702">
                  <c:v>87.02</c:v>
                </c:pt>
                <c:pt idx="6703">
                  <c:v>87.03</c:v>
                </c:pt>
                <c:pt idx="6704">
                  <c:v>87.04</c:v>
                </c:pt>
                <c:pt idx="6705">
                  <c:v>87.05</c:v>
                </c:pt>
                <c:pt idx="6706">
                  <c:v>87.06</c:v>
                </c:pt>
                <c:pt idx="6707">
                  <c:v>87.07</c:v>
                </c:pt>
                <c:pt idx="6708">
                  <c:v>87.08</c:v>
                </c:pt>
                <c:pt idx="6709">
                  <c:v>87.09</c:v>
                </c:pt>
                <c:pt idx="6710">
                  <c:v>87.1</c:v>
                </c:pt>
                <c:pt idx="6711">
                  <c:v>87.11</c:v>
                </c:pt>
                <c:pt idx="6712">
                  <c:v>87.12</c:v>
                </c:pt>
                <c:pt idx="6713">
                  <c:v>87.13</c:v>
                </c:pt>
                <c:pt idx="6714">
                  <c:v>87.14</c:v>
                </c:pt>
                <c:pt idx="6715">
                  <c:v>87.15</c:v>
                </c:pt>
                <c:pt idx="6716">
                  <c:v>87.16</c:v>
                </c:pt>
                <c:pt idx="6717">
                  <c:v>87.17</c:v>
                </c:pt>
                <c:pt idx="6718">
                  <c:v>87.18</c:v>
                </c:pt>
                <c:pt idx="6719">
                  <c:v>87.19</c:v>
                </c:pt>
                <c:pt idx="6720">
                  <c:v>87.2</c:v>
                </c:pt>
                <c:pt idx="6721">
                  <c:v>87.21</c:v>
                </c:pt>
                <c:pt idx="6722">
                  <c:v>87.22</c:v>
                </c:pt>
                <c:pt idx="6723">
                  <c:v>87.23</c:v>
                </c:pt>
                <c:pt idx="6724">
                  <c:v>87.24</c:v>
                </c:pt>
                <c:pt idx="6725">
                  <c:v>87.25</c:v>
                </c:pt>
                <c:pt idx="6726">
                  <c:v>87.26</c:v>
                </c:pt>
                <c:pt idx="6727">
                  <c:v>87.27</c:v>
                </c:pt>
                <c:pt idx="6728">
                  <c:v>87.28</c:v>
                </c:pt>
                <c:pt idx="6729">
                  <c:v>87.29</c:v>
                </c:pt>
                <c:pt idx="6730">
                  <c:v>87.3</c:v>
                </c:pt>
                <c:pt idx="6731">
                  <c:v>87.31</c:v>
                </c:pt>
                <c:pt idx="6732">
                  <c:v>87.32</c:v>
                </c:pt>
                <c:pt idx="6733">
                  <c:v>87.33</c:v>
                </c:pt>
                <c:pt idx="6734">
                  <c:v>87.34</c:v>
                </c:pt>
                <c:pt idx="6735">
                  <c:v>87.35</c:v>
                </c:pt>
                <c:pt idx="6736">
                  <c:v>87.36</c:v>
                </c:pt>
                <c:pt idx="6737">
                  <c:v>87.37</c:v>
                </c:pt>
                <c:pt idx="6738">
                  <c:v>87.38</c:v>
                </c:pt>
                <c:pt idx="6739">
                  <c:v>87.39</c:v>
                </c:pt>
                <c:pt idx="6740">
                  <c:v>87.4</c:v>
                </c:pt>
                <c:pt idx="6741">
                  <c:v>87.41</c:v>
                </c:pt>
                <c:pt idx="6742">
                  <c:v>87.42</c:v>
                </c:pt>
                <c:pt idx="6743">
                  <c:v>87.43</c:v>
                </c:pt>
                <c:pt idx="6744">
                  <c:v>87.44</c:v>
                </c:pt>
                <c:pt idx="6745">
                  <c:v>87.45</c:v>
                </c:pt>
                <c:pt idx="6746">
                  <c:v>87.46</c:v>
                </c:pt>
                <c:pt idx="6747">
                  <c:v>87.47</c:v>
                </c:pt>
                <c:pt idx="6748">
                  <c:v>87.48</c:v>
                </c:pt>
                <c:pt idx="6749">
                  <c:v>87.49</c:v>
                </c:pt>
                <c:pt idx="6750">
                  <c:v>87.5</c:v>
                </c:pt>
                <c:pt idx="6751">
                  <c:v>87.51</c:v>
                </c:pt>
                <c:pt idx="6752">
                  <c:v>87.52</c:v>
                </c:pt>
                <c:pt idx="6753">
                  <c:v>87.53</c:v>
                </c:pt>
                <c:pt idx="6754">
                  <c:v>87.54</c:v>
                </c:pt>
                <c:pt idx="6755">
                  <c:v>87.55</c:v>
                </c:pt>
                <c:pt idx="6756">
                  <c:v>87.56</c:v>
                </c:pt>
                <c:pt idx="6757">
                  <c:v>87.57</c:v>
                </c:pt>
                <c:pt idx="6758">
                  <c:v>87.58</c:v>
                </c:pt>
                <c:pt idx="6759">
                  <c:v>87.59</c:v>
                </c:pt>
                <c:pt idx="6760">
                  <c:v>87.6</c:v>
                </c:pt>
                <c:pt idx="6761">
                  <c:v>87.61</c:v>
                </c:pt>
                <c:pt idx="6762">
                  <c:v>87.62</c:v>
                </c:pt>
                <c:pt idx="6763">
                  <c:v>87.63</c:v>
                </c:pt>
                <c:pt idx="6764">
                  <c:v>87.64</c:v>
                </c:pt>
                <c:pt idx="6765">
                  <c:v>87.65</c:v>
                </c:pt>
                <c:pt idx="6766">
                  <c:v>87.66</c:v>
                </c:pt>
                <c:pt idx="6767">
                  <c:v>87.67</c:v>
                </c:pt>
                <c:pt idx="6768">
                  <c:v>87.68</c:v>
                </c:pt>
                <c:pt idx="6769">
                  <c:v>87.69</c:v>
                </c:pt>
                <c:pt idx="6770">
                  <c:v>87.7</c:v>
                </c:pt>
                <c:pt idx="6771">
                  <c:v>87.71</c:v>
                </c:pt>
                <c:pt idx="6772">
                  <c:v>87.72</c:v>
                </c:pt>
                <c:pt idx="6773">
                  <c:v>87.73</c:v>
                </c:pt>
                <c:pt idx="6774">
                  <c:v>87.74</c:v>
                </c:pt>
                <c:pt idx="6775">
                  <c:v>87.75</c:v>
                </c:pt>
                <c:pt idx="6776">
                  <c:v>87.76</c:v>
                </c:pt>
                <c:pt idx="6777">
                  <c:v>87.77</c:v>
                </c:pt>
                <c:pt idx="6778">
                  <c:v>87.78</c:v>
                </c:pt>
                <c:pt idx="6779">
                  <c:v>87.79</c:v>
                </c:pt>
                <c:pt idx="6780">
                  <c:v>87.8</c:v>
                </c:pt>
                <c:pt idx="6781">
                  <c:v>87.81</c:v>
                </c:pt>
                <c:pt idx="6782">
                  <c:v>87.82</c:v>
                </c:pt>
                <c:pt idx="6783">
                  <c:v>87.83</c:v>
                </c:pt>
                <c:pt idx="6784">
                  <c:v>87.84</c:v>
                </c:pt>
                <c:pt idx="6785">
                  <c:v>87.85</c:v>
                </c:pt>
                <c:pt idx="6786">
                  <c:v>87.86</c:v>
                </c:pt>
                <c:pt idx="6787">
                  <c:v>87.87</c:v>
                </c:pt>
                <c:pt idx="6788">
                  <c:v>87.88</c:v>
                </c:pt>
                <c:pt idx="6789">
                  <c:v>87.89</c:v>
                </c:pt>
                <c:pt idx="6790">
                  <c:v>87.9</c:v>
                </c:pt>
                <c:pt idx="6791">
                  <c:v>87.91</c:v>
                </c:pt>
                <c:pt idx="6792">
                  <c:v>87.92</c:v>
                </c:pt>
                <c:pt idx="6793">
                  <c:v>87.93</c:v>
                </c:pt>
                <c:pt idx="6794">
                  <c:v>87.94</c:v>
                </c:pt>
                <c:pt idx="6795">
                  <c:v>87.95</c:v>
                </c:pt>
                <c:pt idx="6796">
                  <c:v>87.96</c:v>
                </c:pt>
                <c:pt idx="6797">
                  <c:v>87.97</c:v>
                </c:pt>
                <c:pt idx="6798">
                  <c:v>87.98</c:v>
                </c:pt>
                <c:pt idx="6799">
                  <c:v>87.99</c:v>
                </c:pt>
                <c:pt idx="6800">
                  <c:v>88</c:v>
                </c:pt>
                <c:pt idx="6801">
                  <c:v>88.01</c:v>
                </c:pt>
                <c:pt idx="6802">
                  <c:v>88.02</c:v>
                </c:pt>
                <c:pt idx="6803">
                  <c:v>88.03</c:v>
                </c:pt>
                <c:pt idx="6804">
                  <c:v>88.04</c:v>
                </c:pt>
                <c:pt idx="6805">
                  <c:v>88.05</c:v>
                </c:pt>
                <c:pt idx="6806">
                  <c:v>88.06</c:v>
                </c:pt>
                <c:pt idx="6807">
                  <c:v>88.07</c:v>
                </c:pt>
                <c:pt idx="6808">
                  <c:v>88.08</c:v>
                </c:pt>
                <c:pt idx="6809">
                  <c:v>88.09</c:v>
                </c:pt>
                <c:pt idx="6810">
                  <c:v>88.1</c:v>
                </c:pt>
                <c:pt idx="6811">
                  <c:v>88.11</c:v>
                </c:pt>
                <c:pt idx="6812">
                  <c:v>88.12</c:v>
                </c:pt>
                <c:pt idx="6813">
                  <c:v>88.13</c:v>
                </c:pt>
                <c:pt idx="6814">
                  <c:v>88.14</c:v>
                </c:pt>
                <c:pt idx="6815">
                  <c:v>88.15</c:v>
                </c:pt>
                <c:pt idx="6816">
                  <c:v>88.16</c:v>
                </c:pt>
                <c:pt idx="6817">
                  <c:v>88.17</c:v>
                </c:pt>
                <c:pt idx="6818">
                  <c:v>88.18</c:v>
                </c:pt>
                <c:pt idx="6819">
                  <c:v>88.19</c:v>
                </c:pt>
                <c:pt idx="6820">
                  <c:v>88.2</c:v>
                </c:pt>
                <c:pt idx="6821">
                  <c:v>88.21</c:v>
                </c:pt>
                <c:pt idx="6822">
                  <c:v>88.22</c:v>
                </c:pt>
                <c:pt idx="6823">
                  <c:v>88.23</c:v>
                </c:pt>
                <c:pt idx="6824">
                  <c:v>88.24</c:v>
                </c:pt>
                <c:pt idx="6825">
                  <c:v>88.25</c:v>
                </c:pt>
                <c:pt idx="6826">
                  <c:v>88.26</c:v>
                </c:pt>
                <c:pt idx="6827">
                  <c:v>88.27</c:v>
                </c:pt>
                <c:pt idx="6828">
                  <c:v>88.28</c:v>
                </c:pt>
                <c:pt idx="6829">
                  <c:v>88.29</c:v>
                </c:pt>
                <c:pt idx="6830">
                  <c:v>88.3</c:v>
                </c:pt>
                <c:pt idx="6831">
                  <c:v>88.31</c:v>
                </c:pt>
                <c:pt idx="6832">
                  <c:v>88.32</c:v>
                </c:pt>
                <c:pt idx="6833">
                  <c:v>88.33</c:v>
                </c:pt>
                <c:pt idx="6834">
                  <c:v>88.34</c:v>
                </c:pt>
                <c:pt idx="6835">
                  <c:v>88.35</c:v>
                </c:pt>
                <c:pt idx="6836">
                  <c:v>88.36</c:v>
                </c:pt>
                <c:pt idx="6837">
                  <c:v>88.37</c:v>
                </c:pt>
                <c:pt idx="6838">
                  <c:v>88.38</c:v>
                </c:pt>
                <c:pt idx="6839">
                  <c:v>88.39</c:v>
                </c:pt>
                <c:pt idx="6840">
                  <c:v>88.4</c:v>
                </c:pt>
                <c:pt idx="6841">
                  <c:v>88.41</c:v>
                </c:pt>
                <c:pt idx="6842">
                  <c:v>88.42</c:v>
                </c:pt>
                <c:pt idx="6843">
                  <c:v>88.43</c:v>
                </c:pt>
                <c:pt idx="6844">
                  <c:v>88.44</c:v>
                </c:pt>
                <c:pt idx="6845">
                  <c:v>88.45</c:v>
                </c:pt>
                <c:pt idx="6846">
                  <c:v>88.46</c:v>
                </c:pt>
                <c:pt idx="6847">
                  <c:v>88.47</c:v>
                </c:pt>
                <c:pt idx="6848">
                  <c:v>88.48</c:v>
                </c:pt>
                <c:pt idx="6849">
                  <c:v>88.49</c:v>
                </c:pt>
                <c:pt idx="6850">
                  <c:v>88.5</c:v>
                </c:pt>
                <c:pt idx="6851">
                  <c:v>88.51</c:v>
                </c:pt>
                <c:pt idx="6852">
                  <c:v>88.52</c:v>
                </c:pt>
                <c:pt idx="6853">
                  <c:v>88.53</c:v>
                </c:pt>
                <c:pt idx="6854">
                  <c:v>88.54</c:v>
                </c:pt>
                <c:pt idx="6855">
                  <c:v>88.55</c:v>
                </c:pt>
                <c:pt idx="6856">
                  <c:v>88.56</c:v>
                </c:pt>
                <c:pt idx="6857">
                  <c:v>88.57</c:v>
                </c:pt>
                <c:pt idx="6858">
                  <c:v>88.58</c:v>
                </c:pt>
                <c:pt idx="6859">
                  <c:v>88.59</c:v>
                </c:pt>
                <c:pt idx="6860">
                  <c:v>88.6</c:v>
                </c:pt>
                <c:pt idx="6861">
                  <c:v>88.61</c:v>
                </c:pt>
                <c:pt idx="6862">
                  <c:v>88.62</c:v>
                </c:pt>
                <c:pt idx="6863">
                  <c:v>88.63</c:v>
                </c:pt>
                <c:pt idx="6864">
                  <c:v>88.64</c:v>
                </c:pt>
                <c:pt idx="6865">
                  <c:v>88.65</c:v>
                </c:pt>
                <c:pt idx="6866">
                  <c:v>88.66</c:v>
                </c:pt>
                <c:pt idx="6867">
                  <c:v>88.67</c:v>
                </c:pt>
                <c:pt idx="6868">
                  <c:v>88.68</c:v>
                </c:pt>
                <c:pt idx="6869">
                  <c:v>88.69</c:v>
                </c:pt>
                <c:pt idx="6870">
                  <c:v>88.7</c:v>
                </c:pt>
                <c:pt idx="6871">
                  <c:v>88.71</c:v>
                </c:pt>
                <c:pt idx="6872">
                  <c:v>88.72</c:v>
                </c:pt>
                <c:pt idx="6873">
                  <c:v>88.73</c:v>
                </c:pt>
                <c:pt idx="6874">
                  <c:v>88.74</c:v>
                </c:pt>
                <c:pt idx="6875">
                  <c:v>88.75</c:v>
                </c:pt>
                <c:pt idx="6876">
                  <c:v>88.76</c:v>
                </c:pt>
                <c:pt idx="6877">
                  <c:v>88.77</c:v>
                </c:pt>
                <c:pt idx="6878">
                  <c:v>88.78</c:v>
                </c:pt>
                <c:pt idx="6879">
                  <c:v>88.79</c:v>
                </c:pt>
                <c:pt idx="6880">
                  <c:v>88.8</c:v>
                </c:pt>
                <c:pt idx="6881">
                  <c:v>88.81</c:v>
                </c:pt>
                <c:pt idx="6882">
                  <c:v>88.82</c:v>
                </c:pt>
                <c:pt idx="6883">
                  <c:v>88.83</c:v>
                </c:pt>
                <c:pt idx="6884">
                  <c:v>88.84</c:v>
                </c:pt>
                <c:pt idx="6885">
                  <c:v>88.85</c:v>
                </c:pt>
                <c:pt idx="6886">
                  <c:v>88.86</c:v>
                </c:pt>
                <c:pt idx="6887">
                  <c:v>88.87</c:v>
                </c:pt>
                <c:pt idx="6888">
                  <c:v>88.88</c:v>
                </c:pt>
                <c:pt idx="6889">
                  <c:v>88.89</c:v>
                </c:pt>
                <c:pt idx="6890">
                  <c:v>88.9</c:v>
                </c:pt>
                <c:pt idx="6891">
                  <c:v>88.91</c:v>
                </c:pt>
                <c:pt idx="6892">
                  <c:v>88.92</c:v>
                </c:pt>
                <c:pt idx="6893">
                  <c:v>88.93</c:v>
                </c:pt>
                <c:pt idx="6894">
                  <c:v>88.94</c:v>
                </c:pt>
                <c:pt idx="6895">
                  <c:v>88.95</c:v>
                </c:pt>
                <c:pt idx="6896">
                  <c:v>88.96</c:v>
                </c:pt>
                <c:pt idx="6897">
                  <c:v>88.97</c:v>
                </c:pt>
                <c:pt idx="6898">
                  <c:v>88.98</c:v>
                </c:pt>
                <c:pt idx="6899">
                  <c:v>88.99</c:v>
                </c:pt>
                <c:pt idx="6900">
                  <c:v>89</c:v>
                </c:pt>
                <c:pt idx="6901">
                  <c:v>89.01</c:v>
                </c:pt>
                <c:pt idx="6902">
                  <c:v>89.02</c:v>
                </c:pt>
                <c:pt idx="6903">
                  <c:v>89.03</c:v>
                </c:pt>
                <c:pt idx="6904">
                  <c:v>89.04</c:v>
                </c:pt>
                <c:pt idx="6905">
                  <c:v>89.05</c:v>
                </c:pt>
                <c:pt idx="6906">
                  <c:v>89.06</c:v>
                </c:pt>
                <c:pt idx="6907">
                  <c:v>89.07</c:v>
                </c:pt>
                <c:pt idx="6908">
                  <c:v>89.08</c:v>
                </c:pt>
                <c:pt idx="6909">
                  <c:v>89.09</c:v>
                </c:pt>
                <c:pt idx="6910">
                  <c:v>89.1</c:v>
                </c:pt>
                <c:pt idx="6911">
                  <c:v>89.11</c:v>
                </c:pt>
                <c:pt idx="6912">
                  <c:v>89.12</c:v>
                </c:pt>
                <c:pt idx="6913">
                  <c:v>89.13</c:v>
                </c:pt>
                <c:pt idx="6914">
                  <c:v>89.14</c:v>
                </c:pt>
                <c:pt idx="6915">
                  <c:v>89.15</c:v>
                </c:pt>
                <c:pt idx="6916">
                  <c:v>89.16</c:v>
                </c:pt>
                <c:pt idx="6917">
                  <c:v>89.17</c:v>
                </c:pt>
                <c:pt idx="6918">
                  <c:v>89.18</c:v>
                </c:pt>
                <c:pt idx="6919">
                  <c:v>89.19</c:v>
                </c:pt>
                <c:pt idx="6920">
                  <c:v>89.2</c:v>
                </c:pt>
                <c:pt idx="6921">
                  <c:v>89.21</c:v>
                </c:pt>
                <c:pt idx="6922">
                  <c:v>89.22</c:v>
                </c:pt>
                <c:pt idx="6923">
                  <c:v>89.23</c:v>
                </c:pt>
                <c:pt idx="6924">
                  <c:v>89.24</c:v>
                </c:pt>
                <c:pt idx="6925">
                  <c:v>89.25</c:v>
                </c:pt>
                <c:pt idx="6926">
                  <c:v>89.26</c:v>
                </c:pt>
                <c:pt idx="6927">
                  <c:v>89.27</c:v>
                </c:pt>
                <c:pt idx="6928">
                  <c:v>89.28</c:v>
                </c:pt>
                <c:pt idx="6929">
                  <c:v>89.29</c:v>
                </c:pt>
                <c:pt idx="6930">
                  <c:v>89.3</c:v>
                </c:pt>
                <c:pt idx="6931">
                  <c:v>89.31</c:v>
                </c:pt>
                <c:pt idx="6932">
                  <c:v>89.32</c:v>
                </c:pt>
                <c:pt idx="6933">
                  <c:v>89.33</c:v>
                </c:pt>
                <c:pt idx="6934">
                  <c:v>89.34</c:v>
                </c:pt>
                <c:pt idx="6935">
                  <c:v>89.35</c:v>
                </c:pt>
                <c:pt idx="6936">
                  <c:v>89.36</c:v>
                </c:pt>
                <c:pt idx="6937">
                  <c:v>89.37</c:v>
                </c:pt>
                <c:pt idx="6938">
                  <c:v>89.38</c:v>
                </c:pt>
                <c:pt idx="6939">
                  <c:v>89.39</c:v>
                </c:pt>
                <c:pt idx="6940">
                  <c:v>89.4</c:v>
                </c:pt>
                <c:pt idx="6941">
                  <c:v>89.41</c:v>
                </c:pt>
                <c:pt idx="6942">
                  <c:v>89.42</c:v>
                </c:pt>
                <c:pt idx="6943">
                  <c:v>89.43</c:v>
                </c:pt>
                <c:pt idx="6944">
                  <c:v>89.44</c:v>
                </c:pt>
                <c:pt idx="6945">
                  <c:v>89.45</c:v>
                </c:pt>
                <c:pt idx="6946">
                  <c:v>89.46</c:v>
                </c:pt>
                <c:pt idx="6947">
                  <c:v>89.47</c:v>
                </c:pt>
                <c:pt idx="6948">
                  <c:v>89.48</c:v>
                </c:pt>
                <c:pt idx="6949">
                  <c:v>89.49</c:v>
                </c:pt>
                <c:pt idx="6950">
                  <c:v>89.5</c:v>
                </c:pt>
                <c:pt idx="6951">
                  <c:v>89.51</c:v>
                </c:pt>
                <c:pt idx="6952">
                  <c:v>89.52</c:v>
                </c:pt>
                <c:pt idx="6953">
                  <c:v>89.53</c:v>
                </c:pt>
                <c:pt idx="6954">
                  <c:v>89.54</c:v>
                </c:pt>
                <c:pt idx="6955">
                  <c:v>89.55</c:v>
                </c:pt>
                <c:pt idx="6956">
                  <c:v>89.56</c:v>
                </c:pt>
                <c:pt idx="6957">
                  <c:v>89.57</c:v>
                </c:pt>
                <c:pt idx="6958">
                  <c:v>89.58</c:v>
                </c:pt>
                <c:pt idx="6959">
                  <c:v>89.59</c:v>
                </c:pt>
                <c:pt idx="6960">
                  <c:v>89.6</c:v>
                </c:pt>
                <c:pt idx="6961">
                  <c:v>89.61</c:v>
                </c:pt>
                <c:pt idx="6962">
                  <c:v>89.62</c:v>
                </c:pt>
                <c:pt idx="6963">
                  <c:v>89.63</c:v>
                </c:pt>
                <c:pt idx="6964">
                  <c:v>89.64</c:v>
                </c:pt>
                <c:pt idx="6965">
                  <c:v>89.65</c:v>
                </c:pt>
                <c:pt idx="6966">
                  <c:v>89.66</c:v>
                </c:pt>
                <c:pt idx="6967">
                  <c:v>89.67</c:v>
                </c:pt>
                <c:pt idx="6968">
                  <c:v>89.68</c:v>
                </c:pt>
                <c:pt idx="6969">
                  <c:v>89.69</c:v>
                </c:pt>
                <c:pt idx="6970">
                  <c:v>89.7</c:v>
                </c:pt>
                <c:pt idx="6971">
                  <c:v>89.71</c:v>
                </c:pt>
                <c:pt idx="6972">
                  <c:v>89.72</c:v>
                </c:pt>
                <c:pt idx="6973">
                  <c:v>89.73</c:v>
                </c:pt>
                <c:pt idx="6974">
                  <c:v>89.74</c:v>
                </c:pt>
                <c:pt idx="6975">
                  <c:v>89.75</c:v>
                </c:pt>
                <c:pt idx="6976">
                  <c:v>89.76</c:v>
                </c:pt>
                <c:pt idx="6977">
                  <c:v>89.77</c:v>
                </c:pt>
                <c:pt idx="6978">
                  <c:v>89.78</c:v>
                </c:pt>
                <c:pt idx="6979">
                  <c:v>89.79</c:v>
                </c:pt>
                <c:pt idx="6980">
                  <c:v>89.8</c:v>
                </c:pt>
                <c:pt idx="6981">
                  <c:v>89.81</c:v>
                </c:pt>
                <c:pt idx="6982">
                  <c:v>89.82</c:v>
                </c:pt>
                <c:pt idx="6983">
                  <c:v>89.83</c:v>
                </c:pt>
                <c:pt idx="6984">
                  <c:v>89.84</c:v>
                </c:pt>
                <c:pt idx="6985">
                  <c:v>89.85</c:v>
                </c:pt>
                <c:pt idx="6986">
                  <c:v>89.86</c:v>
                </c:pt>
                <c:pt idx="6987">
                  <c:v>89.87</c:v>
                </c:pt>
                <c:pt idx="6988">
                  <c:v>89.88</c:v>
                </c:pt>
                <c:pt idx="6989">
                  <c:v>89.89</c:v>
                </c:pt>
                <c:pt idx="6990">
                  <c:v>89.9</c:v>
                </c:pt>
                <c:pt idx="6991">
                  <c:v>89.91</c:v>
                </c:pt>
                <c:pt idx="6992">
                  <c:v>89.92</c:v>
                </c:pt>
                <c:pt idx="6993">
                  <c:v>89.93</c:v>
                </c:pt>
                <c:pt idx="6994">
                  <c:v>89.94</c:v>
                </c:pt>
                <c:pt idx="6995">
                  <c:v>89.95</c:v>
                </c:pt>
                <c:pt idx="6996">
                  <c:v>89.96</c:v>
                </c:pt>
                <c:pt idx="6997">
                  <c:v>89.97</c:v>
                </c:pt>
                <c:pt idx="6998">
                  <c:v>89.98</c:v>
                </c:pt>
                <c:pt idx="6999">
                  <c:v>89.99</c:v>
                </c:pt>
                <c:pt idx="7000">
                  <c:v>90</c:v>
                </c:pt>
                <c:pt idx="7001">
                  <c:v>90.01</c:v>
                </c:pt>
                <c:pt idx="7002">
                  <c:v>90.02</c:v>
                </c:pt>
                <c:pt idx="7003">
                  <c:v>90.03</c:v>
                </c:pt>
                <c:pt idx="7004">
                  <c:v>90.04</c:v>
                </c:pt>
                <c:pt idx="7005">
                  <c:v>90.05</c:v>
                </c:pt>
                <c:pt idx="7006">
                  <c:v>90.06</c:v>
                </c:pt>
                <c:pt idx="7007">
                  <c:v>90.07</c:v>
                </c:pt>
                <c:pt idx="7008">
                  <c:v>90.08</c:v>
                </c:pt>
                <c:pt idx="7009">
                  <c:v>90.09</c:v>
                </c:pt>
                <c:pt idx="7010">
                  <c:v>90.1</c:v>
                </c:pt>
                <c:pt idx="7011">
                  <c:v>90.11</c:v>
                </c:pt>
                <c:pt idx="7012">
                  <c:v>90.12</c:v>
                </c:pt>
                <c:pt idx="7013">
                  <c:v>90.13</c:v>
                </c:pt>
                <c:pt idx="7014">
                  <c:v>90.14</c:v>
                </c:pt>
                <c:pt idx="7015">
                  <c:v>90.15</c:v>
                </c:pt>
                <c:pt idx="7016">
                  <c:v>90.16</c:v>
                </c:pt>
                <c:pt idx="7017">
                  <c:v>90.17</c:v>
                </c:pt>
                <c:pt idx="7018">
                  <c:v>90.18</c:v>
                </c:pt>
                <c:pt idx="7019">
                  <c:v>90.19</c:v>
                </c:pt>
                <c:pt idx="7020">
                  <c:v>90.2</c:v>
                </c:pt>
                <c:pt idx="7021">
                  <c:v>90.21</c:v>
                </c:pt>
                <c:pt idx="7022">
                  <c:v>90.22</c:v>
                </c:pt>
                <c:pt idx="7023">
                  <c:v>90.23</c:v>
                </c:pt>
                <c:pt idx="7024">
                  <c:v>90.24</c:v>
                </c:pt>
                <c:pt idx="7025">
                  <c:v>90.25</c:v>
                </c:pt>
                <c:pt idx="7026">
                  <c:v>90.26</c:v>
                </c:pt>
                <c:pt idx="7027">
                  <c:v>90.27</c:v>
                </c:pt>
                <c:pt idx="7028">
                  <c:v>90.28</c:v>
                </c:pt>
                <c:pt idx="7029">
                  <c:v>90.29</c:v>
                </c:pt>
                <c:pt idx="7030">
                  <c:v>90.3</c:v>
                </c:pt>
                <c:pt idx="7031">
                  <c:v>90.31</c:v>
                </c:pt>
                <c:pt idx="7032">
                  <c:v>90.32</c:v>
                </c:pt>
                <c:pt idx="7033">
                  <c:v>90.33</c:v>
                </c:pt>
                <c:pt idx="7034">
                  <c:v>90.34</c:v>
                </c:pt>
                <c:pt idx="7035">
                  <c:v>90.35</c:v>
                </c:pt>
                <c:pt idx="7036">
                  <c:v>90.36</c:v>
                </c:pt>
                <c:pt idx="7037">
                  <c:v>90.37</c:v>
                </c:pt>
                <c:pt idx="7038">
                  <c:v>90.38</c:v>
                </c:pt>
                <c:pt idx="7039">
                  <c:v>90.39</c:v>
                </c:pt>
                <c:pt idx="7040">
                  <c:v>90.4</c:v>
                </c:pt>
                <c:pt idx="7041">
                  <c:v>90.41</c:v>
                </c:pt>
                <c:pt idx="7042">
                  <c:v>90.42</c:v>
                </c:pt>
                <c:pt idx="7043">
                  <c:v>90.43</c:v>
                </c:pt>
                <c:pt idx="7044">
                  <c:v>90.44</c:v>
                </c:pt>
                <c:pt idx="7045">
                  <c:v>90.45</c:v>
                </c:pt>
                <c:pt idx="7046">
                  <c:v>90.46</c:v>
                </c:pt>
                <c:pt idx="7047">
                  <c:v>90.47</c:v>
                </c:pt>
                <c:pt idx="7048">
                  <c:v>90.48</c:v>
                </c:pt>
                <c:pt idx="7049">
                  <c:v>90.49</c:v>
                </c:pt>
                <c:pt idx="7050">
                  <c:v>90.5</c:v>
                </c:pt>
                <c:pt idx="7051">
                  <c:v>90.51</c:v>
                </c:pt>
                <c:pt idx="7052">
                  <c:v>90.52</c:v>
                </c:pt>
                <c:pt idx="7053">
                  <c:v>90.53</c:v>
                </c:pt>
                <c:pt idx="7054">
                  <c:v>90.54</c:v>
                </c:pt>
                <c:pt idx="7055">
                  <c:v>90.55</c:v>
                </c:pt>
                <c:pt idx="7056">
                  <c:v>90.56</c:v>
                </c:pt>
                <c:pt idx="7057">
                  <c:v>90.57</c:v>
                </c:pt>
                <c:pt idx="7058">
                  <c:v>90.58</c:v>
                </c:pt>
                <c:pt idx="7059">
                  <c:v>90.59</c:v>
                </c:pt>
                <c:pt idx="7060">
                  <c:v>90.6</c:v>
                </c:pt>
                <c:pt idx="7061">
                  <c:v>90.61</c:v>
                </c:pt>
                <c:pt idx="7062">
                  <c:v>90.62</c:v>
                </c:pt>
                <c:pt idx="7063">
                  <c:v>90.63</c:v>
                </c:pt>
                <c:pt idx="7064">
                  <c:v>90.64</c:v>
                </c:pt>
                <c:pt idx="7065">
                  <c:v>90.65</c:v>
                </c:pt>
                <c:pt idx="7066">
                  <c:v>90.66</c:v>
                </c:pt>
                <c:pt idx="7067">
                  <c:v>90.67</c:v>
                </c:pt>
                <c:pt idx="7068">
                  <c:v>90.68</c:v>
                </c:pt>
                <c:pt idx="7069">
                  <c:v>90.69</c:v>
                </c:pt>
                <c:pt idx="7070">
                  <c:v>90.7</c:v>
                </c:pt>
                <c:pt idx="7071">
                  <c:v>90.71</c:v>
                </c:pt>
                <c:pt idx="7072">
                  <c:v>90.72</c:v>
                </c:pt>
                <c:pt idx="7073">
                  <c:v>90.73</c:v>
                </c:pt>
                <c:pt idx="7074">
                  <c:v>90.74</c:v>
                </c:pt>
                <c:pt idx="7075">
                  <c:v>90.75</c:v>
                </c:pt>
                <c:pt idx="7076">
                  <c:v>90.76</c:v>
                </c:pt>
                <c:pt idx="7077">
                  <c:v>90.77</c:v>
                </c:pt>
                <c:pt idx="7078">
                  <c:v>90.78</c:v>
                </c:pt>
                <c:pt idx="7079">
                  <c:v>90.79</c:v>
                </c:pt>
                <c:pt idx="7080">
                  <c:v>90.8</c:v>
                </c:pt>
                <c:pt idx="7081">
                  <c:v>90.81</c:v>
                </c:pt>
                <c:pt idx="7082">
                  <c:v>90.82</c:v>
                </c:pt>
                <c:pt idx="7083">
                  <c:v>90.83</c:v>
                </c:pt>
                <c:pt idx="7084">
                  <c:v>90.84</c:v>
                </c:pt>
                <c:pt idx="7085">
                  <c:v>90.85</c:v>
                </c:pt>
                <c:pt idx="7086">
                  <c:v>90.86</c:v>
                </c:pt>
                <c:pt idx="7087">
                  <c:v>90.87</c:v>
                </c:pt>
                <c:pt idx="7088">
                  <c:v>90.88</c:v>
                </c:pt>
                <c:pt idx="7089">
                  <c:v>90.89</c:v>
                </c:pt>
                <c:pt idx="7090">
                  <c:v>90.9</c:v>
                </c:pt>
                <c:pt idx="7091">
                  <c:v>90.91</c:v>
                </c:pt>
                <c:pt idx="7092">
                  <c:v>90.92</c:v>
                </c:pt>
                <c:pt idx="7093">
                  <c:v>90.93</c:v>
                </c:pt>
                <c:pt idx="7094">
                  <c:v>90.94</c:v>
                </c:pt>
                <c:pt idx="7095">
                  <c:v>90.95</c:v>
                </c:pt>
                <c:pt idx="7096">
                  <c:v>90.96</c:v>
                </c:pt>
                <c:pt idx="7097">
                  <c:v>90.97</c:v>
                </c:pt>
                <c:pt idx="7098">
                  <c:v>90.98</c:v>
                </c:pt>
                <c:pt idx="7099">
                  <c:v>90.99</c:v>
                </c:pt>
                <c:pt idx="7100">
                  <c:v>91</c:v>
                </c:pt>
                <c:pt idx="7101">
                  <c:v>91.01</c:v>
                </c:pt>
                <c:pt idx="7102">
                  <c:v>91.02</c:v>
                </c:pt>
                <c:pt idx="7103">
                  <c:v>91.03</c:v>
                </c:pt>
                <c:pt idx="7104">
                  <c:v>91.04</c:v>
                </c:pt>
                <c:pt idx="7105">
                  <c:v>91.05</c:v>
                </c:pt>
                <c:pt idx="7106">
                  <c:v>91.06</c:v>
                </c:pt>
                <c:pt idx="7107">
                  <c:v>91.07</c:v>
                </c:pt>
                <c:pt idx="7108">
                  <c:v>91.08</c:v>
                </c:pt>
                <c:pt idx="7109">
                  <c:v>91.09</c:v>
                </c:pt>
                <c:pt idx="7110">
                  <c:v>91.1</c:v>
                </c:pt>
                <c:pt idx="7111">
                  <c:v>91.11</c:v>
                </c:pt>
                <c:pt idx="7112">
                  <c:v>91.12</c:v>
                </c:pt>
                <c:pt idx="7113">
                  <c:v>91.13</c:v>
                </c:pt>
                <c:pt idx="7114">
                  <c:v>91.14</c:v>
                </c:pt>
                <c:pt idx="7115">
                  <c:v>91.15</c:v>
                </c:pt>
                <c:pt idx="7116">
                  <c:v>91.16</c:v>
                </c:pt>
                <c:pt idx="7117">
                  <c:v>91.17</c:v>
                </c:pt>
                <c:pt idx="7118">
                  <c:v>91.18</c:v>
                </c:pt>
                <c:pt idx="7119">
                  <c:v>91.19</c:v>
                </c:pt>
                <c:pt idx="7120">
                  <c:v>91.2</c:v>
                </c:pt>
                <c:pt idx="7121">
                  <c:v>91.21</c:v>
                </c:pt>
                <c:pt idx="7122">
                  <c:v>91.22</c:v>
                </c:pt>
                <c:pt idx="7123">
                  <c:v>91.23</c:v>
                </c:pt>
                <c:pt idx="7124">
                  <c:v>91.24</c:v>
                </c:pt>
                <c:pt idx="7125">
                  <c:v>91.25</c:v>
                </c:pt>
                <c:pt idx="7126">
                  <c:v>91.26</c:v>
                </c:pt>
                <c:pt idx="7127">
                  <c:v>91.27</c:v>
                </c:pt>
                <c:pt idx="7128">
                  <c:v>91.28</c:v>
                </c:pt>
                <c:pt idx="7129">
                  <c:v>91.29</c:v>
                </c:pt>
                <c:pt idx="7130">
                  <c:v>91.3</c:v>
                </c:pt>
                <c:pt idx="7131">
                  <c:v>91.31</c:v>
                </c:pt>
                <c:pt idx="7132">
                  <c:v>91.32</c:v>
                </c:pt>
                <c:pt idx="7133">
                  <c:v>91.33</c:v>
                </c:pt>
                <c:pt idx="7134">
                  <c:v>91.34</c:v>
                </c:pt>
                <c:pt idx="7135">
                  <c:v>91.35</c:v>
                </c:pt>
                <c:pt idx="7136">
                  <c:v>91.36</c:v>
                </c:pt>
                <c:pt idx="7137">
                  <c:v>91.37</c:v>
                </c:pt>
                <c:pt idx="7138">
                  <c:v>91.38</c:v>
                </c:pt>
                <c:pt idx="7139">
                  <c:v>91.39</c:v>
                </c:pt>
                <c:pt idx="7140">
                  <c:v>91.4</c:v>
                </c:pt>
                <c:pt idx="7141">
                  <c:v>91.41</c:v>
                </c:pt>
                <c:pt idx="7142">
                  <c:v>91.42</c:v>
                </c:pt>
                <c:pt idx="7143">
                  <c:v>91.43</c:v>
                </c:pt>
                <c:pt idx="7144">
                  <c:v>91.44</c:v>
                </c:pt>
                <c:pt idx="7145">
                  <c:v>91.45</c:v>
                </c:pt>
                <c:pt idx="7146">
                  <c:v>91.46</c:v>
                </c:pt>
                <c:pt idx="7147">
                  <c:v>91.47</c:v>
                </c:pt>
                <c:pt idx="7148">
                  <c:v>91.48</c:v>
                </c:pt>
                <c:pt idx="7149">
                  <c:v>91.49</c:v>
                </c:pt>
                <c:pt idx="7150">
                  <c:v>91.5</c:v>
                </c:pt>
                <c:pt idx="7151">
                  <c:v>91.51</c:v>
                </c:pt>
                <c:pt idx="7152">
                  <c:v>91.52</c:v>
                </c:pt>
                <c:pt idx="7153">
                  <c:v>91.53</c:v>
                </c:pt>
                <c:pt idx="7154">
                  <c:v>91.54</c:v>
                </c:pt>
                <c:pt idx="7155">
                  <c:v>91.55</c:v>
                </c:pt>
                <c:pt idx="7156">
                  <c:v>91.56</c:v>
                </c:pt>
                <c:pt idx="7157">
                  <c:v>91.57</c:v>
                </c:pt>
                <c:pt idx="7158">
                  <c:v>91.58</c:v>
                </c:pt>
                <c:pt idx="7159">
                  <c:v>91.59</c:v>
                </c:pt>
                <c:pt idx="7160">
                  <c:v>91.6</c:v>
                </c:pt>
                <c:pt idx="7161">
                  <c:v>91.61</c:v>
                </c:pt>
                <c:pt idx="7162">
                  <c:v>91.62</c:v>
                </c:pt>
                <c:pt idx="7163">
                  <c:v>91.63</c:v>
                </c:pt>
                <c:pt idx="7164">
                  <c:v>91.64</c:v>
                </c:pt>
                <c:pt idx="7165">
                  <c:v>91.65</c:v>
                </c:pt>
                <c:pt idx="7166">
                  <c:v>91.66</c:v>
                </c:pt>
                <c:pt idx="7167">
                  <c:v>91.67</c:v>
                </c:pt>
                <c:pt idx="7168">
                  <c:v>91.68</c:v>
                </c:pt>
                <c:pt idx="7169">
                  <c:v>91.69</c:v>
                </c:pt>
                <c:pt idx="7170">
                  <c:v>91.7</c:v>
                </c:pt>
                <c:pt idx="7171">
                  <c:v>91.71</c:v>
                </c:pt>
                <c:pt idx="7172">
                  <c:v>91.72</c:v>
                </c:pt>
                <c:pt idx="7173">
                  <c:v>91.73</c:v>
                </c:pt>
                <c:pt idx="7174">
                  <c:v>91.74</c:v>
                </c:pt>
                <c:pt idx="7175">
                  <c:v>91.75</c:v>
                </c:pt>
                <c:pt idx="7176">
                  <c:v>91.76</c:v>
                </c:pt>
                <c:pt idx="7177">
                  <c:v>91.77</c:v>
                </c:pt>
                <c:pt idx="7178">
                  <c:v>91.78</c:v>
                </c:pt>
                <c:pt idx="7179">
                  <c:v>91.79</c:v>
                </c:pt>
                <c:pt idx="7180">
                  <c:v>91.8</c:v>
                </c:pt>
                <c:pt idx="7181">
                  <c:v>91.81</c:v>
                </c:pt>
                <c:pt idx="7182">
                  <c:v>91.82</c:v>
                </c:pt>
                <c:pt idx="7183">
                  <c:v>91.83</c:v>
                </c:pt>
                <c:pt idx="7184">
                  <c:v>91.84</c:v>
                </c:pt>
                <c:pt idx="7185">
                  <c:v>91.85</c:v>
                </c:pt>
                <c:pt idx="7186">
                  <c:v>91.86</c:v>
                </c:pt>
                <c:pt idx="7187">
                  <c:v>91.87</c:v>
                </c:pt>
                <c:pt idx="7188">
                  <c:v>91.88</c:v>
                </c:pt>
                <c:pt idx="7189">
                  <c:v>91.89</c:v>
                </c:pt>
                <c:pt idx="7190">
                  <c:v>91.9</c:v>
                </c:pt>
                <c:pt idx="7191">
                  <c:v>91.91</c:v>
                </c:pt>
                <c:pt idx="7192">
                  <c:v>91.92</c:v>
                </c:pt>
                <c:pt idx="7193">
                  <c:v>91.93</c:v>
                </c:pt>
                <c:pt idx="7194">
                  <c:v>91.94</c:v>
                </c:pt>
                <c:pt idx="7195">
                  <c:v>91.95</c:v>
                </c:pt>
                <c:pt idx="7196">
                  <c:v>91.96</c:v>
                </c:pt>
                <c:pt idx="7197">
                  <c:v>91.97</c:v>
                </c:pt>
                <c:pt idx="7198">
                  <c:v>91.98</c:v>
                </c:pt>
                <c:pt idx="7199">
                  <c:v>91.99</c:v>
                </c:pt>
                <c:pt idx="7200">
                  <c:v>92</c:v>
                </c:pt>
                <c:pt idx="7201">
                  <c:v>92.01</c:v>
                </c:pt>
                <c:pt idx="7202">
                  <c:v>92.02</c:v>
                </c:pt>
                <c:pt idx="7203">
                  <c:v>92.03</c:v>
                </c:pt>
                <c:pt idx="7204">
                  <c:v>92.04</c:v>
                </c:pt>
                <c:pt idx="7205">
                  <c:v>92.05</c:v>
                </c:pt>
                <c:pt idx="7206">
                  <c:v>92.06</c:v>
                </c:pt>
                <c:pt idx="7207">
                  <c:v>92.07</c:v>
                </c:pt>
                <c:pt idx="7208">
                  <c:v>92.08</c:v>
                </c:pt>
                <c:pt idx="7209">
                  <c:v>92.09</c:v>
                </c:pt>
                <c:pt idx="7210">
                  <c:v>92.1</c:v>
                </c:pt>
                <c:pt idx="7211">
                  <c:v>92.11</c:v>
                </c:pt>
                <c:pt idx="7212">
                  <c:v>92.12</c:v>
                </c:pt>
                <c:pt idx="7213">
                  <c:v>92.13</c:v>
                </c:pt>
                <c:pt idx="7214">
                  <c:v>92.14</c:v>
                </c:pt>
                <c:pt idx="7215">
                  <c:v>92.15</c:v>
                </c:pt>
                <c:pt idx="7216">
                  <c:v>92.16</c:v>
                </c:pt>
                <c:pt idx="7217">
                  <c:v>92.17</c:v>
                </c:pt>
                <c:pt idx="7218">
                  <c:v>92.18</c:v>
                </c:pt>
                <c:pt idx="7219">
                  <c:v>92.19</c:v>
                </c:pt>
                <c:pt idx="7220">
                  <c:v>92.2</c:v>
                </c:pt>
                <c:pt idx="7221">
                  <c:v>92.21</c:v>
                </c:pt>
                <c:pt idx="7222">
                  <c:v>92.22</c:v>
                </c:pt>
                <c:pt idx="7223">
                  <c:v>92.23</c:v>
                </c:pt>
                <c:pt idx="7224">
                  <c:v>92.24</c:v>
                </c:pt>
                <c:pt idx="7225">
                  <c:v>92.25</c:v>
                </c:pt>
                <c:pt idx="7226">
                  <c:v>92.26</c:v>
                </c:pt>
                <c:pt idx="7227">
                  <c:v>92.27</c:v>
                </c:pt>
                <c:pt idx="7228">
                  <c:v>92.28</c:v>
                </c:pt>
                <c:pt idx="7229">
                  <c:v>92.29</c:v>
                </c:pt>
                <c:pt idx="7230">
                  <c:v>92.3</c:v>
                </c:pt>
                <c:pt idx="7231">
                  <c:v>92.31</c:v>
                </c:pt>
                <c:pt idx="7232">
                  <c:v>92.32</c:v>
                </c:pt>
                <c:pt idx="7233">
                  <c:v>92.33</c:v>
                </c:pt>
                <c:pt idx="7234">
                  <c:v>92.34</c:v>
                </c:pt>
                <c:pt idx="7235">
                  <c:v>92.35</c:v>
                </c:pt>
                <c:pt idx="7236">
                  <c:v>92.36</c:v>
                </c:pt>
                <c:pt idx="7237">
                  <c:v>92.37</c:v>
                </c:pt>
                <c:pt idx="7238">
                  <c:v>92.38</c:v>
                </c:pt>
                <c:pt idx="7239">
                  <c:v>92.39</c:v>
                </c:pt>
                <c:pt idx="7240">
                  <c:v>92.4</c:v>
                </c:pt>
                <c:pt idx="7241">
                  <c:v>92.41</c:v>
                </c:pt>
                <c:pt idx="7242">
                  <c:v>92.42</c:v>
                </c:pt>
                <c:pt idx="7243">
                  <c:v>92.43</c:v>
                </c:pt>
                <c:pt idx="7244">
                  <c:v>92.44</c:v>
                </c:pt>
                <c:pt idx="7245">
                  <c:v>92.45</c:v>
                </c:pt>
                <c:pt idx="7246">
                  <c:v>92.46</c:v>
                </c:pt>
                <c:pt idx="7247">
                  <c:v>92.47</c:v>
                </c:pt>
                <c:pt idx="7248">
                  <c:v>92.48</c:v>
                </c:pt>
                <c:pt idx="7249">
                  <c:v>92.49</c:v>
                </c:pt>
                <c:pt idx="7250">
                  <c:v>92.5</c:v>
                </c:pt>
                <c:pt idx="7251">
                  <c:v>92.51</c:v>
                </c:pt>
                <c:pt idx="7252">
                  <c:v>92.52</c:v>
                </c:pt>
                <c:pt idx="7253">
                  <c:v>92.53</c:v>
                </c:pt>
                <c:pt idx="7254">
                  <c:v>92.54</c:v>
                </c:pt>
                <c:pt idx="7255">
                  <c:v>92.55</c:v>
                </c:pt>
                <c:pt idx="7256">
                  <c:v>92.56</c:v>
                </c:pt>
                <c:pt idx="7257">
                  <c:v>92.57</c:v>
                </c:pt>
                <c:pt idx="7258">
                  <c:v>92.58</c:v>
                </c:pt>
                <c:pt idx="7259">
                  <c:v>92.59</c:v>
                </c:pt>
                <c:pt idx="7260">
                  <c:v>92.6</c:v>
                </c:pt>
                <c:pt idx="7261">
                  <c:v>92.61</c:v>
                </c:pt>
                <c:pt idx="7262">
                  <c:v>92.62</c:v>
                </c:pt>
                <c:pt idx="7263">
                  <c:v>92.63</c:v>
                </c:pt>
                <c:pt idx="7264">
                  <c:v>92.64</c:v>
                </c:pt>
                <c:pt idx="7265">
                  <c:v>92.65</c:v>
                </c:pt>
                <c:pt idx="7266">
                  <c:v>92.66</c:v>
                </c:pt>
                <c:pt idx="7267">
                  <c:v>92.67</c:v>
                </c:pt>
                <c:pt idx="7268">
                  <c:v>92.68</c:v>
                </c:pt>
                <c:pt idx="7269">
                  <c:v>92.69</c:v>
                </c:pt>
                <c:pt idx="7270">
                  <c:v>92.7</c:v>
                </c:pt>
                <c:pt idx="7271">
                  <c:v>92.71</c:v>
                </c:pt>
                <c:pt idx="7272">
                  <c:v>92.72</c:v>
                </c:pt>
                <c:pt idx="7273">
                  <c:v>92.73</c:v>
                </c:pt>
                <c:pt idx="7274">
                  <c:v>92.74</c:v>
                </c:pt>
                <c:pt idx="7275">
                  <c:v>92.75</c:v>
                </c:pt>
                <c:pt idx="7276">
                  <c:v>92.76</c:v>
                </c:pt>
                <c:pt idx="7277">
                  <c:v>92.77</c:v>
                </c:pt>
                <c:pt idx="7278">
                  <c:v>92.78</c:v>
                </c:pt>
                <c:pt idx="7279">
                  <c:v>92.79</c:v>
                </c:pt>
                <c:pt idx="7280">
                  <c:v>92.8</c:v>
                </c:pt>
                <c:pt idx="7281">
                  <c:v>92.81</c:v>
                </c:pt>
                <c:pt idx="7282">
                  <c:v>92.82</c:v>
                </c:pt>
                <c:pt idx="7283">
                  <c:v>92.83</c:v>
                </c:pt>
                <c:pt idx="7284">
                  <c:v>92.84</c:v>
                </c:pt>
                <c:pt idx="7285">
                  <c:v>92.85</c:v>
                </c:pt>
                <c:pt idx="7286">
                  <c:v>92.86</c:v>
                </c:pt>
                <c:pt idx="7287">
                  <c:v>92.87</c:v>
                </c:pt>
                <c:pt idx="7288">
                  <c:v>92.88</c:v>
                </c:pt>
                <c:pt idx="7289">
                  <c:v>92.89</c:v>
                </c:pt>
                <c:pt idx="7290">
                  <c:v>92.9</c:v>
                </c:pt>
                <c:pt idx="7291">
                  <c:v>92.91</c:v>
                </c:pt>
                <c:pt idx="7292">
                  <c:v>92.92</c:v>
                </c:pt>
                <c:pt idx="7293">
                  <c:v>92.93</c:v>
                </c:pt>
                <c:pt idx="7294">
                  <c:v>92.94</c:v>
                </c:pt>
                <c:pt idx="7295">
                  <c:v>92.95</c:v>
                </c:pt>
                <c:pt idx="7296">
                  <c:v>92.96</c:v>
                </c:pt>
                <c:pt idx="7297">
                  <c:v>92.97</c:v>
                </c:pt>
                <c:pt idx="7298">
                  <c:v>92.98</c:v>
                </c:pt>
                <c:pt idx="7299">
                  <c:v>92.99</c:v>
                </c:pt>
                <c:pt idx="7300">
                  <c:v>93</c:v>
                </c:pt>
                <c:pt idx="7301">
                  <c:v>93.01</c:v>
                </c:pt>
                <c:pt idx="7302">
                  <c:v>93.02</c:v>
                </c:pt>
                <c:pt idx="7303">
                  <c:v>93.03</c:v>
                </c:pt>
                <c:pt idx="7304">
                  <c:v>93.04</c:v>
                </c:pt>
                <c:pt idx="7305">
                  <c:v>93.05</c:v>
                </c:pt>
                <c:pt idx="7306">
                  <c:v>93.06</c:v>
                </c:pt>
                <c:pt idx="7307">
                  <c:v>93.07</c:v>
                </c:pt>
                <c:pt idx="7308">
                  <c:v>93.08</c:v>
                </c:pt>
                <c:pt idx="7309">
                  <c:v>93.09</c:v>
                </c:pt>
                <c:pt idx="7310">
                  <c:v>93.1</c:v>
                </c:pt>
                <c:pt idx="7311">
                  <c:v>93.11</c:v>
                </c:pt>
                <c:pt idx="7312">
                  <c:v>93.12</c:v>
                </c:pt>
                <c:pt idx="7313">
                  <c:v>93.13</c:v>
                </c:pt>
                <c:pt idx="7314">
                  <c:v>93.14</c:v>
                </c:pt>
                <c:pt idx="7315">
                  <c:v>93.15</c:v>
                </c:pt>
                <c:pt idx="7316">
                  <c:v>93.16</c:v>
                </c:pt>
                <c:pt idx="7317">
                  <c:v>93.17</c:v>
                </c:pt>
                <c:pt idx="7318">
                  <c:v>93.18</c:v>
                </c:pt>
                <c:pt idx="7319">
                  <c:v>93.19</c:v>
                </c:pt>
                <c:pt idx="7320">
                  <c:v>93.2</c:v>
                </c:pt>
                <c:pt idx="7321">
                  <c:v>93.21</c:v>
                </c:pt>
                <c:pt idx="7322">
                  <c:v>93.22</c:v>
                </c:pt>
                <c:pt idx="7323">
                  <c:v>93.23</c:v>
                </c:pt>
                <c:pt idx="7324">
                  <c:v>93.24</c:v>
                </c:pt>
                <c:pt idx="7325">
                  <c:v>93.25</c:v>
                </c:pt>
                <c:pt idx="7326">
                  <c:v>93.26</c:v>
                </c:pt>
                <c:pt idx="7327">
                  <c:v>93.27</c:v>
                </c:pt>
                <c:pt idx="7328">
                  <c:v>93.28</c:v>
                </c:pt>
                <c:pt idx="7329">
                  <c:v>93.29</c:v>
                </c:pt>
                <c:pt idx="7330">
                  <c:v>93.3</c:v>
                </c:pt>
                <c:pt idx="7331">
                  <c:v>93.31</c:v>
                </c:pt>
                <c:pt idx="7332">
                  <c:v>93.32</c:v>
                </c:pt>
                <c:pt idx="7333">
                  <c:v>93.33</c:v>
                </c:pt>
                <c:pt idx="7334">
                  <c:v>93.34</c:v>
                </c:pt>
                <c:pt idx="7335">
                  <c:v>93.35</c:v>
                </c:pt>
                <c:pt idx="7336">
                  <c:v>93.36</c:v>
                </c:pt>
                <c:pt idx="7337">
                  <c:v>93.37</c:v>
                </c:pt>
                <c:pt idx="7338">
                  <c:v>93.38</c:v>
                </c:pt>
                <c:pt idx="7339">
                  <c:v>93.39</c:v>
                </c:pt>
                <c:pt idx="7340">
                  <c:v>93.4</c:v>
                </c:pt>
                <c:pt idx="7341">
                  <c:v>93.41</c:v>
                </c:pt>
                <c:pt idx="7342">
                  <c:v>93.42</c:v>
                </c:pt>
                <c:pt idx="7343">
                  <c:v>93.43</c:v>
                </c:pt>
                <c:pt idx="7344">
                  <c:v>93.44</c:v>
                </c:pt>
                <c:pt idx="7345">
                  <c:v>93.45</c:v>
                </c:pt>
                <c:pt idx="7346">
                  <c:v>93.46</c:v>
                </c:pt>
                <c:pt idx="7347">
                  <c:v>93.47</c:v>
                </c:pt>
                <c:pt idx="7348">
                  <c:v>93.48</c:v>
                </c:pt>
                <c:pt idx="7349">
                  <c:v>93.49</c:v>
                </c:pt>
                <c:pt idx="7350">
                  <c:v>93.5</c:v>
                </c:pt>
                <c:pt idx="7351">
                  <c:v>93.51</c:v>
                </c:pt>
                <c:pt idx="7352">
                  <c:v>93.52</c:v>
                </c:pt>
                <c:pt idx="7353">
                  <c:v>93.53</c:v>
                </c:pt>
                <c:pt idx="7354">
                  <c:v>93.54</c:v>
                </c:pt>
                <c:pt idx="7355">
                  <c:v>93.55</c:v>
                </c:pt>
                <c:pt idx="7356">
                  <c:v>93.56</c:v>
                </c:pt>
                <c:pt idx="7357">
                  <c:v>93.57</c:v>
                </c:pt>
                <c:pt idx="7358">
                  <c:v>93.58</c:v>
                </c:pt>
                <c:pt idx="7359">
                  <c:v>93.59</c:v>
                </c:pt>
                <c:pt idx="7360">
                  <c:v>93.6</c:v>
                </c:pt>
                <c:pt idx="7361">
                  <c:v>93.61</c:v>
                </c:pt>
                <c:pt idx="7362">
                  <c:v>93.62</c:v>
                </c:pt>
                <c:pt idx="7363">
                  <c:v>93.63</c:v>
                </c:pt>
                <c:pt idx="7364">
                  <c:v>93.64</c:v>
                </c:pt>
                <c:pt idx="7365">
                  <c:v>93.65</c:v>
                </c:pt>
                <c:pt idx="7366">
                  <c:v>93.66</c:v>
                </c:pt>
                <c:pt idx="7367">
                  <c:v>93.67</c:v>
                </c:pt>
                <c:pt idx="7368">
                  <c:v>93.68</c:v>
                </c:pt>
                <c:pt idx="7369">
                  <c:v>93.69</c:v>
                </c:pt>
                <c:pt idx="7370">
                  <c:v>93.7</c:v>
                </c:pt>
                <c:pt idx="7371">
                  <c:v>93.71</c:v>
                </c:pt>
                <c:pt idx="7372">
                  <c:v>93.72</c:v>
                </c:pt>
                <c:pt idx="7373">
                  <c:v>93.73</c:v>
                </c:pt>
                <c:pt idx="7374">
                  <c:v>93.74</c:v>
                </c:pt>
                <c:pt idx="7375">
                  <c:v>93.75</c:v>
                </c:pt>
                <c:pt idx="7376">
                  <c:v>93.76</c:v>
                </c:pt>
                <c:pt idx="7377">
                  <c:v>93.77</c:v>
                </c:pt>
                <c:pt idx="7378">
                  <c:v>93.78</c:v>
                </c:pt>
                <c:pt idx="7379">
                  <c:v>93.79</c:v>
                </c:pt>
                <c:pt idx="7380">
                  <c:v>93.8</c:v>
                </c:pt>
                <c:pt idx="7381">
                  <c:v>93.81</c:v>
                </c:pt>
                <c:pt idx="7382">
                  <c:v>93.82</c:v>
                </c:pt>
                <c:pt idx="7383">
                  <c:v>93.83</c:v>
                </c:pt>
                <c:pt idx="7384">
                  <c:v>93.84</c:v>
                </c:pt>
                <c:pt idx="7385">
                  <c:v>93.85</c:v>
                </c:pt>
                <c:pt idx="7386">
                  <c:v>93.86</c:v>
                </c:pt>
                <c:pt idx="7387">
                  <c:v>93.87</c:v>
                </c:pt>
                <c:pt idx="7388">
                  <c:v>93.88</c:v>
                </c:pt>
                <c:pt idx="7389">
                  <c:v>93.89</c:v>
                </c:pt>
                <c:pt idx="7390">
                  <c:v>93.9</c:v>
                </c:pt>
                <c:pt idx="7391">
                  <c:v>93.91</c:v>
                </c:pt>
                <c:pt idx="7392">
                  <c:v>93.92</c:v>
                </c:pt>
                <c:pt idx="7393">
                  <c:v>93.93</c:v>
                </c:pt>
                <c:pt idx="7394">
                  <c:v>93.94</c:v>
                </c:pt>
                <c:pt idx="7395">
                  <c:v>93.95</c:v>
                </c:pt>
                <c:pt idx="7396">
                  <c:v>93.96</c:v>
                </c:pt>
                <c:pt idx="7397">
                  <c:v>93.97</c:v>
                </c:pt>
                <c:pt idx="7398">
                  <c:v>93.98</c:v>
                </c:pt>
                <c:pt idx="7399">
                  <c:v>93.99</c:v>
                </c:pt>
                <c:pt idx="7400">
                  <c:v>94</c:v>
                </c:pt>
                <c:pt idx="7401">
                  <c:v>94.01</c:v>
                </c:pt>
                <c:pt idx="7402">
                  <c:v>94.02</c:v>
                </c:pt>
                <c:pt idx="7403">
                  <c:v>94.03</c:v>
                </c:pt>
                <c:pt idx="7404">
                  <c:v>94.04</c:v>
                </c:pt>
                <c:pt idx="7405">
                  <c:v>94.05</c:v>
                </c:pt>
                <c:pt idx="7406">
                  <c:v>94.06</c:v>
                </c:pt>
                <c:pt idx="7407">
                  <c:v>94.07</c:v>
                </c:pt>
                <c:pt idx="7408">
                  <c:v>94.08</c:v>
                </c:pt>
                <c:pt idx="7409">
                  <c:v>94.09</c:v>
                </c:pt>
                <c:pt idx="7410">
                  <c:v>94.1</c:v>
                </c:pt>
                <c:pt idx="7411">
                  <c:v>94.11</c:v>
                </c:pt>
                <c:pt idx="7412">
                  <c:v>94.12</c:v>
                </c:pt>
                <c:pt idx="7413">
                  <c:v>94.13</c:v>
                </c:pt>
                <c:pt idx="7414">
                  <c:v>94.14</c:v>
                </c:pt>
                <c:pt idx="7415">
                  <c:v>94.15</c:v>
                </c:pt>
                <c:pt idx="7416">
                  <c:v>94.16</c:v>
                </c:pt>
                <c:pt idx="7417">
                  <c:v>94.17</c:v>
                </c:pt>
                <c:pt idx="7418">
                  <c:v>94.18</c:v>
                </c:pt>
                <c:pt idx="7419">
                  <c:v>94.19</c:v>
                </c:pt>
                <c:pt idx="7420">
                  <c:v>94.2</c:v>
                </c:pt>
                <c:pt idx="7421">
                  <c:v>94.21</c:v>
                </c:pt>
                <c:pt idx="7422">
                  <c:v>94.22</c:v>
                </c:pt>
                <c:pt idx="7423">
                  <c:v>94.23</c:v>
                </c:pt>
                <c:pt idx="7424">
                  <c:v>94.24</c:v>
                </c:pt>
                <c:pt idx="7425">
                  <c:v>94.25</c:v>
                </c:pt>
                <c:pt idx="7426">
                  <c:v>94.26</c:v>
                </c:pt>
                <c:pt idx="7427">
                  <c:v>94.27</c:v>
                </c:pt>
                <c:pt idx="7428">
                  <c:v>94.28</c:v>
                </c:pt>
                <c:pt idx="7429">
                  <c:v>94.29</c:v>
                </c:pt>
                <c:pt idx="7430">
                  <c:v>94.3</c:v>
                </c:pt>
                <c:pt idx="7431">
                  <c:v>94.31</c:v>
                </c:pt>
                <c:pt idx="7432">
                  <c:v>94.32</c:v>
                </c:pt>
                <c:pt idx="7433">
                  <c:v>94.33</c:v>
                </c:pt>
                <c:pt idx="7434">
                  <c:v>94.34</c:v>
                </c:pt>
                <c:pt idx="7435">
                  <c:v>94.35</c:v>
                </c:pt>
                <c:pt idx="7436">
                  <c:v>94.36</c:v>
                </c:pt>
                <c:pt idx="7437">
                  <c:v>94.37</c:v>
                </c:pt>
                <c:pt idx="7438">
                  <c:v>94.38</c:v>
                </c:pt>
                <c:pt idx="7439">
                  <c:v>94.39</c:v>
                </c:pt>
                <c:pt idx="7440">
                  <c:v>94.4</c:v>
                </c:pt>
                <c:pt idx="7441">
                  <c:v>94.41</c:v>
                </c:pt>
                <c:pt idx="7442">
                  <c:v>94.42</c:v>
                </c:pt>
                <c:pt idx="7443">
                  <c:v>94.43</c:v>
                </c:pt>
                <c:pt idx="7444">
                  <c:v>94.44</c:v>
                </c:pt>
                <c:pt idx="7445">
                  <c:v>94.45</c:v>
                </c:pt>
                <c:pt idx="7446">
                  <c:v>94.46</c:v>
                </c:pt>
                <c:pt idx="7447">
                  <c:v>94.47</c:v>
                </c:pt>
                <c:pt idx="7448">
                  <c:v>94.48</c:v>
                </c:pt>
                <c:pt idx="7449">
                  <c:v>94.49</c:v>
                </c:pt>
                <c:pt idx="7450">
                  <c:v>94.5</c:v>
                </c:pt>
                <c:pt idx="7451">
                  <c:v>94.51</c:v>
                </c:pt>
                <c:pt idx="7452">
                  <c:v>94.52</c:v>
                </c:pt>
                <c:pt idx="7453">
                  <c:v>94.53</c:v>
                </c:pt>
                <c:pt idx="7454">
                  <c:v>94.54</c:v>
                </c:pt>
                <c:pt idx="7455">
                  <c:v>94.55</c:v>
                </c:pt>
                <c:pt idx="7456">
                  <c:v>94.56</c:v>
                </c:pt>
                <c:pt idx="7457">
                  <c:v>94.57</c:v>
                </c:pt>
                <c:pt idx="7458">
                  <c:v>94.58</c:v>
                </c:pt>
                <c:pt idx="7459">
                  <c:v>94.59</c:v>
                </c:pt>
                <c:pt idx="7460">
                  <c:v>94.6</c:v>
                </c:pt>
                <c:pt idx="7461">
                  <c:v>94.61</c:v>
                </c:pt>
                <c:pt idx="7462">
                  <c:v>94.62</c:v>
                </c:pt>
                <c:pt idx="7463">
                  <c:v>94.63</c:v>
                </c:pt>
                <c:pt idx="7464">
                  <c:v>94.64</c:v>
                </c:pt>
                <c:pt idx="7465">
                  <c:v>94.65</c:v>
                </c:pt>
                <c:pt idx="7466">
                  <c:v>94.66</c:v>
                </c:pt>
                <c:pt idx="7467">
                  <c:v>94.67</c:v>
                </c:pt>
                <c:pt idx="7468">
                  <c:v>94.68</c:v>
                </c:pt>
                <c:pt idx="7469">
                  <c:v>94.69</c:v>
                </c:pt>
                <c:pt idx="7470">
                  <c:v>94.7</c:v>
                </c:pt>
                <c:pt idx="7471">
                  <c:v>94.71</c:v>
                </c:pt>
                <c:pt idx="7472">
                  <c:v>94.72</c:v>
                </c:pt>
                <c:pt idx="7473">
                  <c:v>94.73</c:v>
                </c:pt>
                <c:pt idx="7474">
                  <c:v>94.74</c:v>
                </c:pt>
                <c:pt idx="7475">
                  <c:v>94.75</c:v>
                </c:pt>
                <c:pt idx="7476">
                  <c:v>94.76</c:v>
                </c:pt>
                <c:pt idx="7477">
                  <c:v>94.77</c:v>
                </c:pt>
                <c:pt idx="7478">
                  <c:v>94.78</c:v>
                </c:pt>
                <c:pt idx="7479">
                  <c:v>94.79</c:v>
                </c:pt>
                <c:pt idx="7480">
                  <c:v>94.8</c:v>
                </c:pt>
                <c:pt idx="7481">
                  <c:v>94.81</c:v>
                </c:pt>
                <c:pt idx="7482">
                  <c:v>94.82</c:v>
                </c:pt>
                <c:pt idx="7483">
                  <c:v>94.83</c:v>
                </c:pt>
                <c:pt idx="7484">
                  <c:v>94.84</c:v>
                </c:pt>
                <c:pt idx="7485">
                  <c:v>94.85</c:v>
                </c:pt>
                <c:pt idx="7486">
                  <c:v>94.86</c:v>
                </c:pt>
                <c:pt idx="7487">
                  <c:v>94.87</c:v>
                </c:pt>
                <c:pt idx="7488">
                  <c:v>94.88</c:v>
                </c:pt>
                <c:pt idx="7489">
                  <c:v>94.89</c:v>
                </c:pt>
                <c:pt idx="7490">
                  <c:v>94.9</c:v>
                </c:pt>
                <c:pt idx="7491">
                  <c:v>94.91</c:v>
                </c:pt>
                <c:pt idx="7492">
                  <c:v>94.92</c:v>
                </c:pt>
                <c:pt idx="7493">
                  <c:v>94.93</c:v>
                </c:pt>
                <c:pt idx="7494">
                  <c:v>94.94</c:v>
                </c:pt>
                <c:pt idx="7495">
                  <c:v>94.95</c:v>
                </c:pt>
                <c:pt idx="7496">
                  <c:v>94.96</c:v>
                </c:pt>
                <c:pt idx="7497">
                  <c:v>94.97</c:v>
                </c:pt>
                <c:pt idx="7498">
                  <c:v>94.98</c:v>
                </c:pt>
                <c:pt idx="7499">
                  <c:v>94.99</c:v>
                </c:pt>
                <c:pt idx="7500">
                  <c:v>95</c:v>
                </c:pt>
                <c:pt idx="7501">
                  <c:v>95.01</c:v>
                </c:pt>
                <c:pt idx="7502">
                  <c:v>95.02</c:v>
                </c:pt>
                <c:pt idx="7503">
                  <c:v>95.03</c:v>
                </c:pt>
                <c:pt idx="7504">
                  <c:v>95.04</c:v>
                </c:pt>
                <c:pt idx="7505">
                  <c:v>95.05</c:v>
                </c:pt>
                <c:pt idx="7506">
                  <c:v>95.06</c:v>
                </c:pt>
                <c:pt idx="7507">
                  <c:v>95.07</c:v>
                </c:pt>
                <c:pt idx="7508">
                  <c:v>95.08</c:v>
                </c:pt>
                <c:pt idx="7509">
                  <c:v>95.09</c:v>
                </c:pt>
                <c:pt idx="7510">
                  <c:v>95.1</c:v>
                </c:pt>
                <c:pt idx="7511">
                  <c:v>95.11</c:v>
                </c:pt>
                <c:pt idx="7512">
                  <c:v>95.12</c:v>
                </c:pt>
                <c:pt idx="7513">
                  <c:v>95.13</c:v>
                </c:pt>
                <c:pt idx="7514">
                  <c:v>95.14</c:v>
                </c:pt>
                <c:pt idx="7515">
                  <c:v>95.15</c:v>
                </c:pt>
                <c:pt idx="7516">
                  <c:v>95.16</c:v>
                </c:pt>
                <c:pt idx="7517">
                  <c:v>95.17</c:v>
                </c:pt>
                <c:pt idx="7518">
                  <c:v>95.18</c:v>
                </c:pt>
                <c:pt idx="7519">
                  <c:v>95.19</c:v>
                </c:pt>
                <c:pt idx="7520">
                  <c:v>95.2</c:v>
                </c:pt>
                <c:pt idx="7521">
                  <c:v>95.21</c:v>
                </c:pt>
                <c:pt idx="7522">
                  <c:v>95.22</c:v>
                </c:pt>
                <c:pt idx="7523">
                  <c:v>95.23</c:v>
                </c:pt>
                <c:pt idx="7524">
                  <c:v>95.24</c:v>
                </c:pt>
                <c:pt idx="7525">
                  <c:v>95.25</c:v>
                </c:pt>
                <c:pt idx="7526">
                  <c:v>95.26</c:v>
                </c:pt>
                <c:pt idx="7527">
                  <c:v>95.27</c:v>
                </c:pt>
                <c:pt idx="7528">
                  <c:v>95.28</c:v>
                </c:pt>
                <c:pt idx="7529">
                  <c:v>95.29</c:v>
                </c:pt>
                <c:pt idx="7530">
                  <c:v>95.3</c:v>
                </c:pt>
                <c:pt idx="7531">
                  <c:v>95.31</c:v>
                </c:pt>
                <c:pt idx="7532">
                  <c:v>95.32</c:v>
                </c:pt>
                <c:pt idx="7533">
                  <c:v>95.33</c:v>
                </c:pt>
                <c:pt idx="7534">
                  <c:v>95.34</c:v>
                </c:pt>
                <c:pt idx="7535">
                  <c:v>95.35</c:v>
                </c:pt>
                <c:pt idx="7536">
                  <c:v>95.36</c:v>
                </c:pt>
                <c:pt idx="7537">
                  <c:v>95.37</c:v>
                </c:pt>
                <c:pt idx="7538">
                  <c:v>95.38</c:v>
                </c:pt>
                <c:pt idx="7539">
                  <c:v>95.39</c:v>
                </c:pt>
                <c:pt idx="7540">
                  <c:v>95.4</c:v>
                </c:pt>
                <c:pt idx="7541">
                  <c:v>95.41</c:v>
                </c:pt>
                <c:pt idx="7542">
                  <c:v>95.42</c:v>
                </c:pt>
                <c:pt idx="7543">
                  <c:v>95.43</c:v>
                </c:pt>
                <c:pt idx="7544">
                  <c:v>95.44</c:v>
                </c:pt>
                <c:pt idx="7545">
                  <c:v>95.45</c:v>
                </c:pt>
                <c:pt idx="7546">
                  <c:v>95.46</c:v>
                </c:pt>
                <c:pt idx="7547">
                  <c:v>95.47</c:v>
                </c:pt>
                <c:pt idx="7548">
                  <c:v>95.48</c:v>
                </c:pt>
                <c:pt idx="7549">
                  <c:v>95.49</c:v>
                </c:pt>
                <c:pt idx="7550">
                  <c:v>95.5</c:v>
                </c:pt>
                <c:pt idx="7551">
                  <c:v>95.51</c:v>
                </c:pt>
                <c:pt idx="7552">
                  <c:v>95.52</c:v>
                </c:pt>
                <c:pt idx="7553">
                  <c:v>95.53</c:v>
                </c:pt>
                <c:pt idx="7554">
                  <c:v>95.54</c:v>
                </c:pt>
                <c:pt idx="7555">
                  <c:v>95.55</c:v>
                </c:pt>
                <c:pt idx="7556">
                  <c:v>95.56</c:v>
                </c:pt>
                <c:pt idx="7557">
                  <c:v>95.57</c:v>
                </c:pt>
                <c:pt idx="7558">
                  <c:v>95.58</c:v>
                </c:pt>
                <c:pt idx="7559">
                  <c:v>95.59</c:v>
                </c:pt>
                <c:pt idx="7560">
                  <c:v>95.6</c:v>
                </c:pt>
                <c:pt idx="7561">
                  <c:v>95.61</c:v>
                </c:pt>
                <c:pt idx="7562">
                  <c:v>95.62</c:v>
                </c:pt>
                <c:pt idx="7563">
                  <c:v>95.63</c:v>
                </c:pt>
                <c:pt idx="7564">
                  <c:v>95.64</c:v>
                </c:pt>
                <c:pt idx="7565">
                  <c:v>95.65</c:v>
                </c:pt>
                <c:pt idx="7566">
                  <c:v>95.66</c:v>
                </c:pt>
                <c:pt idx="7567">
                  <c:v>95.67</c:v>
                </c:pt>
                <c:pt idx="7568">
                  <c:v>95.68</c:v>
                </c:pt>
                <c:pt idx="7569">
                  <c:v>95.69</c:v>
                </c:pt>
                <c:pt idx="7570">
                  <c:v>95.7</c:v>
                </c:pt>
                <c:pt idx="7571">
                  <c:v>95.71</c:v>
                </c:pt>
                <c:pt idx="7572">
                  <c:v>95.72</c:v>
                </c:pt>
                <c:pt idx="7573">
                  <c:v>95.73</c:v>
                </c:pt>
                <c:pt idx="7574">
                  <c:v>95.74</c:v>
                </c:pt>
                <c:pt idx="7575">
                  <c:v>95.75</c:v>
                </c:pt>
                <c:pt idx="7576">
                  <c:v>95.76</c:v>
                </c:pt>
                <c:pt idx="7577">
                  <c:v>95.77</c:v>
                </c:pt>
                <c:pt idx="7578">
                  <c:v>95.78</c:v>
                </c:pt>
                <c:pt idx="7579">
                  <c:v>95.79</c:v>
                </c:pt>
                <c:pt idx="7580">
                  <c:v>95.8</c:v>
                </c:pt>
                <c:pt idx="7581">
                  <c:v>95.81</c:v>
                </c:pt>
                <c:pt idx="7582">
                  <c:v>95.82</c:v>
                </c:pt>
                <c:pt idx="7583">
                  <c:v>95.83</c:v>
                </c:pt>
                <c:pt idx="7584">
                  <c:v>95.84</c:v>
                </c:pt>
                <c:pt idx="7585">
                  <c:v>95.85</c:v>
                </c:pt>
                <c:pt idx="7586">
                  <c:v>95.86</c:v>
                </c:pt>
                <c:pt idx="7587">
                  <c:v>95.87</c:v>
                </c:pt>
                <c:pt idx="7588">
                  <c:v>95.88</c:v>
                </c:pt>
                <c:pt idx="7589">
                  <c:v>95.89</c:v>
                </c:pt>
                <c:pt idx="7590">
                  <c:v>95.9</c:v>
                </c:pt>
                <c:pt idx="7591">
                  <c:v>95.91</c:v>
                </c:pt>
                <c:pt idx="7592">
                  <c:v>95.92</c:v>
                </c:pt>
                <c:pt idx="7593">
                  <c:v>95.93</c:v>
                </c:pt>
                <c:pt idx="7594">
                  <c:v>95.94</c:v>
                </c:pt>
                <c:pt idx="7595">
                  <c:v>95.95</c:v>
                </c:pt>
                <c:pt idx="7596">
                  <c:v>95.96</c:v>
                </c:pt>
                <c:pt idx="7597">
                  <c:v>95.97</c:v>
                </c:pt>
                <c:pt idx="7598">
                  <c:v>95.98</c:v>
                </c:pt>
                <c:pt idx="7599">
                  <c:v>95.99</c:v>
                </c:pt>
                <c:pt idx="7600">
                  <c:v>96</c:v>
                </c:pt>
                <c:pt idx="7601">
                  <c:v>96.01</c:v>
                </c:pt>
                <c:pt idx="7602">
                  <c:v>96.02</c:v>
                </c:pt>
                <c:pt idx="7603">
                  <c:v>96.03</c:v>
                </c:pt>
                <c:pt idx="7604">
                  <c:v>96.04</c:v>
                </c:pt>
                <c:pt idx="7605">
                  <c:v>96.05</c:v>
                </c:pt>
                <c:pt idx="7606">
                  <c:v>96.06</c:v>
                </c:pt>
                <c:pt idx="7607">
                  <c:v>96.07</c:v>
                </c:pt>
                <c:pt idx="7608">
                  <c:v>96.08</c:v>
                </c:pt>
                <c:pt idx="7609">
                  <c:v>96.09</c:v>
                </c:pt>
                <c:pt idx="7610">
                  <c:v>96.1</c:v>
                </c:pt>
                <c:pt idx="7611">
                  <c:v>96.11</c:v>
                </c:pt>
                <c:pt idx="7612">
                  <c:v>96.12</c:v>
                </c:pt>
                <c:pt idx="7613">
                  <c:v>96.13</c:v>
                </c:pt>
                <c:pt idx="7614">
                  <c:v>96.14</c:v>
                </c:pt>
                <c:pt idx="7615">
                  <c:v>96.15</c:v>
                </c:pt>
                <c:pt idx="7616">
                  <c:v>96.16</c:v>
                </c:pt>
                <c:pt idx="7617">
                  <c:v>96.17</c:v>
                </c:pt>
                <c:pt idx="7618">
                  <c:v>96.18</c:v>
                </c:pt>
                <c:pt idx="7619">
                  <c:v>96.19</c:v>
                </c:pt>
                <c:pt idx="7620">
                  <c:v>96.2</c:v>
                </c:pt>
                <c:pt idx="7621">
                  <c:v>96.21</c:v>
                </c:pt>
                <c:pt idx="7622">
                  <c:v>96.22</c:v>
                </c:pt>
                <c:pt idx="7623">
                  <c:v>96.23</c:v>
                </c:pt>
                <c:pt idx="7624">
                  <c:v>96.24</c:v>
                </c:pt>
                <c:pt idx="7625">
                  <c:v>96.25</c:v>
                </c:pt>
                <c:pt idx="7626">
                  <c:v>96.26</c:v>
                </c:pt>
                <c:pt idx="7627">
                  <c:v>96.27</c:v>
                </c:pt>
                <c:pt idx="7628">
                  <c:v>96.28</c:v>
                </c:pt>
                <c:pt idx="7629">
                  <c:v>96.29</c:v>
                </c:pt>
                <c:pt idx="7630">
                  <c:v>96.3</c:v>
                </c:pt>
                <c:pt idx="7631">
                  <c:v>96.31</c:v>
                </c:pt>
                <c:pt idx="7632">
                  <c:v>96.32</c:v>
                </c:pt>
                <c:pt idx="7633">
                  <c:v>96.33</c:v>
                </c:pt>
                <c:pt idx="7634">
                  <c:v>96.34</c:v>
                </c:pt>
                <c:pt idx="7635">
                  <c:v>96.35</c:v>
                </c:pt>
                <c:pt idx="7636">
                  <c:v>96.36</c:v>
                </c:pt>
                <c:pt idx="7637">
                  <c:v>96.37</c:v>
                </c:pt>
                <c:pt idx="7638">
                  <c:v>96.38</c:v>
                </c:pt>
                <c:pt idx="7639">
                  <c:v>96.39</c:v>
                </c:pt>
                <c:pt idx="7640">
                  <c:v>96.4</c:v>
                </c:pt>
                <c:pt idx="7641">
                  <c:v>96.41</c:v>
                </c:pt>
                <c:pt idx="7642">
                  <c:v>96.42</c:v>
                </c:pt>
                <c:pt idx="7643">
                  <c:v>96.43</c:v>
                </c:pt>
                <c:pt idx="7644">
                  <c:v>96.44</c:v>
                </c:pt>
                <c:pt idx="7645">
                  <c:v>96.45</c:v>
                </c:pt>
                <c:pt idx="7646">
                  <c:v>96.46</c:v>
                </c:pt>
                <c:pt idx="7647">
                  <c:v>96.47</c:v>
                </c:pt>
                <c:pt idx="7648">
                  <c:v>96.48</c:v>
                </c:pt>
                <c:pt idx="7649">
                  <c:v>96.49</c:v>
                </c:pt>
                <c:pt idx="7650">
                  <c:v>96.5</c:v>
                </c:pt>
                <c:pt idx="7651">
                  <c:v>96.51</c:v>
                </c:pt>
                <c:pt idx="7652">
                  <c:v>96.52</c:v>
                </c:pt>
                <c:pt idx="7653">
                  <c:v>96.53</c:v>
                </c:pt>
                <c:pt idx="7654">
                  <c:v>96.54</c:v>
                </c:pt>
                <c:pt idx="7655">
                  <c:v>96.55</c:v>
                </c:pt>
                <c:pt idx="7656">
                  <c:v>96.56</c:v>
                </c:pt>
                <c:pt idx="7657">
                  <c:v>96.57</c:v>
                </c:pt>
                <c:pt idx="7658">
                  <c:v>96.58</c:v>
                </c:pt>
                <c:pt idx="7659">
                  <c:v>96.59</c:v>
                </c:pt>
                <c:pt idx="7660">
                  <c:v>96.6</c:v>
                </c:pt>
                <c:pt idx="7661">
                  <c:v>96.61</c:v>
                </c:pt>
                <c:pt idx="7662">
                  <c:v>96.62</c:v>
                </c:pt>
                <c:pt idx="7663">
                  <c:v>96.63</c:v>
                </c:pt>
                <c:pt idx="7664">
                  <c:v>96.64</c:v>
                </c:pt>
                <c:pt idx="7665">
                  <c:v>96.65</c:v>
                </c:pt>
                <c:pt idx="7666">
                  <c:v>96.66</c:v>
                </c:pt>
                <c:pt idx="7667">
                  <c:v>96.67</c:v>
                </c:pt>
                <c:pt idx="7668">
                  <c:v>96.68</c:v>
                </c:pt>
                <c:pt idx="7669">
                  <c:v>96.69</c:v>
                </c:pt>
                <c:pt idx="7670">
                  <c:v>96.7</c:v>
                </c:pt>
                <c:pt idx="7671">
                  <c:v>96.71</c:v>
                </c:pt>
                <c:pt idx="7672">
                  <c:v>96.72</c:v>
                </c:pt>
                <c:pt idx="7673">
                  <c:v>96.73</c:v>
                </c:pt>
                <c:pt idx="7674">
                  <c:v>96.74</c:v>
                </c:pt>
                <c:pt idx="7675">
                  <c:v>96.75</c:v>
                </c:pt>
                <c:pt idx="7676">
                  <c:v>96.76</c:v>
                </c:pt>
                <c:pt idx="7677">
                  <c:v>96.77</c:v>
                </c:pt>
                <c:pt idx="7678">
                  <c:v>96.78</c:v>
                </c:pt>
                <c:pt idx="7679">
                  <c:v>96.79</c:v>
                </c:pt>
                <c:pt idx="7680">
                  <c:v>96.8</c:v>
                </c:pt>
                <c:pt idx="7681">
                  <c:v>96.81</c:v>
                </c:pt>
                <c:pt idx="7682">
                  <c:v>96.82</c:v>
                </c:pt>
                <c:pt idx="7683">
                  <c:v>96.83</c:v>
                </c:pt>
                <c:pt idx="7684">
                  <c:v>96.84</c:v>
                </c:pt>
                <c:pt idx="7685">
                  <c:v>96.85</c:v>
                </c:pt>
                <c:pt idx="7686">
                  <c:v>96.86</c:v>
                </c:pt>
                <c:pt idx="7687">
                  <c:v>96.87</c:v>
                </c:pt>
                <c:pt idx="7688">
                  <c:v>96.88</c:v>
                </c:pt>
                <c:pt idx="7689">
                  <c:v>96.89</c:v>
                </c:pt>
                <c:pt idx="7690">
                  <c:v>96.9</c:v>
                </c:pt>
                <c:pt idx="7691">
                  <c:v>96.91</c:v>
                </c:pt>
                <c:pt idx="7692">
                  <c:v>96.92</c:v>
                </c:pt>
                <c:pt idx="7693">
                  <c:v>96.93</c:v>
                </c:pt>
                <c:pt idx="7694">
                  <c:v>96.94</c:v>
                </c:pt>
                <c:pt idx="7695">
                  <c:v>96.95</c:v>
                </c:pt>
                <c:pt idx="7696">
                  <c:v>96.96</c:v>
                </c:pt>
                <c:pt idx="7697">
                  <c:v>96.97</c:v>
                </c:pt>
                <c:pt idx="7698">
                  <c:v>96.98</c:v>
                </c:pt>
                <c:pt idx="7699">
                  <c:v>96.99</c:v>
                </c:pt>
                <c:pt idx="7700">
                  <c:v>97</c:v>
                </c:pt>
                <c:pt idx="7701">
                  <c:v>97.01</c:v>
                </c:pt>
                <c:pt idx="7702">
                  <c:v>97.02</c:v>
                </c:pt>
                <c:pt idx="7703">
                  <c:v>97.03</c:v>
                </c:pt>
                <c:pt idx="7704">
                  <c:v>97.04</c:v>
                </c:pt>
                <c:pt idx="7705">
                  <c:v>97.05</c:v>
                </c:pt>
                <c:pt idx="7706">
                  <c:v>97.06</c:v>
                </c:pt>
                <c:pt idx="7707">
                  <c:v>97.07</c:v>
                </c:pt>
                <c:pt idx="7708">
                  <c:v>97.08</c:v>
                </c:pt>
                <c:pt idx="7709">
                  <c:v>97.09</c:v>
                </c:pt>
                <c:pt idx="7710">
                  <c:v>97.1</c:v>
                </c:pt>
                <c:pt idx="7711">
                  <c:v>97.11</c:v>
                </c:pt>
                <c:pt idx="7712">
                  <c:v>97.12</c:v>
                </c:pt>
                <c:pt idx="7713">
                  <c:v>97.13</c:v>
                </c:pt>
                <c:pt idx="7714">
                  <c:v>97.14</c:v>
                </c:pt>
                <c:pt idx="7715">
                  <c:v>97.15</c:v>
                </c:pt>
                <c:pt idx="7716">
                  <c:v>97.16</c:v>
                </c:pt>
                <c:pt idx="7717">
                  <c:v>97.17</c:v>
                </c:pt>
                <c:pt idx="7718">
                  <c:v>97.18</c:v>
                </c:pt>
                <c:pt idx="7719">
                  <c:v>97.19</c:v>
                </c:pt>
                <c:pt idx="7720">
                  <c:v>97.2</c:v>
                </c:pt>
                <c:pt idx="7721">
                  <c:v>97.21</c:v>
                </c:pt>
                <c:pt idx="7722">
                  <c:v>97.22</c:v>
                </c:pt>
                <c:pt idx="7723">
                  <c:v>97.23</c:v>
                </c:pt>
                <c:pt idx="7724">
                  <c:v>97.24</c:v>
                </c:pt>
                <c:pt idx="7725">
                  <c:v>97.25</c:v>
                </c:pt>
                <c:pt idx="7726">
                  <c:v>97.26</c:v>
                </c:pt>
                <c:pt idx="7727">
                  <c:v>97.27</c:v>
                </c:pt>
                <c:pt idx="7728">
                  <c:v>97.28</c:v>
                </c:pt>
                <c:pt idx="7729">
                  <c:v>97.29</c:v>
                </c:pt>
                <c:pt idx="7730">
                  <c:v>97.3</c:v>
                </c:pt>
                <c:pt idx="7731">
                  <c:v>97.31</c:v>
                </c:pt>
                <c:pt idx="7732">
                  <c:v>97.32</c:v>
                </c:pt>
                <c:pt idx="7733">
                  <c:v>97.33</c:v>
                </c:pt>
                <c:pt idx="7734">
                  <c:v>97.34</c:v>
                </c:pt>
                <c:pt idx="7735">
                  <c:v>97.35</c:v>
                </c:pt>
                <c:pt idx="7736">
                  <c:v>97.36</c:v>
                </c:pt>
                <c:pt idx="7737">
                  <c:v>97.37</c:v>
                </c:pt>
                <c:pt idx="7738">
                  <c:v>97.38</c:v>
                </c:pt>
                <c:pt idx="7739">
                  <c:v>97.39</c:v>
                </c:pt>
                <c:pt idx="7740">
                  <c:v>97.4</c:v>
                </c:pt>
                <c:pt idx="7741">
                  <c:v>97.41</c:v>
                </c:pt>
                <c:pt idx="7742">
                  <c:v>97.42</c:v>
                </c:pt>
                <c:pt idx="7743">
                  <c:v>97.43</c:v>
                </c:pt>
                <c:pt idx="7744">
                  <c:v>97.44</c:v>
                </c:pt>
                <c:pt idx="7745">
                  <c:v>97.45</c:v>
                </c:pt>
                <c:pt idx="7746">
                  <c:v>97.46</c:v>
                </c:pt>
                <c:pt idx="7747">
                  <c:v>97.47</c:v>
                </c:pt>
                <c:pt idx="7748">
                  <c:v>97.48</c:v>
                </c:pt>
                <c:pt idx="7749">
                  <c:v>97.49</c:v>
                </c:pt>
                <c:pt idx="7750">
                  <c:v>97.5</c:v>
                </c:pt>
                <c:pt idx="7751">
                  <c:v>97.51</c:v>
                </c:pt>
                <c:pt idx="7752">
                  <c:v>97.52</c:v>
                </c:pt>
                <c:pt idx="7753">
                  <c:v>97.53</c:v>
                </c:pt>
                <c:pt idx="7754">
                  <c:v>97.54</c:v>
                </c:pt>
                <c:pt idx="7755">
                  <c:v>97.55</c:v>
                </c:pt>
                <c:pt idx="7756">
                  <c:v>97.56</c:v>
                </c:pt>
                <c:pt idx="7757">
                  <c:v>97.57</c:v>
                </c:pt>
                <c:pt idx="7758">
                  <c:v>97.58</c:v>
                </c:pt>
                <c:pt idx="7759">
                  <c:v>97.59</c:v>
                </c:pt>
                <c:pt idx="7760">
                  <c:v>97.6</c:v>
                </c:pt>
                <c:pt idx="7761">
                  <c:v>97.61</c:v>
                </c:pt>
                <c:pt idx="7762">
                  <c:v>97.62</c:v>
                </c:pt>
                <c:pt idx="7763">
                  <c:v>97.63</c:v>
                </c:pt>
                <c:pt idx="7764">
                  <c:v>97.64</c:v>
                </c:pt>
                <c:pt idx="7765">
                  <c:v>97.65</c:v>
                </c:pt>
                <c:pt idx="7766">
                  <c:v>97.66</c:v>
                </c:pt>
                <c:pt idx="7767">
                  <c:v>97.67</c:v>
                </c:pt>
                <c:pt idx="7768">
                  <c:v>97.68</c:v>
                </c:pt>
                <c:pt idx="7769">
                  <c:v>97.69</c:v>
                </c:pt>
                <c:pt idx="7770">
                  <c:v>97.7</c:v>
                </c:pt>
                <c:pt idx="7771">
                  <c:v>97.71</c:v>
                </c:pt>
                <c:pt idx="7772">
                  <c:v>97.72</c:v>
                </c:pt>
                <c:pt idx="7773">
                  <c:v>97.73</c:v>
                </c:pt>
                <c:pt idx="7774">
                  <c:v>97.74</c:v>
                </c:pt>
                <c:pt idx="7775">
                  <c:v>97.75</c:v>
                </c:pt>
                <c:pt idx="7776">
                  <c:v>97.76</c:v>
                </c:pt>
                <c:pt idx="7777">
                  <c:v>97.77</c:v>
                </c:pt>
                <c:pt idx="7778">
                  <c:v>97.78</c:v>
                </c:pt>
                <c:pt idx="7779">
                  <c:v>97.79</c:v>
                </c:pt>
                <c:pt idx="7780">
                  <c:v>97.8</c:v>
                </c:pt>
                <c:pt idx="7781">
                  <c:v>97.81</c:v>
                </c:pt>
                <c:pt idx="7782">
                  <c:v>97.82</c:v>
                </c:pt>
                <c:pt idx="7783">
                  <c:v>97.83</c:v>
                </c:pt>
                <c:pt idx="7784">
                  <c:v>97.84</c:v>
                </c:pt>
                <c:pt idx="7785">
                  <c:v>97.85</c:v>
                </c:pt>
                <c:pt idx="7786">
                  <c:v>97.86</c:v>
                </c:pt>
                <c:pt idx="7787">
                  <c:v>97.87</c:v>
                </c:pt>
                <c:pt idx="7788">
                  <c:v>97.88</c:v>
                </c:pt>
                <c:pt idx="7789">
                  <c:v>97.89</c:v>
                </c:pt>
                <c:pt idx="7790">
                  <c:v>97.9</c:v>
                </c:pt>
                <c:pt idx="7791">
                  <c:v>97.91</c:v>
                </c:pt>
                <c:pt idx="7792">
                  <c:v>97.92</c:v>
                </c:pt>
                <c:pt idx="7793">
                  <c:v>97.93</c:v>
                </c:pt>
                <c:pt idx="7794">
                  <c:v>97.94</c:v>
                </c:pt>
                <c:pt idx="7795">
                  <c:v>97.95</c:v>
                </c:pt>
                <c:pt idx="7796">
                  <c:v>97.96</c:v>
                </c:pt>
                <c:pt idx="7797">
                  <c:v>97.97</c:v>
                </c:pt>
                <c:pt idx="7798">
                  <c:v>97.98</c:v>
                </c:pt>
                <c:pt idx="7799">
                  <c:v>97.99</c:v>
                </c:pt>
                <c:pt idx="7800">
                  <c:v>98</c:v>
                </c:pt>
                <c:pt idx="7801">
                  <c:v>98.01</c:v>
                </c:pt>
                <c:pt idx="7802">
                  <c:v>98.02</c:v>
                </c:pt>
                <c:pt idx="7803">
                  <c:v>98.03</c:v>
                </c:pt>
                <c:pt idx="7804">
                  <c:v>98.04</c:v>
                </c:pt>
                <c:pt idx="7805">
                  <c:v>98.05</c:v>
                </c:pt>
                <c:pt idx="7806">
                  <c:v>98.06</c:v>
                </c:pt>
                <c:pt idx="7807">
                  <c:v>98.07</c:v>
                </c:pt>
                <c:pt idx="7808">
                  <c:v>98.08</c:v>
                </c:pt>
                <c:pt idx="7809">
                  <c:v>98.09</c:v>
                </c:pt>
                <c:pt idx="7810">
                  <c:v>98.1</c:v>
                </c:pt>
                <c:pt idx="7811">
                  <c:v>98.11</c:v>
                </c:pt>
                <c:pt idx="7812">
                  <c:v>98.12</c:v>
                </c:pt>
                <c:pt idx="7813">
                  <c:v>98.13</c:v>
                </c:pt>
                <c:pt idx="7814">
                  <c:v>98.14</c:v>
                </c:pt>
                <c:pt idx="7815">
                  <c:v>98.15</c:v>
                </c:pt>
                <c:pt idx="7816">
                  <c:v>98.16</c:v>
                </c:pt>
                <c:pt idx="7817">
                  <c:v>98.17</c:v>
                </c:pt>
                <c:pt idx="7818">
                  <c:v>98.18</c:v>
                </c:pt>
                <c:pt idx="7819">
                  <c:v>98.19</c:v>
                </c:pt>
                <c:pt idx="7820">
                  <c:v>98.2</c:v>
                </c:pt>
                <c:pt idx="7821">
                  <c:v>98.21</c:v>
                </c:pt>
                <c:pt idx="7822">
                  <c:v>98.22</c:v>
                </c:pt>
                <c:pt idx="7823">
                  <c:v>98.23</c:v>
                </c:pt>
                <c:pt idx="7824">
                  <c:v>98.24</c:v>
                </c:pt>
                <c:pt idx="7825">
                  <c:v>98.25</c:v>
                </c:pt>
                <c:pt idx="7826">
                  <c:v>98.26</c:v>
                </c:pt>
                <c:pt idx="7827">
                  <c:v>98.27</c:v>
                </c:pt>
                <c:pt idx="7828">
                  <c:v>98.28</c:v>
                </c:pt>
                <c:pt idx="7829">
                  <c:v>98.29</c:v>
                </c:pt>
                <c:pt idx="7830">
                  <c:v>98.3</c:v>
                </c:pt>
                <c:pt idx="7831">
                  <c:v>98.31</c:v>
                </c:pt>
                <c:pt idx="7832">
                  <c:v>98.32</c:v>
                </c:pt>
                <c:pt idx="7833">
                  <c:v>98.33</c:v>
                </c:pt>
                <c:pt idx="7834">
                  <c:v>98.34</c:v>
                </c:pt>
                <c:pt idx="7835">
                  <c:v>98.35</c:v>
                </c:pt>
                <c:pt idx="7836">
                  <c:v>98.36</c:v>
                </c:pt>
                <c:pt idx="7837">
                  <c:v>98.37</c:v>
                </c:pt>
                <c:pt idx="7838">
                  <c:v>98.38</c:v>
                </c:pt>
                <c:pt idx="7839">
                  <c:v>98.39</c:v>
                </c:pt>
                <c:pt idx="7840">
                  <c:v>98.4</c:v>
                </c:pt>
                <c:pt idx="7841">
                  <c:v>98.41</c:v>
                </c:pt>
                <c:pt idx="7842">
                  <c:v>98.42</c:v>
                </c:pt>
                <c:pt idx="7843">
                  <c:v>98.43</c:v>
                </c:pt>
                <c:pt idx="7844">
                  <c:v>98.44</c:v>
                </c:pt>
                <c:pt idx="7845">
                  <c:v>98.45</c:v>
                </c:pt>
                <c:pt idx="7846">
                  <c:v>98.46</c:v>
                </c:pt>
                <c:pt idx="7847">
                  <c:v>98.47</c:v>
                </c:pt>
                <c:pt idx="7848">
                  <c:v>98.48</c:v>
                </c:pt>
                <c:pt idx="7849">
                  <c:v>98.49</c:v>
                </c:pt>
                <c:pt idx="7850">
                  <c:v>98.5</c:v>
                </c:pt>
                <c:pt idx="7851">
                  <c:v>98.51</c:v>
                </c:pt>
                <c:pt idx="7852">
                  <c:v>98.52</c:v>
                </c:pt>
                <c:pt idx="7853">
                  <c:v>98.53</c:v>
                </c:pt>
                <c:pt idx="7854">
                  <c:v>98.54</c:v>
                </c:pt>
                <c:pt idx="7855">
                  <c:v>98.55</c:v>
                </c:pt>
                <c:pt idx="7856">
                  <c:v>98.56</c:v>
                </c:pt>
                <c:pt idx="7857">
                  <c:v>98.57</c:v>
                </c:pt>
                <c:pt idx="7858">
                  <c:v>98.58</c:v>
                </c:pt>
                <c:pt idx="7859">
                  <c:v>98.59</c:v>
                </c:pt>
                <c:pt idx="7860">
                  <c:v>98.6</c:v>
                </c:pt>
                <c:pt idx="7861">
                  <c:v>98.61</c:v>
                </c:pt>
                <c:pt idx="7862">
                  <c:v>98.62</c:v>
                </c:pt>
                <c:pt idx="7863">
                  <c:v>98.63</c:v>
                </c:pt>
                <c:pt idx="7864">
                  <c:v>98.64</c:v>
                </c:pt>
                <c:pt idx="7865">
                  <c:v>98.65</c:v>
                </c:pt>
                <c:pt idx="7866">
                  <c:v>98.66</c:v>
                </c:pt>
                <c:pt idx="7867">
                  <c:v>98.67</c:v>
                </c:pt>
                <c:pt idx="7868">
                  <c:v>98.68</c:v>
                </c:pt>
                <c:pt idx="7869">
                  <c:v>98.69</c:v>
                </c:pt>
                <c:pt idx="7870">
                  <c:v>98.7</c:v>
                </c:pt>
                <c:pt idx="7871">
                  <c:v>98.71</c:v>
                </c:pt>
                <c:pt idx="7872">
                  <c:v>98.72</c:v>
                </c:pt>
                <c:pt idx="7873">
                  <c:v>98.73</c:v>
                </c:pt>
                <c:pt idx="7874">
                  <c:v>98.74</c:v>
                </c:pt>
                <c:pt idx="7875">
                  <c:v>98.75</c:v>
                </c:pt>
                <c:pt idx="7876">
                  <c:v>98.76</c:v>
                </c:pt>
                <c:pt idx="7877">
                  <c:v>98.77</c:v>
                </c:pt>
                <c:pt idx="7878">
                  <c:v>98.78</c:v>
                </c:pt>
                <c:pt idx="7879">
                  <c:v>98.79</c:v>
                </c:pt>
                <c:pt idx="7880">
                  <c:v>98.8</c:v>
                </c:pt>
                <c:pt idx="7881">
                  <c:v>98.81</c:v>
                </c:pt>
                <c:pt idx="7882">
                  <c:v>98.82</c:v>
                </c:pt>
                <c:pt idx="7883">
                  <c:v>98.83</c:v>
                </c:pt>
                <c:pt idx="7884">
                  <c:v>98.84</c:v>
                </c:pt>
                <c:pt idx="7885">
                  <c:v>98.85</c:v>
                </c:pt>
                <c:pt idx="7886">
                  <c:v>98.86</c:v>
                </c:pt>
                <c:pt idx="7887">
                  <c:v>98.87</c:v>
                </c:pt>
                <c:pt idx="7888">
                  <c:v>98.88</c:v>
                </c:pt>
                <c:pt idx="7889">
                  <c:v>98.89</c:v>
                </c:pt>
                <c:pt idx="7890">
                  <c:v>98.9</c:v>
                </c:pt>
                <c:pt idx="7891">
                  <c:v>98.91</c:v>
                </c:pt>
                <c:pt idx="7892">
                  <c:v>98.92</c:v>
                </c:pt>
                <c:pt idx="7893">
                  <c:v>98.93</c:v>
                </c:pt>
                <c:pt idx="7894">
                  <c:v>98.94</c:v>
                </c:pt>
                <c:pt idx="7895">
                  <c:v>98.95</c:v>
                </c:pt>
                <c:pt idx="7896">
                  <c:v>98.96</c:v>
                </c:pt>
                <c:pt idx="7897">
                  <c:v>98.97</c:v>
                </c:pt>
                <c:pt idx="7898">
                  <c:v>98.98</c:v>
                </c:pt>
                <c:pt idx="7899">
                  <c:v>98.99</c:v>
                </c:pt>
                <c:pt idx="7900">
                  <c:v>99</c:v>
                </c:pt>
                <c:pt idx="7901">
                  <c:v>99.01</c:v>
                </c:pt>
                <c:pt idx="7902">
                  <c:v>99.02</c:v>
                </c:pt>
                <c:pt idx="7903">
                  <c:v>99.03</c:v>
                </c:pt>
                <c:pt idx="7904">
                  <c:v>99.04</c:v>
                </c:pt>
                <c:pt idx="7905">
                  <c:v>99.05</c:v>
                </c:pt>
                <c:pt idx="7906">
                  <c:v>99.06</c:v>
                </c:pt>
                <c:pt idx="7907">
                  <c:v>99.07</c:v>
                </c:pt>
                <c:pt idx="7908">
                  <c:v>99.08</c:v>
                </c:pt>
                <c:pt idx="7909">
                  <c:v>99.09</c:v>
                </c:pt>
                <c:pt idx="7910">
                  <c:v>99.1</c:v>
                </c:pt>
                <c:pt idx="7911">
                  <c:v>99.11</c:v>
                </c:pt>
                <c:pt idx="7912">
                  <c:v>99.12</c:v>
                </c:pt>
                <c:pt idx="7913">
                  <c:v>99.13</c:v>
                </c:pt>
                <c:pt idx="7914">
                  <c:v>99.14</c:v>
                </c:pt>
                <c:pt idx="7915">
                  <c:v>99.15</c:v>
                </c:pt>
                <c:pt idx="7916">
                  <c:v>99.16</c:v>
                </c:pt>
                <c:pt idx="7917">
                  <c:v>99.17</c:v>
                </c:pt>
                <c:pt idx="7918">
                  <c:v>99.18</c:v>
                </c:pt>
                <c:pt idx="7919">
                  <c:v>99.19</c:v>
                </c:pt>
                <c:pt idx="7920">
                  <c:v>99.2</c:v>
                </c:pt>
                <c:pt idx="7921">
                  <c:v>99.21</c:v>
                </c:pt>
                <c:pt idx="7922">
                  <c:v>99.22</c:v>
                </c:pt>
                <c:pt idx="7923">
                  <c:v>99.23</c:v>
                </c:pt>
                <c:pt idx="7924">
                  <c:v>99.24</c:v>
                </c:pt>
                <c:pt idx="7925">
                  <c:v>99.25</c:v>
                </c:pt>
                <c:pt idx="7926">
                  <c:v>99.26</c:v>
                </c:pt>
                <c:pt idx="7927">
                  <c:v>99.27</c:v>
                </c:pt>
                <c:pt idx="7928">
                  <c:v>99.28</c:v>
                </c:pt>
                <c:pt idx="7929">
                  <c:v>99.29</c:v>
                </c:pt>
                <c:pt idx="7930">
                  <c:v>99.3</c:v>
                </c:pt>
                <c:pt idx="7931">
                  <c:v>99.31</c:v>
                </c:pt>
                <c:pt idx="7932">
                  <c:v>99.32</c:v>
                </c:pt>
                <c:pt idx="7933">
                  <c:v>99.33</c:v>
                </c:pt>
                <c:pt idx="7934">
                  <c:v>99.34</c:v>
                </c:pt>
                <c:pt idx="7935">
                  <c:v>99.35</c:v>
                </c:pt>
                <c:pt idx="7936">
                  <c:v>99.36</c:v>
                </c:pt>
                <c:pt idx="7937">
                  <c:v>99.37</c:v>
                </c:pt>
                <c:pt idx="7938">
                  <c:v>99.38</c:v>
                </c:pt>
                <c:pt idx="7939">
                  <c:v>99.39</c:v>
                </c:pt>
                <c:pt idx="7940">
                  <c:v>99.4</c:v>
                </c:pt>
                <c:pt idx="7941">
                  <c:v>99.41</c:v>
                </c:pt>
                <c:pt idx="7942">
                  <c:v>99.42</c:v>
                </c:pt>
                <c:pt idx="7943">
                  <c:v>99.43</c:v>
                </c:pt>
                <c:pt idx="7944">
                  <c:v>99.44</c:v>
                </c:pt>
                <c:pt idx="7945">
                  <c:v>99.45</c:v>
                </c:pt>
                <c:pt idx="7946">
                  <c:v>99.46</c:v>
                </c:pt>
                <c:pt idx="7947">
                  <c:v>99.47</c:v>
                </c:pt>
                <c:pt idx="7948">
                  <c:v>99.48</c:v>
                </c:pt>
                <c:pt idx="7949">
                  <c:v>99.49</c:v>
                </c:pt>
                <c:pt idx="7950">
                  <c:v>99.5</c:v>
                </c:pt>
                <c:pt idx="7951">
                  <c:v>99.51</c:v>
                </c:pt>
                <c:pt idx="7952">
                  <c:v>99.52</c:v>
                </c:pt>
                <c:pt idx="7953">
                  <c:v>99.53</c:v>
                </c:pt>
                <c:pt idx="7954">
                  <c:v>99.54</c:v>
                </c:pt>
                <c:pt idx="7955">
                  <c:v>99.55</c:v>
                </c:pt>
                <c:pt idx="7956">
                  <c:v>99.56</c:v>
                </c:pt>
                <c:pt idx="7957">
                  <c:v>99.57</c:v>
                </c:pt>
                <c:pt idx="7958">
                  <c:v>99.58</c:v>
                </c:pt>
                <c:pt idx="7959">
                  <c:v>99.59</c:v>
                </c:pt>
                <c:pt idx="7960">
                  <c:v>99.6</c:v>
                </c:pt>
                <c:pt idx="7961">
                  <c:v>99.61</c:v>
                </c:pt>
                <c:pt idx="7962">
                  <c:v>99.62</c:v>
                </c:pt>
                <c:pt idx="7963">
                  <c:v>99.63</c:v>
                </c:pt>
                <c:pt idx="7964">
                  <c:v>99.64</c:v>
                </c:pt>
                <c:pt idx="7965">
                  <c:v>99.65</c:v>
                </c:pt>
                <c:pt idx="7966">
                  <c:v>99.66</c:v>
                </c:pt>
                <c:pt idx="7967">
                  <c:v>99.67</c:v>
                </c:pt>
                <c:pt idx="7968">
                  <c:v>99.68</c:v>
                </c:pt>
                <c:pt idx="7969">
                  <c:v>99.69</c:v>
                </c:pt>
                <c:pt idx="7970">
                  <c:v>99.7</c:v>
                </c:pt>
                <c:pt idx="7971">
                  <c:v>99.71</c:v>
                </c:pt>
                <c:pt idx="7972">
                  <c:v>99.72</c:v>
                </c:pt>
                <c:pt idx="7973">
                  <c:v>99.73</c:v>
                </c:pt>
                <c:pt idx="7974">
                  <c:v>99.74</c:v>
                </c:pt>
                <c:pt idx="7975">
                  <c:v>99.75</c:v>
                </c:pt>
                <c:pt idx="7976">
                  <c:v>99.76</c:v>
                </c:pt>
                <c:pt idx="7977">
                  <c:v>99.77</c:v>
                </c:pt>
                <c:pt idx="7978">
                  <c:v>99.78</c:v>
                </c:pt>
                <c:pt idx="7979">
                  <c:v>99.79</c:v>
                </c:pt>
                <c:pt idx="7980">
                  <c:v>99.8</c:v>
                </c:pt>
                <c:pt idx="7981">
                  <c:v>99.81</c:v>
                </c:pt>
                <c:pt idx="7982">
                  <c:v>99.82</c:v>
                </c:pt>
                <c:pt idx="7983">
                  <c:v>99.83</c:v>
                </c:pt>
                <c:pt idx="7984">
                  <c:v>99.84</c:v>
                </c:pt>
                <c:pt idx="7985">
                  <c:v>99.85</c:v>
                </c:pt>
                <c:pt idx="7986">
                  <c:v>99.86</c:v>
                </c:pt>
                <c:pt idx="7987">
                  <c:v>99.87</c:v>
                </c:pt>
                <c:pt idx="7988">
                  <c:v>99.88</c:v>
                </c:pt>
                <c:pt idx="7989">
                  <c:v>99.89</c:v>
                </c:pt>
                <c:pt idx="7990">
                  <c:v>99.9</c:v>
                </c:pt>
                <c:pt idx="7991">
                  <c:v>99.91</c:v>
                </c:pt>
                <c:pt idx="7992">
                  <c:v>99.92</c:v>
                </c:pt>
                <c:pt idx="7993">
                  <c:v>99.93</c:v>
                </c:pt>
                <c:pt idx="7994">
                  <c:v>99.94</c:v>
                </c:pt>
                <c:pt idx="7995">
                  <c:v>99.95</c:v>
                </c:pt>
                <c:pt idx="7996">
                  <c:v>99.96</c:v>
                </c:pt>
                <c:pt idx="7997">
                  <c:v>99.97</c:v>
                </c:pt>
                <c:pt idx="7998">
                  <c:v>99.98</c:v>
                </c:pt>
                <c:pt idx="7999">
                  <c:v>99.99</c:v>
                </c:pt>
                <c:pt idx="8000">
                  <c:v>100</c:v>
                </c:pt>
              </c:numCache>
            </c:numRef>
          </c:xVal>
          <c:yVal>
            <c:numRef>
              <c:f>'Sheet1 (2)'!$G$322:$G$8322</c:f>
              <c:numCache>
                <c:formatCode>General</c:formatCode>
                <c:ptCount val="8001"/>
                <c:pt idx="0">
                  <c:v>8740</c:v>
                </c:pt>
                <c:pt idx="1">
                  <c:v>8861</c:v>
                </c:pt>
                <c:pt idx="2">
                  <c:v>8819</c:v>
                </c:pt>
                <c:pt idx="3">
                  <c:v>8887</c:v>
                </c:pt>
                <c:pt idx="4">
                  <c:v>8778</c:v>
                </c:pt>
                <c:pt idx="5">
                  <c:v>8722</c:v>
                </c:pt>
                <c:pt idx="6">
                  <c:v>8897</c:v>
                </c:pt>
                <c:pt idx="7">
                  <c:v>8733</c:v>
                </c:pt>
                <c:pt idx="8">
                  <c:v>8916</c:v>
                </c:pt>
                <c:pt idx="9">
                  <c:v>8831</c:v>
                </c:pt>
                <c:pt idx="10">
                  <c:v>8638</c:v>
                </c:pt>
                <c:pt idx="11">
                  <c:v>8846</c:v>
                </c:pt>
                <c:pt idx="12">
                  <c:v>8837</c:v>
                </c:pt>
                <c:pt idx="13">
                  <c:v>8937</c:v>
                </c:pt>
                <c:pt idx="14">
                  <c:v>8882</c:v>
                </c:pt>
                <c:pt idx="15">
                  <c:v>8799</c:v>
                </c:pt>
                <c:pt idx="16">
                  <c:v>8715</c:v>
                </c:pt>
                <c:pt idx="17">
                  <c:v>8736</c:v>
                </c:pt>
                <c:pt idx="18">
                  <c:v>8661</c:v>
                </c:pt>
                <c:pt idx="19">
                  <c:v>8802</c:v>
                </c:pt>
                <c:pt idx="20">
                  <c:v>8929</c:v>
                </c:pt>
                <c:pt idx="21">
                  <c:v>8800</c:v>
                </c:pt>
                <c:pt idx="22">
                  <c:v>8729</c:v>
                </c:pt>
                <c:pt idx="23">
                  <c:v>8669</c:v>
                </c:pt>
                <c:pt idx="24">
                  <c:v>8860</c:v>
                </c:pt>
                <c:pt idx="25">
                  <c:v>8821</c:v>
                </c:pt>
                <c:pt idx="26">
                  <c:v>8763</c:v>
                </c:pt>
                <c:pt idx="27">
                  <c:v>8842</c:v>
                </c:pt>
                <c:pt idx="28">
                  <c:v>8811</c:v>
                </c:pt>
                <c:pt idx="29">
                  <c:v>8755</c:v>
                </c:pt>
                <c:pt idx="30">
                  <c:v>8651</c:v>
                </c:pt>
                <c:pt idx="31">
                  <c:v>8698</c:v>
                </c:pt>
                <c:pt idx="32">
                  <c:v>8839</c:v>
                </c:pt>
                <c:pt idx="33">
                  <c:v>8853</c:v>
                </c:pt>
                <c:pt idx="34">
                  <c:v>8844</c:v>
                </c:pt>
                <c:pt idx="35">
                  <c:v>8950</c:v>
                </c:pt>
                <c:pt idx="36">
                  <c:v>8793</c:v>
                </c:pt>
                <c:pt idx="37">
                  <c:v>8922</c:v>
                </c:pt>
                <c:pt idx="38">
                  <c:v>8754</c:v>
                </c:pt>
                <c:pt idx="39">
                  <c:v>8794</c:v>
                </c:pt>
                <c:pt idx="40">
                  <c:v>8783</c:v>
                </c:pt>
                <c:pt idx="41">
                  <c:v>8758</c:v>
                </c:pt>
                <c:pt idx="42">
                  <c:v>8682</c:v>
                </c:pt>
                <c:pt idx="43">
                  <c:v>8805</c:v>
                </c:pt>
                <c:pt idx="44">
                  <c:v>8861</c:v>
                </c:pt>
                <c:pt idx="45">
                  <c:v>8763</c:v>
                </c:pt>
                <c:pt idx="46">
                  <c:v>8647</c:v>
                </c:pt>
                <c:pt idx="47">
                  <c:v>8737</c:v>
                </c:pt>
                <c:pt idx="48">
                  <c:v>8548</c:v>
                </c:pt>
                <c:pt idx="49">
                  <c:v>8785</c:v>
                </c:pt>
                <c:pt idx="50">
                  <c:v>8714</c:v>
                </c:pt>
                <c:pt idx="51">
                  <c:v>8549</c:v>
                </c:pt>
                <c:pt idx="52">
                  <c:v>8856</c:v>
                </c:pt>
                <c:pt idx="53">
                  <c:v>8684</c:v>
                </c:pt>
                <c:pt idx="54">
                  <c:v>8818</c:v>
                </c:pt>
                <c:pt idx="55">
                  <c:v>8680</c:v>
                </c:pt>
                <c:pt idx="56">
                  <c:v>8719</c:v>
                </c:pt>
                <c:pt idx="57">
                  <c:v>8771</c:v>
                </c:pt>
                <c:pt idx="58">
                  <c:v>8673</c:v>
                </c:pt>
                <c:pt idx="59">
                  <c:v>8683</c:v>
                </c:pt>
                <c:pt idx="60">
                  <c:v>8773</c:v>
                </c:pt>
                <c:pt idx="61">
                  <c:v>8680</c:v>
                </c:pt>
                <c:pt idx="62">
                  <c:v>8865</c:v>
                </c:pt>
                <c:pt idx="63">
                  <c:v>8675</c:v>
                </c:pt>
                <c:pt idx="64">
                  <c:v>8761</c:v>
                </c:pt>
                <c:pt idx="65">
                  <c:v>8799</c:v>
                </c:pt>
                <c:pt idx="66">
                  <c:v>8656</c:v>
                </c:pt>
                <c:pt idx="67">
                  <c:v>8654</c:v>
                </c:pt>
                <c:pt idx="68">
                  <c:v>8705</c:v>
                </c:pt>
                <c:pt idx="69">
                  <c:v>8723</c:v>
                </c:pt>
                <c:pt idx="70">
                  <c:v>8726</c:v>
                </c:pt>
                <c:pt idx="71">
                  <c:v>8693</c:v>
                </c:pt>
                <c:pt idx="72">
                  <c:v>8656</c:v>
                </c:pt>
                <c:pt idx="73">
                  <c:v>8607</c:v>
                </c:pt>
                <c:pt idx="74">
                  <c:v>8631</c:v>
                </c:pt>
                <c:pt idx="75">
                  <c:v>8743</c:v>
                </c:pt>
                <c:pt idx="76">
                  <c:v>8622</c:v>
                </c:pt>
                <c:pt idx="77">
                  <c:v>8734</c:v>
                </c:pt>
                <c:pt idx="78">
                  <c:v>8721</c:v>
                </c:pt>
                <c:pt idx="79">
                  <c:v>8743</c:v>
                </c:pt>
                <c:pt idx="80">
                  <c:v>8648</c:v>
                </c:pt>
                <c:pt idx="81">
                  <c:v>8662</c:v>
                </c:pt>
                <c:pt idx="82">
                  <c:v>8625</c:v>
                </c:pt>
                <c:pt idx="83">
                  <c:v>8707</c:v>
                </c:pt>
                <c:pt idx="84">
                  <c:v>8756</c:v>
                </c:pt>
                <c:pt idx="85">
                  <c:v>8579</c:v>
                </c:pt>
                <c:pt idx="86">
                  <c:v>8781</c:v>
                </c:pt>
                <c:pt idx="87">
                  <c:v>8748</c:v>
                </c:pt>
                <c:pt idx="88">
                  <c:v>8595</c:v>
                </c:pt>
                <c:pt idx="89">
                  <c:v>8735</c:v>
                </c:pt>
                <c:pt idx="90">
                  <c:v>8793</c:v>
                </c:pt>
                <c:pt idx="91">
                  <c:v>8803</c:v>
                </c:pt>
                <c:pt idx="92">
                  <c:v>8668</c:v>
                </c:pt>
                <c:pt idx="93">
                  <c:v>8839</c:v>
                </c:pt>
                <c:pt idx="94">
                  <c:v>8724</c:v>
                </c:pt>
                <c:pt idx="95">
                  <c:v>8659</c:v>
                </c:pt>
                <c:pt idx="96">
                  <c:v>8506</c:v>
                </c:pt>
                <c:pt idx="97">
                  <c:v>8787</c:v>
                </c:pt>
                <c:pt idx="98">
                  <c:v>8793</c:v>
                </c:pt>
                <c:pt idx="99">
                  <c:v>8762</c:v>
                </c:pt>
                <c:pt idx="100">
                  <c:v>8677</c:v>
                </c:pt>
                <c:pt idx="101">
                  <c:v>8601</c:v>
                </c:pt>
                <c:pt idx="102">
                  <c:v>8673</c:v>
                </c:pt>
                <c:pt idx="103">
                  <c:v>8697</c:v>
                </c:pt>
                <c:pt idx="104">
                  <c:v>8624</c:v>
                </c:pt>
                <c:pt idx="105">
                  <c:v>8495</c:v>
                </c:pt>
                <c:pt idx="106">
                  <c:v>8563</c:v>
                </c:pt>
                <c:pt idx="107">
                  <c:v>8695</c:v>
                </c:pt>
                <c:pt idx="108">
                  <c:v>8682</c:v>
                </c:pt>
                <c:pt idx="109">
                  <c:v>8765</c:v>
                </c:pt>
                <c:pt idx="110">
                  <c:v>8732</c:v>
                </c:pt>
                <c:pt idx="111">
                  <c:v>8762</c:v>
                </c:pt>
                <c:pt idx="112">
                  <c:v>8799</c:v>
                </c:pt>
                <c:pt idx="113">
                  <c:v>8774</c:v>
                </c:pt>
                <c:pt idx="114">
                  <c:v>8803</c:v>
                </c:pt>
                <c:pt idx="115">
                  <c:v>8673</c:v>
                </c:pt>
                <c:pt idx="116">
                  <c:v>8747</c:v>
                </c:pt>
                <c:pt idx="117">
                  <c:v>8704</c:v>
                </c:pt>
                <c:pt idx="118">
                  <c:v>8642</c:v>
                </c:pt>
                <c:pt idx="119">
                  <c:v>8704</c:v>
                </c:pt>
                <c:pt idx="120">
                  <c:v>8847</c:v>
                </c:pt>
                <c:pt idx="121">
                  <c:v>8603</c:v>
                </c:pt>
                <c:pt idx="122">
                  <c:v>8574</c:v>
                </c:pt>
                <c:pt idx="123">
                  <c:v>8653</c:v>
                </c:pt>
                <c:pt idx="124">
                  <c:v>8589</c:v>
                </c:pt>
                <c:pt idx="125">
                  <c:v>8702</c:v>
                </c:pt>
                <c:pt idx="126">
                  <c:v>8725</c:v>
                </c:pt>
                <c:pt idx="127">
                  <c:v>8616</c:v>
                </c:pt>
                <c:pt idx="128">
                  <c:v>8512</c:v>
                </c:pt>
                <c:pt idx="129">
                  <c:v>8665</c:v>
                </c:pt>
                <c:pt idx="130">
                  <c:v>8634</c:v>
                </c:pt>
                <c:pt idx="131">
                  <c:v>8600</c:v>
                </c:pt>
                <c:pt idx="132">
                  <c:v>8619</c:v>
                </c:pt>
                <c:pt idx="133">
                  <c:v>8612</c:v>
                </c:pt>
                <c:pt idx="134">
                  <c:v>8742</c:v>
                </c:pt>
                <c:pt idx="135">
                  <c:v>8554</c:v>
                </c:pt>
                <c:pt idx="136">
                  <c:v>8782</c:v>
                </c:pt>
                <c:pt idx="137">
                  <c:v>8721</c:v>
                </c:pt>
                <c:pt idx="138">
                  <c:v>8758</c:v>
                </c:pt>
                <c:pt idx="139">
                  <c:v>8643</c:v>
                </c:pt>
                <c:pt idx="140">
                  <c:v>8641</c:v>
                </c:pt>
                <c:pt idx="141">
                  <c:v>8657</c:v>
                </c:pt>
                <c:pt idx="142">
                  <c:v>8643</c:v>
                </c:pt>
                <c:pt idx="143">
                  <c:v>8622</c:v>
                </c:pt>
                <c:pt idx="144">
                  <c:v>8649</c:v>
                </c:pt>
                <c:pt idx="145">
                  <c:v>8691</c:v>
                </c:pt>
                <c:pt idx="146">
                  <c:v>8689</c:v>
                </c:pt>
                <c:pt idx="147">
                  <c:v>8619</c:v>
                </c:pt>
                <c:pt idx="148">
                  <c:v>8544</c:v>
                </c:pt>
                <c:pt idx="149">
                  <c:v>8618</c:v>
                </c:pt>
                <c:pt idx="150">
                  <c:v>8751</c:v>
                </c:pt>
                <c:pt idx="151">
                  <c:v>8706</c:v>
                </c:pt>
                <c:pt idx="152">
                  <c:v>8672</c:v>
                </c:pt>
                <c:pt idx="153">
                  <c:v>8674</c:v>
                </c:pt>
                <c:pt idx="154">
                  <c:v>8650</c:v>
                </c:pt>
                <c:pt idx="155">
                  <c:v>8662</c:v>
                </c:pt>
                <c:pt idx="156">
                  <c:v>8591</c:v>
                </c:pt>
                <c:pt idx="157">
                  <c:v>8526</c:v>
                </c:pt>
                <c:pt idx="158">
                  <c:v>8537</c:v>
                </c:pt>
                <c:pt idx="159">
                  <c:v>8591</c:v>
                </c:pt>
                <c:pt idx="160">
                  <c:v>8449</c:v>
                </c:pt>
                <c:pt idx="161">
                  <c:v>8591</c:v>
                </c:pt>
                <c:pt idx="162">
                  <c:v>8648</c:v>
                </c:pt>
                <c:pt idx="163">
                  <c:v>8603</c:v>
                </c:pt>
                <c:pt idx="164">
                  <c:v>8700</c:v>
                </c:pt>
                <c:pt idx="165">
                  <c:v>8743</c:v>
                </c:pt>
                <c:pt idx="166">
                  <c:v>8791</c:v>
                </c:pt>
                <c:pt idx="167">
                  <c:v>8538</c:v>
                </c:pt>
                <c:pt idx="168">
                  <c:v>8713</c:v>
                </c:pt>
                <c:pt idx="169">
                  <c:v>8626</c:v>
                </c:pt>
                <c:pt idx="170">
                  <c:v>8542</c:v>
                </c:pt>
                <c:pt idx="171">
                  <c:v>8628</c:v>
                </c:pt>
                <c:pt idx="172">
                  <c:v>8497</c:v>
                </c:pt>
                <c:pt idx="173">
                  <c:v>8575</c:v>
                </c:pt>
                <c:pt idx="174">
                  <c:v>8472</c:v>
                </c:pt>
                <c:pt idx="175">
                  <c:v>8629</c:v>
                </c:pt>
                <c:pt idx="176">
                  <c:v>8503</c:v>
                </c:pt>
                <c:pt idx="177">
                  <c:v>8485</c:v>
                </c:pt>
                <c:pt idx="178">
                  <c:v>8658</c:v>
                </c:pt>
                <c:pt idx="179">
                  <c:v>8583</c:v>
                </c:pt>
                <c:pt idx="180">
                  <c:v>8627</c:v>
                </c:pt>
                <c:pt idx="181">
                  <c:v>8623</c:v>
                </c:pt>
                <c:pt idx="182">
                  <c:v>8667</c:v>
                </c:pt>
                <c:pt idx="183">
                  <c:v>8543</c:v>
                </c:pt>
                <c:pt idx="184">
                  <c:v>8541</c:v>
                </c:pt>
                <c:pt idx="185">
                  <c:v>8664</c:v>
                </c:pt>
                <c:pt idx="186">
                  <c:v>8554</c:v>
                </c:pt>
                <c:pt idx="187">
                  <c:v>8439</c:v>
                </c:pt>
                <c:pt idx="188">
                  <c:v>8657</c:v>
                </c:pt>
                <c:pt idx="189">
                  <c:v>8516</c:v>
                </c:pt>
                <c:pt idx="190">
                  <c:v>8672</c:v>
                </c:pt>
                <c:pt idx="191">
                  <c:v>8673</c:v>
                </c:pt>
                <c:pt idx="192">
                  <c:v>8593</c:v>
                </c:pt>
                <c:pt idx="193">
                  <c:v>8593</c:v>
                </c:pt>
                <c:pt idx="194">
                  <c:v>8340</c:v>
                </c:pt>
                <c:pt idx="195">
                  <c:v>8474</c:v>
                </c:pt>
                <c:pt idx="196">
                  <c:v>8505</c:v>
                </c:pt>
                <c:pt idx="197">
                  <c:v>8541</c:v>
                </c:pt>
                <c:pt idx="198">
                  <c:v>8447</c:v>
                </c:pt>
                <c:pt idx="199">
                  <c:v>8531</c:v>
                </c:pt>
                <c:pt idx="200">
                  <c:v>8632</c:v>
                </c:pt>
                <c:pt idx="201">
                  <c:v>8539</c:v>
                </c:pt>
                <c:pt idx="202">
                  <c:v>8554</c:v>
                </c:pt>
                <c:pt idx="203">
                  <c:v>8603</c:v>
                </c:pt>
                <c:pt idx="204">
                  <c:v>8330</c:v>
                </c:pt>
                <c:pt idx="205">
                  <c:v>8459</c:v>
                </c:pt>
                <c:pt idx="206">
                  <c:v>8379</c:v>
                </c:pt>
                <c:pt idx="207">
                  <c:v>8516</c:v>
                </c:pt>
                <c:pt idx="208">
                  <c:v>8429</c:v>
                </c:pt>
                <c:pt idx="209">
                  <c:v>8464</c:v>
                </c:pt>
                <c:pt idx="210">
                  <c:v>8476</c:v>
                </c:pt>
                <c:pt idx="211">
                  <c:v>8508</c:v>
                </c:pt>
                <c:pt idx="212">
                  <c:v>8501</c:v>
                </c:pt>
                <c:pt idx="213">
                  <c:v>8474</c:v>
                </c:pt>
                <c:pt idx="214">
                  <c:v>8568</c:v>
                </c:pt>
                <c:pt idx="215">
                  <c:v>8427</c:v>
                </c:pt>
                <c:pt idx="216">
                  <c:v>8502</c:v>
                </c:pt>
                <c:pt idx="217">
                  <c:v>8615</c:v>
                </c:pt>
                <c:pt idx="218">
                  <c:v>8554</c:v>
                </c:pt>
                <c:pt idx="219">
                  <c:v>8463</c:v>
                </c:pt>
                <c:pt idx="220">
                  <c:v>8485</c:v>
                </c:pt>
                <c:pt idx="221">
                  <c:v>8591</c:v>
                </c:pt>
                <c:pt idx="222">
                  <c:v>8532</c:v>
                </c:pt>
                <c:pt idx="223">
                  <c:v>8393</c:v>
                </c:pt>
                <c:pt idx="224">
                  <c:v>8510</c:v>
                </c:pt>
                <c:pt idx="225">
                  <c:v>8447</c:v>
                </c:pt>
                <c:pt idx="226">
                  <c:v>8578</c:v>
                </c:pt>
                <c:pt idx="227">
                  <c:v>8466</c:v>
                </c:pt>
                <c:pt idx="228">
                  <c:v>8417</c:v>
                </c:pt>
                <c:pt idx="229">
                  <c:v>8459</c:v>
                </c:pt>
                <c:pt idx="230">
                  <c:v>8343</c:v>
                </c:pt>
                <c:pt idx="231">
                  <c:v>8415</c:v>
                </c:pt>
                <c:pt idx="232">
                  <c:v>8449</c:v>
                </c:pt>
                <c:pt idx="233">
                  <c:v>8307</c:v>
                </c:pt>
                <c:pt idx="234">
                  <c:v>8543</c:v>
                </c:pt>
                <c:pt idx="235">
                  <c:v>8377</c:v>
                </c:pt>
                <c:pt idx="236">
                  <c:v>8485</c:v>
                </c:pt>
                <c:pt idx="237">
                  <c:v>8605</c:v>
                </c:pt>
                <c:pt idx="238">
                  <c:v>8565</c:v>
                </c:pt>
                <c:pt idx="239">
                  <c:v>8500</c:v>
                </c:pt>
                <c:pt idx="240">
                  <c:v>8434</c:v>
                </c:pt>
                <c:pt idx="241">
                  <c:v>8502</c:v>
                </c:pt>
                <c:pt idx="242">
                  <c:v>8582</c:v>
                </c:pt>
                <c:pt idx="243">
                  <c:v>8486</c:v>
                </c:pt>
                <c:pt idx="244">
                  <c:v>8421</c:v>
                </c:pt>
                <c:pt idx="245">
                  <c:v>8514</c:v>
                </c:pt>
                <c:pt idx="246">
                  <c:v>8372</c:v>
                </c:pt>
                <c:pt idx="247">
                  <c:v>8447</c:v>
                </c:pt>
                <c:pt idx="248">
                  <c:v>8431</c:v>
                </c:pt>
                <c:pt idx="249">
                  <c:v>8374</c:v>
                </c:pt>
                <c:pt idx="250">
                  <c:v>8377</c:v>
                </c:pt>
                <c:pt idx="251">
                  <c:v>8486</c:v>
                </c:pt>
                <c:pt idx="252">
                  <c:v>8374</c:v>
                </c:pt>
                <c:pt idx="253">
                  <c:v>8357</c:v>
                </c:pt>
                <c:pt idx="254">
                  <c:v>8513</c:v>
                </c:pt>
                <c:pt idx="255">
                  <c:v>8473</c:v>
                </c:pt>
                <c:pt idx="256">
                  <c:v>8386</c:v>
                </c:pt>
                <c:pt idx="257">
                  <c:v>8476</c:v>
                </c:pt>
                <c:pt idx="258">
                  <c:v>8546</c:v>
                </c:pt>
                <c:pt idx="259">
                  <c:v>8273</c:v>
                </c:pt>
                <c:pt idx="260">
                  <c:v>8269</c:v>
                </c:pt>
                <c:pt idx="261">
                  <c:v>8461</c:v>
                </c:pt>
                <c:pt idx="262">
                  <c:v>8349</c:v>
                </c:pt>
                <c:pt idx="263">
                  <c:v>8418</c:v>
                </c:pt>
                <c:pt idx="264">
                  <c:v>8438</c:v>
                </c:pt>
                <c:pt idx="265">
                  <c:v>8438</c:v>
                </c:pt>
                <c:pt idx="266">
                  <c:v>8257</c:v>
                </c:pt>
                <c:pt idx="267">
                  <c:v>8362</c:v>
                </c:pt>
                <c:pt idx="268">
                  <c:v>8607</c:v>
                </c:pt>
                <c:pt idx="269">
                  <c:v>8418</c:v>
                </c:pt>
                <c:pt idx="270">
                  <c:v>8317</c:v>
                </c:pt>
                <c:pt idx="271">
                  <c:v>8386</c:v>
                </c:pt>
                <c:pt idx="272">
                  <c:v>8537</c:v>
                </c:pt>
                <c:pt idx="273">
                  <c:v>8439</c:v>
                </c:pt>
                <c:pt idx="274">
                  <c:v>8523</c:v>
                </c:pt>
                <c:pt idx="275">
                  <c:v>8334</c:v>
                </c:pt>
                <c:pt idx="276">
                  <c:v>8439</c:v>
                </c:pt>
                <c:pt idx="277">
                  <c:v>8431</c:v>
                </c:pt>
                <c:pt idx="278">
                  <c:v>8497</c:v>
                </c:pt>
                <c:pt idx="279">
                  <c:v>8463</c:v>
                </c:pt>
                <c:pt idx="280">
                  <c:v>8310</c:v>
                </c:pt>
                <c:pt idx="281">
                  <c:v>8377</c:v>
                </c:pt>
                <c:pt idx="282">
                  <c:v>8410</c:v>
                </c:pt>
                <c:pt idx="283">
                  <c:v>8484</c:v>
                </c:pt>
                <c:pt idx="284">
                  <c:v>8346</c:v>
                </c:pt>
                <c:pt idx="285">
                  <c:v>8442</c:v>
                </c:pt>
                <c:pt idx="286">
                  <c:v>8346</c:v>
                </c:pt>
                <c:pt idx="287">
                  <c:v>8446</c:v>
                </c:pt>
                <c:pt idx="288">
                  <c:v>8313</c:v>
                </c:pt>
                <c:pt idx="289">
                  <c:v>8397</c:v>
                </c:pt>
                <c:pt idx="290">
                  <c:v>8337</c:v>
                </c:pt>
                <c:pt idx="291">
                  <c:v>8287</c:v>
                </c:pt>
                <c:pt idx="292">
                  <c:v>8288</c:v>
                </c:pt>
                <c:pt idx="293">
                  <c:v>8203</c:v>
                </c:pt>
                <c:pt idx="294">
                  <c:v>8240</c:v>
                </c:pt>
                <c:pt idx="295">
                  <c:v>8294</c:v>
                </c:pt>
                <c:pt idx="296">
                  <c:v>8344</c:v>
                </c:pt>
                <c:pt idx="297">
                  <c:v>8443</c:v>
                </c:pt>
                <c:pt idx="298">
                  <c:v>8292</c:v>
                </c:pt>
                <c:pt idx="299">
                  <c:v>8371</c:v>
                </c:pt>
                <c:pt idx="300">
                  <c:v>8229</c:v>
                </c:pt>
                <c:pt idx="301">
                  <c:v>8466</c:v>
                </c:pt>
                <c:pt idx="302">
                  <c:v>8372</c:v>
                </c:pt>
                <c:pt idx="303">
                  <c:v>8289</c:v>
                </c:pt>
                <c:pt idx="304">
                  <c:v>8232</c:v>
                </c:pt>
                <c:pt idx="305">
                  <c:v>8385</c:v>
                </c:pt>
                <c:pt idx="306">
                  <c:v>8416</c:v>
                </c:pt>
                <c:pt idx="307">
                  <c:v>8264</c:v>
                </c:pt>
                <c:pt idx="308">
                  <c:v>8289</c:v>
                </c:pt>
                <c:pt idx="309">
                  <c:v>8346</c:v>
                </c:pt>
                <c:pt idx="310">
                  <c:v>8339</c:v>
                </c:pt>
                <c:pt idx="311">
                  <c:v>8322</c:v>
                </c:pt>
                <c:pt idx="312">
                  <c:v>8264</c:v>
                </c:pt>
                <c:pt idx="313">
                  <c:v>8188</c:v>
                </c:pt>
                <c:pt idx="314">
                  <c:v>8361</c:v>
                </c:pt>
                <c:pt idx="315">
                  <c:v>8372</c:v>
                </c:pt>
                <c:pt idx="316">
                  <c:v>8322</c:v>
                </c:pt>
                <c:pt idx="317">
                  <c:v>8395</c:v>
                </c:pt>
                <c:pt idx="318">
                  <c:v>8194</c:v>
                </c:pt>
                <c:pt idx="319">
                  <c:v>8348</c:v>
                </c:pt>
                <c:pt idx="320">
                  <c:v>8219</c:v>
                </c:pt>
                <c:pt idx="321">
                  <c:v>8147</c:v>
                </c:pt>
                <c:pt idx="322">
                  <c:v>8205</c:v>
                </c:pt>
                <c:pt idx="323">
                  <c:v>8292</c:v>
                </c:pt>
                <c:pt idx="324">
                  <c:v>8242</c:v>
                </c:pt>
                <c:pt idx="325">
                  <c:v>8216</c:v>
                </c:pt>
                <c:pt idx="326">
                  <c:v>8248</c:v>
                </c:pt>
                <c:pt idx="327">
                  <c:v>8147</c:v>
                </c:pt>
                <c:pt idx="328">
                  <c:v>8230</c:v>
                </c:pt>
                <c:pt idx="329">
                  <c:v>8288</c:v>
                </c:pt>
                <c:pt idx="330">
                  <c:v>8211</c:v>
                </c:pt>
                <c:pt idx="331">
                  <c:v>8185</c:v>
                </c:pt>
                <c:pt idx="332">
                  <c:v>8237</c:v>
                </c:pt>
                <c:pt idx="333">
                  <c:v>8190</c:v>
                </c:pt>
                <c:pt idx="334">
                  <c:v>8310</c:v>
                </c:pt>
                <c:pt idx="335">
                  <c:v>8044</c:v>
                </c:pt>
                <c:pt idx="336">
                  <c:v>8226</c:v>
                </c:pt>
                <c:pt idx="337">
                  <c:v>8244</c:v>
                </c:pt>
                <c:pt idx="338">
                  <c:v>8237</c:v>
                </c:pt>
                <c:pt idx="339">
                  <c:v>8267</c:v>
                </c:pt>
                <c:pt idx="340">
                  <c:v>8234</c:v>
                </c:pt>
                <c:pt idx="341">
                  <c:v>8125</c:v>
                </c:pt>
                <c:pt idx="342">
                  <c:v>8168</c:v>
                </c:pt>
                <c:pt idx="343">
                  <c:v>8292</c:v>
                </c:pt>
                <c:pt idx="344">
                  <c:v>8073</c:v>
                </c:pt>
                <c:pt idx="345">
                  <c:v>8221</c:v>
                </c:pt>
                <c:pt idx="346">
                  <c:v>8178</c:v>
                </c:pt>
                <c:pt idx="347">
                  <c:v>8258</c:v>
                </c:pt>
                <c:pt idx="348">
                  <c:v>8205</c:v>
                </c:pt>
                <c:pt idx="349">
                  <c:v>8080</c:v>
                </c:pt>
                <c:pt idx="350">
                  <c:v>8120</c:v>
                </c:pt>
                <c:pt idx="351">
                  <c:v>8234</c:v>
                </c:pt>
                <c:pt idx="352">
                  <c:v>8183</c:v>
                </c:pt>
                <c:pt idx="353">
                  <c:v>8346</c:v>
                </c:pt>
                <c:pt idx="354">
                  <c:v>8257</c:v>
                </c:pt>
                <c:pt idx="355">
                  <c:v>8207</c:v>
                </c:pt>
                <c:pt idx="356">
                  <c:v>8169</c:v>
                </c:pt>
                <c:pt idx="357">
                  <c:v>8140</c:v>
                </c:pt>
                <c:pt idx="358">
                  <c:v>8262</c:v>
                </c:pt>
                <c:pt idx="359">
                  <c:v>8223</c:v>
                </c:pt>
                <c:pt idx="360">
                  <c:v>8255</c:v>
                </c:pt>
                <c:pt idx="361">
                  <c:v>8275</c:v>
                </c:pt>
                <c:pt idx="362">
                  <c:v>8136</c:v>
                </c:pt>
                <c:pt idx="363">
                  <c:v>8076</c:v>
                </c:pt>
                <c:pt idx="364">
                  <c:v>8145</c:v>
                </c:pt>
                <c:pt idx="365">
                  <c:v>8160</c:v>
                </c:pt>
                <c:pt idx="366">
                  <c:v>8020</c:v>
                </c:pt>
                <c:pt idx="367">
                  <c:v>8234</c:v>
                </c:pt>
                <c:pt idx="368">
                  <c:v>8269</c:v>
                </c:pt>
                <c:pt idx="369">
                  <c:v>8238</c:v>
                </c:pt>
                <c:pt idx="370">
                  <c:v>8216</c:v>
                </c:pt>
                <c:pt idx="371">
                  <c:v>8193</c:v>
                </c:pt>
                <c:pt idx="372">
                  <c:v>7883</c:v>
                </c:pt>
                <c:pt idx="373">
                  <c:v>8090</c:v>
                </c:pt>
                <c:pt idx="374">
                  <c:v>8071</c:v>
                </c:pt>
                <c:pt idx="375">
                  <c:v>8090</c:v>
                </c:pt>
                <c:pt idx="376">
                  <c:v>8109</c:v>
                </c:pt>
                <c:pt idx="377">
                  <c:v>8203</c:v>
                </c:pt>
                <c:pt idx="378">
                  <c:v>8114</c:v>
                </c:pt>
                <c:pt idx="379">
                  <c:v>8101</c:v>
                </c:pt>
                <c:pt idx="380">
                  <c:v>8136</c:v>
                </c:pt>
                <c:pt idx="381">
                  <c:v>8077</c:v>
                </c:pt>
                <c:pt idx="382">
                  <c:v>8161</c:v>
                </c:pt>
                <c:pt idx="383">
                  <c:v>8010</c:v>
                </c:pt>
                <c:pt idx="384">
                  <c:v>8151</c:v>
                </c:pt>
                <c:pt idx="385">
                  <c:v>8328</c:v>
                </c:pt>
                <c:pt idx="386">
                  <c:v>8152</c:v>
                </c:pt>
                <c:pt idx="387">
                  <c:v>8064</c:v>
                </c:pt>
                <c:pt idx="388">
                  <c:v>7968</c:v>
                </c:pt>
                <c:pt idx="389">
                  <c:v>8033</c:v>
                </c:pt>
                <c:pt idx="390">
                  <c:v>8123</c:v>
                </c:pt>
                <c:pt idx="391">
                  <c:v>8116</c:v>
                </c:pt>
                <c:pt idx="392">
                  <c:v>8183</c:v>
                </c:pt>
                <c:pt idx="393">
                  <c:v>8110</c:v>
                </c:pt>
                <c:pt idx="394">
                  <c:v>8036</c:v>
                </c:pt>
                <c:pt idx="395">
                  <c:v>8269</c:v>
                </c:pt>
                <c:pt idx="396">
                  <c:v>8041</c:v>
                </c:pt>
                <c:pt idx="397">
                  <c:v>8106</c:v>
                </c:pt>
                <c:pt idx="398">
                  <c:v>7913</c:v>
                </c:pt>
                <c:pt idx="399">
                  <c:v>7953</c:v>
                </c:pt>
                <c:pt idx="400">
                  <c:v>7959</c:v>
                </c:pt>
                <c:pt idx="401">
                  <c:v>8170</c:v>
                </c:pt>
                <c:pt idx="402">
                  <c:v>8139</c:v>
                </c:pt>
                <c:pt idx="403">
                  <c:v>7908</c:v>
                </c:pt>
                <c:pt idx="404">
                  <c:v>7963</c:v>
                </c:pt>
                <c:pt idx="405">
                  <c:v>8156</c:v>
                </c:pt>
                <c:pt idx="406">
                  <c:v>8059</c:v>
                </c:pt>
                <c:pt idx="407">
                  <c:v>8197</c:v>
                </c:pt>
                <c:pt idx="408">
                  <c:v>8093</c:v>
                </c:pt>
                <c:pt idx="409">
                  <c:v>8051</c:v>
                </c:pt>
                <c:pt idx="410">
                  <c:v>8191</c:v>
                </c:pt>
                <c:pt idx="411">
                  <c:v>8051</c:v>
                </c:pt>
                <c:pt idx="412">
                  <c:v>8057</c:v>
                </c:pt>
                <c:pt idx="413">
                  <c:v>8057</c:v>
                </c:pt>
                <c:pt idx="414">
                  <c:v>8173</c:v>
                </c:pt>
                <c:pt idx="415">
                  <c:v>8086</c:v>
                </c:pt>
                <c:pt idx="416">
                  <c:v>7951</c:v>
                </c:pt>
                <c:pt idx="417">
                  <c:v>7993</c:v>
                </c:pt>
                <c:pt idx="418">
                  <c:v>7905</c:v>
                </c:pt>
                <c:pt idx="419">
                  <c:v>7947</c:v>
                </c:pt>
                <c:pt idx="420">
                  <c:v>8047</c:v>
                </c:pt>
                <c:pt idx="421">
                  <c:v>7949</c:v>
                </c:pt>
                <c:pt idx="422">
                  <c:v>8004</c:v>
                </c:pt>
                <c:pt idx="423">
                  <c:v>8185</c:v>
                </c:pt>
                <c:pt idx="424">
                  <c:v>7731</c:v>
                </c:pt>
                <c:pt idx="425">
                  <c:v>7988</c:v>
                </c:pt>
                <c:pt idx="426">
                  <c:v>7927</c:v>
                </c:pt>
                <c:pt idx="427">
                  <c:v>8071</c:v>
                </c:pt>
                <c:pt idx="428">
                  <c:v>7941</c:v>
                </c:pt>
                <c:pt idx="429">
                  <c:v>7943</c:v>
                </c:pt>
                <c:pt idx="430">
                  <c:v>8031</c:v>
                </c:pt>
                <c:pt idx="431">
                  <c:v>8006</c:v>
                </c:pt>
                <c:pt idx="432">
                  <c:v>7917</c:v>
                </c:pt>
                <c:pt idx="433">
                  <c:v>8061</c:v>
                </c:pt>
                <c:pt idx="434">
                  <c:v>7926</c:v>
                </c:pt>
                <c:pt idx="435">
                  <c:v>7918</c:v>
                </c:pt>
                <c:pt idx="436">
                  <c:v>8063</c:v>
                </c:pt>
                <c:pt idx="437">
                  <c:v>8069</c:v>
                </c:pt>
                <c:pt idx="438">
                  <c:v>8024</c:v>
                </c:pt>
                <c:pt idx="439">
                  <c:v>8127</c:v>
                </c:pt>
                <c:pt idx="440">
                  <c:v>7781</c:v>
                </c:pt>
                <c:pt idx="441">
                  <c:v>8080</c:v>
                </c:pt>
                <c:pt idx="442">
                  <c:v>7898</c:v>
                </c:pt>
                <c:pt idx="443">
                  <c:v>7966</c:v>
                </c:pt>
                <c:pt idx="444">
                  <c:v>7785</c:v>
                </c:pt>
                <c:pt idx="445">
                  <c:v>7827</c:v>
                </c:pt>
                <c:pt idx="446">
                  <c:v>7885</c:v>
                </c:pt>
                <c:pt idx="447">
                  <c:v>8018</c:v>
                </c:pt>
                <c:pt idx="448">
                  <c:v>7956</c:v>
                </c:pt>
                <c:pt idx="449">
                  <c:v>7827</c:v>
                </c:pt>
                <c:pt idx="450">
                  <c:v>7979</c:v>
                </c:pt>
                <c:pt idx="451">
                  <c:v>8023</c:v>
                </c:pt>
                <c:pt idx="452">
                  <c:v>8018</c:v>
                </c:pt>
                <c:pt idx="453">
                  <c:v>7946</c:v>
                </c:pt>
                <c:pt idx="454">
                  <c:v>7784</c:v>
                </c:pt>
                <c:pt idx="455">
                  <c:v>7803</c:v>
                </c:pt>
                <c:pt idx="456">
                  <c:v>7961</c:v>
                </c:pt>
                <c:pt idx="457">
                  <c:v>7783</c:v>
                </c:pt>
                <c:pt idx="458">
                  <c:v>7925</c:v>
                </c:pt>
                <c:pt idx="459">
                  <c:v>7927</c:v>
                </c:pt>
                <c:pt idx="460">
                  <c:v>7940</c:v>
                </c:pt>
                <c:pt idx="461">
                  <c:v>7755</c:v>
                </c:pt>
                <c:pt idx="462">
                  <c:v>7797</c:v>
                </c:pt>
                <c:pt idx="463">
                  <c:v>7775</c:v>
                </c:pt>
                <c:pt idx="464">
                  <c:v>7795</c:v>
                </c:pt>
                <c:pt idx="465">
                  <c:v>7880</c:v>
                </c:pt>
                <c:pt idx="466">
                  <c:v>7900</c:v>
                </c:pt>
                <c:pt idx="467">
                  <c:v>7940</c:v>
                </c:pt>
                <c:pt idx="468">
                  <c:v>7934</c:v>
                </c:pt>
                <c:pt idx="469">
                  <c:v>7888</c:v>
                </c:pt>
                <c:pt idx="470">
                  <c:v>7911</c:v>
                </c:pt>
                <c:pt idx="471">
                  <c:v>7795</c:v>
                </c:pt>
                <c:pt idx="472">
                  <c:v>7791</c:v>
                </c:pt>
                <c:pt idx="473">
                  <c:v>7886</c:v>
                </c:pt>
                <c:pt idx="474">
                  <c:v>7871</c:v>
                </c:pt>
                <c:pt idx="475">
                  <c:v>7673</c:v>
                </c:pt>
                <c:pt idx="476">
                  <c:v>7731</c:v>
                </c:pt>
                <c:pt idx="477">
                  <c:v>7778</c:v>
                </c:pt>
                <c:pt idx="478">
                  <c:v>7888</c:v>
                </c:pt>
                <c:pt idx="479">
                  <c:v>7772</c:v>
                </c:pt>
                <c:pt idx="480">
                  <c:v>7733</c:v>
                </c:pt>
                <c:pt idx="481">
                  <c:v>7771</c:v>
                </c:pt>
                <c:pt idx="482">
                  <c:v>7829</c:v>
                </c:pt>
                <c:pt idx="483">
                  <c:v>7731</c:v>
                </c:pt>
                <c:pt idx="484">
                  <c:v>7697</c:v>
                </c:pt>
                <c:pt idx="485">
                  <c:v>7688</c:v>
                </c:pt>
                <c:pt idx="486">
                  <c:v>7782</c:v>
                </c:pt>
                <c:pt idx="487">
                  <c:v>7751</c:v>
                </c:pt>
                <c:pt idx="488">
                  <c:v>7906</c:v>
                </c:pt>
                <c:pt idx="489">
                  <c:v>7745</c:v>
                </c:pt>
                <c:pt idx="490">
                  <c:v>7635</c:v>
                </c:pt>
                <c:pt idx="491">
                  <c:v>7709</c:v>
                </c:pt>
                <c:pt idx="492">
                  <c:v>7760</c:v>
                </c:pt>
                <c:pt idx="493">
                  <c:v>7852</c:v>
                </c:pt>
                <c:pt idx="494">
                  <c:v>7898</c:v>
                </c:pt>
                <c:pt idx="495">
                  <c:v>7764</c:v>
                </c:pt>
                <c:pt idx="496">
                  <c:v>7689</c:v>
                </c:pt>
                <c:pt idx="497">
                  <c:v>7811</c:v>
                </c:pt>
                <c:pt idx="498">
                  <c:v>7731</c:v>
                </c:pt>
                <c:pt idx="499">
                  <c:v>7684</c:v>
                </c:pt>
                <c:pt idx="500">
                  <c:v>7766</c:v>
                </c:pt>
                <c:pt idx="501">
                  <c:v>7906</c:v>
                </c:pt>
                <c:pt idx="502">
                  <c:v>7674</c:v>
                </c:pt>
                <c:pt idx="503">
                  <c:v>7751</c:v>
                </c:pt>
                <c:pt idx="504">
                  <c:v>7727</c:v>
                </c:pt>
                <c:pt idx="505">
                  <c:v>7600</c:v>
                </c:pt>
                <c:pt idx="506">
                  <c:v>7693</c:v>
                </c:pt>
                <c:pt idx="507">
                  <c:v>7693</c:v>
                </c:pt>
                <c:pt idx="508">
                  <c:v>7571</c:v>
                </c:pt>
                <c:pt idx="509">
                  <c:v>7712</c:v>
                </c:pt>
                <c:pt idx="510">
                  <c:v>7669</c:v>
                </c:pt>
                <c:pt idx="511">
                  <c:v>7710</c:v>
                </c:pt>
                <c:pt idx="512">
                  <c:v>7813</c:v>
                </c:pt>
                <c:pt idx="513">
                  <c:v>7657</c:v>
                </c:pt>
                <c:pt idx="514">
                  <c:v>7836</c:v>
                </c:pt>
                <c:pt idx="515">
                  <c:v>7672</c:v>
                </c:pt>
                <c:pt idx="516">
                  <c:v>7574</c:v>
                </c:pt>
                <c:pt idx="517">
                  <c:v>7641</c:v>
                </c:pt>
                <c:pt idx="518">
                  <c:v>7632</c:v>
                </c:pt>
                <c:pt idx="519">
                  <c:v>7697</c:v>
                </c:pt>
                <c:pt idx="520">
                  <c:v>7572</c:v>
                </c:pt>
                <c:pt idx="521">
                  <c:v>7648</c:v>
                </c:pt>
                <c:pt idx="522">
                  <c:v>7624</c:v>
                </c:pt>
                <c:pt idx="523">
                  <c:v>7677</c:v>
                </c:pt>
                <c:pt idx="524">
                  <c:v>7618</c:v>
                </c:pt>
                <c:pt idx="525">
                  <c:v>7683</c:v>
                </c:pt>
                <c:pt idx="526">
                  <c:v>7643</c:v>
                </c:pt>
                <c:pt idx="527">
                  <c:v>7641</c:v>
                </c:pt>
                <c:pt idx="528">
                  <c:v>7805</c:v>
                </c:pt>
                <c:pt idx="529">
                  <c:v>7625</c:v>
                </c:pt>
                <c:pt idx="530">
                  <c:v>7733</c:v>
                </c:pt>
                <c:pt idx="531">
                  <c:v>7604</c:v>
                </c:pt>
                <c:pt idx="532">
                  <c:v>7702</c:v>
                </c:pt>
                <c:pt idx="533">
                  <c:v>7788</c:v>
                </c:pt>
                <c:pt idx="534">
                  <c:v>7654</c:v>
                </c:pt>
                <c:pt idx="535">
                  <c:v>7581</c:v>
                </c:pt>
                <c:pt idx="536">
                  <c:v>7490</c:v>
                </c:pt>
                <c:pt idx="537">
                  <c:v>7650</c:v>
                </c:pt>
                <c:pt idx="538">
                  <c:v>7573</c:v>
                </c:pt>
                <c:pt idx="539">
                  <c:v>7667</c:v>
                </c:pt>
                <c:pt idx="540">
                  <c:v>7578</c:v>
                </c:pt>
                <c:pt idx="541">
                  <c:v>7610</c:v>
                </c:pt>
                <c:pt idx="542">
                  <c:v>7666</c:v>
                </c:pt>
                <c:pt idx="543">
                  <c:v>7526</c:v>
                </c:pt>
                <c:pt idx="544">
                  <c:v>7680</c:v>
                </c:pt>
                <c:pt idx="545">
                  <c:v>7595</c:v>
                </c:pt>
                <c:pt idx="546">
                  <c:v>7678</c:v>
                </c:pt>
                <c:pt idx="547">
                  <c:v>7568</c:v>
                </c:pt>
                <c:pt idx="548">
                  <c:v>7474</c:v>
                </c:pt>
                <c:pt idx="549">
                  <c:v>7461</c:v>
                </c:pt>
                <c:pt idx="550">
                  <c:v>7492</c:v>
                </c:pt>
                <c:pt idx="551">
                  <c:v>7565</c:v>
                </c:pt>
                <c:pt idx="552">
                  <c:v>7509</c:v>
                </c:pt>
                <c:pt idx="553">
                  <c:v>7671</c:v>
                </c:pt>
                <c:pt idx="554">
                  <c:v>7691</c:v>
                </c:pt>
                <c:pt idx="555">
                  <c:v>7689</c:v>
                </c:pt>
                <c:pt idx="556">
                  <c:v>7629</c:v>
                </c:pt>
                <c:pt idx="557">
                  <c:v>7571</c:v>
                </c:pt>
                <c:pt idx="558">
                  <c:v>7527</c:v>
                </c:pt>
                <c:pt idx="559">
                  <c:v>7553</c:v>
                </c:pt>
                <c:pt idx="560">
                  <c:v>7449</c:v>
                </c:pt>
                <c:pt idx="561">
                  <c:v>7613</c:v>
                </c:pt>
                <c:pt idx="562">
                  <c:v>7445</c:v>
                </c:pt>
                <c:pt idx="563">
                  <c:v>7419</c:v>
                </c:pt>
                <c:pt idx="564">
                  <c:v>7421</c:v>
                </c:pt>
                <c:pt idx="565">
                  <c:v>7553</c:v>
                </c:pt>
                <c:pt idx="566">
                  <c:v>7586</c:v>
                </c:pt>
                <c:pt idx="567">
                  <c:v>7560</c:v>
                </c:pt>
                <c:pt idx="568">
                  <c:v>7476</c:v>
                </c:pt>
                <c:pt idx="569">
                  <c:v>7517</c:v>
                </c:pt>
                <c:pt idx="570">
                  <c:v>7617</c:v>
                </c:pt>
                <c:pt idx="571">
                  <c:v>7363</c:v>
                </c:pt>
                <c:pt idx="572">
                  <c:v>7360</c:v>
                </c:pt>
                <c:pt idx="573">
                  <c:v>7541</c:v>
                </c:pt>
                <c:pt idx="574">
                  <c:v>7455</c:v>
                </c:pt>
                <c:pt idx="575">
                  <c:v>7302</c:v>
                </c:pt>
                <c:pt idx="576">
                  <c:v>7657</c:v>
                </c:pt>
                <c:pt idx="577">
                  <c:v>7646</c:v>
                </c:pt>
                <c:pt idx="578">
                  <c:v>7550</c:v>
                </c:pt>
                <c:pt idx="579">
                  <c:v>7702</c:v>
                </c:pt>
                <c:pt idx="580">
                  <c:v>7497</c:v>
                </c:pt>
                <c:pt idx="581">
                  <c:v>7482</c:v>
                </c:pt>
                <c:pt idx="582">
                  <c:v>7390</c:v>
                </c:pt>
                <c:pt idx="583">
                  <c:v>7518</c:v>
                </c:pt>
                <c:pt idx="584">
                  <c:v>7486</c:v>
                </c:pt>
                <c:pt idx="585">
                  <c:v>7457</c:v>
                </c:pt>
                <c:pt idx="586">
                  <c:v>7407</c:v>
                </c:pt>
                <c:pt idx="587">
                  <c:v>7474</c:v>
                </c:pt>
                <c:pt idx="588">
                  <c:v>7521</c:v>
                </c:pt>
                <c:pt idx="589">
                  <c:v>7439</c:v>
                </c:pt>
                <c:pt idx="590">
                  <c:v>7383</c:v>
                </c:pt>
                <c:pt idx="591">
                  <c:v>7470</c:v>
                </c:pt>
                <c:pt idx="592">
                  <c:v>7316</c:v>
                </c:pt>
                <c:pt idx="593">
                  <c:v>7411</c:v>
                </c:pt>
                <c:pt idx="594">
                  <c:v>7451</c:v>
                </c:pt>
                <c:pt idx="595">
                  <c:v>7380</c:v>
                </c:pt>
                <c:pt idx="596">
                  <c:v>7386</c:v>
                </c:pt>
                <c:pt idx="597">
                  <c:v>7448</c:v>
                </c:pt>
                <c:pt idx="598">
                  <c:v>7530</c:v>
                </c:pt>
                <c:pt idx="599">
                  <c:v>7480</c:v>
                </c:pt>
                <c:pt idx="600">
                  <c:v>7486</c:v>
                </c:pt>
                <c:pt idx="601">
                  <c:v>7431</c:v>
                </c:pt>
                <c:pt idx="602">
                  <c:v>7439</c:v>
                </c:pt>
                <c:pt idx="603">
                  <c:v>7311</c:v>
                </c:pt>
                <c:pt idx="604">
                  <c:v>7483</c:v>
                </c:pt>
                <c:pt idx="605">
                  <c:v>7360</c:v>
                </c:pt>
                <c:pt idx="606">
                  <c:v>7322</c:v>
                </c:pt>
                <c:pt idx="607">
                  <c:v>7273</c:v>
                </c:pt>
                <c:pt idx="608">
                  <c:v>7308</c:v>
                </c:pt>
                <c:pt idx="609">
                  <c:v>7337</c:v>
                </c:pt>
                <c:pt idx="610">
                  <c:v>7264</c:v>
                </c:pt>
                <c:pt idx="611">
                  <c:v>7383</c:v>
                </c:pt>
                <c:pt idx="612">
                  <c:v>7434</c:v>
                </c:pt>
                <c:pt idx="613">
                  <c:v>7402</c:v>
                </c:pt>
                <c:pt idx="614">
                  <c:v>7232</c:v>
                </c:pt>
                <c:pt idx="615">
                  <c:v>7396</c:v>
                </c:pt>
                <c:pt idx="616">
                  <c:v>7347</c:v>
                </c:pt>
                <c:pt idx="617">
                  <c:v>7482</c:v>
                </c:pt>
                <c:pt idx="618">
                  <c:v>7349</c:v>
                </c:pt>
                <c:pt idx="619">
                  <c:v>7304</c:v>
                </c:pt>
                <c:pt idx="620">
                  <c:v>7359</c:v>
                </c:pt>
                <c:pt idx="621">
                  <c:v>7407</c:v>
                </c:pt>
                <c:pt idx="622">
                  <c:v>7352</c:v>
                </c:pt>
                <c:pt idx="623">
                  <c:v>7238</c:v>
                </c:pt>
                <c:pt idx="624">
                  <c:v>7534</c:v>
                </c:pt>
                <c:pt idx="625">
                  <c:v>7301</c:v>
                </c:pt>
                <c:pt idx="626">
                  <c:v>7342</c:v>
                </c:pt>
                <c:pt idx="627">
                  <c:v>7344</c:v>
                </c:pt>
                <c:pt idx="628">
                  <c:v>7261</c:v>
                </c:pt>
                <c:pt idx="629">
                  <c:v>7162</c:v>
                </c:pt>
                <c:pt idx="630">
                  <c:v>7234</c:v>
                </c:pt>
                <c:pt idx="631">
                  <c:v>7395</c:v>
                </c:pt>
                <c:pt idx="632">
                  <c:v>7227</c:v>
                </c:pt>
                <c:pt idx="633">
                  <c:v>7261</c:v>
                </c:pt>
                <c:pt idx="634">
                  <c:v>7409</c:v>
                </c:pt>
                <c:pt idx="635">
                  <c:v>7232</c:v>
                </c:pt>
                <c:pt idx="636">
                  <c:v>7324</c:v>
                </c:pt>
                <c:pt idx="637">
                  <c:v>7468</c:v>
                </c:pt>
                <c:pt idx="638">
                  <c:v>7306</c:v>
                </c:pt>
                <c:pt idx="639">
                  <c:v>7261</c:v>
                </c:pt>
                <c:pt idx="640">
                  <c:v>7295</c:v>
                </c:pt>
                <c:pt idx="641">
                  <c:v>7181</c:v>
                </c:pt>
                <c:pt idx="642">
                  <c:v>7264</c:v>
                </c:pt>
                <c:pt idx="643">
                  <c:v>7252</c:v>
                </c:pt>
                <c:pt idx="644">
                  <c:v>7274</c:v>
                </c:pt>
                <c:pt idx="645">
                  <c:v>7331</c:v>
                </c:pt>
                <c:pt idx="646">
                  <c:v>7119</c:v>
                </c:pt>
                <c:pt idx="647">
                  <c:v>7232</c:v>
                </c:pt>
                <c:pt idx="648">
                  <c:v>7281</c:v>
                </c:pt>
                <c:pt idx="649">
                  <c:v>7358</c:v>
                </c:pt>
                <c:pt idx="650">
                  <c:v>7402</c:v>
                </c:pt>
                <c:pt idx="651">
                  <c:v>7196</c:v>
                </c:pt>
                <c:pt idx="652">
                  <c:v>7295</c:v>
                </c:pt>
                <c:pt idx="653">
                  <c:v>7257</c:v>
                </c:pt>
                <c:pt idx="654">
                  <c:v>7282</c:v>
                </c:pt>
                <c:pt idx="655">
                  <c:v>7291</c:v>
                </c:pt>
                <c:pt idx="656">
                  <c:v>7091</c:v>
                </c:pt>
                <c:pt idx="657">
                  <c:v>7189</c:v>
                </c:pt>
                <c:pt idx="658">
                  <c:v>7243</c:v>
                </c:pt>
                <c:pt idx="659">
                  <c:v>7277</c:v>
                </c:pt>
                <c:pt idx="660">
                  <c:v>7106</c:v>
                </c:pt>
                <c:pt idx="661">
                  <c:v>7026</c:v>
                </c:pt>
                <c:pt idx="662">
                  <c:v>7246</c:v>
                </c:pt>
                <c:pt idx="663">
                  <c:v>7124</c:v>
                </c:pt>
                <c:pt idx="664">
                  <c:v>7231</c:v>
                </c:pt>
                <c:pt idx="665">
                  <c:v>7155</c:v>
                </c:pt>
                <c:pt idx="666">
                  <c:v>7050</c:v>
                </c:pt>
                <c:pt idx="667">
                  <c:v>7158</c:v>
                </c:pt>
                <c:pt idx="668">
                  <c:v>7316</c:v>
                </c:pt>
                <c:pt idx="669">
                  <c:v>7196</c:v>
                </c:pt>
                <c:pt idx="670">
                  <c:v>7135</c:v>
                </c:pt>
                <c:pt idx="671">
                  <c:v>7152</c:v>
                </c:pt>
                <c:pt idx="672">
                  <c:v>7088</c:v>
                </c:pt>
                <c:pt idx="673">
                  <c:v>7069</c:v>
                </c:pt>
                <c:pt idx="674">
                  <c:v>7311</c:v>
                </c:pt>
                <c:pt idx="675">
                  <c:v>7105</c:v>
                </c:pt>
                <c:pt idx="676">
                  <c:v>7201</c:v>
                </c:pt>
                <c:pt idx="677">
                  <c:v>7278</c:v>
                </c:pt>
                <c:pt idx="678">
                  <c:v>7050</c:v>
                </c:pt>
                <c:pt idx="679">
                  <c:v>7089</c:v>
                </c:pt>
                <c:pt idx="680">
                  <c:v>7057</c:v>
                </c:pt>
                <c:pt idx="681">
                  <c:v>7165</c:v>
                </c:pt>
                <c:pt idx="682">
                  <c:v>7167</c:v>
                </c:pt>
                <c:pt idx="683">
                  <c:v>7283</c:v>
                </c:pt>
                <c:pt idx="684">
                  <c:v>7087</c:v>
                </c:pt>
                <c:pt idx="685">
                  <c:v>7069</c:v>
                </c:pt>
                <c:pt idx="686">
                  <c:v>7169</c:v>
                </c:pt>
                <c:pt idx="687">
                  <c:v>7177</c:v>
                </c:pt>
                <c:pt idx="688">
                  <c:v>7065</c:v>
                </c:pt>
                <c:pt idx="689">
                  <c:v>7044</c:v>
                </c:pt>
                <c:pt idx="690">
                  <c:v>7059</c:v>
                </c:pt>
                <c:pt idx="691">
                  <c:v>7161</c:v>
                </c:pt>
                <c:pt idx="692">
                  <c:v>7167</c:v>
                </c:pt>
                <c:pt idx="693">
                  <c:v>7113</c:v>
                </c:pt>
                <c:pt idx="694">
                  <c:v>7087</c:v>
                </c:pt>
                <c:pt idx="695">
                  <c:v>7148</c:v>
                </c:pt>
                <c:pt idx="696">
                  <c:v>7116</c:v>
                </c:pt>
                <c:pt idx="697">
                  <c:v>7152</c:v>
                </c:pt>
                <c:pt idx="698">
                  <c:v>7214</c:v>
                </c:pt>
                <c:pt idx="699">
                  <c:v>7055</c:v>
                </c:pt>
                <c:pt idx="700">
                  <c:v>7201</c:v>
                </c:pt>
                <c:pt idx="701">
                  <c:v>7146</c:v>
                </c:pt>
                <c:pt idx="702">
                  <c:v>7100</c:v>
                </c:pt>
                <c:pt idx="703">
                  <c:v>7004</c:v>
                </c:pt>
                <c:pt idx="704">
                  <c:v>7120</c:v>
                </c:pt>
                <c:pt idx="705">
                  <c:v>7095</c:v>
                </c:pt>
                <c:pt idx="706">
                  <c:v>7025</c:v>
                </c:pt>
                <c:pt idx="707">
                  <c:v>6962</c:v>
                </c:pt>
                <c:pt idx="708">
                  <c:v>6970</c:v>
                </c:pt>
                <c:pt idx="709">
                  <c:v>7041</c:v>
                </c:pt>
                <c:pt idx="710">
                  <c:v>7007</c:v>
                </c:pt>
                <c:pt idx="711">
                  <c:v>7029</c:v>
                </c:pt>
                <c:pt idx="712">
                  <c:v>7045</c:v>
                </c:pt>
                <c:pt idx="713">
                  <c:v>7125</c:v>
                </c:pt>
                <c:pt idx="714">
                  <c:v>7014</c:v>
                </c:pt>
                <c:pt idx="715">
                  <c:v>7076</c:v>
                </c:pt>
                <c:pt idx="716">
                  <c:v>6900</c:v>
                </c:pt>
                <c:pt idx="717">
                  <c:v>7018</c:v>
                </c:pt>
                <c:pt idx="718">
                  <c:v>7105</c:v>
                </c:pt>
                <c:pt idx="719">
                  <c:v>7122</c:v>
                </c:pt>
                <c:pt idx="720">
                  <c:v>7048</c:v>
                </c:pt>
                <c:pt idx="721">
                  <c:v>7109</c:v>
                </c:pt>
                <c:pt idx="722">
                  <c:v>7247</c:v>
                </c:pt>
                <c:pt idx="723">
                  <c:v>7074</c:v>
                </c:pt>
                <c:pt idx="724">
                  <c:v>6985</c:v>
                </c:pt>
                <c:pt idx="725">
                  <c:v>7054</c:v>
                </c:pt>
                <c:pt idx="726">
                  <c:v>6880</c:v>
                </c:pt>
                <c:pt idx="727">
                  <c:v>6962</c:v>
                </c:pt>
                <c:pt idx="728">
                  <c:v>7216</c:v>
                </c:pt>
                <c:pt idx="729">
                  <c:v>7031</c:v>
                </c:pt>
                <c:pt idx="730">
                  <c:v>7001</c:v>
                </c:pt>
                <c:pt idx="731">
                  <c:v>7052</c:v>
                </c:pt>
                <c:pt idx="732">
                  <c:v>6981</c:v>
                </c:pt>
                <c:pt idx="733">
                  <c:v>6983</c:v>
                </c:pt>
                <c:pt idx="734">
                  <c:v>6807</c:v>
                </c:pt>
                <c:pt idx="735">
                  <c:v>6801</c:v>
                </c:pt>
                <c:pt idx="736">
                  <c:v>6858</c:v>
                </c:pt>
                <c:pt idx="737">
                  <c:v>6929</c:v>
                </c:pt>
                <c:pt idx="738">
                  <c:v>6986</c:v>
                </c:pt>
                <c:pt idx="739">
                  <c:v>6957</c:v>
                </c:pt>
                <c:pt idx="740">
                  <c:v>7097</c:v>
                </c:pt>
                <c:pt idx="741">
                  <c:v>6968</c:v>
                </c:pt>
                <c:pt idx="742">
                  <c:v>7012</c:v>
                </c:pt>
                <c:pt idx="743">
                  <c:v>7014</c:v>
                </c:pt>
                <c:pt idx="744">
                  <c:v>7006</c:v>
                </c:pt>
                <c:pt idx="745">
                  <c:v>6942</c:v>
                </c:pt>
                <c:pt idx="746">
                  <c:v>6956</c:v>
                </c:pt>
                <c:pt idx="747">
                  <c:v>6988</c:v>
                </c:pt>
                <c:pt idx="748">
                  <c:v>6766</c:v>
                </c:pt>
                <c:pt idx="749">
                  <c:v>6867</c:v>
                </c:pt>
                <c:pt idx="750">
                  <c:v>6865</c:v>
                </c:pt>
                <c:pt idx="751">
                  <c:v>6950</c:v>
                </c:pt>
                <c:pt idx="752">
                  <c:v>6954</c:v>
                </c:pt>
                <c:pt idx="753">
                  <c:v>6853</c:v>
                </c:pt>
                <c:pt idx="754">
                  <c:v>6909</c:v>
                </c:pt>
                <c:pt idx="755">
                  <c:v>6851</c:v>
                </c:pt>
                <c:pt idx="756">
                  <c:v>6796</c:v>
                </c:pt>
                <c:pt idx="757">
                  <c:v>6922</c:v>
                </c:pt>
                <c:pt idx="758">
                  <c:v>6925</c:v>
                </c:pt>
                <c:pt idx="759">
                  <c:v>6809</c:v>
                </c:pt>
                <c:pt idx="760">
                  <c:v>6803</c:v>
                </c:pt>
                <c:pt idx="761">
                  <c:v>6820</c:v>
                </c:pt>
                <c:pt idx="762">
                  <c:v>6758</c:v>
                </c:pt>
                <c:pt idx="763">
                  <c:v>6901</c:v>
                </c:pt>
                <c:pt idx="764">
                  <c:v>6850</c:v>
                </c:pt>
                <c:pt idx="765">
                  <c:v>6937</c:v>
                </c:pt>
                <c:pt idx="766">
                  <c:v>6940</c:v>
                </c:pt>
                <c:pt idx="767">
                  <c:v>6933</c:v>
                </c:pt>
                <c:pt idx="768">
                  <c:v>6809</c:v>
                </c:pt>
                <c:pt idx="769">
                  <c:v>6997</c:v>
                </c:pt>
                <c:pt idx="770">
                  <c:v>6889</c:v>
                </c:pt>
                <c:pt idx="771">
                  <c:v>6774</c:v>
                </c:pt>
                <c:pt idx="772">
                  <c:v>6782</c:v>
                </c:pt>
                <c:pt idx="773">
                  <c:v>6837</c:v>
                </c:pt>
                <c:pt idx="774">
                  <c:v>6862</c:v>
                </c:pt>
                <c:pt idx="775">
                  <c:v>6809</c:v>
                </c:pt>
                <c:pt idx="776">
                  <c:v>6904</c:v>
                </c:pt>
                <c:pt idx="777">
                  <c:v>6893</c:v>
                </c:pt>
                <c:pt idx="778">
                  <c:v>6655</c:v>
                </c:pt>
                <c:pt idx="779">
                  <c:v>6894</c:v>
                </c:pt>
                <c:pt idx="780">
                  <c:v>6800</c:v>
                </c:pt>
                <c:pt idx="781">
                  <c:v>6939</c:v>
                </c:pt>
                <c:pt idx="782">
                  <c:v>6837</c:v>
                </c:pt>
                <c:pt idx="783">
                  <c:v>6832</c:v>
                </c:pt>
                <c:pt idx="784">
                  <c:v>7022</c:v>
                </c:pt>
                <c:pt idx="785">
                  <c:v>6950</c:v>
                </c:pt>
                <c:pt idx="786">
                  <c:v>6863</c:v>
                </c:pt>
                <c:pt idx="787">
                  <c:v>6909</c:v>
                </c:pt>
                <c:pt idx="788">
                  <c:v>6663</c:v>
                </c:pt>
                <c:pt idx="789">
                  <c:v>6812</c:v>
                </c:pt>
                <c:pt idx="790">
                  <c:v>6930</c:v>
                </c:pt>
                <c:pt idx="791">
                  <c:v>6739</c:v>
                </c:pt>
                <c:pt idx="792">
                  <c:v>6935</c:v>
                </c:pt>
                <c:pt idx="793">
                  <c:v>6849</c:v>
                </c:pt>
                <c:pt idx="794">
                  <c:v>6779</c:v>
                </c:pt>
                <c:pt idx="795">
                  <c:v>6855</c:v>
                </c:pt>
                <c:pt idx="796">
                  <c:v>6898</c:v>
                </c:pt>
                <c:pt idx="797">
                  <c:v>6867</c:v>
                </c:pt>
                <c:pt idx="798">
                  <c:v>6826</c:v>
                </c:pt>
                <c:pt idx="799">
                  <c:v>6826</c:v>
                </c:pt>
                <c:pt idx="800">
                  <c:v>6761</c:v>
                </c:pt>
                <c:pt idx="801">
                  <c:v>6701</c:v>
                </c:pt>
                <c:pt idx="802">
                  <c:v>6817</c:v>
                </c:pt>
                <c:pt idx="803">
                  <c:v>6748</c:v>
                </c:pt>
                <c:pt idx="804">
                  <c:v>6858</c:v>
                </c:pt>
                <c:pt idx="805">
                  <c:v>6906</c:v>
                </c:pt>
                <c:pt idx="806">
                  <c:v>6826</c:v>
                </c:pt>
                <c:pt idx="807">
                  <c:v>6852</c:v>
                </c:pt>
                <c:pt idx="808">
                  <c:v>6928</c:v>
                </c:pt>
                <c:pt idx="809">
                  <c:v>6795</c:v>
                </c:pt>
                <c:pt idx="810">
                  <c:v>6794</c:v>
                </c:pt>
                <c:pt idx="811">
                  <c:v>6850</c:v>
                </c:pt>
                <c:pt idx="812">
                  <c:v>7127</c:v>
                </c:pt>
                <c:pt idx="813">
                  <c:v>6966</c:v>
                </c:pt>
                <c:pt idx="814">
                  <c:v>7006</c:v>
                </c:pt>
                <c:pt idx="815">
                  <c:v>6873</c:v>
                </c:pt>
                <c:pt idx="816">
                  <c:v>7020</c:v>
                </c:pt>
                <c:pt idx="817">
                  <c:v>7063</c:v>
                </c:pt>
                <c:pt idx="818">
                  <c:v>6969</c:v>
                </c:pt>
                <c:pt idx="819">
                  <c:v>6859</c:v>
                </c:pt>
                <c:pt idx="820">
                  <c:v>6831</c:v>
                </c:pt>
                <c:pt idx="821">
                  <c:v>6884</c:v>
                </c:pt>
                <c:pt idx="822">
                  <c:v>6966</c:v>
                </c:pt>
                <c:pt idx="823">
                  <c:v>6883</c:v>
                </c:pt>
                <c:pt idx="824">
                  <c:v>6962</c:v>
                </c:pt>
                <c:pt idx="825">
                  <c:v>6893</c:v>
                </c:pt>
                <c:pt idx="826">
                  <c:v>6942</c:v>
                </c:pt>
                <c:pt idx="827">
                  <c:v>6931</c:v>
                </c:pt>
                <c:pt idx="828">
                  <c:v>6959</c:v>
                </c:pt>
                <c:pt idx="829">
                  <c:v>6841</c:v>
                </c:pt>
                <c:pt idx="830">
                  <c:v>6896</c:v>
                </c:pt>
                <c:pt idx="831">
                  <c:v>6907</c:v>
                </c:pt>
                <c:pt idx="832">
                  <c:v>6828</c:v>
                </c:pt>
                <c:pt idx="833">
                  <c:v>6801</c:v>
                </c:pt>
                <c:pt idx="834">
                  <c:v>6749</c:v>
                </c:pt>
                <c:pt idx="835">
                  <c:v>6702</c:v>
                </c:pt>
                <c:pt idx="836">
                  <c:v>6838</c:v>
                </c:pt>
                <c:pt idx="837">
                  <c:v>6866</c:v>
                </c:pt>
                <c:pt idx="838">
                  <c:v>6651</c:v>
                </c:pt>
                <c:pt idx="839">
                  <c:v>6786</c:v>
                </c:pt>
                <c:pt idx="840">
                  <c:v>6656</c:v>
                </c:pt>
                <c:pt idx="841">
                  <c:v>6737</c:v>
                </c:pt>
                <c:pt idx="842">
                  <c:v>6663</c:v>
                </c:pt>
                <c:pt idx="843">
                  <c:v>6700</c:v>
                </c:pt>
                <c:pt idx="844">
                  <c:v>6798</c:v>
                </c:pt>
                <c:pt idx="845">
                  <c:v>6708</c:v>
                </c:pt>
                <c:pt idx="846">
                  <c:v>6695</c:v>
                </c:pt>
                <c:pt idx="847">
                  <c:v>6536</c:v>
                </c:pt>
                <c:pt idx="848">
                  <c:v>6677</c:v>
                </c:pt>
                <c:pt idx="849">
                  <c:v>6685</c:v>
                </c:pt>
                <c:pt idx="850">
                  <c:v>6754</c:v>
                </c:pt>
                <c:pt idx="851">
                  <c:v>6618</c:v>
                </c:pt>
                <c:pt idx="852">
                  <c:v>6606</c:v>
                </c:pt>
                <c:pt idx="853">
                  <c:v>6622</c:v>
                </c:pt>
                <c:pt idx="854">
                  <c:v>6597</c:v>
                </c:pt>
                <c:pt idx="855">
                  <c:v>6624</c:v>
                </c:pt>
                <c:pt idx="856">
                  <c:v>6675</c:v>
                </c:pt>
                <c:pt idx="857">
                  <c:v>6533</c:v>
                </c:pt>
                <c:pt idx="858">
                  <c:v>6537</c:v>
                </c:pt>
                <c:pt idx="859">
                  <c:v>6522</c:v>
                </c:pt>
                <c:pt idx="860">
                  <c:v>6761</c:v>
                </c:pt>
                <c:pt idx="861">
                  <c:v>6600</c:v>
                </c:pt>
                <c:pt idx="862">
                  <c:v>6615</c:v>
                </c:pt>
                <c:pt idx="863">
                  <c:v>6635</c:v>
                </c:pt>
                <c:pt idx="864">
                  <c:v>6544</c:v>
                </c:pt>
                <c:pt idx="865">
                  <c:v>6594</c:v>
                </c:pt>
                <c:pt idx="866">
                  <c:v>6488</c:v>
                </c:pt>
                <c:pt idx="867">
                  <c:v>6656</c:v>
                </c:pt>
                <c:pt idx="868">
                  <c:v>6688</c:v>
                </c:pt>
                <c:pt idx="869">
                  <c:v>6544</c:v>
                </c:pt>
                <c:pt idx="870">
                  <c:v>6580</c:v>
                </c:pt>
                <c:pt idx="871">
                  <c:v>6574</c:v>
                </c:pt>
                <c:pt idx="872">
                  <c:v>6698</c:v>
                </c:pt>
                <c:pt idx="873">
                  <c:v>6517</c:v>
                </c:pt>
                <c:pt idx="874">
                  <c:v>6664</c:v>
                </c:pt>
                <c:pt idx="875">
                  <c:v>6646</c:v>
                </c:pt>
                <c:pt idx="876">
                  <c:v>6616</c:v>
                </c:pt>
                <c:pt idx="877">
                  <c:v>6661</c:v>
                </c:pt>
                <c:pt idx="878">
                  <c:v>6522</c:v>
                </c:pt>
                <c:pt idx="879">
                  <c:v>6632</c:v>
                </c:pt>
                <c:pt idx="880">
                  <c:v>6539</c:v>
                </c:pt>
                <c:pt idx="881">
                  <c:v>6494</c:v>
                </c:pt>
                <c:pt idx="882">
                  <c:v>6497</c:v>
                </c:pt>
                <c:pt idx="883">
                  <c:v>6646</c:v>
                </c:pt>
                <c:pt idx="884">
                  <c:v>6541</c:v>
                </c:pt>
                <c:pt idx="885">
                  <c:v>6526</c:v>
                </c:pt>
                <c:pt idx="886">
                  <c:v>6364</c:v>
                </c:pt>
                <c:pt idx="887">
                  <c:v>6407</c:v>
                </c:pt>
                <c:pt idx="888">
                  <c:v>6530</c:v>
                </c:pt>
                <c:pt idx="889">
                  <c:v>6624</c:v>
                </c:pt>
                <c:pt idx="890">
                  <c:v>6494</c:v>
                </c:pt>
                <c:pt idx="891">
                  <c:v>6501</c:v>
                </c:pt>
                <c:pt idx="892">
                  <c:v>6468</c:v>
                </c:pt>
                <c:pt idx="893">
                  <c:v>6495</c:v>
                </c:pt>
                <c:pt idx="894">
                  <c:v>6396</c:v>
                </c:pt>
                <c:pt idx="895">
                  <c:v>6585</c:v>
                </c:pt>
                <c:pt idx="896">
                  <c:v>6604</c:v>
                </c:pt>
                <c:pt idx="897">
                  <c:v>6574</c:v>
                </c:pt>
                <c:pt idx="898">
                  <c:v>6406</c:v>
                </c:pt>
                <c:pt idx="899">
                  <c:v>6574</c:v>
                </c:pt>
                <c:pt idx="900">
                  <c:v>6526</c:v>
                </c:pt>
                <c:pt idx="901">
                  <c:v>6525</c:v>
                </c:pt>
                <c:pt idx="902">
                  <c:v>6339</c:v>
                </c:pt>
                <c:pt idx="903">
                  <c:v>6345</c:v>
                </c:pt>
                <c:pt idx="904">
                  <c:v>6461</c:v>
                </c:pt>
                <c:pt idx="905">
                  <c:v>6454</c:v>
                </c:pt>
                <c:pt idx="906">
                  <c:v>6457</c:v>
                </c:pt>
                <c:pt idx="907">
                  <c:v>6453</c:v>
                </c:pt>
                <c:pt idx="908">
                  <c:v>6520</c:v>
                </c:pt>
                <c:pt idx="909">
                  <c:v>6441</c:v>
                </c:pt>
                <c:pt idx="910">
                  <c:v>6455</c:v>
                </c:pt>
                <c:pt idx="911">
                  <c:v>6475</c:v>
                </c:pt>
                <c:pt idx="912">
                  <c:v>6399</c:v>
                </c:pt>
                <c:pt idx="913">
                  <c:v>6333</c:v>
                </c:pt>
                <c:pt idx="914">
                  <c:v>6572</c:v>
                </c:pt>
                <c:pt idx="915">
                  <c:v>6382</c:v>
                </c:pt>
                <c:pt idx="916">
                  <c:v>6531</c:v>
                </c:pt>
                <c:pt idx="917">
                  <c:v>6439</c:v>
                </c:pt>
                <c:pt idx="918">
                  <c:v>6381</c:v>
                </c:pt>
                <c:pt idx="919">
                  <c:v>6349</c:v>
                </c:pt>
                <c:pt idx="920">
                  <c:v>6428</c:v>
                </c:pt>
                <c:pt idx="921">
                  <c:v>6382</c:v>
                </c:pt>
                <c:pt idx="922">
                  <c:v>6366</c:v>
                </c:pt>
                <c:pt idx="923">
                  <c:v>6409</c:v>
                </c:pt>
                <c:pt idx="924">
                  <c:v>6351</c:v>
                </c:pt>
                <c:pt idx="925">
                  <c:v>6505</c:v>
                </c:pt>
                <c:pt idx="926">
                  <c:v>6622</c:v>
                </c:pt>
                <c:pt idx="927">
                  <c:v>6495</c:v>
                </c:pt>
                <c:pt idx="928">
                  <c:v>6364</c:v>
                </c:pt>
                <c:pt idx="929">
                  <c:v>6439</c:v>
                </c:pt>
                <c:pt idx="930">
                  <c:v>6306</c:v>
                </c:pt>
                <c:pt idx="931">
                  <c:v>6475</c:v>
                </c:pt>
                <c:pt idx="932">
                  <c:v>6483</c:v>
                </c:pt>
                <c:pt idx="933">
                  <c:v>6439</c:v>
                </c:pt>
                <c:pt idx="934">
                  <c:v>6210</c:v>
                </c:pt>
                <c:pt idx="935">
                  <c:v>6278</c:v>
                </c:pt>
                <c:pt idx="936">
                  <c:v>6388</c:v>
                </c:pt>
                <c:pt idx="937">
                  <c:v>6250</c:v>
                </c:pt>
                <c:pt idx="938">
                  <c:v>6306</c:v>
                </c:pt>
                <c:pt idx="939">
                  <c:v>6425</c:v>
                </c:pt>
                <c:pt idx="940">
                  <c:v>6171</c:v>
                </c:pt>
                <c:pt idx="941">
                  <c:v>6301</c:v>
                </c:pt>
                <c:pt idx="942">
                  <c:v>6505</c:v>
                </c:pt>
                <c:pt idx="943">
                  <c:v>6296</c:v>
                </c:pt>
                <c:pt idx="944">
                  <c:v>6343</c:v>
                </c:pt>
                <c:pt idx="945">
                  <c:v>6328</c:v>
                </c:pt>
                <c:pt idx="946">
                  <c:v>6416</c:v>
                </c:pt>
                <c:pt idx="947">
                  <c:v>6365</c:v>
                </c:pt>
                <c:pt idx="948">
                  <c:v>6411</c:v>
                </c:pt>
                <c:pt idx="949">
                  <c:v>6329</c:v>
                </c:pt>
                <c:pt idx="950">
                  <c:v>6320</c:v>
                </c:pt>
                <c:pt idx="951">
                  <c:v>6353</c:v>
                </c:pt>
                <c:pt idx="952">
                  <c:v>6287</c:v>
                </c:pt>
                <c:pt idx="953">
                  <c:v>6400</c:v>
                </c:pt>
                <c:pt idx="954">
                  <c:v>6348</c:v>
                </c:pt>
                <c:pt idx="955">
                  <c:v>6308</c:v>
                </c:pt>
                <c:pt idx="956">
                  <c:v>6249</c:v>
                </c:pt>
                <c:pt idx="957">
                  <c:v>6367</c:v>
                </c:pt>
                <c:pt idx="958">
                  <c:v>6313</c:v>
                </c:pt>
                <c:pt idx="959">
                  <c:v>6245</c:v>
                </c:pt>
                <c:pt idx="960">
                  <c:v>6186</c:v>
                </c:pt>
                <c:pt idx="961">
                  <c:v>6353</c:v>
                </c:pt>
                <c:pt idx="962">
                  <c:v>6315</c:v>
                </c:pt>
                <c:pt idx="963">
                  <c:v>6303</c:v>
                </c:pt>
                <c:pt idx="964">
                  <c:v>6209</c:v>
                </c:pt>
                <c:pt idx="965">
                  <c:v>6260</c:v>
                </c:pt>
                <c:pt idx="966">
                  <c:v>6248</c:v>
                </c:pt>
                <c:pt idx="967">
                  <c:v>6223</c:v>
                </c:pt>
                <c:pt idx="968">
                  <c:v>6255</c:v>
                </c:pt>
                <c:pt idx="969">
                  <c:v>6361</c:v>
                </c:pt>
                <c:pt idx="970">
                  <c:v>6140</c:v>
                </c:pt>
                <c:pt idx="971">
                  <c:v>6159</c:v>
                </c:pt>
                <c:pt idx="972">
                  <c:v>6278</c:v>
                </c:pt>
                <c:pt idx="973">
                  <c:v>6264</c:v>
                </c:pt>
                <c:pt idx="974">
                  <c:v>6199</c:v>
                </c:pt>
                <c:pt idx="975">
                  <c:v>6297</c:v>
                </c:pt>
                <c:pt idx="976">
                  <c:v>6209</c:v>
                </c:pt>
                <c:pt idx="977">
                  <c:v>6217</c:v>
                </c:pt>
                <c:pt idx="978">
                  <c:v>6226</c:v>
                </c:pt>
                <c:pt idx="979">
                  <c:v>6141</c:v>
                </c:pt>
                <c:pt idx="980">
                  <c:v>6203</c:v>
                </c:pt>
                <c:pt idx="981">
                  <c:v>6225</c:v>
                </c:pt>
                <c:pt idx="982">
                  <c:v>6228</c:v>
                </c:pt>
                <c:pt idx="983">
                  <c:v>6284</c:v>
                </c:pt>
                <c:pt idx="984">
                  <c:v>6218</c:v>
                </c:pt>
                <c:pt idx="985">
                  <c:v>6288</c:v>
                </c:pt>
                <c:pt idx="986">
                  <c:v>6309</c:v>
                </c:pt>
                <c:pt idx="987">
                  <c:v>6268</c:v>
                </c:pt>
                <c:pt idx="988">
                  <c:v>6266</c:v>
                </c:pt>
                <c:pt idx="989">
                  <c:v>6112</c:v>
                </c:pt>
                <c:pt idx="990">
                  <c:v>6363</c:v>
                </c:pt>
                <c:pt idx="991">
                  <c:v>6165</c:v>
                </c:pt>
                <c:pt idx="992">
                  <c:v>6213</c:v>
                </c:pt>
                <c:pt idx="993">
                  <c:v>6108</c:v>
                </c:pt>
                <c:pt idx="994">
                  <c:v>6183</c:v>
                </c:pt>
                <c:pt idx="995">
                  <c:v>6246</c:v>
                </c:pt>
                <c:pt idx="996">
                  <c:v>6253</c:v>
                </c:pt>
                <c:pt idx="997">
                  <c:v>6330</c:v>
                </c:pt>
                <c:pt idx="998">
                  <c:v>6278</c:v>
                </c:pt>
                <c:pt idx="999">
                  <c:v>6334</c:v>
                </c:pt>
                <c:pt idx="1000">
                  <c:v>6427</c:v>
                </c:pt>
                <c:pt idx="1001">
                  <c:v>6322</c:v>
                </c:pt>
                <c:pt idx="1002">
                  <c:v>6358</c:v>
                </c:pt>
                <c:pt idx="1003">
                  <c:v>6393</c:v>
                </c:pt>
                <c:pt idx="1004">
                  <c:v>6285</c:v>
                </c:pt>
                <c:pt idx="1005">
                  <c:v>6458</c:v>
                </c:pt>
                <c:pt idx="1006">
                  <c:v>6304</c:v>
                </c:pt>
                <c:pt idx="1007">
                  <c:v>6518</c:v>
                </c:pt>
                <c:pt idx="1008">
                  <c:v>6412</c:v>
                </c:pt>
                <c:pt idx="1009">
                  <c:v>6315</c:v>
                </c:pt>
                <c:pt idx="1010">
                  <c:v>6475</c:v>
                </c:pt>
                <c:pt idx="1011">
                  <c:v>6607</c:v>
                </c:pt>
                <c:pt idx="1012">
                  <c:v>6491</c:v>
                </c:pt>
                <c:pt idx="1013">
                  <c:v>6490</c:v>
                </c:pt>
                <c:pt idx="1014">
                  <c:v>6531</c:v>
                </c:pt>
                <c:pt idx="1015">
                  <c:v>6585</c:v>
                </c:pt>
                <c:pt idx="1016">
                  <c:v>6477</c:v>
                </c:pt>
                <c:pt idx="1017">
                  <c:v>6620</c:v>
                </c:pt>
                <c:pt idx="1018">
                  <c:v>6688</c:v>
                </c:pt>
                <c:pt idx="1019">
                  <c:v>6563</c:v>
                </c:pt>
                <c:pt idx="1020">
                  <c:v>6547</c:v>
                </c:pt>
                <c:pt idx="1021">
                  <c:v>6596</c:v>
                </c:pt>
                <c:pt idx="1022">
                  <c:v>6441</c:v>
                </c:pt>
                <c:pt idx="1023">
                  <c:v>6527</c:v>
                </c:pt>
                <c:pt idx="1024">
                  <c:v>6468</c:v>
                </c:pt>
                <c:pt idx="1025">
                  <c:v>6615</c:v>
                </c:pt>
                <c:pt idx="1026">
                  <c:v>6354</c:v>
                </c:pt>
                <c:pt idx="1027">
                  <c:v>6419</c:v>
                </c:pt>
                <c:pt idx="1028">
                  <c:v>6417</c:v>
                </c:pt>
                <c:pt idx="1029">
                  <c:v>6327</c:v>
                </c:pt>
                <c:pt idx="1030">
                  <c:v>6253</c:v>
                </c:pt>
                <c:pt idx="1031">
                  <c:v>6208</c:v>
                </c:pt>
                <c:pt idx="1032">
                  <c:v>6334</c:v>
                </c:pt>
                <c:pt idx="1033">
                  <c:v>6244</c:v>
                </c:pt>
                <c:pt idx="1034">
                  <c:v>6283</c:v>
                </c:pt>
                <c:pt idx="1035">
                  <c:v>6394</c:v>
                </c:pt>
                <c:pt idx="1036">
                  <c:v>6420</c:v>
                </c:pt>
                <c:pt idx="1037">
                  <c:v>6275</c:v>
                </c:pt>
                <c:pt idx="1038">
                  <c:v>6286</c:v>
                </c:pt>
                <c:pt idx="1039">
                  <c:v>6179</c:v>
                </c:pt>
                <c:pt idx="1040">
                  <c:v>6268</c:v>
                </c:pt>
                <c:pt idx="1041">
                  <c:v>6282</c:v>
                </c:pt>
                <c:pt idx="1042">
                  <c:v>6123</c:v>
                </c:pt>
                <c:pt idx="1043">
                  <c:v>6180</c:v>
                </c:pt>
                <c:pt idx="1044">
                  <c:v>6139</c:v>
                </c:pt>
                <c:pt idx="1045">
                  <c:v>6083</c:v>
                </c:pt>
                <c:pt idx="1046">
                  <c:v>6125</c:v>
                </c:pt>
                <c:pt idx="1047">
                  <c:v>6128</c:v>
                </c:pt>
                <c:pt idx="1048">
                  <c:v>6049</c:v>
                </c:pt>
                <c:pt idx="1049">
                  <c:v>6120</c:v>
                </c:pt>
                <c:pt idx="1050">
                  <c:v>6034</c:v>
                </c:pt>
                <c:pt idx="1051">
                  <c:v>6022</c:v>
                </c:pt>
                <c:pt idx="1052">
                  <c:v>6122</c:v>
                </c:pt>
                <c:pt idx="1053">
                  <c:v>6029</c:v>
                </c:pt>
                <c:pt idx="1054">
                  <c:v>6015</c:v>
                </c:pt>
                <c:pt idx="1055">
                  <c:v>6014</c:v>
                </c:pt>
                <c:pt idx="1056">
                  <c:v>6025</c:v>
                </c:pt>
                <c:pt idx="1057">
                  <c:v>6097</c:v>
                </c:pt>
                <c:pt idx="1058">
                  <c:v>5916</c:v>
                </c:pt>
                <c:pt idx="1059">
                  <c:v>6110</c:v>
                </c:pt>
                <c:pt idx="1060">
                  <c:v>6068</c:v>
                </c:pt>
                <c:pt idx="1061">
                  <c:v>5909</c:v>
                </c:pt>
                <c:pt idx="1062">
                  <c:v>5992</c:v>
                </c:pt>
                <c:pt idx="1063">
                  <c:v>5958</c:v>
                </c:pt>
                <c:pt idx="1064">
                  <c:v>5962</c:v>
                </c:pt>
                <c:pt idx="1065">
                  <c:v>5979</c:v>
                </c:pt>
                <c:pt idx="1066">
                  <c:v>5973</c:v>
                </c:pt>
                <c:pt idx="1067">
                  <c:v>5969</c:v>
                </c:pt>
                <c:pt idx="1068">
                  <c:v>5925</c:v>
                </c:pt>
                <c:pt idx="1069">
                  <c:v>5884</c:v>
                </c:pt>
                <c:pt idx="1070">
                  <c:v>5838</c:v>
                </c:pt>
                <c:pt idx="1071">
                  <c:v>5929</c:v>
                </c:pt>
                <c:pt idx="1072">
                  <c:v>5990</c:v>
                </c:pt>
                <c:pt idx="1073">
                  <c:v>6010</c:v>
                </c:pt>
                <c:pt idx="1074">
                  <c:v>6044</c:v>
                </c:pt>
                <c:pt idx="1075">
                  <c:v>5766</c:v>
                </c:pt>
                <c:pt idx="1076">
                  <c:v>5990</c:v>
                </c:pt>
                <c:pt idx="1077">
                  <c:v>6027</c:v>
                </c:pt>
                <c:pt idx="1078">
                  <c:v>5853</c:v>
                </c:pt>
                <c:pt idx="1079">
                  <c:v>5903</c:v>
                </c:pt>
                <c:pt idx="1080">
                  <c:v>6012</c:v>
                </c:pt>
                <c:pt idx="1081">
                  <c:v>5809</c:v>
                </c:pt>
                <c:pt idx="1082">
                  <c:v>5687</c:v>
                </c:pt>
                <c:pt idx="1083">
                  <c:v>5926</c:v>
                </c:pt>
                <c:pt idx="1084">
                  <c:v>5921</c:v>
                </c:pt>
                <c:pt idx="1085">
                  <c:v>5840</c:v>
                </c:pt>
                <c:pt idx="1086">
                  <c:v>5913</c:v>
                </c:pt>
                <c:pt idx="1087">
                  <c:v>5863</c:v>
                </c:pt>
                <c:pt idx="1088">
                  <c:v>5821</c:v>
                </c:pt>
                <c:pt idx="1089">
                  <c:v>5844</c:v>
                </c:pt>
                <c:pt idx="1090">
                  <c:v>5868</c:v>
                </c:pt>
                <c:pt idx="1091">
                  <c:v>5849</c:v>
                </c:pt>
                <c:pt idx="1092">
                  <c:v>5933</c:v>
                </c:pt>
                <c:pt idx="1093">
                  <c:v>5865</c:v>
                </c:pt>
                <c:pt idx="1094">
                  <c:v>5849</c:v>
                </c:pt>
                <c:pt idx="1095">
                  <c:v>5890</c:v>
                </c:pt>
                <c:pt idx="1096">
                  <c:v>5913</c:v>
                </c:pt>
                <c:pt idx="1097">
                  <c:v>5823</c:v>
                </c:pt>
                <c:pt idx="1098">
                  <c:v>5820</c:v>
                </c:pt>
                <c:pt idx="1099">
                  <c:v>5846</c:v>
                </c:pt>
                <c:pt idx="1100">
                  <c:v>5892</c:v>
                </c:pt>
                <c:pt idx="1101">
                  <c:v>5795</c:v>
                </c:pt>
                <c:pt idx="1102">
                  <c:v>5912</c:v>
                </c:pt>
                <c:pt idx="1103">
                  <c:v>5906</c:v>
                </c:pt>
                <c:pt idx="1104">
                  <c:v>5852</c:v>
                </c:pt>
                <c:pt idx="1105">
                  <c:v>5877</c:v>
                </c:pt>
                <c:pt idx="1106">
                  <c:v>5799</c:v>
                </c:pt>
                <c:pt idx="1107">
                  <c:v>5815</c:v>
                </c:pt>
                <c:pt idx="1108">
                  <c:v>5832</c:v>
                </c:pt>
                <c:pt idx="1109">
                  <c:v>5795</c:v>
                </c:pt>
                <c:pt idx="1110">
                  <c:v>5865</c:v>
                </c:pt>
                <c:pt idx="1111">
                  <c:v>5744</c:v>
                </c:pt>
                <c:pt idx="1112">
                  <c:v>5762</c:v>
                </c:pt>
                <c:pt idx="1113">
                  <c:v>5730</c:v>
                </c:pt>
                <c:pt idx="1114">
                  <c:v>5855</c:v>
                </c:pt>
                <c:pt idx="1115">
                  <c:v>5783</c:v>
                </c:pt>
                <c:pt idx="1116">
                  <c:v>5762</c:v>
                </c:pt>
                <c:pt idx="1117">
                  <c:v>5755</c:v>
                </c:pt>
                <c:pt idx="1118">
                  <c:v>5832</c:v>
                </c:pt>
                <c:pt idx="1119">
                  <c:v>5706</c:v>
                </c:pt>
                <c:pt idx="1120">
                  <c:v>5787</c:v>
                </c:pt>
                <c:pt idx="1121">
                  <c:v>5750</c:v>
                </c:pt>
                <c:pt idx="1122">
                  <c:v>5789</c:v>
                </c:pt>
                <c:pt idx="1123">
                  <c:v>5769</c:v>
                </c:pt>
                <c:pt idx="1124">
                  <c:v>5880</c:v>
                </c:pt>
                <c:pt idx="1125">
                  <c:v>5790</c:v>
                </c:pt>
                <c:pt idx="1126">
                  <c:v>5757</c:v>
                </c:pt>
                <c:pt idx="1127">
                  <c:v>5738</c:v>
                </c:pt>
                <c:pt idx="1128">
                  <c:v>5770</c:v>
                </c:pt>
                <c:pt idx="1129">
                  <c:v>5745</c:v>
                </c:pt>
                <c:pt idx="1130">
                  <c:v>5689</c:v>
                </c:pt>
                <c:pt idx="1131">
                  <c:v>5743</c:v>
                </c:pt>
                <c:pt idx="1132">
                  <c:v>5672</c:v>
                </c:pt>
                <c:pt idx="1133">
                  <c:v>5769</c:v>
                </c:pt>
                <c:pt idx="1134">
                  <c:v>5687</c:v>
                </c:pt>
                <c:pt idx="1135">
                  <c:v>5865</c:v>
                </c:pt>
                <c:pt idx="1136">
                  <c:v>5754</c:v>
                </c:pt>
                <c:pt idx="1137">
                  <c:v>5920</c:v>
                </c:pt>
                <c:pt idx="1138">
                  <c:v>5682</c:v>
                </c:pt>
                <c:pt idx="1139">
                  <c:v>5716</c:v>
                </c:pt>
                <c:pt idx="1140">
                  <c:v>5706</c:v>
                </c:pt>
                <c:pt idx="1141">
                  <c:v>5871</c:v>
                </c:pt>
                <c:pt idx="1142">
                  <c:v>5841</c:v>
                </c:pt>
                <c:pt idx="1143">
                  <c:v>5811</c:v>
                </c:pt>
                <c:pt idx="1144">
                  <c:v>5699</c:v>
                </c:pt>
                <c:pt idx="1145">
                  <c:v>5653</c:v>
                </c:pt>
                <c:pt idx="1146">
                  <c:v>5637</c:v>
                </c:pt>
                <c:pt idx="1147">
                  <c:v>5758</c:v>
                </c:pt>
                <c:pt idx="1148">
                  <c:v>5707</c:v>
                </c:pt>
                <c:pt idx="1149">
                  <c:v>5760</c:v>
                </c:pt>
                <c:pt idx="1150">
                  <c:v>5747</c:v>
                </c:pt>
                <c:pt idx="1151">
                  <c:v>5711</c:v>
                </c:pt>
                <c:pt idx="1152">
                  <c:v>5804</c:v>
                </c:pt>
                <c:pt idx="1153">
                  <c:v>5680</c:v>
                </c:pt>
                <c:pt idx="1154">
                  <c:v>5719</c:v>
                </c:pt>
                <c:pt idx="1155">
                  <c:v>5595</c:v>
                </c:pt>
                <c:pt idx="1156">
                  <c:v>5623</c:v>
                </c:pt>
                <c:pt idx="1157">
                  <c:v>5622</c:v>
                </c:pt>
                <c:pt idx="1158">
                  <c:v>5750</c:v>
                </c:pt>
                <c:pt idx="1159">
                  <c:v>5723</c:v>
                </c:pt>
                <c:pt idx="1160">
                  <c:v>5658</c:v>
                </c:pt>
                <c:pt idx="1161">
                  <c:v>5568</c:v>
                </c:pt>
                <c:pt idx="1162">
                  <c:v>5545</c:v>
                </c:pt>
                <c:pt idx="1163">
                  <c:v>5654</c:v>
                </c:pt>
                <c:pt idx="1164">
                  <c:v>5635</c:v>
                </c:pt>
                <c:pt idx="1165">
                  <c:v>5619</c:v>
                </c:pt>
                <c:pt idx="1166">
                  <c:v>5550</c:v>
                </c:pt>
                <c:pt idx="1167">
                  <c:v>5553</c:v>
                </c:pt>
                <c:pt idx="1168">
                  <c:v>5626</c:v>
                </c:pt>
                <c:pt idx="1169">
                  <c:v>5562</c:v>
                </c:pt>
                <c:pt idx="1170">
                  <c:v>5615</c:v>
                </c:pt>
                <c:pt idx="1171">
                  <c:v>5635</c:v>
                </c:pt>
                <c:pt idx="1172">
                  <c:v>5618</c:v>
                </c:pt>
                <c:pt idx="1173">
                  <c:v>5488</c:v>
                </c:pt>
                <c:pt idx="1174">
                  <c:v>5467</c:v>
                </c:pt>
                <c:pt idx="1175">
                  <c:v>5511</c:v>
                </c:pt>
                <c:pt idx="1176">
                  <c:v>5516</c:v>
                </c:pt>
                <c:pt idx="1177">
                  <c:v>5483</c:v>
                </c:pt>
                <c:pt idx="1178">
                  <c:v>5535</c:v>
                </c:pt>
                <c:pt idx="1179">
                  <c:v>5534</c:v>
                </c:pt>
                <c:pt idx="1180">
                  <c:v>5487</c:v>
                </c:pt>
                <c:pt idx="1181">
                  <c:v>5459</c:v>
                </c:pt>
                <c:pt idx="1182">
                  <c:v>5398</c:v>
                </c:pt>
                <c:pt idx="1183">
                  <c:v>5562</c:v>
                </c:pt>
                <c:pt idx="1184">
                  <c:v>5520</c:v>
                </c:pt>
                <c:pt idx="1185">
                  <c:v>5515</c:v>
                </c:pt>
                <c:pt idx="1186">
                  <c:v>5512</c:v>
                </c:pt>
                <c:pt idx="1187">
                  <c:v>5427</c:v>
                </c:pt>
                <c:pt idx="1188">
                  <c:v>5623</c:v>
                </c:pt>
                <c:pt idx="1189">
                  <c:v>5466</c:v>
                </c:pt>
                <c:pt idx="1190">
                  <c:v>5439</c:v>
                </c:pt>
                <c:pt idx="1191">
                  <c:v>5545</c:v>
                </c:pt>
                <c:pt idx="1192">
                  <c:v>5434</c:v>
                </c:pt>
                <c:pt idx="1193">
                  <c:v>5495</c:v>
                </c:pt>
                <c:pt idx="1194">
                  <c:v>5556</c:v>
                </c:pt>
                <c:pt idx="1195">
                  <c:v>5472</c:v>
                </c:pt>
                <c:pt idx="1196">
                  <c:v>5498</c:v>
                </c:pt>
                <c:pt idx="1197">
                  <c:v>5375</c:v>
                </c:pt>
                <c:pt idx="1198">
                  <c:v>5440</c:v>
                </c:pt>
                <c:pt idx="1199">
                  <c:v>5521</c:v>
                </c:pt>
                <c:pt idx="1200">
                  <c:v>5363</c:v>
                </c:pt>
                <c:pt idx="1201">
                  <c:v>5449</c:v>
                </c:pt>
                <c:pt idx="1202">
                  <c:v>5439</c:v>
                </c:pt>
                <c:pt idx="1203">
                  <c:v>5559</c:v>
                </c:pt>
                <c:pt idx="1204">
                  <c:v>5395</c:v>
                </c:pt>
                <c:pt idx="1205">
                  <c:v>5402</c:v>
                </c:pt>
                <c:pt idx="1206">
                  <c:v>5319</c:v>
                </c:pt>
                <c:pt idx="1207">
                  <c:v>5385</c:v>
                </c:pt>
                <c:pt idx="1208">
                  <c:v>5429</c:v>
                </c:pt>
                <c:pt idx="1209">
                  <c:v>5424</c:v>
                </c:pt>
                <c:pt idx="1210">
                  <c:v>5459</c:v>
                </c:pt>
                <c:pt idx="1211">
                  <c:v>5503</c:v>
                </c:pt>
                <c:pt idx="1212">
                  <c:v>5459</c:v>
                </c:pt>
                <c:pt idx="1213">
                  <c:v>5354</c:v>
                </c:pt>
                <c:pt idx="1214">
                  <c:v>5384</c:v>
                </c:pt>
                <c:pt idx="1215">
                  <c:v>5537</c:v>
                </c:pt>
                <c:pt idx="1216">
                  <c:v>5290</c:v>
                </c:pt>
                <c:pt idx="1217">
                  <c:v>5458</c:v>
                </c:pt>
                <c:pt idx="1218">
                  <c:v>5381</c:v>
                </c:pt>
                <c:pt idx="1219">
                  <c:v>5527</c:v>
                </c:pt>
                <c:pt idx="1220">
                  <c:v>5492</c:v>
                </c:pt>
                <c:pt idx="1221">
                  <c:v>5370</c:v>
                </c:pt>
                <c:pt idx="1222">
                  <c:v>5462</c:v>
                </c:pt>
                <c:pt idx="1223">
                  <c:v>5455</c:v>
                </c:pt>
                <c:pt idx="1224">
                  <c:v>5534</c:v>
                </c:pt>
                <c:pt idx="1225">
                  <c:v>5364</c:v>
                </c:pt>
                <c:pt idx="1226">
                  <c:v>5386</c:v>
                </c:pt>
                <c:pt idx="1227">
                  <c:v>5510</c:v>
                </c:pt>
                <c:pt idx="1228">
                  <c:v>5426</c:v>
                </c:pt>
                <c:pt idx="1229">
                  <c:v>5406</c:v>
                </c:pt>
                <c:pt idx="1230">
                  <c:v>5476</c:v>
                </c:pt>
                <c:pt idx="1231">
                  <c:v>5354</c:v>
                </c:pt>
                <c:pt idx="1232">
                  <c:v>5457</c:v>
                </c:pt>
                <c:pt idx="1233">
                  <c:v>5357</c:v>
                </c:pt>
                <c:pt idx="1234">
                  <c:v>5323</c:v>
                </c:pt>
                <c:pt idx="1235">
                  <c:v>5295</c:v>
                </c:pt>
                <c:pt idx="1236">
                  <c:v>5283</c:v>
                </c:pt>
                <c:pt idx="1237">
                  <c:v>5260</c:v>
                </c:pt>
                <c:pt idx="1238">
                  <c:v>5303</c:v>
                </c:pt>
                <c:pt idx="1239">
                  <c:v>5335</c:v>
                </c:pt>
                <c:pt idx="1240">
                  <c:v>5336</c:v>
                </c:pt>
                <c:pt idx="1241">
                  <c:v>5208</c:v>
                </c:pt>
                <c:pt idx="1242">
                  <c:v>5469</c:v>
                </c:pt>
                <c:pt idx="1243">
                  <c:v>5416</c:v>
                </c:pt>
                <c:pt idx="1244">
                  <c:v>5365</c:v>
                </c:pt>
                <c:pt idx="1245">
                  <c:v>5302</c:v>
                </c:pt>
                <c:pt idx="1246">
                  <c:v>5306</c:v>
                </c:pt>
                <c:pt idx="1247">
                  <c:v>5266</c:v>
                </c:pt>
                <c:pt idx="1248">
                  <c:v>5152</c:v>
                </c:pt>
                <c:pt idx="1249">
                  <c:v>5364</c:v>
                </c:pt>
                <c:pt idx="1250">
                  <c:v>5160</c:v>
                </c:pt>
                <c:pt idx="1251">
                  <c:v>5346</c:v>
                </c:pt>
                <c:pt idx="1252">
                  <c:v>5224</c:v>
                </c:pt>
                <c:pt idx="1253">
                  <c:v>5300</c:v>
                </c:pt>
                <c:pt idx="1254">
                  <c:v>5302</c:v>
                </c:pt>
                <c:pt idx="1255">
                  <c:v>5293</c:v>
                </c:pt>
                <c:pt idx="1256">
                  <c:v>5223</c:v>
                </c:pt>
                <c:pt idx="1257">
                  <c:v>5179</c:v>
                </c:pt>
                <c:pt idx="1258">
                  <c:v>5159</c:v>
                </c:pt>
                <c:pt idx="1259">
                  <c:v>5252</c:v>
                </c:pt>
                <c:pt idx="1260">
                  <c:v>5207</c:v>
                </c:pt>
                <c:pt idx="1261">
                  <c:v>5175</c:v>
                </c:pt>
                <c:pt idx="1262">
                  <c:v>5185</c:v>
                </c:pt>
                <c:pt idx="1263">
                  <c:v>5194</c:v>
                </c:pt>
                <c:pt idx="1264">
                  <c:v>5213</c:v>
                </c:pt>
                <c:pt idx="1265">
                  <c:v>5146</c:v>
                </c:pt>
                <c:pt idx="1266">
                  <c:v>5338</c:v>
                </c:pt>
                <c:pt idx="1267">
                  <c:v>5205</c:v>
                </c:pt>
                <c:pt idx="1268">
                  <c:v>5164</c:v>
                </c:pt>
                <c:pt idx="1269">
                  <c:v>5185</c:v>
                </c:pt>
                <c:pt idx="1270">
                  <c:v>5100</c:v>
                </c:pt>
                <c:pt idx="1271">
                  <c:v>5046</c:v>
                </c:pt>
                <c:pt idx="1272">
                  <c:v>5188</c:v>
                </c:pt>
                <c:pt idx="1273">
                  <c:v>5125</c:v>
                </c:pt>
                <c:pt idx="1274">
                  <c:v>5226</c:v>
                </c:pt>
                <c:pt idx="1275">
                  <c:v>5085</c:v>
                </c:pt>
                <c:pt idx="1276">
                  <c:v>5144</c:v>
                </c:pt>
                <c:pt idx="1277">
                  <c:v>5285</c:v>
                </c:pt>
                <c:pt idx="1278">
                  <c:v>5192</c:v>
                </c:pt>
                <c:pt idx="1279">
                  <c:v>5106</c:v>
                </c:pt>
                <c:pt idx="1280">
                  <c:v>5265</c:v>
                </c:pt>
                <c:pt idx="1281">
                  <c:v>5114</c:v>
                </c:pt>
                <c:pt idx="1282">
                  <c:v>5102</c:v>
                </c:pt>
                <c:pt idx="1283">
                  <c:v>5039</c:v>
                </c:pt>
                <c:pt idx="1284">
                  <c:v>5211</c:v>
                </c:pt>
                <c:pt idx="1285">
                  <c:v>5050</c:v>
                </c:pt>
                <c:pt idx="1286">
                  <c:v>5203</c:v>
                </c:pt>
                <c:pt idx="1287">
                  <c:v>5161</c:v>
                </c:pt>
                <c:pt idx="1288">
                  <c:v>5124</c:v>
                </c:pt>
                <c:pt idx="1289">
                  <c:v>5005</c:v>
                </c:pt>
                <c:pt idx="1290">
                  <c:v>5040</c:v>
                </c:pt>
                <c:pt idx="1291">
                  <c:v>4994</c:v>
                </c:pt>
                <c:pt idx="1292">
                  <c:v>5133</c:v>
                </c:pt>
                <c:pt idx="1293">
                  <c:v>5131</c:v>
                </c:pt>
                <c:pt idx="1294">
                  <c:v>5026</c:v>
                </c:pt>
                <c:pt idx="1295">
                  <c:v>5032</c:v>
                </c:pt>
                <c:pt idx="1296">
                  <c:v>4990</c:v>
                </c:pt>
                <c:pt idx="1297">
                  <c:v>5091</c:v>
                </c:pt>
                <c:pt idx="1298">
                  <c:v>4964</c:v>
                </c:pt>
                <c:pt idx="1299">
                  <c:v>4985</c:v>
                </c:pt>
                <c:pt idx="1300">
                  <c:v>5045</c:v>
                </c:pt>
                <c:pt idx="1301">
                  <c:v>5072</c:v>
                </c:pt>
                <c:pt idx="1302">
                  <c:v>4982</c:v>
                </c:pt>
                <c:pt idx="1303">
                  <c:v>4945</c:v>
                </c:pt>
                <c:pt idx="1304">
                  <c:v>5042</c:v>
                </c:pt>
                <c:pt idx="1305">
                  <c:v>5049</c:v>
                </c:pt>
                <c:pt idx="1306">
                  <c:v>5040</c:v>
                </c:pt>
                <c:pt idx="1307">
                  <c:v>5191</c:v>
                </c:pt>
                <c:pt idx="1308">
                  <c:v>5133</c:v>
                </c:pt>
                <c:pt idx="1309">
                  <c:v>4995</c:v>
                </c:pt>
                <c:pt idx="1310">
                  <c:v>5069</c:v>
                </c:pt>
                <c:pt idx="1311">
                  <c:v>4875</c:v>
                </c:pt>
                <c:pt idx="1312">
                  <c:v>4896</c:v>
                </c:pt>
                <c:pt idx="1313">
                  <c:v>4991</c:v>
                </c:pt>
                <c:pt idx="1314">
                  <c:v>5016</c:v>
                </c:pt>
                <c:pt idx="1315">
                  <c:v>5002</c:v>
                </c:pt>
                <c:pt idx="1316">
                  <c:v>4930</c:v>
                </c:pt>
                <c:pt idx="1317">
                  <c:v>5022</c:v>
                </c:pt>
                <c:pt idx="1318">
                  <c:v>4829</c:v>
                </c:pt>
                <c:pt idx="1319">
                  <c:v>4861</c:v>
                </c:pt>
                <c:pt idx="1320">
                  <c:v>5103</c:v>
                </c:pt>
                <c:pt idx="1321">
                  <c:v>5001</c:v>
                </c:pt>
                <c:pt idx="1322">
                  <c:v>4908</c:v>
                </c:pt>
                <c:pt idx="1323">
                  <c:v>4976</c:v>
                </c:pt>
                <c:pt idx="1324">
                  <c:v>4857</c:v>
                </c:pt>
                <c:pt idx="1325">
                  <c:v>4965</c:v>
                </c:pt>
                <c:pt idx="1326">
                  <c:v>4896</c:v>
                </c:pt>
                <c:pt idx="1327">
                  <c:v>4906</c:v>
                </c:pt>
                <c:pt idx="1328">
                  <c:v>4894</c:v>
                </c:pt>
                <c:pt idx="1329">
                  <c:v>4957</c:v>
                </c:pt>
                <c:pt idx="1330">
                  <c:v>4841</c:v>
                </c:pt>
                <c:pt idx="1331">
                  <c:v>4914</c:v>
                </c:pt>
                <c:pt idx="1332">
                  <c:v>4963</c:v>
                </c:pt>
                <c:pt idx="1333">
                  <c:v>4944</c:v>
                </c:pt>
                <c:pt idx="1334">
                  <c:v>4830</c:v>
                </c:pt>
                <c:pt idx="1335">
                  <c:v>4867</c:v>
                </c:pt>
                <c:pt idx="1336">
                  <c:v>4874</c:v>
                </c:pt>
                <c:pt idx="1337">
                  <c:v>4754</c:v>
                </c:pt>
                <c:pt idx="1338">
                  <c:v>4760</c:v>
                </c:pt>
                <c:pt idx="1339">
                  <c:v>4812</c:v>
                </c:pt>
                <c:pt idx="1340">
                  <c:v>4845</c:v>
                </c:pt>
                <c:pt idx="1341">
                  <c:v>4668</c:v>
                </c:pt>
                <c:pt idx="1342">
                  <c:v>4769</c:v>
                </c:pt>
                <c:pt idx="1343">
                  <c:v>4868</c:v>
                </c:pt>
                <c:pt idx="1344">
                  <c:v>4937</c:v>
                </c:pt>
                <c:pt idx="1345">
                  <c:v>4776</c:v>
                </c:pt>
                <c:pt idx="1346">
                  <c:v>4765</c:v>
                </c:pt>
                <c:pt idx="1347">
                  <c:v>4868</c:v>
                </c:pt>
                <c:pt idx="1348">
                  <c:v>4866</c:v>
                </c:pt>
                <c:pt idx="1349">
                  <c:v>4832</c:v>
                </c:pt>
                <c:pt idx="1350">
                  <c:v>4863</c:v>
                </c:pt>
                <c:pt idx="1351">
                  <c:v>4867</c:v>
                </c:pt>
                <c:pt idx="1352">
                  <c:v>4854</c:v>
                </c:pt>
                <c:pt idx="1353">
                  <c:v>4882</c:v>
                </c:pt>
                <c:pt idx="1354">
                  <c:v>4938</c:v>
                </c:pt>
                <c:pt idx="1355">
                  <c:v>4800</c:v>
                </c:pt>
                <c:pt idx="1356">
                  <c:v>4870</c:v>
                </c:pt>
                <c:pt idx="1357">
                  <c:v>4832</c:v>
                </c:pt>
                <c:pt idx="1358">
                  <c:v>4862</c:v>
                </c:pt>
                <c:pt idx="1359">
                  <c:v>4818</c:v>
                </c:pt>
                <c:pt idx="1360">
                  <c:v>4807</c:v>
                </c:pt>
                <c:pt idx="1361">
                  <c:v>4660</c:v>
                </c:pt>
                <c:pt idx="1362">
                  <c:v>4890</c:v>
                </c:pt>
                <c:pt idx="1363">
                  <c:v>4779</c:v>
                </c:pt>
                <c:pt idx="1364">
                  <c:v>4740</c:v>
                </c:pt>
                <c:pt idx="1365">
                  <c:v>4701</c:v>
                </c:pt>
                <c:pt idx="1366">
                  <c:v>4774</c:v>
                </c:pt>
                <c:pt idx="1367">
                  <c:v>4815</c:v>
                </c:pt>
                <c:pt idx="1368">
                  <c:v>4796</c:v>
                </c:pt>
                <c:pt idx="1369">
                  <c:v>4858</c:v>
                </c:pt>
                <c:pt idx="1370">
                  <c:v>4767</c:v>
                </c:pt>
                <c:pt idx="1371">
                  <c:v>4725</c:v>
                </c:pt>
                <c:pt idx="1372">
                  <c:v>4956</c:v>
                </c:pt>
                <c:pt idx="1373">
                  <c:v>4825</c:v>
                </c:pt>
                <c:pt idx="1374">
                  <c:v>4728</c:v>
                </c:pt>
                <c:pt idx="1375">
                  <c:v>4706</c:v>
                </c:pt>
                <c:pt idx="1376">
                  <c:v>4802</c:v>
                </c:pt>
                <c:pt idx="1377">
                  <c:v>4653</c:v>
                </c:pt>
                <c:pt idx="1378">
                  <c:v>4688</c:v>
                </c:pt>
                <c:pt idx="1379">
                  <c:v>4697</c:v>
                </c:pt>
                <c:pt idx="1380">
                  <c:v>4676</c:v>
                </c:pt>
                <c:pt idx="1381">
                  <c:v>4799</c:v>
                </c:pt>
                <c:pt idx="1382">
                  <c:v>4710</c:v>
                </c:pt>
                <c:pt idx="1383">
                  <c:v>4848</c:v>
                </c:pt>
                <c:pt idx="1384">
                  <c:v>4731</c:v>
                </c:pt>
                <c:pt idx="1385">
                  <c:v>4616</c:v>
                </c:pt>
                <c:pt idx="1386">
                  <c:v>4728</c:v>
                </c:pt>
                <c:pt idx="1387">
                  <c:v>4652</c:v>
                </c:pt>
                <c:pt idx="1388">
                  <c:v>4686</c:v>
                </c:pt>
                <c:pt idx="1389">
                  <c:v>4678</c:v>
                </c:pt>
                <c:pt idx="1390">
                  <c:v>4686</c:v>
                </c:pt>
                <c:pt idx="1391">
                  <c:v>4793</c:v>
                </c:pt>
                <c:pt idx="1392">
                  <c:v>4760</c:v>
                </c:pt>
                <c:pt idx="1393">
                  <c:v>4674</c:v>
                </c:pt>
                <c:pt idx="1394">
                  <c:v>4753</c:v>
                </c:pt>
                <c:pt idx="1395">
                  <c:v>4749</c:v>
                </c:pt>
                <c:pt idx="1396">
                  <c:v>4776</c:v>
                </c:pt>
                <c:pt idx="1397">
                  <c:v>4715</c:v>
                </c:pt>
                <c:pt idx="1398">
                  <c:v>4723</c:v>
                </c:pt>
                <c:pt idx="1399">
                  <c:v>4743</c:v>
                </c:pt>
                <c:pt idx="1400">
                  <c:v>4767</c:v>
                </c:pt>
                <c:pt idx="1401">
                  <c:v>4616</c:v>
                </c:pt>
                <c:pt idx="1402">
                  <c:v>4703</c:v>
                </c:pt>
                <c:pt idx="1403">
                  <c:v>4694</c:v>
                </c:pt>
                <c:pt idx="1404">
                  <c:v>4681</c:v>
                </c:pt>
                <c:pt idx="1405">
                  <c:v>4642</c:v>
                </c:pt>
                <c:pt idx="1406">
                  <c:v>4708</c:v>
                </c:pt>
                <c:pt idx="1407">
                  <c:v>4710</c:v>
                </c:pt>
                <c:pt idx="1408">
                  <c:v>4610</c:v>
                </c:pt>
                <c:pt idx="1409">
                  <c:v>4701</c:v>
                </c:pt>
                <c:pt idx="1410">
                  <c:v>4580</c:v>
                </c:pt>
                <c:pt idx="1411">
                  <c:v>4571</c:v>
                </c:pt>
                <c:pt idx="1412">
                  <c:v>4579</c:v>
                </c:pt>
                <c:pt idx="1413">
                  <c:v>4707</c:v>
                </c:pt>
                <c:pt idx="1414">
                  <c:v>4734</c:v>
                </c:pt>
                <c:pt idx="1415">
                  <c:v>4651</c:v>
                </c:pt>
                <c:pt idx="1416">
                  <c:v>4736</c:v>
                </c:pt>
                <c:pt idx="1417">
                  <c:v>4697</c:v>
                </c:pt>
                <c:pt idx="1418">
                  <c:v>4644</c:v>
                </c:pt>
                <c:pt idx="1419">
                  <c:v>4661</c:v>
                </c:pt>
                <c:pt idx="1420">
                  <c:v>4625</c:v>
                </c:pt>
                <c:pt idx="1421">
                  <c:v>4680</c:v>
                </c:pt>
                <c:pt idx="1422">
                  <c:v>4635</c:v>
                </c:pt>
                <c:pt idx="1423">
                  <c:v>4633</c:v>
                </c:pt>
                <c:pt idx="1424">
                  <c:v>4602</c:v>
                </c:pt>
                <c:pt idx="1425">
                  <c:v>4574</c:v>
                </c:pt>
                <c:pt idx="1426">
                  <c:v>4602</c:v>
                </c:pt>
                <c:pt idx="1427">
                  <c:v>4509</c:v>
                </c:pt>
                <c:pt idx="1428">
                  <c:v>4590</c:v>
                </c:pt>
                <c:pt idx="1429">
                  <c:v>4579</c:v>
                </c:pt>
                <c:pt idx="1430">
                  <c:v>4472</c:v>
                </c:pt>
                <c:pt idx="1431">
                  <c:v>4543</c:v>
                </c:pt>
                <c:pt idx="1432">
                  <c:v>4519</c:v>
                </c:pt>
                <c:pt idx="1433">
                  <c:v>4521</c:v>
                </c:pt>
                <c:pt idx="1434">
                  <c:v>4616</c:v>
                </c:pt>
                <c:pt idx="1435">
                  <c:v>4637</c:v>
                </c:pt>
                <c:pt idx="1436">
                  <c:v>4485</c:v>
                </c:pt>
                <c:pt idx="1437">
                  <c:v>4694</c:v>
                </c:pt>
                <c:pt idx="1438">
                  <c:v>4545</c:v>
                </c:pt>
                <c:pt idx="1439">
                  <c:v>4617</c:v>
                </c:pt>
                <c:pt idx="1440">
                  <c:v>4630</c:v>
                </c:pt>
                <c:pt idx="1441">
                  <c:v>4530</c:v>
                </c:pt>
                <c:pt idx="1442">
                  <c:v>4428</c:v>
                </c:pt>
                <c:pt idx="1443">
                  <c:v>4534</c:v>
                </c:pt>
                <c:pt idx="1444">
                  <c:v>4455</c:v>
                </c:pt>
                <c:pt idx="1445">
                  <c:v>4553</c:v>
                </c:pt>
                <c:pt idx="1446">
                  <c:v>4657</c:v>
                </c:pt>
                <c:pt idx="1447">
                  <c:v>4492</c:v>
                </c:pt>
                <c:pt idx="1448">
                  <c:v>4521</c:v>
                </c:pt>
                <c:pt idx="1449">
                  <c:v>4503</c:v>
                </c:pt>
                <c:pt idx="1450">
                  <c:v>4458</c:v>
                </c:pt>
                <c:pt idx="1451">
                  <c:v>4502</c:v>
                </c:pt>
                <c:pt idx="1452">
                  <c:v>4576</c:v>
                </c:pt>
                <c:pt idx="1453">
                  <c:v>4409</c:v>
                </c:pt>
                <c:pt idx="1454">
                  <c:v>4566</c:v>
                </c:pt>
                <c:pt idx="1455">
                  <c:v>4689</c:v>
                </c:pt>
                <c:pt idx="1456">
                  <c:v>4653</c:v>
                </c:pt>
                <c:pt idx="1457">
                  <c:v>4506</c:v>
                </c:pt>
                <c:pt idx="1458">
                  <c:v>4494</c:v>
                </c:pt>
                <c:pt idx="1459">
                  <c:v>4561</c:v>
                </c:pt>
                <c:pt idx="1460">
                  <c:v>4491</c:v>
                </c:pt>
                <c:pt idx="1461">
                  <c:v>4610</c:v>
                </c:pt>
                <c:pt idx="1462">
                  <c:v>4506</c:v>
                </c:pt>
                <c:pt idx="1463">
                  <c:v>4514</c:v>
                </c:pt>
                <c:pt idx="1464">
                  <c:v>4496</c:v>
                </c:pt>
                <c:pt idx="1465">
                  <c:v>4552</c:v>
                </c:pt>
                <c:pt idx="1466">
                  <c:v>4533</c:v>
                </c:pt>
                <c:pt idx="1467">
                  <c:v>4650</c:v>
                </c:pt>
                <c:pt idx="1468">
                  <c:v>4520</c:v>
                </c:pt>
                <c:pt idx="1469">
                  <c:v>4500</c:v>
                </c:pt>
                <c:pt idx="1470">
                  <c:v>4590</c:v>
                </c:pt>
                <c:pt idx="1471">
                  <c:v>4507</c:v>
                </c:pt>
                <c:pt idx="1472">
                  <c:v>4412</c:v>
                </c:pt>
                <c:pt idx="1473">
                  <c:v>4557</c:v>
                </c:pt>
                <c:pt idx="1474">
                  <c:v>4556</c:v>
                </c:pt>
                <c:pt idx="1475">
                  <c:v>4358</c:v>
                </c:pt>
                <c:pt idx="1476">
                  <c:v>4436</c:v>
                </c:pt>
                <c:pt idx="1477">
                  <c:v>4421</c:v>
                </c:pt>
                <c:pt idx="1478">
                  <c:v>4422</c:v>
                </c:pt>
                <c:pt idx="1479">
                  <c:v>4447</c:v>
                </c:pt>
                <c:pt idx="1480">
                  <c:v>4466</c:v>
                </c:pt>
                <c:pt idx="1481">
                  <c:v>4508</c:v>
                </c:pt>
                <c:pt idx="1482">
                  <c:v>4379</c:v>
                </c:pt>
                <c:pt idx="1483">
                  <c:v>4362</c:v>
                </c:pt>
                <c:pt idx="1484">
                  <c:v>4432</c:v>
                </c:pt>
                <c:pt idx="1485">
                  <c:v>4385</c:v>
                </c:pt>
                <c:pt idx="1486">
                  <c:v>4457</c:v>
                </c:pt>
                <c:pt idx="1487">
                  <c:v>4448</c:v>
                </c:pt>
                <c:pt idx="1488">
                  <c:v>4416</c:v>
                </c:pt>
                <c:pt idx="1489">
                  <c:v>4427</c:v>
                </c:pt>
                <c:pt idx="1490">
                  <c:v>4379</c:v>
                </c:pt>
                <c:pt idx="1491">
                  <c:v>4301</c:v>
                </c:pt>
                <c:pt idx="1492">
                  <c:v>4500</c:v>
                </c:pt>
                <c:pt idx="1493">
                  <c:v>4493</c:v>
                </c:pt>
                <c:pt idx="1494">
                  <c:v>4414</c:v>
                </c:pt>
                <c:pt idx="1495">
                  <c:v>4415</c:v>
                </c:pt>
                <c:pt idx="1496">
                  <c:v>4404</c:v>
                </c:pt>
                <c:pt idx="1497">
                  <c:v>4446</c:v>
                </c:pt>
                <c:pt idx="1498">
                  <c:v>4495</c:v>
                </c:pt>
                <c:pt idx="1499">
                  <c:v>4436</c:v>
                </c:pt>
                <c:pt idx="1500">
                  <c:v>4330</c:v>
                </c:pt>
                <c:pt idx="1501">
                  <c:v>4331</c:v>
                </c:pt>
                <c:pt idx="1502">
                  <c:v>4312</c:v>
                </c:pt>
                <c:pt idx="1503">
                  <c:v>4439</c:v>
                </c:pt>
                <c:pt idx="1504">
                  <c:v>4409</c:v>
                </c:pt>
                <c:pt idx="1505">
                  <c:v>4422</c:v>
                </c:pt>
                <c:pt idx="1506">
                  <c:v>4400</c:v>
                </c:pt>
                <c:pt idx="1507">
                  <c:v>4339</c:v>
                </c:pt>
                <c:pt idx="1508">
                  <c:v>4297</c:v>
                </c:pt>
                <c:pt idx="1509">
                  <c:v>4434</c:v>
                </c:pt>
                <c:pt idx="1510">
                  <c:v>4389</c:v>
                </c:pt>
                <c:pt idx="1511">
                  <c:v>4330</c:v>
                </c:pt>
                <c:pt idx="1512">
                  <c:v>4425</c:v>
                </c:pt>
                <c:pt idx="1513">
                  <c:v>4434</c:v>
                </c:pt>
                <c:pt idx="1514">
                  <c:v>4285</c:v>
                </c:pt>
                <c:pt idx="1515">
                  <c:v>4359</c:v>
                </c:pt>
                <c:pt idx="1516">
                  <c:v>4346</c:v>
                </c:pt>
                <c:pt idx="1517">
                  <c:v>4475</c:v>
                </c:pt>
                <c:pt idx="1518">
                  <c:v>4496</c:v>
                </c:pt>
                <c:pt idx="1519">
                  <c:v>4394</c:v>
                </c:pt>
                <c:pt idx="1520">
                  <c:v>4295</c:v>
                </c:pt>
                <c:pt idx="1521">
                  <c:v>4389</c:v>
                </c:pt>
                <c:pt idx="1522">
                  <c:v>4396</c:v>
                </c:pt>
                <c:pt idx="1523">
                  <c:v>4465</c:v>
                </c:pt>
                <c:pt idx="1524">
                  <c:v>4336</c:v>
                </c:pt>
                <c:pt idx="1525">
                  <c:v>4470</c:v>
                </c:pt>
                <c:pt idx="1526">
                  <c:v>4485</c:v>
                </c:pt>
                <c:pt idx="1527">
                  <c:v>4441</c:v>
                </c:pt>
                <c:pt idx="1528">
                  <c:v>4411</c:v>
                </c:pt>
                <c:pt idx="1529">
                  <c:v>4501</c:v>
                </c:pt>
                <c:pt idx="1530">
                  <c:v>4548</c:v>
                </c:pt>
                <c:pt idx="1531">
                  <c:v>4305</c:v>
                </c:pt>
                <c:pt idx="1532">
                  <c:v>4475</c:v>
                </c:pt>
                <c:pt idx="1533">
                  <c:v>4449</c:v>
                </c:pt>
                <c:pt idx="1534">
                  <c:v>4517</c:v>
                </c:pt>
                <c:pt idx="1535">
                  <c:v>4419</c:v>
                </c:pt>
                <c:pt idx="1536">
                  <c:v>4429</c:v>
                </c:pt>
                <c:pt idx="1537">
                  <c:v>4401</c:v>
                </c:pt>
                <c:pt idx="1538">
                  <c:v>4425</c:v>
                </c:pt>
                <c:pt idx="1539">
                  <c:v>4475</c:v>
                </c:pt>
                <c:pt idx="1540">
                  <c:v>4569</c:v>
                </c:pt>
                <c:pt idx="1541">
                  <c:v>4515</c:v>
                </c:pt>
                <c:pt idx="1542">
                  <c:v>4490</c:v>
                </c:pt>
                <c:pt idx="1543">
                  <c:v>4415</c:v>
                </c:pt>
                <c:pt idx="1544">
                  <c:v>4685</c:v>
                </c:pt>
                <c:pt idx="1545">
                  <c:v>4797</c:v>
                </c:pt>
                <c:pt idx="1546">
                  <c:v>4695</c:v>
                </c:pt>
                <c:pt idx="1547">
                  <c:v>4697</c:v>
                </c:pt>
                <c:pt idx="1548">
                  <c:v>4754</c:v>
                </c:pt>
                <c:pt idx="1549">
                  <c:v>4821</c:v>
                </c:pt>
                <c:pt idx="1550">
                  <c:v>4852</c:v>
                </c:pt>
                <c:pt idx="1551">
                  <c:v>4795</c:v>
                </c:pt>
                <c:pt idx="1552">
                  <c:v>4944</c:v>
                </c:pt>
                <c:pt idx="1553">
                  <c:v>5163</c:v>
                </c:pt>
                <c:pt idx="1554">
                  <c:v>5270</c:v>
                </c:pt>
                <c:pt idx="1555">
                  <c:v>5340</c:v>
                </c:pt>
                <c:pt idx="1556">
                  <c:v>5505</c:v>
                </c:pt>
                <c:pt idx="1557">
                  <c:v>5717</c:v>
                </c:pt>
                <c:pt idx="1558">
                  <c:v>5675</c:v>
                </c:pt>
                <c:pt idx="1559">
                  <c:v>6060</c:v>
                </c:pt>
                <c:pt idx="1560">
                  <c:v>6092</c:v>
                </c:pt>
                <c:pt idx="1561">
                  <c:v>6531</c:v>
                </c:pt>
                <c:pt idx="1562">
                  <c:v>6545</c:v>
                </c:pt>
                <c:pt idx="1563">
                  <c:v>6800</c:v>
                </c:pt>
                <c:pt idx="1564">
                  <c:v>7025</c:v>
                </c:pt>
                <c:pt idx="1565">
                  <c:v>7403</c:v>
                </c:pt>
                <c:pt idx="1566">
                  <c:v>7638</c:v>
                </c:pt>
                <c:pt idx="1567">
                  <c:v>7793</c:v>
                </c:pt>
                <c:pt idx="1568">
                  <c:v>8235</c:v>
                </c:pt>
                <c:pt idx="1569">
                  <c:v>8519</c:v>
                </c:pt>
                <c:pt idx="1570">
                  <c:v>9017</c:v>
                </c:pt>
                <c:pt idx="1571">
                  <c:v>9726</c:v>
                </c:pt>
                <c:pt idx="1572">
                  <c:v>10267</c:v>
                </c:pt>
                <c:pt idx="1573">
                  <c:v>10891</c:v>
                </c:pt>
                <c:pt idx="1574">
                  <c:v>11670</c:v>
                </c:pt>
                <c:pt idx="1575">
                  <c:v>12081</c:v>
                </c:pt>
                <c:pt idx="1576">
                  <c:v>12934</c:v>
                </c:pt>
                <c:pt idx="1577">
                  <c:v>13784</c:v>
                </c:pt>
                <c:pt idx="1578">
                  <c:v>14634</c:v>
                </c:pt>
                <c:pt idx="1579">
                  <c:v>15153</c:v>
                </c:pt>
                <c:pt idx="1580">
                  <c:v>16020</c:v>
                </c:pt>
                <c:pt idx="1581">
                  <c:v>16459</c:v>
                </c:pt>
                <c:pt idx="1582">
                  <c:v>16614</c:v>
                </c:pt>
                <c:pt idx="1583">
                  <c:v>17116</c:v>
                </c:pt>
                <c:pt idx="1584">
                  <c:v>16817</c:v>
                </c:pt>
                <c:pt idx="1585">
                  <c:v>17144</c:v>
                </c:pt>
                <c:pt idx="1586">
                  <c:v>16714</c:v>
                </c:pt>
                <c:pt idx="1587">
                  <c:v>16569</c:v>
                </c:pt>
                <c:pt idx="1588">
                  <c:v>16017</c:v>
                </c:pt>
                <c:pt idx="1589">
                  <c:v>15696</c:v>
                </c:pt>
                <c:pt idx="1590">
                  <c:v>15138</c:v>
                </c:pt>
                <c:pt idx="1591">
                  <c:v>14713</c:v>
                </c:pt>
                <c:pt idx="1592">
                  <c:v>14283</c:v>
                </c:pt>
                <c:pt idx="1593">
                  <c:v>13246</c:v>
                </c:pt>
                <c:pt idx="1594">
                  <c:v>12756</c:v>
                </c:pt>
                <c:pt idx="1595">
                  <c:v>12095</c:v>
                </c:pt>
                <c:pt idx="1596">
                  <c:v>11221</c:v>
                </c:pt>
                <c:pt idx="1597">
                  <c:v>10452</c:v>
                </c:pt>
                <c:pt idx="1598">
                  <c:v>9907</c:v>
                </c:pt>
                <c:pt idx="1599">
                  <c:v>9237</c:v>
                </c:pt>
                <c:pt idx="1600">
                  <c:v>8681</c:v>
                </c:pt>
                <c:pt idx="1601">
                  <c:v>8225</c:v>
                </c:pt>
                <c:pt idx="1602">
                  <c:v>7745</c:v>
                </c:pt>
                <c:pt idx="1603">
                  <c:v>7357</c:v>
                </c:pt>
                <c:pt idx="1604">
                  <c:v>6899</c:v>
                </c:pt>
                <c:pt idx="1605">
                  <c:v>6531</c:v>
                </c:pt>
                <c:pt idx="1606">
                  <c:v>6312</c:v>
                </c:pt>
                <c:pt idx="1607">
                  <c:v>6033</c:v>
                </c:pt>
                <c:pt idx="1608">
                  <c:v>5825</c:v>
                </c:pt>
                <c:pt idx="1609">
                  <c:v>5668</c:v>
                </c:pt>
                <c:pt idx="1610">
                  <c:v>5358</c:v>
                </c:pt>
                <c:pt idx="1611">
                  <c:v>5251</c:v>
                </c:pt>
                <c:pt idx="1612">
                  <c:v>5045</c:v>
                </c:pt>
                <c:pt idx="1613">
                  <c:v>4931</c:v>
                </c:pt>
                <c:pt idx="1614">
                  <c:v>4887</c:v>
                </c:pt>
                <c:pt idx="1615">
                  <c:v>4726</c:v>
                </c:pt>
                <c:pt idx="1616">
                  <c:v>4753</c:v>
                </c:pt>
                <c:pt idx="1617">
                  <c:v>4753</c:v>
                </c:pt>
                <c:pt idx="1618">
                  <c:v>4568</c:v>
                </c:pt>
                <c:pt idx="1619">
                  <c:v>4478</c:v>
                </c:pt>
                <c:pt idx="1620">
                  <c:v>4365</c:v>
                </c:pt>
                <c:pt idx="1621">
                  <c:v>4385</c:v>
                </c:pt>
                <c:pt idx="1622">
                  <c:v>4408</c:v>
                </c:pt>
                <c:pt idx="1623">
                  <c:v>4324</c:v>
                </c:pt>
                <c:pt idx="1624">
                  <c:v>4251</c:v>
                </c:pt>
                <c:pt idx="1625">
                  <c:v>4201</c:v>
                </c:pt>
                <c:pt idx="1626">
                  <c:v>4219</c:v>
                </c:pt>
                <c:pt idx="1627">
                  <c:v>4289</c:v>
                </c:pt>
                <c:pt idx="1628">
                  <c:v>4135</c:v>
                </c:pt>
                <c:pt idx="1629">
                  <c:v>4108</c:v>
                </c:pt>
                <c:pt idx="1630">
                  <c:v>4159</c:v>
                </c:pt>
                <c:pt idx="1631">
                  <c:v>4143</c:v>
                </c:pt>
                <c:pt idx="1632">
                  <c:v>4142</c:v>
                </c:pt>
                <c:pt idx="1633">
                  <c:v>4146</c:v>
                </c:pt>
                <c:pt idx="1634">
                  <c:v>4075</c:v>
                </c:pt>
                <c:pt idx="1635">
                  <c:v>4105</c:v>
                </c:pt>
                <c:pt idx="1636">
                  <c:v>4129</c:v>
                </c:pt>
                <c:pt idx="1637">
                  <c:v>4042</c:v>
                </c:pt>
                <c:pt idx="1638">
                  <c:v>4078</c:v>
                </c:pt>
                <c:pt idx="1639">
                  <c:v>4086</c:v>
                </c:pt>
                <c:pt idx="1640">
                  <c:v>3940</c:v>
                </c:pt>
                <c:pt idx="1641">
                  <c:v>4031</c:v>
                </c:pt>
                <c:pt idx="1642">
                  <c:v>4076</c:v>
                </c:pt>
                <c:pt idx="1643">
                  <c:v>4011</c:v>
                </c:pt>
                <c:pt idx="1644">
                  <c:v>3984</c:v>
                </c:pt>
                <c:pt idx="1645">
                  <c:v>3923</c:v>
                </c:pt>
                <c:pt idx="1646">
                  <c:v>3842</c:v>
                </c:pt>
                <c:pt idx="1647">
                  <c:v>3965</c:v>
                </c:pt>
                <c:pt idx="1648">
                  <c:v>3853</c:v>
                </c:pt>
                <c:pt idx="1649">
                  <c:v>3901</c:v>
                </c:pt>
                <c:pt idx="1650">
                  <c:v>3942</c:v>
                </c:pt>
                <c:pt idx="1651">
                  <c:v>3873</c:v>
                </c:pt>
                <c:pt idx="1652">
                  <c:v>3901</c:v>
                </c:pt>
                <c:pt idx="1653">
                  <c:v>3976</c:v>
                </c:pt>
                <c:pt idx="1654">
                  <c:v>3901</c:v>
                </c:pt>
                <c:pt idx="1655">
                  <c:v>3902</c:v>
                </c:pt>
                <c:pt idx="1656">
                  <c:v>3889</c:v>
                </c:pt>
                <c:pt idx="1657">
                  <c:v>3931</c:v>
                </c:pt>
                <c:pt idx="1658">
                  <c:v>3916</c:v>
                </c:pt>
                <c:pt idx="1659">
                  <c:v>3893</c:v>
                </c:pt>
                <c:pt idx="1660">
                  <c:v>3933</c:v>
                </c:pt>
                <c:pt idx="1661">
                  <c:v>3884</c:v>
                </c:pt>
                <c:pt idx="1662">
                  <c:v>3831</c:v>
                </c:pt>
                <c:pt idx="1663">
                  <c:v>3891</c:v>
                </c:pt>
                <c:pt idx="1664">
                  <c:v>3831</c:v>
                </c:pt>
                <c:pt idx="1665">
                  <c:v>3875</c:v>
                </c:pt>
                <c:pt idx="1666">
                  <c:v>3803</c:v>
                </c:pt>
                <c:pt idx="1667">
                  <c:v>3944</c:v>
                </c:pt>
                <c:pt idx="1668">
                  <c:v>3897</c:v>
                </c:pt>
                <c:pt idx="1669">
                  <c:v>3802</c:v>
                </c:pt>
                <c:pt idx="1670">
                  <c:v>3754</c:v>
                </c:pt>
                <c:pt idx="1671">
                  <c:v>3722</c:v>
                </c:pt>
                <c:pt idx="1672">
                  <c:v>3777</c:v>
                </c:pt>
                <c:pt idx="1673">
                  <c:v>3914</c:v>
                </c:pt>
                <c:pt idx="1674">
                  <c:v>3866</c:v>
                </c:pt>
                <c:pt idx="1675">
                  <c:v>3852</c:v>
                </c:pt>
                <c:pt idx="1676">
                  <c:v>3705</c:v>
                </c:pt>
                <c:pt idx="1677">
                  <c:v>3768</c:v>
                </c:pt>
                <c:pt idx="1678">
                  <c:v>3802</c:v>
                </c:pt>
                <c:pt idx="1679">
                  <c:v>3798</c:v>
                </c:pt>
                <c:pt idx="1680">
                  <c:v>3898</c:v>
                </c:pt>
                <c:pt idx="1681">
                  <c:v>3751</c:v>
                </c:pt>
                <c:pt idx="1682">
                  <c:v>3826</c:v>
                </c:pt>
                <c:pt idx="1683">
                  <c:v>3835</c:v>
                </c:pt>
                <c:pt idx="1684">
                  <c:v>3747</c:v>
                </c:pt>
                <c:pt idx="1685">
                  <c:v>3754</c:v>
                </c:pt>
                <c:pt idx="1686">
                  <c:v>3842</c:v>
                </c:pt>
                <c:pt idx="1687">
                  <c:v>3841</c:v>
                </c:pt>
                <c:pt idx="1688">
                  <c:v>3861</c:v>
                </c:pt>
                <c:pt idx="1689">
                  <c:v>3780</c:v>
                </c:pt>
                <c:pt idx="1690">
                  <c:v>3801</c:v>
                </c:pt>
                <c:pt idx="1691">
                  <c:v>3770</c:v>
                </c:pt>
                <c:pt idx="1692">
                  <c:v>3789</c:v>
                </c:pt>
                <c:pt idx="1693">
                  <c:v>3691</c:v>
                </c:pt>
                <c:pt idx="1694">
                  <c:v>3711</c:v>
                </c:pt>
                <c:pt idx="1695">
                  <c:v>3785</c:v>
                </c:pt>
                <c:pt idx="1696">
                  <c:v>3669</c:v>
                </c:pt>
                <c:pt idx="1697">
                  <c:v>3678</c:v>
                </c:pt>
                <c:pt idx="1698">
                  <c:v>3728</c:v>
                </c:pt>
                <c:pt idx="1699">
                  <c:v>3807</c:v>
                </c:pt>
                <c:pt idx="1700">
                  <c:v>3711</c:v>
                </c:pt>
                <c:pt idx="1701">
                  <c:v>3740</c:v>
                </c:pt>
                <c:pt idx="1702">
                  <c:v>3659</c:v>
                </c:pt>
                <c:pt idx="1703">
                  <c:v>3760</c:v>
                </c:pt>
                <c:pt idx="1704">
                  <c:v>3750</c:v>
                </c:pt>
                <c:pt idx="1705">
                  <c:v>3725</c:v>
                </c:pt>
                <c:pt idx="1706">
                  <c:v>3684</c:v>
                </c:pt>
                <c:pt idx="1707">
                  <c:v>3677</c:v>
                </c:pt>
                <c:pt idx="1708">
                  <c:v>3733</c:v>
                </c:pt>
                <c:pt idx="1709">
                  <c:v>3738</c:v>
                </c:pt>
                <c:pt idx="1710">
                  <c:v>3671</c:v>
                </c:pt>
                <c:pt idx="1711">
                  <c:v>3779</c:v>
                </c:pt>
                <c:pt idx="1712">
                  <c:v>3728</c:v>
                </c:pt>
                <c:pt idx="1713">
                  <c:v>3714</c:v>
                </c:pt>
                <c:pt idx="1714">
                  <c:v>3748</c:v>
                </c:pt>
                <c:pt idx="1715">
                  <c:v>3691</c:v>
                </c:pt>
                <c:pt idx="1716">
                  <c:v>3649</c:v>
                </c:pt>
                <c:pt idx="1717">
                  <c:v>3648</c:v>
                </c:pt>
                <c:pt idx="1718">
                  <c:v>3630</c:v>
                </c:pt>
                <c:pt idx="1719">
                  <c:v>3640</c:v>
                </c:pt>
                <c:pt idx="1720">
                  <c:v>3593</c:v>
                </c:pt>
                <c:pt idx="1721">
                  <c:v>3666</c:v>
                </c:pt>
                <c:pt idx="1722">
                  <c:v>3716</c:v>
                </c:pt>
                <c:pt idx="1723">
                  <c:v>3695</c:v>
                </c:pt>
                <c:pt idx="1724">
                  <c:v>3607</c:v>
                </c:pt>
                <c:pt idx="1725">
                  <c:v>3786</c:v>
                </c:pt>
                <c:pt idx="1726">
                  <c:v>3653</c:v>
                </c:pt>
                <c:pt idx="1727">
                  <c:v>3658</c:v>
                </c:pt>
                <c:pt idx="1728">
                  <c:v>3664</c:v>
                </c:pt>
                <c:pt idx="1729">
                  <c:v>3685</c:v>
                </c:pt>
                <c:pt idx="1730">
                  <c:v>3674</c:v>
                </c:pt>
                <c:pt idx="1731">
                  <c:v>3628</c:v>
                </c:pt>
                <c:pt idx="1732">
                  <c:v>3670</c:v>
                </c:pt>
                <c:pt idx="1733">
                  <c:v>3644</c:v>
                </c:pt>
                <c:pt idx="1734">
                  <c:v>3695</c:v>
                </c:pt>
                <c:pt idx="1735">
                  <c:v>3682</c:v>
                </c:pt>
                <c:pt idx="1736">
                  <c:v>3601</c:v>
                </c:pt>
                <c:pt idx="1737">
                  <c:v>3691</c:v>
                </c:pt>
                <c:pt idx="1738">
                  <c:v>3652</c:v>
                </c:pt>
                <c:pt idx="1739">
                  <c:v>3591</c:v>
                </c:pt>
                <c:pt idx="1740">
                  <c:v>3647</c:v>
                </c:pt>
                <c:pt idx="1741">
                  <c:v>3707</c:v>
                </c:pt>
                <c:pt idx="1742">
                  <c:v>3675</c:v>
                </c:pt>
                <c:pt idx="1743">
                  <c:v>3715</c:v>
                </c:pt>
                <c:pt idx="1744">
                  <c:v>3629</c:v>
                </c:pt>
                <c:pt idx="1745">
                  <c:v>3596</c:v>
                </c:pt>
                <c:pt idx="1746">
                  <c:v>3634</c:v>
                </c:pt>
                <c:pt idx="1747">
                  <c:v>3701</c:v>
                </c:pt>
                <c:pt idx="1748">
                  <c:v>3614</c:v>
                </c:pt>
                <c:pt idx="1749">
                  <c:v>3576</c:v>
                </c:pt>
                <c:pt idx="1750">
                  <c:v>3586</c:v>
                </c:pt>
                <c:pt idx="1751">
                  <c:v>3718</c:v>
                </c:pt>
                <c:pt idx="1752">
                  <c:v>3481</c:v>
                </c:pt>
                <c:pt idx="1753">
                  <c:v>3467</c:v>
                </c:pt>
                <c:pt idx="1754">
                  <c:v>3555</c:v>
                </c:pt>
                <c:pt idx="1755">
                  <c:v>3567</c:v>
                </c:pt>
                <c:pt idx="1756">
                  <c:v>3588</c:v>
                </c:pt>
                <c:pt idx="1757">
                  <c:v>3587</c:v>
                </c:pt>
                <c:pt idx="1758">
                  <c:v>3532</c:v>
                </c:pt>
                <c:pt idx="1759">
                  <c:v>3529</c:v>
                </c:pt>
                <c:pt idx="1760">
                  <c:v>3597</c:v>
                </c:pt>
                <c:pt idx="1761">
                  <c:v>3579</c:v>
                </c:pt>
                <c:pt idx="1762">
                  <c:v>3561</c:v>
                </c:pt>
                <c:pt idx="1763">
                  <c:v>3600</c:v>
                </c:pt>
                <c:pt idx="1764">
                  <c:v>3577</c:v>
                </c:pt>
                <c:pt idx="1765">
                  <c:v>3598</c:v>
                </c:pt>
                <c:pt idx="1766">
                  <c:v>3529</c:v>
                </c:pt>
                <c:pt idx="1767">
                  <c:v>3532</c:v>
                </c:pt>
                <c:pt idx="1768">
                  <c:v>3565</c:v>
                </c:pt>
                <c:pt idx="1769">
                  <c:v>3548</c:v>
                </c:pt>
                <c:pt idx="1770">
                  <c:v>3464</c:v>
                </c:pt>
                <c:pt idx="1771">
                  <c:v>3524</c:v>
                </c:pt>
                <c:pt idx="1772">
                  <c:v>3552</c:v>
                </c:pt>
                <c:pt idx="1773">
                  <c:v>3594</c:v>
                </c:pt>
                <c:pt idx="1774">
                  <c:v>3590</c:v>
                </c:pt>
                <c:pt idx="1775">
                  <c:v>3578</c:v>
                </c:pt>
                <c:pt idx="1776">
                  <c:v>3431</c:v>
                </c:pt>
                <c:pt idx="1777">
                  <c:v>3569</c:v>
                </c:pt>
                <c:pt idx="1778">
                  <c:v>3622</c:v>
                </c:pt>
                <c:pt idx="1779">
                  <c:v>3463</c:v>
                </c:pt>
                <c:pt idx="1780">
                  <c:v>3508</c:v>
                </c:pt>
                <c:pt idx="1781">
                  <c:v>3488</c:v>
                </c:pt>
                <c:pt idx="1782">
                  <c:v>3615</c:v>
                </c:pt>
                <c:pt idx="1783">
                  <c:v>3603</c:v>
                </c:pt>
                <c:pt idx="1784">
                  <c:v>3505</c:v>
                </c:pt>
                <c:pt idx="1785">
                  <c:v>3540</c:v>
                </c:pt>
                <c:pt idx="1786">
                  <c:v>3470</c:v>
                </c:pt>
                <c:pt idx="1787">
                  <c:v>3510</c:v>
                </c:pt>
                <c:pt idx="1788">
                  <c:v>3551</c:v>
                </c:pt>
                <c:pt idx="1789">
                  <c:v>3543</c:v>
                </c:pt>
                <c:pt idx="1790">
                  <c:v>3444</c:v>
                </c:pt>
                <c:pt idx="1791">
                  <c:v>3503</c:v>
                </c:pt>
                <c:pt idx="1792">
                  <c:v>3484</c:v>
                </c:pt>
                <c:pt idx="1793">
                  <c:v>3523</c:v>
                </c:pt>
                <c:pt idx="1794">
                  <c:v>3449</c:v>
                </c:pt>
                <c:pt idx="1795">
                  <c:v>3413</c:v>
                </c:pt>
                <c:pt idx="1796">
                  <c:v>3528</c:v>
                </c:pt>
                <c:pt idx="1797">
                  <c:v>3527</c:v>
                </c:pt>
                <c:pt idx="1798">
                  <c:v>3438</c:v>
                </c:pt>
                <c:pt idx="1799">
                  <c:v>3381</c:v>
                </c:pt>
                <c:pt idx="1800">
                  <c:v>3504</c:v>
                </c:pt>
                <c:pt idx="1801">
                  <c:v>3482</c:v>
                </c:pt>
                <c:pt idx="1802">
                  <c:v>3478</c:v>
                </c:pt>
                <c:pt idx="1803">
                  <c:v>3419</c:v>
                </c:pt>
                <c:pt idx="1804">
                  <c:v>3357</c:v>
                </c:pt>
                <c:pt idx="1805">
                  <c:v>3398</c:v>
                </c:pt>
                <c:pt idx="1806">
                  <c:v>3456</c:v>
                </c:pt>
                <c:pt idx="1807">
                  <c:v>3454</c:v>
                </c:pt>
                <c:pt idx="1808">
                  <c:v>3404</c:v>
                </c:pt>
                <c:pt idx="1809">
                  <c:v>3499</c:v>
                </c:pt>
                <c:pt idx="1810">
                  <c:v>3461</c:v>
                </c:pt>
                <c:pt idx="1811">
                  <c:v>3451</c:v>
                </c:pt>
                <c:pt idx="1812">
                  <c:v>3475</c:v>
                </c:pt>
                <c:pt idx="1813">
                  <c:v>3390</c:v>
                </c:pt>
                <c:pt idx="1814">
                  <c:v>3438</c:v>
                </c:pt>
                <c:pt idx="1815">
                  <c:v>3440</c:v>
                </c:pt>
                <c:pt idx="1816">
                  <c:v>3294</c:v>
                </c:pt>
                <c:pt idx="1817">
                  <c:v>3350</c:v>
                </c:pt>
                <c:pt idx="1818">
                  <c:v>3515</c:v>
                </c:pt>
                <c:pt idx="1819">
                  <c:v>3436</c:v>
                </c:pt>
                <c:pt idx="1820">
                  <c:v>3423</c:v>
                </c:pt>
                <c:pt idx="1821">
                  <c:v>3394</c:v>
                </c:pt>
                <c:pt idx="1822">
                  <c:v>3423</c:v>
                </c:pt>
                <c:pt idx="1823">
                  <c:v>3386</c:v>
                </c:pt>
                <c:pt idx="1824">
                  <c:v>3400</c:v>
                </c:pt>
                <c:pt idx="1825">
                  <c:v>3476</c:v>
                </c:pt>
                <c:pt idx="1826">
                  <c:v>3429</c:v>
                </c:pt>
                <c:pt idx="1827">
                  <c:v>3453</c:v>
                </c:pt>
                <c:pt idx="1828">
                  <c:v>3391</c:v>
                </c:pt>
                <c:pt idx="1829">
                  <c:v>3423</c:v>
                </c:pt>
                <c:pt idx="1830">
                  <c:v>3630</c:v>
                </c:pt>
                <c:pt idx="1831">
                  <c:v>3415</c:v>
                </c:pt>
                <c:pt idx="1832">
                  <c:v>3454</c:v>
                </c:pt>
                <c:pt idx="1833">
                  <c:v>3415</c:v>
                </c:pt>
                <c:pt idx="1834">
                  <c:v>3337</c:v>
                </c:pt>
                <c:pt idx="1835">
                  <c:v>3358</c:v>
                </c:pt>
                <c:pt idx="1836">
                  <c:v>3411</c:v>
                </c:pt>
                <c:pt idx="1837">
                  <c:v>3414</c:v>
                </c:pt>
                <c:pt idx="1838">
                  <c:v>3463</c:v>
                </c:pt>
                <c:pt idx="1839">
                  <c:v>3351</c:v>
                </c:pt>
                <c:pt idx="1840">
                  <c:v>3375</c:v>
                </c:pt>
                <c:pt idx="1841">
                  <c:v>3417</c:v>
                </c:pt>
                <c:pt idx="1842">
                  <c:v>3368</c:v>
                </c:pt>
                <c:pt idx="1843">
                  <c:v>3391</c:v>
                </c:pt>
                <c:pt idx="1844">
                  <c:v>3352</c:v>
                </c:pt>
                <c:pt idx="1845">
                  <c:v>3311</c:v>
                </c:pt>
                <c:pt idx="1846">
                  <c:v>3405</c:v>
                </c:pt>
                <c:pt idx="1847">
                  <c:v>3413</c:v>
                </c:pt>
                <c:pt idx="1848">
                  <c:v>3424</c:v>
                </c:pt>
                <c:pt idx="1849">
                  <c:v>3449</c:v>
                </c:pt>
                <c:pt idx="1850">
                  <c:v>3376</c:v>
                </c:pt>
                <c:pt idx="1851">
                  <c:v>3375</c:v>
                </c:pt>
                <c:pt idx="1852">
                  <c:v>3348</c:v>
                </c:pt>
                <c:pt idx="1853">
                  <c:v>3426</c:v>
                </c:pt>
                <c:pt idx="1854">
                  <c:v>3435</c:v>
                </c:pt>
                <c:pt idx="1855">
                  <c:v>3459</c:v>
                </c:pt>
                <c:pt idx="1856">
                  <c:v>3399</c:v>
                </c:pt>
                <c:pt idx="1857">
                  <c:v>3474</c:v>
                </c:pt>
                <c:pt idx="1858">
                  <c:v>3318</c:v>
                </c:pt>
                <c:pt idx="1859">
                  <c:v>3319</c:v>
                </c:pt>
                <c:pt idx="1860">
                  <c:v>3421</c:v>
                </c:pt>
                <c:pt idx="1861">
                  <c:v>3400</c:v>
                </c:pt>
                <c:pt idx="1862">
                  <c:v>3346</c:v>
                </c:pt>
                <c:pt idx="1863">
                  <c:v>3377</c:v>
                </c:pt>
                <c:pt idx="1864">
                  <c:v>3395</c:v>
                </c:pt>
                <c:pt idx="1865">
                  <c:v>3394</c:v>
                </c:pt>
                <c:pt idx="1866">
                  <c:v>3428</c:v>
                </c:pt>
                <c:pt idx="1867">
                  <c:v>3379</c:v>
                </c:pt>
                <c:pt idx="1868">
                  <c:v>3424</c:v>
                </c:pt>
                <c:pt idx="1869">
                  <c:v>3368</c:v>
                </c:pt>
                <c:pt idx="1870">
                  <c:v>3331</c:v>
                </c:pt>
                <c:pt idx="1871">
                  <c:v>3420</c:v>
                </c:pt>
                <c:pt idx="1872">
                  <c:v>3435</c:v>
                </c:pt>
                <c:pt idx="1873">
                  <c:v>3386</c:v>
                </c:pt>
                <c:pt idx="1874">
                  <c:v>3347</c:v>
                </c:pt>
                <c:pt idx="1875">
                  <c:v>3330</c:v>
                </c:pt>
                <c:pt idx="1876">
                  <c:v>3280</c:v>
                </c:pt>
                <c:pt idx="1877">
                  <c:v>3358</c:v>
                </c:pt>
                <c:pt idx="1878">
                  <c:v>3424</c:v>
                </c:pt>
                <c:pt idx="1879">
                  <c:v>3285</c:v>
                </c:pt>
                <c:pt idx="1880">
                  <c:v>3301</c:v>
                </c:pt>
                <c:pt idx="1881">
                  <c:v>3289</c:v>
                </c:pt>
                <c:pt idx="1882">
                  <c:v>3308</c:v>
                </c:pt>
                <c:pt idx="1883">
                  <c:v>3300</c:v>
                </c:pt>
                <c:pt idx="1884">
                  <c:v>3402</c:v>
                </c:pt>
                <c:pt idx="1885">
                  <c:v>3412</c:v>
                </c:pt>
                <c:pt idx="1886">
                  <c:v>3348</c:v>
                </c:pt>
                <c:pt idx="1887">
                  <c:v>3396</c:v>
                </c:pt>
                <c:pt idx="1888">
                  <c:v>3379</c:v>
                </c:pt>
                <c:pt idx="1889">
                  <c:v>3265</c:v>
                </c:pt>
                <c:pt idx="1890">
                  <c:v>3370</c:v>
                </c:pt>
                <c:pt idx="1891">
                  <c:v>3363</c:v>
                </c:pt>
                <c:pt idx="1892">
                  <c:v>3392</c:v>
                </c:pt>
                <c:pt idx="1893">
                  <c:v>3346</c:v>
                </c:pt>
                <c:pt idx="1894">
                  <c:v>3344</c:v>
                </c:pt>
                <c:pt idx="1895">
                  <c:v>3380</c:v>
                </c:pt>
                <c:pt idx="1896">
                  <c:v>3349</c:v>
                </c:pt>
                <c:pt idx="1897">
                  <c:v>3375</c:v>
                </c:pt>
                <c:pt idx="1898">
                  <c:v>3309</c:v>
                </c:pt>
                <c:pt idx="1899">
                  <c:v>3375</c:v>
                </c:pt>
                <c:pt idx="1900">
                  <c:v>3321</c:v>
                </c:pt>
                <c:pt idx="1901">
                  <c:v>3253</c:v>
                </c:pt>
                <c:pt idx="1902">
                  <c:v>3302</c:v>
                </c:pt>
                <c:pt idx="1903">
                  <c:v>3342</c:v>
                </c:pt>
                <c:pt idx="1904">
                  <c:v>3331</c:v>
                </c:pt>
                <c:pt idx="1905">
                  <c:v>3292</c:v>
                </c:pt>
                <c:pt idx="1906">
                  <c:v>3284</c:v>
                </c:pt>
                <c:pt idx="1907">
                  <c:v>3327</c:v>
                </c:pt>
                <c:pt idx="1908">
                  <c:v>3279</c:v>
                </c:pt>
                <c:pt idx="1909">
                  <c:v>3353</c:v>
                </c:pt>
                <c:pt idx="1910">
                  <c:v>3373</c:v>
                </c:pt>
                <c:pt idx="1911">
                  <c:v>3312</c:v>
                </c:pt>
                <c:pt idx="1912">
                  <c:v>3318</c:v>
                </c:pt>
                <c:pt idx="1913">
                  <c:v>3210</c:v>
                </c:pt>
                <c:pt idx="1914">
                  <c:v>3392</c:v>
                </c:pt>
                <c:pt idx="1915">
                  <c:v>3375</c:v>
                </c:pt>
                <c:pt idx="1916">
                  <c:v>3310</c:v>
                </c:pt>
                <c:pt idx="1917">
                  <c:v>3334</c:v>
                </c:pt>
                <c:pt idx="1918">
                  <c:v>3308</c:v>
                </c:pt>
                <c:pt idx="1919">
                  <c:v>3314</c:v>
                </c:pt>
                <c:pt idx="1920">
                  <c:v>3307</c:v>
                </c:pt>
                <c:pt idx="1921">
                  <c:v>3308</c:v>
                </c:pt>
                <c:pt idx="1922">
                  <c:v>3340</c:v>
                </c:pt>
                <c:pt idx="1923">
                  <c:v>3324</c:v>
                </c:pt>
                <c:pt idx="1924">
                  <c:v>3315</c:v>
                </c:pt>
                <c:pt idx="1925">
                  <c:v>3220</c:v>
                </c:pt>
                <c:pt idx="1926">
                  <c:v>3251</c:v>
                </c:pt>
                <c:pt idx="1927">
                  <c:v>3253</c:v>
                </c:pt>
                <c:pt idx="1928">
                  <c:v>3179</c:v>
                </c:pt>
                <c:pt idx="1929">
                  <c:v>3328</c:v>
                </c:pt>
                <c:pt idx="1930">
                  <c:v>3396</c:v>
                </c:pt>
                <c:pt idx="1931">
                  <c:v>3323</c:v>
                </c:pt>
                <c:pt idx="1932">
                  <c:v>3340</c:v>
                </c:pt>
                <c:pt idx="1933">
                  <c:v>3294</c:v>
                </c:pt>
                <c:pt idx="1934">
                  <c:v>3295</c:v>
                </c:pt>
                <c:pt idx="1935">
                  <c:v>3378</c:v>
                </c:pt>
                <c:pt idx="1936">
                  <c:v>3288</c:v>
                </c:pt>
                <c:pt idx="1937">
                  <c:v>3294</c:v>
                </c:pt>
                <c:pt idx="1938">
                  <c:v>3257</c:v>
                </c:pt>
                <c:pt idx="1939">
                  <c:v>3374</c:v>
                </c:pt>
                <c:pt idx="1940">
                  <c:v>3265</c:v>
                </c:pt>
                <c:pt idx="1941">
                  <c:v>3239</c:v>
                </c:pt>
                <c:pt idx="1942">
                  <c:v>3343</c:v>
                </c:pt>
                <c:pt idx="1943">
                  <c:v>3311</c:v>
                </c:pt>
                <c:pt idx="1944">
                  <c:v>3214</c:v>
                </c:pt>
                <c:pt idx="1945">
                  <c:v>3265</c:v>
                </c:pt>
                <c:pt idx="1946">
                  <c:v>3351</c:v>
                </c:pt>
                <c:pt idx="1947">
                  <c:v>3215</c:v>
                </c:pt>
                <c:pt idx="1948">
                  <c:v>3276</c:v>
                </c:pt>
                <c:pt idx="1949">
                  <c:v>3254</c:v>
                </c:pt>
                <c:pt idx="1950">
                  <c:v>3229</c:v>
                </c:pt>
                <c:pt idx="1951">
                  <c:v>3307</c:v>
                </c:pt>
                <c:pt idx="1952">
                  <c:v>3345</c:v>
                </c:pt>
                <c:pt idx="1953">
                  <c:v>3267</c:v>
                </c:pt>
                <c:pt idx="1954">
                  <c:v>3240</c:v>
                </c:pt>
                <c:pt idx="1955">
                  <c:v>3300</c:v>
                </c:pt>
                <c:pt idx="1956">
                  <c:v>3294</c:v>
                </c:pt>
                <c:pt idx="1957">
                  <c:v>3207</c:v>
                </c:pt>
                <c:pt idx="1958">
                  <c:v>3221</c:v>
                </c:pt>
                <c:pt idx="1959">
                  <c:v>3199</c:v>
                </c:pt>
                <c:pt idx="1960">
                  <c:v>3292</c:v>
                </c:pt>
                <c:pt idx="1961">
                  <c:v>3222</c:v>
                </c:pt>
                <c:pt idx="1962">
                  <c:v>3190</c:v>
                </c:pt>
                <c:pt idx="1963">
                  <c:v>3183</c:v>
                </c:pt>
                <c:pt idx="1964">
                  <c:v>3282</c:v>
                </c:pt>
                <c:pt idx="1965">
                  <c:v>3202</c:v>
                </c:pt>
                <c:pt idx="1966">
                  <c:v>3246</c:v>
                </c:pt>
                <c:pt idx="1967">
                  <c:v>3292</c:v>
                </c:pt>
                <c:pt idx="1968">
                  <c:v>3329</c:v>
                </c:pt>
                <c:pt idx="1969">
                  <c:v>3309</c:v>
                </c:pt>
                <c:pt idx="1970">
                  <c:v>3274</c:v>
                </c:pt>
                <c:pt idx="1971">
                  <c:v>3263</c:v>
                </c:pt>
                <c:pt idx="1972">
                  <c:v>3317</c:v>
                </c:pt>
                <c:pt idx="1973">
                  <c:v>3181</c:v>
                </c:pt>
                <c:pt idx="1974">
                  <c:v>3222</c:v>
                </c:pt>
                <c:pt idx="1975">
                  <c:v>3264</c:v>
                </c:pt>
                <c:pt idx="1976">
                  <c:v>3299</c:v>
                </c:pt>
                <c:pt idx="1977">
                  <c:v>3213</c:v>
                </c:pt>
                <c:pt idx="1978">
                  <c:v>3286</c:v>
                </c:pt>
                <c:pt idx="1979">
                  <c:v>3330</c:v>
                </c:pt>
                <c:pt idx="1980">
                  <c:v>3186</c:v>
                </c:pt>
                <c:pt idx="1981">
                  <c:v>3266</c:v>
                </c:pt>
                <c:pt idx="1982">
                  <c:v>3304</c:v>
                </c:pt>
                <c:pt idx="1983">
                  <c:v>3276</c:v>
                </c:pt>
                <c:pt idx="1984">
                  <c:v>3206</c:v>
                </c:pt>
                <c:pt idx="1985">
                  <c:v>3182</c:v>
                </c:pt>
                <c:pt idx="1986">
                  <c:v>3245</c:v>
                </c:pt>
                <c:pt idx="1987">
                  <c:v>3250</c:v>
                </c:pt>
                <c:pt idx="1988">
                  <c:v>3241</c:v>
                </c:pt>
                <c:pt idx="1989">
                  <c:v>3164</c:v>
                </c:pt>
                <c:pt idx="1990">
                  <c:v>3179</c:v>
                </c:pt>
                <c:pt idx="1991">
                  <c:v>3139</c:v>
                </c:pt>
                <c:pt idx="1992">
                  <c:v>3200</c:v>
                </c:pt>
                <c:pt idx="1993">
                  <c:v>3207</c:v>
                </c:pt>
                <c:pt idx="1994">
                  <c:v>3212</c:v>
                </c:pt>
                <c:pt idx="1995">
                  <c:v>3349</c:v>
                </c:pt>
                <c:pt idx="1996">
                  <c:v>3224</c:v>
                </c:pt>
                <c:pt idx="1997">
                  <c:v>3141</c:v>
                </c:pt>
                <c:pt idx="1998">
                  <c:v>3209</c:v>
                </c:pt>
                <c:pt idx="1999">
                  <c:v>3258</c:v>
                </c:pt>
                <c:pt idx="2000">
                  <c:v>3258</c:v>
                </c:pt>
                <c:pt idx="2001">
                  <c:v>3269</c:v>
                </c:pt>
                <c:pt idx="2002">
                  <c:v>3297</c:v>
                </c:pt>
                <c:pt idx="2003">
                  <c:v>3293</c:v>
                </c:pt>
                <c:pt idx="2004">
                  <c:v>3202</c:v>
                </c:pt>
                <c:pt idx="2005">
                  <c:v>3226</c:v>
                </c:pt>
                <c:pt idx="2006">
                  <c:v>3271</c:v>
                </c:pt>
                <c:pt idx="2007">
                  <c:v>3173</c:v>
                </c:pt>
                <c:pt idx="2008">
                  <c:v>3230</c:v>
                </c:pt>
                <c:pt idx="2009">
                  <c:v>3230</c:v>
                </c:pt>
                <c:pt idx="2010">
                  <c:v>3224</c:v>
                </c:pt>
                <c:pt idx="2011">
                  <c:v>3204</c:v>
                </c:pt>
                <c:pt idx="2012">
                  <c:v>3218</c:v>
                </c:pt>
                <c:pt idx="2013">
                  <c:v>3209</c:v>
                </c:pt>
                <c:pt idx="2014">
                  <c:v>3182</c:v>
                </c:pt>
                <c:pt idx="2015">
                  <c:v>3214</c:v>
                </c:pt>
                <c:pt idx="2016">
                  <c:v>3313</c:v>
                </c:pt>
                <c:pt idx="2017">
                  <c:v>3193</c:v>
                </c:pt>
                <c:pt idx="2018">
                  <c:v>3257</c:v>
                </c:pt>
                <c:pt idx="2019">
                  <c:v>3215</c:v>
                </c:pt>
                <c:pt idx="2020">
                  <c:v>3258</c:v>
                </c:pt>
                <c:pt idx="2021">
                  <c:v>3226</c:v>
                </c:pt>
                <c:pt idx="2022">
                  <c:v>3117</c:v>
                </c:pt>
                <c:pt idx="2023">
                  <c:v>3280</c:v>
                </c:pt>
                <c:pt idx="2024">
                  <c:v>3331</c:v>
                </c:pt>
                <c:pt idx="2025">
                  <c:v>3307</c:v>
                </c:pt>
                <c:pt idx="2026">
                  <c:v>3178</c:v>
                </c:pt>
                <c:pt idx="2027">
                  <c:v>3280</c:v>
                </c:pt>
                <c:pt idx="2028">
                  <c:v>3240</c:v>
                </c:pt>
                <c:pt idx="2029">
                  <c:v>3220</c:v>
                </c:pt>
                <c:pt idx="2030">
                  <c:v>3223</c:v>
                </c:pt>
                <c:pt idx="2031">
                  <c:v>3293</c:v>
                </c:pt>
                <c:pt idx="2032">
                  <c:v>3202</c:v>
                </c:pt>
                <c:pt idx="2033">
                  <c:v>3321</c:v>
                </c:pt>
                <c:pt idx="2034">
                  <c:v>3259</c:v>
                </c:pt>
                <c:pt idx="2035">
                  <c:v>3259</c:v>
                </c:pt>
                <c:pt idx="2036">
                  <c:v>3282</c:v>
                </c:pt>
                <c:pt idx="2037">
                  <c:v>3171</c:v>
                </c:pt>
                <c:pt idx="2038">
                  <c:v>3243</c:v>
                </c:pt>
                <c:pt idx="2039">
                  <c:v>3118</c:v>
                </c:pt>
                <c:pt idx="2040">
                  <c:v>3250</c:v>
                </c:pt>
                <c:pt idx="2041">
                  <c:v>3211</c:v>
                </c:pt>
                <c:pt idx="2042">
                  <c:v>3206</c:v>
                </c:pt>
                <c:pt idx="2043">
                  <c:v>3231</c:v>
                </c:pt>
                <c:pt idx="2044">
                  <c:v>3298</c:v>
                </c:pt>
                <c:pt idx="2045">
                  <c:v>3226</c:v>
                </c:pt>
                <c:pt idx="2046">
                  <c:v>3186</c:v>
                </c:pt>
                <c:pt idx="2047">
                  <c:v>3194</c:v>
                </c:pt>
                <c:pt idx="2048">
                  <c:v>3316</c:v>
                </c:pt>
                <c:pt idx="2049">
                  <c:v>3283</c:v>
                </c:pt>
                <c:pt idx="2050">
                  <c:v>3228</c:v>
                </c:pt>
                <c:pt idx="2051">
                  <c:v>3258</c:v>
                </c:pt>
                <c:pt idx="2052">
                  <c:v>3244</c:v>
                </c:pt>
                <c:pt idx="2053">
                  <c:v>3271</c:v>
                </c:pt>
                <c:pt idx="2054">
                  <c:v>3285</c:v>
                </c:pt>
                <c:pt idx="2055">
                  <c:v>3192</c:v>
                </c:pt>
                <c:pt idx="2056">
                  <c:v>3253</c:v>
                </c:pt>
                <c:pt idx="2057">
                  <c:v>3286</c:v>
                </c:pt>
                <c:pt idx="2058">
                  <c:v>3275</c:v>
                </c:pt>
                <c:pt idx="2059">
                  <c:v>3263</c:v>
                </c:pt>
                <c:pt idx="2060">
                  <c:v>3345</c:v>
                </c:pt>
                <c:pt idx="2061">
                  <c:v>3262</c:v>
                </c:pt>
                <c:pt idx="2062">
                  <c:v>3203</c:v>
                </c:pt>
                <c:pt idx="2063">
                  <c:v>3204</c:v>
                </c:pt>
                <c:pt idx="2064">
                  <c:v>3209</c:v>
                </c:pt>
                <c:pt idx="2065">
                  <c:v>3237</c:v>
                </c:pt>
                <c:pt idx="2066">
                  <c:v>3252</c:v>
                </c:pt>
                <c:pt idx="2067">
                  <c:v>3316</c:v>
                </c:pt>
                <c:pt idx="2068">
                  <c:v>3270</c:v>
                </c:pt>
                <c:pt idx="2069">
                  <c:v>3289</c:v>
                </c:pt>
                <c:pt idx="2070">
                  <c:v>3263</c:v>
                </c:pt>
                <c:pt idx="2071">
                  <c:v>3275</c:v>
                </c:pt>
                <c:pt idx="2072">
                  <c:v>3289</c:v>
                </c:pt>
                <c:pt idx="2073">
                  <c:v>3201</c:v>
                </c:pt>
                <c:pt idx="2074">
                  <c:v>3230</c:v>
                </c:pt>
                <c:pt idx="2075">
                  <c:v>3297</c:v>
                </c:pt>
                <c:pt idx="2076">
                  <c:v>3312</c:v>
                </c:pt>
                <c:pt idx="2077">
                  <c:v>3253</c:v>
                </c:pt>
                <c:pt idx="2078">
                  <c:v>3300</c:v>
                </c:pt>
                <c:pt idx="2079">
                  <c:v>3343</c:v>
                </c:pt>
                <c:pt idx="2080">
                  <c:v>3312</c:v>
                </c:pt>
                <c:pt idx="2081">
                  <c:v>3301</c:v>
                </c:pt>
                <c:pt idx="2082">
                  <c:v>3353</c:v>
                </c:pt>
                <c:pt idx="2083">
                  <c:v>3303</c:v>
                </c:pt>
                <c:pt idx="2084">
                  <c:v>3338</c:v>
                </c:pt>
                <c:pt idx="2085">
                  <c:v>3291</c:v>
                </c:pt>
                <c:pt idx="2086">
                  <c:v>3253</c:v>
                </c:pt>
                <c:pt idx="2087">
                  <c:v>3315</c:v>
                </c:pt>
                <c:pt idx="2088">
                  <c:v>3314</c:v>
                </c:pt>
                <c:pt idx="2089">
                  <c:v>3335</c:v>
                </c:pt>
                <c:pt idx="2090">
                  <c:v>3323</c:v>
                </c:pt>
                <c:pt idx="2091">
                  <c:v>3254</c:v>
                </c:pt>
                <c:pt idx="2092">
                  <c:v>3282</c:v>
                </c:pt>
                <c:pt idx="2093">
                  <c:v>3218</c:v>
                </c:pt>
                <c:pt idx="2094">
                  <c:v>3252</c:v>
                </c:pt>
                <c:pt idx="2095">
                  <c:v>3094</c:v>
                </c:pt>
                <c:pt idx="2096">
                  <c:v>3245</c:v>
                </c:pt>
                <c:pt idx="2097">
                  <c:v>3287</c:v>
                </c:pt>
                <c:pt idx="2098">
                  <c:v>3250</c:v>
                </c:pt>
                <c:pt idx="2099">
                  <c:v>3221</c:v>
                </c:pt>
                <c:pt idx="2100">
                  <c:v>3182</c:v>
                </c:pt>
                <c:pt idx="2101">
                  <c:v>3290</c:v>
                </c:pt>
                <c:pt idx="2102">
                  <c:v>3283</c:v>
                </c:pt>
                <c:pt idx="2103">
                  <c:v>3322</c:v>
                </c:pt>
                <c:pt idx="2104">
                  <c:v>3370</c:v>
                </c:pt>
                <c:pt idx="2105">
                  <c:v>3327</c:v>
                </c:pt>
                <c:pt idx="2106">
                  <c:v>3256</c:v>
                </c:pt>
                <c:pt idx="2107">
                  <c:v>3294</c:v>
                </c:pt>
                <c:pt idx="2108">
                  <c:v>3202</c:v>
                </c:pt>
                <c:pt idx="2109">
                  <c:v>3371</c:v>
                </c:pt>
                <c:pt idx="2110">
                  <c:v>3295</c:v>
                </c:pt>
                <c:pt idx="2111">
                  <c:v>3300</c:v>
                </c:pt>
                <c:pt idx="2112">
                  <c:v>3320</c:v>
                </c:pt>
                <c:pt idx="2113">
                  <c:v>3386</c:v>
                </c:pt>
                <c:pt idx="2114">
                  <c:v>3353</c:v>
                </c:pt>
                <c:pt idx="2115">
                  <c:v>3374</c:v>
                </c:pt>
                <c:pt idx="2116">
                  <c:v>3314</c:v>
                </c:pt>
                <c:pt idx="2117">
                  <c:v>3387</c:v>
                </c:pt>
                <c:pt idx="2118">
                  <c:v>3261</c:v>
                </c:pt>
                <c:pt idx="2119">
                  <c:v>3399</c:v>
                </c:pt>
                <c:pt idx="2120">
                  <c:v>3457</c:v>
                </c:pt>
                <c:pt idx="2121">
                  <c:v>3425</c:v>
                </c:pt>
                <c:pt idx="2122">
                  <c:v>3310</c:v>
                </c:pt>
                <c:pt idx="2123">
                  <c:v>3502</c:v>
                </c:pt>
                <c:pt idx="2124">
                  <c:v>3447</c:v>
                </c:pt>
                <c:pt idx="2125">
                  <c:v>3609</c:v>
                </c:pt>
                <c:pt idx="2126">
                  <c:v>3584</c:v>
                </c:pt>
                <c:pt idx="2127">
                  <c:v>3587</c:v>
                </c:pt>
                <c:pt idx="2128">
                  <c:v>3692</c:v>
                </c:pt>
                <c:pt idx="2129">
                  <c:v>3709</c:v>
                </c:pt>
                <c:pt idx="2130">
                  <c:v>3765</c:v>
                </c:pt>
                <c:pt idx="2131">
                  <c:v>3937</c:v>
                </c:pt>
                <c:pt idx="2132">
                  <c:v>4061</c:v>
                </c:pt>
                <c:pt idx="2133">
                  <c:v>4142</c:v>
                </c:pt>
                <c:pt idx="2134">
                  <c:v>4245</c:v>
                </c:pt>
                <c:pt idx="2135">
                  <c:v>4192</c:v>
                </c:pt>
                <c:pt idx="2136">
                  <c:v>4526</c:v>
                </c:pt>
                <c:pt idx="2137">
                  <c:v>4673</c:v>
                </c:pt>
                <c:pt idx="2138">
                  <c:v>4910</c:v>
                </c:pt>
                <c:pt idx="2139">
                  <c:v>5077</c:v>
                </c:pt>
                <c:pt idx="2140">
                  <c:v>5236</c:v>
                </c:pt>
                <c:pt idx="2141">
                  <c:v>5377</c:v>
                </c:pt>
                <c:pt idx="2142">
                  <c:v>5662</c:v>
                </c:pt>
                <c:pt idx="2143">
                  <c:v>5924</c:v>
                </c:pt>
                <c:pt idx="2144">
                  <c:v>6110</c:v>
                </c:pt>
                <c:pt idx="2145">
                  <c:v>6425</c:v>
                </c:pt>
                <c:pt idx="2146">
                  <c:v>6765</c:v>
                </c:pt>
                <c:pt idx="2147">
                  <c:v>6966</c:v>
                </c:pt>
                <c:pt idx="2148">
                  <c:v>7290</c:v>
                </c:pt>
                <c:pt idx="2149">
                  <c:v>7786</c:v>
                </c:pt>
                <c:pt idx="2150">
                  <c:v>8123</c:v>
                </c:pt>
                <c:pt idx="2151">
                  <c:v>8470</c:v>
                </c:pt>
                <c:pt idx="2152">
                  <c:v>9092</c:v>
                </c:pt>
                <c:pt idx="2153">
                  <c:v>9602</c:v>
                </c:pt>
                <c:pt idx="2154">
                  <c:v>10194</c:v>
                </c:pt>
                <c:pt idx="2155">
                  <c:v>10828</c:v>
                </c:pt>
                <c:pt idx="2156">
                  <c:v>11187</c:v>
                </c:pt>
                <c:pt idx="2157">
                  <c:v>11882</c:v>
                </c:pt>
                <c:pt idx="2158">
                  <c:v>12238</c:v>
                </c:pt>
                <c:pt idx="2159">
                  <c:v>12565</c:v>
                </c:pt>
                <c:pt idx="2160">
                  <c:v>12859</c:v>
                </c:pt>
                <c:pt idx="2161">
                  <c:v>13080</c:v>
                </c:pt>
                <c:pt idx="2162">
                  <c:v>12847</c:v>
                </c:pt>
                <c:pt idx="2163">
                  <c:v>13082</c:v>
                </c:pt>
                <c:pt idx="2164">
                  <c:v>13122</c:v>
                </c:pt>
                <c:pt idx="2165">
                  <c:v>12851</c:v>
                </c:pt>
                <c:pt idx="2166">
                  <c:v>12653</c:v>
                </c:pt>
                <c:pt idx="2167">
                  <c:v>12359</c:v>
                </c:pt>
                <c:pt idx="2168">
                  <c:v>11946</c:v>
                </c:pt>
                <c:pt idx="2169">
                  <c:v>11811</c:v>
                </c:pt>
                <c:pt idx="2170">
                  <c:v>11427</c:v>
                </c:pt>
                <c:pt idx="2171">
                  <c:v>10910</c:v>
                </c:pt>
                <c:pt idx="2172">
                  <c:v>10484</c:v>
                </c:pt>
                <c:pt idx="2173">
                  <c:v>10051</c:v>
                </c:pt>
                <c:pt idx="2174">
                  <c:v>9713</c:v>
                </c:pt>
                <c:pt idx="2175">
                  <c:v>9109</c:v>
                </c:pt>
                <c:pt idx="2176">
                  <c:v>8503</c:v>
                </c:pt>
                <c:pt idx="2177">
                  <c:v>8230</c:v>
                </c:pt>
                <c:pt idx="2178">
                  <c:v>7600</c:v>
                </c:pt>
                <c:pt idx="2179">
                  <c:v>7234</c:v>
                </c:pt>
                <c:pt idx="2180">
                  <c:v>6837</c:v>
                </c:pt>
                <c:pt idx="2181">
                  <c:v>6429</c:v>
                </c:pt>
                <c:pt idx="2182">
                  <c:v>6146</c:v>
                </c:pt>
                <c:pt idx="2183">
                  <c:v>5815</c:v>
                </c:pt>
                <c:pt idx="2184">
                  <c:v>5466</c:v>
                </c:pt>
                <c:pt idx="2185">
                  <c:v>5205</c:v>
                </c:pt>
                <c:pt idx="2186">
                  <c:v>4996</c:v>
                </c:pt>
                <c:pt idx="2187">
                  <c:v>4672</c:v>
                </c:pt>
                <c:pt idx="2188">
                  <c:v>4518</c:v>
                </c:pt>
                <c:pt idx="2189">
                  <c:v>4350</c:v>
                </c:pt>
                <c:pt idx="2190">
                  <c:v>4218</c:v>
                </c:pt>
                <c:pt idx="2191">
                  <c:v>4057</c:v>
                </c:pt>
                <c:pt idx="2192">
                  <c:v>3997</c:v>
                </c:pt>
                <c:pt idx="2193">
                  <c:v>3955</c:v>
                </c:pt>
                <c:pt idx="2194">
                  <c:v>3758</c:v>
                </c:pt>
                <c:pt idx="2195">
                  <c:v>3817</c:v>
                </c:pt>
                <c:pt idx="2196">
                  <c:v>3692</c:v>
                </c:pt>
                <c:pt idx="2197">
                  <c:v>3697</c:v>
                </c:pt>
                <c:pt idx="2198">
                  <c:v>3566</c:v>
                </c:pt>
                <c:pt idx="2199">
                  <c:v>3535</c:v>
                </c:pt>
                <c:pt idx="2200">
                  <c:v>3437</c:v>
                </c:pt>
                <c:pt idx="2201">
                  <c:v>3367</c:v>
                </c:pt>
                <c:pt idx="2202">
                  <c:v>3330</c:v>
                </c:pt>
                <c:pt idx="2203">
                  <c:v>3366</c:v>
                </c:pt>
                <c:pt idx="2204">
                  <c:v>3275</c:v>
                </c:pt>
                <c:pt idx="2205">
                  <c:v>3331</c:v>
                </c:pt>
                <c:pt idx="2206">
                  <c:v>3380</c:v>
                </c:pt>
                <c:pt idx="2207">
                  <c:v>3310</c:v>
                </c:pt>
                <c:pt idx="2208">
                  <c:v>3300</c:v>
                </c:pt>
                <c:pt idx="2209">
                  <c:v>3313</c:v>
                </c:pt>
                <c:pt idx="2210">
                  <c:v>3238</c:v>
                </c:pt>
                <c:pt idx="2211">
                  <c:v>3211</c:v>
                </c:pt>
                <c:pt idx="2212">
                  <c:v>3323</c:v>
                </c:pt>
                <c:pt idx="2213">
                  <c:v>3221</c:v>
                </c:pt>
                <c:pt idx="2214">
                  <c:v>3277</c:v>
                </c:pt>
                <c:pt idx="2215">
                  <c:v>3218</c:v>
                </c:pt>
                <c:pt idx="2216">
                  <c:v>3224</c:v>
                </c:pt>
                <c:pt idx="2217">
                  <c:v>3249</c:v>
                </c:pt>
                <c:pt idx="2218">
                  <c:v>3153</c:v>
                </c:pt>
                <c:pt idx="2219">
                  <c:v>3154</c:v>
                </c:pt>
                <c:pt idx="2220">
                  <c:v>3222</c:v>
                </c:pt>
                <c:pt idx="2221">
                  <c:v>3150</c:v>
                </c:pt>
                <c:pt idx="2222">
                  <c:v>3171</c:v>
                </c:pt>
                <c:pt idx="2223">
                  <c:v>3107</c:v>
                </c:pt>
                <c:pt idx="2224">
                  <c:v>3198</c:v>
                </c:pt>
                <c:pt idx="2225">
                  <c:v>3197</c:v>
                </c:pt>
                <c:pt idx="2226">
                  <c:v>3149</c:v>
                </c:pt>
                <c:pt idx="2227">
                  <c:v>3228</c:v>
                </c:pt>
                <c:pt idx="2228">
                  <c:v>3093</c:v>
                </c:pt>
                <c:pt idx="2229">
                  <c:v>3104</c:v>
                </c:pt>
                <c:pt idx="2230">
                  <c:v>3078</c:v>
                </c:pt>
                <c:pt idx="2231">
                  <c:v>3166</c:v>
                </c:pt>
                <c:pt idx="2232">
                  <c:v>3083</c:v>
                </c:pt>
                <c:pt idx="2233">
                  <c:v>3206</c:v>
                </c:pt>
                <c:pt idx="2234">
                  <c:v>3041</c:v>
                </c:pt>
                <c:pt idx="2235">
                  <c:v>3095</c:v>
                </c:pt>
                <c:pt idx="2236">
                  <c:v>3173</c:v>
                </c:pt>
                <c:pt idx="2237">
                  <c:v>3037</c:v>
                </c:pt>
                <c:pt idx="2238">
                  <c:v>3160</c:v>
                </c:pt>
                <c:pt idx="2239">
                  <c:v>3045</c:v>
                </c:pt>
                <c:pt idx="2240">
                  <c:v>3090</c:v>
                </c:pt>
                <c:pt idx="2241">
                  <c:v>3078</c:v>
                </c:pt>
                <c:pt idx="2242">
                  <c:v>3084</c:v>
                </c:pt>
                <c:pt idx="2243">
                  <c:v>3029</c:v>
                </c:pt>
                <c:pt idx="2244">
                  <c:v>3009</c:v>
                </c:pt>
                <c:pt idx="2245">
                  <c:v>3105</c:v>
                </c:pt>
                <c:pt idx="2246">
                  <c:v>3092</c:v>
                </c:pt>
                <c:pt idx="2247">
                  <c:v>3053</c:v>
                </c:pt>
                <c:pt idx="2248">
                  <c:v>3015</c:v>
                </c:pt>
                <c:pt idx="2249">
                  <c:v>3036</c:v>
                </c:pt>
                <c:pt idx="2250">
                  <c:v>3149</c:v>
                </c:pt>
                <c:pt idx="2251">
                  <c:v>3059</c:v>
                </c:pt>
                <c:pt idx="2252">
                  <c:v>3084</c:v>
                </c:pt>
                <c:pt idx="2253">
                  <c:v>3040</c:v>
                </c:pt>
                <c:pt idx="2254">
                  <c:v>3048</c:v>
                </c:pt>
                <c:pt idx="2255">
                  <c:v>3089</c:v>
                </c:pt>
                <c:pt idx="2256">
                  <c:v>3055</c:v>
                </c:pt>
                <c:pt idx="2257">
                  <c:v>3040</c:v>
                </c:pt>
                <c:pt idx="2258">
                  <c:v>3030</c:v>
                </c:pt>
                <c:pt idx="2259">
                  <c:v>3086</c:v>
                </c:pt>
                <c:pt idx="2260">
                  <c:v>3119</c:v>
                </c:pt>
                <c:pt idx="2261">
                  <c:v>3010</c:v>
                </c:pt>
                <c:pt idx="2262">
                  <c:v>2948</c:v>
                </c:pt>
                <c:pt idx="2263">
                  <c:v>3083</c:v>
                </c:pt>
                <c:pt idx="2264">
                  <c:v>3061</c:v>
                </c:pt>
                <c:pt idx="2265">
                  <c:v>3165</c:v>
                </c:pt>
                <c:pt idx="2266">
                  <c:v>3101</c:v>
                </c:pt>
                <c:pt idx="2267">
                  <c:v>3071</c:v>
                </c:pt>
                <c:pt idx="2268">
                  <c:v>3076</c:v>
                </c:pt>
                <c:pt idx="2269">
                  <c:v>3014</c:v>
                </c:pt>
                <c:pt idx="2270">
                  <c:v>3019</c:v>
                </c:pt>
                <c:pt idx="2271">
                  <c:v>2953</c:v>
                </c:pt>
                <c:pt idx="2272">
                  <c:v>3045</c:v>
                </c:pt>
                <c:pt idx="2273">
                  <c:v>2996</c:v>
                </c:pt>
                <c:pt idx="2274">
                  <c:v>3004</c:v>
                </c:pt>
                <c:pt idx="2275">
                  <c:v>3008</c:v>
                </c:pt>
                <c:pt idx="2276">
                  <c:v>2904</c:v>
                </c:pt>
                <c:pt idx="2277">
                  <c:v>3043</c:v>
                </c:pt>
                <c:pt idx="2278">
                  <c:v>3030</c:v>
                </c:pt>
                <c:pt idx="2279">
                  <c:v>3023</c:v>
                </c:pt>
                <c:pt idx="2280">
                  <c:v>2953</c:v>
                </c:pt>
                <c:pt idx="2281">
                  <c:v>3109</c:v>
                </c:pt>
                <c:pt idx="2282">
                  <c:v>3047</c:v>
                </c:pt>
                <c:pt idx="2283">
                  <c:v>3144</c:v>
                </c:pt>
                <c:pt idx="2284">
                  <c:v>3041</c:v>
                </c:pt>
                <c:pt idx="2285">
                  <c:v>3089</c:v>
                </c:pt>
                <c:pt idx="2286">
                  <c:v>2981</c:v>
                </c:pt>
                <c:pt idx="2287">
                  <c:v>3070</c:v>
                </c:pt>
                <c:pt idx="2288">
                  <c:v>3001</c:v>
                </c:pt>
                <c:pt idx="2289">
                  <c:v>2941</c:v>
                </c:pt>
                <c:pt idx="2290">
                  <c:v>2963</c:v>
                </c:pt>
                <c:pt idx="2291">
                  <c:v>2987</c:v>
                </c:pt>
                <c:pt idx="2292">
                  <c:v>3066</c:v>
                </c:pt>
                <c:pt idx="2293">
                  <c:v>2954</c:v>
                </c:pt>
                <c:pt idx="2294">
                  <c:v>2987</c:v>
                </c:pt>
                <c:pt idx="2295">
                  <c:v>3046</c:v>
                </c:pt>
                <c:pt idx="2296">
                  <c:v>3008</c:v>
                </c:pt>
                <c:pt idx="2297">
                  <c:v>3036</c:v>
                </c:pt>
                <c:pt idx="2298">
                  <c:v>2976</c:v>
                </c:pt>
                <c:pt idx="2299">
                  <c:v>2968</c:v>
                </c:pt>
                <c:pt idx="2300">
                  <c:v>2959</c:v>
                </c:pt>
                <c:pt idx="2301">
                  <c:v>3038</c:v>
                </c:pt>
                <c:pt idx="2302">
                  <c:v>3036</c:v>
                </c:pt>
                <c:pt idx="2303">
                  <c:v>2979</c:v>
                </c:pt>
                <c:pt idx="2304">
                  <c:v>3003</c:v>
                </c:pt>
                <c:pt idx="2305">
                  <c:v>2837</c:v>
                </c:pt>
                <c:pt idx="2306">
                  <c:v>2883</c:v>
                </c:pt>
                <c:pt idx="2307">
                  <c:v>3024</c:v>
                </c:pt>
                <c:pt idx="2308">
                  <c:v>3011</c:v>
                </c:pt>
                <c:pt idx="2309">
                  <c:v>2955</c:v>
                </c:pt>
                <c:pt idx="2310">
                  <c:v>2995</c:v>
                </c:pt>
                <c:pt idx="2311">
                  <c:v>2959</c:v>
                </c:pt>
                <c:pt idx="2312">
                  <c:v>3017</c:v>
                </c:pt>
                <c:pt idx="2313">
                  <c:v>2901</c:v>
                </c:pt>
                <c:pt idx="2314">
                  <c:v>2990</c:v>
                </c:pt>
                <c:pt idx="2315">
                  <c:v>2920</c:v>
                </c:pt>
                <c:pt idx="2316">
                  <c:v>2911</c:v>
                </c:pt>
                <c:pt idx="2317">
                  <c:v>2914</c:v>
                </c:pt>
                <c:pt idx="2318">
                  <c:v>3003</c:v>
                </c:pt>
                <c:pt idx="2319">
                  <c:v>3017</c:v>
                </c:pt>
                <c:pt idx="2320">
                  <c:v>2867</c:v>
                </c:pt>
                <c:pt idx="2321">
                  <c:v>2989</c:v>
                </c:pt>
                <c:pt idx="2322">
                  <c:v>2977</c:v>
                </c:pt>
                <c:pt idx="2323">
                  <c:v>2891</c:v>
                </c:pt>
                <c:pt idx="2324">
                  <c:v>2904</c:v>
                </c:pt>
                <c:pt idx="2325">
                  <c:v>2975</c:v>
                </c:pt>
                <c:pt idx="2326">
                  <c:v>2983</c:v>
                </c:pt>
                <c:pt idx="2327">
                  <c:v>2945</c:v>
                </c:pt>
                <c:pt idx="2328">
                  <c:v>2873</c:v>
                </c:pt>
                <c:pt idx="2329">
                  <c:v>2989</c:v>
                </c:pt>
                <c:pt idx="2330">
                  <c:v>2952</c:v>
                </c:pt>
                <c:pt idx="2331">
                  <c:v>2957</c:v>
                </c:pt>
                <c:pt idx="2332">
                  <c:v>3009</c:v>
                </c:pt>
                <c:pt idx="2333">
                  <c:v>2940</c:v>
                </c:pt>
                <c:pt idx="2334">
                  <c:v>2882</c:v>
                </c:pt>
                <c:pt idx="2335">
                  <c:v>2917</c:v>
                </c:pt>
                <c:pt idx="2336">
                  <c:v>2855</c:v>
                </c:pt>
                <c:pt idx="2337">
                  <c:v>2924</c:v>
                </c:pt>
                <c:pt idx="2338">
                  <c:v>2948</c:v>
                </c:pt>
                <c:pt idx="2339">
                  <c:v>2932</c:v>
                </c:pt>
                <c:pt idx="2340">
                  <c:v>2940</c:v>
                </c:pt>
                <c:pt idx="2341">
                  <c:v>2868</c:v>
                </c:pt>
                <c:pt idx="2342">
                  <c:v>2862</c:v>
                </c:pt>
                <c:pt idx="2343">
                  <c:v>3001</c:v>
                </c:pt>
                <c:pt idx="2344">
                  <c:v>2970</c:v>
                </c:pt>
                <c:pt idx="2345">
                  <c:v>2975</c:v>
                </c:pt>
                <c:pt idx="2346">
                  <c:v>2934</c:v>
                </c:pt>
                <c:pt idx="2347">
                  <c:v>2929</c:v>
                </c:pt>
                <c:pt idx="2348">
                  <c:v>2879</c:v>
                </c:pt>
                <c:pt idx="2349">
                  <c:v>2897</c:v>
                </c:pt>
                <c:pt idx="2350">
                  <c:v>3003</c:v>
                </c:pt>
                <c:pt idx="2351">
                  <c:v>2931</c:v>
                </c:pt>
                <c:pt idx="2352">
                  <c:v>2930</c:v>
                </c:pt>
                <c:pt idx="2353">
                  <c:v>2895</c:v>
                </c:pt>
                <c:pt idx="2354">
                  <c:v>2870</c:v>
                </c:pt>
                <c:pt idx="2355">
                  <c:v>2778</c:v>
                </c:pt>
                <c:pt idx="2356">
                  <c:v>2791</c:v>
                </c:pt>
                <c:pt idx="2357">
                  <c:v>2867</c:v>
                </c:pt>
                <c:pt idx="2358">
                  <c:v>2966</c:v>
                </c:pt>
                <c:pt idx="2359">
                  <c:v>2939</c:v>
                </c:pt>
                <c:pt idx="2360">
                  <c:v>2878</c:v>
                </c:pt>
                <c:pt idx="2361">
                  <c:v>2960</c:v>
                </c:pt>
                <c:pt idx="2362">
                  <c:v>2870</c:v>
                </c:pt>
                <c:pt idx="2363">
                  <c:v>2927</c:v>
                </c:pt>
                <c:pt idx="2364">
                  <c:v>2987</c:v>
                </c:pt>
                <c:pt idx="2365">
                  <c:v>2930</c:v>
                </c:pt>
                <c:pt idx="2366">
                  <c:v>2910</c:v>
                </c:pt>
                <c:pt idx="2367">
                  <c:v>2805</c:v>
                </c:pt>
                <c:pt idx="2368">
                  <c:v>2880</c:v>
                </c:pt>
                <c:pt idx="2369">
                  <c:v>2949</c:v>
                </c:pt>
                <c:pt idx="2370">
                  <c:v>2882</c:v>
                </c:pt>
                <c:pt idx="2371">
                  <c:v>2829</c:v>
                </c:pt>
                <c:pt idx="2372">
                  <c:v>2968</c:v>
                </c:pt>
                <c:pt idx="2373">
                  <c:v>2804</c:v>
                </c:pt>
                <c:pt idx="2374">
                  <c:v>2852</c:v>
                </c:pt>
                <c:pt idx="2375">
                  <c:v>2880</c:v>
                </c:pt>
                <c:pt idx="2376">
                  <c:v>2814</c:v>
                </c:pt>
                <c:pt idx="2377">
                  <c:v>2824</c:v>
                </c:pt>
                <c:pt idx="2378">
                  <c:v>2777</c:v>
                </c:pt>
                <c:pt idx="2379">
                  <c:v>2797</c:v>
                </c:pt>
                <c:pt idx="2380">
                  <c:v>2855</c:v>
                </c:pt>
                <c:pt idx="2381">
                  <c:v>2864</c:v>
                </c:pt>
                <c:pt idx="2382">
                  <c:v>2872</c:v>
                </c:pt>
                <c:pt idx="2383">
                  <c:v>2901</c:v>
                </c:pt>
                <c:pt idx="2384">
                  <c:v>2897</c:v>
                </c:pt>
                <c:pt idx="2385">
                  <c:v>2861</c:v>
                </c:pt>
                <c:pt idx="2386">
                  <c:v>2883</c:v>
                </c:pt>
                <c:pt idx="2387">
                  <c:v>2983</c:v>
                </c:pt>
                <c:pt idx="2388">
                  <c:v>2875</c:v>
                </c:pt>
                <c:pt idx="2389">
                  <c:v>2836</c:v>
                </c:pt>
                <c:pt idx="2390">
                  <c:v>2881</c:v>
                </c:pt>
                <c:pt idx="2391">
                  <c:v>2928</c:v>
                </c:pt>
                <c:pt idx="2392">
                  <c:v>2904</c:v>
                </c:pt>
                <c:pt idx="2393">
                  <c:v>2822</c:v>
                </c:pt>
                <c:pt idx="2394">
                  <c:v>2832</c:v>
                </c:pt>
                <c:pt idx="2395">
                  <c:v>2829</c:v>
                </c:pt>
                <c:pt idx="2396">
                  <c:v>2809</c:v>
                </c:pt>
                <c:pt idx="2397">
                  <c:v>2851</c:v>
                </c:pt>
                <c:pt idx="2398">
                  <c:v>2798</c:v>
                </c:pt>
                <c:pt idx="2399">
                  <c:v>2796</c:v>
                </c:pt>
                <c:pt idx="2400">
                  <c:v>2823</c:v>
                </c:pt>
                <c:pt idx="2401">
                  <c:v>2877</c:v>
                </c:pt>
                <c:pt idx="2402">
                  <c:v>2940</c:v>
                </c:pt>
                <c:pt idx="2403">
                  <c:v>2881</c:v>
                </c:pt>
                <c:pt idx="2404">
                  <c:v>2793</c:v>
                </c:pt>
                <c:pt idx="2405">
                  <c:v>2833</c:v>
                </c:pt>
                <c:pt idx="2406">
                  <c:v>2785</c:v>
                </c:pt>
                <c:pt idx="2407">
                  <c:v>2946</c:v>
                </c:pt>
                <c:pt idx="2408">
                  <c:v>2970</c:v>
                </c:pt>
                <c:pt idx="2409">
                  <c:v>2811</c:v>
                </c:pt>
                <c:pt idx="2410">
                  <c:v>2848</c:v>
                </c:pt>
                <c:pt idx="2411">
                  <c:v>2898</c:v>
                </c:pt>
                <c:pt idx="2412">
                  <c:v>2861</c:v>
                </c:pt>
                <c:pt idx="2413">
                  <c:v>2823</c:v>
                </c:pt>
                <c:pt idx="2414">
                  <c:v>2922</c:v>
                </c:pt>
                <c:pt idx="2415">
                  <c:v>2824</c:v>
                </c:pt>
                <c:pt idx="2416">
                  <c:v>2814</c:v>
                </c:pt>
                <c:pt idx="2417">
                  <c:v>2761</c:v>
                </c:pt>
                <c:pt idx="2418">
                  <c:v>2917</c:v>
                </c:pt>
                <c:pt idx="2419">
                  <c:v>2877</c:v>
                </c:pt>
                <c:pt idx="2420">
                  <c:v>2856</c:v>
                </c:pt>
                <c:pt idx="2421">
                  <c:v>2771</c:v>
                </c:pt>
                <c:pt idx="2422">
                  <c:v>2859</c:v>
                </c:pt>
                <c:pt idx="2423">
                  <c:v>2770</c:v>
                </c:pt>
                <c:pt idx="2424">
                  <c:v>2926</c:v>
                </c:pt>
                <c:pt idx="2425">
                  <c:v>2910</c:v>
                </c:pt>
                <c:pt idx="2426">
                  <c:v>2848</c:v>
                </c:pt>
                <c:pt idx="2427">
                  <c:v>2807</c:v>
                </c:pt>
                <c:pt idx="2428">
                  <c:v>2862</c:v>
                </c:pt>
                <c:pt idx="2429">
                  <c:v>2824</c:v>
                </c:pt>
                <c:pt idx="2430">
                  <c:v>2849</c:v>
                </c:pt>
                <c:pt idx="2431">
                  <c:v>2840</c:v>
                </c:pt>
                <c:pt idx="2432">
                  <c:v>2803</c:v>
                </c:pt>
                <c:pt idx="2433">
                  <c:v>2814</c:v>
                </c:pt>
                <c:pt idx="2434">
                  <c:v>2766</c:v>
                </c:pt>
                <c:pt idx="2435">
                  <c:v>2762</c:v>
                </c:pt>
                <c:pt idx="2436">
                  <c:v>2865</c:v>
                </c:pt>
                <c:pt idx="2437">
                  <c:v>2777</c:v>
                </c:pt>
                <c:pt idx="2438">
                  <c:v>2832</c:v>
                </c:pt>
                <c:pt idx="2439">
                  <c:v>2867</c:v>
                </c:pt>
                <c:pt idx="2440">
                  <c:v>2795</c:v>
                </c:pt>
                <c:pt idx="2441">
                  <c:v>2858</c:v>
                </c:pt>
                <c:pt idx="2442">
                  <c:v>2838</c:v>
                </c:pt>
                <c:pt idx="2443">
                  <c:v>2859</c:v>
                </c:pt>
                <c:pt idx="2444">
                  <c:v>2828</c:v>
                </c:pt>
                <c:pt idx="2445">
                  <c:v>2807</c:v>
                </c:pt>
                <c:pt idx="2446">
                  <c:v>2922</c:v>
                </c:pt>
                <c:pt idx="2447">
                  <c:v>2790</c:v>
                </c:pt>
                <c:pt idx="2448">
                  <c:v>2802</c:v>
                </c:pt>
                <c:pt idx="2449">
                  <c:v>2807</c:v>
                </c:pt>
                <c:pt idx="2450">
                  <c:v>2839</c:v>
                </c:pt>
                <c:pt idx="2451">
                  <c:v>2791</c:v>
                </c:pt>
                <c:pt idx="2452">
                  <c:v>2760</c:v>
                </c:pt>
                <c:pt idx="2453">
                  <c:v>2760</c:v>
                </c:pt>
                <c:pt idx="2454">
                  <c:v>2909</c:v>
                </c:pt>
                <c:pt idx="2455">
                  <c:v>2713</c:v>
                </c:pt>
                <c:pt idx="2456">
                  <c:v>2817</c:v>
                </c:pt>
                <c:pt idx="2457">
                  <c:v>2768</c:v>
                </c:pt>
                <c:pt idx="2458">
                  <c:v>2832</c:v>
                </c:pt>
                <c:pt idx="2459">
                  <c:v>2864</c:v>
                </c:pt>
                <c:pt idx="2460">
                  <c:v>2853</c:v>
                </c:pt>
                <c:pt idx="2461">
                  <c:v>2698</c:v>
                </c:pt>
                <c:pt idx="2462">
                  <c:v>2811</c:v>
                </c:pt>
                <c:pt idx="2463">
                  <c:v>2718</c:v>
                </c:pt>
                <c:pt idx="2464">
                  <c:v>2690</c:v>
                </c:pt>
                <c:pt idx="2465">
                  <c:v>2850</c:v>
                </c:pt>
                <c:pt idx="2466">
                  <c:v>2765</c:v>
                </c:pt>
                <c:pt idx="2467">
                  <c:v>2807</c:v>
                </c:pt>
                <c:pt idx="2468">
                  <c:v>2683</c:v>
                </c:pt>
                <c:pt idx="2469">
                  <c:v>2723</c:v>
                </c:pt>
                <c:pt idx="2470">
                  <c:v>2776</c:v>
                </c:pt>
                <c:pt idx="2471">
                  <c:v>2826</c:v>
                </c:pt>
                <c:pt idx="2472">
                  <c:v>2742</c:v>
                </c:pt>
                <c:pt idx="2473">
                  <c:v>2809</c:v>
                </c:pt>
                <c:pt idx="2474">
                  <c:v>2817</c:v>
                </c:pt>
                <c:pt idx="2475">
                  <c:v>2857</c:v>
                </c:pt>
                <c:pt idx="2476">
                  <c:v>2791</c:v>
                </c:pt>
                <c:pt idx="2477">
                  <c:v>2836</c:v>
                </c:pt>
                <c:pt idx="2478">
                  <c:v>2713</c:v>
                </c:pt>
                <c:pt idx="2479">
                  <c:v>2779</c:v>
                </c:pt>
                <c:pt idx="2480">
                  <c:v>2833</c:v>
                </c:pt>
                <c:pt idx="2481">
                  <c:v>2867</c:v>
                </c:pt>
                <c:pt idx="2482">
                  <c:v>2838</c:v>
                </c:pt>
                <c:pt idx="2483">
                  <c:v>2766</c:v>
                </c:pt>
                <c:pt idx="2484">
                  <c:v>2752</c:v>
                </c:pt>
                <c:pt idx="2485">
                  <c:v>2830</c:v>
                </c:pt>
                <c:pt idx="2486">
                  <c:v>2725</c:v>
                </c:pt>
                <c:pt idx="2487">
                  <c:v>2780</c:v>
                </c:pt>
                <c:pt idx="2488">
                  <c:v>2767</c:v>
                </c:pt>
                <c:pt idx="2489">
                  <c:v>2717</c:v>
                </c:pt>
                <c:pt idx="2490">
                  <c:v>2830</c:v>
                </c:pt>
                <c:pt idx="2491">
                  <c:v>2751</c:v>
                </c:pt>
                <c:pt idx="2492">
                  <c:v>2834</c:v>
                </c:pt>
                <c:pt idx="2493">
                  <c:v>2861</c:v>
                </c:pt>
                <c:pt idx="2494">
                  <c:v>2743</c:v>
                </c:pt>
                <c:pt idx="2495">
                  <c:v>2759</c:v>
                </c:pt>
                <c:pt idx="2496">
                  <c:v>2777</c:v>
                </c:pt>
                <c:pt idx="2497">
                  <c:v>2789</c:v>
                </c:pt>
                <c:pt idx="2498">
                  <c:v>2698</c:v>
                </c:pt>
                <c:pt idx="2499">
                  <c:v>2773</c:v>
                </c:pt>
                <c:pt idx="2500">
                  <c:v>2755</c:v>
                </c:pt>
                <c:pt idx="2501">
                  <c:v>2797</c:v>
                </c:pt>
                <c:pt idx="2502">
                  <c:v>2679</c:v>
                </c:pt>
                <c:pt idx="2503">
                  <c:v>2788</c:v>
                </c:pt>
                <c:pt idx="2504">
                  <c:v>2758</c:v>
                </c:pt>
                <c:pt idx="2505">
                  <c:v>2750</c:v>
                </c:pt>
                <c:pt idx="2506">
                  <c:v>2691</c:v>
                </c:pt>
                <c:pt idx="2507">
                  <c:v>2709</c:v>
                </c:pt>
                <c:pt idx="2508">
                  <c:v>2775</c:v>
                </c:pt>
                <c:pt idx="2509">
                  <c:v>2762</c:v>
                </c:pt>
                <c:pt idx="2510">
                  <c:v>2776</c:v>
                </c:pt>
                <c:pt idx="2511">
                  <c:v>2706</c:v>
                </c:pt>
                <c:pt idx="2512">
                  <c:v>2754</c:v>
                </c:pt>
                <c:pt idx="2513">
                  <c:v>2823</c:v>
                </c:pt>
                <c:pt idx="2514">
                  <c:v>2760</c:v>
                </c:pt>
                <c:pt idx="2515">
                  <c:v>2749</c:v>
                </c:pt>
                <c:pt idx="2516">
                  <c:v>2819</c:v>
                </c:pt>
                <c:pt idx="2517">
                  <c:v>2728</c:v>
                </c:pt>
                <c:pt idx="2518">
                  <c:v>2788</c:v>
                </c:pt>
                <c:pt idx="2519">
                  <c:v>2842</c:v>
                </c:pt>
                <c:pt idx="2520">
                  <c:v>2810</c:v>
                </c:pt>
                <c:pt idx="2521">
                  <c:v>2747</c:v>
                </c:pt>
                <c:pt idx="2522">
                  <c:v>2655</c:v>
                </c:pt>
                <c:pt idx="2523">
                  <c:v>2746</c:v>
                </c:pt>
                <c:pt idx="2524">
                  <c:v>2710</c:v>
                </c:pt>
                <c:pt idx="2525">
                  <c:v>2679</c:v>
                </c:pt>
                <c:pt idx="2526">
                  <c:v>2673</c:v>
                </c:pt>
                <c:pt idx="2527">
                  <c:v>2643</c:v>
                </c:pt>
                <c:pt idx="2528">
                  <c:v>2727</c:v>
                </c:pt>
                <c:pt idx="2529">
                  <c:v>2704</c:v>
                </c:pt>
                <c:pt idx="2530">
                  <c:v>2790</c:v>
                </c:pt>
                <c:pt idx="2531">
                  <c:v>2723</c:v>
                </c:pt>
                <c:pt idx="2532">
                  <c:v>2760</c:v>
                </c:pt>
                <c:pt idx="2533">
                  <c:v>2690</c:v>
                </c:pt>
                <c:pt idx="2534">
                  <c:v>2736</c:v>
                </c:pt>
                <c:pt idx="2535">
                  <c:v>2792</c:v>
                </c:pt>
                <c:pt idx="2536">
                  <c:v>2778</c:v>
                </c:pt>
                <c:pt idx="2537">
                  <c:v>2734</c:v>
                </c:pt>
                <c:pt idx="2538">
                  <c:v>2636</c:v>
                </c:pt>
                <c:pt idx="2539">
                  <c:v>2695</c:v>
                </c:pt>
                <c:pt idx="2540">
                  <c:v>2739</c:v>
                </c:pt>
                <c:pt idx="2541">
                  <c:v>2647</c:v>
                </c:pt>
                <c:pt idx="2542">
                  <c:v>2750</c:v>
                </c:pt>
                <c:pt idx="2543">
                  <c:v>2759</c:v>
                </c:pt>
                <c:pt idx="2544">
                  <c:v>2759</c:v>
                </c:pt>
                <c:pt idx="2545">
                  <c:v>2720</c:v>
                </c:pt>
                <c:pt idx="2546">
                  <c:v>2738</c:v>
                </c:pt>
                <c:pt idx="2547">
                  <c:v>2724</c:v>
                </c:pt>
                <c:pt idx="2548">
                  <c:v>2714</c:v>
                </c:pt>
                <c:pt idx="2549">
                  <c:v>2817</c:v>
                </c:pt>
                <c:pt idx="2550">
                  <c:v>2791</c:v>
                </c:pt>
                <c:pt idx="2551">
                  <c:v>2822</c:v>
                </c:pt>
                <c:pt idx="2552">
                  <c:v>2701</c:v>
                </c:pt>
                <c:pt idx="2553">
                  <c:v>2783</c:v>
                </c:pt>
                <c:pt idx="2554">
                  <c:v>2723</c:v>
                </c:pt>
                <c:pt idx="2555">
                  <c:v>2703</c:v>
                </c:pt>
                <c:pt idx="2556">
                  <c:v>2758</c:v>
                </c:pt>
                <c:pt idx="2557">
                  <c:v>2699</c:v>
                </c:pt>
                <c:pt idx="2558">
                  <c:v>2680</c:v>
                </c:pt>
                <c:pt idx="2559">
                  <c:v>2748</c:v>
                </c:pt>
                <c:pt idx="2560">
                  <c:v>2677</c:v>
                </c:pt>
                <c:pt idx="2561">
                  <c:v>2750</c:v>
                </c:pt>
                <c:pt idx="2562">
                  <c:v>2676</c:v>
                </c:pt>
                <c:pt idx="2563">
                  <c:v>2672</c:v>
                </c:pt>
                <c:pt idx="2564">
                  <c:v>2730</c:v>
                </c:pt>
                <c:pt idx="2565">
                  <c:v>2759</c:v>
                </c:pt>
                <c:pt idx="2566">
                  <c:v>2749</c:v>
                </c:pt>
                <c:pt idx="2567">
                  <c:v>2637</c:v>
                </c:pt>
                <c:pt idx="2568">
                  <c:v>2652</c:v>
                </c:pt>
                <c:pt idx="2569">
                  <c:v>2722</c:v>
                </c:pt>
                <c:pt idx="2570">
                  <c:v>2621</c:v>
                </c:pt>
                <c:pt idx="2571">
                  <c:v>2659</c:v>
                </c:pt>
                <c:pt idx="2572">
                  <c:v>2691</c:v>
                </c:pt>
                <c:pt idx="2573">
                  <c:v>2645</c:v>
                </c:pt>
                <c:pt idx="2574">
                  <c:v>2679</c:v>
                </c:pt>
                <c:pt idx="2575">
                  <c:v>2769</c:v>
                </c:pt>
                <c:pt idx="2576">
                  <c:v>2654</c:v>
                </c:pt>
                <c:pt idx="2577">
                  <c:v>2631</c:v>
                </c:pt>
                <c:pt idx="2578">
                  <c:v>2633</c:v>
                </c:pt>
                <c:pt idx="2579">
                  <c:v>2666</c:v>
                </c:pt>
                <c:pt idx="2580">
                  <c:v>2652</c:v>
                </c:pt>
                <c:pt idx="2581">
                  <c:v>2662</c:v>
                </c:pt>
                <c:pt idx="2582">
                  <c:v>2676</c:v>
                </c:pt>
                <c:pt idx="2583">
                  <c:v>2713</c:v>
                </c:pt>
                <c:pt idx="2584">
                  <c:v>2714</c:v>
                </c:pt>
                <c:pt idx="2585">
                  <c:v>2637</c:v>
                </c:pt>
                <c:pt idx="2586">
                  <c:v>2665</c:v>
                </c:pt>
                <c:pt idx="2587">
                  <c:v>2636</c:v>
                </c:pt>
                <c:pt idx="2588">
                  <c:v>2600</c:v>
                </c:pt>
                <c:pt idx="2589">
                  <c:v>2621</c:v>
                </c:pt>
                <c:pt idx="2590">
                  <c:v>2613</c:v>
                </c:pt>
                <c:pt idx="2591">
                  <c:v>2624</c:v>
                </c:pt>
                <c:pt idx="2592">
                  <c:v>2781</c:v>
                </c:pt>
                <c:pt idx="2593">
                  <c:v>2640</c:v>
                </c:pt>
                <c:pt idx="2594">
                  <c:v>2682</c:v>
                </c:pt>
                <c:pt idx="2595">
                  <c:v>2632</c:v>
                </c:pt>
                <c:pt idx="2596">
                  <c:v>2609</c:v>
                </c:pt>
                <c:pt idx="2597">
                  <c:v>2583</c:v>
                </c:pt>
                <c:pt idx="2598">
                  <c:v>2644</c:v>
                </c:pt>
                <c:pt idx="2599">
                  <c:v>2643</c:v>
                </c:pt>
                <c:pt idx="2600">
                  <c:v>2606</c:v>
                </c:pt>
                <c:pt idx="2601">
                  <c:v>2594</c:v>
                </c:pt>
                <c:pt idx="2602">
                  <c:v>2534</c:v>
                </c:pt>
                <c:pt idx="2603">
                  <c:v>2618</c:v>
                </c:pt>
                <c:pt idx="2604">
                  <c:v>2662</c:v>
                </c:pt>
                <c:pt idx="2605">
                  <c:v>2694</c:v>
                </c:pt>
                <c:pt idx="2606">
                  <c:v>2646</c:v>
                </c:pt>
                <c:pt idx="2607">
                  <c:v>2642</c:v>
                </c:pt>
                <c:pt idx="2608">
                  <c:v>2701</c:v>
                </c:pt>
                <c:pt idx="2609">
                  <c:v>2607</c:v>
                </c:pt>
                <c:pt idx="2610">
                  <c:v>2621</c:v>
                </c:pt>
                <c:pt idx="2611">
                  <c:v>2705</c:v>
                </c:pt>
                <c:pt idx="2612">
                  <c:v>2662</c:v>
                </c:pt>
                <c:pt idx="2613">
                  <c:v>2589</c:v>
                </c:pt>
                <c:pt idx="2614">
                  <c:v>2622</c:v>
                </c:pt>
                <c:pt idx="2615">
                  <c:v>2663</c:v>
                </c:pt>
                <c:pt idx="2616">
                  <c:v>2589</c:v>
                </c:pt>
                <c:pt idx="2617">
                  <c:v>2691</c:v>
                </c:pt>
                <c:pt idx="2618">
                  <c:v>2532</c:v>
                </c:pt>
                <c:pt idx="2619">
                  <c:v>2702</c:v>
                </c:pt>
                <c:pt idx="2620">
                  <c:v>2636</c:v>
                </c:pt>
                <c:pt idx="2621">
                  <c:v>2651</c:v>
                </c:pt>
                <c:pt idx="2622">
                  <c:v>2656</c:v>
                </c:pt>
                <c:pt idx="2623">
                  <c:v>2641</c:v>
                </c:pt>
                <c:pt idx="2624">
                  <c:v>2583</c:v>
                </c:pt>
                <c:pt idx="2625">
                  <c:v>2633</c:v>
                </c:pt>
                <c:pt idx="2626">
                  <c:v>2623</c:v>
                </c:pt>
                <c:pt idx="2627">
                  <c:v>2638</c:v>
                </c:pt>
                <c:pt idx="2628">
                  <c:v>2565</c:v>
                </c:pt>
                <c:pt idx="2629">
                  <c:v>2618</c:v>
                </c:pt>
                <c:pt idx="2630">
                  <c:v>2639</c:v>
                </c:pt>
                <c:pt idx="2631">
                  <c:v>2606</c:v>
                </c:pt>
                <c:pt idx="2632">
                  <c:v>2588</c:v>
                </c:pt>
                <c:pt idx="2633">
                  <c:v>2606</c:v>
                </c:pt>
                <c:pt idx="2634">
                  <c:v>2655</c:v>
                </c:pt>
                <c:pt idx="2635">
                  <c:v>2577</c:v>
                </c:pt>
                <c:pt idx="2636">
                  <c:v>2638</c:v>
                </c:pt>
                <c:pt idx="2637">
                  <c:v>2585</c:v>
                </c:pt>
                <c:pt idx="2638">
                  <c:v>2635</c:v>
                </c:pt>
                <c:pt idx="2639">
                  <c:v>2620</c:v>
                </c:pt>
                <c:pt idx="2640">
                  <c:v>2611</c:v>
                </c:pt>
                <c:pt idx="2641">
                  <c:v>2598</c:v>
                </c:pt>
                <c:pt idx="2642">
                  <c:v>2604</c:v>
                </c:pt>
                <c:pt idx="2643">
                  <c:v>2563</c:v>
                </c:pt>
                <c:pt idx="2644">
                  <c:v>2604</c:v>
                </c:pt>
                <c:pt idx="2645">
                  <c:v>2676</c:v>
                </c:pt>
                <c:pt idx="2646">
                  <c:v>2585</c:v>
                </c:pt>
                <c:pt idx="2647">
                  <c:v>2613</c:v>
                </c:pt>
                <c:pt idx="2648">
                  <c:v>2635</c:v>
                </c:pt>
                <c:pt idx="2649">
                  <c:v>2614</c:v>
                </c:pt>
                <c:pt idx="2650">
                  <c:v>2547</c:v>
                </c:pt>
                <c:pt idx="2651">
                  <c:v>2585</c:v>
                </c:pt>
                <c:pt idx="2652">
                  <c:v>2557</c:v>
                </c:pt>
                <c:pt idx="2653">
                  <c:v>2575</c:v>
                </c:pt>
                <c:pt idx="2654">
                  <c:v>2501</c:v>
                </c:pt>
                <c:pt idx="2655">
                  <c:v>2674</c:v>
                </c:pt>
                <c:pt idx="2656">
                  <c:v>2505</c:v>
                </c:pt>
                <c:pt idx="2657">
                  <c:v>2604</c:v>
                </c:pt>
                <c:pt idx="2658">
                  <c:v>2628</c:v>
                </c:pt>
                <c:pt idx="2659">
                  <c:v>2572</c:v>
                </c:pt>
                <c:pt idx="2660">
                  <c:v>2577</c:v>
                </c:pt>
                <c:pt idx="2661">
                  <c:v>2542</c:v>
                </c:pt>
                <c:pt idx="2662">
                  <c:v>2590</c:v>
                </c:pt>
                <c:pt idx="2663">
                  <c:v>2566</c:v>
                </c:pt>
                <c:pt idx="2664">
                  <c:v>2606</c:v>
                </c:pt>
                <c:pt idx="2665">
                  <c:v>2604</c:v>
                </c:pt>
                <c:pt idx="2666">
                  <c:v>2555</c:v>
                </c:pt>
                <c:pt idx="2667">
                  <c:v>2522</c:v>
                </c:pt>
                <c:pt idx="2668">
                  <c:v>2609</c:v>
                </c:pt>
                <c:pt idx="2669">
                  <c:v>2440</c:v>
                </c:pt>
                <c:pt idx="2670">
                  <c:v>2476</c:v>
                </c:pt>
                <c:pt idx="2671">
                  <c:v>2574</c:v>
                </c:pt>
                <c:pt idx="2672">
                  <c:v>2530</c:v>
                </c:pt>
                <c:pt idx="2673">
                  <c:v>2571</c:v>
                </c:pt>
                <c:pt idx="2674">
                  <c:v>2614</c:v>
                </c:pt>
                <c:pt idx="2675">
                  <c:v>2564</c:v>
                </c:pt>
                <c:pt idx="2676">
                  <c:v>2598</c:v>
                </c:pt>
                <c:pt idx="2677">
                  <c:v>2581</c:v>
                </c:pt>
                <c:pt idx="2678">
                  <c:v>2591</c:v>
                </c:pt>
                <c:pt idx="2679">
                  <c:v>2572</c:v>
                </c:pt>
                <c:pt idx="2680">
                  <c:v>2592</c:v>
                </c:pt>
                <c:pt idx="2681">
                  <c:v>2567</c:v>
                </c:pt>
                <c:pt idx="2682">
                  <c:v>2534</c:v>
                </c:pt>
                <c:pt idx="2683">
                  <c:v>2512</c:v>
                </c:pt>
                <c:pt idx="2684">
                  <c:v>2592</c:v>
                </c:pt>
                <c:pt idx="2685">
                  <c:v>2543</c:v>
                </c:pt>
                <c:pt idx="2686">
                  <c:v>2523</c:v>
                </c:pt>
                <c:pt idx="2687">
                  <c:v>2522</c:v>
                </c:pt>
                <c:pt idx="2688">
                  <c:v>2553</c:v>
                </c:pt>
                <c:pt idx="2689">
                  <c:v>2513</c:v>
                </c:pt>
                <c:pt idx="2690">
                  <c:v>2572</c:v>
                </c:pt>
                <c:pt idx="2691">
                  <c:v>2580</c:v>
                </c:pt>
                <c:pt idx="2692">
                  <c:v>2597</c:v>
                </c:pt>
                <c:pt idx="2693">
                  <c:v>2553</c:v>
                </c:pt>
                <c:pt idx="2694">
                  <c:v>2558</c:v>
                </c:pt>
                <c:pt idx="2695">
                  <c:v>2578</c:v>
                </c:pt>
                <c:pt idx="2696">
                  <c:v>2529</c:v>
                </c:pt>
                <c:pt idx="2697">
                  <c:v>2580</c:v>
                </c:pt>
                <c:pt idx="2698">
                  <c:v>2524</c:v>
                </c:pt>
                <c:pt idx="2699">
                  <c:v>2575</c:v>
                </c:pt>
                <c:pt idx="2700">
                  <c:v>2485</c:v>
                </c:pt>
                <c:pt idx="2701">
                  <c:v>2572</c:v>
                </c:pt>
                <c:pt idx="2702">
                  <c:v>2578</c:v>
                </c:pt>
                <c:pt idx="2703">
                  <c:v>2635</c:v>
                </c:pt>
                <c:pt idx="2704">
                  <c:v>2506</c:v>
                </c:pt>
                <c:pt idx="2705">
                  <c:v>2569</c:v>
                </c:pt>
                <c:pt idx="2706">
                  <c:v>2553</c:v>
                </c:pt>
                <c:pt idx="2707">
                  <c:v>2543</c:v>
                </c:pt>
                <c:pt idx="2708">
                  <c:v>2660</c:v>
                </c:pt>
                <c:pt idx="2709">
                  <c:v>2598</c:v>
                </c:pt>
                <c:pt idx="2710">
                  <c:v>2519</c:v>
                </c:pt>
                <c:pt idx="2711">
                  <c:v>2526</c:v>
                </c:pt>
                <c:pt idx="2712">
                  <c:v>2475</c:v>
                </c:pt>
                <c:pt idx="2713">
                  <c:v>2570</c:v>
                </c:pt>
                <c:pt idx="2714">
                  <c:v>2455</c:v>
                </c:pt>
                <c:pt idx="2715">
                  <c:v>2521</c:v>
                </c:pt>
                <c:pt idx="2716">
                  <c:v>2497</c:v>
                </c:pt>
                <c:pt idx="2717">
                  <c:v>2533</c:v>
                </c:pt>
                <c:pt idx="2718">
                  <c:v>2530</c:v>
                </c:pt>
                <c:pt idx="2719">
                  <c:v>2480</c:v>
                </c:pt>
                <c:pt idx="2720">
                  <c:v>2474</c:v>
                </c:pt>
                <c:pt idx="2721">
                  <c:v>2529</c:v>
                </c:pt>
                <c:pt idx="2722">
                  <c:v>2492</c:v>
                </c:pt>
                <c:pt idx="2723">
                  <c:v>2463</c:v>
                </c:pt>
                <c:pt idx="2724">
                  <c:v>2512</c:v>
                </c:pt>
                <c:pt idx="2725">
                  <c:v>2443</c:v>
                </c:pt>
                <c:pt idx="2726">
                  <c:v>2521</c:v>
                </c:pt>
                <c:pt idx="2727">
                  <c:v>2538</c:v>
                </c:pt>
                <c:pt idx="2728">
                  <c:v>2558</c:v>
                </c:pt>
                <c:pt idx="2729">
                  <c:v>2485</c:v>
                </c:pt>
                <c:pt idx="2730">
                  <c:v>2515</c:v>
                </c:pt>
                <c:pt idx="2731">
                  <c:v>2541</c:v>
                </c:pt>
                <c:pt idx="2732">
                  <c:v>2541</c:v>
                </c:pt>
                <c:pt idx="2733">
                  <c:v>2531</c:v>
                </c:pt>
                <c:pt idx="2734">
                  <c:v>2521</c:v>
                </c:pt>
                <c:pt idx="2735">
                  <c:v>2522</c:v>
                </c:pt>
                <c:pt idx="2736">
                  <c:v>2509</c:v>
                </c:pt>
                <c:pt idx="2737">
                  <c:v>2442</c:v>
                </c:pt>
                <c:pt idx="2738">
                  <c:v>2462</c:v>
                </c:pt>
                <c:pt idx="2739">
                  <c:v>2489</c:v>
                </c:pt>
                <c:pt idx="2740">
                  <c:v>2475</c:v>
                </c:pt>
                <c:pt idx="2741">
                  <c:v>2544</c:v>
                </c:pt>
                <c:pt idx="2742">
                  <c:v>2561</c:v>
                </c:pt>
                <c:pt idx="2743">
                  <c:v>2465</c:v>
                </c:pt>
                <c:pt idx="2744">
                  <c:v>2539</c:v>
                </c:pt>
                <c:pt idx="2745">
                  <c:v>2541</c:v>
                </c:pt>
                <c:pt idx="2746">
                  <c:v>2549</c:v>
                </c:pt>
                <c:pt idx="2747">
                  <c:v>2448</c:v>
                </c:pt>
                <c:pt idx="2748">
                  <c:v>2435</c:v>
                </c:pt>
                <c:pt idx="2749">
                  <c:v>2589</c:v>
                </c:pt>
                <c:pt idx="2750">
                  <c:v>2563</c:v>
                </c:pt>
                <c:pt idx="2751">
                  <c:v>2540</c:v>
                </c:pt>
                <c:pt idx="2752">
                  <c:v>2475</c:v>
                </c:pt>
                <c:pt idx="2753">
                  <c:v>2563</c:v>
                </c:pt>
                <c:pt idx="2754">
                  <c:v>2509</c:v>
                </c:pt>
                <c:pt idx="2755">
                  <c:v>2562</c:v>
                </c:pt>
                <c:pt idx="2756">
                  <c:v>2475</c:v>
                </c:pt>
                <c:pt idx="2757">
                  <c:v>2521</c:v>
                </c:pt>
                <c:pt idx="2758">
                  <c:v>2515</c:v>
                </c:pt>
                <c:pt idx="2759">
                  <c:v>2480</c:v>
                </c:pt>
                <c:pt idx="2760">
                  <c:v>2550</c:v>
                </c:pt>
                <c:pt idx="2761">
                  <c:v>2504</c:v>
                </c:pt>
                <c:pt idx="2762">
                  <c:v>2556</c:v>
                </c:pt>
                <c:pt idx="2763">
                  <c:v>2506</c:v>
                </c:pt>
                <c:pt idx="2764">
                  <c:v>2553</c:v>
                </c:pt>
                <c:pt idx="2765">
                  <c:v>2527</c:v>
                </c:pt>
                <c:pt idx="2766">
                  <c:v>2517</c:v>
                </c:pt>
                <c:pt idx="2767">
                  <c:v>2520</c:v>
                </c:pt>
                <c:pt idx="2768">
                  <c:v>2473</c:v>
                </c:pt>
                <c:pt idx="2769">
                  <c:v>2523</c:v>
                </c:pt>
                <c:pt idx="2770">
                  <c:v>2445</c:v>
                </c:pt>
                <c:pt idx="2771">
                  <c:v>2383</c:v>
                </c:pt>
                <c:pt idx="2772">
                  <c:v>2481</c:v>
                </c:pt>
                <c:pt idx="2773">
                  <c:v>2463</c:v>
                </c:pt>
                <c:pt idx="2774">
                  <c:v>2483</c:v>
                </c:pt>
                <c:pt idx="2775">
                  <c:v>2471</c:v>
                </c:pt>
                <c:pt idx="2776">
                  <c:v>2565</c:v>
                </c:pt>
                <c:pt idx="2777">
                  <c:v>2432</c:v>
                </c:pt>
                <c:pt idx="2778">
                  <c:v>2532</c:v>
                </c:pt>
                <c:pt idx="2779">
                  <c:v>2571</c:v>
                </c:pt>
                <c:pt idx="2780">
                  <c:v>2522</c:v>
                </c:pt>
                <c:pt idx="2781">
                  <c:v>2470</c:v>
                </c:pt>
                <c:pt idx="2782">
                  <c:v>2519</c:v>
                </c:pt>
                <c:pt idx="2783">
                  <c:v>2445</c:v>
                </c:pt>
                <c:pt idx="2784">
                  <c:v>2491</c:v>
                </c:pt>
                <c:pt idx="2785">
                  <c:v>2407</c:v>
                </c:pt>
                <c:pt idx="2786">
                  <c:v>2438</c:v>
                </c:pt>
                <c:pt idx="2787">
                  <c:v>2500</c:v>
                </c:pt>
                <c:pt idx="2788">
                  <c:v>2497</c:v>
                </c:pt>
                <c:pt idx="2789">
                  <c:v>2430</c:v>
                </c:pt>
                <c:pt idx="2790">
                  <c:v>2511</c:v>
                </c:pt>
                <c:pt idx="2791">
                  <c:v>2533</c:v>
                </c:pt>
                <c:pt idx="2792">
                  <c:v>2415</c:v>
                </c:pt>
                <c:pt idx="2793">
                  <c:v>2532</c:v>
                </c:pt>
                <c:pt idx="2794">
                  <c:v>2535</c:v>
                </c:pt>
                <c:pt idx="2795">
                  <c:v>2402</c:v>
                </c:pt>
                <c:pt idx="2796">
                  <c:v>2493</c:v>
                </c:pt>
                <c:pt idx="2797">
                  <c:v>2504</c:v>
                </c:pt>
                <c:pt idx="2798">
                  <c:v>2434</c:v>
                </c:pt>
                <c:pt idx="2799">
                  <c:v>2508</c:v>
                </c:pt>
                <c:pt idx="2800">
                  <c:v>2521</c:v>
                </c:pt>
                <c:pt idx="2801">
                  <c:v>2491</c:v>
                </c:pt>
                <c:pt idx="2802">
                  <c:v>2487</c:v>
                </c:pt>
                <c:pt idx="2803">
                  <c:v>2493</c:v>
                </c:pt>
                <c:pt idx="2804">
                  <c:v>2541</c:v>
                </c:pt>
                <c:pt idx="2805">
                  <c:v>2436</c:v>
                </c:pt>
                <c:pt idx="2806">
                  <c:v>2468</c:v>
                </c:pt>
                <c:pt idx="2807">
                  <c:v>2441</c:v>
                </c:pt>
                <c:pt idx="2808">
                  <c:v>2370</c:v>
                </c:pt>
                <c:pt idx="2809">
                  <c:v>2399</c:v>
                </c:pt>
                <c:pt idx="2810">
                  <c:v>2509</c:v>
                </c:pt>
                <c:pt idx="2811">
                  <c:v>2484</c:v>
                </c:pt>
                <c:pt idx="2812">
                  <c:v>2457</c:v>
                </c:pt>
                <c:pt idx="2813">
                  <c:v>2490</c:v>
                </c:pt>
                <c:pt idx="2814">
                  <c:v>2507</c:v>
                </c:pt>
                <c:pt idx="2815">
                  <c:v>2409</c:v>
                </c:pt>
                <c:pt idx="2816">
                  <c:v>2470</c:v>
                </c:pt>
                <c:pt idx="2817">
                  <c:v>2445</c:v>
                </c:pt>
                <c:pt idx="2818">
                  <c:v>2452</c:v>
                </c:pt>
                <c:pt idx="2819">
                  <c:v>2463</c:v>
                </c:pt>
                <c:pt idx="2820">
                  <c:v>2480</c:v>
                </c:pt>
                <c:pt idx="2821">
                  <c:v>2424</c:v>
                </c:pt>
                <c:pt idx="2822">
                  <c:v>2509</c:v>
                </c:pt>
                <c:pt idx="2823">
                  <c:v>2439</c:v>
                </c:pt>
                <c:pt idx="2824">
                  <c:v>2418</c:v>
                </c:pt>
                <c:pt idx="2825">
                  <c:v>2471</c:v>
                </c:pt>
                <c:pt idx="2826">
                  <c:v>2433</c:v>
                </c:pt>
                <c:pt idx="2827">
                  <c:v>2416</c:v>
                </c:pt>
                <c:pt idx="2828">
                  <c:v>2356</c:v>
                </c:pt>
                <c:pt idx="2829">
                  <c:v>2394</c:v>
                </c:pt>
                <c:pt idx="2830">
                  <c:v>2494</c:v>
                </c:pt>
                <c:pt idx="2831">
                  <c:v>2404</c:v>
                </c:pt>
                <c:pt idx="2832">
                  <c:v>2434</c:v>
                </c:pt>
                <c:pt idx="2833">
                  <c:v>2440</c:v>
                </c:pt>
                <c:pt idx="2834">
                  <c:v>2474</c:v>
                </c:pt>
                <c:pt idx="2835">
                  <c:v>2413</c:v>
                </c:pt>
                <c:pt idx="2836">
                  <c:v>2410</c:v>
                </c:pt>
                <c:pt idx="2837">
                  <c:v>2536</c:v>
                </c:pt>
                <c:pt idx="2838">
                  <c:v>2447</c:v>
                </c:pt>
                <c:pt idx="2839">
                  <c:v>2459</c:v>
                </c:pt>
                <c:pt idx="2840">
                  <c:v>2473</c:v>
                </c:pt>
                <c:pt idx="2841">
                  <c:v>2411</c:v>
                </c:pt>
                <c:pt idx="2842">
                  <c:v>2437</c:v>
                </c:pt>
                <c:pt idx="2843">
                  <c:v>2458</c:v>
                </c:pt>
                <c:pt idx="2844">
                  <c:v>2389</c:v>
                </c:pt>
                <c:pt idx="2845">
                  <c:v>2498</c:v>
                </c:pt>
                <c:pt idx="2846">
                  <c:v>2526</c:v>
                </c:pt>
                <c:pt idx="2847">
                  <c:v>2485</c:v>
                </c:pt>
                <c:pt idx="2848">
                  <c:v>2490</c:v>
                </c:pt>
                <c:pt idx="2849">
                  <c:v>2541</c:v>
                </c:pt>
                <c:pt idx="2850">
                  <c:v>2375</c:v>
                </c:pt>
                <c:pt idx="2851">
                  <c:v>2452</c:v>
                </c:pt>
                <c:pt idx="2852">
                  <c:v>2427</c:v>
                </c:pt>
                <c:pt idx="2853">
                  <c:v>2399</c:v>
                </c:pt>
                <c:pt idx="2854">
                  <c:v>2409</c:v>
                </c:pt>
                <c:pt idx="2855">
                  <c:v>2468</c:v>
                </c:pt>
                <c:pt idx="2856">
                  <c:v>2448</c:v>
                </c:pt>
                <c:pt idx="2857">
                  <c:v>2477</c:v>
                </c:pt>
                <c:pt idx="2858">
                  <c:v>2442</c:v>
                </c:pt>
                <c:pt idx="2859">
                  <c:v>2446</c:v>
                </c:pt>
                <c:pt idx="2860">
                  <c:v>2313</c:v>
                </c:pt>
                <c:pt idx="2861">
                  <c:v>2438</c:v>
                </c:pt>
                <c:pt idx="2862">
                  <c:v>2411</c:v>
                </c:pt>
                <c:pt idx="2863">
                  <c:v>2458</c:v>
                </c:pt>
                <c:pt idx="2864">
                  <c:v>2460</c:v>
                </c:pt>
                <c:pt idx="2865">
                  <c:v>2409</c:v>
                </c:pt>
                <c:pt idx="2866">
                  <c:v>2488</c:v>
                </c:pt>
                <c:pt idx="2867">
                  <c:v>2455</c:v>
                </c:pt>
                <c:pt idx="2868">
                  <c:v>2414</c:v>
                </c:pt>
                <c:pt idx="2869">
                  <c:v>2399</c:v>
                </c:pt>
                <c:pt idx="2870">
                  <c:v>2334</c:v>
                </c:pt>
                <c:pt idx="2871">
                  <c:v>2431</c:v>
                </c:pt>
                <c:pt idx="2872">
                  <c:v>2438</c:v>
                </c:pt>
                <c:pt idx="2873">
                  <c:v>2415</c:v>
                </c:pt>
                <c:pt idx="2874">
                  <c:v>2414</c:v>
                </c:pt>
                <c:pt idx="2875">
                  <c:v>2456</c:v>
                </c:pt>
                <c:pt idx="2876">
                  <c:v>2437</c:v>
                </c:pt>
                <c:pt idx="2877">
                  <c:v>2385</c:v>
                </c:pt>
                <c:pt idx="2878">
                  <c:v>2397</c:v>
                </c:pt>
                <c:pt idx="2879">
                  <c:v>2418</c:v>
                </c:pt>
                <c:pt idx="2880">
                  <c:v>2367</c:v>
                </c:pt>
                <c:pt idx="2881">
                  <c:v>2394</c:v>
                </c:pt>
                <c:pt idx="2882">
                  <c:v>2434</c:v>
                </c:pt>
                <c:pt idx="2883">
                  <c:v>2489</c:v>
                </c:pt>
                <c:pt idx="2884">
                  <c:v>2411</c:v>
                </c:pt>
                <c:pt idx="2885">
                  <c:v>2431</c:v>
                </c:pt>
                <c:pt idx="2886">
                  <c:v>2436</c:v>
                </c:pt>
                <c:pt idx="2887">
                  <c:v>2487</c:v>
                </c:pt>
                <c:pt idx="2888">
                  <c:v>2426</c:v>
                </c:pt>
                <c:pt idx="2889">
                  <c:v>2442</c:v>
                </c:pt>
                <c:pt idx="2890">
                  <c:v>2467</c:v>
                </c:pt>
                <c:pt idx="2891">
                  <c:v>2454</c:v>
                </c:pt>
                <c:pt idx="2892">
                  <c:v>2401</c:v>
                </c:pt>
                <c:pt idx="2893">
                  <c:v>2407</c:v>
                </c:pt>
                <c:pt idx="2894">
                  <c:v>2423</c:v>
                </c:pt>
                <c:pt idx="2895">
                  <c:v>2356</c:v>
                </c:pt>
                <c:pt idx="2896">
                  <c:v>2362</c:v>
                </c:pt>
                <c:pt idx="2897">
                  <c:v>2448</c:v>
                </c:pt>
                <c:pt idx="2898">
                  <c:v>2440</c:v>
                </c:pt>
                <c:pt idx="2899">
                  <c:v>2390</c:v>
                </c:pt>
                <c:pt idx="2900">
                  <c:v>2423</c:v>
                </c:pt>
                <c:pt idx="2901">
                  <c:v>2448</c:v>
                </c:pt>
                <c:pt idx="2902">
                  <c:v>2426</c:v>
                </c:pt>
                <c:pt idx="2903">
                  <c:v>2395</c:v>
                </c:pt>
                <c:pt idx="2904">
                  <c:v>2437</c:v>
                </c:pt>
                <c:pt idx="2905">
                  <c:v>2491</c:v>
                </c:pt>
                <c:pt idx="2906">
                  <c:v>2412</c:v>
                </c:pt>
                <c:pt idx="2907">
                  <c:v>2447</c:v>
                </c:pt>
                <c:pt idx="2908">
                  <c:v>2470</c:v>
                </c:pt>
                <c:pt idx="2909">
                  <c:v>2497</c:v>
                </c:pt>
                <c:pt idx="2910">
                  <c:v>2389</c:v>
                </c:pt>
                <c:pt idx="2911">
                  <c:v>2486</c:v>
                </c:pt>
                <c:pt idx="2912">
                  <c:v>2458</c:v>
                </c:pt>
                <c:pt idx="2913">
                  <c:v>2421</c:v>
                </c:pt>
                <c:pt idx="2914">
                  <c:v>2393</c:v>
                </c:pt>
                <c:pt idx="2915">
                  <c:v>2465</c:v>
                </c:pt>
                <c:pt idx="2916">
                  <c:v>2442</c:v>
                </c:pt>
                <c:pt idx="2917">
                  <c:v>2474</c:v>
                </c:pt>
                <c:pt idx="2918">
                  <c:v>2384</c:v>
                </c:pt>
                <c:pt idx="2919">
                  <c:v>2426</c:v>
                </c:pt>
                <c:pt idx="2920">
                  <c:v>2549</c:v>
                </c:pt>
                <c:pt idx="2921">
                  <c:v>2416</c:v>
                </c:pt>
                <c:pt idx="2922">
                  <c:v>2417</c:v>
                </c:pt>
                <c:pt idx="2923">
                  <c:v>2403</c:v>
                </c:pt>
                <c:pt idx="2924">
                  <c:v>2387</c:v>
                </c:pt>
                <c:pt idx="2925">
                  <c:v>2449</c:v>
                </c:pt>
                <c:pt idx="2926">
                  <c:v>2397</c:v>
                </c:pt>
                <c:pt idx="2927">
                  <c:v>2447</c:v>
                </c:pt>
                <c:pt idx="2928">
                  <c:v>2460</c:v>
                </c:pt>
                <c:pt idx="2929">
                  <c:v>2487</c:v>
                </c:pt>
                <c:pt idx="2930">
                  <c:v>2444</c:v>
                </c:pt>
                <c:pt idx="2931">
                  <c:v>2362</c:v>
                </c:pt>
                <c:pt idx="2932">
                  <c:v>2424</c:v>
                </c:pt>
                <c:pt idx="2933">
                  <c:v>2480</c:v>
                </c:pt>
                <c:pt idx="2934">
                  <c:v>2530</c:v>
                </c:pt>
                <c:pt idx="2935">
                  <c:v>2505</c:v>
                </c:pt>
                <c:pt idx="2936">
                  <c:v>2299</c:v>
                </c:pt>
                <c:pt idx="2937">
                  <c:v>2374</c:v>
                </c:pt>
                <c:pt idx="2938">
                  <c:v>2394</c:v>
                </c:pt>
                <c:pt idx="2939">
                  <c:v>2436</c:v>
                </c:pt>
                <c:pt idx="2940">
                  <c:v>2444</c:v>
                </c:pt>
                <c:pt idx="2941">
                  <c:v>2520</c:v>
                </c:pt>
                <c:pt idx="2942">
                  <c:v>2575</c:v>
                </c:pt>
                <c:pt idx="2943">
                  <c:v>2426</c:v>
                </c:pt>
                <c:pt idx="2944">
                  <c:v>2449</c:v>
                </c:pt>
                <c:pt idx="2945">
                  <c:v>2385</c:v>
                </c:pt>
                <c:pt idx="2946">
                  <c:v>2432</c:v>
                </c:pt>
                <c:pt idx="2947">
                  <c:v>2403</c:v>
                </c:pt>
                <c:pt idx="2948">
                  <c:v>2433</c:v>
                </c:pt>
                <c:pt idx="2949">
                  <c:v>2467</c:v>
                </c:pt>
                <c:pt idx="2950">
                  <c:v>2441</c:v>
                </c:pt>
                <c:pt idx="2951">
                  <c:v>2420</c:v>
                </c:pt>
                <c:pt idx="2952">
                  <c:v>2318</c:v>
                </c:pt>
                <c:pt idx="2953">
                  <c:v>2386</c:v>
                </c:pt>
                <c:pt idx="2954">
                  <c:v>2457</c:v>
                </c:pt>
                <c:pt idx="2955">
                  <c:v>2394</c:v>
                </c:pt>
                <c:pt idx="2956">
                  <c:v>2396</c:v>
                </c:pt>
                <c:pt idx="2957">
                  <c:v>2423</c:v>
                </c:pt>
                <c:pt idx="2958">
                  <c:v>2371</c:v>
                </c:pt>
                <c:pt idx="2959">
                  <c:v>2453</c:v>
                </c:pt>
                <c:pt idx="2960">
                  <c:v>2428</c:v>
                </c:pt>
                <c:pt idx="2961">
                  <c:v>2313</c:v>
                </c:pt>
                <c:pt idx="2962">
                  <c:v>2421</c:v>
                </c:pt>
                <c:pt idx="2963">
                  <c:v>2386</c:v>
                </c:pt>
                <c:pt idx="2964">
                  <c:v>2415</c:v>
                </c:pt>
                <c:pt idx="2965">
                  <c:v>2382</c:v>
                </c:pt>
                <c:pt idx="2966">
                  <c:v>2410</c:v>
                </c:pt>
                <c:pt idx="2967">
                  <c:v>2332</c:v>
                </c:pt>
                <c:pt idx="2968">
                  <c:v>2367</c:v>
                </c:pt>
                <c:pt idx="2969">
                  <c:v>2381</c:v>
                </c:pt>
                <c:pt idx="2970">
                  <c:v>2417</c:v>
                </c:pt>
                <c:pt idx="2971">
                  <c:v>2347</c:v>
                </c:pt>
                <c:pt idx="2972">
                  <c:v>2361</c:v>
                </c:pt>
                <c:pt idx="2973">
                  <c:v>2419</c:v>
                </c:pt>
                <c:pt idx="2974">
                  <c:v>2370</c:v>
                </c:pt>
                <c:pt idx="2975">
                  <c:v>2475</c:v>
                </c:pt>
                <c:pt idx="2976">
                  <c:v>2421</c:v>
                </c:pt>
                <c:pt idx="2977">
                  <c:v>2419</c:v>
                </c:pt>
                <c:pt idx="2978">
                  <c:v>2404</c:v>
                </c:pt>
                <c:pt idx="2979">
                  <c:v>2385</c:v>
                </c:pt>
                <c:pt idx="2980">
                  <c:v>2343</c:v>
                </c:pt>
                <c:pt idx="2981">
                  <c:v>2452</c:v>
                </c:pt>
                <c:pt idx="2982">
                  <c:v>2435</c:v>
                </c:pt>
                <c:pt idx="2983">
                  <c:v>2425</c:v>
                </c:pt>
                <c:pt idx="2984">
                  <c:v>2419</c:v>
                </c:pt>
                <c:pt idx="2985">
                  <c:v>2466</c:v>
                </c:pt>
                <c:pt idx="2986">
                  <c:v>2440</c:v>
                </c:pt>
                <c:pt idx="2987">
                  <c:v>2497</c:v>
                </c:pt>
                <c:pt idx="2988">
                  <c:v>2421</c:v>
                </c:pt>
                <c:pt idx="2989">
                  <c:v>2503</c:v>
                </c:pt>
                <c:pt idx="2990">
                  <c:v>2437</c:v>
                </c:pt>
                <c:pt idx="2991">
                  <c:v>2427</c:v>
                </c:pt>
                <c:pt idx="2992">
                  <c:v>2466</c:v>
                </c:pt>
                <c:pt idx="2993">
                  <c:v>2480</c:v>
                </c:pt>
                <c:pt idx="2994">
                  <c:v>2454</c:v>
                </c:pt>
                <c:pt idx="2995">
                  <c:v>2545</c:v>
                </c:pt>
                <c:pt idx="2996">
                  <c:v>2525</c:v>
                </c:pt>
                <c:pt idx="2997">
                  <c:v>2488</c:v>
                </c:pt>
                <c:pt idx="2998">
                  <c:v>2542</c:v>
                </c:pt>
                <c:pt idx="2999">
                  <c:v>2449</c:v>
                </c:pt>
                <c:pt idx="3000">
                  <c:v>2478</c:v>
                </c:pt>
                <c:pt idx="3001">
                  <c:v>2591</c:v>
                </c:pt>
                <c:pt idx="3002">
                  <c:v>2517</c:v>
                </c:pt>
                <c:pt idx="3003">
                  <c:v>2534</c:v>
                </c:pt>
                <c:pt idx="3004">
                  <c:v>2586</c:v>
                </c:pt>
                <c:pt idx="3005">
                  <c:v>2552</c:v>
                </c:pt>
                <c:pt idx="3006">
                  <c:v>2543</c:v>
                </c:pt>
                <c:pt idx="3007">
                  <c:v>2536</c:v>
                </c:pt>
                <c:pt idx="3008">
                  <c:v>2595</c:v>
                </c:pt>
                <c:pt idx="3009">
                  <c:v>2497</c:v>
                </c:pt>
                <c:pt idx="3010">
                  <c:v>2564</c:v>
                </c:pt>
                <c:pt idx="3011">
                  <c:v>2650</c:v>
                </c:pt>
                <c:pt idx="3012">
                  <c:v>2617</c:v>
                </c:pt>
                <c:pt idx="3013">
                  <c:v>2574</c:v>
                </c:pt>
                <c:pt idx="3014">
                  <c:v>2567</c:v>
                </c:pt>
                <c:pt idx="3015">
                  <c:v>2604</c:v>
                </c:pt>
                <c:pt idx="3016">
                  <c:v>2629</c:v>
                </c:pt>
                <c:pt idx="3017">
                  <c:v>2589</c:v>
                </c:pt>
                <c:pt idx="3018">
                  <c:v>2560</c:v>
                </c:pt>
                <c:pt idx="3019">
                  <c:v>2550</c:v>
                </c:pt>
                <c:pt idx="3020">
                  <c:v>2614</c:v>
                </c:pt>
                <c:pt idx="3021">
                  <c:v>2565</c:v>
                </c:pt>
                <c:pt idx="3022">
                  <c:v>2619</c:v>
                </c:pt>
                <c:pt idx="3023">
                  <c:v>2522</c:v>
                </c:pt>
                <c:pt idx="3024">
                  <c:v>2488</c:v>
                </c:pt>
                <c:pt idx="3025">
                  <c:v>2543</c:v>
                </c:pt>
                <c:pt idx="3026">
                  <c:v>2567</c:v>
                </c:pt>
                <c:pt idx="3027">
                  <c:v>2546</c:v>
                </c:pt>
                <c:pt idx="3028">
                  <c:v>2598</c:v>
                </c:pt>
                <c:pt idx="3029">
                  <c:v>2613</c:v>
                </c:pt>
                <c:pt idx="3030">
                  <c:v>2544</c:v>
                </c:pt>
                <c:pt idx="3031">
                  <c:v>2490</c:v>
                </c:pt>
                <c:pt idx="3032">
                  <c:v>2569</c:v>
                </c:pt>
                <c:pt idx="3033">
                  <c:v>2438</c:v>
                </c:pt>
                <c:pt idx="3034">
                  <c:v>2521</c:v>
                </c:pt>
                <c:pt idx="3035">
                  <c:v>2535</c:v>
                </c:pt>
                <c:pt idx="3036">
                  <c:v>2579</c:v>
                </c:pt>
                <c:pt idx="3037">
                  <c:v>2536</c:v>
                </c:pt>
                <c:pt idx="3038">
                  <c:v>2532</c:v>
                </c:pt>
                <c:pt idx="3039">
                  <c:v>2591</c:v>
                </c:pt>
                <c:pt idx="3040">
                  <c:v>2547</c:v>
                </c:pt>
                <c:pt idx="3041">
                  <c:v>2430</c:v>
                </c:pt>
                <c:pt idx="3042">
                  <c:v>2493</c:v>
                </c:pt>
                <c:pt idx="3043">
                  <c:v>2597</c:v>
                </c:pt>
                <c:pt idx="3044">
                  <c:v>2516</c:v>
                </c:pt>
                <c:pt idx="3045">
                  <c:v>2503</c:v>
                </c:pt>
                <c:pt idx="3046">
                  <c:v>2524</c:v>
                </c:pt>
                <c:pt idx="3047">
                  <c:v>2500</c:v>
                </c:pt>
                <c:pt idx="3048">
                  <c:v>2496</c:v>
                </c:pt>
                <c:pt idx="3049">
                  <c:v>2486</c:v>
                </c:pt>
                <c:pt idx="3050">
                  <c:v>2431</c:v>
                </c:pt>
                <c:pt idx="3051">
                  <c:v>2463</c:v>
                </c:pt>
                <c:pt idx="3052">
                  <c:v>2489</c:v>
                </c:pt>
                <c:pt idx="3053">
                  <c:v>2526</c:v>
                </c:pt>
                <c:pt idx="3054">
                  <c:v>2441</c:v>
                </c:pt>
                <c:pt idx="3055">
                  <c:v>2497</c:v>
                </c:pt>
                <c:pt idx="3056">
                  <c:v>2527</c:v>
                </c:pt>
                <c:pt idx="3057">
                  <c:v>2418</c:v>
                </c:pt>
                <c:pt idx="3058">
                  <c:v>2506</c:v>
                </c:pt>
                <c:pt idx="3059">
                  <c:v>2460</c:v>
                </c:pt>
                <c:pt idx="3060">
                  <c:v>2422</c:v>
                </c:pt>
                <c:pt idx="3061">
                  <c:v>2479</c:v>
                </c:pt>
                <c:pt idx="3062">
                  <c:v>2499</c:v>
                </c:pt>
                <c:pt idx="3063">
                  <c:v>2516</c:v>
                </c:pt>
                <c:pt idx="3064">
                  <c:v>2507</c:v>
                </c:pt>
                <c:pt idx="3065">
                  <c:v>2524</c:v>
                </c:pt>
                <c:pt idx="3066">
                  <c:v>2465</c:v>
                </c:pt>
                <c:pt idx="3067">
                  <c:v>2477</c:v>
                </c:pt>
                <c:pt idx="3068">
                  <c:v>2479</c:v>
                </c:pt>
                <c:pt idx="3069">
                  <c:v>2460</c:v>
                </c:pt>
                <c:pt idx="3070">
                  <c:v>2435</c:v>
                </c:pt>
                <c:pt idx="3071">
                  <c:v>2494</c:v>
                </c:pt>
                <c:pt idx="3072">
                  <c:v>2461</c:v>
                </c:pt>
                <c:pt idx="3073">
                  <c:v>2451</c:v>
                </c:pt>
                <c:pt idx="3074">
                  <c:v>2425</c:v>
                </c:pt>
                <c:pt idx="3075">
                  <c:v>2455</c:v>
                </c:pt>
                <c:pt idx="3076">
                  <c:v>2382</c:v>
                </c:pt>
                <c:pt idx="3077">
                  <c:v>2517</c:v>
                </c:pt>
                <c:pt idx="3078">
                  <c:v>2440</c:v>
                </c:pt>
                <c:pt idx="3079">
                  <c:v>2449</c:v>
                </c:pt>
                <c:pt idx="3080">
                  <c:v>2419</c:v>
                </c:pt>
                <c:pt idx="3081">
                  <c:v>2457</c:v>
                </c:pt>
                <c:pt idx="3082">
                  <c:v>2518</c:v>
                </c:pt>
                <c:pt idx="3083">
                  <c:v>2375</c:v>
                </c:pt>
                <c:pt idx="3084">
                  <c:v>2380</c:v>
                </c:pt>
                <c:pt idx="3085">
                  <c:v>2488</c:v>
                </c:pt>
                <c:pt idx="3086">
                  <c:v>2398</c:v>
                </c:pt>
                <c:pt idx="3087">
                  <c:v>2319</c:v>
                </c:pt>
                <c:pt idx="3088">
                  <c:v>2397</c:v>
                </c:pt>
                <c:pt idx="3089">
                  <c:v>2263</c:v>
                </c:pt>
                <c:pt idx="3090">
                  <c:v>2337</c:v>
                </c:pt>
                <c:pt idx="3091">
                  <c:v>2431</c:v>
                </c:pt>
                <c:pt idx="3092">
                  <c:v>2452</c:v>
                </c:pt>
                <c:pt idx="3093">
                  <c:v>2337</c:v>
                </c:pt>
                <c:pt idx="3094">
                  <c:v>2298</c:v>
                </c:pt>
                <c:pt idx="3095">
                  <c:v>2395</c:v>
                </c:pt>
                <c:pt idx="3096">
                  <c:v>2340</c:v>
                </c:pt>
                <c:pt idx="3097">
                  <c:v>2368</c:v>
                </c:pt>
                <c:pt idx="3098">
                  <c:v>2376</c:v>
                </c:pt>
                <c:pt idx="3099">
                  <c:v>2426</c:v>
                </c:pt>
                <c:pt idx="3100">
                  <c:v>2314</c:v>
                </c:pt>
                <c:pt idx="3101">
                  <c:v>2317</c:v>
                </c:pt>
                <c:pt idx="3102">
                  <c:v>2349</c:v>
                </c:pt>
                <c:pt idx="3103">
                  <c:v>2358</c:v>
                </c:pt>
                <c:pt idx="3104">
                  <c:v>2337</c:v>
                </c:pt>
                <c:pt idx="3105">
                  <c:v>2397</c:v>
                </c:pt>
                <c:pt idx="3106">
                  <c:v>2301</c:v>
                </c:pt>
                <c:pt idx="3107">
                  <c:v>2298</c:v>
                </c:pt>
                <c:pt idx="3108">
                  <c:v>2393</c:v>
                </c:pt>
                <c:pt idx="3109">
                  <c:v>2372</c:v>
                </c:pt>
                <c:pt idx="3110">
                  <c:v>2325</c:v>
                </c:pt>
                <c:pt idx="3111">
                  <c:v>2356</c:v>
                </c:pt>
                <c:pt idx="3112">
                  <c:v>2323</c:v>
                </c:pt>
                <c:pt idx="3113">
                  <c:v>2339</c:v>
                </c:pt>
                <c:pt idx="3114">
                  <c:v>2396</c:v>
                </c:pt>
                <c:pt idx="3115">
                  <c:v>2344</c:v>
                </c:pt>
                <c:pt idx="3116">
                  <c:v>2238</c:v>
                </c:pt>
                <c:pt idx="3117">
                  <c:v>2331</c:v>
                </c:pt>
                <c:pt idx="3118">
                  <c:v>2367</c:v>
                </c:pt>
                <c:pt idx="3119">
                  <c:v>2302</c:v>
                </c:pt>
                <c:pt idx="3120">
                  <c:v>2309</c:v>
                </c:pt>
                <c:pt idx="3121">
                  <c:v>2300</c:v>
                </c:pt>
                <c:pt idx="3122">
                  <c:v>2289</c:v>
                </c:pt>
                <c:pt idx="3123">
                  <c:v>2372</c:v>
                </c:pt>
                <c:pt idx="3124">
                  <c:v>2286</c:v>
                </c:pt>
                <c:pt idx="3125">
                  <c:v>2290</c:v>
                </c:pt>
                <c:pt idx="3126">
                  <c:v>2342</c:v>
                </c:pt>
                <c:pt idx="3127">
                  <c:v>2326</c:v>
                </c:pt>
                <c:pt idx="3128">
                  <c:v>2320</c:v>
                </c:pt>
                <c:pt idx="3129">
                  <c:v>2303</c:v>
                </c:pt>
                <c:pt idx="3130">
                  <c:v>2261</c:v>
                </c:pt>
                <c:pt idx="3131">
                  <c:v>2323</c:v>
                </c:pt>
                <c:pt idx="3132">
                  <c:v>2302</c:v>
                </c:pt>
                <c:pt idx="3133">
                  <c:v>2339</c:v>
                </c:pt>
                <c:pt idx="3134">
                  <c:v>2302</c:v>
                </c:pt>
                <c:pt idx="3135">
                  <c:v>2211</c:v>
                </c:pt>
                <c:pt idx="3136">
                  <c:v>2308</c:v>
                </c:pt>
                <c:pt idx="3137">
                  <c:v>2251</c:v>
                </c:pt>
                <c:pt idx="3138">
                  <c:v>2233</c:v>
                </c:pt>
                <c:pt idx="3139">
                  <c:v>2279</c:v>
                </c:pt>
                <c:pt idx="3140">
                  <c:v>2269</c:v>
                </c:pt>
                <c:pt idx="3141">
                  <c:v>2231</c:v>
                </c:pt>
                <c:pt idx="3142">
                  <c:v>2302</c:v>
                </c:pt>
                <c:pt idx="3143">
                  <c:v>2351</c:v>
                </c:pt>
                <c:pt idx="3144">
                  <c:v>2321</c:v>
                </c:pt>
                <c:pt idx="3145">
                  <c:v>2374</c:v>
                </c:pt>
                <c:pt idx="3146">
                  <c:v>2280</c:v>
                </c:pt>
                <c:pt idx="3147">
                  <c:v>2356</c:v>
                </c:pt>
                <c:pt idx="3148">
                  <c:v>2242</c:v>
                </c:pt>
                <c:pt idx="3149">
                  <c:v>2316</c:v>
                </c:pt>
                <c:pt idx="3150">
                  <c:v>2334</c:v>
                </c:pt>
                <c:pt idx="3151">
                  <c:v>2362</c:v>
                </c:pt>
                <c:pt idx="3152">
                  <c:v>2260</c:v>
                </c:pt>
                <c:pt idx="3153">
                  <c:v>2284</c:v>
                </c:pt>
                <c:pt idx="3154">
                  <c:v>2279</c:v>
                </c:pt>
                <c:pt idx="3155">
                  <c:v>2239</c:v>
                </c:pt>
                <c:pt idx="3156">
                  <c:v>2282</c:v>
                </c:pt>
                <c:pt idx="3157">
                  <c:v>2267</c:v>
                </c:pt>
                <c:pt idx="3158">
                  <c:v>2265</c:v>
                </c:pt>
                <c:pt idx="3159">
                  <c:v>2229</c:v>
                </c:pt>
                <c:pt idx="3160">
                  <c:v>2262</c:v>
                </c:pt>
                <c:pt idx="3161">
                  <c:v>2315</c:v>
                </c:pt>
                <c:pt idx="3162">
                  <c:v>2315</c:v>
                </c:pt>
                <c:pt idx="3163">
                  <c:v>2327</c:v>
                </c:pt>
                <c:pt idx="3164">
                  <c:v>2256</c:v>
                </c:pt>
                <c:pt idx="3165">
                  <c:v>2210</c:v>
                </c:pt>
                <c:pt idx="3166">
                  <c:v>2216</c:v>
                </c:pt>
                <c:pt idx="3167">
                  <c:v>2367</c:v>
                </c:pt>
                <c:pt idx="3168">
                  <c:v>2259</c:v>
                </c:pt>
                <c:pt idx="3169">
                  <c:v>2299</c:v>
                </c:pt>
                <c:pt idx="3170">
                  <c:v>2323</c:v>
                </c:pt>
                <c:pt idx="3171">
                  <c:v>2275</c:v>
                </c:pt>
                <c:pt idx="3172">
                  <c:v>2347</c:v>
                </c:pt>
                <c:pt idx="3173">
                  <c:v>2247</c:v>
                </c:pt>
                <c:pt idx="3174">
                  <c:v>2283</c:v>
                </c:pt>
                <c:pt idx="3175">
                  <c:v>2336</c:v>
                </c:pt>
                <c:pt idx="3176">
                  <c:v>2323</c:v>
                </c:pt>
                <c:pt idx="3177">
                  <c:v>2359</c:v>
                </c:pt>
                <c:pt idx="3178">
                  <c:v>2274</c:v>
                </c:pt>
                <c:pt idx="3179">
                  <c:v>2291</c:v>
                </c:pt>
                <c:pt idx="3180">
                  <c:v>2202</c:v>
                </c:pt>
                <c:pt idx="3181">
                  <c:v>2272</c:v>
                </c:pt>
                <c:pt idx="3182">
                  <c:v>2254</c:v>
                </c:pt>
                <c:pt idx="3183">
                  <c:v>2275</c:v>
                </c:pt>
                <c:pt idx="3184">
                  <c:v>2323</c:v>
                </c:pt>
                <c:pt idx="3185">
                  <c:v>2325</c:v>
                </c:pt>
                <c:pt idx="3186">
                  <c:v>2262</c:v>
                </c:pt>
                <c:pt idx="3187">
                  <c:v>2339</c:v>
                </c:pt>
                <c:pt idx="3188">
                  <c:v>2271</c:v>
                </c:pt>
                <c:pt idx="3189">
                  <c:v>2303</c:v>
                </c:pt>
                <c:pt idx="3190">
                  <c:v>2237</c:v>
                </c:pt>
                <c:pt idx="3191">
                  <c:v>2308</c:v>
                </c:pt>
                <c:pt idx="3192">
                  <c:v>2335</c:v>
                </c:pt>
                <c:pt idx="3193">
                  <c:v>2242</c:v>
                </c:pt>
                <c:pt idx="3194">
                  <c:v>2316</c:v>
                </c:pt>
                <c:pt idx="3195">
                  <c:v>2221</c:v>
                </c:pt>
                <c:pt idx="3196">
                  <c:v>2257</c:v>
                </c:pt>
                <c:pt idx="3197">
                  <c:v>2244</c:v>
                </c:pt>
                <c:pt idx="3198">
                  <c:v>2257</c:v>
                </c:pt>
                <c:pt idx="3199">
                  <c:v>2303</c:v>
                </c:pt>
                <c:pt idx="3200">
                  <c:v>2247</c:v>
                </c:pt>
                <c:pt idx="3201">
                  <c:v>2284</c:v>
                </c:pt>
                <c:pt idx="3202">
                  <c:v>2225</c:v>
                </c:pt>
                <c:pt idx="3203">
                  <c:v>2222</c:v>
                </c:pt>
                <c:pt idx="3204">
                  <c:v>2347</c:v>
                </c:pt>
                <c:pt idx="3205">
                  <c:v>2249</c:v>
                </c:pt>
                <c:pt idx="3206">
                  <c:v>2236</c:v>
                </c:pt>
                <c:pt idx="3207">
                  <c:v>2297</c:v>
                </c:pt>
                <c:pt idx="3208">
                  <c:v>2303</c:v>
                </c:pt>
                <c:pt idx="3209">
                  <c:v>2294</c:v>
                </c:pt>
                <c:pt idx="3210">
                  <c:v>2327</c:v>
                </c:pt>
                <c:pt idx="3211">
                  <c:v>2252</c:v>
                </c:pt>
                <c:pt idx="3212">
                  <c:v>2303</c:v>
                </c:pt>
                <c:pt idx="3213">
                  <c:v>2300</c:v>
                </c:pt>
                <c:pt idx="3214">
                  <c:v>2309</c:v>
                </c:pt>
                <c:pt idx="3215">
                  <c:v>2299</c:v>
                </c:pt>
                <c:pt idx="3216">
                  <c:v>2309</c:v>
                </c:pt>
                <c:pt idx="3217">
                  <c:v>2228</c:v>
                </c:pt>
                <c:pt idx="3218">
                  <c:v>2246</c:v>
                </c:pt>
                <c:pt idx="3219">
                  <c:v>2306</c:v>
                </c:pt>
                <c:pt idx="3220">
                  <c:v>2279</c:v>
                </c:pt>
                <c:pt idx="3221">
                  <c:v>2246</c:v>
                </c:pt>
                <c:pt idx="3222">
                  <c:v>2265</c:v>
                </c:pt>
                <c:pt idx="3223">
                  <c:v>2307</c:v>
                </c:pt>
                <c:pt idx="3224">
                  <c:v>2257</c:v>
                </c:pt>
                <c:pt idx="3225">
                  <c:v>2282</c:v>
                </c:pt>
                <c:pt idx="3226">
                  <c:v>2198</c:v>
                </c:pt>
                <c:pt idx="3227">
                  <c:v>2262</c:v>
                </c:pt>
                <c:pt idx="3228">
                  <c:v>2304</c:v>
                </c:pt>
                <c:pt idx="3229">
                  <c:v>2194</c:v>
                </c:pt>
                <c:pt idx="3230">
                  <c:v>2222</c:v>
                </c:pt>
                <c:pt idx="3231">
                  <c:v>2280</c:v>
                </c:pt>
                <c:pt idx="3232">
                  <c:v>2316</c:v>
                </c:pt>
                <c:pt idx="3233">
                  <c:v>2285</c:v>
                </c:pt>
                <c:pt idx="3234">
                  <c:v>2299</c:v>
                </c:pt>
                <c:pt idx="3235">
                  <c:v>2259</c:v>
                </c:pt>
                <c:pt idx="3236">
                  <c:v>2243</c:v>
                </c:pt>
                <c:pt idx="3237">
                  <c:v>2264</c:v>
                </c:pt>
                <c:pt idx="3238">
                  <c:v>2213</c:v>
                </c:pt>
                <c:pt idx="3239">
                  <c:v>2236</c:v>
                </c:pt>
                <c:pt idx="3240">
                  <c:v>2261</c:v>
                </c:pt>
                <c:pt idx="3241">
                  <c:v>2304</c:v>
                </c:pt>
                <c:pt idx="3242">
                  <c:v>2199</c:v>
                </c:pt>
                <c:pt idx="3243">
                  <c:v>2249</c:v>
                </c:pt>
                <c:pt idx="3244">
                  <c:v>2249</c:v>
                </c:pt>
                <c:pt idx="3245">
                  <c:v>2262</c:v>
                </c:pt>
                <c:pt idx="3246">
                  <c:v>2275</c:v>
                </c:pt>
                <c:pt idx="3247">
                  <c:v>2240</c:v>
                </c:pt>
                <c:pt idx="3248">
                  <c:v>2215</c:v>
                </c:pt>
                <c:pt idx="3249">
                  <c:v>2256</c:v>
                </c:pt>
                <c:pt idx="3250">
                  <c:v>2254</c:v>
                </c:pt>
                <c:pt idx="3251">
                  <c:v>2251</c:v>
                </c:pt>
                <c:pt idx="3252">
                  <c:v>2286</c:v>
                </c:pt>
                <c:pt idx="3253">
                  <c:v>2298</c:v>
                </c:pt>
                <c:pt idx="3254">
                  <c:v>2316</c:v>
                </c:pt>
                <c:pt idx="3255">
                  <c:v>2274</c:v>
                </c:pt>
                <c:pt idx="3256">
                  <c:v>2205</c:v>
                </c:pt>
                <c:pt idx="3257">
                  <c:v>2266</c:v>
                </c:pt>
                <c:pt idx="3258">
                  <c:v>2211</c:v>
                </c:pt>
                <c:pt idx="3259">
                  <c:v>2237</c:v>
                </c:pt>
                <c:pt idx="3260">
                  <c:v>2313</c:v>
                </c:pt>
                <c:pt idx="3261">
                  <c:v>2222</c:v>
                </c:pt>
                <c:pt idx="3262">
                  <c:v>2247</c:v>
                </c:pt>
                <c:pt idx="3263">
                  <c:v>2308</c:v>
                </c:pt>
                <c:pt idx="3264">
                  <c:v>2290</c:v>
                </c:pt>
                <c:pt idx="3265">
                  <c:v>2252</c:v>
                </c:pt>
                <c:pt idx="3266">
                  <c:v>2337</c:v>
                </c:pt>
                <c:pt idx="3267">
                  <c:v>2262</c:v>
                </c:pt>
                <c:pt idx="3268">
                  <c:v>2293</c:v>
                </c:pt>
                <c:pt idx="3269">
                  <c:v>2303</c:v>
                </c:pt>
                <c:pt idx="3270">
                  <c:v>2254</c:v>
                </c:pt>
                <c:pt idx="3271">
                  <c:v>2330</c:v>
                </c:pt>
                <c:pt idx="3272">
                  <c:v>2248</c:v>
                </c:pt>
                <c:pt idx="3273">
                  <c:v>2203</c:v>
                </c:pt>
                <c:pt idx="3274">
                  <c:v>2251</c:v>
                </c:pt>
                <c:pt idx="3275">
                  <c:v>2254</c:v>
                </c:pt>
                <c:pt idx="3276">
                  <c:v>2264</c:v>
                </c:pt>
                <c:pt idx="3277">
                  <c:v>2218</c:v>
                </c:pt>
                <c:pt idx="3278">
                  <c:v>2300</c:v>
                </c:pt>
                <c:pt idx="3279">
                  <c:v>2295</c:v>
                </c:pt>
                <c:pt idx="3280">
                  <c:v>2308</c:v>
                </c:pt>
                <c:pt idx="3281">
                  <c:v>2210</c:v>
                </c:pt>
                <c:pt idx="3282">
                  <c:v>2206</c:v>
                </c:pt>
                <c:pt idx="3283">
                  <c:v>2299</c:v>
                </c:pt>
                <c:pt idx="3284">
                  <c:v>2253</c:v>
                </c:pt>
                <c:pt idx="3285">
                  <c:v>2227</c:v>
                </c:pt>
                <c:pt idx="3286">
                  <c:v>2287</c:v>
                </c:pt>
                <c:pt idx="3287">
                  <c:v>2234</c:v>
                </c:pt>
                <c:pt idx="3288">
                  <c:v>2237</c:v>
                </c:pt>
                <c:pt idx="3289">
                  <c:v>2235</c:v>
                </c:pt>
                <c:pt idx="3290">
                  <c:v>2216</c:v>
                </c:pt>
                <c:pt idx="3291">
                  <c:v>2226</c:v>
                </c:pt>
                <c:pt idx="3292">
                  <c:v>2242</c:v>
                </c:pt>
                <c:pt idx="3293">
                  <c:v>2226</c:v>
                </c:pt>
                <c:pt idx="3294">
                  <c:v>2228</c:v>
                </c:pt>
                <c:pt idx="3295">
                  <c:v>2274</c:v>
                </c:pt>
                <c:pt idx="3296">
                  <c:v>2218</c:v>
                </c:pt>
                <c:pt idx="3297">
                  <c:v>2183</c:v>
                </c:pt>
                <c:pt idx="3298">
                  <c:v>2244</c:v>
                </c:pt>
                <c:pt idx="3299">
                  <c:v>2250</c:v>
                </c:pt>
                <c:pt idx="3300">
                  <c:v>2262</c:v>
                </c:pt>
                <c:pt idx="3301">
                  <c:v>2217</c:v>
                </c:pt>
                <c:pt idx="3302">
                  <c:v>2281</c:v>
                </c:pt>
                <c:pt idx="3303">
                  <c:v>2242</c:v>
                </c:pt>
                <c:pt idx="3304">
                  <c:v>2239</c:v>
                </c:pt>
                <c:pt idx="3305">
                  <c:v>2212</c:v>
                </c:pt>
                <c:pt idx="3306">
                  <c:v>2256</c:v>
                </c:pt>
                <c:pt idx="3307">
                  <c:v>2274</c:v>
                </c:pt>
                <c:pt idx="3308">
                  <c:v>2223</c:v>
                </c:pt>
                <c:pt idx="3309">
                  <c:v>2128</c:v>
                </c:pt>
                <c:pt idx="3310">
                  <c:v>2155</c:v>
                </c:pt>
                <c:pt idx="3311">
                  <c:v>2288</c:v>
                </c:pt>
                <c:pt idx="3312">
                  <c:v>2271</c:v>
                </c:pt>
                <c:pt idx="3313">
                  <c:v>2256</c:v>
                </c:pt>
                <c:pt idx="3314">
                  <c:v>2282</c:v>
                </c:pt>
                <c:pt idx="3315">
                  <c:v>2253</c:v>
                </c:pt>
                <c:pt idx="3316">
                  <c:v>2268</c:v>
                </c:pt>
                <c:pt idx="3317">
                  <c:v>2235</c:v>
                </c:pt>
                <c:pt idx="3318">
                  <c:v>2216</c:v>
                </c:pt>
                <c:pt idx="3319">
                  <c:v>2243</c:v>
                </c:pt>
                <c:pt idx="3320">
                  <c:v>2288</c:v>
                </c:pt>
                <c:pt idx="3321">
                  <c:v>2257</c:v>
                </c:pt>
                <c:pt idx="3322">
                  <c:v>2285</c:v>
                </c:pt>
                <c:pt idx="3323">
                  <c:v>2221</c:v>
                </c:pt>
                <c:pt idx="3324">
                  <c:v>2309</c:v>
                </c:pt>
                <c:pt idx="3325">
                  <c:v>2230</c:v>
                </c:pt>
                <c:pt idx="3326">
                  <c:v>2191</c:v>
                </c:pt>
                <c:pt idx="3327">
                  <c:v>2270</c:v>
                </c:pt>
                <c:pt idx="3328">
                  <c:v>2208</c:v>
                </c:pt>
                <c:pt idx="3329">
                  <c:v>2281</c:v>
                </c:pt>
                <c:pt idx="3330">
                  <c:v>2257</c:v>
                </c:pt>
                <c:pt idx="3331">
                  <c:v>2166</c:v>
                </c:pt>
                <c:pt idx="3332">
                  <c:v>2188</c:v>
                </c:pt>
                <c:pt idx="3333">
                  <c:v>2211</c:v>
                </c:pt>
                <c:pt idx="3334">
                  <c:v>2163</c:v>
                </c:pt>
                <c:pt idx="3335">
                  <c:v>2204</c:v>
                </c:pt>
                <c:pt idx="3336">
                  <c:v>2278</c:v>
                </c:pt>
                <c:pt idx="3337">
                  <c:v>2255</c:v>
                </c:pt>
                <c:pt idx="3338">
                  <c:v>2216</c:v>
                </c:pt>
                <c:pt idx="3339">
                  <c:v>2230</c:v>
                </c:pt>
                <c:pt idx="3340">
                  <c:v>2182</c:v>
                </c:pt>
                <c:pt idx="3341">
                  <c:v>2194</c:v>
                </c:pt>
                <c:pt idx="3342">
                  <c:v>2291</c:v>
                </c:pt>
                <c:pt idx="3343">
                  <c:v>2278</c:v>
                </c:pt>
                <c:pt idx="3344">
                  <c:v>2296</c:v>
                </c:pt>
                <c:pt idx="3345">
                  <c:v>2272</c:v>
                </c:pt>
                <c:pt idx="3346">
                  <c:v>2258</c:v>
                </c:pt>
                <c:pt idx="3347">
                  <c:v>2211</c:v>
                </c:pt>
                <c:pt idx="3348">
                  <c:v>2244</c:v>
                </c:pt>
                <c:pt idx="3349">
                  <c:v>2216</c:v>
                </c:pt>
                <c:pt idx="3350">
                  <c:v>2202</c:v>
                </c:pt>
                <c:pt idx="3351">
                  <c:v>2171</c:v>
                </c:pt>
                <c:pt idx="3352">
                  <c:v>2134</c:v>
                </c:pt>
                <c:pt idx="3353">
                  <c:v>2205</c:v>
                </c:pt>
                <c:pt idx="3354">
                  <c:v>2217</c:v>
                </c:pt>
                <c:pt idx="3355">
                  <c:v>2278</c:v>
                </c:pt>
                <c:pt idx="3356">
                  <c:v>2245</c:v>
                </c:pt>
                <c:pt idx="3357">
                  <c:v>2250</c:v>
                </c:pt>
                <c:pt idx="3358">
                  <c:v>2208</c:v>
                </c:pt>
                <c:pt idx="3359">
                  <c:v>2290</c:v>
                </c:pt>
                <c:pt idx="3360">
                  <c:v>2206</c:v>
                </c:pt>
                <c:pt idx="3361">
                  <c:v>2259</c:v>
                </c:pt>
                <c:pt idx="3362">
                  <c:v>2293</c:v>
                </c:pt>
                <c:pt idx="3363">
                  <c:v>2157</c:v>
                </c:pt>
                <c:pt idx="3364">
                  <c:v>2242</c:v>
                </c:pt>
                <c:pt idx="3365">
                  <c:v>2261</c:v>
                </c:pt>
                <c:pt idx="3366">
                  <c:v>2274</c:v>
                </c:pt>
                <c:pt idx="3367">
                  <c:v>2234</c:v>
                </c:pt>
                <c:pt idx="3368">
                  <c:v>2220</c:v>
                </c:pt>
                <c:pt idx="3369">
                  <c:v>2247</c:v>
                </c:pt>
                <c:pt idx="3370">
                  <c:v>2245</c:v>
                </c:pt>
                <c:pt idx="3371">
                  <c:v>2183</c:v>
                </c:pt>
                <c:pt idx="3372">
                  <c:v>2245</c:v>
                </c:pt>
                <c:pt idx="3373">
                  <c:v>2206</c:v>
                </c:pt>
                <c:pt idx="3374">
                  <c:v>2290</c:v>
                </c:pt>
                <c:pt idx="3375">
                  <c:v>2306</c:v>
                </c:pt>
                <c:pt idx="3376">
                  <c:v>2284</c:v>
                </c:pt>
                <c:pt idx="3377">
                  <c:v>2223</c:v>
                </c:pt>
                <c:pt idx="3378">
                  <c:v>2333</c:v>
                </c:pt>
                <c:pt idx="3379">
                  <c:v>2251</c:v>
                </c:pt>
                <c:pt idx="3380">
                  <c:v>2235</c:v>
                </c:pt>
                <c:pt idx="3381">
                  <c:v>2314</c:v>
                </c:pt>
                <c:pt idx="3382">
                  <c:v>2289</c:v>
                </c:pt>
                <c:pt idx="3383">
                  <c:v>2273</c:v>
                </c:pt>
                <c:pt idx="3384">
                  <c:v>2266</c:v>
                </c:pt>
                <c:pt idx="3385">
                  <c:v>2316</c:v>
                </c:pt>
                <c:pt idx="3386">
                  <c:v>2282</c:v>
                </c:pt>
                <c:pt idx="3387">
                  <c:v>2353</c:v>
                </c:pt>
                <c:pt idx="3388">
                  <c:v>2180</c:v>
                </c:pt>
                <c:pt idx="3389">
                  <c:v>2329</c:v>
                </c:pt>
                <c:pt idx="3390">
                  <c:v>2278</c:v>
                </c:pt>
                <c:pt idx="3391">
                  <c:v>2237</c:v>
                </c:pt>
                <c:pt idx="3392">
                  <c:v>2229</c:v>
                </c:pt>
                <c:pt idx="3393">
                  <c:v>2248</c:v>
                </c:pt>
                <c:pt idx="3394">
                  <c:v>2226</c:v>
                </c:pt>
                <c:pt idx="3395">
                  <c:v>2319</c:v>
                </c:pt>
                <c:pt idx="3396">
                  <c:v>2285</c:v>
                </c:pt>
                <c:pt idx="3397">
                  <c:v>2287</c:v>
                </c:pt>
                <c:pt idx="3398">
                  <c:v>2302</c:v>
                </c:pt>
                <c:pt idx="3399">
                  <c:v>2280</c:v>
                </c:pt>
                <c:pt idx="3400">
                  <c:v>2268</c:v>
                </c:pt>
                <c:pt idx="3401">
                  <c:v>2314</c:v>
                </c:pt>
                <c:pt idx="3402">
                  <c:v>2311</c:v>
                </c:pt>
                <c:pt idx="3403">
                  <c:v>2300</c:v>
                </c:pt>
                <c:pt idx="3404">
                  <c:v>2330</c:v>
                </c:pt>
                <c:pt idx="3405">
                  <c:v>2293</c:v>
                </c:pt>
                <c:pt idx="3406">
                  <c:v>2306</c:v>
                </c:pt>
                <c:pt idx="3407">
                  <c:v>2298</c:v>
                </c:pt>
                <c:pt idx="3408">
                  <c:v>2298</c:v>
                </c:pt>
                <c:pt idx="3409">
                  <c:v>2233</c:v>
                </c:pt>
                <c:pt idx="3410">
                  <c:v>2253</c:v>
                </c:pt>
                <c:pt idx="3411">
                  <c:v>2287</c:v>
                </c:pt>
                <c:pt idx="3412">
                  <c:v>2259</c:v>
                </c:pt>
                <c:pt idx="3413">
                  <c:v>2259</c:v>
                </c:pt>
                <c:pt idx="3414">
                  <c:v>2265</c:v>
                </c:pt>
                <c:pt idx="3415">
                  <c:v>2322</c:v>
                </c:pt>
                <c:pt idx="3416">
                  <c:v>2295</c:v>
                </c:pt>
                <c:pt idx="3417">
                  <c:v>2304</c:v>
                </c:pt>
                <c:pt idx="3418">
                  <c:v>2319</c:v>
                </c:pt>
                <c:pt idx="3419">
                  <c:v>2290</c:v>
                </c:pt>
                <c:pt idx="3420">
                  <c:v>2229</c:v>
                </c:pt>
                <c:pt idx="3421">
                  <c:v>2288</c:v>
                </c:pt>
                <c:pt idx="3422">
                  <c:v>2227</c:v>
                </c:pt>
                <c:pt idx="3423">
                  <c:v>2190</c:v>
                </c:pt>
                <c:pt idx="3424">
                  <c:v>2304</c:v>
                </c:pt>
                <c:pt idx="3425">
                  <c:v>2308</c:v>
                </c:pt>
                <c:pt idx="3426">
                  <c:v>2204</c:v>
                </c:pt>
                <c:pt idx="3427">
                  <c:v>2275</c:v>
                </c:pt>
                <c:pt idx="3428">
                  <c:v>2268</c:v>
                </c:pt>
                <c:pt idx="3429">
                  <c:v>2208</c:v>
                </c:pt>
                <c:pt idx="3430">
                  <c:v>2256</c:v>
                </c:pt>
                <c:pt idx="3431">
                  <c:v>2226</c:v>
                </c:pt>
                <c:pt idx="3432">
                  <c:v>2179</c:v>
                </c:pt>
                <c:pt idx="3433">
                  <c:v>2203</c:v>
                </c:pt>
                <c:pt idx="3434">
                  <c:v>2245</c:v>
                </c:pt>
                <c:pt idx="3435">
                  <c:v>2228</c:v>
                </c:pt>
                <c:pt idx="3436">
                  <c:v>2253</c:v>
                </c:pt>
                <c:pt idx="3437">
                  <c:v>2242</c:v>
                </c:pt>
                <c:pt idx="3438">
                  <c:v>2240</c:v>
                </c:pt>
                <c:pt idx="3439">
                  <c:v>2162</c:v>
                </c:pt>
                <c:pt idx="3440">
                  <c:v>2248</c:v>
                </c:pt>
                <c:pt idx="3441">
                  <c:v>2291</c:v>
                </c:pt>
                <c:pt idx="3442">
                  <c:v>2213</c:v>
                </c:pt>
                <c:pt idx="3443">
                  <c:v>2193</c:v>
                </c:pt>
                <c:pt idx="3444">
                  <c:v>2255</c:v>
                </c:pt>
                <c:pt idx="3445">
                  <c:v>2177</c:v>
                </c:pt>
                <c:pt idx="3446">
                  <c:v>2235</c:v>
                </c:pt>
                <c:pt idx="3447">
                  <c:v>2239</c:v>
                </c:pt>
                <c:pt idx="3448">
                  <c:v>2210</c:v>
                </c:pt>
                <c:pt idx="3449">
                  <c:v>2229</c:v>
                </c:pt>
                <c:pt idx="3450">
                  <c:v>2263</c:v>
                </c:pt>
                <c:pt idx="3451">
                  <c:v>2218</c:v>
                </c:pt>
                <c:pt idx="3452">
                  <c:v>2217</c:v>
                </c:pt>
                <c:pt idx="3453">
                  <c:v>2256</c:v>
                </c:pt>
                <c:pt idx="3454">
                  <c:v>2270</c:v>
                </c:pt>
                <c:pt idx="3455">
                  <c:v>2198</c:v>
                </c:pt>
                <c:pt idx="3456">
                  <c:v>2230</c:v>
                </c:pt>
                <c:pt idx="3457">
                  <c:v>2233</c:v>
                </c:pt>
                <c:pt idx="3458">
                  <c:v>2230</c:v>
                </c:pt>
                <c:pt idx="3459">
                  <c:v>2217</c:v>
                </c:pt>
                <c:pt idx="3460">
                  <c:v>2242</c:v>
                </c:pt>
                <c:pt idx="3461">
                  <c:v>2272</c:v>
                </c:pt>
                <c:pt idx="3462">
                  <c:v>2228</c:v>
                </c:pt>
                <c:pt idx="3463">
                  <c:v>2282</c:v>
                </c:pt>
                <c:pt idx="3464">
                  <c:v>2229</c:v>
                </c:pt>
                <c:pt idx="3465">
                  <c:v>2211</c:v>
                </c:pt>
                <c:pt idx="3466">
                  <c:v>2219</c:v>
                </c:pt>
                <c:pt idx="3467">
                  <c:v>2212</c:v>
                </c:pt>
                <c:pt idx="3468">
                  <c:v>2296</c:v>
                </c:pt>
                <c:pt idx="3469">
                  <c:v>2277</c:v>
                </c:pt>
                <c:pt idx="3470">
                  <c:v>2238</c:v>
                </c:pt>
                <c:pt idx="3471">
                  <c:v>2218</c:v>
                </c:pt>
                <c:pt idx="3472">
                  <c:v>2218</c:v>
                </c:pt>
                <c:pt idx="3473">
                  <c:v>2176</c:v>
                </c:pt>
                <c:pt idx="3474">
                  <c:v>2197</c:v>
                </c:pt>
                <c:pt idx="3475">
                  <c:v>2222</c:v>
                </c:pt>
                <c:pt idx="3476">
                  <c:v>2273</c:v>
                </c:pt>
                <c:pt idx="3477">
                  <c:v>2166</c:v>
                </c:pt>
                <c:pt idx="3478">
                  <c:v>2259</c:v>
                </c:pt>
                <c:pt idx="3479">
                  <c:v>2190</c:v>
                </c:pt>
                <c:pt idx="3480">
                  <c:v>2203</c:v>
                </c:pt>
                <c:pt idx="3481">
                  <c:v>2261</c:v>
                </c:pt>
                <c:pt idx="3482">
                  <c:v>2109</c:v>
                </c:pt>
                <c:pt idx="3483">
                  <c:v>2199</c:v>
                </c:pt>
                <c:pt idx="3484">
                  <c:v>2203</c:v>
                </c:pt>
                <c:pt idx="3485">
                  <c:v>2210</c:v>
                </c:pt>
                <c:pt idx="3486">
                  <c:v>2233</c:v>
                </c:pt>
                <c:pt idx="3487">
                  <c:v>2223</c:v>
                </c:pt>
                <c:pt idx="3488">
                  <c:v>2180</c:v>
                </c:pt>
                <c:pt idx="3489">
                  <c:v>2237</c:v>
                </c:pt>
                <c:pt idx="3490">
                  <c:v>2209</c:v>
                </c:pt>
                <c:pt idx="3491">
                  <c:v>2251</c:v>
                </c:pt>
                <c:pt idx="3492">
                  <c:v>2259</c:v>
                </c:pt>
                <c:pt idx="3493">
                  <c:v>2227</c:v>
                </c:pt>
                <c:pt idx="3494">
                  <c:v>2246</c:v>
                </c:pt>
                <c:pt idx="3495">
                  <c:v>2207</c:v>
                </c:pt>
                <c:pt idx="3496">
                  <c:v>2266</c:v>
                </c:pt>
                <c:pt idx="3497">
                  <c:v>2209</c:v>
                </c:pt>
                <c:pt idx="3498">
                  <c:v>2305</c:v>
                </c:pt>
                <c:pt idx="3499">
                  <c:v>2215</c:v>
                </c:pt>
                <c:pt idx="3500">
                  <c:v>2225</c:v>
                </c:pt>
                <c:pt idx="3501">
                  <c:v>2266</c:v>
                </c:pt>
                <c:pt idx="3502">
                  <c:v>2271</c:v>
                </c:pt>
                <c:pt idx="3503">
                  <c:v>2208</c:v>
                </c:pt>
                <c:pt idx="3504">
                  <c:v>2291</c:v>
                </c:pt>
                <c:pt idx="3505">
                  <c:v>2226</c:v>
                </c:pt>
                <c:pt idx="3506">
                  <c:v>2231</c:v>
                </c:pt>
                <c:pt idx="3507">
                  <c:v>2191</c:v>
                </c:pt>
                <c:pt idx="3508">
                  <c:v>2149</c:v>
                </c:pt>
                <c:pt idx="3509">
                  <c:v>2225</c:v>
                </c:pt>
                <c:pt idx="3510">
                  <c:v>2207</c:v>
                </c:pt>
                <c:pt idx="3511">
                  <c:v>2267</c:v>
                </c:pt>
                <c:pt idx="3512">
                  <c:v>2243</c:v>
                </c:pt>
                <c:pt idx="3513">
                  <c:v>2166</c:v>
                </c:pt>
                <c:pt idx="3514">
                  <c:v>2261</c:v>
                </c:pt>
                <c:pt idx="3515">
                  <c:v>2202</c:v>
                </c:pt>
                <c:pt idx="3516">
                  <c:v>2207</c:v>
                </c:pt>
                <c:pt idx="3517">
                  <c:v>2264</c:v>
                </c:pt>
                <c:pt idx="3518">
                  <c:v>2208</c:v>
                </c:pt>
                <c:pt idx="3519">
                  <c:v>2254</c:v>
                </c:pt>
                <c:pt idx="3520">
                  <c:v>2253</c:v>
                </c:pt>
                <c:pt idx="3521">
                  <c:v>2217</c:v>
                </c:pt>
                <c:pt idx="3522">
                  <c:v>2290</c:v>
                </c:pt>
                <c:pt idx="3523">
                  <c:v>2305</c:v>
                </c:pt>
                <c:pt idx="3524">
                  <c:v>2318</c:v>
                </c:pt>
                <c:pt idx="3525">
                  <c:v>2236</c:v>
                </c:pt>
                <c:pt idx="3526">
                  <c:v>2268</c:v>
                </c:pt>
                <c:pt idx="3527">
                  <c:v>2279</c:v>
                </c:pt>
                <c:pt idx="3528">
                  <c:v>2273</c:v>
                </c:pt>
                <c:pt idx="3529">
                  <c:v>2281</c:v>
                </c:pt>
                <c:pt idx="3530">
                  <c:v>2263</c:v>
                </c:pt>
                <c:pt idx="3531">
                  <c:v>2275</c:v>
                </c:pt>
                <c:pt idx="3532">
                  <c:v>2288</c:v>
                </c:pt>
                <c:pt idx="3533">
                  <c:v>2269</c:v>
                </c:pt>
                <c:pt idx="3534">
                  <c:v>2257</c:v>
                </c:pt>
                <c:pt idx="3535">
                  <c:v>2333</c:v>
                </c:pt>
                <c:pt idx="3536">
                  <c:v>2305</c:v>
                </c:pt>
                <c:pt idx="3537">
                  <c:v>2232</c:v>
                </c:pt>
                <c:pt idx="3538">
                  <c:v>2265</c:v>
                </c:pt>
                <c:pt idx="3539">
                  <c:v>2346</c:v>
                </c:pt>
                <c:pt idx="3540">
                  <c:v>2319</c:v>
                </c:pt>
                <c:pt idx="3541">
                  <c:v>2273</c:v>
                </c:pt>
                <c:pt idx="3542">
                  <c:v>2299</c:v>
                </c:pt>
                <c:pt idx="3543">
                  <c:v>2318</c:v>
                </c:pt>
                <c:pt idx="3544">
                  <c:v>2271</c:v>
                </c:pt>
                <c:pt idx="3545">
                  <c:v>2265</c:v>
                </c:pt>
                <c:pt idx="3546">
                  <c:v>2254</c:v>
                </c:pt>
                <c:pt idx="3547">
                  <c:v>2262</c:v>
                </c:pt>
                <c:pt idx="3548">
                  <c:v>2359</c:v>
                </c:pt>
                <c:pt idx="3549">
                  <c:v>2306</c:v>
                </c:pt>
                <c:pt idx="3550">
                  <c:v>2273</c:v>
                </c:pt>
                <c:pt idx="3551">
                  <c:v>2280</c:v>
                </c:pt>
                <c:pt idx="3552">
                  <c:v>2321</c:v>
                </c:pt>
                <c:pt idx="3553">
                  <c:v>2321</c:v>
                </c:pt>
                <c:pt idx="3554">
                  <c:v>2321</c:v>
                </c:pt>
                <c:pt idx="3555">
                  <c:v>2287</c:v>
                </c:pt>
                <c:pt idx="3556">
                  <c:v>2261</c:v>
                </c:pt>
                <c:pt idx="3557">
                  <c:v>2301</c:v>
                </c:pt>
                <c:pt idx="3558">
                  <c:v>2312</c:v>
                </c:pt>
                <c:pt idx="3559">
                  <c:v>2229</c:v>
                </c:pt>
                <c:pt idx="3560">
                  <c:v>2333</c:v>
                </c:pt>
                <c:pt idx="3561">
                  <c:v>2338</c:v>
                </c:pt>
                <c:pt idx="3562">
                  <c:v>2300</c:v>
                </c:pt>
                <c:pt idx="3563">
                  <c:v>2284</c:v>
                </c:pt>
                <c:pt idx="3564">
                  <c:v>2314</c:v>
                </c:pt>
                <c:pt idx="3565">
                  <c:v>2375</c:v>
                </c:pt>
                <c:pt idx="3566">
                  <c:v>2314</c:v>
                </c:pt>
                <c:pt idx="3567">
                  <c:v>2261</c:v>
                </c:pt>
                <c:pt idx="3568">
                  <c:v>2229</c:v>
                </c:pt>
                <c:pt idx="3569">
                  <c:v>2256</c:v>
                </c:pt>
                <c:pt idx="3570">
                  <c:v>2392</c:v>
                </c:pt>
                <c:pt idx="3571">
                  <c:v>2270</c:v>
                </c:pt>
                <c:pt idx="3572">
                  <c:v>2251</c:v>
                </c:pt>
                <c:pt idx="3573">
                  <c:v>2184</c:v>
                </c:pt>
                <c:pt idx="3574">
                  <c:v>2261</c:v>
                </c:pt>
                <c:pt idx="3575">
                  <c:v>2174</c:v>
                </c:pt>
                <c:pt idx="3576">
                  <c:v>2308</c:v>
                </c:pt>
                <c:pt idx="3577">
                  <c:v>2220</c:v>
                </c:pt>
                <c:pt idx="3578">
                  <c:v>2239</c:v>
                </c:pt>
                <c:pt idx="3579">
                  <c:v>2228</c:v>
                </c:pt>
                <c:pt idx="3580">
                  <c:v>2292</c:v>
                </c:pt>
                <c:pt idx="3581">
                  <c:v>2245</c:v>
                </c:pt>
                <c:pt idx="3582">
                  <c:v>2288</c:v>
                </c:pt>
                <c:pt idx="3583">
                  <c:v>2313</c:v>
                </c:pt>
                <c:pt idx="3584">
                  <c:v>2277</c:v>
                </c:pt>
                <c:pt idx="3585">
                  <c:v>2259</c:v>
                </c:pt>
                <c:pt idx="3586">
                  <c:v>2231</c:v>
                </c:pt>
                <c:pt idx="3587">
                  <c:v>2249</c:v>
                </c:pt>
                <c:pt idx="3588">
                  <c:v>2208</c:v>
                </c:pt>
                <c:pt idx="3589">
                  <c:v>2168</c:v>
                </c:pt>
                <c:pt idx="3590">
                  <c:v>2258</c:v>
                </c:pt>
                <c:pt idx="3591">
                  <c:v>2274</c:v>
                </c:pt>
                <c:pt idx="3592">
                  <c:v>2232</c:v>
                </c:pt>
                <c:pt idx="3593">
                  <c:v>2325</c:v>
                </c:pt>
                <c:pt idx="3594">
                  <c:v>2342</c:v>
                </c:pt>
                <c:pt idx="3595">
                  <c:v>2235</c:v>
                </c:pt>
                <c:pt idx="3596">
                  <c:v>2258</c:v>
                </c:pt>
                <c:pt idx="3597">
                  <c:v>2188</c:v>
                </c:pt>
                <c:pt idx="3598">
                  <c:v>2318</c:v>
                </c:pt>
                <c:pt idx="3599">
                  <c:v>2151</c:v>
                </c:pt>
                <c:pt idx="3600">
                  <c:v>2251</c:v>
                </c:pt>
                <c:pt idx="3601">
                  <c:v>2164</c:v>
                </c:pt>
                <c:pt idx="3602">
                  <c:v>2332</c:v>
                </c:pt>
                <c:pt idx="3603">
                  <c:v>2238</c:v>
                </c:pt>
                <c:pt idx="3604">
                  <c:v>2186</c:v>
                </c:pt>
                <c:pt idx="3605">
                  <c:v>2229</c:v>
                </c:pt>
                <c:pt idx="3606">
                  <c:v>2203</c:v>
                </c:pt>
                <c:pt idx="3607">
                  <c:v>2200</c:v>
                </c:pt>
                <c:pt idx="3608">
                  <c:v>2247</c:v>
                </c:pt>
                <c:pt idx="3609">
                  <c:v>2180</c:v>
                </c:pt>
                <c:pt idx="3610">
                  <c:v>2115</c:v>
                </c:pt>
                <c:pt idx="3611">
                  <c:v>2249</c:v>
                </c:pt>
                <c:pt idx="3612">
                  <c:v>2254</c:v>
                </c:pt>
                <c:pt idx="3613">
                  <c:v>2280</c:v>
                </c:pt>
                <c:pt idx="3614">
                  <c:v>2227</c:v>
                </c:pt>
                <c:pt idx="3615">
                  <c:v>2273</c:v>
                </c:pt>
                <c:pt idx="3616">
                  <c:v>2252</c:v>
                </c:pt>
                <c:pt idx="3617">
                  <c:v>2244</c:v>
                </c:pt>
                <c:pt idx="3618">
                  <c:v>2293</c:v>
                </c:pt>
                <c:pt idx="3619">
                  <c:v>2240</c:v>
                </c:pt>
                <c:pt idx="3620">
                  <c:v>2221</c:v>
                </c:pt>
                <c:pt idx="3621">
                  <c:v>2216</c:v>
                </c:pt>
                <c:pt idx="3622">
                  <c:v>2190</c:v>
                </c:pt>
                <c:pt idx="3623">
                  <c:v>2288</c:v>
                </c:pt>
                <c:pt idx="3624">
                  <c:v>2306</c:v>
                </c:pt>
                <c:pt idx="3625">
                  <c:v>2188</c:v>
                </c:pt>
                <c:pt idx="3626">
                  <c:v>2261</c:v>
                </c:pt>
                <c:pt idx="3627">
                  <c:v>2279</c:v>
                </c:pt>
                <c:pt idx="3628">
                  <c:v>2258</c:v>
                </c:pt>
                <c:pt idx="3629">
                  <c:v>2204</c:v>
                </c:pt>
                <c:pt idx="3630">
                  <c:v>2150</c:v>
                </c:pt>
                <c:pt idx="3631">
                  <c:v>2213</c:v>
                </c:pt>
                <c:pt idx="3632">
                  <c:v>2230</c:v>
                </c:pt>
                <c:pt idx="3633">
                  <c:v>2255</c:v>
                </c:pt>
                <c:pt idx="3634">
                  <c:v>2161</c:v>
                </c:pt>
                <c:pt idx="3635">
                  <c:v>2191</c:v>
                </c:pt>
                <c:pt idx="3636">
                  <c:v>2264</c:v>
                </c:pt>
                <c:pt idx="3637">
                  <c:v>2264</c:v>
                </c:pt>
                <c:pt idx="3638">
                  <c:v>2248</c:v>
                </c:pt>
                <c:pt idx="3639">
                  <c:v>2268</c:v>
                </c:pt>
                <c:pt idx="3640">
                  <c:v>2240</c:v>
                </c:pt>
                <c:pt idx="3641">
                  <c:v>2291</c:v>
                </c:pt>
                <c:pt idx="3642">
                  <c:v>2239</c:v>
                </c:pt>
                <c:pt idx="3643">
                  <c:v>2187</c:v>
                </c:pt>
                <c:pt idx="3644">
                  <c:v>2261</c:v>
                </c:pt>
                <c:pt idx="3645">
                  <c:v>2211</c:v>
                </c:pt>
                <c:pt idx="3646">
                  <c:v>2237</c:v>
                </c:pt>
                <c:pt idx="3647">
                  <c:v>2162</c:v>
                </c:pt>
                <c:pt idx="3648">
                  <c:v>2227</c:v>
                </c:pt>
                <c:pt idx="3649">
                  <c:v>2163</c:v>
                </c:pt>
                <c:pt idx="3650">
                  <c:v>2204</c:v>
                </c:pt>
                <c:pt idx="3651">
                  <c:v>2233</c:v>
                </c:pt>
                <c:pt idx="3652">
                  <c:v>2322</c:v>
                </c:pt>
                <c:pt idx="3653">
                  <c:v>2219</c:v>
                </c:pt>
                <c:pt idx="3654">
                  <c:v>2169</c:v>
                </c:pt>
                <c:pt idx="3655">
                  <c:v>2123</c:v>
                </c:pt>
                <c:pt idx="3656">
                  <c:v>2211</c:v>
                </c:pt>
                <c:pt idx="3657">
                  <c:v>2295</c:v>
                </c:pt>
                <c:pt idx="3658">
                  <c:v>2253</c:v>
                </c:pt>
                <c:pt idx="3659">
                  <c:v>2293</c:v>
                </c:pt>
                <c:pt idx="3660">
                  <c:v>2324</c:v>
                </c:pt>
                <c:pt idx="3661">
                  <c:v>2227</c:v>
                </c:pt>
                <c:pt idx="3662">
                  <c:v>2272</c:v>
                </c:pt>
                <c:pt idx="3663">
                  <c:v>2282</c:v>
                </c:pt>
                <c:pt idx="3664">
                  <c:v>2246</c:v>
                </c:pt>
                <c:pt idx="3665">
                  <c:v>2233</c:v>
                </c:pt>
                <c:pt idx="3666">
                  <c:v>2280</c:v>
                </c:pt>
                <c:pt idx="3667">
                  <c:v>2264</c:v>
                </c:pt>
                <c:pt idx="3668">
                  <c:v>2283</c:v>
                </c:pt>
                <c:pt idx="3669">
                  <c:v>2204</c:v>
                </c:pt>
                <c:pt idx="3670">
                  <c:v>2229</c:v>
                </c:pt>
                <c:pt idx="3671">
                  <c:v>2203</c:v>
                </c:pt>
                <c:pt idx="3672">
                  <c:v>2252</c:v>
                </c:pt>
                <c:pt idx="3673">
                  <c:v>2255</c:v>
                </c:pt>
                <c:pt idx="3674">
                  <c:v>2240</c:v>
                </c:pt>
                <c:pt idx="3675">
                  <c:v>2199</c:v>
                </c:pt>
                <c:pt idx="3676">
                  <c:v>2211</c:v>
                </c:pt>
                <c:pt idx="3677">
                  <c:v>2283</c:v>
                </c:pt>
                <c:pt idx="3678">
                  <c:v>2223</c:v>
                </c:pt>
                <c:pt idx="3679">
                  <c:v>2229</c:v>
                </c:pt>
                <c:pt idx="3680">
                  <c:v>2220</c:v>
                </c:pt>
                <c:pt idx="3681">
                  <c:v>2250</c:v>
                </c:pt>
                <c:pt idx="3682">
                  <c:v>2295</c:v>
                </c:pt>
                <c:pt idx="3683">
                  <c:v>2223</c:v>
                </c:pt>
                <c:pt idx="3684">
                  <c:v>2191</c:v>
                </c:pt>
                <c:pt idx="3685">
                  <c:v>2255</c:v>
                </c:pt>
                <c:pt idx="3686">
                  <c:v>2196</c:v>
                </c:pt>
                <c:pt idx="3687">
                  <c:v>2186</c:v>
                </c:pt>
                <c:pt idx="3688">
                  <c:v>2275</c:v>
                </c:pt>
                <c:pt idx="3689">
                  <c:v>2203</c:v>
                </c:pt>
                <c:pt idx="3690">
                  <c:v>2243</c:v>
                </c:pt>
                <c:pt idx="3691">
                  <c:v>2193</c:v>
                </c:pt>
                <c:pt idx="3692">
                  <c:v>2255</c:v>
                </c:pt>
                <c:pt idx="3693">
                  <c:v>2234</c:v>
                </c:pt>
                <c:pt idx="3694">
                  <c:v>2273</c:v>
                </c:pt>
                <c:pt idx="3695">
                  <c:v>2225</c:v>
                </c:pt>
                <c:pt idx="3696">
                  <c:v>2308</c:v>
                </c:pt>
                <c:pt idx="3697">
                  <c:v>2272</c:v>
                </c:pt>
                <c:pt idx="3698">
                  <c:v>2178</c:v>
                </c:pt>
                <c:pt idx="3699">
                  <c:v>2311</c:v>
                </c:pt>
                <c:pt idx="3700">
                  <c:v>2285</c:v>
                </c:pt>
                <c:pt idx="3701">
                  <c:v>2230</c:v>
                </c:pt>
                <c:pt idx="3702">
                  <c:v>2346</c:v>
                </c:pt>
                <c:pt idx="3703">
                  <c:v>2191</c:v>
                </c:pt>
                <c:pt idx="3704">
                  <c:v>2174</c:v>
                </c:pt>
                <c:pt idx="3705">
                  <c:v>2290</c:v>
                </c:pt>
                <c:pt idx="3706">
                  <c:v>2255</c:v>
                </c:pt>
                <c:pt idx="3707">
                  <c:v>2253</c:v>
                </c:pt>
                <c:pt idx="3708">
                  <c:v>2276</c:v>
                </c:pt>
                <c:pt idx="3709">
                  <c:v>2243</c:v>
                </c:pt>
                <c:pt idx="3710">
                  <c:v>2223</c:v>
                </c:pt>
                <c:pt idx="3711">
                  <c:v>2239</c:v>
                </c:pt>
                <c:pt idx="3712">
                  <c:v>2229</c:v>
                </c:pt>
                <c:pt idx="3713">
                  <c:v>2232</c:v>
                </c:pt>
                <c:pt idx="3714">
                  <c:v>2326</c:v>
                </c:pt>
                <c:pt idx="3715">
                  <c:v>2298</c:v>
                </c:pt>
                <c:pt idx="3716">
                  <c:v>2286</c:v>
                </c:pt>
                <c:pt idx="3717">
                  <c:v>2232</c:v>
                </c:pt>
                <c:pt idx="3718">
                  <c:v>2275</c:v>
                </c:pt>
                <c:pt idx="3719">
                  <c:v>2238</c:v>
                </c:pt>
                <c:pt idx="3720">
                  <c:v>2222</c:v>
                </c:pt>
                <c:pt idx="3721">
                  <c:v>2222</c:v>
                </c:pt>
                <c:pt idx="3722">
                  <c:v>2306</c:v>
                </c:pt>
                <c:pt idx="3723">
                  <c:v>2261</c:v>
                </c:pt>
                <c:pt idx="3724">
                  <c:v>2212</c:v>
                </c:pt>
                <c:pt idx="3725">
                  <c:v>2212</c:v>
                </c:pt>
                <c:pt idx="3726">
                  <c:v>2251</c:v>
                </c:pt>
                <c:pt idx="3727">
                  <c:v>2153</c:v>
                </c:pt>
                <c:pt idx="3728">
                  <c:v>2231</c:v>
                </c:pt>
                <c:pt idx="3729">
                  <c:v>2125</c:v>
                </c:pt>
                <c:pt idx="3730">
                  <c:v>2202</c:v>
                </c:pt>
                <c:pt idx="3731">
                  <c:v>2228</c:v>
                </c:pt>
                <c:pt idx="3732">
                  <c:v>2351</c:v>
                </c:pt>
                <c:pt idx="3733">
                  <c:v>2340</c:v>
                </c:pt>
                <c:pt idx="3734">
                  <c:v>2238</c:v>
                </c:pt>
                <c:pt idx="3735">
                  <c:v>2213</c:v>
                </c:pt>
                <c:pt idx="3736">
                  <c:v>2190</c:v>
                </c:pt>
                <c:pt idx="3737">
                  <c:v>2278</c:v>
                </c:pt>
                <c:pt idx="3738">
                  <c:v>2315</c:v>
                </c:pt>
                <c:pt idx="3739">
                  <c:v>2323</c:v>
                </c:pt>
                <c:pt idx="3740">
                  <c:v>2231</c:v>
                </c:pt>
                <c:pt idx="3741">
                  <c:v>2273</c:v>
                </c:pt>
                <c:pt idx="3742">
                  <c:v>2277</c:v>
                </c:pt>
                <c:pt idx="3743">
                  <c:v>2241</c:v>
                </c:pt>
                <c:pt idx="3744">
                  <c:v>2155</c:v>
                </c:pt>
                <c:pt idx="3745">
                  <c:v>2228</c:v>
                </c:pt>
                <c:pt idx="3746">
                  <c:v>2295</c:v>
                </c:pt>
                <c:pt idx="3747">
                  <c:v>2329</c:v>
                </c:pt>
                <c:pt idx="3748">
                  <c:v>2286</c:v>
                </c:pt>
                <c:pt idx="3749">
                  <c:v>2248</c:v>
                </c:pt>
                <c:pt idx="3750">
                  <c:v>2178</c:v>
                </c:pt>
                <c:pt idx="3751">
                  <c:v>2207</c:v>
                </c:pt>
                <c:pt idx="3752">
                  <c:v>2193</c:v>
                </c:pt>
                <c:pt idx="3753">
                  <c:v>2244</c:v>
                </c:pt>
                <c:pt idx="3754">
                  <c:v>2204</c:v>
                </c:pt>
                <c:pt idx="3755">
                  <c:v>2288</c:v>
                </c:pt>
                <c:pt idx="3756">
                  <c:v>2261</c:v>
                </c:pt>
                <c:pt idx="3757">
                  <c:v>2333</c:v>
                </c:pt>
                <c:pt idx="3758">
                  <c:v>2216</c:v>
                </c:pt>
                <c:pt idx="3759">
                  <c:v>2250</c:v>
                </c:pt>
                <c:pt idx="3760">
                  <c:v>2286</c:v>
                </c:pt>
                <c:pt idx="3761">
                  <c:v>2292</c:v>
                </c:pt>
                <c:pt idx="3762">
                  <c:v>2279</c:v>
                </c:pt>
                <c:pt idx="3763">
                  <c:v>2292</c:v>
                </c:pt>
                <c:pt idx="3764">
                  <c:v>2230</c:v>
                </c:pt>
                <c:pt idx="3765">
                  <c:v>2313</c:v>
                </c:pt>
                <c:pt idx="3766">
                  <c:v>2234</c:v>
                </c:pt>
                <c:pt idx="3767">
                  <c:v>2255</c:v>
                </c:pt>
                <c:pt idx="3768">
                  <c:v>2295</c:v>
                </c:pt>
                <c:pt idx="3769">
                  <c:v>2192</c:v>
                </c:pt>
                <c:pt idx="3770">
                  <c:v>2246</c:v>
                </c:pt>
                <c:pt idx="3771">
                  <c:v>2291</c:v>
                </c:pt>
                <c:pt idx="3772">
                  <c:v>2237</c:v>
                </c:pt>
                <c:pt idx="3773">
                  <c:v>2286</c:v>
                </c:pt>
                <c:pt idx="3774">
                  <c:v>2221</c:v>
                </c:pt>
                <c:pt idx="3775">
                  <c:v>2264</c:v>
                </c:pt>
                <c:pt idx="3776">
                  <c:v>2204</c:v>
                </c:pt>
                <c:pt idx="3777">
                  <c:v>2262</c:v>
                </c:pt>
                <c:pt idx="3778">
                  <c:v>2186</c:v>
                </c:pt>
                <c:pt idx="3779">
                  <c:v>2181</c:v>
                </c:pt>
                <c:pt idx="3780">
                  <c:v>2275</c:v>
                </c:pt>
                <c:pt idx="3781">
                  <c:v>2232</c:v>
                </c:pt>
                <c:pt idx="3782">
                  <c:v>2166</c:v>
                </c:pt>
                <c:pt idx="3783">
                  <c:v>2155</c:v>
                </c:pt>
                <c:pt idx="3784">
                  <c:v>2172</c:v>
                </c:pt>
                <c:pt idx="3785">
                  <c:v>2271</c:v>
                </c:pt>
                <c:pt idx="3786">
                  <c:v>2234</c:v>
                </c:pt>
                <c:pt idx="3787">
                  <c:v>2211</c:v>
                </c:pt>
                <c:pt idx="3788">
                  <c:v>2146</c:v>
                </c:pt>
                <c:pt idx="3789">
                  <c:v>2306</c:v>
                </c:pt>
                <c:pt idx="3790">
                  <c:v>2303</c:v>
                </c:pt>
                <c:pt idx="3791">
                  <c:v>2261</c:v>
                </c:pt>
                <c:pt idx="3792">
                  <c:v>2355</c:v>
                </c:pt>
                <c:pt idx="3793">
                  <c:v>2267</c:v>
                </c:pt>
                <c:pt idx="3794">
                  <c:v>2261</c:v>
                </c:pt>
                <c:pt idx="3795">
                  <c:v>2234</c:v>
                </c:pt>
                <c:pt idx="3796">
                  <c:v>2257</c:v>
                </c:pt>
                <c:pt idx="3797">
                  <c:v>2157</c:v>
                </c:pt>
                <c:pt idx="3798">
                  <c:v>2296</c:v>
                </c:pt>
                <c:pt idx="3799">
                  <c:v>2249</c:v>
                </c:pt>
                <c:pt idx="3800">
                  <c:v>2270</c:v>
                </c:pt>
                <c:pt idx="3801">
                  <c:v>2176</c:v>
                </c:pt>
                <c:pt idx="3802">
                  <c:v>2221</c:v>
                </c:pt>
                <c:pt idx="3803">
                  <c:v>2221</c:v>
                </c:pt>
                <c:pt idx="3804">
                  <c:v>2275</c:v>
                </c:pt>
                <c:pt idx="3805">
                  <c:v>2343</c:v>
                </c:pt>
                <c:pt idx="3806">
                  <c:v>2273</c:v>
                </c:pt>
                <c:pt idx="3807">
                  <c:v>2212</c:v>
                </c:pt>
                <c:pt idx="3808">
                  <c:v>2320</c:v>
                </c:pt>
                <c:pt idx="3809">
                  <c:v>2291</c:v>
                </c:pt>
                <c:pt idx="3810">
                  <c:v>2264</c:v>
                </c:pt>
                <c:pt idx="3811">
                  <c:v>2276</c:v>
                </c:pt>
                <c:pt idx="3812">
                  <c:v>2274</c:v>
                </c:pt>
                <c:pt idx="3813">
                  <c:v>2246</c:v>
                </c:pt>
                <c:pt idx="3814">
                  <c:v>2241</c:v>
                </c:pt>
                <c:pt idx="3815">
                  <c:v>2239</c:v>
                </c:pt>
                <c:pt idx="3816">
                  <c:v>2259</c:v>
                </c:pt>
                <c:pt idx="3817">
                  <c:v>2307</c:v>
                </c:pt>
                <c:pt idx="3818">
                  <c:v>2266</c:v>
                </c:pt>
                <c:pt idx="3819">
                  <c:v>2334</c:v>
                </c:pt>
                <c:pt idx="3820">
                  <c:v>2323</c:v>
                </c:pt>
                <c:pt idx="3821">
                  <c:v>2339</c:v>
                </c:pt>
                <c:pt idx="3822">
                  <c:v>2255</c:v>
                </c:pt>
                <c:pt idx="3823">
                  <c:v>2322</c:v>
                </c:pt>
                <c:pt idx="3824">
                  <c:v>2229</c:v>
                </c:pt>
                <c:pt idx="3825">
                  <c:v>2215</c:v>
                </c:pt>
                <c:pt idx="3826">
                  <c:v>2237</c:v>
                </c:pt>
                <c:pt idx="3827">
                  <c:v>2242</c:v>
                </c:pt>
                <c:pt idx="3828">
                  <c:v>2301</c:v>
                </c:pt>
                <c:pt idx="3829">
                  <c:v>2226</c:v>
                </c:pt>
                <c:pt idx="3830">
                  <c:v>2311</c:v>
                </c:pt>
                <c:pt idx="3831">
                  <c:v>2237</c:v>
                </c:pt>
                <c:pt idx="3832">
                  <c:v>2282</c:v>
                </c:pt>
                <c:pt idx="3833">
                  <c:v>2247</c:v>
                </c:pt>
                <c:pt idx="3834">
                  <c:v>2302</c:v>
                </c:pt>
                <c:pt idx="3835">
                  <c:v>2200</c:v>
                </c:pt>
                <c:pt idx="3836">
                  <c:v>2250</c:v>
                </c:pt>
                <c:pt idx="3837">
                  <c:v>2290</c:v>
                </c:pt>
                <c:pt idx="3838">
                  <c:v>2237</c:v>
                </c:pt>
                <c:pt idx="3839">
                  <c:v>2262</c:v>
                </c:pt>
                <c:pt idx="3840">
                  <c:v>2304</c:v>
                </c:pt>
                <c:pt idx="3841">
                  <c:v>2241</c:v>
                </c:pt>
                <c:pt idx="3842">
                  <c:v>2211</c:v>
                </c:pt>
                <c:pt idx="3843">
                  <c:v>2203</c:v>
                </c:pt>
                <c:pt idx="3844">
                  <c:v>2288</c:v>
                </c:pt>
                <c:pt idx="3845">
                  <c:v>2217</c:v>
                </c:pt>
                <c:pt idx="3846">
                  <c:v>2291</c:v>
                </c:pt>
                <c:pt idx="3847">
                  <c:v>2288</c:v>
                </c:pt>
                <c:pt idx="3848">
                  <c:v>2287</c:v>
                </c:pt>
                <c:pt idx="3849">
                  <c:v>2222</c:v>
                </c:pt>
                <c:pt idx="3850">
                  <c:v>2348</c:v>
                </c:pt>
                <c:pt idx="3851">
                  <c:v>2244</c:v>
                </c:pt>
                <c:pt idx="3852">
                  <c:v>2261</c:v>
                </c:pt>
                <c:pt idx="3853">
                  <c:v>2272</c:v>
                </c:pt>
                <c:pt idx="3854">
                  <c:v>2249</c:v>
                </c:pt>
                <c:pt idx="3855">
                  <c:v>2228</c:v>
                </c:pt>
                <c:pt idx="3856">
                  <c:v>2293</c:v>
                </c:pt>
                <c:pt idx="3857">
                  <c:v>2198</c:v>
                </c:pt>
                <c:pt idx="3858">
                  <c:v>2211</c:v>
                </c:pt>
                <c:pt idx="3859">
                  <c:v>2270</c:v>
                </c:pt>
                <c:pt idx="3860">
                  <c:v>2264</c:v>
                </c:pt>
                <c:pt idx="3861">
                  <c:v>2255</c:v>
                </c:pt>
                <c:pt idx="3862">
                  <c:v>2297</c:v>
                </c:pt>
                <c:pt idx="3863">
                  <c:v>2360</c:v>
                </c:pt>
                <c:pt idx="3864">
                  <c:v>2316</c:v>
                </c:pt>
                <c:pt idx="3865">
                  <c:v>2351</c:v>
                </c:pt>
                <c:pt idx="3866">
                  <c:v>2305</c:v>
                </c:pt>
                <c:pt idx="3867">
                  <c:v>2182</c:v>
                </c:pt>
                <c:pt idx="3868">
                  <c:v>2297</c:v>
                </c:pt>
                <c:pt idx="3869">
                  <c:v>2233</c:v>
                </c:pt>
                <c:pt idx="3870">
                  <c:v>2247</c:v>
                </c:pt>
                <c:pt idx="3871">
                  <c:v>2257</c:v>
                </c:pt>
                <c:pt idx="3872">
                  <c:v>2247</c:v>
                </c:pt>
                <c:pt idx="3873">
                  <c:v>2224</c:v>
                </c:pt>
                <c:pt idx="3874">
                  <c:v>2247</c:v>
                </c:pt>
                <c:pt idx="3875">
                  <c:v>2252</c:v>
                </c:pt>
                <c:pt idx="3876">
                  <c:v>2161</c:v>
                </c:pt>
                <c:pt idx="3877">
                  <c:v>2261</c:v>
                </c:pt>
                <c:pt idx="3878">
                  <c:v>2341</c:v>
                </c:pt>
                <c:pt idx="3879">
                  <c:v>2329</c:v>
                </c:pt>
                <c:pt idx="3880">
                  <c:v>2217</c:v>
                </c:pt>
                <c:pt idx="3881">
                  <c:v>2314</c:v>
                </c:pt>
                <c:pt idx="3882">
                  <c:v>2309</c:v>
                </c:pt>
                <c:pt idx="3883">
                  <c:v>2257</c:v>
                </c:pt>
                <c:pt idx="3884">
                  <c:v>2287</c:v>
                </c:pt>
                <c:pt idx="3885">
                  <c:v>2241</c:v>
                </c:pt>
                <c:pt idx="3886">
                  <c:v>2244</c:v>
                </c:pt>
                <c:pt idx="3887">
                  <c:v>2302</c:v>
                </c:pt>
                <c:pt idx="3888">
                  <c:v>2263</c:v>
                </c:pt>
                <c:pt idx="3889">
                  <c:v>2241</c:v>
                </c:pt>
                <c:pt idx="3890">
                  <c:v>2278</c:v>
                </c:pt>
                <c:pt idx="3891">
                  <c:v>2277</c:v>
                </c:pt>
                <c:pt idx="3892">
                  <c:v>2270</c:v>
                </c:pt>
                <c:pt idx="3893">
                  <c:v>2387</c:v>
                </c:pt>
                <c:pt idx="3894">
                  <c:v>2318</c:v>
                </c:pt>
                <c:pt idx="3895">
                  <c:v>2275</c:v>
                </c:pt>
                <c:pt idx="3896">
                  <c:v>2280</c:v>
                </c:pt>
                <c:pt idx="3897">
                  <c:v>2316</c:v>
                </c:pt>
                <c:pt idx="3898">
                  <c:v>2256</c:v>
                </c:pt>
                <c:pt idx="3899">
                  <c:v>2290</c:v>
                </c:pt>
                <c:pt idx="3900">
                  <c:v>2261</c:v>
                </c:pt>
                <c:pt idx="3901">
                  <c:v>2271</c:v>
                </c:pt>
                <c:pt idx="3902">
                  <c:v>2234</c:v>
                </c:pt>
                <c:pt idx="3903">
                  <c:v>2273</c:v>
                </c:pt>
                <c:pt idx="3904">
                  <c:v>2302</c:v>
                </c:pt>
                <c:pt idx="3905">
                  <c:v>2253</c:v>
                </c:pt>
                <c:pt idx="3906">
                  <c:v>2249</c:v>
                </c:pt>
                <c:pt idx="3907">
                  <c:v>2239</c:v>
                </c:pt>
                <c:pt idx="3908">
                  <c:v>2335</c:v>
                </c:pt>
                <c:pt idx="3909">
                  <c:v>2324</c:v>
                </c:pt>
                <c:pt idx="3910">
                  <c:v>2289</c:v>
                </c:pt>
                <c:pt idx="3911">
                  <c:v>2274</c:v>
                </c:pt>
                <c:pt idx="3912">
                  <c:v>2352</c:v>
                </c:pt>
                <c:pt idx="3913">
                  <c:v>2268</c:v>
                </c:pt>
                <c:pt idx="3914">
                  <c:v>2191</c:v>
                </c:pt>
                <c:pt idx="3915">
                  <c:v>2263</c:v>
                </c:pt>
                <c:pt idx="3916">
                  <c:v>2318</c:v>
                </c:pt>
                <c:pt idx="3917">
                  <c:v>2344</c:v>
                </c:pt>
                <c:pt idx="3918">
                  <c:v>2336</c:v>
                </c:pt>
                <c:pt idx="3919">
                  <c:v>2258</c:v>
                </c:pt>
                <c:pt idx="3920">
                  <c:v>2329</c:v>
                </c:pt>
                <c:pt idx="3921">
                  <c:v>2327</c:v>
                </c:pt>
                <c:pt idx="3922">
                  <c:v>2329</c:v>
                </c:pt>
                <c:pt idx="3923">
                  <c:v>2340</c:v>
                </c:pt>
                <c:pt idx="3924">
                  <c:v>2303</c:v>
                </c:pt>
                <c:pt idx="3925">
                  <c:v>2343</c:v>
                </c:pt>
                <c:pt idx="3926">
                  <c:v>2274</c:v>
                </c:pt>
                <c:pt idx="3927">
                  <c:v>2374</c:v>
                </c:pt>
                <c:pt idx="3928">
                  <c:v>2355</c:v>
                </c:pt>
                <c:pt idx="3929">
                  <c:v>2344</c:v>
                </c:pt>
                <c:pt idx="3930">
                  <c:v>2322</c:v>
                </c:pt>
                <c:pt idx="3931">
                  <c:v>2346</c:v>
                </c:pt>
                <c:pt idx="3932">
                  <c:v>2397</c:v>
                </c:pt>
                <c:pt idx="3933">
                  <c:v>2411</c:v>
                </c:pt>
                <c:pt idx="3934">
                  <c:v>2335</c:v>
                </c:pt>
                <c:pt idx="3935">
                  <c:v>2348</c:v>
                </c:pt>
                <c:pt idx="3936">
                  <c:v>2279</c:v>
                </c:pt>
                <c:pt idx="3937">
                  <c:v>2362</c:v>
                </c:pt>
                <c:pt idx="3938">
                  <c:v>2420</c:v>
                </c:pt>
                <c:pt idx="3939">
                  <c:v>2386</c:v>
                </c:pt>
                <c:pt idx="3940">
                  <c:v>2404</c:v>
                </c:pt>
                <c:pt idx="3941">
                  <c:v>2356</c:v>
                </c:pt>
                <c:pt idx="3942">
                  <c:v>2329</c:v>
                </c:pt>
                <c:pt idx="3943">
                  <c:v>2377</c:v>
                </c:pt>
                <c:pt idx="3944">
                  <c:v>2391</c:v>
                </c:pt>
                <c:pt idx="3945">
                  <c:v>2391</c:v>
                </c:pt>
                <c:pt idx="3946">
                  <c:v>2351</c:v>
                </c:pt>
                <c:pt idx="3947">
                  <c:v>2376</c:v>
                </c:pt>
                <c:pt idx="3948">
                  <c:v>2384</c:v>
                </c:pt>
                <c:pt idx="3949">
                  <c:v>2391</c:v>
                </c:pt>
                <c:pt idx="3950">
                  <c:v>2429</c:v>
                </c:pt>
                <c:pt idx="3951">
                  <c:v>2408</c:v>
                </c:pt>
                <c:pt idx="3952">
                  <c:v>2285</c:v>
                </c:pt>
                <c:pt idx="3953">
                  <c:v>2421</c:v>
                </c:pt>
                <c:pt idx="3954">
                  <c:v>2442</c:v>
                </c:pt>
                <c:pt idx="3955">
                  <c:v>2370</c:v>
                </c:pt>
                <c:pt idx="3956">
                  <c:v>2376</c:v>
                </c:pt>
                <c:pt idx="3957">
                  <c:v>2420</c:v>
                </c:pt>
                <c:pt idx="3958">
                  <c:v>2392</c:v>
                </c:pt>
                <c:pt idx="3959">
                  <c:v>2403</c:v>
                </c:pt>
                <c:pt idx="3960">
                  <c:v>2430</c:v>
                </c:pt>
                <c:pt idx="3961">
                  <c:v>2440</c:v>
                </c:pt>
                <c:pt idx="3962">
                  <c:v>2396</c:v>
                </c:pt>
                <c:pt idx="3963">
                  <c:v>2426</c:v>
                </c:pt>
                <c:pt idx="3964">
                  <c:v>2419</c:v>
                </c:pt>
                <c:pt idx="3965">
                  <c:v>2340</c:v>
                </c:pt>
                <c:pt idx="3966">
                  <c:v>2418</c:v>
                </c:pt>
                <c:pt idx="3967">
                  <c:v>2355</c:v>
                </c:pt>
                <c:pt idx="3968">
                  <c:v>2456</c:v>
                </c:pt>
                <c:pt idx="3969">
                  <c:v>2463</c:v>
                </c:pt>
                <c:pt idx="3970">
                  <c:v>2429</c:v>
                </c:pt>
                <c:pt idx="3971">
                  <c:v>2574</c:v>
                </c:pt>
                <c:pt idx="3972">
                  <c:v>2574</c:v>
                </c:pt>
                <c:pt idx="3973">
                  <c:v>2489</c:v>
                </c:pt>
                <c:pt idx="3974">
                  <c:v>2460</c:v>
                </c:pt>
                <c:pt idx="3975">
                  <c:v>2507</c:v>
                </c:pt>
                <c:pt idx="3976">
                  <c:v>2540</c:v>
                </c:pt>
                <c:pt idx="3977">
                  <c:v>2530</c:v>
                </c:pt>
                <c:pt idx="3978">
                  <c:v>2619</c:v>
                </c:pt>
                <c:pt idx="3979">
                  <c:v>2575</c:v>
                </c:pt>
                <c:pt idx="3980">
                  <c:v>2590</c:v>
                </c:pt>
                <c:pt idx="3981">
                  <c:v>2667</c:v>
                </c:pt>
                <c:pt idx="3982">
                  <c:v>2663</c:v>
                </c:pt>
                <c:pt idx="3983">
                  <c:v>2720</c:v>
                </c:pt>
                <c:pt idx="3984">
                  <c:v>2702</c:v>
                </c:pt>
                <c:pt idx="3985">
                  <c:v>2679</c:v>
                </c:pt>
                <c:pt idx="3986">
                  <c:v>2763</c:v>
                </c:pt>
                <c:pt idx="3987">
                  <c:v>2777</c:v>
                </c:pt>
                <c:pt idx="3988">
                  <c:v>2896</c:v>
                </c:pt>
                <c:pt idx="3989">
                  <c:v>2948</c:v>
                </c:pt>
                <c:pt idx="3990">
                  <c:v>3005</c:v>
                </c:pt>
                <c:pt idx="3991">
                  <c:v>2999</c:v>
                </c:pt>
                <c:pt idx="3992">
                  <c:v>3172</c:v>
                </c:pt>
                <c:pt idx="3993">
                  <c:v>3176</c:v>
                </c:pt>
                <c:pt idx="3994">
                  <c:v>3216</c:v>
                </c:pt>
                <c:pt idx="3995">
                  <c:v>3225</c:v>
                </c:pt>
                <c:pt idx="3996">
                  <c:v>3218</c:v>
                </c:pt>
                <c:pt idx="3997">
                  <c:v>3294</c:v>
                </c:pt>
                <c:pt idx="3998">
                  <c:v>3461</c:v>
                </c:pt>
                <c:pt idx="3999">
                  <c:v>3505</c:v>
                </c:pt>
                <c:pt idx="4000">
                  <c:v>3470</c:v>
                </c:pt>
                <c:pt idx="4001">
                  <c:v>3551</c:v>
                </c:pt>
                <c:pt idx="4002">
                  <c:v>3598</c:v>
                </c:pt>
                <c:pt idx="4003">
                  <c:v>3591</c:v>
                </c:pt>
                <c:pt idx="4004">
                  <c:v>3720</c:v>
                </c:pt>
                <c:pt idx="4005">
                  <c:v>3893</c:v>
                </c:pt>
                <c:pt idx="4006">
                  <c:v>4048</c:v>
                </c:pt>
                <c:pt idx="4007">
                  <c:v>4149</c:v>
                </c:pt>
                <c:pt idx="4008">
                  <c:v>4196</c:v>
                </c:pt>
                <c:pt idx="4009">
                  <c:v>4318</c:v>
                </c:pt>
                <c:pt idx="4010">
                  <c:v>4361</c:v>
                </c:pt>
                <c:pt idx="4011">
                  <c:v>4385</c:v>
                </c:pt>
                <c:pt idx="4012">
                  <c:v>4525</c:v>
                </c:pt>
                <c:pt idx="4013">
                  <c:v>4822</c:v>
                </c:pt>
                <c:pt idx="4014">
                  <c:v>4834</c:v>
                </c:pt>
                <c:pt idx="4015">
                  <c:v>5076</c:v>
                </c:pt>
                <c:pt idx="4016">
                  <c:v>5331</c:v>
                </c:pt>
                <c:pt idx="4017">
                  <c:v>5383</c:v>
                </c:pt>
                <c:pt idx="4018">
                  <c:v>5617</c:v>
                </c:pt>
                <c:pt idx="4019">
                  <c:v>5907</c:v>
                </c:pt>
                <c:pt idx="4020">
                  <c:v>6073</c:v>
                </c:pt>
                <c:pt idx="4021">
                  <c:v>6337</c:v>
                </c:pt>
                <c:pt idx="4022">
                  <c:v>6464</c:v>
                </c:pt>
                <c:pt idx="4023">
                  <c:v>6690</c:v>
                </c:pt>
                <c:pt idx="4024">
                  <c:v>6948</c:v>
                </c:pt>
                <c:pt idx="4025">
                  <c:v>7010</c:v>
                </c:pt>
                <c:pt idx="4026">
                  <c:v>7264</c:v>
                </c:pt>
                <c:pt idx="4027">
                  <c:v>7415</c:v>
                </c:pt>
                <c:pt idx="4028">
                  <c:v>7460</c:v>
                </c:pt>
                <c:pt idx="4029">
                  <c:v>7681</c:v>
                </c:pt>
                <c:pt idx="4030">
                  <c:v>7657</c:v>
                </c:pt>
                <c:pt idx="4031">
                  <c:v>7843</c:v>
                </c:pt>
                <c:pt idx="4032">
                  <c:v>7894</c:v>
                </c:pt>
                <c:pt idx="4033">
                  <c:v>7785</c:v>
                </c:pt>
                <c:pt idx="4034">
                  <c:v>7830</c:v>
                </c:pt>
                <c:pt idx="4035">
                  <c:v>7936</c:v>
                </c:pt>
                <c:pt idx="4036">
                  <c:v>7851</c:v>
                </c:pt>
                <c:pt idx="4037">
                  <c:v>7737</c:v>
                </c:pt>
                <c:pt idx="4038">
                  <c:v>7739</c:v>
                </c:pt>
                <c:pt idx="4039">
                  <c:v>7577</c:v>
                </c:pt>
                <c:pt idx="4040">
                  <c:v>7572</c:v>
                </c:pt>
                <c:pt idx="4041">
                  <c:v>7423</c:v>
                </c:pt>
                <c:pt idx="4042">
                  <c:v>7421</c:v>
                </c:pt>
                <c:pt idx="4043">
                  <c:v>7218</c:v>
                </c:pt>
                <c:pt idx="4044">
                  <c:v>7105</c:v>
                </c:pt>
                <c:pt idx="4045">
                  <c:v>6898</c:v>
                </c:pt>
                <c:pt idx="4046">
                  <c:v>6846</c:v>
                </c:pt>
                <c:pt idx="4047">
                  <c:v>6551</c:v>
                </c:pt>
                <c:pt idx="4048">
                  <c:v>6447</c:v>
                </c:pt>
                <c:pt idx="4049">
                  <c:v>6308</c:v>
                </c:pt>
                <c:pt idx="4050">
                  <c:v>6194</c:v>
                </c:pt>
                <c:pt idx="4051">
                  <c:v>6057</c:v>
                </c:pt>
                <c:pt idx="4052">
                  <c:v>5859</c:v>
                </c:pt>
                <c:pt idx="4053">
                  <c:v>5566</c:v>
                </c:pt>
                <c:pt idx="4054">
                  <c:v>5424</c:v>
                </c:pt>
                <c:pt idx="4055">
                  <c:v>5209</c:v>
                </c:pt>
                <c:pt idx="4056">
                  <c:v>4977</c:v>
                </c:pt>
                <c:pt idx="4057">
                  <c:v>4945</c:v>
                </c:pt>
                <c:pt idx="4058">
                  <c:v>4793</c:v>
                </c:pt>
                <c:pt idx="4059">
                  <c:v>4618</c:v>
                </c:pt>
                <c:pt idx="4060">
                  <c:v>4455</c:v>
                </c:pt>
                <c:pt idx="4061">
                  <c:v>4242</c:v>
                </c:pt>
                <c:pt idx="4062">
                  <c:v>4080</c:v>
                </c:pt>
                <c:pt idx="4063">
                  <c:v>4011</c:v>
                </c:pt>
                <c:pt idx="4064">
                  <c:v>3873</c:v>
                </c:pt>
                <c:pt idx="4065">
                  <c:v>3727</c:v>
                </c:pt>
                <c:pt idx="4066">
                  <c:v>3731</c:v>
                </c:pt>
                <c:pt idx="4067">
                  <c:v>3548</c:v>
                </c:pt>
                <c:pt idx="4068">
                  <c:v>3436</c:v>
                </c:pt>
                <c:pt idx="4069">
                  <c:v>3347</c:v>
                </c:pt>
                <c:pt idx="4070">
                  <c:v>3207</c:v>
                </c:pt>
                <c:pt idx="4071">
                  <c:v>3046</c:v>
                </c:pt>
                <c:pt idx="4072">
                  <c:v>3145</c:v>
                </c:pt>
                <c:pt idx="4073">
                  <c:v>2972</c:v>
                </c:pt>
                <c:pt idx="4074">
                  <c:v>3017</c:v>
                </c:pt>
                <c:pt idx="4075">
                  <c:v>2857</c:v>
                </c:pt>
                <c:pt idx="4076">
                  <c:v>2830</c:v>
                </c:pt>
                <c:pt idx="4077">
                  <c:v>2837</c:v>
                </c:pt>
                <c:pt idx="4078">
                  <c:v>2849</c:v>
                </c:pt>
                <c:pt idx="4079">
                  <c:v>2742</c:v>
                </c:pt>
                <c:pt idx="4080">
                  <c:v>2721</c:v>
                </c:pt>
                <c:pt idx="4081">
                  <c:v>2634</c:v>
                </c:pt>
                <c:pt idx="4082">
                  <c:v>2543</c:v>
                </c:pt>
                <c:pt idx="4083">
                  <c:v>2636</c:v>
                </c:pt>
                <c:pt idx="4084">
                  <c:v>2578</c:v>
                </c:pt>
                <c:pt idx="4085">
                  <c:v>2536</c:v>
                </c:pt>
                <c:pt idx="4086">
                  <c:v>2482</c:v>
                </c:pt>
                <c:pt idx="4087">
                  <c:v>2534</c:v>
                </c:pt>
                <c:pt idx="4088">
                  <c:v>2575</c:v>
                </c:pt>
                <c:pt idx="4089">
                  <c:v>2483</c:v>
                </c:pt>
                <c:pt idx="4090">
                  <c:v>2469</c:v>
                </c:pt>
                <c:pt idx="4091">
                  <c:v>2396</c:v>
                </c:pt>
                <c:pt idx="4092">
                  <c:v>2402</c:v>
                </c:pt>
                <c:pt idx="4093">
                  <c:v>2404</c:v>
                </c:pt>
                <c:pt idx="4094">
                  <c:v>2384</c:v>
                </c:pt>
                <c:pt idx="4095">
                  <c:v>2415</c:v>
                </c:pt>
                <c:pt idx="4096">
                  <c:v>2333</c:v>
                </c:pt>
                <c:pt idx="4097">
                  <c:v>2365</c:v>
                </c:pt>
                <c:pt idx="4098">
                  <c:v>2348</c:v>
                </c:pt>
                <c:pt idx="4099">
                  <c:v>2406</c:v>
                </c:pt>
                <c:pt idx="4100">
                  <c:v>2459</c:v>
                </c:pt>
                <c:pt idx="4101">
                  <c:v>2383</c:v>
                </c:pt>
                <c:pt idx="4102">
                  <c:v>2311</c:v>
                </c:pt>
                <c:pt idx="4103">
                  <c:v>2339</c:v>
                </c:pt>
                <c:pt idx="4104">
                  <c:v>2341</c:v>
                </c:pt>
                <c:pt idx="4105">
                  <c:v>2287</c:v>
                </c:pt>
                <c:pt idx="4106">
                  <c:v>2382</c:v>
                </c:pt>
                <c:pt idx="4107">
                  <c:v>2278</c:v>
                </c:pt>
                <c:pt idx="4108">
                  <c:v>2255</c:v>
                </c:pt>
                <c:pt idx="4109">
                  <c:v>2328</c:v>
                </c:pt>
                <c:pt idx="4110">
                  <c:v>2350</c:v>
                </c:pt>
                <c:pt idx="4111">
                  <c:v>2291</c:v>
                </c:pt>
                <c:pt idx="4112">
                  <c:v>2300</c:v>
                </c:pt>
                <c:pt idx="4113">
                  <c:v>2308</c:v>
                </c:pt>
                <c:pt idx="4114">
                  <c:v>2262</c:v>
                </c:pt>
                <c:pt idx="4115">
                  <c:v>2234</c:v>
                </c:pt>
                <c:pt idx="4116">
                  <c:v>2316</c:v>
                </c:pt>
                <c:pt idx="4117">
                  <c:v>2224</c:v>
                </c:pt>
                <c:pt idx="4118">
                  <c:v>2156</c:v>
                </c:pt>
                <c:pt idx="4119">
                  <c:v>2257</c:v>
                </c:pt>
                <c:pt idx="4120">
                  <c:v>2285</c:v>
                </c:pt>
                <c:pt idx="4121">
                  <c:v>2259</c:v>
                </c:pt>
                <c:pt idx="4122">
                  <c:v>2257</c:v>
                </c:pt>
                <c:pt idx="4123">
                  <c:v>2225</c:v>
                </c:pt>
                <c:pt idx="4124">
                  <c:v>2315</c:v>
                </c:pt>
                <c:pt idx="4125">
                  <c:v>2326</c:v>
                </c:pt>
                <c:pt idx="4126">
                  <c:v>2325</c:v>
                </c:pt>
                <c:pt idx="4127">
                  <c:v>2251</c:v>
                </c:pt>
                <c:pt idx="4128">
                  <c:v>2238</c:v>
                </c:pt>
                <c:pt idx="4129">
                  <c:v>2186</c:v>
                </c:pt>
                <c:pt idx="4130">
                  <c:v>2226</c:v>
                </c:pt>
                <c:pt idx="4131">
                  <c:v>2262</c:v>
                </c:pt>
                <c:pt idx="4132">
                  <c:v>2277</c:v>
                </c:pt>
                <c:pt idx="4133">
                  <c:v>2208</c:v>
                </c:pt>
                <c:pt idx="4134">
                  <c:v>2265</c:v>
                </c:pt>
                <c:pt idx="4135">
                  <c:v>2325</c:v>
                </c:pt>
                <c:pt idx="4136">
                  <c:v>2303</c:v>
                </c:pt>
                <c:pt idx="4137">
                  <c:v>2209</c:v>
                </c:pt>
                <c:pt idx="4138">
                  <c:v>2343</c:v>
                </c:pt>
                <c:pt idx="4139">
                  <c:v>2303</c:v>
                </c:pt>
                <c:pt idx="4140">
                  <c:v>2269</c:v>
                </c:pt>
                <c:pt idx="4141">
                  <c:v>2200</c:v>
                </c:pt>
                <c:pt idx="4142">
                  <c:v>2261</c:v>
                </c:pt>
                <c:pt idx="4143">
                  <c:v>2248</c:v>
                </c:pt>
                <c:pt idx="4144">
                  <c:v>2274</c:v>
                </c:pt>
                <c:pt idx="4145">
                  <c:v>2227</c:v>
                </c:pt>
                <c:pt idx="4146">
                  <c:v>2241</c:v>
                </c:pt>
                <c:pt idx="4147">
                  <c:v>2222</c:v>
                </c:pt>
                <c:pt idx="4148">
                  <c:v>2226</c:v>
                </c:pt>
                <c:pt idx="4149">
                  <c:v>2164</c:v>
                </c:pt>
                <c:pt idx="4150">
                  <c:v>2251</c:v>
                </c:pt>
                <c:pt idx="4151">
                  <c:v>2227</c:v>
                </c:pt>
                <c:pt idx="4152">
                  <c:v>2240</c:v>
                </c:pt>
                <c:pt idx="4153">
                  <c:v>2191</c:v>
                </c:pt>
                <c:pt idx="4154">
                  <c:v>2238</c:v>
                </c:pt>
                <c:pt idx="4155">
                  <c:v>2184</c:v>
                </c:pt>
                <c:pt idx="4156">
                  <c:v>2280</c:v>
                </c:pt>
                <c:pt idx="4157">
                  <c:v>2168</c:v>
                </c:pt>
                <c:pt idx="4158">
                  <c:v>2316</c:v>
                </c:pt>
                <c:pt idx="4159">
                  <c:v>2288</c:v>
                </c:pt>
                <c:pt idx="4160">
                  <c:v>2218</c:v>
                </c:pt>
                <c:pt idx="4161">
                  <c:v>2227</c:v>
                </c:pt>
                <c:pt idx="4162">
                  <c:v>2229</c:v>
                </c:pt>
                <c:pt idx="4163">
                  <c:v>2277</c:v>
                </c:pt>
                <c:pt idx="4164">
                  <c:v>2263</c:v>
                </c:pt>
                <c:pt idx="4165">
                  <c:v>2241</c:v>
                </c:pt>
                <c:pt idx="4166">
                  <c:v>2270</c:v>
                </c:pt>
                <c:pt idx="4167">
                  <c:v>2231</c:v>
                </c:pt>
                <c:pt idx="4168">
                  <c:v>2118</c:v>
                </c:pt>
                <c:pt idx="4169">
                  <c:v>2226</c:v>
                </c:pt>
                <c:pt idx="4170">
                  <c:v>2295</c:v>
                </c:pt>
                <c:pt idx="4171">
                  <c:v>2247</c:v>
                </c:pt>
                <c:pt idx="4172">
                  <c:v>2102</c:v>
                </c:pt>
                <c:pt idx="4173">
                  <c:v>2218</c:v>
                </c:pt>
                <c:pt idx="4174">
                  <c:v>2204</c:v>
                </c:pt>
                <c:pt idx="4175">
                  <c:v>2265</c:v>
                </c:pt>
                <c:pt idx="4176">
                  <c:v>2213</c:v>
                </c:pt>
                <c:pt idx="4177">
                  <c:v>2244</c:v>
                </c:pt>
                <c:pt idx="4178">
                  <c:v>2223</c:v>
                </c:pt>
                <c:pt idx="4179">
                  <c:v>2187</c:v>
                </c:pt>
                <c:pt idx="4180">
                  <c:v>2235</c:v>
                </c:pt>
                <c:pt idx="4181">
                  <c:v>2185</c:v>
                </c:pt>
                <c:pt idx="4182">
                  <c:v>2191</c:v>
                </c:pt>
                <c:pt idx="4183">
                  <c:v>2199</c:v>
                </c:pt>
                <c:pt idx="4184">
                  <c:v>2212</c:v>
                </c:pt>
                <c:pt idx="4185">
                  <c:v>2254</c:v>
                </c:pt>
                <c:pt idx="4186">
                  <c:v>2216</c:v>
                </c:pt>
                <c:pt idx="4187">
                  <c:v>2263</c:v>
                </c:pt>
                <c:pt idx="4188">
                  <c:v>2233</c:v>
                </c:pt>
                <c:pt idx="4189">
                  <c:v>2197</c:v>
                </c:pt>
                <c:pt idx="4190">
                  <c:v>2216</c:v>
                </c:pt>
                <c:pt idx="4191">
                  <c:v>2200</c:v>
                </c:pt>
                <c:pt idx="4192">
                  <c:v>2132</c:v>
                </c:pt>
                <c:pt idx="4193">
                  <c:v>2195</c:v>
                </c:pt>
                <c:pt idx="4194">
                  <c:v>2168</c:v>
                </c:pt>
                <c:pt idx="4195">
                  <c:v>2126</c:v>
                </c:pt>
                <c:pt idx="4196">
                  <c:v>2130</c:v>
                </c:pt>
                <c:pt idx="4197">
                  <c:v>2230</c:v>
                </c:pt>
                <c:pt idx="4198">
                  <c:v>2275</c:v>
                </c:pt>
                <c:pt idx="4199">
                  <c:v>2211</c:v>
                </c:pt>
                <c:pt idx="4200">
                  <c:v>2340</c:v>
                </c:pt>
                <c:pt idx="4201">
                  <c:v>2217</c:v>
                </c:pt>
                <c:pt idx="4202">
                  <c:v>2203</c:v>
                </c:pt>
                <c:pt idx="4203">
                  <c:v>2143</c:v>
                </c:pt>
                <c:pt idx="4204">
                  <c:v>2248</c:v>
                </c:pt>
                <c:pt idx="4205">
                  <c:v>2123</c:v>
                </c:pt>
                <c:pt idx="4206">
                  <c:v>2187</c:v>
                </c:pt>
                <c:pt idx="4207">
                  <c:v>2194</c:v>
                </c:pt>
                <c:pt idx="4208">
                  <c:v>2120</c:v>
                </c:pt>
                <c:pt idx="4209">
                  <c:v>2215</c:v>
                </c:pt>
                <c:pt idx="4210">
                  <c:v>2188</c:v>
                </c:pt>
                <c:pt idx="4211">
                  <c:v>2220</c:v>
                </c:pt>
                <c:pt idx="4212">
                  <c:v>2261</c:v>
                </c:pt>
                <c:pt idx="4213">
                  <c:v>2226</c:v>
                </c:pt>
                <c:pt idx="4214">
                  <c:v>2071</c:v>
                </c:pt>
                <c:pt idx="4215">
                  <c:v>2165</c:v>
                </c:pt>
                <c:pt idx="4216">
                  <c:v>2191</c:v>
                </c:pt>
                <c:pt idx="4217">
                  <c:v>2201</c:v>
                </c:pt>
                <c:pt idx="4218">
                  <c:v>2168</c:v>
                </c:pt>
                <c:pt idx="4219">
                  <c:v>2262</c:v>
                </c:pt>
                <c:pt idx="4220">
                  <c:v>2141</c:v>
                </c:pt>
                <c:pt idx="4221">
                  <c:v>2216</c:v>
                </c:pt>
                <c:pt idx="4222">
                  <c:v>2161</c:v>
                </c:pt>
                <c:pt idx="4223">
                  <c:v>2117</c:v>
                </c:pt>
                <c:pt idx="4224">
                  <c:v>2260</c:v>
                </c:pt>
                <c:pt idx="4225">
                  <c:v>2138</c:v>
                </c:pt>
                <c:pt idx="4226">
                  <c:v>2195</c:v>
                </c:pt>
                <c:pt idx="4227">
                  <c:v>2149</c:v>
                </c:pt>
                <c:pt idx="4228">
                  <c:v>2126</c:v>
                </c:pt>
                <c:pt idx="4229">
                  <c:v>2266</c:v>
                </c:pt>
                <c:pt idx="4230">
                  <c:v>2155</c:v>
                </c:pt>
                <c:pt idx="4231">
                  <c:v>2189</c:v>
                </c:pt>
                <c:pt idx="4232">
                  <c:v>2155</c:v>
                </c:pt>
                <c:pt idx="4233">
                  <c:v>2198</c:v>
                </c:pt>
                <c:pt idx="4234">
                  <c:v>2136</c:v>
                </c:pt>
                <c:pt idx="4235">
                  <c:v>2254</c:v>
                </c:pt>
                <c:pt idx="4236">
                  <c:v>2170</c:v>
                </c:pt>
                <c:pt idx="4237">
                  <c:v>2256</c:v>
                </c:pt>
                <c:pt idx="4238">
                  <c:v>2188</c:v>
                </c:pt>
                <c:pt idx="4239">
                  <c:v>2164</c:v>
                </c:pt>
                <c:pt idx="4240">
                  <c:v>2212</c:v>
                </c:pt>
                <c:pt idx="4241">
                  <c:v>2184</c:v>
                </c:pt>
                <c:pt idx="4242">
                  <c:v>2169</c:v>
                </c:pt>
                <c:pt idx="4243">
                  <c:v>2099</c:v>
                </c:pt>
                <c:pt idx="4244">
                  <c:v>2140</c:v>
                </c:pt>
                <c:pt idx="4245">
                  <c:v>2294</c:v>
                </c:pt>
                <c:pt idx="4246">
                  <c:v>2115</c:v>
                </c:pt>
                <c:pt idx="4247">
                  <c:v>2140</c:v>
                </c:pt>
                <c:pt idx="4248">
                  <c:v>2173</c:v>
                </c:pt>
                <c:pt idx="4249">
                  <c:v>2127</c:v>
                </c:pt>
                <c:pt idx="4250">
                  <c:v>2097</c:v>
                </c:pt>
                <c:pt idx="4251">
                  <c:v>2152</c:v>
                </c:pt>
                <c:pt idx="4252">
                  <c:v>2200</c:v>
                </c:pt>
                <c:pt idx="4253">
                  <c:v>2137</c:v>
                </c:pt>
                <c:pt idx="4254">
                  <c:v>2203</c:v>
                </c:pt>
                <c:pt idx="4255">
                  <c:v>2251</c:v>
                </c:pt>
                <c:pt idx="4256">
                  <c:v>2182</c:v>
                </c:pt>
                <c:pt idx="4257">
                  <c:v>2193</c:v>
                </c:pt>
                <c:pt idx="4258">
                  <c:v>2205</c:v>
                </c:pt>
                <c:pt idx="4259">
                  <c:v>2234</c:v>
                </c:pt>
                <c:pt idx="4260">
                  <c:v>2140</c:v>
                </c:pt>
                <c:pt idx="4261">
                  <c:v>2223</c:v>
                </c:pt>
                <c:pt idx="4262">
                  <c:v>2213</c:v>
                </c:pt>
                <c:pt idx="4263">
                  <c:v>2151</c:v>
                </c:pt>
                <c:pt idx="4264">
                  <c:v>2178</c:v>
                </c:pt>
                <c:pt idx="4265">
                  <c:v>2224</c:v>
                </c:pt>
                <c:pt idx="4266">
                  <c:v>2169</c:v>
                </c:pt>
                <c:pt idx="4267">
                  <c:v>2149</c:v>
                </c:pt>
                <c:pt idx="4268">
                  <c:v>2249</c:v>
                </c:pt>
                <c:pt idx="4269">
                  <c:v>2184</c:v>
                </c:pt>
                <c:pt idx="4270">
                  <c:v>2166</c:v>
                </c:pt>
                <c:pt idx="4271">
                  <c:v>2159</c:v>
                </c:pt>
                <c:pt idx="4272">
                  <c:v>2133</c:v>
                </c:pt>
                <c:pt idx="4273">
                  <c:v>2158</c:v>
                </c:pt>
                <c:pt idx="4274">
                  <c:v>2201</c:v>
                </c:pt>
                <c:pt idx="4275">
                  <c:v>2246</c:v>
                </c:pt>
                <c:pt idx="4276">
                  <c:v>2260</c:v>
                </c:pt>
                <c:pt idx="4277">
                  <c:v>2161</c:v>
                </c:pt>
                <c:pt idx="4278">
                  <c:v>2123</c:v>
                </c:pt>
                <c:pt idx="4279">
                  <c:v>2210</c:v>
                </c:pt>
                <c:pt idx="4280">
                  <c:v>2205</c:v>
                </c:pt>
                <c:pt idx="4281">
                  <c:v>2222</c:v>
                </c:pt>
                <c:pt idx="4282">
                  <c:v>2100</c:v>
                </c:pt>
                <c:pt idx="4283">
                  <c:v>2192</c:v>
                </c:pt>
                <c:pt idx="4284">
                  <c:v>2183</c:v>
                </c:pt>
                <c:pt idx="4285">
                  <c:v>2253</c:v>
                </c:pt>
                <c:pt idx="4286">
                  <c:v>2219</c:v>
                </c:pt>
                <c:pt idx="4287">
                  <c:v>2256</c:v>
                </c:pt>
                <c:pt idx="4288">
                  <c:v>2161</c:v>
                </c:pt>
                <c:pt idx="4289">
                  <c:v>2229</c:v>
                </c:pt>
                <c:pt idx="4290">
                  <c:v>2127</c:v>
                </c:pt>
                <c:pt idx="4291">
                  <c:v>2128</c:v>
                </c:pt>
                <c:pt idx="4292">
                  <c:v>2097</c:v>
                </c:pt>
                <c:pt idx="4293">
                  <c:v>2197</c:v>
                </c:pt>
                <c:pt idx="4294">
                  <c:v>2181</c:v>
                </c:pt>
                <c:pt idx="4295">
                  <c:v>2169</c:v>
                </c:pt>
                <c:pt idx="4296">
                  <c:v>2168</c:v>
                </c:pt>
                <c:pt idx="4297">
                  <c:v>2175</c:v>
                </c:pt>
                <c:pt idx="4298">
                  <c:v>2146</c:v>
                </c:pt>
                <c:pt idx="4299">
                  <c:v>2175</c:v>
                </c:pt>
                <c:pt idx="4300">
                  <c:v>2280</c:v>
                </c:pt>
                <c:pt idx="4301">
                  <c:v>2119</c:v>
                </c:pt>
                <c:pt idx="4302">
                  <c:v>2181</c:v>
                </c:pt>
                <c:pt idx="4303">
                  <c:v>2174</c:v>
                </c:pt>
                <c:pt idx="4304">
                  <c:v>2177</c:v>
                </c:pt>
                <c:pt idx="4305">
                  <c:v>2078</c:v>
                </c:pt>
                <c:pt idx="4306">
                  <c:v>2131</c:v>
                </c:pt>
                <c:pt idx="4307">
                  <c:v>2238</c:v>
                </c:pt>
                <c:pt idx="4308">
                  <c:v>2138</c:v>
                </c:pt>
                <c:pt idx="4309">
                  <c:v>2146</c:v>
                </c:pt>
                <c:pt idx="4310">
                  <c:v>2096</c:v>
                </c:pt>
                <c:pt idx="4311">
                  <c:v>2111</c:v>
                </c:pt>
                <c:pt idx="4312">
                  <c:v>2101</c:v>
                </c:pt>
                <c:pt idx="4313">
                  <c:v>2147</c:v>
                </c:pt>
                <c:pt idx="4314">
                  <c:v>2175</c:v>
                </c:pt>
                <c:pt idx="4315">
                  <c:v>2140</c:v>
                </c:pt>
                <c:pt idx="4316">
                  <c:v>2123</c:v>
                </c:pt>
                <c:pt idx="4317">
                  <c:v>2135</c:v>
                </c:pt>
                <c:pt idx="4318">
                  <c:v>2100</c:v>
                </c:pt>
                <c:pt idx="4319">
                  <c:v>2145</c:v>
                </c:pt>
                <c:pt idx="4320">
                  <c:v>2123</c:v>
                </c:pt>
                <c:pt idx="4321">
                  <c:v>2117</c:v>
                </c:pt>
                <c:pt idx="4322">
                  <c:v>2139</c:v>
                </c:pt>
                <c:pt idx="4323">
                  <c:v>2070</c:v>
                </c:pt>
                <c:pt idx="4324">
                  <c:v>2095</c:v>
                </c:pt>
                <c:pt idx="4325">
                  <c:v>2086</c:v>
                </c:pt>
                <c:pt idx="4326">
                  <c:v>2138</c:v>
                </c:pt>
                <c:pt idx="4327">
                  <c:v>2095</c:v>
                </c:pt>
                <c:pt idx="4328">
                  <c:v>2159</c:v>
                </c:pt>
                <c:pt idx="4329">
                  <c:v>2127</c:v>
                </c:pt>
                <c:pt idx="4330">
                  <c:v>2062</c:v>
                </c:pt>
                <c:pt idx="4331">
                  <c:v>2143</c:v>
                </c:pt>
                <c:pt idx="4332">
                  <c:v>2099</c:v>
                </c:pt>
                <c:pt idx="4333">
                  <c:v>2158</c:v>
                </c:pt>
                <c:pt idx="4334">
                  <c:v>2120</c:v>
                </c:pt>
                <c:pt idx="4335">
                  <c:v>2108</c:v>
                </c:pt>
                <c:pt idx="4336">
                  <c:v>2039</c:v>
                </c:pt>
                <c:pt idx="4337">
                  <c:v>2073</c:v>
                </c:pt>
                <c:pt idx="4338">
                  <c:v>2160</c:v>
                </c:pt>
                <c:pt idx="4339">
                  <c:v>2166</c:v>
                </c:pt>
                <c:pt idx="4340">
                  <c:v>2151</c:v>
                </c:pt>
                <c:pt idx="4341">
                  <c:v>2047</c:v>
                </c:pt>
                <c:pt idx="4342">
                  <c:v>2120</c:v>
                </c:pt>
                <c:pt idx="4343">
                  <c:v>2078</c:v>
                </c:pt>
                <c:pt idx="4344">
                  <c:v>2032</c:v>
                </c:pt>
                <c:pt idx="4345">
                  <c:v>2155</c:v>
                </c:pt>
                <c:pt idx="4346">
                  <c:v>2118</c:v>
                </c:pt>
                <c:pt idx="4347">
                  <c:v>2164</c:v>
                </c:pt>
                <c:pt idx="4348">
                  <c:v>2173</c:v>
                </c:pt>
                <c:pt idx="4349">
                  <c:v>2132</c:v>
                </c:pt>
                <c:pt idx="4350">
                  <c:v>2082</c:v>
                </c:pt>
                <c:pt idx="4351">
                  <c:v>2170</c:v>
                </c:pt>
                <c:pt idx="4352">
                  <c:v>2094</c:v>
                </c:pt>
                <c:pt idx="4353">
                  <c:v>2134</c:v>
                </c:pt>
                <c:pt idx="4354">
                  <c:v>2161</c:v>
                </c:pt>
                <c:pt idx="4355">
                  <c:v>2133</c:v>
                </c:pt>
                <c:pt idx="4356">
                  <c:v>2164</c:v>
                </c:pt>
                <c:pt idx="4357">
                  <c:v>2093</c:v>
                </c:pt>
                <c:pt idx="4358">
                  <c:v>2097</c:v>
                </c:pt>
                <c:pt idx="4359">
                  <c:v>2121</c:v>
                </c:pt>
                <c:pt idx="4360">
                  <c:v>2085</c:v>
                </c:pt>
                <c:pt idx="4361">
                  <c:v>2140</c:v>
                </c:pt>
                <c:pt idx="4362">
                  <c:v>2135</c:v>
                </c:pt>
                <c:pt idx="4363">
                  <c:v>2149</c:v>
                </c:pt>
                <c:pt idx="4364">
                  <c:v>2087</c:v>
                </c:pt>
                <c:pt idx="4365">
                  <c:v>2145</c:v>
                </c:pt>
                <c:pt idx="4366">
                  <c:v>2096</c:v>
                </c:pt>
                <c:pt idx="4367">
                  <c:v>2156</c:v>
                </c:pt>
                <c:pt idx="4368">
                  <c:v>2080</c:v>
                </c:pt>
                <c:pt idx="4369">
                  <c:v>2105</c:v>
                </c:pt>
                <c:pt idx="4370">
                  <c:v>2115</c:v>
                </c:pt>
                <c:pt idx="4371">
                  <c:v>2084</c:v>
                </c:pt>
                <c:pt idx="4372">
                  <c:v>2143</c:v>
                </c:pt>
                <c:pt idx="4373">
                  <c:v>2044</c:v>
                </c:pt>
                <c:pt idx="4374">
                  <c:v>2053</c:v>
                </c:pt>
                <c:pt idx="4375">
                  <c:v>2076</c:v>
                </c:pt>
                <c:pt idx="4376">
                  <c:v>2064</c:v>
                </c:pt>
                <c:pt idx="4377">
                  <c:v>2037</c:v>
                </c:pt>
                <c:pt idx="4378">
                  <c:v>2179</c:v>
                </c:pt>
                <c:pt idx="4379">
                  <c:v>2066</c:v>
                </c:pt>
                <c:pt idx="4380">
                  <c:v>2156</c:v>
                </c:pt>
                <c:pt idx="4381">
                  <c:v>2131</c:v>
                </c:pt>
                <c:pt idx="4382">
                  <c:v>2049</c:v>
                </c:pt>
                <c:pt idx="4383">
                  <c:v>2076</c:v>
                </c:pt>
                <c:pt idx="4384">
                  <c:v>2080</c:v>
                </c:pt>
                <c:pt idx="4385">
                  <c:v>2183</c:v>
                </c:pt>
                <c:pt idx="4386">
                  <c:v>2116</c:v>
                </c:pt>
                <c:pt idx="4387">
                  <c:v>2037</c:v>
                </c:pt>
                <c:pt idx="4388">
                  <c:v>2057</c:v>
                </c:pt>
                <c:pt idx="4389">
                  <c:v>2112</c:v>
                </c:pt>
                <c:pt idx="4390">
                  <c:v>2058</c:v>
                </c:pt>
                <c:pt idx="4391">
                  <c:v>2051</c:v>
                </c:pt>
                <c:pt idx="4392">
                  <c:v>2085</c:v>
                </c:pt>
                <c:pt idx="4393">
                  <c:v>2064</c:v>
                </c:pt>
                <c:pt idx="4394">
                  <c:v>2080</c:v>
                </c:pt>
                <c:pt idx="4395">
                  <c:v>2110</c:v>
                </c:pt>
                <c:pt idx="4396">
                  <c:v>2093</c:v>
                </c:pt>
                <c:pt idx="4397">
                  <c:v>2050</c:v>
                </c:pt>
                <c:pt idx="4398">
                  <c:v>2044</c:v>
                </c:pt>
                <c:pt idx="4399">
                  <c:v>2126</c:v>
                </c:pt>
                <c:pt idx="4400">
                  <c:v>2165</c:v>
                </c:pt>
                <c:pt idx="4401">
                  <c:v>2093</c:v>
                </c:pt>
                <c:pt idx="4402">
                  <c:v>2158</c:v>
                </c:pt>
                <c:pt idx="4403">
                  <c:v>2157</c:v>
                </c:pt>
                <c:pt idx="4404">
                  <c:v>2122</c:v>
                </c:pt>
                <c:pt idx="4405">
                  <c:v>2116</c:v>
                </c:pt>
                <c:pt idx="4406">
                  <c:v>2084</c:v>
                </c:pt>
                <c:pt idx="4407">
                  <c:v>2088</c:v>
                </c:pt>
                <c:pt idx="4408">
                  <c:v>2054</c:v>
                </c:pt>
                <c:pt idx="4409">
                  <c:v>2091</c:v>
                </c:pt>
                <c:pt idx="4410">
                  <c:v>2108</c:v>
                </c:pt>
                <c:pt idx="4411">
                  <c:v>2104</c:v>
                </c:pt>
                <c:pt idx="4412">
                  <c:v>2085</c:v>
                </c:pt>
                <c:pt idx="4413">
                  <c:v>2138</c:v>
                </c:pt>
                <c:pt idx="4414">
                  <c:v>2089</c:v>
                </c:pt>
                <c:pt idx="4415">
                  <c:v>2106</c:v>
                </c:pt>
                <c:pt idx="4416">
                  <c:v>2151</c:v>
                </c:pt>
                <c:pt idx="4417">
                  <c:v>2068</c:v>
                </c:pt>
                <c:pt idx="4418">
                  <c:v>2158</c:v>
                </c:pt>
                <c:pt idx="4419">
                  <c:v>2114</c:v>
                </c:pt>
                <c:pt idx="4420">
                  <c:v>2107</c:v>
                </c:pt>
                <c:pt idx="4421">
                  <c:v>2133</c:v>
                </c:pt>
                <c:pt idx="4422">
                  <c:v>2080</c:v>
                </c:pt>
                <c:pt idx="4423">
                  <c:v>2068</c:v>
                </c:pt>
                <c:pt idx="4424">
                  <c:v>2145</c:v>
                </c:pt>
                <c:pt idx="4425">
                  <c:v>2202</c:v>
                </c:pt>
                <c:pt idx="4426">
                  <c:v>2174</c:v>
                </c:pt>
                <c:pt idx="4427">
                  <c:v>2116</c:v>
                </c:pt>
                <c:pt idx="4428">
                  <c:v>2157</c:v>
                </c:pt>
                <c:pt idx="4429">
                  <c:v>2063</c:v>
                </c:pt>
                <c:pt idx="4430">
                  <c:v>2120</c:v>
                </c:pt>
                <c:pt idx="4431">
                  <c:v>2195</c:v>
                </c:pt>
                <c:pt idx="4432">
                  <c:v>2149</c:v>
                </c:pt>
                <c:pt idx="4433">
                  <c:v>2128</c:v>
                </c:pt>
                <c:pt idx="4434">
                  <c:v>2083</c:v>
                </c:pt>
                <c:pt idx="4435">
                  <c:v>2194</c:v>
                </c:pt>
                <c:pt idx="4436">
                  <c:v>2138</c:v>
                </c:pt>
                <c:pt idx="4437">
                  <c:v>2055</c:v>
                </c:pt>
                <c:pt idx="4438">
                  <c:v>2061</c:v>
                </c:pt>
                <c:pt idx="4439">
                  <c:v>2180</c:v>
                </c:pt>
                <c:pt idx="4440">
                  <c:v>2122</c:v>
                </c:pt>
                <c:pt idx="4441">
                  <c:v>2125</c:v>
                </c:pt>
                <c:pt idx="4442">
                  <c:v>2055</c:v>
                </c:pt>
                <c:pt idx="4443">
                  <c:v>2046</c:v>
                </c:pt>
                <c:pt idx="4444">
                  <c:v>2093</c:v>
                </c:pt>
                <c:pt idx="4445">
                  <c:v>2064</c:v>
                </c:pt>
                <c:pt idx="4446">
                  <c:v>2110</c:v>
                </c:pt>
                <c:pt idx="4447">
                  <c:v>2029</c:v>
                </c:pt>
                <c:pt idx="4448">
                  <c:v>2025</c:v>
                </c:pt>
                <c:pt idx="4449">
                  <c:v>2133</c:v>
                </c:pt>
                <c:pt idx="4450">
                  <c:v>2086</c:v>
                </c:pt>
                <c:pt idx="4451">
                  <c:v>2021</c:v>
                </c:pt>
                <c:pt idx="4452">
                  <c:v>2104</c:v>
                </c:pt>
                <c:pt idx="4453">
                  <c:v>2175</c:v>
                </c:pt>
                <c:pt idx="4454">
                  <c:v>2068</c:v>
                </c:pt>
                <c:pt idx="4455">
                  <c:v>2132</c:v>
                </c:pt>
                <c:pt idx="4456">
                  <c:v>2022</c:v>
                </c:pt>
                <c:pt idx="4457">
                  <c:v>2089</c:v>
                </c:pt>
                <c:pt idx="4458">
                  <c:v>2078</c:v>
                </c:pt>
                <c:pt idx="4459">
                  <c:v>2038</c:v>
                </c:pt>
                <c:pt idx="4460">
                  <c:v>2013</c:v>
                </c:pt>
                <c:pt idx="4461">
                  <c:v>2087</c:v>
                </c:pt>
                <c:pt idx="4462">
                  <c:v>2050</c:v>
                </c:pt>
                <c:pt idx="4463">
                  <c:v>2049</c:v>
                </c:pt>
                <c:pt idx="4464">
                  <c:v>2083</c:v>
                </c:pt>
                <c:pt idx="4465">
                  <c:v>2017</c:v>
                </c:pt>
                <c:pt idx="4466">
                  <c:v>2039</c:v>
                </c:pt>
                <c:pt idx="4467">
                  <c:v>2049</c:v>
                </c:pt>
                <c:pt idx="4468">
                  <c:v>2097</c:v>
                </c:pt>
                <c:pt idx="4469">
                  <c:v>2059</c:v>
                </c:pt>
                <c:pt idx="4470">
                  <c:v>2094</c:v>
                </c:pt>
                <c:pt idx="4471">
                  <c:v>2166</c:v>
                </c:pt>
                <c:pt idx="4472">
                  <c:v>2036</c:v>
                </c:pt>
                <c:pt idx="4473">
                  <c:v>2003</c:v>
                </c:pt>
                <c:pt idx="4474">
                  <c:v>2090</c:v>
                </c:pt>
                <c:pt idx="4475">
                  <c:v>2034</c:v>
                </c:pt>
                <c:pt idx="4476">
                  <c:v>2034</c:v>
                </c:pt>
                <c:pt idx="4477">
                  <c:v>2045</c:v>
                </c:pt>
                <c:pt idx="4478">
                  <c:v>2107</c:v>
                </c:pt>
                <c:pt idx="4479">
                  <c:v>2024</c:v>
                </c:pt>
                <c:pt idx="4480">
                  <c:v>2084</c:v>
                </c:pt>
                <c:pt idx="4481">
                  <c:v>2071</c:v>
                </c:pt>
                <c:pt idx="4482">
                  <c:v>2074</c:v>
                </c:pt>
                <c:pt idx="4483">
                  <c:v>1962</c:v>
                </c:pt>
                <c:pt idx="4484">
                  <c:v>2049</c:v>
                </c:pt>
                <c:pt idx="4485">
                  <c:v>1994</c:v>
                </c:pt>
                <c:pt idx="4486">
                  <c:v>2084</c:v>
                </c:pt>
                <c:pt idx="4487">
                  <c:v>2100</c:v>
                </c:pt>
                <c:pt idx="4488">
                  <c:v>2003</c:v>
                </c:pt>
                <c:pt idx="4489">
                  <c:v>2050</c:v>
                </c:pt>
                <c:pt idx="4490">
                  <c:v>2024</c:v>
                </c:pt>
                <c:pt idx="4491">
                  <c:v>2090</c:v>
                </c:pt>
                <c:pt idx="4492">
                  <c:v>2066</c:v>
                </c:pt>
                <c:pt idx="4493">
                  <c:v>2082</c:v>
                </c:pt>
                <c:pt idx="4494">
                  <c:v>2036</c:v>
                </c:pt>
                <c:pt idx="4495">
                  <c:v>2102</c:v>
                </c:pt>
                <c:pt idx="4496">
                  <c:v>2041</c:v>
                </c:pt>
                <c:pt idx="4497">
                  <c:v>2048</c:v>
                </c:pt>
                <c:pt idx="4498">
                  <c:v>2028</c:v>
                </c:pt>
                <c:pt idx="4499">
                  <c:v>1988</c:v>
                </c:pt>
                <c:pt idx="4500">
                  <c:v>2024</c:v>
                </c:pt>
                <c:pt idx="4501">
                  <c:v>2066</c:v>
                </c:pt>
                <c:pt idx="4502">
                  <c:v>2055</c:v>
                </c:pt>
                <c:pt idx="4503">
                  <c:v>2102</c:v>
                </c:pt>
                <c:pt idx="4504">
                  <c:v>2062</c:v>
                </c:pt>
                <c:pt idx="4505">
                  <c:v>2136</c:v>
                </c:pt>
                <c:pt idx="4506">
                  <c:v>2059</c:v>
                </c:pt>
                <c:pt idx="4507">
                  <c:v>2044</c:v>
                </c:pt>
                <c:pt idx="4508">
                  <c:v>2111</c:v>
                </c:pt>
                <c:pt idx="4509">
                  <c:v>2093</c:v>
                </c:pt>
                <c:pt idx="4510">
                  <c:v>2040</c:v>
                </c:pt>
                <c:pt idx="4511">
                  <c:v>2143</c:v>
                </c:pt>
                <c:pt idx="4512">
                  <c:v>2068</c:v>
                </c:pt>
                <c:pt idx="4513">
                  <c:v>2112</c:v>
                </c:pt>
                <c:pt idx="4514">
                  <c:v>2089</c:v>
                </c:pt>
                <c:pt idx="4515">
                  <c:v>2055</c:v>
                </c:pt>
                <c:pt idx="4516">
                  <c:v>2068</c:v>
                </c:pt>
                <c:pt idx="4517">
                  <c:v>2043</c:v>
                </c:pt>
                <c:pt idx="4518">
                  <c:v>2009</c:v>
                </c:pt>
                <c:pt idx="4519">
                  <c:v>2021</c:v>
                </c:pt>
                <c:pt idx="4520">
                  <c:v>2090</c:v>
                </c:pt>
                <c:pt idx="4521">
                  <c:v>2031</c:v>
                </c:pt>
                <c:pt idx="4522">
                  <c:v>2070</c:v>
                </c:pt>
                <c:pt idx="4523">
                  <c:v>1990</c:v>
                </c:pt>
                <c:pt idx="4524">
                  <c:v>2115</c:v>
                </c:pt>
                <c:pt idx="4525">
                  <c:v>2057</c:v>
                </c:pt>
                <c:pt idx="4526">
                  <c:v>2033</c:v>
                </c:pt>
                <c:pt idx="4527">
                  <c:v>2010</c:v>
                </c:pt>
                <c:pt idx="4528">
                  <c:v>2025</c:v>
                </c:pt>
                <c:pt idx="4529">
                  <c:v>2048</c:v>
                </c:pt>
                <c:pt idx="4530">
                  <c:v>2006</c:v>
                </c:pt>
                <c:pt idx="4531">
                  <c:v>1985</c:v>
                </c:pt>
                <c:pt idx="4532">
                  <c:v>1995</c:v>
                </c:pt>
                <c:pt idx="4533">
                  <c:v>2027</c:v>
                </c:pt>
                <c:pt idx="4534">
                  <c:v>1996</c:v>
                </c:pt>
                <c:pt idx="4535">
                  <c:v>1982</c:v>
                </c:pt>
                <c:pt idx="4536">
                  <c:v>2007</c:v>
                </c:pt>
                <c:pt idx="4537">
                  <c:v>2092</c:v>
                </c:pt>
                <c:pt idx="4538">
                  <c:v>2072</c:v>
                </c:pt>
                <c:pt idx="4539">
                  <c:v>2049</c:v>
                </c:pt>
                <c:pt idx="4540">
                  <c:v>2077</c:v>
                </c:pt>
                <c:pt idx="4541">
                  <c:v>2049</c:v>
                </c:pt>
                <c:pt idx="4542">
                  <c:v>2117</c:v>
                </c:pt>
                <c:pt idx="4543">
                  <c:v>2069</c:v>
                </c:pt>
                <c:pt idx="4544">
                  <c:v>1982</c:v>
                </c:pt>
                <c:pt idx="4545">
                  <c:v>2019</c:v>
                </c:pt>
                <c:pt idx="4546">
                  <c:v>2064</c:v>
                </c:pt>
                <c:pt idx="4547">
                  <c:v>2082</c:v>
                </c:pt>
                <c:pt idx="4548">
                  <c:v>2033</c:v>
                </c:pt>
                <c:pt idx="4549">
                  <c:v>2011</c:v>
                </c:pt>
                <c:pt idx="4550">
                  <c:v>2030</c:v>
                </c:pt>
                <c:pt idx="4551">
                  <c:v>2080</c:v>
                </c:pt>
                <c:pt idx="4552">
                  <c:v>2104</c:v>
                </c:pt>
                <c:pt idx="4553">
                  <c:v>2003</c:v>
                </c:pt>
                <c:pt idx="4554">
                  <c:v>2065</c:v>
                </c:pt>
                <c:pt idx="4555">
                  <c:v>2030</c:v>
                </c:pt>
                <c:pt idx="4556">
                  <c:v>2037</c:v>
                </c:pt>
                <c:pt idx="4557">
                  <c:v>2044</c:v>
                </c:pt>
                <c:pt idx="4558">
                  <c:v>1925</c:v>
                </c:pt>
                <c:pt idx="4559">
                  <c:v>2056</c:v>
                </c:pt>
                <c:pt idx="4560">
                  <c:v>2077</c:v>
                </c:pt>
                <c:pt idx="4561">
                  <c:v>2107</c:v>
                </c:pt>
                <c:pt idx="4562">
                  <c:v>2018</c:v>
                </c:pt>
                <c:pt idx="4563">
                  <c:v>2111</c:v>
                </c:pt>
                <c:pt idx="4564">
                  <c:v>2017</c:v>
                </c:pt>
                <c:pt idx="4565">
                  <c:v>2046</c:v>
                </c:pt>
                <c:pt idx="4566">
                  <c:v>2060</c:v>
                </c:pt>
                <c:pt idx="4567">
                  <c:v>2000</c:v>
                </c:pt>
                <c:pt idx="4568">
                  <c:v>2036</c:v>
                </c:pt>
                <c:pt idx="4569">
                  <c:v>2078</c:v>
                </c:pt>
                <c:pt idx="4570">
                  <c:v>2087</c:v>
                </c:pt>
                <c:pt idx="4571">
                  <c:v>2035</c:v>
                </c:pt>
                <c:pt idx="4572">
                  <c:v>2015</c:v>
                </c:pt>
                <c:pt idx="4573">
                  <c:v>1986</c:v>
                </c:pt>
                <c:pt idx="4574">
                  <c:v>2076</c:v>
                </c:pt>
                <c:pt idx="4575">
                  <c:v>1974</c:v>
                </c:pt>
                <c:pt idx="4576">
                  <c:v>2049</c:v>
                </c:pt>
                <c:pt idx="4577">
                  <c:v>2028</c:v>
                </c:pt>
                <c:pt idx="4578">
                  <c:v>2011</c:v>
                </c:pt>
                <c:pt idx="4579">
                  <c:v>2043</c:v>
                </c:pt>
                <c:pt idx="4580">
                  <c:v>2016</c:v>
                </c:pt>
                <c:pt idx="4581">
                  <c:v>2082</c:v>
                </c:pt>
                <c:pt idx="4582">
                  <c:v>2076</c:v>
                </c:pt>
                <c:pt idx="4583">
                  <c:v>2022</c:v>
                </c:pt>
                <c:pt idx="4584">
                  <c:v>2056</c:v>
                </c:pt>
                <c:pt idx="4585">
                  <c:v>2085</c:v>
                </c:pt>
                <c:pt idx="4586">
                  <c:v>2087</c:v>
                </c:pt>
                <c:pt idx="4587">
                  <c:v>1986</c:v>
                </c:pt>
                <c:pt idx="4588">
                  <c:v>2093</c:v>
                </c:pt>
                <c:pt idx="4589">
                  <c:v>2035</c:v>
                </c:pt>
                <c:pt idx="4590">
                  <c:v>1963</c:v>
                </c:pt>
                <c:pt idx="4591">
                  <c:v>2055</c:v>
                </c:pt>
                <c:pt idx="4592">
                  <c:v>2044</c:v>
                </c:pt>
                <c:pt idx="4593">
                  <c:v>2039</c:v>
                </c:pt>
                <c:pt idx="4594">
                  <c:v>2010</c:v>
                </c:pt>
                <c:pt idx="4595">
                  <c:v>2078</c:v>
                </c:pt>
                <c:pt idx="4596">
                  <c:v>1951</c:v>
                </c:pt>
                <c:pt idx="4597">
                  <c:v>1981</c:v>
                </c:pt>
                <c:pt idx="4598">
                  <c:v>2032</c:v>
                </c:pt>
                <c:pt idx="4599">
                  <c:v>2049</c:v>
                </c:pt>
                <c:pt idx="4600">
                  <c:v>2036</c:v>
                </c:pt>
                <c:pt idx="4601">
                  <c:v>2029</c:v>
                </c:pt>
                <c:pt idx="4602">
                  <c:v>2025</c:v>
                </c:pt>
                <c:pt idx="4603">
                  <c:v>2034</c:v>
                </c:pt>
                <c:pt idx="4604">
                  <c:v>2050</c:v>
                </c:pt>
                <c:pt idx="4605">
                  <c:v>2035</c:v>
                </c:pt>
                <c:pt idx="4606">
                  <c:v>2004</c:v>
                </c:pt>
                <c:pt idx="4607">
                  <c:v>1953</c:v>
                </c:pt>
                <c:pt idx="4608">
                  <c:v>2053</c:v>
                </c:pt>
                <c:pt idx="4609">
                  <c:v>2066</c:v>
                </c:pt>
                <c:pt idx="4610">
                  <c:v>2059</c:v>
                </c:pt>
                <c:pt idx="4611">
                  <c:v>1989</c:v>
                </c:pt>
                <c:pt idx="4612">
                  <c:v>1903</c:v>
                </c:pt>
                <c:pt idx="4613">
                  <c:v>2047</c:v>
                </c:pt>
                <c:pt idx="4614">
                  <c:v>2109</c:v>
                </c:pt>
                <c:pt idx="4615">
                  <c:v>2082</c:v>
                </c:pt>
                <c:pt idx="4616">
                  <c:v>1952</c:v>
                </c:pt>
                <c:pt idx="4617">
                  <c:v>1999</c:v>
                </c:pt>
                <c:pt idx="4618">
                  <c:v>1951</c:v>
                </c:pt>
                <c:pt idx="4619">
                  <c:v>2027</c:v>
                </c:pt>
                <c:pt idx="4620">
                  <c:v>2008</c:v>
                </c:pt>
                <c:pt idx="4621">
                  <c:v>1945</c:v>
                </c:pt>
                <c:pt idx="4622">
                  <c:v>1938</c:v>
                </c:pt>
                <c:pt idx="4623">
                  <c:v>1919</c:v>
                </c:pt>
                <c:pt idx="4624">
                  <c:v>1983</c:v>
                </c:pt>
                <c:pt idx="4625">
                  <c:v>1993</c:v>
                </c:pt>
                <c:pt idx="4626">
                  <c:v>2047</c:v>
                </c:pt>
                <c:pt idx="4627">
                  <c:v>2009</c:v>
                </c:pt>
                <c:pt idx="4628">
                  <c:v>2032</c:v>
                </c:pt>
                <c:pt idx="4629">
                  <c:v>2059</c:v>
                </c:pt>
                <c:pt idx="4630">
                  <c:v>1996</c:v>
                </c:pt>
                <c:pt idx="4631">
                  <c:v>2027</c:v>
                </c:pt>
                <c:pt idx="4632">
                  <c:v>1970</c:v>
                </c:pt>
                <c:pt idx="4633">
                  <c:v>2029</c:v>
                </c:pt>
                <c:pt idx="4634">
                  <c:v>2043</c:v>
                </c:pt>
                <c:pt idx="4635">
                  <c:v>2014</c:v>
                </c:pt>
                <c:pt idx="4636">
                  <c:v>2004</c:v>
                </c:pt>
                <c:pt idx="4637">
                  <c:v>1953</c:v>
                </c:pt>
                <c:pt idx="4638">
                  <c:v>1924</c:v>
                </c:pt>
                <c:pt idx="4639">
                  <c:v>1987</c:v>
                </c:pt>
                <c:pt idx="4640">
                  <c:v>2041</c:v>
                </c:pt>
                <c:pt idx="4641">
                  <c:v>2070</c:v>
                </c:pt>
                <c:pt idx="4642">
                  <c:v>2016</c:v>
                </c:pt>
                <c:pt idx="4643">
                  <c:v>2004</c:v>
                </c:pt>
                <c:pt idx="4644">
                  <c:v>1991</c:v>
                </c:pt>
                <c:pt idx="4645">
                  <c:v>1918</c:v>
                </c:pt>
                <c:pt idx="4646">
                  <c:v>1959</c:v>
                </c:pt>
                <c:pt idx="4647">
                  <c:v>1991</c:v>
                </c:pt>
                <c:pt idx="4648">
                  <c:v>1946</c:v>
                </c:pt>
                <c:pt idx="4649">
                  <c:v>1926</c:v>
                </c:pt>
                <c:pt idx="4650">
                  <c:v>1976</c:v>
                </c:pt>
                <c:pt idx="4651">
                  <c:v>2007</c:v>
                </c:pt>
                <c:pt idx="4652">
                  <c:v>2033</c:v>
                </c:pt>
                <c:pt idx="4653">
                  <c:v>2015</c:v>
                </c:pt>
                <c:pt idx="4654">
                  <c:v>1914</c:v>
                </c:pt>
                <c:pt idx="4655">
                  <c:v>2036</c:v>
                </c:pt>
                <c:pt idx="4656">
                  <c:v>2012</c:v>
                </c:pt>
                <c:pt idx="4657">
                  <c:v>1958</c:v>
                </c:pt>
                <c:pt idx="4658">
                  <c:v>1923</c:v>
                </c:pt>
                <c:pt idx="4659">
                  <c:v>2046</c:v>
                </c:pt>
                <c:pt idx="4660">
                  <c:v>2026</c:v>
                </c:pt>
                <c:pt idx="4661">
                  <c:v>1944</c:v>
                </c:pt>
                <c:pt idx="4662">
                  <c:v>1923</c:v>
                </c:pt>
                <c:pt idx="4663">
                  <c:v>1995</c:v>
                </c:pt>
                <c:pt idx="4664">
                  <c:v>2037</c:v>
                </c:pt>
                <c:pt idx="4665">
                  <c:v>2042</c:v>
                </c:pt>
                <c:pt idx="4666">
                  <c:v>1977</c:v>
                </c:pt>
                <c:pt idx="4667">
                  <c:v>1941</c:v>
                </c:pt>
                <c:pt idx="4668">
                  <c:v>1940</c:v>
                </c:pt>
                <c:pt idx="4669">
                  <c:v>1938</c:v>
                </c:pt>
                <c:pt idx="4670">
                  <c:v>1993</c:v>
                </c:pt>
                <c:pt idx="4671">
                  <c:v>2028</c:v>
                </c:pt>
                <c:pt idx="4672">
                  <c:v>2022</c:v>
                </c:pt>
                <c:pt idx="4673">
                  <c:v>1948</c:v>
                </c:pt>
                <c:pt idx="4674">
                  <c:v>1950</c:v>
                </c:pt>
                <c:pt idx="4675">
                  <c:v>1915</c:v>
                </c:pt>
                <c:pt idx="4676">
                  <c:v>1950</c:v>
                </c:pt>
                <c:pt idx="4677">
                  <c:v>2028</c:v>
                </c:pt>
                <c:pt idx="4678">
                  <c:v>1936</c:v>
                </c:pt>
                <c:pt idx="4679">
                  <c:v>1949</c:v>
                </c:pt>
                <c:pt idx="4680">
                  <c:v>1964</c:v>
                </c:pt>
                <c:pt idx="4681">
                  <c:v>1935</c:v>
                </c:pt>
                <c:pt idx="4682">
                  <c:v>1957</c:v>
                </c:pt>
                <c:pt idx="4683">
                  <c:v>1891</c:v>
                </c:pt>
                <c:pt idx="4684">
                  <c:v>1936</c:v>
                </c:pt>
                <c:pt idx="4685">
                  <c:v>1943</c:v>
                </c:pt>
                <c:pt idx="4686">
                  <c:v>1960</c:v>
                </c:pt>
                <c:pt idx="4687">
                  <c:v>2011</c:v>
                </c:pt>
                <c:pt idx="4688">
                  <c:v>1972</c:v>
                </c:pt>
                <c:pt idx="4689">
                  <c:v>1925</c:v>
                </c:pt>
                <c:pt idx="4690">
                  <c:v>1941</c:v>
                </c:pt>
                <c:pt idx="4691">
                  <c:v>1986</c:v>
                </c:pt>
                <c:pt idx="4692">
                  <c:v>1967</c:v>
                </c:pt>
                <c:pt idx="4693">
                  <c:v>1931</c:v>
                </c:pt>
                <c:pt idx="4694">
                  <c:v>2014</c:v>
                </c:pt>
                <c:pt idx="4695">
                  <c:v>1941</c:v>
                </c:pt>
                <c:pt idx="4696">
                  <c:v>1925</c:v>
                </c:pt>
                <c:pt idx="4697">
                  <c:v>1952</c:v>
                </c:pt>
                <c:pt idx="4698">
                  <c:v>1881</c:v>
                </c:pt>
                <c:pt idx="4699">
                  <c:v>1945</c:v>
                </c:pt>
                <c:pt idx="4700">
                  <c:v>2037</c:v>
                </c:pt>
                <c:pt idx="4701">
                  <c:v>2020</c:v>
                </c:pt>
                <c:pt idx="4702">
                  <c:v>2006</c:v>
                </c:pt>
                <c:pt idx="4703">
                  <c:v>2010</c:v>
                </c:pt>
                <c:pt idx="4704">
                  <c:v>2006</c:v>
                </c:pt>
                <c:pt idx="4705">
                  <c:v>1947</c:v>
                </c:pt>
                <c:pt idx="4706">
                  <c:v>1946</c:v>
                </c:pt>
                <c:pt idx="4707">
                  <c:v>1923</c:v>
                </c:pt>
                <c:pt idx="4708">
                  <c:v>1922</c:v>
                </c:pt>
                <c:pt idx="4709">
                  <c:v>1931</c:v>
                </c:pt>
                <c:pt idx="4710">
                  <c:v>1941</c:v>
                </c:pt>
                <c:pt idx="4711">
                  <c:v>1947</c:v>
                </c:pt>
                <c:pt idx="4712">
                  <c:v>1974</c:v>
                </c:pt>
                <c:pt idx="4713">
                  <c:v>1979</c:v>
                </c:pt>
                <c:pt idx="4714">
                  <c:v>2012</c:v>
                </c:pt>
                <c:pt idx="4715">
                  <c:v>1932</c:v>
                </c:pt>
                <c:pt idx="4716">
                  <c:v>1967</c:v>
                </c:pt>
                <c:pt idx="4717">
                  <c:v>1907</c:v>
                </c:pt>
                <c:pt idx="4718">
                  <c:v>1976</c:v>
                </c:pt>
                <c:pt idx="4719">
                  <c:v>1975</c:v>
                </c:pt>
                <c:pt idx="4720">
                  <c:v>1934</c:v>
                </c:pt>
                <c:pt idx="4721">
                  <c:v>2022</c:v>
                </c:pt>
                <c:pt idx="4722">
                  <c:v>2008</c:v>
                </c:pt>
                <c:pt idx="4723">
                  <c:v>1996</c:v>
                </c:pt>
                <c:pt idx="4724">
                  <c:v>1910</c:v>
                </c:pt>
                <c:pt idx="4725">
                  <c:v>2009</c:v>
                </c:pt>
                <c:pt idx="4726">
                  <c:v>1964</c:v>
                </c:pt>
                <c:pt idx="4727">
                  <c:v>2032</c:v>
                </c:pt>
                <c:pt idx="4728">
                  <c:v>1946</c:v>
                </c:pt>
                <c:pt idx="4729">
                  <c:v>1918</c:v>
                </c:pt>
                <c:pt idx="4730">
                  <c:v>1975</c:v>
                </c:pt>
                <c:pt idx="4731">
                  <c:v>1870</c:v>
                </c:pt>
                <c:pt idx="4732">
                  <c:v>1922</c:v>
                </c:pt>
                <c:pt idx="4733">
                  <c:v>1953</c:v>
                </c:pt>
                <c:pt idx="4734">
                  <c:v>1980</c:v>
                </c:pt>
                <c:pt idx="4735">
                  <c:v>1936</c:v>
                </c:pt>
                <c:pt idx="4736">
                  <c:v>2065</c:v>
                </c:pt>
                <c:pt idx="4737">
                  <c:v>1998</c:v>
                </c:pt>
                <c:pt idx="4738">
                  <c:v>1918</c:v>
                </c:pt>
                <c:pt idx="4739">
                  <c:v>2015</c:v>
                </c:pt>
                <c:pt idx="4740">
                  <c:v>1937</c:v>
                </c:pt>
                <c:pt idx="4741">
                  <c:v>2005</c:v>
                </c:pt>
                <c:pt idx="4742">
                  <c:v>1901</c:v>
                </c:pt>
                <c:pt idx="4743">
                  <c:v>1933</c:v>
                </c:pt>
                <c:pt idx="4744">
                  <c:v>1882</c:v>
                </c:pt>
                <c:pt idx="4745">
                  <c:v>1881</c:v>
                </c:pt>
                <c:pt idx="4746">
                  <c:v>1961</c:v>
                </c:pt>
                <c:pt idx="4747">
                  <c:v>1875</c:v>
                </c:pt>
                <c:pt idx="4748">
                  <c:v>1942</c:v>
                </c:pt>
                <c:pt idx="4749">
                  <c:v>1954</c:v>
                </c:pt>
                <c:pt idx="4750">
                  <c:v>1924</c:v>
                </c:pt>
                <c:pt idx="4751">
                  <c:v>1926</c:v>
                </c:pt>
                <c:pt idx="4752">
                  <c:v>1906</c:v>
                </c:pt>
                <c:pt idx="4753">
                  <c:v>1932</c:v>
                </c:pt>
                <c:pt idx="4754">
                  <c:v>1917</c:v>
                </c:pt>
                <c:pt idx="4755">
                  <c:v>1967</c:v>
                </c:pt>
                <c:pt idx="4756">
                  <c:v>1965</c:v>
                </c:pt>
                <c:pt idx="4757">
                  <c:v>1927</c:v>
                </c:pt>
                <c:pt idx="4758">
                  <c:v>1941</c:v>
                </c:pt>
                <c:pt idx="4759">
                  <c:v>1914</c:v>
                </c:pt>
                <c:pt idx="4760">
                  <c:v>1936</c:v>
                </c:pt>
                <c:pt idx="4761">
                  <c:v>1947</c:v>
                </c:pt>
                <c:pt idx="4762">
                  <c:v>1924</c:v>
                </c:pt>
                <c:pt idx="4763">
                  <c:v>1915</c:v>
                </c:pt>
                <c:pt idx="4764">
                  <c:v>1923</c:v>
                </c:pt>
                <c:pt idx="4765">
                  <c:v>1935</c:v>
                </c:pt>
                <c:pt idx="4766">
                  <c:v>1968</c:v>
                </c:pt>
                <c:pt idx="4767">
                  <c:v>1950</c:v>
                </c:pt>
                <c:pt idx="4768">
                  <c:v>1946</c:v>
                </c:pt>
                <c:pt idx="4769">
                  <c:v>1949</c:v>
                </c:pt>
                <c:pt idx="4770">
                  <c:v>1938</c:v>
                </c:pt>
                <c:pt idx="4771">
                  <c:v>2000</c:v>
                </c:pt>
                <c:pt idx="4772">
                  <c:v>1913</c:v>
                </c:pt>
                <c:pt idx="4773">
                  <c:v>2022</c:v>
                </c:pt>
                <c:pt idx="4774">
                  <c:v>1936</c:v>
                </c:pt>
                <c:pt idx="4775">
                  <c:v>1940</c:v>
                </c:pt>
                <c:pt idx="4776">
                  <c:v>1956</c:v>
                </c:pt>
                <c:pt idx="4777">
                  <c:v>1868</c:v>
                </c:pt>
                <c:pt idx="4778">
                  <c:v>1925</c:v>
                </c:pt>
                <c:pt idx="4779">
                  <c:v>1886</c:v>
                </c:pt>
                <c:pt idx="4780">
                  <c:v>1926</c:v>
                </c:pt>
                <c:pt idx="4781">
                  <c:v>1977</c:v>
                </c:pt>
                <c:pt idx="4782">
                  <c:v>1986</c:v>
                </c:pt>
                <c:pt idx="4783">
                  <c:v>1982</c:v>
                </c:pt>
                <c:pt idx="4784">
                  <c:v>1952</c:v>
                </c:pt>
                <c:pt idx="4785">
                  <c:v>1916</c:v>
                </c:pt>
                <c:pt idx="4786">
                  <c:v>1939</c:v>
                </c:pt>
                <c:pt idx="4787">
                  <c:v>1909</c:v>
                </c:pt>
                <c:pt idx="4788">
                  <c:v>1859</c:v>
                </c:pt>
                <c:pt idx="4789">
                  <c:v>1901</c:v>
                </c:pt>
                <c:pt idx="4790">
                  <c:v>2007</c:v>
                </c:pt>
                <c:pt idx="4791">
                  <c:v>1959</c:v>
                </c:pt>
                <c:pt idx="4792">
                  <c:v>1894</c:v>
                </c:pt>
                <c:pt idx="4793">
                  <c:v>1945</c:v>
                </c:pt>
                <c:pt idx="4794">
                  <c:v>1880</c:v>
                </c:pt>
                <c:pt idx="4795">
                  <c:v>1874</c:v>
                </c:pt>
                <c:pt idx="4796">
                  <c:v>1913</c:v>
                </c:pt>
                <c:pt idx="4797">
                  <c:v>1908</c:v>
                </c:pt>
                <c:pt idx="4798">
                  <c:v>1918</c:v>
                </c:pt>
                <c:pt idx="4799">
                  <c:v>1964</c:v>
                </c:pt>
                <c:pt idx="4800">
                  <c:v>1898</c:v>
                </c:pt>
                <c:pt idx="4801">
                  <c:v>1927</c:v>
                </c:pt>
                <c:pt idx="4802">
                  <c:v>1862</c:v>
                </c:pt>
                <c:pt idx="4803">
                  <c:v>1971</c:v>
                </c:pt>
                <c:pt idx="4804">
                  <c:v>1945</c:v>
                </c:pt>
                <c:pt idx="4805">
                  <c:v>1876</c:v>
                </c:pt>
                <c:pt idx="4806">
                  <c:v>1901</c:v>
                </c:pt>
                <c:pt idx="4807">
                  <c:v>1887</c:v>
                </c:pt>
                <c:pt idx="4808">
                  <c:v>1869</c:v>
                </c:pt>
                <c:pt idx="4809">
                  <c:v>1861</c:v>
                </c:pt>
                <c:pt idx="4810">
                  <c:v>1898</c:v>
                </c:pt>
                <c:pt idx="4811">
                  <c:v>2000</c:v>
                </c:pt>
                <c:pt idx="4812">
                  <c:v>1915</c:v>
                </c:pt>
                <c:pt idx="4813">
                  <c:v>1924</c:v>
                </c:pt>
                <c:pt idx="4814">
                  <c:v>1853</c:v>
                </c:pt>
                <c:pt idx="4815">
                  <c:v>1881</c:v>
                </c:pt>
                <c:pt idx="4816">
                  <c:v>1971</c:v>
                </c:pt>
                <c:pt idx="4817">
                  <c:v>1847</c:v>
                </c:pt>
                <c:pt idx="4818">
                  <c:v>1874</c:v>
                </c:pt>
                <c:pt idx="4819">
                  <c:v>1841</c:v>
                </c:pt>
                <c:pt idx="4820">
                  <c:v>1899</c:v>
                </c:pt>
                <c:pt idx="4821">
                  <c:v>1946</c:v>
                </c:pt>
                <c:pt idx="4822">
                  <c:v>1837</c:v>
                </c:pt>
                <c:pt idx="4823">
                  <c:v>1902</c:v>
                </c:pt>
                <c:pt idx="4824">
                  <c:v>1902</c:v>
                </c:pt>
                <c:pt idx="4825">
                  <c:v>1968</c:v>
                </c:pt>
                <c:pt idx="4826">
                  <c:v>1894</c:v>
                </c:pt>
                <c:pt idx="4827">
                  <c:v>1877</c:v>
                </c:pt>
                <c:pt idx="4828">
                  <c:v>1893</c:v>
                </c:pt>
                <c:pt idx="4829">
                  <c:v>1827</c:v>
                </c:pt>
                <c:pt idx="4830">
                  <c:v>1838</c:v>
                </c:pt>
                <c:pt idx="4831">
                  <c:v>1921</c:v>
                </c:pt>
                <c:pt idx="4832">
                  <c:v>1872</c:v>
                </c:pt>
                <c:pt idx="4833">
                  <c:v>1941</c:v>
                </c:pt>
                <c:pt idx="4834">
                  <c:v>1826</c:v>
                </c:pt>
                <c:pt idx="4835">
                  <c:v>1887</c:v>
                </c:pt>
                <c:pt idx="4836">
                  <c:v>1810</c:v>
                </c:pt>
                <c:pt idx="4837">
                  <c:v>1864</c:v>
                </c:pt>
                <c:pt idx="4838">
                  <c:v>1889</c:v>
                </c:pt>
                <c:pt idx="4839">
                  <c:v>1956</c:v>
                </c:pt>
                <c:pt idx="4840">
                  <c:v>1843</c:v>
                </c:pt>
                <c:pt idx="4841">
                  <c:v>1870</c:v>
                </c:pt>
                <c:pt idx="4842">
                  <c:v>1907</c:v>
                </c:pt>
                <c:pt idx="4843">
                  <c:v>1934</c:v>
                </c:pt>
                <c:pt idx="4844">
                  <c:v>1923</c:v>
                </c:pt>
                <c:pt idx="4845">
                  <c:v>1988</c:v>
                </c:pt>
                <c:pt idx="4846">
                  <c:v>1897</c:v>
                </c:pt>
                <c:pt idx="4847">
                  <c:v>1889</c:v>
                </c:pt>
                <c:pt idx="4848">
                  <c:v>1972</c:v>
                </c:pt>
                <c:pt idx="4849">
                  <c:v>1873</c:v>
                </c:pt>
                <c:pt idx="4850">
                  <c:v>1923</c:v>
                </c:pt>
                <c:pt idx="4851">
                  <c:v>1919</c:v>
                </c:pt>
                <c:pt idx="4852">
                  <c:v>2020</c:v>
                </c:pt>
                <c:pt idx="4853">
                  <c:v>1951</c:v>
                </c:pt>
                <c:pt idx="4854">
                  <c:v>1925</c:v>
                </c:pt>
                <c:pt idx="4855">
                  <c:v>1825</c:v>
                </c:pt>
                <c:pt idx="4856">
                  <c:v>1836</c:v>
                </c:pt>
                <c:pt idx="4857">
                  <c:v>1859</c:v>
                </c:pt>
                <c:pt idx="4858">
                  <c:v>1855</c:v>
                </c:pt>
                <c:pt idx="4859">
                  <c:v>1834</c:v>
                </c:pt>
                <c:pt idx="4860">
                  <c:v>1892</c:v>
                </c:pt>
                <c:pt idx="4861">
                  <c:v>1894</c:v>
                </c:pt>
                <c:pt idx="4862">
                  <c:v>1906</c:v>
                </c:pt>
                <c:pt idx="4863">
                  <c:v>1923</c:v>
                </c:pt>
                <c:pt idx="4864">
                  <c:v>1882</c:v>
                </c:pt>
                <c:pt idx="4865">
                  <c:v>1846</c:v>
                </c:pt>
                <c:pt idx="4866">
                  <c:v>1890</c:v>
                </c:pt>
                <c:pt idx="4867">
                  <c:v>1971</c:v>
                </c:pt>
                <c:pt idx="4868">
                  <c:v>1846</c:v>
                </c:pt>
                <c:pt idx="4869">
                  <c:v>1870</c:v>
                </c:pt>
                <c:pt idx="4870">
                  <c:v>1894</c:v>
                </c:pt>
                <c:pt idx="4871">
                  <c:v>1915</c:v>
                </c:pt>
                <c:pt idx="4872">
                  <c:v>1957</c:v>
                </c:pt>
                <c:pt idx="4873">
                  <c:v>1889</c:v>
                </c:pt>
                <c:pt idx="4874">
                  <c:v>1949</c:v>
                </c:pt>
                <c:pt idx="4875">
                  <c:v>1810</c:v>
                </c:pt>
                <c:pt idx="4876">
                  <c:v>1894</c:v>
                </c:pt>
                <c:pt idx="4877">
                  <c:v>1931</c:v>
                </c:pt>
                <c:pt idx="4878">
                  <c:v>1810</c:v>
                </c:pt>
                <c:pt idx="4879">
                  <c:v>1907</c:v>
                </c:pt>
                <c:pt idx="4880">
                  <c:v>1804</c:v>
                </c:pt>
                <c:pt idx="4881">
                  <c:v>1933</c:v>
                </c:pt>
                <c:pt idx="4882">
                  <c:v>1990</c:v>
                </c:pt>
                <c:pt idx="4883">
                  <c:v>1923</c:v>
                </c:pt>
                <c:pt idx="4884">
                  <c:v>1884</c:v>
                </c:pt>
                <c:pt idx="4885">
                  <c:v>1871</c:v>
                </c:pt>
                <c:pt idx="4886">
                  <c:v>1916</c:v>
                </c:pt>
                <c:pt idx="4887">
                  <c:v>1879</c:v>
                </c:pt>
                <c:pt idx="4888">
                  <c:v>1845</c:v>
                </c:pt>
                <c:pt idx="4889">
                  <c:v>1869</c:v>
                </c:pt>
                <c:pt idx="4890">
                  <c:v>1983</c:v>
                </c:pt>
                <c:pt idx="4891">
                  <c:v>1936</c:v>
                </c:pt>
                <c:pt idx="4892">
                  <c:v>1879</c:v>
                </c:pt>
                <c:pt idx="4893">
                  <c:v>1829</c:v>
                </c:pt>
                <c:pt idx="4894">
                  <c:v>1867</c:v>
                </c:pt>
                <c:pt idx="4895">
                  <c:v>1894</c:v>
                </c:pt>
                <c:pt idx="4896">
                  <c:v>1860</c:v>
                </c:pt>
                <c:pt idx="4897">
                  <c:v>1854</c:v>
                </c:pt>
                <c:pt idx="4898">
                  <c:v>1846</c:v>
                </c:pt>
                <c:pt idx="4899">
                  <c:v>1838</c:v>
                </c:pt>
                <c:pt idx="4900">
                  <c:v>1938</c:v>
                </c:pt>
                <c:pt idx="4901">
                  <c:v>1899</c:v>
                </c:pt>
                <c:pt idx="4902">
                  <c:v>1969</c:v>
                </c:pt>
                <c:pt idx="4903">
                  <c:v>1978</c:v>
                </c:pt>
                <c:pt idx="4904">
                  <c:v>1944</c:v>
                </c:pt>
                <c:pt idx="4905">
                  <c:v>1898</c:v>
                </c:pt>
                <c:pt idx="4906">
                  <c:v>1831</c:v>
                </c:pt>
                <c:pt idx="4907">
                  <c:v>1990</c:v>
                </c:pt>
                <c:pt idx="4908">
                  <c:v>1881</c:v>
                </c:pt>
                <c:pt idx="4909">
                  <c:v>1849</c:v>
                </c:pt>
                <c:pt idx="4910">
                  <c:v>1855</c:v>
                </c:pt>
                <c:pt idx="4911">
                  <c:v>1881</c:v>
                </c:pt>
                <c:pt idx="4912">
                  <c:v>1881</c:v>
                </c:pt>
                <c:pt idx="4913">
                  <c:v>1875</c:v>
                </c:pt>
                <c:pt idx="4914">
                  <c:v>1877</c:v>
                </c:pt>
                <c:pt idx="4915">
                  <c:v>1854</c:v>
                </c:pt>
                <c:pt idx="4916">
                  <c:v>1922</c:v>
                </c:pt>
                <c:pt idx="4917">
                  <c:v>1893</c:v>
                </c:pt>
                <c:pt idx="4918">
                  <c:v>1874</c:v>
                </c:pt>
                <c:pt idx="4919">
                  <c:v>1871</c:v>
                </c:pt>
                <c:pt idx="4920">
                  <c:v>1908</c:v>
                </c:pt>
                <c:pt idx="4921">
                  <c:v>1910</c:v>
                </c:pt>
                <c:pt idx="4922">
                  <c:v>1905</c:v>
                </c:pt>
                <c:pt idx="4923">
                  <c:v>1819</c:v>
                </c:pt>
                <c:pt idx="4924">
                  <c:v>1927</c:v>
                </c:pt>
                <c:pt idx="4925">
                  <c:v>1930</c:v>
                </c:pt>
                <c:pt idx="4926">
                  <c:v>1912</c:v>
                </c:pt>
                <c:pt idx="4927">
                  <c:v>1873</c:v>
                </c:pt>
                <c:pt idx="4928">
                  <c:v>1839</c:v>
                </c:pt>
                <c:pt idx="4929">
                  <c:v>1896</c:v>
                </c:pt>
                <c:pt idx="4930">
                  <c:v>1844</c:v>
                </c:pt>
                <c:pt idx="4931">
                  <c:v>1915</c:v>
                </c:pt>
                <c:pt idx="4932">
                  <c:v>1819</c:v>
                </c:pt>
                <c:pt idx="4933">
                  <c:v>1887</c:v>
                </c:pt>
                <c:pt idx="4934">
                  <c:v>1965</c:v>
                </c:pt>
                <c:pt idx="4935">
                  <c:v>1872</c:v>
                </c:pt>
                <c:pt idx="4936">
                  <c:v>1863</c:v>
                </c:pt>
                <c:pt idx="4937">
                  <c:v>1883</c:v>
                </c:pt>
                <c:pt idx="4938">
                  <c:v>1777</c:v>
                </c:pt>
                <c:pt idx="4939">
                  <c:v>1867</c:v>
                </c:pt>
                <c:pt idx="4940">
                  <c:v>1930</c:v>
                </c:pt>
                <c:pt idx="4941">
                  <c:v>1888</c:v>
                </c:pt>
                <c:pt idx="4942">
                  <c:v>1892</c:v>
                </c:pt>
                <c:pt idx="4943">
                  <c:v>1896</c:v>
                </c:pt>
                <c:pt idx="4944">
                  <c:v>1896</c:v>
                </c:pt>
                <c:pt idx="4945">
                  <c:v>1863</c:v>
                </c:pt>
                <c:pt idx="4946">
                  <c:v>1847</c:v>
                </c:pt>
                <c:pt idx="4947">
                  <c:v>1846</c:v>
                </c:pt>
                <c:pt idx="4948">
                  <c:v>1856</c:v>
                </c:pt>
                <c:pt idx="4949">
                  <c:v>1878</c:v>
                </c:pt>
                <c:pt idx="4950">
                  <c:v>1900</c:v>
                </c:pt>
                <c:pt idx="4951">
                  <c:v>1889</c:v>
                </c:pt>
                <c:pt idx="4952">
                  <c:v>1844</c:v>
                </c:pt>
                <c:pt idx="4953">
                  <c:v>1907</c:v>
                </c:pt>
                <c:pt idx="4954">
                  <c:v>1882</c:v>
                </c:pt>
                <c:pt idx="4955">
                  <c:v>1921</c:v>
                </c:pt>
                <c:pt idx="4956">
                  <c:v>1840</c:v>
                </c:pt>
                <c:pt idx="4957">
                  <c:v>1892</c:v>
                </c:pt>
                <c:pt idx="4958">
                  <c:v>1835</c:v>
                </c:pt>
                <c:pt idx="4959">
                  <c:v>1854</c:v>
                </c:pt>
                <c:pt idx="4960">
                  <c:v>1875</c:v>
                </c:pt>
                <c:pt idx="4961">
                  <c:v>1848</c:v>
                </c:pt>
                <c:pt idx="4962">
                  <c:v>1861</c:v>
                </c:pt>
                <c:pt idx="4963">
                  <c:v>1848</c:v>
                </c:pt>
                <c:pt idx="4964">
                  <c:v>1900</c:v>
                </c:pt>
                <c:pt idx="4965">
                  <c:v>1818</c:v>
                </c:pt>
                <c:pt idx="4966">
                  <c:v>1885</c:v>
                </c:pt>
                <c:pt idx="4967">
                  <c:v>1896</c:v>
                </c:pt>
                <c:pt idx="4968">
                  <c:v>1876</c:v>
                </c:pt>
                <c:pt idx="4969">
                  <c:v>1894</c:v>
                </c:pt>
                <c:pt idx="4970">
                  <c:v>1862</c:v>
                </c:pt>
                <c:pt idx="4971">
                  <c:v>1851</c:v>
                </c:pt>
                <c:pt idx="4972">
                  <c:v>1870</c:v>
                </c:pt>
                <c:pt idx="4973">
                  <c:v>1779</c:v>
                </c:pt>
                <c:pt idx="4974">
                  <c:v>1871</c:v>
                </c:pt>
                <c:pt idx="4975">
                  <c:v>1853</c:v>
                </c:pt>
                <c:pt idx="4976">
                  <c:v>1844</c:v>
                </c:pt>
                <c:pt idx="4977">
                  <c:v>1820</c:v>
                </c:pt>
                <c:pt idx="4978">
                  <c:v>1863</c:v>
                </c:pt>
                <c:pt idx="4979">
                  <c:v>1850</c:v>
                </c:pt>
                <c:pt idx="4980">
                  <c:v>1817</c:v>
                </c:pt>
                <c:pt idx="4981">
                  <c:v>1868</c:v>
                </c:pt>
                <c:pt idx="4982">
                  <c:v>1800</c:v>
                </c:pt>
                <c:pt idx="4983">
                  <c:v>1865</c:v>
                </c:pt>
                <c:pt idx="4984">
                  <c:v>1781</c:v>
                </c:pt>
                <c:pt idx="4985">
                  <c:v>1849</c:v>
                </c:pt>
                <c:pt idx="4986">
                  <c:v>1850</c:v>
                </c:pt>
                <c:pt idx="4987">
                  <c:v>1921</c:v>
                </c:pt>
                <c:pt idx="4988">
                  <c:v>1876</c:v>
                </c:pt>
                <c:pt idx="4989">
                  <c:v>1812</c:v>
                </c:pt>
                <c:pt idx="4990">
                  <c:v>1873</c:v>
                </c:pt>
                <c:pt idx="4991">
                  <c:v>1862</c:v>
                </c:pt>
                <c:pt idx="4992">
                  <c:v>1935</c:v>
                </c:pt>
                <c:pt idx="4993">
                  <c:v>1863</c:v>
                </c:pt>
                <c:pt idx="4994">
                  <c:v>1847</c:v>
                </c:pt>
                <c:pt idx="4995">
                  <c:v>1828</c:v>
                </c:pt>
                <c:pt idx="4996">
                  <c:v>1841</c:v>
                </c:pt>
                <c:pt idx="4997">
                  <c:v>1892</c:v>
                </c:pt>
                <c:pt idx="4998">
                  <c:v>1892</c:v>
                </c:pt>
                <c:pt idx="4999">
                  <c:v>1896</c:v>
                </c:pt>
                <c:pt idx="5000">
                  <c:v>1821</c:v>
                </c:pt>
                <c:pt idx="5001">
                  <c:v>1856</c:v>
                </c:pt>
                <c:pt idx="5002">
                  <c:v>1873</c:v>
                </c:pt>
                <c:pt idx="5003">
                  <c:v>1860</c:v>
                </c:pt>
                <c:pt idx="5004">
                  <c:v>1814</c:v>
                </c:pt>
                <c:pt idx="5005">
                  <c:v>1816</c:v>
                </c:pt>
                <c:pt idx="5006">
                  <c:v>1874</c:v>
                </c:pt>
                <c:pt idx="5007">
                  <c:v>1882</c:v>
                </c:pt>
                <c:pt idx="5008">
                  <c:v>1824</c:v>
                </c:pt>
                <c:pt idx="5009">
                  <c:v>1805</c:v>
                </c:pt>
                <c:pt idx="5010">
                  <c:v>1864</c:v>
                </c:pt>
                <c:pt idx="5011">
                  <c:v>1853</c:v>
                </c:pt>
                <c:pt idx="5012">
                  <c:v>1836</c:v>
                </c:pt>
                <c:pt idx="5013">
                  <c:v>1800</c:v>
                </c:pt>
                <c:pt idx="5014">
                  <c:v>1863</c:v>
                </c:pt>
                <c:pt idx="5015">
                  <c:v>1837</c:v>
                </c:pt>
                <c:pt idx="5016">
                  <c:v>1820</c:v>
                </c:pt>
                <c:pt idx="5017">
                  <c:v>1859</c:v>
                </c:pt>
                <c:pt idx="5018">
                  <c:v>1807</c:v>
                </c:pt>
                <c:pt idx="5019">
                  <c:v>1861</c:v>
                </c:pt>
                <c:pt idx="5020">
                  <c:v>1893</c:v>
                </c:pt>
                <c:pt idx="5021">
                  <c:v>1795</c:v>
                </c:pt>
                <c:pt idx="5022">
                  <c:v>1809</c:v>
                </c:pt>
                <c:pt idx="5023">
                  <c:v>1854</c:v>
                </c:pt>
                <c:pt idx="5024">
                  <c:v>1863</c:v>
                </c:pt>
                <c:pt idx="5025">
                  <c:v>1839</c:v>
                </c:pt>
                <c:pt idx="5026">
                  <c:v>1770</c:v>
                </c:pt>
                <c:pt idx="5027">
                  <c:v>1860</c:v>
                </c:pt>
                <c:pt idx="5028">
                  <c:v>1826</c:v>
                </c:pt>
                <c:pt idx="5029">
                  <c:v>1853</c:v>
                </c:pt>
                <c:pt idx="5030">
                  <c:v>1873</c:v>
                </c:pt>
                <c:pt idx="5031">
                  <c:v>1868</c:v>
                </c:pt>
                <c:pt idx="5032">
                  <c:v>1886</c:v>
                </c:pt>
                <c:pt idx="5033">
                  <c:v>1830</c:v>
                </c:pt>
                <c:pt idx="5034">
                  <c:v>1833</c:v>
                </c:pt>
                <c:pt idx="5035">
                  <c:v>1855</c:v>
                </c:pt>
                <c:pt idx="5036">
                  <c:v>1890</c:v>
                </c:pt>
                <c:pt idx="5037">
                  <c:v>1923</c:v>
                </c:pt>
                <c:pt idx="5038">
                  <c:v>1902</c:v>
                </c:pt>
                <c:pt idx="5039">
                  <c:v>1843</c:v>
                </c:pt>
                <c:pt idx="5040">
                  <c:v>1779</c:v>
                </c:pt>
                <c:pt idx="5041">
                  <c:v>1846</c:v>
                </c:pt>
                <c:pt idx="5042">
                  <c:v>1902</c:v>
                </c:pt>
                <c:pt idx="5043">
                  <c:v>1783</c:v>
                </c:pt>
                <c:pt idx="5044">
                  <c:v>1886</c:v>
                </c:pt>
                <c:pt idx="5045">
                  <c:v>1851</c:v>
                </c:pt>
                <c:pt idx="5046">
                  <c:v>1799</c:v>
                </c:pt>
                <c:pt idx="5047">
                  <c:v>1835</c:v>
                </c:pt>
                <c:pt idx="5048">
                  <c:v>1883</c:v>
                </c:pt>
                <c:pt idx="5049">
                  <c:v>1937</c:v>
                </c:pt>
                <c:pt idx="5050">
                  <c:v>1816</c:v>
                </c:pt>
                <c:pt idx="5051">
                  <c:v>1858</c:v>
                </c:pt>
                <c:pt idx="5052">
                  <c:v>1870</c:v>
                </c:pt>
                <c:pt idx="5053">
                  <c:v>1829</c:v>
                </c:pt>
                <c:pt idx="5054">
                  <c:v>1817</c:v>
                </c:pt>
                <c:pt idx="5055">
                  <c:v>1865</c:v>
                </c:pt>
                <c:pt idx="5056">
                  <c:v>1876</c:v>
                </c:pt>
                <c:pt idx="5057">
                  <c:v>1912</c:v>
                </c:pt>
                <c:pt idx="5058">
                  <c:v>1827</c:v>
                </c:pt>
                <c:pt idx="5059">
                  <c:v>1895</c:v>
                </c:pt>
                <c:pt idx="5060">
                  <c:v>1819</c:v>
                </c:pt>
                <c:pt idx="5061">
                  <c:v>1857</c:v>
                </c:pt>
                <c:pt idx="5062">
                  <c:v>1850</c:v>
                </c:pt>
                <c:pt idx="5063">
                  <c:v>1839</c:v>
                </c:pt>
                <c:pt idx="5064">
                  <c:v>1777</c:v>
                </c:pt>
                <c:pt idx="5065">
                  <c:v>1854</c:v>
                </c:pt>
                <c:pt idx="5066">
                  <c:v>1930</c:v>
                </c:pt>
                <c:pt idx="5067">
                  <c:v>1854</c:v>
                </c:pt>
                <c:pt idx="5068">
                  <c:v>1864</c:v>
                </c:pt>
                <c:pt idx="5069">
                  <c:v>1885</c:v>
                </c:pt>
                <c:pt idx="5070">
                  <c:v>1860</c:v>
                </c:pt>
                <c:pt idx="5071">
                  <c:v>1903</c:v>
                </c:pt>
                <c:pt idx="5072">
                  <c:v>1877</c:v>
                </c:pt>
                <c:pt idx="5073">
                  <c:v>1912</c:v>
                </c:pt>
                <c:pt idx="5074">
                  <c:v>1805</c:v>
                </c:pt>
                <c:pt idx="5075">
                  <c:v>1796</c:v>
                </c:pt>
                <c:pt idx="5076">
                  <c:v>1894</c:v>
                </c:pt>
                <c:pt idx="5077">
                  <c:v>1829</c:v>
                </c:pt>
                <c:pt idx="5078">
                  <c:v>1780</c:v>
                </c:pt>
                <c:pt idx="5079">
                  <c:v>1804</c:v>
                </c:pt>
                <c:pt idx="5080">
                  <c:v>1786</c:v>
                </c:pt>
                <c:pt idx="5081">
                  <c:v>1785</c:v>
                </c:pt>
                <c:pt idx="5082">
                  <c:v>1813</c:v>
                </c:pt>
                <c:pt idx="5083">
                  <c:v>1814</c:v>
                </c:pt>
                <c:pt idx="5084">
                  <c:v>1830</c:v>
                </c:pt>
                <c:pt idx="5085">
                  <c:v>1852</c:v>
                </c:pt>
                <c:pt idx="5086">
                  <c:v>1812</c:v>
                </c:pt>
                <c:pt idx="5087">
                  <c:v>1856</c:v>
                </c:pt>
                <c:pt idx="5088">
                  <c:v>1857</c:v>
                </c:pt>
                <c:pt idx="5089">
                  <c:v>1820</c:v>
                </c:pt>
                <c:pt idx="5090">
                  <c:v>1826</c:v>
                </c:pt>
                <c:pt idx="5091">
                  <c:v>1869</c:v>
                </c:pt>
                <c:pt idx="5092">
                  <c:v>1868</c:v>
                </c:pt>
                <c:pt idx="5093">
                  <c:v>1872</c:v>
                </c:pt>
                <c:pt idx="5094">
                  <c:v>1924</c:v>
                </c:pt>
                <c:pt idx="5095">
                  <c:v>1918</c:v>
                </c:pt>
                <c:pt idx="5096">
                  <c:v>1889</c:v>
                </c:pt>
                <c:pt idx="5097">
                  <c:v>1855</c:v>
                </c:pt>
                <c:pt idx="5098">
                  <c:v>1845</c:v>
                </c:pt>
                <c:pt idx="5099">
                  <c:v>1802</c:v>
                </c:pt>
                <c:pt idx="5100">
                  <c:v>1878</c:v>
                </c:pt>
                <c:pt idx="5101">
                  <c:v>1920</c:v>
                </c:pt>
                <c:pt idx="5102">
                  <c:v>1879</c:v>
                </c:pt>
                <c:pt idx="5103">
                  <c:v>1815</c:v>
                </c:pt>
                <c:pt idx="5104">
                  <c:v>1854</c:v>
                </c:pt>
                <c:pt idx="5105">
                  <c:v>1851</c:v>
                </c:pt>
                <c:pt idx="5106">
                  <c:v>1872</c:v>
                </c:pt>
                <c:pt idx="5107">
                  <c:v>1923</c:v>
                </c:pt>
                <c:pt idx="5108">
                  <c:v>1844</c:v>
                </c:pt>
                <c:pt idx="5109">
                  <c:v>1900</c:v>
                </c:pt>
                <c:pt idx="5110">
                  <c:v>1886</c:v>
                </c:pt>
                <c:pt idx="5111">
                  <c:v>1812</c:v>
                </c:pt>
                <c:pt idx="5112">
                  <c:v>1912</c:v>
                </c:pt>
                <c:pt idx="5113">
                  <c:v>1892</c:v>
                </c:pt>
                <c:pt idx="5114">
                  <c:v>1911</c:v>
                </c:pt>
                <c:pt idx="5115">
                  <c:v>1807</c:v>
                </c:pt>
                <c:pt idx="5116">
                  <c:v>1935</c:v>
                </c:pt>
                <c:pt idx="5117">
                  <c:v>1869</c:v>
                </c:pt>
                <c:pt idx="5118">
                  <c:v>1827</c:v>
                </c:pt>
                <c:pt idx="5119">
                  <c:v>1872</c:v>
                </c:pt>
                <c:pt idx="5120">
                  <c:v>1956</c:v>
                </c:pt>
                <c:pt idx="5121">
                  <c:v>1867</c:v>
                </c:pt>
                <c:pt idx="5122">
                  <c:v>1855</c:v>
                </c:pt>
                <c:pt idx="5123">
                  <c:v>1874</c:v>
                </c:pt>
                <c:pt idx="5124">
                  <c:v>1872</c:v>
                </c:pt>
                <c:pt idx="5125">
                  <c:v>1902</c:v>
                </c:pt>
                <c:pt idx="5126">
                  <c:v>1915</c:v>
                </c:pt>
                <c:pt idx="5127">
                  <c:v>1883</c:v>
                </c:pt>
                <c:pt idx="5128">
                  <c:v>1856</c:v>
                </c:pt>
                <c:pt idx="5129">
                  <c:v>1926</c:v>
                </c:pt>
                <c:pt idx="5130">
                  <c:v>1915</c:v>
                </c:pt>
                <c:pt idx="5131">
                  <c:v>1883</c:v>
                </c:pt>
                <c:pt idx="5132">
                  <c:v>1874</c:v>
                </c:pt>
                <c:pt idx="5133">
                  <c:v>1868</c:v>
                </c:pt>
                <c:pt idx="5134">
                  <c:v>1894</c:v>
                </c:pt>
                <c:pt idx="5135">
                  <c:v>1857</c:v>
                </c:pt>
                <c:pt idx="5136">
                  <c:v>1854</c:v>
                </c:pt>
                <c:pt idx="5137">
                  <c:v>1931</c:v>
                </c:pt>
                <c:pt idx="5138">
                  <c:v>1889</c:v>
                </c:pt>
                <c:pt idx="5139">
                  <c:v>1893</c:v>
                </c:pt>
                <c:pt idx="5140">
                  <c:v>1865</c:v>
                </c:pt>
                <c:pt idx="5141">
                  <c:v>1902</c:v>
                </c:pt>
                <c:pt idx="5142">
                  <c:v>1917</c:v>
                </c:pt>
                <c:pt idx="5143">
                  <c:v>1944</c:v>
                </c:pt>
                <c:pt idx="5144">
                  <c:v>1985</c:v>
                </c:pt>
                <c:pt idx="5145">
                  <c:v>1884</c:v>
                </c:pt>
                <c:pt idx="5146">
                  <c:v>1899</c:v>
                </c:pt>
                <c:pt idx="5147">
                  <c:v>1944</c:v>
                </c:pt>
                <c:pt idx="5148">
                  <c:v>1951</c:v>
                </c:pt>
                <c:pt idx="5149">
                  <c:v>2019</c:v>
                </c:pt>
                <c:pt idx="5150">
                  <c:v>1920</c:v>
                </c:pt>
                <c:pt idx="5151">
                  <c:v>2008</c:v>
                </c:pt>
                <c:pt idx="5152">
                  <c:v>1920</c:v>
                </c:pt>
                <c:pt idx="5153">
                  <c:v>1985</c:v>
                </c:pt>
                <c:pt idx="5154">
                  <c:v>2103</c:v>
                </c:pt>
                <c:pt idx="5155">
                  <c:v>2048</c:v>
                </c:pt>
                <c:pt idx="5156">
                  <c:v>2038</c:v>
                </c:pt>
                <c:pt idx="5157">
                  <c:v>2041</c:v>
                </c:pt>
                <c:pt idx="5158">
                  <c:v>2057</c:v>
                </c:pt>
                <c:pt idx="5159">
                  <c:v>2076</c:v>
                </c:pt>
                <c:pt idx="5160">
                  <c:v>2160</c:v>
                </c:pt>
                <c:pt idx="5161">
                  <c:v>2093</c:v>
                </c:pt>
                <c:pt idx="5162">
                  <c:v>2085</c:v>
                </c:pt>
                <c:pt idx="5163">
                  <c:v>2182</c:v>
                </c:pt>
                <c:pt idx="5164">
                  <c:v>2126</c:v>
                </c:pt>
                <c:pt idx="5165">
                  <c:v>2121</c:v>
                </c:pt>
                <c:pt idx="5166">
                  <c:v>2205</c:v>
                </c:pt>
                <c:pt idx="5167">
                  <c:v>2335</c:v>
                </c:pt>
                <c:pt idx="5168">
                  <c:v>2290</c:v>
                </c:pt>
                <c:pt idx="5169">
                  <c:v>2342</c:v>
                </c:pt>
                <c:pt idx="5170">
                  <c:v>2289</c:v>
                </c:pt>
                <c:pt idx="5171">
                  <c:v>2356</c:v>
                </c:pt>
                <c:pt idx="5172">
                  <c:v>2331</c:v>
                </c:pt>
                <c:pt idx="5173">
                  <c:v>2452</c:v>
                </c:pt>
                <c:pt idx="5174">
                  <c:v>2453</c:v>
                </c:pt>
                <c:pt idx="5175">
                  <c:v>2480</c:v>
                </c:pt>
                <c:pt idx="5176">
                  <c:v>2505</c:v>
                </c:pt>
                <c:pt idx="5177">
                  <c:v>2557</c:v>
                </c:pt>
                <c:pt idx="5178">
                  <c:v>2581</c:v>
                </c:pt>
                <c:pt idx="5179">
                  <c:v>2589</c:v>
                </c:pt>
                <c:pt idx="5180">
                  <c:v>2688</c:v>
                </c:pt>
                <c:pt idx="5181">
                  <c:v>2778</c:v>
                </c:pt>
                <c:pt idx="5182">
                  <c:v>2737</c:v>
                </c:pt>
                <c:pt idx="5183">
                  <c:v>2830</c:v>
                </c:pt>
                <c:pt idx="5184">
                  <c:v>2736</c:v>
                </c:pt>
                <c:pt idx="5185">
                  <c:v>2917</c:v>
                </c:pt>
                <c:pt idx="5186">
                  <c:v>2924</c:v>
                </c:pt>
                <c:pt idx="5187">
                  <c:v>3087</c:v>
                </c:pt>
                <c:pt idx="5188">
                  <c:v>3043</c:v>
                </c:pt>
                <c:pt idx="5189">
                  <c:v>3156</c:v>
                </c:pt>
                <c:pt idx="5190">
                  <c:v>3195</c:v>
                </c:pt>
                <c:pt idx="5191">
                  <c:v>3382</c:v>
                </c:pt>
                <c:pt idx="5192">
                  <c:v>3362</c:v>
                </c:pt>
                <c:pt idx="5193">
                  <c:v>3384</c:v>
                </c:pt>
                <c:pt idx="5194">
                  <c:v>3728</c:v>
                </c:pt>
                <c:pt idx="5195">
                  <c:v>3673</c:v>
                </c:pt>
                <c:pt idx="5196">
                  <c:v>3698</c:v>
                </c:pt>
                <c:pt idx="5197">
                  <c:v>3867</c:v>
                </c:pt>
                <c:pt idx="5198">
                  <c:v>4046</c:v>
                </c:pt>
                <c:pt idx="5199">
                  <c:v>4203</c:v>
                </c:pt>
                <c:pt idx="5200">
                  <c:v>4351</c:v>
                </c:pt>
                <c:pt idx="5201">
                  <c:v>4540</c:v>
                </c:pt>
                <c:pt idx="5202">
                  <c:v>4671</c:v>
                </c:pt>
                <c:pt idx="5203">
                  <c:v>4755</c:v>
                </c:pt>
                <c:pt idx="5204">
                  <c:v>4984</c:v>
                </c:pt>
                <c:pt idx="5205">
                  <c:v>5126</c:v>
                </c:pt>
                <c:pt idx="5206">
                  <c:v>5299</c:v>
                </c:pt>
                <c:pt idx="5207">
                  <c:v>5614</c:v>
                </c:pt>
                <c:pt idx="5208">
                  <c:v>5728</c:v>
                </c:pt>
                <c:pt idx="5209">
                  <c:v>5820</c:v>
                </c:pt>
                <c:pt idx="5210">
                  <c:v>6066</c:v>
                </c:pt>
                <c:pt idx="5211">
                  <c:v>6041</c:v>
                </c:pt>
                <c:pt idx="5212">
                  <c:v>6350</c:v>
                </c:pt>
                <c:pt idx="5213">
                  <c:v>6363</c:v>
                </c:pt>
                <c:pt idx="5214">
                  <c:v>6491</c:v>
                </c:pt>
                <c:pt idx="5215">
                  <c:v>6562</c:v>
                </c:pt>
                <c:pt idx="5216">
                  <c:v>6709</c:v>
                </c:pt>
                <c:pt idx="5217">
                  <c:v>6639</c:v>
                </c:pt>
                <c:pt idx="5218">
                  <c:v>6765</c:v>
                </c:pt>
                <c:pt idx="5219">
                  <c:v>6771</c:v>
                </c:pt>
                <c:pt idx="5220">
                  <c:v>6812</c:v>
                </c:pt>
                <c:pt idx="5221">
                  <c:v>6722</c:v>
                </c:pt>
                <c:pt idx="5222">
                  <c:v>6768</c:v>
                </c:pt>
                <c:pt idx="5223">
                  <c:v>6648</c:v>
                </c:pt>
                <c:pt idx="5224">
                  <c:v>6590</c:v>
                </c:pt>
                <c:pt idx="5225">
                  <c:v>6578</c:v>
                </c:pt>
                <c:pt idx="5226">
                  <c:v>6564</c:v>
                </c:pt>
                <c:pt idx="5227">
                  <c:v>6579</c:v>
                </c:pt>
                <c:pt idx="5228">
                  <c:v>6436</c:v>
                </c:pt>
                <c:pt idx="5229">
                  <c:v>6340</c:v>
                </c:pt>
                <c:pt idx="5230">
                  <c:v>6391</c:v>
                </c:pt>
                <c:pt idx="5231">
                  <c:v>6356</c:v>
                </c:pt>
                <c:pt idx="5232">
                  <c:v>6319</c:v>
                </c:pt>
                <c:pt idx="5233">
                  <c:v>5946</c:v>
                </c:pt>
                <c:pt idx="5234">
                  <c:v>6015</c:v>
                </c:pt>
                <c:pt idx="5235">
                  <c:v>5996</c:v>
                </c:pt>
                <c:pt idx="5236">
                  <c:v>5810</c:v>
                </c:pt>
                <c:pt idx="5237">
                  <c:v>5607</c:v>
                </c:pt>
                <c:pt idx="5238">
                  <c:v>5448</c:v>
                </c:pt>
                <c:pt idx="5239">
                  <c:v>5407</c:v>
                </c:pt>
                <c:pt idx="5240">
                  <c:v>5352</c:v>
                </c:pt>
                <c:pt idx="5241">
                  <c:v>5262</c:v>
                </c:pt>
                <c:pt idx="5242">
                  <c:v>5168</c:v>
                </c:pt>
                <c:pt idx="5243">
                  <c:v>4911</c:v>
                </c:pt>
                <c:pt idx="5244">
                  <c:v>4806</c:v>
                </c:pt>
                <c:pt idx="5245">
                  <c:v>4542</c:v>
                </c:pt>
                <c:pt idx="5246">
                  <c:v>4518</c:v>
                </c:pt>
                <c:pt idx="5247">
                  <c:v>4431</c:v>
                </c:pt>
                <c:pt idx="5248">
                  <c:v>4232</c:v>
                </c:pt>
                <c:pt idx="5249">
                  <c:v>4177</c:v>
                </c:pt>
                <c:pt idx="5250">
                  <c:v>4051</c:v>
                </c:pt>
                <c:pt idx="5251">
                  <c:v>3975</c:v>
                </c:pt>
                <c:pt idx="5252">
                  <c:v>3763</c:v>
                </c:pt>
                <c:pt idx="5253">
                  <c:v>3599</c:v>
                </c:pt>
                <c:pt idx="5254">
                  <c:v>3591</c:v>
                </c:pt>
                <c:pt idx="5255">
                  <c:v>3434</c:v>
                </c:pt>
                <c:pt idx="5256">
                  <c:v>3327</c:v>
                </c:pt>
                <c:pt idx="5257">
                  <c:v>3273</c:v>
                </c:pt>
                <c:pt idx="5258">
                  <c:v>3071</c:v>
                </c:pt>
                <c:pt idx="5259">
                  <c:v>3029</c:v>
                </c:pt>
                <c:pt idx="5260">
                  <c:v>2944</c:v>
                </c:pt>
                <c:pt idx="5261">
                  <c:v>2894</c:v>
                </c:pt>
                <c:pt idx="5262">
                  <c:v>2765</c:v>
                </c:pt>
                <c:pt idx="5263">
                  <c:v>2811</c:v>
                </c:pt>
                <c:pt idx="5264">
                  <c:v>2772</c:v>
                </c:pt>
                <c:pt idx="5265">
                  <c:v>2612</c:v>
                </c:pt>
                <c:pt idx="5266">
                  <c:v>2484</c:v>
                </c:pt>
                <c:pt idx="5267">
                  <c:v>2496</c:v>
                </c:pt>
                <c:pt idx="5268">
                  <c:v>2529</c:v>
                </c:pt>
                <c:pt idx="5269">
                  <c:v>2337</c:v>
                </c:pt>
                <c:pt idx="5270">
                  <c:v>2423</c:v>
                </c:pt>
                <c:pt idx="5271">
                  <c:v>2262</c:v>
                </c:pt>
                <c:pt idx="5272">
                  <c:v>2197</c:v>
                </c:pt>
                <c:pt idx="5273">
                  <c:v>2266</c:v>
                </c:pt>
                <c:pt idx="5274">
                  <c:v>2162</c:v>
                </c:pt>
                <c:pt idx="5275">
                  <c:v>2199</c:v>
                </c:pt>
                <c:pt idx="5276">
                  <c:v>2229</c:v>
                </c:pt>
                <c:pt idx="5277">
                  <c:v>2164</c:v>
                </c:pt>
                <c:pt idx="5278">
                  <c:v>2141</c:v>
                </c:pt>
                <c:pt idx="5279">
                  <c:v>2121</c:v>
                </c:pt>
                <c:pt idx="5280">
                  <c:v>2123</c:v>
                </c:pt>
                <c:pt idx="5281">
                  <c:v>2091</c:v>
                </c:pt>
                <c:pt idx="5282">
                  <c:v>2037</c:v>
                </c:pt>
                <c:pt idx="5283">
                  <c:v>2077</c:v>
                </c:pt>
                <c:pt idx="5284">
                  <c:v>1972</c:v>
                </c:pt>
                <c:pt idx="5285">
                  <c:v>2028</c:v>
                </c:pt>
                <c:pt idx="5286">
                  <c:v>1946</c:v>
                </c:pt>
                <c:pt idx="5287">
                  <c:v>1951</c:v>
                </c:pt>
                <c:pt idx="5288">
                  <c:v>2048</c:v>
                </c:pt>
                <c:pt idx="5289">
                  <c:v>1895</c:v>
                </c:pt>
                <c:pt idx="5290">
                  <c:v>1834</c:v>
                </c:pt>
                <c:pt idx="5291">
                  <c:v>1931</c:v>
                </c:pt>
                <c:pt idx="5292">
                  <c:v>1923</c:v>
                </c:pt>
                <c:pt idx="5293">
                  <c:v>1974</c:v>
                </c:pt>
                <c:pt idx="5294">
                  <c:v>1953</c:v>
                </c:pt>
                <c:pt idx="5295">
                  <c:v>1857</c:v>
                </c:pt>
                <c:pt idx="5296">
                  <c:v>1949</c:v>
                </c:pt>
                <c:pt idx="5297">
                  <c:v>1934</c:v>
                </c:pt>
                <c:pt idx="5298">
                  <c:v>1922</c:v>
                </c:pt>
                <c:pt idx="5299">
                  <c:v>1875</c:v>
                </c:pt>
                <c:pt idx="5300">
                  <c:v>1822</c:v>
                </c:pt>
                <c:pt idx="5301">
                  <c:v>1919</c:v>
                </c:pt>
                <c:pt idx="5302">
                  <c:v>1877</c:v>
                </c:pt>
                <c:pt idx="5303">
                  <c:v>1863</c:v>
                </c:pt>
                <c:pt idx="5304">
                  <c:v>1793</c:v>
                </c:pt>
                <c:pt idx="5305">
                  <c:v>1844</c:v>
                </c:pt>
                <c:pt idx="5306">
                  <c:v>1880</c:v>
                </c:pt>
                <c:pt idx="5307">
                  <c:v>1832</c:v>
                </c:pt>
                <c:pt idx="5308">
                  <c:v>1873</c:v>
                </c:pt>
                <c:pt idx="5309">
                  <c:v>1894</c:v>
                </c:pt>
                <c:pt idx="5310">
                  <c:v>1903</c:v>
                </c:pt>
                <c:pt idx="5311">
                  <c:v>1806</c:v>
                </c:pt>
                <c:pt idx="5312">
                  <c:v>1850</c:v>
                </c:pt>
                <c:pt idx="5313">
                  <c:v>1846</c:v>
                </c:pt>
                <c:pt idx="5314">
                  <c:v>1846</c:v>
                </c:pt>
                <c:pt idx="5315">
                  <c:v>1819</c:v>
                </c:pt>
                <c:pt idx="5316">
                  <c:v>1769</c:v>
                </c:pt>
                <c:pt idx="5317">
                  <c:v>1811</c:v>
                </c:pt>
                <c:pt idx="5318">
                  <c:v>1821</c:v>
                </c:pt>
                <c:pt idx="5319">
                  <c:v>1822</c:v>
                </c:pt>
                <c:pt idx="5320">
                  <c:v>1822</c:v>
                </c:pt>
                <c:pt idx="5321">
                  <c:v>1832</c:v>
                </c:pt>
                <c:pt idx="5322">
                  <c:v>1874</c:v>
                </c:pt>
                <c:pt idx="5323">
                  <c:v>1871</c:v>
                </c:pt>
                <c:pt idx="5324">
                  <c:v>1844</c:v>
                </c:pt>
                <c:pt idx="5325">
                  <c:v>1861</c:v>
                </c:pt>
                <c:pt idx="5326">
                  <c:v>1844</c:v>
                </c:pt>
                <c:pt idx="5327">
                  <c:v>1789</c:v>
                </c:pt>
                <c:pt idx="5328">
                  <c:v>1755</c:v>
                </c:pt>
                <c:pt idx="5329">
                  <c:v>1794</c:v>
                </c:pt>
                <c:pt idx="5330">
                  <c:v>1876</c:v>
                </c:pt>
                <c:pt idx="5331">
                  <c:v>1781</c:v>
                </c:pt>
                <c:pt idx="5332">
                  <c:v>1788</c:v>
                </c:pt>
                <c:pt idx="5333">
                  <c:v>1772</c:v>
                </c:pt>
                <c:pt idx="5334">
                  <c:v>1787</c:v>
                </c:pt>
                <c:pt idx="5335">
                  <c:v>1814</c:v>
                </c:pt>
                <c:pt idx="5336">
                  <c:v>1826</c:v>
                </c:pt>
                <c:pt idx="5337">
                  <c:v>1820</c:v>
                </c:pt>
                <c:pt idx="5338">
                  <c:v>1797</c:v>
                </c:pt>
                <c:pt idx="5339">
                  <c:v>1887</c:v>
                </c:pt>
                <c:pt idx="5340">
                  <c:v>1801</c:v>
                </c:pt>
                <c:pt idx="5341">
                  <c:v>1715</c:v>
                </c:pt>
                <c:pt idx="5342">
                  <c:v>1758</c:v>
                </c:pt>
                <c:pt idx="5343">
                  <c:v>1805</c:v>
                </c:pt>
                <c:pt idx="5344">
                  <c:v>1724</c:v>
                </c:pt>
                <c:pt idx="5345">
                  <c:v>1756</c:v>
                </c:pt>
                <c:pt idx="5346">
                  <c:v>1775</c:v>
                </c:pt>
                <c:pt idx="5347">
                  <c:v>1738</c:v>
                </c:pt>
                <c:pt idx="5348">
                  <c:v>1798</c:v>
                </c:pt>
                <c:pt idx="5349">
                  <c:v>1779</c:v>
                </c:pt>
                <c:pt idx="5350">
                  <c:v>1801</c:v>
                </c:pt>
                <c:pt idx="5351">
                  <c:v>1721</c:v>
                </c:pt>
                <c:pt idx="5352">
                  <c:v>1766</c:v>
                </c:pt>
                <c:pt idx="5353">
                  <c:v>1757</c:v>
                </c:pt>
                <c:pt idx="5354">
                  <c:v>1776</c:v>
                </c:pt>
                <c:pt idx="5355">
                  <c:v>1773</c:v>
                </c:pt>
                <c:pt idx="5356">
                  <c:v>1726</c:v>
                </c:pt>
                <c:pt idx="5357">
                  <c:v>1677</c:v>
                </c:pt>
                <c:pt idx="5358">
                  <c:v>1741</c:v>
                </c:pt>
                <c:pt idx="5359">
                  <c:v>1820</c:v>
                </c:pt>
                <c:pt idx="5360">
                  <c:v>1790</c:v>
                </c:pt>
                <c:pt idx="5361">
                  <c:v>1781</c:v>
                </c:pt>
                <c:pt idx="5362">
                  <c:v>1808</c:v>
                </c:pt>
                <c:pt idx="5363">
                  <c:v>1816</c:v>
                </c:pt>
                <c:pt idx="5364">
                  <c:v>1850</c:v>
                </c:pt>
                <c:pt idx="5365">
                  <c:v>1773</c:v>
                </c:pt>
                <c:pt idx="5366">
                  <c:v>1726</c:v>
                </c:pt>
                <c:pt idx="5367">
                  <c:v>1729</c:v>
                </c:pt>
                <c:pt idx="5368">
                  <c:v>1745</c:v>
                </c:pt>
                <c:pt idx="5369">
                  <c:v>1729</c:v>
                </c:pt>
                <c:pt idx="5370">
                  <c:v>1731</c:v>
                </c:pt>
                <c:pt idx="5371">
                  <c:v>1730</c:v>
                </c:pt>
                <c:pt idx="5372">
                  <c:v>1743</c:v>
                </c:pt>
                <c:pt idx="5373">
                  <c:v>1744</c:v>
                </c:pt>
                <c:pt idx="5374">
                  <c:v>1719</c:v>
                </c:pt>
                <c:pt idx="5375">
                  <c:v>1780</c:v>
                </c:pt>
                <c:pt idx="5376">
                  <c:v>1800</c:v>
                </c:pt>
                <c:pt idx="5377">
                  <c:v>1809</c:v>
                </c:pt>
                <c:pt idx="5378">
                  <c:v>1786</c:v>
                </c:pt>
                <c:pt idx="5379">
                  <c:v>1735</c:v>
                </c:pt>
                <c:pt idx="5380">
                  <c:v>1809</c:v>
                </c:pt>
                <c:pt idx="5381">
                  <c:v>1805</c:v>
                </c:pt>
                <c:pt idx="5382">
                  <c:v>1685</c:v>
                </c:pt>
                <c:pt idx="5383">
                  <c:v>1717</c:v>
                </c:pt>
                <c:pt idx="5384">
                  <c:v>1751</c:v>
                </c:pt>
                <c:pt idx="5385">
                  <c:v>1707</c:v>
                </c:pt>
                <c:pt idx="5386">
                  <c:v>1694</c:v>
                </c:pt>
                <c:pt idx="5387">
                  <c:v>1783</c:v>
                </c:pt>
                <c:pt idx="5388">
                  <c:v>1787</c:v>
                </c:pt>
                <c:pt idx="5389">
                  <c:v>1791</c:v>
                </c:pt>
                <c:pt idx="5390">
                  <c:v>1746</c:v>
                </c:pt>
                <c:pt idx="5391">
                  <c:v>1711</c:v>
                </c:pt>
                <c:pt idx="5392">
                  <c:v>1723</c:v>
                </c:pt>
                <c:pt idx="5393">
                  <c:v>1794</c:v>
                </c:pt>
                <c:pt idx="5394">
                  <c:v>1748</c:v>
                </c:pt>
                <c:pt idx="5395">
                  <c:v>1756</c:v>
                </c:pt>
                <c:pt idx="5396">
                  <c:v>1691</c:v>
                </c:pt>
                <c:pt idx="5397">
                  <c:v>1698</c:v>
                </c:pt>
                <c:pt idx="5398">
                  <c:v>1709</c:v>
                </c:pt>
                <c:pt idx="5399">
                  <c:v>1722</c:v>
                </c:pt>
                <c:pt idx="5400">
                  <c:v>1726</c:v>
                </c:pt>
                <c:pt idx="5401">
                  <c:v>1760</c:v>
                </c:pt>
                <c:pt idx="5402">
                  <c:v>1794</c:v>
                </c:pt>
                <c:pt idx="5403">
                  <c:v>1823</c:v>
                </c:pt>
                <c:pt idx="5404">
                  <c:v>1798</c:v>
                </c:pt>
                <c:pt idx="5405">
                  <c:v>1687</c:v>
                </c:pt>
                <c:pt idx="5406">
                  <c:v>1744</c:v>
                </c:pt>
                <c:pt idx="5407">
                  <c:v>1812</c:v>
                </c:pt>
                <c:pt idx="5408">
                  <c:v>1727</c:v>
                </c:pt>
                <c:pt idx="5409">
                  <c:v>1707</c:v>
                </c:pt>
                <c:pt idx="5410">
                  <c:v>1745</c:v>
                </c:pt>
                <c:pt idx="5411">
                  <c:v>1635</c:v>
                </c:pt>
                <c:pt idx="5412">
                  <c:v>1793</c:v>
                </c:pt>
                <c:pt idx="5413">
                  <c:v>1690</c:v>
                </c:pt>
                <c:pt idx="5414">
                  <c:v>1735</c:v>
                </c:pt>
                <c:pt idx="5415">
                  <c:v>1769</c:v>
                </c:pt>
                <c:pt idx="5416">
                  <c:v>1847</c:v>
                </c:pt>
                <c:pt idx="5417">
                  <c:v>1734</c:v>
                </c:pt>
                <c:pt idx="5418">
                  <c:v>1739</c:v>
                </c:pt>
                <c:pt idx="5419">
                  <c:v>1731</c:v>
                </c:pt>
                <c:pt idx="5420">
                  <c:v>1745</c:v>
                </c:pt>
                <c:pt idx="5421">
                  <c:v>1743</c:v>
                </c:pt>
                <c:pt idx="5422">
                  <c:v>1721</c:v>
                </c:pt>
                <c:pt idx="5423">
                  <c:v>1695</c:v>
                </c:pt>
                <c:pt idx="5424">
                  <c:v>1720</c:v>
                </c:pt>
                <c:pt idx="5425">
                  <c:v>1688</c:v>
                </c:pt>
                <c:pt idx="5426">
                  <c:v>1736</c:v>
                </c:pt>
                <c:pt idx="5427">
                  <c:v>1760</c:v>
                </c:pt>
                <c:pt idx="5428">
                  <c:v>1769</c:v>
                </c:pt>
                <c:pt idx="5429">
                  <c:v>1736</c:v>
                </c:pt>
                <c:pt idx="5430">
                  <c:v>1797</c:v>
                </c:pt>
                <c:pt idx="5431">
                  <c:v>1735</c:v>
                </c:pt>
                <c:pt idx="5432">
                  <c:v>1756</c:v>
                </c:pt>
                <c:pt idx="5433">
                  <c:v>1747</c:v>
                </c:pt>
                <c:pt idx="5434">
                  <c:v>1729</c:v>
                </c:pt>
                <c:pt idx="5435">
                  <c:v>1714</c:v>
                </c:pt>
                <c:pt idx="5436">
                  <c:v>1688</c:v>
                </c:pt>
                <c:pt idx="5437">
                  <c:v>1677</c:v>
                </c:pt>
                <c:pt idx="5438">
                  <c:v>1787</c:v>
                </c:pt>
                <c:pt idx="5439">
                  <c:v>1720</c:v>
                </c:pt>
                <c:pt idx="5440">
                  <c:v>1739</c:v>
                </c:pt>
                <c:pt idx="5441">
                  <c:v>1739</c:v>
                </c:pt>
                <c:pt idx="5442">
                  <c:v>1785</c:v>
                </c:pt>
                <c:pt idx="5443">
                  <c:v>1723</c:v>
                </c:pt>
                <c:pt idx="5444">
                  <c:v>1703</c:v>
                </c:pt>
                <c:pt idx="5445">
                  <c:v>1688</c:v>
                </c:pt>
                <c:pt idx="5446">
                  <c:v>1743</c:v>
                </c:pt>
                <c:pt idx="5447">
                  <c:v>1638</c:v>
                </c:pt>
                <c:pt idx="5448">
                  <c:v>1711</c:v>
                </c:pt>
                <c:pt idx="5449">
                  <c:v>1684</c:v>
                </c:pt>
                <c:pt idx="5450">
                  <c:v>1727</c:v>
                </c:pt>
                <c:pt idx="5451">
                  <c:v>1715</c:v>
                </c:pt>
                <c:pt idx="5452">
                  <c:v>1729</c:v>
                </c:pt>
                <c:pt idx="5453">
                  <c:v>1733</c:v>
                </c:pt>
                <c:pt idx="5454">
                  <c:v>1719</c:v>
                </c:pt>
                <c:pt idx="5455">
                  <c:v>1724</c:v>
                </c:pt>
                <c:pt idx="5456">
                  <c:v>1760</c:v>
                </c:pt>
                <c:pt idx="5457">
                  <c:v>1694</c:v>
                </c:pt>
                <c:pt idx="5458">
                  <c:v>1781</c:v>
                </c:pt>
                <c:pt idx="5459">
                  <c:v>1781</c:v>
                </c:pt>
                <c:pt idx="5460">
                  <c:v>1722</c:v>
                </c:pt>
                <c:pt idx="5461">
                  <c:v>1769</c:v>
                </c:pt>
                <c:pt idx="5462">
                  <c:v>1716</c:v>
                </c:pt>
                <c:pt idx="5463">
                  <c:v>1716</c:v>
                </c:pt>
                <c:pt idx="5464">
                  <c:v>1769</c:v>
                </c:pt>
                <c:pt idx="5465">
                  <c:v>1722</c:v>
                </c:pt>
                <c:pt idx="5466">
                  <c:v>1705</c:v>
                </c:pt>
                <c:pt idx="5467">
                  <c:v>1711</c:v>
                </c:pt>
                <c:pt idx="5468">
                  <c:v>1764</c:v>
                </c:pt>
                <c:pt idx="5469">
                  <c:v>1768</c:v>
                </c:pt>
                <c:pt idx="5470">
                  <c:v>1776</c:v>
                </c:pt>
                <c:pt idx="5471">
                  <c:v>1707</c:v>
                </c:pt>
                <c:pt idx="5472">
                  <c:v>1724</c:v>
                </c:pt>
                <c:pt idx="5473">
                  <c:v>1761</c:v>
                </c:pt>
                <c:pt idx="5474">
                  <c:v>1679</c:v>
                </c:pt>
                <c:pt idx="5475">
                  <c:v>1662</c:v>
                </c:pt>
                <c:pt idx="5476">
                  <c:v>1724</c:v>
                </c:pt>
                <c:pt idx="5477">
                  <c:v>1695</c:v>
                </c:pt>
                <c:pt idx="5478">
                  <c:v>1740</c:v>
                </c:pt>
                <c:pt idx="5479">
                  <c:v>1785</c:v>
                </c:pt>
                <c:pt idx="5480">
                  <c:v>1703</c:v>
                </c:pt>
                <c:pt idx="5481">
                  <c:v>1718</c:v>
                </c:pt>
                <c:pt idx="5482">
                  <c:v>1698</c:v>
                </c:pt>
                <c:pt idx="5483">
                  <c:v>1687</c:v>
                </c:pt>
                <c:pt idx="5484">
                  <c:v>1759</c:v>
                </c:pt>
                <c:pt idx="5485">
                  <c:v>1717</c:v>
                </c:pt>
                <c:pt idx="5486">
                  <c:v>1594</c:v>
                </c:pt>
                <c:pt idx="5487">
                  <c:v>1699</c:v>
                </c:pt>
                <c:pt idx="5488">
                  <c:v>1743</c:v>
                </c:pt>
                <c:pt idx="5489">
                  <c:v>1767</c:v>
                </c:pt>
                <c:pt idx="5490">
                  <c:v>1780</c:v>
                </c:pt>
                <c:pt idx="5491">
                  <c:v>1767</c:v>
                </c:pt>
                <c:pt idx="5492">
                  <c:v>1684</c:v>
                </c:pt>
                <c:pt idx="5493">
                  <c:v>1662</c:v>
                </c:pt>
                <c:pt idx="5494">
                  <c:v>1644</c:v>
                </c:pt>
                <c:pt idx="5495">
                  <c:v>1745</c:v>
                </c:pt>
                <c:pt idx="5496">
                  <c:v>1723</c:v>
                </c:pt>
                <c:pt idx="5497">
                  <c:v>1726</c:v>
                </c:pt>
                <c:pt idx="5498">
                  <c:v>1773</c:v>
                </c:pt>
                <c:pt idx="5499">
                  <c:v>1706</c:v>
                </c:pt>
                <c:pt idx="5500">
                  <c:v>1717</c:v>
                </c:pt>
                <c:pt idx="5501">
                  <c:v>1740</c:v>
                </c:pt>
                <c:pt idx="5502">
                  <c:v>1704</c:v>
                </c:pt>
                <c:pt idx="5503">
                  <c:v>1739</c:v>
                </c:pt>
                <c:pt idx="5504">
                  <c:v>1683</c:v>
                </c:pt>
                <c:pt idx="5505">
                  <c:v>1699</c:v>
                </c:pt>
                <c:pt idx="5506">
                  <c:v>1703</c:v>
                </c:pt>
                <c:pt idx="5507">
                  <c:v>1736</c:v>
                </c:pt>
                <c:pt idx="5508">
                  <c:v>1775</c:v>
                </c:pt>
                <c:pt idx="5509">
                  <c:v>1752</c:v>
                </c:pt>
                <c:pt idx="5510">
                  <c:v>1729</c:v>
                </c:pt>
                <c:pt idx="5511">
                  <c:v>1762</c:v>
                </c:pt>
                <c:pt idx="5512">
                  <c:v>1757</c:v>
                </c:pt>
                <c:pt idx="5513">
                  <c:v>1827</c:v>
                </c:pt>
                <c:pt idx="5514">
                  <c:v>1755</c:v>
                </c:pt>
                <c:pt idx="5515">
                  <c:v>1793</c:v>
                </c:pt>
                <c:pt idx="5516">
                  <c:v>1790</c:v>
                </c:pt>
                <c:pt idx="5517">
                  <c:v>1842</c:v>
                </c:pt>
                <c:pt idx="5518">
                  <c:v>1817</c:v>
                </c:pt>
                <c:pt idx="5519">
                  <c:v>1809</c:v>
                </c:pt>
                <c:pt idx="5520">
                  <c:v>1770</c:v>
                </c:pt>
                <c:pt idx="5521">
                  <c:v>1707</c:v>
                </c:pt>
                <c:pt idx="5522">
                  <c:v>1764</c:v>
                </c:pt>
                <c:pt idx="5523">
                  <c:v>1772</c:v>
                </c:pt>
                <c:pt idx="5524">
                  <c:v>1702</c:v>
                </c:pt>
                <c:pt idx="5525">
                  <c:v>1794</c:v>
                </c:pt>
                <c:pt idx="5526">
                  <c:v>1719</c:v>
                </c:pt>
                <c:pt idx="5527">
                  <c:v>1768</c:v>
                </c:pt>
                <c:pt idx="5528">
                  <c:v>1767</c:v>
                </c:pt>
                <c:pt idx="5529">
                  <c:v>1758</c:v>
                </c:pt>
                <c:pt idx="5530">
                  <c:v>1798</c:v>
                </c:pt>
                <c:pt idx="5531">
                  <c:v>1811</c:v>
                </c:pt>
                <c:pt idx="5532">
                  <c:v>1779</c:v>
                </c:pt>
                <c:pt idx="5533">
                  <c:v>1827</c:v>
                </c:pt>
                <c:pt idx="5534">
                  <c:v>1846</c:v>
                </c:pt>
                <c:pt idx="5535">
                  <c:v>1880</c:v>
                </c:pt>
                <c:pt idx="5536">
                  <c:v>1838</c:v>
                </c:pt>
                <c:pt idx="5537">
                  <c:v>1877</c:v>
                </c:pt>
                <c:pt idx="5538">
                  <c:v>1859</c:v>
                </c:pt>
                <c:pt idx="5539">
                  <c:v>1876</c:v>
                </c:pt>
                <c:pt idx="5540">
                  <c:v>1908</c:v>
                </c:pt>
                <c:pt idx="5541">
                  <c:v>1905</c:v>
                </c:pt>
                <c:pt idx="5542">
                  <c:v>1935</c:v>
                </c:pt>
                <c:pt idx="5543">
                  <c:v>1982</c:v>
                </c:pt>
                <c:pt idx="5544">
                  <c:v>1954</c:v>
                </c:pt>
                <c:pt idx="5545">
                  <c:v>1956</c:v>
                </c:pt>
                <c:pt idx="5546">
                  <c:v>1948</c:v>
                </c:pt>
                <c:pt idx="5547">
                  <c:v>2012</c:v>
                </c:pt>
                <c:pt idx="5548">
                  <c:v>1931</c:v>
                </c:pt>
                <c:pt idx="5549">
                  <c:v>1924</c:v>
                </c:pt>
                <c:pt idx="5550">
                  <c:v>1857</c:v>
                </c:pt>
                <c:pt idx="5551">
                  <c:v>2037</c:v>
                </c:pt>
                <c:pt idx="5552">
                  <c:v>1980</c:v>
                </c:pt>
                <c:pt idx="5553">
                  <c:v>1920</c:v>
                </c:pt>
                <c:pt idx="5554">
                  <c:v>2026</c:v>
                </c:pt>
                <c:pt idx="5555">
                  <c:v>2000</c:v>
                </c:pt>
                <c:pt idx="5556">
                  <c:v>1995</c:v>
                </c:pt>
                <c:pt idx="5557">
                  <c:v>2030</c:v>
                </c:pt>
                <c:pt idx="5558">
                  <c:v>2012</c:v>
                </c:pt>
                <c:pt idx="5559">
                  <c:v>2062</c:v>
                </c:pt>
                <c:pt idx="5560">
                  <c:v>2020</c:v>
                </c:pt>
                <c:pt idx="5561">
                  <c:v>2100</c:v>
                </c:pt>
                <c:pt idx="5562">
                  <c:v>2168</c:v>
                </c:pt>
                <c:pt idx="5563">
                  <c:v>2213</c:v>
                </c:pt>
                <c:pt idx="5564">
                  <c:v>2177</c:v>
                </c:pt>
                <c:pt idx="5565">
                  <c:v>2223</c:v>
                </c:pt>
                <c:pt idx="5566">
                  <c:v>2143</c:v>
                </c:pt>
                <c:pt idx="5567">
                  <c:v>2213</c:v>
                </c:pt>
                <c:pt idx="5568">
                  <c:v>2299</c:v>
                </c:pt>
                <c:pt idx="5569">
                  <c:v>2305</c:v>
                </c:pt>
                <c:pt idx="5570">
                  <c:v>2350</c:v>
                </c:pt>
                <c:pt idx="5571">
                  <c:v>2428</c:v>
                </c:pt>
                <c:pt idx="5572">
                  <c:v>2418</c:v>
                </c:pt>
                <c:pt idx="5573">
                  <c:v>2399</c:v>
                </c:pt>
                <c:pt idx="5574">
                  <c:v>2468</c:v>
                </c:pt>
                <c:pt idx="5575">
                  <c:v>2520</c:v>
                </c:pt>
                <c:pt idx="5576">
                  <c:v>2508</c:v>
                </c:pt>
                <c:pt idx="5577">
                  <c:v>2612</c:v>
                </c:pt>
                <c:pt idx="5578">
                  <c:v>2691</c:v>
                </c:pt>
                <c:pt idx="5579">
                  <c:v>2656</c:v>
                </c:pt>
                <c:pt idx="5580">
                  <c:v>2665</c:v>
                </c:pt>
                <c:pt idx="5581">
                  <c:v>2828</c:v>
                </c:pt>
                <c:pt idx="5582">
                  <c:v>2796</c:v>
                </c:pt>
                <c:pt idx="5583">
                  <c:v>2972</c:v>
                </c:pt>
                <c:pt idx="5584">
                  <c:v>3036</c:v>
                </c:pt>
                <c:pt idx="5585">
                  <c:v>3085</c:v>
                </c:pt>
                <c:pt idx="5586">
                  <c:v>3077</c:v>
                </c:pt>
                <c:pt idx="5587">
                  <c:v>3079</c:v>
                </c:pt>
                <c:pt idx="5588">
                  <c:v>3091</c:v>
                </c:pt>
                <c:pt idx="5589">
                  <c:v>3121</c:v>
                </c:pt>
                <c:pt idx="5590">
                  <c:v>3164</c:v>
                </c:pt>
                <c:pt idx="5591">
                  <c:v>3253</c:v>
                </c:pt>
                <c:pt idx="5592">
                  <c:v>3320</c:v>
                </c:pt>
                <c:pt idx="5593">
                  <c:v>3304</c:v>
                </c:pt>
                <c:pt idx="5594">
                  <c:v>3334</c:v>
                </c:pt>
                <c:pt idx="5595">
                  <c:v>3273</c:v>
                </c:pt>
                <c:pt idx="5596">
                  <c:v>3337</c:v>
                </c:pt>
                <c:pt idx="5597">
                  <c:v>3401</c:v>
                </c:pt>
                <c:pt idx="5598">
                  <c:v>3335</c:v>
                </c:pt>
                <c:pt idx="5599">
                  <c:v>3308</c:v>
                </c:pt>
                <c:pt idx="5600">
                  <c:v>3255</c:v>
                </c:pt>
                <c:pt idx="5601">
                  <c:v>3276</c:v>
                </c:pt>
                <c:pt idx="5602">
                  <c:v>3275</c:v>
                </c:pt>
                <c:pt idx="5603">
                  <c:v>3186</c:v>
                </c:pt>
                <c:pt idx="5604">
                  <c:v>3282</c:v>
                </c:pt>
                <c:pt idx="5605">
                  <c:v>3239</c:v>
                </c:pt>
                <c:pt idx="5606">
                  <c:v>3287</c:v>
                </c:pt>
                <c:pt idx="5607">
                  <c:v>3253</c:v>
                </c:pt>
                <c:pt idx="5608">
                  <c:v>3142</c:v>
                </c:pt>
                <c:pt idx="5609">
                  <c:v>3028</c:v>
                </c:pt>
                <c:pt idx="5610">
                  <c:v>3099</c:v>
                </c:pt>
                <c:pt idx="5611">
                  <c:v>3097</c:v>
                </c:pt>
                <c:pt idx="5612">
                  <c:v>2996</c:v>
                </c:pt>
                <c:pt idx="5613">
                  <c:v>2995</c:v>
                </c:pt>
                <c:pt idx="5614">
                  <c:v>2957</c:v>
                </c:pt>
                <c:pt idx="5615">
                  <c:v>2948</c:v>
                </c:pt>
                <c:pt idx="5616">
                  <c:v>2888</c:v>
                </c:pt>
                <c:pt idx="5617">
                  <c:v>2841</c:v>
                </c:pt>
                <c:pt idx="5618">
                  <c:v>2821</c:v>
                </c:pt>
                <c:pt idx="5619">
                  <c:v>2809</c:v>
                </c:pt>
                <c:pt idx="5620">
                  <c:v>2687</c:v>
                </c:pt>
                <c:pt idx="5621">
                  <c:v>2671</c:v>
                </c:pt>
                <c:pt idx="5622">
                  <c:v>2646</c:v>
                </c:pt>
                <c:pt idx="5623">
                  <c:v>2698</c:v>
                </c:pt>
                <c:pt idx="5624">
                  <c:v>2668</c:v>
                </c:pt>
                <c:pt idx="5625">
                  <c:v>2547</c:v>
                </c:pt>
                <c:pt idx="5626">
                  <c:v>2506</c:v>
                </c:pt>
                <c:pt idx="5627">
                  <c:v>2513</c:v>
                </c:pt>
                <c:pt idx="5628">
                  <c:v>2406</c:v>
                </c:pt>
                <c:pt idx="5629">
                  <c:v>2322</c:v>
                </c:pt>
                <c:pt idx="5630">
                  <c:v>2286</c:v>
                </c:pt>
                <c:pt idx="5631">
                  <c:v>2303</c:v>
                </c:pt>
                <c:pt idx="5632">
                  <c:v>2268</c:v>
                </c:pt>
                <c:pt idx="5633">
                  <c:v>2226</c:v>
                </c:pt>
                <c:pt idx="5634">
                  <c:v>2175</c:v>
                </c:pt>
                <c:pt idx="5635">
                  <c:v>2162</c:v>
                </c:pt>
                <c:pt idx="5636">
                  <c:v>2195</c:v>
                </c:pt>
                <c:pt idx="5637">
                  <c:v>2184</c:v>
                </c:pt>
                <c:pt idx="5638">
                  <c:v>2082</c:v>
                </c:pt>
                <c:pt idx="5639">
                  <c:v>2082</c:v>
                </c:pt>
                <c:pt idx="5640">
                  <c:v>2025</c:v>
                </c:pt>
                <c:pt idx="5641">
                  <c:v>2014</c:v>
                </c:pt>
                <c:pt idx="5642">
                  <c:v>1957</c:v>
                </c:pt>
                <c:pt idx="5643">
                  <c:v>2022</c:v>
                </c:pt>
                <c:pt idx="5644">
                  <c:v>1951</c:v>
                </c:pt>
                <c:pt idx="5645">
                  <c:v>1907</c:v>
                </c:pt>
                <c:pt idx="5646">
                  <c:v>1893</c:v>
                </c:pt>
                <c:pt idx="5647">
                  <c:v>1865</c:v>
                </c:pt>
                <c:pt idx="5648">
                  <c:v>1896</c:v>
                </c:pt>
                <c:pt idx="5649">
                  <c:v>1892</c:v>
                </c:pt>
                <c:pt idx="5650">
                  <c:v>1784</c:v>
                </c:pt>
                <c:pt idx="5651">
                  <c:v>1848</c:v>
                </c:pt>
                <c:pt idx="5652">
                  <c:v>1832</c:v>
                </c:pt>
                <c:pt idx="5653">
                  <c:v>1831</c:v>
                </c:pt>
                <c:pt idx="5654">
                  <c:v>1765</c:v>
                </c:pt>
                <c:pt idx="5655">
                  <c:v>1766</c:v>
                </c:pt>
                <c:pt idx="5656">
                  <c:v>1737</c:v>
                </c:pt>
                <c:pt idx="5657">
                  <c:v>1858</c:v>
                </c:pt>
                <c:pt idx="5658">
                  <c:v>1760</c:v>
                </c:pt>
                <c:pt idx="5659">
                  <c:v>1782</c:v>
                </c:pt>
                <c:pt idx="5660">
                  <c:v>1767</c:v>
                </c:pt>
                <c:pt idx="5661">
                  <c:v>1826</c:v>
                </c:pt>
                <c:pt idx="5662">
                  <c:v>1811</c:v>
                </c:pt>
                <c:pt idx="5663">
                  <c:v>1731</c:v>
                </c:pt>
                <c:pt idx="5664">
                  <c:v>1701</c:v>
                </c:pt>
                <c:pt idx="5665">
                  <c:v>1702</c:v>
                </c:pt>
                <c:pt idx="5666">
                  <c:v>1724</c:v>
                </c:pt>
                <c:pt idx="5667">
                  <c:v>1713</c:v>
                </c:pt>
                <c:pt idx="5668">
                  <c:v>1747</c:v>
                </c:pt>
                <c:pt idx="5669">
                  <c:v>1749</c:v>
                </c:pt>
                <c:pt idx="5670">
                  <c:v>1701</c:v>
                </c:pt>
                <c:pt idx="5671">
                  <c:v>1682</c:v>
                </c:pt>
                <c:pt idx="5672">
                  <c:v>1754</c:v>
                </c:pt>
                <c:pt idx="5673">
                  <c:v>1681</c:v>
                </c:pt>
                <c:pt idx="5674">
                  <c:v>1713</c:v>
                </c:pt>
                <c:pt idx="5675">
                  <c:v>1693</c:v>
                </c:pt>
                <c:pt idx="5676">
                  <c:v>1680</c:v>
                </c:pt>
                <c:pt idx="5677">
                  <c:v>1675</c:v>
                </c:pt>
                <c:pt idx="5678">
                  <c:v>1677</c:v>
                </c:pt>
                <c:pt idx="5679">
                  <c:v>1667</c:v>
                </c:pt>
                <c:pt idx="5680">
                  <c:v>1713</c:v>
                </c:pt>
                <c:pt idx="5681">
                  <c:v>1724</c:v>
                </c:pt>
                <c:pt idx="5682">
                  <c:v>1716</c:v>
                </c:pt>
                <c:pt idx="5683">
                  <c:v>1675</c:v>
                </c:pt>
                <c:pt idx="5684">
                  <c:v>1728</c:v>
                </c:pt>
                <c:pt idx="5685">
                  <c:v>1648</c:v>
                </c:pt>
                <c:pt idx="5686">
                  <c:v>1626</c:v>
                </c:pt>
                <c:pt idx="5687">
                  <c:v>1693</c:v>
                </c:pt>
                <c:pt idx="5688">
                  <c:v>1677</c:v>
                </c:pt>
                <c:pt idx="5689">
                  <c:v>1660</c:v>
                </c:pt>
                <c:pt idx="5690">
                  <c:v>1606</c:v>
                </c:pt>
                <c:pt idx="5691">
                  <c:v>1683</c:v>
                </c:pt>
                <c:pt idx="5692">
                  <c:v>1700</c:v>
                </c:pt>
                <c:pt idx="5693">
                  <c:v>1789</c:v>
                </c:pt>
                <c:pt idx="5694">
                  <c:v>1720</c:v>
                </c:pt>
                <c:pt idx="5695">
                  <c:v>1681</c:v>
                </c:pt>
                <c:pt idx="5696">
                  <c:v>1692</c:v>
                </c:pt>
                <c:pt idx="5697">
                  <c:v>1639</c:v>
                </c:pt>
                <c:pt idx="5698">
                  <c:v>1738</c:v>
                </c:pt>
                <c:pt idx="5699">
                  <c:v>1665</c:v>
                </c:pt>
                <c:pt idx="5700">
                  <c:v>1662</c:v>
                </c:pt>
                <c:pt idx="5701">
                  <c:v>1701</c:v>
                </c:pt>
                <c:pt idx="5702">
                  <c:v>1645</c:v>
                </c:pt>
                <c:pt idx="5703">
                  <c:v>1630</c:v>
                </c:pt>
                <c:pt idx="5704">
                  <c:v>1623</c:v>
                </c:pt>
                <c:pt idx="5705">
                  <c:v>1666</c:v>
                </c:pt>
                <c:pt idx="5706">
                  <c:v>1597</c:v>
                </c:pt>
                <c:pt idx="5707">
                  <c:v>1686</c:v>
                </c:pt>
                <c:pt idx="5708">
                  <c:v>1697</c:v>
                </c:pt>
                <c:pt idx="5709">
                  <c:v>1613</c:v>
                </c:pt>
                <c:pt idx="5710">
                  <c:v>1608</c:v>
                </c:pt>
                <c:pt idx="5711">
                  <c:v>1632</c:v>
                </c:pt>
                <c:pt idx="5712">
                  <c:v>1640</c:v>
                </c:pt>
                <c:pt idx="5713">
                  <c:v>1691</c:v>
                </c:pt>
                <c:pt idx="5714">
                  <c:v>1689</c:v>
                </c:pt>
                <c:pt idx="5715">
                  <c:v>1614</c:v>
                </c:pt>
                <c:pt idx="5716">
                  <c:v>1663</c:v>
                </c:pt>
                <c:pt idx="5717">
                  <c:v>1640</c:v>
                </c:pt>
                <c:pt idx="5718">
                  <c:v>1658</c:v>
                </c:pt>
                <c:pt idx="5719">
                  <c:v>1651</c:v>
                </c:pt>
                <c:pt idx="5720">
                  <c:v>1634</c:v>
                </c:pt>
                <c:pt idx="5721">
                  <c:v>1646</c:v>
                </c:pt>
                <c:pt idx="5722">
                  <c:v>1657</c:v>
                </c:pt>
                <c:pt idx="5723">
                  <c:v>1620</c:v>
                </c:pt>
                <c:pt idx="5724">
                  <c:v>1620</c:v>
                </c:pt>
                <c:pt idx="5725">
                  <c:v>1589</c:v>
                </c:pt>
                <c:pt idx="5726">
                  <c:v>1627</c:v>
                </c:pt>
                <c:pt idx="5727">
                  <c:v>1628</c:v>
                </c:pt>
                <c:pt idx="5728">
                  <c:v>1609</c:v>
                </c:pt>
                <c:pt idx="5729">
                  <c:v>1598</c:v>
                </c:pt>
                <c:pt idx="5730">
                  <c:v>1631</c:v>
                </c:pt>
                <c:pt idx="5731">
                  <c:v>1691</c:v>
                </c:pt>
                <c:pt idx="5732">
                  <c:v>1637</c:v>
                </c:pt>
                <c:pt idx="5733">
                  <c:v>1551</c:v>
                </c:pt>
                <c:pt idx="5734">
                  <c:v>1624</c:v>
                </c:pt>
                <c:pt idx="5735">
                  <c:v>1636</c:v>
                </c:pt>
                <c:pt idx="5736">
                  <c:v>1670</c:v>
                </c:pt>
                <c:pt idx="5737">
                  <c:v>1616</c:v>
                </c:pt>
                <c:pt idx="5738">
                  <c:v>1630</c:v>
                </c:pt>
                <c:pt idx="5739">
                  <c:v>1658</c:v>
                </c:pt>
                <c:pt idx="5740">
                  <c:v>1713</c:v>
                </c:pt>
                <c:pt idx="5741">
                  <c:v>1646</c:v>
                </c:pt>
                <c:pt idx="5742">
                  <c:v>1685</c:v>
                </c:pt>
                <c:pt idx="5743">
                  <c:v>1638</c:v>
                </c:pt>
                <c:pt idx="5744">
                  <c:v>1662</c:v>
                </c:pt>
                <c:pt idx="5745">
                  <c:v>1651</c:v>
                </c:pt>
                <c:pt idx="5746">
                  <c:v>1650</c:v>
                </c:pt>
                <c:pt idx="5747">
                  <c:v>1636</c:v>
                </c:pt>
                <c:pt idx="5748">
                  <c:v>1618</c:v>
                </c:pt>
                <c:pt idx="5749">
                  <c:v>1610</c:v>
                </c:pt>
                <c:pt idx="5750">
                  <c:v>1635</c:v>
                </c:pt>
                <c:pt idx="5751">
                  <c:v>1626</c:v>
                </c:pt>
                <c:pt idx="5752">
                  <c:v>1673</c:v>
                </c:pt>
                <c:pt idx="5753">
                  <c:v>1599</c:v>
                </c:pt>
                <c:pt idx="5754">
                  <c:v>1637</c:v>
                </c:pt>
                <c:pt idx="5755">
                  <c:v>1638</c:v>
                </c:pt>
                <c:pt idx="5756">
                  <c:v>1631</c:v>
                </c:pt>
                <c:pt idx="5757">
                  <c:v>1639</c:v>
                </c:pt>
                <c:pt idx="5758">
                  <c:v>1603</c:v>
                </c:pt>
                <c:pt idx="5759">
                  <c:v>1624</c:v>
                </c:pt>
                <c:pt idx="5760">
                  <c:v>1648</c:v>
                </c:pt>
                <c:pt idx="5761">
                  <c:v>1670</c:v>
                </c:pt>
                <c:pt idx="5762">
                  <c:v>1586</c:v>
                </c:pt>
                <c:pt idx="5763">
                  <c:v>1670</c:v>
                </c:pt>
                <c:pt idx="5764">
                  <c:v>1652</c:v>
                </c:pt>
                <c:pt idx="5765">
                  <c:v>1672</c:v>
                </c:pt>
                <c:pt idx="5766">
                  <c:v>1670</c:v>
                </c:pt>
                <c:pt idx="5767">
                  <c:v>1602</c:v>
                </c:pt>
                <c:pt idx="5768">
                  <c:v>1624</c:v>
                </c:pt>
                <c:pt idx="5769">
                  <c:v>1678</c:v>
                </c:pt>
                <c:pt idx="5770">
                  <c:v>1647</c:v>
                </c:pt>
                <c:pt idx="5771">
                  <c:v>1621</c:v>
                </c:pt>
                <c:pt idx="5772">
                  <c:v>1558</c:v>
                </c:pt>
                <c:pt idx="5773">
                  <c:v>1615</c:v>
                </c:pt>
                <c:pt idx="5774">
                  <c:v>1603</c:v>
                </c:pt>
                <c:pt idx="5775">
                  <c:v>1667</c:v>
                </c:pt>
                <c:pt idx="5776">
                  <c:v>1616</c:v>
                </c:pt>
                <c:pt idx="5777">
                  <c:v>1588</c:v>
                </c:pt>
                <c:pt idx="5778">
                  <c:v>1618</c:v>
                </c:pt>
                <c:pt idx="5779">
                  <c:v>1627</c:v>
                </c:pt>
                <c:pt idx="5780">
                  <c:v>1631</c:v>
                </c:pt>
                <c:pt idx="5781">
                  <c:v>1605</c:v>
                </c:pt>
                <c:pt idx="5782">
                  <c:v>1574</c:v>
                </c:pt>
                <c:pt idx="5783">
                  <c:v>1680</c:v>
                </c:pt>
                <c:pt idx="5784">
                  <c:v>1620</c:v>
                </c:pt>
                <c:pt idx="5785">
                  <c:v>1576</c:v>
                </c:pt>
                <c:pt idx="5786">
                  <c:v>1648</c:v>
                </c:pt>
                <c:pt idx="5787">
                  <c:v>1620</c:v>
                </c:pt>
                <c:pt idx="5788">
                  <c:v>1575</c:v>
                </c:pt>
                <c:pt idx="5789">
                  <c:v>1684</c:v>
                </c:pt>
                <c:pt idx="5790">
                  <c:v>1635</c:v>
                </c:pt>
                <c:pt idx="5791">
                  <c:v>1629</c:v>
                </c:pt>
                <c:pt idx="5792">
                  <c:v>1627</c:v>
                </c:pt>
                <c:pt idx="5793">
                  <c:v>1568</c:v>
                </c:pt>
                <c:pt idx="5794">
                  <c:v>1619</c:v>
                </c:pt>
                <c:pt idx="5795">
                  <c:v>1651</c:v>
                </c:pt>
                <c:pt idx="5796">
                  <c:v>1610</c:v>
                </c:pt>
                <c:pt idx="5797">
                  <c:v>1612</c:v>
                </c:pt>
                <c:pt idx="5798">
                  <c:v>1590</c:v>
                </c:pt>
                <c:pt idx="5799">
                  <c:v>1664</c:v>
                </c:pt>
                <c:pt idx="5800">
                  <c:v>1636</c:v>
                </c:pt>
                <c:pt idx="5801">
                  <c:v>1658</c:v>
                </c:pt>
                <c:pt idx="5802">
                  <c:v>1631</c:v>
                </c:pt>
                <c:pt idx="5803">
                  <c:v>1584</c:v>
                </c:pt>
                <c:pt idx="5804">
                  <c:v>1607</c:v>
                </c:pt>
                <c:pt idx="5805">
                  <c:v>1620</c:v>
                </c:pt>
                <c:pt idx="5806">
                  <c:v>1641</c:v>
                </c:pt>
                <c:pt idx="5807">
                  <c:v>1683</c:v>
                </c:pt>
                <c:pt idx="5808">
                  <c:v>1627</c:v>
                </c:pt>
                <c:pt idx="5809">
                  <c:v>1571</c:v>
                </c:pt>
                <c:pt idx="5810">
                  <c:v>1581</c:v>
                </c:pt>
                <c:pt idx="5811">
                  <c:v>1626</c:v>
                </c:pt>
                <c:pt idx="5812">
                  <c:v>1678</c:v>
                </c:pt>
                <c:pt idx="5813">
                  <c:v>1640</c:v>
                </c:pt>
                <c:pt idx="5814">
                  <c:v>1608</c:v>
                </c:pt>
                <c:pt idx="5815">
                  <c:v>1625</c:v>
                </c:pt>
                <c:pt idx="5816">
                  <c:v>1643</c:v>
                </c:pt>
                <c:pt idx="5817">
                  <c:v>1616</c:v>
                </c:pt>
                <c:pt idx="5818">
                  <c:v>1630</c:v>
                </c:pt>
                <c:pt idx="5819">
                  <c:v>1594</c:v>
                </c:pt>
                <c:pt idx="5820">
                  <c:v>1557</c:v>
                </c:pt>
                <c:pt idx="5821">
                  <c:v>1585</c:v>
                </c:pt>
                <c:pt idx="5822">
                  <c:v>1586</c:v>
                </c:pt>
                <c:pt idx="5823">
                  <c:v>1643</c:v>
                </c:pt>
                <c:pt idx="5824">
                  <c:v>1601</c:v>
                </c:pt>
                <c:pt idx="5825">
                  <c:v>1579</c:v>
                </c:pt>
                <c:pt idx="5826">
                  <c:v>1624</c:v>
                </c:pt>
                <c:pt idx="5827">
                  <c:v>1590</c:v>
                </c:pt>
                <c:pt idx="5828">
                  <c:v>1619</c:v>
                </c:pt>
                <c:pt idx="5829">
                  <c:v>1584</c:v>
                </c:pt>
                <c:pt idx="5830">
                  <c:v>1597</c:v>
                </c:pt>
                <c:pt idx="5831">
                  <c:v>1619</c:v>
                </c:pt>
                <c:pt idx="5832">
                  <c:v>1689</c:v>
                </c:pt>
                <c:pt idx="5833">
                  <c:v>1708</c:v>
                </c:pt>
                <c:pt idx="5834">
                  <c:v>1615</c:v>
                </c:pt>
                <c:pt idx="5835">
                  <c:v>1537</c:v>
                </c:pt>
                <c:pt idx="5836">
                  <c:v>1606</c:v>
                </c:pt>
                <c:pt idx="5837">
                  <c:v>1561</c:v>
                </c:pt>
                <c:pt idx="5838">
                  <c:v>1647</c:v>
                </c:pt>
                <c:pt idx="5839">
                  <c:v>1586</c:v>
                </c:pt>
                <c:pt idx="5840">
                  <c:v>1615</c:v>
                </c:pt>
                <c:pt idx="5841">
                  <c:v>1503</c:v>
                </c:pt>
                <c:pt idx="5842">
                  <c:v>1570</c:v>
                </c:pt>
                <c:pt idx="5843">
                  <c:v>1591</c:v>
                </c:pt>
                <c:pt idx="5844">
                  <c:v>1672</c:v>
                </c:pt>
                <c:pt idx="5845">
                  <c:v>1664</c:v>
                </c:pt>
                <c:pt idx="5846">
                  <c:v>1658</c:v>
                </c:pt>
                <c:pt idx="5847">
                  <c:v>1572</c:v>
                </c:pt>
                <c:pt idx="5848">
                  <c:v>1571</c:v>
                </c:pt>
                <c:pt idx="5849">
                  <c:v>1571</c:v>
                </c:pt>
                <c:pt idx="5850">
                  <c:v>1612</c:v>
                </c:pt>
                <c:pt idx="5851">
                  <c:v>1615</c:v>
                </c:pt>
                <c:pt idx="5852">
                  <c:v>1613</c:v>
                </c:pt>
                <c:pt idx="5853">
                  <c:v>1637</c:v>
                </c:pt>
                <c:pt idx="5854">
                  <c:v>1534</c:v>
                </c:pt>
                <c:pt idx="5855">
                  <c:v>1628</c:v>
                </c:pt>
                <c:pt idx="5856">
                  <c:v>1635</c:v>
                </c:pt>
                <c:pt idx="5857">
                  <c:v>1609</c:v>
                </c:pt>
                <c:pt idx="5858">
                  <c:v>1588</c:v>
                </c:pt>
                <c:pt idx="5859">
                  <c:v>1586</c:v>
                </c:pt>
                <c:pt idx="5860">
                  <c:v>1605</c:v>
                </c:pt>
                <c:pt idx="5861">
                  <c:v>1607</c:v>
                </c:pt>
                <c:pt idx="5862">
                  <c:v>1542</c:v>
                </c:pt>
                <c:pt idx="5863">
                  <c:v>1554</c:v>
                </c:pt>
                <c:pt idx="5864">
                  <c:v>1632</c:v>
                </c:pt>
                <c:pt idx="5865">
                  <c:v>1715</c:v>
                </c:pt>
                <c:pt idx="5866">
                  <c:v>1568</c:v>
                </c:pt>
                <c:pt idx="5867">
                  <c:v>1537</c:v>
                </c:pt>
                <c:pt idx="5868">
                  <c:v>1547</c:v>
                </c:pt>
                <c:pt idx="5869">
                  <c:v>1580</c:v>
                </c:pt>
                <c:pt idx="5870">
                  <c:v>1605</c:v>
                </c:pt>
                <c:pt idx="5871">
                  <c:v>1634</c:v>
                </c:pt>
                <c:pt idx="5872">
                  <c:v>1619</c:v>
                </c:pt>
                <c:pt idx="5873">
                  <c:v>1612</c:v>
                </c:pt>
                <c:pt idx="5874">
                  <c:v>1616</c:v>
                </c:pt>
                <c:pt idx="5875">
                  <c:v>1555</c:v>
                </c:pt>
                <c:pt idx="5876">
                  <c:v>1627</c:v>
                </c:pt>
                <c:pt idx="5877">
                  <c:v>1628</c:v>
                </c:pt>
                <c:pt idx="5878">
                  <c:v>1644</c:v>
                </c:pt>
                <c:pt idx="5879">
                  <c:v>1602</c:v>
                </c:pt>
                <c:pt idx="5880">
                  <c:v>1631</c:v>
                </c:pt>
                <c:pt idx="5881">
                  <c:v>1618</c:v>
                </c:pt>
                <c:pt idx="5882">
                  <c:v>1598</c:v>
                </c:pt>
                <c:pt idx="5883">
                  <c:v>1593</c:v>
                </c:pt>
                <c:pt idx="5884">
                  <c:v>1541</c:v>
                </c:pt>
                <c:pt idx="5885">
                  <c:v>1568</c:v>
                </c:pt>
                <c:pt idx="5886">
                  <c:v>1593</c:v>
                </c:pt>
                <c:pt idx="5887">
                  <c:v>1569</c:v>
                </c:pt>
                <c:pt idx="5888">
                  <c:v>1575</c:v>
                </c:pt>
                <c:pt idx="5889">
                  <c:v>1558</c:v>
                </c:pt>
                <c:pt idx="5890">
                  <c:v>1585</c:v>
                </c:pt>
                <c:pt idx="5891">
                  <c:v>1547</c:v>
                </c:pt>
                <c:pt idx="5892">
                  <c:v>1659</c:v>
                </c:pt>
                <c:pt idx="5893">
                  <c:v>1592</c:v>
                </c:pt>
                <c:pt idx="5894">
                  <c:v>1528</c:v>
                </c:pt>
                <c:pt idx="5895">
                  <c:v>1590</c:v>
                </c:pt>
                <c:pt idx="5896">
                  <c:v>1536</c:v>
                </c:pt>
                <c:pt idx="5897">
                  <c:v>1560</c:v>
                </c:pt>
                <c:pt idx="5898">
                  <c:v>1578</c:v>
                </c:pt>
                <c:pt idx="5899">
                  <c:v>1545</c:v>
                </c:pt>
                <c:pt idx="5900">
                  <c:v>1566</c:v>
                </c:pt>
                <c:pt idx="5901">
                  <c:v>1597</c:v>
                </c:pt>
                <c:pt idx="5902">
                  <c:v>1552</c:v>
                </c:pt>
                <c:pt idx="5903">
                  <c:v>1600</c:v>
                </c:pt>
                <c:pt idx="5904">
                  <c:v>1694</c:v>
                </c:pt>
                <c:pt idx="5905">
                  <c:v>1554</c:v>
                </c:pt>
                <c:pt idx="5906">
                  <c:v>1511</c:v>
                </c:pt>
                <c:pt idx="5907">
                  <c:v>1587</c:v>
                </c:pt>
                <c:pt idx="5908">
                  <c:v>1643</c:v>
                </c:pt>
                <c:pt idx="5909">
                  <c:v>1576</c:v>
                </c:pt>
                <c:pt idx="5910">
                  <c:v>1532</c:v>
                </c:pt>
                <c:pt idx="5911">
                  <c:v>1562</c:v>
                </c:pt>
                <c:pt idx="5912">
                  <c:v>1577</c:v>
                </c:pt>
                <c:pt idx="5913">
                  <c:v>1578</c:v>
                </c:pt>
                <c:pt idx="5914">
                  <c:v>1517</c:v>
                </c:pt>
                <c:pt idx="5915">
                  <c:v>1575</c:v>
                </c:pt>
                <c:pt idx="5916">
                  <c:v>1614</c:v>
                </c:pt>
                <c:pt idx="5917">
                  <c:v>1588</c:v>
                </c:pt>
                <c:pt idx="5918">
                  <c:v>1546</c:v>
                </c:pt>
                <c:pt idx="5919">
                  <c:v>1586</c:v>
                </c:pt>
                <c:pt idx="5920">
                  <c:v>1626</c:v>
                </c:pt>
                <c:pt idx="5921">
                  <c:v>1619</c:v>
                </c:pt>
                <c:pt idx="5922">
                  <c:v>1643</c:v>
                </c:pt>
                <c:pt idx="5923">
                  <c:v>1604</c:v>
                </c:pt>
                <c:pt idx="5924">
                  <c:v>1565</c:v>
                </c:pt>
                <c:pt idx="5925">
                  <c:v>1579</c:v>
                </c:pt>
                <c:pt idx="5926">
                  <c:v>1605</c:v>
                </c:pt>
                <c:pt idx="5927">
                  <c:v>1587</c:v>
                </c:pt>
                <c:pt idx="5928">
                  <c:v>1563</c:v>
                </c:pt>
                <c:pt idx="5929">
                  <c:v>1618</c:v>
                </c:pt>
                <c:pt idx="5930">
                  <c:v>1545</c:v>
                </c:pt>
                <c:pt idx="5931">
                  <c:v>1563</c:v>
                </c:pt>
                <c:pt idx="5932">
                  <c:v>1564</c:v>
                </c:pt>
                <c:pt idx="5933">
                  <c:v>1559</c:v>
                </c:pt>
                <c:pt idx="5934">
                  <c:v>1550</c:v>
                </c:pt>
                <c:pt idx="5935">
                  <c:v>1601</c:v>
                </c:pt>
                <c:pt idx="5936">
                  <c:v>1673</c:v>
                </c:pt>
                <c:pt idx="5937">
                  <c:v>1639</c:v>
                </c:pt>
                <c:pt idx="5938">
                  <c:v>1495</c:v>
                </c:pt>
                <c:pt idx="5939">
                  <c:v>1570</c:v>
                </c:pt>
                <c:pt idx="5940">
                  <c:v>1573</c:v>
                </c:pt>
                <c:pt idx="5941">
                  <c:v>1560</c:v>
                </c:pt>
                <c:pt idx="5942">
                  <c:v>1618</c:v>
                </c:pt>
                <c:pt idx="5943">
                  <c:v>1573</c:v>
                </c:pt>
                <c:pt idx="5944">
                  <c:v>1537</c:v>
                </c:pt>
                <c:pt idx="5945">
                  <c:v>1572</c:v>
                </c:pt>
                <c:pt idx="5946">
                  <c:v>1611</c:v>
                </c:pt>
                <c:pt idx="5947">
                  <c:v>1575</c:v>
                </c:pt>
                <c:pt idx="5948">
                  <c:v>1644</c:v>
                </c:pt>
                <c:pt idx="5949">
                  <c:v>1580</c:v>
                </c:pt>
                <c:pt idx="5950">
                  <c:v>1555</c:v>
                </c:pt>
                <c:pt idx="5951">
                  <c:v>1565</c:v>
                </c:pt>
                <c:pt idx="5952">
                  <c:v>1545</c:v>
                </c:pt>
                <c:pt idx="5953">
                  <c:v>1519</c:v>
                </c:pt>
                <c:pt idx="5954">
                  <c:v>1558</c:v>
                </c:pt>
                <c:pt idx="5955">
                  <c:v>1577</c:v>
                </c:pt>
                <c:pt idx="5956">
                  <c:v>1573</c:v>
                </c:pt>
                <c:pt idx="5957">
                  <c:v>1536</c:v>
                </c:pt>
                <c:pt idx="5958">
                  <c:v>1510</c:v>
                </c:pt>
                <c:pt idx="5959">
                  <c:v>1588</c:v>
                </c:pt>
                <c:pt idx="5960">
                  <c:v>1597</c:v>
                </c:pt>
                <c:pt idx="5961">
                  <c:v>1536</c:v>
                </c:pt>
                <c:pt idx="5962">
                  <c:v>1553</c:v>
                </c:pt>
                <c:pt idx="5963">
                  <c:v>1591</c:v>
                </c:pt>
                <c:pt idx="5964">
                  <c:v>1514</c:v>
                </c:pt>
                <c:pt idx="5965">
                  <c:v>1572</c:v>
                </c:pt>
                <c:pt idx="5966">
                  <c:v>1501</c:v>
                </c:pt>
                <c:pt idx="5967">
                  <c:v>1556</c:v>
                </c:pt>
                <c:pt idx="5968">
                  <c:v>1606</c:v>
                </c:pt>
                <c:pt idx="5969">
                  <c:v>1572</c:v>
                </c:pt>
                <c:pt idx="5970">
                  <c:v>1544</c:v>
                </c:pt>
                <c:pt idx="5971">
                  <c:v>1575</c:v>
                </c:pt>
                <c:pt idx="5972">
                  <c:v>1566</c:v>
                </c:pt>
                <c:pt idx="5973">
                  <c:v>1536</c:v>
                </c:pt>
                <c:pt idx="5974">
                  <c:v>1562</c:v>
                </c:pt>
                <c:pt idx="5975">
                  <c:v>1516</c:v>
                </c:pt>
                <c:pt idx="5976">
                  <c:v>1448</c:v>
                </c:pt>
                <c:pt idx="5977">
                  <c:v>1552</c:v>
                </c:pt>
                <c:pt idx="5978">
                  <c:v>1530</c:v>
                </c:pt>
                <c:pt idx="5979">
                  <c:v>1573</c:v>
                </c:pt>
                <c:pt idx="5980">
                  <c:v>1568</c:v>
                </c:pt>
                <c:pt idx="5981">
                  <c:v>1510</c:v>
                </c:pt>
                <c:pt idx="5982">
                  <c:v>1584</c:v>
                </c:pt>
                <c:pt idx="5983">
                  <c:v>1522</c:v>
                </c:pt>
                <c:pt idx="5984">
                  <c:v>1562</c:v>
                </c:pt>
                <c:pt idx="5985">
                  <c:v>1509</c:v>
                </c:pt>
                <c:pt idx="5986">
                  <c:v>1534</c:v>
                </c:pt>
                <c:pt idx="5987">
                  <c:v>1559</c:v>
                </c:pt>
                <c:pt idx="5988">
                  <c:v>1608</c:v>
                </c:pt>
                <c:pt idx="5989">
                  <c:v>1573</c:v>
                </c:pt>
                <c:pt idx="5990">
                  <c:v>1590</c:v>
                </c:pt>
                <c:pt idx="5991">
                  <c:v>1575</c:v>
                </c:pt>
                <c:pt idx="5992">
                  <c:v>1541</c:v>
                </c:pt>
                <c:pt idx="5993">
                  <c:v>1496</c:v>
                </c:pt>
                <c:pt idx="5994">
                  <c:v>1460</c:v>
                </c:pt>
                <c:pt idx="5995">
                  <c:v>1589</c:v>
                </c:pt>
                <c:pt idx="5996">
                  <c:v>1502</c:v>
                </c:pt>
                <c:pt idx="5997">
                  <c:v>1551</c:v>
                </c:pt>
                <c:pt idx="5998">
                  <c:v>1558</c:v>
                </c:pt>
                <c:pt idx="5999">
                  <c:v>1599</c:v>
                </c:pt>
                <c:pt idx="6000">
                  <c:v>1593</c:v>
                </c:pt>
                <c:pt idx="6001">
                  <c:v>1512</c:v>
                </c:pt>
                <c:pt idx="6002">
                  <c:v>1519</c:v>
                </c:pt>
                <c:pt idx="6003">
                  <c:v>1561</c:v>
                </c:pt>
                <c:pt idx="6004">
                  <c:v>1570</c:v>
                </c:pt>
                <c:pt idx="6005">
                  <c:v>1604</c:v>
                </c:pt>
                <c:pt idx="6006">
                  <c:v>1556</c:v>
                </c:pt>
                <c:pt idx="6007">
                  <c:v>1515</c:v>
                </c:pt>
                <c:pt idx="6008">
                  <c:v>1530</c:v>
                </c:pt>
                <c:pt idx="6009">
                  <c:v>1524</c:v>
                </c:pt>
                <c:pt idx="6010">
                  <c:v>1562</c:v>
                </c:pt>
                <c:pt idx="6011">
                  <c:v>1487</c:v>
                </c:pt>
                <c:pt idx="6012">
                  <c:v>1502</c:v>
                </c:pt>
                <c:pt idx="6013">
                  <c:v>1565</c:v>
                </c:pt>
                <c:pt idx="6014">
                  <c:v>1530</c:v>
                </c:pt>
                <c:pt idx="6015">
                  <c:v>1619</c:v>
                </c:pt>
                <c:pt idx="6016">
                  <c:v>1593</c:v>
                </c:pt>
                <c:pt idx="6017">
                  <c:v>1499</c:v>
                </c:pt>
                <c:pt idx="6018">
                  <c:v>1553</c:v>
                </c:pt>
                <c:pt idx="6019">
                  <c:v>1547</c:v>
                </c:pt>
                <c:pt idx="6020">
                  <c:v>1535</c:v>
                </c:pt>
                <c:pt idx="6021">
                  <c:v>1548</c:v>
                </c:pt>
                <c:pt idx="6022">
                  <c:v>1484</c:v>
                </c:pt>
                <c:pt idx="6023">
                  <c:v>1524</c:v>
                </c:pt>
                <c:pt idx="6024">
                  <c:v>1581</c:v>
                </c:pt>
                <c:pt idx="6025">
                  <c:v>1609</c:v>
                </c:pt>
                <c:pt idx="6026">
                  <c:v>1609</c:v>
                </c:pt>
                <c:pt idx="6027">
                  <c:v>1505</c:v>
                </c:pt>
                <c:pt idx="6028">
                  <c:v>1574</c:v>
                </c:pt>
                <c:pt idx="6029">
                  <c:v>1542</c:v>
                </c:pt>
                <c:pt idx="6030">
                  <c:v>1476</c:v>
                </c:pt>
                <c:pt idx="6031">
                  <c:v>1476</c:v>
                </c:pt>
                <c:pt idx="6032">
                  <c:v>1530</c:v>
                </c:pt>
                <c:pt idx="6033">
                  <c:v>1572</c:v>
                </c:pt>
                <c:pt idx="6034">
                  <c:v>1522</c:v>
                </c:pt>
                <c:pt idx="6035">
                  <c:v>1537</c:v>
                </c:pt>
                <c:pt idx="6036">
                  <c:v>1571</c:v>
                </c:pt>
                <c:pt idx="6037">
                  <c:v>1547</c:v>
                </c:pt>
                <c:pt idx="6038">
                  <c:v>1503</c:v>
                </c:pt>
                <c:pt idx="6039">
                  <c:v>1544</c:v>
                </c:pt>
                <c:pt idx="6040">
                  <c:v>1544</c:v>
                </c:pt>
                <c:pt idx="6041">
                  <c:v>1631</c:v>
                </c:pt>
                <c:pt idx="6042">
                  <c:v>1529</c:v>
                </c:pt>
                <c:pt idx="6043">
                  <c:v>1502</c:v>
                </c:pt>
                <c:pt idx="6044">
                  <c:v>1504</c:v>
                </c:pt>
                <c:pt idx="6045">
                  <c:v>1511</c:v>
                </c:pt>
                <c:pt idx="6046">
                  <c:v>1560</c:v>
                </c:pt>
                <c:pt idx="6047">
                  <c:v>1542</c:v>
                </c:pt>
                <c:pt idx="6048">
                  <c:v>1583</c:v>
                </c:pt>
                <c:pt idx="6049">
                  <c:v>1526</c:v>
                </c:pt>
                <c:pt idx="6050">
                  <c:v>1544</c:v>
                </c:pt>
                <c:pt idx="6051">
                  <c:v>1511</c:v>
                </c:pt>
                <c:pt idx="6052">
                  <c:v>1565</c:v>
                </c:pt>
                <c:pt idx="6053">
                  <c:v>1484</c:v>
                </c:pt>
                <c:pt idx="6054">
                  <c:v>1488</c:v>
                </c:pt>
                <c:pt idx="6055">
                  <c:v>1550</c:v>
                </c:pt>
                <c:pt idx="6056">
                  <c:v>1514</c:v>
                </c:pt>
                <c:pt idx="6057">
                  <c:v>1524</c:v>
                </c:pt>
                <c:pt idx="6058">
                  <c:v>1540</c:v>
                </c:pt>
                <c:pt idx="6059">
                  <c:v>1512</c:v>
                </c:pt>
                <c:pt idx="6060">
                  <c:v>1512</c:v>
                </c:pt>
                <c:pt idx="6061">
                  <c:v>1503</c:v>
                </c:pt>
                <c:pt idx="6062">
                  <c:v>1530</c:v>
                </c:pt>
                <c:pt idx="6063">
                  <c:v>1542</c:v>
                </c:pt>
                <c:pt idx="6064">
                  <c:v>1511</c:v>
                </c:pt>
                <c:pt idx="6065">
                  <c:v>1565</c:v>
                </c:pt>
                <c:pt idx="6066">
                  <c:v>1512</c:v>
                </c:pt>
                <c:pt idx="6067">
                  <c:v>1513</c:v>
                </c:pt>
                <c:pt idx="6068">
                  <c:v>1544</c:v>
                </c:pt>
                <c:pt idx="6069">
                  <c:v>1493</c:v>
                </c:pt>
                <c:pt idx="6070">
                  <c:v>1590</c:v>
                </c:pt>
                <c:pt idx="6071">
                  <c:v>1600</c:v>
                </c:pt>
                <c:pt idx="6072">
                  <c:v>1542</c:v>
                </c:pt>
                <c:pt idx="6073">
                  <c:v>1527</c:v>
                </c:pt>
                <c:pt idx="6074">
                  <c:v>1532</c:v>
                </c:pt>
                <c:pt idx="6075">
                  <c:v>1533</c:v>
                </c:pt>
                <c:pt idx="6076">
                  <c:v>1502</c:v>
                </c:pt>
                <c:pt idx="6077">
                  <c:v>1587</c:v>
                </c:pt>
                <c:pt idx="6078">
                  <c:v>1517</c:v>
                </c:pt>
                <c:pt idx="6079">
                  <c:v>1475</c:v>
                </c:pt>
                <c:pt idx="6080">
                  <c:v>1496</c:v>
                </c:pt>
                <c:pt idx="6081">
                  <c:v>1502</c:v>
                </c:pt>
                <c:pt idx="6082">
                  <c:v>1493</c:v>
                </c:pt>
                <c:pt idx="6083">
                  <c:v>1578</c:v>
                </c:pt>
                <c:pt idx="6084">
                  <c:v>1539</c:v>
                </c:pt>
                <c:pt idx="6085">
                  <c:v>1540</c:v>
                </c:pt>
                <c:pt idx="6086">
                  <c:v>1547</c:v>
                </c:pt>
                <c:pt idx="6087">
                  <c:v>1559</c:v>
                </c:pt>
                <c:pt idx="6088">
                  <c:v>1501</c:v>
                </c:pt>
                <c:pt idx="6089">
                  <c:v>1495</c:v>
                </c:pt>
                <c:pt idx="6090">
                  <c:v>1499</c:v>
                </c:pt>
                <c:pt idx="6091">
                  <c:v>1496</c:v>
                </c:pt>
                <c:pt idx="6092">
                  <c:v>1534</c:v>
                </c:pt>
                <c:pt idx="6093">
                  <c:v>1491</c:v>
                </c:pt>
                <c:pt idx="6094">
                  <c:v>1485</c:v>
                </c:pt>
                <c:pt idx="6095">
                  <c:v>1523</c:v>
                </c:pt>
                <c:pt idx="6096">
                  <c:v>1491</c:v>
                </c:pt>
                <c:pt idx="6097">
                  <c:v>1549</c:v>
                </c:pt>
                <c:pt idx="6098">
                  <c:v>1496</c:v>
                </c:pt>
                <c:pt idx="6099">
                  <c:v>1590</c:v>
                </c:pt>
                <c:pt idx="6100">
                  <c:v>1545</c:v>
                </c:pt>
                <c:pt idx="6101">
                  <c:v>1547</c:v>
                </c:pt>
                <c:pt idx="6102">
                  <c:v>1503</c:v>
                </c:pt>
                <c:pt idx="6103">
                  <c:v>1514</c:v>
                </c:pt>
                <c:pt idx="6104">
                  <c:v>1561</c:v>
                </c:pt>
                <c:pt idx="6105">
                  <c:v>1488</c:v>
                </c:pt>
                <c:pt idx="6106">
                  <c:v>1500</c:v>
                </c:pt>
                <c:pt idx="6107">
                  <c:v>1572</c:v>
                </c:pt>
                <c:pt idx="6108">
                  <c:v>1520</c:v>
                </c:pt>
                <c:pt idx="6109">
                  <c:v>1513</c:v>
                </c:pt>
                <c:pt idx="6110">
                  <c:v>1535</c:v>
                </c:pt>
                <c:pt idx="6111">
                  <c:v>1580</c:v>
                </c:pt>
                <c:pt idx="6112">
                  <c:v>1527</c:v>
                </c:pt>
                <c:pt idx="6113">
                  <c:v>1481</c:v>
                </c:pt>
                <c:pt idx="6114">
                  <c:v>1568</c:v>
                </c:pt>
                <c:pt idx="6115">
                  <c:v>1540</c:v>
                </c:pt>
                <c:pt idx="6116">
                  <c:v>1568</c:v>
                </c:pt>
                <c:pt idx="6117">
                  <c:v>1564</c:v>
                </c:pt>
                <c:pt idx="6118">
                  <c:v>1532</c:v>
                </c:pt>
                <c:pt idx="6119">
                  <c:v>1568</c:v>
                </c:pt>
                <c:pt idx="6120">
                  <c:v>1579</c:v>
                </c:pt>
                <c:pt idx="6121">
                  <c:v>1563</c:v>
                </c:pt>
                <c:pt idx="6122">
                  <c:v>1479</c:v>
                </c:pt>
                <c:pt idx="6123">
                  <c:v>1506</c:v>
                </c:pt>
                <c:pt idx="6124">
                  <c:v>1511</c:v>
                </c:pt>
                <c:pt idx="6125">
                  <c:v>1562</c:v>
                </c:pt>
                <c:pt idx="6126">
                  <c:v>1617</c:v>
                </c:pt>
                <c:pt idx="6127">
                  <c:v>1463</c:v>
                </c:pt>
                <c:pt idx="6128">
                  <c:v>1560</c:v>
                </c:pt>
                <c:pt idx="6129">
                  <c:v>1603</c:v>
                </c:pt>
                <c:pt idx="6130">
                  <c:v>1537</c:v>
                </c:pt>
                <c:pt idx="6131">
                  <c:v>1553</c:v>
                </c:pt>
                <c:pt idx="6132">
                  <c:v>1512</c:v>
                </c:pt>
                <c:pt idx="6133">
                  <c:v>1593</c:v>
                </c:pt>
                <c:pt idx="6134">
                  <c:v>1578</c:v>
                </c:pt>
                <c:pt idx="6135">
                  <c:v>1541</c:v>
                </c:pt>
                <c:pt idx="6136">
                  <c:v>1564</c:v>
                </c:pt>
                <c:pt idx="6137">
                  <c:v>1542</c:v>
                </c:pt>
                <c:pt idx="6138">
                  <c:v>1489</c:v>
                </c:pt>
                <c:pt idx="6139">
                  <c:v>1438</c:v>
                </c:pt>
                <c:pt idx="6140">
                  <c:v>1565</c:v>
                </c:pt>
                <c:pt idx="6141">
                  <c:v>1576</c:v>
                </c:pt>
                <c:pt idx="6142">
                  <c:v>1572</c:v>
                </c:pt>
                <c:pt idx="6143">
                  <c:v>1503</c:v>
                </c:pt>
                <c:pt idx="6144">
                  <c:v>1555</c:v>
                </c:pt>
                <c:pt idx="6145">
                  <c:v>1527</c:v>
                </c:pt>
                <c:pt idx="6146">
                  <c:v>1548</c:v>
                </c:pt>
                <c:pt idx="6147">
                  <c:v>1529</c:v>
                </c:pt>
                <c:pt idx="6148">
                  <c:v>1537</c:v>
                </c:pt>
                <c:pt idx="6149">
                  <c:v>1538</c:v>
                </c:pt>
                <c:pt idx="6150">
                  <c:v>1500</c:v>
                </c:pt>
                <c:pt idx="6151">
                  <c:v>1526</c:v>
                </c:pt>
                <c:pt idx="6152">
                  <c:v>1590</c:v>
                </c:pt>
                <c:pt idx="6153">
                  <c:v>1557</c:v>
                </c:pt>
                <c:pt idx="6154">
                  <c:v>1535</c:v>
                </c:pt>
                <c:pt idx="6155">
                  <c:v>1562</c:v>
                </c:pt>
                <c:pt idx="6156">
                  <c:v>1587</c:v>
                </c:pt>
                <c:pt idx="6157">
                  <c:v>1574</c:v>
                </c:pt>
                <c:pt idx="6158">
                  <c:v>1620</c:v>
                </c:pt>
                <c:pt idx="6159">
                  <c:v>1547</c:v>
                </c:pt>
                <c:pt idx="6160">
                  <c:v>1515</c:v>
                </c:pt>
                <c:pt idx="6161">
                  <c:v>1576</c:v>
                </c:pt>
                <c:pt idx="6162">
                  <c:v>1582</c:v>
                </c:pt>
                <c:pt idx="6163">
                  <c:v>1512</c:v>
                </c:pt>
                <c:pt idx="6164">
                  <c:v>1522</c:v>
                </c:pt>
                <c:pt idx="6165">
                  <c:v>1556</c:v>
                </c:pt>
                <c:pt idx="6166">
                  <c:v>1545</c:v>
                </c:pt>
                <c:pt idx="6167">
                  <c:v>1555</c:v>
                </c:pt>
                <c:pt idx="6168">
                  <c:v>1563</c:v>
                </c:pt>
                <c:pt idx="6169">
                  <c:v>1564</c:v>
                </c:pt>
                <c:pt idx="6170">
                  <c:v>1516</c:v>
                </c:pt>
                <c:pt idx="6171">
                  <c:v>1525</c:v>
                </c:pt>
                <c:pt idx="6172">
                  <c:v>1572</c:v>
                </c:pt>
                <c:pt idx="6173">
                  <c:v>1531</c:v>
                </c:pt>
                <c:pt idx="6174">
                  <c:v>1510</c:v>
                </c:pt>
                <c:pt idx="6175">
                  <c:v>1553</c:v>
                </c:pt>
                <c:pt idx="6176">
                  <c:v>1515</c:v>
                </c:pt>
                <c:pt idx="6177">
                  <c:v>1519</c:v>
                </c:pt>
                <c:pt idx="6178">
                  <c:v>1558</c:v>
                </c:pt>
                <c:pt idx="6179">
                  <c:v>1499</c:v>
                </c:pt>
                <c:pt idx="6180">
                  <c:v>1537</c:v>
                </c:pt>
                <c:pt idx="6181">
                  <c:v>1526</c:v>
                </c:pt>
                <c:pt idx="6182">
                  <c:v>1512</c:v>
                </c:pt>
                <c:pt idx="6183">
                  <c:v>1571</c:v>
                </c:pt>
                <c:pt idx="6184">
                  <c:v>1527</c:v>
                </c:pt>
                <c:pt idx="6185">
                  <c:v>1514</c:v>
                </c:pt>
                <c:pt idx="6186">
                  <c:v>1485</c:v>
                </c:pt>
                <c:pt idx="6187">
                  <c:v>1501</c:v>
                </c:pt>
                <c:pt idx="6188">
                  <c:v>1503</c:v>
                </c:pt>
                <c:pt idx="6189">
                  <c:v>1544</c:v>
                </c:pt>
                <c:pt idx="6190">
                  <c:v>1578</c:v>
                </c:pt>
                <c:pt idx="6191">
                  <c:v>1532</c:v>
                </c:pt>
                <c:pt idx="6192">
                  <c:v>1585</c:v>
                </c:pt>
                <c:pt idx="6193">
                  <c:v>1504</c:v>
                </c:pt>
                <c:pt idx="6194">
                  <c:v>1551</c:v>
                </c:pt>
                <c:pt idx="6195">
                  <c:v>1574</c:v>
                </c:pt>
                <c:pt idx="6196">
                  <c:v>1477</c:v>
                </c:pt>
                <c:pt idx="6197">
                  <c:v>1555</c:v>
                </c:pt>
                <c:pt idx="6198">
                  <c:v>1570</c:v>
                </c:pt>
                <c:pt idx="6199">
                  <c:v>1437</c:v>
                </c:pt>
                <c:pt idx="6200">
                  <c:v>1497</c:v>
                </c:pt>
                <c:pt idx="6201">
                  <c:v>1551</c:v>
                </c:pt>
                <c:pt idx="6202">
                  <c:v>1555</c:v>
                </c:pt>
                <c:pt idx="6203">
                  <c:v>1489</c:v>
                </c:pt>
                <c:pt idx="6204">
                  <c:v>1561</c:v>
                </c:pt>
                <c:pt idx="6205">
                  <c:v>1476</c:v>
                </c:pt>
                <c:pt idx="6206">
                  <c:v>1518</c:v>
                </c:pt>
                <c:pt idx="6207">
                  <c:v>1534</c:v>
                </c:pt>
                <c:pt idx="6208">
                  <c:v>1523</c:v>
                </c:pt>
                <c:pt idx="6209">
                  <c:v>1553</c:v>
                </c:pt>
                <c:pt idx="6210">
                  <c:v>1543</c:v>
                </c:pt>
                <c:pt idx="6211">
                  <c:v>1442</c:v>
                </c:pt>
                <c:pt idx="6212">
                  <c:v>1569</c:v>
                </c:pt>
                <c:pt idx="6213">
                  <c:v>1512</c:v>
                </c:pt>
                <c:pt idx="6214">
                  <c:v>1537</c:v>
                </c:pt>
                <c:pt idx="6215">
                  <c:v>1573</c:v>
                </c:pt>
                <c:pt idx="6216">
                  <c:v>1499</c:v>
                </c:pt>
                <c:pt idx="6217">
                  <c:v>1510</c:v>
                </c:pt>
                <c:pt idx="6218">
                  <c:v>1512</c:v>
                </c:pt>
                <c:pt idx="6219">
                  <c:v>1506</c:v>
                </c:pt>
                <c:pt idx="6220">
                  <c:v>1578</c:v>
                </c:pt>
                <c:pt idx="6221">
                  <c:v>1573</c:v>
                </c:pt>
                <c:pt idx="6222">
                  <c:v>1555</c:v>
                </c:pt>
                <c:pt idx="6223">
                  <c:v>1505</c:v>
                </c:pt>
                <c:pt idx="6224">
                  <c:v>1506</c:v>
                </c:pt>
                <c:pt idx="6225">
                  <c:v>1480</c:v>
                </c:pt>
                <c:pt idx="6226">
                  <c:v>1569</c:v>
                </c:pt>
                <c:pt idx="6227">
                  <c:v>1545</c:v>
                </c:pt>
                <c:pt idx="6228">
                  <c:v>1522</c:v>
                </c:pt>
                <c:pt idx="6229">
                  <c:v>1482</c:v>
                </c:pt>
                <c:pt idx="6230">
                  <c:v>1486</c:v>
                </c:pt>
                <c:pt idx="6231">
                  <c:v>1455</c:v>
                </c:pt>
                <c:pt idx="6232">
                  <c:v>1591</c:v>
                </c:pt>
                <c:pt idx="6233">
                  <c:v>1452</c:v>
                </c:pt>
                <c:pt idx="6234">
                  <c:v>1544</c:v>
                </c:pt>
                <c:pt idx="6235">
                  <c:v>1471</c:v>
                </c:pt>
                <c:pt idx="6236">
                  <c:v>1528</c:v>
                </c:pt>
                <c:pt idx="6237">
                  <c:v>1454</c:v>
                </c:pt>
                <c:pt idx="6238">
                  <c:v>1512</c:v>
                </c:pt>
                <c:pt idx="6239">
                  <c:v>1551</c:v>
                </c:pt>
                <c:pt idx="6240">
                  <c:v>1555</c:v>
                </c:pt>
                <c:pt idx="6241">
                  <c:v>1507</c:v>
                </c:pt>
                <c:pt idx="6242">
                  <c:v>1552</c:v>
                </c:pt>
                <c:pt idx="6243">
                  <c:v>1514</c:v>
                </c:pt>
                <c:pt idx="6244">
                  <c:v>1518</c:v>
                </c:pt>
                <c:pt idx="6245">
                  <c:v>1546</c:v>
                </c:pt>
                <c:pt idx="6246">
                  <c:v>1513</c:v>
                </c:pt>
                <c:pt idx="6247">
                  <c:v>1502</c:v>
                </c:pt>
                <c:pt idx="6248">
                  <c:v>1510</c:v>
                </c:pt>
                <c:pt idx="6249">
                  <c:v>1453</c:v>
                </c:pt>
                <c:pt idx="6250">
                  <c:v>1480</c:v>
                </c:pt>
                <c:pt idx="6251">
                  <c:v>1515</c:v>
                </c:pt>
                <c:pt idx="6252">
                  <c:v>1487</c:v>
                </c:pt>
                <c:pt idx="6253">
                  <c:v>1524</c:v>
                </c:pt>
                <c:pt idx="6254">
                  <c:v>1489</c:v>
                </c:pt>
                <c:pt idx="6255">
                  <c:v>1522</c:v>
                </c:pt>
                <c:pt idx="6256">
                  <c:v>1501</c:v>
                </c:pt>
                <c:pt idx="6257">
                  <c:v>1491</c:v>
                </c:pt>
                <c:pt idx="6258">
                  <c:v>1415</c:v>
                </c:pt>
                <c:pt idx="6259">
                  <c:v>1590</c:v>
                </c:pt>
                <c:pt idx="6260">
                  <c:v>1484</c:v>
                </c:pt>
                <c:pt idx="6261">
                  <c:v>1454</c:v>
                </c:pt>
                <c:pt idx="6262">
                  <c:v>1477</c:v>
                </c:pt>
                <c:pt idx="6263">
                  <c:v>1499</c:v>
                </c:pt>
                <c:pt idx="6264">
                  <c:v>1521</c:v>
                </c:pt>
                <c:pt idx="6265">
                  <c:v>1515</c:v>
                </c:pt>
                <c:pt idx="6266">
                  <c:v>1514</c:v>
                </c:pt>
                <c:pt idx="6267">
                  <c:v>1528</c:v>
                </c:pt>
                <c:pt idx="6268">
                  <c:v>1519</c:v>
                </c:pt>
                <c:pt idx="6269">
                  <c:v>1493</c:v>
                </c:pt>
                <c:pt idx="6270">
                  <c:v>1501</c:v>
                </c:pt>
                <c:pt idx="6271">
                  <c:v>1549</c:v>
                </c:pt>
                <c:pt idx="6272">
                  <c:v>1509</c:v>
                </c:pt>
                <c:pt idx="6273">
                  <c:v>1505</c:v>
                </c:pt>
                <c:pt idx="6274">
                  <c:v>1505</c:v>
                </c:pt>
                <c:pt idx="6275">
                  <c:v>1518</c:v>
                </c:pt>
                <c:pt idx="6276">
                  <c:v>1538</c:v>
                </c:pt>
                <c:pt idx="6277">
                  <c:v>1442</c:v>
                </c:pt>
                <c:pt idx="6278">
                  <c:v>1445</c:v>
                </c:pt>
                <c:pt idx="6279">
                  <c:v>1487</c:v>
                </c:pt>
                <c:pt idx="6280">
                  <c:v>1494</c:v>
                </c:pt>
                <c:pt idx="6281">
                  <c:v>1455</c:v>
                </c:pt>
                <c:pt idx="6282">
                  <c:v>1476</c:v>
                </c:pt>
                <c:pt idx="6283">
                  <c:v>1494</c:v>
                </c:pt>
                <c:pt idx="6284">
                  <c:v>1470</c:v>
                </c:pt>
                <c:pt idx="6285">
                  <c:v>1495</c:v>
                </c:pt>
                <c:pt idx="6286">
                  <c:v>1565</c:v>
                </c:pt>
                <c:pt idx="6287">
                  <c:v>1464</c:v>
                </c:pt>
                <c:pt idx="6288">
                  <c:v>1484</c:v>
                </c:pt>
                <c:pt idx="6289">
                  <c:v>1496</c:v>
                </c:pt>
                <c:pt idx="6290">
                  <c:v>1449</c:v>
                </c:pt>
                <c:pt idx="6291">
                  <c:v>1508</c:v>
                </c:pt>
                <c:pt idx="6292">
                  <c:v>1471</c:v>
                </c:pt>
                <c:pt idx="6293">
                  <c:v>1471</c:v>
                </c:pt>
                <c:pt idx="6294">
                  <c:v>1520</c:v>
                </c:pt>
                <c:pt idx="6295">
                  <c:v>1541</c:v>
                </c:pt>
                <c:pt idx="6296">
                  <c:v>1570</c:v>
                </c:pt>
                <c:pt idx="6297">
                  <c:v>1517</c:v>
                </c:pt>
                <c:pt idx="6298">
                  <c:v>1513</c:v>
                </c:pt>
                <c:pt idx="6299">
                  <c:v>1507</c:v>
                </c:pt>
                <c:pt idx="6300">
                  <c:v>1504</c:v>
                </c:pt>
                <c:pt idx="6301">
                  <c:v>1511</c:v>
                </c:pt>
                <c:pt idx="6302">
                  <c:v>1483</c:v>
                </c:pt>
                <c:pt idx="6303">
                  <c:v>1444</c:v>
                </c:pt>
                <c:pt idx="6304">
                  <c:v>1446</c:v>
                </c:pt>
                <c:pt idx="6305">
                  <c:v>1494</c:v>
                </c:pt>
                <c:pt idx="6306">
                  <c:v>1513</c:v>
                </c:pt>
                <c:pt idx="6307">
                  <c:v>1543</c:v>
                </c:pt>
                <c:pt idx="6308">
                  <c:v>1410</c:v>
                </c:pt>
                <c:pt idx="6309">
                  <c:v>1454</c:v>
                </c:pt>
                <c:pt idx="6310">
                  <c:v>1451</c:v>
                </c:pt>
                <c:pt idx="6311">
                  <c:v>1437</c:v>
                </c:pt>
                <c:pt idx="6312">
                  <c:v>1459</c:v>
                </c:pt>
                <c:pt idx="6313">
                  <c:v>1488</c:v>
                </c:pt>
                <c:pt idx="6314">
                  <c:v>1580</c:v>
                </c:pt>
                <c:pt idx="6315">
                  <c:v>1459</c:v>
                </c:pt>
                <c:pt idx="6316">
                  <c:v>1471</c:v>
                </c:pt>
                <c:pt idx="6317">
                  <c:v>1453</c:v>
                </c:pt>
                <c:pt idx="6318">
                  <c:v>1496</c:v>
                </c:pt>
                <c:pt idx="6319">
                  <c:v>1465</c:v>
                </c:pt>
                <c:pt idx="6320">
                  <c:v>1514</c:v>
                </c:pt>
                <c:pt idx="6321">
                  <c:v>1495</c:v>
                </c:pt>
                <c:pt idx="6322">
                  <c:v>1513</c:v>
                </c:pt>
                <c:pt idx="6323">
                  <c:v>1506</c:v>
                </c:pt>
                <c:pt idx="6324">
                  <c:v>1475</c:v>
                </c:pt>
                <c:pt idx="6325">
                  <c:v>1431</c:v>
                </c:pt>
                <c:pt idx="6326">
                  <c:v>1477</c:v>
                </c:pt>
                <c:pt idx="6327">
                  <c:v>1488</c:v>
                </c:pt>
                <c:pt idx="6328">
                  <c:v>1486</c:v>
                </c:pt>
                <c:pt idx="6329">
                  <c:v>1496</c:v>
                </c:pt>
                <c:pt idx="6330">
                  <c:v>1484</c:v>
                </c:pt>
                <c:pt idx="6331">
                  <c:v>1464</c:v>
                </c:pt>
                <c:pt idx="6332">
                  <c:v>1507</c:v>
                </c:pt>
                <c:pt idx="6333">
                  <c:v>1502</c:v>
                </c:pt>
                <c:pt idx="6334">
                  <c:v>1552</c:v>
                </c:pt>
                <c:pt idx="6335">
                  <c:v>1505</c:v>
                </c:pt>
                <c:pt idx="6336">
                  <c:v>1461</c:v>
                </c:pt>
                <c:pt idx="6337">
                  <c:v>1496</c:v>
                </c:pt>
                <c:pt idx="6338">
                  <c:v>1481</c:v>
                </c:pt>
                <c:pt idx="6339">
                  <c:v>1467</c:v>
                </c:pt>
                <c:pt idx="6340">
                  <c:v>1486</c:v>
                </c:pt>
                <c:pt idx="6341">
                  <c:v>1486</c:v>
                </c:pt>
                <c:pt idx="6342">
                  <c:v>1470</c:v>
                </c:pt>
                <c:pt idx="6343">
                  <c:v>1498</c:v>
                </c:pt>
                <c:pt idx="6344">
                  <c:v>1451</c:v>
                </c:pt>
                <c:pt idx="6345">
                  <c:v>1438</c:v>
                </c:pt>
                <c:pt idx="6346">
                  <c:v>1508</c:v>
                </c:pt>
                <c:pt idx="6347">
                  <c:v>1416</c:v>
                </c:pt>
                <c:pt idx="6348">
                  <c:v>1480</c:v>
                </c:pt>
                <c:pt idx="6349">
                  <c:v>1417</c:v>
                </c:pt>
                <c:pt idx="6350">
                  <c:v>1517</c:v>
                </c:pt>
                <c:pt idx="6351">
                  <c:v>1483</c:v>
                </c:pt>
                <c:pt idx="6352">
                  <c:v>1499</c:v>
                </c:pt>
                <c:pt idx="6353">
                  <c:v>1516</c:v>
                </c:pt>
                <c:pt idx="6354">
                  <c:v>1472</c:v>
                </c:pt>
                <c:pt idx="6355">
                  <c:v>1463</c:v>
                </c:pt>
                <c:pt idx="6356">
                  <c:v>1507</c:v>
                </c:pt>
                <c:pt idx="6357">
                  <c:v>1442</c:v>
                </c:pt>
                <c:pt idx="6358">
                  <c:v>1460</c:v>
                </c:pt>
                <c:pt idx="6359">
                  <c:v>1436</c:v>
                </c:pt>
                <c:pt idx="6360">
                  <c:v>1459</c:v>
                </c:pt>
                <c:pt idx="6361">
                  <c:v>1484</c:v>
                </c:pt>
                <c:pt idx="6362">
                  <c:v>1487</c:v>
                </c:pt>
                <c:pt idx="6363">
                  <c:v>1520</c:v>
                </c:pt>
                <c:pt idx="6364">
                  <c:v>1524</c:v>
                </c:pt>
                <c:pt idx="6365">
                  <c:v>1492</c:v>
                </c:pt>
                <c:pt idx="6366">
                  <c:v>1466</c:v>
                </c:pt>
                <c:pt idx="6367">
                  <c:v>1420</c:v>
                </c:pt>
                <c:pt idx="6368">
                  <c:v>1549</c:v>
                </c:pt>
                <c:pt idx="6369">
                  <c:v>1494</c:v>
                </c:pt>
                <c:pt idx="6370">
                  <c:v>1466</c:v>
                </c:pt>
                <c:pt idx="6371">
                  <c:v>1445</c:v>
                </c:pt>
                <c:pt idx="6372">
                  <c:v>1466</c:v>
                </c:pt>
                <c:pt idx="6373">
                  <c:v>1407</c:v>
                </c:pt>
                <c:pt idx="6374">
                  <c:v>1514</c:v>
                </c:pt>
                <c:pt idx="6375">
                  <c:v>1455</c:v>
                </c:pt>
                <c:pt idx="6376">
                  <c:v>1483</c:v>
                </c:pt>
                <c:pt idx="6377">
                  <c:v>1542</c:v>
                </c:pt>
                <c:pt idx="6378">
                  <c:v>1544</c:v>
                </c:pt>
                <c:pt idx="6379">
                  <c:v>1425</c:v>
                </c:pt>
                <c:pt idx="6380">
                  <c:v>1477</c:v>
                </c:pt>
                <c:pt idx="6381">
                  <c:v>1419</c:v>
                </c:pt>
                <c:pt idx="6382">
                  <c:v>1437</c:v>
                </c:pt>
                <c:pt idx="6383">
                  <c:v>1482</c:v>
                </c:pt>
                <c:pt idx="6384">
                  <c:v>1419</c:v>
                </c:pt>
                <c:pt idx="6385">
                  <c:v>1413</c:v>
                </c:pt>
                <c:pt idx="6386">
                  <c:v>1420</c:v>
                </c:pt>
                <c:pt idx="6387">
                  <c:v>1497</c:v>
                </c:pt>
                <c:pt idx="6388">
                  <c:v>1477</c:v>
                </c:pt>
                <c:pt idx="6389">
                  <c:v>1473</c:v>
                </c:pt>
                <c:pt idx="6390">
                  <c:v>1428</c:v>
                </c:pt>
                <c:pt idx="6391">
                  <c:v>1461</c:v>
                </c:pt>
                <c:pt idx="6392">
                  <c:v>1509</c:v>
                </c:pt>
                <c:pt idx="6393">
                  <c:v>1488</c:v>
                </c:pt>
                <c:pt idx="6394">
                  <c:v>1436</c:v>
                </c:pt>
                <c:pt idx="6395">
                  <c:v>1460</c:v>
                </c:pt>
                <c:pt idx="6396">
                  <c:v>1495</c:v>
                </c:pt>
                <c:pt idx="6397">
                  <c:v>1476</c:v>
                </c:pt>
                <c:pt idx="6398">
                  <c:v>1396</c:v>
                </c:pt>
                <c:pt idx="6399">
                  <c:v>1484</c:v>
                </c:pt>
                <c:pt idx="6400">
                  <c:v>1454</c:v>
                </c:pt>
                <c:pt idx="6401">
                  <c:v>1455</c:v>
                </c:pt>
                <c:pt idx="6402">
                  <c:v>1439</c:v>
                </c:pt>
                <c:pt idx="6403">
                  <c:v>1508</c:v>
                </c:pt>
                <c:pt idx="6404">
                  <c:v>1521</c:v>
                </c:pt>
                <c:pt idx="6405">
                  <c:v>1537</c:v>
                </c:pt>
                <c:pt idx="6406">
                  <c:v>1447</c:v>
                </c:pt>
                <c:pt idx="6407">
                  <c:v>1478</c:v>
                </c:pt>
                <c:pt idx="6408">
                  <c:v>1445</c:v>
                </c:pt>
                <c:pt idx="6409">
                  <c:v>1436</c:v>
                </c:pt>
                <c:pt idx="6410">
                  <c:v>1474</c:v>
                </c:pt>
                <c:pt idx="6411">
                  <c:v>1487</c:v>
                </c:pt>
                <c:pt idx="6412">
                  <c:v>1502</c:v>
                </c:pt>
                <c:pt idx="6413">
                  <c:v>1433</c:v>
                </c:pt>
                <c:pt idx="6414">
                  <c:v>1382</c:v>
                </c:pt>
                <c:pt idx="6415">
                  <c:v>1461</c:v>
                </c:pt>
                <c:pt idx="6416">
                  <c:v>1445</c:v>
                </c:pt>
                <c:pt idx="6417">
                  <c:v>1520</c:v>
                </c:pt>
                <c:pt idx="6418">
                  <c:v>1469</c:v>
                </c:pt>
                <c:pt idx="6419">
                  <c:v>1381</c:v>
                </c:pt>
                <c:pt idx="6420">
                  <c:v>1423</c:v>
                </c:pt>
                <c:pt idx="6421">
                  <c:v>1429</c:v>
                </c:pt>
                <c:pt idx="6422">
                  <c:v>1439</c:v>
                </c:pt>
                <c:pt idx="6423">
                  <c:v>1508</c:v>
                </c:pt>
                <c:pt idx="6424">
                  <c:v>1448</c:v>
                </c:pt>
                <c:pt idx="6425">
                  <c:v>1405</c:v>
                </c:pt>
                <c:pt idx="6426">
                  <c:v>1443</c:v>
                </c:pt>
                <c:pt idx="6427">
                  <c:v>1438</c:v>
                </c:pt>
                <c:pt idx="6428">
                  <c:v>1446</c:v>
                </c:pt>
                <c:pt idx="6429">
                  <c:v>1495</c:v>
                </c:pt>
                <c:pt idx="6430">
                  <c:v>1477</c:v>
                </c:pt>
                <c:pt idx="6431">
                  <c:v>1418</c:v>
                </c:pt>
                <c:pt idx="6432">
                  <c:v>1428</c:v>
                </c:pt>
                <c:pt idx="6433">
                  <c:v>1462</c:v>
                </c:pt>
                <c:pt idx="6434">
                  <c:v>1399</c:v>
                </c:pt>
                <c:pt idx="6435">
                  <c:v>1460</c:v>
                </c:pt>
                <c:pt idx="6436">
                  <c:v>1446</c:v>
                </c:pt>
                <c:pt idx="6437">
                  <c:v>1471</c:v>
                </c:pt>
                <c:pt idx="6438">
                  <c:v>1407</c:v>
                </c:pt>
                <c:pt idx="6439">
                  <c:v>1481</c:v>
                </c:pt>
                <c:pt idx="6440">
                  <c:v>1452</c:v>
                </c:pt>
                <c:pt idx="6441">
                  <c:v>1463</c:v>
                </c:pt>
                <c:pt idx="6442">
                  <c:v>1477</c:v>
                </c:pt>
                <c:pt idx="6443">
                  <c:v>1417</c:v>
                </c:pt>
                <c:pt idx="6444">
                  <c:v>1339</c:v>
                </c:pt>
                <c:pt idx="6445">
                  <c:v>1435</c:v>
                </c:pt>
                <c:pt idx="6446">
                  <c:v>1436</c:v>
                </c:pt>
                <c:pt idx="6447">
                  <c:v>1410</c:v>
                </c:pt>
                <c:pt idx="6448">
                  <c:v>1451</c:v>
                </c:pt>
                <c:pt idx="6449">
                  <c:v>1463</c:v>
                </c:pt>
                <c:pt idx="6450">
                  <c:v>1426</c:v>
                </c:pt>
                <c:pt idx="6451">
                  <c:v>1392</c:v>
                </c:pt>
                <c:pt idx="6452">
                  <c:v>1401</c:v>
                </c:pt>
                <c:pt idx="6453">
                  <c:v>1445</c:v>
                </c:pt>
                <c:pt idx="6454">
                  <c:v>1437</c:v>
                </c:pt>
                <c:pt idx="6455">
                  <c:v>1419</c:v>
                </c:pt>
                <c:pt idx="6456">
                  <c:v>1400</c:v>
                </c:pt>
                <c:pt idx="6457">
                  <c:v>1432</c:v>
                </c:pt>
                <c:pt idx="6458">
                  <c:v>1411</c:v>
                </c:pt>
                <c:pt idx="6459">
                  <c:v>1427</c:v>
                </c:pt>
                <c:pt idx="6460">
                  <c:v>1428</c:v>
                </c:pt>
                <c:pt idx="6461">
                  <c:v>1391</c:v>
                </c:pt>
                <c:pt idx="6462">
                  <c:v>1364</c:v>
                </c:pt>
                <c:pt idx="6463">
                  <c:v>1428</c:v>
                </c:pt>
                <c:pt idx="6464">
                  <c:v>1423</c:v>
                </c:pt>
                <c:pt idx="6465">
                  <c:v>1441</c:v>
                </c:pt>
                <c:pt idx="6466">
                  <c:v>1393</c:v>
                </c:pt>
                <c:pt idx="6467">
                  <c:v>1416</c:v>
                </c:pt>
                <c:pt idx="6468">
                  <c:v>1480</c:v>
                </c:pt>
                <c:pt idx="6469">
                  <c:v>1425</c:v>
                </c:pt>
                <c:pt idx="6470">
                  <c:v>1444</c:v>
                </c:pt>
                <c:pt idx="6471">
                  <c:v>1424</c:v>
                </c:pt>
                <c:pt idx="6472">
                  <c:v>1411</c:v>
                </c:pt>
                <c:pt idx="6473">
                  <c:v>1466</c:v>
                </c:pt>
                <c:pt idx="6474">
                  <c:v>1501</c:v>
                </c:pt>
                <c:pt idx="6475">
                  <c:v>1427</c:v>
                </c:pt>
                <c:pt idx="6476">
                  <c:v>1428</c:v>
                </c:pt>
                <c:pt idx="6477">
                  <c:v>1420</c:v>
                </c:pt>
                <c:pt idx="6478">
                  <c:v>1394</c:v>
                </c:pt>
                <c:pt idx="6479">
                  <c:v>1448</c:v>
                </c:pt>
                <c:pt idx="6480">
                  <c:v>1481</c:v>
                </c:pt>
                <c:pt idx="6481">
                  <c:v>1418</c:v>
                </c:pt>
                <c:pt idx="6482">
                  <c:v>1455</c:v>
                </c:pt>
                <c:pt idx="6483">
                  <c:v>1426</c:v>
                </c:pt>
                <c:pt idx="6484">
                  <c:v>1421</c:v>
                </c:pt>
                <c:pt idx="6485">
                  <c:v>1459</c:v>
                </c:pt>
                <c:pt idx="6486">
                  <c:v>1416</c:v>
                </c:pt>
                <c:pt idx="6487">
                  <c:v>1435</c:v>
                </c:pt>
                <c:pt idx="6488">
                  <c:v>1445</c:v>
                </c:pt>
                <c:pt idx="6489">
                  <c:v>1456</c:v>
                </c:pt>
                <c:pt idx="6490">
                  <c:v>1475</c:v>
                </c:pt>
                <c:pt idx="6491">
                  <c:v>1451</c:v>
                </c:pt>
                <c:pt idx="6492">
                  <c:v>1441</c:v>
                </c:pt>
                <c:pt idx="6493">
                  <c:v>1453</c:v>
                </c:pt>
                <c:pt idx="6494">
                  <c:v>1485</c:v>
                </c:pt>
                <c:pt idx="6495">
                  <c:v>1487</c:v>
                </c:pt>
                <c:pt idx="6496">
                  <c:v>1463</c:v>
                </c:pt>
                <c:pt idx="6497">
                  <c:v>1422</c:v>
                </c:pt>
                <c:pt idx="6498">
                  <c:v>1461</c:v>
                </c:pt>
                <c:pt idx="6499">
                  <c:v>1440</c:v>
                </c:pt>
                <c:pt idx="6500">
                  <c:v>1386</c:v>
                </c:pt>
                <c:pt idx="6501">
                  <c:v>1410</c:v>
                </c:pt>
                <c:pt idx="6502">
                  <c:v>1405</c:v>
                </c:pt>
                <c:pt idx="6503">
                  <c:v>1419</c:v>
                </c:pt>
                <c:pt idx="6504">
                  <c:v>1384</c:v>
                </c:pt>
                <c:pt idx="6505">
                  <c:v>1538</c:v>
                </c:pt>
                <c:pt idx="6506">
                  <c:v>1477</c:v>
                </c:pt>
                <c:pt idx="6507">
                  <c:v>1473</c:v>
                </c:pt>
                <c:pt idx="6508">
                  <c:v>1474</c:v>
                </c:pt>
                <c:pt idx="6509">
                  <c:v>1463</c:v>
                </c:pt>
                <c:pt idx="6510">
                  <c:v>1449</c:v>
                </c:pt>
                <c:pt idx="6511">
                  <c:v>1462</c:v>
                </c:pt>
                <c:pt idx="6512">
                  <c:v>1418</c:v>
                </c:pt>
                <c:pt idx="6513">
                  <c:v>1483</c:v>
                </c:pt>
                <c:pt idx="6514">
                  <c:v>1439</c:v>
                </c:pt>
                <c:pt idx="6515">
                  <c:v>1412</c:v>
                </c:pt>
                <c:pt idx="6516">
                  <c:v>1437</c:v>
                </c:pt>
                <c:pt idx="6517">
                  <c:v>1414</c:v>
                </c:pt>
                <c:pt idx="6518">
                  <c:v>1401</c:v>
                </c:pt>
                <c:pt idx="6519">
                  <c:v>1416</c:v>
                </c:pt>
                <c:pt idx="6520">
                  <c:v>1448</c:v>
                </c:pt>
                <c:pt idx="6521">
                  <c:v>1410</c:v>
                </c:pt>
                <c:pt idx="6522">
                  <c:v>1481</c:v>
                </c:pt>
                <c:pt idx="6523">
                  <c:v>1426</c:v>
                </c:pt>
                <c:pt idx="6524">
                  <c:v>1381</c:v>
                </c:pt>
                <c:pt idx="6525">
                  <c:v>1454</c:v>
                </c:pt>
                <c:pt idx="6526">
                  <c:v>1414</c:v>
                </c:pt>
                <c:pt idx="6527">
                  <c:v>1393</c:v>
                </c:pt>
                <c:pt idx="6528">
                  <c:v>1387</c:v>
                </c:pt>
                <c:pt idx="6529">
                  <c:v>1473</c:v>
                </c:pt>
                <c:pt idx="6530">
                  <c:v>1361</c:v>
                </c:pt>
                <c:pt idx="6531">
                  <c:v>1402</c:v>
                </c:pt>
                <c:pt idx="6532">
                  <c:v>1449</c:v>
                </c:pt>
                <c:pt idx="6533">
                  <c:v>1372</c:v>
                </c:pt>
                <c:pt idx="6534">
                  <c:v>1341</c:v>
                </c:pt>
                <c:pt idx="6535">
                  <c:v>1387</c:v>
                </c:pt>
                <c:pt idx="6536">
                  <c:v>1362</c:v>
                </c:pt>
                <c:pt idx="6537">
                  <c:v>1380</c:v>
                </c:pt>
                <c:pt idx="6538">
                  <c:v>1392</c:v>
                </c:pt>
                <c:pt idx="6539">
                  <c:v>1452</c:v>
                </c:pt>
                <c:pt idx="6540">
                  <c:v>1490</c:v>
                </c:pt>
                <c:pt idx="6541">
                  <c:v>1423</c:v>
                </c:pt>
                <c:pt idx="6542">
                  <c:v>1415</c:v>
                </c:pt>
                <c:pt idx="6543">
                  <c:v>1433</c:v>
                </c:pt>
                <c:pt idx="6544">
                  <c:v>1421</c:v>
                </c:pt>
                <c:pt idx="6545">
                  <c:v>1417</c:v>
                </c:pt>
                <c:pt idx="6546">
                  <c:v>1454</c:v>
                </c:pt>
                <c:pt idx="6547">
                  <c:v>1367</c:v>
                </c:pt>
                <c:pt idx="6548">
                  <c:v>1402</c:v>
                </c:pt>
                <c:pt idx="6549">
                  <c:v>1423</c:v>
                </c:pt>
                <c:pt idx="6550">
                  <c:v>1385</c:v>
                </c:pt>
                <c:pt idx="6551">
                  <c:v>1421</c:v>
                </c:pt>
                <c:pt idx="6552">
                  <c:v>1410</c:v>
                </c:pt>
                <c:pt idx="6553">
                  <c:v>1398</c:v>
                </c:pt>
                <c:pt idx="6554">
                  <c:v>1426</c:v>
                </c:pt>
                <c:pt idx="6555">
                  <c:v>1454</c:v>
                </c:pt>
                <c:pt idx="6556">
                  <c:v>1357</c:v>
                </c:pt>
                <c:pt idx="6557">
                  <c:v>1340</c:v>
                </c:pt>
                <c:pt idx="6558">
                  <c:v>1386</c:v>
                </c:pt>
                <c:pt idx="6559">
                  <c:v>1459</c:v>
                </c:pt>
                <c:pt idx="6560">
                  <c:v>1391</c:v>
                </c:pt>
                <c:pt idx="6561">
                  <c:v>1432</c:v>
                </c:pt>
                <c:pt idx="6562">
                  <c:v>1342</c:v>
                </c:pt>
                <c:pt idx="6563">
                  <c:v>1345</c:v>
                </c:pt>
                <c:pt idx="6564">
                  <c:v>1362</c:v>
                </c:pt>
                <c:pt idx="6565">
                  <c:v>1383</c:v>
                </c:pt>
                <c:pt idx="6566">
                  <c:v>1431</c:v>
                </c:pt>
                <c:pt idx="6567">
                  <c:v>1441</c:v>
                </c:pt>
                <c:pt idx="6568">
                  <c:v>1343</c:v>
                </c:pt>
                <c:pt idx="6569">
                  <c:v>1328</c:v>
                </c:pt>
                <c:pt idx="6570">
                  <c:v>1431</c:v>
                </c:pt>
                <c:pt idx="6571">
                  <c:v>1389</c:v>
                </c:pt>
                <c:pt idx="6572">
                  <c:v>1351</c:v>
                </c:pt>
                <c:pt idx="6573">
                  <c:v>1388</c:v>
                </c:pt>
                <c:pt idx="6574">
                  <c:v>1364</c:v>
                </c:pt>
                <c:pt idx="6575">
                  <c:v>1406</c:v>
                </c:pt>
                <c:pt idx="6576">
                  <c:v>1401</c:v>
                </c:pt>
                <c:pt idx="6577">
                  <c:v>1449</c:v>
                </c:pt>
                <c:pt idx="6578">
                  <c:v>1420</c:v>
                </c:pt>
                <c:pt idx="6579">
                  <c:v>1334</c:v>
                </c:pt>
                <c:pt idx="6580">
                  <c:v>1394</c:v>
                </c:pt>
                <c:pt idx="6581">
                  <c:v>1353</c:v>
                </c:pt>
                <c:pt idx="6582">
                  <c:v>1427</c:v>
                </c:pt>
                <c:pt idx="6583">
                  <c:v>1421</c:v>
                </c:pt>
                <c:pt idx="6584">
                  <c:v>1443</c:v>
                </c:pt>
                <c:pt idx="6585">
                  <c:v>1392</c:v>
                </c:pt>
                <c:pt idx="6586">
                  <c:v>1346</c:v>
                </c:pt>
                <c:pt idx="6587">
                  <c:v>1406</c:v>
                </c:pt>
                <c:pt idx="6588">
                  <c:v>1428</c:v>
                </c:pt>
                <c:pt idx="6589">
                  <c:v>1393</c:v>
                </c:pt>
                <c:pt idx="6590">
                  <c:v>1381</c:v>
                </c:pt>
                <c:pt idx="6591">
                  <c:v>1435</c:v>
                </c:pt>
                <c:pt idx="6592">
                  <c:v>1355</c:v>
                </c:pt>
                <c:pt idx="6593">
                  <c:v>1371</c:v>
                </c:pt>
                <c:pt idx="6594">
                  <c:v>1373</c:v>
                </c:pt>
                <c:pt idx="6595">
                  <c:v>1444</c:v>
                </c:pt>
                <c:pt idx="6596">
                  <c:v>1383</c:v>
                </c:pt>
                <c:pt idx="6597">
                  <c:v>1370</c:v>
                </c:pt>
                <c:pt idx="6598">
                  <c:v>1419</c:v>
                </c:pt>
                <c:pt idx="6599">
                  <c:v>1438</c:v>
                </c:pt>
                <c:pt idx="6600">
                  <c:v>1416</c:v>
                </c:pt>
                <c:pt idx="6601">
                  <c:v>1356</c:v>
                </c:pt>
                <c:pt idx="6602">
                  <c:v>1395</c:v>
                </c:pt>
                <c:pt idx="6603">
                  <c:v>1377</c:v>
                </c:pt>
                <c:pt idx="6604">
                  <c:v>1367</c:v>
                </c:pt>
                <c:pt idx="6605">
                  <c:v>1465</c:v>
                </c:pt>
                <c:pt idx="6606">
                  <c:v>1360</c:v>
                </c:pt>
                <c:pt idx="6607">
                  <c:v>1398</c:v>
                </c:pt>
                <c:pt idx="6608">
                  <c:v>1435</c:v>
                </c:pt>
                <c:pt idx="6609">
                  <c:v>1461</c:v>
                </c:pt>
                <c:pt idx="6610">
                  <c:v>1361</c:v>
                </c:pt>
                <c:pt idx="6611">
                  <c:v>1363</c:v>
                </c:pt>
                <c:pt idx="6612">
                  <c:v>1435</c:v>
                </c:pt>
                <c:pt idx="6613">
                  <c:v>1358</c:v>
                </c:pt>
                <c:pt idx="6614">
                  <c:v>1435</c:v>
                </c:pt>
                <c:pt idx="6615">
                  <c:v>1401</c:v>
                </c:pt>
                <c:pt idx="6616">
                  <c:v>1408</c:v>
                </c:pt>
                <c:pt idx="6617">
                  <c:v>1394</c:v>
                </c:pt>
                <c:pt idx="6618">
                  <c:v>1426</c:v>
                </c:pt>
                <c:pt idx="6619">
                  <c:v>1403</c:v>
                </c:pt>
                <c:pt idx="6620">
                  <c:v>1431</c:v>
                </c:pt>
                <c:pt idx="6621">
                  <c:v>1412</c:v>
                </c:pt>
                <c:pt idx="6622">
                  <c:v>1429</c:v>
                </c:pt>
                <c:pt idx="6623">
                  <c:v>1404</c:v>
                </c:pt>
                <c:pt idx="6624">
                  <c:v>1381</c:v>
                </c:pt>
                <c:pt idx="6625">
                  <c:v>1383</c:v>
                </c:pt>
                <c:pt idx="6626">
                  <c:v>1429</c:v>
                </c:pt>
                <c:pt idx="6627">
                  <c:v>1397</c:v>
                </c:pt>
                <c:pt idx="6628">
                  <c:v>1393</c:v>
                </c:pt>
                <c:pt idx="6629">
                  <c:v>1443</c:v>
                </c:pt>
                <c:pt idx="6630">
                  <c:v>1341</c:v>
                </c:pt>
                <c:pt idx="6631">
                  <c:v>1398</c:v>
                </c:pt>
                <c:pt idx="6632">
                  <c:v>1421</c:v>
                </c:pt>
                <c:pt idx="6633">
                  <c:v>1334</c:v>
                </c:pt>
                <c:pt idx="6634">
                  <c:v>1413</c:v>
                </c:pt>
                <c:pt idx="6635">
                  <c:v>1487</c:v>
                </c:pt>
                <c:pt idx="6636">
                  <c:v>1381</c:v>
                </c:pt>
                <c:pt idx="6637">
                  <c:v>1320</c:v>
                </c:pt>
                <c:pt idx="6638">
                  <c:v>1300</c:v>
                </c:pt>
                <c:pt idx="6639">
                  <c:v>1341</c:v>
                </c:pt>
                <c:pt idx="6640">
                  <c:v>1466</c:v>
                </c:pt>
                <c:pt idx="6641">
                  <c:v>1432</c:v>
                </c:pt>
                <c:pt idx="6642">
                  <c:v>1381</c:v>
                </c:pt>
                <c:pt idx="6643">
                  <c:v>1376</c:v>
                </c:pt>
                <c:pt idx="6644">
                  <c:v>1394</c:v>
                </c:pt>
                <c:pt idx="6645">
                  <c:v>1418</c:v>
                </c:pt>
                <c:pt idx="6646">
                  <c:v>1391</c:v>
                </c:pt>
                <c:pt idx="6647">
                  <c:v>1339</c:v>
                </c:pt>
                <c:pt idx="6648">
                  <c:v>1337</c:v>
                </c:pt>
                <c:pt idx="6649">
                  <c:v>1354</c:v>
                </c:pt>
                <c:pt idx="6650">
                  <c:v>1463</c:v>
                </c:pt>
                <c:pt idx="6651">
                  <c:v>1389</c:v>
                </c:pt>
                <c:pt idx="6652">
                  <c:v>1416</c:v>
                </c:pt>
                <c:pt idx="6653">
                  <c:v>1339</c:v>
                </c:pt>
                <c:pt idx="6654">
                  <c:v>1376</c:v>
                </c:pt>
                <c:pt idx="6655">
                  <c:v>1332</c:v>
                </c:pt>
                <c:pt idx="6656">
                  <c:v>1377</c:v>
                </c:pt>
                <c:pt idx="6657">
                  <c:v>1370</c:v>
                </c:pt>
                <c:pt idx="6658">
                  <c:v>1378</c:v>
                </c:pt>
                <c:pt idx="6659">
                  <c:v>1360</c:v>
                </c:pt>
                <c:pt idx="6660">
                  <c:v>1356</c:v>
                </c:pt>
                <c:pt idx="6661">
                  <c:v>1387</c:v>
                </c:pt>
                <c:pt idx="6662">
                  <c:v>1360</c:v>
                </c:pt>
                <c:pt idx="6663">
                  <c:v>1418</c:v>
                </c:pt>
                <c:pt idx="6664">
                  <c:v>1396</c:v>
                </c:pt>
                <c:pt idx="6665">
                  <c:v>1335</c:v>
                </c:pt>
                <c:pt idx="6666">
                  <c:v>1336</c:v>
                </c:pt>
                <c:pt idx="6667">
                  <c:v>1443</c:v>
                </c:pt>
                <c:pt idx="6668">
                  <c:v>1370</c:v>
                </c:pt>
                <c:pt idx="6669">
                  <c:v>1333</c:v>
                </c:pt>
                <c:pt idx="6670">
                  <c:v>1364</c:v>
                </c:pt>
                <c:pt idx="6671">
                  <c:v>1380</c:v>
                </c:pt>
                <c:pt idx="6672">
                  <c:v>1416</c:v>
                </c:pt>
                <c:pt idx="6673">
                  <c:v>1324</c:v>
                </c:pt>
                <c:pt idx="6674">
                  <c:v>1337</c:v>
                </c:pt>
                <c:pt idx="6675">
                  <c:v>1359</c:v>
                </c:pt>
                <c:pt idx="6676">
                  <c:v>1375</c:v>
                </c:pt>
                <c:pt idx="6677">
                  <c:v>1364</c:v>
                </c:pt>
                <c:pt idx="6678">
                  <c:v>1372</c:v>
                </c:pt>
                <c:pt idx="6679">
                  <c:v>1375</c:v>
                </c:pt>
                <c:pt idx="6680">
                  <c:v>1350</c:v>
                </c:pt>
                <c:pt idx="6681">
                  <c:v>1374</c:v>
                </c:pt>
                <c:pt idx="6682">
                  <c:v>1389</c:v>
                </c:pt>
                <c:pt idx="6683">
                  <c:v>1357</c:v>
                </c:pt>
                <c:pt idx="6684">
                  <c:v>1387</c:v>
                </c:pt>
                <c:pt idx="6685">
                  <c:v>1437</c:v>
                </c:pt>
                <c:pt idx="6686">
                  <c:v>1399</c:v>
                </c:pt>
                <c:pt idx="6687">
                  <c:v>1422</c:v>
                </c:pt>
                <c:pt idx="6688">
                  <c:v>1287</c:v>
                </c:pt>
                <c:pt idx="6689">
                  <c:v>1335</c:v>
                </c:pt>
                <c:pt idx="6690">
                  <c:v>1413</c:v>
                </c:pt>
                <c:pt idx="6691">
                  <c:v>1324</c:v>
                </c:pt>
                <c:pt idx="6692">
                  <c:v>1292</c:v>
                </c:pt>
                <c:pt idx="6693">
                  <c:v>1349</c:v>
                </c:pt>
                <c:pt idx="6694">
                  <c:v>1392</c:v>
                </c:pt>
                <c:pt idx="6695">
                  <c:v>1402</c:v>
                </c:pt>
                <c:pt idx="6696">
                  <c:v>1359</c:v>
                </c:pt>
                <c:pt idx="6697">
                  <c:v>1330</c:v>
                </c:pt>
                <c:pt idx="6698">
                  <c:v>1340</c:v>
                </c:pt>
                <c:pt idx="6699">
                  <c:v>1360</c:v>
                </c:pt>
                <c:pt idx="6700">
                  <c:v>1394</c:v>
                </c:pt>
                <c:pt idx="6701">
                  <c:v>1353</c:v>
                </c:pt>
                <c:pt idx="6702">
                  <c:v>1399</c:v>
                </c:pt>
                <c:pt idx="6703">
                  <c:v>1415</c:v>
                </c:pt>
                <c:pt idx="6704">
                  <c:v>1380</c:v>
                </c:pt>
                <c:pt idx="6705">
                  <c:v>1391</c:v>
                </c:pt>
                <c:pt idx="6706">
                  <c:v>1342</c:v>
                </c:pt>
                <c:pt idx="6707">
                  <c:v>1303</c:v>
                </c:pt>
                <c:pt idx="6708">
                  <c:v>1393</c:v>
                </c:pt>
                <c:pt idx="6709">
                  <c:v>1335</c:v>
                </c:pt>
                <c:pt idx="6710">
                  <c:v>1339</c:v>
                </c:pt>
                <c:pt idx="6711">
                  <c:v>1378</c:v>
                </c:pt>
                <c:pt idx="6712">
                  <c:v>1402</c:v>
                </c:pt>
                <c:pt idx="6713">
                  <c:v>1429</c:v>
                </c:pt>
                <c:pt idx="6714">
                  <c:v>1365</c:v>
                </c:pt>
                <c:pt idx="6715">
                  <c:v>1368</c:v>
                </c:pt>
                <c:pt idx="6716">
                  <c:v>1318</c:v>
                </c:pt>
                <c:pt idx="6717">
                  <c:v>1343</c:v>
                </c:pt>
                <c:pt idx="6718">
                  <c:v>1379</c:v>
                </c:pt>
                <c:pt idx="6719">
                  <c:v>1394</c:v>
                </c:pt>
                <c:pt idx="6720">
                  <c:v>1328</c:v>
                </c:pt>
                <c:pt idx="6721">
                  <c:v>1335</c:v>
                </c:pt>
                <c:pt idx="6722">
                  <c:v>1396</c:v>
                </c:pt>
                <c:pt idx="6723">
                  <c:v>1406</c:v>
                </c:pt>
                <c:pt idx="6724">
                  <c:v>1341</c:v>
                </c:pt>
                <c:pt idx="6725">
                  <c:v>1339</c:v>
                </c:pt>
                <c:pt idx="6726">
                  <c:v>1312</c:v>
                </c:pt>
                <c:pt idx="6727">
                  <c:v>1435</c:v>
                </c:pt>
                <c:pt idx="6728">
                  <c:v>1426</c:v>
                </c:pt>
                <c:pt idx="6729">
                  <c:v>1413</c:v>
                </c:pt>
                <c:pt idx="6730">
                  <c:v>1371</c:v>
                </c:pt>
                <c:pt idx="6731">
                  <c:v>1396</c:v>
                </c:pt>
                <c:pt idx="6732">
                  <c:v>1418</c:v>
                </c:pt>
                <c:pt idx="6733">
                  <c:v>1382</c:v>
                </c:pt>
                <c:pt idx="6734">
                  <c:v>1340</c:v>
                </c:pt>
                <c:pt idx="6735">
                  <c:v>1353</c:v>
                </c:pt>
                <c:pt idx="6736">
                  <c:v>1370</c:v>
                </c:pt>
                <c:pt idx="6737">
                  <c:v>1349</c:v>
                </c:pt>
                <c:pt idx="6738">
                  <c:v>1394</c:v>
                </c:pt>
                <c:pt idx="6739">
                  <c:v>1380</c:v>
                </c:pt>
                <c:pt idx="6740">
                  <c:v>1366</c:v>
                </c:pt>
                <c:pt idx="6741">
                  <c:v>1387</c:v>
                </c:pt>
                <c:pt idx="6742">
                  <c:v>1412</c:v>
                </c:pt>
                <c:pt idx="6743">
                  <c:v>1353</c:v>
                </c:pt>
                <c:pt idx="6744">
                  <c:v>1349</c:v>
                </c:pt>
                <c:pt idx="6745">
                  <c:v>1374</c:v>
                </c:pt>
                <c:pt idx="6746">
                  <c:v>1436</c:v>
                </c:pt>
                <c:pt idx="6747">
                  <c:v>1314</c:v>
                </c:pt>
                <c:pt idx="6748">
                  <c:v>1401</c:v>
                </c:pt>
                <c:pt idx="6749">
                  <c:v>1366</c:v>
                </c:pt>
                <c:pt idx="6750">
                  <c:v>1404</c:v>
                </c:pt>
                <c:pt idx="6751">
                  <c:v>1387</c:v>
                </c:pt>
                <c:pt idx="6752">
                  <c:v>1327</c:v>
                </c:pt>
                <c:pt idx="6753">
                  <c:v>1331</c:v>
                </c:pt>
                <c:pt idx="6754">
                  <c:v>1346</c:v>
                </c:pt>
                <c:pt idx="6755">
                  <c:v>1309</c:v>
                </c:pt>
                <c:pt idx="6756">
                  <c:v>1356</c:v>
                </c:pt>
                <c:pt idx="6757">
                  <c:v>1349</c:v>
                </c:pt>
                <c:pt idx="6758">
                  <c:v>1376</c:v>
                </c:pt>
                <c:pt idx="6759">
                  <c:v>1374</c:v>
                </c:pt>
                <c:pt idx="6760">
                  <c:v>1382</c:v>
                </c:pt>
                <c:pt idx="6761">
                  <c:v>1298</c:v>
                </c:pt>
                <c:pt idx="6762">
                  <c:v>1331</c:v>
                </c:pt>
                <c:pt idx="6763">
                  <c:v>1347</c:v>
                </c:pt>
                <c:pt idx="6764">
                  <c:v>1384</c:v>
                </c:pt>
                <c:pt idx="6765">
                  <c:v>1338</c:v>
                </c:pt>
                <c:pt idx="6766">
                  <c:v>1366</c:v>
                </c:pt>
                <c:pt idx="6767">
                  <c:v>1356</c:v>
                </c:pt>
                <c:pt idx="6768">
                  <c:v>1333</c:v>
                </c:pt>
                <c:pt idx="6769">
                  <c:v>1325</c:v>
                </c:pt>
                <c:pt idx="6770">
                  <c:v>1360</c:v>
                </c:pt>
                <c:pt idx="6771">
                  <c:v>1332</c:v>
                </c:pt>
                <c:pt idx="6772">
                  <c:v>1416</c:v>
                </c:pt>
                <c:pt idx="6773">
                  <c:v>1304</c:v>
                </c:pt>
                <c:pt idx="6774">
                  <c:v>1376</c:v>
                </c:pt>
                <c:pt idx="6775">
                  <c:v>1381</c:v>
                </c:pt>
                <c:pt idx="6776">
                  <c:v>1412</c:v>
                </c:pt>
                <c:pt idx="6777">
                  <c:v>1390</c:v>
                </c:pt>
                <c:pt idx="6778">
                  <c:v>1330</c:v>
                </c:pt>
                <c:pt idx="6779">
                  <c:v>1288</c:v>
                </c:pt>
                <c:pt idx="6780">
                  <c:v>1363</c:v>
                </c:pt>
                <c:pt idx="6781">
                  <c:v>1406</c:v>
                </c:pt>
                <c:pt idx="6782">
                  <c:v>1369</c:v>
                </c:pt>
                <c:pt idx="6783">
                  <c:v>1350</c:v>
                </c:pt>
                <c:pt idx="6784">
                  <c:v>1353</c:v>
                </c:pt>
                <c:pt idx="6785">
                  <c:v>1411</c:v>
                </c:pt>
                <c:pt idx="6786">
                  <c:v>1325</c:v>
                </c:pt>
                <c:pt idx="6787">
                  <c:v>1391</c:v>
                </c:pt>
                <c:pt idx="6788">
                  <c:v>1399</c:v>
                </c:pt>
                <c:pt idx="6789">
                  <c:v>1310</c:v>
                </c:pt>
                <c:pt idx="6790">
                  <c:v>1358</c:v>
                </c:pt>
                <c:pt idx="6791">
                  <c:v>1327</c:v>
                </c:pt>
                <c:pt idx="6792">
                  <c:v>1326</c:v>
                </c:pt>
                <c:pt idx="6793">
                  <c:v>1366</c:v>
                </c:pt>
                <c:pt idx="6794">
                  <c:v>1400</c:v>
                </c:pt>
                <c:pt idx="6795">
                  <c:v>1418</c:v>
                </c:pt>
                <c:pt idx="6796">
                  <c:v>1395</c:v>
                </c:pt>
                <c:pt idx="6797">
                  <c:v>1353</c:v>
                </c:pt>
                <c:pt idx="6798">
                  <c:v>1317</c:v>
                </c:pt>
                <c:pt idx="6799">
                  <c:v>1403</c:v>
                </c:pt>
                <c:pt idx="6800">
                  <c:v>1410</c:v>
                </c:pt>
                <c:pt idx="6801">
                  <c:v>1379</c:v>
                </c:pt>
                <c:pt idx="6802">
                  <c:v>1337</c:v>
                </c:pt>
                <c:pt idx="6803">
                  <c:v>1320</c:v>
                </c:pt>
                <c:pt idx="6804">
                  <c:v>1309</c:v>
                </c:pt>
                <c:pt idx="6805">
                  <c:v>1355</c:v>
                </c:pt>
                <c:pt idx="6806">
                  <c:v>1353</c:v>
                </c:pt>
                <c:pt idx="6807">
                  <c:v>1388</c:v>
                </c:pt>
                <c:pt idx="6808">
                  <c:v>1360</c:v>
                </c:pt>
                <c:pt idx="6809">
                  <c:v>1389</c:v>
                </c:pt>
                <c:pt idx="6810">
                  <c:v>1350</c:v>
                </c:pt>
                <c:pt idx="6811">
                  <c:v>1404</c:v>
                </c:pt>
                <c:pt idx="6812">
                  <c:v>1395</c:v>
                </c:pt>
                <c:pt idx="6813">
                  <c:v>1391</c:v>
                </c:pt>
                <c:pt idx="6814">
                  <c:v>1407</c:v>
                </c:pt>
                <c:pt idx="6815">
                  <c:v>1347</c:v>
                </c:pt>
                <c:pt idx="6816">
                  <c:v>1357</c:v>
                </c:pt>
                <c:pt idx="6817">
                  <c:v>1356</c:v>
                </c:pt>
                <c:pt idx="6818">
                  <c:v>1372</c:v>
                </c:pt>
                <c:pt idx="6819">
                  <c:v>1350</c:v>
                </c:pt>
                <c:pt idx="6820">
                  <c:v>1402</c:v>
                </c:pt>
                <c:pt idx="6821">
                  <c:v>1334</c:v>
                </c:pt>
                <c:pt idx="6822">
                  <c:v>1419</c:v>
                </c:pt>
                <c:pt idx="6823">
                  <c:v>1417</c:v>
                </c:pt>
                <c:pt idx="6824">
                  <c:v>1384</c:v>
                </c:pt>
                <c:pt idx="6825">
                  <c:v>1374</c:v>
                </c:pt>
                <c:pt idx="6826">
                  <c:v>1368</c:v>
                </c:pt>
                <c:pt idx="6827">
                  <c:v>1358</c:v>
                </c:pt>
                <c:pt idx="6828">
                  <c:v>1395</c:v>
                </c:pt>
                <c:pt idx="6829">
                  <c:v>1333</c:v>
                </c:pt>
                <c:pt idx="6830">
                  <c:v>1314</c:v>
                </c:pt>
                <c:pt idx="6831">
                  <c:v>1313</c:v>
                </c:pt>
                <c:pt idx="6832">
                  <c:v>1399</c:v>
                </c:pt>
                <c:pt idx="6833">
                  <c:v>1332</c:v>
                </c:pt>
                <c:pt idx="6834">
                  <c:v>1394</c:v>
                </c:pt>
                <c:pt idx="6835">
                  <c:v>1335</c:v>
                </c:pt>
                <c:pt idx="6836">
                  <c:v>1352</c:v>
                </c:pt>
                <c:pt idx="6837">
                  <c:v>1386</c:v>
                </c:pt>
                <c:pt idx="6838">
                  <c:v>1352</c:v>
                </c:pt>
                <c:pt idx="6839">
                  <c:v>1276</c:v>
                </c:pt>
                <c:pt idx="6840">
                  <c:v>1372</c:v>
                </c:pt>
                <c:pt idx="6841">
                  <c:v>1314</c:v>
                </c:pt>
                <c:pt idx="6842">
                  <c:v>1379</c:v>
                </c:pt>
                <c:pt idx="6843">
                  <c:v>1350</c:v>
                </c:pt>
                <c:pt idx="6844">
                  <c:v>1374</c:v>
                </c:pt>
                <c:pt idx="6845">
                  <c:v>1412</c:v>
                </c:pt>
                <c:pt idx="6846">
                  <c:v>1319</c:v>
                </c:pt>
                <c:pt idx="6847">
                  <c:v>1342</c:v>
                </c:pt>
                <c:pt idx="6848">
                  <c:v>1376</c:v>
                </c:pt>
                <c:pt idx="6849">
                  <c:v>1337</c:v>
                </c:pt>
                <c:pt idx="6850">
                  <c:v>1328</c:v>
                </c:pt>
                <c:pt idx="6851">
                  <c:v>1406</c:v>
                </c:pt>
                <c:pt idx="6852">
                  <c:v>1382</c:v>
                </c:pt>
                <c:pt idx="6853">
                  <c:v>1447</c:v>
                </c:pt>
                <c:pt idx="6854">
                  <c:v>1337</c:v>
                </c:pt>
                <c:pt idx="6855">
                  <c:v>1347</c:v>
                </c:pt>
                <c:pt idx="6856">
                  <c:v>1366</c:v>
                </c:pt>
                <c:pt idx="6857">
                  <c:v>1387</c:v>
                </c:pt>
                <c:pt idx="6858">
                  <c:v>1391</c:v>
                </c:pt>
                <c:pt idx="6859">
                  <c:v>1367</c:v>
                </c:pt>
                <c:pt idx="6860">
                  <c:v>1330</c:v>
                </c:pt>
                <c:pt idx="6861">
                  <c:v>1336</c:v>
                </c:pt>
                <c:pt idx="6862">
                  <c:v>1349</c:v>
                </c:pt>
                <c:pt idx="6863">
                  <c:v>1339</c:v>
                </c:pt>
                <c:pt idx="6864">
                  <c:v>1397</c:v>
                </c:pt>
                <c:pt idx="6865">
                  <c:v>1377</c:v>
                </c:pt>
                <c:pt idx="6866">
                  <c:v>1383</c:v>
                </c:pt>
                <c:pt idx="6867">
                  <c:v>1376</c:v>
                </c:pt>
                <c:pt idx="6868">
                  <c:v>1348</c:v>
                </c:pt>
                <c:pt idx="6869">
                  <c:v>1315</c:v>
                </c:pt>
                <c:pt idx="6870">
                  <c:v>1349</c:v>
                </c:pt>
                <c:pt idx="6871">
                  <c:v>1295</c:v>
                </c:pt>
                <c:pt idx="6872">
                  <c:v>1386</c:v>
                </c:pt>
                <c:pt idx="6873">
                  <c:v>1359</c:v>
                </c:pt>
                <c:pt idx="6874">
                  <c:v>1390</c:v>
                </c:pt>
                <c:pt idx="6875">
                  <c:v>1364</c:v>
                </c:pt>
                <c:pt idx="6876">
                  <c:v>1362</c:v>
                </c:pt>
                <c:pt idx="6877">
                  <c:v>1330</c:v>
                </c:pt>
                <c:pt idx="6878">
                  <c:v>1379</c:v>
                </c:pt>
                <c:pt idx="6879">
                  <c:v>1388</c:v>
                </c:pt>
                <c:pt idx="6880">
                  <c:v>1289</c:v>
                </c:pt>
                <c:pt idx="6881">
                  <c:v>1346</c:v>
                </c:pt>
                <c:pt idx="6882">
                  <c:v>1373</c:v>
                </c:pt>
                <c:pt idx="6883">
                  <c:v>1364</c:v>
                </c:pt>
                <c:pt idx="6884">
                  <c:v>1332</c:v>
                </c:pt>
                <c:pt idx="6885">
                  <c:v>1338</c:v>
                </c:pt>
                <c:pt idx="6886">
                  <c:v>1359</c:v>
                </c:pt>
                <c:pt idx="6887">
                  <c:v>1361</c:v>
                </c:pt>
                <c:pt idx="6888">
                  <c:v>1353</c:v>
                </c:pt>
                <c:pt idx="6889">
                  <c:v>1384</c:v>
                </c:pt>
                <c:pt idx="6890">
                  <c:v>1335</c:v>
                </c:pt>
                <c:pt idx="6891">
                  <c:v>1338</c:v>
                </c:pt>
                <c:pt idx="6892">
                  <c:v>1309</c:v>
                </c:pt>
                <c:pt idx="6893">
                  <c:v>1364</c:v>
                </c:pt>
                <c:pt idx="6894">
                  <c:v>1336</c:v>
                </c:pt>
                <c:pt idx="6895">
                  <c:v>1359</c:v>
                </c:pt>
                <c:pt idx="6896">
                  <c:v>1332</c:v>
                </c:pt>
                <c:pt idx="6897">
                  <c:v>1354</c:v>
                </c:pt>
                <c:pt idx="6898">
                  <c:v>1344</c:v>
                </c:pt>
                <c:pt idx="6899">
                  <c:v>1403</c:v>
                </c:pt>
                <c:pt idx="6900">
                  <c:v>1387</c:v>
                </c:pt>
                <c:pt idx="6901">
                  <c:v>1354</c:v>
                </c:pt>
                <c:pt idx="6902">
                  <c:v>1360</c:v>
                </c:pt>
                <c:pt idx="6903">
                  <c:v>1317</c:v>
                </c:pt>
                <c:pt idx="6904">
                  <c:v>1328</c:v>
                </c:pt>
                <c:pt idx="6905">
                  <c:v>1434</c:v>
                </c:pt>
                <c:pt idx="6906">
                  <c:v>1399</c:v>
                </c:pt>
                <c:pt idx="6907">
                  <c:v>1369</c:v>
                </c:pt>
                <c:pt idx="6908">
                  <c:v>1312</c:v>
                </c:pt>
                <c:pt idx="6909">
                  <c:v>1380</c:v>
                </c:pt>
                <c:pt idx="6910">
                  <c:v>1323</c:v>
                </c:pt>
                <c:pt idx="6911">
                  <c:v>1292</c:v>
                </c:pt>
                <c:pt idx="6912">
                  <c:v>1314</c:v>
                </c:pt>
                <c:pt idx="6913">
                  <c:v>1286</c:v>
                </c:pt>
                <c:pt idx="6914">
                  <c:v>1344</c:v>
                </c:pt>
                <c:pt idx="6915">
                  <c:v>1302</c:v>
                </c:pt>
                <c:pt idx="6916">
                  <c:v>1291</c:v>
                </c:pt>
                <c:pt idx="6917">
                  <c:v>1298</c:v>
                </c:pt>
                <c:pt idx="6918">
                  <c:v>1318</c:v>
                </c:pt>
                <c:pt idx="6919">
                  <c:v>1316</c:v>
                </c:pt>
                <c:pt idx="6920">
                  <c:v>1364</c:v>
                </c:pt>
                <c:pt idx="6921">
                  <c:v>1297</c:v>
                </c:pt>
                <c:pt idx="6922">
                  <c:v>1342</c:v>
                </c:pt>
                <c:pt idx="6923">
                  <c:v>1336</c:v>
                </c:pt>
                <c:pt idx="6924">
                  <c:v>1359</c:v>
                </c:pt>
                <c:pt idx="6925">
                  <c:v>1333</c:v>
                </c:pt>
                <c:pt idx="6926">
                  <c:v>1404</c:v>
                </c:pt>
                <c:pt idx="6927">
                  <c:v>1381</c:v>
                </c:pt>
                <c:pt idx="6928">
                  <c:v>1298</c:v>
                </c:pt>
                <c:pt idx="6929">
                  <c:v>1368</c:v>
                </c:pt>
                <c:pt idx="6930">
                  <c:v>1328</c:v>
                </c:pt>
                <c:pt idx="6931">
                  <c:v>1352</c:v>
                </c:pt>
                <c:pt idx="6932">
                  <c:v>1316</c:v>
                </c:pt>
                <c:pt idx="6933">
                  <c:v>1381</c:v>
                </c:pt>
                <c:pt idx="6934">
                  <c:v>1401</c:v>
                </c:pt>
                <c:pt idx="6935">
                  <c:v>1324</c:v>
                </c:pt>
                <c:pt idx="6936">
                  <c:v>1359</c:v>
                </c:pt>
                <c:pt idx="6937">
                  <c:v>1334</c:v>
                </c:pt>
                <c:pt idx="6938">
                  <c:v>1303</c:v>
                </c:pt>
                <c:pt idx="6939">
                  <c:v>1324</c:v>
                </c:pt>
                <c:pt idx="6940">
                  <c:v>1350</c:v>
                </c:pt>
                <c:pt idx="6941">
                  <c:v>1325</c:v>
                </c:pt>
                <c:pt idx="6942">
                  <c:v>1359</c:v>
                </c:pt>
                <c:pt idx="6943">
                  <c:v>1332</c:v>
                </c:pt>
                <c:pt idx="6944">
                  <c:v>1333</c:v>
                </c:pt>
                <c:pt idx="6945">
                  <c:v>1330</c:v>
                </c:pt>
                <c:pt idx="6946">
                  <c:v>1368</c:v>
                </c:pt>
                <c:pt idx="6947">
                  <c:v>1359</c:v>
                </c:pt>
                <c:pt idx="6948">
                  <c:v>1335</c:v>
                </c:pt>
                <c:pt idx="6949">
                  <c:v>1348</c:v>
                </c:pt>
                <c:pt idx="6950">
                  <c:v>1319</c:v>
                </c:pt>
                <c:pt idx="6951">
                  <c:v>1407</c:v>
                </c:pt>
                <c:pt idx="6952">
                  <c:v>1317</c:v>
                </c:pt>
                <c:pt idx="6953">
                  <c:v>1390</c:v>
                </c:pt>
                <c:pt idx="6954">
                  <c:v>1354</c:v>
                </c:pt>
                <c:pt idx="6955">
                  <c:v>1327</c:v>
                </c:pt>
                <c:pt idx="6956">
                  <c:v>1385</c:v>
                </c:pt>
                <c:pt idx="6957">
                  <c:v>1352</c:v>
                </c:pt>
                <c:pt idx="6958">
                  <c:v>1314</c:v>
                </c:pt>
                <c:pt idx="6959">
                  <c:v>1359</c:v>
                </c:pt>
                <c:pt idx="6960">
                  <c:v>1299</c:v>
                </c:pt>
                <c:pt idx="6961">
                  <c:v>1329</c:v>
                </c:pt>
                <c:pt idx="6962">
                  <c:v>1391</c:v>
                </c:pt>
                <c:pt idx="6963">
                  <c:v>1400</c:v>
                </c:pt>
                <c:pt idx="6964">
                  <c:v>1359</c:v>
                </c:pt>
                <c:pt idx="6965">
                  <c:v>1379</c:v>
                </c:pt>
                <c:pt idx="6966">
                  <c:v>1427</c:v>
                </c:pt>
                <c:pt idx="6967">
                  <c:v>1402</c:v>
                </c:pt>
                <c:pt idx="6968">
                  <c:v>1316</c:v>
                </c:pt>
                <c:pt idx="6969">
                  <c:v>1323</c:v>
                </c:pt>
                <c:pt idx="6970">
                  <c:v>1296</c:v>
                </c:pt>
                <c:pt idx="6971">
                  <c:v>1349</c:v>
                </c:pt>
                <c:pt idx="6972">
                  <c:v>1391</c:v>
                </c:pt>
                <c:pt idx="6973">
                  <c:v>1298</c:v>
                </c:pt>
                <c:pt idx="6974">
                  <c:v>1347</c:v>
                </c:pt>
                <c:pt idx="6975">
                  <c:v>1438</c:v>
                </c:pt>
                <c:pt idx="6976">
                  <c:v>1321</c:v>
                </c:pt>
                <c:pt idx="6977">
                  <c:v>1378</c:v>
                </c:pt>
                <c:pt idx="6978">
                  <c:v>1384</c:v>
                </c:pt>
                <c:pt idx="6979">
                  <c:v>1399</c:v>
                </c:pt>
                <c:pt idx="6980">
                  <c:v>1366</c:v>
                </c:pt>
                <c:pt idx="6981">
                  <c:v>1368</c:v>
                </c:pt>
                <c:pt idx="6982">
                  <c:v>1373</c:v>
                </c:pt>
                <c:pt idx="6983">
                  <c:v>1402</c:v>
                </c:pt>
                <c:pt idx="6984">
                  <c:v>1366</c:v>
                </c:pt>
                <c:pt idx="6985">
                  <c:v>1379</c:v>
                </c:pt>
                <c:pt idx="6986">
                  <c:v>1374</c:v>
                </c:pt>
                <c:pt idx="6987">
                  <c:v>1383</c:v>
                </c:pt>
                <c:pt idx="6988">
                  <c:v>1453</c:v>
                </c:pt>
                <c:pt idx="6989">
                  <c:v>1425</c:v>
                </c:pt>
                <c:pt idx="6990">
                  <c:v>1422</c:v>
                </c:pt>
                <c:pt idx="6991">
                  <c:v>1449</c:v>
                </c:pt>
                <c:pt idx="6992">
                  <c:v>1449</c:v>
                </c:pt>
                <c:pt idx="6993">
                  <c:v>1413</c:v>
                </c:pt>
                <c:pt idx="6994">
                  <c:v>1420</c:v>
                </c:pt>
                <c:pt idx="6995">
                  <c:v>1426</c:v>
                </c:pt>
                <c:pt idx="6996">
                  <c:v>1415</c:v>
                </c:pt>
                <c:pt idx="6997">
                  <c:v>1429</c:v>
                </c:pt>
                <c:pt idx="6998">
                  <c:v>1418</c:v>
                </c:pt>
                <c:pt idx="6999">
                  <c:v>1459</c:v>
                </c:pt>
                <c:pt idx="7000">
                  <c:v>1487</c:v>
                </c:pt>
                <c:pt idx="7001">
                  <c:v>1487</c:v>
                </c:pt>
                <c:pt idx="7002">
                  <c:v>1511</c:v>
                </c:pt>
                <c:pt idx="7003">
                  <c:v>1465</c:v>
                </c:pt>
                <c:pt idx="7004">
                  <c:v>1476</c:v>
                </c:pt>
                <c:pt idx="7005">
                  <c:v>1453</c:v>
                </c:pt>
                <c:pt idx="7006">
                  <c:v>1493</c:v>
                </c:pt>
                <c:pt idx="7007">
                  <c:v>1479</c:v>
                </c:pt>
                <c:pt idx="7008">
                  <c:v>1470</c:v>
                </c:pt>
                <c:pt idx="7009">
                  <c:v>1540</c:v>
                </c:pt>
                <c:pt idx="7010">
                  <c:v>1502</c:v>
                </c:pt>
                <c:pt idx="7011">
                  <c:v>1563</c:v>
                </c:pt>
                <c:pt idx="7012">
                  <c:v>1462</c:v>
                </c:pt>
                <c:pt idx="7013">
                  <c:v>1481</c:v>
                </c:pt>
                <c:pt idx="7014">
                  <c:v>1491</c:v>
                </c:pt>
                <c:pt idx="7015">
                  <c:v>1519</c:v>
                </c:pt>
                <c:pt idx="7016">
                  <c:v>1515</c:v>
                </c:pt>
                <c:pt idx="7017">
                  <c:v>1557</c:v>
                </c:pt>
                <c:pt idx="7018">
                  <c:v>1623</c:v>
                </c:pt>
                <c:pt idx="7019">
                  <c:v>1639</c:v>
                </c:pt>
                <c:pt idx="7020">
                  <c:v>1613</c:v>
                </c:pt>
                <c:pt idx="7021">
                  <c:v>1598</c:v>
                </c:pt>
                <c:pt idx="7022">
                  <c:v>1616</c:v>
                </c:pt>
                <c:pt idx="7023">
                  <c:v>1652</c:v>
                </c:pt>
                <c:pt idx="7024">
                  <c:v>1718</c:v>
                </c:pt>
                <c:pt idx="7025">
                  <c:v>1622</c:v>
                </c:pt>
                <c:pt idx="7026">
                  <c:v>1710</c:v>
                </c:pt>
                <c:pt idx="7027">
                  <c:v>1684</c:v>
                </c:pt>
                <c:pt idx="7028">
                  <c:v>1711</c:v>
                </c:pt>
                <c:pt idx="7029">
                  <c:v>1735</c:v>
                </c:pt>
                <c:pt idx="7030">
                  <c:v>1822</c:v>
                </c:pt>
                <c:pt idx="7031">
                  <c:v>1801</c:v>
                </c:pt>
                <c:pt idx="7032">
                  <c:v>1850</c:v>
                </c:pt>
                <c:pt idx="7033">
                  <c:v>1818</c:v>
                </c:pt>
                <c:pt idx="7034">
                  <c:v>1824</c:v>
                </c:pt>
                <c:pt idx="7035">
                  <c:v>1797</c:v>
                </c:pt>
                <c:pt idx="7036">
                  <c:v>1933</c:v>
                </c:pt>
                <c:pt idx="7037">
                  <c:v>1866</c:v>
                </c:pt>
                <c:pt idx="7038">
                  <c:v>1979</c:v>
                </c:pt>
                <c:pt idx="7039">
                  <c:v>1921</c:v>
                </c:pt>
                <c:pt idx="7040">
                  <c:v>1961</c:v>
                </c:pt>
                <c:pt idx="7041">
                  <c:v>1995</c:v>
                </c:pt>
                <c:pt idx="7042">
                  <c:v>1967</c:v>
                </c:pt>
                <c:pt idx="7043">
                  <c:v>1972</c:v>
                </c:pt>
                <c:pt idx="7044">
                  <c:v>2145</c:v>
                </c:pt>
                <c:pt idx="7045">
                  <c:v>2074</c:v>
                </c:pt>
                <c:pt idx="7046">
                  <c:v>2095</c:v>
                </c:pt>
                <c:pt idx="7047">
                  <c:v>2070</c:v>
                </c:pt>
                <c:pt idx="7048">
                  <c:v>2131</c:v>
                </c:pt>
                <c:pt idx="7049">
                  <c:v>2088</c:v>
                </c:pt>
                <c:pt idx="7050">
                  <c:v>2035</c:v>
                </c:pt>
                <c:pt idx="7051">
                  <c:v>2222</c:v>
                </c:pt>
                <c:pt idx="7052">
                  <c:v>2111</c:v>
                </c:pt>
                <c:pt idx="7053">
                  <c:v>2055</c:v>
                </c:pt>
                <c:pt idx="7054">
                  <c:v>2086</c:v>
                </c:pt>
                <c:pt idx="7055">
                  <c:v>2082</c:v>
                </c:pt>
                <c:pt idx="7056">
                  <c:v>2162</c:v>
                </c:pt>
                <c:pt idx="7057">
                  <c:v>2153</c:v>
                </c:pt>
                <c:pt idx="7058">
                  <c:v>2208</c:v>
                </c:pt>
                <c:pt idx="7059">
                  <c:v>2066</c:v>
                </c:pt>
                <c:pt idx="7060">
                  <c:v>2120</c:v>
                </c:pt>
                <c:pt idx="7061">
                  <c:v>2099</c:v>
                </c:pt>
                <c:pt idx="7062">
                  <c:v>2128</c:v>
                </c:pt>
                <c:pt idx="7063">
                  <c:v>2135</c:v>
                </c:pt>
                <c:pt idx="7064">
                  <c:v>2098</c:v>
                </c:pt>
                <c:pt idx="7065">
                  <c:v>2076</c:v>
                </c:pt>
                <c:pt idx="7066">
                  <c:v>2097</c:v>
                </c:pt>
                <c:pt idx="7067">
                  <c:v>2042</c:v>
                </c:pt>
                <c:pt idx="7068">
                  <c:v>2147</c:v>
                </c:pt>
                <c:pt idx="7069">
                  <c:v>2125</c:v>
                </c:pt>
                <c:pt idx="7070">
                  <c:v>2071</c:v>
                </c:pt>
                <c:pt idx="7071">
                  <c:v>2075</c:v>
                </c:pt>
                <c:pt idx="7072">
                  <c:v>2080</c:v>
                </c:pt>
                <c:pt idx="7073">
                  <c:v>2078</c:v>
                </c:pt>
                <c:pt idx="7074">
                  <c:v>2007</c:v>
                </c:pt>
                <c:pt idx="7075">
                  <c:v>1987</c:v>
                </c:pt>
                <c:pt idx="7076">
                  <c:v>2004</c:v>
                </c:pt>
                <c:pt idx="7077">
                  <c:v>2048</c:v>
                </c:pt>
                <c:pt idx="7078">
                  <c:v>1981</c:v>
                </c:pt>
                <c:pt idx="7079">
                  <c:v>1979</c:v>
                </c:pt>
                <c:pt idx="7080">
                  <c:v>1960</c:v>
                </c:pt>
                <c:pt idx="7081">
                  <c:v>1963</c:v>
                </c:pt>
                <c:pt idx="7082">
                  <c:v>1983</c:v>
                </c:pt>
                <c:pt idx="7083">
                  <c:v>2039</c:v>
                </c:pt>
                <c:pt idx="7084">
                  <c:v>1888</c:v>
                </c:pt>
                <c:pt idx="7085">
                  <c:v>1941</c:v>
                </c:pt>
                <c:pt idx="7086">
                  <c:v>1817</c:v>
                </c:pt>
                <c:pt idx="7087">
                  <c:v>1821</c:v>
                </c:pt>
                <c:pt idx="7088">
                  <c:v>1785</c:v>
                </c:pt>
                <c:pt idx="7089">
                  <c:v>1814</c:v>
                </c:pt>
                <c:pt idx="7090">
                  <c:v>1770</c:v>
                </c:pt>
                <c:pt idx="7091">
                  <c:v>1753</c:v>
                </c:pt>
                <c:pt idx="7092">
                  <c:v>1796</c:v>
                </c:pt>
                <c:pt idx="7093">
                  <c:v>1761</c:v>
                </c:pt>
                <c:pt idx="7094">
                  <c:v>1706</c:v>
                </c:pt>
                <c:pt idx="7095">
                  <c:v>1670</c:v>
                </c:pt>
                <c:pt idx="7096">
                  <c:v>1720</c:v>
                </c:pt>
                <c:pt idx="7097">
                  <c:v>1696</c:v>
                </c:pt>
                <c:pt idx="7098">
                  <c:v>1709</c:v>
                </c:pt>
                <c:pt idx="7099">
                  <c:v>1652</c:v>
                </c:pt>
                <c:pt idx="7100">
                  <c:v>1617</c:v>
                </c:pt>
                <c:pt idx="7101">
                  <c:v>1611</c:v>
                </c:pt>
                <c:pt idx="7102">
                  <c:v>1600</c:v>
                </c:pt>
                <c:pt idx="7103">
                  <c:v>1550</c:v>
                </c:pt>
                <c:pt idx="7104">
                  <c:v>1575</c:v>
                </c:pt>
                <c:pt idx="7105">
                  <c:v>1570</c:v>
                </c:pt>
                <c:pt idx="7106">
                  <c:v>1530</c:v>
                </c:pt>
                <c:pt idx="7107">
                  <c:v>1567</c:v>
                </c:pt>
                <c:pt idx="7108">
                  <c:v>1491</c:v>
                </c:pt>
                <c:pt idx="7109">
                  <c:v>1528</c:v>
                </c:pt>
                <c:pt idx="7110">
                  <c:v>1528</c:v>
                </c:pt>
                <c:pt idx="7111">
                  <c:v>1481</c:v>
                </c:pt>
                <c:pt idx="7112">
                  <c:v>1584</c:v>
                </c:pt>
                <c:pt idx="7113">
                  <c:v>1522</c:v>
                </c:pt>
                <c:pt idx="7114">
                  <c:v>1453</c:v>
                </c:pt>
                <c:pt idx="7115">
                  <c:v>1458</c:v>
                </c:pt>
                <c:pt idx="7116">
                  <c:v>1487</c:v>
                </c:pt>
                <c:pt idx="7117">
                  <c:v>1446</c:v>
                </c:pt>
                <c:pt idx="7118">
                  <c:v>1483</c:v>
                </c:pt>
                <c:pt idx="7119">
                  <c:v>1421</c:v>
                </c:pt>
                <c:pt idx="7120">
                  <c:v>1425</c:v>
                </c:pt>
                <c:pt idx="7121">
                  <c:v>1395</c:v>
                </c:pt>
                <c:pt idx="7122">
                  <c:v>1396</c:v>
                </c:pt>
                <c:pt idx="7123">
                  <c:v>1435</c:v>
                </c:pt>
                <c:pt idx="7124">
                  <c:v>1421</c:v>
                </c:pt>
                <c:pt idx="7125">
                  <c:v>1433</c:v>
                </c:pt>
                <c:pt idx="7126">
                  <c:v>1418</c:v>
                </c:pt>
                <c:pt idx="7127">
                  <c:v>1381</c:v>
                </c:pt>
                <c:pt idx="7128">
                  <c:v>1375</c:v>
                </c:pt>
                <c:pt idx="7129">
                  <c:v>1365</c:v>
                </c:pt>
                <c:pt idx="7130">
                  <c:v>1282</c:v>
                </c:pt>
                <c:pt idx="7131">
                  <c:v>1356</c:v>
                </c:pt>
                <c:pt idx="7132">
                  <c:v>1341</c:v>
                </c:pt>
                <c:pt idx="7133">
                  <c:v>1386</c:v>
                </c:pt>
                <c:pt idx="7134">
                  <c:v>1333</c:v>
                </c:pt>
                <c:pt idx="7135">
                  <c:v>1360</c:v>
                </c:pt>
                <c:pt idx="7136">
                  <c:v>1409</c:v>
                </c:pt>
                <c:pt idx="7137">
                  <c:v>1311</c:v>
                </c:pt>
                <c:pt idx="7138">
                  <c:v>1363</c:v>
                </c:pt>
                <c:pt idx="7139">
                  <c:v>1362</c:v>
                </c:pt>
                <c:pt idx="7140">
                  <c:v>1365</c:v>
                </c:pt>
                <c:pt idx="7141">
                  <c:v>1388</c:v>
                </c:pt>
                <c:pt idx="7142">
                  <c:v>1369</c:v>
                </c:pt>
                <c:pt idx="7143">
                  <c:v>1345</c:v>
                </c:pt>
                <c:pt idx="7144">
                  <c:v>1362</c:v>
                </c:pt>
                <c:pt idx="7145">
                  <c:v>1326</c:v>
                </c:pt>
                <c:pt idx="7146">
                  <c:v>1317</c:v>
                </c:pt>
                <c:pt idx="7147">
                  <c:v>1315</c:v>
                </c:pt>
                <c:pt idx="7148">
                  <c:v>1360</c:v>
                </c:pt>
                <c:pt idx="7149">
                  <c:v>1361</c:v>
                </c:pt>
                <c:pt idx="7150">
                  <c:v>1298</c:v>
                </c:pt>
                <c:pt idx="7151">
                  <c:v>1288</c:v>
                </c:pt>
                <c:pt idx="7152">
                  <c:v>1316</c:v>
                </c:pt>
                <c:pt idx="7153">
                  <c:v>1257</c:v>
                </c:pt>
                <c:pt idx="7154">
                  <c:v>1323</c:v>
                </c:pt>
                <c:pt idx="7155">
                  <c:v>1371</c:v>
                </c:pt>
                <c:pt idx="7156">
                  <c:v>1384</c:v>
                </c:pt>
                <c:pt idx="7157">
                  <c:v>1272</c:v>
                </c:pt>
                <c:pt idx="7158">
                  <c:v>1263</c:v>
                </c:pt>
                <c:pt idx="7159">
                  <c:v>1304</c:v>
                </c:pt>
                <c:pt idx="7160">
                  <c:v>1302</c:v>
                </c:pt>
                <c:pt idx="7161">
                  <c:v>1371</c:v>
                </c:pt>
                <c:pt idx="7162">
                  <c:v>1320</c:v>
                </c:pt>
                <c:pt idx="7163">
                  <c:v>1330</c:v>
                </c:pt>
                <c:pt idx="7164">
                  <c:v>1322</c:v>
                </c:pt>
                <c:pt idx="7165">
                  <c:v>1334</c:v>
                </c:pt>
                <c:pt idx="7166">
                  <c:v>1391</c:v>
                </c:pt>
                <c:pt idx="7167">
                  <c:v>1340</c:v>
                </c:pt>
                <c:pt idx="7168">
                  <c:v>1315</c:v>
                </c:pt>
                <c:pt idx="7169">
                  <c:v>1354</c:v>
                </c:pt>
                <c:pt idx="7170">
                  <c:v>1295</c:v>
                </c:pt>
                <c:pt idx="7171">
                  <c:v>1344</c:v>
                </c:pt>
                <c:pt idx="7172">
                  <c:v>1359</c:v>
                </c:pt>
                <c:pt idx="7173">
                  <c:v>1278</c:v>
                </c:pt>
                <c:pt idx="7174">
                  <c:v>1418</c:v>
                </c:pt>
                <c:pt idx="7175">
                  <c:v>1412</c:v>
                </c:pt>
                <c:pt idx="7176">
                  <c:v>1319</c:v>
                </c:pt>
                <c:pt idx="7177">
                  <c:v>1357</c:v>
                </c:pt>
                <c:pt idx="7178">
                  <c:v>1307</c:v>
                </c:pt>
                <c:pt idx="7179">
                  <c:v>1291</c:v>
                </c:pt>
                <c:pt idx="7180">
                  <c:v>1313</c:v>
                </c:pt>
                <c:pt idx="7181">
                  <c:v>1288</c:v>
                </c:pt>
                <c:pt idx="7182">
                  <c:v>1357</c:v>
                </c:pt>
                <c:pt idx="7183">
                  <c:v>1294</c:v>
                </c:pt>
                <c:pt idx="7184">
                  <c:v>1328</c:v>
                </c:pt>
                <c:pt idx="7185">
                  <c:v>1307</c:v>
                </c:pt>
                <c:pt idx="7186">
                  <c:v>1309</c:v>
                </c:pt>
                <c:pt idx="7187">
                  <c:v>1292</c:v>
                </c:pt>
                <c:pt idx="7188">
                  <c:v>1323</c:v>
                </c:pt>
                <c:pt idx="7189">
                  <c:v>1339</c:v>
                </c:pt>
                <c:pt idx="7190">
                  <c:v>1345</c:v>
                </c:pt>
                <c:pt idx="7191">
                  <c:v>1285</c:v>
                </c:pt>
                <c:pt idx="7192">
                  <c:v>1320</c:v>
                </c:pt>
                <c:pt idx="7193">
                  <c:v>1318</c:v>
                </c:pt>
                <c:pt idx="7194">
                  <c:v>1322</c:v>
                </c:pt>
                <c:pt idx="7195">
                  <c:v>1314</c:v>
                </c:pt>
                <c:pt idx="7196">
                  <c:v>1292</c:v>
                </c:pt>
                <c:pt idx="7197">
                  <c:v>1330</c:v>
                </c:pt>
                <c:pt idx="7198">
                  <c:v>1275</c:v>
                </c:pt>
                <c:pt idx="7199">
                  <c:v>1340</c:v>
                </c:pt>
                <c:pt idx="7200">
                  <c:v>1303</c:v>
                </c:pt>
                <c:pt idx="7201">
                  <c:v>1261</c:v>
                </c:pt>
                <c:pt idx="7202">
                  <c:v>1330</c:v>
                </c:pt>
                <c:pt idx="7203">
                  <c:v>1357</c:v>
                </c:pt>
                <c:pt idx="7204">
                  <c:v>1359</c:v>
                </c:pt>
                <c:pt idx="7205">
                  <c:v>1272</c:v>
                </c:pt>
                <c:pt idx="7206">
                  <c:v>1354</c:v>
                </c:pt>
                <c:pt idx="7207">
                  <c:v>1309</c:v>
                </c:pt>
                <c:pt idx="7208">
                  <c:v>1246</c:v>
                </c:pt>
                <c:pt idx="7209">
                  <c:v>1274</c:v>
                </c:pt>
                <c:pt idx="7210">
                  <c:v>1296</c:v>
                </c:pt>
                <c:pt idx="7211">
                  <c:v>1328</c:v>
                </c:pt>
                <c:pt idx="7212">
                  <c:v>1297</c:v>
                </c:pt>
                <c:pt idx="7213">
                  <c:v>1279</c:v>
                </c:pt>
                <c:pt idx="7214">
                  <c:v>1306</c:v>
                </c:pt>
                <c:pt idx="7215">
                  <c:v>1283</c:v>
                </c:pt>
                <c:pt idx="7216">
                  <c:v>1322</c:v>
                </c:pt>
                <c:pt idx="7217">
                  <c:v>1284</c:v>
                </c:pt>
                <c:pt idx="7218">
                  <c:v>1329</c:v>
                </c:pt>
                <c:pt idx="7219">
                  <c:v>1295</c:v>
                </c:pt>
                <c:pt idx="7220">
                  <c:v>1284</c:v>
                </c:pt>
                <c:pt idx="7221">
                  <c:v>1303</c:v>
                </c:pt>
                <c:pt idx="7222">
                  <c:v>1251</c:v>
                </c:pt>
                <c:pt idx="7223">
                  <c:v>1281</c:v>
                </c:pt>
                <c:pt idx="7224">
                  <c:v>1255</c:v>
                </c:pt>
                <c:pt idx="7225">
                  <c:v>1298</c:v>
                </c:pt>
                <c:pt idx="7226">
                  <c:v>1330</c:v>
                </c:pt>
                <c:pt idx="7227">
                  <c:v>1344</c:v>
                </c:pt>
                <c:pt idx="7228">
                  <c:v>1273</c:v>
                </c:pt>
                <c:pt idx="7229">
                  <c:v>1265</c:v>
                </c:pt>
                <c:pt idx="7230">
                  <c:v>1265</c:v>
                </c:pt>
                <c:pt idx="7231">
                  <c:v>1357</c:v>
                </c:pt>
                <c:pt idx="7232">
                  <c:v>1337</c:v>
                </c:pt>
                <c:pt idx="7233">
                  <c:v>1283</c:v>
                </c:pt>
                <c:pt idx="7234">
                  <c:v>1315</c:v>
                </c:pt>
                <c:pt idx="7235">
                  <c:v>1299</c:v>
                </c:pt>
                <c:pt idx="7236">
                  <c:v>1315</c:v>
                </c:pt>
                <c:pt idx="7237">
                  <c:v>1339</c:v>
                </c:pt>
                <c:pt idx="7238">
                  <c:v>1317</c:v>
                </c:pt>
                <c:pt idx="7239">
                  <c:v>1219</c:v>
                </c:pt>
                <c:pt idx="7240">
                  <c:v>1268</c:v>
                </c:pt>
                <c:pt idx="7241">
                  <c:v>1326</c:v>
                </c:pt>
                <c:pt idx="7242">
                  <c:v>1342</c:v>
                </c:pt>
                <c:pt idx="7243">
                  <c:v>1318</c:v>
                </c:pt>
                <c:pt idx="7244">
                  <c:v>1276</c:v>
                </c:pt>
                <c:pt idx="7245">
                  <c:v>1228</c:v>
                </c:pt>
                <c:pt idx="7246">
                  <c:v>1304</c:v>
                </c:pt>
                <c:pt idx="7247">
                  <c:v>1306</c:v>
                </c:pt>
                <c:pt idx="7248">
                  <c:v>1274</c:v>
                </c:pt>
                <c:pt idx="7249">
                  <c:v>1294</c:v>
                </c:pt>
                <c:pt idx="7250">
                  <c:v>1299</c:v>
                </c:pt>
                <c:pt idx="7251">
                  <c:v>1266</c:v>
                </c:pt>
                <c:pt idx="7252">
                  <c:v>1287</c:v>
                </c:pt>
                <c:pt idx="7253">
                  <c:v>1323</c:v>
                </c:pt>
                <c:pt idx="7254">
                  <c:v>1293</c:v>
                </c:pt>
                <c:pt idx="7255">
                  <c:v>1322</c:v>
                </c:pt>
                <c:pt idx="7256">
                  <c:v>1336</c:v>
                </c:pt>
                <c:pt idx="7257">
                  <c:v>1295</c:v>
                </c:pt>
                <c:pt idx="7258">
                  <c:v>1335</c:v>
                </c:pt>
                <c:pt idx="7259">
                  <c:v>1319</c:v>
                </c:pt>
                <c:pt idx="7260">
                  <c:v>1315</c:v>
                </c:pt>
                <c:pt idx="7261">
                  <c:v>1329</c:v>
                </c:pt>
                <c:pt idx="7262">
                  <c:v>1305</c:v>
                </c:pt>
                <c:pt idx="7263">
                  <c:v>1324</c:v>
                </c:pt>
                <c:pt idx="7264">
                  <c:v>1304</c:v>
                </c:pt>
                <c:pt idx="7265">
                  <c:v>1270</c:v>
                </c:pt>
                <c:pt idx="7266">
                  <c:v>1294</c:v>
                </c:pt>
                <c:pt idx="7267">
                  <c:v>1342</c:v>
                </c:pt>
                <c:pt idx="7268">
                  <c:v>1280</c:v>
                </c:pt>
                <c:pt idx="7269">
                  <c:v>1297</c:v>
                </c:pt>
                <c:pt idx="7270">
                  <c:v>1307</c:v>
                </c:pt>
                <c:pt idx="7271">
                  <c:v>1288</c:v>
                </c:pt>
                <c:pt idx="7272">
                  <c:v>1222</c:v>
                </c:pt>
                <c:pt idx="7273">
                  <c:v>1262</c:v>
                </c:pt>
                <c:pt idx="7274">
                  <c:v>1361</c:v>
                </c:pt>
                <c:pt idx="7275">
                  <c:v>1351</c:v>
                </c:pt>
                <c:pt idx="7276">
                  <c:v>1331</c:v>
                </c:pt>
                <c:pt idx="7277">
                  <c:v>1282</c:v>
                </c:pt>
                <c:pt idx="7278">
                  <c:v>1288</c:v>
                </c:pt>
                <c:pt idx="7279">
                  <c:v>1306</c:v>
                </c:pt>
                <c:pt idx="7280">
                  <c:v>1300</c:v>
                </c:pt>
                <c:pt idx="7281">
                  <c:v>1283</c:v>
                </c:pt>
                <c:pt idx="7282">
                  <c:v>1234</c:v>
                </c:pt>
                <c:pt idx="7283">
                  <c:v>1277</c:v>
                </c:pt>
                <c:pt idx="7284">
                  <c:v>1303</c:v>
                </c:pt>
                <c:pt idx="7285">
                  <c:v>1293</c:v>
                </c:pt>
                <c:pt idx="7286">
                  <c:v>1300</c:v>
                </c:pt>
                <c:pt idx="7287">
                  <c:v>1322</c:v>
                </c:pt>
                <c:pt idx="7288">
                  <c:v>1254</c:v>
                </c:pt>
                <c:pt idx="7289">
                  <c:v>1264</c:v>
                </c:pt>
                <c:pt idx="7290">
                  <c:v>1303</c:v>
                </c:pt>
                <c:pt idx="7291">
                  <c:v>1304</c:v>
                </c:pt>
                <c:pt idx="7292">
                  <c:v>1328</c:v>
                </c:pt>
                <c:pt idx="7293">
                  <c:v>1308</c:v>
                </c:pt>
                <c:pt idx="7294">
                  <c:v>1323</c:v>
                </c:pt>
                <c:pt idx="7295">
                  <c:v>1231</c:v>
                </c:pt>
                <c:pt idx="7296">
                  <c:v>1297</c:v>
                </c:pt>
                <c:pt idx="7297">
                  <c:v>1275</c:v>
                </c:pt>
                <c:pt idx="7298">
                  <c:v>1292</c:v>
                </c:pt>
                <c:pt idx="7299">
                  <c:v>1352</c:v>
                </c:pt>
                <c:pt idx="7300">
                  <c:v>1335</c:v>
                </c:pt>
                <c:pt idx="7301">
                  <c:v>1298</c:v>
                </c:pt>
                <c:pt idx="7302">
                  <c:v>1350</c:v>
                </c:pt>
                <c:pt idx="7303">
                  <c:v>1292</c:v>
                </c:pt>
                <c:pt idx="7304">
                  <c:v>1326</c:v>
                </c:pt>
                <c:pt idx="7305">
                  <c:v>1283</c:v>
                </c:pt>
                <c:pt idx="7306">
                  <c:v>1268</c:v>
                </c:pt>
                <c:pt idx="7307">
                  <c:v>1277</c:v>
                </c:pt>
                <c:pt idx="7308">
                  <c:v>1288</c:v>
                </c:pt>
                <c:pt idx="7309">
                  <c:v>1361</c:v>
                </c:pt>
                <c:pt idx="7310">
                  <c:v>1257</c:v>
                </c:pt>
                <c:pt idx="7311">
                  <c:v>1360</c:v>
                </c:pt>
                <c:pt idx="7312">
                  <c:v>1270</c:v>
                </c:pt>
                <c:pt idx="7313">
                  <c:v>1324</c:v>
                </c:pt>
                <c:pt idx="7314">
                  <c:v>1379</c:v>
                </c:pt>
                <c:pt idx="7315">
                  <c:v>1299</c:v>
                </c:pt>
                <c:pt idx="7316">
                  <c:v>1278</c:v>
                </c:pt>
                <c:pt idx="7317">
                  <c:v>1308</c:v>
                </c:pt>
                <c:pt idx="7318">
                  <c:v>1330</c:v>
                </c:pt>
                <c:pt idx="7319">
                  <c:v>1303</c:v>
                </c:pt>
                <c:pt idx="7320">
                  <c:v>1306</c:v>
                </c:pt>
                <c:pt idx="7321">
                  <c:v>1250</c:v>
                </c:pt>
                <c:pt idx="7322">
                  <c:v>1281</c:v>
                </c:pt>
                <c:pt idx="7323">
                  <c:v>1333</c:v>
                </c:pt>
                <c:pt idx="7324">
                  <c:v>1301</c:v>
                </c:pt>
                <c:pt idx="7325">
                  <c:v>1315</c:v>
                </c:pt>
                <c:pt idx="7326">
                  <c:v>1300</c:v>
                </c:pt>
                <c:pt idx="7327">
                  <c:v>1278</c:v>
                </c:pt>
                <c:pt idx="7328">
                  <c:v>1299</c:v>
                </c:pt>
                <c:pt idx="7329">
                  <c:v>1252</c:v>
                </c:pt>
                <c:pt idx="7330">
                  <c:v>1248</c:v>
                </c:pt>
                <c:pt idx="7331">
                  <c:v>1265</c:v>
                </c:pt>
                <c:pt idx="7332">
                  <c:v>1294</c:v>
                </c:pt>
                <c:pt idx="7333">
                  <c:v>1273</c:v>
                </c:pt>
                <c:pt idx="7334">
                  <c:v>1277</c:v>
                </c:pt>
                <c:pt idx="7335">
                  <c:v>1269</c:v>
                </c:pt>
                <c:pt idx="7336">
                  <c:v>1256</c:v>
                </c:pt>
                <c:pt idx="7337">
                  <c:v>1287</c:v>
                </c:pt>
                <c:pt idx="7338">
                  <c:v>1272</c:v>
                </c:pt>
                <c:pt idx="7339">
                  <c:v>1315</c:v>
                </c:pt>
                <c:pt idx="7340">
                  <c:v>1233</c:v>
                </c:pt>
                <c:pt idx="7341">
                  <c:v>1284</c:v>
                </c:pt>
                <c:pt idx="7342">
                  <c:v>1309</c:v>
                </c:pt>
                <c:pt idx="7343">
                  <c:v>1324</c:v>
                </c:pt>
                <c:pt idx="7344">
                  <c:v>1255</c:v>
                </c:pt>
                <c:pt idx="7345">
                  <c:v>1279</c:v>
                </c:pt>
                <c:pt idx="7346">
                  <c:v>1200</c:v>
                </c:pt>
                <c:pt idx="7347">
                  <c:v>1242</c:v>
                </c:pt>
                <c:pt idx="7348">
                  <c:v>1234</c:v>
                </c:pt>
                <c:pt idx="7349">
                  <c:v>1290</c:v>
                </c:pt>
                <c:pt idx="7350">
                  <c:v>1275</c:v>
                </c:pt>
                <c:pt idx="7351">
                  <c:v>1289</c:v>
                </c:pt>
                <c:pt idx="7352">
                  <c:v>1247</c:v>
                </c:pt>
                <c:pt idx="7353">
                  <c:v>1321</c:v>
                </c:pt>
                <c:pt idx="7354">
                  <c:v>1246</c:v>
                </c:pt>
                <c:pt idx="7355">
                  <c:v>1377</c:v>
                </c:pt>
                <c:pt idx="7356">
                  <c:v>1316</c:v>
                </c:pt>
                <c:pt idx="7357">
                  <c:v>1328</c:v>
                </c:pt>
                <c:pt idx="7358">
                  <c:v>1279</c:v>
                </c:pt>
                <c:pt idx="7359">
                  <c:v>1321</c:v>
                </c:pt>
                <c:pt idx="7360">
                  <c:v>1294</c:v>
                </c:pt>
                <c:pt idx="7361">
                  <c:v>1317</c:v>
                </c:pt>
                <c:pt idx="7362">
                  <c:v>1281</c:v>
                </c:pt>
                <c:pt idx="7363">
                  <c:v>1271</c:v>
                </c:pt>
                <c:pt idx="7364">
                  <c:v>1367</c:v>
                </c:pt>
                <c:pt idx="7365">
                  <c:v>1312</c:v>
                </c:pt>
                <c:pt idx="7366">
                  <c:v>1289</c:v>
                </c:pt>
                <c:pt idx="7367">
                  <c:v>1334</c:v>
                </c:pt>
                <c:pt idx="7368">
                  <c:v>1299</c:v>
                </c:pt>
                <c:pt idx="7369">
                  <c:v>1353</c:v>
                </c:pt>
                <c:pt idx="7370">
                  <c:v>1324</c:v>
                </c:pt>
                <c:pt idx="7371">
                  <c:v>1304</c:v>
                </c:pt>
                <c:pt idx="7372">
                  <c:v>1259</c:v>
                </c:pt>
                <c:pt idx="7373">
                  <c:v>1219</c:v>
                </c:pt>
                <c:pt idx="7374">
                  <c:v>1323</c:v>
                </c:pt>
                <c:pt idx="7375">
                  <c:v>1259</c:v>
                </c:pt>
                <c:pt idx="7376">
                  <c:v>1324</c:v>
                </c:pt>
                <c:pt idx="7377">
                  <c:v>1270</c:v>
                </c:pt>
                <c:pt idx="7378">
                  <c:v>1239</c:v>
                </c:pt>
                <c:pt idx="7379">
                  <c:v>1294</c:v>
                </c:pt>
                <c:pt idx="7380">
                  <c:v>1348</c:v>
                </c:pt>
                <c:pt idx="7381">
                  <c:v>1351</c:v>
                </c:pt>
                <c:pt idx="7382">
                  <c:v>1243</c:v>
                </c:pt>
                <c:pt idx="7383">
                  <c:v>1251</c:v>
                </c:pt>
                <c:pt idx="7384">
                  <c:v>1288</c:v>
                </c:pt>
                <c:pt idx="7385">
                  <c:v>1324</c:v>
                </c:pt>
                <c:pt idx="7386">
                  <c:v>1319</c:v>
                </c:pt>
                <c:pt idx="7387">
                  <c:v>1291</c:v>
                </c:pt>
                <c:pt idx="7388">
                  <c:v>1283</c:v>
                </c:pt>
                <c:pt idx="7389">
                  <c:v>1308</c:v>
                </c:pt>
                <c:pt idx="7390">
                  <c:v>1299</c:v>
                </c:pt>
                <c:pt idx="7391">
                  <c:v>1315</c:v>
                </c:pt>
                <c:pt idx="7392">
                  <c:v>1305</c:v>
                </c:pt>
                <c:pt idx="7393">
                  <c:v>1294</c:v>
                </c:pt>
                <c:pt idx="7394">
                  <c:v>1311</c:v>
                </c:pt>
                <c:pt idx="7395">
                  <c:v>1264</c:v>
                </c:pt>
                <c:pt idx="7396">
                  <c:v>1266</c:v>
                </c:pt>
                <c:pt idx="7397">
                  <c:v>1268</c:v>
                </c:pt>
                <c:pt idx="7398">
                  <c:v>1331</c:v>
                </c:pt>
                <c:pt idx="7399">
                  <c:v>1295</c:v>
                </c:pt>
                <c:pt idx="7400">
                  <c:v>1326</c:v>
                </c:pt>
                <c:pt idx="7401">
                  <c:v>1286</c:v>
                </c:pt>
                <c:pt idx="7402">
                  <c:v>1358</c:v>
                </c:pt>
                <c:pt idx="7403">
                  <c:v>1305</c:v>
                </c:pt>
                <c:pt idx="7404">
                  <c:v>1293</c:v>
                </c:pt>
                <c:pt idx="7405">
                  <c:v>1339</c:v>
                </c:pt>
                <c:pt idx="7406">
                  <c:v>1305</c:v>
                </c:pt>
                <c:pt idx="7407">
                  <c:v>1352</c:v>
                </c:pt>
                <c:pt idx="7408">
                  <c:v>1297</c:v>
                </c:pt>
                <c:pt idx="7409">
                  <c:v>1267</c:v>
                </c:pt>
                <c:pt idx="7410">
                  <c:v>1311</c:v>
                </c:pt>
                <c:pt idx="7411">
                  <c:v>1309</c:v>
                </c:pt>
                <c:pt idx="7412">
                  <c:v>1299</c:v>
                </c:pt>
                <c:pt idx="7413">
                  <c:v>1320</c:v>
                </c:pt>
                <c:pt idx="7414">
                  <c:v>1298</c:v>
                </c:pt>
                <c:pt idx="7415">
                  <c:v>1320</c:v>
                </c:pt>
                <c:pt idx="7416">
                  <c:v>1252</c:v>
                </c:pt>
                <c:pt idx="7417">
                  <c:v>1319</c:v>
                </c:pt>
                <c:pt idx="7418">
                  <c:v>1345</c:v>
                </c:pt>
                <c:pt idx="7419">
                  <c:v>1337</c:v>
                </c:pt>
                <c:pt idx="7420">
                  <c:v>1290</c:v>
                </c:pt>
                <c:pt idx="7421">
                  <c:v>1312</c:v>
                </c:pt>
                <c:pt idx="7422">
                  <c:v>1325</c:v>
                </c:pt>
                <c:pt idx="7423">
                  <c:v>1324</c:v>
                </c:pt>
                <c:pt idx="7424">
                  <c:v>1283</c:v>
                </c:pt>
                <c:pt idx="7425">
                  <c:v>1354</c:v>
                </c:pt>
                <c:pt idx="7426">
                  <c:v>1347</c:v>
                </c:pt>
                <c:pt idx="7427">
                  <c:v>1316</c:v>
                </c:pt>
                <c:pt idx="7428">
                  <c:v>1262</c:v>
                </c:pt>
                <c:pt idx="7429">
                  <c:v>1339</c:v>
                </c:pt>
                <c:pt idx="7430">
                  <c:v>1302</c:v>
                </c:pt>
                <c:pt idx="7431">
                  <c:v>1333</c:v>
                </c:pt>
                <c:pt idx="7432">
                  <c:v>1343</c:v>
                </c:pt>
                <c:pt idx="7433">
                  <c:v>1288</c:v>
                </c:pt>
                <c:pt idx="7434">
                  <c:v>1314</c:v>
                </c:pt>
                <c:pt idx="7435">
                  <c:v>1291</c:v>
                </c:pt>
                <c:pt idx="7436">
                  <c:v>1276</c:v>
                </c:pt>
                <c:pt idx="7437">
                  <c:v>1317</c:v>
                </c:pt>
                <c:pt idx="7438">
                  <c:v>1329</c:v>
                </c:pt>
                <c:pt idx="7439">
                  <c:v>1350</c:v>
                </c:pt>
                <c:pt idx="7440">
                  <c:v>1334</c:v>
                </c:pt>
                <c:pt idx="7441">
                  <c:v>1279</c:v>
                </c:pt>
                <c:pt idx="7442">
                  <c:v>1305</c:v>
                </c:pt>
                <c:pt idx="7443">
                  <c:v>1284</c:v>
                </c:pt>
                <c:pt idx="7444">
                  <c:v>1317</c:v>
                </c:pt>
                <c:pt idx="7445">
                  <c:v>1288</c:v>
                </c:pt>
                <c:pt idx="7446">
                  <c:v>1285</c:v>
                </c:pt>
                <c:pt idx="7447">
                  <c:v>1287</c:v>
                </c:pt>
                <c:pt idx="7448">
                  <c:v>1323</c:v>
                </c:pt>
                <c:pt idx="7449">
                  <c:v>1334</c:v>
                </c:pt>
                <c:pt idx="7450">
                  <c:v>1273</c:v>
                </c:pt>
                <c:pt idx="7451">
                  <c:v>1271</c:v>
                </c:pt>
                <c:pt idx="7452">
                  <c:v>1299</c:v>
                </c:pt>
                <c:pt idx="7453">
                  <c:v>1264</c:v>
                </c:pt>
                <c:pt idx="7454">
                  <c:v>1310</c:v>
                </c:pt>
                <c:pt idx="7455">
                  <c:v>1351</c:v>
                </c:pt>
                <c:pt idx="7456">
                  <c:v>1270</c:v>
                </c:pt>
                <c:pt idx="7457">
                  <c:v>1297</c:v>
                </c:pt>
                <c:pt idx="7458">
                  <c:v>1296</c:v>
                </c:pt>
                <c:pt idx="7459">
                  <c:v>1270</c:v>
                </c:pt>
                <c:pt idx="7460">
                  <c:v>1296</c:v>
                </c:pt>
                <c:pt idx="7461">
                  <c:v>1321</c:v>
                </c:pt>
                <c:pt idx="7462">
                  <c:v>1342</c:v>
                </c:pt>
                <c:pt idx="7463">
                  <c:v>1279</c:v>
                </c:pt>
                <c:pt idx="7464">
                  <c:v>1360</c:v>
                </c:pt>
                <c:pt idx="7465">
                  <c:v>1337</c:v>
                </c:pt>
                <c:pt idx="7466">
                  <c:v>1291</c:v>
                </c:pt>
                <c:pt idx="7467">
                  <c:v>1284</c:v>
                </c:pt>
                <c:pt idx="7468">
                  <c:v>1254</c:v>
                </c:pt>
                <c:pt idx="7469">
                  <c:v>1292</c:v>
                </c:pt>
                <c:pt idx="7470">
                  <c:v>1351</c:v>
                </c:pt>
                <c:pt idx="7471">
                  <c:v>1325</c:v>
                </c:pt>
                <c:pt idx="7472">
                  <c:v>1327</c:v>
                </c:pt>
                <c:pt idx="7473">
                  <c:v>1357</c:v>
                </c:pt>
                <c:pt idx="7474">
                  <c:v>1336</c:v>
                </c:pt>
                <c:pt idx="7475">
                  <c:v>1315</c:v>
                </c:pt>
                <c:pt idx="7476">
                  <c:v>1342</c:v>
                </c:pt>
                <c:pt idx="7477">
                  <c:v>1351</c:v>
                </c:pt>
                <c:pt idx="7478">
                  <c:v>1325</c:v>
                </c:pt>
                <c:pt idx="7479">
                  <c:v>1327</c:v>
                </c:pt>
                <c:pt idx="7480">
                  <c:v>1343</c:v>
                </c:pt>
                <c:pt idx="7481">
                  <c:v>1368</c:v>
                </c:pt>
                <c:pt idx="7482">
                  <c:v>1328</c:v>
                </c:pt>
                <c:pt idx="7483">
                  <c:v>1326</c:v>
                </c:pt>
                <c:pt idx="7484">
                  <c:v>1324</c:v>
                </c:pt>
                <c:pt idx="7485">
                  <c:v>1325</c:v>
                </c:pt>
                <c:pt idx="7486">
                  <c:v>1288</c:v>
                </c:pt>
                <c:pt idx="7487">
                  <c:v>1334</c:v>
                </c:pt>
                <c:pt idx="7488">
                  <c:v>1316</c:v>
                </c:pt>
                <c:pt idx="7489">
                  <c:v>1355</c:v>
                </c:pt>
                <c:pt idx="7490">
                  <c:v>1323</c:v>
                </c:pt>
                <c:pt idx="7491">
                  <c:v>1300</c:v>
                </c:pt>
                <c:pt idx="7492">
                  <c:v>1302</c:v>
                </c:pt>
                <c:pt idx="7493">
                  <c:v>1278</c:v>
                </c:pt>
                <c:pt idx="7494">
                  <c:v>1289</c:v>
                </c:pt>
                <c:pt idx="7495">
                  <c:v>1305</c:v>
                </c:pt>
                <c:pt idx="7496">
                  <c:v>1272</c:v>
                </c:pt>
                <c:pt idx="7497">
                  <c:v>1337</c:v>
                </c:pt>
                <c:pt idx="7498">
                  <c:v>1285</c:v>
                </c:pt>
                <c:pt idx="7499">
                  <c:v>1332</c:v>
                </c:pt>
                <c:pt idx="7500">
                  <c:v>1366</c:v>
                </c:pt>
                <c:pt idx="7501">
                  <c:v>1317</c:v>
                </c:pt>
                <c:pt idx="7502">
                  <c:v>1336</c:v>
                </c:pt>
                <c:pt idx="7503">
                  <c:v>1264</c:v>
                </c:pt>
                <c:pt idx="7504">
                  <c:v>1318</c:v>
                </c:pt>
                <c:pt idx="7505">
                  <c:v>1345</c:v>
                </c:pt>
                <c:pt idx="7506">
                  <c:v>1288</c:v>
                </c:pt>
                <c:pt idx="7507">
                  <c:v>1339</c:v>
                </c:pt>
                <c:pt idx="7508">
                  <c:v>1342</c:v>
                </c:pt>
                <c:pt idx="7509">
                  <c:v>1317</c:v>
                </c:pt>
                <c:pt idx="7510">
                  <c:v>1342</c:v>
                </c:pt>
                <c:pt idx="7511">
                  <c:v>1346</c:v>
                </c:pt>
                <c:pt idx="7512">
                  <c:v>1248</c:v>
                </c:pt>
                <c:pt idx="7513">
                  <c:v>1272</c:v>
                </c:pt>
                <c:pt idx="7514">
                  <c:v>1320</c:v>
                </c:pt>
                <c:pt idx="7515">
                  <c:v>1293</c:v>
                </c:pt>
                <c:pt idx="7516">
                  <c:v>1339</c:v>
                </c:pt>
                <c:pt idx="7517">
                  <c:v>1294</c:v>
                </c:pt>
                <c:pt idx="7518">
                  <c:v>1305</c:v>
                </c:pt>
                <c:pt idx="7519">
                  <c:v>1311</c:v>
                </c:pt>
                <c:pt idx="7520">
                  <c:v>1331</c:v>
                </c:pt>
                <c:pt idx="7521">
                  <c:v>1275</c:v>
                </c:pt>
                <c:pt idx="7522">
                  <c:v>1321</c:v>
                </c:pt>
                <c:pt idx="7523">
                  <c:v>1342</c:v>
                </c:pt>
                <c:pt idx="7524">
                  <c:v>1300</c:v>
                </c:pt>
                <c:pt idx="7525">
                  <c:v>1353</c:v>
                </c:pt>
                <c:pt idx="7526">
                  <c:v>1344</c:v>
                </c:pt>
                <c:pt idx="7527">
                  <c:v>1327</c:v>
                </c:pt>
                <c:pt idx="7528">
                  <c:v>1358</c:v>
                </c:pt>
                <c:pt idx="7529">
                  <c:v>1332</c:v>
                </c:pt>
                <c:pt idx="7530">
                  <c:v>1299</c:v>
                </c:pt>
                <c:pt idx="7531">
                  <c:v>1342</c:v>
                </c:pt>
                <c:pt idx="7532">
                  <c:v>1353</c:v>
                </c:pt>
                <c:pt idx="7533">
                  <c:v>1347</c:v>
                </c:pt>
                <c:pt idx="7534">
                  <c:v>1294</c:v>
                </c:pt>
                <c:pt idx="7535">
                  <c:v>1339</c:v>
                </c:pt>
                <c:pt idx="7536">
                  <c:v>1321</c:v>
                </c:pt>
                <c:pt idx="7537">
                  <c:v>1307</c:v>
                </c:pt>
                <c:pt idx="7538">
                  <c:v>1332</c:v>
                </c:pt>
                <c:pt idx="7539">
                  <c:v>1332</c:v>
                </c:pt>
                <c:pt idx="7540">
                  <c:v>1343</c:v>
                </c:pt>
                <c:pt idx="7541">
                  <c:v>1279</c:v>
                </c:pt>
                <c:pt idx="7542">
                  <c:v>1289</c:v>
                </c:pt>
                <c:pt idx="7543">
                  <c:v>1301</c:v>
                </c:pt>
                <c:pt idx="7544">
                  <c:v>1299</c:v>
                </c:pt>
                <c:pt idx="7545">
                  <c:v>1310</c:v>
                </c:pt>
                <c:pt idx="7546">
                  <c:v>1244</c:v>
                </c:pt>
                <c:pt idx="7547">
                  <c:v>1321</c:v>
                </c:pt>
                <c:pt idx="7548">
                  <c:v>1317</c:v>
                </c:pt>
                <c:pt idx="7549">
                  <c:v>1308</c:v>
                </c:pt>
                <c:pt idx="7550">
                  <c:v>1360</c:v>
                </c:pt>
                <c:pt idx="7551">
                  <c:v>1318</c:v>
                </c:pt>
                <c:pt idx="7552">
                  <c:v>1351</c:v>
                </c:pt>
                <c:pt idx="7553">
                  <c:v>1350</c:v>
                </c:pt>
                <c:pt idx="7554">
                  <c:v>1320</c:v>
                </c:pt>
                <c:pt idx="7555">
                  <c:v>1339</c:v>
                </c:pt>
                <c:pt idx="7556">
                  <c:v>1272</c:v>
                </c:pt>
                <c:pt idx="7557">
                  <c:v>1302</c:v>
                </c:pt>
                <c:pt idx="7558">
                  <c:v>1351</c:v>
                </c:pt>
                <c:pt idx="7559">
                  <c:v>1320</c:v>
                </c:pt>
                <c:pt idx="7560">
                  <c:v>1298</c:v>
                </c:pt>
                <c:pt idx="7561">
                  <c:v>1311</c:v>
                </c:pt>
                <c:pt idx="7562">
                  <c:v>1315</c:v>
                </c:pt>
                <c:pt idx="7563">
                  <c:v>1309</c:v>
                </c:pt>
                <c:pt idx="7564">
                  <c:v>1363</c:v>
                </c:pt>
                <c:pt idx="7565">
                  <c:v>1259</c:v>
                </c:pt>
                <c:pt idx="7566">
                  <c:v>1296</c:v>
                </c:pt>
                <c:pt idx="7567">
                  <c:v>1313</c:v>
                </c:pt>
                <c:pt idx="7568">
                  <c:v>1278</c:v>
                </c:pt>
                <c:pt idx="7569">
                  <c:v>1384</c:v>
                </c:pt>
                <c:pt idx="7570">
                  <c:v>1379</c:v>
                </c:pt>
                <c:pt idx="7571">
                  <c:v>1310</c:v>
                </c:pt>
                <c:pt idx="7572">
                  <c:v>1327</c:v>
                </c:pt>
                <c:pt idx="7573">
                  <c:v>1364</c:v>
                </c:pt>
                <c:pt idx="7574">
                  <c:v>1325</c:v>
                </c:pt>
                <c:pt idx="7575">
                  <c:v>1345</c:v>
                </c:pt>
                <c:pt idx="7576">
                  <c:v>1359</c:v>
                </c:pt>
                <c:pt idx="7577">
                  <c:v>1295</c:v>
                </c:pt>
                <c:pt idx="7578">
                  <c:v>1309</c:v>
                </c:pt>
                <c:pt idx="7579">
                  <c:v>1372</c:v>
                </c:pt>
                <c:pt idx="7580">
                  <c:v>1322</c:v>
                </c:pt>
                <c:pt idx="7581">
                  <c:v>1367</c:v>
                </c:pt>
                <c:pt idx="7582">
                  <c:v>1327</c:v>
                </c:pt>
                <c:pt idx="7583">
                  <c:v>1319</c:v>
                </c:pt>
                <c:pt idx="7584">
                  <c:v>1282</c:v>
                </c:pt>
                <c:pt idx="7585">
                  <c:v>1335</c:v>
                </c:pt>
                <c:pt idx="7586">
                  <c:v>1360</c:v>
                </c:pt>
                <c:pt idx="7587">
                  <c:v>1293</c:v>
                </c:pt>
                <c:pt idx="7588">
                  <c:v>1284</c:v>
                </c:pt>
                <c:pt idx="7589">
                  <c:v>1365</c:v>
                </c:pt>
                <c:pt idx="7590">
                  <c:v>1311</c:v>
                </c:pt>
                <c:pt idx="7591">
                  <c:v>1332</c:v>
                </c:pt>
                <c:pt idx="7592">
                  <c:v>1298</c:v>
                </c:pt>
                <c:pt idx="7593">
                  <c:v>1286</c:v>
                </c:pt>
                <c:pt idx="7594">
                  <c:v>1338</c:v>
                </c:pt>
                <c:pt idx="7595">
                  <c:v>1318</c:v>
                </c:pt>
                <c:pt idx="7596">
                  <c:v>1318</c:v>
                </c:pt>
                <c:pt idx="7597">
                  <c:v>1315</c:v>
                </c:pt>
                <c:pt idx="7598">
                  <c:v>1317</c:v>
                </c:pt>
                <c:pt idx="7599">
                  <c:v>1321</c:v>
                </c:pt>
                <c:pt idx="7600">
                  <c:v>1281</c:v>
                </c:pt>
                <c:pt idx="7601">
                  <c:v>1319</c:v>
                </c:pt>
                <c:pt idx="7602">
                  <c:v>1366</c:v>
                </c:pt>
                <c:pt idx="7603">
                  <c:v>1361</c:v>
                </c:pt>
                <c:pt idx="7604">
                  <c:v>1278</c:v>
                </c:pt>
                <c:pt idx="7605">
                  <c:v>1289</c:v>
                </c:pt>
                <c:pt idx="7606">
                  <c:v>1347</c:v>
                </c:pt>
                <c:pt idx="7607">
                  <c:v>1373</c:v>
                </c:pt>
                <c:pt idx="7608">
                  <c:v>1296</c:v>
                </c:pt>
                <c:pt idx="7609">
                  <c:v>1288</c:v>
                </c:pt>
                <c:pt idx="7610">
                  <c:v>1316</c:v>
                </c:pt>
                <c:pt idx="7611">
                  <c:v>1325</c:v>
                </c:pt>
                <c:pt idx="7612">
                  <c:v>1303</c:v>
                </c:pt>
                <c:pt idx="7613">
                  <c:v>1312</c:v>
                </c:pt>
                <c:pt idx="7614">
                  <c:v>1319</c:v>
                </c:pt>
                <c:pt idx="7615">
                  <c:v>1317</c:v>
                </c:pt>
                <c:pt idx="7616">
                  <c:v>1301</c:v>
                </c:pt>
                <c:pt idx="7617">
                  <c:v>1300</c:v>
                </c:pt>
                <c:pt idx="7618">
                  <c:v>1315</c:v>
                </c:pt>
                <c:pt idx="7619">
                  <c:v>1312</c:v>
                </c:pt>
                <c:pt idx="7620">
                  <c:v>1308</c:v>
                </c:pt>
                <c:pt idx="7621">
                  <c:v>1298</c:v>
                </c:pt>
                <c:pt idx="7622">
                  <c:v>1322</c:v>
                </c:pt>
                <c:pt idx="7623">
                  <c:v>1296</c:v>
                </c:pt>
                <c:pt idx="7624">
                  <c:v>1239</c:v>
                </c:pt>
                <c:pt idx="7625">
                  <c:v>1336</c:v>
                </c:pt>
                <c:pt idx="7626">
                  <c:v>1283</c:v>
                </c:pt>
                <c:pt idx="7627">
                  <c:v>1280</c:v>
                </c:pt>
                <c:pt idx="7628">
                  <c:v>1260</c:v>
                </c:pt>
                <c:pt idx="7629">
                  <c:v>1289</c:v>
                </c:pt>
                <c:pt idx="7630">
                  <c:v>1284</c:v>
                </c:pt>
                <c:pt idx="7631">
                  <c:v>1313</c:v>
                </c:pt>
                <c:pt idx="7632">
                  <c:v>1287</c:v>
                </c:pt>
                <c:pt idx="7633">
                  <c:v>1261</c:v>
                </c:pt>
                <c:pt idx="7634">
                  <c:v>1322</c:v>
                </c:pt>
                <c:pt idx="7635">
                  <c:v>1290</c:v>
                </c:pt>
                <c:pt idx="7636">
                  <c:v>1313</c:v>
                </c:pt>
                <c:pt idx="7637">
                  <c:v>1224</c:v>
                </c:pt>
                <c:pt idx="7638">
                  <c:v>1270</c:v>
                </c:pt>
                <c:pt idx="7639">
                  <c:v>1336</c:v>
                </c:pt>
                <c:pt idx="7640">
                  <c:v>1366</c:v>
                </c:pt>
                <c:pt idx="7641">
                  <c:v>1317</c:v>
                </c:pt>
                <c:pt idx="7642">
                  <c:v>1275</c:v>
                </c:pt>
                <c:pt idx="7643">
                  <c:v>1293</c:v>
                </c:pt>
                <c:pt idx="7644">
                  <c:v>1305</c:v>
                </c:pt>
                <c:pt idx="7645">
                  <c:v>1330</c:v>
                </c:pt>
                <c:pt idx="7646">
                  <c:v>1342</c:v>
                </c:pt>
                <c:pt idx="7647">
                  <c:v>1335</c:v>
                </c:pt>
                <c:pt idx="7648">
                  <c:v>1260</c:v>
                </c:pt>
                <c:pt idx="7649">
                  <c:v>1291</c:v>
                </c:pt>
                <c:pt idx="7650">
                  <c:v>1316</c:v>
                </c:pt>
                <c:pt idx="7651">
                  <c:v>1330</c:v>
                </c:pt>
                <c:pt idx="7652">
                  <c:v>1311</c:v>
                </c:pt>
                <c:pt idx="7653">
                  <c:v>1307</c:v>
                </c:pt>
                <c:pt idx="7654">
                  <c:v>1284</c:v>
                </c:pt>
                <c:pt idx="7655">
                  <c:v>1308</c:v>
                </c:pt>
                <c:pt idx="7656">
                  <c:v>1312</c:v>
                </c:pt>
                <c:pt idx="7657">
                  <c:v>1297</c:v>
                </c:pt>
                <c:pt idx="7658">
                  <c:v>1357</c:v>
                </c:pt>
                <c:pt idx="7659">
                  <c:v>1327</c:v>
                </c:pt>
                <c:pt idx="7660">
                  <c:v>1250</c:v>
                </c:pt>
                <c:pt idx="7661">
                  <c:v>1338</c:v>
                </c:pt>
                <c:pt idx="7662">
                  <c:v>1334</c:v>
                </c:pt>
                <c:pt idx="7663">
                  <c:v>1296</c:v>
                </c:pt>
                <c:pt idx="7664">
                  <c:v>1364</c:v>
                </c:pt>
                <c:pt idx="7665">
                  <c:v>1322</c:v>
                </c:pt>
                <c:pt idx="7666">
                  <c:v>1302</c:v>
                </c:pt>
                <c:pt idx="7667">
                  <c:v>1346</c:v>
                </c:pt>
                <c:pt idx="7668">
                  <c:v>1317</c:v>
                </c:pt>
                <c:pt idx="7669">
                  <c:v>1267</c:v>
                </c:pt>
                <c:pt idx="7670">
                  <c:v>1288</c:v>
                </c:pt>
                <c:pt idx="7671">
                  <c:v>1297</c:v>
                </c:pt>
                <c:pt idx="7672">
                  <c:v>1346</c:v>
                </c:pt>
                <c:pt idx="7673">
                  <c:v>1272</c:v>
                </c:pt>
                <c:pt idx="7674">
                  <c:v>1301</c:v>
                </c:pt>
                <c:pt idx="7675">
                  <c:v>1285</c:v>
                </c:pt>
                <c:pt idx="7676">
                  <c:v>1267</c:v>
                </c:pt>
                <c:pt idx="7677">
                  <c:v>1317</c:v>
                </c:pt>
                <c:pt idx="7678">
                  <c:v>1337</c:v>
                </c:pt>
                <c:pt idx="7679">
                  <c:v>1310</c:v>
                </c:pt>
                <c:pt idx="7680">
                  <c:v>1270</c:v>
                </c:pt>
                <c:pt idx="7681">
                  <c:v>1301</c:v>
                </c:pt>
                <c:pt idx="7682">
                  <c:v>1321</c:v>
                </c:pt>
                <c:pt idx="7683">
                  <c:v>1320</c:v>
                </c:pt>
                <c:pt idx="7684">
                  <c:v>1285</c:v>
                </c:pt>
                <c:pt idx="7685">
                  <c:v>1323</c:v>
                </c:pt>
                <c:pt idx="7686">
                  <c:v>1320</c:v>
                </c:pt>
                <c:pt idx="7687">
                  <c:v>1315</c:v>
                </c:pt>
                <c:pt idx="7688">
                  <c:v>1336</c:v>
                </c:pt>
                <c:pt idx="7689">
                  <c:v>1332</c:v>
                </c:pt>
                <c:pt idx="7690">
                  <c:v>1362</c:v>
                </c:pt>
                <c:pt idx="7691">
                  <c:v>1273</c:v>
                </c:pt>
                <c:pt idx="7692">
                  <c:v>1284</c:v>
                </c:pt>
                <c:pt idx="7693">
                  <c:v>1331</c:v>
                </c:pt>
                <c:pt idx="7694">
                  <c:v>1341</c:v>
                </c:pt>
                <c:pt idx="7695">
                  <c:v>1276</c:v>
                </c:pt>
                <c:pt idx="7696">
                  <c:v>1341</c:v>
                </c:pt>
                <c:pt idx="7697">
                  <c:v>1260</c:v>
                </c:pt>
                <c:pt idx="7698">
                  <c:v>1287</c:v>
                </c:pt>
                <c:pt idx="7699">
                  <c:v>1285</c:v>
                </c:pt>
                <c:pt idx="7700">
                  <c:v>1287</c:v>
                </c:pt>
                <c:pt idx="7701">
                  <c:v>1266</c:v>
                </c:pt>
                <c:pt idx="7702">
                  <c:v>1301</c:v>
                </c:pt>
                <c:pt idx="7703">
                  <c:v>1316</c:v>
                </c:pt>
                <c:pt idx="7704">
                  <c:v>1303</c:v>
                </c:pt>
                <c:pt idx="7705">
                  <c:v>1291</c:v>
                </c:pt>
                <c:pt idx="7706">
                  <c:v>1342</c:v>
                </c:pt>
                <c:pt idx="7707">
                  <c:v>1324</c:v>
                </c:pt>
                <c:pt idx="7708">
                  <c:v>1342</c:v>
                </c:pt>
                <c:pt idx="7709">
                  <c:v>1295</c:v>
                </c:pt>
                <c:pt idx="7710">
                  <c:v>1317</c:v>
                </c:pt>
                <c:pt idx="7711">
                  <c:v>1320</c:v>
                </c:pt>
                <c:pt idx="7712">
                  <c:v>1324</c:v>
                </c:pt>
                <c:pt idx="7713">
                  <c:v>1318</c:v>
                </c:pt>
                <c:pt idx="7714">
                  <c:v>1268</c:v>
                </c:pt>
                <c:pt idx="7715">
                  <c:v>1338</c:v>
                </c:pt>
                <c:pt idx="7716">
                  <c:v>1377</c:v>
                </c:pt>
                <c:pt idx="7717">
                  <c:v>1261</c:v>
                </c:pt>
                <c:pt idx="7718">
                  <c:v>1338</c:v>
                </c:pt>
                <c:pt idx="7719">
                  <c:v>1344</c:v>
                </c:pt>
                <c:pt idx="7720">
                  <c:v>1305</c:v>
                </c:pt>
                <c:pt idx="7721">
                  <c:v>1368</c:v>
                </c:pt>
                <c:pt idx="7722">
                  <c:v>1274</c:v>
                </c:pt>
                <c:pt idx="7723">
                  <c:v>1352</c:v>
                </c:pt>
                <c:pt idx="7724">
                  <c:v>1252</c:v>
                </c:pt>
                <c:pt idx="7725">
                  <c:v>1367</c:v>
                </c:pt>
                <c:pt idx="7726">
                  <c:v>1271</c:v>
                </c:pt>
                <c:pt idx="7727">
                  <c:v>1343</c:v>
                </c:pt>
                <c:pt idx="7728">
                  <c:v>1330</c:v>
                </c:pt>
                <c:pt idx="7729">
                  <c:v>1319</c:v>
                </c:pt>
                <c:pt idx="7730">
                  <c:v>1342</c:v>
                </c:pt>
                <c:pt idx="7731">
                  <c:v>1300</c:v>
                </c:pt>
                <c:pt idx="7732">
                  <c:v>1353</c:v>
                </c:pt>
                <c:pt idx="7733">
                  <c:v>1321</c:v>
                </c:pt>
                <c:pt idx="7734">
                  <c:v>1279</c:v>
                </c:pt>
                <c:pt idx="7735">
                  <c:v>1295</c:v>
                </c:pt>
                <c:pt idx="7736">
                  <c:v>1331</c:v>
                </c:pt>
                <c:pt idx="7737">
                  <c:v>1297</c:v>
                </c:pt>
                <c:pt idx="7738">
                  <c:v>1346</c:v>
                </c:pt>
                <c:pt idx="7739">
                  <c:v>1326</c:v>
                </c:pt>
                <c:pt idx="7740">
                  <c:v>1254</c:v>
                </c:pt>
                <c:pt idx="7741">
                  <c:v>1319</c:v>
                </c:pt>
                <c:pt idx="7742">
                  <c:v>1336</c:v>
                </c:pt>
                <c:pt idx="7743">
                  <c:v>1294</c:v>
                </c:pt>
                <c:pt idx="7744">
                  <c:v>1324</c:v>
                </c:pt>
                <c:pt idx="7745">
                  <c:v>1318</c:v>
                </c:pt>
                <c:pt idx="7746">
                  <c:v>1303</c:v>
                </c:pt>
                <c:pt idx="7747">
                  <c:v>1321</c:v>
                </c:pt>
                <c:pt idx="7748">
                  <c:v>1312</c:v>
                </c:pt>
                <c:pt idx="7749">
                  <c:v>1337</c:v>
                </c:pt>
                <c:pt idx="7750">
                  <c:v>1331</c:v>
                </c:pt>
                <c:pt idx="7751">
                  <c:v>1321</c:v>
                </c:pt>
                <c:pt idx="7752">
                  <c:v>1276</c:v>
                </c:pt>
                <c:pt idx="7753">
                  <c:v>1261</c:v>
                </c:pt>
                <c:pt idx="7754">
                  <c:v>1295</c:v>
                </c:pt>
                <c:pt idx="7755">
                  <c:v>1279</c:v>
                </c:pt>
                <c:pt idx="7756">
                  <c:v>1270</c:v>
                </c:pt>
                <c:pt idx="7757">
                  <c:v>1249</c:v>
                </c:pt>
                <c:pt idx="7758">
                  <c:v>1333</c:v>
                </c:pt>
                <c:pt idx="7759">
                  <c:v>1347</c:v>
                </c:pt>
                <c:pt idx="7760">
                  <c:v>1335</c:v>
                </c:pt>
                <c:pt idx="7761">
                  <c:v>1316</c:v>
                </c:pt>
                <c:pt idx="7762">
                  <c:v>1282</c:v>
                </c:pt>
                <c:pt idx="7763">
                  <c:v>1287</c:v>
                </c:pt>
                <c:pt idx="7764">
                  <c:v>1284</c:v>
                </c:pt>
                <c:pt idx="7765">
                  <c:v>1384</c:v>
                </c:pt>
                <c:pt idx="7766">
                  <c:v>1306</c:v>
                </c:pt>
                <c:pt idx="7767">
                  <c:v>1327</c:v>
                </c:pt>
                <c:pt idx="7768">
                  <c:v>1272</c:v>
                </c:pt>
                <c:pt idx="7769">
                  <c:v>1324</c:v>
                </c:pt>
                <c:pt idx="7770">
                  <c:v>1343</c:v>
                </c:pt>
                <c:pt idx="7771">
                  <c:v>1310</c:v>
                </c:pt>
                <c:pt idx="7772">
                  <c:v>1249</c:v>
                </c:pt>
                <c:pt idx="7773">
                  <c:v>1263</c:v>
                </c:pt>
                <c:pt idx="7774">
                  <c:v>1293</c:v>
                </c:pt>
                <c:pt idx="7775">
                  <c:v>1301</c:v>
                </c:pt>
                <c:pt idx="7776">
                  <c:v>1307</c:v>
                </c:pt>
                <c:pt idx="7777">
                  <c:v>1360</c:v>
                </c:pt>
                <c:pt idx="7778">
                  <c:v>1290</c:v>
                </c:pt>
                <c:pt idx="7779">
                  <c:v>1302</c:v>
                </c:pt>
                <c:pt idx="7780">
                  <c:v>1360</c:v>
                </c:pt>
                <c:pt idx="7781">
                  <c:v>1326</c:v>
                </c:pt>
                <c:pt idx="7782">
                  <c:v>1297</c:v>
                </c:pt>
                <c:pt idx="7783">
                  <c:v>1231</c:v>
                </c:pt>
                <c:pt idx="7784">
                  <c:v>1368</c:v>
                </c:pt>
                <c:pt idx="7785">
                  <c:v>1339</c:v>
                </c:pt>
                <c:pt idx="7786">
                  <c:v>1342</c:v>
                </c:pt>
                <c:pt idx="7787">
                  <c:v>1347</c:v>
                </c:pt>
                <c:pt idx="7788">
                  <c:v>1313</c:v>
                </c:pt>
                <c:pt idx="7789">
                  <c:v>1288</c:v>
                </c:pt>
                <c:pt idx="7790">
                  <c:v>1356</c:v>
                </c:pt>
                <c:pt idx="7791">
                  <c:v>1263</c:v>
                </c:pt>
                <c:pt idx="7792">
                  <c:v>1226</c:v>
                </c:pt>
                <c:pt idx="7793">
                  <c:v>1280</c:v>
                </c:pt>
                <c:pt idx="7794">
                  <c:v>1320</c:v>
                </c:pt>
                <c:pt idx="7795">
                  <c:v>1321</c:v>
                </c:pt>
                <c:pt idx="7796">
                  <c:v>1346</c:v>
                </c:pt>
                <c:pt idx="7797">
                  <c:v>1296</c:v>
                </c:pt>
                <c:pt idx="7798">
                  <c:v>1351</c:v>
                </c:pt>
                <c:pt idx="7799">
                  <c:v>1285</c:v>
                </c:pt>
                <c:pt idx="7800">
                  <c:v>1287</c:v>
                </c:pt>
                <c:pt idx="7801">
                  <c:v>1323</c:v>
                </c:pt>
                <c:pt idx="7802">
                  <c:v>1354</c:v>
                </c:pt>
                <c:pt idx="7803">
                  <c:v>1299</c:v>
                </c:pt>
                <c:pt idx="7804">
                  <c:v>1283</c:v>
                </c:pt>
                <c:pt idx="7805">
                  <c:v>1334</c:v>
                </c:pt>
                <c:pt idx="7806">
                  <c:v>1320</c:v>
                </c:pt>
                <c:pt idx="7807">
                  <c:v>1361</c:v>
                </c:pt>
                <c:pt idx="7808">
                  <c:v>1250</c:v>
                </c:pt>
                <c:pt idx="7809">
                  <c:v>1267</c:v>
                </c:pt>
                <c:pt idx="7810">
                  <c:v>1271</c:v>
                </c:pt>
                <c:pt idx="7811">
                  <c:v>1318</c:v>
                </c:pt>
                <c:pt idx="7812">
                  <c:v>1308</c:v>
                </c:pt>
                <c:pt idx="7813">
                  <c:v>1251</c:v>
                </c:pt>
                <c:pt idx="7814">
                  <c:v>1328</c:v>
                </c:pt>
                <c:pt idx="7815">
                  <c:v>1317</c:v>
                </c:pt>
                <c:pt idx="7816">
                  <c:v>1355</c:v>
                </c:pt>
                <c:pt idx="7817">
                  <c:v>1352</c:v>
                </c:pt>
                <c:pt idx="7818">
                  <c:v>1344</c:v>
                </c:pt>
                <c:pt idx="7819">
                  <c:v>1363</c:v>
                </c:pt>
                <c:pt idx="7820">
                  <c:v>1342</c:v>
                </c:pt>
                <c:pt idx="7821">
                  <c:v>1287</c:v>
                </c:pt>
                <c:pt idx="7822">
                  <c:v>1343</c:v>
                </c:pt>
                <c:pt idx="7823">
                  <c:v>1268</c:v>
                </c:pt>
                <c:pt idx="7824">
                  <c:v>1319</c:v>
                </c:pt>
                <c:pt idx="7825">
                  <c:v>1348</c:v>
                </c:pt>
                <c:pt idx="7826">
                  <c:v>1303</c:v>
                </c:pt>
                <c:pt idx="7827">
                  <c:v>1320</c:v>
                </c:pt>
                <c:pt idx="7828">
                  <c:v>1295</c:v>
                </c:pt>
                <c:pt idx="7829">
                  <c:v>1275</c:v>
                </c:pt>
                <c:pt idx="7830">
                  <c:v>1289</c:v>
                </c:pt>
                <c:pt idx="7831">
                  <c:v>1324</c:v>
                </c:pt>
                <c:pt idx="7832">
                  <c:v>1284</c:v>
                </c:pt>
                <c:pt idx="7833">
                  <c:v>1275</c:v>
                </c:pt>
                <c:pt idx="7834">
                  <c:v>1241</c:v>
                </c:pt>
                <c:pt idx="7835">
                  <c:v>1282</c:v>
                </c:pt>
                <c:pt idx="7836">
                  <c:v>1322</c:v>
                </c:pt>
                <c:pt idx="7837">
                  <c:v>1320</c:v>
                </c:pt>
                <c:pt idx="7838">
                  <c:v>1331</c:v>
                </c:pt>
                <c:pt idx="7839">
                  <c:v>1272</c:v>
                </c:pt>
                <c:pt idx="7840">
                  <c:v>1263</c:v>
                </c:pt>
                <c:pt idx="7841">
                  <c:v>1322</c:v>
                </c:pt>
                <c:pt idx="7842">
                  <c:v>1297</c:v>
                </c:pt>
                <c:pt idx="7843">
                  <c:v>1341</c:v>
                </c:pt>
                <c:pt idx="7844">
                  <c:v>1305</c:v>
                </c:pt>
                <c:pt idx="7845">
                  <c:v>1330</c:v>
                </c:pt>
                <c:pt idx="7846">
                  <c:v>1325</c:v>
                </c:pt>
                <c:pt idx="7847">
                  <c:v>1290</c:v>
                </c:pt>
                <c:pt idx="7848">
                  <c:v>1280</c:v>
                </c:pt>
                <c:pt idx="7849">
                  <c:v>1264</c:v>
                </c:pt>
                <c:pt idx="7850">
                  <c:v>1322</c:v>
                </c:pt>
                <c:pt idx="7851">
                  <c:v>1312</c:v>
                </c:pt>
                <c:pt idx="7852">
                  <c:v>1282</c:v>
                </c:pt>
                <c:pt idx="7853">
                  <c:v>1343</c:v>
                </c:pt>
                <c:pt idx="7854">
                  <c:v>1313</c:v>
                </c:pt>
                <c:pt idx="7855">
                  <c:v>1265</c:v>
                </c:pt>
                <c:pt idx="7856">
                  <c:v>1352</c:v>
                </c:pt>
                <c:pt idx="7857">
                  <c:v>1326</c:v>
                </c:pt>
                <c:pt idx="7858">
                  <c:v>1327</c:v>
                </c:pt>
                <c:pt idx="7859">
                  <c:v>1289</c:v>
                </c:pt>
                <c:pt idx="7860">
                  <c:v>1275</c:v>
                </c:pt>
                <c:pt idx="7861">
                  <c:v>1291</c:v>
                </c:pt>
                <c:pt idx="7862">
                  <c:v>1284</c:v>
                </c:pt>
                <c:pt idx="7863">
                  <c:v>1286</c:v>
                </c:pt>
                <c:pt idx="7864">
                  <c:v>1372</c:v>
                </c:pt>
                <c:pt idx="7865">
                  <c:v>1349</c:v>
                </c:pt>
                <c:pt idx="7866">
                  <c:v>1320</c:v>
                </c:pt>
                <c:pt idx="7867">
                  <c:v>1276</c:v>
                </c:pt>
                <c:pt idx="7868">
                  <c:v>1342</c:v>
                </c:pt>
                <c:pt idx="7869">
                  <c:v>1350</c:v>
                </c:pt>
                <c:pt idx="7870">
                  <c:v>1277</c:v>
                </c:pt>
                <c:pt idx="7871">
                  <c:v>1283</c:v>
                </c:pt>
                <c:pt idx="7872">
                  <c:v>1325</c:v>
                </c:pt>
                <c:pt idx="7873">
                  <c:v>1247</c:v>
                </c:pt>
                <c:pt idx="7874">
                  <c:v>1318</c:v>
                </c:pt>
                <c:pt idx="7875">
                  <c:v>1335</c:v>
                </c:pt>
                <c:pt idx="7876">
                  <c:v>1323</c:v>
                </c:pt>
                <c:pt idx="7877">
                  <c:v>1309</c:v>
                </c:pt>
                <c:pt idx="7878">
                  <c:v>1302</c:v>
                </c:pt>
                <c:pt idx="7879">
                  <c:v>1313</c:v>
                </c:pt>
                <c:pt idx="7880">
                  <c:v>1307</c:v>
                </c:pt>
                <c:pt idx="7881">
                  <c:v>1358</c:v>
                </c:pt>
                <c:pt idx="7882">
                  <c:v>1288</c:v>
                </c:pt>
                <c:pt idx="7883">
                  <c:v>1276</c:v>
                </c:pt>
                <c:pt idx="7884">
                  <c:v>1287</c:v>
                </c:pt>
                <c:pt idx="7885">
                  <c:v>1311</c:v>
                </c:pt>
                <c:pt idx="7886">
                  <c:v>1322</c:v>
                </c:pt>
                <c:pt idx="7887">
                  <c:v>1264</c:v>
                </c:pt>
                <c:pt idx="7888">
                  <c:v>1307</c:v>
                </c:pt>
                <c:pt idx="7889">
                  <c:v>1371</c:v>
                </c:pt>
                <c:pt idx="7890">
                  <c:v>1326</c:v>
                </c:pt>
                <c:pt idx="7891">
                  <c:v>1296</c:v>
                </c:pt>
                <c:pt idx="7892">
                  <c:v>1285</c:v>
                </c:pt>
                <c:pt idx="7893">
                  <c:v>1299</c:v>
                </c:pt>
                <c:pt idx="7894">
                  <c:v>1219</c:v>
                </c:pt>
                <c:pt idx="7895">
                  <c:v>1287</c:v>
                </c:pt>
                <c:pt idx="7896">
                  <c:v>1268</c:v>
                </c:pt>
                <c:pt idx="7897">
                  <c:v>1359</c:v>
                </c:pt>
                <c:pt idx="7898">
                  <c:v>1352</c:v>
                </c:pt>
                <c:pt idx="7899">
                  <c:v>1349</c:v>
                </c:pt>
                <c:pt idx="7900">
                  <c:v>1261</c:v>
                </c:pt>
                <c:pt idx="7901">
                  <c:v>1285</c:v>
                </c:pt>
                <c:pt idx="7902">
                  <c:v>1391</c:v>
                </c:pt>
                <c:pt idx="7903">
                  <c:v>1347</c:v>
                </c:pt>
                <c:pt idx="7904">
                  <c:v>1368</c:v>
                </c:pt>
                <c:pt idx="7905">
                  <c:v>1331</c:v>
                </c:pt>
                <c:pt idx="7906">
                  <c:v>1297</c:v>
                </c:pt>
                <c:pt idx="7907">
                  <c:v>1350</c:v>
                </c:pt>
                <c:pt idx="7908">
                  <c:v>1362</c:v>
                </c:pt>
                <c:pt idx="7909">
                  <c:v>1294</c:v>
                </c:pt>
                <c:pt idx="7910">
                  <c:v>1319</c:v>
                </c:pt>
                <c:pt idx="7911">
                  <c:v>1331</c:v>
                </c:pt>
                <c:pt idx="7912">
                  <c:v>1329</c:v>
                </c:pt>
                <c:pt idx="7913">
                  <c:v>1311</c:v>
                </c:pt>
                <c:pt idx="7914">
                  <c:v>1318</c:v>
                </c:pt>
                <c:pt idx="7915">
                  <c:v>1254</c:v>
                </c:pt>
                <c:pt idx="7916">
                  <c:v>1342</c:v>
                </c:pt>
                <c:pt idx="7917">
                  <c:v>1338</c:v>
                </c:pt>
                <c:pt idx="7918">
                  <c:v>1285</c:v>
                </c:pt>
                <c:pt idx="7919">
                  <c:v>1298</c:v>
                </c:pt>
                <c:pt idx="7920">
                  <c:v>1330</c:v>
                </c:pt>
                <c:pt idx="7921">
                  <c:v>1316</c:v>
                </c:pt>
                <c:pt idx="7922">
                  <c:v>1320</c:v>
                </c:pt>
                <c:pt idx="7923">
                  <c:v>1301</c:v>
                </c:pt>
                <c:pt idx="7924">
                  <c:v>1297</c:v>
                </c:pt>
                <c:pt idx="7925">
                  <c:v>1318</c:v>
                </c:pt>
                <c:pt idx="7926">
                  <c:v>1306</c:v>
                </c:pt>
                <c:pt idx="7927">
                  <c:v>1298</c:v>
                </c:pt>
                <c:pt idx="7928">
                  <c:v>1313</c:v>
                </c:pt>
                <c:pt idx="7929">
                  <c:v>1367</c:v>
                </c:pt>
                <c:pt idx="7930">
                  <c:v>1305</c:v>
                </c:pt>
                <c:pt idx="7931">
                  <c:v>1322</c:v>
                </c:pt>
                <c:pt idx="7932">
                  <c:v>1354</c:v>
                </c:pt>
                <c:pt idx="7933">
                  <c:v>1369</c:v>
                </c:pt>
                <c:pt idx="7934">
                  <c:v>1332</c:v>
                </c:pt>
                <c:pt idx="7935">
                  <c:v>1357</c:v>
                </c:pt>
                <c:pt idx="7936">
                  <c:v>1320</c:v>
                </c:pt>
                <c:pt idx="7937">
                  <c:v>1292</c:v>
                </c:pt>
                <c:pt idx="7938">
                  <c:v>1296</c:v>
                </c:pt>
                <c:pt idx="7939">
                  <c:v>1347</c:v>
                </c:pt>
                <c:pt idx="7940">
                  <c:v>1327</c:v>
                </c:pt>
                <c:pt idx="7941">
                  <c:v>1286</c:v>
                </c:pt>
                <c:pt idx="7942">
                  <c:v>1369</c:v>
                </c:pt>
                <c:pt idx="7943">
                  <c:v>1371</c:v>
                </c:pt>
                <c:pt idx="7944">
                  <c:v>1317</c:v>
                </c:pt>
                <c:pt idx="7945">
                  <c:v>1371</c:v>
                </c:pt>
                <c:pt idx="7946">
                  <c:v>1344</c:v>
                </c:pt>
                <c:pt idx="7947">
                  <c:v>1320</c:v>
                </c:pt>
                <c:pt idx="7948">
                  <c:v>1303</c:v>
                </c:pt>
                <c:pt idx="7949">
                  <c:v>1299</c:v>
                </c:pt>
                <c:pt idx="7950">
                  <c:v>1301</c:v>
                </c:pt>
                <c:pt idx="7951">
                  <c:v>1281</c:v>
                </c:pt>
                <c:pt idx="7952">
                  <c:v>1307</c:v>
                </c:pt>
                <c:pt idx="7953">
                  <c:v>1365</c:v>
                </c:pt>
                <c:pt idx="7954">
                  <c:v>1350</c:v>
                </c:pt>
                <c:pt idx="7955">
                  <c:v>1362</c:v>
                </c:pt>
                <c:pt idx="7956">
                  <c:v>1300</c:v>
                </c:pt>
                <c:pt idx="7957">
                  <c:v>1312</c:v>
                </c:pt>
                <c:pt idx="7958">
                  <c:v>1340</c:v>
                </c:pt>
                <c:pt idx="7959">
                  <c:v>1308</c:v>
                </c:pt>
                <c:pt idx="7960">
                  <c:v>1318</c:v>
                </c:pt>
                <c:pt idx="7961">
                  <c:v>1278</c:v>
                </c:pt>
                <c:pt idx="7962">
                  <c:v>1337</c:v>
                </c:pt>
                <c:pt idx="7963">
                  <c:v>1335</c:v>
                </c:pt>
                <c:pt idx="7964">
                  <c:v>1322</c:v>
                </c:pt>
                <c:pt idx="7965">
                  <c:v>1295</c:v>
                </c:pt>
                <c:pt idx="7966">
                  <c:v>1343</c:v>
                </c:pt>
                <c:pt idx="7967">
                  <c:v>1345</c:v>
                </c:pt>
                <c:pt idx="7968">
                  <c:v>1323</c:v>
                </c:pt>
                <c:pt idx="7969">
                  <c:v>1335</c:v>
                </c:pt>
                <c:pt idx="7970">
                  <c:v>1343</c:v>
                </c:pt>
                <c:pt idx="7971">
                  <c:v>1327</c:v>
                </c:pt>
                <c:pt idx="7972">
                  <c:v>1421</c:v>
                </c:pt>
                <c:pt idx="7973">
                  <c:v>1373</c:v>
                </c:pt>
                <c:pt idx="7974">
                  <c:v>1322</c:v>
                </c:pt>
                <c:pt idx="7975">
                  <c:v>1348</c:v>
                </c:pt>
                <c:pt idx="7976">
                  <c:v>1315</c:v>
                </c:pt>
                <c:pt idx="7977">
                  <c:v>1357</c:v>
                </c:pt>
                <c:pt idx="7978">
                  <c:v>1324</c:v>
                </c:pt>
                <c:pt idx="7979">
                  <c:v>1313</c:v>
                </c:pt>
                <c:pt idx="7980">
                  <c:v>1318</c:v>
                </c:pt>
                <c:pt idx="7981">
                  <c:v>1279</c:v>
                </c:pt>
                <c:pt idx="7982">
                  <c:v>1345</c:v>
                </c:pt>
                <c:pt idx="7983">
                  <c:v>1376</c:v>
                </c:pt>
                <c:pt idx="7984">
                  <c:v>1306</c:v>
                </c:pt>
                <c:pt idx="7985">
                  <c:v>1304</c:v>
                </c:pt>
                <c:pt idx="7986">
                  <c:v>1318</c:v>
                </c:pt>
                <c:pt idx="7987">
                  <c:v>1276</c:v>
                </c:pt>
                <c:pt idx="7988">
                  <c:v>1315</c:v>
                </c:pt>
                <c:pt idx="7989">
                  <c:v>1298</c:v>
                </c:pt>
                <c:pt idx="7990">
                  <c:v>1380</c:v>
                </c:pt>
                <c:pt idx="7991">
                  <c:v>1317</c:v>
                </c:pt>
                <c:pt idx="7992">
                  <c:v>1303</c:v>
                </c:pt>
                <c:pt idx="7993">
                  <c:v>1321</c:v>
                </c:pt>
                <c:pt idx="7994">
                  <c:v>1371</c:v>
                </c:pt>
                <c:pt idx="7995">
                  <c:v>1274</c:v>
                </c:pt>
                <c:pt idx="7996">
                  <c:v>1330</c:v>
                </c:pt>
                <c:pt idx="7997">
                  <c:v>1387</c:v>
                </c:pt>
                <c:pt idx="7998">
                  <c:v>1317</c:v>
                </c:pt>
                <c:pt idx="7999">
                  <c:v>1386</c:v>
                </c:pt>
                <c:pt idx="8000">
                  <c:v>1402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3C-4C50-8B43-C3AE3DE4FF89}"/>
            </c:ext>
          </c:extLst>
        </c:ser>
        <c:ser>
          <c:idx val="0"/>
          <c:order val="2"/>
          <c:tx>
            <c:strRef>
              <c:f>'Sheet1 (2)'!$A$1</c:f>
              <c:strCache>
                <c:ptCount val="1"/>
                <c:pt idx="0">
                  <c:v>HEC_2.6e16_irradiated region_001</c:v>
                </c:pt>
              </c:strCache>
            </c:strRef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'Sheet1 (2)'!$A$322:$A$8322</c:f>
              <c:numCache>
                <c:formatCode>General</c:formatCode>
                <c:ptCount val="8001"/>
                <c:pt idx="0">
                  <c:v>20</c:v>
                </c:pt>
                <c:pt idx="1">
                  <c:v>20.010000000000002</c:v>
                </c:pt>
                <c:pt idx="2">
                  <c:v>20.02</c:v>
                </c:pt>
                <c:pt idx="3">
                  <c:v>20.03</c:v>
                </c:pt>
                <c:pt idx="4">
                  <c:v>20.04</c:v>
                </c:pt>
                <c:pt idx="5">
                  <c:v>20.05</c:v>
                </c:pt>
                <c:pt idx="6">
                  <c:v>20.059999999999999</c:v>
                </c:pt>
                <c:pt idx="7">
                  <c:v>20.07</c:v>
                </c:pt>
                <c:pt idx="8">
                  <c:v>20.079999999999998</c:v>
                </c:pt>
                <c:pt idx="9">
                  <c:v>20.09</c:v>
                </c:pt>
                <c:pt idx="10">
                  <c:v>20.100000000000001</c:v>
                </c:pt>
                <c:pt idx="11">
                  <c:v>20.11</c:v>
                </c:pt>
                <c:pt idx="12">
                  <c:v>20.12</c:v>
                </c:pt>
                <c:pt idx="13">
                  <c:v>20.13</c:v>
                </c:pt>
                <c:pt idx="14">
                  <c:v>20.14</c:v>
                </c:pt>
                <c:pt idx="15">
                  <c:v>20.149999999999999</c:v>
                </c:pt>
                <c:pt idx="16">
                  <c:v>20.16</c:v>
                </c:pt>
                <c:pt idx="17">
                  <c:v>20.170000000000002</c:v>
                </c:pt>
                <c:pt idx="18">
                  <c:v>20.18</c:v>
                </c:pt>
                <c:pt idx="19">
                  <c:v>20.190000000000001</c:v>
                </c:pt>
                <c:pt idx="20">
                  <c:v>20.2</c:v>
                </c:pt>
                <c:pt idx="21">
                  <c:v>20.21</c:v>
                </c:pt>
                <c:pt idx="22">
                  <c:v>20.22</c:v>
                </c:pt>
                <c:pt idx="23">
                  <c:v>20.23</c:v>
                </c:pt>
                <c:pt idx="24">
                  <c:v>20.239999999999998</c:v>
                </c:pt>
                <c:pt idx="25">
                  <c:v>20.25</c:v>
                </c:pt>
                <c:pt idx="26">
                  <c:v>20.260000000000002</c:v>
                </c:pt>
                <c:pt idx="27">
                  <c:v>20.27</c:v>
                </c:pt>
                <c:pt idx="28">
                  <c:v>20.28</c:v>
                </c:pt>
                <c:pt idx="29">
                  <c:v>20.29</c:v>
                </c:pt>
                <c:pt idx="30">
                  <c:v>20.3</c:v>
                </c:pt>
                <c:pt idx="31">
                  <c:v>20.309999999999999</c:v>
                </c:pt>
                <c:pt idx="32">
                  <c:v>20.32</c:v>
                </c:pt>
                <c:pt idx="33">
                  <c:v>20.329999999999998</c:v>
                </c:pt>
                <c:pt idx="34">
                  <c:v>20.34</c:v>
                </c:pt>
                <c:pt idx="35">
                  <c:v>20.350000000000001</c:v>
                </c:pt>
                <c:pt idx="36">
                  <c:v>20.36</c:v>
                </c:pt>
                <c:pt idx="37">
                  <c:v>20.37</c:v>
                </c:pt>
                <c:pt idx="38">
                  <c:v>20.38</c:v>
                </c:pt>
                <c:pt idx="39">
                  <c:v>20.39</c:v>
                </c:pt>
                <c:pt idx="40">
                  <c:v>20.399999999999999</c:v>
                </c:pt>
                <c:pt idx="41">
                  <c:v>20.41</c:v>
                </c:pt>
                <c:pt idx="42">
                  <c:v>20.420000000000002</c:v>
                </c:pt>
                <c:pt idx="43">
                  <c:v>20.43</c:v>
                </c:pt>
                <c:pt idx="44">
                  <c:v>20.440000000000001</c:v>
                </c:pt>
                <c:pt idx="45">
                  <c:v>20.45</c:v>
                </c:pt>
                <c:pt idx="46">
                  <c:v>20.46</c:v>
                </c:pt>
                <c:pt idx="47">
                  <c:v>20.47</c:v>
                </c:pt>
                <c:pt idx="48">
                  <c:v>20.48</c:v>
                </c:pt>
                <c:pt idx="49">
                  <c:v>20.49</c:v>
                </c:pt>
                <c:pt idx="50">
                  <c:v>20.5</c:v>
                </c:pt>
                <c:pt idx="51">
                  <c:v>20.51</c:v>
                </c:pt>
                <c:pt idx="52">
                  <c:v>20.52</c:v>
                </c:pt>
                <c:pt idx="53">
                  <c:v>20.53</c:v>
                </c:pt>
                <c:pt idx="54">
                  <c:v>20.54</c:v>
                </c:pt>
                <c:pt idx="55">
                  <c:v>20.55</c:v>
                </c:pt>
                <c:pt idx="56">
                  <c:v>20.56</c:v>
                </c:pt>
                <c:pt idx="57">
                  <c:v>20.57</c:v>
                </c:pt>
                <c:pt idx="58">
                  <c:v>20.58</c:v>
                </c:pt>
                <c:pt idx="59">
                  <c:v>20.59</c:v>
                </c:pt>
                <c:pt idx="60">
                  <c:v>20.6</c:v>
                </c:pt>
                <c:pt idx="61">
                  <c:v>20.61</c:v>
                </c:pt>
                <c:pt idx="62">
                  <c:v>20.62</c:v>
                </c:pt>
                <c:pt idx="63">
                  <c:v>20.63</c:v>
                </c:pt>
                <c:pt idx="64">
                  <c:v>20.64</c:v>
                </c:pt>
                <c:pt idx="65">
                  <c:v>20.65</c:v>
                </c:pt>
                <c:pt idx="66">
                  <c:v>20.66</c:v>
                </c:pt>
                <c:pt idx="67">
                  <c:v>20.67</c:v>
                </c:pt>
                <c:pt idx="68">
                  <c:v>20.68</c:v>
                </c:pt>
                <c:pt idx="69">
                  <c:v>20.69</c:v>
                </c:pt>
                <c:pt idx="70">
                  <c:v>20.7</c:v>
                </c:pt>
                <c:pt idx="71">
                  <c:v>20.71</c:v>
                </c:pt>
                <c:pt idx="72">
                  <c:v>20.72</c:v>
                </c:pt>
                <c:pt idx="73">
                  <c:v>20.73</c:v>
                </c:pt>
                <c:pt idx="74">
                  <c:v>20.74</c:v>
                </c:pt>
                <c:pt idx="75">
                  <c:v>20.75</c:v>
                </c:pt>
                <c:pt idx="76">
                  <c:v>20.76</c:v>
                </c:pt>
                <c:pt idx="77">
                  <c:v>20.77</c:v>
                </c:pt>
                <c:pt idx="78">
                  <c:v>20.78</c:v>
                </c:pt>
                <c:pt idx="79">
                  <c:v>20.79</c:v>
                </c:pt>
                <c:pt idx="80">
                  <c:v>20.8</c:v>
                </c:pt>
                <c:pt idx="81">
                  <c:v>20.81</c:v>
                </c:pt>
                <c:pt idx="82">
                  <c:v>20.82</c:v>
                </c:pt>
                <c:pt idx="83">
                  <c:v>20.83</c:v>
                </c:pt>
                <c:pt idx="84">
                  <c:v>20.84</c:v>
                </c:pt>
                <c:pt idx="85">
                  <c:v>20.85</c:v>
                </c:pt>
                <c:pt idx="86">
                  <c:v>20.86</c:v>
                </c:pt>
                <c:pt idx="87">
                  <c:v>20.87</c:v>
                </c:pt>
                <c:pt idx="88">
                  <c:v>20.88</c:v>
                </c:pt>
                <c:pt idx="89">
                  <c:v>20.89</c:v>
                </c:pt>
                <c:pt idx="90">
                  <c:v>20.9</c:v>
                </c:pt>
                <c:pt idx="91">
                  <c:v>20.91</c:v>
                </c:pt>
                <c:pt idx="92">
                  <c:v>20.92</c:v>
                </c:pt>
                <c:pt idx="93">
                  <c:v>20.93</c:v>
                </c:pt>
                <c:pt idx="94">
                  <c:v>20.94</c:v>
                </c:pt>
                <c:pt idx="95">
                  <c:v>20.95</c:v>
                </c:pt>
                <c:pt idx="96">
                  <c:v>20.96</c:v>
                </c:pt>
                <c:pt idx="97">
                  <c:v>20.97</c:v>
                </c:pt>
                <c:pt idx="98">
                  <c:v>20.98</c:v>
                </c:pt>
                <c:pt idx="99">
                  <c:v>20.99</c:v>
                </c:pt>
                <c:pt idx="100">
                  <c:v>21</c:v>
                </c:pt>
                <c:pt idx="101">
                  <c:v>21.01</c:v>
                </c:pt>
                <c:pt idx="102">
                  <c:v>21.02</c:v>
                </c:pt>
                <c:pt idx="103">
                  <c:v>21.03</c:v>
                </c:pt>
                <c:pt idx="104">
                  <c:v>21.04</c:v>
                </c:pt>
                <c:pt idx="105">
                  <c:v>21.05</c:v>
                </c:pt>
                <c:pt idx="106">
                  <c:v>21.06</c:v>
                </c:pt>
                <c:pt idx="107">
                  <c:v>21.07</c:v>
                </c:pt>
                <c:pt idx="108">
                  <c:v>21.08</c:v>
                </c:pt>
                <c:pt idx="109">
                  <c:v>21.09</c:v>
                </c:pt>
                <c:pt idx="110">
                  <c:v>21.1</c:v>
                </c:pt>
                <c:pt idx="111">
                  <c:v>21.11</c:v>
                </c:pt>
                <c:pt idx="112">
                  <c:v>21.12</c:v>
                </c:pt>
                <c:pt idx="113">
                  <c:v>21.13</c:v>
                </c:pt>
                <c:pt idx="114">
                  <c:v>21.14</c:v>
                </c:pt>
                <c:pt idx="115">
                  <c:v>21.15</c:v>
                </c:pt>
                <c:pt idx="116">
                  <c:v>21.16</c:v>
                </c:pt>
                <c:pt idx="117">
                  <c:v>21.17</c:v>
                </c:pt>
                <c:pt idx="118">
                  <c:v>21.18</c:v>
                </c:pt>
                <c:pt idx="119">
                  <c:v>21.19</c:v>
                </c:pt>
                <c:pt idx="120">
                  <c:v>21.2</c:v>
                </c:pt>
                <c:pt idx="121">
                  <c:v>21.21</c:v>
                </c:pt>
                <c:pt idx="122">
                  <c:v>21.22</c:v>
                </c:pt>
                <c:pt idx="123">
                  <c:v>21.23</c:v>
                </c:pt>
                <c:pt idx="124">
                  <c:v>21.24</c:v>
                </c:pt>
                <c:pt idx="125">
                  <c:v>21.25</c:v>
                </c:pt>
                <c:pt idx="126">
                  <c:v>21.26</c:v>
                </c:pt>
                <c:pt idx="127">
                  <c:v>21.27</c:v>
                </c:pt>
                <c:pt idx="128">
                  <c:v>21.28</c:v>
                </c:pt>
                <c:pt idx="129">
                  <c:v>21.29</c:v>
                </c:pt>
                <c:pt idx="130">
                  <c:v>21.3</c:v>
                </c:pt>
                <c:pt idx="131">
                  <c:v>21.31</c:v>
                </c:pt>
                <c:pt idx="132">
                  <c:v>21.32</c:v>
                </c:pt>
                <c:pt idx="133">
                  <c:v>21.33</c:v>
                </c:pt>
                <c:pt idx="134">
                  <c:v>21.34</c:v>
                </c:pt>
                <c:pt idx="135">
                  <c:v>21.35</c:v>
                </c:pt>
                <c:pt idx="136">
                  <c:v>21.36</c:v>
                </c:pt>
                <c:pt idx="137">
                  <c:v>21.37</c:v>
                </c:pt>
                <c:pt idx="138">
                  <c:v>21.38</c:v>
                </c:pt>
                <c:pt idx="139">
                  <c:v>21.39</c:v>
                </c:pt>
                <c:pt idx="140">
                  <c:v>21.4</c:v>
                </c:pt>
                <c:pt idx="141">
                  <c:v>21.41</c:v>
                </c:pt>
                <c:pt idx="142">
                  <c:v>21.42</c:v>
                </c:pt>
                <c:pt idx="143">
                  <c:v>21.43</c:v>
                </c:pt>
                <c:pt idx="144">
                  <c:v>21.44</c:v>
                </c:pt>
                <c:pt idx="145">
                  <c:v>21.45</c:v>
                </c:pt>
                <c:pt idx="146">
                  <c:v>21.46</c:v>
                </c:pt>
                <c:pt idx="147">
                  <c:v>21.47</c:v>
                </c:pt>
                <c:pt idx="148">
                  <c:v>21.48</c:v>
                </c:pt>
                <c:pt idx="149">
                  <c:v>21.49</c:v>
                </c:pt>
                <c:pt idx="150">
                  <c:v>21.5</c:v>
                </c:pt>
                <c:pt idx="151">
                  <c:v>21.51</c:v>
                </c:pt>
                <c:pt idx="152">
                  <c:v>21.52</c:v>
                </c:pt>
                <c:pt idx="153">
                  <c:v>21.53</c:v>
                </c:pt>
                <c:pt idx="154">
                  <c:v>21.54</c:v>
                </c:pt>
                <c:pt idx="155">
                  <c:v>21.55</c:v>
                </c:pt>
                <c:pt idx="156">
                  <c:v>21.56</c:v>
                </c:pt>
                <c:pt idx="157">
                  <c:v>21.57</c:v>
                </c:pt>
                <c:pt idx="158">
                  <c:v>21.58</c:v>
                </c:pt>
                <c:pt idx="159">
                  <c:v>21.59</c:v>
                </c:pt>
                <c:pt idx="160">
                  <c:v>21.6</c:v>
                </c:pt>
                <c:pt idx="161">
                  <c:v>21.61</c:v>
                </c:pt>
                <c:pt idx="162">
                  <c:v>21.62</c:v>
                </c:pt>
                <c:pt idx="163">
                  <c:v>21.63</c:v>
                </c:pt>
                <c:pt idx="164">
                  <c:v>21.64</c:v>
                </c:pt>
                <c:pt idx="165">
                  <c:v>21.65</c:v>
                </c:pt>
                <c:pt idx="166">
                  <c:v>21.66</c:v>
                </c:pt>
                <c:pt idx="167">
                  <c:v>21.67</c:v>
                </c:pt>
                <c:pt idx="168">
                  <c:v>21.68</c:v>
                </c:pt>
                <c:pt idx="169">
                  <c:v>21.69</c:v>
                </c:pt>
                <c:pt idx="170">
                  <c:v>21.7</c:v>
                </c:pt>
                <c:pt idx="171">
                  <c:v>21.71</c:v>
                </c:pt>
                <c:pt idx="172">
                  <c:v>21.72</c:v>
                </c:pt>
                <c:pt idx="173">
                  <c:v>21.73</c:v>
                </c:pt>
                <c:pt idx="174">
                  <c:v>21.74</c:v>
                </c:pt>
                <c:pt idx="175">
                  <c:v>21.75</c:v>
                </c:pt>
                <c:pt idx="176">
                  <c:v>21.76</c:v>
                </c:pt>
                <c:pt idx="177">
                  <c:v>21.77</c:v>
                </c:pt>
                <c:pt idx="178">
                  <c:v>21.78</c:v>
                </c:pt>
                <c:pt idx="179">
                  <c:v>21.79</c:v>
                </c:pt>
                <c:pt idx="180">
                  <c:v>21.8</c:v>
                </c:pt>
                <c:pt idx="181">
                  <c:v>21.81</c:v>
                </c:pt>
                <c:pt idx="182">
                  <c:v>21.82</c:v>
                </c:pt>
                <c:pt idx="183">
                  <c:v>21.83</c:v>
                </c:pt>
                <c:pt idx="184">
                  <c:v>21.84</c:v>
                </c:pt>
                <c:pt idx="185">
                  <c:v>21.85</c:v>
                </c:pt>
                <c:pt idx="186">
                  <c:v>21.86</c:v>
                </c:pt>
                <c:pt idx="187">
                  <c:v>21.87</c:v>
                </c:pt>
                <c:pt idx="188">
                  <c:v>21.88</c:v>
                </c:pt>
                <c:pt idx="189">
                  <c:v>21.89</c:v>
                </c:pt>
                <c:pt idx="190">
                  <c:v>21.9</c:v>
                </c:pt>
                <c:pt idx="191">
                  <c:v>21.91</c:v>
                </c:pt>
                <c:pt idx="192">
                  <c:v>21.92</c:v>
                </c:pt>
                <c:pt idx="193">
                  <c:v>21.93</c:v>
                </c:pt>
                <c:pt idx="194">
                  <c:v>21.94</c:v>
                </c:pt>
                <c:pt idx="195">
                  <c:v>21.95</c:v>
                </c:pt>
                <c:pt idx="196">
                  <c:v>21.96</c:v>
                </c:pt>
                <c:pt idx="197">
                  <c:v>21.97</c:v>
                </c:pt>
                <c:pt idx="198">
                  <c:v>21.98</c:v>
                </c:pt>
                <c:pt idx="199">
                  <c:v>21.99</c:v>
                </c:pt>
                <c:pt idx="200">
                  <c:v>22</c:v>
                </c:pt>
                <c:pt idx="201">
                  <c:v>22.01</c:v>
                </c:pt>
                <c:pt idx="202">
                  <c:v>22.02</c:v>
                </c:pt>
                <c:pt idx="203">
                  <c:v>22.03</c:v>
                </c:pt>
                <c:pt idx="204">
                  <c:v>22.04</c:v>
                </c:pt>
                <c:pt idx="205">
                  <c:v>22.05</c:v>
                </c:pt>
                <c:pt idx="206">
                  <c:v>22.06</c:v>
                </c:pt>
                <c:pt idx="207">
                  <c:v>22.07</c:v>
                </c:pt>
                <c:pt idx="208">
                  <c:v>22.08</c:v>
                </c:pt>
                <c:pt idx="209">
                  <c:v>22.09</c:v>
                </c:pt>
                <c:pt idx="210">
                  <c:v>22.1</c:v>
                </c:pt>
                <c:pt idx="211">
                  <c:v>22.11</c:v>
                </c:pt>
                <c:pt idx="212">
                  <c:v>22.12</c:v>
                </c:pt>
                <c:pt idx="213">
                  <c:v>22.13</c:v>
                </c:pt>
                <c:pt idx="214">
                  <c:v>22.14</c:v>
                </c:pt>
                <c:pt idx="215">
                  <c:v>22.15</c:v>
                </c:pt>
                <c:pt idx="216">
                  <c:v>22.16</c:v>
                </c:pt>
                <c:pt idx="217">
                  <c:v>22.17</c:v>
                </c:pt>
                <c:pt idx="218">
                  <c:v>22.18</c:v>
                </c:pt>
                <c:pt idx="219">
                  <c:v>22.19</c:v>
                </c:pt>
                <c:pt idx="220">
                  <c:v>22.2</c:v>
                </c:pt>
                <c:pt idx="221">
                  <c:v>22.21</c:v>
                </c:pt>
                <c:pt idx="222">
                  <c:v>22.22</c:v>
                </c:pt>
                <c:pt idx="223">
                  <c:v>22.23</c:v>
                </c:pt>
                <c:pt idx="224">
                  <c:v>22.24</c:v>
                </c:pt>
                <c:pt idx="225">
                  <c:v>22.25</c:v>
                </c:pt>
                <c:pt idx="226">
                  <c:v>22.26</c:v>
                </c:pt>
                <c:pt idx="227">
                  <c:v>22.27</c:v>
                </c:pt>
                <c:pt idx="228">
                  <c:v>22.28</c:v>
                </c:pt>
                <c:pt idx="229">
                  <c:v>22.29</c:v>
                </c:pt>
                <c:pt idx="230">
                  <c:v>22.3</c:v>
                </c:pt>
                <c:pt idx="231">
                  <c:v>22.31</c:v>
                </c:pt>
                <c:pt idx="232">
                  <c:v>22.32</c:v>
                </c:pt>
                <c:pt idx="233">
                  <c:v>22.33</c:v>
                </c:pt>
                <c:pt idx="234">
                  <c:v>22.34</c:v>
                </c:pt>
                <c:pt idx="235">
                  <c:v>22.35</c:v>
                </c:pt>
                <c:pt idx="236">
                  <c:v>22.36</c:v>
                </c:pt>
                <c:pt idx="237">
                  <c:v>22.37</c:v>
                </c:pt>
                <c:pt idx="238">
                  <c:v>22.38</c:v>
                </c:pt>
                <c:pt idx="239">
                  <c:v>22.39</c:v>
                </c:pt>
                <c:pt idx="240">
                  <c:v>22.4</c:v>
                </c:pt>
                <c:pt idx="241">
                  <c:v>22.41</c:v>
                </c:pt>
                <c:pt idx="242">
                  <c:v>22.42</c:v>
                </c:pt>
                <c:pt idx="243">
                  <c:v>22.43</c:v>
                </c:pt>
                <c:pt idx="244">
                  <c:v>22.44</c:v>
                </c:pt>
                <c:pt idx="245">
                  <c:v>22.45</c:v>
                </c:pt>
                <c:pt idx="246">
                  <c:v>22.46</c:v>
                </c:pt>
                <c:pt idx="247">
                  <c:v>22.47</c:v>
                </c:pt>
                <c:pt idx="248">
                  <c:v>22.48</c:v>
                </c:pt>
                <c:pt idx="249">
                  <c:v>22.49</c:v>
                </c:pt>
                <c:pt idx="250">
                  <c:v>22.5</c:v>
                </c:pt>
                <c:pt idx="251">
                  <c:v>22.51</c:v>
                </c:pt>
                <c:pt idx="252">
                  <c:v>22.52</c:v>
                </c:pt>
                <c:pt idx="253">
                  <c:v>22.53</c:v>
                </c:pt>
                <c:pt idx="254">
                  <c:v>22.54</c:v>
                </c:pt>
                <c:pt idx="255">
                  <c:v>22.55</c:v>
                </c:pt>
                <c:pt idx="256">
                  <c:v>22.56</c:v>
                </c:pt>
                <c:pt idx="257">
                  <c:v>22.57</c:v>
                </c:pt>
                <c:pt idx="258">
                  <c:v>22.58</c:v>
                </c:pt>
                <c:pt idx="259">
                  <c:v>22.59</c:v>
                </c:pt>
                <c:pt idx="260">
                  <c:v>22.6</c:v>
                </c:pt>
                <c:pt idx="261">
                  <c:v>22.61</c:v>
                </c:pt>
                <c:pt idx="262">
                  <c:v>22.62</c:v>
                </c:pt>
                <c:pt idx="263">
                  <c:v>22.63</c:v>
                </c:pt>
                <c:pt idx="264">
                  <c:v>22.64</c:v>
                </c:pt>
                <c:pt idx="265">
                  <c:v>22.65</c:v>
                </c:pt>
                <c:pt idx="266">
                  <c:v>22.66</c:v>
                </c:pt>
                <c:pt idx="267">
                  <c:v>22.67</c:v>
                </c:pt>
                <c:pt idx="268">
                  <c:v>22.68</c:v>
                </c:pt>
                <c:pt idx="269">
                  <c:v>22.69</c:v>
                </c:pt>
                <c:pt idx="270">
                  <c:v>22.7</c:v>
                </c:pt>
                <c:pt idx="271">
                  <c:v>22.71</c:v>
                </c:pt>
                <c:pt idx="272">
                  <c:v>22.72</c:v>
                </c:pt>
                <c:pt idx="273">
                  <c:v>22.73</c:v>
                </c:pt>
                <c:pt idx="274">
                  <c:v>22.74</c:v>
                </c:pt>
                <c:pt idx="275">
                  <c:v>22.75</c:v>
                </c:pt>
                <c:pt idx="276">
                  <c:v>22.76</c:v>
                </c:pt>
                <c:pt idx="277">
                  <c:v>22.77</c:v>
                </c:pt>
                <c:pt idx="278">
                  <c:v>22.78</c:v>
                </c:pt>
                <c:pt idx="279">
                  <c:v>22.79</c:v>
                </c:pt>
                <c:pt idx="280">
                  <c:v>22.8</c:v>
                </c:pt>
                <c:pt idx="281">
                  <c:v>22.81</c:v>
                </c:pt>
                <c:pt idx="282">
                  <c:v>22.82</c:v>
                </c:pt>
                <c:pt idx="283">
                  <c:v>22.83</c:v>
                </c:pt>
                <c:pt idx="284">
                  <c:v>22.84</c:v>
                </c:pt>
                <c:pt idx="285">
                  <c:v>22.85</c:v>
                </c:pt>
                <c:pt idx="286">
                  <c:v>22.86</c:v>
                </c:pt>
                <c:pt idx="287">
                  <c:v>22.87</c:v>
                </c:pt>
                <c:pt idx="288">
                  <c:v>22.88</c:v>
                </c:pt>
                <c:pt idx="289">
                  <c:v>22.89</c:v>
                </c:pt>
                <c:pt idx="290">
                  <c:v>22.9</c:v>
                </c:pt>
                <c:pt idx="291">
                  <c:v>22.91</c:v>
                </c:pt>
                <c:pt idx="292">
                  <c:v>22.92</c:v>
                </c:pt>
                <c:pt idx="293">
                  <c:v>22.93</c:v>
                </c:pt>
                <c:pt idx="294">
                  <c:v>22.94</c:v>
                </c:pt>
                <c:pt idx="295">
                  <c:v>22.95</c:v>
                </c:pt>
                <c:pt idx="296">
                  <c:v>22.96</c:v>
                </c:pt>
                <c:pt idx="297">
                  <c:v>22.97</c:v>
                </c:pt>
                <c:pt idx="298">
                  <c:v>22.98</c:v>
                </c:pt>
                <c:pt idx="299">
                  <c:v>22.99</c:v>
                </c:pt>
                <c:pt idx="300">
                  <c:v>23</c:v>
                </c:pt>
                <c:pt idx="301">
                  <c:v>23.01</c:v>
                </c:pt>
                <c:pt idx="302">
                  <c:v>23.02</c:v>
                </c:pt>
                <c:pt idx="303">
                  <c:v>23.03</c:v>
                </c:pt>
                <c:pt idx="304">
                  <c:v>23.04</c:v>
                </c:pt>
                <c:pt idx="305">
                  <c:v>23.05</c:v>
                </c:pt>
                <c:pt idx="306">
                  <c:v>23.06</c:v>
                </c:pt>
                <c:pt idx="307">
                  <c:v>23.07</c:v>
                </c:pt>
                <c:pt idx="308">
                  <c:v>23.08</c:v>
                </c:pt>
                <c:pt idx="309">
                  <c:v>23.09</c:v>
                </c:pt>
                <c:pt idx="310">
                  <c:v>23.1</c:v>
                </c:pt>
                <c:pt idx="311">
                  <c:v>23.11</c:v>
                </c:pt>
                <c:pt idx="312">
                  <c:v>23.12</c:v>
                </c:pt>
                <c:pt idx="313">
                  <c:v>23.13</c:v>
                </c:pt>
                <c:pt idx="314">
                  <c:v>23.14</c:v>
                </c:pt>
                <c:pt idx="315">
                  <c:v>23.15</c:v>
                </c:pt>
                <c:pt idx="316">
                  <c:v>23.16</c:v>
                </c:pt>
                <c:pt idx="317">
                  <c:v>23.17</c:v>
                </c:pt>
                <c:pt idx="318">
                  <c:v>23.18</c:v>
                </c:pt>
                <c:pt idx="319">
                  <c:v>23.19</c:v>
                </c:pt>
                <c:pt idx="320">
                  <c:v>23.2</c:v>
                </c:pt>
                <c:pt idx="321">
                  <c:v>23.21</c:v>
                </c:pt>
                <c:pt idx="322">
                  <c:v>23.22</c:v>
                </c:pt>
                <c:pt idx="323">
                  <c:v>23.23</c:v>
                </c:pt>
                <c:pt idx="324">
                  <c:v>23.24</c:v>
                </c:pt>
                <c:pt idx="325">
                  <c:v>23.25</c:v>
                </c:pt>
                <c:pt idx="326">
                  <c:v>23.26</c:v>
                </c:pt>
                <c:pt idx="327">
                  <c:v>23.27</c:v>
                </c:pt>
                <c:pt idx="328">
                  <c:v>23.28</c:v>
                </c:pt>
                <c:pt idx="329">
                  <c:v>23.29</c:v>
                </c:pt>
                <c:pt idx="330">
                  <c:v>23.3</c:v>
                </c:pt>
                <c:pt idx="331">
                  <c:v>23.31</c:v>
                </c:pt>
                <c:pt idx="332">
                  <c:v>23.32</c:v>
                </c:pt>
                <c:pt idx="333">
                  <c:v>23.33</c:v>
                </c:pt>
                <c:pt idx="334">
                  <c:v>23.34</c:v>
                </c:pt>
                <c:pt idx="335">
                  <c:v>23.35</c:v>
                </c:pt>
                <c:pt idx="336">
                  <c:v>23.36</c:v>
                </c:pt>
                <c:pt idx="337">
                  <c:v>23.37</c:v>
                </c:pt>
                <c:pt idx="338">
                  <c:v>23.38</c:v>
                </c:pt>
                <c:pt idx="339">
                  <c:v>23.39</c:v>
                </c:pt>
                <c:pt idx="340">
                  <c:v>23.4</c:v>
                </c:pt>
                <c:pt idx="341">
                  <c:v>23.41</c:v>
                </c:pt>
                <c:pt idx="342">
                  <c:v>23.42</c:v>
                </c:pt>
                <c:pt idx="343">
                  <c:v>23.43</c:v>
                </c:pt>
                <c:pt idx="344">
                  <c:v>23.44</c:v>
                </c:pt>
                <c:pt idx="345">
                  <c:v>23.45</c:v>
                </c:pt>
                <c:pt idx="346">
                  <c:v>23.46</c:v>
                </c:pt>
                <c:pt idx="347">
                  <c:v>23.47</c:v>
                </c:pt>
                <c:pt idx="348">
                  <c:v>23.48</c:v>
                </c:pt>
                <c:pt idx="349">
                  <c:v>23.49</c:v>
                </c:pt>
                <c:pt idx="350">
                  <c:v>23.5</c:v>
                </c:pt>
                <c:pt idx="351">
                  <c:v>23.51</c:v>
                </c:pt>
                <c:pt idx="352">
                  <c:v>23.52</c:v>
                </c:pt>
                <c:pt idx="353">
                  <c:v>23.53</c:v>
                </c:pt>
                <c:pt idx="354">
                  <c:v>23.54</c:v>
                </c:pt>
                <c:pt idx="355">
                  <c:v>23.55</c:v>
                </c:pt>
                <c:pt idx="356">
                  <c:v>23.56</c:v>
                </c:pt>
                <c:pt idx="357">
                  <c:v>23.57</c:v>
                </c:pt>
                <c:pt idx="358">
                  <c:v>23.58</c:v>
                </c:pt>
                <c:pt idx="359">
                  <c:v>23.59</c:v>
                </c:pt>
                <c:pt idx="360">
                  <c:v>23.6</c:v>
                </c:pt>
                <c:pt idx="361">
                  <c:v>23.61</c:v>
                </c:pt>
                <c:pt idx="362">
                  <c:v>23.62</c:v>
                </c:pt>
                <c:pt idx="363">
                  <c:v>23.63</c:v>
                </c:pt>
                <c:pt idx="364">
                  <c:v>23.64</c:v>
                </c:pt>
                <c:pt idx="365">
                  <c:v>23.65</c:v>
                </c:pt>
                <c:pt idx="366">
                  <c:v>23.66</c:v>
                </c:pt>
                <c:pt idx="367">
                  <c:v>23.67</c:v>
                </c:pt>
                <c:pt idx="368">
                  <c:v>23.68</c:v>
                </c:pt>
                <c:pt idx="369">
                  <c:v>23.69</c:v>
                </c:pt>
                <c:pt idx="370">
                  <c:v>23.7</c:v>
                </c:pt>
                <c:pt idx="371">
                  <c:v>23.71</c:v>
                </c:pt>
                <c:pt idx="372">
                  <c:v>23.72</c:v>
                </c:pt>
                <c:pt idx="373">
                  <c:v>23.73</c:v>
                </c:pt>
                <c:pt idx="374">
                  <c:v>23.74</c:v>
                </c:pt>
                <c:pt idx="375">
                  <c:v>23.75</c:v>
                </c:pt>
                <c:pt idx="376">
                  <c:v>23.76</c:v>
                </c:pt>
                <c:pt idx="377">
                  <c:v>23.77</c:v>
                </c:pt>
                <c:pt idx="378">
                  <c:v>23.78</c:v>
                </c:pt>
                <c:pt idx="379">
                  <c:v>23.79</c:v>
                </c:pt>
                <c:pt idx="380">
                  <c:v>23.8</c:v>
                </c:pt>
                <c:pt idx="381">
                  <c:v>23.81</c:v>
                </c:pt>
                <c:pt idx="382">
                  <c:v>23.82</c:v>
                </c:pt>
                <c:pt idx="383">
                  <c:v>23.83</c:v>
                </c:pt>
                <c:pt idx="384">
                  <c:v>23.84</c:v>
                </c:pt>
                <c:pt idx="385">
                  <c:v>23.85</c:v>
                </c:pt>
                <c:pt idx="386">
                  <c:v>23.86</c:v>
                </c:pt>
                <c:pt idx="387">
                  <c:v>23.87</c:v>
                </c:pt>
                <c:pt idx="388">
                  <c:v>23.88</c:v>
                </c:pt>
                <c:pt idx="389">
                  <c:v>23.89</c:v>
                </c:pt>
                <c:pt idx="390">
                  <c:v>23.9</c:v>
                </c:pt>
                <c:pt idx="391">
                  <c:v>23.91</c:v>
                </c:pt>
                <c:pt idx="392">
                  <c:v>23.92</c:v>
                </c:pt>
                <c:pt idx="393">
                  <c:v>23.93</c:v>
                </c:pt>
                <c:pt idx="394">
                  <c:v>23.94</c:v>
                </c:pt>
                <c:pt idx="395">
                  <c:v>23.95</c:v>
                </c:pt>
                <c:pt idx="396">
                  <c:v>23.96</c:v>
                </c:pt>
                <c:pt idx="397">
                  <c:v>23.97</c:v>
                </c:pt>
                <c:pt idx="398">
                  <c:v>23.98</c:v>
                </c:pt>
                <c:pt idx="399">
                  <c:v>23.99</c:v>
                </c:pt>
                <c:pt idx="400">
                  <c:v>24</c:v>
                </c:pt>
                <c:pt idx="401">
                  <c:v>24.01</c:v>
                </c:pt>
                <c:pt idx="402">
                  <c:v>24.02</c:v>
                </c:pt>
                <c:pt idx="403">
                  <c:v>24.03</c:v>
                </c:pt>
                <c:pt idx="404">
                  <c:v>24.04</c:v>
                </c:pt>
                <c:pt idx="405">
                  <c:v>24.05</c:v>
                </c:pt>
                <c:pt idx="406">
                  <c:v>24.06</c:v>
                </c:pt>
                <c:pt idx="407">
                  <c:v>24.07</c:v>
                </c:pt>
                <c:pt idx="408">
                  <c:v>24.08</c:v>
                </c:pt>
                <c:pt idx="409">
                  <c:v>24.09</c:v>
                </c:pt>
                <c:pt idx="410">
                  <c:v>24.1</c:v>
                </c:pt>
                <c:pt idx="411">
                  <c:v>24.11</c:v>
                </c:pt>
                <c:pt idx="412">
                  <c:v>24.12</c:v>
                </c:pt>
                <c:pt idx="413">
                  <c:v>24.13</c:v>
                </c:pt>
                <c:pt idx="414">
                  <c:v>24.14</c:v>
                </c:pt>
                <c:pt idx="415">
                  <c:v>24.15</c:v>
                </c:pt>
                <c:pt idx="416">
                  <c:v>24.16</c:v>
                </c:pt>
                <c:pt idx="417">
                  <c:v>24.17</c:v>
                </c:pt>
                <c:pt idx="418">
                  <c:v>24.18</c:v>
                </c:pt>
                <c:pt idx="419">
                  <c:v>24.19</c:v>
                </c:pt>
                <c:pt idx="420">
                  <c:v>24.2</c:v>
                </c:pt>
                <c:pt idx="421">
                  <c:v>24.21</c:v>
                </c:pt>
                <c:pt idx="422">
                  <c:v>24.22</c:v>
                </c:pt>
                <c:pt idx="423">
                  <c:v>24.23</c:v>
                </c:pt>
                <c:pt idx="424">
                  <c:v>24.24</c:v>
                </c:pt>
                <c:pt idx="425">
                  <c:v>24.25</c:v>
                </c:pt>
                <c:pt idx="426">
                  <c:v>24.26</c:v>
                </c:pt>
                <c:pt idx="427">
                  <c:v>24.27</c:v>
                </c:pt>
                <c:pt idx="428">
                  <c:v>24.28</c:v>
                </c:pt>
                <c:pt idx="429">
                  <c:v>24.29</c:v>
                </c:pt>
                <c:pt idx="430">
                  <c:v>24.3</c:v>
                </c:pt>
                <c:pt idx="431">
                  <c:v>24.31</c:v>
                </c:pt>
                <c:pt idx="432">
                  <c:v>24.32</c:v>
                </c:pt>
                <c:pt idx="433">
                  <c:v>24.33</c:v>
                </c:pt>
                <c:pt idx="434">
                  <c:v>24.34</c:v>
                </c:pt>
                <c:pt idx="435">
                  <c:v>24.35</c:v>
                </c:pt>
                <c:pt idx="436">
                  <c:v>24.36</c:v>
                </c:pt>
                <c:pt idx="437">
                  <c:v>24.37</c:v>
                </c:pt>
                <c:pt idx="438">
                  <c:v>24.38</c:v>
                </c:pt>
                <c:pt idx="439">
                  <c:v>24.39</c:v>
                </c:pt>
                <c:pt idx="440">
                  <c:v>24.4</c:v>
                </c:pt>
                <c:pt idx="441">
                  <c:v>24.41</c:v>
                </c:pt>
                <c:pt idx="442">
                  <c:v>24.42</c:v>
                </c:pt>
                <c:pt idx="443">
                  <c:v>24.43</c:v>
                </c:pt>
                <c:pt idx="444">
                  <c:v>24.44</c:v>
                </c:pt>
                <c:pt idx="445">
                  <c:v>24.45</c:v>
                </c:pt>
                <c:pt idx="446">
                  <c:v>24.46</c:v>
                </c:pt>
                <c:pt idx="447">
                  <c:v>24.47</c:v>
                </c:pt>
                <c:pt idx="448">
                  <c:v>24.48</c:v>
                </c:pt>
                <c:pt idx="449">
                  <c:v>24.49</c:v>
                </c:pt>
                <c:pt idx="450">
                  <c:v>24.5</c:v>
                </c:pt>
                <c:pt idx="451">
                  <c:v>24.51</c:v>
                </c:pt>
                <c:pt idx="452">
                  <c:v>24.52</c:v>
                </c:pt>
                <c:pt idx="453">
                  <c:v>24.53</c:v>
                </c:pt>
                <c:pt idx="454">
                  <c:v>24.54</c:v>
                </c:pt>
                <c:pt idx="455">
                  <c:v>24.55</c:v>
                </c:pt>
                <c:pt idx="456">
                  <c:v>24.56</c:v>
                </c:pt>
                <c:pt idx="457">
                  <c:v>24.57</c:v>
                </c:pt>
                <c:pt idx="458">
                  <c:v>24.58</c:v>
                </c:pt>
                <c:pt idx="459">
                  <c:v>24.59</c:v>
                </c:pt>
                <c:pt idx="460">
                  <c:v>24.6</c:v>
                </c:pt>
                <c:pt idx="461">
                  <c:v>24.61</c:v>
                </c:pt>
                <c:pt idx="462">
                  <c:v>24.62</c:v>
                </c:pt>
                <c:pt idx="463">
                  <c:v>24.63</c:v>
                </c:pt>
                <c:pt idx="464">
                  <c:v>24.64</c:v>
                </c:pt>
                <c:pt idx="465">
                  <c:v>24.65</c:v>
                </c:pt>
                <c:pt idx="466">
                  <c:v>24.66</c:v>
                </c:pt>
                <c:pt idx="467">
                  <c:v>24.67</c:v>
                </c:pt>
                <c:pt idx="468">
                  <c:v>24.68</c:v>
                </c:pt>
                <c:pt idx="469">
                  <c:v>24.69</c:v>
                </c:pt>
                <c:pt idx="470">
                  <c:v>24.7</c:v>
                </c:pt>
                <c:pt idx="471">
                  <c:v>24.71</c:v>
                </c:pt>
                <c:pt idx="472">
                  <c:v>24.72</c:v>
                </c:pt>
                <c:pt idx="473">
                  <c:v>24.73</c:v>
                </c:pt>
                <c:pt idx="474">
                  <c:v>24.74</c:v>
                </c:pt>
                <c:pt idx="475">
                  <c:v>24.75</c:v>
                </c:pt>
                <c:pt idx="476">
                  <c:v>24.76</c:v>
                </c:pt>
                <c:pt idx="477">
                  <c:v>24.77</c:v>
                </c:pt>
                <c:pt idx="478">
                  <c:v>24.78</c:v>
                </c:pt>
                <c:pt idx="479">
                  <c:v>24.79</c:v>
                </c:pt>
                <c:pt idx="480">
                  <c:v>24.8</c:v>
                </c:pt>
                <c:pt idx="481">
                  <c:v>24.81</c:v>
                </c:pt>
                <c:pt idx="482">
                  <c:v>24.82</c:v>
                </c:pt>
                <c:pt idx="483">
                  <c:v>24.83</c:v>
                </c:pt>
                <c:pt idx="484">
                  <c:v>24.84</c:v>
                </c:pt>
                <c:pt idx="485">
                  <c:v>24.85</c:v>
                </c:pt>
                <c:pt idx="486">
                  <c:v>24.86</c:v>
                </c:pt>
                <c:pt idx="487">
                  <c:v>24.87</c:v>
                </c:pt>
                <c:pt idx="488">
                  <c:v>24.88</c:v>
                </c:pt>
                <c:pt idx="489">
                  <c:v>24.89</c:v>
                </c:pt>
                <c:pt idx="490">
                  <c:v>24.9</c:v>
                </c:pt>
                <c:pt idx="491">
                  <c:v>24.91</c:v>
                </c:pt>
                <c:pt idx="492">
                  <c:v>24.92</c:v>
                </c:pt>
                <c:pt idx="493">
                  <c:v>24.93</c:v>
                </c:pt>
                <c:pt idx="494">
                  <c:v>24.94</c:v>
                </c:pt>
                <c:pt idx="495">
                  <c:v>24.95</c:v>
                </c:pt>
                <c:pt idx="496">
                  <c:v>24.96</c:v>
                </c:pt>
                <c:pt idx="497">
                  <c:v>24.97</c:v>
                </c:pt>
                <c:pt idx="498">
                  <c:v>24.98</c:v>
                </c:pt>
                <c:pt idx="499">
                  <c:v>24.99</c:v>
                </c:pt>
                <c:pt idx="500">
                  <c:v>25</c:v>
                </c:pt>
                <c:pt idx="501">
                  <c:v>25.01</c:v>
                </c:pt>
                <c:pt idx="502">
                  <c:v>25.02</c:v>
                </c:pt>
                <c:pt idx="503">
                  <c:v>25.03</c:v>
                </c:pt>
                <c:pt idx="504">
                  <c:v>25.04</c:v>
                </c:pt>
                <c:pt idx="505">
                  <c:v>25.05</c:v>
                </c:pt>
                <c:pt idx="506">
                  <c:v>25.06</c:v>
                </c:pt>
                <c:pt idx="507">
                  <c:v>25.07</c:v>
                </c:pt>
                <c:pt idx="508">
                  <c:v>25.08</c:v>
                </c:pt>
                <c:pt idx="509">
                  <c:v>25.09</c:v>
                </c:pt>
                <c:pt idx="510">
                  <c:v>25.1</c:v>
                </c:pt>
                <c:pt idx="511">
                  <c:v>25.11</c:v>
                </c:pt>
                <c:pt idx="512">
                  <c:v>25.12</c:v>
                </c:pt>
                <c:pt idx="513">
                  <c:v>25.13</c:v>
                </c:pt>
                <c:pt idx="514">
                  <c:v>25.14</c:v>
                </c:pt>
                <c:pt idx="515">
                  <c:v>25.15</c:v>
                </c:pt>
                <c:pt idx="516">
                  <c:v>25.16</c:v>
                </c:pt>
                <c:pt idx="517">
                  <c:v>25.17</c:v>
                </c:pt>
                <c:pt idx="518">
                  <c:v>25.18</c:v>
                </c:pt>
                <c:pt idx="519">
                  <c:v>25.19</c:v>
                </c:pt>
                <c:pt idx="520">
                  <c:v>25.2</c:v>
                </c:pt>
                <c:pt idx="521">
                  <c:v>25.21</c:v>
                </c:pt>
                <c:pt idx="522">
                  <c:v>25.22</c:v>
                </c:pt>
                <c:pt idx="523">
                  <c:v>25.23</c:v>
                </c:pt>
                <c:pt idx="524">
                  <c:v>25.24</c:v>
                </c:pt>
                <c:pt idx="525">
                  <c:v>25.25</c:v>
                </c:pt>
                <c:pt idx="526">
                  <c:v>25.26</c:v>
                </c:pt>
                <c:pt idx="527">
                  <c:v>25.27</c:v>
                </c:pt>
                <c:pt idx="528">
                  <c:v>25.28</c:v>
                </c:pt>
                <c:pt idx="529">
                  <c:v>25.29</c:v>
                </c:pt>
                <c:pt idx="530">
                  <c:v>25.3</c:v>
                </c:pt>
                <c:pt idx="531">
                  <c:v>25.31</c:v>
                </c:pt>
                <c:pt idx="532">
                  <c:v>25.32</c:v>
                </c:pt>
                <c:pt idx="533">
                  <c:v>25.33</c:v>
                </c:pt>
                <c:pt idx="534">
                  <c:v>25.34</c:v>
                </c:pt>
                <c:pt idx="535">
                  <c:v>25.35</c:v>
                </c:pt>
                <c:pt idx="536">
                  <c:v>25.36</c:v>
                </c:pt>
                <c:pt idx="537">
                  <c:v>25.37</c:v>
                </c:pt>
                <c:pt idx="538">
                  <c:v>25.38</c:v>
                </c:pt>
                <c:pt idx="539">
                  <c:v>25.39</c:v>
                </c:pt>
                <c:pt idx="540">
                  <c:v>25.4</c:v>
                </c:pt>
                <c:pt idx="541">
                  <c:v>25.41</c:v>
                </c:pt>
                <c:pt idx="542">
                  <c:v>25.42</c:v>
                </c:pt>
                <c:pt idx="543">
                  <c:v>25.43</c:v>
                </c:pt>
                <c:pt idx="544">
                  <c:v>25.44</c:v>
                </c:pt>
                <c:pt idx="545">
                  <c:v>25.45</c:v>
                </c:pt>
                <c:pt idx="546">
                  <c:v>25.46</c:v>
                </c:pt>
                <c:pt idx="547">
                  <c:v>25.47</c:v>
                </c:pt>
                <c:pt idx="548">
                  <c:v>25.48</c:v>
                </c:pt>
                <c:pt idx="549">
                  <c:v>25.49</c:v>
                </c:pt>
                <c:pt idx="550">
                  <c:v>25.5</c:v>
                </c:pt>
                <c:pt idx="551">
                  <c:v>25.51</c:v>
                </c:pt>
                <c:pt idx="552">
                  <c:v>25.52</c:v>
                </c:pt>
                <c:pt idx="553">
                  <c:v>25.53</c:v>
                </c:pt>
                <c:pt idx="554">
                  <c:v>25.54</c:v>
                </c:pt>
                <c:pt idx="555">
                  <c:v>25.55</c:v>
                </c:pt>
                <c:pt idx="556">
                  <c:v>25.56</c:v>
                </c:pt>
                <c:pt idx="557">
                  <c:v>25.57</c:v>
                </c:pt>
                <c:pt idx="558">
                  <c:v>25.58</c:v>
                </c:pt>
                <c:pt idx="559">
                  <c:v>25.59</c:v>
                </c:pt>
                <c:pt idx="560">
                  <c:v>25.6</c:v>
                </c:pt>
                <c:pt idx="561">
                  <c:v>25.61</c:v>
                </c:pt>
                <c:pt idx="562">
                  <c:v>25.62</c:v>
                </c:pt>
                <c:pt idx="563">
                  <c:v>25.63</c:v>
                </c:pt>
                <c:pt idx="564">
                  <c:v>25.64</c:v>
                </c:pt>
                <c:pt idx="565">
                  <c:v>25.65</c:v>
                </c:pt>
                <c:pt idx="566">
                  <c:v>25.66</c:v>
                </c:pt>
                <c:pt idx="567">
                  <c:v>25.67</c:v>
                </c:pt>
                <c:pt idx="568">
                  <c:v>25.68</c:v>
                </c:pt>
                <c:pt idx="569">
                  <c:v>25.69</c:v>
                </c:pt>
                <c:pt idx="570">
                  <c:v>25.7</c:v>
                </c:pt>
                <c:pt idx="571">
                  <c:v>25.71</c:v>
                </c:pt>
                <c:pt idx="572">
                  <c:v>25.72</c:v>
                </c:pt>
                <c:pt idx="573">
                  <c:v>25.73</c:v>
                </c:pt>
                <c:pt idx="574">
                  <c:v>25.74</c:v>
                </c:pt>
                <c:pt idx="575">
                  <c:v>25.75</c:v>
                </c:pt>
                <c:pt idx="576">
                  <c:v>25.76</c:v>
                </c:pt>
                <c:pt idx="577">
                  <c:v>25.77</c:v>
                </c:pt>
                <c:pt idx="578">
                  <c:v>25.78</c:v>
                </c:pt>
                <c:pt idx="579">
                  <c:v>25.79</c:v>
                </c:pt>
                <c:pt idx="580">
                  <c:v>25.8</c:v>
                </c:pt>
                <c:pt idx="581">
                  <c:v>25.81</c:v>
                </c:pt>
                <c:pt idx="582">
                  <c:v>25.82</c:v>
                </c:pt>
                <c:pt idx="583">
                  <c:v>25.83</c:v>
                </c:pt>
                <c:pt idx="584">
                  <c:v>25.84</c:v>
                </c:pt>
                <c:pt idx="585">
                  <c:v>25.85</c:v>
                </c:pt>
                <c:pt idx="586">
                  <c:v>25.86</c:v>
                </c:pt>
                <c:pt idx="587">
                  <c:v>25.87</c:v>
                </c:pt>
                <c:pt idx="588">
                  <c:v>25.88</c:v>
                </c:pt>
                <c:pt idx="589">
                  <c:v>25.89</c:v>
                </c:pt>
                <c:pt idx="590">
                  <c:v>25.9</c:v>
                </c:pt>
                <c:pt idx="591">
                  <c:v>25.91</c:v>
                </c:pt>
                <c:pt idx="592">
                  <c:v>25.92</c:v>
                </c:pt>
                <c:pt idx="593">
                  <c:v>25.93</c:v>
                </c:pt>
                <c:pt idx="594">
                  <c:v>25.94</c:v>
                </c:pt>
                <c:pt idx="595">
                  <c:v>25.95</c:v>
                </c:pt>
                <c:pt idx="596">
                  <c:v>25.96</c:v>
                </c:pt>
                <c:pt idx="597">
                  <c:v>25.97</c:v>
                </c:pt>
                <c:pt idx="598">
                  <c:v>25.98</c:v>
                </c:pt>
                <c:pt idx="599">
                  <c:v>25.99</c:v>
                </c:pt>
                <c:pt idx="600">
                  <c:v>26</c:v>
                </c:pt>
                <c:pt idx="601">
                  <c:v>26.01</c:v>
                </c:pt>
                <c:pt idx="602">
                  <c:v>26.02</c:v>
                </c:pt>
                <c:pt idx="603">
                  <c:v>26.03</c:v>
                </c:pt>
                <c:pt idx="604">
                  <c:v>26.04</c:v>
                </c:pt>
                <c:pt idx="605">
                  <c:v>26.05</c:v>
                </c:pt>
                <c:pt idx="606">
                  <c:v>26.06</c:v>
                </c:pt>
                <c:pt idx="607">
                  <c:v>26.07</c:v>
                </c:pt>
                <c:pt idx="608">
                  <c:v>26.08</c:v>
                </c:pt>
                <c:pt idx="609">
                  <c:v>26.09</c:v>
                </c:pt>
                <c:pt idx="610">
                  <c:v>26.1</c:v>
                </c:pt>
                <c:pt idx="611">
                  <c:v>26.11</c:v>
                </c:pt>
                <c:pt idx="612">
                  <c:v>26.12</c:v>
                </c:pt>
                <c:pt idx="613">
                  <c:v>26.13</c:v>
                </c:pt>
                <c:pt idx="614">
                  <c:v>26.14</c:v>
                </c:pt>
                <c:pt idx="615">
                  <c:v>26.15</c:v>
                </c:pt>
                <c:pt idx="616">
                  <c:v>26.16</c:v>
                </c:pt>
                <c:pt idx="617">
                  <c:v>26.17</c:v>
                </c:pt>
                <c:pt idx="618">
                  <c:v>26.18</c:v>
                </c:pt>
                <c:pt idx="619">
                  <c:v>26.19</c:v>
                </c:pt>
                <c:pt idx="620">
                  <c:v>26.2</c:v>
                </c:pt>
                <c:pt idx="621">
                  <c:v>26.21</c:v>
                </c:pt>
                <c:pt idx="622">
                  <c:v>26.22</c:v>
                </c:pt>
                <c:pt idx="623">
                  <c:v>26.23</c:v>
                </c:pt>
                <c:pt idx="624">
                  <c:v>26.24</c:v>
                </c:pt>
                <c:pt idx="625">
                  <c:v>26.25</c:v>
                </c:pt>
                <c:pt idx="626">
                  <c:v>26.26</c:v>
                </c:pt>
                <c:pt idx="627">
                  <c:v>26.27</c:v>
                </c:pt>
                <c:pt idx="628">
                  <c:v>26.28</c:v>
                </c:pt>
                <c:pt idx="629">
                  <c:v>26.29</c:v>
                </c:pt>
                <c:pt idx="630">
                  <c:v>26.3</c:v>
                </c:pt>
                <c:pt idx="631">
                  <c:v>26.31</c:v>
                </c:pt>
                <c:pt idx="632">
                  <c:v>26.32</c:v>
                </c:pt>
                <c:pt idx="633">
                  <c:v>26.33</c:v>
                </c:pt>
                <c:pt idx="634">
                  <c:v>26.34</c:v>
                </c:pt>
                <c:pt idx="635">
                  <c:v>26.35</c:v>
                </c:pt>
                <c:pt idx="636">
                  <c:v>26.36</c:v>
                </c:pt>
                <c:pt idx="637">
                  <c:v>26.37</c:v>
                </c:pt>
                <c:pt idx="638">
                  <c:v>26.38</c:v>
                </c:pt>
                <c:pt idx="639">
                  <c:v>26.39</c:v>
                </c:pt>
                <c:pt idx="640">
                  <c:v>26.4</c:v>
                </c:pt>
                <c:pt idx="641">
                  <c:v>26.41</c:v>
                </c:pt>
                <c:pt idx="642">
                  <c:v>26.42</c:v>
                </c:pt>
                <c:pt idx="643">
                  <c:v>26.43</c:v>
                </c:pt>
                <c:pt idx="644">
                  <c:v>26.44</c:v>
                </c:pt>
                <c:pt idx="645">
                  <c:v>26.45</c:v>
                </c:pt>
                <c:pt idx="646">
                  <c:v>26.46</c:v>
                </c:pt>
                <c:pt idx="647">
                  <c:v>26.47</c:v>
                </c:pt>
                <c:pt idx="648">
                  <c:v>26.48</c:v>
                </c:pt>
                <c:pt idx="649">
                  <c:v>26.49</c:v>
                </c:pt>
                <c:pt idx="650">
                  <c:v>26.5</c:v>
                </c:pt>
                <c:pt idx="651">
                  <c:v>26.51</c:v>
                </c:pt>
                <c:pt idx="652">
                  <c:v>26.52</c:v>
                </c:pt>
                <c:pt idx="653">
                  <c:v>26.53</c:v>
                </c:pt>
                <c:pt idx="654">
                  <c:v>26.54</c:v>
                </c:pt>
                <c:pt idx="655">
                  <c:v>26.55</c:v>
                </c:pt>
                <c:pt idx="656">
                  <c:v>26.56</c:v>
                </c:pt>
                <c:pt idx="657">
                  <c:v>26.57</c:v>
                </c:pt>
                <c:pt idx="658">
                  <c:v>26.58</c:v>
                </c:pt>
                <c:pt idx="659">
                  <c:v>26.59</c:v>
                </c:pt>
                <c:pt idx="660">
                  <c:v>26.6</c:v>
                </c:pt>
                <c:pt idx="661">
                  <c:v>26.61</c:v>
                </c:pt>
                <c:pt idx="662">
                  <c:v>26.62</c:v>
                </c:pt>
                <c:pt idx="663">
                  <c:v>26.63</c:v>
                </c:pt>
                <c:pt idx="664">
                  <c:v>26.64</c:v>
                </c:pt>
                <c:pt idx="665">
                  <c:v>26.65</c:v>
                </c:pt>
                <c:pt idx="666">
                  <c:v>26.66</c:v>
                </c:pt>
                <c:pt idx="667">
                  <c:v>26.67</c:v>
                </c:pt>
                <c:pt idx="668">
                  <c:v>26.68</c:v>
                </c:pt>
                <c:pt idx="669">
                  <c:v>26.69</c:v>
                </c:pt>
                <c:pt idx="670">
                  <c:v>26.7</c:v>
                </c:pt>
                <c:pt idx="671">
                  <c:v>26.71</c:v>
                </c:pt>
                <c:pt idx="672">
                  <c:v>26.72</c:v>
                </c:pt>
                <c:pt idx="673">
                  <c:v>26.73</c:v>
                </c:pt>
                <c:pt idx="674">
                  <c:v>26.74</c:v>
                </c:pt>
                <c:pt idx="675">
                  <c:v>26.75</c:v>
                </c:pt>
                <c:pt idx="676">
                  <c:v>26.76</c:v>
                </c:pt>
                <c:pt idx="677">
                  <c:v>26.77</c:v>
                </c:pt>
                <c:pt idx="678">
                  <c:v>26.78</c:v>
                </c:pt>
                <c:pt idx="679">
                  <c:v>26.79</c:v>
                </c:pt>
                <c:pt idx="680">
                  <c:v>26.8</c:v>
                </c:pt>
                <c:pt idx="681">
                  <c:v>26.81</c:v>
                </c:pt>
                <c:pt idx="682">
                  <c:v>26.82</c:v>
                </c:pt>
                <c:pt idx="683">
                  <c:v>26.83</c:v>
                </c:pt>
                <c:pt idx="684">
                  <c:v>26.84</c:v>
                </c:pt>
                <c:pt idx="685">
                  <c:v>26.85</c:v>
                </c:pt>
                <c:pt idx="686">
                  <c:v>26.86</c:v>
                </c:pt>
                <c:pt idx="687">
                  <c:v>26.87</c:v>
                </c:pt>
                <c:pt idx="688">
                  <c:v>26.88</c:v>
                </c:pt>
                <c:pt idx="689">
                  <c:v>26.89</c:v>
                </c:pt>
                <c:pt idx="690">
                  <c:v>26.9</c:v>
                </c:pt>
                <c:pt idx="691">
                  <c:v>26.91</c:v>
                </c:pt>
                <c:pt idx="692">
                  <c:v>26.92</c:v>
                </c:pt>
                <c:pt idx="693">
                  <c:v>26.93</c:v>
                </c:pt>
                <c:pt idx="694">
                  <c:v>26.94</c:v>
                </c:pt>
                <c:pt idx="695">
                  <c:v>26.95</c:v>
                </c:pt>
                <c:pt idx="696">
                  <c:v>26.96</c:v>
                </c:pt>
                <c:pt idx="697">
                  <c:v>26.97</c:v>
                </c:pt>
                <c:pt idx="698">
                  <c:v>26.98</c:v>
                </c:pt>
                <c:pt idx="699">
                  <c:v>26.99</c:v>
                </c:pt>
                <c:pt idx="700">
                  <c:v>27</c:v>
                </c:pt>
                <c:pt idx="701">
                  <c:v>27.01</c:v>
                </c:pt>
                <c:pt idx="702">
                  <c:v>27.02</c:v>
                </c:pt>
                <c:pt idx="703">
                  <c:v>27.03</c:v>
                </c:pt>
                <c:pt idx="704">
                  <c:v>27.04</c:v>
                </c:pt>
                <c:pt idx="705">
                  <c:v>27.05</c:v>
                </c:pt>
                <c:pt idx="706">
                  <c:v>27.06</c:v>
                </c:pt>
                <c:pt idx="707">
                  <c:v>27.07</c:v>
                </c:pt>
                <c:pt idx="708">
                  <c:v>27.08</c:v>
                </c:pt>
                <c:pt idx="709">
                  <c:v>27.09</c:v>
                </c:pt>
                <c:pt idx="710">
                  <c:v>27.1</c:v>
                </c:pt>
                <c:pt idx="711">
                  <c:v>27.11</c:v>
                </c:pt>
                <c:pt idx="712">
                  <c:v>27.12</c:v>
                </c:pt>
                <c:pt idx="713">
                  <c:v>27.13</c:v>
                </c:pt>
                <c:pt idx="714">
                  <c:v>27.14</c:v>
                </c:pt>
                <c:pt idx="715">
                  <c:v>27.15</c:v>
                </c:pt>
                <c:pt idx="716">
                  <c:v>27.16</c:v>
                </c:pt>
                <c:pt idx="717">
                  <c:v>27.17</c:v>
                </c:pt>
                <c:pt idx="718">
                  <c:v>27.18</c:v>
                </c:pt>
                <c:pt idx="719">
                  <c:v>27.19</c:v>
                </c:pt>
                <c:pt idx="720">
                  <c:v>27.2</c:v>
                </c:pt>
                <c:pt idx="721">
                  <c:v>27.21</c:v>
                </c:pt>
                <c:pt idx="722">
                  <c:v>27.22</c:v>
                </c:pt>
                <c:pt idx="723">
                  <c:v>27.23</c:v>
                </c:pt>
                <c:pt idx="724">
                  <c:v>27.24</c:v>
                </c:pt>
                <c:pt idx="725">
                  <c:v>27.25</c:v>
                </c:pt>
                <c:pt idx="726">
                  <c:v>27.26</c:v>
                </c:pt>
                <c:pt idx="727">
                  <c:v>27.27</c:v>
                </c:pt>
                <c:pt idx="728">
                  <c:v>27.28</c:v>
                </c:pt>
                <c:pt idx="729">
                  <c:v>27.29</c:v>
                </c:pt>
                <c:pt idx="730">
                  <c:v>27.3</c:v>
                </c:pt>
                <c:pt idx="731">
                  <c:v>27.31</c:v>
                </c:pt>
                <c:pt idx="732">
                  <c:v>27.32</c:v>
                </c:pt>
                <c:pt idx="733">
                  <c:v>27.33</c:v>
                </c:pt>
                <c:pt idx="734">
                  <c:v>27.34</c:v>
                </c:pt>
                <c:pt idx="735">
                  <c:v>27.35</c:v>
                </c:pt>
                <c:pt idx="736">
                  <c:v>27.36</c:v>
                </c:pt>
                <c:pt idx="737">
                  <c:v>27.37</c:v>
                </c:pt>
                <c:pt idx="738">
                  <c:v>27.38</c:v>
                </c:pt>
                <c:pt idx="739">
                  <c:v>27.39</c:v>
                </c:pt>
                <c:pt idx="740">
                  <c:v>27.4</c:v>
                </c:pt>
                <c:pt idx="741">
                  <c:v>27.41</c:v>
                </c:pt>
                <c:pt idx="742">
                  <c:v>27.42</c:v>
                </c:pt>
                <c:pt idx="743">
                  <c:v>27.43</c:v>
                </c:pt>
                <c:pt idx="744">
                  <c:v>27.44</c:v>
                </c:pt>
                <c:pt idx="745">
                  <c:v>27.45</c:v>
                </c:pt>
                <c:pt idx="746">
                  <c:v>27.46</c:v>
                </c:pt>
                <c:pt idx="747">
                  <c:v>27.47</c:v>
                </c:pt>
                <c:pt idx="748">
                  <c:v>27.48</c:v>
                </c:pt>
                <c:pt idx="749">
                  <c:v>27.49</c:v>
                </c:pt>
                <c:pt idx="750">
                  <c:v>27.5</c:v>
                </c:pt>
                <c:pt idx="751">
                  <c:v>27.51</c:v>
                </c:pt>
                <c:pt idx="752">
                  <c:v>27.52</c:v>
                </c:pt>
                <c:pt idx="753">
                  <c:v>27.53</c:v>
                </c:pt>
                <c:pt idx="754">
                  <c:v>27.54</c:v>
                </c:pt>
                <c:pt idx="755">
                  <c:v>27.55</c:v>
                </c:pt>
                <c:pt idx="756">
                  <c:v>27.56</c:v>
                </c:pt>
                <c:pt idx="757">
                  <c:v>27.57</c:v>
                </c:pt>
                <c:pt idx="758">
                  <c:v>27.58</c:v>
                </c:pt>
                <c:pt idx="759">
                  <c:v>27.59</c:v>
                </c:pt>
                <c:pt idx="760">
                  <c:v>27.6</c:v>
                </c:pt>
                <c:pt idx="761">
                  <c:v>27.61</c:v>
                </c:pt>
                <c:pt idx="762">
                  <c:v>27.62</c:v>
                </c:pt>
                <c:pt idx="763">
                  <c:v>27.63</c:v>
                </c:pt>
                <c:pt idx="764">
                  <c:v>27.64</c:v>
                </c:pt>
                <c:pt idx="765">
                  <c:v>27.65</c:v>
                </c:pt>
                <c:pt idx="766">
                  <c:v>27.66</c:v>
                </c:pt>
                <c:pt idx="767">
                  <c:v>27.67</c:v>
                </c:pt>
                <c:pt idx="768">
                  <c:v>27.68</c:v>
                </c:pt>
                <c:pt idx="769">
                  <c:v>27.69</c:v>
                </c:pt>
                <c:pt idx="770">
                  <c:v>27.7</c:v>
                </c:pt>
                <c:pt idx="771">
                  <c:v>27.71</c:v>
                </c:pt>
                <c:pt idx="772">
                  <c:v>27.72</c:v>
                </c:pt>
                <c:pt idx="773">
                  <c:v>27.73</c:v>
                </c:pt>
                <c:pt idx="774">
                  <c:v>27.74</c:v>
                </c:pt>
                <c:pt idx="775">
                  <c:v>27.75</c:v>
                </c:pt>
                <c:pt idx="776">
                  <c:v>27.76</c:v>
                </c:pt>
                <c:pt idx="777">
                  <c:v>27.77</c:v>
                </c:pt>
                <c:pt idx="778">
                  <c:v>27.78</c:v>
                </c:pt>
                <c:pt idx="779">
                  <c:v>27.79</c:v>
                </c:pt>
                <c:pt idx="780">
                  <c:v>27.8</c:v>
                </c:pt>
                <c:pt idx="781">
                  <c:v>27.81</c:v>
                </c:pt>
                <c:pt idx="782">
                  <c:v>27.82</c:v>
                </c:pt>
                <c:pt idx="783">
                  <c:v>27.83</c:v>
                </c:pt>
                <c:pt idx="784">
                  <c:v>27.84</c:v>
                </c:pt>
                <c:pt idx="785">
                  <c:v>27.85</c:v>
                </c:pt>
                <c:pt idx="786">
                  <c:v>27.86</c:v>
                </c:pt>
                <c:pt idx="787">
                  <c:v>27.87</c:v>
                </c:pt>
                <c:pt idx="788">
                  <c:v>27.88</c:v>
                </c:pt>
                <c:pt idx="789">
                  <c:v>27.89</c:v>
                </c:pt>
                <c:pt idx="790">
                  <c:v>27.9</c:v>
                </c:pt>
                <c:pt idx="791">
                  <c:v>27.91</c:v>
                </c:pt>
                <c:pt idx="792">
                  <c:v>27.92</c:v>
                </c:pt>
                <c:pt idx="793">
                  <c:v>27.93</c:v>
                </c:pt>
                <c:pt idx="794">
                  <c:v>27.94</c:v>
                </c:pt>
                <c:pt idx="795">
                  <c:v>27.95</c:v>
                </c:pt>
                <c:pt idx="796">
                  <c:v>27.96</c:v>
                </c:pt>
                <c:pt idx="797">
                  <c:v>27.97</c:v>
                </c:pt>
                <c:pt idx="798">
                  <c:v>27.98</c:v>
                </c:pt>
                <c:pt idx="799">
                  <c:v>27.99</c:v>
                </c:pt>
                <c:pt idx="800">
                  <c:v>28</c:v>
                </c:pt>
                <c:pt idx="801">
                  <c:v>28.01</c:v>
                </c:pt>
                <c:pt idx="802">
                  <c:v>28.02</c:v>
                </c:pt>
                <c:pt idx="803">
                  <c:v>28.03</c:v>
                </c:pt>
                <c:pt idx="804">
                  <c:v>28.04</c:v>
                </c:pt>
                <c:pt idx="805">
                  <c:v>28.05</c:v>
                </c:pt>
                <c:pt idx="806">
                  <c:v>28.06</c:v>
                </c:pt>
                <c:pt idx="807">
                  <c:v>28.07</c:v>
                </c:pt>
                <c:pt idx="808">
                  <c:v>28.08</c:v>
                </c:pt>
                <c:pt idx="809">
                  <c:v>28.09</c:v>
                </c:pt>
                <c:pt idx="810">
                  <c:v>28.1</c:v>
                </c:pt>
                <c:pt idx="811">
                  <c:v>28.11</c:v>
                </c:pt>
                <c:pt idx="812">
                  <c:v>28.12</c:v>
                </c:pt>
                <c:pt idx="813">
                  <c:v>28.13</c:v>
                </c:pt>
                <c:pt idx="814">
                  <c:v>28.14</c:v>
                </c:pt>
                <c:pt idx="815">
                  <c:v>28.15</c:v>
                </c:pt>
                <c:pt idx="816">
                  <c:v>28.16</c:v>
                </c:pt>
                <c:pt idx="817">
                  <c:v>28.17</c:v>
                </c:pt>
                <c:pt idx="818">
                  <c:v>28.18</c:v>
                </c:pt>
                <c:pt idx="819">
                  <c:v>28.19</c:v>
                </c:pt>
                <c:pt idx="820">
                  <c:v>28.2</c:v>
                </c:pt>
                <c:pt idx="821">
                  <c:v>28.21</c:v>
                </c:pt>
                <c:pt idx="822">
                  <c:v>28.22</c:v>
                </c:pt>
                <c:pt idx="823">
                  <c:v>28.23</c:v>
                </c:pt>
                <c:pt idx="824">
                  <c:v>28.24</c:v>
                </c:pt>
                <c:pt idx="825">
                  <c:v>28.25</c:v>
                </c:pt>
                <c:pt idx="826">
                  <c:v>28.26</c:v>
                </c:pt>
                <c:pt idx="827">
                  <c:v>28.27</c:v>
                </c:pt>
                <c:pt idx="828">
                  <c:v>28.28</c:v>
                </c:pt>
                <c:pt idx="829">
                  <c:v>28.29</c:v>
                </c:pt>
                <c:pt idx="830">
                  <c:v>28.3</c:v>
                </c:pt>
                <c:pt idx="831">
                  <c:v>28.31</c:v>
                </c:pt>
                <c:pt idx="832">
                  <c:v>28.32</c:v>
                </c:pt>
                <c:pt idx="833">
                  <c:v>28.33</c:v>
                </c:pt>
                <c:pt idx="834">
                  <c:v>28.34</c:v>
                </c:pt>
                <c:pt idx="835">
                  <c:v>28.35</c:v>
                </c:pt>
                <c:pt idx="836">
                  <c:v>28.36</c:v>
                </c:pt>
                <c:pt idx="837">
                  <c:v>28.37</c:v>
                </c:pt>
                <c:pt idx="838">
                  <c:v>28.38</c:v>
                </c:pt>
                <c:pt idx="839">
                  <c:v>28.39</c:v>
                </c:pt>
                <c:pt idx="840">
                  <c:v>28.4</c:v>
                </c:pt>
                <c:pt idx="841">
                  <c:v>28.41</c:v>
                </c:pt>
                <c:pt idx="842">
                  <c:v>28.42</c:v>
                </c:pt>
                <c:pt idx="843">
                  <c:v>28.43</c:v>
                </c:pt>
                <c:pt idx="844">
                  <c:v>28.44</c:v>
                </c:pt>
                <c:pt idx="845">
                  <c:v>28.45</c:v>
                </c:pt>
                <c:pt idx="846">
                  <c:v>28.46</c:v>
                </c:pt>
                <c:pt idx="847">
                  <c:v>28.47</c:v>
                </c:pt>
                <c:pt idx="848">
                  <c:v>28.48</c:v>
                </c:pt>
                <c:pt idx="849">
                  <c:v>28.49</c:v>
                </c:pt>
                <c:pt idx="850">
                  <c:v>28.5</c:v>
                </c:pt>
                <c:pt idx="851">
                  <c:v>28.51</c:v>
                </c:pt>
                <c:pt idx="852">
                  <c:v>28.52</c:v>
                </c:pt>
                <c:pt idx="853">
                  <c:v>28.53</c:v>
                </c:pt>
                <c:pt idx="854">
                  <c:v>28.54</c:v>
                </c:pt>
                <c:pt idx="855">
                  <c:v>28.55</c:v>
                </c:pt>
                <c:pt idx="856">
                  <c:v>28.56</c:v>
                </c:pt>
                <c:pt idx="857">
                  <c:v>28.57</c:v>
                </c:pt>
                <c:pt idx="858">
                  <c:v>28.58</c:v>
                </c:pt>
                <c:pt idx="859">
                  <c:v>28.59</c:v>
                </c:pt>
                <c:pt idx="860">
                  <c:v>28.6</c:v>
                </c:pt>
                <c:pt idx="861">
                  <c:v>28.61</c:v>
                </c:pt>
                <c:pt idx="862">
                  <c:v>28.62</c:v>
                </c:pt>
                <c:pt idx="863">
                  <c:v>28.63</c:v>
                </c:pt>
                <c:pt idx="864">
                  <c:v>28.64</c:v>
                </c:pt>
                <c:pt idx="865">
                  <c:v>28.65</c:v>
                </c:pt>
                <c:pt idx="866">
                  <c:v>28.66</c:v>
                </c:pt>
                <c:pt idx="867">
                  <c:v>28.67</c:v>
                </c:pt>
                <c:pt idx="868">
                  <c:v>28.68</c:v>
                </c:pt>
                <c:pt idx="869">
                  <c:v>28.69</c:v>
                </c:pt>
                <c:pt idx="870">
                  <c:v>28.7</c:v>
                </c:pt>
                <c:pt idx="871">
                  <c:v>28.71</c:v>
                </c:pt>
                <c:pt idx="872">
                  <c:v>28.72</c:v>
                </c:pt>
                <c:pt idx="873">
                  <c:v>28.73</c:v>
                </c:pt>
                <c:pt idx="874">
                  <c:v>28.74</c:v>
                </c:pt>
                <c:pt idx="875">
                  <c:v>28.75</c:v>
                </c:pt>
                <c:pt idx="876">
                  <c:v>28.76</c:v>
                </c:pt>
                <c:pt idx="877">
                  <c:v>28.77</c:v>
                </c:pt>
                <c:pt idx="878">
                  <c:v>28.78</c:v>
                </c:pt>
                <c:pt idx="879">
                  <c:v>28.79</c:v>
                </c:pt>
                <c:pt idx="880">
                  <c:v>28.8</c:v>
                </c:pt>
                <c:pt idx="881">
                  <c:v>28.81</c:v>
                </c:pt>
                <c:pt idx="882">
                  <c:v>28.82</c:v>
                </c:pt>
                <c:pt idx="883">
                  <c:v>28.83</c:v>
                </c:pt>
                <c:pt idx="884">
                  <c:v>28.84</c:v>
                </c:pt>
                <c:pt idx="885">
                  <c:v>28.85</c:v>
                </c:pt>
                <c:pt idx="886">
                  <c:v>28.86</c:v>
                </c:pt>
                <c:pt idx="887">
                  <c:v>28.87</c:v>
                </c:pt>
                <c:pt idx="888">
                  <c:v>28.88</c:v>
                </c:pt>
                <c:pt idx="889">
                  <c:v>28.89</c:v>
                </c:pt>
                <c:pt idx="890">
                  <c:v>28.9</c:v>
                </c:pt>
                <c:pt idx="891">
                  <c:v>28.91</c:v>
                </c:pt>
                <c:pt idx="892">
                  <c:v>28.92</c:v>
                </c:pt>
                <c:pt idx="893">
                  <c:v>28.93</c:v>
                </c:pt>
                <c:pt idx="894">
                  <c:v>28.94</c:v>
                </c:pt>
                <c:pt idx="895">
                  <c:v>28.95</c:v>
                </c:pt>
                <c:pt idx="896">
                  <c:v>28.96</c:v>
                </c:pt>
                <c:pt idx="897">
                  <c:v>28.97</c:v>
                </c:pt>
                <c:pt idx="898">
                  <c:v>28.98</c:v>
                </c:pt>
                <c:pt idx="899">
                  <c:v>28.99</c:v>
                </c:pt>
                <c:pt idx="900">
                  <c:v>29</c:v>
                </c:pt>
                <c:pt idx="901">
                  <c:v>29.01</c:v>
                </c:pt>
                <c:pt idx="902">
                  <c:v>29.02</c:v>
                </c:pt>
                <c:pt idx="903">
                  <c:v>29.03</c:v>
                </c:pt>
                <c:pt idx="904">
                  <c:v>29.04</c:v>
                </c:pt>
                <c:pt idx="905">
                  <c:v>29.05</c:v>
                </c:pt>
                <c:pt idx="906">
                  <c:v>29.06</c:v>
                </c:pt>
                <c:pt idx="907">
                  <c:v>29.07</c:v>
                </c:pt>
                <c:pt idx="908">
                  <c:v>29.08</c:v>
                </c:pt>
                <c:pt idx="909">
                  <c:v>29.09</c:v>
                </c:pt>
                <c:pt idx="910">
                  <c:v>29.1</c:v>
                </c:pt>
                <c:pt idx="911">
                  <c:v>29.11</c:v>
                </c:pt>
                <c:pt idx="912">
                  <c:v>29.12</c:v>
                </c:pt>
                <c:pt idx="913">
                  <c:v>29.13</c:v>
                </c:pt>
                <c:pt idx="914">
                  <c:v>29.14</c:v>
                </c:pt>
                <c:pt idx="915">
                  <c:v>29.15</c:v>
                </c:pt>
                <c:pt idx="916">
                  <c:v>29.16</c:v>
                </c:pt>
                <c:pt idx="917">
                  <c:v>29.17</c:v>
                </c:pt>
                <c:pt idx="918">
                  <c:v>29.18</c:v>
                </c:pt>
                <c:pt idx="919">
                  <c:v>29.19</c:v>
                </c:pt>
                <c:pt idx="920">
                  <c:v>29.2</c:v>
                </c:pt>
                <c:pt idx="921">
                  <c:v>29.21</c:v>
                </c:pt>
                <c:pt idx="922">
                  <c:v>29.22</c:v>
                </c:pt>
                <c:pt idx="923">
                  <c:v>29.23</c:v>
                </c:pt>
                <c:pt idx="924">
                  <c:v>29.24</c:v>
                </c:pt>
                <c:pt idx="925">
                  <c:v>29.25</c:v>
                </c:pt>
                <c:pt idx="926">
                  <c:v>29.26</c:v>
                </c:pt>
                <c:pt idx="927">
                  <c:v>29.27</c:v>
                </c:pt>
                <c:pt idx="928">
                  <c:v>29.28</c:v>
                </c:pt>
                <c:pt idx="929">
                  <c:v>29.29</c:v>
                </c:pt>
                <c:pt idx="930">
                  <c:v>29.3</c:v>
                </c:pt>
                <c:pt idx="931">
                  <c:v>29.31</c:v>
                </c:pt>
                <c:pt idx="932">
                  <c:v>29.32</c:v>
                </c:pt>
                <c:pt idx="933">
                  <c:v>29.33</c:v>
                </c:pt>
                <c:pt idx="934">
                  <c:v>29.34</c:v>
                </c:pt>
                <c:pt idx="935">
                  <c:v>29.35</c:v>
                </c:pt>
                <c:pt idx="936">
                  <c:v>29.36</c:v>
                </c:pt>
                <c:pt idx="937">
                  <c:v>29.37</c:v>
                </c:pt>
                <c:pt idx="938">
                  <c:v>29.38</c:v>
                </c:pt>
                <c:pt idx="939">
                  <c:v>29.39</c:v>
                </c:pt>
                <c:pt idx="940">
                  <c:v>29.4</c:v>
                </c:pt>
                <c:pt idx="941">
                  <c:v>29.41</c:v>
                </c:pt>
                <c:pt idx="942">
                  <c:v>29.42</c:v>
                </c:pt>
                <c:pt idx="943">
                  <c:v>29.43</c:v>
                </c:pt>
                <c:pt idx="944">
                  <c:v>29.44</c:v>
                </c:pt>
                <c:pt idx="945">
                  <c:v>29.45</c:v>
                </c:pt>
                <c:pt idx="946">
                  <c:v>29.46</c:v>
                </c:pt>
                <c:pt idx="947">
                  <c:v>29.47</c:v>
                </c:pt>
                <c:pt idx="948">
                  <c:v>29.48</c:v>
                </c:pt>
                <c:pt idx="949">
                  <c:v>29.49</c:v>
                </c:pt>
                <c:pt idx="950">
                  <c:v>29.5</c:v>
                </c:pt>
                <c:pt idx="951">
                  <c:v>29.51</c:v>
                </c:pt>
                <c:pt idx="952">
                  <c:v>29.52</c:v>
                </c:pt>
                <c:pt idx="953">
                  <c:v>29.53</c:v>
                </c:pt>
                <c:pt idx="954">
                  <c:v>29.54</c:v>
                </c:pt>
                <c:pt idx="955">
                  <c:v>29.55</c:v>
                </c:pt>
                <c:pt idx="956">
                  <c:v>29.56</c:v>
                </c:pt>
                <c:pt idx="957">
                  <c:v>29.57</c:v>
                </c:pt>
                <c:pt idx="958">
                  <c:v>29.58</c:v>
                </c:pt>
                <c:pt idx="959">
                  <c:v>29.59</c:v>
                </c:pt>
                <c:pt idx="960">
                  <c:v>29.6</c:v>
                </c:pt>
                <c:pt idx="961">
                  <c:v>29.61</c:v>
                </c:pt>
                <c:pt idx="962">
                  <c:v>29.62</c:v>
                </c:pt>
                <c:pt idx="963">
                  <c:v>29.63</c:v>
                </c:pt>
                <c:pt idx="964">
                  <c:v>29.64</c:v>
                </c:pt>
                <c:pt idx="965">
                  <c:v>29.65</c:v>
                </c:pt>
                <c:pt idx="966">
                  <c:v>29.66</c:v>
                </c:pt>
                <c:pt idx="967">
                  <c:v>29.67</c:v>
                </c:pt>
                <c:pt idx="968">
                  <c:v>29.68</c:v>
                </c:pt>
                <c:pt idx="969">
                  <c:v>29.69</c:v>
                </c:pt>
                <c:pt idx="970">
                  <c:v>29.7</c:v>
                </c:pt>
                <c:pt idx="971">
                  <c:v>29.71</c:v>
                </c:pt>
                <c:pt idx="972">
                  <c:v>29.72</c:v>
                </c:pt>
                <c:pt idx="973">
                  <c:v>29.73</c:v>
                </c:pt>
                <c:pt idx="974">
                  <c:v>29.74</c:v>
                </c:pt>
                <c:pt idx="975">
                  <c:v>29.75</c:v>
                </c:pt>
                <c:pt idx="976">
                  <c:v>29.76</c:v>
                </c:pt>
                <c:pt idx="977">
                  <c:v>29.77</c:v>
                </c:pt>
                <c:pt idx="978">
                  <c:v>29.78</c:v>
                </c:pt>
                <c:pt idx="979">
                  <c:v>29.79</c:v>
                </c:pt>
                <c:pt idx="980">
                  <c:v>29.8</c:v>
                </c:pt>
                <c:pt idx="981">
                  <c:v>29.81</c:v>
                </c:pt>
                <c:pt idx="982">
                  <c:v>29.82</c:v>
                </c:pt>
                <c:pt idx="983">
                  <c:v>29.83</c:v>
                </c:pt>
                <c:pt idx="984">
                  <c:v>29.84</c:v>
                </c:pt>
                <c:pt idx="985">
                  <c:v>29.85</c:v>
                </c:pt>
                <c:pt idx="986">
                  <c:v>29.86</c:v>
                </c:pt>
                <c:pt idx="987">
                  <c:v>29.87</c:v>
                </c:pt>
                <c:pt idx="988">
                  <c:v>29.88</c:v>
                </c:pt>
                <c:pt idx="989">
                  <c:v>29.89</c:v>
                </c:pt>
                <c:pt idx="990">
                  <c:v>29.9</c:v>
                </c:pt>
                <c:pt idx="991">
                  <c:v>29.91</c:v>
                </c:pt>
                <c:pt idx="992">
                  <c:v>29.92</c:v>
                </c:pt>
                <c:pt idx="993">
                  <c:v>29.93</c:v>
                </c:pt>
                <c:pt idx="994">
                  <c:v>29.94</c:v>
                </c:pt>
                <c:pt idx="995">
                  <c:v>29.95</c:v>
                </c:pt>
                <c:pt idx="996">
                  <c:v>29.96</c:v>
                </c:pt>
                <c:pt idx="997">
                  <c:v>29.97</c:v>
                </c:pt>
                <c:pt idx="998">
                  <c:v>29.98</c:v>
                </c:pt>
                <c:pt idx="999">
                  <c:v>29.99</c:v>
                </c:pt>
                <c:pt idx="1000">
                  <c:v>30</c:v>
                </c:pt>
                <c:pt idx="1001">
                  <c:v>30.01</c:v>
                </c:pt>
                <c:pt idx="1002">
                  <c:v>30.02</c:v>
                </c:pt>
                <c:pt idx="1003">
                  <c:v>30.03</c:v>
                </c:pt>
                <c:pt idx="1004">
                  <c:v>30.04</c:v>
                </c:pt>
                <c:pt idx="1005">
                  <c:v>30.05</c:v>
                </c:pt>
                <c:pt idx="1006">
                  <c:v>30.06</c:v>
                </c:pt>
                <c:pt idx="1007">
                  <c:v>30.07</c:v>
                </c:pt>
                <c:pt idx="1008">
                  <c:v>30.08</c:v>
                </c:pt>
                <c:pt idx="1009">
                  <c:v>30.09</c:v>
                </c:pt>
                <c:pt idx="1010">
                  <c:v>30.1</c:v>
                </c:pt>
                <c:pt idx="1011">
                  <c:v>30.11</c:v>
                </c:pt>
                <c:pt idx="1012">
                  <c:v>30.12</c:v>
                </c:pt>
                <c:pt idx="1013">
                  <c:v>30.13</c:v>
                </c:pt>
                <c:pt idx="1014">
                  <c:v>30.14</c:v>
                </c:pt>
                <c:pt idx="1015">
                  <c:v>30.15</c:v>
                </c:pt>
                <c:pt idx="1016">
                  <c:v>30.16</c:v>
                </c:pt>
                <c:pt idx="1017">
                  <c:v>30.17</c:v>
                </c:pt>
                <c:pt idx="1018">
                  <c:v>30.18</c:v>
                </c:pt>
                <c:pt idx="1019">
                  <c:v>30.19</c:v>
                </c:pt>
                <c:pt idx="1020">
                  <c:v>30.2</c:v>
                </c:pt>
                <c:pt idx="1021">
                  <c:v>30.21</c:v>
                </c:pt>
                <c:pt idx="1022">
                  <c:v>30.22</c:v>
                </c:pt>
                <c:pt idx="1023">
                  <c:v>30.23</c:v>
                </c:pt>
                <c:pt idx="1024">
                  <c:v>30.24</c:v>
                </c:pt>
                <c:pt idx="1025">
                  <c:v>30.25</c:v>
                </c:pt>
                <c:pt idx="1026">
                  <c:v>30.26</c:v>
                </c:pt>
                <c:pt idx="1027">
                  <c:v>30.27</c:v>
                </c:pt>
                <c:pt idx="1028">
                  <c:v>30.28</c:v>
                </c:pt>
                <c:pt idx="1029">
                  <c:v>30.29</c:v>
                </c:pt>
                <c:pt idx="1030">
                  <c:v>30.3</c:v>
                </c:pt>
                <c:pt idx="1031">
                  <c:v>30.31</c:v>
                </c:pt>
                <c:pt idx="1032">
                  <c:v>30.32</c:v>
                </c:pt>
                <c:pt idx="1033">
                  <c:v>30.33</c:v>
                </c:pt>
                <c:pt idx="1034">
                  <c:v>30.34</c:v>
                </c:pt>
                <c:pt idx="1035">
                  <c:v>30.35</c:v>
                </c:pt>
                <c:pt idx="1036">
                  <c:v>30.36</c:v>
                </c:pt>
                <c:pt idx="1037">
                  <c:v>30.37</c:v>
                </c:pt>
                <c:pt idx="1038">
                  <c:v>30.38</c:v>
                </c:pt>
                <c:pt idx="1039">
                  <c:v>30.39</c:v>
                </c:pt>
                <c:pt idx="1040">
                  <c:v>30.4</c:v>
                </c:pt>
                <c:pt idx="1041">
                  <c:v>30.41</c:v>
                </c:pt>
                <c:pt idx="1042">
                  <c:v>30.42</c:v>
                </c:pt>
                <c:pt idx="1043">
                  <c:v>30.43</c:v>
                </c:pt>
                <c:pt idx="1044">
                  <c:v>30.44</c:v>
                </c:pt>
                <c:pt idx="1045">
                  <c:v>30.45</c:v>
                </c:pt>
                <c:pt idx="1046">
                  <c:v>30.46</c:v>
                </c:pt>
                <c:pt idx="1047">
                  <c:v>30.47</c:v>
                </c:pt>
                <c:pt idx="1048">
                  <c:v>30.48</c:v>
                </c:pt>
                <c:pt idx="1049">
                  <c:v>30.49</c:v>
                </c:pt>
                <c:pt idx="1050">
                  <c:v>30.5</c:v>
                </c:pt>
                <c:pt idx="1051">
                  <c:v>30.51</c:v>
                </c:pt>
                <c:pt idx="1052">
                  <c:v>30.52</c:v>
                </c:pt>
                <c:pt idx="1053">
                  <c:v>30.53</c:v>
                </c:pt>
                <c:pt idx="1054">
                  <c:v>30.54</c:v>
                </c:pt>
                <c:pt idx="1055">
                  <c:v>30.55</c:v>
                </c:pt>
                <c:pt idx="1056">
                  <c:v>30.56</c:v>
                </c:pt>
                <c:pt idx="1057">
                  <c:v>30.57</c:v>
                </c:pt>
                <c:pt idx="1058">
                  <c:v>30.58</c:v>
                </c:pt>
                <c:pt idx="1059">
                  <c:v>30.59</c:v>
                </c:pt>
                <c:pt idx="1060">
                  <c:v>30.6</c:v>
                </c:pt>
                <c:pt idx="1061">
                  <c:v>30.61</c:v>
                </c:pt>
                <c:pt idx="1062">
                  <c:v>30.62</c:v>
                </c:pt>
                <c:pt idx="1063">
                  <c:v>30.63</c:v>
                </c:pt>
                <c:pt idx="1064">
                  <c:v>30.64</c:v>
                </c:pt>
                <c:pt idx="1065">
                  <c:v>30.65</c:v>
                </c:pt>
                <c:pt idx="1066">
                  <c:v>30.66</c:v>
                </c:pt>
                <c:pt idx="1067">
                  <c:v>30.67</c:v>
                </c:pt>
                <c:pt idx="1068">
                  <c:v>30.68</c:v>
                </c:pt>
                <c:pt idx="1069">
                  <c:v>30.69</c:v>
                </c:pt>
                <c:pt idx="1070">
                  <c:v>30.7</c:v>
                </c:pt>
                <c:pt idx="1071">
                  <c:v>30.71</c:v>
                </c:pt>
                <c:pt idx="1072">
                  <c:v>30.72</c:v>
                </c:pt>
                <c:pt idx="1073">
                  <c:v>30.73</c:v>
                </c:pt>
                <c:pt idx="1074">
                  <c:v>30.74</c:v>
                </c:pt>
                <c:pt idx="1075">
                  <c:v>30.75</c:v>
                </c:pt>
                <c:pt idx="1076">
                  <c:v>30.76</c:v>
                </c:pt>
                <c:pt idx="1077">
                  <c:v>30.77</c:v>
                </c:pt>
                <c:pt idx="1078">
                  <c:v>30.78</c:v>
                </c:pt>
                <c:pt idx="1079">
                  <c:v>30.79</c:v>
                </c:pt>
                <c:pt idx="1080">
                  <c:v>30.8</c:v>
                </c:pt>
                <c:pt idx="1081">
                  <c:v>30.81</c:v>
                </c:pt>
                <c:pt idx="1082">
                  <c:v>30.82</c:v>
                </c:pt>
                <c:pt idx="1083">
                  <c:v>30.83</c:v>
                </c:pt>
                <c:pt idx="1084">
                  <c:v>30.84</c:v>
                </c:pt>
                <c:pt idx="1085">
                  <c:v>30.85</c:v>
                </c:pt>
                <c:pt idx="1086">
                  <c:v>30.86</c:v>
                </c:pt>
                <c:pt idx="1087">
                  <c:v>30.87</c:v>
                </c:pt>
                <c:pt idx="1088">
                  <c:v>30.88</c:v>
                </c:pt>
                <c:pt idx="1089">
                  <c:v>30.89</c:v>
                </c:pt>
                <c:pt idx="1090">
                  <c:v>30.9</c:v>
                </c:pt>
                <c:pt idx="1091">
                  <c:v>30.91</c:v>
                </c:pt>
                <c:pt idx="1092">
                  <c:v>30.92</c:v>
                </c:pt>
                <c:pt idx="1093">
                  <c:v>30.93</c:v>
                </c:pt>
                <c:pt idx="1094">
                  <c:v>30.94</c:v>
                </c:pt>
                <c:pt idx="1095">
                  <c:v>30.95</c:v>
                </c:pt>
                <c:pt idx="1096">
                  <c:v>30.96</c:v>
                </c:pt>
                <c:pt idx="1097">
                  <c:v>30.97</c:v>
                </c:pt>
                <c:pt idx="1098">
                  <c:v>30.98</c:v>
                </c:pt>
                <c:pt idx="1099">
                  <c:v>30.99</c:v>
                </c:pt>
                <c:pt idx="1100">
                  <c:v>31</c:v>
                </c:pt>
                <c:pt idx="1101">
                  <c:v>31.01</c:v>
                </c:pt>
                <c:pt idx="1102">
                  <c:v>31.02</c:v>
                </c:pt>
                <c:pt idx="1103">
                  <c:v>31.03</c:v>
                </c:pt>
                <c:pt idx="1104">
                  <c:v>31.04</c:v>
                </c:pt>
                <c:pt idx="1105">
                  <c:v>31.05</c:v>
                </c:pt>
                <c:pt idx="1106">
                  <c:v>31.06</c:v>
                </c:pt>
                <c:pt idx="1107">
                  <c:v>31.07</c:v>
                </c:pt>
                <c:pt idx="1108">
                  <c:v>31.08</c:v>
                </c:pt>
                <c:pt idx="1109">
                  <c:v>31.09</c:v>
                </c:pt>
                <c:pt idx="1110">
                  <c:v>31.1</c:v>
                </c:pt>
                <c:pt idx="1111">
                  <c:v>31.11</c:v>
                </c:pt>
                <c:pt idx="1112">
                  <c:v>31.12</c:v>
                </c:pt>
                <c:pt idx="1113">
                  <c:v>31.13</c:v>
                </c:pt>
                <c:pt idx="1114">
                  <c:v>31.14</c:v>
                </c:pt>
                <c:pt idx="1115">
                  <c:v>31.15</c:v>
                </c:pt>
                <c:pt idx="1116">
                  <c:v>31.16</c:v>
                </c:pt>
                <c:pt idx="1117">
                  <c:v>31.17</c:v>
                </c:pt>
                <c:pt idx="1118">
                  <c:v>31.18</c:v>
                </c:pt>
                <c:pt idx="1119">
                  <c:v>31.19</c:v>
                </c:pt>
                <c:pt idx="1120">
                  <c:v>31.2</c:v>
                </c:pt>
                <c:pt idx="1121">
                  <c:v>31.21</c:v>
                </c:pt>
                <c:pt idx="1122">
                  <c:v>31.22</c:v>
                </c:pt>
                <c:pt idx="1123">
                  <c:v>31.23</c:v>
                </c:pt>
                <c:pt idx="1124">
                  <c:v>31.24</c:v>
                </c:pt>
                <c:pt idx="1125">
                  <c:v>31.25</c:v>
                </c:pt>
                <c:pt idx="1126">
                  <c:v>31.26</c:v>
                </c:pt>
                <c:pt idx="1127">
                  <c:v>31.27</c:v>
                </c:pt>
                <c:pt idx="1128">
                  <c:v>31.28</c:v>
                </c:pt>
                <c:pt idx="1129">
                  <c:v>31.29</c:v>
                </c:pt>
                <c:pt idx="1130">
                  <c:v>31.3</c:v>
                </c:pt>
                <c:pt idx="1131">
                  <c:v>31.31</c:v>
                </c:pt>
                <c:pt idx="1132">
                  <c:v>31.32</c:v>
                </c:pt>
                <c:pt idx="1133">
                  <c:v>31.33</c:v>
                </c:pt>
                <c:pt idx="1134">
                  <c:v>31.34</c:v>
                </c:pt>
                <c:pt idx="1135">
                  <c:v>31.35</c:v>
                </c:pt>
                <c:pt idx="1136">
                  <c:v>31.36</c:v>
                </c:pt>
                <c:pt idx="1137">
                  <c:v>31.37</c:v>
                </c:pt>
                <c:pt idx="1138">
                  <c:v>31.38</c:v>
                </c:pt>
                <c:pt idx="1139">
                  <c:v>31.39</c:v>
                </c:pt>
                <c:pt idx="1140">
                  <c:v>31.4</c:v>
                </c:pt>
                <c:pt idx="1141">
                  <c:v>31.41</c:v>
                </c:pt>
                <c:pt idx="1142">
                  <c:v>31.42</c:v>
                </c:pt>
                <c:pt idx="1143">
                  <c:v>31.43</c:v>
                </c:pt>
                <c:pt idx="1144">
                  <c:v>31.44</c:v>
                </c:pt>
                <c:pt idx="1145">
                  <c:v>31.45</c:v>
                </c:pt>
                <c:pt idx="1146">
                  <c:v>31.46</c:v>
                </c:pt>
                <c:pt idx="1147">
                  <c:v>31.47</c:v>
                </c:pt>
                <c:pt idx="1148">
                  <c:v>31.48</c:v>
                </c:pt>
                <c:pt idx="1149">
                  <c:v>31.49</c:v>
                </c:pt>
                <c:pt idx="1150">
                  <c:v>31.5</c:v>
                </c:pt>
                <c:pt idx="1151">
                  <c:v>31.51</c:v>
                </c:pt>
                <c:pt idx="1152">
                  <c:v>31.52</c:v>
                </c:pt>
                <c:pt idx="1153">
                  <c:v>31.53</c:v>
                </c:pt>
                <c:pt idx="1154">
                  <c:v>31.54</c:v>
                </c:pt>
                <c:pt idx="1155">
                  <c:v>31.55</c:v>
                </c:pt>
                <c:pt idx="1156">
                  <c:v>31.56</c:v>
                </c:pt>
                <c:pt idx="1157">
                  <c:v>31.57</c:v>
                </c:pt>
                <c:pt idx="1158">
                  <c:v>31.58</c:v>
                </c:pt>
                <c:pt idx="1159">
                  <c:v>31.59</c:v>
                </c:pt>
                <c:pt idx="1160">
                  <c:v>31.6</c:v>
                </c:pt>
                <c:pt idx="1161">
                  <c:v>31.61</c:v>
                </c:pt>
                <c:pt idx="1162">
                  <c:v>31.62</c:v>
                </c:pt>
                <c:pt idx="1163">
                  <c:v>31.63</c:v>
                </c:pt>
                <c:pt idx="1164">
                  <c:v>31.64</c:v>
                </c:pt>
                <c:pt idx="1165">
                  <c:v>31.65</c:v>
                </c:pt>
                <c:pt idx="1166">
                  <c:v>31.66</c:v>
                </c:pt>
                <c:pt idx="1167">
                  <c:v>31.67</c:v>
                </c:pt>
                <c:pt idx="1168">
                  <c:v>31.68</c:v>
                </c:pt>
                <c:pt idx="1169">
                  <c:v>31.69</c:v>
                </c:pt>
                <c:pt idx="1170">
                  <c:v>31.7</c:v>
                </c:pt>
                <c:pt idx="1171">
                  <c:v>31.71</c:v>
                </c:pt>
                <c:pt idx="1172">
                  <c:v>31.72</c:v>
                </c:pt>
                <c:pt idx="1173">
                  <c:v>31.73</c:v>
                </c:pt>
                <c:pt idx="1174">
                  <c:v>31.74</c:v>
                </c:pt>
                <c:pt idx="1175">
                  <c:v>31.75</c:v>
                </c:pt>
                <c:pt idx="1176">
                  <c:v>31.76</c:v>
                </c:pt>
                <c:pt idx="1177">
                  <c:v>31.77</c:v>
                </c:pt>
                <c:pt idx="1178">
                  <c:v>31.78</c:v>
                </c:pt>
                <c:pt idx="1179">
                  <c:v>31.79</c:v>
                </c:pt>
                <c:pt idx="1180">
                  <c:v>31.8</c:v>
                </c:pt>
                <c:pt idx="1181">
                  <c:v>31.81</c:v>
                </c:pt>
                <c:pt idx="1182">
                  <c:v>31.82</c:v>
                </c:pt>
                <c:pt idx="1183">
                  <c:v>31.83</c:v>
                </c:pt>
                <c:pt idx="1184">
                  <c:v>31.84</c:v>
                </c:pt>
                <c:pt idx="1185">
                  <c:v>31.85</c:v>
                </c:pt>
                <c:pt idx="1186">
                  <c:v>31.86</c:v>
                </c:pt>
                <c:pt idx="1187">
                  <c:v>31.87</c:v>
                </c:pt>
                <c:pt idx="1188">
                  <c:v>31.88</c:v>
                </c:pt>
                <c:pt idx="1189">
                  <c:v>31.89</c:v>
                </c:pt>
                <c:pt idx="1190">
                  <c:v>31.9</c:v>
                </c:pt>
                <c:pt idx="1191">
                  <c:v>31.91</c:v>
                </c:pt>
                <c:pt idx="1192">
                  <c:v>31.92</c:v>
                </c:pt>
                <c:pt idx="1193">
                  <c:v>31.93</c:v>
                </c:pt>
                <c:pt idx="1194">
                  <c:v>31.94</c:v>
                </c:pt>
                <c:pt idx="1195">
                  <c:v>31.95</c:v>
                </c:pt>
                <c:pt idx="1196">
                  <c:v>31.96</c:v>
                </c:pt>
                <c:pt idx="1197">
                  <c:v>31.97</c:v>
                </c:pt>
                <c:pt idx="1198">
                  <c:v>31.98</c:v>
                </c:pt>
                <c:pt idx="1199">
                  <c:v>31.99</c:v>
                </c:pt>
                <c:pt idx="1200">
                  <c:v>32</c:v>
                </c:pt>
                <c:pt idx="1201">
                  <c:v>32.01</c:v>
                </c:pt>
                <c:pt idx="1202">
                  <c:v>32.020000000000003</c:v>
                </c:pt>
                <c:pt idx="1203">
                  <c:v>32.03</c:v>
                </c:pt>
                <c:pt idx="1204">
                  <c:v>32.04</c:v>
                </c:pt>
                <c:pt idx="1205">
                  <c:v>32.049999999999997</c:v>
                </c:pt>
                <c:pt idx="1206">
                  <c:v>32.06</c:v>
                </c:pt>
                <c:pt idx="1207">
                  <c:v>32.07</c:v>
                </c:pt>
                <c:pt idx="1208">
                  <c:v>32.08</c:v>
                </c:pt>
                <c:pt idx="1209">
                  <c:v>32.090000000000003</c:v>
                </c:pt>
                <c:pt idx="1210">
                  <c:v>32.1</c:v>
                </c:pt>
                <c:pt idx="1211">
                  <c:v>32.11</c:v>
                </c:pt>
                <c:pt idx="1212">
                  <c:v>32.119999999999997</c:v>
                </c:pt>
                <c:pt idx="1213">
                  <c:v>32.130000000000003</c:v>
                </c:pt>
                <c:pt idx="1214">
                  <c:v>32.14</c:v>
                </c:pt>
                <c:pt idx="1215">
                  <c:v>32.15</c:v>
                </c:pt>
                <c:pt idx="1216">
                  <c:v>32.159999999999997</c:v>
                </c:pt>
                <c:pt idx="1217">
                  <c:v>32.17</c:v>
                </c:pt>
                <c:pt idx="1218">
                  <c:v>32.18</c:v>
                </c:pt>
                <c:pt idx="1219">
                  <c:v>32.19</c:v>
                </c:pt>
                <c:pt idx="1220">
                  <c:v>32.200000000000003</c:v>
                </c:pt>
                <c:pt idx="1221">
                  <c:v>32.21</c:v>
                </c:pt>
                <c:pt idx="1222">
                  <c:v>32.22</c:v>
                </c:pt>
                <c:pt idx="1223">
                  <c:v>32.229999999999997</c:v>
                </c:pt>
                <c:pt idx="1224">
                  <c:v>32.24</c:v>
                </c:pt>
                <c:pt idx="1225">
                  <c:v>32.25</c:v>
                </c:pt>
                <c:pt idx="1226">
                  <c:v>32.26</c:v>
                </c:pt>
                <c:pt idx="1227">
                  <c:v>32.270000000000003</c:v>
                </c:pt>
                <c:pt idx="1228">
                  <c:v>32.28</c:v>
                </c:pt>
                <c:pt idx="1229">
                  <c:v>32.29</c:v>
                </c:pt>
                <c:pt idx="1230">
                  <c:v>32.299999999999997</c:v>
                </c:pt>
                <c:pt idx="1231">
                  <c:v>32.31</c:v>
                </c:pt>
                <c:pt idx="1232">
                  <c:v>32.32</c:v>
                </c:pt>
                <c:pt idx="1233">
                  <c:v>32.33</c:v>
                </c:pt>
                <c:pt idx="1234">
                  <c:v>32.340000000000003</c:v>
                </c:pt>
                <c:pt idx="1235">
                  <c:v>32.35</c:v>
                </c:pt>
                <c:pt idx="1236">
                  <c:v>32.36</c:v>
                </c:pt>
                <c:pt idx="1237">
                  <c:v>32.369999999999997</c:v>
                </c:pt>
                <c:pt idx="1238">
                  <c:v>32.380000000000003</c:v>
                </c:pt>
                <c:pt idx="1239">
                  <c:v>32.39</c:v>
                </c:pt>
                <c:pt idx="1240">
                  <c:v>32.4</c:v>
                </c:pt>
                <c:pt idx="1241">
                  <c:v>32.409999999999997</c:v>
                </c:pt>
                <c:pt idx="1242">
                  <c:v>32.42</c:v>
                </c:pt>
                <c:pt idx="1243">
                  <c:v>32.43</c:v>
                </c:pt>
                <c:pt idx="1244">
                  <c:v>32.44</c:v>
                </c:pt>
                <c:pt idx="1245">
                  <c:v>32.450000000000003</c:v>
                </c:pt>
                <c:pt idx="1246">
                  <c:v>32.46</c:v>
                </c:pt>
                <c:pt idx="1247">
                  <c:v>32.47</c:v>
                </c:pt>
                <c:pt idx="1248">
                  <c:v>32.479999999999997</c:v>
                </c:pt>
                <c:pt idx="1249">
                  <c:v>32.49</c:v>
                </c:pt>
                <c:pt idx="1250">
                  <c:v>32.5</c:v>
                </c:pt>
                <c:pt idx="1251">
                  <c:v>32.51</c:v>
                </c:pt>
                <c:pt idx="1252">
                  <c:v>32.520000000000003</c:v>
                </c:pt>
                <c:pt idx="1253">
                  <c:v>32.53</c:v>
                </c:pt>
                <c:pt idx="1254">
                  <c:v>32.54</c:v>
                </c:pt>
                <c:pt idx="1255">
                  <c:v>32.549999999999997</c:v>
                </c:pt>
                <c:pt idx="1256">
                  <c:v>32.56</c:v>
                </c:pt>
                <c:pt idx="1257">
                  <c:v>32.57</c:v>
                </c:pt>
                <c:pt idx="1258">
                  <c:v>32.58</c:v>
                </c:pt>
                <c:pt idx="1259">
                  <c:v>32.590000000000003</c:v>
                </c:pt>
                <c:pt idx="1260">
                  <c:v>32.6</c:v>
                </c:pt>
                <c:pt idx="1261">
                  <c:v>32.61</c:v>
                </c:pt>
                <c:pt idx="1262">
                  <c:v>32.619999999999997</c:v>
                </c:pt>
                <c:pt idx="1263">
                  <c:v>32.630000000000003</c:v>
                </c:pt>
                <c:pt idx="1264">
                  <c:v>32.64</c:v>
                </c:pt>
                <c:pt idx="1265">
                  <c:v>32.65</c:v>
                </c:pt>
                <c:pt idx="1266">
                  <c:v>32.659999999999997</c:v>
                </c:pt>
                <c:pt idx="1267">
                  <c:v>32.67</c:v>
                </c:pt>
                <c:pt idx="1268">
                  <c:v>32.68</c:v>
                </c:pt>
                <c:pt idx="1269">
                  <c:v>32.69</c:v>
                </c:pt>
                <c:pt idx="1270">
                  <c:v>32.700000000000003</c:v>
                </c:pt>
                <c:pt idx="1271">
                  <c:v>32.71</c:v>
                </c:pt>
                <c:pt idx="1272">
                  <c:v>32.72</c:v>
                </c:pt>
                <c:pt idx="1273">
                  <c:v>32.729999999999997</c:v>
                </c:pt>
                <c:pt idx="1274">
                  <c:v>32.74</c:v>
                </c:pt>
                <c:pt idx="1275">
                  <c:v>32.75</c:v>
                </c:pt>
                <c:pt idx="1276">
                  <c:v>32.76</c:v>
                </c:pt>
                <c:pt idx="1277">
                  <c:v>32.770000000000003</c:v>
                </c:pt>
                <c:pt idx="1278">
                  <c:v>32.78</c:v>
                </c:pt>
                <c:pt idx="1279">
                  <c:v>32.79</c:v>
                </c:pt>
                <c:pt idx="1280">
                  <c:v>32.799999999999997</c:v>
                </c:pt>
                <c:pt idx="1281">
                  <c:v>32.81</c:v>
                </c:pt>
                <c:pt idx="1282">
                  <c:v>32.82</c:v>
                </c:pt>
                <c:pt idx="1283">
                  <c:v>32.83</c:v>
                </c:pt>
                <c:pt idx="1284">
                  <c:v>32.840000000000003</c:v>
                </c:pt>
                <c:pt idx="1285">
                  <c:v>32.85</c:v>
                </c:pt>
                <c:pt idx="1286">
                  <c:v>32.86</c:v>
                </c:pt>
                <c:pt idx="1287">
                  <c:v>32.869999999999997</c:v>
                </c:pt>
                <c:pt idx="1288">
                  <c:v>32.880000000000003</c:v>
                </c:pt>
                <c:pt idx="1289">
                  <c:v>32.89</c:v>
                </c:pt>
                <c:pt idx="1290">
                  <c:v>32.9</c:v>
                </c:pt>
                <c:pt idx="1291">
                  <c:v>32.909999999999997</c:v>
                </c:pt>
                <c:pt idx="1292">
                  <c:v>32.92</c:v>
                </c:pt>
                <c:pt idx="1293">
                  <c:v>32.93</c:v>
                </c:pt>
                <c:pt idx="1294">
                  <c:v>32.94</c:v>
                </c:pt>
                <c:pt idx="1295">
                  <c:v>32.950000000000003</c:v>
                </c:pt>
                <c:pt idx="1296">
                  <c:v>32.96</c:v>
                </c:pt>
                <c:pt idx="1297">
                  <c:v>32.97</c:v>
                </c:pt>
                <c:pt idx="1298">
                  <c:v>32.979999999999997</c:v>
                </c:pt>
                <c:pt idx="1299">
                  <c:v>32.99</c:v>
                </c:pt>
                <c:pt idx="1300">
                  <c:v>33</c:v>
                </c:pt>
                <c:pt idx="1301">
                  <c:v>33.01</c:v>
                </c:pt>
                <c:pt idx="1302">
                  <c:v>33.020000000000003</c:v>
                </c:pt>
                <c:pt idx="1303">
                  <c:v>33.03</c:v>
                </c:pt>
                <c:pt idx="1304">
                  <c:v>33.04</c:v>
                </c:pt>
                <c:pt idx="1305">
                  <c:v>33.049999999999997</c:v>
                </c:pt>
                <c:pt idx="1306">
                  <c:v>33.06</c:v>
                </c:pt>
                <c:pt idx="1307">
                  <c:v>33.07</c:v>
                </c:pt>
                <c:pt idx="1308">
                  <c:v>33.08</c:v>
                </c:pt>
                <c:pt idx="1309">
                  <c:v>33.090000000000003</c:v>
                </c:pt>
                <c:pt idx="1310">
                  <c:v>33.1</c:v>
                </c:pt>
                <c:pt idx="1311">
                  <c:v>33.11</c:v>
                </c:pt>
                <c:pt idx="1312">
                  <c:v>33.119999999999997</c:v>
                </c:pt>
                <c:pt idx="1313">
                  <c:v>33.130000000000003</c:v>
                </c:pt>
                <c:pt idx="1314">
                  <c:v>33.14</c:v>
                </c:pt>
                <c:pt idx="1315">
                  <c:v>33.15</c:v>
                </c:pt>
                <c:pt idx="1316">
                  <c:v>33.159999999999997</c:v>
                </c:pt>
                <c:pt idx="1317">
                  <c:v>33.17</c:v>
                </c:pt>
                <c:pt idx="1318">
                  <c:v>33.18</c:v>
                </c:pt>
                <c:pt idx="1319">
                  <c:v>33.19</c:v>
                </c:pt>
                <c:pt idx="1320">
                  <c:v>33.200000000000003</c:v>
                </c:pt>
                <c:pt idx="1321">
                  <c:v>33.21</c:v>
                </c:pt>
                <c:pt idx="1322">
                  <c:v>33.22</c:v>
                </c:pt>
                <c:pt idx="1323">
                  <c:v>33.229999999999997</c:v>
                </c:pt>
                <c:pt idx="1324">
                  <c:v>33.24</c:v>
                </c:pt>
                <c:pt idx="1325">
                  <c:v>33.25</c:v>
                </c:pt>
                <c:pt idx="1326">
                  <c:v>33.26</c:v>
                </c:pt>
                <c:pt idx="1327">
                  <c:v>33.270000000000003</c:v>
                </c:pt>
                <c:pt idx="1328">
                  <c:v>33.28</c:v>
                </c:pt>
                <c:pt idx="1329">
                  <c:v>33.29</c:v>
                </c:pt>
                <c:pt idx="1330">
                  <c:v>33.299999999999997</c:v>
                </c:pt>
                <c:pt idx="1331">
                  <c:v>33.31</c:v>
                </c:pt>
                <c:pt idx="1332">
                  <c:v>33.32</c:v>
                </c:pt>
                <c:pt idx="1333">
                  <c:v>33.33</c:v>
                </c:pt>
                <c:pt idx="1334">
                  <c:v>33.340000000000003</c:v>
                </c:pt>
                <c:pt idx="1335">
                  <c:v>33.35</c:v>
                </c:pt>
                <c:pt idx="1336">
                  <c:v>33.36</c:v>
                </c:pt>
                <c:pt idx="1337">
                  <c:v>33.369999999999997</c:v>
                </c:pt>
                <c:pt idx="1338">
                  <c:v>33.380000000000003</c:v>
                </c:pt>
                <c:pt idx="1339">
                  <c:v>33.39</c:v>
                </c:pt>
                <c:pt idx="1340">
                  <c:v>33.4</c:v>
                </c:pt>
                <c:pt idx="1341">
                  <c:v>33.409999999999997</c:v>
                </c:pt>
                <c:pt idx="1342">
                  <c:v>33.42</c:v>
                </c:pt>
                <c:pt idx="1343">
                  <c:v>33.43</c:v>
                </c:pt>
                <c:pt idx="1344">
                  <c:v>33.44</c:v>
                </c:pt>
                <c:pt idx="1345">
                  <c:v>33.450000000000003</c:v>
                </c:pt>
                <c:pt idx="1346">
                  <c:v>33.46</c:v>
                </c:pt>
                <c:pt idx="1347">
                  <c:v>33.47</c:v>
                </c:pt>
                <c:pt idx="1348">
                  <c:v>33.479999999999997</c:v>
                </c:pt>
                <c:pt idx="1349">
                  <c:v>33.49</c:v>
                </c:pt>
                <c:pt idx="1350">
                  <c:v>33.5</c:v>
                </c:pt>
                <c:pt idx="1351">
                  <c:v>33.51</c:v>
                </c:pt>
                <c:pt idx="1352">
                  <c:v>33.520000000000003</c:v>
                </c:pt>
                <c:pt idx="1353">
                  <c:v>33.53</c:v>
                </c:pt>
                <c:pt idx="1354">
                  <c:v>33.54</c:v>
                </c:pt>
                <c:pt idx="1355">
                  <c:v>33.549999999999997</c:v>
                </c:pt>
                <c:pt idx="1356">
                  <c:v>33.56</c:v>
                </c:pt>
                <c:pt idx="1357">
                  <c:v>33.57</c:v>
                </c:pt>
                <c:pt idx="1358">
                  <c:v>33.58</c:v>
                </c:pt>
                <c:pt idx="1359">
                  <c:v>33.590000000000003</c:v>
                </c:pt>
                <c:pt idx="1360">
                  <c:v>33.6</c:v>
                </c:pt>
                <c:pt idx="1361">
                  <c:v>33.61</c:v>
                </c:pt>
                <c:pt idx="1362">
                  <c:v>33.619999999999997</c:v>
                </c:pt>
                <c:pt idx="1363">
                  <c:v>33.630000000000003</c:v>
                </c:pt>
                <c:pt idx="1364">
                  <c:v>33.64</c:v>
                </c:pt>
                <c:pt idx="1365">
                  <c:v>33.65</c:v>
                </c:pt>
                <c:pt idx="1366">
                  <c:v>33.659999999999997</c:v>
                </c:pt>
                <c:pt idx="1367">
                  <c:v>33.67</c:v>
                </c:pt>
                <c:pt idx="1368">
                  <c:v>33.68</c:v>
                </c:pt>
                <c:pt idx="1369">
                  <c:v>33.69</c:v>
                </c:pt>
                <c:pt idx="1370">
                  <c:v>33.700000000000003</c:v>
                </c:pt>
                <c:pt idx="1371">
                  <c:v>33.71</c:v>
                </c:pt>
                <c:pt idx="1372">
                  <c:v>33.72</c:v>
                </c:pt>
                <c:pt idx="1373">
                  <c:v>33.729999999999997</c:v>
                </c:pt>
                <c:pt idx="1374">
                  <c:v>33.74</c:v>
                </c:pt>
                <c:pt idx="1375">
                  <c:v>33.75</c:v>
                </c:pt>
                <c:pt idx="1376">
                  <c:v>33.76</c:v>
                </c:pt>
                <c:pt idx="1377">
                  <c:v>33.770000000000003</c:v>
                </c:pt>
                <c:pt idx="1378">
                  <c:v>33.78</c:v>
                </c:pt>
                <c:pt idx="1379">
                  <c:v>33.79</c:v>
                </c:pt>
                <c:pt idx="1380">
                  <c:v>33.799999999999997</c:v>
                </c:pt>
                <c:pt idx="1381">
                  <c:v>33.81</c:v>
                </c:pt>
                <c:pt idx="1382">
                  <c:v>33.82</c:v>
                </c:pt>
                <c:pt idx="1383">
                  <c:v>33.83</c:v>
                </c:pt>
                <c:pt idx="1384">
                  <c:v>33.840000000000003</c:v>
                </c:pt>
                <c:pt idx="1385">
                  <c:v>33.85</c:v>
                </c:pt>
                <c:pt idx="1386">
                  <c:v>33.86</c:v>
                </c:pt>
                <c:pt idx="1387">
                  <c:v>33.869999999999997</c:v>
                </c:pt>
                <c:pt idx="1388">
                  <c:v>33.880000000000003</c:v>
                </c:pt>
                <c:pt idx="1389">
                  <c:v>33.89</c:v>
                </c:pt>
                <c:pt idx="1390">
                  <c:v>33.9</c:v>
                </c:pt>
                <c:pt idx="1391">
                  <c:v>33.909999999999997</c:v>
                </c:pt>
                <c:pt idx="1392">
                  <c:v>33.92</c:v>
                </c:pt>
                <c:pt idx="1393">
                  <c:v>33.93</c:v>
                </c:pt>
                <c:pt idx="1394">
                  <c:v>33.94</c:v>
                </c:pt>
                <c:pt idx="1395">
                  <c:v>33.950000000000003</c:v>
                </c:pt>
                <c:pt idx="1396">
                  <c:v>33.96</c:v>
                </c:pt>
                <c:pt idx="1397">
                  <c:v>33.97</c:v>
                </c:pt>
                <c:pt idx="1398">
                  <c:v>33.979999999999997</c:v>
                </c:pt>
                <c:pt idx="1399">
                  <c:v>33.99</c:v>
                </c:pt>
                <c:pt idx="1400">
                  <c:v>34</c:v>
                </c:pt>
                <c:pt idx="1401">
                  <c:v>34.01</c:v>
                </c:pt>
                <c:pt idx="1402">
                  <c:v>34.020000000000003</c:v>
                </c:pt>
                <c:pt idx="1403">
                  <c:v>34.03</c:v>
                </c:pt>
                <c:pt idx="1404">
                  <c:v>34.04</c:v>
                </c:pt>
                <c:pt idx="1405">
                  <c:v>34.049999999999997</c:v>
                </c:pt>
                <c:pt idx="1406">
                  <c:v>34.06</c:v>
                </c:pt>
                <c:pt idx="1407">
                  <c:v>34.07</c:v>
                </c:pt>
                <c:pt idx="1408">
                  <c:v>34.08</c:v>
                </c:pt>
                <c:pt idx="1409">
                  <c:v>34.090000000000003</c:v>
                </c:pt>
                <c:pt idx="1410">
                  <c:v>34.1</c:v>
                </c:pt>
                <c:pt idx="1411">
                  <c:v>34.11</c:v>
                </c:pt>
                <c:pt idx="1412">
                  <c:v>34.119999999999997</c:v>
                </c:pt>
                <c:pt idx="1413">
                  <c:v>34.130000000000003</c:v>
                </c:pt>
                <c:pt idx="1414">
                  <c:v>34.14</c:v>
                </c:pt>
                <c:pt idx="1415">
                  <c:v>34.15</c:v>
                </c:pt>
                <c:pt idx="1416">
                  <c:v>34.159999999999997</c:v>
                </c:pt>
                <c:pt idx="1417">
                  <c:v>34.17</c:v>
                </c:pt>
                <c:pt idx="1418">
                  <c:v>34.18</c:v>
                </c:pt>
                <c:pt idx="1419">
                  <c:v>34.19</c:v>
                </c:pt>
                <c:pt idx="1420">
                  <c:v>34.200000000000003</c:v>
                </c:pt>
                <c:pt idx="1421">
                  <c:v>34.21</c:v>
                </c:pt>
                <c:pt idx="1422">
                  <c:v>34.22</c:v>
                </c:pt>
                <c:pt idx="1423">
                  <c:v>34.229999999999997</c:v>
                </c:pt>
                <c:pt idx="1424">
                  <c:v>34.24</c:v>
                </c:pt>
                <c:pt idx="1425">
                  <c:v>34.25</c:v>
                </c:pt>
                <c:pt idx="1426">
                  <c:v>34.26</c:v>
                </c:pt>
                <c:pt idx="1427">
                  <c:v>34.270000000000003</c:v>
                </c:pt>
                <c:pt idx="1428">
                  <c:v>34.28</c:v>
                </c:pt>
                <c:pt idx="1429">
                  <c:v>34.29</c:v>
                </c:pt>
                <c:pt idx="1430">
                  <c:v>34.299999999999997</c:v>
                </c:pt>
                <c:pt idx="1431">
                  <c:v>34.31</c:v>
                </c:pt>
                <c:pt idx="1432">
                  <c:v>34.32</c:v>
                </c:pt>
                <c:pt idx="1433">
                  <c:v>34.33</c:v>
                </c:pt>
                <c:pt idx="1434">
                  <c:v>34.340000000000003</c:v>
                </c:pt>
                <c:pt idx="1435">
                  <c:v>34.35</c:v>
                </c:pt>
                <c:pt idx="1436">
                  <c:v>34.36</c:v>
                </c:pt>
                <c:pt idx="1437">
                  <c:v>34.369999999999997</c:v>
                </c:pt>
                <c:pt idx="1438">
                  <c:v>34.380000000000003</c:v>
                </c:pt>
                <c:pt idx="1439">
                  <c:v>34.39</c:v>
                </c:pt>
                <c:pt idx="1440">
                  <c:v>34.4</c:v>
                </c:pt>
                <c:pt idx="1441">
                  <c:v>34.409999999999997</c:v>
                </c:pt>
                <c:pt idx="1442">
                  <c:v>34.42</c:v>
                </c:pt>
                <c:pt idx="1443">
                  <c:v>34.43</c:v>
                </c:pt>
                <c:pt idx="1444">
                  <c:v>34.44</c:v>
                </c:pt>
                <c:pt idx="1445">
                  <c:v>34.450000000000003</c:v>
                </c:pt>
                <c:pt idx="1446">
                  <c:v>34.46</c:v>
                </c:pt>
                <c:pt idx="1447">
                  <c:v>34.47</c:v>
                </c:pt>
                <c:pt idx="1448">
                  <c:v>34.479999999999997</c:v>
                </c:pt>
                <c:pt idx="1449">
                  <c:v>34.49</c:v>
                </c:pt>
                <c:pt idx="1450">
                  <c:v>34.5</c:v>
                </c:pt>
                <c:pt idx="1451">
                  <c:v>34.51</c:v>
                </c:pt>
                <c:pt idx="1452">
                  <c:v>34.520000000000003</c:v>
                </c:pt>
                <c:pt idx="1453">
                  <c:v>34.53</c:v>
                </c:pt>
                <c:pt idx="1454">
                  <c:v>34.54</c:v>
                </c:pt>
                <c:pt idx="1455">
                  <c:v>34.549999999999997</c:v>
                </c:pt>
                <c:pt idx="1456">
                  <c:v>34.56</c:v>
                </c:pt>
                <c:pt idx="1457">
                  <c:v>34.57</c:v>
                </c:pt>
                <c:pt idx="1458">
                  <c:v>34.58</c:v>
                </c:pt>
                <c:pt idx="1459">
                  <c:v>34.590000000000003</c:v>
                </c:pt>
                <c:pt idx="1460">
                  <c:v>34.6</c:v>
                </c:pt>
                <c:pt idx="1461">
                  <c:v>34.61</c:v>
                </c:pt>
                <c:pt idx="1462">
                  <c:v>34.619999999999997</c:v>
                </c:pt>
                <c:pt idx="1463">
                  <c:v>34.630000000000003</c:v>
                </c:pt>
                <c:pt idx="1464">
                  <c:v>34.64</c:v>
                </c:pt>
                <c:pt idx="1465">
                  <c:v>34.65</c:v>
                </c:pt>
                <c:pt idx="1466">
                  <c:v>34.659999999999997</c:v>
                </c:pt>
                <c:pt idx="1467">
                  <c:v>34.67</c:v>
                </c:pt>
                <c:pt idx="1468">
                  <c:v>34.68</c:v>
                </c:pt>
                <c:pt idx="1469">
                  <c:v>34.69</c:v>
                </c:pt>
                <c:pt idx="1470">
                  <c:v>34.700000000000003</c:v>
                </c:pt>
                <c:pt idx="1471">
                  <c:v>34.71</c:v>
                </c:pt>
                <c:pt idx="1472">
                  <c:v>34.72</c:v>
                </c:pt>
                <c:pt idx="1473">
                  <c:v>34.729999999999997</c:v>
                </c:pt>
                <c:pt idx="1474">
                  <c:v>34.74</c:v>
                </c:pt>
                <c:pt idx="1475">
                  <c:v>34.75</c:v>
                </c:pt>
                <c:pt idx="1476">
                  <c:v>34.76</c:v>
                </c:pt>
                <c:pt idx="1477">
                  <c:v>34.770000000000003</c:v>
                </c:pt>
                <c:pt idx="1478">
                  <c:v>34.78</c:v>
                </c:pt>
                <c:pt idx="1479">
                  <c:v>34.79</c:v>
                </c:pt>
                <c:pt idx="1480">
                  <c:v>34.799999999999997</c:v>
                </c:pt>
                <c:pt idx="1481">
                  <c:v>34.81</c:v>
                </c:pt>
                <c:pt idx="1482">
                  <c:v>34.82</c:v>
                </c:pt>
                <c:pt idx="1483">
                  <c:v>34.83</c:v>
                </c:pt>
                <c:pt idx="1484">
                  <c:v>34.840000000000003</c:v>
                </c:pt>
                <c:pt idx="1485">
                  <c:v>34.85</c:v>
                </c:pt>
                <c:pt idx="1486">
                  <c:v>34.86</c:v>
                </c:pt>
                <c:pt idx="1487">
                  <c:v>34.869999999999997</c:v>
                </c:pt>
                <c:pt idx="1488">
                  <c:v>34.880000000000003</c:v>
                </c:pt>
                <c:pt idx="1489">
                  <c:v>34.89</c:v>
                </c:pt>
                <c:pt idx="1490">
                  <c:v>34.9</c:v>
                </c:pt>
                <c:pt idx="1491">
                  <c:v>34.909999999999997</c:v>
                </c:pt>
                <c:pt idx="1492">
                  <c:v>34.92</c:v>
                </c:pt>
                <c:pt idx="1493">
                  <c:v>34.93</c:v>
                </c:pt>
                <c:pt idx="1494">
                  <c:v>34.94</c:v>
                </c:pt>
                <c:pt idx="1495">
                  <c:v>34.950000000000003</c:v>
                </c:pt>
                <c:pt idx="1496">
                  <c:v>34.96</c:v>
                </c:pt>
                <c:pt idx="1497">
                  <c:v>34.97</c:v>
                </c:pt>
                <c:pt idx="1498">
                  <c:v>34.979999999999997</c:v>
                </c:pt>
                <c:pt idx="1499">
                  <c:v>34.99</c:v>
                </c:pt>
                <c:pt idx="1500">
                  <c:v>35</c:v>
                </c:pt>
                <c:pt idx="1501">
                  <c:v>35.01</c:v>
                </c:pt>
                <c:pt idx="1502">
                  <c:v>35.020000000000003</c:v>
                </c:pt>
                <c:pt idx="1503">
                  <c:v>35.03</c:v>
                </c:pt>
                <c:pt idx="1504">
                  <c:v>35.04</c:v>
                </c:pt>
                <c:pt idx="1505">
                  <c:v>35.049999999999997</c:v>
                </c:pt>
                <c:pt idx="1506">
                  <c:v>35.06</c:v>
                </c:pt>
                <c:pt idx="1507">
                  <c:v>35.07</c:v>
                </c:pt>
                <c:pt idx="1508">
                  <c:v>35.08</c:v>
                </c:pt>
                <c:pt idx="1509">
                  <c:v>35.090000000000003</c:v>
                </c:pt>
                <c:pt idx="1510">
                  <c:v>35.1</c:v>
                </c:pt>
                <c:pt idx="1511">
                  <c:v>35.11</c:v>
                </c:pt>
                <c:pt idx="1512">
                  <c:v>35.119999999999997</c:v>
                </c:pt>
                <c:pt idx="1513">
                  <c:v>35.130000000000003</c:v>
                </c:pt>
                <c:pt idx="1514">
                  <c:v>35.14</c:v>
                </c:pt>
                <c:pt idx="1515">
                  <c:v>35.15</c:v>
                </c:pt>
                <c:pt idx="1516">
                  <c:v>35.159999999999997</c:v>
                </c:pt>
                <c:pt idx="1517">
                  <c:v>35.17</c:v>
                </c:pt>
                <c:pt idx="1518">
                  <c:v>35.18</c:v>
                </c:pt>
                <c:pt idx="1519">
                  <c:v>35.19</c:v>
                </c:pt>
                <c:pt idx="1520">
                  <c:v>35.200000000000003</c:v>
                </c:pt>
                <c:pt idx="1521">
                  <c:v>35.21</c:v>
                </c:pt>
                <c:pt idx="1522">
                  <c:v>35.22</c:v>
                </c:pt>
                <c:pt idx="1523">
                  <c:v>35.229999999999997</c:v>
                </c:pt>
                <c:pt idx="1524">
                  <c:v>35.24</c:v>
                </c:pt>
                <c:pt idx="1525">
                  <c:v>35.25</c:v>
                </c:pt>
                <c:pt idx="1526">
                  <c:v>35.26</c:v>
                </c:pt>
                <c:pt idx="1527">
                  <c:v>35.270000000000003</c:v>
                </c:pt>
                <c:pt idx="1528">
                  <c:v>35.28</c:v>
                </c:pt>
                <c:pt idx="1529">
                  <c:v>35.29</c:v>
                </c:pt>
                <c:pt idx="1530">
                  <c:v>35.299999999999997</c:v>
                </c:pt>
                <c:pt idx="1531">
                  <c:v>35.31</c:v>
                </c:pt>
                <c:pt idx="1532">
                  <c:v>35.32</c:v>
                </c:pt>
                <c:pt idx="1533">
                  <c:v>35.33</c:v>
                </c:pt>
                <c:pt idx="1534">
                  <c:v>35.340000000000003</c:v>
                </c:pt>
                <c:pt idx="1535">
                  <c:v>35.35</c:v>
                </c:pt>
                <c:pt idx="1536">
                  <c:v>35.36</c:v>
                </c:pt>
                <c:pt idx="1537">
                  <c:v>35.369999999999997</c:v>
                </c:pt>
                <c:pt idx="1538">
                  <c:v>35.380000000000003</c:v>
                </c:pt>
                <c:pt idx="1539">
                  <c:v>35.39</c:v>
                </c:pt>
                <c:pt idx="1540">
                  <c:v>35.4</c:v>
                </c:pt>
                <c:pt idx="1541">
                  <c:v>35.409999999999997</c:v>
                </c:pt>
                <c:pt idx="1542">
                  <c:v>35.42</c:v>
                </c:pt>
                <c:pt idx="1543">
                  <c:v>35.43</c:v>
                </c:pt>
                <c:pt idx="1544">
                  <c:v>35.44</c:v>
                </c:pt>
                <c:pt idx="1545">
                  <c:v>35.450000000000003</c:v>
                </c:pt>
                <c:pt idx="1546">
                  <c:v>35.46</c:v>
                </c:pt>
                <c:pt idx="1547">
                  <c:v>35.47</c:v>
                </c:pt>
                <c:pt idx="1548">
                  <c:v>35.479999999999997</c:v>
                </c:pt>
                <c:pt idx="1549">
                  <c:v>35.49</c:v>
                </c:pt>
                <c:pt idx="1550">
                  <c:v>35.5</c:v>
                </c:pt>
                <c:pt idx="1551">
                  <c:v>35.51</c:v>
                </c:pt>
                <c:pt idx="1552">
                  <c:v>35.520000000000003</c:v>
                </c:pt>
                <c:pt idx="1553">
                  <c:v>35.53</c:v>
                </c:pt>
                <c:pt idx="1554">
                  <c:v>35.54</c:v>
                </c:pt>
                <c:pt idx="1555">
                  <c:v>35.549999999999997</c:v>
                </c:pt>
                <c:pt idx="1556">
                  <c:v>35.56</c:v>
                </c:pt>
                <c:pt idx="1557">
                  <c:v>35.57</c:v>
                </c:pt>
                <c:pt idx="1558">
                  <c:v>35.58</c:v>
                </c:pt>
                <c:pt idx="1559">
                  <c:v>35.590000000000003</c:v>
                </c:pt>
                <c:pt idx="1560">
                  <c:v>35.6</c:v>
                </c:pt>
                <c:pt idx="1561">
                  <c:v>35.61</c:v>
                </c:pt>
                <c:pt idx="1562">
                  <c:v>35.619999999999997</c:v>
                </c:pt>
                <c:pt idx="1563">
                  <c:v>35.630000000000003</c:v>
                </c:pt>
                <c:pt idx="1564">
                  <c:v>35.64</c:v>
                </c:pt>
                <c:pt idx="1565">
                  <c:v>35.65</c:v>
                </c:pt>
                <c:pt idx="1566">
                  <c:v>35.659999999999997</c:v>
                </c:pt>
                <c:pt idx="1567">
                  <c:v>35.67</c:v>
                </c:pt>
                <c:pt idx="1568">
                  <c:v>35.68</c:v>
                </c:pt>
                <c:pt idx="1569">
                  <c:v>35.69</c:v>
                </c:pt>
                <c:pt idx="1570">
                  <c:v>35.700000000000003</c:v>
                </c:pt>
                <c:pt idx="1571">
                  <c:v>35.71</c:v>
                </c:pt>
                <c:pt idx="1572">
                  <c:v>35.72</c:v>
                </c:pt>
                <c:pt idx="1573">
                  <c:v>35.729999999999997</c:v>
                </c:pt>
                <c:pt idx="1574">
                  <c:v>35.74</c:v>
                </c:pt>
                <c:pt idx="1575">
                  <c:v>35.75</c:v>
                </c:pt>
                <c:pt idx="1576">
                  <c:v>35.76</c:v>
                </c:pt>
                <c:pt idx="1577">
                  <c:v>35.770000000000003</c:v>
                </c:pt>
                <c:pt idx="1578">
                  <c:v>35.78</c:v>
                </c:pt>
                <c:pt idx="1579">
                  <c:v>35.79</c:v>
                </c:pt>
                <c:pt idx="1580">
                  <c:v>35.799999999999997</c:v>
                </c:pt>
                <c:pt idx="1581">
                  <c:v>35.81</c:v>
                </c:pt>
                <c:pt idx="1582">
                  <c:v>35.82</c:v>
                </c:pt>
                <c:pt idx="1583">
                  <c:v>35.83</c:v>
                </c:pt>
                <c:pt idx="1584">
                  <c:v>35.840000000000003</c:v>
                </c:pt>
                <c:pt idx="1585">
                  <c:v>35.85</c:v>
                </c:pt>
                <c:pt idx="1586">
                  <c:v>35.86</c:v>
                </c:pt>
                <c:pt idx="1587">
                  <c:v>35.869999999999997</c:v>
                </c:pt>
                <c:pt idx="1588">
                  <c:v>35.880000000000003</c:v>
                </c:pt>
                <c:pt idx="1589">
                  <c:v>35.89</c:v>
                </c:pt>
                <c:pt idx="1590">
                  <c:v>35.9</c:v>
                </c:pt>
                <c:pt idx="1591">
                  <c:v>35.909999999999997</c:v>
                </c:pt>
                <c:pt idx="1592">
                  <c:v>35.92</c:v>
                </c:pt>
                <c:pt idx="1593">
                  <c:v>35.93</c:v>
                </c:pt>
                <c:pt idx="1594">
                  <c:v>35.94</c:v>
                </c:pt>
                <c:pt idx="1595">
                  <c:v>35.950000000000003</c:v>
                </c:pt>
                <c:pt idx="1596">
                  <c:v>35.96</c:v>
                </c:pt>
                <c:pt idx="1597">
                  <c:v>35.97</c:v>
                </c:pt>
                <c:pt idx="1598">
                  <c:v>35.979999999999997</c:v>
                </c:pt>
                <c:pt idx="1599">
                  <c:v>35.99</c:v>
                </c:pt>
                <c:pt idx="1600">
                  <c:v>36</c:v>
                </c:pt>
                <c:pt idx="1601">
                  <c:v>36.01</c:v>
                </c:pt>
                <c:pt idx="1602">
                  <c:v>36.020000000000003</c:v>
                </c:pt>
                <c:pt idx="1603">
                  <c:v>36.03</c:v>
                </c:pt>
                <c:pt idx="1604">
                  <c:v>36.04</c:v>
                </c:pt>
                <c:pt idx="1605">
                  <c:v>36.049999999999997</c:v>
                </c:pt>
                <c:pt idx="1606">
                  <c:v>36.06</c:v>
                </c:pt>
                <c:pt idx="1607">
                  <c:v>36.07</c:v>
                </c:pt>
                <c:pt idx="1608">
                  <c:v>36.08</c:v>
                </c:pt>
                <c:pt idx="1609">
                  <c:v>36.090000000000003</c:v>
                </c:pt>
                <c:pt idx="1610">
                  <c:v>36.1</c:v>
                </c:pt>
                <c:pt idx="1611">
                  <c:v>36.11</c:v>
                </c:pt>
                <c:pt idx="1612">
                  <c:v>36.119999999999997</c:v>
                </c:pt>
                <c:pt idx="1613">
                  <c:v>36.130000000000003</c:v>
                </c:pt>
                <c:pt idx="1614">
                  <c:v>36.14</c:v>
                </c:pt>
                <c:pt idx="1615">
                  <c:v>36.15</c:v>
                </c:pt>
                <c:pt idx="1616">
                  <c:v>36.159999999999997</c:v>
                </c:pt>
                <c:pt idx="1617">
                  <c:v>36.17</c:v>
                </c:pt>
                <c:pt idx="1618">
                  <c:v>36.18</c:v>
                </c:pt>
                <c:pt idx="1619">
                  <c:v>36.19</c:v>
                </c:pt>
                <c:pt idx="1620">
                  <c:v>36.200000000000003</c:v>
                </c:pt>
                <c:pt idx="1621">
                  <c:v>36.21</c:v>
                </c:pt>
                <c:pt idx="1622">
                  <c:v>36.22</c:v>
                </c:pt>
                <c:pt idx="1623">
                  <c:v>36.229999999999997</c:v>
                </c:pt>
                <c:pt idx="1624">
                  <c:v>36.24</c:v>
                </c:pt>
                <c:pt idx="1625">
                  <c:v>36.25</c:v>
                </c:pt>
                <c:pt idx="1626">
                  <c:v>36.26</c:v>
                </c:pt>
                <c:pt idx="1627">
                  <c:v>36.270000000000003</c:v>
                </c:pt>
                <c:pt idx="1628">
                  <c:v>36.28</c:v>
                </c:pt>
                <c:pt idx="1629">
                  <c:v>36.29</c:v>
                </c:pt>
                <c:pt idx="1630">
                  <c:v>36.299999999999997</c:v>
                </c:pt>
                <c:pt idx="1631">
                  <c:v>36.31</c:v>
                </c:pt>
                <c:pt idx="1632">
                  <c:v>36.32</c:v>
                </c:pt>
                <c:pt idx="1633">
                  <c:v>36.33</c:v>
                </c:pt>
                <c:pt idx="1634">
                  <c:v>36.340000000000003</c:v>
                </c:pt>
                <c:pt idx="1635">
                  <c:v>36.35</c:v>
                </c:pt>
                <c:pt idx="1636">
                  <c:v>36.36</c:v>
                </c:pt>
                <c:pt idx="1637">
                  <c:v>36.369999999999997</c:v>
                </c:pt>
                <c:pt idx="1638">
                  <c:v>36.380000000000003</c:v>
                </c:pt>
                <c:pt idx="1639">
                  <c:v>36.39</c:v>
                </c:pt>
                <c:pt idx="1640">
                  <c:v>36.4</c:v>
                </c:pt>
                <c:pt idx="1641">
                  <c:v>36.409999999999997</c:v>
                </c:pt>
                <c:pt idx="1642">
                  <c:v>36.42</c:v>
                </c:pt>
                <c:pt idx="1643">
                  <c:v>36.43</c:v>
                </c:pt>
                <c:pt idx="1644">
                  <c:v>36.44</c:v>
                </c:pt>
                <c:pt idx="1645">
                  <c:v>36.450000000000003</c:v>
                </c:pt>
                <c:pt idx="1646">
                  <c:v>36.46</c:v>
                </c:pt>
                <c:pt idx="1647">
                  <c:v>36.47</c:v>
                </c:pt>
                <c:pt idx="1648">
                  <c:v>36.479999999999997</c:v>
                </c:pt>
                <c:pt idx="1649">
                  <c:v>36.49</c:v>
                </c:pt>
                <c:pt idx="1650">
                  <c:v>36.5</c:v>
                </c:pt>
                <c:pt idx="1651">
                  <c:v>36.51</c:v>
                </c:pt>
                <c:pt idx="1652">
                  <c:v>36.520000000000003</c:v>
                </c:pt>
                <c:pt idx="1653">
                  <c:v>36.53</c:v>
                </c:pt>
                <c:pt idx="1654">
                  <c:v>36.54</c:v>
                </c:pt>
                <c:pt idx="1655">
                  <c:v>36.549999999999997</c:v>
                </c:pt>
                <c:pt idx="1656">
                  <c:v>36.56</c:v>
                </c:pt>
                <c:pt idx="1657">
                  <c:v>36.57</c:v>
                </c:pt>
                <c:pt idx="1658">
                  <c:v>36.58</c:v>
                </c:pt>
                <c:pt idx="1659">
                  <c:v>36.590000000000003</c:v>
                </c:pt>
                <c:pt idx="1660">
                  <c:v>36.6</c:v>
                </c:pt>
                <c:pt idx="1661">
                  <c:v>36.61</c:v>
                </c:pt>
                <c:pt idx="1662">
                  <c:v>36.619999999999997</c:v>
                </c:pt>
                <c:pt idx="1663">
                  <c:v>36.630000000000003</c:v>
                </c:pt>
                <c:pt idx="1664">
                  <c:v>36.64</c:v>
                </c:pt>
                <c:pt idx="1665">
                  <c:v>36.65</c:v>
                </c:pt>
                <c:pt idx="1666">
                  <c:v>36.659999999999997</c:v>
                </c:pt>
                <c:pt idx="1667">
                  <c:v>36.67</c:v>
                </c:pt>
                <c:pt idx="1668">
                  <c:v>36.68</c:v>
                </c:pt>
                <c:pt idx="1669">
                  <c:v>36.69</c:v>
                </c:pt>
                <c:pt idx="1670">
                  <c:v>36.700000000000003</c:v>
                </c:pt>
                <c:pt idx="1671">
                  <c:v>36.71</c:v>
                </c:pt>
                <c:pt idx="1672">
                  <c:v>36.72</c:v>
                </c:pt>
                <c:pt idx="1673">
                  <c:v>36.729999999999997</c:v>
                </c:pt>
                <c:pt idx="1674">
                  <c:v>36.74</c:v>
                </c:pt>
                <c:pt idx="1675">
                  <c:v>36.75</c:v>
                </c:pt>
                <c:pt idx="1676">
                  <c:v>36.76</c:v>
                </c:pt>
                <c:pt idx="1677">
                  <c:v>36.770000000000003</c:v>
                </c:pt>
                <c:pt idx="1678">
                  <c:v>36.78</c:v>
                </c:pt>
                <c:pt idx="1679">
                  <c:v>36.79</c:v>
                </c:pt>
                <c:pt idx="1680">
                  <c:v>36.799999999999997</c:v>
                </c:pt>
                <c:pt idx="1681">
                  <c:v>36.81</c:v>
                </c:pt>
                <c:pt idx="1682">
                  <c:v>36.82</c:v>
                </c:pt>
                <c:pt idx="1683">
                  <c:v>36.83</c:v>
                </c:pt>
                <c:pt idx="1684">
                  <c:v>36.840000000000003</c:v>
                </c:pt>
                <c:pt idx="1685">
                  <c:v>36.85</c:v>
                </c:pt>
                <c:pt idx="1686">
                  <c:v>36.86</c:v>
                </c:pt>
                <c:pt idx="1687">
                  <c:v>36.869999999999997</c:v>
                </c:pt>
                <c:pt idx="1688">
                  <c:v>36.880000000000003</c:v>
                </c:pt>
                <c:pt idx="1689">
                  <c:v>36.89</c:v>
                </c:pt>
                <c:pt idx="1690">
                  <c:v>36.9</c:v>
                </c:pt>
                <c:pt idx="1691">
                  <c:v>36.909999999999997</c:v>
                </c:pt>
                <c:pt idx="1692">
                  <c:v>36.92</c:v>
                </c:pt>
                <c:pt idx="1693">
                  <c:v>36.93</c:v>
                </c:pt>
                <c:pt idx="1694">
                  <c:v>36.94</c:v>
                </c:pt>
                <c:pt idx="1695">
                  <c:v>36.950000000000003</c:v>
                </c:pt>
                <c:pt idx="1696">
                  <c:v>36.96</c:v>
                </c:pt>
                <c:pt idx="1697">
                  <c:v>36.97</c:v>
                </c:pt>
                <c:pt idx="1698">
                  <c:v>36.979999999999997</c:v>
                </c:pt>
                <c:pt idx="1699">
                  <c:v>36.99</c:v>
                </c:pt>
                <c:pt idx="1700">
                  <c:v>37</c:v>
                </c:pt>
                <c:pt idx="1701">
                  <c:v>37.01</c:v>
                </c:pt>
                <c:pt idx="1702">
                  <c:v>37.020000000000003</c:v>
                </c:pt>
                <c:pt idx="1703">
                  <c:v>37.03</c:v>
                </c:pt>
                <c:pt idx="1704">
                  <c:v>37.04</c:v>
                </c:pt>
                <c:pt idx="1705">
                  <c:v>37.049999999999997</c:v>
                </c:pt>
                <c:pt idx="1706">
                  <c:v>37.06</c:v>
                </c:pt>
                <c:pt idx="1707">
                  <c:v>37.07</c:v>
                </c:pt>
                <c:pt idx="1708">
                  <c:v>37.08</c:v>
                </c:pt>
                <c:pt idx="1709">
                  <c:v>37.090000000000003</c:v>
                </c:pt>
                <c:pt idx="1710">
                  <c:v>37.1</c:v>
                </c:pt>
                <c:pt idx="1711">
                  <c:v>37.11</c:v>
                </c:pt>
                <c:pt idx="1712">
                  <c:v>37.119999999999997</c:v>
                </c:pt>
                <c:pt idx="1713">
                  <c:v>37.130000000000003</c:v>
                </c:pt>
                <c:pt idx="1714">
                  <c:v>37.14</c:v>
                </c:pt>
                <c:pt idx="1715">
                  <c:v>37.15</c:v>
                </c:pt>
                <c:pt idx="1716">
                  <c:v>37.159999999999997</c:v>
                </c:pt>
                <c:pt idx="1717">
                  <c:v>37.17</c:v>
                </c:pt>
                <c:pt idx="1718">
                  <c:v>37.18</c:v>
                </c:pt>
                <c:pt idx="1719">
                  <c:v>37.19</c:v>
                </c:pt>
                <c:pt idx="1720">
                  <c:v>37.200000000000003</c:v>
                </c:pt>
                <c:pt idx="1721">
                  <c:v>37.21</c:v>
                </c:pt>
                <c:pt idx="1722">
                  <c:v>37.22</c:v>
                </c:pt>
                <c:pt idx="1723">
                  <c:v>37.229999999999997</c:v>
                </c:pt>
                <c:pt idx="1724">
                  <c:v>37.24</c:v>
                </c:pt>
                <c:pt idx="1725">
                  <c:v>37.25</c:v>
                </c:pt>
                <c:pt idx="1726">
                  <c:v>37.26</c:v>
                </c:pt>
                <c:pt idx="1727">
                  <c:v>37.270000000000003</c:v>
                </c:pt>
                <c:pt idx="1728">
                  <c:v>37.28</c:v>
                </c:pt>
                <c:pt idx="1729">
                  <c:v>37.29</c:v>
                </c:pt>
                <c:pt idx="1730">
                  <c:v>37.299999999999997</c:v>
                </c:pt>
                <c:pt idx="1731">
                  <c:v>37.31</c:v>
                </c:pt>
                <c:pt idx="1732">
                  <c:v>37.32</c:v>
                </c:pt>
                <c:pt idx="1733">
                  <c:v>37.33</c:v>
                </c:pt>
                <c:pt idx="1734">
                  <c:v>37.340000000000003</c:v>
                </c:pt>
                <c:pt idx="1735">
                  <c:v>37.35</c:v>
                </c:pt>
                <c:pt idx="1736">
                  <c:v>37.36</c:v>
                </c:pt>
                <c:pt idx="1737">
                  <c:v>37.369999999999997</c:v>
                </c:pt>
                <c:pt idx="1738">
                  <c:v>37.380000000000003</c:v>
                </c:pt>
                <c:pt idx="1739">
                  <c:v>37.39</c:v>
                </c:pt>
                <c:pt idx="1740">
                  <c:v>37.4</c:v>
                </c:pt>
                <c:pt idx="1741">
                  <c:v>37.409999999999997</c:v>
                </c:pt>
                <c:pt idx="1742">
                  <c:v>37.42</c:v>
                </c:pt>
                <c:pt idx="1743">
                  <c:v>37.43</c:v>
                </c:pt>
                <c:pt idx="1744">
                  <c:v>37.44</c:v>
                </c:pt>
                <c:pt idx="1745">
                  <c:v>37.450000000000003</c:v>
                </c:pt>
                <c:pt idx="1746">
                  <c:v>37.46</c:v>
                </c:pt>
                <c:pt idx="1747">
                  <c:v>37.47</c:v>
                </c:pt>
                <c:pt idx="1748">
                  <c:v>37.479999999999997</c:v>
                </c:pt>
                <c:pt idx="1749">
                  <c:v>37.49</c:v>
                </c:pt>
                <c:pt idx="1750">
                  <c:v>37.5</c:v>
                </c:pt>
                <c:pt idx="1751">
                  <c:v>37.51</c:v>
                </c:pt>
                <c:pt idx="1752">
                  <c:v>37.520000000000003</c:v>
                </c:pt>
                <c:pt idx="1753">
                  <c:v>37.53</c:v>
                </c:pt>
                <c:pt idx="1754">
                  <c:v>37.54</c:v>
                </c:pt>
                <c:pt idx="1755">
                  <c:v>37.549999999999997</c:v>
                </c:pt>
                <c:pt idx="1756">
                  <c:v>37.56</c:v>
                </c:pt>
                <c:pt idx="1757">
                  <c:v>37.57</c:v>
                </c:pt>
                <c:pt idx="1758">
                  <c:v>37.58</c:v>
                </c:pt>
                <c:pt idx="1759">
                  <c:v>37.590000000000003</c:v>
                </c:pt>
                <c:pt idx="1760">
                  <c:v>37.6</c:v>
                </c:pt>
                <c:pt idx="1761">
                  <c:v>37.61</c:v>
                </c:pt>
                <c:pt idx="1762">
                  <c:v>37.619999999999997</c:v>
                </c:pt>
                <c:pt idx="1763">
                  <c:v>37.630000000000003</c:v>
                </c:pt>
                <c:pt idx="1764">
                  <c:v>37.64</c:v>
                </c:pt>
                <c:pt idx="1765">
                  <c:v>37.65</c:v>
                </c:pt>
                <c:pt idx="1766">
                  <c:v>37.659999999999997</c:v>
                </c:pt>
                <c:pt idx="1767">
                  <c:v>37.67</c:v>
                </c:pt>
                <c:pt idx="1768">
                  <c:v>37.68</c:v>
                </c:pt>
                <c:pt idx="1769">
                  <c:v>37.69</c:v>
                </c:pt>
                <c:pt idx="1770">
                  <c:v>37.700000000000003</c:v>
                </c:pt>
                <c:pt idx="1771">
                  <c:v>37.71</c:v>
                </c:pt>
                <c:pt idx="1772">
                  <c:v>37.72</c:v>
                </c:pt>
                <c:pt idx="1773">
                  <c:v>37.729999999999997</c:v>
                </c:pt>
                <c:pt idx="1774">
                  <c:v>37.74</c:v>
                </c:pt>
                <c:pt idx="1775">
                  <c:v>37.75</c:v>
                </c:pt>
                <c:pt idx="1776">
                  <c:v>37.76</c:v>
                </c:pt>
                <c:pt idx="1777">
                  <c:v>37.770000000000003</c:v>
                </c:pt>
                <c:pt idx="1778">
                  <c:v>37.78</c:v>
                </c:pt>
                <c:pt idx="1779">
                  <c:v>37.79</c:v>
                </c:pt>
                <c:pt idx="1780">
                  <c:v>37.799999999999997</c:v>
                </c:pt>
                <c:pt idx="1781">
                  <c:v>37.81</c:v>
                </c:pt>
                <c:pt idx="1782">
                  <c:v>37.82</c:v>
                </c:pt>
                <c:pt idx="1783">
                  <c:v>37.83</c:v>
                </c:pt>
                <c:pt idx="1784">
                  <c:v>37.840000000000003</c:v>
                </c:pt>
                <c:pt idx="1785">
                  <c:v>37.85</c:v>
                </c:pt>
                <c:pt idx="1786">
                  <c:v>37.86</c:v>
                </c:pt>
                <c:pt idx="1787">
                  <c:v>37.869999999999997</c:v>
                </c:pt>
                <c:pt idx="1788">
                  <c:v>37.880000000000003</c:v>
                </c:pt>
                <c:pt idx="1789">
                  <c:v>37.89</c:v>
                </c:pt>
                <c:pt idx="1790">
                  <c:v>37.9</c:v>
                </c:pt>
                <c:pt idx="1791">
                  <c:v>37.909999999999997</c:v>
                </c:pt>
                <c:pt idx="1792">
                  <c:v>37.92</c:v>
                </c:pt>
                <c:pt idx="1793">
                  <c:v>37.93</c:v>
                </c:pt>
                <c:pt idx="1794">
                  <c:v>37.94</c:v>
                </c:pt>
                <c:pt idx="1795">
                  <c:v>37.950000000000003</c:v>
                </c:pt>
                <c:pt idx="1796">
                  <c:v>37.96</c:v>
                </c:pt>
                <c:pt idx="1797">
                  <c:v>37.97</c:v>
                </c:pt>
                <c:pt idx="1798">
                  <c:v>37.979999999999997</c:v>
                </c:pt>
                <c:pt idx="1799">
                  <c:v>37.99</c:v>
                </c:pt>
                <c:pt idx="1800">
                  <c:v>38</c:v>
                </c:pt>
                <c:pt idx="1801">
                  <c:v>38.01</c:v>
                </c:pt>
                <c:pt idx="1802">
                  <c:v>38.020000000000003</c:v>
                </c:pt>
                <c:pt idx="1803">
                  <c:v>38.03</c:v>
                </c:pt>
                <c:pt idx="1804">
                  <c:v>38.04</c:v>
                </c:pt>
                <c:pt idx="1805">
                  <c:v>38.049999999999997</c:v>
                </c:pt>
                <c:pt idx="1806">
                  <c:v>38.06</c:v>
                </c:pt>
                <c:pt idx="1807">
                  <c:v>38.07</c:v>
                </c:pt>
                <c:pt idx="1808">
                  <c:v>38.08</c:v>
                </c:pt>
                <c:pt idx="1809">
                  <c:v>38.090000000000003</c:v>
                </c:pt>
                <c:pt idx="1810">
                  <c:v>38.1</c:v>
                </c:pt>
                <c:pt idx="1811">
                  <c:v>38.11</c:v>
                </c:pt>
                <c:pt idx="1812">
                  <c:v>38.119999999999997</c:v>
                </c:pt>
                <c:pt idx="1813">
                  <c:v>38.130000000000003</c:v>
                </c:pt>
                <c:pt idx="1814">
                  <c:v>38.14</c:v>
                </c:pt>
                <c:pt idx="1815">
                  <c:v>38.15</c:v>
                </c:pt>
                <c:pt idx="1816">
                  <c:v>38.159999999999997</c:v>
                </c:pt>
                <c:pt idx="1817">
                  <c:v>38.17</c:v>
                </c:pt>
                <c:pt idx="1818">
                  <c:v>38.18</c:v>
                </c:pt>
                <c:pt idx="1819">
                  <c:v>38.19</c:v>
                </c:pt>
                <c:pt idx="1820">
                  <c:v>38.200000000000003</c:v>
                </c:pt>
                <c:pt idx="1821">
                  <c:v>38.21</c:v>
                </c:pt>
                <c:pt idx="1822">
                  <c:v>38.22</c:v>
                </c:pt>
                <c:pt idx="1823">
                  <c:v>38.229999999999997</c:v>
                </c:pt>
                <c:pt idx="1824">
                  <c:v>38.24</c:v>
                </c:pt>
                <c:pt idx="1825">
                  <c:v>38.25</c:v>
                </c:pt>
                <c:pt idx="1826">
                  <c:v>38.26</c:v>
                </c:pt>
                <c:pt idx="1827">
                  <c:v>38.270000000000003</c:v>
                </c:pt>
                <c:pt idx="1828">
                  <c:v>38.28</c:v>
                </c:pt>
                <c:pt idx="1829">
                  <c:v>38.29</c:v>
                </c:pt>
                <c:pt idx="1830">
                  <c:v>38.299999999999997</c:v>
                </c:pt>
                <c:pt idx="1831">
                  <c:v>38.31</c:v>
                </c:pt>
                <c:pt idx="1832">
                  <c:v>38.32</c:v>
                </c:pt>
                <c:pt idx="1833">
                  <c:v>38.33</c:v>
                </c:pt>
                <c:pt idx="1834">
                  <c:v>38.340000000000003</c:v>
                </c:pt>
                <c:pt idx="1835">
                  <c:v>38.35</c:v>
                </c:pt>
                <c:pt idx="1836">
                  <c:v>38.36</c:v>
                </c:pt>
                <c:pt idx="1837">
                  <c:v>38.369999999999997</c:v>
                </c:pt>
                <c:pt idx="1838">
                  <c:v>38.380000000000003</c:v>
                </c:pt>
                <c:pt idx="1839">
                  <c:v>38.39</c:v>
                </c:pt>
                <c:pt idx="1840">
                  <c:v>38.4</c:v>
                </c:pt>
                <c:pt idx="1841">
                  <c:v>38.409999999999997</c:v>
                </c:pt>
                <c:pt idx="1842">
                  <c:v>38.42</c:v>
                </c:pt>
                <c:pt idx="1843">
                  <c:v>38.43</c:v>
                </c:pt>
                <c:pt idx="1844">
                  <c:v>38.44</c:v>
                </c:pt>
                <c:pt idx="1845">
                  <c:v>38.450000000000003</c:v>
                </c:pt>
                <c:pt idx="1846">
                  <c:v>38.46</c:v>
                </c:pt>
                <c:pt idx="1847">
                  <c:v>38.47</c:v>
                </c:pt>
                <c:pt idx="1848">
                  <c:v>38.479999999999997</c:v>
                </c:pt>
                <c:pt idx="1849">
                  <c:v>38.49</c:v>
                </c:pt>
                <c:pt idx="1850">
                  <c:v>38.5</c:v>
                </c:pt>
                <c:pt idx="1851">
                  <c:v>38.51</c:v>
                </c:pt>
                <c:pt idx="1852">
                  <c:v>38.520000000000003</c:v>
                </c:pt>
                <c:pt idx="1853">
                  <c:v>38.53</c:v>
                </c:pt>
                <c:pt idx="1854">
                  <c:v>38.54</c:v>
                </c:pt>
                <c:pt idx="1855">
                  <c:v>38.549999999999997</c:v>
                </c:pt>
                <c:pt idx="1856">
                  <c:v>38.56</c:v>
                </c:pt>
                <c:pt idx="1857">
                  <c:v>38.57</c:v>
                </c:pt>
                <c:pt idx="1858">
                  <c:v>38.58</c:v>
                </c:pt>
                <c:pt idx="1859">
                  <c:v>38.590000000000003</c:v>
                </c:pt>
                <c:pt idx="1860">
                  <c:v>38.6</c:v>
                </c:pt>
                <c:pt idx="1861">
                  <c:v>38.61</c:v>
                </c:pt>
                <c:pt idx="1862">
                  <c:v>38.619999999999997</c:v>
                </c:pt>
                <c:pt idx="1863">
                  <c:v>38.630000000000003</c:v>
                </c:pt>
                <c:pt idx="1864">
                  <c:v>38.64</c:v>
                </c:pt>
                <c:pt idx="1865">
                  <c:v>38.65</c:v>
                </c:pt>
                <c:pt idx="1866">
                  <c:v>38.659999999999997</c:v>
                </c:pt>
                <c:pt idx="1867">
                  <c:v>38.67</c:v>
                </c:pt>
                <c:pt idx="1868">
                  <c:v>38.68</c:v>
                </c:pt>
                <c:pt idx="1869">
                  <c:v>38.69</c:v>
                </c:pt>
                <c:pt idx="1870">
                  <c:v>38.700000000000003</c:v>
                </c:pt>
                <c:pt idx="1871">
                  <c:v>38.71</c:v>
                </c:pt>
                <c:pt idx="1872">
                  <c:v>38.72</c:v>
                </c:pt>
                <c:pt idx="1873">
                  <c:v>38.729999999999997</c:v>
                </c:pt>
                <c:pt idx="1874">
                  <c:v>38.74</c:v>
                </c:pt>
                <c:pt idx="1875">
                  <c:v>38.75</c:v>
                </c:pt>
                <c:pt idx="1876">
                  <c:v>38.76</c:v>
                </c:pt>
                <c:pt idx="1877">
                  <c:v>38.770000000000003</c:v>
                </c:pt>
                <c:pt idx="1878">
                  <c:v>38.78</c:v>
                </c:pt>
                <c:pt idx="1879">
                  <c:v>38.79</c:v>
                </c:pt>
                <c:pt idx="1880">
                  <c:v>38.799999999999997</c:v>
                </c:pt>
                <c:pt idx="1881">
                  <c:v>38.81</c:v>
                </c:pt>
                <c:pt idx="1882">
                  <c:v>38.82</c:v>
                </c:pt>
                <c:pt idx="1883">
                  <c:v>38.83</c:v>
                </c:pt>
                <c:pt idx="1884">
                  <c:v>38.840000000000003</c:v>
                </c:pt>
                <c:pt idx="1885">
                  <c:v>38.85</c:v>
                </c:pt>
                <c:pt idx="1886">
                  <c:v>38.86</c:v>
                </c:pt>
                <c:pt idx="1887">
                  <c:v>38.869999999999997</c:v>
                </c:pt>
                <c:pt idx="1888">
                  <c:v>38.880000000000003</c:v>
                </c:pt>
                <c:pt idx="1889">
                  <c:v>38.89</c:v>
                </c:pt>
                <c:pt idx="1890">
                  <c:v>38.9</c:v>
                </c:pt>
                <c:pt idx="1891">
                  <c:v>38.909999999999997</c:v>
                </c:pt>
                <c:pt idx="1892">
                  <c:v>38.92</c:v>
                </c:pt>
                <c:pt idx="1893">
                  <c:v>38.93</c:v>
                </c:pt>
                <c:pt idx="1894">
                  <c:v>38.94</c:v>
                </c:pt>
                <c:pt idx="1895">
                  <c:v>38.950000000000003</c:v>
                </c:pt>
                <c:pt idx="1896">
                  <c:v>38.96</c:v>
                </c:pt>
                <c:pt idx="1897">
                  <c:v>38.97</c:v>
                </c:pt>
                <c:pt idx="1898">
                  <c:v>38.979999999999997</c:v>
                </c:pt>
                <c:pt idx="1899">
                  <c:v>38.99</c:v>
                </c:pt>
                <c:pt idx="1900">
                  <c:v>39</c:v>
                </c:pt>
                <c:pt idx="1901">
                  <c:v>39.01</c:v>
                </c:pt>
                <c:pt idx="1902">
                  <c:v>39.020000000000003</c:v>
                </c:pt>
                <c:pt idx="1903">
                  <c:v>39.03</c:v>
                </c:pt>
                <c:pt idx="1904">
                  <c:v>39.04</c:v>
                </c:pt>
                <c:pt idx="1905">
                  <c:v>39.049999999999997</c:v>
                </c:pt>
                <c:pt idx="1906">
                  <c:v>39.06</c:v>
                </c:pt>
                <c:pt idx="1907">
                  <c:v>39.07</c:v>
                </c:pt>
                <c:pt idx="1908">
                  <c:v>39.08</c:v>
                </c:pt>
                <c:pt idx="1909">
                  <c:v>39.090000000000003</c:v>
                </c:pt>
                <c:pt idx="1910">
                  <c:v>39.1</c:v>
                </c:pt>
                <c:pt idx="1911">
                  <c:v>39.11</c:v>
                </c:pt>
                <c:pt idx="1912">
                  <c:v>39.119999999999997</c:v>
                </c:pt>
                <c:pt idx="1913">
                  <c:v>39.130000000000003</c:v>
                </c:pt>
                <c:pt idx="1914">
                  <c:v>39.14</c:v>
                </c:pt>
                <c:pt idx="1915">
                  <c:v>39.15</c:v>
                </c:pt>
                <c:pt idx="1916">
                  <c:v>39.159999999999997</c:v>
                </c:pt>
                <c:pt idx="1917">
                  <c:v>39.17</c:v>
                </c:pt>
                <c:pt idx="1918">
                  <c:v>39.18</c:v>
                </c:pt>
                <c:pt idx="1919">
                  <c:v>39.19</c:v>
                </c:pt>
                <c:pt idx="1920">
                  <c:v>39.200000000000003</c:v>
                </c:pt>
                <c:pt idx="1921">
                  <c:v>39.21</c:v>
                </c:pt>
                <c:pt idx="1922">
                  <c:v>39.22</c:v>
                </c:pt>
                <c:pt idx="1923">
                  <c:v>39.229999999999997</c:v>
                </c:pt>
                <c:pt idx="1924">
                  <c:v>39.24</c:v>
                </c:pt>
                <c:pt idx="1925">
                  <c:v>39.25</c:v>
                </c:pt>
                <c:pt idx="1926">
                  <c:v>39.26</c:v>
                </c:pt>
                <c:pt idx="1927">
                  <c:v>39.270000000000003</c:v>
                </c:pt>
                <c:pt idx="1928">
                  <c:v>39.28</c:v>
                </c:pt>
                <c:pt idx="1929">
                  <c:v>39.29</c:v>
                </c:pt>
                <c:pt idx="1930">
                  <c:v>39.299999999999997</c:v>
                </c:pt>
                <c:pt idx="1931">
                  <c:v>39.31</c:v>
                </c:pt>
                <c:pt idx="1932">
                  <c:v>39.32</c:v>
                </c:pt>
                <c:pt idx="1933">
                  <c:v>39.33</c:v>
                </c:pt>
                <c:pt idx="1934">
                  <c:v>39.340000000000003</c:v>
                </c:pt>
                <c:pt idx="1935">
                  <c:v>39.35</c:v>
                </c:pt>
                <c:pt idx="1936">
                  <c:v>39.36</c:v>
                </c:pt>
                <c:pt idx="1937">
                  <c:v>39.369999999999997</c:v>
                </c:pt>
                <c:pt idx="1938">
                  <c:v>39.380000000000003</c:v>
                </c:pt>
                <c:pt idx="1939">
                  <c:v>39.39</c:v>
                </c:pt>
                <c:pt idx="1940">
                  <c:v>39.4</c:v>
                </c:pt>
                <c:pt idx="1941">
                  <c:v>39.409999999999997</c:v>
                </c:pt>
                <c:pt idx="1942">
                  <c:v>39.42</c:v>
                </c:pt>
                <c:pt idx="1943">
                  <c:v>39.43</c:v>
                </c:pt>
                <c:pt idx="1944">
                  <c:v>39.44</c:v>
                </c:pt>
                <c:pt idx="1945">
                  <c:v>39.450000000000003</c:v>
                </c:pt>
                <c:pt idx="1946">
                  <c:v>39.46</c:v>
                </c:pt>
                <c:pt idx="1947">
                  <c:v>39.47</c:v>
                </c:pt>
                <c:pt idx="1948">
                  <c:v>39.479999999999997</c:v>
                </c:pt>
                <c:pt idx="1949">
                  <c:v>39.49</c:v>
                </c:pt>
                <c:pt idx="1950">
                  <c:v>39.5</c:v>
                </c:pt>
                <c:pt idx="1951">
                  <c:v>39.51</c:v>
                </c:pt>
                <c:pt idx="1952">
                  <c:v>39.520000000000003</c:v>
                </c:pt>
                <c:pt idx="1953">
                  <c:v>39.53</c:v>
                </c:pt>
                <c:pt idx="1954">
                  <c:v>39.54</c:v>
                </c:pt>
                <c:pt idx="1955">
                  <c:v>39.549999999999997</c:v>
                </c:pt>
                <c:pt idx="1956">
                  <c:v>39.56</c:v>
                </c:pt>
                <c:pt idx="1957">
                  <c:v>39.57</c:v>
                </c:pt>
                <c:pt idx="1958">
                  <c:v>39.58</c:v>
                </c:pt>
                <c:pt idx="1959">
                  <c:v>39.590000000000003</c:v>
                </c:pt>
                <c:pt idx="1960">
                  <c:v>39.6</c:v>
                </c:pt>
                <c:pt idx="1961">
                  <c:v>39.61</c:v>
                </c:pt>
                <c:pt idx="1962">
                  <c:v>39.619999999999997</c:v>
                </c:pt>
                <c:pt idx="1963">
                  <c:v>39.630000000000003</c:v>
                </c:pt>
                <c:pt idx="1964">
                  <c:v>39.64</c:v>
                </c:pt>
                <c:pt idx="1965">
                  <c:v>39.65</c:v>
                </c:pt>
                <c:pt idx="1966">
                  <c:v>39.659999999999997</c:v>
                </c:pt>
                <c:pt idx="1967">
                  <c:v>39.67</c:v>
                </c:pt>
                <c:pt idx="1968">
                  <c:v>39.68</c:v>
                </c:pt>
                <c:pt idx="1969">
                  <c:v>39.69</c:v>
                </c:pt>
                <c:pt idx="1970">
                  <c:v>39.700000000000003</c:v>
                </c:pt>
                <c:pt idx="1971">
                  <c:v>39.71</c:v>
                </c:pt>
                <c:pt idx="1972">
                  <c:v>39.72</c:v>
                </c:pt>
                <c:pt idx="1973">
                  <c:v>39.729999999999997</c:v>
                </c:pt>
                <c:pt idx="1974">
                  <c:v>39.74</c:v>
                </c:pt>
                <c:pt idx="1975">
                  <c:v>39.75</c:v>
                </c:pt>
                <c:pt idx="1976">
                  <c:v>39.76</c:v>
                </c:pt>
                <c:pt idx="1977">
                  <c:v>39.770000000000003</c:v>
                </c:pt>
                <c:pt idx="1978">
                  <c:v>39.78</c:v>
                </c:pt>
                <c:pt idx="1979">
                  <c:v>39.79</c:v>
                </c:pt>
                <c:pt idx="1980">
                  <c:v>39.799999999999997</c:v>
                </c:pt>
                <c:pt idx="1981">
                  <c:v>39.81</c:v>
                </c:pt>
                <c:pt idx="1982">
                  <c:v>39.82</c:v>
                </c:pt>
                <c:pt idx="1983">
                  <c:v>39.83</c:v>
                </c:pt>
                <c:pt idx="1984">
                  <c:v>39.840000000000003</c:v>
                </c:pt>
                <c:pt idx="1985">
                  <c:v>39.85</c:v>
                </c:pt>
                <c:pt idx="1986">
                  <c:v>39.86</c:v>
                </c:pt>
                <c:pt idx="1987">
                  <c:v>39.869999999999997</c:v>
                </c:pt>
                <c:pt idx="1988">
                  <c:v>39.880000000000003</c:v>
                </c:pt>
                <c:pt idx="1989">
                  <c:v>39.89</c:v>
                </c:pt>
                <c:pt idx="1990">
                  <c:v>39.9</c:v>
                </c:pt>
                <c:pt idx="1991">
                  <c:v>39.909999999999997</c:v>
                </c:pt>
                <c:pt idx="1992">
                  <c:v>39.92</c:v>
                </c:pt>
                <c:pt idx="1993">
                  <c:v>39.93</c:v>
                </c:pt>
                <c:pt idx="1994">
                  <c:v>39.94</c:v>
                </c:pt>
                <c:pt idx="1995">
                  <c:v>39.950000000000003</c:v>
                </c:pt>
                <c:pt idx="1996">
                  <c:v>39.96</c:v>
                </c:pt>
                <c:pt idx="1997">
                  <c:v>39.97</c:v>
                </c:pt>
                <c:pt idx="1998">
                  <c:v>39.979999999999997</c:v>
                </c:pt>
                <c:pt idx="1999">
                  <c:v>39.99</c:v>
                </c:pt>
                <c:pt idx="2000">
                  <c:v>40</c:v>
                </c:pt>
                <c:pt idx="2001">
                  <c:v>40.01</c:v>
                </c:pt>
                <c:pt idx="2002">
                  <c:v>40.020000000000003</c:v>
                </c:pt>
                <c:pt idx="2003">
                  <c:v>40.03</c:v>
                </c:pt>
                <c:pt idx="2004">
                  <c:v>40.04</c:v>
                </c:pt>
                <c:pt idx="2005">
                  <c:v>40.049999999999997</c:v>
                </c:pt>
                <c:pt idx="2006">
                  <c:v>40.06</c:v>
                </c:pt>
                <c:pt idx="2007">
                  <c:v>40.07</c:v>
                </c:pt>
                <c:pt idx="2008">
                  <c:v>40.08</c:v>
                </c:pt>
                <c:pt idx="2009">
                  <c:v>40.090000000000003</c:v>
                </c:pt>
                <c:pt idx="2010">
                  <c:v>40.1</c:v>
                </c:pt>
                <c:pt idx="2011">
                  <c:v>40.11</c:v>
                </c:pt>
                <c:pt idx="2012">
                  <c:v>40.119999999999997</c:v>
                </c:pt>
                <c:pt idx="2013">
                  <c:v>40.130000000000003</c:v>
                </c:pt>
                <c:pt idx="2014">
                  <c:v>40.14</c:v>
                </c:pt>
                <c:pt idx="2015">
                  <c:v>40.15</c:v>
                </c:pt>
                <c:pt idx="2016">
                  <c:v>40.159999999999997</c:v>
                </c:pt>
                <c:pt idx="2017">
                  <c:v>40.17</c:v>
                </c:pt>
                <c:pt idx="2018">
                  <c:v>40.18</c:v>
                </c:pt>
                <c:pt idx="2019">
                  <c:v>40.19</c:v>
                </c:pt>
                <c:pt idx="2020">
                  <c:v>40.200000000000003</c:v>
                </c:pt>
                <c:pt idx="2021">
                  <c:v>40.21</c:v>
                </c:pt>
                <c:pt idx="2022">
                  <c:v>40.22</c:v>
                </c:pt>
                <c:pt idx="2023">
                  <c:v>40.229999999999997</c:v>
                </c:pt>
                <c:pt idx="2024">
                  <c:v>40.24</c:v>
                </c:pt>
                <c:pt idx="2025">
                  <c:v>40.25</c:v>
                </c:pt>
                <c:pt idx="2026">
                  <c:v>40.26</c:v>
                </c:pt>
                <c:pt idx="2027">
                  <c:v>40.270000000000003</c:v>
                </c:pt>
                <c:pt idx="2028">
                  <c:v>40.28</c:v>
                </c:pt>
                <c:pt idx="2029">
                  <c:v>40.29</c:v>
                </c:pt>
                <c:pt idx="2030">
                  <c:v>40.299999999999997</c:v>
                </c:pt>
                <c:pt idx="2031">
                  <c:v>40.31</c:v>
                </c:pt>
                <c:pt idx="2032">
                  <c:v>40.32</c:v>
                </c:pt>
                <c:pt idx="2033">
                  <c:v>40.33</c:v>
                </c:pt>
                <c:pt idx="2034">
                  <c:v>40.340000000000003</c:v>
                </c:pt>
                <c:pt idx="2035">
                  <c:v>40.35</c:v>
                </c:pt>
                <c:pt idx="2036">
                  <c:v>40.36</c:v>
                </c:pt>
                <c:pt idx="2037">
                  <c:v>40.369999999999997</c:v>
                </c:pt>
                <c:pt idx="2038">
                  <c:v>40.380000000000003</c:v>
                </c:pt>
                <c:pt idx="2039">
                  <c:v>40.39</c:v>
                </c:pt>
                <c:pt idx="2040">
                  <c:v>40.4</c:v>
                </c:pt>
                <c:pt idx="2041">
                  <c:v>40.409999999999997</c:v>
                </c:pt>
                <c:pt idx="2042">
                  <c:v>40.42</c:v>
                </c:pt>
                <c:pt idx="2043">
                  <c:v>40.43</c:v>
                </c:pt>
                <c:pt idx="2044">
                  <c:v>40.44</c:v>
                </c:pt>
                <c:pt idx="2045">
                  <c:v>40.450000000000003</c:v>
                </c:pt>
                <c:pt idx="2046">
                  <c:v>40.46</c:v>
                </c:pt>
                <c:pt idx="2047">
                  <c:v>40.47</c:v>
                </c:pt>
                <c:pt idx="2048">
                  <c:v>40.479999999999997</c:v>
                </c:pt>
                <c:pt idx="2049">
                  <c:v>40.49</c:v>
                </c:pt>
                <c:pt idx="2050">
                  <c:v>40.5</c:v>
                </c:pt>
                <c:pt idx="2051">
                  <c:v>40.51</c:v>
                </c:pt>
                <c:pt idx="2052">
                  <c:v>40.520000000000003</c:v>
                </c:pt>
                <c:pt idx="2053">
                  <c:v>40.53</c:v>
                </c:pt>
                <c:pt idx="2054">
                  <c:v>40.54</c:v>
                </c:pt>
                <c:pt idx="2055">
                  <c:v>40.549999999999997</c:v>
                </c:pt>
                <c:pt idx="2056">
                  <c:v>40.56</c:v>
                </c:pt>
                <c:pt idx="2057">
                  <c:v>40.57</c:v>
                </c:pt>
                <c:pt idx="2058">
                  <c:v>40.58</c:v>
                </c:pt>
                <c:pt idx="2059">
                  <c:v>40.590000000000003</c:v>
                </c:pt>
                <c:pt idx="2060">
                  <c:v>40.6</c:v>
                </c:pt>
                <c:pt idx="2061">
                  <c:v>40.61</c:v>
                </c:pt>
                <c:pt idx="2062">
                  <c:v>40.619999999999997</c:v>
                </c:pt>
                <c:pt idx="2063">
                  <c:v>40.630000000000003</c:v>
                </c:pt>
                <c:pt idx="2064">
                  <c:v>40.64</c:v>
                </c:pt>
                <c:pt idx="2065">
                  <c:v>40.65</c:v>
                </c:pt>
                <c:pt idx="2066">
                  <c:v>40.659999999999997</c:v>
                </c:pt>
                <c:pt idx="2067">
                  <c:v>40.67</c:v>
                </c:pt>
                <c:pt idx="2068">
                  <c:v>40.68</c:v>
                </c:pt>
                <c:pt idx="2069">
                  <c:v>40.69</c:v>
                </c:pt>
                <c:pt idx="2070">
                  <c:v>40.700000000000003</c:v>
                </c:pt>
                <c:pt idx="2071">
                  <c:v>40.71</c:v>
                </c:pt>
                <c:pt idx="2072">
                  <c:v>40.72</c:v>
                </c:pt>
                <c:pt idx="2073">
                  <c:v>40.729999999999997</c:v>
                </c:pt>
                <c:pt idx="2074">
                  <c:v>40.74</c:v>
                </c:pt>
                <c:pt idx="2075">
                  <c:v>40.75</c:v>
                </c:pt>
                <c:pt idx="2076">
                  <c:v>40.76</c:v>
                </c:pt>
                <c:pt idx="2077">
                  <c:v>40.770000000000003</c:v>
                </c:pt>
                <c:pt idx="2078">
                  <c:v>40.78</c:v>
                </c:pt>
                <c:pt idx="2079">
                  <c:v>40.79</c:v>
                </c:pt>
                <c:pt idx="2080">
                  <c:v>40.799999999999997</c:v>
                </c:pt>
                <c:pt idx="2081">
                  <c:v>40.81</c:v>
                </c:pt>
                <c:pt idx="2082">
                  <c:v>40.82</c:v>
                </c:pt>
                <c:pt idx="2083">
                  <c:v>40.83</c:v>
                </c:pt>
                <c:pt idx="2084">
                  <c:v>40.840000000000003</c:v>
                </c:pt>
                <c:pt idx="2085">
                  <c:v>40.85</c:v>
                </c:pt>
                <c:pt idx="2086">
                  <c:v>40.86</c:v>
                </c:pt>
                <c:pt idx="2087">
                  <c:v>40.869999999999997</c:v>
                </c:pt>
                <c:pt idx="2088">
                  <c:v>40.880000000000003</c:v>
                </c:pt>
                <c:pt idx="2089">
                  <c:v>40.89</c:v>
                </c:pt>
                <c:pt idx="2090">
                  <c:v>40.9</c:v>
                </c:pt>
                <c:pt idx="2091">
                  <c:v>40.909999999999997</c:v>
                </c:pt>
                <c:pt idx="2092">
                  <c:v>40.92</c:v>
                </c:pt>
                <c:pt idx="2093">
                  <c:v>40.93</c:v>
                </c:pt>
                <c:pt idx="2094">
                  <c:v>40.94</c:v>
                </c:pt>
                <c:pt idx="2095">
                  <c:v>40.950000000000003</c:v>
                </c:pt>
                <c:pt idx="2096">
                  <c:v>40.96</c:v>
                </c:pt>
                <c:pt idx="2097">
                  <c:v>40.97</c:v>
                </c:pt>
                <c:pt idx="2098">
                  <c:v>40.98</c:v>
                </c:pt>
                <c:pt idx="2099">
                  <c:v>40.99</c:v>
                </c:pt>
                <c:pt idx="2100">
                  <c:v>41</c:v>
                </c:pt>
                <c:pt idx="2101">
                  <c:v>41.01</c:v>
                </c:pt>
                <c:pt idx="2102">
                  <c:v>41.02</c:v>
                </c:pt>
                <c:pt idx="2103">
                  <c:v>41.03</c:v>
                </c:pt>
                <c:pt idx="2104">
                  <c:v>41.04</c:v>
                </c:pt>
                <c:pt idx="2105">
                  <c:v>41.05</c:v>
                </c:pt>
                <c:pt idx="2106">
                  <c:v>41.06</c:v>
                </c:pt>
                <c:pt idx="2107">
                  <c:v>41.07</c:v>
                </c:pt>
                <c:pt idx="2108">
                  <c:v>41.08</c:v>
                </c:pt>
                <c:pt idx="2109">
                  <c:v>41.09</c:v>
                </c:pt>
                <c:pt idx="2110">
                  <c:v>41.1</c:v>
                </c:pt>
                <c:pt idx="2111">
                  <c:v>41.11</c:v>
                </c:pt>
                <c:pt idx="2112">
                  <c:v>41.12</c:v>
                </c:pt>
                <c:pt idx="2113">
                  <c:v>41.13</c:v>
                </c:pt>
                <c:pt idx="2114">
                  <c:v>41.14</c:v>
                </c:pt>
                <c:pt idx="2115">
                  <c:v>41.15</c:v>
                </c:pt>
                <c:pt idx="2116">
                  <c:v>41.16</c:v>
                </c:pt>
                <c:pt idx="2117">
                  <c:v>41.17</c:v>
                </c:pt>
                <c:pt idx="2118">
                  <c:v>41.18</c:v>
                </c:pt>
                <c:pt idx="2119">
                  <c:v>41.19</c:v>
                </c:pt>
                <c:pt idx="2120">
                  <c:v>41.2</c:v>
                </c:pt>
                <c:pt idx="2121">
                  <c:v>41.21</c:v>
                </c:pt>
                <c:pt idx="2122">
                  <c:v>41.22</c:v>
                </c:pt>
                <c:pt idx="2123">
                  <c:v>41.23</c:v>
                </c:pt>
                <c:pt idx="2124">
                  <c:v>41.24</c:v>
                </c:pt>
                <c:pt idx="2125">
                  <c:v>41.25</c:v>
                </c:pt>
                <c:pt idx="2126">
                  <c:v>41.26</c:v>
                </c:pt>
                <c:pt idx="2127">
                  <c:v>41.27</c:v>
                </c:pt>
                <c:pt idx="2128">
                  <c:v>41.28</c:v>
                </c:pt>
                <c:pt idx="2129">
                  <c:v>41.29</c:v>
                </c:pt>
                <c:pt idx="2130">
                  <c:v>41.3</c:v>
                </c:pt>
                <c:pt idx="2131">
                  <c:v>41.31</c:v>
                </c:pt>
                <c:pt idx="2132">
                  <c:v>41.32</c:v>
                </c:pt>
                <c:pt idx="2133">
                  <c:v>41.33</c:v>
                </c:pt>
                <c:pt idx="2134">
                  <c:v>41.34</c:v>
                </c:pt>
                <c:pt idx="2135">
                  <c:v>41.35</c:v>
                </c:pt>
                <c:pt idx="2136">
                  <c:v>41.36</c:v>
                </c:pt>
                <c:pt idx="2137">
                  <c:v>41.37</c:v>
                </c:pt>
                <c:pt idx="2138">
                  <c:v>41.38</c:v>
                </c:pt>
                <c:pt idx="2139">
                  <c:v>41.39</c:v>
                </c:pt>
                <c:pt idx="2140">
                  <c:v>41.4</c:v>
                </c:pt>
                <c:pt idx="2141">
                  <c:v>41.41</c:v>
                </c:pt>
                <c:pt idx="2142">
                  <c:v>41.42</c:v>
                </c:pt>
                <c:pt idx="2143">
                  <c:v>41.43</c:v>
                </c:pt>
                <c:pt idx="2144">
                  <c:v>41.44</c:v>
                </c:pt>
                <c:pt idx="2145">
                  <c:v>41.45</c:v>
                </c:pt>
                <c:pt idx="2146">
                  <c:v>41.46</c:v>
                </c:pt>
                <c:pt idx="2147">
                  <c:v>41.47</c:v>
                </c:pt>
                <c:pt idx="2148">
                  <c:v>41.48</c:v>
                </c:pt>
                <c:pt idx="2149">
                  <c:v>41.49</c:v>
                </c:pt>
                <c:pt idx="2150">
                  <c:v>41.5</c:v>
                </c:pt>
                <c:pt idx="2151">
                  <c:v>41.51</c:v>
                </c:pt>
                <c:pt idx="2152">
                  <c:v>41.52</c:v>
                </c:pt>
                <c:pt idx="2153">
                  <c:v>41.53</c:v>
                </c:pt>
                <c:pt idx="2154">
                  <c:v>41.54</c:v>
                </c:pt>
                <c:pt idx="2155">
                  <c:v>41.55</c:v>
                </c:pt>
                <c:pt idx="2156">
                  <c:v>41.56</c:v>
                </c:pt>
                <c:pt idx="2157">
                  <c:v>41.57</c:v>
                </c:pt>
                <c:pt idx="2158">
                  <c:v>41.58</c:v>
                </c:pt>
                <c:pt idx="2159">
                  <c:v>41.59</c:v>
                </c:pt>
                <c:pt idx="2160">
                  <c:v>41.6</c:v>
                </c:pt>
                <c:pt idx="2161">
                  <c:v>41.61</c:v>
                </c:pt>
                <c:pt idx="2162">
                  <c:v>41.62</c:v>
                </c:pt>
                <c:pt idx="2163">
                  <c:v>41.63</c:v>
                </c:pt>
                <c:pt idx="2164">
                  <c:v>41.64</c:v>
                </c:pt>
                <c:pt idx="2165">
                  <c:v>41.65</c:v>
                </c:pt>
                <c:pt idx="2166">
                  <c:v>41.66</c:v>
                </c:pt>
                <c:pt idx="2167">
                  <c:v>41.67</c:v>
                </c:pt>
                <c:pt idx="2168">
                  <c:v>41.68</c:v>
                </c:pt>
                <c:pt idx="2169">
                  <c:v>41.69</c:v>
                </c:pt>
                <c:pt idx="2170">
                  <c:v>41.7</c:v>
                </c:pt>
                <c:pt idx="2171">
                  <c:v>41.71</c:v>
                </c:pt>
                <c:pt idx="2172">
                  <c:v>41.72</c:v>
                </c:pt>
                <c:pt idx="2173">
                  <c:v>41.73</c:v>
                </c:pt>
                <c:pt idx="2174">
                  <c:v>41.74</c:v>
                </c:pt>
                <c:pt idx="2175">
                  <c:v>41.75</c:v>
                </c:pt>
                <c:pt idx="2176">
                  <c:v>41.76</c:v>
                </c:pt>
                <c:pt idx="2177">
                  <c:v>41.77</c:v>
                </c:pt>
                <c:pt idx="2178">
                  <c:v>41.78</c:v>
                </c:pt>
                <c:pt idx="2179">
                  <c:v>41.79</c:v>
                </c:pt>
                <c:pt idx="2180">
                  <c:v>41.8</c:v>
                </c:pt>
                <c:pt idx="2181">
                  <c:v>41.81</c:v>
                </c:pt>
                <c:pt idx="2182">
                  <c:v>41.82</c:v>
                </c:pt>
                <c:pt idx="2183">
                  <c:v>41.83</c:v>
                </c:pt>
                <c:pt idx="2184">
                  <c:v>41.84</c:v>
                </c:pt>
                <c:pt idx="2185">
                  <c:v>41.85</c:v>
                </c:pt>
                <c:pt idx="2186">
                  <c:v>41.86</c:v>
                </c:pt>
                <c:pt idx="2187">
                  <c:v>41.87</c:v>
                </c:pt>
                <c:pt idx="2188">
                  <c:v>41.88</c:v>
                </c:pt>
                <c:pt idx="2189">
                  <c:v>41.89</c:v>
                </c:pt>
                <c:pt idx="2190">
                  <c:v>41.9</c:v>
                </c:pt>
                <c:pt idx="2191">
                  <c:v>41.91</c:v>
                </c:pt>
                <c:pt idx="2192">
                  <c:v>41.92</c:v>
                </c:pt>
                <c:pt idx="2193">
                  <c:v>41.93</c:v>
                </c:pt>
                <c:pt idx="2194">
                  <c:v>41.94</c:v>
                </c:pt>
                <c:pt idx="2195">
                  <c:v>41.95</c:v>
                </c:pt>
                <c:pt idx="2196">
                  <c:v>41.96</c:v>
                </c:pt>
                <c:pt idx="2197">
                  <c:v>41.97</c:v>
                </c:pt>
                <c:pt idx="2198">
                  <c:v>41.98</c:v>
                </c:pt>
                <c:pt idx="2199">
                  <c:v>41.99</c:v>
                </c:pt>
                <c:pt idx="2200">
                  <c:v>42</c:v>
                </c:pt>
                <c:pt idx="2201">
                  <c:v>42.01</c:v>
                </c:pt>
                <c:pt idx="2202">
                  <c:v>42.02</c:v>
                </c:pt>
                <c:pt idx="2203">
                  <c:v>42.03</c:v>
                </c:pt>
                <c:pt idx="2204">
                  <c:v>42.04</c:v>
                </c:pt>
                <c:pt idx="2205">
                  <c:v>42.05</c:v>
                </c:pt>
                <c:pt idx="2206">
                  <c:v>42.06</c:v>
                </c:pt>
                <c:pt idx="2207">
                  <c:v>42.07</c:v>
                </c:pt>
                <c:pt idx="2208">
                  <c:v>42.08</c:v>
                </c:pt>
                <c:pt idx="2209">
                  <c:v>42.09</c:v>
                </c:pt>
                <c:pt idx="2210">
                  <c:v>42.1</c:v>
                </c:pt>
                <c:pt idx="2211">
                  <c:v>42.11</c:v>
                </c:pt>
                <c:pt idx="2212">
                  <c:v>42.12</c:v>
                </c:pt>
                <c:pt idx="2213">
                  <c:v>42.13</c:v>
                </c:pt>
                <c:pt idx="2214">
                  <c:v>42.14</c:v>
                </c:pt>
                <c:pt idx="2215">
                  <c:v>42.15</c:v>
                </c:pt>
                <c:pt idx="2216">
                  <c:v>42.16</c:v>
                </c:pt>
                <c:pt idx="2217">
                  <c:v>42.17</c:v>
                </c:pt>
                <c:pt idx="2218">
                  <c:v>42.18</c:v>
                </c:pt>
                <c:pt idx="2219">
                  <c:v>42.19</c:v>
                </c:pt>
                <c:pt idx="2220">
                  <c:v>42.2</c:v>
                </c:pt>
                <c:pt idx="2221">
                  <c:v>42.21</c:v>
                </c:pt>
                <c:pt idx="2222">
                  <c:v>42.22</c:v>
                </c:pt>
                <c:pt idx="2223">
                  <c:v>42.23</c:v>
                </c:pt>
                <c:pt idx="2224">
                  <c:v>42.24</c:v>
                </c:pt>
                <c:pt idx="2225">
                  <c:v>42.25</c:v>
                </c:pt>
                <c:pt idx="2226">
                  <c:v>42.26</c:v>
                </c:pt>
                <c:pt idx="2227">
                  <c:v>42.27</c:v>
                </c:pt>
                <c:pt idx="2228">
                  <c:v>42.28</c:v>
                </c:pt>
                <c:pt idx="2229">
                  <c:v>42.29</c:v>
                </c:pt>
                <c:pt idx="2230">
                  <c:v>42.3</c:v>
                </c:pt>
                <c:pt idx="2231">
                  <c:v>42.31</c:v>
                </c:pt>
                <c:pt idx="2232">
                  <c:v>42.32</c:v>
                </c:pt>
                <c:pt idx="2233">
                  <c:v>42.33</c:v>
                </c:pt>
                <c:pt idx="2234">
                  <c:v>42.34</c:v>
                </c:pt>
                <c:pt idx="2235">
                  <c:v>42.35</c:v>
                </c:pt>
                <c:pt idx="2236">
                  <c:v>42.36</c:v>
                </c:pt>
                <c:pt idx="2237">
                  <c:v>42.37</c:v>
                </c:pt>
                <c:pt idx="2238">
                  <c:v>42.38</c:v>
                </c:pt>
                <c:pt idx="2239">
                  <c:v>42.39</c:v>
                </c:pt>
                <c:pt idx="2240">
                  <c:v>42.4</c:v>
                </c:pt>
                <c:pt idx="2241">
                  <c:v>42.41</c:v>
                </c:pt>
                <c:pt idx="2242">
                  <c:v>42.42</c:v>
                </c:pt>
                <c:pt idx="2243">
                  <c:v>42.43</c:v>
                </c:pt>
                <c:pt idx="2244">
                  <c:v>42.44</c:v>
                </c:pt>
                <c:pt idx="2245">
                  <c:v>42.45</c:v>
                </c:pt>
                <c:pt idx="2246">
                  <c:v>42.46</c:v>
                </c:pt>
                <c:pt idx="2247">
                  <c:v>42.47</c:v>
                </c:pt>
                <c:pt idx="2248">
                  <c:v>42.48</c:v>
                </c:pt>
                <c:pt idx="2249">
                  <c:v>42.49</c:v>
                </c:pt>
                <c:pt idx="2250">
                  <c:v>42.5</c:v>
                </c:pt>
                <c:pt idx="2251">
                  <c:v>42.51</c:v>
                </c:pt>
                <c:pt idx="2252">
                  <c:v>42.52</c:v>
                </c:pt>
                <c:pt idx="2253">
                  <c:v>42.53</c:v>
                </c:pt>
                <c:pt idx="2254">
                  <c:v>42.54</c:v>
                </c:pt>
                <c:pt idx="2255">
                  <c:v>42.55</c:v>
                </c:pt>
                <c:pt idx="2256">
                  <c:v>42.56</c:v>
                </c:pt>
                <c:pt idx="2257">
                  <c:v>42.57</c:v>
                </c:pt>
                <c:pt idx="2258">
                  <c:v>42.58</c:v>
                </c:pt>
                <c:pt idx="2259">
                  <c:v>42.59</c:v>
                </c:pt>
                <c:pt idx="2260">
                  <c:v>42.6</c:v>
                </c:pt>
                <c:pt idx="2261">
                  <c:v>42.61</c:v>
                </c:pt>
                <c:pt idx="2262">
                  <c:v>42.62</c:v>
                </c:pt>
                <c:pt idx="2263">
                  <c:v>42.63</c:v>
                </c:pt>
                <c:pt idx="2264">
                  <c:v>42.64</c:v>
                </c:pt>
                <c:pt idx="2265">
                  <c:v>42.65</c:v>
                </c:pt>
                <c:pt idx="2266">
                  <c:v>42.66</c:v>
                </c:pt>
                <c:pt idx="2267">
                  <c:v>42.67</c:v>
                </c:pt>
                <c:pt idx="2268">
                  <c:v>42.68</c:v>
                </c:pt>
                <c:pt idx="2269">
                  <c:v>42.69</c:v>
                </c:pt>
                <c:pt idx="2270">
                  <c:v>42.7</c:v>
                </c:pt>
                <c:pt idx="2271">
                  <c:v>42.71</c:v>
                </c:pt>
                <c:pt idx="2272">
                  <c:v>42.72</c:v>
                </c:pt>
                <c:pt idx="2273">
                  <c:v>42.73</c:v>
                </c:pt>
                <c:pt idx="2274">
                  <c:v>42.74</c:v>
                </c:pt>
                <c:pt idx="2275">
                  <c:v>42.75</c:v>
                </c:pt>
                <c:pt idx="2276">
                  <c:v>42.76</c:v>
                </c:pt>
                <c:pt idx="2277">
                  <c:v>42.77</c:v>
                </c:pt>
                <c:pt idx="2278">
                  <c:v>42.78</c:v>
                </c:pt>
                <c:pt idx="2279">
                  <c:v>42.79</c:v>
                </c:pt>
                <c:pt idx="2280">
                  <c:v>42.8</c:v>
                </c:pt>
                <c:pt idx="2281">
                  <c:v>42.81</c:v>
                </c:pt>
                <c:pt idx="2282">
                  <c:v>42.82</c:v>
                </c:pt>
                <c:pt idx="2283">
                  <c:v>42.83</c:v>
                </c:pt>
                <c:pt idx="2284">
                  <c:v>42.84</c:v>
                </c:pt>
                <c:pt idx="2285">
                  <c:v>42.85</c:v>
                </c:pt>
                <c:pt idx="2286">
                  <c:v>42.86</c:v>
                </c:pt>
                <c:pt idx="2287">
                  <c:v>42.87</c:v>
                </c:pt>
                <c:pt idx="2288">
                  <c:v>42.88</c:v>
                </c:pt>
                <c:pt idx="2289">
                  <c:v>42.89</c:v>
                </c:pt>
                <c:pt idx="2290">
                  <c:v>42.9</c:v>
                </c:pt>
                <c:pt idx="2291">
                  <c:v>42.91</c:v>
                </c:pt>
                <c:pt idx="2292">
                  <c:v>42.92</c:v>
                </c:pt>
                <c:pt idx="2293">
                  <c:v>42.93</c:v>
                </c:pt>
                <c:pt idx="2294">
                  <c:v>42.94</c:v>
                </c:pt>
                <c:pt idx="2295">
                  <c:v>42.95</c:v>
                </c:pt>
                <c:pt idx="2296">
                  <c:v>42.96</c:v>
                </c:pt>
                <c:pt idx="2297">
                  <c:v>42.97</c:v>
                </c:pt>
                <c:pt idx="2298">
                  <c:v>42.98</c:v>
                </c:pt>
                <c:pt idx="2299">
                  <c:v>42.99</c:v>
                </c:pt>
                <c:pt idx="2300">
                  <c:v>43</c:v>
                </c:pt>
                <c:pt idx="2301">
                  <c:v>43.01</c:v>
                </c:pt>
                <c:pt idx="2302">
                  <c:v>43.02</c:v>
                </c:pt>
                <c:pt idx="2303">
                  <c:v>43.03</c:v>
                </c:pt>
                <c:pt idx="2304">
                  <c:v>43.04</c:v>
                </c:pt>
                <c:pt idx="2305">
                  <c:v>43.05</c:v>
                </c:pt>
                <c:pt idx="2306">
                  <c:v>43.06</c:v>
                </c:pt>
                <c:pt idx="2307">
                  <c:v>43.07</c:v>
                </c:pt>
                <c:pt idx="2308">
                  <c:v>43.08</c:v>
                </c:pt>
                <c:pt idx="2309">
                  <c:v>43.09</c:v>
                </c:pt>
                <c:pt idx="2310">
                  <c:v>43.1</c:v>
                </c:pt>
                <c:pt idx="2311">
                  <c:v>43.11</c:v>
                </c:pt>
                <c:pt idx="2312">
                  <c:v>43.12</c:v>
                </c:pt>
                <c:pt idx="2313">
                  <c:v>43.13</c:v>
                </c:pt>
                <c:pt idx="2314">
                  <c:v>43.14</c:v>
                </c:pt>
                <c:pt idx="2315">
                  <c:v>43.15</c:v>
                </c:pt>
                <c:pt idx="2316">
                  <c:v>43.16</c:v>
                </c:pt>
                <c:pt idx="2317">
                  <c:v>43.17</c:v>
                </c:pt>
                <c:pt idx="2318">
                  <c:v>43.18</c:v>
                </c:pt>
                <c:pt idx="2319">
                  <c:v>43.19</c:v>
                </c:pt>
                <c:pt idx="2320">
                  <c:v>43.2</c:v>
                </c:pt>
                <c:pt idx="2321">
                  <c:v>43.21</c:v>
                </c:pt>
                <c:pt idx="2322">
                  <c:v>43.22</c:v>
                </c:pt>
                <c:pt idx="2323">
                  <c:v>43.23</c:v>
                </c:pt>
                <c:pt idx="2324">
                  <c:v>43.24</c:v>
                </c:pt>
                <c:pt idx="2325">
                  <c:v>43.25</c:v>
                </c:pt>
                <c:pt idx="2326">
                  <c:v>43.26</c:v>
                </c:pt>
                <c:pt idx="2327">
                  <c:v>43.27</c:v>
                </c:pt>
                <c:pt idx="2328">
                  <c:v>43.28</c:v>
                </c:pt>
                <c:pt idx="2329">
                  <c:v>43.29</c:v>
                </c:pt>
                <c:pt idx="2330">
                  <c:v>43.3</c:v>
                </c:pt>
                <c:pt idx="2331">
                  <c:v>43.31</c:v>
                </c:pt>
                <c:pt idx="2332">
                  <c:v>43.32</c:v>
                </c:pt>
                <c:pt idx="2333">
                  <c:v>43.33</c:v>
                </c:pt>
                <c:pt idx="2334">
                  <c:v>43.34</c:v>
                </c:pt>
                <c:pt idx="2335">
                  <c:v>43.35</c:v>
                </c:pt>
                <c:pt idx="2336">
                  <c:v>43.36</c:v>
                </c:pt>
                <c:pt idx="2337">
                  <c:v>43.37</c:v>
                </c:pt>
                <c:pt idx="2338">
                  <c:v>43.38</c:v>
                </c:pt>
                <c:pt idx="2339">
                  <c:v>43.39</c:v>
                </c:pt>
                <c:pt idx="2340">
                  <c:v>43.4</c:v>
                </c:pt>
                <c:pt idx="2341">
                  <c:v>43.41</c:v>
                </c:pt>
                <c:pt idx="2342">
                  <c:v>43.42</c:v>
                </c:pt>
                <c:pt idx="2343">
                  <c:v>43.43</c:v>
                </c:pt>
                <c:pt idx="2344">
                  <c:v>43.44</c:v>
                </c:pt>
                <c:pt idx="2345">
                  <c:v>43.45</c:v>
                </c:pt>
                <c:pt idx="2346">
                  <c:v>43.46</c:v>
                </c:pt>
                <c:pt idx="2347">
                  <c:v>43.47</c:v>
                </c:pt>
                <c:pt idx="2348">
                  <c:v>43.48</c:v>
                </c:pt>
                <c:pt idx="2349">
                  <c:v>43.49</c:v>
                </c:pt>
                <c:pt idx="2350">
                  <c:v>43.5</c:v>
                </c:pt>
                <c:pt idx="2351">
                  <c:v>43.51</c:v>
                </c:pt>
                <c:pt idx="2352">
                  <c:v>43.52</c:v>
                </c:pt>
                <c:pt idx="2353">
                  <c:v>43.53</c:v>
                </c:pt>
                <c:pt idx="2354">
                  <c:v>43.54</c:v>
                </c:pt>
                <c:pt idx="2355">
                  <c:v>43.55</c:v>
                </c:pt>
                <c:pt idx="2356">
                  <c:v>43.56</c:v>
                </c:pt>
                <c:pt idx="2357">
                  <c:v>43.57</c:v>
                </c:pt>
                <c:pt idx="2358">
                  <c:v>43.58</c:v>
                </c:pt>
                <c:pt idx="2359">
                  <c:v>43.59</c:v>
                </c:pt>
                <c:pt idx="2360">
                  <c:v>43.6</c:v>
                </c:pt>
                <c:pt idx="2361">
                  <c:v>43.61</c:v>
                </c:pt>
                <c:pt idx="2362">
                  <c:v>43.62</c:v>
                </c:pt>
                <c:pt idx="2363">
                  <c:v>43.63</c:v>
                </c:pt>
                <c:pt idx="2364">
                  <c:v>43.64</c:v>
                </c:pt>
                <c:pt idx="2365">
                  <c:v>43.65</c:v>
                </c:pt>
                <c:pt idx="2366">
                  <c:v>43.66</c:v>
                </c:pt>
                <c:pt idx="2367">
                  <c:v>43.67</c:v>
                </c:pt>
                <c:pt idx="2368">
                  <c:v>43.68</c:v>
                </c:pt>
                <c:pt idx="2369">
                  <c:v>43.69</c:v>
                </c:pt>
                <c:pt idx="2370">
                  <c:v>43.7</c:v>
                </c:pt>
                <c:pt idx="2371">
                  <c:v>43.71</c:v>
                </c:pt>
                <c:pt idx="2372">
                  <c:v>43.72</c:v>
                </c:pt>
                <c:pt idx="2373">
                  <c:v>43.73</c:v>
                </c:pt>
                <c:pt idx="2374">
                  <c:v>43.74</c:v>
                </c:pt>
                <c:pt idx="2375">
                  <c:v>43.75</c:v>
                </c:pt>
                <c:pt idx="2376">
                  <c:v>43.76</c:v>
                </c:pt>
                <c:pt idx="2377">
                  <c:v>43.77</c:v>
                </c:pt>
                <c:pt idx="2378">
                  <c:v>43.78</c:v>
                </c:pt>
                <c:pt idx="2379">
                  <c:v>43.79</c:v>
                </c:pt>
                <c:pt idx="2380">
                  <c:v>43.8</c:v>
                </c:pt>
                <c:pt idx="2381">
                  <c:v>43.81</c:v>
                </c:pt>
                <c:pt idx="2382">
                  <c:v>43.82</c:v>
                </c:pt>
                <c:pt idx="2383">
                  <c:v>43.83</c:v>
                </c:pt>
                <c:pt idx="2384">
                  <c:v>43.84</c:v>
                </c:pt>
                <c:pt idx="2385">
                  <c:v>43.85</c:v>
                </c:pt>
                <c:pt idx="2386">
                  <c:v>43.86</c:v>
                </c:pt>
                <c:pt idx="2387">
                  <c:v>43.87</c:v>
                </c:pt>
                <c:pt idx="2388">
                  <c:v>43.88</c:v>
                </c:pt>
                <c:pt idx="2389">
                  <c:v>43.89</c:v>
                </c:pt>
                <c:pt idx="2390">
                  <c:v>43.9</c:v>
                </c:pt>
                <c:pt idx="2391">
                  <c:v>43.91</c:v>
                </c:pt>
                <c:pt idx="2392">
                  <c:v>43.92</c:v>
                </c:pt>
                <c:pt idx="2393">
                  <c:v>43.93</c:v>
                </c:pt>
                <c:pt idx="2394">
                  <c:v>43.94</c:v>
                </c:pt>
                <c:pt idx="2395">
                  <c:v>43.95</c:v>
                </c:pt>
                <c:pt idx="2396">
                  <c:v>43.96</c:v>
                </c:pt>
                <c:pt idx="2397">
                  <c:v>43.97</c:v>
                </c:pt>
                <c:pt idx="2398">
                  <c:v>43.98</c:v>
                </c:pt>
                <c:pt idx="2399">
                  <c:v>43.99</c:v>
                </c:pt>
                <c:pt idx="2400">
                  <c:v>44</c:v>
                </c:pt>
                <c:pt idx="2401">
                  <c:v>44.01</c:v>
                </c:pt>
                <c:pt idx="2402">
                  <c:v>44.02</c:v>
                </c:pt>
                <c:pt idx="2403">
                  <c:v>44.03</c:v>
                </c:pt>
                <c:pt idx="2404">
                  <c:v>44.04</c:v>
                </c:pt>
                <c:pt idx="2405">
                  <c:v>44.05</c:v>
                </c:pt>
                <c:pt idx="2406">
                  <c:v>44.06</c:v>
                </c:pt>
                <c:pt idx="2407">
                  <c:v>44.07</c:v>
                </c:pt>
                <c:pt idx="2408">
                  <c:v>44.08</c:v>
                </c:pt>
                <c:pt idx="2409">
                  <c:v>44.09</c:v>
                </c:pt>
                <c:pt idx="2410">
                  <c:v>44.1</c:v>
                </c:pt>
                <c:pt idx="2411">
                  <c:v>44.11</c:v>
                </c:pt>
                <c:pt idx="2412">
                  <c:v>44.12</c:v>
                </c:pt>
                <c:pt idx="2413">
                  <c:v>44.13</c:v>
                </c:pt>
                <c:pt idx="2414">
                  <c:v>44.14</c:v>
                </c:pt>
                <c:pt idx="2415">
                  <c:v>44.15</c:v>
                </c:pt>
                <c:pt idx="2416">
                  <c:v>44.16</c:v>
                </c:pt>
                <c:pt idx="2417">
                  <c:v>44.17</c:v>
                </c:pt>
                <c:pt idx="2418">
                  <c:v>44.18</c:v>
                </c:pt>
                <c:pt idx="2419">
                  <c:v>44.19</c:v>
                </c:pt>
                <c:pt idx="2420">
                  <c:v>44.2</c:v>
                </c:pt>
                <c:pt idx="2421">
                  <c:v>44.21</c:v>
                </c:pt>
                <c:pt idx="2422">
                  <c:v>44.22</c:v>
                </c:pt>
                <c:pt idx="2423">
                  <c:v>44.23</c:v>
                </c:pt>
                <c:pt idx="2424">
                  <c:v>44.24</c:v>
                </c:pt>
                <c:pt idx="2425">
                  <c:v>44.25</c:v>
                </c:pt>
                <c:pt idx="2426">
                  <c:v>44.26</c:v>
                </c:pt>
                <c:pt idx="2427">
                  <c:v>44.27</c:v>
                </c:pt>
                <c:pt idx="2428">
                  <c:v>44.28</c:v>
                </c:pt>
                <c:pt idx="2429">
                  <c:v>44.29</c:v>
                </c:pt>
                <c:pt idx="2430">
                  <c:v>44.3</c:v>
                </c:pt>
                <c:pt idx="2431">
                  <c:v>44.31</c:v>
                </c:pt>
                <c:pt idx="2432">
                  <c:v>44.32</c:v>
                </c:pt>
                <c:pt idx="2433">
                  <c:v>44.33</c:v>
                </c:pt>
                <c:pt idx="2434">
                  <c:v>44.34</c:v>
                </c:pt>
                <c:pt idx="2435">
                  <c:v>44.35</c:v>
                </c:pt>
                <c:pt idx="2436">
                  <c:v>44.36</c:v>
                </c:pt>
                <c:pt idx="2437">
                  <c:v>44.37</c:v>
                </c:pt>
                <c:pt idx="2438">
                  <c:v>44.38</c:v>
                </c:pt>
                <c:pt idx="2439">
                  <c:v>44.39</c:v>
                </c:pt>
                <c:pt idx="2440">
                  <c:v>44.4</c:v>
                </c:pt>
                <c:pt idx="2441">
                  <c:v>44.41</c:v>
                </c:pt>
                <c:pt idx="2442">
                  <c:v>44.42</c:v>
                </c:pt>
                <c:pt idx="2443">
                  <c:v>44.43</c:v>
                </c:pt>
                <c:pt idx="2444">
                  <c:v>44.44</c:v>
                </c:pt>
                <c:pt idx="2445">
                  <c:v>44.45</c:v>
                </c:pt>
                <c:pt idx="2446">
                  <c:v>44.46</c:v>
                </c:pt>
                <c:pt idx="2447">
                  <c:v>44.47</c:v>
                </c:pt>
                <c:pt idx="2448">
                  <c:v>44.48</c:v>
                </c:pt>
                <c:pt idx="2449">
                  <c:v>44.49</c:v>
                </c:pt>
                <c:pt idx="2450">
                  <c:v>44.5</c:v>
                </c:pt>
                <c:pt idx="2451">
                  <c:v>44.51</c:v>
                </c:pt>
                <c:pt idx="2452">
                  <c:v>44.52</c:v>
                </c:pt>
                <c:pt idx="2453">
                  <c:v>44.53</c:v>
                </c:pt>
                <c:pt idx="2454">
                  <c:v>44.54</c:v>
                </c:pt>
                <c:pt idx="2455">
                  <c:v>44.55</c:v>
                </c:pt>
                <c:pt idx="2456">
                  <c:v>44.56</c:v>
                </c:pt>
                <c:pt idx="2457">
                  <c:v>44.57</c:v>
                </c:pt>
                <c:pt idx="2458">
                  <c:v>44.58</c:v>
                </c:pt>
                <c:pt idx="2459">
                  <c:v>44.59</c:v>
                </c:pt>
                <c:pt idx="2460">
                  <c:v>44.6</c:v>
                </c:pt>
                <c:pt idx="2461">
                  <c:v>44.61</c:v>
                </c:pt>
                <c:pt idx="2462">
                  <c:v>44.62</c:v>
                </c:pt>
                <c:pt idx="2463">
                  <c:v>44.63</c:v>
                </c:pt>
                <c:pt idx="2464">
                  <c:v>44.64</c:v>
                </c:pt>
                <c:pt idx="2465">
                  <c:v>44.65</c:v>
                </c:pt>
                <c:pt idx="2466">
                  <c:v>44.66</c:v>
                </c:pt>
                <c:pt idx="2467">
                  <c:v>44.67</c:v>
                </c:pt>
                <c:pt idx="2468">
                  <c:v>44.68</c:v>
                </c:pt>
                <c:pt idx="2469">
                  <c:v>44.69</c:v>
                </c:pt>
                <c:pt idx="2470">
                  <c:v>44.7</c:v>
                </c:pt>
                <c:pt idx="2471">
                  <c:v>44.71</c:v>
                </c:pt>
                <c:pt idx="2472">
                  <c:v>44.72</c:v>
                </c:pt>
                <c:pt idx="2473">
                  <c:v>44.73</c:v>
                </c:pt>
                <c:pt idx="2474">
                  <c:v>44.74</c:v>
                </c:pt>
                <c:pt idx="2475">
                  <c:v>44.75</c:v>
                </c:pt>
                <c:pt idx="2476">
                  <c:v>44.76</c:v>
                </c:pt>
                <c:pt idx="2477">
                  <c:v>44.77</c:v>
                </c:pt>
                <c:pt idx="2478">
                  <c:v>44.78</c:v>
                </c:pt>
                <c:pt idx="2479">
                  <c:v>44.79</c:v>
                </c:pt>
                <c:pt idx="2480">
                  <c:v>44.8</c:v>
                </c:pt>
                <c:pt idx="2481">
                  <c:v>44.81</c:v>
                </c:pt>
                <c:pt idx="2482">
                  <c:v>44.82</c:v>
                </c:pt>
                <c:pt idx="2483">
                  <c:v>44.83</c:v>
                </c:pt>
                <c:pt idx="2484">
                  <c:v>44.84</c:v>
                </c:pt>
                <c:pt idx="2485">
                  <c:v>44.85</c:v>
                </c:pt>
                <c:pt idx="2486">
                  <c:v>44.86</c:v>
                </c:pt>
                <c:pt idx="2487">
                  <c:v>44.87</c:v>
                </c:pt>
                <c:pt idx="2488">
                  <c:v>44.88</c:v>
                </c:pt>
                <c:pt idx="2489">
                  <c:v>44.89</c:v>
                </c:pt>
                <c:pt idx="2490">
                  <c:v>44.9</c:v>
                </c:pt>
                <c:pt idx="2491">
                  <c:v>44.91</c:v>
                </c:pt>
                <c:pt idx="2492">
                  <c:v>44.92</c:v>
                </c:pt>
                <c:pt idx="2493">
                  <c:v>44.93</c:v>
                </c:pt>
                <c:pt idx="2494">
                  <c:v>44.94</c:v>
                </c:pt>
                <c:pt idx="2495">
                  <c:v>44.95</c:v>
                </c:pt>
                <c:pt idx="2496">
                  <c:v>44.96</c:v>
                </c:pt>
                <c:pt idx="2497">
                  <c:v>44.97</c:v>
                </c:pt>
                <c:pt idx="2498">
                  <c:v>44.98</c:v>
                </c:pt>
                <c:pt idx="2499">
                  <c:v>44.99</c:v>
                </c:pt>
                <c:pt idx="2500">
                  <c:v>45</c:v>
                </c:pt>
                <c:pt idx="2501">
                  <c:v>45.01</c:v>
                </c:pt>
                <c:pt idx="2502">
                  <c:v>45.02</c:v>
                </c:pt>
                <c:pt idx="2503">
                  <c:v>45.03</c:v>
                </c:pt>
                <c:pt idx="2504">
                  <c:v>45.04</c:v>
                </c:pt>
                <c:pt idx="2505">
                  <c:v>45.05</c:v>
                </c:pt>
                <c:pt idx="2506">
                  <c:v>45.06</c:v>
                </c:pt>
                <c:pt idx="2507">
                  <c:v>45.07</c:v>
                </c:pt>
                <c:pt idx="2508">
                  <c:v>45.08</c:v>
                </c:pt>
                <c:pt idx="2509">
                  <c:v>45.09</c:v>
                </c:pt>
                <c:pt idx="2510">
                  <c:v>45.1</c:v>
                </c:pt>
                <c:pt idx="2511">
                  <c:v>45.11</c:v>
                </c:pt>
                <c:pt idx="2512">
                  <c:v>45.12</c:v>
                </c:pt>
                <c:pt idx="2513">
                  <c:v>45.13</c:v>
                </c:pt>
                <c:pt idx="2514">
                  <c:v>45.14</c:v>
                </c:pt>
                <c:pt idx="2515">
                  <c:v>45.15</c:v>
                </c:pt>
                <c:pt idx="2516">
                  <c:v>45.16</c:v>
                </c:pt>
                <c:pt idx="2517">
                  <c:v>45.17</c:v>
                </c:pt>
                <c:pt idx="2518">
                  <c:v>45.18</c:v>
                </c:pt>
                <c:pt idx="2519">
                  <c:v>45.19</c:v>
                </c:pt>
                <c:pt idx="2520">
                  <c:v>45.2</c:v>
                </c:pt>
                <c:pt idx="2521">
                  <c:v>45.21</c:v>
                </c:pt>
                <c:pt idx="2522">
                  <c:v>45.22</c:v>
                </c:pt>
                <c:pt idx="2523">
                  <c:v>45.23</c:v>
                </c:pt>
                <c:pt idx="2524">
                  <c:v>45.24</c:v>
                </c:pt>
                <c:pt idx="2525">
                  <c:v>45.25</c:v>
                </c:pt>
                <c:pt idx="2526">
                  <c:v>45.26</c:v>
                </c:pt>
                <c:pt idx="2527">
                  <c:v>45.27</c:v>
                </c:pt>
                <c:pt idx="2528">
                  <c:v>45.28</c:v>
                </c:pt>
                <c:pt idx="2529">
                  <c:v>45.29</c:v>
                </c:pt>
                <c:pt idx="2530">
                  <c:v>45.3</c:v>
                </c:pt>
                <c:pt idx="2531">
                  <c:v>45.31</c:v>
                </c:pt>
                <c:pt idx="2532">
                  <c:v>45.32</c:v>
                </c:pt>
                <c:pt idx="2533">
                  <c:v>45.33</c:v>
                </c:pt>
                <c:pt idx="2534">
                  <c:v>45.34</c:v>
                </c:pt>
                <c:pt idx="2535">
                  <c:v>45.35</c:v>
                </c:pt>
                <c:pt idx="2536">
                  <c:v>45.36</c:v>
                </c:pt>
                <c:pt idx="2537">
                  <c:v>45.37</c:v>
                </c:pt>
                <c:pt idx="2538">
                  <c:v>45.38</c:v>
                </c:pt>
                <c:pt idx="2539">
                  <c:v>45.39</c:v>
                </c:pt>
                <c:pt idx="2540">
                  <c:v>45.4</c:v>
                </c:pt>
                <c:pt idx="2541">
                  <c:v>45.41</c:v>
                </c:pt>
                <c:pt idx="2542">
                  <c:v>45.42</c:v>
                </c:pt>
                <c:pt idx="2543">
                  <c:v>45.43</c:v>
                </c:pt>
                <c:pt idx="2544">
                  <c:v>45.44</c:v>
                </c:pt>
                <c:pt idx="2545">
                  <c:v>45.45</c:v>
                </c:pt>
                <c:pt idx="2546">
                  <c:v>45.46</c:v>
                </c:pt>
                <c:pt idx="2547">
                  <c:v>45.47</c:v>
                </c:pt>
                <c:pt idx="2548">
                  <c:v>45.48</c:v>
                </c:pt>
                <c:pt idx="2549">
                  <c:v>45.49</c:v>
                </c:pt>
                <c:pt idx="2550">
                  <c:v>45.5</c:v>
                </c:pt>
                <c:pt idx="2551">
                  <c:v>45.51</c:v>
                </c:pt>
                <c:pt idx="2552">
                  <c:v>45.52</c:v>
                </c:pt>
                <c:pt idx="2553">
                  <c:v>45.53</c:v>
                </c:pt>
                <c:pt idx="2554">
                  <c:v>45.54</c:v>
                </c:pt>
                <c:pt idx="2555">
                  <c:v>45.55</c:v>
                </c:pt>
                <c:pt idx="2556">
                  <c:v>45.56</c:v>
                </c:pt>
                <c:pt idx="2557">
                  <c:v>45.57</c:v>
                </c:pt>
                <c:pt idx="2558">
                  <c:v>45.58</c:v>
                </c:pt>
                <c:pt idx="2559">
                  <c:v>45.59</c:v>
                </c:pt>
                <c:pt idx="2560">
                  <c:v>45.6</c:v>
                </c:pt>
                <c:pt idx="2561">
                  <c:v>45.61</c:v>
                </c:pt>
                <c:pt idx="2562">
                  <c:v>45.62</c:v>
                </c:pt>
                <c:pt idx="2563">
                  <c:v>45.63</c:v>
                </c:pt>
                <c:pt idx="2564">
                  <c:v>45.64</c:v>
                </c:pt>
                <c:pt idx="2565">
                  <c:v>45.65</c:v>
                </c:pt>
                <c:pt idx="2566">
                  <c:v>45.66</c:v>
                </c:pt>
                <c:pt idx="2567">
                  <c:v>45.67</c:v>
                </c:pt>
                <c:pt idx="2568">
                  <c:v>45.68</c:v>
                </c:pt>
                <c:pt idx="2569">
                  <c:v>45.69</c:v>
                </c:pt>
                <c:pt idx="2570">
                  <c:v>45.7</c:v>
                </c:pt>
                <c:pt idx="2571">
                  <c:v>45.71</c:v>
                </c:pt>
                <c:pt idx="2572">
                  <c:v>45.72</c:v>
                </c:pt>
                <c:pt idx="2573">
                  <c:v>45.73</c:v>
                </c:pt>
                <c:pt idx="2574">
                  <c:v>45.74</c:v>
                </c:pt>
                <c:pt idx="2575">
                  <c:v>45.75</c:v>
                </c:pt>
                <c:pt idx="2576">
                  <c:v>45.76</c:v>
                </c:pt>
                <c:pt idx="2577">
                  <c:v>45.77</c:v>
                </c:pt>
                <c:pt idx="2578">
                  <c:v>45.78</c:v>
                </c:pt>
                <c:pt idx="2579">
                  <c:v>45.79</c:v>
                </c:pt>
                <c:pt idx="2580">
                  <c:v>45.8</c:v>
                </c:pt>
                <c:pt idx="2581">
                  <c:v>45.81</c:v>
                </c:pt>
                <c:pt idx="2582">
                  <c:v>45.82</c:v>
                </c:pt>
                <c:pt idx="2583">
                  <c:v>45.83</c:v>
                </c:pt>
                <c:pt idx="2584">
                  <c:v>45.84</c:v>
                </c:pt>
                <c:pt idx="2585">
                  <c:v>45.85</c:v>
                </c:pt>
                <c:pt idx="2586">
                  <c:v>45.86</c:v>
                </c:pt>
                <c:pt idx="2587">
                  <c:v>45.87</c:v>
                </c:pt>
                <c:pt idx="2588">
                  <c:v>45.88</c:v>
                </c:pt>
                <c:pt idx="2589">
                  <c:v>45.89</c:v>
                </c:pt>
                <c:pt idx="2590">
                  <c:v>45.9</c:v>
                </c:pt>
                <c:pt idx="2591">
                  <c:v>45.91</c:v>
                </c:pt>
                <c:pt idx="2592">
                  <c:v>45.92</c:v>
                </c:pt>
                <c:pt idx="2593">
                  <c:v>45.93</c:v>
                </c:pt>
                <c:pt idx="2594">
                  <c:v>45.94</c:v>
                </c:pt>
                <c:pt idx="2595">
                  <c:v>45.95</c:v>
                </c:pt>
                <c:pt idx="2596">
                  <c:v>45.96</c:v>
                </c:pt>
                <c:pt idx="2597">
                  <c:v>45.97</c:v>
                </c:pt>
                <c:pt idx="2598">
                  <c:v>45.98</c:v>
                </c:pt>
                <c:pt idx="2599">
                  <c:v>45.99</c:v>
                </c:pt>
                <c:pt idx="2600">
                  <c:v>46</c:v>
                </c:pt>
                <c:pt idx="2601">
                  <c:v>46.01</c:v>
                </c:pt>
                <c:pt idx="2602">
                  <c:v>46.02</c:v>
                </c:pt>
                <c:pt idx="2603">
                  <c:v>46.03</c:v>
                </c:pt>
                <c:pt idx="2604">
                  <c:v>46.04</c:v>
                </c:pt>
                <c:pt idx="2605">
                  <c:v>46.05</c:v>
                </c:pt>
                <c:pt idx="2606">
                  <c:v>46.06</c:v>
                </c:pt>
                <c:pt idx="2607">
                  <c:v>46.07</c:v>
                </c:pt>
                <c:pt idx="2608">
                  <c:v>46.08</c:v>
                </c:pt>
                <c:pt idx="2609">
                  <c:v>46.09</c:v>
                </c:pt>
                <c:pt idx="2610">
                  <c:v>46.1</c:v>
                </c:pt>
                <c:pt idx="2611">
                  <c:v>46.11</c:v>
                </c:pt>
                <c:pt idx="2612">
                  <c:v>46.12</c:v>
                </c:pt>
                <c:pt idx="2613">
                  <c:v>46.13</c:v>
                </c:pt>
                <c:pt idx="2614">
                  <c:v>46.14</c:v>
                </c:pt>
                <c:pt idx="2615">
                  <c:v>46.15</c:v>
                </c:pt>
                <c:pt idx="2616">
                  <c:v>46.16</c:v>
                </c:pt>
                <c:pt idx="2617">
                  <c:v>46.17</c:v>
                </c:pt>
                <c:pt idx="2618">
                  <c:v>46.18</c:v>
                </c:pt>
                <c:pt idx="2619">
                  <c:v>46.19</c:v>
                </c:pt>
                <c:pt idx="2620">
                  <c:v>46.2</c:v>
                </c:pt>
                <c:pt idx="2621">
                  <c:v>46.21</c:v>
                </c:pt>
                <c:pt idx="2622">
                  <c:v>46.22</c:v>
                </c:pt>
                <c:pt idx="2623">
                  <c:v>46.23</c:v>
                </c:pt>
                <c:pt idx="2624">
                  <c:v>46.24</c:v>
                </c:pt>
                <c:pt idx="2625">
                  <c:v>46.25</c:v>
                </c:pt>
                <c:pt idx="2626">
                  <c:v>46.26</c:v>
                </c:pt>
                <c:pt idx="2627">
                  <c:v>46.27</c:v>
                </c:pt>
                <c:pt idx="2628">
                  <c:v>46.28</c:v>
                </c:pt>
                <c:pt idx="2629">
                  <c:v>46.29</c:v>
                </c:pt>
                <c:pt idx="2630">
                  <c:v>46.3</c:v>
                </c:pt>
                <c:pt idx="2631">
                  <c:v>46.31</c:v>
                </c:pt>
                <c:pt idx="2632">
                  <c:v>46.32</c:v>
                </c:pt>
                <c:pt idx="2633">
                  <c:v>46.33</c:v>
                </c:pt>
                <c:pt idx="2634">
                  <c:v>46.34</c:v>
                </c:pt>
                <c:pt idx="2635">
                  <c:v>46.35</c:v>
                </c:pt>
                <c:pt idx="2636">
                  <c:v>46.36</c:v>
                </c:pt>
                <c:pt idx="2637">
                  <c:v>46.37</c:v>
                </c:pt>
                <c:pt idx="2638">
                  <c:v>46.38</c:v>
                </c:pt>
                <c:pt idx="2639">
                  <c:v>46.39</c:v>
                </c:pt>
                <c:pt idx="2640">
                  <c:v>46.4</c:v>
                </c:pt>
                <c:pt idx="2641">
                  <c:v>46.41</c:v>
                </c:pt>
                <c:pt idx="2642">
                  <c:v>46.42</c:v>
                </c:pt>
                <c:pt idx="2643">
                  <c:v>46.43</c:v>
                </c:pt>
                <c:pt idx="2644">
                  <c:v>46.44</c:v>
                </c:pt>
                <c:pt idx="2645">
                  <c:v>46.45</c:v>
                </c:pt>
                <c:pt idx="2646">
                  <c:v>46.46</c:v>
                </c:pt>
                <c:pt idx="2647">
                  <c:v>46.47</c:v>
                </c:pt>
                <c:pt idx="2648">
                  <c:v>46.48</c:v>
                </c:pt>
                <c:pt idx="2649">
                  <c:v>46.49</c:v>
                </c:pt>
                <c:pt idx="2650">
                  <c:v>46.5</c:v>
                </c:pt>
                <c:pt idx="2651">
                  <c:v>46.51</c:v>
                </c:pt>
                <c:pt idx="2652">
                  <c:v>46.52</c:v>
                </c:pt>
                <c:pt idx="2653">
                  <c:v>46.53</c:v>
                </c:pt>
                <c:pt idx="2654">
                  <c:v>46.54</c:v>
                </c:pt>
                <c:pt idx="2655">
                  <c:v>46.55</c:v>
                </c:pt>
                <c:pt idx="2656">
                  <c:v>46.56</c:v>
                </c:pt>
                <c:pt idx="2657">
                  <c:v>46.57</c:v>
                </c:pt>
                <c:pt idx="2658">
                  <c:v>46.58</c:v>
                </c:pt>
                <c:pt idx="2659">
                  <c:v>46.59</c:v>
                </c:pt>
                <c:pt idx="2660">
                  <c:v>46.6</c:v>
                </c:pt>
                <c:pt idx="2661">
                  <c:v>46.61</c:v>
                </c:pt>
                <c:pt idx="2662">
                  <c:v>46.62</c:v>
                </c:pt>
                <c:pt idx="2663">
                  <c:v>46.63</c:v>
                </c:pt>
                <c:pt idx="2664">
                  <c:v>46.64</c:v>
                </c:pt>
                <c:pt idx="2665">
                  <c:v>46.65</c:v>
                </c:pt>
                <c:pt idx="2666">
                  <c:v>46.66</c:v>
                </c:pt>
                <c:pt idx="2667">
                  <c:v>46.67</c:v>
                </c:pt>
                <c:pt idx="2668">
                  <c:v>46.68</c:v>
                </c:pt>
                <c:pt idx="2669">
                  <c:v>46.69</c:v>
                </c:pt>
                <c:pt idx="2670">
                  <c:v>46.7</c:v>
                </c:pt>
                <c:pt idx="2671">
                  <c:v>46.71</c:v>
                </c:pt>
                <c:pt idx="2672">
                  <c:v>46.72</c:v>
                </c:pt>
                <c:pt idx="2673">
                  <c:v>46.73</c:v>
                </c:pt>
                <c:pt idx="2674">
                  <c:v>46.74</c:v>
                </c:pt>
                <c:pt idx="2675">
                  <c:v>46.75</c:v>
                </c:pt>
                <c:pt idx="2676">
                  <c:v>46.76</c:v>
                </c:pt>
                <c:pt idx="2677">
                  <c:v>46.77</c:v>
                </c:pt>
                <c:pt idx="2678">
                  <c:v>46.78</c:v>
                </c:pt>
                <c:pt idx="2679">
                  <c:v>46.79</c:v>
                </c:pt>
                <c:pt idx="2680">
                  <c:v>46.8</c:v>
                </c:pt>
                <c:pt idx="2681">
                  <c:v>46.81</c:v>
                </c:pt>
                <c:pt idx="2682">
                  <c:v>46.82</c:v>
                </c:pt>
                <c:pt idx="2683">
                  <c:v>46.83</c:v>
                </c:pt>
                <c:pt idx="2684">
                  <c:v>46.84</c:v>
                </c:pt>
                <c:pt idx="2685">
                  <c:v>46.85</c:v>
                </c:pt>
                <c:pt idx="2686">
                  <c:v>46.86</c:v>
                </c:pt>
                <c:pt idx="2687">
                  <c:v>46.87</c:v>
                </c:pt>
                <c:pt idx="2688">
                  <c:v>46.88</c:v>
                </c:pt>
                <c:pt idx="2689">
                  <c:v>46.89</c:v>
                </c:pt>
                <c:pt idx="2690">
                  <c:v>46.9</c:v>
                </c:pt>
                <c:pt idx="2691">
                  <c:v>46.91</c:v>
                </c:pt>
                <c:pt idx="2692">
                  <c:v>46.92</c:v>
                </c:pt>
                <c:pt idx="2693">
                  <c:v>46.93</c:v>
                </c:pt>
                <c:pt idx="2694">
                  <c:v>46.94</c:v>
                </c:pt>
                <c:pt idx="2695">
                  <c:v>46.95</c:v>
                </c:pt>
                <c:pt idx="2696">
                  <c:v>46.96</c:v>
                </c:pt>
                <c:pt idx="2697">
                  <c:v>46.97</c:v>
                </c:pt>
                <c:pt idx="2698">
                  <c:v>46.98</c:v>
                </c:pt>
                <c:pt idx="2699">
                  <c:v>46.99</c:v>
                </c:pt>
                <c:pt idx="2700">
                  <c:v>47</c:v>
                </c:pt>
                <c:pt idx="2701">
                  <c:v>47.01</c:v>
                </c:pt>
                <c:pt idx="2702">
                  <c:v>47.02</c:v>
                </c:pt>
                <c:pt idx="2703">
                  <c:v>47.03</c:v>
                </c:pt>
                <c:pt idx="2704">
                  <c:v>47.04</c:v>
                </c:pt>
                <c:pt idx="2705">
                  <c:v>47.05</c:v>
                </c:pt>
                <c:pt idx="2706">
                  <c:v>47.06</c:v>
                </c:pt>
                <c:pt idx="2707">
                  <c:v>47.07</c:v>
                </c:pt>
                <c:pt idx="2708">
                  <c:v>47.08</c:v>
                </c:pt>
                <c:pt idx="2709">
                  <c:v>47.09</c:v>
                </c:pt>
                <c:pt idx="2710">
                  <c:v>47.1</c:v>
                </c:pt>
                <c:pt idx="2711">
                  <c:v>47.11</c:v>
                </c:pt>
                <c:pt idx="2712">
                  <c:v>47.12</c:v>
                </c:pt>
                <c:pt idx="2713">
                  <c:v>47.13</c:v>
                </c:pt>
                <c:pt idx="2714">
                  <c:v>47.14</c:v>
                </c:pt>
                <c:pt idx="2715">
                  <c:v>47.15</c:v>
                </c:pt>
                <c:pt idx="2716">
                  <c:v>47.16</c:v>
                </c:pt>
                <c:pt idx="2717">
                  <c:v>47.17</c:v>
                </c:pt>
                <c:pt idx="2718">
                  <c:v>47.18</c:v>
                </c:pt>
                <c:pt idx="2719">
                  <c:v>47.19</c:v>
                </c:pt>
                <c:pt idx="2720">
                  <c:v>47.2</c:v>
                </c:pt>
                <c:pt idx="2721">
                  <c:v>47.21</c:v>
                </c:pt>
                <c:pt idx="2722">
                  <c:v>47.22</c:v>
                </c:pt>
                <c:pt idx="2723">
                  <c:v>47.23</c:v>
                </c:pt>
                <c:pt idx="2724">
                  <c:v>47.24</c:v>
                </c:pt>
                <c:pt idx="2725">
                  <c:v>47.25</c:v>
                </c:pt>
                <c:pt idx="2726">
                  <c:v>47.26</c:v>
                </c:pt>
                <c:pt idx="2727">
                  <c:v>47.27</c:v>
                </c:pt>
                <c:pt idx="2728">
                  <c:v>47.28</c:v>
                </c:pt>
                <c:pt idx="2729">
                  <c:v>47.29</c:v>
                </c:pt>
                <c:pt idx="2730">
                  <c:v>47.3</c:v>
                </c:pt>
                <c:pt idx="2731">
                  <c:v>47.31</c:v>
                </c:pt>
                <c:pt idx="2732">
                  <c:v>47.32</c:v>
                </c:pt>
                <c:pt idx="2733">
                  <c:v>47.33</c:v>
                </c:pt>
                <c:pt idx="2734">
                  <c:v>47.34</c:v>
                </c:pt>
                <c:pt idx="2735">
                  <c:v>47.35</c:v>
                </c:pt>
                <c:pt idx="2736">
                  <c:v>47.36</c:v>
                </c:pt>
                <c:pt idx="2737">
                  <c:v>47.37</c:v>
                </c:pt>
                <c:pt idx="2738">
                  <c:v>47.38</c:v>
                </c:pt>
                <c:pt idx="2739">
                  <c:v>47.39</c:v>
                </c:pt>
                <c:pt idx="2740">
                  <c:v>47.4</c:v>
                </c:pt>
                <c:pt idx="2741">
                  <c:v>47.41</c:v>
                </c:pt>
                <c:pt idx="2742">
                  <c:v>47.42</c:v>
                </c:pt>
                <c:pt idx="2743">
                  <c:v>47.43</c:v>
                </c:pt>
                <c:pt idx="2744">
                  <c:v>47.44</c:v>
                </c:pt>
                <c:pt idx="2745">
                  <c:v>47.45</c:v>
                </c:pt>
                <c:pt idx="2746">
                  <c:v>47.46</c:v>
                </c:pt>
                <c:pt idx="2747">
                  <c:v>47.47</c:v>
                </c:pt>
                <c:pt idx="2748">
                  <c:v>47.48</c:v>
                </c:pt>
                <c:pt idx="2749">
                  <c:v>47.49</c:v>
                </c:pt>
                <c:pt idx="2750">
                  <c:v>47.5</c:v>
                </c:pt>
                <c:pt idx="2751">
                  <c:v>47.51</c:v>
                </c:pt>
                <c:pt idx="2752">
                  <c:v>47.52</c:v>
                </c:pt>
                <c:pt idx="2753">
                  <c:v>47.53</c:v>
                </c:pt>
                <c:pt idx="2754">
                  <c:v>47.54</c:v>
                </c:pt>
                <c:pt idx="2755">
                  <c:v>47.55</c:v>
                </c:pt>
                <c:pt idx="2756">
                  <c:v>47.56</c:v>
                </c:pt>
                <c:pt idx="2757">
                  <c:v>47.57</c:v>
                </c:pt>
                <c:pt idx="2758">
                  <c:v>47.58</c:v>
                </c:pt>
                <c:pt idx="2759">
                  <c:v>47.59</c:v>
                </c:pt>
                <c:pt idx="2760">
                  <c:v>47.6</c:v>
                </c:pt>
                <c:pt idx="2761">
                  <c:v>47.61</c:v>
                </c:pt>
                <c:pt idx="2762">
                  <c:v>47.62</c:v>
                </c:pt>
                <c:pt idx="2763">
                  <c:v>47.63</c:v>
                </c:pt>
                <c:pt idx="2764">
                  <c:v>47.64</c:v>
                </c:pt>
                <c:pt idx="2765">
                  <c:v>47.65</c:v>
                </c:pt>
                <c:pt idx="2766">
                  <c:v>47.66</c:v>
                </c:pt>
                <c:pt idx="2767">
                  <c:v>47.67</c:v>
                </c:pt>
                <c:pt idx="2768">
                  <c:v>47.68</c:v>
                </c:pt>
                <c:pt idx="2769">
                  <c:v>47.69</c:v>
                </c:pt>
                <c:pt idx="2770">
                  <c:v>47.7</c:v>
                </c:pt>
                <c:pt idx="2771">
                  <c:v>47.71</c:v>
                </c:pt>
                <c:pt idx="2772">
                  <c:v>47.72</c:v>
                </c:pt>
                <c:pt idx="2773">
                  <c:v>47.73</c:v>
                </c:pt>
                <c:pt idx="2774">
                  <c:v>47.74</c:v>
                </c:pt>
                <c:pt idx="2775">
                  <c:v>47.75</c:v>
                </c:pt>
                <c:pt idx="2776">
                  <c:v>47.76</c:v>
                </c:pt>
                <c:pt idx="2777">
                  <c:v>47.77</c:v>
                </c:pt>
                <c:pt idx="2778">
                  <c:v>47.78</c:v>
                </c:pt>
                <c:pt idx="2779">
                  <c:v>47.79</c:v>
                </c:pt>
                <c:pt idx="2780">
                  <c:v>47.8</c:v>
                </c:pt>
                <c:pt idx="2781">
                  <c:v>47.81</c:v>
                </c:pt>
                <c:pt idx="2782">
                  <c:v>47.82</c:v>
                </c:pt>
                <c:pt idx="2783">
                  <c:v>47.83</c:v>
                </c:pt>
                <c:pt idx="2784">
                  <c:v>47.84</c:v>
                </c:pt>
                <c:pt idx="2785">
                  <c:v>47.85</c:v>
                </c:pt>
                <c:pt idx="2786">
                  <c:v>47.86</c:v>
                </c:pt>
                <c:pt idx="2787">
                  <c:v>47.87</c:v>
                </c:pt>
                <c:pt idx="2788">
                  <c:v>47.88</c:v>
                </c:pt>
                <c:pt idx="2789">
                  <c:v>47.89</c:v>
                </c:pt>
                <c:pt idx="2790">
                  <c:v>47.9</c:v>
                </c:pt>
                <c:pt idx="2791">
                  <c:v>47.91</c:v>
                </c:pt>
                <c:pt idx="2792">
                  <c:v>47.92</c:v>
                </c:pt>
                <c:pt idx="2793">
                  <c:v>47.93</c:v>
                </c:pt>
                <c:pt idx="2794">
                  <c:v>47.94</c:v>
                </c:pt>
                <c:pt idx="2795">
                  <c:v>47.95</c:v>
                </c:pt>
                <c:pt idx="2796">
                  <c:v>47.96</c:v>
                </c:pt>
                <c:pt idx="2797">
                  <c:v>47.97</c:v>
                </c:pt>
                <c:pt idx="2798">
                  <c:v>47.98</c:v>
                </c:pt>
                <c:pt idx="2799">
                  <c:v>47.99</c:v>
                </c:pt>
                <c:pt idx="2800">
                  <c:v>48</c:v>
                </c:pt>
                <c:pt idx="2801">
                  <c:v>48.01</c:v>
                </c:pt>
                <c:pt idx="2802">
                  <c:v>48.02</c:v>
                </c:pt>
                <c:pt idx="2803">
                  <c:v>48.03</c:v>
                </c:pt>
                <c:pt idx="2804">
                  <c:v>48.04</c:v>
                </c:pt>
                <c:pt idx="2805">
                  <c:v>48.05</c:v>
                </c:pt>
                <c:pt idx="2806">
                  <c:v>48.06</c:v>
                </c:pt>
                <c:pt idx="2807">
                  <c:v>48.07</c:v>
                </c:pt>
                <c:pt idx="2808">
                  <c:v>48.08</c:v>
                </c:pt>
                <c:pt idx="2809">
                  <c:v>48.09</c:v>
                </c:pt>
                <c:pt idx="2810">
                  <c:v>48.1</c:v>
                </c:pt>
                <c:pt idx="2811">
                  <c:v>48.11</c:v>
                </c:pt>
                <c:pt idx="2812">
                  <c:v>48.12</c:v>
                </c:pt>
                <c:pt idx="2813">
                  <c:v>48.13</c:v>
                </c:pt>
                <c:pt idx="2814">
                  <c:v>48.14</c:v>
                </c:pt>
                <c:pt idx="2815">
                  <c:v>48.15</c:v>
                </c:pt>
                <c:pt idx="2816">
                  <c:v>48.16</c:v>
                </c:pt>
                <c:pt idx="2817">
                  <c:v>48.17</c:v>
                </c:pt>
                <c:pt idx="2818">
                  <c:v>48.18</c:v>
                </c:pt>
                <c:pt idx="2819">
                  <c:v>48.19</c:v>
                </c:pt>
                <c:pt idx="2820">
                  <c:v>48.2</c:v>
                </c:pt>
                <c:pt idx="2821">
                  <c:v>48.21</c:v>
                </c:pt>
                <c:pt idx="2822">
                  <c:v>48.22</c:v>
                </c:pt>
                <c:pt idx="2823">
                  <c:v>48.23</c:v>
                </c:pt>
                <c:pt idx="2824">
                  <c:v>48.24</c:v>
                </c:pt>
                <c:pt idx="2825">
                  <c:v>48.25</c:v>
                </c:pt>
                <c:pt idx="2826">
                  <c:v>48.26</c:v>
                </c:pt>
                <c:pt idx="2827">
                  <c:v>48.27</c:v>
                </c:pt>
                <c:pt idx="2828">
                  <c:v>48.28</c:v>
                </c:pt>
                <c:pt idx="2829">
                  <c:v>48.29</c:v>
                </c:pt>
                <c:pt idx="2830">
                  <c:v>48.3</c:v>
                </c:pt>
                <c:pt idx="2831">
                  <c:v>48.31</c:v>
                </c:pt>
                <c:pt idx="2832">
                  <c:v>48.32</c:v>
                </c:pt>
                <c:pt idx="2833">
                  <c:v>48.33</c:v>
                </c:pt>
                <c:pt idx="2834">
                  <c:v>48.34</c:v>
                </c:pt>
                <c:pt idx="2835">
                  <c:v>48.35</c:v>
                </c:pt>
                <c:pt idx="2836">
                  <c:v>48.36</c:v>
                </c:pt>
                <c:pt idx="2837">
                  <c:v>48.37</c:v>
                </c:pt>
                <c:pt idx="2838">
                  <c:v>48.38</c:v>
                </c:pt>
                <c:pt idx="2839">
                  <c:v>48.39</c:v>
                </c:pt>
                <c:pt idx="2840">
                  <c:v>48.4</c:v>
                </c:pt>
                <c:pt idx="2841">
                  <c:v>48.41</c:v>
                </c:pt>
                <c:pt idx="2842">
                  <c:v>48.42</c:v>
                </c:pt>
                <c:pt idx="2843">
                  <c:v>48.43</c:v>
                </c:pt>
                <c:pt idx="2844">
                  <c:v>48.44</c:v>
                </c:pt>
                <c:pt idx="2845">
                  <c:v>48.45</c:v>
                </c:pt>
                <c:pt idx="2846">
                  <c:v>48.46</c:v>
                </c:pt>
                <c:pt idx="2847">
                  <c:v>48.47</c:v>
                </c:pt>
                <c:pt idx="2848">
                  <c:v>48.48</c:v>
                </c:pt>
                <c:pt idx="2849">
                  <c:v>48.49</c:v>
                </c:pt>
                <c:pt idx="2850">
                  <c:v>48.5</c:v>
                </c:pt>
                <c:pt idx="2851">
                  <c:v>48.51</c:v>
                </c:pt>
                <c:pt idx="2852">
                  <c:v>48.52</c:v>
                </c:pt>
                <c:pt idx="2853">
                  <c:v>48.53</c:v>
                </c:pt>
                <c:pt idx="2854">
                  <c:v>48.54</c:v>
                </c:pt>
                <c:pt idx="2855">
                  <c:v>48.55</c:v>
                </c:pt>
                <c:pt idx="2856">
                  <c:v>48.56</c:v>
                </c:pt>
                <c:pt idx="2857">
                  <c:v>48.57</c:v>
                </c:pt>
                <c:pt idx="2858">
                  <c:v>48.58</c:v>
                </c:pt>
                <c:pt idx="2859">
                  <c:v>48.59</c:v>
                </c:pt>
                <c:pt idx="2860">
                  <c:v>48.6</c:v>
                </c:pt>
                <c:pt idx="2861">
                  <c:v>48.61</c:v>
                </c:pt>
                <c:pt idx="2862">
                  <c:v>48.62</c:v>
                </c:pt>
                <c:pt idx="2863">
                  <c:v>48.63</c:v>
                </c:pt>
                <c:pt idx="2864">
                  <c:v>48.64</c:v>
                </c:pt>
                <c:pt idx="2865">
                  <c:v>48.65</c:v>
                </c:pt>
                <c:pt idx="2866">
                  <c:v>48.66</c:v>
                </c:pt>
                <c:pt idx="2867">
                  <c:v>48.67</c:v>
                </c:pt>
                <c:pt idx="2868">
                  <c:v>48.68</c:v>
                </c:pt>
                <c:pt idx="2869">
                  <c:v>48.69</c:v>
                </c:pt>
                <c:pt idx="2870">
                  <c:v>48.7</c:v>
                </c:pt>
                <c:pt idx="2871">
                  <c:v>48.71</c:v>
                </c:pt>
                <c:pt idx="2872">
                  <c:v>48.72</c:v>
                </c:pt>
                <c:pt idx="2873">
                  <c:v>48.73</c:v>
                </c:pt>
                <c:pt idx="2874">
                  <c:v>48.74</c:v>
                </c:pt>
                <c:pt idx="2875">
                  <c:v>48.75</c:v>
                </c:pt>
                <c:pt idx="2876">
                  <c:v>48.76</c:v>
                </c:pt>
                <c:pt idx="2877">
                  <c:v>48.77</c:v>
                </c:pt>
                <c:pt idx="2878">
                  <c:v>48.78</c:v>
                </c:pt>
                <c:pt idx="2879">
                  <c:v>48.79</c:v>
                </c:pt>
                <c:pt idx="2880">
                  <c:v>48.8</c:v>
                </c:pt>
                <c:pt idx="2881">
                  <c:v>48.81</c:v>
                </c:pt>
                <c:pt idx="2882">
                  <c:v>48.82</c:v>
                </c:pt>
                <c:pt idx="2883">
                  <c:v>48.83</c:v>
                </c:pt>
                <c:pt idx="2884">
                  <c:v>48.84</c:v>
                </c:pt>
                <c:pt idx="2885">
                  <c:v>48.85</c:v>
                </c:pt>
                <c:pt idx="2886">
                  <c:v>48.86</c:v>
                </c:pt>
                <c:pt idx="2887">
                  <c:v>48.87</c:v>
                </c:pt>
                <c:pt idx="2888">
                  <c:v>48.88</c:v>
                </c:pt>
                <c:pt idx="2889">
                  <c:v>48.89</c:v>
                </c:pt>
                <c:pt idx="2890">
                  <c:v>48.9</c:v>
                </c:pt>
                <c:pt idx="2891">
                  <c:v>48.91</c:v>
                </c:pt>
                <c:pt idx="2892">
                  <c:v>48.92</c:v>
                </c:pt>
                <c:pt idx="2893">
                  <c:v>48.93</c:v>
                </c:pt>
                <c:pt idx="2894">
                  <c:v>48.94</c:v>
                </c:pt>
                <c:pt idx="2895">
                  <c:v>48.95</c:v>
                </c:pt>
                <c:pt idx="2896">
                  <c:v>48.96</c:v>
                </c:pt>
                <c:pt idx="2897">
                  <c:v>48.97</c:v>
                </c:pt>
                <c:pt idx="2898">
                  <c:v>48.98</c:v>
                </c:pt>
                <c:pt idx="2899">
                  <c:v>48.99</c:v>
                </c:pt>
                <c:pt idx="2900">
                  <c:v>49</c:v>
                </c:pt>
                <c:pt idx="2901">
                  <c:v>49.01</c:v>
                </c:pt>
                <c:pt idx="2902">
                  <c:v>49.02</c:v>
                </c:pt>
                <c:pt idx="2903">
                  <c:v>49.03</c:v>
                </c:pt>
                <c:pt idx="2904">
                  <c:v>49.04</c:v>
                </c:pt>
                <c:pt idx="2905">
                  <c:v>49.05</c:v>
                </c:pt>
                <c:pt idx="2906">
                  <c:v>49.06</c:v>
                </c:pt>
                <c:pt idx="2907">
                  <c:v>49.07</c:v>
                </c:pt>
                <c:pt idx="2908">
                  <c:v>49.08</c:v>
                </c:pt>
                <c:pt idx="2909">
                  <c:v>49.09</c:v>
                </c:pt>
                <c:pt idx="2910">
                  <c:v>49.1</c:v>
                </c:pt>
                <c:pt idx="2911">
                  <c:v>49.11</c:v>
                </c:pt>
                <c:pt idx="2912">
                  <c:v>49.12</c:v>
                </c:pt>
                <c:pt idx="2913">
                  <c:v>49.13</c:v>
                </c:pt>
                <c:pt idx="2914">
                  <c:v>49.14</c:v>
                </c:pt>
                <c:pt idx="2915">
                  <c:v>49.15</c:v>
                </c:pt>
                <c:pt idx="2916">
                  <c:v>49.16</c:v>
                </c:pt>
                <c:pt idx="2917">
                  <c:v>49.17</c:v>
                </c:pt>
                <c:pt idx="2918">
                  <c:v>49.18</c:v>
                </c:pt>
                <c:pt idx="2919">
                  <c:v>49.19</c:v>
                </c:pt>
                <c:pt idx="2920">
                  <c:v>49.2</c:v>
                </c:pt>
                <c:pt idx="2921">
                  <c:v>49.21</c:v>
                </c:pt>
                <c:pt idx="2922">
                  <c:v>49.22</c:v>
                </c:pt>
                <c:pt idx="2923">
                  <c:v>49.23</c:v>
                </c:pt>
                <c:pt idx="2924">
                  <c:v>49.24</c:v>
                </c:pt>
                <c:pt idx="2925">
                  <c:v>49.25</c:v>
                </c:pt>
                <c:pt idx="2926">
                  <c:v>49.26</c:v>
                </c:pt>
                <c:pt idx="2927">
                  <c:v>49.27</c:v>
                </c:pt>
                <c:pt idx="2928">
                  <c:v>49.28</c:v>
                </c:pt>
                <c:pt idx="2929">
                  <c:v>49.29</c:v>
                </c:pt>
                <c:pt idx="2930">
                  <c:v>49.3</c:v>
                </c:pt>
                <c:pt idx="2931">
                  <c:v>49.31</c:v>
                </c:pt>
                <c:pt idx="2932">
                  <c:v>49.32</c:v>
                </c:pt>
                <c:pt idx="2933">
                  <c:v>49.33</c:v>
                </c:pt>
                <c:pt idx="2934">
                  <c:v>49.34</c:v>
                </c:pt>
                <c:pt idx="2935">
                  <c:v>49.35</c:v>
                </c:pt>
                <c:pt idx="2936">
                  <c:v>49.36</c:v>
                </c:pt>
                <c:pt idx="2937">
                  <c:v>49.37</c:v>
                </c:pt>
                <c:pt idx="2938">
                  <c:v>49.38</c:v>
                </c:pt>
                <c:pt idx="2939">
                  <c:v>49.39</c:v>
                </c:pt>
                <c:pt idx="2940">
                  <c:v>49.4</c:v>
                </c:pt>
                <c:pt idx="2941">
                  <c:v>49.41</c:v>
                </c:pt>
                <c:pt idx="2942">
                  <c:v>49.42</c:v>
                </c:pt>
                <c:pt idx="2943">
                  <c:v>49.43</c:v>
                </c:pt>
                <c:pt idx="2944">
                  <c:v>49.44</c:v>
                </c:pt>
                <c:pt idx="2945">
                  <c:v>49.45</c:v>
                </c:pt>
                <c:pt idx="2946">
                  <c:v>49.46</c:v>
                </c:pt>
                <c:pt idx="2947">
                  <c:v>49.47</c:v>
                </c:pt>
                <c:pt idx="2948">
                  <c:v>49.48</c:v>
                </c:pt>
                <c:pt idx="2949">
                  <c:v>49.49</c:v>
                </c:pt>
                <c:pt idx="2950">
                  <c:v>49.5</c:v>
                </c:pt>
                <c:pt idx="2951">
                  <c:v>49.51</c:v>
                </c:pt>
                <c:pt idx="2952">
                  <c:v>49.52</c:v>
                </c:pt>
                <c:pt idx="2953">
                  <c:v>49.53</c:v>
                </c:pt>
                <c:pt idx="2954">
                  <c:v>49.54</c:v>
                </c:pt>
                <c:pt idx="2955">
                  <c:v>49.55</c:v>
                </c:pt>
                <c:pt idx="2956">
                  <c:v>49.56</c:v>
                </c:pt>
                <c:pt idx="2957">
                  <c:v>49.57</c:v>
                </c:pt>
                <c:pt idx="2958">
                  <c:v>49.58</c:v>
                </c:pt>
                <c:pt idx="2959">
                  <c:v>49.59</c:v>
                </c:pt>
                <c:pt idx="2960">
                  <c:v>49.6</c:v>
                </c:pt>
                <c:pt idx="2961">
                  <c:v>49.61</c:v>
                </c:pt>
                <c:pt idx="2962">
                  <c:v>49.62</c:v>
                </c:pt>
                <c:pt idx="2963">
                  <c:v>49.63</c:v>
                </c:pt>
                <c:pt idx="2964">
                  <c:v>49.64</c:v>
                </c:pt>
                <c:pt idx="2965">
                  <c:v>49.65</c:v>
                </c:pt>
                <c:pt idx="2966">
                  <c:v>49.66</c:v>
                </c:pt>
                <c:pt idx="2967">
                  <c:v>49.67</c:v>
                </c:pt>
                <c:pt idx="2968">
                  <c:v>49.68</c:v>
                </c:pt>
                <c:pt idx="2969">
                  <c:v>49.69</c:v>
                </c:pt>
                <c:pt idx="2970">
                  <c:v>49.7</c:v>
                </c:pt>
                <c:pt idx="2971">
                  <c:v>49.71</c:v>
                </c:pt>
                <c:pt idx="2972">
                  <c:v>49.72</c:v>
                </c:pt>
                <c:pt idx="2973">
                  <c:v>49.73</c:v>
                </c:pt>
                <c:pt idx="2974">
                  <c:v>49.74</c:v>
                </c:pt>
                <c:pt idx="2975">
                  <c:v>49.75</c:v>
                </c:pt>
                <c:pt idx="2976">
                  <c:v>49.76</c:v>
                </c:pt>
                <c:pt idx="2977">
                  <c:v>49.77</c:v>
                </c:pt>
                <c:pt idx="2978">
                  <c:v>49.78</c:v>
                </c:pt>
                <c:pt idx="2979">
                  <c:v>49.79</c:v>
                </c:pt>
                <c:pt idx="2980">
                  <c:v>49.8</c:v>
                </c:pt>
                <c:pt idx="2981">
                  <c:v>49.81</c:v>
                </c:pt>
                <c:pt idx="2982">
                  <c:v>49.82</c:v>
                </c:pt>
                <c:pt idx="2983">
                  <c:v>49.83</c:v>
                </c:pt>
                <c:pt idx="2984">
                  <c:v>49.84</c:v>
                </c:pt>
                <c:pt idx="2985">
                  <c:v>49.85</c:v>
                </c:pt>
                <c:pt idx="2986">
                  <c:v>49.86</c:v>
                </c:pt>
                <c:pt idx="2987">
                  <c:v>49.87</c:v>
                </c:pt>
                <c:pt idx="2988">
                  <c:v>49.88</c:v>
                </c:pt>
                <c:pt idx="2989">
                  <c:v>49.89</c:v>
                </c:pt>
                <c:pt idx="2990">
                  <c:v>49.9</c:v>
                </c:pt>
                <c:pt idx="2991">
                  <c:v>49.91</c:v>
                </c:pt>
                <c:pt idx="2992">
                  <c:v>49.92</c:v>
                </c:pt>
                <c:pt idx="2993">
                  <c:v>49.93</c:v>
                </c:pt>
                <c:pt idx="2994">
                  <c:v>49.94</c:v>
                </c:pt>
                <c:pt idx="2995">
                  <c:v>49.95</c:v>
                </c:pt>
                <c:pt idx="2996">
                  <c:v>49.96</c:v>
                </c:pt>
                <c:pt idx="2997">
                  <c:v>49.97</c:v>
                </c:pt>
                <c:pt idx="2998">
                  <c:v>49.98</c:v>
                </c:pt>
                <c:pt idx="2999">
                  <c:v>49.99</c:v>
                </c:pt>
                <c:pt idx="3000">
                  <c:v>50</c:v>
                </c:pt>
                <c:pt idx="3001">
                  <c:v>50.01</c:v>
                </c:pt>
                <c:pt idx="3002">
                  <c:v>50.02</c:v>
                </c:pt>
                <c:pt idx="3003">
                  <c:v>50.03</c:v>
                </c:pt>
                <c:pt idx="3004">
                  <c:v>50.04</c:v>
                </c:pt>
                <c:pt idx="3005">
                  <c:v>50.05</c:v>
                </c:pt>
                <c:pt idx="3006">
                  <c:v>50.06</c:v>
                </c:pt>
                <c:pt idx="3007">
                  <c:v>50.07</c:v>
                </c:pt>
                <c:pt idx="3008">
                  <c:v>50.08</c:v>
                </c:pt>
                <c:pt idx="3009">
                  <c:v>50.09</c:v>
                </c:pt>
                <c:pt idx="3010">
                  <c:v>50.1</c:v>
                </c:pt>
                <c:pt idx="3011">
                  <c:v>50.11</c:v>
                </c:pt>
                <c:pt idx="3012">
                  <c:v>50.12</c:v>
                </c:pt>
                <c:pt idx="3013">
                  <c:v>50.13</c:v>
                </c:pt>
                <c:pt idx="3014">
                  <c:v>50.14</c:v>
                </c:pt>
                <c:pt idx="3015">
                  <c:v>50.15</c:v>
                </c:pt>
                <c:pt idx="3016">
                  <c:v>50.16</c:v>
                </c:pt>
                <c:pt idx="3017">
                  <c:v>50.17</c:v>
                </c:pt>
                <c:pt idx="3018">
                  <c:v>50.18</c:v>
                </c:pt>
                <c:pt idx="3019">
                  <c:v>50.19</c:v>
                </c:pt>
                <c:pt idx="3020">
                  <c:v>50.2</c:v>
                </c:pt>
                <c:pt idx="3021">
                  <c:v>50.21</c:v>
                </c:pt>
                <c:pt idx="3022">
                  <c:v>50.22</c:v>
                </c:pt>
                <c:pt idx="3023">
                  <c:v>50.23</c:v>
                </c:pt>
                <c:pt idx="3024">
                  <c:v>50.24</c:v>
                </c:pt>
                <c:pt idx="3025">
                  <c:v>50.25</c:v>
                </c:pt>
                <c:pt idx="3026">
                  <c:v>50.26</c:v>
                </c:pt>
                <c:pt idx="3027">
                  <c:v>50.27</c:v>
                </c:pt>
                <c:pt idx="3028">
                  <c:v>50.28</c:v>
                </c:pt>
                <c:pt idx="3029">
                  <c:v>50.29</c:v>
                </c:pt>
                <c:pt idx="3030">
                  <c:v>50.3</c:v>
                </c:pt>
                <c:pt idx="3031">
                  <c:v>50.31</c:v>
                </c:pt>
                <c:pt idx="3032">
                  <c:v>50.32</c:v>
                </c:pt>
                <c:pt idx="3033">
                  <c:v>50.33</c:v>
                </c:pt>
                <c:pt idx="3034">
                  <c:v>50.34</c:v>
                </c:pt>
                <c:pt idx="3035">
                  <c:v>50.35</c:v>
                </c:pt>
                <c:pt idx="3036">
                  <c:v>50.36</c:v>
                </c:pt>
                <c:pt idx="3037">
                  <c:v>50.37</c:v>
                </c:pt>
                <c:pt idx="3038">
                  <c:v>50.38</c:v>
                </c:pt>
                <c:pt idx="3039">
                  <c:v>50.39</c:v>
                </c:pt>
                <c:pt idx="3040">
                  <c:v>50.4</c:v>
                </c:pt>
                <c:pt idx="3041">
                  <c:v>50.41</c:v>
                </c:pt>
                <c:pt idx="3042">
                  <c:v>50.42</c:v>
                </c:pt>
                <c:pt idx="3043">
                  <c:v>50.43</c:v>
                </c:pt>
                <c:pt idx="3044">
                  <c:v>50.44</c:v>
                </c:pt>
                <c:pt idx="3045">
                  <c:v>50.45</c:v>
                </c:pt>
                <c:pt idx="3046">
                  <c:v>50.46</c:v>
                </c:pt>
                <c:pt idx="3047">
                  <c:v>50.47</c:v>
                </c:pt>
                <c:pt idx="3048">
                  <c:v>50.48</c:v>
                </c:pt>
                <c:pt idx="3049">
                  <c:v>50.49</c:v>
                </c:pt>
                <c:pt idx="3050">
                  <c:v>50.5</c:v>
                </c:pt>
                <c:pt idx="3051">
                  <c:v>50.51</c:v>
                </c:pt>
                <c:pt idx="3052">
                  <c:v>50.52</c:v>
                </c:pt>
                <c:pt idx="3053">
                  <c:v>50.53</c:v>
                </c:pt>
                <c:pt idx="3054">
                  <c:v>50.54</c:v>
                </c:pt>
                <c:pt idx="3055">
                  <c:v>50.55</c:v>
                </c:pt>
                <c:pt idx="3056">
                  <c:v>50.56</c:v>
                </c:pt>
                <c:pt idx="3057">
                  <c:v>50.57</c:v>
                </c:pt>
                <c:pt idx="3058">
                  <c:v>50.58</c:v>
                </c:pt>
                <c:pt idx="3059">
                  <c:v>50.59</c:v>
                </c:pt>
                <c:pt idx="3060">
                  <c:v>50.6</c:v>
                </c:pt>
                <c:pt idx="3061">
                  <c:v>50.61</c:v>
                </c:pt>
                <c:pt idx="3062">
                  <c:v>50.62</c:v>
                </c:pt>
                <c:pt idx="3063">
                  <c:v>50.63</c:v>
                </c:pt>
                <c:pt idx="3064">
                  <c:v>50.64</c:v>
                </c:pt>
                <c:pt idx="3065">
                  <c:v>50.65</c:v>
                </c:pt>
                <c:pt idx="3066">
                  <c:v>50.66</c:v>
                </c:pt>
                <c:pt idx="3067">
                  <c:v>50.67</c:v>
                </c:pt>
                <c:pt idx="3068">
                  <c:v>50.68</c:v>
                </c:pt>
                <c:pt idx="3069">
                  <c:v>50.69</c:v>
                </c:pt>
                <c:pt idx="3070">
                  <c:v>50.7</c:v>
                </c:pt>
                <c:pt idx="3071">
                  <c:v>50.71</c:v>
                </c:pt>
                <c:pt idx="3072">
                  <c:v>50.72</c:v>
                </c:pt>
                <c:pt idx="3073">
                  <c:v>50.73</c:v>
                </c:pt>
                <c:pt idx="3074">
                  <c:v>50.74</c:v>
                </c:pt>
                <c:pt idx="3075">
                  <c:v>50.75</c:v>
                </c:pt>
                <c:pt idx="3076">
                  <c:v>50.76</c:v>
                </c:pt>
                <c:pt idx="3077">
                  <c:v>50.77</c:v>
                </c:pt>
                <c:pt idx="3078">
                  <c:v>50.78</c:v>
                </c:pt>
                <c:pt idx="3079">
                  <c:v>50.79</c:v>
                </c:pt>
                <c:pt idx="3080">
                  <c:v>50.8</c:v>
                </c:pt>
                <c:pt idx="3081">
                  <c:v>50.81</c:v>
                </c:pt>
                <c:pt idx="3082">
                  <c:v>50.82</c:v>
                </c:pt>
                <c:pt idx="3083">
                  <c:v>50.83</c:v>
                </c:pt>
                <c:pt idx="3084">
                  <c:v>50.84</c:v>
                </c:pt>
                <c:pt idx="3085">
                  <c:v>50.85</c:v>
                </c:pt>
                <c:pt idx="3086">
                  <c:v>50.86</c:v>
                </c:pt>
                <c:pt idx="3087">
                  <c:v>50.87</c:v>
                </c:pt>
                <c:pt idx="3088">
                  <c:v>50.88</c:v>
                </c:pt>
                <c:pt idx="3089">
                  <c:v>50.89</c:v>
                </c:pt>
                <c:pt idx="3090">
                  <c:v>50.9</c:v>
                </c:pt>
                <c:pt idx="3091">
                  <c:v>50.91</c:v>
                </c:pt>
                <c:pt idx="3092">
                  <c:v>50.92</c:v>
                </c:pt>
                <c:pt idx="3093">
                  <c:v>50.93</c:v>
                </c:pt>
                <c:pt idx="3094">
                  <c:v>50.94</c:v>
                </c:pt>
                <c:pt idx="3095">
                  <c:v>50.95</c:v>
                </c:pt>
                <c:pt idx="3096">
                  <c:v>50.96</c:v>
                </c:pt>
                <c:pt idx="3097">
                  <c:v>50.97</c:v>
                </c:pt>
                <c:pt idx="3098">
                  <c:v>50.98</c:v>
                </c:pt>
                <c:pt idx="3099">
                  <c:v>50.99</c:v>
                </c:pt>
                <c:pt idx="3100">
                  <c:v>51</c:v>
                </c:pt>
                <c:pt idx="3101">
                  <c:v>51.01</c:v>
                </c:pt>
                <c:pt idx="3102">
                  <c:v>51.02</c:v>
                </c:pt>
                <c:pt idx="3103">
                  <c:v>51.03</c:v>
                </c:pt>
                <c:pt idx="3104">
                  <c:v>51.04</c:v>
                </c:pt>
                <c:pt idx="3105">
                  <c:v>51.05</c:v>
                </c:pt>
                <c:pt idx="3106">
                  <c:v>51.06</c:v>
                </c:pt>
                <c:pt idx="3107">
                  <c:v>51.07</c:v>
                </c:pt>
                <c:pt idx="3108">
                  <c:v>51.08</c:v>
                </c:pt>
                <c:pt idx="3109">
                  <c:v>51.09</c:v>
                </c:pt>
                <c:pt idx="3110">
                  <c:v>51.1</c:v>
                </c:pt>
                <c:pt idx="3111">
                  <c:v>51.11</c:v>
                </c:pt>
                <c:pt idx="3112">
                  <c:v>51.12</c:v>
                </c:pt>
                <c:pt idx="3113">
                  <c:v>51.13</c:v>
                </c:pt>
                <c:pt idx="3114">
                  <c:v>51.14</c:v>
                </c:pt>
                <c:pt idx="3115">
                  <c:v>51.15</c:v>
                </c:pt>
                <c:pt idx="3116">
                  <c:v>51.16</c:v>
                </c:pt>
                <c:pt idx="3117">
                  <c:v>51.17</c:v>
                </c:pt>
                <c:pt idx="3118">
                  <c:v>51.18</c:v>
                </c:pt>
                <c:pt idx="3119">
                  <c:v>51.19</c:v>
                </c:pt>
                <c:pt idx="3120">
                  <c:v>51.2</c:v>
                </c:pt>
                <c:pt idx="3121">
                  <c:v>51.21</c:v>
                </c:pt>
                <c:pt idx="3122">
                  <c:v>51.22</c:v>
                </c:pt>
                <c:pt idx="3123">
                  <c:v>51.23</c:v>
                </c:pt>
                <c:pt idx="3124">
                  <c:v>51.24</c:v>
                </c:pt>
                <c:pt idx="3125">
                  <c:v>51.25</c:v>
                </c:pt>
                <c:pt idx="3126">
                  <c:v>51.26</c:v>
                </c:pt>
                <c:pt idx="3127">
                  <c:v>51.27</c:v>
                </c:pt>
                <c:pt idx="3128">
                  <c:v>51.28</c:v>
                </c:pt>
                <c:pt idx="3129">
                  <c:v>51.29</c:v>
                </c:pt>
                <c:pt idx="3130">
                  <c:v>51.3</c:v>
                </c:pt>
                <c:pt idx="3131">
                  <c:v>51.31</c:v>
                </c:pt>
                <c:pt idx="3132">
                  <c:v>51.32</c:v>
                </c:pt>
                <c:pt idx="3133">
                  <c:v>51.33</c:v>
                </c:pt>
                <c:pt idx="3134">
                  <c:v>51.34</c:v>
                </c:pt>
                <c:pt idx="3135">
                  <c:v>51.35</c:v>
                </c:pt>
                <c:pt idx="3136">
                  <c:v>51.36</c:v>
                </c:pt>
                <c:pt idx="3137">
                  <c:v>51.37</c:v>
                </c:pt>
                <c:pt idx="3138">
                  <c:v>51.38</c:v>
                </c:pt>
                <c:pt idx="3139">
                  <c:v>51.39</c:v>
                </c:pt>
                <c:pt idx="3140">
                  <c:v>51.4</c:v>
                </c:pt>
                <c:pt idx="3141">
                  <c:v>51.41</c:v>
                </c:pt>
                <c:pt idx="3142">
                  <c:v>51.42</c:v>
                </c:pt>
                <c:pt idx="3143">
                  <c:v>51.43</c:v>
                </c:pt>
                <c:pt idx="3144">
                  <c:v>51.44</c:v>
                </c:pt>
                <c:pt idx="3145">
                  <c:v>51.45</c:v>
                </c:pt>
                <c:pt idx="3146">
                  <c:v>51.46</c:v>
                </c:pt>
                <c:pt idx="3147">
                  <c:v>51.47</c:v>
                </c:pt>
                <c:pt idx="3148">
                  <c:v>51.48</c:v>
                </c:pt>
                <c:pt idx="3149">
                  <c:v>51.49</c:v>
                </c:pt>
                <c:pt idx="3150">
                  <c:v>51.5</c:v>
                </c:pt>
                <c:pt idx="3151">
                  <c:v>51.51</c:v>
                </c:pt>
                <c:pt idx="3152">
                  <c:v>51.52</c:v>
                </c:pt>
                <c:pt idx="3153">
                  <c:v>51.53</c:v>
                </c:pt>
                <c:pt idx="3154">
                  <c:v>51.54</c:v>
                </c:pt>
                <c:pt idx="3155">
                  <c:v>51.55</c:v>
                </c:pt>
                <c:pt idx="3156">
                  <c:v>51.56</c:v>
                </c:pt>
                <c:pt idx="3157">
                  <c:v>51.57</c:v>
                </c:pt>
                <c:pt idx="3158">
                  <c:v>51.58</c:v>
                </c:pt>
                <c:pt idx="3159">
                  <c:v>51.59</c:v>
                </c:pt>
                <c:pt idx="3160">
                  <c:v>51.6</c:v>
                </c:pt>
                <c:pt idx="3161">
                  <c:v>51.61</c:v>
                </c:pt>
                <c:pt idx="3162">
                  <c:v>51.62</c:v>
                </c:pt>
                <c:pt idx="3163">
                  <c:v>51.63</c:v>
                </c:pt>
                <c:pt idx="3164">
                  <c:v>51.64</c:v>
                </c:pt>
                <c:pt idx="3165">
                  <c:v>51.65</c:v>
                </c:pt>
                <c:pt idx="3166">
                  <c:v>51.66</c:v>
                </c:pt>
                <c:pt idx="3167">
                  <c:v>51.67</c:v>
                </c:pt>
                <c:pt idx="3168">
                  <c:v>51.68</c:v>
                </c:pt>
                <c:pt idx="3169">
                  <c:v>51.69</c:v>
                </c:pt>
                <c:pt idx="3170">
                  <c:v>51.7</c:v>
                </c:pt>
                <c:pt idx="3171">
                  <c:v>51.71</c:v>
                </c:pt>
                <c:pt idx="3172">
                  <c:v>51.72</c:v>
                </c:pt>
                <c:pt idx="3173">
                  <c:v>51.73</c:v>
                </c:pt>
                <c:pt idx="3174">
                  <c:v>51.74</c:v>
                </c:pt>
                <c:pt idx="3175">
                  <c:v>51.75</c:v>
                </c:pt>
                <c:pt idx="3176">
                  <c:v>51.76</c:v>
                </c:pt>
                <c:pt idx="3177">
                  <c:v>51.77</c:v>
                </c:pt>
                <c:pt idx="3178">
                  <c:v>51.78</c:v>
                </c:pt>
                <c:pt idx="3179">
                  <c:v>51.79</c:v>
                </c:pt>
                <c:pt idx="3180">
                  <c:v>51.8</c:v>
                </c:pt>
                <c:pt idx="3181">
                  <c:v>51.81</c:v>
                </c:pt>
                <c:pt idx="3182">
                  <c:v>51.82</c:v>
                </c:pt>
                <c:pt idx="3183">
                  <c:v>51.83</c:v>
                </c:pt>
                <c:pt idx="3184">
                  <c:v>51.84</c:v>
                </c:pt>
                <c:pt idx="3185">
                  <c:v>51.85</c:v>
                </c:pt>
                <c:pt idx="3186">
                  <c:v>51.86</c:v>
                </c:pt>
                <c:pt idx="3187">
                  <c:v>51.87</c:v>
                </c:pt>
                <c:pt idx="3188">
                  <c:v>51.88</c:v>
                </c:pt>
                <c:pt idx="3189">
                  <c:v>51.89</c:v>
                </c:pt>
                <c:pt idx="3190">
                  <c:v>51.9</c:v>
                </c:pt>
                <c:pt idx="3191">
                  <c:v>51.91</c:v>
                </c:pt>
                <c:pt idx="3192">
                  <c:v>51.92</c:v>
                </c:pt>
                <c:pt idx="3193">
                  <c:v>51.93</c:v>
                </c:pt>
                <c:pt idx="3194">
                  <c:v>51.94</c:v>
                </c:pt>
                <c:pt idx="3195">
                  <c:v>51.95</c:v>
                </c:pt>
                <c:pt idx="3196">
                  <c:v>51.96</c:v>
                </c:pt>
                <c:pt idx="3197">
                  <c:v>51.97</c:v>
                </c:pt>
                <c:pt idx="3198">
                  <c:v>51.98</c:v>
                </c:pt>
                <c:pt idx="3199">
                  <c:v>51.99</c:v>
                </c:pt>
                <c:pt idx="3200">
                  <c:v>52</c:v>
                </c:pt>
                <c:pt idx="3201">
                  <c:v>52.01</c:v>
                </c:pt>
                <c:pt idx="3202">
                  <c:v>52.02</c:v>
                </c:pt>
                <c:pt idx="3203">
                  <c:v>52.03</c:v>
                </c:pt>
                <c:pt idx="3204">
                  <c:v>52.04</c:v>
                </c:pt>
                <c:pt idx="3205">
                  <c:v>52.05</c:v>
                </c:pt>
                <c:pt idx="3206">
                  <c:v>52.06</c:v>
                </c:pt>
                <c:pt idx="3207">
                  <c:v>52.07</c:v>
                </c:pt>
                <c:pt idx="3208">
                  <c:v>52.08</c:v>
                </c:pt>
                <c:pt idx="3209">
                  <c:v>52.09</c:v>
                </c:pt>
                <c:pt idx="3210">
                  <c:v>52.1</c:v>
                </c:pt>
                <c:pt idx="3211">
                  <c:v>52.11</c:v>
                </c:pt>
                <c:pt idx="3212">
                  <c:v>52.12</c:v>
                </c:pt>
                <c:pt idx="3213">
                  <c:v>52.13</c:v>
                </c:pt>
                <c:pt idx="3214">
                  <c:v>52.14</c:v>
                </c:pt>
                <c:pt idx="3215">
                  <c:v>52.15</c:v>
                </c:pt>
                <c:pt idx="3216">
                  <c:v>52.16</c:v>
                </c:pt>
                <c:pt idx="3217">
                  <c:v>52.17</c:v>
                </c:pt>
                <c:pt idx="3218">
                  <c:v>52.18</c:v>
                </c:pt>
                <c:pt idx="3219">
                  <c:v>52.19</c:v>
                </c:pt>
                <c:pt idx="3220">
                  <c:v>52.2</c:v>
                </c:pt>
                <c:pt idx="3221">
                  <c:v>52.21</c:v>
                </c:pt>
                <c:pt idx="3222">
                  <c:v>52.22</c:v>
                </c:pt>
                <c:pt idx="3223">
                  <c:v>52.23</c:v>
                </c:pt>
                <c:pt idx="3224">
                  <c:v>52.24</c:v>
                </c:pt>
                <c:pt idx="3225">
                  <c:v>52.25</c:v>
                </c:pt>
                <c:pt idx="3226">
                  <c:v>52.26</c:v>
                </c:pt>
                <c:pt idx="3227">
                  <c:v>52.27</c:v>
                </c:pt>
                <c:pt idx="3228">
                  <c:v>52.28</c:v>
                </c:pt>
                <c:pt idx="3229">
                  <c:v>52.29</c:v>
                </c:pt>
                <c:pt idx="3230">
                  <c:v>52.3</c:v>
                </c:pt>
                <c:pt idx="3231">
                  <c:v>52.31</c:v>
                </c:pt>
                <c:pt idx="3232">
                  <c:v>52.32</c:v>
                </c:pt>
                <c:pt idx="3233">
                  <c:v>52.33</c:v>
                </c:pt>
                <c:pt idx="3234">
                  <c:v>52.34</c:v>
                </c:pt>
                <c:pt idx="3235">
                  <c:v>52.35</c:v>
                </c:pt>
                <c:pt idx="3236">
                  <c:v>52.36</c:v>
                </c:pt>
                <c:pt idx="3237">
                  <c:v>52.37</c:v>
                </c:pt>
                <c:pt idx="3238">
                  <c:v>52.38</c:v>
                </c:pt>
                <c:pt idx="3239">
                  <c:v>52.39</c:v>
                </c:pt>
                <c:pt idx="3240">
                  <c:v>52.4</c:v>
                </c:pt>
                <c:pt idx="3241">
                  <c:v>52.41</c:v>
                </c:pt>
                <c:pt idx="3242">
                  <c:v>52.42</c:v>
                </c:pt>
                <c:pt idx="3243">
                  <c:v>52.43</c:v>
                </c:pt>
                <c:pt idx="3244">
                  <c:v>52.44</c:v>
                </c:pt>
                <c:pt idx="3245">
                  <c:v>52.45</c:v>
                </c:pt>
                <c:pt idx="3246">
                  <c:v>52.46</c:v>
                </c:pt>
                <c:pt idx="3247">
                  <c:v>52.47</c:v>
                </c:pt>
                <c:pt idx="3248">
                  <c:v>52.48</c:v>
                </c:pt>
                <c:pt idx="3249">
                  <c:v>52.49</c:v>
                </c:pt>
                <c:pt idx="3250">
                  <c:v>52.5</c:v>
                </c:pt>
                <c:pt idx="3251">
                  <c:v>52.51</c:v>
                </c:pt>
                <c:pt idx="3252">
                  <c:v>52.52</c:v>
                </c:pt>
                <c:pt idx="3253">
                  <c:v>52.53</c:v>
                </c:pt>
                <c:pt idx="3254">
                  <c:v>52.54</c:v>
                </c:pt>
                <c:pt idx="3255">
                  <c:v>52.55</c:v>
                </c:pt>
                <c:pt idx="3256">
                  <c:v>52.56</c:v>
                </c:pt>
                <c:pt idx="3257">
                  <c:v>52.57</c:v>
                </c:pt>
                <c:pt idx="3258">
                  <c:v>52.58</c:v>
                </c:pt>
                <c:pt idx="3259">
                  <c:v>52.59</c:v>
                </c:pt>
                <c:pt idx="3260">
                  <c:v>52.6</c:v>
                </c:pt>
                <c:pt idx="3261">
                  <c:v>52.61</c:v>
                </c:pt>
                <c:pt idx="3262">
                  <c:v>52.62</c:v>
                </c:pt>
                <c:pt idx="3263">
                  <c:v>52.63</c:v>
                </c:pt>
                <c:pt idx="3264">
                  <c:v>52.64</c:v>
                </c:pt>
                <c:pt idx="3265">
                  <c:v>52.65</c:v>
                </c:pt>
                <c:pt idx="3266">
                  <c:v>52.66</c:v>
                </c:pt>
                <c:pt idx="3267">
                  <c:v>52.67</c:v>
                </c:pt>
                <c:pt idx="3268">
                  <c:v>52.68</c:v>
                </c:pt>
                <c:pt idx="3269">
                  <c:v>52.69</c:v>
                </c:pt>
                <c:pt idx="3270">
                  <c:v>52.7</c:v>
                </c:pt>
                <c:pt idx="3271">
                  <c:v>52.71</c:v>
                </c:pt>
                <c:pt idx="3272">
                  <c:v>52.72</c:v>
                </c:pt>
                <c:pt idx="3273">
                  <c:v>52.73</c:v>
                </c:pt>
                <c:pt idx="3274">
                  <c:v>52.74</c:v>
                </c:pt>
                <c:pt idx="3275">
                  <c:v>52.75</c:v>
                </c:pt>
                <c:pt idx="3276">
                  <c:v>52.76</c:v>
                </c:pt>
                <c:pt idx="3277">
                  <c:v>52.77</c:v>
                </c:pt>
                <c:pt idx="3278">
                  <c:v>52.78</c:v>
                </c:pt>
                <c:pt idx="3279">
                  <c:v>52.79</c:v>
                </c:pt>
                <c:pt idx="3280">
                  <c:v>52.8</c:v>
                </c:pt>
                <c:pt idx="3281">
                  <c:v>52.81</c:v>
                </c:pt>
                <c:pt idx="3282">
                  <c:v>52.82</c:v>
                </c:pt>
                <c:pt idx="3283">
                  <c:v>52.83</c:v>
                </c:pt>
                <c:pt idx="3284">
                  <c:v>52.84</c:v>
                </c:pt>
                <c:pt idx="3285">
                  <c:v>52.85</c:v>
                </c:pt>
                <c:pt idx="3286">
                  <c:v>52.86</c:v>
                </c:pt>
                <c:pt idx="3287">
                  <c:v>52.87</c:v>
                </c:pt>
                <c:pt idx="3288">
                  <c:v>52.88</c:v>
                </c:pt>
                <c:pt idx="3289">
                  <c:v>52.89</c:v>
                </c:pt>
                <c:pt idx="3290">
                  <c:v>52.9</c:v>
                </c:pt>
                <c:pt idx="3291">
                  <c:v>52.91</c:v>
                </c:pt>
                <c:pt idx="3292">
                  <c:v>52.92</c:v>
                </c:pt>
                <c:pt idx="3293">
                  <c:v>52.93</c:v>
                </c:pt>
                <c:pt idx="3294">
                  <c:v>52.94</c:v>
                </c:pt>
                <c:pt idx="3295">
                  <c:v>52.95</c:v>
                </c:pt>
                <c:pt idx="3296">
                  <c:v>52.96</c:v>
                </c:pt>
                <c:pt idx="3297">
                  <c:v>52.97</c:v>
                </c:pt>
                <c:pt idx="3298">
                  <c:v>52.98</c:v>
                </c:pt>
                <c:pt idx="3299">
                  <c:v>52.99</c:v>
                </c:pt>
                <c:pt idx="3300">
                  <c:v>53</c:v>
                </c:pt>
                <c:pt idx="3301">
                  <c:v>53.01</c:v>
                </c:pt>
                <c:pt idx="3302">
                  <c:v>53.02</c:v>
                </c:pt>
                <c:pt idx="3303">
                  <c:v>53.03</c:v>
                </c:pt>
                <c:pt idx="3304">
                  <c:v>53.04</c:v>
                </c:pt>
                <c:pt idx="3305">
                  <c:v>53.05</c:v>
                </c:pt>
                <c:pt idx="3306">
                  <c:v>53.06</c:v>
                </c:pt>
                <c:pt idx="3307">
                  <c:v>53.07</c:v>
                </c:pt>
                <c:pt idx="3308">
                  <c:v>53.08</c:v>
                </c:pt>
                <c:pt idx="3309">
                  <c:v>53.09</c:v>
                </c:pt>
                <c:pt idx="3310">
                  <c:v>53.1</c:v>
                </c:pt>
                <c:pt idx="3311">
                  <c:v>53.11</c:v>
                </c:pt>
                <c:pt idx="3312">
                  <c:v>53.12</c:v>
                </c:pt>
                <c:pt idx="3313">
                  <c:v>53.13</c:v>
                </c:pt>
                <c:pt idx="3314">
                  <c:v>53.14</c:v>
                </c:pt>
                <c:pt idx="3315">
                  <c:v>53.15</c:v>
                </c:pt>
                <c:pt idx="3316">
                  <c:v>53.16</c:v>
                </c:pt>
                <c:pt idx="3317">
                  <c:v>53.17</c:v>
                </c:pt>
                <c:pt idx="3318">
                  <c:v>53.18</c:v>
                </c:pt>
                <c:pt idx="3319">
                  <c:v>53.19</c:v>
                </c:pt>
                <c:pt idx="3320">
                  <c:v>53.2</c:v>
                </c:pt>
                <c:pt idx="3321">
                  <c:v>53.21</c:v>
                </c:pt>
                <c:pt idx="3322">
                  <c:v>53.22</c:v>
                </c:pt>
                <c:pt idx="3323">
                  <c:v>53.23</c:v>
                </c:pt>
                <c:pt idx="3324">
                  <c:v>53.24</c:v>
                </c:pt>
                <c:pt idx="3325">
                  <c:v>53.25</c:v>
                </c:pt>
                <c:pt idx="3326">
                  <c:v>53.26</c:v>
                </c:pt>
                <c:pt idx="3327">
                  <c:v>53.27</c:v>
                </c:pt>
                <c:pt idx="3328">
                  <c:v>53.28</c:v>
                </c:pt>
                <c:pt idx="3329">
                  <c:v>53.29</c:v>
                </c:pt>
                <c:pt idx="3330">
                  <c:v>53.3</c:v>
                </c:pt>
                <c:pt idx="3331">
                  <c:v>53.31</c:v>
                </c:pt>
                <c:pt idx="3332">
                  <c:v>53.32</c:v>
                </c:pt>
                <c:pt idx="3333">
                  <c:v>53.33</c:v>
                </c:pt>
                <c:pt idx="3334">
                  <c:v>53.34</c:v>
                </c:pt>
                <c:pt idx="3335">
                  <c:v>53.35</c:v>
                </c:pt>
                <c:pt idx="3336">
                  <c:v>53.36</c:v>
                </c:pt>
                <c:pt idx="3337">
                  <c:v>53.37</c:v>
                </c:pt>
                <c:pt idx="3338">
                  <c:v>53.38</c:v>
                </c:pt>
                <c:pt idx="3339">
                  <c:v>53.39</c:v>
                </c:pt>
                <c:pt idx="3340">
                  <c:v>53.4</c:v>
                </c:pt>
                <c:pt idx="3341">
                  <c:v>53.41</c:v>
                </c:pt>
                <c:pt idx="3342">
                  <c:v>53.42</c:v>
                </c:pt>
                <c:pt idx="3343">
                  <c:v>53.43</c:v>
                </c:pt>
                <c:pt idx="3344">
                  <c:v>53.44</c:v>
                </c:pt>
                <c:pt idx="3345">
                  <c:v>53.45</c:v>
                </c:pt>
                <c:pt idx="3346">
                  <c:v>53.46</c:v>
                </c:pt>
                <c:pt idx="3347">
                  <c:v>53.47</c:v>
                </c:pt>
                <c:pt idx="3348">
                  <c:v>53.48</c:v>
                </c:pt>
                <c:pt idx="3349">
                  <c:v>53.49</c:v>
                </c:pt>
                <c:pt idx="3350">
                  <c:v>53.5</c:v>
                </c:pt>
                <c:pt idx="3351">
                  <c:v>53.51</c:v>
                </c:pt>
                <c:pt idx="3352">
                  <c:v>53.52</c:v>
                </c:pt>
                <c:pt idx="3353">
                  <c:v>53.53</c:v>
                </c:pt>
                <c:pt idx="3354">
                  <c:v>53.54</c:v>
                </c:pt>
                <c:pt idx="3355">
                  <c:v>53.55</c:v>
                </c:pt>
                <c:pt idx="3356">
                  <c:v>53.56</c:v>
                </c:pt>
                <c:pt idx="3357">
                  <c:v>53.57</c:v>
                </c:pt>
                <c:pt idx="3358">
                  <c:v>53.58</c:v>
                </c:pt>
                <c:pt idx="3359">
                  <c:v>53.59</c:v>
                </c:pt>
                <c:pt idx="3360">
                  <c:v>53.6</c:v>
                </c:pt>
                <c:pt idx="3361">
                  <c:v>53.61</c:v>
                </c:pt>
                <c:pt idx="3362">
                  <c:v>53.62</c:v>
                </c:pt>
                <c:pt idx="3363">
                  <c:v>53.63</c:v>
                </c:pt>
                <c:pt idx="3364">
                  <c:v>53.64</c:v>
                </c:pt>
                <c:pt idx="3365">
                  <c:v>53.65</c:v>
                </c:pt>
                <c:pt idx="3366">
                  <c:v>53.66</c:v>
                </c:pt>
                <c:pt idx="3367">
                  <c:v>53.67</c:v>
                </c:pt>
                <c:pt idx="3368">
                  <c:v>53.68</c:v>
                </c:pt>
                <c:pt idx="3369">
                  <c:v>53.69</c:v>
                </c:pt>
                <c:pt idx="3370">
                  <c:v>53.7</c:v>
                </c:pt>
                <c:pt idx="3371">
                  <c:v>53.71</c:v>
                </c:pt>
                <c:pt idx="3372">
                  <c:v>53.72</c:v>
                </c:pt>
                <c:pt idx="3373">
                  <c:v>53.73</c:v>
                </c:pt>
                <c:pt idx="3374">
                  <c:v>53.74</c:v>
                </c:pt>
                <c:pt idx="3375">
                  <c:v>53.75</c:v>
                </c:pt>
                <c:pt idx="3376">
                  <c:v>53.76</c:v>
                </c:pt>
                <c:pt idx="3377">
                  <c:v>53.77</c:v>
                </c:pt>
                <c:pt idx="3378">
                  <c:v>53.78</c:v>
                </c:pt>
                <c:pt idx="3379">
                  <c:v>53.79</c:v>
                </c:pt>
                <c:pt idx="3380">
                  <c:v>53.8</c:v>
                </c:pt>
                <c:pt idx="3381">
                  <c:v>53.81</c:v>
                </c:pt>
                <c:pt idx="3382">
                  <c:v>53.82</c:v>
                </c:pt>
                <c:pt idx="3383">
                  <c:v>53.83</c:v>
                </c:pt>
                <c:pt idx="3384">
                  <c:v>53.84</c:v>
                </c:pt>
                <c:pt idx="3385">
                  <c:v>53.85</c:v>
                </c:pt>
                <c:pt idx="3386">
                  <c:v>53.86</c:v>
                </c:pt>
                <c:pt idx="3387">
                  <c:v>53.87</c:v>
                </c:pt>
                <c:pt idx="3388">
                  <c:v>53.88</c:v>
                </c:pt>
                <c:pt idx="3389">
                  <c:v>53.89</c:v>
                </c:pt>
                <c:pt idx="3390">
                  <c:v>53.9</c:v>
                </c:pt>
                <c:pt idx="3391">
                  <c:v>53.91</c:v>
                </c:pt>
                <c:pt idx="3392">
                  <c:v>53.92</c:v>
                </c:pt>
                <c:pt idx="3393">
                  <c:v>53.93</c:v>
                </c:pt>
                <c:pt idx="3394">
                  <c:v>53.94</c:v>
                </c:pt>
                <c:pt idx="3395">
                  <c:v>53.95</c:v>
                </c:pt>
                <c:pt idx="3396">
                  <c:v>53.96</c:v>
                </c:pt>
                <c:pt idx="3397">
                  <c:v>53.97</c:v>
                </c:pt>
                <c:pt idx="3398">
                  <c:v>53.98</c:v>
                </c:pt>
                <c:pt idx="3399">
                  <c:v>53.99</c:v>
                </c:pt>
                <c:pt idx="3400">
                  <c:v>54</c:v>
                </c:pt>
                <c:pt idx="3401">
                  <c:v>54.01</c:v>
                </c:pt>
                <c:pt idx="3402">
                  <c:v>54.02</c:v>
                </c:pt>
                <c:pt idx="3403">
                  <c:v>54.03</c:v>
                </c:pt>
                <c:pt idx="3404">
                  <c:v>54.04</c:v>
                </c:pt>
                <c:pt idx="3405">
                  <c:v>54.05</c:v>
                </c:pt>
                <c:pt idx="3406">
                  <c:v>54.06</c:v>
                </c:pt>
                <c:pt idx="3407">
                  <c:v>54.07</c:v>
                </c:pt>
                <c:pt idx="3408">
                  <c:v>54.08</c:v>
                </c:pt>
                <c:pt idx="3409">
                  <c:v>54.09</c:v>
                </c:pt>
                <c:pt idx="3410">
                  <c:v>54.1</c:v>
                </c:pt>
                <c:pt idx="3411">
                  <c:v>54.11</c:v>
                </c:pt>
                <c:pt idx="3412">
                  <c:v>54.12</c:v>
                </c:pt>
                <c:pt idx="3413">
                  <c:v>54.13</c:v>
                </c:pt>
                <c:pt idx="3414">
                  <c:v>54.14</c:v>
                </c:pt>
                <c:pt idx="3415">
                  <c:v>54.15</c:v>
                </c:pt>
                <c:pt idx="3416">
                  <c:v>54.16</c:v>
                </c:pt>
                <c:pt idx="3417">
                  <c:v>54.17</c:v>
                </c:pt>
                <c:pt idx="3418">
                  <c:v>54.18</c:v>
                </c:pt>
                <c:pt idx="3419">
                  <c:v>54.19</c:v>
                </c:pt>
                <c:pt idx="3420">
                  <c:v>54.2</c:v>
                </c:pt>
                <c:pt idx="3421">
                  <c:v>54.21</c:v>
                </c:pt>
                <c:pt idx="3422">
                  <c:v>54.22</c:v>
                </c:pt>
                <c:pt idx="3423">
                  <c:v>54.23</c:v>
                </c:pt>
                <c:pt idx="3424">
                  <c:v>54.24</c:v>
                </c:pt>
                <c:pt idx="3425">
                  <c:v>54.25</c:v>
                </c:pt>
                <c:pt idx="3426">
                  <c:v>54.26</c:v>
                </c:pt>
                <c:pt idx="3427">
                  <c:v>54.27</c:v>
                </c:pt>
                <c:pt idx="3428">
                  <c:v>54.28</c:v>
                </c:pt>
                <c:pt idx="3429">
                  <c:v>54.29</c:v>
                </c:pt>
                <c:pt idx="3430">
                  <c:v>54.3</c:v>
                </c:pt>
                <c:pt idx="3431">
                  <c:v>54.31</c:v>
                </c:pt>
                <c:pt idx="3432">
                  <c:v>54.32</c:v>
                </c:pt>
                <c:pt idx="3433">
                  <c:v>54.33</c:v>
                </c:pt>
                <c:pt idx="3434">
                  <c:v>54.34</c:v>
                </c:pt>
                <c:pt idx="3435">
                  <c:v>54.35</c:v>
                </c:pt>
                <c:pt idx="3436">
                  <c:v>54.36</c:v>
                </c:pt>
                <c:pt idx="3437">
                  <c:v>54.37</c:v>
                </c:pt>
                <c:pt idx="3438">
                  <c:v>54.38</c:v>
                </c:pt>
                <c:pt idx="3439">
                  <c:v>54.39</c:v>
                </c:pt>
                <c:pt idx="3440">
                  <c:v>54.4</c:v>
                </c:pt>
                <c:pt idx="3441">
                  <c:v>54.41</c:v>
                </c:pt>
                <c:pt idx="3442">
                  <c:v>54.42</c:v>
                </c:pt>
                <c:pt idx="3443">
                  <c:v>54.43</c:v>
                </c:pt>
                <c:pt idx="3444">
                  <c:v>54.44</c:v>
                </c:pt>
                <c:pt idx="3445">
                  <c:v>54.45</c:v>
                </c:pt>
                <c:pt idx="3446">
                  <c:v>54.46</c:v>
                </c:pt>
                <c:pt idx="3447">
                  <c:v>54.47</c:v>
                </c:pt>
                <c:pt idx="3448">
                  <c:v>54.48</c:v>
                </c:pt>
                <c:pt idx="3449">
                  <c:v>54.49</c:v>
                </c:pt>
                <c:pt idx="3450">
                  <c:v>54.5</c:v>
                </c:pt>
                <c:pt idx="3451">
                  <c:v>54.51</c:v>
                </c:pt>
                <c:pt idx="3452">
                  <c:v>54.52</c:v>
                </c:pt>
                <c:pt idx="3453">
                  <c:v>54.53</c:v>
                </c:pt>
                <c:pt idx="3454">
                  <c:v>54.54</c:v>
                </c:pt>
                <c:pt idx="3455">
                  <c:v>54.55</c:v>
                </c:pt>
                <c:pt idx="3456">
                  <c:v>54.56</c:v>
                </c:pt>
                <c:pt idx="3457">
                  <c:v>54.57</c:v>
                </c:pt>
                <c:pt idx="3458">
                  <c:v>54.58</c:v>
                </c:pt>
                <c:pt idx="3459">
                  <c:v>54.59</c:v>
                </c:pt>
                <c:pt idx="3460">
                  <c:v>54.6</c:v>
                </c:pt>
                <c:pt idx="3461">
                  <c:v>54.61</c:v>
                </c:pt>
                <c:pt idx="3462">
                  <c:v>54.62</c:v>
                </c:pt>
                <c:pt idx="3463">
                  <c:v>54.63</c:v>
                </c:pt>
                <c:pt idx="3464">
                  <c:v>54.64</c:v>
                </c:pt>
                <c:pt idx="3465">
                  <c:v>54.65</c:v>
                </c:pt>
                <c:pt idx="3466">
                  <c:v>54.66</c:v>
                </c:pt>
                <c:pt idx="3467">
                  <c:v>54.67</c:v>
                </c:pt>
                <c:pt idx="3468">
                  <c:v>54.68</c:v>
                </c:pt>
                <c:pt idx="3469">
                  <c:v>54.69</c:v>
                </c:pt>
                <c:pt idx="3470">
                  <c:v>54.7</c:v>
                </c:pt>
                <c:pt idx="3471">
                  <c:v>54.71</c:v>
                </c:pt>
                <c:pt idx="3472">
                  <c:v>54.72</c:v>
                </c:pt>
                <c:pt idx="3473">
                  <c:v>54.73</c:v>
                </c:pt>
                <c:pt idx="3474">
                  <c:v>54.74</c:v>
                </c:pt>
                <c:pt idx="3475">
                  <c:v>54.75</c:v>
                </c:pt>
                <c:pt idx="3476">
                  <c:v>54.76</c:v>
                </c:pt>
                <c:pt idx="3477">
                  <c:v>54.77</c:v>
                </c:pt>
                <c:pt idx="3478">
                  <c:v>54.78</c:v>
                </c:pt>
                <c:pt idx="3479">
                  <c:v>54.79</c:v>
                </c:pt>
                <c:pt idx="3480">
                  <c:v>54.8</c:v>
                </c:pt>
                <c:pt idx="3481">
                  <c:v>54.81</c:v>
                </c:pt>
                <c:pt idx="3482">
                  <c:v>54.82</c:v>
                </c:pt>
                <c:pt idx="3483">
                  <c:v>54.83</c:v>
                </c:pt>
                <c:pt idx="3484">
                  <c:v>54.84</c:v>
                </c:pt>
                <c:pt idx="3485">
                  <c:v>54.85</c:v>
                </c:pt>
                <c:pt idx="3486">
                  <c:v>54.86</c:v>
                </c:pt>
                <c:pt idx="3487">
                  <c:v>54.87</c:v>
                </c:pt>
                <c:pt idx="3488">
                  <c:v>54.88</c:v>
                </c:pt>
                <c:pt idx="3489">
                  <c:v>54.89</c:v>
                </c:pt>
                <c:pt idx="3490">
                  <c:v>54.9</c:v>
                </c:pt>
                <c:pt idx="3491">
                  <c:v>54.91</c:v>
                </c:pt>
                <c:pt idx="3492">
                  <c:v>54.92</c:v>
                </c:pt>
                <c:pt idx="3493">
                  <c:v>54.93</c:v>
                </c:pt>
                <c:pt idx="3494">
                  <c:v>54.94</c:v>
                </c:pt>
                <c:pt idx="3495">
                  <c:v>54.95</c:v>
                </c:pt>
                <c:pt idx="3496">
                  <c:v>54.96</c:v>
                </c:pt>
                <c:pt idx="3497">
                  <c:v>54.97</c:v>
                </c:pt>
                <c:pt idx="3498">
                  <c:v>54.98</c:v>
                </c:pt>
                <c:pt idx="3499">
                  <c:v>54.99</c:v>
                </c:pt>
                <c:pt idx="3500">
                  <c:v>55</c:v>
                </c:pt>
                <c:pt idx="3501">
                  <c:v>55.01</c:v>
                </c:pt>
                <c:pt idx="3502">
                  <c:v>55.02</c:v>
                </c:pt>
                <c:pt idx="3503">
                  <c:v>55.03</c:v>
                </c:pt>
                <c:pt idx="3504">
                  <c:v>55.04</c:v>
                </c:pt>
                <c:pt idx="3505">
                  <c:v>55.05</c:v>
                </c:pt>
                <c:pt idx="3506">
                  <c:v>55.06</c:v>
                </c:pt>
                <c:pt idx="3507">
                  <c:v>55.07</c:v>
                </c:pt>
                <c:pt idx="3508">
                  <c:v>55.08</c:v>
                </c:pt>
                <c:pt idx="3509">
                  <c:v>55.09</c:v>
                </c:pt>
                <c:pt idx="3510">
                  <c:v>55.1</c:v>
                </c:pt>
                <c:pt idx="3511">
                  <c:v>55.11</c:v>
                </c:pt>
                <c:pt idx="3512">
                  <c:v>55.12</c:v>
                </c:pt>
                <c:pt idx="3513">
                  <c:v>55.13</c:v>
                </c:pt>
                <c:pt idx="3514">
                  <c:v>55.14</c:v>
                </c:pt>
                <c:pt idx="3515">
                  <c:v>55.15</c:v>
                </c:pt>
                <c:pt idx="3516">
                  <c:v>55.16</c:v>
                </c:pt>
                <c:pt idx="3517">
                  <c:v>55.17</c:v>
                </c:pt>
                <c:pt idx="3518">
                  <c:v>55.18</c:v>
                </c:pt>
                <c:pt idx="3519">
                  <c:v>55.19</c:v>
                </c:pt>
                <c:pt idx="3520">
                  <c:v>55.2</c:v>
                </c:pt>
                <c:pt idx="3521">
                  <c:v>55.21</c:v>
                </c:pt>
                <c:pt idx="3522">
                  <c:v>55.22</c:v>
                </c:pt>
                <c:pt idx="3523">
                  <c:v>55.23</c:v>
                </c:pt>
                <c:pt idx="3524">
                  <c:v>55.24</c:v>
                </c:pt>
                <c:pt idx="3525">
                  <c:v>55.25</c:v>
                </c:pt>
                <c:pt idx="3526">
                  <c:v>55.26</c:v>
                </c:pt>
                <c:pt idx="3527">
                  <c:v>55.27</c:v>
                </c:pt>
                <c:pt idx="3528">
                  <c:v>55.28</c:v>
                </c:pt>
                <c:pt idx="3529">
                  <c:v>55.29</c:v>
                </c:pt>
                <c:pt idx="3530">
                  <c:v>55.3</c:v>
                </c:pt>
                <c:pt idx="3531">
                  <c:v>55.31</c:v>
                </c:pt>
                <c:pt idx="3532">
                  <c:v>55.32</c:v>
                </c:pt>
                <c:pt idx="3533">
                  <c:v>55.33</c:v>
                </c:pt>
                <c:pt idx="3534">
                  <c:v>55.34</c:v>
                </c:pt>
                <c:pt idx="3535">
                  <c:v>55.35</c:v>
                </c:pt>
                <c:pt idx="3536">
                  <c:v>55.36</c:v>
                </c:pt>
                <c:pt idx="3537">
                  <c:v>55.37</c:v>
                </c:pt>
                <c:pt idx="3538">
                  <c:v>55.38</c:v>
                </c:pt>
                <c:pt idx="3539">
                  <c:v>55.39</c:v>
                </c:pt>
                <c:pt idx="3540">
                  <c:v>55.4</c:v>
                </c:pt>
                <c:pt idx="3541">
                  <c:v>55.41</c:v>
                </c:pt>
                <c:pt idx="3542">
                  <c:v>55.42</c:v>
                </c:pt>
                <c:pt idx="3543">
                  <c:v>55.43</c:v>
                </c:pt>
                <c:pt idx="3544">
                  <c:v>55.44</c:v>
                </c:pt>
                <c:pt idx="3545">
                  <c:v>55.45</c:v>
                </c:pt>
                <c:pt idx="3546">
                  <c:v>55.46</c:v>
                </c:pt>
                <c:pt idx="3547">
                  <c:v>55.47</c:v>
                </c:pt>
                <c:pt idx="3548">
                  <c:v>55.48</c:v>
                </c:pt>
                <c:pt idx="3549">
                  <c:v>55.49</c:v>
                </c:pt>
                <c:pt idx="3550">
                  <c:v>55.5</c:v>
                </c:pt>
                <c:pt idx="3551">
                  <c:v>55.51</c:v>
                </c:pt>
                <c:pt idx="3552">
                  <c:v>55.52</c:v>
                </c:pt>
                <c:pt idx="3553">
                  <c:v>55.53</c:v>
                </c:pt>
                <c:pt idx="3554">
                  <c:v>55.54</c:v>
                </c:pt>
                <c:pt idx="3555">
                  <c:v>55.55</c:v>
                </c:pt>
                <c:pt idx="3556">
                  <c:v>55.56</c:v>
                </c:pt>
                <c:pt idx="3557">
                  <c:v>55.57</c:v>
                </c:pt>
                <c:pt idx="3558">
                  <c:v>55.58</c:v>
                </c:pt>
                <c:pt idx="3559">
                  <c:v>55.59</c:v>
                </c:pt>
                <c:pt idx="3560">
                  <c:v>55.6</c:v>
                </c:pt>
                <c:pt idx="3561">
                  <c:v>55.61</c:v>
                </c:pt>
                <c:pt idx="3562">
                  <c:v>55.62</c:v>
                </c:pt>
                <c:pt idx="3563">
                  <c:v>55.63</c:v>
                </c:pt>
                <c:pt idx="3564">
                  <c:v>55.64</c:v>
                </c:pt>
                <c:pt idx="3565">
                  <c:v>55.65</c:v>
                </c:pt>
                <c:pt idx="3566">
                  <c:v>55.66</c:v>
                </c:pt>
                <c:pt idx="3567">
                  <c:v>55.67</c:v>
                </c:pt>
                <c:pt idx="3568">
                  <c:v>55.68</c:v>
                </c:pt>
                <c:pt idx="3569">
                  <c:v>55.69</c:v>
                </c:pt>
                <c:pt idx="3570">
                  <c:v>55.7</c:v>
                </c:pt>
                <c:pt idx="3571">
                  <c:v>55.71</c:v>
                </c:pt>
                <c:pt idx="3572">
                  <c:v>55.72</c:v>
                </c:pt>
                <c:pt idx="3573">
                  <c:v>55.73</c:v>
                </c:pt>
                <c:pt idx="3574">
                  <c:v>55.74</c:v>
                </c:pt>
                <c:pt idx="3575">
                  <c:v>55.75</c:v>
                </c:pt>
                <c:pt idx="3576">
                  <c:v>55.76</c:v>
                </c:pt>
                <c:pt idx="3577">
                  <c:v>55.77</c:v>
                </c:pt>
                <c:pt idx="3578">
                  <c:v>55.78</c:v>
                </c:pt>
                <c:pt idx="3579">
                  <c:v>55.79</c:v>
                </c:pt>
                <c:pt idx="3580">
                  <c:v>55.8</c:v>
                </c:pt>
                <c:pt idx="3581">
                  <c:v>55.81</c:v>
                </c:pt>
                <c:pt idx="3582">
                  <c:v>55.82</c:v>
                </c:pt>
                <c:pt idx="3583">
                  <c:v>55.83</c:v>
                </c:pt>
                <c:pt idx="3584">
                  <c:v>55.84</c:v>
                </c:pt>
                <c:pt idx="3585">
                  <c:v>55.85</c:v>
                </c:pt>
                <c:pt idx="3586">
                  <c:v>55.86</c:v>
                </c:pt>
                <c:pt idx="3587">
                  <c:v>55.87</c:v>
                </c:pt>
                <c:pt idx="3588">
                  <c:v>55.88</c:v>
                </c:pt>
                <c:pt idx="3589">
                  <c:v>55.89</c:v>
                </c:pt>
                <c:pt idx="3590">
                  <c:v>55.9</c:v>
                </c:pt>
                <c:pt idx="3591">
                  <c:v>55.91</c:v>
                </c:pt>
                <c:pt idx="3592">
                  <c:v>55.92</c:v>
                </c:pt>
                <c:pt idx="3593">
                  <c:v>55.93</c:v>
                </c:pt>
                <c:pt idx="3594">
                  <c:v>55.94</c:v>
                </c:pt>
                <c:pt idx="3595">
                  <c:v>55.95</c:v>
                </c:pt>
                <c:pt idx="3596">
                  <c:v>55.96</c:v>
                </c:pt>
                <c:pt idx="3597">
                  <c:v>55.97</c:v>
                </c:pt>
                <c:pt idx="3598">
                  <c:v>55.98</c:v>
                </c:pt>
                <c:pt idx="3599">
                  <c:v>55.99</c:v>
                </c:pt>
                <c:pt idx="3600">
                  <c:v>56</c:v>
                </c:pt>
                <c:pt idx="3601">
                  <c:v>56.01</c:v>
                </c:pt>
                <c:pt idx="3602">
                  <c:v>56.02</c:v>
                </c:pt>
                <c:pt idx="3603">
                  <c:v>56.03</c:v>
                </c:pt>
                <c:pt idx="3604">
                  <c:v>56.04</c:v>
                </c:pt>
                <c:pt idx="3605">
                  <c:v>56.05</c:v>
                </c:pt>
                <c:pt idx="3606">
                  <c:v>56.06</c:v>
                </c:pt>
                <c:pt idx="3607">
                  <c:v>56.07</c:v>
                </c:pt>
                <c:pt idx="3608">
                  <c:v>56.08</c:v>
                </c:pt>
                <c:pt idx="3609">
                  <c:v>56.09</c:v>
                </c:pt>
                <c:pt idx="3610">
                  <c:v>56.1</c:v>
                </c:pt>
                <c:pt idx="3611">
                  <c:v>56.11</c:v>
                </c:pt>
                <c:pt idx="3612">
                  <c:v>56.12</c:v>
                </c:pt>
                <c:pt idx="3613">
                  <c:v>56.13</c:v>
                </c:pt>
                <c:pt idx="3614">
                  <c:v>56.14</c:v>
                </c:pt>
                <c:pt idx="3615">
                  <c:v>56.15</c:v>
                </c:pt>
                <c:pt idx="3616">
                  <c:v>56.16</c:v>
                </c:pt>
                <c:pt idx="3617">
                  <c:v>56.17</c:v>
                </c:pt>
                <c:pt idx="3618">
                  <c:v>56.18</c:v>
                </c:pt>
                <c:pt idx="3619">
                  <c:v>56.19</c:v>
                </c:pt>
                <c:pt idx="3620">
                  <c:v>56.2</c:v>
                </c:pt>
                <c:pt idx="3621">
                  <c:v>56.21</c:v>
                </c:pt>
                <c:pt idx="3622">
                  <c:v>56.22</c:v>
                </c:pt>
                <c:pt idx="3623">
                  <c:v>56.23</c:v>
                </c:pt>
                <c:pt idx="3624">
                  <c:v>56.24</c:v>
                </c:pt>
                <c:pt idx="3625">
                  <c:v>56.25</c:v>
                </c:pt>
                <c:pt idx="3626">
                  <c:v>56.26</c:v>
                </c:pt>
                <c:pt idx="3627">
                  <c:v>56.27</c:v>
                </c:pt>
                <c:pt idx="3628">
                  <c:v>56.28</c:v>
                </c:pt>
                <c:pt idx="3629">
                  <c:v>56.29</c:v>
                </c:pt>
                <c:pt idx="3630">
                  <c:v>56.3</c:v>
                </c:pt>
                <c:pt idx="3631">
                  <c:v>56.31</c:v>
                </c:pt>
                <c:pt idx="3632">
                  <c:v>56.32</c:v>
                </c:pt>
                <c:pt idx="3633">
                  <c:v>56.33</c:v>
                </c:pt>
                <c:pt idx="3634">
                  <c:v>56.34</c:v>
                </c:pt>
                <c:pt idx="3635">
                  <c:v>56.35</c:v>
                </c:pt>
                <c:pt idx="3636">
                  <c:v>56.36</c:v>
                </c:pt>
                <c:pt idx="3637">
                  <c:v>56.37</c:v>
                </c:pt>
                <c:pt idx="3638">
                  <c:v>56.38</c:v>
                </c:pt>
                <c:pt idx="3639">
                  <c:v>56.39</c:v>
                </c:pt>
                <c:pt idx="3640">
                  <c:v>56.4</c:v>
                </c:pt>
                <c:pt idx="3641">
                  <c:v>56.41</c:v>
                </c:pt>
                <c:pt idx="3642">
                  <c:v>56.42</c:v>
                </c:pt>
                <c:pt idx="3643">
                  <c:v>56.43</c:v>
                </c:pt>
                <c:pt idx="3644">
                  <c:v>56.44</c:v>
                </c:pt>
                <c:pt idx="3645">
                  <c:v>56.45</c:v>
                </c:pt>
                <c:pt idx="3646">
                  <c:v>56.46</c:v>
                </c:pt>
                <c:pt idx="3647">
                  <c:v>56.47</c:v>
                </c:pt>
                <c:pt idx="3648">
                  <c:v>56.48</c:v>
                </c:pt>
                <c:pt idx="3649">
                  <c:v>56.49</c:v>
                </c:pt>
                <c:pt idx="3650">
                  <c:v>56.5</c:v>
                </c:pt>
                <c:pt idx="3651">
                  <c:v>56.51</c:v>
                </c:pt>
                <c:pt idx="3652">
                  <c:v>56.52</c:v>
                </c:pt>
                <c:pt idx="3653">
                  <c:v>56.53</c:v>
                </c:pt>
                <c:pt idx="3654">
                  <c:v>56.54</c:v>
                </c:pt>
                <c:pt idx="3655">
                  <c:v>56.55</c:v>
                </c:pt>
                <c:pt idx="3656">
                  <c:v>56.56</c:v>
                </c:pt>
                <c:pt idx="3657">
                  <c:v>56.57</c:v>
                </c:pt>
                <c:pt idx="3658">
                  <c:v>56.58</c:v>
                </c:pt>
                <c:pt idx="3659">
                  <c:v>56.59</c:v>
                </c:pt>
                <c:pt idx="3660">
                  <c:v>56.6</c:v>
                </c:pt>
                <c:pt idx="3661">
                  <c:v>56.61</c:v>
                </c:pt>
                <c:pt idx="3662">
                  <c:v>56.62</c:v>
                </c:pt>
                <c:pt idx="3663">
                  <c:v>56.63</c:v>
                </c:pt>
                <c:pt idx="3664">
                  <c:v>56.64</c:v>
                </c:pt>
                <c:pt idx="3665">
                  <c:v>56.65</c:v>
                </c:pt>
                <c:pt idx="3666">
                  <c:v>56.66</c:v>
                </c:pt>
                <c:pt idx="3667">
                  <c:v>56.67</c:v>
                </c:pt>
                <c:pt idx="3668">
                  <c:v>56.68</c:v>
                </c:pt>
                <c:pt idx="3669">
                  <c:v>56.69</c:v>
                </c:pt>
                <c:pt idx="3670">
                  <c:v>56.7</c:v>
                </c:pt>
                <c:pt idx="3671">
                  <c:v>56.71</c:v>
                </c:pt>
                <c:pt idx="3672">
                  <c:v>56.72</c:v>
                </c:pt>
                <c:pt idx="3673">
                  <c:v>56.73</c:v>
                </c:pt>
                <c:pt idx="3674">
                  <c:v>56.74</c:v>
                </c:pt>
                <c:pt idx="3675">
                  <c:v>56.75</c:v>
                </c:pt>
                <c:pt idx="3676">
                  <c:v>56.76</c:v>
                </c:pt>
                <c:pt idx="3677">
                  <c:v>56.77</c:v>
                </c:pt>
                <c:pt idx="3678">
                  <c:v>56.78</c:v>
                </c:pt>
                <c:pt idx="3679">
                  <c:v>56.79</c:v>
                </c:pt>
                <c:pt idx="3680">
                  <c:v>56.8</c:v>
                </c:pt>
                <c:pt idx="3681">
                  <c:v>56.81</c:v>
                </c:pt>
                <c:pt idx="3682">
                  <c:v>56.82</c:v>
                </c:pt>
                <c:pt idx="3683">
                  <c:v>56.83</c:v>
                </c:pt>
                <c:pt idx="3684">
                  <c:v>56.84</c:v>
                </c:pt>
                <c:pt idx="3685">
                  <c:v>56.85</c:v>
                </c:pt>
                <c:pt idx="3686">
                  <c:v>56.86</c:v>
                </c:pt>
                <c:pt idx="3687">
                  <c:v>56.87</c:v>
                </c:pt>
                <c:pt idx="3688">
                  <c:v>56.88</c:v>
                </c:pt>
                <c:pt idx="3689">
                  <c:v>56.89</c:v>
                </c:pt>
                <c:pt idx="3690">
                  <c:v>56.9</c:v>
                </c:pt>
                <c:pt idx="3691">
                  <c:v>56.91</c:v>
                </c:pt>
                <c:pt idx="3692">
                  <c:v>56.92</c:v>
                </c:pt>
                <c:pt idx="3693">
                  <c:v>56.93</c:v>
                </c:pt>
                <c:pt idx="3694">
                  <c:v>56.94</c:v>
                </c:pt>
                <c:pt idx="3695">
                  <c:v>56.95</c:v>
                </c:pt>
                <c:pt idx="3696">
                  <c:v>56.96</c:v>
                </c:pt>
                <c:pt idx="3697">
                  <c:v>56.97</c:v>
                </c:pt>
                <c:pt idx="3698">
                  <c:v>56.98</c:v>
                </c:pt>
                <c:pt idx="3699">
                  <c:v>56.99</c:v>
                </c:pt>
                <c:pt idx="3700">
                  <c:v>57</c:v>
                </c:pt>
                <c:pt idx="3701">
                  <c:v>57.01</c:v>
                </c:pt>
                <c:pt idx="3702">
                  <c:v>57.02</c:v>
                </c:pt>
                <c:pt idx="3703">
                  <c:v>57.03</c:v>
                </c:pt>
                <c:pt idx="3704">
                  <c:v>57.04</c:v>
                </c:pt>
                <c:pt idx="3705">
                  <c:v>57.05</c:v>
                </c:pt>
                <c:pt idx="3706">
                  <c:v>57.06</c:v>
                </c:pt>
                <c:pt idx="3707">
                  <c:v>57.07</c:v>
                </c:pt>
                <c:pt idx="3708">
                  <c:v>57.08</c:v>
                </c:pt>
                <c:pt idx="3709">
                  <c:v>57.09</c:v>
                </c:pt>
                <c:pt idx="3710">
                  <c:v>57.1</c:v>
                </c:pt>
                <c:pt idx="3711">
                  <c:v>57.11</c:v>
                </c:pt>
                <c:pt idx="3712">
                  <c:v>57.12</c:v>
                </c:pt>
                <c:pt idx="3713">
                  <c:v>57.13</c:v>
                </c:pt>
                <c:pt idx="3714">
                  <c:v>57.14</c:v>
                </c:pt>
                <c:pt idx="3715">
                  <c:v>57.15</c:v>
                </c:pt>
                <c:pt idx="3716">
                  <c:v>57.16</c:v>
                </c:pt>
                <c:pt idx="3717">
                  <c:v>57.17</c:v>
                </c:pt>
                <c:pt idx="3718">
                  <c:v>57.18</c:v>
                </c:pt>
                <c:pt idx="3719">
                  <c:v>57.19</c:v>
                </c:pt>
                <c:pt idx="3720">
                  <c:v>57.2</c:v>
                </c:pt>
                <c:pt idx="3721">
                  <c:v>57.21</c:v>
                </c:pt>
                <c:pt idx="3722">
                  <c:v>57.22</c:v>
                </c:pt>
                <c:pt idx="3723">
                  <c:v>57.23</c:v>
                </c:pt>
                <c:pt idx="3724">
                  <c:v>57.24</c:v>
                </c:pt>
                <c:pt idx="3725">
                  <c:v>57.25</c:v>
                </c:pt>
                <c:pt idx="3726">
                  <c:v>57.26</c:v>
                </c:pt>
                <c:pt idx="3727">
                  <c:v>57.27</c:v>
                </c:pt>
                <c:pt idx="3728">
                  <c:v>57.28</c:v>
                </c:pt>
                <c:pt idx="3729">
                  <c:v>57.29</c:v>
                </c:pt>
                <c:pt idx="3730">
                  <c:v>57.3</c:v>
                </c:pt>
                <c:pt idx="3731">
                  <c:v>57.31</c:v>
                </c:pt>
                <c:pt idx="3732">
                  <c:v>57.32</c:v>
                </c:pt>
                <c:pt idx="3733">
                  <c:v>57.33</c:v>
                </c:pt>
                <c:pt idx="3734">
                  <c:v>57.34</c:v>
                </c:pt>
                <c:pt idx="3735">
                  <c:v>57.35</c:v>
                </c:pt>
                <c:pt idx="3736">
                  <c:v>57.36</c:v>
                </c:pt>
                <c:pt idx="3737">
                  <c:v>57.37</c:v>
                </c:pt>
                <c:pt idx="3738">
                  <c:v>57.38</c:v>
                </c:pt>
                <c:pt idx="3739">
                  <c:v>57.39</c:v>
                </c:pt>
                <c:pt idx="3740">
                  <c:v>57.4</c:v>
                </c:pt>
                <c:pt idx="3741">
                  <c:v>57.41</c:v>
                </c:pt>
                <c:pt idx="3742">
                  <c:v>57.42</c:v>
                </c:pt>
                <c:pt idx="3743">
                  <c:v>57.43</c:v>
                </c:pt>
                <c:pt idx="3744">
                  <c:v>57.44</c:v>
                </c:pt>
                <c:pt idx="3745">
                  <c:v>57.45</c:v>
                </c:pt>
                <c:pt idx="3746">
                  <c:v>57.46</c:v>
                </c:pt>
                <c:pt idx="3747">
                  <c:v>57.47</c:v>
                </c:pt>
                <c:pt idx="3748">
                  <c:v>57.48</c:v>
                </c:pt>
                <c:pt idx="3749">
                  <c:v>57.49</c:v>
                </c:pt>
                <c:pt idx="3750">
                  <c:v>57.5</c:v>
                </c:pt>
                <c:pt idx="3751">
                  <c:v>57.51</c:v>
                </c:pt>
                <c:pt idx="3752">
                  <c:v>57.52</c:v>
                </c:pt>
                <c:pt idx="3753">
                  <c:v>57.53</c:v>
                </c:pt>
                <c:pt idx="3754">
                  <c:v>57.54</c:v>
                </c:pt>
                <c:pt idx="3755">
                  <c:v>57.55</c:v>
                </c:pt>
                <c:pt idx="3756">
                  <c:v>57.56</c:v>
                </c:pt>
                <c:pt idx="3757">
                  <c:v>57.57</c:v>
                </c:pt>
                <c:pt idx="3758">
                  <c:v>57.58</c:v>
                </c:pt>
                <c:pt idx="3759">
                  <c:v>57.59</c:v>
                </c:pt>
                <c:pt idx="3760">
                  <c:v>57.6</c:v>
                </c:pt>
                <c:pt idx="3761">
                  <c:v>57.61</c:v>
                </c:pt>
                <c:pt idx="3762">
                  <c:v>57.62</c:v>
                </c:pt>
                <c:pt idx="3763">
                  <c:v>57.63</c:v>
                </c:pt>
                <c:pt idx="3764">
                  <c:v>57.64</c:v>
                </c:pt>
                <c:pt idx="3765">
                  <c:v>57.65</c:v>
                </c:pt>
                <c:pt idx="3766">
                  <c:v>57.66</c:v>
                </c:pt>
                <c:pt idx="3767">
                  <c:v>57.67</c:v>
                </c:pt>
                <c:pt idx="3768">
                  <c:v>57.68</c:v>
                </c:pt>
                <c:pt idx="3769">
                  <c:v>57.69</c:v>
                </c:pt>
                <c:pt idx="3770">
                  <c:v>57.7</c:v>
                </c:pt>
                <c:pt idx="3771">
                  <c:v>57.71</c:v>
                </c:pt>
                <c:pt idx="3772">
                  <c:v>57.72</c:v>
                </c:pt>
                <c:pt idx="3773">
                  <c:v>57.73</c:v>
                </c:pt>
                <c:pt idx="3774">
                  <c:v>57.74</c:v>
                </c:pt>
                <c:pt idx="3775">
                  <c:v>57.75</c:v>
                </c:pt>
                <c:pt idx="3776">
                  <c:v>57.76</c:v>
                </c:pt>
                <c:pt idx="3777">
                  <c:v>57.77</c:v>
                </c:pt>
                <c:pt idx="3778">
                  <c:v>57.78</c:v>
                </c:pt>
                <c:pt idx="3779">
                  <c:v>57.79</c:v>
                </c:pt>
                <c:pt idx="3780">
                  <c:v>57.8</c:v>
                </c:pt>
                <c:pt idx="3781">
                  <c:v>57.81</c:v>
                </c:pt>
                <c:pt idx="3782">
                  <c:v>57.82</c:v>
                </c:pt>
                <c:pt idx="3783">
                  <c:v>57.83</c:v>
                </c:pt>
                <c:pt idx="3784">
                  <c:v>57.84</c:v>
                </c:pt>
                <c:pt idx="3785">
                  <c:v>57.85</c:v>
                </c:pt>
                <c:pt idx="3786">
                  <c:v>57.86</c:v>
                </c:pt>
                <c:pt idx="3787">
                  <c:v>57.87</c:v>
                </c:pt>
                <c:pt idx="3788">
                  <c:v>57.88</c:v>
                </c:pt>
                <c:pt idx="3789">
                  <c:v>57.89</c:v>
                </c:pt>
                <c:pt idx="3790">
                  <c:v>57.9</c:v>
                </c:pt>
                <c:pt idx="3791">
                  <c:v>57.91</c:v>
                </c:pt>
                <c:pt idx="3792">
                  <c:v>57.92</c:v>
                </c:pt>
                <c:pt idx="3793">
                  <c:v>57.93</c:v>
                </c:pt>
                <c:pt idx="3794">
                  <c:v>57.94</c:v>
                </c:pt>
                <c:pt idx="3795">
                  <c:v>57.95</c:v>
                </c:pt>
                <c:pt idx="3796">
                  <c:v>57.96</c:v>
                </c:pt>
                <c:pt idx="3797">
                  <c:v>57.97</c:v>
                </c:pt>
                <c:pt idx="3798">
                  <c:v>57.98</c:v>
                </c:pt>
                <c:pt idx="3799">
                  <c:v>57.99</c:v>
                </c:pt>
                <c:pt idx="3800">
                  <c:v>58</c:v>
                </c:pt>
                <c:pt idx="3801">
                  <c:v>58.01</c:v>
                </c:pt>
                <c:pt idx="3802">
                  <c:v>58.02</c:v>
                </c:pt>
                <c:pt idx="3803">
                  <c:v>58.03</c:v>
                </c:pt>
                <c:pt idx="3804">
                  <c:v>58.04</c:v>
                </c:pt>
                <c:pt idx="3805">
                  <c:v>58.05</c:v>
                </c:pt>
                <c:pt idx="3806">
                  <c:v>58.06</c:v>
                </c:pt>
                <c:pt idx="3807">
                  <c:v>58.07</c:v>
                </c:pt>
                <c:pt idx="3808">
                  <c:v>58.08</c:v>
                </c:pt>
                <c:pt idx="3809">
                  <c:v>58.09</c:v>
                </c:pt>
                <c:pt idx="3810">
                  <c:v>58.1</c:v>
                </c:pt>
                <c:pt idx="3811">
                  <c:v>58.11</c:v>
                </c:pt>
                <c:pt idx="3812">
                  <c:v>58.12</c:v>
                </c:pt>
                <c:pt idx="3813">
                  <c:v>58.13</c:v>
                </c:pt>
                <c:pt idx="3814">
                  <c:v>58.14</c:v>
                </c:pt>
                <c:pt idx="3815">
                  <c:v>58.15</c:v>
                </c:pt>
                <c:pt idx="3816">
                  <c:v>58.16</c:v>
                </c:pt>
                <c:pt idx="3817">
                  <c:v>58.17</c:v>
                </c:pt>
                <c:pt idx="3818">
                  <c:v>58.18</c:v>
                </c:pt>
                <c:pt idx="3819">
                  <c:v>58.19</c:v>
                </c:pt>
                <c:pt idx="3820">
                  <c:v>58.2</c:v>
                </c:pt>
                <c:pt idx="3821">
                  <c:v>58.21</c:v>
                </c:pt>
                <c:pt idx="3822">
                  <c:v>58.22</c:v>
                </c:pt>
                <c:pt idx="3823">
                  <c:v>58.23</c:v>
                </c:pt>
                <c:pt idx="3824">
                  <c:v>58.24</c:v>
                </c:pt>
                <c:pt idx="3825">
                  <c:v>58.25</c:v>
                </c:pt>
                <c:pt idx="3826">
                  <c:v>58.26</c:v>
                </c:pt>
                <c:pt idx="3827">
                  <c:v>58.27</c:v>
                </c:pt>
                <c:pt idx="3828">
                  <c:v>58.28</c:v>
                </c:pt>
                <c:pt idx="3829">
                  <c:v>58.29</c:v>
                </c:pt>
                <c:pt idx="3830">
                  <c:v>58.3</c:v>
                </c:pt>
                <c:pt idx="3831">
                  <c:v>58.31</c:v>
                </c:pt>
                <c:pt idx="3832">
                  <c:v>58.32</c:v>
                </c:pt>
                <c:pt idx="3833">
                  <c:v>58.33</c:v>
                </c:pt>
                <c:pt idx="3834">
                  <c:v>58.34</c:v>
                </c:pt>
                <c:pt idx="3835">
                  <c:v>58.35</c:v>
                </c:pt>
                <c:pt idx="3836">
                  <c:v>58.36</c:v>
                </c:pt>
                <c:pt idx="3837">
                  <c:v>58.37</c:v>
                </c:pt>
                <c:pt idx="3838">
                  <c:v>58.38</c:v>
                </c:pt>
                <c:pt idx="3839">
                  <c:v>58.39</c:v>
                </c:pt>
                <c:pt idx="3840">
                  <c:v>58.4</c:v>
                </c:pt>
                <c:pt idx="3841">
                  <c:v>58.41</c:v>
                </c:pt>
                <c:pt idx="3842">
                  <c:v>58.42</c:v>
                </c:pt>
                <c:pt idx="3843">
                  <c:v>58.43</c:v>
                </c:pt>
                <c:pt idx="3844">
                  <c:v>58.44</c:v>
                </c:pt>
                <c:pt idx="3845">
                  <c:v>58.45</c:v>
                </c:pt>
                <c:pt idx="3846">
                  <c:v>58.46</c:v>
                </c:pt>
                <c:pt idx="3847">
                  <c:v>58.47</c:v>
                </c:pt>
                <c:pt idx="3848">
                  <c:v>58.48</c:v>
                </c:pt>
                <c:pt idx="3849">
                  <c:v>58.49</c:v>
                </c:pt>
                <c:pt idx="3850">
                  <c:v>58.5</c:v>
                </c:pt>
                <c:pt idx="3851">
                  <c:v>58.51</c:v>
                </c:pt>
                <c:pt idx="3852">
                  <c:v>58.52</c:v>
                </c:pt>
                <c:pt idx="3853">
                  <c:v>58.53</c:v>
                </c:pt>
                <c:pt idx="3854">
                  <c:v>58.54</c:v>
                </c:pt>
                <c:pt idx="3855">
                  <c:v>58.55</c:v>
                </c:pt>
                <c:pt idx="3856">
                  <c:v>58.56</c:v>
                </c:pt>
                <c:pt idx="3857">
                  <c:v>58.57</c:v>
                </c:pt>
                <c:pt idx="3858">
                  <c:v>58.58</c:v>
                </c:pt>
                <c:pt idx="3859">
                  <c:v>58.59</c:v>
                </c:pt>
                <c:pt idx="3860">
                  <c:v>58.6</c:v>
                </c:pt>
                <c:pt idx="3861">
                  <c:v>58.61</c:v>
                </c:pt>
                <c:pt idx="3862">
                  <c:v>58.62</c:v>
                </c:pt>
                <c:pt idx="3863">
                  <c:v>58.63</c:v>
                </c:pt>
                <c:pt idx="3864">
                  <c:v>58.64</c:v>
                </c:pt>
                <c:pt idx="3865">
                  <c:v>58.65</c:v>
                </c:pt>
                <c:pt idx="3866">
                  <c:v>58.66</c:v>
                </c:pt>
                <c:pt idx="3867">
                  <c:v>58.67</c:v>
                </c:pt>
                <c:pt idx="3868">
                  <c:v>58.68</c:v>
                </c:pt>
                <c:pt idx="3869">
                  <c:v>58.69</c:v>
                </c:pt>
                <c:pt idx="3870">
                  <c:v>58.7</c:v>
                </c:pt>
                <c:pt idx="3871">
                  <c:v>58.71</c:v>
                </c:pt>
                <c:pt idx="3872">
                  <c:v>58.72</c:v>
                </c:pt>
                <c:pt idx="3873">
                  <c:v>58.73</c:v>
                </c:pt>
                <c:pt idx="3874">
                  <c:v>58.74</c:v>
                </c:pt>
                <c:pt idx="3875">
                  <c:v>58.75</c:v>
                </c:pt>
                <c:pt idx="3876">
                  <c:v>58.76</c:v>
                </c:pt>
                <c:pt idx="3877">
                  <c:v>58.77</c:v>
                </c:pt>
                <c:pt idx="3878">
                  <c:v>58.78</c:v>
                </c:pt>
                <c:pt idx="3879">
                  <c:v>58.79</c:v>
                </c:pt>
                <c:pt idx="3880">
                  <c:v>58.8</c:v>
                </c:pt>
                <c:pt idx="3881">
                  <c:v>58.81</c:v>
                </c:pt>
                <c:pt idx="3882">
                  <c:v>58.82</c:v>
                </c:pt>
                <c:pt idx="3883">
                  <c:v>58.83</c:v>
                </c:pt>
                <c:pt idx="3884">
                  <c:v>58.84</c:v>
                </c:pt>
                <c:pt idx="3885">
                  <c:v>58.85</c:v>
                </c:pt>
                <c:pt idx="3886">
                  <c:v>58.86</c:v>
                </c:pt>
                <c:pt idx="3887">
                  <c:v>58.87</c:v>
                </c:pt>
                <c:pt idx="3888">
                  <c:v>58.88</c:v>
                </c:pt>
                <c:pt idx="3889">
                  <c:v>58.89</c:v>
                </c:pt>
                <c:pt idx="3890">
                  <c:v>58.9</c:v>
                </c:pt>
                <c:pt idx="3891">
                  <c:v>58.91</c:v>
                </c:pt>
                <c:pt idx="3892">
                  <c:v>58.92</c:v>
                </c:pt>
                <c:pt idx="3893">
                  <c:v>58.93</c:v>
                </c:pt>
                <c:pt idx="3894">
                  <c:v>58.94</c:v>
                </c:pt>
                <c:pt idx="3895">
                  <c:v>58.95</c:v>
                </c:pt>
                <c:pt idx="3896">
                  <c:v>58.96</c:v>
                </c:pt>
                <c:pt idx="3897">
                  <c:v>58.97</c:v>
                </c:pt>
                <c:pt idx="3898">
                  <c:v>58.98</c:v>
                </c:pt>
                <c:pt idx="3899">
                  <c:v>58.99</c:v>
                </c:pt>
                <c:pt idx="3900">
                  <c:v>59</c:v>
                </c:pt>
                <c:pt idx="3901">
                  <c:v>59.01</c:v>
                </c:pt>
                <c:pt idx="3902">
                  <c:v>59.02</c:v>
                </c:pt>
                <c:pt idx="3903">
                  <c:v>59.03</c:v>
                </c:pt>
                <c:pt idx="3904">
                  <c:v>59.04</c:v>
                </c:pt>
                <c:pt idx="3905">
                  <c:v>59.05</c:v>
                </c:pt>
                <c:pt idx="3906">
                  <c:v>59.06</c:v>
                </c:pt>
                <c:pt idx="3907">
                  <c:v>59.07</c:v>
                </c:pt>
                <c:pt idx="3908">
                  <c:v>59.08</c:v>
                </c:pt>
                <c:pt idx="3909">
                  <c:v>59.09</c:v>
                </c:pt>
                <c:pt idx="3910">
                  <c:v>59.1</c:v>
                </c:pt>
                <c:pt idx="3911">
                  <c:v>59.11</c:v>
                </c:pt>
                <c:pt idx="3912">
                  <c:v>59.12</c:v>
                </c:pt>
                <c:pt idx="3913">
                  <c:v>59.13</c:v>
                </c:pt>
                <c:pt idx="3914">
                  <c:v>59.14</c:v>
                </c:pt>
                <c:pt idx="3915">
                  <c:v>59.15</c:v>
                </c:pt>
                <c:pt idx="3916">
                  <c:v>59.16</c:v>
                </c:pt>
                <c:pt idx="3917">
                  <c:v>59.17</c:v>
                </c:pt>
                <c:pt idx="3918">
                  <c:v>59.18</c:v>
                </c:pt>
                <c:pt idx="3919">
                  <c:v>59.19</c:v>
                </c:pt>
                <c:pt idx="3920">
                  <c:v>59.2</c:v>
                </c:pt>
                <c:pt idx="3921">
                  <c:v>59.21</c:v>
                </c:pt>
                <c:pt idx="3922">
                  <c:v>59.22</c:v>
                </c:pt>
                <c:pt idx="3923">
                  <c:v>59.23</c:v>
                </c:pt>
                <c:pt idx="3924">
                  <c:v>59.24</c:v>
                </c:pt>
                <c:pt idx="3925">
                  <c:v>59.25</c:v>
                </c:pt>
                <c:pt idx="3926">
                  <c:v>59.26</c:v>
                </c:pt>
                <c:pt idx="3927">
                  <c:v>59.27</c:v>
                </c:pt>
                <c:pt idx="3928">
                  <c:v>59.28</c:v>
                </c:pt>
                <c:pt idx="3929">
                  <c:v>59.29</c:v>
                </c:pt>
                <c:pt idx="3930">
                  <c:v>59.3</c:v>
                </c:pt>
                <c:pt idx="3931">
                  <c:v>59.31</c:v>
                </c:pt>
                <c:pt idx="3932">
                  <c:v>59.32</c:v>
                </c:pt>
                <c:pt idx="3933">
                  <c:v>59.33</c:v>
                </c:pt>
                <c:pt idx="3934">
                  <c:v>59.34</c:v>
                </c:pt>
                <c:pt idx="3935">
                  <c:v>59.35</c:v>
                </c:pt>
                <c:pt idx="3936">
                  <c:v>59.36</c:v>
                </c:pt>
                <c:pt idx="3937">
                  <c:v>59.37</c:v>
                </c:pt>
                <c:pt idx="3938">
                  <c:v>59.38</c:v>
                </c:pt>
                <c:pt idx="3939">
                  <c:v>59.39</c:v>
                </c:pt>
                <c:pt idx="3940">
                  <c:v>59.4</c:v>
                </c:pt>
                <c:pt idx="3941">
                  <c:v>59.41</c:v>
                </c:pt>
                <c:pt idx="3942">
                  <c:v>59.42</c:v>
                </c:pt>
                <c:pt idx="3943">
                  <c:v>59.43</c:v>
                </c:pt>
                <c:pt idx="3944">
                  <c:v>59.44</c:v>
                </c:pt>
                <c:pt idx="3945">
                  <c:v>59.45</c:v>
                </c:pt>
                <c:pt idx="3946">
                  <c:v>59.46</c:v>
                </c:pt>
                <c:pt idx="3947">
                  <c:v>59.47</c:v>
                </c:pt>
                <c:pt idx="3948">
                  <c:v>59.48</c:v>
                </c:pt>
                <c:pt idx="3949">
                  <c:v>59.49</c:v>
                </c:pt>
                <c:pt idx="3950">
                  <c:v>59.5</c:v>
                </c:pt>
                <c:pt idx="3951">
                  <c:v>59.51</c:v>
                </c:pt>
                <c:pt idx="3952">
                  <c:v>59.52</c:v>
                </c:pt>
                <c:pt idx="3953">
                  <c:v>59.53</c:v>
                </c:pt>
                <c:pt idx="3954">
                  <c:v>59.54</c:v>
                </c:pt>
                <c:pt idx="3955">
                  <c:v>59.55</c:v>
                </c:pt>
                <c:pt idx="3956">
                  <c:v>59.56</c:v>
                </c:pt>
                <c:pt idx="3957">
                  <c:v>59.57</c:v>
                </c:pt>
                <c:pt idx="3958">
                  <c:v>59.58</c:v>
                </c:pt>
                <c:pt idx="3959">
                  <c:v>59.59</c:v>
                </c:pt>
                <c:pt idx="3960">
                  <c:v>59.6</c:v>
                </c:pt>
                <c:pt idx="3961">
                  <c:v>59.61</c:v>
                </c:pt>
                <c:pt idx="3962">
                  <c:v>59.62</c:v>
                </c:pt>
                <c:pt idx="3963">
                  <c:v>59.63</c:v>
                </c:pt>
                <c:pt idx="3964">
                  <c:v>59.64</c:v>
                </c:pt>
                <c:pt idx="3965">
                  <c:v>59.65</c:v>
                </c:pt>
                <c:pt idx="3966">
                  <c:v>59.66</c:v>
                </c:pt>
                <c:pt idx="3967">
                  <c:v>59.67</c:v>
                </c:pt>
                <c:pt idx="3968">
                  <c:v>59.68</c:v>
                </c:pt>
                <c:pt idx="3969">
                  <c:v>59.69</c:v>
                </c:pt>
                <c:pt idx="3970">
                  <c:v>59.7</c:v>
                </c:pt>
                <c:pt idx="3971">
                  <c:v>59.71</c:v>
                </c:pt>
                <c:pt idx="3972">
                  <c:v>59.72</c:v>
                </c:pt>
                <c:pt idx="3973">
                  <c:v>59.73</c:v>
                </c:pt>
                <c:pt idx="3974">
                  <c:v>59.74</c:v>
                </c:pt>
                <c:pt idx="3975">
                  <c:v>59.75</c:v>
                </c:pt>
                <c:pt idx="3976">
                  <c:v>59.76</c:v>
                </c:pt>
                <c:pt idx="3977">
                  <c:v>59.77</c:v>
                </c:pt>
                <c:pt idx="3978">
                  <c:v>59.78</c:v>
                </c:pt>
                <c:pt idx="3979">
                  <c:v>59.79</c:v>
                </c:pt>
                <c:pt idx="3980">
                  <c:v>59.8</c:v>
                </c:pt>
                <c:pt idx="3981">
                  <c:v>59.81</c:v>
                </c:pt>
                <c:pt idx="3982">
                  <c:v>59.82</c:v>
                </c:pt>
                <c:pt idx="3983">
                  <c:v>59.83</c:v>
                </c:pt>
                <c:pt idx="3984">
                  <c:v>59.84</c:v>
                </c:pt>
                <c:pt idx="3985">
                  <c:v>59.85</c:v>
                </c:pt>
                <c:pt idx="3986">
                  <c:v>59.86</c:v>
                </c:pt>
                <c:pt idx="3987">
                  <c:v>59.87</c:v>
                </c:pt>
                <c:pt idx="3988">
                  <c:v>59.88</c:v>
                </c:pt>
                <c:pt idx="3989">
                  <c:v>59.89</c:v>
                </c:pt>
                <c:pt idx="3990">
                  <c:v>59.9</c:v>
                </c:pt>
                <c:pt idx="3991">
                  <c:v>59.91</c:v>
                </c:pt>
                <c:pt idx="3992">
                  <c:v>59.92</c:v>
                </c:pt>
                <c:pt idx="3993">
                  <c:v>59.93</c:v>
                </c:pt>
                <c:pt idx="3994">
                  <c:v>59.94</c:v>
                </c:pt>
                <c:pt idx="3995">
                  <c:v>59.95</c:v>
                </c:pt>
                <c:pt idx="3996">
                  <c:v>59.96</c:v>
                </c:pt>
                <c:pt idx="3997">
                  <c:v>59.97</c:v>
                </c:pt>
                <c:pt idx="3998">
                  <c:v>59.98</c:v>
                </c:pt>
                <c:pt idx="3999">
                  <c:v>59.99</c:v>
                </c:pt>
                <c:pt idx="4000">
                  <c:v>60</c:v>
                </c:pt>
                <c:pt idx="4001">
                  <c:v>60.01</c:v>
                </c:pt>
                <c:pt idx="4002">
                  <c:v>60.02</c:v>
                </c:pt>
                <c:pt idx="4003">
                  <c:v>60.03</c:v>
                </c:pt>
                <c:pt idx="4004">
                  <c:v>60.04</c:v>
                </c:pt>
                <c:pt idx="4005">
                  <c:v>60.05</c:v>
                </c:pt>
                <c:pt idx="4006">
                  <c:v>60.06</c:v>
                </c:pt>
                <c:pt idx="4007">
                  <c:v>60.07</c:v>
                </c:pt>
                <c:pt idx="4008">
                  <c:v>60.08</c:v>
                </c:pt>
                <c:pt idx="4009">
                  <c:v>60.09</c:v>
                </c:pt>
                <c:pt idx="4010">
                  <c:v>60.1</c:v>
                </c:pt>
                <c:pt idx="4011">
                  <c:v>60.11</c:v>
                </c:pt>
                <c:pt idx="4012">
                  <c:v>60.12</c:v>
                </c:pt>
                <c:pt idx="4013">
                  <c:v>60.13</c:v>
                </c:pt>
                <c:pt idx="4014">
                  <c:v>60.14</c:v>
                </c:pt>
                <c:pt idx="4015">
                  <c:v>60.15</c:v>
                </c:pt>
                <c:pt idx="4016">
                  <c:v>60.16</c:v>
                </c:pt>
                <c:pt idx="4017">
                  <c:v>60.17</c:v>
                </c:pt>
                <c:pt idx="4018">
                  <c:v>60.18</c:v>
                </c:pt>
                <c:pt idx="4019">
                  <c:v>60.19</c:v>
                </c:pt>
                <c:pt idx="4020">
                  <c:v>60.2</c:v>
                </c:pt>
                <c:pt idx="4021">
                  <c:v>60.21</c:v>
                </c:pt>
                <c:pt idx="4022">
                  <c:v>60.22</c:v>
                </c:pt>
                <c:pt idx="4023">
                  <c:v>60.23</c:v>
                </c:pt>
                <c:pt idx="4024">
                  <c:v>60.24</c:v>
                </c:pt>
                <c:pt idx="4025">
                  <c:v>60.25</c:v>
                </c:pt>
                <c:pt idx="4026">
                  <c:v>60.26</c:v>
                </c:pt>
                <c:pt idx="4027">
                  <c:v>60.27</c:v>
                </c:pt>
                <c:pt idx="4028">
                  <c:v>60.28</c:v>
                </c:pt>
                <c:pt idx="4029">
                  <c:v>60.29</c:v>
                </c:pt>
                <c:pt idx="4030">
                  <c:v>60.3</c:v>
                </c:pt>
                <c:pt idx="4031">
                  <c:v>60.31</c:v>
                </c:pt>
                <c:pt idx="4032">
                  <c:v>60.32</c:v>
                </c:pt>
                <c:pt idx="4033">
                  <c:v>60.33</c:v>
                </c:pt>
                <c:pt idx="4034">
                  <c:v>60.34</c:v>
                </c:pt>
                <c:pt idx="4035">
                  <c:v>60.35</c:v>
                </c:pt>
                <c:pt idx="4036">
                  <c:v>60.36</c:v>
                </c:pt>
                <c:pt idx="4037">
                  <c:v>60.37</c:v>
                </c:pt>
                <c:pt idx="4038">
                  <c:v>60.38</c:v>
                </c:pt>
                <c:pt idx="4039">
                  <c:v>60.39</c:v>
                </c:pt>
                <c:pt idx="4040">
                  <c:v>60.4</c:v>
                </c:pt>
                <c:pt idx="4041">
                  <c:v>60.41</c:v>
                </c:pt>
                <c:pt idx="4042">
                  <c:v>60.42</c:v>
                </c:pt>
                <c:pt idx="4043">
                  <c:v>60.43</c:v>
                </c:pt>
                <c:pt idx="4044">
                  <c:v>60.44</c:v>
                </c:pt>
                <c:pt idx="4045">
                  <c:v>60.45</c:v>
                </c:pt>
                <c:pt idx="4046">
                  <c:v>60.46</c:v>
                </c:pt>
                <c:pt idx="4047">
                  <c:v>60.47</c:v>
                </c:pt>
                <c:pt idx="4048">
                  <c:v>60.48</c:v>
                </c:pt>
                <c:pt idx="4049">
                  <c:v>60.49</c:v>
                </c:pt>
                <c:pt idx="4050">
                  <c:v>60.5</c:v>
                </c:pt>
                <c:pt idx="4051">
                  <c:v>60.51</c:v>
                </c:pt>
                <c:pt idx="4052">
                  <c:v>60.52</c:v>
                </c:pt>
                <c:pt idx="4053">
                  <c:v>60.53</c:v>
                </c:pt>
                <c:pt idx="4054">
                  <c:v>60.54</c:v>
                </c:pt>
                <c:pt idx="4055">
                  <c:v>60.55</c:v>
                </c:pt>
                <c:pt idx="4056">
                  <c:v>60.56</c:v>
                </c:pt>
                <c:pt idx="4057">
                  <c:v>60.57</c:v>
                </c:pt>
                <c:pt idx="4058">
                  <c:v>60.58</c:v>
                </c:pt>
                <c:pt idx="4059">
                  <c:v>60.59</c:v>
                </c:pt>
                <c:pt idx="4060">
                  <c:v>60.6</c:v>
                </c:pt>
                <c:pt idx="4061">
                  <c:v>60.61</c:v>
                </c:pt>
                <c:pt idx="4062">
                  <c:v>60.62</c:v>
                </c:pt>
                <c:pt idx="4063">
                  <c:v>60.63</c:v>
                </c:pt>
                <c:pt idx="4064">
                  <c:v>60.64</c:v>
                </c:pt>
                <c:pt idx="4065">
                  <c:v>60.65</c:v>
                </c:pt>
                <c:pt idx="4066">
                  <c:v>60.66</c:v>
                </c:pt>
                <c:pt idx="4067">
                  <c:v>60.67</c:v>
                </c:pt>
                <c:pt idx="4068">
                  <c:v>60.68</c:v>
                </c:pt>
                <c:pt idx="4069">
                  <c:v>60.69</c:v>
                </c:pt>
                <c:pt idx="4070">
                  <c:v>60.7</c:v>
                </c:pt>
                <c:pt idx="4071">
                  <c:v>60.71</c:v>
                </c:pt>
                <c:pt idx="4072">
                  <c:v>60.72</c:v>
                </c:pt>
                <c:pt idx="4073">
                  <c:v>60.73</c:v>
                </c:pt>
                <c:pt idx="4074">
                  <c:v>60.74</c:v>
                </c:pt>
                <c:pt idx="4075">
                  <c:v>60.75</c:v>
                </c:pt>
                <c:pt idx="4076">
                  <c:v>60.76</c:v>
                </c:pt>
                <c:pt idx="4077">
                  <c:v>60.77</c:v>
                </c:pt>
                <c:pt idx="4078">
                  <c:v>60.78</c:v>
                </c:pt>
                <c:pt idx="4079">
                  <c:v>60.79</c:v>
                </c:pt>
                <c:pt idx="4080">
                  <c:v>60.8</c:v>
                </c:pt>
                <c:pt idx="4081">
                  <c:v>60.81</c:v>
                </c:pt>
                <c:pt idx="4082">
                  <c:v>60.82</c:v>
                </c:pt>
                <c:pt idx="4083">
                  <c:v>60.83</c:v>
                </c:pt>
                <c:pt idx="4084">
                  <c:v>60.84</c:v>
                </c:pt>
                <c:pt idx="4085">
                  <c:v>60.85</c:v>
                </c:pt>
                <c:pt idx="4086">
                  <c:v>60.86</c:v>
                </c:pt>
                <c:pt idx="4087">
                  <c:v>60.87</c:v>
                </c:pt>
                <c:pt idx="4088">
                  <c:v>60.88</c:v>
                </c:pt>
                <c:pt idx="4089">
                  <c:v>60.89</c:v>
                </c:pt>
                <c:pt idx="4090">
                  <c:v>60.9</c:v>
                </c:pt>
                <c:pt idx="4091">
                  <c:v>60.91</c:v>
                </c:pt>
                <c:pt idx="4092">
                  <c:v>60.92</c:v>
                </c:pt>
                <c:pt idx="4093">
                  <c:v>60.93</c:v>
                </c:pt>
                <c:pt idx="4094">
                  <c:v>60.94</c:v>
                </c:pt>
                <c:pt idx="4095">
                  <c:v>60.95</c:v>
                </c:pt>
                <c:pt idx="4096">
                  <c:v>60.96</c:v>
                </c:pt>
                <c:pt idx="4097">
                  <c:v>60.97</c:v>
                </c:pt>
                <c:pt idx="4098">
                  <c:v>60.98</c:v>
                </c:pt>
                <c:pt idx="4099">
                  <c:v>60.99</c:v>
                </c:pt>
                <c:pt idx="4100">
                  <c:v>61</c:v>
                </c:pt>
                <c:pt idx="4101">
                  <c:v>61.01</c:v>
                </c:pt>
                <c:pt idx="4102">
                  <c:v>61.02</c:v>
                </c:pt>
                <c:pt idx="4103">
                  <c:v>61.03</c:v>
                </c:pt>
                <c:pt idx="4104">
                  <c:v>61.04</c:v>
                </c:pt>
                <c:pt idx="4105">
                  <c:v>61.05</c:v>
                </c:pt>
                <c:pt idx="4106">
                  <c:v>61.06</c:v>
                </c:pt>
                <c:pt idx="4107">
                  <c:v>61.07</c:v>
                </c:pt>
                <c:pt idx="4108">
                  <c:v>61.08</c:v>
                </c:pt>
                <c:pt idx="4109">
                  <c:v>61.09</c:v>
                </c:pt>
                <c:pt idx="4110">
                  <c:v>61.1</c:v>
                </c:pt>
                <c:pt idx="4111">
                  <c:v>61.11</c:v>
                </c:pt>
                <c:pt idx="4112">
                  <c:v>61.12</c:v>
                </c:pt>
                <c:pt idx="4113">
                  <c:v>61.13</c:v>
                </c:pt>
                <c:pt idx="4114">
                  <c:v>61.14</c:v>
                </c:pt>
                <c:pt idx="4115">
                  <c:v>61.15</c:v>
                </c:pt>
                <c:pt idx="4116">
                  <c:v>61.16</c:v>
                </c:pt>
                <c:pt idx="4117">
                  <c:v>61.17</c:v>
                </c:pt>
                <c:pt idx="4118">
                  <c:v>61.18</c:v>
                </c:pt>
                <c:pt idx="4119">
                  <c:v>61.19</c:v>
                </c:pt>
                <c:pt idx="4120">
                  <c:v>61.2</c:v>
                </c:pt>
                <c:pt idx="4121">
                  <c:v>61.21</c:v>
                </c:pt>
                <c:pt idx="4122">
                  <c:v>61.22</c:v>
                </c:pt>
                <c:pt idx="4123">
                  <c:v>61.23</c:v>
                </c:pt>
                <c:pt idx="4124">
                  <c:v>61.24</c:v>
                </c:pt>
                <c:pt idx="4125">
                  <c:v>61.25</c:v>
                </c:pt>
                <c:pt idx="4126">
                  <c:v>61.26</c:v>
                </c:pt>
                <c:pt idx="4127">
                  <c:v>61.27</c:v>
                </c:pt>
                <c:pt idx="4128">
                  <c:v>61.28</c:v>
                </c:pt>
                <c:pt idx="4129">
                  <c:v>61.29</c:v>
                </c:pt>
                <c:pt idx="4130">
                  <c:v>61.3</c:v>
                </c:pt>
                <c:pt idx="4131">
                  <c:v>61.31</c:v>
                </c:pt>
                <c:pt idx="4132">
                  <c:v>61.32</c:v>
                </c:pt>
                <c:pt idx="4133">
                  <c:v>61.33</c:v>
                </c:pt>
                <c:pt idx="4134">
                  <c:v>61.34</c:v>
                </c:pt>
                <c:pt idx="4135">
                  <c:v>61.35</c:v>
                </c:pt>
                <c:pt idx="4136">
                  <c:v>61.36</c:v>
                </c:pt>
                <c:pt idx="4137">
                  <c:v>61.37</c:v>
                </c:pt>
                <c:pt idx="4138">
                  <c:v>61.38</c:v>
                </c:pt>
                <c:pt idx="4139">
                  <c:v>61.39</c:v>
                </c:pt>
                <c:pt idx="4140">
                  <c:v>61.4</c:v>
                </c:pt>
                <c:pt idx="4141">
                  <c:v>61.41</c:v>
                </c:pt>
                <c:pt idx="4142">
                  <c:v>61.42</c:v>
                </c:pt>
                <c:pt idx="4143">
                  <c:v>61.43</c:v>
                </c:pt>
                <c:pt idx="4144">
                  <c:v>61.44</c:v>
                </c:pt>
                <c:pt idx="4145">
                  <c:v>61.45</c:v>
                </c:pt>
                <c:pt idx="4146">
                  <c:v>61.46</c:v>
                </c:pt>
                <c:pt idx="4147">
                  <c:v>61.47</c:v>
                </c:pt>
                <c:pt idx="4148">
                  <c:v>61.48</c:v>
                </c:pt>
                <c:pt idx="4149">
                  <c:v>61.49</c:v>
                </c:pt>
                <c:pt idx="4150">
                  <c:v>61.5</c:v>
                </c:pt>
                <c:pt idx="4151">
                  <c:v>61.51</c:v>
                </c:pt>
                <c:pt idx="4152">
                  <c:v>61.52</c:v>
                </c:pt>
                <c:pt idx="4153">
                  <c:v>61.53</c:v>
                </c:pt>
                <c:pt idx="4154">
                  <c:v>61.54</c:v>
                </c:pt>
                <c:pt idx="4155">
                  <c:v>61.55</c:v>
                </c:pt>
                <c:pt idx="4156">
                  <c:v>61.56</c:v>
                </c:pt>
                <c:pt idx="4157">
                  <c:v>61.57</c:v>
                </c:pt>
                <c:pt idx="4158">
                  <c:v>61.58</c:v>
                </c:pt>
                <c:pt idx="4159">
                  <c:v>61.59</c:v>
                </c:pt>
                <c:pt idx="4160">
                  <c:v>61.6</c:v>
                </c:pt>
                <c:pt idx="4161">
                  <c:v>61.61</c:v>
                </c:pt>
                <c:pt idx="4162">
                  <c:v>61.62</c:v>
                </c:pt>
                <c:pt idx="4163">
                  <c:v>61.63</c:v>
                </c:pt>
                <c:pt idx="4164">
                  <c:v>61.64</c:v>
                </c:pt>
                <c:pt idx="4165">
                  <c:v>61.65</c:v>
                </c:pt>
                <c:pt idx="4166">
                  <c:v>61.66</c:v>
                </c:pt>
                <c:pt idx="4167">
                  <c:v>61.67</c:v>
                </c:pt>
                <c:pt idx="4168">
                  <c:v>61.68</c:v>
                </c:pt>
                <c:pt idx="4169">
                  <c:v>61.69</c:v>
                </c:pt>
                <c:pt idx="4170">
                  <c:v>61.7</c:v>
                </c:pt>
                <c:pt idx="4171">
                  <c:v>61.71</c:v>
                </c:pt>
                <c:pt idx="4172">
                  <c:v>61.72</c:v>
                </c:pt>
                <c:pt idx="4173">
                  <c:v>61.73</c:v>
                </c:pt>
                <c:pt idx="4174">
                  <c:v>61.74</c:v>
                </c:pt>
                <c:pt idx="4175">
                  <c:v>61.75</c:v>
                </c:pt>
                <c:pt idx="4176">
                  <c:v>61.76</c:v>
                </c:pt>
                <c:pt idx="4177">
                  <c:v>61.77</c:v>
                </c:pt>
                <c:pt idx="4178">
                  <c:v>61.78</c:v>
                </c:pt>
                <c:pt idx="4179">
                  <c:v>61.79</c:v>
                </c:pt>
                <c:pt idx="4180">
                  <c:v>61.8</c:v>
                </c:pt>
                <c:pt idx="4181">
                  <c:v>61.81</c:v>
                </c:pt>
                <c:pt idx="4182">
                  <c:v>61.82</c:v>
                </c:pt>
                <c:pt idx="4183">
                  <c:v>61.83</c:v>
                </c:pt>
                <c:pt idx="4184">
                  <c:v>61.84</c:v>
                </c:pt>
                <c:pt idx="4185">
                  <c:v>61.85</c:v>
                </c:pt>
                <c:pt idx="4186">
                  <c:v>61.86</c:v>
                </c:pt>
                <c:pt idx="4187">
                  <c:v>61.87</c:v>
                </c:pt>
                <c:pt idx="4188">
                  <c:v>61.88</c:v>
                </c:pt>
                <c:pt idx="4189">
                  <c:v>61.89</c:v>
                </c:pt>
                <c:pt idx="4190">
                  <c:v>61.9</c:v>
                </c:pt>
                <c:pt idx="4191">
                  <c:v>61.91</c:v>
                </c:pt>
                <c:pt idx="4192">
                  <c:v>61.92</c:v>
                </c:pt>
                <c:pt idx="4193">
                  <c:v>61.93</c:v>
                </c:pt>
                <c:pt idx="4194">
                  <c:v>61.94</c:v>
                </c:pt>
                <c:pt idx="4195">
                  <c:v>61.95</c:v>
                </c:pt>
                <c:pt idx="4196">
                  <c:v>61.96</c:v>
                </c:pt>
                <c:pt idx="4197">
                  <c:v>61.97</c:v>
                </c:pt>
                <c:pt idx="4198">
                  <c:v>61.98</c:v>
                </c:pt>
                <c:pt idx="4199">
                  <c:v>61.99</c:v>
                </c:pt>
                <c:pt idx="4200">
                  <c:v>62</c:v>
                </c:pt>
                <c:pt idx="4201">
                  <c:v>62.01</c:v>
                </c:pt>
                <c:pt idx="4202">
                  <c:v>62.02</c:v>
                </c:pt>
                <c:pt idx="4203">
                  <c:v>62.03</c:v>
                </c:pt>
                <c:pt idx="4204">
                  <c:v>62.04</c:v>
                </c:pt>
                <c:pt idx="4205">
                  <c:v>62.05</c:v>
                </c:pt>
                <c:pt idx="4206">
                  <c:v>62.06</c:v>
                </c:pt>
                <c:pt idx="4207">
                  <c:v>62.07</c:v>
                </c:pt>
                <c:pt idx="4208">
                  <c:v>62.08</c:v>
                </c:pt>
                <c:pt idx="4209">
                  <c:v>62.09</c:v>
                </c:pt>
                <c:pt idx="4210">
                  <c:v>62.1</c:v>
                </c:pt>
                <c:pt idx="4211">
                  <c:v>62.11</c:v>
                </c:pt>
                <c:pt idx="4212">
                  <c:v>62.12</c:v>
                </c:pt>
                <c:pt idx="4213">
                  <c:v>62.13</c:v>
                </c:pt>
                <c:pt idx="4214">
                  <c:v>62.14</c:v>
                </c:pt>
                <c:pt idx="4215">
                  <c:v>62.15</c:v>
                </c:pt>
                <c:pt idx="4216">
                  <c:v>62.16</c:v>
                </c:pt>
                <c:pt idx="4217">
                  <c:v>62.17</c:v>
                </c:pt>
                <c:pt idx="4218">
                  <c:v>62.18</c:v>
                </c:pt>
                <c:pt idx="4219">
                  <c:v>62.19</c:v>
                </c:pt>
                <c:pt idx="4220">
                  <c:v>62.2</c:v>
                </c:pt>
                <c:pt idx="4221">
                  <c:v>62.21</c:v>
                </c:pt>
                <c:pt idx="4222">
                  <c:v>62.22</c:v>
                </c:pt>
                <c:pt idx="4223">
                  <c:v>62.23</c:v>
                </c:pt>
                <c:pt idx="4224">
                  <c:v>62.24</c:v>
                </c:pt>
                <c:pt idx="4225">
                  <c:v>62.25</c:v>
                </c:pt>
                <c:pt idx="4226">
                  <c:v>62.26</c:v>
                </c:pt>
                <c:pt idx="4227">
                  <c:v>62.27</c:v>
                </c:pt>
                <c:pt idx="4228">
                  <c:v>62.28</c:v>
                </c:pt>
                <c:pt idx="4229">
                  <c:v>62.29</c:v>
                </c:pt>
                <c:pt idx="4230">
                  <c:v>62.3</c:v>
                </c:pt>
                <c:pt idx="4231">
                  <c:v>62.31</c:v>
                </c:pt>
                <c:pt idx="4232">
                  <c:v>62.32</c:v>
                </c:pt>
                <c:pt idx="4233">
                  <c:v>62.33</c:v>
                </c:pt>
                <c:pt idx="4234">
                  <c:v>62.34</c:v>
                </c:pt>
                <c:pt idx="4235">
                  <c:v>62.35</c:v>
                </c:pt>
                <c:pt idx="4236">
                  <c:v>62.36</c:v>
                </c:pt>
                <c:pt idx="4237">
                  <c:v>62.37</c:v>
                </c:pt>
                <c:pt idx="4238">
                  <c:v>62.38</c:v>
                </c:pt>
                <c:pt idx="4239">
                  <c:v>62.39</c:v>
                </c:pt>
                <c:pt idx="4240">
                  <c:v>62.4</c:v>
                </c:pt>
                <c:pt idx="4241">
                  <c:v>62.41</c:v>
                </c:pt>
                <c:pt idx="4242">
                  <c:v>62.42</c:v>
                </c:pt>
                <c:pt idx="4243">
                  <c:v>62.43</c:v>
                </c:pt>
                <c:pt idx="4244">
                  <c:v>62.44</c:v>
                </c:pt>
                <c:pt idx="4245">
                  <c:v>62.45</c:v>
                </c:pt>
                <c:pt idx="4246">
                  <c:v>62.46</c:v>
                </c:pt>
                <c:pt idx="4247">
                  <c:v>62.47</c:v>
                </c:pt>
                <c:pt idx="4248">
                  <c:v>62.48</c:v>
                </c:pt>
                <c:pt idx="4249">
                  <c:v>62.49</c:v>
                </c:pt>
                <c:pt idx="4250">
                  <c:v>62.5</c:v>
                </c:pt>
                <c:pt idx="4251">
                  <c:v>62.51</c:v>
                </c:pt>
                <c:pt idx="4252">
                  <c:v>62.52</c:v>
                </c:pt>
                <c:pt idx="4253">
                  <c:v>62.53</c:v>
                </c:pt>
                <c:pt idx="4254">
                  <c:v>62.54</c:v>
                </c:pt>
                <c:pt idx="4255">
                  <c:v>62.55</c:v>
                </c:pt>
                <c:pt idx="4256">
                  <c:v>62.56</c:v>
                </c:pt>
                <c:pt idx="4257">
                  <c:v>62.57</c:v>
                </c:pt>
                <c:pt idx="4258">
                  <c:v>62.58</c:v>
                </c:pt>
                <c:pt idx="4259">
                  <c:v>62.59</c:v>
                </c:pt>
                <c:pt idx="4260">
                  <c:v>62.6</c:v>
                </c:pt>
                <c:pt idx="4261">
                  <c:v>62.61</c:v>
                </c:pt>
                <c:pt idx="4262">
                  <c:v>62.62</c:v>
                </c:pt>
                <c:pt idx="4263">
                  <c:v>62.63</c:v>
                </c:pt>
                <c:pt idx="4264">
                  <c:v>62.64</c:v>
                </c:pt>
                <c:pt idx="4265">
                  <c:v>62.65</c:v>
                </c:pt>
                <c:pt idx="4266">
                  <c:v>62.66</c:v>
                </c:pt>
                <c:pt idx="4267">
                  <c:v>62.67</c:v>
                </c:pt>
                <c:pt idx="4268">
                  <c:v>62.68</c:v>
                </c:pt>
                <c:pt idx="4269">
                  <c:v>62.69</c:v>
                </c:pt>
                <c:pt idx="4270">
                  <c:v>62.7</c:v>
                </c:pt>
                <c:pt idx="4271">
                  <c:v>62.71</c:v>
                </c:pt>
                <c:pt idx="4272">
                  <c:v>62.72</c:v>
                </c:pt>
                <c:pt idx="4273">
                  <c:v>62.73</c:v>
                </c:pt>
                <c:pt idx="4274">
                  <c:v>62.74</c:v>
                </c:pt>
                <c:pt idx="4275">
                  <c:v>62.75</c:v>
                </c:pt>
                <c:pt idx="4276">
                  <c:v>62.76</c:v>
                </c:pt>
                <c:pt idx="4277">
                  <c:v>62.77</c:v>
                </c:pt>
                <c:pt idx="4278">
                  <c:v>62.78</c:v>
                </c:pt>
                <c:pt idx="4279">
                  <c:v>62.79</c:v>
                </c:pt>
                <c:pt idx="4280">
                  <c:v>62.8</c:v>
                </c:pt>
                <c:pt idx="4281">
                  <c:v>62.81</c:v>
                </c:pt>
                <c:pt idx="4282">
                  <c:v>62.82</c:v>
                </c:pt>
                <c:pt idx="4283">
                  <c:v>62.83</c:v>
                </c:pt>
                <c:pt idx="4284">
                  <c:v>62.84</c:v>
                </c:pt>
                <c:pt idx="4285">
                  <c:v>62.85</c:v>
                </c:pt>
                <c:pt idx="4286">
                  <c:v>62.86</c:v>
                </c:pt>
                <c:pt idx="4287">
                  <c:v>62.87</c:v>
                </c:pt>
                <c:pt idx="4288">
                  <c:v>62.88</c:v>
                </c:pt>
                <c:pt idx="4289">
                  <c:v>62.89</c:v>
                </c:pt>
                <c:pt idx="4290">
                  <c:v>62.9</c:v>
                </c:pt>
                <c:pt idx="4291">
                  <c:v>62.91</c:v>
                </c:pt>
                <c:pt idx="4292">
                  <c:v>62.92</c:v>
                </c:pt>
                <c:pt idx="4293">
                  <c:v>62.93</c:v>
                </c:pt>
                <c:pt idx="4294">
                  <c:v>62.94</c:v>
                </c:pt>
                <c:pt idx="4295">
                  <c:v>62.95</c:v>
                </c:pt>
                <c:pt idx="4296">
                  <c:v>62.96</c:v>
                </c:pt>
                <c:pt idx="4297">
                  <c:v>62.97</c:v>
                </c:pt>
                <c:pt idx="4298">
                  <c:v>62.98</c:v>
                </c:pt>
                <c:pt idx="4299">
                  <c:v>62.99</c:v>
                </c:pt>
                <c:pt idx="4300">
                  <c:v>63</c:v>
                </c:pt>
                <c:pt idx="4301">
                  <c:v>63.01</c:v>
                </c:pt>
                <c:pt idx="4302">
                  <c:v>63.02</c:v>
                </c:pt>
                <c:pt idx="4303">
                  <c:v>63.03</c:v>
                </c:pt>
                <c:pt idx="4304">
                  <c:v>63.04</c:v>
                </c:pt>
                <c:pt idx="4305">
                  <c:v>63.05</c:v>
                </c:pt>
                <c:pt idx="4306">
                  <c:v>63.06</c:v>
                </c:pt>
                <c:pt idx="4307">
                  <c:v>63.07</c:v>
                </c:pt>
                <c:pt idx="4308">
                  <c:v>63.08</c:v>
                </c:pt>
                <c:pt idx="4309">
                  <c:v>63.09</c:v>
                </c:pt>
                <c:pt idx="4310">
                  <c:v>63.1</c:v>
                </c:pt>
                <c:pt idx="4311">
                  <c:v>63.11</c:v>
                </c:pt>
                <c:pt idx="4312">
                  <c:v>63.12</c:v>
                </c:pt>
                <c:pt idx="4313">
                  <c:v>63.13</c:v>
                </c:pt>
                <c:pt idx="4314">
                  <c:v>63.14</c:v>
                </c:pt>
                <c:pt idx="4315">
                  <c:v>63.15</c:v>
                </c:pt>
                <c:pt idx="4316">
                  <c:v>63.16</c:v>
                </c:pt>
                <c:pt idx="4317">
                  <c:v>63.17</c:v>
                </c:pt>
                <c:pt idx="4318">
                  <c:v>63.18</c:v>
                </c:pt>
                <c:pt idx="4319">
                  <c:v>63.19</c:v>
                </c:pt>
                <c:pt idx="4320">
                  <c:v>63.2</c:v>
                </c:pt>
                <c:pt idx="4321">
                  <c:v>63.21</c:v>
                </c:pt>
                <c:pt idx="4322">
                  <c:v>63.22</c:v>
                </c:pt>
                <c:pt idx="4323">
                  <c:v>63.23</c:v>
                </c:pt>
                <c:pt idx="4324">
                  <c:v>63.24</c:v>
                </c:pt>
                <c:pt idx="4325">
                  <c:v>63.25</c:v>
                </c:pt>
                <c:pt idx="4326">
                  <c:v>63.26</c:v>
                </c:pt>
                <c:pt idx="4327">
                  <c:v>63.27</c:v>
                </c:pt>
                <c:pt idx="4328">
                  <c:v>63.28</c:v>
                </c:pt>
                <c:pt idx="4329">
                  <c:v>63.29</c:v>
                </c:pt>
                <c:pt idx="4330">
                  <c:v>63.3</c:v>
                </c:pt>
                <c:pt idx="4331">
                  <c:v>63.31</c:v>
                </c:pt>
                <c:pt idx="4332">
                  <c:v>63.32</c:v>
                </c:pt>
                <c:pt idx="4333">
                  <c:v>63.33</c:v>
                </c:pt>
                <c:pt idx="4334">
                  <c:v>63.34</c:v>
                </c:pt>
                <c:pt idx="4335">
                  <c:v>63.35</c:v>
                </c:pt>
                <c:pt idx="4336">
                  <c:v>63.36</c:v>
                </c:pt>
                <c:pt idx="4337">
                  <c:v>63.37</c:v>
                </c:pt>
                <c:pt idx="4338">
                  <c:v>63.38</c:v>
                </c:pt>
                <c:pt idx="4339">
                  <c:v>63.39</c:v>
                </c:pt>
                <c:pt idx="4340">
                  <c:v>63.4</c:v>
                </c:pt>
                <c:pt idx="4341">
                  <c:v>63.41</c:v>
                </c:pt>
                <c:pt idx="4342">
                  <c:v>63.42</c:v>
                </c:pt>
                <c:pt idx="4343">
                  <c:v>63.43</c:v>
                </c:pt>
                <c:pt idx="4344">
                  <c:v>63.44</c:v>
                </c:pt>
                <c:pt idx="4345">
                  <c:v>63.45</c:v>
                </c:pt>
                <c:pt idx="4346">
                  <c:v>63.46</c:v>
                </c:pt>
                <c:pt idx="4347">
                  <c:v>63.47</c:v>
                </c:pt>
                <c:pt idx="4348">
                  <c:v>63.48</c:v>
                </c:pt>
                <c:pt idx="4349">
                  <c:v>63.49</c:v>
                </c:pt>
                <c:pt idx="4350">
                  <c:v>63.5</c:v>
                </c:pt>
                <c:pt idx="4351">
                  <c:v>63.51</c:v>
                </c:pt>
                <c:pt idx="4352">
                  <c:v>63.52</c:v>
                </c:pt>
                <c:pt idx="4353">
                  <c:v>63.53</c:v>
                </c:pt>
                <c:pt idx="4354">
                  <c:v>63.54</c:v>
                </c:pt>
                <c:pt idx="4355">
                  <c:v>63.55</c:v>
                </c:pt>
                <c:pt idx="4356">
                  <c:v>63.56</c:v>
                </c:pt>
                <c:pt idx="4357">
                  <c:v>63.57</c:v>
                </c:pt>
                <c:pt idx="4358">
                  <c:v>63.58</c:v>
                </c:pt>
                <c:pt idx="4359">
                  <c:v>63.59</c:v>
                </c:pt>
                <c:pt idx="4360">
                  <c:v>63.6</c:v>
                </c:pt>
                <c:pt idx="4361">
                  <c:v>63.61</c:v>
                </c:pt>
                <c:pt idx="4362">
                  <c:v>63.62</c:v>
                </c:pt>
                <c:pt idx="4363">
                  <c:v>63.63</c:v>
                </c:pt>
                <c:pt idx="4364">
                  <c:v>63.64</c:v>
                </c:pt>
                <c:pt idx="4365">
                  <c:v>63.65</c:v>
                </c:pt>
                <c:pt idx="4366">
                  <c:v>63.66</c:v>
                </c:pt>
                <c:pt idx="4367">
                  <c:v>63.67</c:v>
                </c:pt>
                <c:pt idx="4368">
                  <c:v>63.68</c:v>
                </c:pt>
                <c:pt idx="4369">
                  <c:v>63.69</c:v>
                </c:pt>
                <c:pt idx="4370">
                  <c:v>63.7</c:v>
                </c:pt>
                <c:pt idx="4371">
                  <c:v>63.71</c:v>
                </c:pt>
                <c:pt idx="4372">
                  <c:v>63.72</c:v>
                </c:pt>
                <c:pt idx="4373">
                  <c:v>63.73</c:v>
                </c:pt>
                <c:pt idx="4374">
                  <c:v>63.74</c:v>
                </c:pt>
                <c:pt idx="4375">
                  <c:v>63.75</c:v>
                </c:pt>
                <c:pt idx="4376">
                  <c:v>63.76</c:v>
                </c:pt>
                <c:pt idx="4377">
                  <c:v>63.77</c:v>
                </c:pt>
                <c:pt idx="4378">
                  <c:v>63.78</c:v>
                </c:pt>
                <c:pt idx="4379">
                  <c:v>63.79</c:v>
                </c:pt>
                <c:pt idx="4380">
                  <c:v>63.8</c:v>
                </c:pt>
                <c:pt idx="4381">
                  <c:v>63.81</c:v>
                </c:pt>
                <c:pt idx="4382">
                  <c:v>63.82</c:v>
                </c:pt>
                <c:pt idx="4383">
                  <c:v>63.83</c:v>
                </c:pt>
                <c:pt idx="4384">
                  <c:v>63.84</c:v>
                </c:pt>
                <c:pt idx="4385">
                  <c:v>63.85</c:v>
                </c:pt>
                <c:pt idx="4386">
                  <c:v>63.86</c:v>
                </c:pt>
                <c:pt idx="4387">
                  <c:v>63.87</c:v>
                </c:pt>
                <c:pt idx="4388">
                  <c:v>63.88</c:v>
                </c:pt>
                <c:pt idx="4389">
                  <c:v>63.89</c:v>
                </c:pt>
                <c:pt idx="4390">
                  <c:v>63.9</c:v>
                </c:pt>
                <c:pt idx="4391">
                  <c:v>63.91</c:v>
                </c:pt>
                <c:pt idx="4392">
                  <c:v>63.92</c:v>
                </c:pt>
                <c:pt idx="4393">
                  <c:v>63.93</c:v>
                </c:pt>
                <c:pt idx="4394">
                  <c:v>63.94</c:v>
                </c:pt>
                <c:pt idx="4395">
                  <c:v>63.95</c:v>
                </c:pt>
                <c:pt idx="4396">
                  <c:v>63.96</c:v>
                </c:pt>
                <c:pt idx="4397">
                  <c:v>63.97</c:v>
                </c:pt>
                <c:pt idx="4398">
                  <c:v>63.98</c:v>
                </c:pt>
                <c:pt idx="4399">
                  <c:v>63.99</c:v>
                </c:pt>
                <c:pt idx="4400">
                  <c:v>64</c:v>
                </c:pt>
                <c:pt idx="4401">
                  <c:v>64.010000000000005</c:v>
                </c:pt>
                <c:pt idx="4402">
                  <c:v>64.02</c:v>
                </c:pt>
                <c:pt idx="4403">
                  <c:v>64.03</c:v>
                </c:pt>
                <c:pt idx="4404">
                  <c:v>64.040000000000006</c:v>
                </c:pt>
                <c:pt idx="4405">
                  <c:v>64.05</c:v>
                </c:pt>
                <c:pt idx="4406">
                  <c:v>64.06</c:v>
                </c:pt>
                <c:pt idx="4407">
                  <c:v>64.069999999999993</c:v>
                </c:pt>
                <c:pt idx="4408">
                  <c:v>64.08</c:v>
                </c:pt>
                <c:pt idx="4409">
                  <c:v>64.09</c:v>
                </c:pt>
                <c:pt idx="4410">
                  <c:v>64.099999999999994</c:v>
                </c:pt>
                <c:pt idx="4411">
                  <c:v>64.11</c:v>
                </c:pt>
                <c:pt idx="4412">
                  <c:v>64.12</c:v>
                </c:pt>
                <c:pt idx="4413">
                  <c:v>64.13</c:v>
                </c:pt>
                <c:pt idx="4414">
                  <c:v>64.14</c:v>
                </c:pt>
                <c:pt idx="4415">
                  <c:v>64.150000000000006</c:v>
                </c:pt>
                <c:pt idx="4416">
                  <c:v>64.16</c:v>
                </c:pt>
                <c:pt idx="4417">
                  <c:v>64.17</c:v>
                </c:pt>
                <c:pt idx="4418">
                  <c:v>64.180000000000007</c:v>
                </c:pt>
                <c:pt idx="4419">
                  <c:v>64.19</c:v>
                </c:pt>
                <c:pt idx="4420">
                  <c:v>64.2</c:v>
                </c:pt>
                <c:pt idx="4421">
                  <c:v>64.209999999999994</c:v>
                </c:pt>
                <c:pt idx="4422">
                  <c:v>64.22</c:v>
                </c:pt>
                <c:pt idx="4423">
                  <c:v>64.23</c:v>
                </c:pt>
                <c:pt idx="4424">
                  <c:v>64.239999999999995</c:v>
                </c:pt>
                <c:pt idx="4425">
                  <c:v>64.25</c:v>
                </c:pt>
                <c:pt idx="4426">
                  <c:v>64.260000000000005</c:v>
                </c:pt>
                <c:pt idx="4427">
                  <c:v>64.27</c:v>
                </c:pt>
                <c:pt idx="4428">
                  <c:v>64.28</c:v>
                </c:pt>
                <c:pt idx="4429">
                  <c:v>64.290000000000006</c:v>
                </c:pt>
                <c:pt idx="4430">
                  <c:v>64.3</c:v>
                </c:pt>
                <c:pt idx="4431">
                  <c:v>64.31</c:v>
                </c:pt>
                <c:pt idx="4432">
                  <c:v>64.319999999999993</c:v>
                </c:pt>
                <c:pt idx="4433">
                  <c:v>64.33</c:v>
                </c:pt>
                <c:pt idx="4434">
                  <c:v>64.34</c:v>
                </c:pt>
                <c:pt idx="4435">
                  <c:v>64.349999999999994</c:v>
                </c:pt>
                <c:pt idx="4436">
                  <c:v>64.36</c:v>
                </c:pt>
                <c:pt idx="4437">
                  <c:v>64.37</c:v>
                </c:pt>
                <c:pt idx="4438">
                  <c:v>64.38</c:v>
                </c:pt>
                <c:pt idx="4439">
                  <c:v>64.39</c:v>
                </c:pt>
                <c:pt idx="4440">
                  <c:v>64.400000000000006</c:v>
                </c:pt>
                <c:pt idx="4441">
                  <c:v>64.41</c:v>
                </c:pt>
                <c:pt idx="4442">
                  <c:v>64.42</c:v>
                </c:pt>
                <c:pt idx="4443">
                  <c:v>64.430000000000007</c:v>
                </c:pt>
                <c:pt idx="4444">
                  <c:v>64.44</c:v>
                </c:pt>
                <c:pt idx="4445">
                  <c:v>64.45</c:v>
                </c:pt>
                <c:pt idx="4446">
                  <c:v>64.459999999999994</c:v>
                </c:pt>
                <c:pt idx="4447">
                  <c:v>64.47</c:v>
                </c:pt>
                <c:pt idx="4448">
                  <c:v>64.48</c:v>
                </c:pt>
                <c:pt idx="4449">
                  <c:v>64.489999999999995</c:v>
                </c:pt>
                <c:pt idx="4450">
                  <c:v>64.5</c:v>
                </c:pt>
                <c:pt idx="4451">
                  <c:v>64.510000000000005</c:v>
                </c:pt>
                <c:pt idx="4452">
                  <c:v>64.52</c:v>
                </c:pt>
                <c:pt idx="4453">
                  <c:v>64.53</c:v>
                </c:pt>
                <c:pt idx="4454">
                  <c:v>64.540000000000006</c:v>
                </c:pt>
                <c:pt idx="4455">
                  <c:v>64.55</c:v>
                </c:pt>
                <c:pt idx="4456">
                  <c:v>64.56</c:v>
                </c:pt>
                <c:pt idx="4457">
                  <c:v>64.569999999999993</c:v>
                </c:pt>
                <c:pt idx="4458">
                  <c:v>64.58</c:v>
                </c:pt>
                <c:pt idx="4459">
                  <c:v>64.59</c:v>
                </c:pt>
                <c:pt idx="4460">
                  <c:v>64.599999999999994</c:v>
                </c:pt>
                <c:pt idx="4461">
                  <c:v>64.61</c:v>
                </c:pt>
                <c:pt idx="4462">
                  <c:v>64.62</c:v>
                </c:pt>
                <c:pt idx="4463">
                  <c:v>64.63</c:v>
                </c:pt>
                <c:pt idx="4464">
                  <c:v>64.64</c:v>
                </c:pt>
                <c:pt idx="4465">
                  <c:v>64.650000000000006</c:v>
                </c:pt>
                <c:pt idx="4466">
                  <c:v>64.66</c:v>
                </c:pt>
                <c:pt idx="4467">
                  <c:v>64.67</c:v>
                </c:pt>
                <c:pt idx="4468">
                  <c:v>64.680000000000007</c:v>
                </c:pt>
                <c:pt idx="4469">
                  <c:v>64.69</c:v>
                </c:pt>
                <c:pt idx="4470">
                  <c:v>64.7</c:v>
                </c:pt>
                <c:pt idx="4471">
                  <c:v>64.709999999999994</c:v>
                </c:pt>
                <c:pt idx="4472">
                  <c:v>64.72</c:v>
                </c:pt>
                <c:pt idx="4473">
                  <c:v>64.73</c:v>
                </c:pt>
                <c:pt idx="4474">
                  <c:v>64.739999999999995</c:v>
                </c:pt>
                <c:pt idx="4475">
                  <c:v>64.75</c:v>
                </c:pt>
                <c:pt idx="4476">
                  <c:v>64.760000000000005</c:v>
                </c:pt>
                <c:pt idx="4477">
                  <c:v>64.77</c:v>
                </c:pt>
                <c:pt idx="4478">
                  <c:v>64.78</c:v>
                </c:pt>
                <c:pt idx="4479">
                  <c:v>64.790000000000006</c:v>
                </c:pt>
                <c:pt idx="4480">
                  <c:v>64.8</c:v>
                </c:pt>
                <c:pt idx="4481">
                  <c:v>64.81</c:v>
                </c:pt>
                <c:pt idx="4482">
                  <c:v>64.819999999999993</c:v>
                </c:pt>
                <c:pt idx="4483">
                  <c:v>64.83</c:v>
                </c:pt>
                <c:pt idx="4484">
                  <c:v>64.84</c:v>
                </c:pt>
                <c:pt idx="4485">
                  <c:v>64.849999999999994</c:v>
                </c:pt>
                <c:pt idx="4486">
                  <c:v>64.86</c:v>
                </c:pt>
                <c:pt idx="4487">
                  <c:v>64.87</c:v>
                </c:pt>
                <c:pt idx="4488">
                  <c:v>64.88</c:v>
                </c:pt>
                <c:pt idx="4489">
                  <c:v>64.89</c:v>
                </c:pt>
                <c:pt idx="4490">
                  <c:v>64.900000000000006</c:v>
                </c:pt>
                <c:pt idx="4491">
                  <c:v>64.91</c:v>
                </c:pt>
                <c:pt idx="4492">
                  <c:v>64.92</c:v>
                </c:pt>
                <c:pt idx="4493">
                  <c:v>64.930000000000007</c:v>
                </c:pt>
                <c:pt idx="4494">
                  <c:v>64.94</c:v>
                </c:pt>
                <c:pt idx="4495">
                  <c:v>64.95</c:v>
                </c:pt>
                <c:pt idx="4496">
                  <c:v>64.959999999999994</c:v>
                </c:pt>
                <c:pt idx="4497">
                  <c:v>64.97</c:v>
                </c:pt>
                <c:pt idx="4498">
                  <c:v>64.98</c:v>
                </c:pt>
                <c:pt idx="4499">
                  <c:v>64.989999999999995</c:v>
                </c:pt>
                <c:pt idx="4500">
                  <c:v>65</c:v>
                </c:pt>
                <c:pt idx="4501">
                  <c:v>65.010000000000005</c:v>
                </c:pt>
                <c:pt idx="4502">
                  <c:v>65.02</c:v>
                </c:pt>
                <c:pt idx="4503">
                  <c:v>65.03</c:v>
                </c:pt>
                <c:pt idx="4504">
                  <c:v>65.040000000000006</c:v>
                </c:pt>
                <c:pt idx="4505">
                  <c:v>65.05</c:v>
                </c:pt>
                <c:pt idx="4506">
                  <c:v>65.06</c:v>
                </c:pt>
                <c:pt idx="4507">
                  <c:v>65.069999999999993</c:v>
                </c:pt>
                <c:pt idx="4508">
                  <c:v>65.08</c:v>
                </c:pt>
                <c:pt idx="4509">
                  <c:v>65.09</c:v>
                </c:pt>
                <c:pt idx="4510">
                  <c:v>65.099999999999994</c:v>
                </c:pt>
                <c:pt idx="4511">
                  <c:v>65.11</c:v>
                </c:pt>
                <c:pt idx="4512">
                  <c:v>65.12</c:v>
                </c:pt>
                <c:pt idx="4513">
                  <c:v>65.13</c:v>
                </c:pt>
                <c:pt idx="4514">
                  <c:v>65.14</c:v>
                </c:pt>
                <c:pt idx="4515">
                  <c:v>65.150000000000006</c:v>
                </c:pt>
                <c:pt idx="4516">
                  <c:v>65.16</c:v>
                </c:pt>
                <c:pt idx="4517">
                  <c:v>65.17</c:v>
                </c:pt>
                <c:pt idx="4518">
                  <c:v>65.180000000000007</c:v>
                </c:pt>
                <c:pt idx="4519">
                  <c:v>65.19</c:v>
                </c:pt>
                <c:pt idx="4520">
                  <c:v>65.2</c:v>
                </c:pt>
                <c:pt idx="4521">
                  <c:v>65.209999999999994</c:v>
                </c:pt>
                <c:pt idx="4522">
                  <c:v>65.22</c:v>
                </c:pt>
                <c:pt idx="4523">
                  <c:v>65.23</c:v>
                </c:pt>
                <c:pt idx="4524">
                  <c:v>65.239999999999995</c:v>
                </c:pt>
                <c:pt idx="4525">
                  <c:v>65.25</c:v>
                </c:pt>
                <c:pt idx="4526">
                  <c:v>65.260000000000005</c:v>
                </c:pt>
                <c:pt idx="4527">
                  <c:v>65.27</c:v>
                </c:pt>
                <c:pt idx="4528">
                  <c:v>65.28</c:v>
                </c:pt>
                <c:pt idx="4529">
                  <c:v>65.290000000000006</c:v>
                </c:pt>
                <c:pt idx="4530">
                  <c:v>65.3</c:v>
                </c:pt>
                <c:pt idx="4531">
                  <c:v>65.31</c:v>
                </c:pt>
                <c:pt idx="4532">
                  <c:v>65.319999999999993</c:v>
                </c:pt>
                <c:pt idx="4533">
                  <c:v>65.33</c:v>
                </c:pt>
                <c:pt idx="4534">
                  <c:v>65.34</c:v>
                </c:pt>
                <c:pt idx="4535">
                  <c:v>65.349999999999994</c:v>
                </c:pt>
                <c:pt idx="4536">
                  <c:v>65.36</c:v>
                </c:pt>
                <c:pt idx="4537">
                  <c:v>65.37</c:v>
                </c:pt>
                <c:pt idx="4538">
                  <c:v>65.38</c:v>
                </c:pt>
                <c:pt idx="4539">
                  <c:v>65.39</c:v>
                </c:pt>
                <c:pt idx="4540">
                  <c:v>65.400000000000006</c:v>
                </c:pt>
                <c:pt idx="4541">
                  <c:v>65.41</c:v>
                </c:pt>
                <c:pt idx="4542">
                  <c:v>65.42</c:v>
                </c:pt>
                <c:pt idx="4543">
                  <c:v>65.430000000000007</c:v>
                </c:pt>
                <c:pt idx="4544">
                  <c:v>65.44</c:v>
                </c:pt>
                <c:pt idx="4545">
                  <c:v>65.45</c:v>
                </c:pt>
                <c:pt idx="4546">
                  <c:v>65.459999999999994</c:v>
                </c:pt>
                <c:pt idx="4547">
                  <c:v>65.47</c:v>
                </c:pt>
                <c:pt idx="4548">
                  <c:v>65.48</c:v>
                </c:pt>
                <c:pt idx="4549">
                  <c:v>65.489999999999995</c:v>
                </c:pt>
                <c:pt idx="4550">
                  <c:v>65.5</c:v>
                </c:pt>
                <c:pt idx="4551">
                  <c:v>65.510000000000005</c:v>
                </c:pt>
                <c:pt idx="4552">
                  <c:v>65.52</c:v>
                </c:pt>
                <c:pt idx="4553">
                  <c:v>65.53</c:v>
                </c:pt>
                <c:pt idx="4554">
                  <c:v>65.540000000000006</c:v>
                </c:pt>
                <c:pt idx="4555">
                  <c:v>65.55</c:v>
                </c:pt>
                <c:pt idx="4556">
                  <c:v>65.56</c:v>
                </c:pt>
                <c:pt idx="4557">
                  <c:v>65.569999999999993</c:v>
                </c:pt>
                <c:pt idx="4558">
                  <c:v>65.58</c:v>
                </c:pt>
                <c:pt idx="4559">
                  <c:v>65.59</c:v>
                </c:pt>
                <c:pt idx="4560">
                  <c:v>65.599999999999994</c:v>
                </c:pt>
                <c:pt idx="4561">
                  <c:v>65.61</c:v>
                </c:pt>
                <c:pt idx="4562">
                  <c:v>65.62</c:v>
                </c:pt>
                <c:pt idx="4563">
                  <c:v>65.63</c:v>
                </c:pt>
                <c:pt idx="4564">
                  <c:v>65.64</c:v>
                </c:pt>
                <c:pt idx="4565">
                  <c:v>65.650000000000006</c:v>
                </c:pt>
                <c:pt idx="4566">
                  <c:v>65.66</c:v>
                </c:pt>
                <c:pt idx="4567">
                  <c:v>65.67</c:v>
                </c:pt>
                <c:pt idx="4568">
                  <c:v>65.680000000000007</c:v>
                </c:pt>
                <c:pt idx="4569">
                  <c:v>65.69</c:v>
                </c:pt>
                <c:pt idx="4570">
                  <c:v>65.7</c:v>
                </c:pt>
                <c:pt idx="4571">
                  <c:v>65.709999999999994</c:v>
                </c:pt>
                <c:pt idx="4572">
                  <c:v>65.72</c:v>
                </c:pt>
                <c:pt idx="4573">
                  <c:v>65.73</c:v>
                </c:pt>
                <c:pt idx="4574">
                  <c:v>65.739999999999995</c:v>
                </c:pt>
                <c:pt idx="4575">
                  <c:v>65.75</c:v>
                </c:pt>
                <c:pt idx="4576">
                  <c:v>65.760000000000005</c:v>
                </c:pt>
                <c:pt idx="4577">
                  <c:v>65.77</c:v>
                </c:pt>
                <c:pt idx="4578">
                  <c:v>65.78</c:v>
                </c:pt>
                <c:pt idx="4579">
                  <c:v>65.790000000000006</c:v>
                </c:pt>
                <c:pt idx="4580">
                  <c:v>65.8</c:v>
                </c:pt>
                <c:pt idx="4581">
                  <c:v>65.81</c:v>
                </c:pt>
                <c:pt idx="4582">
                  <c:v>65.819999999999993</c:v>
                </c:pt>
                <c:pt idx="4583">
                  <c:v>65.83</c:v>
                </c:pt>
                <c:pt idx="4584">
                  <c:v>65.84</c:v>
                </c:pt>
                <c:pt idx="4585">
                  <c:v>65.849999999999994</c:v>
                </c:pt>
                <c:pt idx="4586">
                  <c:v>65.86</c:v>
                </c:pt>
                <c:pt idx="4587">
                  <c:v>65.87</c:v>
                </c:pt>
                <c:pt idx="4588">
                  <c:v>65.88</c:v>
                </c:pt>
                <c:pt idx="4589">
                  <c:v>65.89</c:v>
                </c:pt>
                <c:pt idx="4590">
                  <c:v>65.900000000000006</c:v>
                </c:pt>
                <c:pt idx="4591">
                  <c:v>65.91</c:v>
                </c:pt>
                <c:pt idx="4592">
                  <c:v>65.92</c:v>
                </c:pt>
                <c:pt idx="4593">
                  <c:v>65.930000000000007</c:v>
                </c:pt>
                <c:pt idx="4594">
                  <c:v>65.94</c:v>
                </c:pt>
                <c:pt idx="4595">
                  <c:v>65.95</c:v>
                </c:pt>
                <c:pt idx="4596">
                  <c:v>65.959999999999994</c:v>
                </c:pt>
                <c:pt idx="4597">
                  <c:v>65.97</c:v>
                </c:pt>
                <c:pt idx="4598">
                  <c:v>65.98</c:v>
                </c:pt>
                <c:pt idx="4599">
                  <c:v>65.989999999999995</c:v>
                </c:pt>
                <c:pt idx="4600">
                  <c:v>66</c:v>
                </c:pt>
                <c:pt idx="4601">
                  <c:v>66.010000000000005</c:v>
                </c:pt>
                <c:pt idx="4602">
                  <c:v>66.02</c:v>
                </c:pt>
                <c:pt idx="4603">
                  <c:v>66.03</c:v>
                </c:pt>
                <c:pt idx="4604">
                  <c:v>66.040000000000006</c:v>
                </c:pt>
                <c:pt idx="4605">
                  <c:v>66.05</c:v>
                </c:pt>
                <c:pt idx="4606">
                  <c:v>66.06</c:v>
                </c:pt>
                <c:pt idx="4607">
                  <c:v>66.069999999999993</c:v>
                </c:pt>
                <c:pt idx="4608">
                  <c:v>66.08</c:v>
                </c:pt>
                <c:pt idx="4609">
                  <c:v>66.09</c:v>
                </c:pt>
                <c:pt idx="4610">
                  <c:v>66.099999999999994</c:v>
                </c:pt>
                <c:pt idx="4611">
                  <c:v>66.11</c:v>
                </c:pt>
                <c:pt idx="4612">
                  <c:v>66.12</c:v>
                </c:pt>
                <c:pt idx="4613">
                  <c:v>66.13</c:v>
                </c:pt>
                <c:pt idx="4614">
                  <c:v>66.14</c:v>
                </c:pt>
                <c:pt idx="4615">
                  <c:v>66.150000000000006</c:v>
                </c:pt>
                <c:pt idx="4616">
                  <c:v>66.16</c:v>
                </c:pt>
                <c:pt idx="4617">
                  <c:v>66.17</c:v>
                </c:pt>
                <c:pt idx="4618">
                  <c:v>66.180000000000007</c:v>
                </c:pt>
                <c:pt idx="4619">
                  <c:v>66.19</c:v>
                </c:pt>
                <c:pt idx="4620">
                  <c:v>66.2</c:v>
                </c:pt>
                <c:pt idx="4621">
                  <c:v>66.209999999999994</c:v>
                </c:pt>
                <c:pt idx="4622">
                  <c:v>66.22</c:v>
                </c:pt>
                <c:pt idx="4623">
                  <c:v>66.23</c:v>
                </c:pt>
                <c:pt idx="4624">
                  <c:v>66.239999999999995</c:v>
                </c:pt>
                <c:pt idx="4625">
                  <c:v>66.25</c:v>
                </c:pt>
                <c:pt idx="4626">
                  <c:v>66.260000000000005</c:v>
                </c:pt>
                <c:pt idx="4627">
                  <c:v>66.27</c:v>
                </c:pt>
                <c:pt idx="4628">
                  <c:v>66.28</c:v>
                </c:pt>
                <c:pt idx="4629">
                  <c:v>66.290000000000006</c:v>
                </c:pt>
                <c:pt idx="4630">
                  <c:v>66.3</c:v>
                </c:pt>
                <c:pt idx="4631">
                  <c:v>66.31</c:v>
                </c:pt>
                <c:pt idx="4632">
                  <c:v>66.319999999999993</c:v>
                </c:pt>
                <c:pt idx="4633">
                  <c:v>66.33</c:v>
                </c:pt>
                <c:pt idx="4634">
                  <c:v>66.34</c:v>
                </c:pt>
                <c:pt idx="4635">
                  <c:v>66.349999999999994</c:v>
                </c:pt>
                <c:pt idx="4636">
                  <c:v>66.36</c:v>
                </c:pt>
                <c:pt idx="4637">
                  <c:v>66.37</c:v>
                </c:pt>
                <c:pt idx="4638">
                  <c:v>66.38</c:v>
                </c:pt>
                <c:pt idx="4639">
                  <c:v>66.39</c:v>
                </c:pt>
                <c:pt idx="4640">
                  <c:v>66.400000000000006</c:v>
                </c:pt>
                <c:pt idx="4641">
                  <c:v>66.41</c:v>
                </c:pt>
                <c:pt idx="4642">
                  <c:v>66.42</c:v>
                </c:pt>
                <c:pt idx="4643">
                  <c:v>66.430000000000007</c:v>
                </c:pt>
                <c:pt idx="4644">
                  <c:v>66.44</c:v>
                </c:pt>
                <c:pt idx="4645">
                  <c:v>66.45</c:v>
                </c:pt>
                <c:pt idx="4646">
                  <c:v>66.459999999999994</c:v>
                </c:pt>
                <c:pt idx="4647">
                  <c:v>66.47</c:v>
                </c:pt>
                <c:pt idx="4648">
                  <c:v>66.48</c:v>
                </c:pt>
                <c:pt idx="4649">
                  <c:v>66.489999999999995</c:v>
                </c:pt>
                <c:pt idx="4650">
                  <c:v>66.5</c:v>
                </c:pt>
                <c:pt idx="4651">
                  <c:v>66.510000000000005</c:v>
                </c:pt>
                <c:pt idx="4652">
                  <c:v>66.52</c:v>
                </c:pt>
                <c:pt idx="4653">
                  <c:v>66.53</c:v>
                </c:pt>
                <c:pt idx="4654">
                  <c:v>66.540000000000006</c:v>
                </c:pt>
                <c:pt idx="4655">
                  <c:v>66.55</c:v>
                </c:pt>
                <c:pt idx="4656">
                  <c:v>66.56</c:v>
                </c:pt>
                <c:pt idx="4657">
                  <c:v>66.569999999999993</c:v>
                </c:pt>
                <c:pt idx="4658">
                  <c:v>66.58</c:v>
                </c:pt>
                <c:pt idx="4659">
                  <c:v>66.59</c:v>
                </c:pt>
                <c:pt idx="4660">
                  <c:v>66.599999999999994</c:v>
                </c:pt>
                <c:pt idx="4661">
                  <c:v>66.61</c:v>
                </c:pt>
                <c:pt idx="4662">
                  <c:v>66.62</c:v>
                </c:pt>
                <c:pt idx="4663">
                  <c:v>66.63</c:v>
                </c:pt>
                <c:pt idx="4664">
                  <c:v>66.64</c:v>
                </c:pt>
                <c:pt idx="4665">
                  <c:v>66.650000000000006</c:v>
                </c:pt>
                <c:pt idx="4666">
                  <c:v>66.66</c:v>
                </c:pt>
                <c:pt idx="4667">
                  <c:v>66.67</c:v>
                </c:pt>
                <c:pt idx="4668">
                  <c:v>66.680000000000007</c:v>
                </c:pt>
                <c:pt idx="4669">
                  <c:v>66.69</c:v>
                </c:pt>
                <c:pt idx="4670">
                  <c:v>66.7</c:v>
                </c:pt>
                <c:pt idx="4671">
                  <c:v>66.709999999999994</c:v>
                </c:pt>
                <c:pt idx="4672">
                  <c:v>66.72</c:v>
                </c:pt>
                <c:pt idx="4673">
                  <c:v>66.73</c:v>
                </c:pt>
                <c:pt idx="4674">
                  <c:v>66.739999999999995</c:v>
                </c:pt>
                <c:pt idx="4675">
                  <c:v>66.75</c:v>
                </c:pt>
                <c:pt idx="4676">
                  <c:v>66.760000000000005</c:v>
                </c:pt>
                <c:pt idx="4677">
                  <c:v>66.77</c:v>
                </c:pt>
                <c:pt idx="4678">
                  <c:v>66.78</c:v>
                </c:pt>
                <c:pt idx="4679">
                  <c:v>66.790000000000006</c:v>
                </c:pt>
                <c:pt idx="4680">
                  <c:v>66.8</c:v>
                </c:pt>
                <c:pt idx="4681">
                  <c:v>66.81</c:v>
                </c:pt>
                <c:pt idx="4682">
                  <c:v>66.819999999999993</c:v>
                </c:pt>
                <c:pt idx="4683">
                  <c:v>66.83</c:v>
                </c:pt>
                <c:pt idx="4684">
                  <c:v>66.84</c:v>
                </c:pt>
                <c:pt idx="4685">
                  <c:v>66.849999999999994</c:v>
                </c:pt>
                <c:pt idx="4686">
                  <c:v>66.86</c:v>
                </c:pt>
                <c:pt idx="4687">
                  <c:v>66.87</c:v>
                </c:pt>
                <c:pt idx="4688">
                  <c:v>66.88</c:v>
                </c:pt>
                <c:pt idx="4689">
                  <c:v>66.89</c:v>
                </c:pt>
                <c:pt idx="4690">
                  <c:v>66.900000000000006</c:v>
                </c:pt>
                <c:pt idx="4691">
                  <c:v>66.91</c:v>
                </c:pt>
                <c:pt idx="4692">
                  <c:v>66.92</c:v>
                </c:pt>
                <c:pt idx="4693">
                  <c:v>66.930000000000007</c:v>
                </c:pt>
                <c:pt idx="4694">
                  <c:v>66.94</c:v>
                </c:pt>
                <c:pt idx="4695">
                  <c:v>66.95</c:v>
                </c:pt>
                <c:pt idx="4696">
                  <c:v>66.959999999999994</c:v>
                </c:pt>
                <c:pt idx="4697">
                  <c:v>66.97</c:v>
                </c:pt>
                <c:pt idx="4698">
                  <c:v>66.98</c:v>
                </c:pt>
                <c:pt idx="4699">
                  <c:v>66.989999999999995</c:v>
                </c:pt>
                <c:pt idx="4700">
                  <c:v>67</c:v>
                </c:pt>
                <c:pt idx="4701">
                  <c:v>67.010000000000005</c:v>
                </c:pt>
                <c:pt idx="4702">
                  <c:v>67.02</c:v>
                </c:pt>
                <c:pt idx="4703">
                  <c:v>67.03</c:v>
                </c:pt>
                <c:pt idx="4704">
                  <c:v>67.040000000000006</c:v>
                </c:pt>
                <c:pt idx="4705">
                  <c:v>67.05</c:v>
                </c:pt>
                <c:pt idx="4706">
                  <c:v>67.06</c:v>
                </c:pt>
                <c:pt idx="4707">
                  <c:v>67.069999999999993</c:v>
                </c:pt>
                <c:pt idx="4708">
                  <c:v>67.08</c:v>
                </c:pt>
                <c:pt idx="4709">
                  <c:v>67.09</c:v>
                </c:pt>
                <c:pt idx="4710">
                  <c:v>67.099999999999994</c:v>
                </c:pt>
                <c:pt idx="4711">
                  <c:v>67.11</c:v>
                </c:pt>
                <c:pt idx="4712">
                  <c:v>67.12</c:v>
                </c:pt>
                <c:pt idx="4713">
                  <c:v>67.13</c:v>
                </c:pt>
                <c:pt idx="4714">
                  <c:v>67.14</c:v>
                </c:pt>
                <c:pt idx="4715">
                  <c:v>67.150000000000006</c:v>
                </c:pt>
                <c:pt idx="4716">
                  <c:v>67.16</c:v>
                </c:pt>
                <c:pt idx="4717">
                  <c:v>67.17</c:v>
                </c:pt>
                <c:pt idx="4718">
                  <c:v>67.180000000000007</c:v>
                </c:pt>
                <c:pt idx="4719">
                  <c:v>67.19</c:v>
                </c:pt>
                <c:pt idx="4720">
                  <c:v>67.2</c:v>
                </c:pt>
                <c:pt idx="4721">
                  <c:v>67.209999999999994</c:v>
                </c:pt>
                <c:pt idx="4722">
                  <c:v>67.22</c:v>
                </c:pt>
                <c:pt idx="4723">
                  <c:v>67.23</c:v>
                </c:pt>
                <c:pt idx="4724">
                  <c:v>67.239999999999995</c:v>
                </c:pt>
                <c:pt idx="4725">
                  <c:v>67.25</c:v>
                </c:pt>
                <c:pt idx="4726">
                  <c:v>67.260000000000005</c:v>
                </c:pt>
                <c:pt idx="4727">
                  <c:v>67.27</c:v>
                </c:pt>
                <c:pt idx="4728">
                  <c:v>67.28</c:v>
                </c:pt>
                <c:pt idx="4729">
                  <c:v>67.290000000000006</c:v>
                </c:pt>
                <c:pt idx="4730">
                  <c:v>67.3</c:v>
                </c:pt>
                <c:pt idx="4731">
                  <c:v>67.31</c:v>
                </c:pt>
                <c:pt idx="4732">
                  <c:v>67.319999999999993</c:v>
                </c:pt>
                <c:pt idx="4733">
                  <c:v>67.33</c:v>
                </c:pt>
                <c:pt idx="4734">
                  <c:v>67.34</c:v>
                </c:pt>
                <c:pt idx="4735">
                  <c:v>67.349999999999994</c:v>
                </c:pt>
                <c:pt idx="4736">
                  <c:v>67.36</c:v>
                </c:pt>
                <c:pt idx="4737">
                  <c:v>67.37</c:v>
                </c:pt>
                <c:pt idx="4738">
                  <c:v>67.38</c:v>
                </c:pt>
                <c:pt idx="4739">
                  <c:v>67.39</c:v>
                </c:pt>
                <c:pt idx="4740">
                  <c:v>67.400000000000006</c:v>
                </c:pt>
                <c:pt idx="4741">
                  <c:v>67.41</c:v>
                </c:pt>
                <c:pt idx="4742">
                  <c:v>67.42</c:v>
                </c:pt>
                <c:pt idx="4743">
                  <c:v>67.430000000000007</c:v>
                </c:pt>
                <c:pt idx="4744">
                  <c:v>67.44</c:v>
                </c:pt>
                <c:pt idx="4745">
                  <c:v>67.45</c:v>
                </c:pt>
                <c:pt idx="4746">
                  <c:v>67.459999999999994</c:v>
                </c:pt>
                <c:pt idx="4747">
                  <c:v>67.47</c:v>
                </c:pt>
                <c:pt idx="4748">
                  <c:v>67.48</c:v>
                </c:pt>
                <c:pt idx="4749">
                  <c:v>67.489999999999995</c:v>
                </c:pt>
                <c:pt idx="4750">
                  <c:v>67.5</c:v>
                </c:pt>
                <c:pt idx="4751">
                  <c:v>67.510000000000005</c:v>
                </c:pt>
                <c:pt idx="4752">
                  <c:v>67.52</c:v>
                </c:pt>
                <c:pt idx="4753">
                  <c:v>67.53</c:v>
                </c:pt>
                <c:pt idx="4754">
                  <c:v>67.540000000000006</c:v>
                </c:pt>
                <c:pt idx="4755">
                  <c:v>67.55</c:v>
                </c:pt>
                <c:pt idx="4756">
                  <c:v>67.56</c:v>
                </c:pt>
                <c:pt idx="4757">
                  <c:v>67.569999999999993</c:v>
                </c:pt>
                <c:pt idx="4758">
                  <c:v>67.58</c:v>
                </c:pt>
                <c:pt idx="4759">
                  <c:v>67.59</c:v>
                </c:pt>
                <c:pt idx="4760">
                  <c:v>67.599999999999994</c:v>
                </c:pt>
                <c:pt idx="4761">
                  <c:v>67.61</c:v>
                </c:pt>
                <c:pt idx="4762">
                  <c:v>67.62</c:v>
                </c:pt>
                <c:pt idx="4763">
                  <c:v>67.63</c:v>
                </c:pt>
                <c:pt idx="4764">
                  <c:v>67.64</c:v>
                </c:pt>
                <c:pt idx="4765">
                  <c:v>67.650000000000006</c:v>
                </c:pt>
                <c:pt idx="4766">
                  <c:v>67.66</c:v>
                </c:pt>
                <c:pt idx="4767">
                  <c:v>67.67</c:v>
                </c:pt>
                <c:pt idx="4768">
                  <c:v>67.680000000000007</c:v>
                </c:pt>
                <c:pt idx="4769">
                  <c:v>67.69</c:v>
                </c:pt>
                <c:pt idx="4770">
                  <c:v>67.7</c:v>
                </c:pt>
                <c:pt idx="4771">
                  <c:v>67.709999999999994</c:v>
                </c:pt>
                <c:pt idx="4772">
                  <c:v>67.72</c:v>
                </c:pt>
                <c:pt idx="4773">
                  <c:v>67.73</c:v>
                </c:pt>
                <c:pt idx="4774">
                  <c:v>67.739999999999995</c:v>
                </c:pt>
                <c:pt idx="4775">
                  <c:v>67.75</c:v>
                </c:pt>
                <c:pt idx="4776">
                  <c:v>67.760000000000005</c:v>
                </c:pt>
                <c:pt idx="4777">
                  <c:v>67.77</c:v>
                </c:pt>
                <c:pt idx="4778">
                  <c:v>67.78</c:v>
                </c:pt>
                <c:pt idx="4779">
                  <c:v>67.790000000000006</c:v>
                </c:pt>
                <c:pt idx="4780">
                  <c:v>67.8</c:v>
                </c:pt>
                <c:pt idx="4781">
                  <c:v>67.81</c:v>
                </c:pt>
                <c:pt idx="4782">
                  <c:v>67.819999999999993</c:v>
                </c:pt>
                <c:pt idx="4783">
                  <c:v>67.83</c:v>
                </c:pt>
                <c:pt idx="4784">
                  <c:v>67.84</c:v>
                </c:pt>
                <c:pt idx="4785">
                  <c:v>67.849999999999994</c:v>
                </c:pt>
                <c:pt idx="4786">
                  <c:v>67.86</c:v>
                </c:pt>
                <c:pt idx="4787">
                  <c:v>67.87</c:v>
                </c:pt>
                <c:pt idx="4788">
                  <c:v>67.88</c:v>
                </c:pt>
                <c:pt idx="4789">
                  <c:v>67.89</c:v>
                </c:pt>
                <c:pt idx="4790">
                  <c:v>67.900000000000006</c:v>
                </c:pt>
                <c:pt idx="4791">
                  <c:v>67.91</c:v>
                </c:pt>
                <c:pt idx="4792">
                  <c:v>67.92</c:v>
                </c:pt>
                <c:pt idx="4793">
                  <c:v>67.930000000000007</c:v>
                </c:pt>
                <c:pt idx="4794">
                  <c:v>67.94</c:v>
                </c:pt>
                <c:pt idx="4795">
                  <c:v>67.95</c:v>
                </c:pt>
                <c:pt idx="4796">
                  <c:v>67.959999999999994</c:v>
                </c:pt>
                <c:pt idx="4797">
                  <c:v>67.97</c:v>
                </c:pt>
                <c:pt idx="4798">
                  <c:v>67.98</c:v>
                </c:pt>
                <c:pt idx="4799">
                  <c:v>67.989999999999995</c:v>
                </c:pt>
                <c:pt idx="4800">
                  <c:v>68</c:v>
                </c:pt>
                <c:pt idx="4801">
                  <c:v>68.010000000000005</c:v>
                </c:pt>
                <c:pt idx="4802">
                  <c:v>68.02</c:v>
                </c:pt>
                <c:pt idx="4803">
                  <c:v>68.03</c:v>
                </c:pt>
                <c:pt idx="4804">
                  <c:v>68.040000000000006</c:v>
                </c:pt>
                <c:pt idx="4805">
                  <c:v>68.05</c:v>
                </c:pt>
                <c:pt idx="4806">
                  <c:v>68.06</c:v>
                </c:pt>
                <c:pt idx="4807">
                  <c:v>68.069999999999993</c:v>
                </c:pt>
                <c:pt idx="4808">
                  <c:v>68.08</c:v>
                </c:pt>
                <c:pt idx="4809">
                  <c:v>68.09</c:v>
                </c:pt>
                <c:pt idx="4810">
                  <c:v>68.099999999999994</c:v>
                </c:pt>
                <c:pt idx="4811">
                  <c:v>68.11</c:v>
                </c:pt>
                <c:pt idx="4812">
                  <c:v>68.12</c:v>
                </c:pt>
                <c:pt idx="4813">
                  <c:v>68.13</c:v>
                </c:pt>
                <c:pt idx="4814">
                  <c:v>68.14</c:v>
                </c:pt>
                <c:pt idx="4815">
                  <c:v>68.150000000000006</c:v>
                </c:pt>
                <c:pt idx="4816">
                  <c:v>68.16</c:v>
                </c:pt>
                <c:pt idx="4817">
                  <c:v>68.17</c:v>
                </c:pt>
                <c:pt idx="4818">
                  <c:v>68.180000000000007</c:v>
                </c:pt>
                <c:pt idx="4819">
                  <c:v>68.19</c:v>
                </c:pt>
                <c:pt idx="4820">
                  <c:v>68.2</c:v>
                </c:pt>
                <c:pt idx="4821">
                  <c:v>68.209999999999994</c:v>
                </c:pt>
                <c:pt idx="4822">
                  <c:v>68.22</c:v>
                </c:pt>
                <c:pt idx="4823">
                  <c:v>68.23</c:v>
                </c:pt>
                <c:pt idx="4824">
                  <c:v>68.239999999999995</c:v>
                </c:pt>
                <c:pt idx="4825">
                  <c:v>68.25</c:v>
                </c:pt>
                <c:pt idx="4826">
                  <c:v>68.260000000000005</c:v>
                </c:pt>
                <c:pt idx="4827">
                  <c:v>68.27</c:v>
                </c:pt>
                <c:pt idx="4828">
                  <c:v>68.28</c:v>
                </c:pt>
                <c:pt idx="4829">
                  <c:v>68.290000000000006</c:v>
                </c:pt>
                <c:pt idx="4830">
                  <c:v>68.3</c:v>
                </c:pt>
                <c:pt idx="4831">
                  <c:v>68.31</c:v>
                </c:pt>
                <c:pt idx="4832">
                  <c:v>68.319999999999993</c:v>
                </c:pt>
                <c:pt idx="4833">
                  <c:v>68.33</c:v>
                </c:pt>
                <c:pt idx="4834">
                  <c:v>68.34</c:v>
                </c:pt>
                <c:pt idx="4835">
                  <c:v>68.349999999999994</c:v>
                </c:pt>
                <c:pt idx="4836">
                  <c:v>68.36</c:v>
                </c:pt>
                <c:pt idx="4837">
                  <c:v>68.37</c:v>
                </c:pt>
                <c:pt idx="4838">
                  <c:v>68.38</c:v>
                </c:pt>
                <c:pt idx="4839">
                  <c:v>68.39</c:v>
                </c:pt>
                <c:pt idx="4840">
                  <c:v>68.400000000000006</c:v>
                </c:pt>
                <c:pt idx="4841">
                  <c:v>68.41</c:v>
                </c:pt>
                <c:pt idx="4842">
                  <c:v>68.42</c:v>
                </c:pt>
                <c:pt idx="4843">
                  <c:v>68.430000000000007</c:v>
                </c:pt>
                <c:pt idx="4844">
                  <c:v>68.44</c:v>
                </c:pt>
                <c:pt idx="4845">
                  <c:v>68.45</c:v>
                </c:pt>
                <c:pt idx="4846">
                  <c:v>68.459999999999994</c:v>
                </c:pt>
                <c:pt idx="4847">
                  <c:v>68.47</c:v>
                </c:pt>
                <c:pt idx="4848">
                  <c:v>68.48</c:v>
                </c:pt>
                <c:pt idx="4849">
                  <c:v>68.489999999999995</c:v>
                </c:pt>
                <c:pt idx="4850">
                  <c:v>68.5</c:v>
                </c:pt>
                <c:pt idx="4851">
                  <c:v>68.510000000000005</c:v>
                </c:pt>
                <c:pt idx="4852">
                  <c:v>68.52</c:v>
                </c:pt>
                <c:pt idx="4853">
                  <c:v>68.53</c:v>
                </c:pt>
                <c:pt idx="4854">
                  <c:v>68.540000000000006</c:v>
                </c:pt>
                <c:pt idx="4855">
                  <c:v>68.55</c:v>
                </c:pt>
                <c:pt idx="4856">
                  <c:v>68.56</c:v>
                </c:pt>
                <c:pt idx="4857">
                  <c:v>68.569999999999993</c:v>
                </c:pt>
                <c:pt idx="4858">
                  <c:v>68.58</c:v>
                </c:pt>
                <c:pt idx="4859">
                  <c:v>68.59</c:v>
                </c:pt>
                <c:pt idx="4860">
                  <c:v>68.599999999999994</c:v>
                </c:pt>
                <c:pt idx="4861">
                  <c:v>68.61</c:v>
                </c:pt>
                <c:pt idx="4862">
                  <c:v>68.62</c:v>
                </c:pt>
                <c:pt idx="4863">
                  <c:v>68.63</c:v>
                </c:pt>
                <c:pt idx="4864">
                  <c:v>68.64</c:v>
                </c:pt>
                <c:pt idx="4865">
                  <c:v>68.650000000000006</c:v>
                </c:pt>
                <c:pt idx="4866">
                  <c:v>68.66</c:v>
                </c:pt>
                <c:pt idx="4867">
                  <c:v>68.67</c:v>
                </c:pt>
                <c:pt idx="4868">
                  <c:v>68.680000000000007</c:v>
                </c:pt>
                <c:pt idx="4869">
                  <c:v>68.69</c:v>
                </c:pt>
                <c:pt idx="4870">
                  <c:v>68.7</c:v>
                </c:pt>
                <c:pt idx="4871">
                  <c:v>68.709999999999994</c:v>
                </c:pt>
                <c:pt idx="4872">
                  <c:v>68.72</c:v>
                </c:pt>
                <c:pt idx="4873">
                  <c:v>68.73</c:v>
                </c:pt>
                <c:pt idx="4874">
                  <c:v>68.739999999999995</c:v>
                </c:pt>
                <c:pt idx="4875">
                  <c:v>68.75</c:v>
                </c:pt>
                <c:pt idx="4876">
                  <c:v>68.760000000000005</c:v>
                </c:pt>
                <c:pt idx="4877">
                  <c:v>68.77</c:v>
                </c:pt>
                <c:pt idx="4878">
                  <c:v>68.78</c:v>
                </c:pt>
                <c:pt idx="4879">
                  <c:v>68.790000000000006</c:v>
                </c:pt>
                <c:pt idx="4880">
                  <c:v>68.8</c:v>
                </c:pt>
                <c:pt idx="4881">
                  <c:v>68.81</c:v>
                </c:pt>
                <c:pt idx="4882">
                  <c:v>68.819999999999993</c:v>
                </c:pt>
                <c:pt idx="4883">
                  <c:v>68.83</c:v>
                </c:pt>
                <c:pt idx="4884">
                  <c:v>68.84</c:v>
                </c:pt>
                <c:pt idx="4885">
                  <c:v>68.849999999999994</c:v>
                </c:pt>
                <c:pt idx="4886">
                  <c:v>68.86</c:v>
                </c:pt>
                <c:pt idx="4887">
                  <c:v>68.87</c:v>
                </c:pt>
                <c:pt idx="4888">
                  <c:v>68.88</c:v>
                </c:pt>
                <c:pt idx="4889">
                  <c:v>68.89</c:v>
                </c:pt>
                <c:pt idx="4890">
                  <c:v>68.900000000000006</c:v>
                </c:pt>
                <c:pt idx="4891">
                  <c:v>68.91</c:v>
                </c:pt>
                <c:pt idx="4892">
                  <c:v>68.92</c:v>
                </c:pt>
                <c:pt idx="4893">
                  <c:v>68.930000000000007</c:v>
                </c:pt>
                <c:pt idx="4894">
                  <c:v>68.94</c:v>
                </c:pt>
                <c:pt idx="4895">
                  <c:v>68.95</c:v>
                </c:pt>
                <c:pt idx="4896">
                  <c:v>68.959999999999994</c:v>
                </c:pt>
                <c:pt idx="4897">
                  <c:v>68.97</c:v>
                </c:pt>
                <c:pt idx="4898">
                  <c:v>68.98</c:v>
                </c:pt>
                <c:pt idx="4899">
                  <c:v>68.989999999999995</c:v>
                </c:pt>
                <c:pt idx="4900">
                  <c:v>69</c:v>
                </c:pt>
                <c:pt idx="4901">
                  <c:v>69.010000000000005</c:v>
                </c:pt>
                <c:pt idx="4902">
                  <c:v>69.02</c:v>
                </c:pt>
                <c:pt idx="4903">
                  <c:v>69.03</c:v>
                </c:pt>
                <c:pt idx="4904">
                  <c:v>69.040000000000006</c:v>
                </c:pt>
                <c:pt idx="4905">
                  <c:v>69.05</c:v>
                </c:pt>
                <c:pt idx="4906">
                  <c:v>69.06</c:v>
                </c:pt>
                <c:pt idx="4907">
                  <c:v>69.069999999999993</c:v>
                </c:pt>
                <c:pt idx="4908">
                  <c:v>69.08</c:v>
                </c:pt>
                <c:pt idx="4909">
                  <c:v>69.09</c:v>
                </c:pt>
                <c:pt idx="4910">
                  <c:v>69.099999999999994</c:v>
                </c:pt>
                <c:pt idx="4911">
                  <c:v>69.11</c:v>
                </c:pt>
                <c:pt idx="4912">
                  <c:v>69.12</c:v>
                </c:pt>
                <c:pt idx="4913">
                  <c:v>69.13</c:v>
                </c:pt>
                <c:pt idx="4914">
                  <c:v>69.14</c:v>
                </c:pt>
                <c:pt idx="4915">
                  <c:v>69.150000000000006</c:v>
                </c:pt>
                <c:pt idx="4916">
                  <c:v>69.16</c:v>
                </c:pt>
                <c:pt idx="4917">
                  <c:v>69.17</c:v>
                </c:pt>
                <c:pt idx="4918">
                  <c:v>69.180000000000007</c:v>
                </c:pt>
                <c:pt idx="4919">
                  <c:v>69.19</c:v>
                </c:pt>
                <c:pt idx="4920">
                  <c:v>69.2</c:v>
                </c:pt>
                <c:pt idx="4921">
                  <c:v>69.209999999999994</c:v>
                </c:pt>
                <c:pt idx="4922">
                  <c:v>69.22</c:v>
                </c:pt>
                <c:pt idx="4923">
                  <c:v>69.23</c:v>
                </c:pt>
                <c:pt idx="4924">
                  <c:v>69.239999999999995</c:v>
                </c:pt>
                <c:pt idx="4925">
                  <c:v>69.25</c:v>
                </c:pt>
                <c:pt idx="4926">
                  <c:v>69.260000000000005</c:v>
                </c:pt>
                <c:pt idx="4927">
                  <c:v>69.27</c:v>
                </c:pt>
                <c:pt idx="4928">
                  <c:v>69.28</c:v>
                </c:pt>
                <c:pt idx="4929">
                  <c:v>69.290000000000006</c:v>
                </c:pt>
                <c:pt idx="4930">
                  <c:v>69.3</c:v>
                </c:pt>
                <c:pt idx="4931">
                  <c:v>69.31</c:v>
                </c:pt>
                <c:pt idx="4932">
                  <c:v>69.319999999999993</c:v>
                </c:pt>
                <c:pt idx="4933">
                  <c:v>69.33</c:v>
                </c:pt>
                <c:pt idx="4934">
                  <c:v>69.34</c:v>
                </c:pt>
                <c:pt idx="4935">
                  <c:v>69.349999999999994</c:v>
                </c:pt>
                <c:pt idx="4936">
                  <c:v>69.36</c:v>
                </c:pt>
                <c:pt idx="4937">
                  <c:v>69.37</c:v>
                </c:pt>
                <c:pt idx="4938">
                  <c:v>69.38</c:v>
                </c:pt>
                <c:pt idx="4939">
                  <c:v>69.39</c:v>
                </c:pt>
                <c:pt idx="4940">
                  <c:v>69.400000000000006</c:v>
                </c:pt>
                <c:pt idx="4941">
                  <c:v>69.41</c:v>
                </c:pt>
                <c:pt idx="4942">
                  <c:v>69.42</c:v>
                </c:pt>
                <c:pt idx="4943">
                  <c:v>69.430000000000007</c:v>
                </c:pt>
                <c:pt idx="4944">
                  <c:v>69.44</c:v>
                </c:pt>
                <c:pt idx="4945">
                  <c:v>69.45</c:v>
                </c:pt>
                <c:pt idx="4946">
                  <c:v>69.459999999999994</c:v>
                </c:pt>
                <c:pt idx="4947">
                  <c:v>69.47</c:v>
                </c:pt>
                <c:pt idx="4948">
                  <c:v>69.48</c:v>
                </c:pt>
                <c:pt idx="4949">
                  <c:v>69.489999999999995</c:v>
                </c:pt>
                <c:pt idx="4950">
                  <c:v>69.5</c:v>
                </c:pt>
                <c:pt idx="4951">
                  <c:v>69.510000000000005</c:v>
                </c:pt>
                <c:pt idx="4952">
                  <c:v>69.52</c:v>
                </c:pt>
                <c:pt idx="4953">
                  <c:v>69.53</c:v>
                </c:pt>
                <c:pt idx="4954">
                  <c:v>69.540000000000006</c:v>
                </c:pt>
                <c:pt idx="4955">
                  <c:v>69.55</c:v>
                </c:pt>
                <c:pt idx="4956">
                  <c:v>69.56</c:v>
                </c:pt>
                <c:pt idx="4957">
                  <c:v>69.569999999999993</c:v>
                </c:pt>
                <c:pt idx="4958">
                  <c:v>69.58</c:v>
                </c:pt>
                <c:pt idx="4959">
                  <c:v>69.59</c:v>
                </c:pt>
                <c:pt idx="4960">
                  <c:v>69.599999999999994</c:v>
                </c:pt>
                <c:pt idx="4961">
                  <c:v>69.61</c:v>
                </c:pt>
                <c:pt idx="4962">
                  <c:v>69.62</c:v>
                </c:pt>
                <c:pt idx="4963">
                  <c:v>69.63</c:v>
                </c:pt>
                <c:pt idx="4964">
                  <c:v>69.64</c:v>
                </c:pt>
                <c:pt idx="4965">
                  <c:v>69.650000000000006</c:v>
                </c:pt>
                <c:pt idx="4966">
                  <c:v>69.66</c:v>
                </c:pt>
                <c:pt idx="4967">
                  <c:v>69.67</c:v>
                </c:pt>
                <c:pt idx="4968">
                  <c:v>69.680000000000007</c:v>
                </c:pt>
                <c:pt idx="4969">
                  <c:v>69.69</c:v>
                </c:pt>
                <c:pt idx="4970">
                  <c:v>69.7</c:v>
                </c:pt>
                <c:pt idx="4971">
                  <c:v>69.709999999999994</c:v>
                </c:pt>
                <c:pt idx="4972">
                  <c:v>69.72</c:v>
                </c:pt>
                <c:pt idx="4973">
                  <c:v>69.73</c:v>
                </c:pt>
                <c:pt idx="4974">
                  <c:v>69.739999999999995</c:v>
                </c:pt>
                <c:pt idx="4975">
                  <c:v>69.75</c:v>
                </c:pt>
                <c:pt idx="4976">
                  <c:v>69.760000000000005</c:v>
                </c:pt>
                <c:pt idx="4977">
                  <c:v>69.77</c:v>
                </c:pt>
                <c:pt idx="4978">
                  <c:v>69.78</c:v>
                </c:pt>
                <c:pt idx="4979">
                  <c:v>69.790000000000006</c:v>
                </c:pt>
                <c:pt idx="4980">
                  <c:v>69.8</c:v>
                </c:pt>
                <c:pt idx="4981">
                  <c:v>69.81</c:v>
                </c:pt>
                <c:pt idx="4982">
                  <c:v>69.819999999999993</c:v>
                </c:pt>
                <c:pt idx="4983">
                  <c:v>69.83</c:v>
                </c:pt>
                <c:pt idx="4984">
                  <c:v>69.84</c:v>
                </c:pt>
                <c:pt idx="4985">
                  <c:v>69.849999999999994</c:v>
                </c:pt>
                <c:pt idx="4986">
                  <c:v>69.86</c:v>
                </c:pt>
                <c:pt idx="4987">
                  <c:v>69.87</c:v>
                </c:pt>
                <c:pt idx="4988">
                  <c:v>69.88</c:v>
                </c:pt>
                <c:pt idx="4989">
                  <c:v>69.89</c:v>
                </c:pt>
                <c:pt idx="4990">
                  <c:v>69.900000000000006</c:v>
                </c:pt>
                <c:pt idx="4991">
                  <c:v>69.91</c:v>
                </c:pt>
                <c:pt idx="4992">
                  <c:v>69.92</c:v>
                </c:pt>
                <c:pt idx="4993">
                  <c:v>69.930000000000007</c:v>
                </c:pt>
                <c:pt idx="4994">
                  <c:v>69.94</c:v>
                </c:pt>
                <c:pt idx="4995">
                  <c:v>69.95</c:v>
                </c:pt>
                <c:pt idx="4996">
                  <c:v>69.959999999999994</c:v>
                </c:pt>
                <c:pt idx="4997">
                  <c:v>69.97</c:v>
                </c:pt>
                <c:pt idx="4998">
                  <c:v>69.98</c:v>
                </c:pt>
                <c:pt idx="4999">
                  <c:v>69.989999999999995</c:v>
                </c:pt>
                <c:pt idx="5000">
                  <c:v>70</c:v>
                </c:pt>
                <c:pt idx="5001">
                  <c:v>70.010000000000005</c:v>
                </c:pt>
                <c:pt idx="5002">
                  <c:v>70.02</c:v>
                </c:pt>
                <c:pt idx="5003">
                  <c:v>70.03</c:v>
                </c:pt>
                <c:pt idx="5004">
                  <c:v>70.040000000000006</c:v>
                </c:pt>
                <c:pt idx="5005">
                  <c:v>70.05</c:v>
                </c:pt>
                <c:pt idx="5006">
                  <c:v>70.06</c:v>
                </c:pt>
                <c:pt idx="5007">
                  <c:v>70.069999999999993</c:v>
                </c:pt>
                <c:pt idx="5008">
                  <c:v>70.08</c:v>
                </c:pt>
                <c:pt idx="5009">
                  <c:v>70.09</c:v>
                </c:pt>
                <c:pt idx="5010">
                  <c:v>70.099999999999994</c:v>
                </c:pt>
                <c:pt idx="5011">
                  <c:v>70.11</c:v>
                </c:pt>
                <c:pt idx="5012">
                  <c:v>70.12</c:v>
                </c:pt>
                <c:pt idx="5013">
                  <c:v>70.13</c:v>
                </c:pt>
                <c:pt idx="5014">
                  <c:v>70.14</c:v>
                </c:pt>
                <c:pt idx="5015">
                  <c:v>70.150000000000006</c:v>
                </c:pt>
                <c:pt idx="5016">
                  <c:v>70.16</c:v>
                </c:pt>
                <c:pt idx="5017">
                  <c:v>70.17</c:v>
                </c:pt>
                <c:pt idx="5018">
                  <c:v>70.180000000000007</c:v>
                </c:pt>
                <c:pt idx="5019">
                  <c:v>70.19</c:v>
                </c:pt>
                <c:pt idx="5020">
                  <c:v>70.2</c:v>
                </c:pt>
                <c:pt idx="5021">
                  <c:v>70.209999999999994</c:v>
                </c:pt>
                <c:pt idx="5022">
                  <c:v>70.22</c:v>
                </c:pt>
                <c:pt idx="5023">
                  <c:v>70.23</c:v>
                </c:pt>
                <c:pt idx="5024">
                  <c:v>70.239999999999995</c:v>
                </c:pt>
                <c:pt idx="5025">
                  <c:v>70.25</c:v>
                </c:pt>
                <c:pt idx="5026">
                  <c:v>70.260000000000005</c:v>
                </c:pt>
                <c:pt idx="5027">
                  <c:v>70.27</c:v>
                </c:pt>
                <c:pt idx="5028">
                  <c:v>70.28</c:v>
                </c:pt>
                <c:pt idx="5029">
                  <c:v>70.290000000000006</c:v>
                </c:pt>
                <c:pt idx="5030">
                  <c:v>70.3</c:v>
                </c:pt>
                <c:pt idx="5031">
                  <c:v>70.31</c:v>
                </c:pt>
                <c:pt idx="5032">
                  <c:v>70.319999999999993</c:v>
                </c:pt>
                <c:pt idx="5033">
                  <c:v>70.33</c:v>
                </c:pt>
                <c:pt idx="5034">
                  <c:v>70.34</c:v>
                </c:pt>
                <c:pt idx="5035">
                  <c:v>70.349999999999994</c:v>
                </c:pt>
                <c:pt idx="5036">
                  <c:v>70.36</c:v>
                </c:pt>
                <c:pt idx="5037">
                  <c:v>70.37</c:v>
                </c:pt>
                <c:pt idx="5038">
                  <c:v>70.38</c:v>
                </c:pt>
                <c:pt idx="5039">
                  <c:v>70.39</c:v>
                </c:pt>
                <c:pt idx="5040">
                  <c:v>70.400000000000006</c:v>
                </c:pt>
                <c:pt idx="5041">
                  <c:v>70.41</c:v>
                </c:pt>
                <c:pt idx="5042">
                  <c:v>70.42</c:v>
                </c:pt>
                <c:pt idx="5043">
                  <c:v>70.430000000000007</c:v>
                </c:pt>
                <c:pt idx="5044">
                  <c:v>70.44</c:v>
                </c:pt>
                <c:pt idx="5045">
                  <c:v>70.45</c:v>
                </c:pt>
                <c:pt idx="5046">
                  <c:v>70.459999999999994</c:v>
                </c:pt>
                <c:pt idx="5047">
                  <c:v>70.47</c:v>
                </c:pt>
                <c:pt idx="5048">
                  <c:v>70.48</c:v>
                </c:pt>
                <c:pt idx="5049">
                  <c:v>70.489999999999995</c:v>
                </c:pt>
                <c:pt idx="5050">
                  <c:v>70.5</c:v>
                </c:pt>
                <c:pt idx="5051">
                  <c:v>70.510000000000005</c:v>
                </c:pt>
                <c:pt idx="5052">
                  <c:v>70.52</c:v>
                </c:pt>
                <c:pt idx="5053">
                  <c:v>70.53</c:v>
                </c:pt>
                <c:pt idx="5054">
                  <c:v>70.540000000000006</c:v>
                </c:pt>
                <c:pt idx="5055">
                  <c:v>70.55</c:v>
                </c:pt>
                <c:pt idx="5056">
                  <c:v>70.56</c:v>
                </c:pt>
                <c:pt idx="5057">
                  <c:v>70.569999999999993</c:v>
                </c:pt>
                <c:pt idx="5058">
                  <c:v>70.58</c:v>
                </c:pt>
                <c:pt idx="5059">
                  <c:v>70.59</c:v>
                </c:pt>
                <c:pt idx="5060">
                  <c:v>70.599999999999994</c:v>
                </c:pt>
                <c:pt idx="5061">
                  <c:v>70.61</c:v>
                </c:pt>
                <c:pt idx="5062">
                  <c:v>70.62</c:v>
                </c:pt>
                <c:pt idx="5063">
                  <c:v>70.63</c:v>
                </c:pt>
                <c:pt idx="5064">
                  <c:v>70.64</c:v>
                </c:pt>
                <c:pt idx="5065">
                  <c:v>70.650000000000006</c:v>
                </c:pt>
                <c:pt idx="5066">
                  <c:v>70.66</c:v>
                </c:pt>
                <c:pt idx="5067">
                  <c:v>70.67</c:v>
                </c:pt>
                <c:pt idx="5068">
                  <c:v>70.680000000000007</c:v>
                </c:pt>
                <c:pt idx="5069">
                  <c:v>70.69</c:v>
                </c:pt>
                <c:pt idx="5070">
                  <c:v>70.7</c:v>
                </c:pt>
                <c:pt idx="5071">
                  <c:v>70.709999999999994</c:v>
                </c:pt>
                <c:pt idx="5072">
                  <c:v>70.72</c:v>
                </c:pt>
                <c:pt idx="5073">
                  <c:v>70.73</c:v>
                </c:pt>
                <c:pt idx="5074">
                  <c:v>70.739999999999995</c:v>
                </c:pt>
                <c:pt idx="5075">
                  <c:v>70.75</c:v>
                </c:pt>
                <c:pt idx="5076">
                  <c:v>70.760000000000005</c:v>
                </c:pt>
                <c:pt idx="5077">
                  <c:v>70.77</c:v>
                </c:pt>
                <c:pt idx="5078">
                  <c:v>70.78</c:v>
                </c:pt>
                <c:pt idx="5079">
                  <c:v>70.790000000000006</c:v>
                </c:pt>
                <c:pt idx="5080">
                  <c:v>70.8</c:v>
                </c:pt>
                <c:pt idx="5081">
                  <c:v>70.81</c:v>
                </c:pt>
                <c:pt idx="5082">
                  <c:v>70.819999999999993</c:v>
                </c:pt>
                <c:pt idx="5083">
                  <c:v>70.83</c:v>
                </c:pt>
                <c:pt idx="5084">
                  <c:v>70.84</c:v>
                </c:pt>
                <c:pt idx="5085">
                  <c:v>70.849999999999994</c:v>
                </c:pt>
                <c:pt idx="5086">
                  <c:v>70.86</c:v>
                </c:pt>
                <c:pt idx="5087">
                  <c:v>70.87</c:v>
                </c:pt>
                <c:pt idx="5088">
                  <c:v>70.88</c:v>
                </c:pt>
                <c:pt idx="5089">
                  <c:v>70.89</c:v>
                </c:pt>
                <c:pt idx="5090">
                  <c:v>70.900000000000006</c:v>
                </c:pt>
                <c:pt idx="5091">
                  <c:v>70.91</c:v>
                </c:pt>
                <c:pt idx="5092">
                  <c:v>70.92</c:v>
                </c:pt>
                <c:pt idx="5093">
                  <c:v>70.930000000000007</c:v>
                </c:pt>
                <c:pt idx="5094">
                  <c:v>70.94</c:v>
                </c:pt>
                <c:pt idx="5095">
                  <c:v>70.95</c:v>
                </c:pt>
                <c:pt idx="5096">
                  <c:v>70.959999999999994</c:v>
                </c:pt>
                <c:pt idx="5097">
                  <c:v>70.97</c:v>
                </c:pt>
                <c:pt idx="5098">
                  <c:v>70.98</c:v>
                </c:pt>
                <c:pt idx="5099">
                  <c:v>70.989999999999995</c:v>
                </c:pt>
                <c:pt idx="5100">
                  <c:v>71</c:v>
                </c:pt>
                <c:pt idx="5101">
                  <c:v>71.010000000000005</c:v>
                </c:pt>
                <c:pt idx="5102">
                  <c:v>71.02</c:v>
                </c:pt>
                <c:pt idx="5103">
                  <c:v>71.03</c:v>
                </c:pt>
                <c:pt idx="5104">
                  <c:v>71.040000000000006</c:v>
                </c:pt>
                <c:pt idx="5105">
                  <c:v>71.05</c:v>
                </c:pt>
                <c:pt idx="5106">
                  <c:v>71.06</c:v>
                </c:pt>
                <c:pt idx="5107">
                  <c:v>71.069999999999993</c:v>
                </c:pt>
                <c:pt idx="5108">
                  <c:v>71.08</c:v>
                </c:pt>
                <c:pt idx="5109">
                  <c:v>71.09</c:v>
                </c:pt>
                <c:pt idx="5110">
                  <c:v>71.099999999999994</c:v>
                </c:pt>
                <c:pt idx="5111">
                  <c:v>71.11</c:v>
                </c:pt>
                <c:pt idx="5112">
                  <c:v>71.12</c:v>
                </c:pt>
                <c:pt idx="5113">
                  <c:v>71.13</c:v>
                </c:pt>
                <c:pt idx="5114">
                  <c:v>71.14</c:v>
                </c:pt>
                <c:pt idx="5115">
                  <c:v>71.150000000000006</c:v>
                </c:pt>
                <c:pt idx="5116">
                  <c:v>71.16</c:v>
                </c:pt>
                <c:pt idx="5117">
                  <c:v>71.17</c:v>
                </c:pt>
                <c:pt idx="5118">
                  <c:v>71.180000000000007</c:v>
                </c:pt>
                <c:pt idx="5119">
                  <c:v>71.19</c:v>
                </c:pt>
                <c:pt idx="5120">
                  <c:v>71.2</c:v>
                </c:pt>
                <c:pt idx="5121">
                  <c:v>71.209999999999994</c:v>
                </c:pt>
                <c:pt idx="5122">
                  <c:v>71.22</c:v>
                </c:pt>
                <c:pt idx="5123">
                  <c:v>71.23</c:v>
                </c:pt>
                <c:pt idx="5124">
                  <c:v>71.239999999999995</c:v>
                </c:pt>
                <c:pt idx="5125">
                  <c:v>71.25</c:v>
                </c:pt>
                <c:pt idx="5126">
                  <c:v>71.260000000000005</c:v>
                </c:pt>
                <c:pt idx="5127">
                  <c:v>71.27</c:v>
                </c:pt>
                <c:pt idx="5128">
                  <c:v>71.28</c:v>
                </c:pt>
                <c:pt idx="5129">
                  <c:v>71.290000000000006</c:v>
                </c:pt>
                <c:pt idx="5130">
                  <c:v>71.3</c:v>
                </c:pt>
                <c:pt idx="5131">
                  <c:v>71.31</c:v>
                </c:pt>
                <c:pt idx="5132">
                  <c:v>71.319999999999993</c:v>
                </c:pt>
                <c:pt idx="5133">
                  <c:v>71.33</c:v>
                </c:pt>
                <c:pt idx="5134">
                  <c:v>71.34</c:v>
                </c:pt>
                <c:pt idx="5135">
                  <c:v>71.349999999999994</c:v>
                </c:pt>
                <c:pt idx="5136">
                  <c:v>71.36</c:v>
                </c:pt>
                <c:pt idx="5137">
                  <c:v>71.37</c:v>
                </c:pt>
                <c:pt idx="5138">
                  <c:v>71.38</c:v>
                </c:pt>
                <c:pt idx="5139">
                  <c:v>71.39</c:v>
                </c:pt>
                <c:pt idx="5140">
                  <c:v>71.400000000000006</c:v>
                </c:pt>
                <c:pt idx="5141">
                  <c:v>71.41</c:v>
                </c:pt>
                <c:pt idx="5142">
                  <c:v>71.42</c:v>
                </c:pt>
                <c:pt idx="5143">
                  <c:v>71.430000000000007</c:v>
                </c:pt>
                <c:pt idx="5144">
                  <c:v>71.44</c:v>
                </c:pt>
                <c:pt idx="5145">
                  <c:v>71.45</c:v>
                </c:pt>
                <c:pt idx="5146">
                  <c:v>71.459999999999994</c:v>
                </c:pt>
                <c:pt idx="5147">
                  <c:v>71.47</c:v>
                </c:pt>
                <c:pt idx="5148">
                  <c:v>71.48</c:v>
                </c:pt>
                <c:pt idx="5149">
                  <c:v>71.489999999999995</c:v>
                </c:pt>
                <c:pt idx="5150">
                  <c:v>71.5</c:v>
                </c:pt>
                <c:pt idx="5151">
                  <c:v>71.510000000000005</c:v>
                </c:pt>
                <c:pt idx="5152">
                  <c:v>71.52</c:v>
                </c:pt>
                <c:pt idx="5153">
                  <c:v>71.53</c:v>
                </c:pt>
                <c:pt idx="5154">
                  <c:v>71.540000000000006</c:v>
                </c:pt>
                <c:pt idx="5155">
                  <c:v>71.55</c:v>
                </c:pt>
                <c:pt idx="5156">
                  <c:v>71.56</c:v>
                </c:pt>
                <c:pt idx="5157">
                  <c:v>71.569999999999993</c:v>
                </c:pt>
                <c:pt idx="5158">
                  <c:v>71.58</c:v>
                </c:pt>
                <c:pt idx="5159">
                  <c:v>71.59</c:v>
                </c:pt>
                <c:pt idx="5160">
                  <c:v>71.599999999999994</c:v>
                </c:pt>
                <c:pt idx="5161">
                  <c:v>71.61</c:v>
                </c:pt>
                <c:pt idx="5162">
                  <c:v>71.62</c:v>
                </c:pt>
                <c:pt idx="5163">
                  <c:v>71.63</c:v>
                </c:pt>
                <c:pt idx="5164">
                  <c:v>71.64</c:v>
                </c:pt>
                <c:pt idx="5165">
                  <c:v>71.650000000000006</c:v>
                </c:pt>
                <c:pt idx="5166">
                  <c:v>71.66</c:v>
                </c:pt>
                <c:pt idx="5167">
                  <c:v>71.67</c:v>
                </c:pt>
                <c:pt idx="5168">
                  <c:v>71.680000000000007</c:v>
                </c:pt>
                <c:pt idx="5169">
                  <c:v>71.69</c:v>
                </c:pt>
                <c:pt idx="5170">
                  <c:v>71.7</c:v>
                </c:pt>
                <c:pt idx="5171">
                  <c:v>71.709999999999994</c:v>
                </c:pt>
                <c:pt idx="5172">
                  <c:v>71.72</c:v>
                </c:pt>
                <c:pt idx="5173">
                  <c:v>71.73</c:v>
                </c:pt>
                <c:pt idx="5174">
                  <c:v>71.739999999999995</c:v>
                </c:pt>
                <c:pt idx="5175">
                  <c:v>71.75</c:v>
                </c:pt>
                <c:pt idx="5176">
                  <c:v>71.760000000000005</c:v>
                </c:pt>
                <c:pt idx="5177">
                  <c:v>71.77</c:v>
                </c:pt>
                <c:pt idx="5178">
                  <c:v>71.78</c:v>
                </c:pt>
                <c:pt idx="5179">
                  <c:v>71.790000000000006</c:v>
                </c:pt>
                <c:pt idx="5180">
                  <c:v>71.8</c:v>
                </c:pt>
                <c:pt idx="5181">
                  <c:v>71.81</c:v>
                </c:pt>
                <c:pt idx="5182">
                  <c:v>71.819999999999993</c:v>
                </c:pt>
                <c:pt idx="5183">
                  <c:v>71.83</c:v>
                </c:pt>
                <c:pt idx="5184">
                  <c:v>71.84</c:v>
                </c:pt>
                <c:pt idx="5185">
                  <c:v>71.849999999999994</c:v>
                </c:pt>
                <c:pt idx="5186">
                  <c:v>71.86</c:v>
                </c:pt>
                <c:pt idx="5187">
                  <c:v>71.87</c:v>
                </c:pt>
                <c:pt idx="5188">
                  <c:v>71.88</c:v>
                </c:pt>
                <c:pt idx="5189">
                  <c:v>71.89</c:v>
                </c:pt>
                <c:pt idx="5190">
                  <c:v>71.900000000000006</c:v>
                </c:pt>
                <c:pt idx="5191">
                  <c:v>71.91</c:v>
                </c:pt>
                <c:pt idx="5192">
                  <c:v>71.92</c:v>
                </c:pt>
                <c:pt idx="5193">
                  <c:v>71.930000000000007</c:v>
                </c:pt>
                <c:pt idx="5194">
                  <c:v>71.94</c:v>
                </c:pt>
                <c:pt idx="5195">
                  <c:v>71.95</c:v>
                </c:pt>
                <c:pt idx="5196">
                  <c:v>71.959999999999994</c:v>
                </c:pt>
                <c:pt idx="5197">
                  <c:v>71.97</c:v>
                </c:pt>
                <c:pt idx="5198">
                  <c:v>71.98</c:v>
                </c:pt>
                <c:pt idx="5199">
                  <c:v>71.989999999999995</c:v>
                </c:pt>
                <c:pt idx="5200">
                  <c:v>72</c:v>
                </c:pt>
                <c:pt idx="5201">
                  <c:v>72.010000000000005</c:v>
                </c:pt>
                <c:pt idx="5202">
                  <c:v>72.02</c:v>
                </c:pt>
                <c:pt idx="5203">
                  <c:v>72.03</c:v>
                </c:pt>
                <c:pt idx="5204">
                  <c:v>72.040000000000006</c:v>
                </c:pt>
                <c:pt idx="5205">
                  <c:v>72.05</c:v>
                </c:pt>
                <c:pt idx="5206">
                  <c:v>72.06</c:v>
                </c:pt>
                <c:pt idx="5207">
                  <c:v>72.069999999999993</c:v>
                </c:pt>
                <c:pt idx="5208">
                  <c:v>72.08</c:v>
                </c:pt>
                <c:pt idx="5209">
                  <c:v>72.09</c:v>
                </c:pt>
                <c:pt idx="5210">
                  <c:v>72.099999999999994</c:v>
                </c:pt>
                <c:pt idx="5211">
                  <c:v>72.11</c:v>
                </c:pt>
                <c:pt idx="5212">
                  <c:v>72.12</c:v>
                </c:pt>
                <c:pt idx="5213">
                  <c:v>72.13</c:v>
                </c:pt>
                <c:pt idx="5214">
                  <c:v>72.14</c:v>
                </c:pt>
                <c:pt idx="5215">
                  <c:v>72.150000000000006</c:v>
                </c:pt>
                <c:pt idx="5216">
                  <c:v>72.16</c:v>
                </c:pt>
                <c:pt idx="5217">
                  <c:v>72.17</c:v>
                </c:pt>
                <c:pt idx="5218">
                  <c:v>72.180000000000007</c:v>
                </c:pt>
                <c:pt idx="5219">
                  <c:v>72.19</c:v>
                </c:pt>
                <c:pt idx="5220">
                  <c:v>72.2</c:v>
                </c:pt>
                <c:pt idx="5221">
                  <c:v>72.209999999999994</c:v>
                </c:pt>
                <c:pt idx="5222">
                  <c:v>72.22</c:v>
                </c:pt>
                <c:pt idx="5223">
                  <c:v>72.23</c:v>
                </c:pt>
                <c:pt idx="5224">
                  <c:v>72.239999999999995</c:v>
                </c:pt>
                <c:pt idx="5225">
                  <c:v>72.25</c:v>
                </c:pt>
                <c:pt idx="5226">
                  <c:v>72.260000000000005</c:v>
                </c:pt>
                <c:pt idx="5227">
                  <c:v>72.27</c:v>
                </c:pt>
                <c:pt idx="5228">
                  <c:v>72.28</c:v>
                </c:pt>
                <c:pt idx="5229">
                  <c:v>72.290000000000006</c:v>
                </c:pt>
                <c:pt idx="5230">
                  <c:v>72.3</c:v>
                </c:pt>
                <c:pt idx="5231">
                  <c:v>72.31</c:v>
                </c:pt>
                <c:pt idx="5232">
                  <c:v>72.319999999999993</c:v>
                </c:pt>
                <c:pt idx="5233">
                  <c:v>72.33</c:v>
                </c:pt>
                <c:pt idx="5234">
                  <c:v>72.34</c:v>
                </c:pt>
                <c:pt idx="5235">
                  <c:v>72.349999999999994</c:v>
                </c:pt>
                <c:pt idx="5236">
                  <c:v>72.36</c:v>
                </c:pt>
                <c:pt idx="5237">
                  <c:v>72.37</c:v>
                </c:pt>
                <c:pt idx="5238">
                  <c:v>72.38</c:v>
                </c:pt>
                <c:pt idx="5239">
                  <c:v>72.39</c:v>
                </c:pt>
                <c:pt idx="5240">
                  <c:v>72.400000000000006</c:v>
                </c:pt>
                <c:pt idx="5241">
                  <c:v>72.41</c:v>
                </c:pt>
                <c:pt idx="5242">
                  <c:v>72.42</c:v>
                </c:pt>
                <c:pt idx="5243">
                  <c:v>72.430000000000007</c:v>
                </c:pt>
                <c:pt idx="5244">
                  <c:v>72.44</c:v>
                </c:pt>
                <c:pt idx="5245">
                  <c:v>72.45</c:v>
                </c:pt>
                <c:pt idx="5246">
                  <c:v>72.459999999999994</c:v>
                </c:pt>
                <c:pt idx="5247">
                  <c:v>72.47</c:v>
                </c:pt>
                <c:pt idx="5248">
                  <c:v>72.48</c:v>
                </c:pt>
                <c:pt idx="5249">
                  <c:v>72.489999999999995</c:v>
                </c:pt>
                <c:pt idx="5250">
                  <c:v>72.5</c:v>
                </c:pt>
                <c:pt idx="5251">
                  <c:v>72.510000000000005</c:v>
                </c:pt>
                <c:pt idx="5252">
                  <c:v>72.52</c:v>
                </c:pt>
                <c:pt idx="5253">
                  <c:v>72.53</c:v>
                </c:pt>
                <c:pt idx="5254">
                  <c:v>72.540000000000006</c:v>
                </c:pt>
                <c:pt idx="5255">
                  <c:v>72.55</c:v>
                </c:pt>
                <c:pt idx="5256">
                  <c:v>72.56</c:v>
                </c:pt>
                <c:pt idx="5257">
                  <c:v>72.569999999999993</c:v>
                </c:pt>
                <c:pt idx="5258">
                  <c:v>72.58</c:v>
                </c:pt>
                <c:pt idx="5259">
                  <c:v>72.59</c:v>
                </c:pt>
                <c:pt idx="5260">
                  <c:v>72.599999999999994</c:v>
                </c:pt>
                <c:pt idx="5261">
                  <c:v>72.61</c:v>
                </c:pt>
                <c:pt idx="5262">
                  <c:v>72.62</c:v>
                </c:pt>
                <c:pt idx="5263">
                  <c:v>72.63</c:v>
                </c:pt>
                <c:pt idx="5264">
                  <c:v>72.64</c:v>
                </c:pt>
                <c:pt idx="5265">
                  <c:v>72.650000000000006</c:v>
                </c:pt>
                <c:pt idx="5266">
                  <c:v>72.66</c:v>
                </c:pt>
                <c:pt idx="5267">
                  <c:v>72.67</c:v>
                </c:pt>
                <c:pt idx="5268">
                  <c:v>72.680000000000007</c:v>
                </c:pt>
                <c:pt idx="5269">
                  <c:v>72.69</c:v>
                </c:pt>
                <c:pt idx="5270">
                  <c:v>72.7</c:v>
                </c:pt>
                <c:pt idx="5271">
                  <c:v>72.709999999999994</c:v>
                </c:pt>
                <c:pt idx="5272">
                  <c:v>72.72</c:v>
                </c:pt>
                <c:pt idx="5273">
                  <c:v>72.73</c:v>
                </c:pt>
                <c:pt idx="5274">
                  <c:v>72.739999999999995</c:v>
                </c:pt>
                <c:pt idx="5275">
                  <c:v>72.75</c:v>
                </c:pt>
                <c:pt idx="5276">
                  <c:v>72.760000000000005</c:v>
                </c:pt>
                <c:pt idx="5277">
                  <c:v>72.77</c:v>
                </c:pt>
                <c:pt idx="5278">
                  <c:v>72.78</c:v>
                </c:pt>
                <c:pt idx="5279">
                  <c:v>72.790000000000006</c:v>
                </c:pt>
                <c:pt idx="5280">
                  <c:v>72.8</c:v>
                </c:pt>
                <c:pt idx="5281">
                  <c:v>72.81</c:v>
                </c:pt>
                <c:pt idx="5282">
                  <c:v>72.819999999999993</c:v>
                </c:pt>
                <c:pt idx="5283">
                  <c:v>72.83</c:v>
                </c:pt>
                <c:pt idx="5284">
                  <c:v>72.84</c:v>
                </c:pt>
                <c:pt idx="5285">
                  <c:v>72.849999999999994</c:v>
                </c:pt>
                <c:pt idx="5286">
                  <c:v>72.86</c:v>
                </c:pt>
                <c:pt idx="5287">
                  <c:v>72.87</c:v>
                </c:pt>
                <c:pt idx="5288">
                  <c:v>72.88</c:v>
                </c:pt>
                <c:pt idx="5289">
                  <c:v>72.89</c:v>
                </c:pt>
                <c:pt idx="5290">
                  <c:v>72.900000000000006</c:v>
                </c:pt>
                <c:pt idx="5291">
                  <c:v>72.91</c:v>
                </c:pt>
                <c:pt idx="5292">
                  <c:v>72.92</c:v>
                </c:pt>
                <c:pt idx="5293">
                  <c:v>72.930000000000007</c:v>
                </c:pt>
                <c:pt idx="5294">
                  <c:v>72.94</c:v>
                </c:pt>
                <c:pt idx="5295">
                  <c:v>72.95</c:v>
                </c:pt>
                <c:pt idx="5296">
                  <c:v>72.959999999999994</c:v>
                </c:pt>
                <c:pt idx="5297">
                  <c:v>72.97</c:v>
                </c:pt>
                <c:pt idx="5298">
                  <c:v>72.98</c:v>
                </c:pt>
                <c:pt idx="5299">
                  <c:v>72.989999999999995</c:v>
                </c:pt>
                <c:pt idx="5300">
                  <c:v>73</c:v>
                </c:pt>
                <c:pt idx="5301">
                  <c:v>73.010000000000005</c:v>
                </c:pt>
                <c:pt idx="5302">
                  <c:v>73.02</c:v>
                </c:pt>
                <c:pt idx="5303">
                  <c:v>73.03</c:v>
                </c:pt>
                <c:pt idx="5304">
                  <c:v>73.040000000000006</c:v>
                </c:pt>
                <c:pt idx="5305">
                  <c:v>73.05</c:v>
                </c:pt>
                <c:pt idx="5306">
                  <c:v>73.06</c:v>
                </c:pt>
                <c:pt idx="5307">
                  <c:v>73.069999999999993</c:v>
                </c:pt>
                <c:pt idx="5308">
                  <c:v>73.08</c:v>
                </c:pt>
                <c:pt idx="5309">
                  <c:v>73.09</c:v>
                </c:pt>
                <c:pt idx="5310">
                  <c:v>73.099999999999994</c:v>
                </c:pt>
                <c:pt idx="5311">
                  <c:v>73.11</c:v>
                </c:pt>
                <c:pt idx="5312">
                  <c:v>73.12</c:v>
                </c:pt>
                <c:pt idx="5313">
                  <c:v>73.13</c:v>
                </c:pt>
                <c:pt idx="5314">
                  <c:v>73.14</c:v>
                </c:pt>
                <c:pt idx="5315">
                  <c:v>73.150000000000006</c:v>
                </c:pt>
                <c:pt idx="5316">
                  <c:v>73.16</c:v>
                </c:pt>
                <c:pt idx="5317">
                  <c:v>73.17</c:v>
                </c:pt>
                <c:pt idx="5318">
                  <c:v>73.180000000000007</c:v>
                </c:pt>
                <c:pt idx="5319">
                  <c:v>73.19</c:v>
                </c:pt>
                <c:pt idx="5320">
                  <c:v>73.2</c:v>
                </c:pt>
                <c:pt idx="5321">
                  <c:v>73.209999999999994</c:v>
                </c:pt>
                <c:pt idx="5322">
                  <c:v>73.22</c:v>
                </c:pt>
                <c:pt idx="5323">
                  <c:v>73.23</c:v>
                </c:pt>
                <c:pt idx="5324">
                  <c:v>73.239999999999995</c:v>
                </c:pt>
                <c:pt idx="5325">
                  <c:v>73.25</c:v>
                </c:pt>
                <c:pt idx="5326">
                  <c:v>73.260000000000005</c:v>
                </c:pt>
                <c:pt idx="5327">
                  <c:v>73.27</c:v>
                </c:pt>
                <c:pt idx="5328">
                  <c:v>73.28</c:v>
                </c:pt>
                <c:pt idx="5329">
                  <c:v>73.290000000000006</c:v>
                </c:pt>
                <c:pt idx="5330">
                  <c:v>73.3</c:v>
                </c:pt>
                <c:pt idx="5331">
                  <c:v>73.31</c:v>
                </c:pt>
                <c:pt idx="5332">
                  <c:v>73.319999999999993</c:v>
                </c:pt>
                <c:pt idx="5333">
                  <c:v>73.33</c:v>
                </c:pt>
                <c:pt idx="5334">
                  <c:v>73.34</c:v>
                </c:pt>
                <c:pt idx="5335">
                  <c:v>73.349999999999994</c:v>
                </c:pt>
                <c:pt idx="5336">
                  <c:v>73.36</c:v>
                </c:pt>
                <c:pt idx="5337">
                  <c:v>73.37</c:v>
                </c:pt>
                <c:pt idx="5338">
                  <c:v>73.38</c:v>
                </c:pt>
                <c:pt idx="5339">
                  <c:v>73.39</c:v>
                </c:pt>
                <c:pt idx="5340">
                  <c:v>73.400000000000006</c:v>
                </c:pt>
                <c:pt idx="5341">
                  <c:v>73.41</c:v>
                </c:pt>
                <c:pt idx="5342">
                  <c:v>73.42</c:v>
                </c:pt>
                <c:pt idx="5343">
                  <c:v>73.430000000000007</c:v>
                </c:pt>
                <c:pt idx="5344">
                  <c:v>73.44</c:v>
                </c:pt>
                <c:pt idx="5345">
                  <c:v>73.45</c:v>
                </c:pt>
                <c:pt idx="5346">
                  <c:v>73.459999999999994</c:v>
                </c:pt>
                <c:pt idx="5347">
                  <c:v>73.47</c:v>
                </c:pt>
                <c:pt idx="5348">
                  <c:v>73.48</c:v>
                </c:pt>
                <c:pt idx="5349">
                  <c:v>73.489999999999995</c:v>
                </c:pt>
                <c:pt idx="5350">
                  <c:v>73.5</c:v>
                </c:pt>
                <c:pt idx="5351">
                  <c:v>73.510000000000005</c:v>
                </c:pt>
                <c:pt idx="5352">
                  <c:v>73.52</c:v>
                </c:pt>
                <c:pt idx="5353">
                  <c:v>73.53</c:v>
                </c:pt>
                <c:pt idx="5354">
                  <c:v>73.540000000000006</c:v>
                </c:pt>
                <c:pt idx="5355">
                  <c:v>73.55</c:v>
                </c:pt>
                <c:pt idx="5356">
                  <c:v>73.56</c:v>
                </c:pt>
                <c:pt idx="5357">
                  <c:v>73.569999999999993</c:v>
                </c:pt>
                <c:pt idx="5358">
                  <c:v>73.58</c:v>
                </c:pt>
                <c:pt idx="5359">
                  <c:v>73.59</c:v>
                </c:pt>
                <c:pt idx="5360">
                  <c:v>73.599999999999994</c:v>
                </c:pt>
                <c:pt idx="5361">
                  <c:v>73.61</c:v>
                </c:pt>
                <c:pt idx="5362">
                  <c:v>73.62</c:v>
                </c:pt>
                <c:pt idx="5363">
                  <c:v>73.63</c:v>
                </c:pt>
                <c:pt idx="5364">
                  <c:v>73.64</c:v>
                </c:pt>
                <c:pt idx="5365">
                  <c:v>73.650000000000006</c:v>
                </c:pt>
                <c:pt idx="5366">
                  <c:v>73.66</c:v>
                </c:pt>
                <c:pt idx="5367">
                  <c:v>73.67</c:v>
                </c:pt>
                <c:pt idx="5368">
                  <c:v>73.680000000000007</c:v>
                </c:pt>
                <c:pt idx="5369">
                  <c:v>73.69</c:v>
                </c:pt>
                <c:pt idx="5370">
                  <c:v>73.7</c:v>
                </c:pt>
                <c:pt idx="5371">
                  <c:v>73.709999999999994</c:v>
                </c:pt>
                <c:pt idx="5372">
                  <c:v>73.72</c:v>
                </c:pt>
                <c:pt idx="5373">
                  <c:v>73.73</c:v>
                </c:pt>
                <c:pt idx="5374">
                  <c:v>73.739999999999995</c:v>
                </c:pt>
                <c:pt idx="5375">
                  <c:v>73.75</c:v>
                </c:pt>
                <c:pt idx="5376">
                  <c:v>73.760000000000005</c:v>
                </c:pt>
                <c:pt idx="5377">
                  <c:v>73.77</c:v>
                </c:pt>
                <c:pt idx="5378">
                  <c:v>73.78</c:v>
                </c:pt>
                <c:pt idx="5379">
                  <c:v>73.790000000000006</c:v>
                </c:pt>
                <c:pt idx="5380">
                  <c:v>73.8</c:v>
                </c:pt>
                <c:pt idx="5381">
                  <c:v>73.81</c:v>
                </c:pt>
                <c:pt idx="5382">
                  <c:v>73.819999999999993</c:v>
                </c:pt>
                <c:pt idx="5383">
                  <c:v>73.83</c:v>
                </c:pt>
                <c:pt idx="5384">
                  <c:v>73.84</c:v>
                </c:pt>
                <c:pt idx="5385">
                  <c:v>73.849999999999994</c:v>
                </c:pt>
                <c:pt idx="5386">
                  <c:v>73.86</c:v>
                </c:pt>
                <c:pt idx="5387">
                  <c:v>73.87</c:v>
                </c:pt>
                <c:pt idx="5388">
                  <c:v>73.88</c:v>
                </c:pt>
                <c:pt idx="5389">
                  <c:v>73.89</c:v>
                </c:pt>
                <c:pt idx="5390">
                  <c:v>73.900000000000006</c:v>
                </c:pt>
                <c:pt idx="5391">
                  <c:v>73.91</c:v>
                </c:pt>
                <c:pt idx="5392">
                  <c:v>73.92</c:v>
                </c:pt>
                <c:pt idx="5393">
                  <c:v>73.930000000000007</c:v>
                </c:pt>
                <c:pt idx="5394">
                  <c:v>73.94</c:v>
                </c:pt>
                <c:pt idx="5395">
                  <c:v>73.95</c:v>
                </c:pt>
                <c:pt idx="5396">
                  <c:v>73.959999999999994</c:v>
                </c:pt>
                <c:pt idx="5397">
                  <c:v>73.97</c:v>
                </c:pt>
                <c:pt idx="5398">
                  <c:v>73.98</c:v>
                </c:pt>
                <c:pt idx="5399">
                  <c:v>73.989999999999995</c:v>
                </c:pt>
                <c:pt idx="5400">
                  <c:v>74</c:v>
                </c:pt>
                <c:pt idx="5401">
                  <c:v>74.010000000000005</c:v>
                </c:pt>
                <c:pt idx="5402">
                  <c:v>74.02</c:v>
                </c:pt>
                <c:pt idx="5403">
                  <c:v>74.03</c:v>
                </c:pt>
                <c:pt idx="5404">
                  <c:v>74.040000000000006</c:v>
                </c:pt>
                <c:pt idx="5405">
                  <c:v>74.05</c:v>
                </c:pt>
                <c:pt idx="5406">
                  <c:v>74.06</c:v>
                </c:pt>
                <c:pt idx="5407">
                  <c:v>74.069999999999993</c:v>
                </c:pt>
                <c:pt idx="5408">
                  <c:v>74.08</c:v>
                </c:pt>
                <c:pt idx="5409">
                  <c:v>74.09</c:v>
                </c:pt>
                <c:pt idx="5410">
                  <c:v>74.099999999999994</c:v>
                </c:pt>
                <c:pt idx="5411">
                  <c:v>74.11</c:v>
                </c:pt>
                <c:pt idx="5412">
                  <c:v>74.12</c:v>
                </c:pt>
                <c:pt idx="5413">
                  <c:v>74.13</c:v>
                </c:pt>
                <c:pt idx="5414">
                  <c:v>74.14</c:v>
                </c:pt>
                <c:pt idx="5415">
                  <c:v>74.150000000000006</c:v>
                </c:pt>
                <c:pt idx="5416">
                  <c:v>74.16</c:v>
                </c:pt>
                <c:pt idx="5417">
                  <c:v>74.17</c:v>
                </c:pt>
                <c:pt idx="5418">
                  <c:v>74.180000000000007</c:v>
                </c:pt>
                <c:pt idx="5419">
                  <c:v>74.19</c:v>
                </c:pt>
                <c:pt idx="5420">
                  <c:v>74.2</c:v>
                </c:pt>
                <c:pt idx="5421">
                  <c:v>74.209999999999994</c:v>
                </c:pt>
                <c:pt idx="5422">
                  <c:v>74.22</c:v>
                </c:pt>
                <c:pt idx="5423">
                  <c:v>74.23</c:v>
                </c:pt>
                <c:pt idx="5424">
                  <c:v>74.239999999999995</c:v>
                </c:pt>
                <c:pt idx="5425">
                  <c:v>74.25</c:v>
                </c:pt>
                <c:pt idx="5426">
                  <c:v>74.260000000000005</c:v>
                </c:pt>
                <c:pt idx="5427">
                  <c:v>74.27</c:v>
                </c:pt>
                <c:pt idx="5428">
                  <c:v>74.28</c:v>
                </c:pt>
                <c:pt idx="5429">
                  <c:v>74.290000000000006</c:v>
                </c:pt>
                <c:pt idx="5430">
                  <c:v>74.3</c:v>
                </c:pt>
                <c:pt idx="5431">
                  <c:v>74.31</c:v>
                </c:pt>
                <c:pt idx="5432">
                  <c:v>74.319999999999993</c:v>
                </c:pt>
                <c:pt idx="5433">
                  <c:v>74.33</c:v>
                </c:pt>
                <c:pt idx="5434">
                  <c:v>74.34</c:v>
                </c:pt>
                <c:pt idx="5435">
                  <c:v>74.349999999999994</c:v>
                </c:pt>
                <c:pt idx="5436">
                  <c:v>74.36</c:v>
                </c:pt>
                <c:pt idx="5437">
                  <c:v>74.37</c:v>
                </c:pt>
                <c:pt idx="5438">
                  <c:v>74.38</c:v>
                </c:pt>
                <c:pt idx="5439">
                  <c:v>74.39</c:v>
                </c:pt>
                <c:pt idx="5440">
                  <c:v>74.400000000000006</c:v>
                </c:pt>
                <c:pt idx="5441">
                  <c:v>74.41</c:v>
                </c:pt>
                <c:pt idx="5442">
                  <c:v>74.42</c:v>
                </c:pt>
                <c:pt idx="5443">
                  <c:v>74.430000000000007</c:v>
                </c:pt>
                <c:pt idx="5444">
                  <c:v>74.44</c:v>
                </c:pt>
                <c:pt idx="5445">
                  <c:v>74.45</c:v>
                </c:pt>
                <c:pt idx="5446">
                  <c:v>74.459999999999994</c:v>
                </c:pt>
                <c:pt idx="5447">
                  <c:v>74.47</c:v>
                </c:pt>
                <c:pt idx="5448">
                  <c:v>74.48</c:v>
                </c:pt>
                <c:pt idx="5449">
                  <c:v>74.489999999999995</c:v>
                </c:pt>
                <c:pt idx="5450">
                  <c:v>74.5</c:v>
                </c:pt>
                <c:pt idx="5451">
                  <c:v>74.510000000000005</c:v>
                </c:pt>
                <c:pt idx="5452">
                  <c:v>74.52</c:v>
                </c:pt>
                <c:pt idx="5453">
                  <c:v>74.53</c:v>
                </c:pt>
                <c:pt idx="5454">
                  <c:v>74.540000000000006</c:v>
                </c:pt>
                <c:pt idx="5455">
                  <c:v>74.55</c:v>
                </c:pt>
                <c:pt idx="5456">
                  <c:v>74.56</c:v>
                </c:pt>
                <c:pt idx="5457">
                  <c:v>74.569999999999993</c:v>
                </c:pt>
                <c:pt idx="5458">
                  <c:v>74.58</c:v>
                </c:pt>
                <c:pt idx="5459">
                  <c:v>74.59</c:v>
                </c:pt>
                <c:pt idx="5460">
                  <c:v>74.599999999999994</c:v>
                </c:pt>
                <c:pt idx="5461">
                  <c:v>74.61</c:v>
                </c:pt>
                <c:pt idx="5462">
                  <c:v>74.62</c:v>
                </c:pt>
                <c:pt idx="5463">
                  <c:v>74.63</c:v>
                </c:pt>
                <c:pt idx="5464">
                  <c:v>74.64</c:v>
                </c:pt>
                <c:pt idx="5465">
                  <c:v>74.650000000000006</c:v>
                </c:pt>
                <c:pt idx="5466">
                  <c:v>74.66</c:v>
                </c:pt>
                <c:pt idx="5467">
                  <c:v>74.67</c:v>
                </c:pt>
                <c:pt idx="5468">
                  <c:v>74.680000000000007</c:v>
                </c:pt>
                <c:pt idx="5469">
                  <c:v>74.69</c:v>
                </c:pt>
                <c:pt idx="5470">
                  <c:v>74.7</c:v>
                </c:pt>
                <c:pt idx="5471">
                  <c:v>74.709999999999994</c:v>
                </c:pt>
                <c:pt idx="5472">
                  <c:v>74.72</c:v>
                </c:pt>
                <c:pt idx="5473">
                  <c:v>74.73</c:v>
                </c:pt>
                <c:pt idx="5474">
                  <c:v>74.739999999999995</c:v>
                </c:pt>
                <c:pt idx="5475">
                  <c:v>74.75</c:v>
                </c:pt>
                <c:pt idx="5476">
                  <c:v>74.760000000000005</c:v>
                </c:pt>
                <c:pt idx="5477">
                  <c:v>74.77</c:v>
                </c:pt>
                <c:pt idx="5478">
                  <c:v>74.78</c:v>
                </c:pt>
                <c:pt idx="5479">
                  <c:v>74.790000000000006</c:v>
                </c:pt>
                <c:pt idx="5480">
                  <c:v>74.8</c:v>
                </c:pt>
                <c:pt idx="5481">
                  <c:v>74.81</c:v>
                </c:pt>
                <c:pt idx="5482">
                  <c:v>74.819999999999993</c:v>
                </c:pt>
                <c:pt idx="5483">
                  <c:v>74.83</c:v>
                </c:pt>
                <c:pt idx="5484">
                  <c:v>74.84</c:v>
                </c:pt>
                <c:pt idx="5485">
                  <c:v>74.849999999999994</c:v>
                </c:pt>
                <c:pt idx="5486">
                  <c:v>74.86</c:v>
                </c:pt>
                <c:pt idx="5487">
                  <c:v>74.87</c:v>
                </c:pt>
                <c:pt idx="5488">
                  <c:v>74.88</c:v>
                </c:pt>
                <c:pt idx="5489">
                  <c:v>74.89</c:v>
                </c:pt>
                <c:pt idx="5490">
                  <c:v>74.900000000000006</c:v>
                </c:pt>
                <c:pt idx="5491">
                  <c:v>74.91</c:v>
                </c:pt>
                <c:pt idx="5492">
                  <c:v>74.92</c:v>
                </c:pt>
                <c:pt idx="5493">
                  <c:v>74.930000000000007</c:v>
                </c:pt>
                <c:pt idx="5494">
                  <c:v>74.94</c:v>
                </c:pt>
                <c:pt idx="5495">
                  <c:v>74.95</c:v>
                </c:pt>
                <c:pt idx="5496">
                  <c:v>74.959999999999994</c:v>
                </c:pt>
                <c:pt idx="5497">
                  <c:v>74.97</c:v>
                </c:pt>
                <c:pt idx="5498">
                  <c:v>74.98</c:v>
                </c:pt>
                <c:pt idx="5499">
                  <c:v>74.989999999999995</c:v>
                </c:pt>
                <c:pt idx="5500">
                  <c:v>75</c:v>
                </c:pt>
                <c:pt idx="5501">
                  <c:v>75.010000000000005</c:v>
                </c:pt>
                <c:pt idx="5502">
                  <c:v>75.02</c:v>
                </c:pt>
                <c:pt idx="5503">
                  <c:v>75.03</c:v>
                </c:pt>
                <c:pt idx="5504">
                  <c:v>75.040000000000006</c:v>
                </c:pt>
                <c:pt idx="5505">
                  <c:v>75.05</c:v>
                </c:pt>
                <c:pt idx="5506">
                  <c:v>75.06</c:v>
                </c:pt>
                <c:pt idx="5507">
                  <c:v>75.069999999999993</c:v>
                </c:pt>
                <c:pt idx="5508">
                  <c:v>75.08</c:v>
                </c:pt>
                <c:pt idx="5509">
                  <c:v>75.09</c:v>
                </c:pt>
                <c:pt idx="5510">
                  <c:v>75.099999999999994</c:v>
                </c:pt>
                <c:pt idx="5511">
                  <c:v>75.11</c:v>
                </c:pt>
                <c:pt idx="5512">
                  <c:v>75.12</c:v>
                </c:pt>
                <c:pt idx="5513">
                  <c:v>75.13</c:v>
                </c:pt>
                <c:pt idx="5514">
                  <c:v>75.14</c:v>
                </c:pt>
                <c:pt idx="5515">
                  <c:v>75.150000000000006</c:v>
                </c:pt>
                <c:pt idx="5516">
                  <c:v>75.16</c:v>
                </c:pt>
                <c:pt idx="5517">
                  <c:v>75.17</c:v>
                </c:pt>
                <c:pt idx="5518">
                  <c:v>75.180000000000007</c:v>
                </c:pt>
                <c:pt idx="5519">
                  <c:v>75.19</c:v>
                </c:pt>
                <c:pt idx="5520">
                  <c:v>75.2</c:v>
                </c:pt>
                <c:pt idx="5521">
                  <c:v>75.209999999999994</c:v>
                </c:pt>
                <c:pt idx="5522">
                  <c:v>75.22</c:v>
                </c:pt>
                <c:pt idx="5523">
                  <c:v>75.23</c:v>
                </c:pt>
                <c:pt idx="5524">
                  <c:v>75.239999999999995</c:v>
                </c:pt>
                <c:pt idx="5525">
                  <c:v>75.25</c:v>
                </c:pt>
                <c:pt idx="5526">
                  <c:v>75.260000000000005</c:v>
                </c:pt>
                <c:pt idx="5527">
                  <c:v>75.27</c:v>
                </c:pt>
                <c:pt idx="5528">
                  <c:v>75.28</c:v>
                </c:pt>
                <c:pt idx="5529">
                  <c:v>75.290000000000006</c:v>
                </c:pt>
                <c:pt idx="5530">
                  <c:v>75.3</c:v>
                </c:pt>
                <c:pt idx="5531">
                  <c:v>75.31</c:v>
                </c:pt>
                <c:pt idx="5532">
                  <c:v>75.319999999999993</c:v>
                </c:pt>
                <c:pt idx="5533">
                  <c:v>75.33</c:v>
                </c:pt>
                <c:pt idx="5534">
                  <c:v>75.34</c:v>
                </c:pt>
                <c:pt idx="5535">
                  <c:v>75.349999999999994</c:v>
                </c:pt>
                <c:pt idx="5536">
                  <c:v>75.36</c:v>
                </c:pt>
                <c:pt idx="5537">
                  <c:v>75.37</c:v>
                </c:pt>
                <c:pt idx="5538">
                  <c:v>75.38</c:v>
                </c:pt>
                <c:pt idx="5539">
                  <c:v>75.39</c:v>
                </c:pt>
                <c:pt idx="5540">
                  <c:v>75.400000000000006</c:v>
                </c:pt>
                <c:pt idx="5541">
                  <c:v>75.41</c:v>
                </c:pt>
                <c:pt idx="5542">
                  <c:v>75.42</c:v>
                </c:pt>
                <c:pt idx="5543">
                  <c:v>75.430000000000007</c:v>
                </c:pt>
                <c:pt idx="5544">
                  <c:v>75.44</c:v>
                </c:pt>
                <c:pt idx="5545">
                  <c:v>75.45</c:v>
                </c:pt>
                <c:pt idx="5546">
                  <c:v>75.459999999999994</c:v>
                </c:pt>
                <c:pt idx="5547">
                  <c:v>75.47</c:v>
                </c:pt>
                <c:pt idx="5548">
                  <c:v>75.48</c:v>
                </c:pt>
                <c:pt idx="5549">
                  <c:v>75.489999999999995</c:v>
                </c:pt>
                <c:pt idx="5550">
                  <c:v>75.5</c:v>
                </c:pt>
                <c:pt idx="5551">
                  <c:v>75.510000000000005</c:v>
                </c:pt>
                <c:pt idx="5552">
                  <c:v>75.52</c:v>
                </c:pt>
                <c:pt idx="5553">
                  <c:v>75.53</c:v>
                </c:pt>
                <c:pt idx="5554">
                  <c:v>75.540000000000006</c:v>
                </c:pt>
                <c:pt idx="5555">
                  <c:v>75.55</c:v>
                </c:pt>
                <c:pt idx="5556">
                  <c:v>75.56</c:v>
                </c:pt>
                <c:pt idx="5557">
                  <c:v>75.569999999999993</c:v>
                </c:pt>
                <c:pt idx="5558">
                  <c:v>75.58</c:v>
                </c:pt>
                <c:pt idx="5559">
                  <c:v>75.59</c:v>
                </c:pt>
                <c:pt idx="5560">
                  <c:v>75.599999999999994</c:v>
                </c:pt>
                <c:pt idx="5561">
                  <c:v>75.61</c:v>
                </c:pt>
                <c:pt idx="5562">
                  <c:v>75.62</c:v>
                </c:pt>
                <c:pt idx="5563">
                  <c:v>75.63</c:v>
                </c:pt>
                <c:pt idx="5564">
                  <c:v>75.64</c:v>
                </c:pt>
                <c:pt idx="5565">
                  <c:v>75.650000000000006</c:v>
                </c:pt>
                <c:pt idx="5566">
                  <c:v>75.66</c:v>
                </c:pt>
                <c:pt idx="5567">
                  <c:v>75.67</c:v>
                </c:pt>
                <c:pt idx="5568">
                  <c:v>75.680000000000007</c:v>
                </c:pt>
                <c:pt idx="5569">
                  <c:v>75.69</c:v>
                </c:pt>
                <c:pt idx="5570">
                  <c:v>75.7</c:v>
                </c:pt>
                <c:pt idx="5571">
                  <c:v>75.709999999999994</c:v>
                </c:pt>
                <c:pt idx="5572">
                  <c:v>75.72</c:v>
                </c:pt>
                <c:pt idx="5573">
                  <c:v>75.73</c:v>
                </c:pt>
                <c:pt idx="5574">
                  <c:v>75.739999999999995</c:v>
                </c:pt>
                <c:pt idx="5575">
                  <c:v>75.75</c:v>
                </c:pt>
                <c:pt idx="5576">
                  <c:v>75.760000000000005</c:v>
                </c:pt>
                <c:pt idx="5577">
                  <c:v>75.77</c:v>
                </c:pt>
                <c:pt idx="5578">
                  <c:v>75.78</c:v>
                </c:pt>
                <c:pt idx="5579">
                  <c:v>75.790000000000006</c:v>
                </c:pt>
                <c:pt idx="5580">
                  <c:v>75.8</c:v>
                </c:pt>
                <c:pt idx="5581">
                  <c:v>75.81</c:v>
                </c:pt>
                <c:pt idx="5582">
                  <c:v>75.819999999999993</c:v>
                </c:pt>
                <c:pt idx="5583">
                  <c:v>75.83</c:v>
                </c:pt>
                <c:pt idx="5584">
                  <c:v>75.84</c:v>
                </c:pt>
                <c:pt idx="5585">
                  <c:v>75.849999999999994</c:v>
                </c:pt>
                <c:pt idx="5586">
                  <c:v>75.86</c:v>
                </c:pt>
                <c:pt idx="5587">
                  <c:v>75.87</c:v>
                </c:pt>
                <c:pt idx="5588">
                  <c:v>75.88</c:v>
                </c:pt>
                <c:pt idx="5589">
                  <c:v>75.89</c:v>
                </c:pt>
                <c:pt idx="5590">
                  <c:v>75.900000000000006</c:v>
                </c:pt>
                <c:pt idx="5591">
                  <c:v>75.91</c:v>
                </c:pt>
                <c:pt idx="5592">
                  <c:v>75.92</c:v>
                </c:pt>
                <c:pt idx="5593">
                  <c:v>75.930000000000007</c:v>
                </c:pt>
                <c:pt idx="5594">
                  <c:v>75.94</c:v>
                </c:pt>
                <c:pt idx="5595">
                  <c:v>75.95</c:v>
                </c:pt>
                <c:pt idx="5596">
                  <c:v>75.959999999999994</c:v>
                </c:pt>
                <c:pt idx="5597">
                  <c:v>75.97</c:v>
                </c:pt>
                <c:pt idx="5598">
                  <c:v>75.98</c:v>
                </c:pt>
                <c:pt idx="5599">
                  <c:v>75.989999999999995</c:v>
                </c:pt>
                <c:pt idx="5600">
                  <c:v>76</c:v>
                </c:pt>
                <c:pt idx="5601">
                  <c:v>76.010000000000005</c:v>
                </c:pt>
                <c:pt idx="5602">
                  <c:v>76.02</c:v>
                </c:pt>
                <c:pt idx="5603">
                  <c:v>76.03</c:v>
                </c:pt>
                <c:pt idx="5604">
                  <c:v>76.040000000000006</c:v>
                </c:pt>
                <c:pt idx="5605">
                  <c:v>76.05</c:v>
                </c:pt>
                <c:pt idx="5606">
                  <c:v>76.06</c:v>
                </c:pt>
                <c:pt idx="5607">
                  <c:v>76.069999999999993</c:v>
                </c:pt>
                <c:pt idx="5608">
                  <c:v>76.08</c:v>
                </c:pt>
                <c:pt idx="5609">
                  <c:v>76.09</c:v>
                </c:pt>
                <c:pt idx="5610">
                  <c:v>76.099999999999994</c:v>
                </c:pt>
                <c:pt idx="5611">
                  <c:v>76.11</c:v>
                </c:pt>
                <c:pt idx="5612">
                  <c:v>76.12</c:v>
                </c:pt>
                <c:pt idx="5613">
                  <c:v>76.13</c:v>
                </c:pt>
                <c:pt idx="5614">
                  <c:v>76.14</c:v>
                </c:pt>
                <c:pt idx="5615">
                  <c:v>76.150000000000006</c:v>
                </c:pt>
                <c:pt idx="5616">
                  <c:v>76.16</c:v>
                </c:pt>
                <c:pt idx="5617">
                  <c:v>76.17</c:v>
                </c:pt>
                <c:pt idx="5618">
                  <c:v>76.180000000000007</c:v>
                </c:pt>
                <c:pt idx="5619">
                  <c:v>76.19</c:v>
                </c:pt>
                <c:pt idx="5620">
                  <c:v>76.2</c:v>
                </c:pt>
                <c:pt idx="5621">
                  <c:v>76.209999999999994</c:v>
                </c:pt>
                <c:pt idx="5622">
                  <c:v>76.22</c:v>
                </c:pt>
                <c:pt idx="5623">
                  <c:v>76.23</c:v>
                </c:pt>
                <c:pt idx="5624">
                  <c:v>76.239999999999995</c:v>
                </c:pt>
                <c:pt idx="5625">
                  <c:v>76.25</c:v>
                </c:pt>
                <c:pt idx="5626">
                  <c:v>76.260000000000005</c:v>
                </c:pt>
                <c:pt idx="5627">
                  <c:v>76.27</c:v>
                </c:pt>
                <c:pt idx="5628">
                  <c:v>76.28</c:v>
                </c:pt>
                <c:pt idx="5629">
                  <c:v>76.290000000000006</c:v>
                </c:pt>
                <c:pt idx="5630">
                  <c:v>76.3</c:v>
                </c:pt>
                <c:pt idx="5631">
                  <c:v>76.31</c:v>
                </c:pt>
                <c:pt idx="5632">
                  <c:v>76.319999999999993</c:v>
                </c:pt>
                <c:pt idx="5633">
                  <c:v>76.33</c:v>
                </c:pt>
                <c:pt idx="5634">
                  <c:v>76.34</c:v>
                </c:pt>
                <c:pt idx="5635">
                  <c:v>76.349999999999994</c:v>
                </c:pt>
                <c:pt idx="5636">
                  <c:v>76.36</c:v>
                </c:pt>
                <c:pt idx="5637">
                  <c:v>76.37</c:v>
                </c:pt>
                <c:pt idx="5638">
                  <c:v>76.38</c:v>
                </c:pt>
                <c:pt idx="5639">
                  <c:v>76.39</c:v>
                </c:pt>
                <c:pt idx="5640">
                  <c:v>76.400000000000006</c:v>
                </c:pt>
                <c:pt idx="5641">
                  <c:v>76.41</c:v>
                </c:pt>
                <c:pt idx="5642">
                  <c:v>76.42</c:v>
                </c:pt>
                <c:pt idx="5643">
                  <c:v>76.430000000000007</c:v>
                </c:pt>
                <c:pt idx="5644">
                  <c:v>76.44</c:v>
                </c:pt>
                <c:pt idx="5645">
                  <c:v>76.45</c:v>
                </c:pt>
                <c:pt idx="5646">
                  <c:v>76.459999999999994</c:v>
                </c:pt>
                <c:pt idx="5647">
                  <c:v>76.47</c:v>
                </c:pt>
                <c:pt idx="5648">
                  <c:v>76.48</c:v>
                </c:pt>
                <c:pt idx="5649">
                  <c:v>76.489999999999995</c:v>
                </c:pt>
                <c:pt idx="5650">
                  <c:v>76.5</c:v>
                </c:pt>
                <c:pt idx="5651">
                  <c:v>76.510000000000005</c:v>
                </c:pt>
                <c:pt idx="5652">
                  <c:v>76.52</c:v>
                </c:pt>
                <c:pt idx="5653">
                  <c:v>76.53</c:v>
                </c:pt>
                <c:pt idx="5654">
                  <c:v>76.540000000000006</c:v>
                </c:pt>
                <c:pt idx="5655">
                  <c:v>76.55</c:v>
                </c:pt>
                <c:pt idx="5656">
                  <c:v>76.56</c:v>
                </c:pt>
                <c:pt idx="5657">
                  <c:v>76.569999999999993</c:v>
                </c:pt>
                <c:pt idx="5658">
                  <c:v>76.58</c:v>
                </c:pt>
                <c:pt idx="5659">
                  <c:v>76.59</c:v>
                </c:pt>
                <c:pt idx="5660">
                  <c:v>76.599999999999994</c:v>
                </c:pt>
                <c:pt idx="5661">
                  <c:v>76.61</c:v>
                </c:pt>
                <c:pt idx="5662">
                  <c:v>76.62</c:v>
                </c:pt>
                <c:pt idx="5663">
                  <c:v>76.63</c:v>
                </c:pt>
                <c:pt idx="5664">
                  <c:v>76.64</c:v>
                </c:pt>
                <c:pt idx="5665">
                  <c:v>76.650000000000006</c:v>
                </c:pt>
                <c:pt idx="5666">
                  <c:v>76.66</c:v>
                </c:pt>
                <c:pt idx="5667">
                  <c:v>76.67</c:v>
                </c:pt>
                <c:pt idx="5668">
                  <c:v>76.680000000000007</c:v>
                </c:pt>
                <c:pt idx="5669">
                  <c:v>76.69</c:v>
                </c:pt>
                <c:pt idx="5670">
                  <c:v>76.7</c:v>
                </c:pt>
                <c:pt idx="5671">
                  <c:v>76.709999999999994</c:v>
                </c:pt>
                <c:pt idx="5672">
                  <c:v>76.72</c:v>
                </c:pt>
                <c:pt idx="5673">
                  <c:v>76.73</c:v>
                </c:pt>
                <c:pt idx="5674">
                  <c:v>76.739999999999995</c:v>
                </c:pt>
                <c:pt idx="5675">
                  <c:v>76.75</c:v>
                </c:pt>
                <c:pt idx="5676">
                  <c:v>76.760000000000005</c:v>
                </c:pt>
                <c:pt idx="5677">
                  <c:v>76.77</c:v>
                </c:pt>
                <c:pt idx="5678">
                  <c:v>76.78</c:v>
                </c:pt>
                <c:pt idx="5679">
                  <c:v>76.790000000000006</c:v>
                </c:pt>
                <c:pt idx="5680">
                  <c:v>76.8</c:v>
                </c:pt>
                <c:pt idx="5681">
                  <c:v>76.81</c:v>
                </c:pt>
                <c:pt idx="5682">
                  <c:v>76.819999999999993</c:v>
                </c:pt>
                <c:pt idx="5683">
                  <c:v>76.83</c:v>
                </c:pt>
                <c:pt idx="5684">
                  <c:v>76.84</c:v>
                </c:pt>
                <c:pt idx="5685">
                  <c:v>76.849999999999994</c:v>
                </c:pt>
                <c:pt idx="5686">
                  <c:v>76.86</c:v>
                </c:pt>
                <c:pt idx="5687">
                  <c:v>76.87</c:v>
                </c:pt>
                <c:pt idx="5688">
                  <c:v>76.88</c:v>
                </c:pt>
                <c:pt idx="5689">
                  <c:v>76.89</c:v>
                </c:pt>
                <c:pt idx="5690">
                  <c:v>76.900000000000006</c:v>
                </c:pt>
                <c:pt idx="5691">
                  <c:v>76.91</c:v>
                </c:pt>
                <c:pt idx="5692">
                  <c:v>76.92</c:v>
                </c:pt>
                <c:pt idx="5693">
                  <c:v>76.930000000000007</c:v>
                </c:pt>
                <c:pt idx="5694">
                  <c:v>76.94</c:v>
                </c:pt>
                <c:pt idx="5695">
                  <c:v>76.95</c:v>
                </c:pt>
                <c:pt idx="5696">
                  <c:v>76.959999999999994</c:v>
                </c:pt>
                <c:pt idx="5697">
                  <c:v>76.97</c:v>
                </c:pt>
                <c:pt idx="5698">
                  <c:v>76.98</c:v>
                </c:pt>
                <c:pt idx="5699">
                  <c:v>76.989999999999995</c:v>
                </c:pt>
                <c:pt idx="5700">
                  <c:v>77</c:v>
                </c:pt>
                <c:pt idx="5701">
                  <c:v>77.010000000000005</c:v>
                </c:pt>
                <c:pt idx="5702">
                  <c:v>77.02</c:v>
                </c:pt>
                <c:pt idx="5703">
                  <c:v>77.03</c:v>
                </c:pt>
                <c:pt idx="5704">
                  <c:v>77.040000000000006</c:v>
                </c:pt>
                <c:pt idx="5705">
                  <c:v>77.05</c:v>
                </c:pt>
                <c:pt idx="5706">
                  <c:v>77.06</c:v>
                </c:pt>
                <c:pt idx="5707">
                  <c:v>77.069999999999993</c:v>
                </c:pt>
                <c:pt idx="5708">
                  <c:v>77.08</c:v>
                </c:pt>
                <c:pt idx="5709">
                  <c:v>77.09</c:v>
                </c:pt>
                <c:pt idx="5710">
                  <c:v>77.099999999999994</c:v>
                </c:pt>
                <c:pt idx="5711">
                  <c:v>77.11</c:v>
                </c:pt>
                <c:pt idx="5712">
                  <c:v>77.12</c:v>
                </c:pt>
                <c:pt idx="5713">
                  <c:v>77.13</c:v>
                </c:pt>
                <c:pt idx="5714">
                  <c:v>77.14</c:v>
                </c:pt>
                <c:pt idx="5715">
                  <c:v>77.150000000000006</c:v>
                </c:pt>
                <c:pt idx="5716">
                  <c:v>77.16</c:v>
                </c:pt>
                <c:pt idx="5717">
                  <c:v>77.17</c:v>
                </c:pt>
                <c:pt idx="5718">
                  <c:v>77.180000000000007</c:v>
                </c:pt>
                <c:pt idx="5719">
                  <c:v>77.19</c:v>
                </c:pt>
                <c:pt idx="5720">
                  <c:v>77.2</c:v>
                </c:pt>
                <c:pt idx="5721">
                  <c:v>77.209999999999994</c:v>
                </c:pt>
                <c:pt idx="5722">
                  <c:v>77.22</c:v>
                </c:pt>
                <c:pt idx="5723">
                  <c:v>77.23</c:v>
                </c:pt>
                <c:pt idx="5724">
                  <c:v>77.239999999999995</c:v>
                </c:pt>
                <c:pt idx="5725">
                  <c:v>77.25</c:v>
                </c:pt>
                <c:pt idx="5726">
                  <c:v>77.260000000000005</c:v>
                </c:pt>
                <c:pt idx="5727">
                  <c:v>77.27</c:v>
                </c:pt>
                <c:pt idx="5728">
                  <c:v>77.28</c:v>
                </c:pt>
                <c:pt idx="5729">
                  <c:v>77.290000000000006</c:v>
                </c:pt>
                <c:pt idx="5730">
                  <c:v>77.3</c:v>
                </c:pt>
                <c:pt idx="5731">
                  <c:v>77.31</c:v>
                </c:pt>
                <c:pt idx="5732">
                  <c:v>77.319999999999993</c:v>
                </c:pt>
                <c:pt idx="5733">
                  <c:v>77.33</c:v>
                </c:pt>
                <c:pt idx="5734">
                  <c:v>77.34</c:v>
                </c:pt>
                <c:pt idx="5735">
                  <c:v>77.349999999999994</c:v>
                </c:pt>
                <c:pt idx="5736">
                  <c:v>77.36</c:v>
                </c:pt>
                <c:pt idx="5737">
                  <c:v>77.37</c:v>
                </c:pt>
                <c:pt idx="5738">
                  <c:v>77.38</c:v>
                </c:pt>
                <c:pt idx="5739">
                  <c:v>77.39</c:v>
                </c:pt>
                <c:pt idx="5740">
                  <c:v>77.400000000000006</c:v>
                </c:pt>
                <c:pt idx="5741">
                  <c:v>77.41</c:v>
                </c:pt>
                <c:pt idx="5742">
                  <c:v>77.42</c:v>
                </c:pt>
                <c:pt idx="5743">
                  <c:v>77.430000000000007</c:v>
                </c:pt>
                <c:pt idx="5744">
                  <c:v>77.44</c:v>
                </c:pt>
                <c:pt idx="5745">
                  <c:v>77.45</c:v>
                </c:pt>
                <c:pt idx="5746">
                  <c:v>77.459999999999994</c:v>
                </c:pt>
                <c:pt idx="5747">
                  <c:v>77.47</c:v>
                </c:pt>
                <c:pt idx="5748">
                  <c:v>77.48</c:v>
                </c:pt>
                <c:pt idx="5749">
                  <c:v>77.489999999999995</c:v>
                </c:pt>
                <c:pt idx="5750">
                  <c:v>77.5</c:v>
                </c:pt>
                <c:pt idx="5751">
                  <c:v>77.510000000000005</c:v>
                </c:pt>
                <c:pt idx="5752">
                  <c:v>77.52</c:v>
                </c:pt>
                <c:pt idx="5753">
                  <c:v>77.53</c:v>
                </c:pt>
                <c:pt idx="5754">
                  <c:v>77.540000000000006</c:v>
                </c:pt>
                <c:pt idx="5755">
                  <c:v>77.55</c:v>
                </c:pt>
                <c:pt idx="5756">
                  <c:v>77.56</c:v>
                </c:pt>
                <c:pt idx="5757">
                  <c:v>77.569999999999993</c:v>
                </c:pt>
                <c:pt idx="5758">
                  <c:v>77.58</c:v>
                </c:pt>
                <c:pt idx="5759">
                  <c:v>77.59</c:v>
                </c:pt>
                <c:pt idx="5760">
                  <c:v>77.599999999999994</c:v>
                </c:pt>
                <c:pt idx="5761">
                  <c:v>77.61</c:v>
                </c:pt>
                <c:pt idx="5762">
                  <c:v>77.62</c:v>
                </c:pt>
                <c:pt idx="5763">
                  <c:v>77.63</c:v>
                </c:pt>
                <c:pt idx="5764">
                  <c:v>77.64</c:v>
                </c:pt>
                <c:pt idx="5765">
                  <c:v>77.650000000000006</c:v>
                </c:pt>
                <c:pt idx="5766">
                  <c:v>77.66</c:v>
                </c:pt>
                <c:pt idx="5767">
                  <c:v>77.67</c:v>
                </c:pt>
                <c:pt idx="5768">
                  <c:v>77.680000000000007</c:v>
                </c:pt>
                <c:pt idx="5769">
                  <c:v>77.69</c:v>
                </c:pt>
                <c:pt idx="5770">
                  <c:v>77.7</c:v>
                </c:pt>
                <c:pt idx="5771">
                  <c:v>77.709999999999994</c:v>
                </c:pt>
                <c:pt idx="5772">
                  <c:v>77.72</c:v>
                </c:pt>
                <c:pt idx="5773">
                  <c:v>77.73</c:v>
                </c:pt>
                <c:pt idx="5774">
                  <c:v>77.739999999999995</c:v>
                </c:pt>
                <c:pt idx="5775">
                  <c:v>77.75</c:v>
                </c:pt>
                <c:pt idx="5776">
                  <c:v>77.760000000000005</c:v>
                </c:pt>
                <c:pt idx="5777">
                  <c:v>77.77</c:v>
                </c:pt>
                <c:pt idx="5778">
                  <c:v>77.78</c:v>
                </c:pt>
                <c:pt idx="5779">
                  <c:v>77.790000000000006</c:v>
                </c:pt>
                <c:pt idx="5780">
                  <c:v>77.8</c:v>
                </c:pt>
                <c:pt idx="5781">
                  <c:v>77.81</c:v>
                </c:pt>
                <c:pt idx="5782">
                  <c:v>77.819999999999993</c:v>
                </c:pt>
                <c:pt idx="5783">
                  <c:v>77.83</c:v>
                </c:pt>
                <c:pt idx="5784">
                  <c:v>77.84</c:v>
                </c:pt>
                <c:pt idx="5785">
                  <c:v>77.849999999999994</c:v>
                </c:pt>
                <c:pt idx="5786">
                  <c:v>77.86</c:v>
                </c:pt>
                <c:pt idx="5787">
                  <c:v>77.87</c:v>
                </c:pt>
                <c:pt idx="5788">
                  <c:v>77.88</c:v>
                </c:pt>
                <c:pt idx="5789">
                  <c:v>77.89</c:v>
                </c:pt>
                <c:pt idx="5790">
                  <c:v>77.900000000000006</c:v>
                </c:pt>
                <c:pt idx="5791">
                  <c:v>77.91</c:v>
                </c:pt>
                <c:pt idx="5792">
                  <c:v>77.92</c:v>
                </c:pt>
                <c:pt idx="5793">
                  <c:v>77.930000000000007</c:v>
                </c:pt>
                <c:pt idx="5794">
                  <c:v>77.94</c:v>
                </c:pt>
                <c:pt idx="5795">
                  <c:v>77.95</c:v>
                </c:pt>
                <c:pt idx="5796">
                  <c:v>77.959999999999994</c:v>
                </c:pt>
                <c:pt idx="5797">
                  <c:v>77.97</c:v>
                </c:pt>
                <c:pt idx="5798">
                  <c:v>77.98</c:v>
                </c:pt>
                <c:pt idx="5799">
                  <c:v>77.989999999999995</c:v>
                </c:pt>
                <c:pt idx="5800">
                  <c:v>78</c:v>
                </c:pt>
                <c:pt idx="5801">
                  <c:v>78.010000000000005</c:v>
                </c:pt>
                <c:pt idx="5802">
                  <c:v>78.02</c:v>
                </c:pt>
                <c:pt idx="5803">
                  <c:v>78.03</c:v>
                </c:pt>
                <c:pt idx="5804">
                  <c:v>78.040000000000006</c:v>
                </c:pt>
                <c:pt idx="5805">
                  <c:v>78.05</c:v>
                </c:pt>
                <c:pt idx="5806">
                  <c:v>78.06</c:v>
                </c:pt>
                <c:pt idx="5807">
                  <c:v>78.069999999999993</c:v>
                </c:pt>
                <c:pt idx="5808">
                  <c:v>78.08</c:v>
                </c:pt>
                <c:pt idx="5809">
                  <c:v>78.09</c:v>
                </c:pt>
                <c:pt idx="5810">
                  <c:v>78.099999999999994</c:v>
                </c:pt>
                <c:pt idx="5811">
                  <c:v>78.11</c:v>
                </c:pt>
                <c:pt idx="5812">
                  <c:v>78.12</c:v>
                </c:pt>
                <c:pt idx="5813">
                  <c:v>78.13</c:v>
                </c:pt>
                <c:pt idx="5814">
                  <c:v>78.14</c:v>
                </c:pt>
                <c:pt idx="5815">
                  <c:v>78.150000000000006</c:v>
                </c:pt>
                <c:pt idx="5816">
                  <c:v>78.16</c:v>
                </c:pt>
                <c:pt idx="5817">
                  <c:v>78.17</c:v>
                </c:pt>
                <c:pt idx="5818">
                  <c:v>78.180000000000007</c:v>
                </c:pt>
                <c:pt idx="5819">
                  <c:v>78.19</c:v>
                </c:pt>
                <c:pt idx="5820">
                  <c:v>78.2</c:v>
                </c:pt>
                <c:pt idx="5821">
                  <c:v>78.209999999999994</c:v>
                </c:pt>
                <c:pt idx="5822">
                  <c:v>78.22</c:v>
                </c:pt>
                <c:pt idx="5823">
                  <c:v>78.23</c:v>
                </c:pt>
                <c:pt idx="5824">
                  <c:v>78.239999999999995</c:v>
                </c:pt>
                <c:pt idx="5825">
                  <c:v>78.25</c:v>
                </c:pt>
                <c:pt idx="5826">
                  <c:v>78.260000000000005</c:v>
                </c:pt>
                <c:pt idx="5827">
                  <c:v>78.27</c:v>
                </c:pt>
                <c:pt idx="5828">
                  <c:v>78.28</c:v>
                </c:pt>
                <c:pt idx="5829">
                  <c:v>78.290000000000006</c:v>
                </c:pt>
                <c:pt idx="5830">
                  <c:v>78.3</c:v>
                </c:pt>
                <c:pt idx="5831">
                  <c:v>78.31</c:v>
                </c:pt>
                <c:pt idx="5832">
                  <c:v>78.319999999999993</c:v>
                </c:pt>
                <c:pt idx="5833">
                  <c:v>78.33</c:v>
                </c:pt>
                <c:pt idx="5834">
                  <c:v>78.34</c:v>
                </c:pt>
                <c:pt idx="5835">
                  <c:v>78.349999999999994</c:v>
                </c:pt>
                <c:pt idx="5836">
                  <c:v>78.36</c:v>
                </c:pt>
                <c:pt idx="5837">
                  <c:v>78.37</c:v>
                </c:pt>
                <c:pt idx="5838">
                  <c:v>78.38</c:v>
                </c:pt>
                <c:pt idx="5839">
                  <c:v>78.39</c:v>
                </c:pt>
                <c:pt idx="5840">
                  <c:v>78.400000000000006</c:v>
                </c:pt>
                <c:pt idx="5841">
                  <c:v>78.41</c:v>
                </c:pt>
                <c:pt idx="5842">
                  <c:v>78.42</c:v>
                </c:pt>
                <c:pt idx="5843">
                  <c:v>78.430000000000007</c:v>
                </c:pt>
                <c:pt idx="5844">
                  <c:v>78.44</c:v>
                </c:pt>
                <c:pt idx="5845">
                  <c:v>78.45</c:v>
                </c:pt>
                <c:pt idx="5846">
                  <c:v>78.459999999999994</c:v>
                </c:pt>
                <c:pt idx="5847">
                  <c:v>78.47</c:v>
                </c:pt>
                <c:pt idx="5848">
                  <c:v>78.48</c:v>
                </c:pt>
                <c:pt idx="5849">
                  <c:v>78.489999999999995</c:v>
                </c:pt>
                <c:pt idx="5850">
                  <c:v>78.5</c:v>
                </c:pt>
                <c:pt idx="5851">
                  <c:v>78.510000000000005</c:v>
                </c:pt>
                <c:pt idx="5852">
                  <c:v>78.52</c:v>
                </c:pt>
                <c:pt idx="5853">
                  <c:v>78.53</c:v>
                </c:pt>
                <c:pt idx="5854">
                  <c:v>78.540000000000006</c:v>
                </c:pt>
                <c:pt idx="5855">
                  <c:v>78.55</c:v>
                </c:pt>
                <c:pt idx="5856">
                  <c:v>78.56</c:v>
                </c:pt>
                <c:pt idx="5857">
                  <c:v>78.569999999999993</c:v>
                </c:pt>
                <c:pt idx="5858">
                  <c:v>78.58</c:v>
                </c:pt>
                <c:pt idx="5859">
                  <c:v>78.59</c:v>
                </c:pt>
                <c:pt idx="5860">
                  <c:v>78.599999999999994</c:v>
                </c:pt>
                <c:pt idx="5861">
                  <c:v>78.61</c:v>
                </c:pt>
                <c:pt idx="5862">
                  <c:v>78.62</c:v>
                </c:pt>
                <c:pt idx="5863">
                  <c:v>78.63</c:v>
                </c:pt>
                <c:pt idx="5864">
                  <c:v>78.64</c:v>
                </c:pt>
                <c:pt idx="5865">
                  <c:v>78.650000000000006</c:v>
                </c:pt>
                <c:pt idx="5866">
                  <c:v>78.66</c:v>
                </c:pt>
                <c:pt idx="5867">
                  <c:v>78.67</c:v>
                </c:pt>
                <c:pt idx="5868">
                  <c:v>78.680000000000007</c:v>
                </c:pt>
                <c:pt idx="5869">
                  <c:v>78.69</c:v>
                </c:pt>
                <c:pt idx="5870">
                  <c:v>78.7</c:v>
                </c:pt>
                <c:pt idx="5871">
                  <c:v>78.709999999999994</c:v>
                </c:pt>
                <c:pt idx="5872">
                  <c:v>78.72</c:v>
                </c:pt>
                <c:pt idx="5873">
                  <c:v>78.73</c:v>
                </c:pt>
                <c:pt idx="5874">
                  <c:v>78.739999999999995</c:v>
                </c:pt>
                <c:pt idx="5875">
                  <c:v>78.75</c:v>
                </c:pt>
                <c:pt idx="5876">
                  <c:v>78.760000000000005</c:v>
                </c:pt>
                <c:pt idx="5877">
                  <c:v>78.77</c:v>
                </c:pt>
                <c:pt idx="5878">
                  <c:v>78.78</c:v>
                </c:pt>
                <c:pt idx="5879">
                  <c:v>78.790000000000006</c:v>
                </c:pt>
                <c:pt idx="5880">
                  <c:v>78.8</c:v>
                </c:pt>
                <c:pt idx="5881">
                  <c:v>78.81</c:v>
                </c:pt>
                <c:pt idx="5882">
                  <c:v>78.819999999999993</c:v>
                </c:pt>
                <c:pt idx="5883">
                  <c:v>78.83</c:v>
                </c:pt>
                <c:pt idx="5884">
                  <c:v>78.84</c:v>
                </c:pt>
                <c:pt idx="5885">
                  <c:v>78.849999999999994</c:v>
                </c:pt>
                <c:pt idx="5886">
                  <c:v>78.86</c:v>
                </c:pt>
                <c:pt idx="5887">
                  <c:v>78.87</c:v>
                </c:pt>
                <c:pt idx="5888">
                  <c:v>78.88</c:v>
                </c:pt>
                <c:pt idx="5889">
                  <c:v>78.89</c:v>
                </c:pt>
                <c:pt idx="5890">
                  <c:v>78.900000000000006</c:v>
                </c:pt>
                <c:pt idx="5891">
                  <c:v>78.91</c:v>
                </c:pt>
                <c:pt idx="5892">
                  <c:v>78.92</c:v>
                </c:pt>
                <c:pt idx="5893">
                  <c:v>78.930000000000007</c:v>
                </c:pt>
                <c:pt idx="5894">
                  <c:v>78.94</c:v>
                </c:pt>
                <c:pt idx="5895">
                  <c:v>78.95</c:v>
                </c:pt>
                <c:pt idx="5896">
                  <c:v>78.959999999999994</c:v>
                </c:pt>
                <c:pt idx="5897">
                  <c:v>78.97</c:v>
                </c:pt>
                <c:pt idx="5898">
                  <c:v>78.98</c:v>
                </c:pt>
                <c:pt idx="5899">
                  <c:v>78.989999999999995</c:v>
                </c:pt>
                <c:pt idx="5900">
                  <c:v>79</c:v>
                </c:pt>
                <c:pt idx="5901">
                  <c:v>79.010000000000005</c:v>
                </c:pt>
                <c:pt idx="5902">
                  <c:v>79.02</c:v>
                </c:pt>
                <c:pt idx="5903">
                  <c:v>79.03</c:v>
                </c:pt>
                <c:pt idx="5904">
                  <c:v>79.040000000000006</c:v>
                </c:pt>
                <c:pt idx="5905">
                  <c:v>79.05</c:v>
                </c:pt>
                <c:pt idx="5906">
                  <c:v>79.06</c:v>
                </c:pt>
                <c:pt idx="5907">
                  <c:v>79.069999999999993</c:v>
                </c:pt>
                <c:pt idx="5908">
                  <c:v>79.08</c:v>
                </c:pt>
                <c:pt idx="5909">
                  <c:v>79.09</c:v>
                </c:pt>
                <c:pt idx="5910">
                  <c:v>79.099999999999994</c:v>
                </c:pt>
                <c:pt idx="5911">
                  <c:v>79.11</c:v>
                </c:pt>
                <c:pt idx="5912">
                  <c:v>79.12</c:v>
                </c:pt>
                <c:pt idx="5913">
                  <c:v>79.13</c:v>
                </c:pt>
                <c:pt idx="5914">
                  <c:v>79.14</c:v>
                </c:pt>
                <c:pt idx="5915">
                  <c:v>79.150000000000006</c:v>
                </c:pt>
                <c:pt idx="5916">
                  <c:v>79.16</c:v>
                </c:pt>
                <c:pt idx="5917">
                  <c:v>79.17</c:v>
                </c:pt>
                <c:pt idx="5918">
                  <c:v>79.180000000000007</c:v>
                </c:pt>
                <c:pt idx="5919">
                  <c:v>79.19</c:v>
                </c:pt>
                <c:pt idx="5920">
                  <c:v>79.2</c:v>
                </c:pt>
                <c:pt idx="5921">
                  <c:v>79.209999999999994</c:v>
                </c:pt>
                <c:pt idx="5922">
                  <c:v>79.22</c:v>
                </c:pt>
                <c:pt idx="5923">
                  <c:v>79.23</c:v>
                </c:pt>
                <c:pt idx="5924">
                  <c:v>79.239999999999995</c:v>
                </c:pt>
                <c:pt idx="5925">
                  <c:v>79.25</c:v>
                </c:pt>
                <c:pt idx="5926">
                  <c:v>79.260000000000005</c:v>
                </c:pt>
                <c:pt idx="5927">
                  <c:v>79.27</c:v>
                </c:pt>
                <c:pt idx="5928">
                  <c:v>79.28</c:v>
                </c:pt>
                <c:pt idx="5929">
                  <c:v>79.290000000000006</c:v>
                </c:pt>
                <c:pt idx="5930">
                  <c:v>79.3</c:v>
                </c:pt>
                <c:pt idx="5931">
                  <c:v>79.31</c:v>
                </c:pt>
                <c:pt idx="5932">
                  <c:v>79.319999999999993</c:v>
                </c:pt>
                <c:pt idx="5933">
                  <c:v>79.33</c:v>
                </c:pt>
                <c:pt idx="5934">
                  <c:v>79.34</c:v>
                </c:pt>
                <c:pt idx="5935">
                  <c:v>79.349999999999994</c:v>
                </c:pt>
                <c:pt idx="5936">
                  <c:v>79.36</c:v>
                </c:pt>
                <c:pt idx="5937">
                  <c:v>79.37</c:v>
                </c:pt>
                <c:pt idx="5938">
                  <c:v>79.38</c:v>
                </c:pt>
                <c:pt idx="5939">
                  <c:v>79.39</c:v>
                </c:pt>
                <c:pt idx="5940">
                  <c:v>79.400000000000006</c:v>
                </c:pt>
                <c:pt idx="5941">
                  <c:v>79.41</c:v>
                </c:pt>
                <c:pt idx="5942">
                  <c:v>79.42</c:v>
                </c:pt>
                <c:pt idx="5943">
                  <c:v>79.430000000000007</c:v>
                </c:pt>
                <c:pt idx="5944">
                  <c:v>79.44</c:v>
                </c:pt>
                <c:pt idx="5945">
                  <c:v>79.45</c:v>
                </c:pt>
                <c:pt idx="5946">
                  <c:v>79.459999999999994</c:v>
                </c:pt>
                <c:pt idx="5947">
                  <c:v>79.47</c:v>
                </c:pt>
                <c:pt idx="5948">
                  <c:v>79.48</c:v>
                </c:pt>
                <c:pt idx="5949">
                  <c:v>79.489999999999995</c:v>
                </c:pt>
                <c:pt idx="5950">
                  <c:v>79.5</c:v>
                </c:pt>
                <c:pt idx="5951">
                  <c:v>79.510000000000005</c:v>
                </c:pt>
                <c:pt idx="5952">
                  <c:v>79.52</c:v>
                </c:pt>
                <c:pt idx="5953">
                  <c:v>79.53</c:v>
                </c:pt>
                <c:pt idx="5954">
                  <c:v>79.540000000000006</c:v>
                </c:pt>
                <c:pt idx="5955">
                  <c:v>79.55</c:v>
                </c:pt>
                <c:pt idx="5956">
                  <c:v>79.56</c:v>
                </c:pt>
                <c:pt idx="5957">
                  <c:v>79.569999999999993</c:v>
                </c:pt>
                <c:pt idx="5958">
                  <c:v>79.58</c:v>
                </c:pt>
                <c:pt idx="5959">
                  <c:v>79.59</c:v>
                </c:pt>
                <c:pt idx="5960">
                  <c:v>79.599999999999994</c:v>
                </c:pt>
                <c:pt idx="5961">
                  <c:v>79.61</c:v>
                </c:pt>
                <c:pt idx="5962">
                  <c:v>79.62</c:v>
                </c:pt>
                <c:pt idx="5963">
                  <c:v>79.63</c:v>
                </c:pt>
                <c:pt idx="5964">
                  <c:v>79.64</c:v>
                </c:pt>
                <c:pt idx="5965">
                  <c:v>79.650000000000006</c:v>
                </c:pt>
                <c:pt idx="5966">
                  <c:v>79.66</c:v>
                </c:pt>
                <c:pt idx="5967">
                  <c:v>79.67</c:v>
                </c:pt>
                <c:pt idx="5968">
                  <c:v>79.680000000000007</c:v>
                </c:pt>
                <c:pt idx="5969">
                  <c:v>79.69</c:v>
                </c:pt>
                <c:pt idx="5970">
                  <c:v>79.7</c:v>
                </c:pt>
                <c:pt idx="5971">
                  <c:v>79.709999999999994</c:v>
                </c:pt>
                <c:pt idx="5972">
                  <c:v>79.72</c:v>
                </c:pt>
                <c:pt idx="5973">
                  <c:v>79.73</c:v>
                </c:pt>
                <c:pt idx="5974">
                  <c:v>79.739999999999995</c:v>
                </c:pt>
                <c:pt idx="5975">
                  <c:v>79.75</c:v>
                </c:pt>
                <c:pt idx="5976">
                  <c:v>79.760000000000005</c:v>
                </c:pt>
                <c:pt idx="5977">
                  <c:v>79.77</c:v>
                </c:pt>
                <c:pt idx="5978">
                  <c:v>79.78</c:v>
                </c:pt>
                <c:pt idx="5979">
                  <c:v>79.790000000000006</c:v>
                </c:pt>
                <c:pt idx="5980">
                  <c:v>79.8</c:v>
                </c:pt>
                <c:pt idx="5981">
                  <c:v>79.81</c:v>
                </c:pt>
                <c:pt idx="5982">
                  <c:v>79.819999999999993</c:v>
                </c:pt>
                <c:pt idx="5983">
                  <c:v>79.83</c:v>
                </c:pt>
                <c:pt idx="5984">
                  <c:v>79.84</c:v>
                </c:pt>
                <c:pt idx="5985">
                  <c:v>79.849999999999994</c:v>
                </c:pt>
                <c:pt idx="5986">
                  <c:v>79.86</c:v>
                </c:pt>
                <c:pt idx="5987">
                  <c:v>79.87</c:v>
                </c:pt>
                <c:pt idx="5988">
                  <c:v>79.88</c:v>
                </c:pt>
                <c:pt idx="5989">
                  <c:v>79.89</c:v>
                </c:pt>
                <c:pt idx="5990">
                  <c:v>79.900000000000006</c:v>
                </c:pt>
                <c:pt idx="5991">
                  <c:v>79.91</c:v>
                </c:pt>
                <c:pt idx="5992">
                  <c:v>79.92</c:v>
                </c:pt>
                <c:pt idx="5993">
                  <c:v>79.930000000000007</c:v>
                </c:pt>
                <c:pt idx="5994">
                  <c:v>79.94</c:v>
                </c:pt>
                <c:pt idx="5995">
                  <c:v>79.95</c:v>
                </c:pt>
                <c:pt idx="5996">
                  <c:v>79.959999999999994</c:v>
                </c:pt>
                <c:pt idx="5997">
                  <c:v>79.97</c:v>
                </c:pt>
                <c:pt idx="5998">
                  <c:v>79.98</c:v>
                </c:pt>
                <c:pt idx="5999">
                  <c:v>79.989999999999995</c:v>
                </c:pt>
                <c:pt idx="6000">
                  <c:v>80</c:v>
                </c:pt>
                <c:pt idx="6001">
                  <c:v>80.010000000000005</c:v>
                </c:pt>
                <c:pt idx="6002">
                  <c:v>80.02</c:v>
                </c:pt>
                <c:pt idx="6003">
                  <c:v>80.03</c:v>
                </c:pt>
                <c:pt idx="6004">
                  <c:v>80.040000000000006</c:v>
                </c:pt>
                <c:pt idx="6005">
                  <c:v>80.05</c:v>
                </c:pt>
                <c:pt idx="6006">
                  <c:v>80.06</c:v>
                </c:pt>
                <c:pt idx="6007">
                  <c:v>80.069999999999993</c:v>
                </c:pt>
                <c:pt idx="6008">
                  <c:v>80.08</c:v>
                </c:pt>
                <c:pt idx="6009">
                  <c:v>80.09</c:v>
                </c:pt>
                <c:pt idx="6010">
                  <c:v>80.099999999999994</c:v>
                </c:pt>
                <c:pt idx="6011">
                  <c:v>80.11</c:v>
                </c:pt>
                <c:pt idx="6012">
                  <c:v>80.12</c:v>
                </c:pt>
                <c:pt idx="6013">
                  <c:v>80.13</c:v>
                </c:pt>
                <c:pt idx="6014">
                  <c:v>80.14</c:v>
                </c:pt>
                <c:pt idx="6015">
                  <c:v>80.150000000000006</c:v>
                </c:pt>
                <c:pt idx="6016">
                  <c:v>80.16</c:v>
                </c:pt>
                <c:pt idx="6017">
                  <c:v>80.17</c:v>
                </c:pt>
                <c:pt idx="6018">
                  <c:v>80.180000000000007</c:v>
                </c:pt>
                <c:pt idx="6019">
                  <c:v>80.19</c:v>
                </c:pt>
                <c:pt idx="6020">
                  <c:v>80.2</c:v>
                </c:pt>
                <c:pt idx="6021">
                  <c:v>80.209999999999994</c:v>
                </c:pt>
                <c:pt idx="6022">
                  <c:v>80.22</c:v>
                </c:pt>
                <c:pt idx="6023">
                  <c:v>80.23</c:v>
                </c:pt>
                <c:pt idx="6024">
                  <c:v>80.239999999999995</c:v>
                </c:pt>
                <c:pt idx="6025">
                  <c:v>80.25</c:v>
                </c:pt>
                <c:pt idx="6026">
                  <c:v>80.260000000000005</c:v>
                </c:pt>
                <c:pt idx="6027">
                  <c:v>80.27</c:v>
                </c:pt>
                <c:pt idx="6028">
                  <c:v>80.28</c:v>
                </c:pt>
                <c:pt idx="6029">
                  <c:v>80.290000000000006</c:v>
                </c:pt>
                <c:pt idx="6030">
                  <c:v>80.3</c:v>
                </c:pt>
                <c:pt idx="6031">
                  <c:v>80.31</c:v>
                </c:pt>
                <c:pt idx="6032">
                  <c:v>80.319999999999993</c:v>
                </c:pt>
                <c:pt idx="6033">
                  <c:v>80.33</c:v>
                </c:pt>
                <c:pt idx="6034">
                  <c:v>80.34</c:v>
                </c:pt>
                <c:pt idx="6035">
                  <c:v>80.349999999999994</c:v>
                </c:pt>
                <c:pt idx="6036">
                  <c:v>80.36</c:v>
                </c:pt>
                <c:pt idx="6037">
                  <c:v>80.37</c:v>
                </c:pt>
                <c:pt idx="6038">
                  <c:v>80.38</c:v>
                </c:pt>
                <c:pt idx="6039">
                  <c:v>80.39</c:v>
                </c:pt>
                <c:pt idx="6040">
                  <c:v>80.400000000000006</c:v>
                </c:pt>
                <c:pt idx="6041">
                  <c:v>80.41</c:v>
                </c:pt>
                <c:pt idx="6042">
                  <c:v>80.42</c:v>
                </c:pt>
                <c:pt idx="6043">
                  <c:v>80.430000000000007</c:v>
                </c:pt>
                <c:pt idx="6044">
                  <c:v>80.44</c:v>
                </c:pt>
                <c:pt idx="6045">
                  <c:v>80.45</c:v>
                </c:pt>
                <c:pt idx="6046">
                  <c:v>80.459999999999994</c:v>
                </c:pt>
                <c:pt idx="6047">
                  <c:v>80.47</c:v>
                </c:pt>
                <c:pt idx="6048">
                  <c:v>80.48</c:v>
                </c:pt>
                <c:pt idx="6049">
                  <c:v>80.489999999999995</c:v>
                </c:pt>
                <c:pt idx="6050">
                  <c:v>80.5</c:v>
                </c:pt>
                <c:pt idx="6051">
                  <c:v>80.510000000000005</c:v>
                </c:pt>
                <c:pt idx="6052">
                  <c:v>80.52</c:v>
                </c:pt>
                <c:pt idx="6053">
                  <c:v>80.53</c:v>
                </c:pt>
                <c:pt idx="6054">
                  <c:v>80.540000000000006</c:v>
                </c:pt>
                <c:pt idx="6055">
                  <c:v>80.55</c:v>
                </c:pt>
                <c:pt idx="6056">
                  <c:v>80.56</c:v>
                </c:pt>
                <c:pt idx="6057">
                  <c:v>80.569999999999993</c:v>
                </c:pt>
                <c:pt idx="6058">
                  <c:v>80.58</c:v>
                </c:pt>
                <c:pt idx="6059">
                  <c:v>80.59</c:v>
                </c:pt>
                <c:pt idx="6060">
                  <c:v>80.599999999999994</c:v>
                </c:pt>
                <c:pt idx="6061">
                  <c:v>80.61</c:v>
                </c:pt>
                <c:pt idx="6062">
                  <c:v>80.62</c:v>
                </c:pt>
                <c:pt idx="6063">
                  <c:v>80.63</c:v>
                </c:pt>
                <c:pt idx="6064">
                  <c:v>80.64</c:v>
                </c:pt>
                <c:pt idx="6065">
                  <c:v>80.650000000000006</c:v>
                </c:pt>
                <c:pt idx="6066">
                  <c:v>80.66</c:v>
                </c:pt>
                <c:pt idx="6067">
                  <c:v>80.67</c:v>
                </c:pt>
                <c:pt idx="6068">
                  <c:v>80.680000000000007</c:v>
                </c:pt>
                <c:pt idx="6069">
                  <c:v>80.69</c:v>
                </c:pt>
                <c:pt idx="6070">
                  <c:v>80.7</c:v>
                </c:pt>
                <c:pt idx="6071">
                  <c:v>80.709999999999994</c:v>
                </c:pt>
                <c:pt idx="6072">
                  <c:v>80.72</c:v>
                </c:pt>
                <c:pt idx="6073">
                  <c:v>80.73</c:v>
                </c:pt>
                <c:pt idx="6074">
                  <c:v>80.739999999999995</c:v>
                </c:pt>
                <c:pt idx="6075">
                  <c:v>80.75</c:v>
                </c:pt>
                <c:pt idx="6076">
                  <c:v>80.760000000000005</c:v>
                </c:pt>
                <c:pt idx="6077">
                  <c:v>80.77</c:v>
                </c:pt>
                <c:pt idx="6078">
                  <c:v>80.78</c:v>
                </c:pt>
                <c:pt idx="6079">
                  <c:v>80.790000000000006</c:v>
                </c:pt>
                <c:pt idx="6080">
                  <c:v>80.8</c:v>
                </c:pt>
                <c:pt idx="6081">
                  <c:v>80.81</c:v>
                </c:pt>
                <c:pt idx="6082">
                  <c:v>80.819999999999993</c:v>
                </c:pt>
                <c:pt idx="6083">
                  <c:v>80.83</c:v>
                </c:pt>
                <c:pt idx="6084">
                  <c:v>80.84</c:v>
                </c:pt>
                <c:pt idx="6085">
                  <c:v>80.849999999999994</c:v>
                </c:pt>
                <c:pt idx="6086">
                  <c:v>80.86</c:v>
                </c:pt>
                <c:pt idx="6087">
                  <c:v>80.87</c:v>
                </c:pt>
                <c:pt idx="6088">
                  <c:v>80.88</c:v>
                </c:pt>
                <c:pt idx="6089">
                  <c:v>80.89</c:v>
                </c:pt>
                <c:pt idx="6090">
                  <c:v>80.900000000000006</c:v>
                </c:pt>
                <c:pt idx="6091">
                  <c:v>80.91</c:v>
                </c:pt>
                <c:pt idx="6092">
                  <c:v>80.92</c:v>
                </c:pt>
                <c:pt idx="6093">
                  <c:v>80.930000000000007</c:v>
                </c:pt>
                <c:pt idx="6094">
                  <c:v>80.94</c:v>
                </c:pt>
                <c:pt idx="6095">
                  <c:v>80.95</c:v>
                </c:pt>
                <c:pt idx="6096">
                  <c:v>80.959999999999994</c:v>
                </c:pt>
                <c:pt idx="6097">
                  <c:v>80.97</c:v>
                </c:pt>
                <c:pt idx="6098">
                  <c:v>80.98</c:v>
                </c:pt>
                <c:pt idx="6099">
                  <c:v>80.989999999999995</c:v>
                </c:pt>
                <c:pt idx="6100">
                  <c:v>81</c:v>
                </c:pt>
                <c:pt idx="6101">
                  <c:v>81.010000000000005</c:v>
                </c:pt>
                <c:pt idx="6102">
                  <c:v>81.02</c:v>
                </c:pt>
                <c:pt idx="6103">
                  <c:v>81.03</c:v>
                </c:pt>
                <c:pt idx="6104">
                  <c:v>81.040000000000006</c:v>
                </c:pt>
                <c:pt idx="6105">
                  <c:v>81.05</c:v>
                </c:pt>
                <c:pt idx="6106">
                  <c:v>81.06</c:v>
                </c:pt>
                <c:pt idx="6107">
                  <c:v>81.069999999999993</c:v>
                </c:pt>
                <c:pt idx="6108">
                  <c:v>81.08</c:v>
                </c:pt>
                <c:pt idx="6109">
                  <c:v>81.09</c:v>
                </c:pt>
                <c:pt idx="6110">
                  <c:v>81.099999999999994</c:v>
                </c:pt>
                <c:pt idx="6111">
                  <c:v>81.11</c:v>
                </c:pt>
                <c:pt idx="6112">
                  <c:v>81.12</c:v>
                </c:pt>
                <c:pt idx="6113">
                  <c:v>81.13</c:v>
                </c:pt>
                <c:pt idx="6114">
                  <c:v>81.14</c:v>
                </c:pt>
                <c:pt idx="6115">
                  <c:v>81.150000000000006</c:v>
                </c:pt>
                <c:pt idx="6116">
                  <c:v>81.16</c:v>
                </c:pt>
                <c:pt idx="6117">
                  <c:v>81.17</c:v>
                </c:pt>
                <c:pt idx="6118">
                  <c:v>81.180000000000007</c:v>
                </c:pt>
                <c:pt idx="6119">
                  <c:v>81.19</c:v>
                </c:pt>
                <c:pt idx="6120">
                  <c:v>81.2</c:v>
                </c:pt>
                <c:pt idx="6121">
                  <c:v>81.209999999999994</c:v>
                </c:pt>
                <c:pt idx="6122">
                  <c:v>81.22</c:v>
                </c:pt>
                <c:pt idx="6123">
                  <c:v>81.23</c:v>
                </c:pt>
                <c:pt idx="6124">
                  <c:v>81.239999999999995</c:v>
                </c:pt>
                <c:pt idx="6125">
                  <c:v>81.25</c:v>
                </c:pt>
                <c:pt idx="6126">
                  <c:v>81.260000000000005</c:v>
                </c:pt>
                <c:pt idx="6127">
                  <c:v>81.27</c:v>
                </c:pt>
                <c:pt idx="6128">
                  <c:v>81.28</c:v>
                </c:pt>
                <c:pt idx="6129">
                  <c:v>81.290000000000006</c:v>
                </c:pt>
                <c:pt idx="6130">
                  <c:v>81.3</c:v>
                </c:pt>
                <c:pt idx="6131">
                  <c:v>81.31</c:v>
                </c:pt>
                <c:pt idx="6132">
                  <c:v>81.319999999999993</c:v>
                </c:pt>
                <c:pt idx="6133">
                  <c:v>81.33</c:v>
                </c:pt>
                <c:pt idx="6134">
                  <c:v>81.34</c:v>
                </c:pt>
                <c:pt idx="6135">
                  <c:v>81.349999999999994</c:v>
                </c:pt>
                <c:pt idx="6136">
                  <c:v>81.36</c:v>
                </c:pt>
                <c:pt idx="6137">
                  <c:v>81.37</c:v>
                </c:pt>
                <c:pt idx="6138">
                  <c:v>81.38</c:v>
                </c:pt>
                <c:pt idx="6139">
                  <c:v>81.39</c:v>
                </c:pt>
                <c:pt idx="6140">
                  <c:v>81.400000000000006</c:v>
                </c:pt>
                <c:pt idx="6141">
                  <c:v>81.41</c:v>
                </c:pt>
                <c:pt idx="6142">
                  <c:v>81.42</c:v>
                </c:pt>
                <c:pt idx="6143">
                  <c:v>81.430000000000007</c:v>
                </c:pt>
                <c:pt idx="6144">
                  <c:v>81.44</c:v>
                </c:pt>
                <c:pt idx="6145">
                  <c:v>81.45</c:v>
                </c:pt>
                <c:pt idx="6146">
                  <c:v>81.459999999999994</c:v>
                </c:pt>
                <c:pt idx="6147">
                  <c:v>81.47</c:v>
                </c:pt>
                <c:pt idx="6148">
                  <c:v>81.48</c:v>
                </c:pt>
                <c:pt idx="6149">
                  <c:v>81.489999999999995</c:v>
                </c:pt>
                <c:pt idx="6150">
                  <c:v>81.5</c:v>
                </c:pt>
                <c:pt idx="6151">
                  <c:v>81.510000000000005</c:v>
                </c:pt>
                <c:pt idx="6152">
                  <c:v>81.52</c:v>
                </c:pt>
                <c:pt idx="6153">
                  <c:v>81.53</c:v>
                </c:pt>
                <c:pt idx="6154">
                  <c:v>81.540000000000006</c:v>
                </c:pt>
                <c:pt idx="6155">
                  <c:v>81.55</c:v>
                </c:pt>
                <c:pt idx="6156">
                  <c:v>81.56</c:v>
                </c:pt>
                <c:pt idx="6157">
                  <c:v>81.569999999999993</c:v>
                </c:pt>
                <c:pt idx="6158">
                  <c:v>81.58</c:v>
                </c:pt>
                <c:pt idx="6159">
                  <c:v>81.59</c:v>
                </c:pt>
                <c:pt idx="6160">
                  <c:v>81.599999999999994</c:v>
                </c:pt>
                <c:pt idx="6161">
                  <c:v>81.61</c:v>
                </c:pt>
                <c:pt idx="6162">
                  <c:v>81.62</c:v>
                </c:pt>
                <c:pt idx="6163">
                  <c:v>81.63</c:v>
                </c:pt>
                <c:pt idx="6164">
                  <c:v>81.64</c:v>
                </c:pt>
                <c:pt idx="6165">
                  <c:v>81.650000000000006</c:v>
                </c:pt>
                <c:pt idx="6166">
                  <c:v>81.66</c:v>
                </c:pt>
                <c:pt idx="6167">
                  <c:v>81.67</c:v>
                </c:pt>
                <c:pt idx="6168">
                  <c:v>81.680000000000007</c:v>
                </c:pt>
                <c:pt idx="6169">
                  <c:v>81.69</c:v>
                </c:pt>
                <c:pt idx="6170">
                  <c:v>81.7</c:v>
                </c:pt>
                <c:pt idx="6171">
                  <c:v>81.709999999999994</c:v>
                </c:pt>
                <c:pt idx="6172">
                  <c:v>81.72</c:v>
                </c:pt>
                <c:pt idx="6173">
                  <c:v>81.73</c:v>
                </c:pt>
                <c:pt idx="6174">
                  <c:v>81.739999999999995</c:v>
                </c:pt>
                <c:pt idx="6175">
                  <c:v>81.75</c:v>
                </c:pt>
                <c:pt idx="6176">
                  <c:v>81.760000000000005</c:v>
                </c:pt>
                <c:pt idx="6177">
                  <c:v>81.77</c:v>
                </c:pt>
                <c:pt idx="6178">
                  <c:v>81.78</c:v>
                </c:pt>
                <c:pt idx="6179">
                  <c:v>81.790000000000006</c:v>
                </c:pt>
                <c:pt idx="6180">
                  <c:v>81.8</c:v>
                </c:pt>
                <c:pt idx="6181">
                  <c:v>81.81</c:v>
                </c:pt>
                <c:pt idx="6182">
                  <c:v>81.819999999999993</c:v>
                </c:pt>
                <c:pt idx="6183">
                  <c:v>81.83</c:v>
                </c:pt>
                <c:pt idx="6184">
                  <c:v>81.84</c:v>
                </c:pt>
                <c:pt idx="6185">
                  <c:v>81.849999999999994</c:v>
                </c:pt>
                <c:pt idx="6186">
                  <c:v>81.86</c:v>
                </c:pt>
                <c:pt idx="6187">
                  <c:v>81.87</c:v>
                </c:pt>
                <c:pt idx="6188">
                  <c:v>81.88</c:v>
                </c:pt>
                <c:pt idx="6189">
                  <c:v>81.89</c:v>
                </c:pt>
                <c:pt idx="6190">
                  <c:v>81.900000000000006</c:v>
                </c:pt>
                <c:pt idx="6191">
                  <c:v>81.91</c:v>
                </c:pt>
                <c:pt idx="6192">
                  <c:v>81.92</c:v>
                </c:pt>
                <c:pt idx="6193">
                  <c:v>81.93</c:v>
                </c:pt>
                <c:pt idx="6194">
                  <c:v>81.94</c:v>
                </c:pt>
                <c:pt idx="6195">
                  <c:v>81.95</c:v>
                </c:pt>
                <c:pt idx="6196">
                  <c:v>81.96</c:v>
                </c:pt>
                <c:pt idx="6197">
                  <c:v>81.97</c:v>
                </c:pt>
                <c:pt idx="6198">
                  <c:v>81.98</c:v>
                </c:pt>
                <c:pt idx="6199">
                  <c:v>81.99</c:v>
                </c:pt>
                <c:pt idx="6200">
                  <c:v>82</c:v>
                </c:pt>
                <c:pt idx="6201">
                  <c:v>82.01</c:v>
                </c:pt>
                <c:pt idx="6202">
                  <c:v>82.02</c:v>
                </c:pt>
                <c:pt idx="6203">
                  <c:v>82.03</c:v>
                </c:pt>
                <c:pt idx="6204">
                  <c:v>82.04</c:v>
                </c:pt>
                <c:pt idx="6205">
                  <c:v>82.05</c:v>
                </c:pt>
                <c:pt idx="6206">
                  <c:v>82.06</c:v>
                </c:pt>
                <c:pt idx="6207">
                  <c:v>82.07</c:v>
                </c:pt>
                <c:pt idx="6208">
                  <c:v>82.08</c:v>
                </c:pt>
                <c:pt idx="6209">
                  <c:v>82.09</c:v>
                </c:pt>
                <c:pt idx="6210">
                  <c:v>82.1</c:v>
                </c:pt>
                <c:pt idx="6211">
                  <c:v>82.11</c:v>
                </c:pt>
                <c:pt idx="6212">
                  <c:v>82.12</c:v>
                </c:pt>
                <c:pt idx="6213">
                  <c:v>82.13</c:v>
                </c:pt>
                <c:pt idx="6214">
                  <c:v>82.14</c:v>
                </c:pt>
                <c:pt idx="6215">
                  <c:v>82.15</c:v>
                </c:pt>
                <c:pt idx="6216">
                  <c:v>82.16</c:v>
                </c:pt>
                <c:pt idx="6217">
                  <c:v>82.17</c:v>
                </c:pt>
                <c:pt idx="6218">
                  <c:v>82.18</c:v>
                </c:pt>
                <c:pt idx="6219">
                  <c:v>82.19</c:v>
                </c:pt>
                <c:pt idx="6220">
                  <c:v>82.2</c:v>
                </c:pt>
                <c:pt idx="6221">
                  <c:v>82.21</c:v>
                </c:pt>
                <c:pt idx="6222">
                  <c:v>82.22</c:v>
                </c:pt>
                <c:pt idx="6223">
                  <c:v>82.23</c:v>
                </c:pt>
                <c:pt idx="6224">
                  <c:v>82.24</c:v>
                </c:pt>
                <c:pt idx="6225">
                  <c:v>82.25</c:v>
                </c:pt>
                <c:pt idx="6226">
                  <c:v>82.26</c:v>
                </c:pt>
                <c:pt idx="6227">
                  <c:v>82.27</c:v>
                </c:pt>
                <c:pt idx="6228">
                  <c:v>82.28</c:v>
                </c:pt>
                <c:pt idx="6229">
                  <c:v>82.29</c:v>
                </c:pt>
                <c:pt idx="6230">
                  <c:v>82.3</c:v>
                </c:pt>
                <c:pt idx="6231">
                  <c:v>82.31</c:v>
                </c:pt>
                <c:pt idx="6232">
                  <c:v>82.32</c:v>
                </c:pt>
                <c:pt idx="6233">
                  <c:v>82.33</c:v>
                </c:pt>
                <c:pt idx="6234">
                  <c:v>82.34</c:v>
                </c:pt>
                <c:pt idx="6235">
                  <c:v>82.35</c:v>
                </c:pt>
                <c:pt idx="6236">
                  <c:v>82.36</c:v>
                </c:pt>
                <c:pt idx="6237">
                  <c:v>82.37</c:v>
                </c:pt>
                <c:pt idx="6238">
                  <c:v>82.38</c:v>
                </c:pt>
                <c:pt idx="6239">
                  <c:v>82.39</c:v>
                </c:pt>
                <c:pt idx="6240">
                  <c:v>82.4</c:v>
                </c:pt>
                <c:pt idx="6241">
                  <c:v>82.41</c:v>
                </c:pt>
                <c:pt idx="6242">
                  <c:v>82.42</c:v>
                </c:pt>
                <c:pt idx="6243">
                  <c:v>82.43</c:v>
                </c:pt>
                <c:pt idx="6244">
                  <c:v>82.44</c:v>
                </c:pt>
                <c:pt idx="6245">
                  <c:v>82.45</c:v>
                </c:pt>
                <c:pt idx="6246">
                  <c:v>82.46</c:v>
                </c:pt>
                <c:pt idx="6247">
                  <c:v>82.47</c:v>
                </c:pt>
                <c:pt idx="6248">
                  <c:v>82.48</c:v>
                </c:pt>
                <c:pt idx="6249">
                  <c:v>82.49</c:v>
                </c:pt>
                <c:pt idx="6250">
                  <c:v>82.5</c:v>
                </c:pt>
                <c:pt idx="6251">
                  <c:v>82.51</c:v>
                </c:pt>
                <c:pt idx="6252">
                  <c:v>82.52</c:v>
                </c:pt>
                <c:pt idx="6253">
                  <c:v>82.53</c:v>
                </c:pt>
                <c:pt idx="6254">
                  <c:v>82.54</c:v>
                </c:pt>
                <c:pt idx="6255">
                  <c:v>82.55</c:v>
                </c:pt>
                <c:pt idx="6256">
                  <c:v>82.56</c:v>
                </c:pt>
                <c:pt idx="6257">
                  <c:v>82.57</c:v>
                </c:pt>
                <c:pt idx="6258">
                  <c:v>82.58</c:v>
                </c:pt>
                <c:pt idx="6259">
                  <c:v>82.59</c:v>
                </c:pt>
                <c:pt idx="6260">
                  <c:v>82.6</c:v>
                </c:pt>
                <c:pt idx="6261">
                  <c:v>82.61</c:v>
                </c:pt>
                <c:pt idx="6262">
                  <c:v>82.62</c:v>
                </c:pt>
                <c:pt idx="6263">
                  <c:v>82.63</c:v>
                </c:pt>
                <c:pt idx="6264">
                  <c:v>82.64</c:v>
                </c:pt>
                <c:pt idx="6265">
                  <c:v>82.65</c:v>
                </c:pt>
                <c:pt idx="6266">
                  <c:v>82.66</c:v>
                </c:pt>
                <c:pt idx="6267">
                  <c:v>82.67</c:v>
                </c:pt>
                <c:pt idx="6268">
                  <c:v>82.68</c:v>
                </c:pt>
                <c:pt idx="6269">
                  <c:v>82.69</c:v>
                </c:pt>
                <c:pt idx="6270">
                  <c:v>82.7</c:v>
                </c:pt>
                <c:pt idx="6271">
                  <c:v>82.71</c:v>
                </c:pt>
                <c:pt idx="6272">
                  <c:v>82.72</c:v>
                </c:pt>
                <c:pt idx="6273">
                  <c:v>82.73</c:v>
                </c:pt>
                <c:pt idx="6274">
                  <c:v>82.74</c:v>
                </c:pt>
                <c:pt idx="6275">
                  <c:v>82.75</c:v>
                </c:pt>
                <c:pt idx="6276">
                  <c:v>82.76</c:v>
                </c:pt>
                <c:pt idx="6277">
                  <c:v>82.77</c:v>
                </c:pt>
                <c:pt idx="6278">
                  <c:v>82.78</c:v>
                </c:pt>
                <c:pt idx="6279">
                  <c:v>82.79</c:v>
                </c:pt>
                <c:pt idx="6280">
                  <c:v>82.8</c:v>
                </c:pt>
                <c:pt idx="6281">
                  <c:v>82.81</c:v>
                </c:pt>
                <c:pt idx="6282">
                  <c:v>82.82</c:v>
                </c:pt>
                <c:pt idx="6283">
                  <c:v>82.83</c:v>
                </c:pt>
                <c:pt idx="6284">
                  <c:v>82.84</c:v>
                </c:pt>
                <c:pt idx="6285">
                  <c:v>82.85</c:v>
                </c:pt>
                <c:pt idx="6286">
                  <c:v>82.86</c:v>
                </c:pt>
                <c:pt idx="6287">
                  <c:v>82.87</c:v>
                </c:pt>
                <c:pt idx="6288">
                  <c:v>82.88</c:v>
                </c:pt>
                <c:pt idx="6289">
                  <c:v>82.89</c:v>
                </c:pt>
                <c:pt idx="6290">
                  <c:v>82.9</c:v>
                </c:pt>
                <c:pt idx="6291">
                  <c:v>82.91</c:v>
                </c:pt>
                <c:pt idx="6292">
                  <c:v>82.92</c:v>
                </c:pt>
                <c:pt idx="6293">
                  <c:v>82.93</c:v>
                </c:pt>
                <c:pt idx="6294">
                  <c:v>82.94</c:v>
                </c:pt>
                <c:pt idx="6295">
                  <c:v>82.95</c:v>
                </c:pt>
                <c:pt idx="6296">
                  <c:v>82.96</c:v>
                </c:pt>
                <c:pt idx="6297">
                  <c:v>82.97</c:v>
                </c:pt>
                <c:pt idx="6298">
                  <c:v>82.98</c:v>
                </c:pt>
                <c:pt idx="6299">
                  <c:v>82.99</c:v>
                </c:pt>
                <c:pt idx="6300">
                  <c:v>83</c:v>
                </c:pt>
                <c:pt idx="6301">
                  <c:v>83.01</c:v>
                </c:pt>
                <c:pt idx="6302">
                  <c:v>83.02</c:v>
                </c:pt>
                <c:pt idx="6303">
                  <c:v>83.03</c:v>
                </c:pt>
                <c:pt idx="6304">
                  <c:v>83.04</c:v>
                </c:pt>
                <c:pt idx="6305">
                  <c:v>83.05</c:v>
                </c:pt>
                <c:pt idx="6306">
                  <c:v>83.06</c:v>
                </c:pt>
                <c:pt idx="6307">
                  <c:v>83.07</c:v>
                </c:pt>
                <c:pt idx="6308">
                  <c:v>83.08</c:v>
                </c:pt>
                <c:pt idx="6309">
                  <c:v>83.09</c:v>
                </c:pt>
                <c:pt idx="6310">
                  <c:v>83.1</c:v>
                </c:pt>
                <c:pt idx="6311">
                  <c:v>83.11</c:v>
                </c:pt>
                <c:pt idx="6312">
                  <c:v>83.12</c:v>
                </c:pt>
                <c:pt idx="6313">
                  <c:v>83.13</c:v>
                </c:pt>
                <c:pt idx="6314">
                  <c:v>83.14</c:v>
                </c:pt>
                <c:pt idx="6315">
                  <c:v>83.15</c:v>
                </c:pt>
                <c:pt idx="6316">
                  <c:v>83.16</c:v>
                </c:pt>
                <c:pt idx="6317">
                  <c:v>83.17</c:v>
                </c:pt>
                <c:pt idx="6318">
                  <c:v>83.18</c:v>
                </c:pt>
                <c:pt idx="6319">
                  <c:v>83.19</c:v>
                </c:pt>
                <c:pt idx="6320">
                  <c:v>83.2</c:v>
                </c:pt>
                <c:pt idx="6321">
                  <c:v>83.21</c:v>
                </c:pt>
                <c:pt idx="6322">
                  <c:v>83.22</c:v>
                </c:pt>
                <c:pt idx="6323">
                  <c:v>83.23</c:v>
                </c:pt>
                <c:pt idx="6324">
                  <c:v>83.24</c:v>
                </c:pt>
                <c:pt idx="6325">
                  <c:v>83.25</c:v>
                </c:pt>
                <c:pt idx="6326">
                  <c:v>83.26</c:v>
                </c:pt>
                <c:pt idx="6327">
                  <c:v>83.27</c:v>
                </c:pt>
                <c:pt idx="6328">
                  <c:v>83.28</c:v>
                </c:pt>
                <c:pt idx="6329">
                  <c:v>83.29</c:v>
                </c:pt>
                <c:pt idx="6330">
                  <c:v>83.3</c:v>
                </c:pt>
                <c:pt idx="6331">
                  <c:v>83.31</c:v>
                </c:pt>
                <c:pt idx="6332">
                  <c:v>83.32</c:v>
                </c:pt>
                <c:pt idx="6333">
                  <c:v>83.33</c:v>
                </c:pt>
                <c:pt idx="6334">
                  <c:v>83.34</c:v>
                </c:pt>
                <c:pt idx="6335">
                  <c:v>83.35</c:v>
                </c:pt>
                <c:pt idx="6336">
                  <c:v>83.36</c:v>
                </c:pt>
                <c:pt idx="6337">
                  <c:v>83.37</c:v>
                </c:pt>
                <c:pt idx="6338">
                  <c:v>83.38</c:v>
                </c:pt>
                <c:pt idx="6339">
                  <c:v>83.39</c:v>
                </c:pt>
                <c:pt idx="6340">
                  <c:v>83.4</c:v>
                </c:pt>
                <c:pt idx="6341">
                  <c:v>83.41</c:v>
                </c:pt>
                <c:pt idx="6342">
                  <c:v>83.42</c:v>
                </c:pt>
                <c:pt idx="6343">
                  <c:v>83.43</c:v>
                </c:pt>
                <c:pt idx="6344">
                  <c:v>83.44</c:v>
                </c:pt>
                <c:pt idx="6345">
                  <c:v>83.45</c:v>
                </c:pt>
                <c:pt idx="6346">
                  <c:v>83.46</c:v>
                </c:pt>
                <c:pt idx="6347">
                  <c:v>83.47</c:v>
                </c:pt>
                <c:pt idx="6348">
                  <c:v>83.48</c:v>
                </c:pt>
                <c:pt idx="6349">
                  <c:v>83.49</c:v>
                </c:pt>
                <c:pt idx="6350">
                  <c:v>83.5</c:v>
                </c:pt>
                <c:pt idx="6351">
                  <c:v>83.51</c:v>
                </c:pt>
                <c:pt idx="6352">
                  <c:v>83.52</c:v>
                </c:pt>
                <c:pt idx="6353">
                  <c:v>83.53</c:v>
                </c:pt>
                <c:pt idx="6354">
                  <c:v>83.54</c:v>
                </c:pt>
                <c:pt idx="6355">
                  <c:v>83.55</c:v>
                </c:pt>
                <c:pt idx="6356">
                  <c:v>83.56</c:v>
                </c:pt>
                <c:pt idx="6357">
                  <c:v>83.57</c:v>
                </c:pt>
                <c:pt idx="6358">
                  <c:v>83.58</c:v>
                </c:pt>
                <c:pt idx="6359">
                  <c:v>83.59</c:v>
                </c:pt>
                <c:pt idx="6360">
                  <c:v>83.6</c:v>
                </c:pt>
                <c:pt idx="6361">
                  <c:v>83.61</c:v>
                </c:pt>
                <c:pt idx="6362">
                  <c:v>83.62</c:v>
                </c:pt>
                <c:pt idx="6363">
                  <c:v>83.63</c:v>
                </c:pt>
                <c:pt idx="6364">
                  <c:v>83.64</c:v>
                </c:pt>
                <c:pt idx="6365">
                  <c:v>83.65</c:v>
                </c:pt>
                <c:pt idx="6366">
                  <c:v>83.66</c:v>
                </c:pt>
                <c:pt idx="6367">
                  <c:v>83.67</c:v>
                </c:pt>
                <c:pt idx="6368">
                  <c:v>83.68</c:v>
                </c:pt>
                <c:pt idx="6369">
                  <c:v>83.69</c:v>
                </c:pt>
                <c:pt idx="6370">
                  <c:v>83.7</c:v>
                </c:pt>
                <c:pt idx="6371">
                  <c:v>83.71</c:v>
                </c:pt>
                <c:pt idx="6372">
                  <c:v>83.72</c:v>
                </c:pt>
                <c:pt idx="6373">
                  <c:v>83.73</c:v>
                </c:pt>
                <c:pt idx="6374">
                  <c:v>83.74</c:v>
                </c:pt>
                <c:pt idx="6375">
                  <c:v>83.75</c:v>
                </c:pt>
                <c:pt idx="6376">
                  <c:v>83.76</c:v>
                </c:pt>
                <c:pt idx="6377">
                  <c:v>83.77</c:v>
                </c:pt>
                <c:pt idx="6378">
                  <c:v>83.78</c:v>
                </c:pt>
                <c:pt idx="6379">
                  <c:v>83.79</c:v>
                </c:pt>
                <c:pt idx="6380">
                  <c:v>83.8</c:v>
                </c:pt>
                <c:pt idx="6381">
                  <c:v>83.81</c:v>
                </c:pt>
                <c:pt idx="6382">
                  <c:v>83.82</c:v>
                </c:pt>
                <c:pt idx="6383">
                  <c:v>83.83</c:v>
                </c:pt>
                <c:pt idx="6384">
                  <c:v>83.84</c:v>
                </c:pt>
                <c:pt idx="6385">
                  <c:v>83.85</c:v>
                </c:pt>
                <c:pt idx="6386">
                  <c:v>83.86</c:v>
                </c:pt>
                <c:pt idx="6387">
                  <c:v>83.87</c:v>
                </c:pt>
                <c:pt idx="6388">
                  <c:v>83.88</c:v>
                </c:pt>
                <c:pt idx="6389">
                  <c:v>83.89</c:v>
                </c:pt>
                <c:pt idx="6390">
                  <c:v>83.9</c:v>
                </c:pt>
                <c:pt idx="6391">
                  <c:v>83.91</c:v>
                </c:pt>
                <c:pt idx="6392">
                  <c:v>83.92</c:v>
                </c:pt>
                <c:pt idx="6393">
                  <c:v>83.93</c:v>
                </c:pt>
                <c:pt idx="6394">
                  <c:v>83.94</c:v>
                </c:pt>
                <c:pt idx="6395">
                  <c:v>83.95</c:v>
                </c:pt>
                <c:pt idx="6396">
                  <c:v>83.96</c:v>
                </c:pt>
                <c:pt idx="6397">
                  <c:v>83.97</c:v>
                </c:pt>
                <c:pt idx="6398">
                  <c:v>83.98</c:v>
                </c:pt>
                <c:pt idx="6399">
                  <c:v>83.99</c:v>
                </c:pt>
                <c:pt idx="6400">
                  <c:v>84</c:v>
                </c:pt>
                <c:pt idx="6401">
                  <c:v>84.01</c:v>
                </c:pt>
                <c:pt idx="6402">
                  <c:v>84.02</c:v>
                </c:pt>
                <c:pt idx="6403">
                  <c:v>84.03</c:v>
                </c:pt>
                <c:pt idx="6404">
                  <c:v>84.04</c:v>
                </c:pt>
                <c:pt idx="6405">
                  <c:v>84.05</c:v>
                </c:pt>
                <c:pt idx="6406">
                  <c:v>84.06</c:v>
                </c:pt>
                <c:pt idx="6407">
                  <c:v>84.07</c:v>
                </c:pt>
                <c:pt idx="6408">
                  <c:v>84.08</c:v>
                </c:pt>
                <c:pt idx="6409">
                  <c:v>84.09</c:v>
                </c:pt>
                <c:pt idx="6410">
                  <c:v>84.1</c:v>
                </c:pt>
                <c:pt idx="6411">
                  <c:v>84.11</c:v>
                </c:pt>
                <c:pt idx="6412">
                  <c:v>84.12</c:v>
                </c:pt>
                <c:pt idx="6413">
                  <c:v>84.13</c:v>
                </c:pt>
                <c:pt idx="6414">
                  <c:v>84.14</c:v>
                </c:pt>
                <c:pt idx="6415">
                  <c:v>84.15</c:v>
                </c:pt>
                <c:pt idx="6416">
                  <c:v>84.16</c:v>
                </c:pt>
                <c:pt idx="6417">
                  <c:v>84.17</c:v>
                </c:pt>
                <c:pt idx="6418">
                  <c:v>84.18</c:v>
                </c:pt>
                <c:pt idx="6419">
                  <c:v>84.19</c:v>
                </c:pt>
                <c:pt idx="6420">
                  <c:v>84.2</c:v>
                </c:pt>
                <c:pt idx="6421">
                  <c:v>84.21</c:v>
                </c:pt>
                <c:pt idx="6422">
                  <c:v>84.22</c:v>
                </c:pt>
                <c:pt idx="6423">
                  <c:v>84.23</c:v>
                </c:pt>
                <c:pt idx="6424">
                  <c:v>84.24</c:v>
                </c:pt>
                <c:pt idx="6425">
                  <c:v>84.25</c:v>
                </c:pt>
                <c:pt idx="6426">
                  <c:v>84.26</c:v>
                </c:pt>
                <c:pt idx="6427">
                  <c:v>84.27</c:v>
                </c:pt>
                <c:pt idx="6428">
                  <c:v>84.28</c:v>
                </c:pt>
                <c:pt idx="6429">
                  <c:v>84.29</c:v>
                </c:pt>
                <c:pt idx="6430">
                  <c:v>84.3</c:v>
                </c:pt>
                <c:pt idx="6431">
                  <c:v>84.31</c:v>
                </c:pt>
                <c:pt idx="6432">
                  <c:v>84.32</c:v>
                </c:pt>
                <c:pt idx="6433">
                  <c:v>84.33</c:v>
                </c:pt>
                <c:pt idx="6434">
                  <c:v>84.34</c:v>
                </c:pt>
                <c:pt idx="6435">
                  <c:v>84.35</c:v>
                </c:pt>
                <c:pt idx="6436">
                  <c:v>84.36</c:v>
                </c:pt>
                <c:pt idx="6437">
                  <c:v>84.37</c:v>
                </c:pt>
                <c:pt idx="6438">
                  <c:v>84.38</c:v>
                </c:pt>
                <c:pt idx="6439">
                  <c:v>84.39</c:v>
                </c:pt>
                <c:pt idx="6440">
                  <c:v>84.4</c:v>
                </c:pt>
                <c:pt idx="6441">
                  <c:v>84.41</c:v>
                </c:pt>
                <c:pt idx="6442">
                  <c:v>84.42</c:v>
                </c:pt>
                <c:pt idx="6443">
                  <c:v>84.43</c:v>
                </c:pt>
                <c:pt idx="6444">
                  <c:v>84.44</c:v>
                </c:pt>
                <c:pt idx="6445">
                  <c:v>84.45</c:v>
                </c:pt>
                <c:pt idx="6446">
                  <c:v>84.46</c:v>
                </c:pt>
                <c:pt idx="6447">
                  <c:v>84.47</c:v>
                </c:pt>
                <c:pt idx="6448">
                  <c:v>84.48</c:v>
                </c:pt>
                <c:pt idx="6449">
                  <c:v>84.49</c:v>
                </c:pt>
                <c:pt idx="6450">
                  <c:v>84.5</c:v>
                </c:pt>
                <c:pt idx="6451">
                  <c:v>84.51</c:v>
                </c:pt>
                <c:pt idx="6452">
                  <c:v>84.52</c:v>
                </c:pt>
                <c:pt idx="6453">
                  <c:v>84.53</c:v>
                </c:pt>
                <c:pt idx="6454">
                  <c:v>84.54</c:v>
                </c:pt>
                <c:pt idx="6455">
                  <c:v>84.55</c:v>
                </c:pt>
                <c:pt idx="6456">
                  <c:v>84.56</c:v>
                </c:pt>
                <c:pt idx="6457">
                  <c:v>84.57</c:v>
                </c:pt>
                <c:pt idx="6458">
                  <c:v>84.58</c:v>
                </c:pt>
                <c:pt idx="6459">
                  <c:v>84.59</c:v>
                </c:pt>
                <c:pt idx="6460">
                  <c:v>84.6</c:v>
                </c:pt>
                <c:pt idx="6461">
                  <c:v>84.61</c:v>
                </c:pt>
                <c:pt idx="6462">
                  <c:v>84.62</c:v>
                </c:pt>
                <c:pt idx="6463">
                  <c:v>84.63</c:v>
                </c:pt>
                <c:pt idx="6464">
                  <c:v>84.64</c:v>
                </c:pt>
                <c:pt idx="6465">
                  <c:v>84.65</c:v>
                </c:pt>
                <c:pt idx="6466">
                  <c:v>84.66</c:v>
                </c:pt>
                <c:pt idx="6467">
                  <c:v>84.67</c:v>
                </c:pt>
                <c:pt idx="6468">
                  <c:v>84.68</c:v>
                </c:pt>
                <c:pt idx="6469">
                  <c:v>84.69</c:v>
                </c:pt>
                <c:pt idx="6470">
                  <c:v>84.7</c:v>
                </c:pt>
                <c:pt idx="6471">
                  <c:v>84.71</c:v>
                </c:pt>
                <c:pt idx="6472">
                  <c:v>84.72</c:v>
                </c:pt>
                <c:pt idx="6473">
                  <c:v>84.73</c:v>
                </c:pt>
                <c:pt idx="6474">
                  <c:v>84.74</c:v>
                </c:pt>
                <c:pt idx="6475">
                  <c:v>84.75</c:v>
                </c:pt>
                <c:pt idx="6476">
                  <c:v>84.76</c:v>
                </c:pt>
                <c:pt idx="6477">
                  <c:v>84.77</c:v>
                </c:pt>
                <c:pt idx="6478">
                  <c:v>84.78</c:v>
                </c:pt>
                <c:pt idx="6479">
                  <c:v>84.79</c:v>
                </c:pt>
                <c:pt idx="6480">
                  <c:v>84.8</c:v>
                </c:pt>
                <c:pt idx="6481">
                  <c:v>84.81</c:v>
                </c:pt>
                <c:pt idx="6482">
                  <c:v>84.82</c:v>
                </c:pt>
                <c:pt idx="6483">
                  <c:v>84.83</c:v>
                </c:pt>
                <c:pt idx="6484">
                  <c:v>84.84</c:v>
                </c:pt>
                <c:pt idx="6485">
                  <c:v>84.85</c:v>
                </c:pt>
                <c:pt idx="6486">
                  <c:v>84.86</c:v>
                </c:pt>
                <c:pt idx="6487">
                  <c:v>84.87</c:v>
                </c:pt>
                <c:pt idx="6488">
                  <c:v>84.88</c:v>
                </c:pt>
                <c:pt idx="6489">
                  <c:v>84.89</c:v>
                </c:pt>
                <c:pt idx="6490">
                  <c:v>84.9</c:v>
                </c:pt>
                <c:pt idx="6491">
                  <c:v>84.91</c:v>
                </c:pt>
                <c:pt idx="6492">
                  <c:v>84.92</c:v>
                </c:pt>
                <c:pt idx="6493">
                  <c:v>84.93</c:v>
                </c:pt>
                <c:pt idx="6494">
                  <c:v>84.94</c:v>
                </c:pt>
                <c:pt idx="6495">
                  <c:v>84.95</c:v>
                </c:pt>
                <c:pt idx="6496">
                  <c:v>84.96</c:v>
                </c:pt>
                <c:pt idx="6497">
                  <c:v>84.97</c:v>
                </c:pt>
                <c:pt idx="6498">
                  <c:v>84.98</c:v>
                </c:pt>
                <c:pt idx="6499">
                  <c:v>84.99</c:v>
                </c:pt>
                <c:pt idx="6500">
                  <c:v>85</c:v>
                </c:pt>
                <c:pt idx="6501">
                  <c:v>85.01</c:v>
                </c:pt>
                <c:pt idx="6502">
                  <c:v>85.02</c:v>
                </c:pt>
                <c:pt idx="6503">
                  <c:v>85.03</c:v>
                </c:pt>
                <c:pt idx="6504">
                  <c:v>85.04</c:v>
                </c:pt>
                <c:pt idx="6505">
                  <c:v>85.05</c:v>
                </c:pt>
                <c:pt idx="6506">
                  <c:v>85.06</c:v>
                </c:pt>
                <c:pt idx="6507">
                  <c:v>85.07</c:v>
                </c:pt>
                <c:pt idx="6508">
                  <c:v>85.08</c:v>
                </c:pt>
                <c:pt idx="6509">
                  <c:v>85.09</c:v>
                </c:pt>
                <c:pt idx="6510">
                  <c:v>85.1</c:v>
                </c:pt>
                <c:pt idx="6511">
                  <c:v>85.11</c:v>
                </c:pt>
                <c:pt idx="6512">
                  <c:v>85.12</c:v>
                </c:pt>
                <c:pt idx="6513">
                  <c:v>85.13</c:v>
                </c:pt>
                <c:pt idx="6514">
                  <c:v>85.14</c:v>
                </c:pt>
                <c:pt idx="6515">
                  <c:v>85.15</c:v>
                </c:pt>
                <c:pt idx="6516">
                  <c:v>85.16</c:v>
                </c:pt>
                <c:pt idx="6517">
                  <c:v>85.17</c:v>
                </c:pt>
                <c:pt idx="6518">
                  <c:v>85.18</c:v>
                </c:pt>
                <c:pt idx="6519">
                  <c:v>85.19</c:v>
                </c:pt>
                <c:pt idx="6520">
                  <c:v>85.2</c:v>
                </c:pt>
                <c:pt idx="6521">
                  <c:v>85.21</c:v>
                </c:pt>
                <c:pt idx="6522">
                  <c:v>85.22</c:v>
                </c:pt>
                <c:pt idx="6523">
                  <c:v>85.23</c:v>
                </c:pt>
                <c:pt idx="6524">
                  <c:v>85.24</c:v>
                </c:pt>
                <c:pt idx="6525">
                  <c:v>85.25</c:v>
                </c:pt>
                <c:pt idx="6526">
                  <c:v>85.26</c:v>
                </c:pt>
                <c:pt idx="6527">
                  <c:v>85.27</c:v>
                </c:pt>
                <c:pt idx="6528">
                  <c:v>85.28</c:v>
                </c:pt>
                <c:pt idx="6529">
                  <c:v>85.29</c:v>
                </c:pt>
                <c:pt idx="6530">
                  <c:v>85.3</c:v>
                </c:pt>
                <c:pt idx="6531">
                  <c:v>85.31</c:v>
                </c:pt>
                <c:pt idx="6532">
                  <c:v>85.32</c:v>
                </c:pt>
                <c:pt idx="6533">
                  <c:v>85.33</c:v>
                </c:pt>
                <c:pt idx="6534">
                  <c:v>85.34</c:v>
                </c:pt>
                <c:pt idx="6535">
                  <c:v>85.35</c:v>
                </c:pt>
                <c:pt idx="6536">
                  <c:v>85.36</c:v>
                </c:pt>
                <c:pt idx="6537">
                  <c:v>85.37</c:v>
                </c:pt>
                <c:pt idx="6538">
                  <c:v>85.38</c:v>
                </c:pt>
                <c:pt idx="6539">
                  <c:v>85.39</c:v>
                </c:pt>
                <c:pt idx="6540">
                  <c:v>85.4</c:v>
                </c:pt>
                <c:pt idx="6541">
                  <c:v>85.41</c:v>
                </c:pt>
                <c:pt idx="6542">
                  <c:v>85.42</c:v>
                </c:pt>
                <c:pt idx="6543">
                  <c:v>85.43</c:v>
                </c:pt>
                <c:pt idx="6544">
                  <c:v>85.44</c:v>
                </c:pt>
                <c:pt idx="6545">
                  <c:v>85.45</c:v>
                </c:pt>
                <c:pt idx="6546">
                  <c:v>85.46</c:v>
                </c:pt>
                <c:pt idx="6547">
                  <c:v>85.47</c:v>
                </c:pt>
                <c:pt idx="6548">
                  <c:v>85.48</c:v>
                </c:pt>
                <c:pt idx="6549">
                  <c:v>85.49</c:v>
                </c:pt>
                <c:pt idx="6550">
                  <c:v>85.5</c:v>
                </c:pt>
                <c:pt idx="6551">
                  <c:v>85.51</c:v>
                </c:pt>
                <c:pt idx="6552">
                  <c:v>85.52</c:v>
                </c:pt>
                <c:pt idx="6553">
                  <c:v>85.53</c:v>
                </c:pt>
                <c:pt idx="6554">
                  <c:v>85.54</c:v>
                </c:pt>
                <c:pt idx="6555">
                  <c:v>85.55</c:v>
                </c:pt>
                <c:pt idx="6556">
                  <c:v>85.56</c:v>
                </c:pt>
                <c:pt idx="6557">
                  <c:v>85.57</c:v>
                </c:pt>
                <c:pt idx="6558">
                  <c:v>85.58</c:v>
                </c:pt>
                <c:pt idx="6559">
                  <c:v>85.59</c:v>
                </c:pt>
                <c:pt idx="6560">
                  <c:v>85.6</c:v>
                </c:pt>
                <c:pt idx="6561">
                  <c:v>85.61</c:v>
                </c:pt>
                <c:pt idx="6562">
                  <c:v>85.62</c:v>
                </c:pt>
                <c:pt idx="6563">
                  <c:v>85.63</c:v>
                </c:pt>
                <c:pt idx="6564">
                  <c:v>85.64</c:v>
                </c:pt>
                <c:pt idx="6565">
                  <c:v>85.65</c:v>
                </c:pt>
                <c:pt idx="6566">
                  <c:v>85.66</c:v>
                </c:pt>
                <c:pt idx="6567">
                  <c:v>85.67</c:v>
                </c:pt>
                <c:pt idx="6568">
                  <c:v>85.68</c:v>
                </c:pt>
                <c:pt idx="6569">
                  <c:v>85.69</c:v>
                </c:pt>
                <c:pt idx="6570">
                  <c:v>85.7</c:v>
                </c:pt>
                <c:pt idx="6571">
                  <c:v>85.71</c:v>
                </c:pt>
                <c:pt idx="6572">
                  <c:v>85.72</c:v>
                </c:pt>
                <c:pt idx="6573">
                  <c:v>85.73</c:v>
                </c:pt>
                <c:pt idx="6574">
                  <c:v>85.74</c:v>
                </c:pt>
                <c:pt idx="6575">
                  <c:v>85.75</c:v>
                </c:pt>
                <c:pt idx="6576">
                  <c:v>85.76</c:v>
                </c:pt>
                <c:pt idx="6577">
                  <c:v>85.77</c:v>
                </c:pt>
                <c:pt idx="6578">
                  <c:v>85.78</c:v>
                </c:pt>
                <c:pt idx="6579">
                  <c:v>85.79</c:v>
                </c:pt>
                <c:pt idx="6580">
                  <c:v>85.8</c:v>
                </c:pt>
                <c:pt idx="6581">
                  <c:v>85.81</c:v>
                </c:pt>
                <c:pt idx="6582">
                  <c:v>85.82</c:v>
                </c:pt>
                <c:pt idx="6583">
                  <c:v>85.83</c:v>
                </c:pt>
                <c:pt idx="6584">
                  <c:v>85.84</c:v>
                </c:pt>
                <c:pt idx="6585">
                  <c:v>85.85</c:v>
                </c:pt>
                <c:pt idx="6586">
                  <c:v>85.86</c:v>
                </c:pt>
                <c:pt idx="6587">
                  <c:v>85.87</c:v>
                </c:pt>
                <c:pt idx="6588">
                  <c:v>85.88</c:v>
                </c:pt>
                <c:pt idx="6589">
                  <c:v>85.89</c:v>
                </c:pt>
                <c:pt idx="6590">
                  <c:v>85.9</c:v>
                </c:pt>
                <c:pt idx="6591">
                  <c:v>85.91</c:v>
                </c:pt>
                <c:pt idx="6592">
                  <c:v>85.92</c:v>
                </c:pt>
                <c:pt idx="6593">
                  <c:v>85.93</c:v>
                </c:pt>
                <c:pt idx="6594">
                  <c:v>85.94</c:v>
                </c:pt>
                <c:pt idx="6595">
                  <c:v>85.95</c:v>
                </c:pt>
                <c:pt idx="6596">
                  <c:v>85.96</c:v>
                </c:pt>
                <c:pt idx="6597">
                  <c:v>85.97</c:v>
                </c:pt>
                <c:pt idx="6598">
                  <c:v>85.98</c:v>
                </c:pt>
                <c:pt idx="6599">
                  <c:v>85.99</c:v>
                </c:pt>
                <c:pt idx="6600">
                  <c:v>86</c:v>
                </c:pt>
                <c:pt idx="6601">
                  <c:v>86.01</c:v>
                </c:pt>
                <c:pt idx="6602">
                  <c:v>86.02</c:v>
                </c:pt>
                <c:pt idx="6603">
                  <c:v>86.03</c:v>
                </c:pt>
                <c:pt idx="6604">
                  <c:v>86.04</c:v>
                </c:pt>
                <c:pt idx="6605">
                  <c:v>86.05</c:v>
                </c:pt>
                <c:pt idx="6606">
                  <c:v>86.06</c:v>
                </c:pt>
                <c:pt idx="6607">
                  <c:v>86.07</c:v>
                </c:pt>
                <c:pt idx="6608">
                  <c:v>86.08</c:v>
                </c:pt>
                <c:pt idx="6609">
                  <c:v>86.09</c:v>
                </c:pt>
                <c:pt idx="6610">
                  <c:v>86.1</c:v>
                </c:pt>
                <c:pt idx="6611">
                  <c:v>86.11</c:v>
                </c:pt>
                <c:pt idx="6612">
                  <c:v>86.12</c:v>
                </c:pt>
                <c:pt idx="6613">
                  <c:v>86.13</c:v>
                </c:pt>
                <c:pt idx="6614">
                  <c:v>86.14</c:v>
                </c:pt>
                <c:pt idx="6615">
                  <c:v>86.15</c:v>
                </c:pt>
                <c:pt idx="6616">
                  <c:v>86.16</c:v>
                </c:pt>
                <c:pt idx="6617">
                  <c:v>86.17</c:v>
                </c:pt>
                <c:pt idx="6618">
                  <c:v>86.18</c:v>
                </c:pt>
                <c:pt idx="6619">
                  <c:v>86.19</c:v>
                </c:pt>
                <c:pt idx="6620">
                  <c:v>86.2</c:v>
                </c:pt>
                <c:pt idx="6621">
                  <c:v>86.21</c:v>
                </c:pt>
                <c:pt idx="6622">
                  <c:v>86.22</c:v>
                </c:pt>
                <c:pt idx="6623">
                  <c:v>86.23</c:v>
                </c:pt>
                <c:pt idx="6624">
                  <c:v>86.24</c:v>
                </c:pt>
                <c:pt idx="6625">
                  <c:v>86.25</c:v>
                </c:pt>
                <c:pt idx="6626">
                  <c:v>86.26</c:v>
                </c:pt>
                <c:pt idx="6627">
                  <c:v>86.27</c:v>
                </c:pt>
                <c:pt idx="6628">
                  <c:v>86.28</c:v>
                </c:pt>
                <c:pt idx="6629">
                  <c:v>86.29</c:v>
                </c:pt>
                <c:pt idx="6630">
                  <c:v>86.3</c:v>
                </c:pt>
                <c:pt idx="6631">
                  <c:v>86.31</c:v>
                </c:pt>
                <c:pt idx="6632">
                  <c:v>86.32</c:v>
                </c:pt>
                <c:pt idx="6633">
                  <c:v>86.33</c:v>
                </c:pt>
                <c:pt idx="6634">
                  <c:v>86.34</c:v>
                </c:pt>
                <c:pt idx="6635">
                  <c:v>86.35</c:v>
                </c:pt>
                <c:pt idx="6636">
                  <c:v>86.36</c:v>
                </c:pt>
                <c:pt idx="6637">
                  <c:v>86.37</c:v>
                </c:pt>
                <c:pt idx="6638">
                  <c:v>86.38</c:v>
                </c:pt>
                <c:pt idx="6639">
                  <c:v>86.39</c:v>
                </c:pt>
                <c:pt idx="6640">
                  <c:v>86.4</c:v>
                </c:pt>
                <c:pt idx="6641">
                  <c:v>86.41</c:v>
                </c:pt>
                <c:pt idx="6642">
                  <c:v>86.42</c:v>
                </c:pt>
                <c:pt idx="6643">
                  <c:v>86.43</c:v>
                </c:pt>
                <c:pt idx="6644">
                  <c:v>86.44</c:v>
                </c:pt>
                <c:pt idx="6645">
                  <c:v>86.45</c:v>
                </c:pt>
                <c:pt idx="6646">
                  <c:v>86.46</c:v>
                </c:pt>
                <c:pt idx="6647">
                  <c:v>86.47</c:v>
                </c:pt>
                <c:pt idx="6648">
                  <c:v>86.48</c:v>
                </c:pt>
                <c:pt idx="6649">
                  <c:v>86.49</c:v>
                </c:pt>
                <c:pt idx="6650">
                  <c:v>86.5</c:v>
                </c:pt>
                <c:pt idx="6651">
                  <c:v>86.51</c:v>
                </c:pt>
                <c:pt idx="6652">
                  <c:v>86.52</c:v>
                </c:pt>
                <c:pt idx="6653">
                  <c:v>86.53</c:v>
                </c:pt>
                <c:pt idx="6654">
                  <c:v>86.54</c:v>
                </c:pt>
                <c:pt idx="6655">
                  <c:v>86.55</c:v>
                </c:pt>
                <c:pt idx="6656">
                  <c:v>86.56</c:v>
                </c:pt>
                <c:pt idx="6657">
                  <c:v>86.57</c:v>
                </c:pt>
                <c:pt idx="6658">
                  <c:v>86.58</c:v>
                </c:pt>
                <c:pt idx="6659">
                  <c:v>86.59</c:v>
                </c:pt>
                <c:pt idx="6660">
                  <c:v>86.6</c:v>
                </c:pt>
                <c:pt idx="6661">
                  <c:v>86.61</c:v>
                </c:pt>
                <c:pt idx="6662">
                  <c:v>86.62</c:v>
                </c:pt>
                <c:pt idx="6663">
                  <c:v>86.63</c:v>
                </c:pt>
                <c:pt idx="6664">
                  <c:v>86.64</c:v>
                </c:pt>
                <c:pt idx="6665">
                  <c:v>86.65</c:v>
                </c:pt>
                <c:pt idx="6666">
                  <c:v>86.66</c:v>
                </c:pt>
                <c:pt idx="6667">
                  <c:v>86.67</c:v>
                </c:pt>
                <c:pt idx="6668">
                  <c:v>86.68</c:v>
                </c:pt>
                <c:pt idx="6669">
                  <c:v>86.69</c:v>
                </c:pt>
                <c:pt idx="6670">
                  <c:v>86.7</c:v>
                </c:pt>
                <c:pt idx="6671">
                  <c:v>86.71</c:v>
                </c:pt>
                <c:pt idx="6672">
                  <c:v>86.72</c:v>
                </c:pt>
                <c:pt idx="6673">
                  <c:v>86.73</c:v>
                </c:pt>
                <c:pt idx="6674">
                  <c:v>86.74</c:v>
                </c:pt>
                <c:pt idx="6675">
                  <c:v>86.75</c:v>
                </c:pt>
                <c:pt idx="6676">
                  <c:v>86.76</c:v>
                </c:pt>
                <c:pt idx="6677">
                  <c:v>86.77</c:v>
                </c:pt>
                <c:pt idx="6678">
                  <c:v>86.78</c:v>
                </c:pt>
                <c:pt idx="6679">
                  <c:v>86.79</c:v>
                </c:pt>
                <c:pt idx="6680">
                  <c:v>86.8</c:v>
                </c:pt>
                <c:pt idx="6681">
                  <c:v>86.81</c:v>
                </c:pt>
                <c:pt idx="6682">
                  <c:v>86.82</c:v>
                </c:pt>
                <c:pt idx="6683">
                  <c:v>86.83</c:v>
                </c:pt>
                <c:pt idx="6684">
                  <c:v>86.84</c:v>
                </c:pt>
                <c:pt idx="6685">
                  <c:v>86.85</c:v>
                </c:pt>
                <c:pt idx="6686">
                  <c:v>86.86</c:v>
                </c:pt>
                <c:pt idx="6687">
                  <c:v>86.87</c:v>
                </c:pt>
                <c:pt idx="6688">
                  <c:v>86.88</c:v>
                </c:pt>
                <c:pt idx="6689">
                  <c:v>86.89</c:v>
                </c:pt>
                <c:pt idx="6690">
                  <c:v>86.9</c:v>
                </c:pt>
                <c:pt idx="6691">
                  <c:v>86.91</c:v>
                </c:pt>
                <c:pt idx="6692">
                  <c:v>86.92</c:v>
                </c:pt>
                <c:pt idx="6693">
                  <c:v>86.93</c:v>
                </c:pt>
                <c:pt idx="6694">
                  <c:v>86.94</c:v>
                </c:pt>
                <c:pt idx="6695">
                  <c:v>86.95</c:v>
                </c:pt>
                <c:pt idx="6696">
                  <c:v>86.96</c:v>
                </c:pt>
                <c:pt idx="6697">
                  <c:v>86.97</c:v>
                </c:pt>
                <c:pt idx="6698">
                  <c:v>86.98</c:v>
                </c:pt>
                <c:pt idx="6699">
                  <c:v>86.99</c:v>
                </c:pt>
                <c:pt idx="6700">
                  <c:v>87</c:v>
                </c:pt>
                <c:pt idx="6701">
                  <c:v>87.01</c:v>
                </c:pt>
                <c:pt idx="6702">
                  <c:v>87.02</c:v>
                </c:pt>
                <c:pt idx="6703">
                  <c:v>87.03</c:v>
                </c:pt>
                <c:pt idx="6704">
                  <c:v>87.04</c:v>
                </c:pt>
                <c:pt idx="6705">
                  <c:v>87.05</c:v>
                </c:pt>
                <c:pt idx="6706">
                  <c:v>87.06</c:v>
                </c:pt>
                <c:pt idx="6707">
                  <c:v>87.07</c:v>
                </c:pt>
                <c:pt idx="6708">
                  <c:v>87.08</c:v>
                </c:pt>
                <c:pt idx="6709">
                  <c:v>87.09</c:v>
                </c:pt>
                <c:pt idx="6710">
                  <c:v>87.1</c:v>
                </c:pt>
                <c:pt idx="6711">
                  <c:v>87.11</c:v>
                </c:pt>
                <c:pt idx="6712">
                  <c:v>87.12</c:v>
                </c:pt>
                <c:pt idx="6713">
                  <c:v>87.13</c:v>
                </c:pt>
                <c:pt idx="6714">
                  <c:v>87.14</c:v>
                </c:pt>
                <c:pt idx="6715">
                  <c:v>87.15</c:v>
                </c:pt>
                <c:pt idx="6716">
                  <c:v>87.16</c:v>
                </c:pt>
                <c:pt idx="6717">
                  <c:v>87.17</c:v>
                </c:pt>
                <c:pt idx="6718">
                  <c:v>87.18</c:v>
                </c:pt>
                <c:pt idx="6719">
                  <c:v>87.19</c:v>
                </c:pt>
                <c:pt idx="6720">
                  <c:v>87.2</c:v>
                </c:pt>
                <c:pt idx="6721">
                  <c:v>87.21</c:v>
                </c:pt>
                <c:pt idx="6722">
                  <c:v>87.22</c:v>
                </c:pt>
                <c:pt idx="6723">
                  <c:v>87.23</c:v>
                </c:pt>
                <c:pt idx="6724">
                  <c:v>87.24</c:v>
                </c:pt>
                <c:pt idx="6725">
                  <c:v>87.25</c:v>
                </c:pt>
                <c:pt idx="6726">
                  <c:v>87.26</c:v>
                </c:pt>
                <c:pt idx="6727">
                  <c:v>87.27</c:v>
                </c:pt>
                <c:pt idx="6728">
                  <c:v>87.28</c:v>
                </c:pt>
                <c:pt idx="6729">
                  <c:v>87.29</c:v>
                </c:pt>
                <c:pt idx="6730">
                  <c:v>87.3</c:v>
                </c:pt>
                <c:pt idx="6731">
                  <c:v>87.31</c:v>
                </c:pt>
                <c:pt idx="6732">
                  <c:v>87.32</c:v>
                </c:pt>
                <c:pt idx="6733">
                  <c:v>87.33</c:v>
                </c:pt>
                <c:pt idx="6734">
                  <c:v>87.34</c:v>
                </c:pt>
                <c:pt idx="6735">
                  <c:v>87.35</c:v>
                </c:pt>
                <c:pt idx="6736">
                  <c:v>87.36</c:v>
                </c:pt>
                <c:pt idx="6737">
                  <c:v>87.37</c:v>
                </c:pt>
                <c:pt idx="6738">
                  <c:v>87.38</c:v>
                </c:pt>
                <c:pt idx="6739">
                  <c:v>87.39</c:v>
                </c:pt>
                <c:pt idx="6740">
                  <c:v>87.4</c:v>
                </c:pt>
                <c:pt idx="6741">
                  <c:v>87.41</c:v>
                </c:pt>
                <c:pt idx="6742">
                  <c:v>87.42</c:v>
                </c:pt>
                <c:pt idx="6743">
                  <c:v>87.43</c:v>
                </c:pt>
                <c:pt idx="6744">
                  <c:v>87.44</c:v>
                </c:pt>
                <c:pt idx="6745">
                  <c:v>87.45</c:v>
                </c:pt>
                <c:pt idx="6746">
                  <c:v>87.46</c:v>
                </c:pt>
                <c:pt idx="6747">
                  <c:v>87.47</c:v>
                </c:pt>
                <c:pt idx="6748">
                  <c:v>87.48</c:v>
                </c:pt>
                <c:pt idx="6749">
                  <c:v>87.49</c:v>
                </c:pt>
                <c:pt idx="6750">
                  <c:v>87.5</c:v>
                </c:pt>
                <c:pt idx="6751">
                  <c:v>87.51</c:v>
                </c:pt>
                <c:pt idx="6752">
                  <c:v>87.52</c:v>
                </c:pt>
                <c:pt idx="6753">
                  <c:v>87.53</c:v>
                </c:pt>
                <c:pt idx="6754">
                  <c:v>87.54</c:v>
                </c:pt>
                <c:pt idx="6755">
                  <c:v>87.55</c:v>
                </c:pt>
                <c:pt idx="6756">
                  <c:v>87.56</c:v>
                </c:pt>
                <c:pt idx="6757">
                  <c:v>87.57</c:v>
                </c:pt>
                <c:pt idx="6758">
                  <c:v>87.58</c:v>
                </c:pt>
                <c:pt idx="6759">
                  <c:v>87.59</c:v>
                </c:pt>
                <c:pt idx="6760">
                  <c:v>87.6</c:v>
                </c:pt>
                <c:pt idx="6761">
                  <c:v>87.61</c:v>
                </c:pt>
                <c:pt idx="6762">
                  <c:v>87.62</c:v>
                </c:pt>
                <c:pt idx="6763">
                  <c:v>87.63</c:v>
                </c:pt>
                <c:pt idx="6764">
                  <c:v>87.64</c:v>
                </c:pt>
                <c:pt idx="6765">
                  <c:v>87.65</c:v>
                </c:pt>
                <c:pt idx="6766">
                  <c:v>87.66</c:v>
                </c:pt>
                <c:pt idx="6767">
                  <c:v>87.67</c:v>
                </c:pt>
                <c:pt idx="6768">
                  <c:v>87.68</c:v>
                </c:pt>
                <c:pt idx="6769">
                  <c:v>87.69</c:v>
                </c:pt>
                <c:pt idx="6770">
                  <c:v>87.7</c:v>
                </c:pt>
                <c:pt idx="6771">
                  <c:v>87.71</c:v>
                </c:pt>
                <c:pt idx="6772">
                  <c:v>87.72</c:v>
                </c:pt>
                <c:pt idx="6773">
                  <c:v>87.73</c:v>
                </c:pt>
                <c:pt idx="6774">
                  <c:v>87.74</c:v>
                </c:pt>
                <c:pt idx="6775">
                  <c:v>87.75</c:v>
                </c:pt>
                <c:pt idx="6776">
                  <c:v>87.76</c:v>
                </c:pt>
                <c:pt idx="6777">
                  <c:v>87.77</c:v>
                </c:pt>
                <c:pt idx="6778">
                  <c:v>87.78</c:v>
                </c:pt>
                <c:pt idx="6779">
                  <c:v>87.79</c:v>
                </c:pt>
                <c:pt idx="6780">
                  <c:v>87.8</c:v>
                </c:pt>
                <c:pt idx="6781">
                  <c:v>87.81</c:v>
                </c:pt>
                <c:pt idx="6782">
                  <c:v>87.82</c:v>
                </c:pt>
                <c:pt idx="6783">
                  <c:v>87.83</c:v>
                </c:pt>
                <c:pt idx="6784">
                  <c:v>87.84</c:v>
                </c:pt>
                <c:pt idx="6785">
                  <c:v>87.85</c:v>
                </c:pt>
                <c:pt idx="6786">
                  <c:v>87.86</c:v>
                </c:pt>
                <c:pt idx="6787">
                  <c:v>87.87</c:v>
                </c:pt>
                <c:pt idx="6788">
                  <c:v>87.88</c:v>
                </c:pt>
                <c:pt idx="6789">
                  <c:v>87.89</c:v>
                </c:pt>
                <c:pt idx="6790">
                  <c:v>87.9</c:v>
                </c:pt>
                <c:pt idx="6791">
                  <c:v>87.91</c:v>
                </c:pt>
                <c:pt idx="6792">
                  <c:v>87.92</c:v>
                </c:pt>
                <c:pt idx="6793">
                  <c:v>87.93</c:v>
                </c:pt>
                <c:pt idx="6794">
                  <c:v>87.94</c:v>
                </c:pt>
                <c:pt idx="6795">
                  <c:v>87.95</c:v>
                </c:pt>
                <c:pt idx="6796">
                  <c:v>87.96</c:v>
                </c:pt>
                <c:pt idx="6797">
                  <c:v>87.97</c:v>
                </c:pt>
                <c:pt idx="6798">
                  <c:v>87.98</c:v>
                </c:pt>
                <c:pt idx="6799">
                  <c:v>87.99</c:v>
                </c:pt>
                <c:pt idx="6800">
                  <c:v>88</c:v>
                </c:pt>
                <c:pt idx="6801">
                  <c:v>88.01</c:v>
                </c:pt>
                <c:pt idx="6802">
                  <c:v>88.02</c:v>
                </c:pt>
                <c:pt idx="6803">
                  <c:v>88.03</c:v>
                </c:pt>
                <c:pt idx="6804">
                  <c:v>88.04</c:v>
                </c:pt>
                <c:pt idx="6805">
                  <c:v>88.05</c:v>
                </c:pt>
                <c:pt idx="6806">
                  <c:v>88.06</c:v>
                </c:pt>
                <c:pt idx="6807">
                  <c:v>88.07</c:v>
                </c:pt>
                <c:pt idx="6808">
                  <c:v>88.08</c:v>
                </c:pt>
                <c:pt idx="6809">
                  <c:v>88.09</c:v>
                </c:pt>
                <c:pt idx="6810">
                  <c:v>88.1</c:v>
                </c:pt>
                <c:pt idx="6811">
                  <c:v>88.11</c:v>
                </c:pt>
                <c:pt idx="6812">
                  <c:v>88.12</c:v>
                </c:pt>
                <c:pt idx="6813">
                  <c:v>88.13</c:v>
                </c:pt>
                <c:pt idx="6814">
                  <c:v>88.14</c:v>
                </c:pt>
                <c:pt idx="6815">
                  <c:v>88.15</c:v>
                </c:pt>
                <c:pt idx="6816">
                  <c:v>88.16</c:v>
                </c:pt>
                <c:pt idx="6817">
                  <c:v>88.17</c:v>
                </c:pt>
                <c:pt idx="6818">
                  <c:v>88.18</c:v>
                </c:pt>
                <c:pt idx="6819">
                  <c:v>88.19</c:v>
                </c:pt>
                <c:pt idx="6820">
                  <c:v>88.2</c:v>
                </c:pt>
                <c:pt idx="6821">
                  <c:v>88.21</c:v>
                </c:pt>
                <c:pt idx="6822">
                  <c:v>88.22</c:v>
                </c:pt>
                <c:pt idx="6823">
                  <c:v>88.23</c:v>
                </c:pt>
                <c:pt idx="6824">
                  <c:v>88.24</c:v>
                </c:pt>
                <c:pt idx="6825">
                  <c:v>88.25</c:v>
                </c:pt>
                <c:pt idx="6826">
                  <c:v>88.26</c:v>
                </c:pt>
                <c:pt idx="6827">
                  <c:v>88.27</c:v>
                </c:pt>
                <c:pt idx="6828">
                  <c:v>88.28</c:v>
                </c:pt>
                <c:pt idx="6829">
                  <c:v>88.29</c:v>
                </c:pt>
                <c:pt idx="6830">
                  <c:v>88.3</c:v>
                </c:pt>
                <c:pt idx="6831">
                  <c:v>88.31</c:v>
                </c:pt>
                <c:pt idx="6832">
                  <c:v>88.32</c:v>
                </c:pt>
                <c:pt idx="6833">
                  <c:v>88.33</c:v>
                </c:pt>
                <c:pt idx="6834">
                  <c:v>88.34</c:v>
                </c:pt>
                <c:pt idx="6835">
                  <c:v>88.35</c:v>
                </c:pt>
                <c:pt idx="6836">
                  <c:v>88.36</c:v>
                </c:pt>
                <c:pt idx="6837">
                  <c:v>88.37</c:v>
                </c:pt>
                <c:pt idx="6838">
                  <c:v>88.38</c:v>
                </c:pt>
                <c:pt idx="6839">
                  <c:v>88.39</c:v>
                </c:pt>
                <c:pt idx="6840">
                  <c:v>88.4</c:v>
                </c:pt>
                <c:pt idx="6841">
                  <c:v>88.41</c:v>
                </c:pt>
                <c:pt idx="6842">
                  <c:v>88.42</c:v>
                </c:pt>
                <c:pt idx="6843">
                  <c:v>88.43</c:v>
                </c:pt>
                <c:pt idx="6844">
                  <c:v>88.44</c:v>
                </c:pt>
                <c:pt idx="6845">
                  <c:v>88.45</c:v>
                </c:pt>
                <c:pt idx="6846">
                  <c:v>88.46</c:v>
                </c:pt>
                <c:pt idx="6847">
                  <c:v>88.47</c:v>
                </c:pt>
                <c:pt idx="6848">
                  <c:v>88.48</c:v>
                </c:pt>
                <c:pt idx="6849">
                  <c:v>88.49</c:v>
                </c:pt>
                <c:pt idx="6850">
                  <c:v>88.5</c:v>
                </c:pt>
                <c:pt idx="6851">
                  <c:v>88.51</c:v>
                </c:pt>
                <c:pt idx="6852">
                  <c:v>88.52</c:v>
                </c:pt>
                <c:pt idx="6853">
                  <c:v>88.53</c:v>
                </c:pt>
                <c:pt idx="6854">
                  <c:v>88.54</c:v>
                </c:pt>
                <c:pt idx="6855">
                  <c:v>88.55</c:v>
                </c:pt>
                <c:pt idx="6856">
                  <c:v>88.56</c:v>
                </c:pt>
                <c:pt idx="6857">
                  <c:v>88.57</c:v>
                </c:pt>
                <c:pt idx="6858">
                  <c:v>88.58</c:v>
                </c:pt>
                <c:pt idx="6859">
                  <c:v>88.59</c:v>
                </c:pt>
                <c:pt idx="6860">
                  <c:v>88.6</c:v>
                </c:pt>
                <c:pt idx="6861">
                  <c:v>88.61</c:v>
                </c:pt>
                <c:pt idx="6862">
                  <c:v>88.62</c:v>
                </c:pt>
                <c:pt idx="6863">
                  <c:v>88.63</c:v>
                </c:pt>
                <c:pt idx="6864">
                  <c:v>88.64</c:v>
                </c:pt>
                <c:pt idx="6865">
                  <c:v>88.65</c:v>
                </c:pt>
                <c:pt idx="6866">
                  <c:v>88.66</c:v>
                </c:pt>
                <c:pt idx="6867">
                  <c:v>88.67</c:v>
                </c:pt>
                <c:pt idx="6868">
                  <c:v>88.68</c:v>
                </c:pt>
                <c:pt idx="6869">
                  <c:v>88.69</c:v>
                </c:pt>
                <c:pt idx="6870">
                  <c:v>88.7</c:v>
                </c:pt>
                <c:pt idx="6871">
                  <c:v>88.71</c:v>
                </c:pt>
                <c:pt idx="6872">
                  <c:v>88.72</c:v>
                </c:pt>
                <c:pt idx="6873">
                  <c:v>88.73</c:v>
                </c:pt>
                <c:pt idx="6874">
                  <c:v>88.74</c:v>
                </c:pt>
                <c:pt idx="6875">
                  <c:v>88.75</c:v>
                </c:pt>
                <c:pt idx="6876">
                  <c:v>88.76</c:v>
                </c:pt>
                <c:pt idx="6877">
                  <c:v>88.77</c:v>
                </c:pt>
                <c:pt idx="6878">
                  <c:v>88.78</c:v>
                </c:pt>
                <c:pt idx="6879">
                  <c:v>88.79</c:v>
                </c:pt>
                <c:pt idx="6880">
                  <c:v>88.8</c:v>
                </c:pt>
                <c:pt idx="6881">
                  <c:v>88.81</c:v>
                </c:pt>
                <c:pt idx="6882">
                  <c:v>88.82</c:v>
                </c:pt>
                <c:pt idx="6883">
                  <c:v>88.83</c:v>
                </c:pt>
                <c:pt idx="6884">
                  <c:v>88.84</c:v>
                </c:pt>
                <c:pt idx="6885">
                  <c:v>88.85</c:v>
                </c:pt>
                <c:pt idx="6886">
                  <c:v>88.86</c:v>
                </c:pt>
                <c:pt idx="6887">
                  <c:v>88.87</c:v>
                </c:pt>
                <c:pt idx="6888">
                  <c:v>88.88</c:v>
                </c:pt>
                <c:pt idx="6889">
                  <c:v>88.89</c:v>
                </c:pt>
                <c:pt idx="6890">
                  <c:v>88.9</c:v>
                </c:pt>
                <c:pt idx="6891">
                  <c:v>88.91</c:v>
                </c:pt>
                <c:pt idx="6892">
                  <c:v>88.92</c:v>
                </c:pt>
                <c:pt idx="6893">
                  <c:v>88.93</c:v>
                </c:pt>
                <c:pt idx="6894">
                  <c:v>88.94</c:v>
                </c:pt>
                <c:pt idx="6895">
                  <c:v>88.95</c:v>
                </c:pt>
                <c:pt idx="6896">
                  <c:v>88.96</c:v>
                </c:pt>
                <c:pt idx="6897">
                  <c:v>88.97</c:v>
                </c:pt>
                <c:pt idx="6898">
                  <c:v>88.98</c:v>
                </c:pt>
                <c:pt idx="6899">
                  <c:v>88.99</c:v>
                </c:pt>
                <c:pt idx="6900">
                  <c:v>89</c:v>
                </c:pt>
                <c:pt idx="6901">
                  <c:v>89.01</c:v>
                </c:pt>
                <c:pt idx="6902">
                  <c:v>89.02</c:v>
                </c:pt>
                <c:pt idx="6903">
                  <c:v>89.03</c:v>
                </c:pt>
                <c:pt idx="6904">
                  <c:v>89.04</c:v>
                </c:pt>
                <c:pt idx="6905">
                  <c:v>89.05</c:v>
                </c:pt>
                <c:pt idx="6906">
                  <c:v>89.06</c:v>
                </c:pt>
                <c:pt idx="6907">
                  <c:v>89.07</c:v>
                </c:pt>
                <c:pt idx="6908">
                  <c:v>89.08</c:v>
                </c:pt>
                <c:pt idx="6909">
                  <c:v>89.09</c:v>
                </c:pt>
                <c:pt idx="6910">
                  <c:v>89.1</c:v>
                </c:pt>
                <c:pt idx="6911">
                  <c:v>89.11</c:v>
                </c:pt>
                <c:pt idx="6912">
                  <c:v>89.12</c:v>
                </c:pt>
                <c:pt idx="6913">
                  <c:v>89.13</c:v>
                </c:pt>
                <c:pt idx="6914">
                  <c:v>89.14</c:v>
                </c:pt>
                <c:pt idx="6915">
                  <c:v>89.15</c:v>
                </c:pt>
                <c:pt idx="6916">
                  <c:v>89.16</c:v>
                </c:pt>
                <c:pt idx="6917">
                  <c:v>89.17</c:v>
                </c:pt>
                <c:pt idx="6918">
                  <c:v>89.18</c:v>
                </c:pt>
                <c:pt idx="6919">
                  <c:v>89.19</c:v>
                </c:pt>
                <c:pt idx="6920">
                  <c:v>89.2</c:v>
                </c:pt>
                <c:pt idx="6921">
                  <c:v>89.21</c:v>
                </c:pt>
                <c:pt idx="6922">
                  <c:v>89.22</c:v>
                </c:pt>
                <c:pt idx="6923">
                  <c:v>89.23</c:v>
                </c:pt>
                <c:pt idx="6924">
                  <c:v>89.24</c:v>
                </c:pt>
                <c:pt idx="6925">
                  <c:v>89.25</c:v>
                </c:pt>
                <c:pt idx="6926">
                  <c:v>89.26</c:v>
                </c:pt>
                <c:pt idx="6927">
                  <c:v>89.27</c:v>
                </c:pt>
                <c:pt idx="6928">
                  <c:v>89.28</c:v>
                </c:pt>
                <c:pt idx="6929">
                  <c:v>89.29</c:v>
                </c:pt>
                <c:pt idx="6930">
                  <c:v>89.3</c:v>
                </c:pt>
                <c:pt idx="6931">
                  <c:v>89.31</c:v>
                </c:pt>
                <c:pt idx="6932">
                  <c:v>89.32</c:v>
                </c:pt>
                <c:pt idx="6933">
                  <c:v>89.33</c:v>
                </c:pt>
                <c:pt idx="6934">
                  <c:v>89.34</c:v>
                </c:pt>
                <c:pt idx="6935">
                  <c:v>89.35</c:v>
                </c:pt>
                <c:pt idx="6936">
                  <c:v>89.36</c:v>
                </c:pt>
                <c:pt idx="6937">
                  <c:v>89.37</c:v>
                </c:pt>
                <c:pt idx="6938">
                  <c:v>89.38</c:v>
                </c:pt>
                <c:pt idx="6939">
                  <c:v>89.39</c:v>
                </c:pt>
                <c:pt idx="6940">
                  <c:v>89.4</c:v>
                </c:pt>
                <c:pt idx="6941">
                  <c:v>89.41</c:v>
                </c:pt>
                <c:pt idx="6942">
                  <c:v>89.42</c:v>
                </c:pt>
                <c:pt idx="6943">
                  <c:v>89.43</c:v>
                </c:pt>
                <c:pt idx="6944">
                  <c:v>89.44</c:v>
                </c:pt>
                <c:pt idx="6945">
                  <c:v>89.45</c:v>
                </c:pt>
                <c:pt idx="6946">
                  <c:v>89.46</c:v>
                </c:pt>
                <c:pt idx="6947">
                  <c:v>89.47</c:v>
                </c:pt>
                <c:pt idx="6948">
                  <c:v>89.48</c:v>
                </c:pt>
                <c:pt idx="6949">
                  <c:v>89.49</c:v>
                </c:pt>
                <c:pt idx="6950">
                  <c:v>89.5</c:v>
                </c:pt>
                <c:pt idx="6951">
                  <c:v>89.51</c:v>
                </c:pt>
                <c:pt idx="6952">
                  <c:v>89.52</c:v>
                </c:pt>
                <c:pt idx="6953">
                  <c:v>89.53</c:v>
                </c:pt>
                <c:pt idx="6954">
                  <c:v>89.54</c:v>
                </c:pt>
                <c:pt idx="6955">
                  <c:v>89.55</c:v>
                </c:pt>
                <c:pt idx="6956">
                  <c:v>89.56</c:v>
                </c:pt>
                <c:pt idx="6957">
                  <c:v>89.57</c:v>
                </c:pt>
                <c:pt idx="6958">
                  <c:v>89.58</c:v>
                </c:pt>
                <c:pt idx="6959">
                  <c:v>89.59</c:v>
                </c:pt>
                <c:pt idx="6960">
                  <c:v>89.6</c:v>
                </c:pt>
                <c:pt idx="6961">
                  <c:v>89.61</c:v>
                </c:pt>
                <c:pt idx="6962">
                  <c:v>89.62</c:v>
                </c:pt>
                <c:pt idx="6963">
                  <c:v>89.63</c:v>
                </c:pt>
                <c:pt idx="6964">
                  <c:v>89.64</c:v>
                </c:pt>
                <c:pt idx="6965">
                  <c:v>89.65</c:v>
                </c:pt>
                <c:pt idx="6966">
                  <c:v>89.66</c:v>
                </c:pt>
                <c:pt idx="6967">
                  <c:v>89.67</c:v>
                </c:pt>
                <c:pt idx="6968">
                  <c:v>89.68</c:v>
                </c:pt>
                <c:pt idx="6969">
                  <c:v>89.69</c:v>
                </c:pt>
                <c:pt idx="6970">
                  <c:v>89.7</c:v>
                </c:pt>
                <c:pt idx="6971">
                  <c:v>89.71</c:v>
                </c:pt>
                <c:pt idx="6972">
                  <c:v>89.72</c:v>
                </c:pt>
                <c:pt idx="6973">
                  <c:v>89.73</c:v>
                </c:pt>
                <c:pt idx="6974">
                  <c:v>89.74</c:v>
                </c:pt>
                <c:pt idx="6975">
                  <c:v>89.75</c:v>
                </c:pt>
                <c:pt idx="6976">
                  <c:v>89.76</c:v>
                </c:pt>
                <c:pt idx="6977">
                  <c:v>89.77</c:v>
                </c:pt>
                <c:pt idx="6978">
                  <c:v>89.78</c:v>
                </c:pt>
                <c:pt idx="6979">
                  <c:v>89.79</c:v>
                </c:pt>
                <c:pt idx="6980">
                  <c:v>89.8</c:v>
                </c:pt>
                <c:pt idx="6981">
                  <c:v>89.81</c:v>
                </c:pt>
                <c:pt idx="6982">
                  <c:v>89.82</c:v>
                </c:pt>
                <c:pt idx="6983">
                  <c:v>89.83</c:v>
                </c:pt>
                <c:pt idx="6984">
                  <c:v>89.84</c:v>
                </c:pt>
                <c:pt idx="6985">
                  <c:v>89.85</c:v>
                </c:pt>
                <c:pt idx="6986">
                  <c:v>89.86</c:v>
                </c:pt>
                <c:pt idx="6987">
                  <c:v>89.87</c:v>
                </c:pt>
                <c:pt idx="6988">
                  <c:v>89.88</c:v>
                </c:pt>
                <c:pt idx="6989">
                  <c:v>89.89</c:v>
                </c:pt>
                <c:pt idx="6990">
                  <c:v>89.9</c:v>
                </c:pt>
                <c:pt idx="6991">
                  <c:v>89.91</c:v>
                </c:pt>
                <c:pt idx="6992">
                  <c:v>89.92</c:v>
                </c:pt>
                <c:pt idx="6993">
                  <c:v>89.93</c:v>
                </c:pt>
                <c:pt idx="6994">
                  <c:v>89.94</c:v>
                </c:pt>
                <c:pt idx="6995">
                  <c:v>89.95</c:v>
                </c:pt>
                <c:pt idx="6996">
                  <c:v>89.96</c:v>
                </c:pt>
                <c:pt idx="6997">
                  <c:v>89.97</c:v>
                </c:pt>
                <c:pt idx="6998">
                  <c:v>89.98</c:v>
                </c:pt>
                <c:pt idx="6999">
                  <c:v>89.99</c:v>
                </c:pt>
                <c:pt idx="7000">
                  <c:v>90</c:v>
                </c:pt>
                <c:pt idx="7001">
                  <c:v>90.01</c:v>
                </c:pt>
                <c:pt idx="7002">
                  <c:v>90.02</c:v>
                </c:pt>
                <c:pt idx="7003">
                  <c:v>90.03</c:v>
                </c:pt>
                <c:pt idx="7004">
                  <c:v>90.04</c:v>
                </c:pt>
                <c:pt idx="7005">
                  <c:v>90.05</c:v>
                </c:pt>
                <c:pt idx="7006">
                  <c:v>90.06</c:v>
                </c:pt>
                <c:pt idx="7007">
                  <c:v>90.07</c:v>
                </c:pt>
                <c:pt idx="7008">
                  <c:v>90.08</c:v>
                </c:pt>
                <c:pt idx="7009">
                  <c:v>90.09</c:v>
                </c:pt>
                <c:pt idx="7010">
                  <c:v>90.1</c:v>
                </c:pt>
                <c:pt idx="7011">
                  <c:v>90.11</c:v>
                </c:pt>
                <c:pt idx="7012">
                  <c:v>90.12</c:v>
                </c:pt>
                <c:pt idx="7013">
                  <c:v>90.13</c:v>
                </c:pt>
                <c:pt idx="7014">
                  <c:v>90.14</c:v>
                </c:pt>
                <c:pt idx="7015">
                  <c:v>90.15</c:v>
                </c:pt>
                <c:pt idx="7016">
                  <c:v>90.16</c:v>
                </c:pt>
                <c:pt idx="7017">
                  <c:v>90.17</c:v>
                </c:pt>
                <c:pt idx="7018">
                  <c:v>90.18</c:v>
                </c:pt>
                <c:pt idx="7019">
                  <c:v>90.19</c:v>
                </c:pt>
                <c:pt idx="7020">
                  <c:v>90.2</c:v>
                </c:pt>
                <c:pt idx="7021">
                  <c:v>90.21</c:v>
                </c:pt>
                <c:pt idx="7022">
                  <c:v>90.22</c:v>
                </c:pt>
                <c:pt idx="7023">
                  <c:v>90.23</c:v>
                </c:pt>
                <c:pt idx="7024">
                  <c:v>90.24</c:v>
                </c:pt>
                <c:pt idx="7025">
                  <c:v>90.25</c:v>
                </c:pt>
                <c:pt idx="7026">
                  <c:v>90.26</c:v>
                </c:pt>
                <c:pt idx="7027">
                  <c:v>90.27</c:v>
                </c:pt>
                <c:pt idx="7028">
                  <c:v>90.28</c:v>
                </c:pt>
                <c:pt idx="7029">
                  <c:v>90.29</c:v>
                </c:pt>
                <c:pt idx="7030">
                  <c:v>90.3</c:v>
                </c:pt>
                <c:pt idx="7031">
                  <c:v>90.31</c:v>
                </c:pt>
                <c:pt idx="7032">
                  <c:v>90.32</c:v>
                </c:pt>
                <c:pt idx="7033">
                  <c:v>90.33</c:v>
                </c:pt>
                <c:pt idx="7034">
                  <c:v>90.34</c:v>
                </c:pt>
                <c:pt idx="7035">
                  <c:v>90.35</c:v>
                </c:pt>
                <c:pt idx="7036">
                  <c:v>90.36</c:v>
                </c:pt>
                <c:pt idx="7037">
                  <c:v>90.37</c:v>
                </c:pt>
                <c:pt idx="7038">
                  <c:v>90.38</c:v>
                </c:pt>
                <c:pt idx="7039">
                  <c:v>90.39</c:v>
                </c:pt>
                <c:pt idx="7040">
                  <c:v>90.4</c:v>
                </c:pt>
                <c:pt idx="7041">
                  <c:v>90.41</c:v>
                </c:pt>
                <c:pt idx="7042">
                  <c:v>90.42</c:v>
                </c:pt>
                <c:pt idx="7043">
                  <c:v>90.43</c:v>
                </c:pt>
                <c:pt idx="7044">
                  <c:v>90.44</c:v>
                </c:pt>
                <c:pt idx="7045">
                  <c:v>90.45</c:v>
                </c:pt>
                <c:pt idx="7046">
                  <c:v>90.46</c:v>
                </c:pt>
                <c:pt idx="7047">
                  <c:v>90.47</c:v>
                </c:pt>
                <c:pt idx="7048">
                  <c:v>90.48</c:v>
                </c:pt>
                <c:pt idx="7049">
                  <c:v>90.49</c:v>
                </c:pt>
                <c:pt idx="7050">
                  <c:v>90.5</c:v>
                </c:pt>
                <c:pt idx="7051">
                  <c:v>90.51</c:v>
                </c:pt>
                <c:pt idx="7052">
                  <c:v>90.52</c:v>
                </c:pt>
                <c:pt idx="7053">
                  <c:v>90.53</c:v>
                </c:pt>
                <c:pt idx="7054">
                  <c:v>90.54</c:v>
                </c:pt>
                <c:pt idx="7055">
                  <c:v>90.55</c:v>
                </c:pt>
                <c:pt idx="7056">
                  <c:v>90.56</c:v>
                </c:pt>
                <c:pt idx="7057">
                  <c:v>90.57</c:v>
                </c:pt>
                <c:pt idx="7058">
                  <c:v>90.58</c:v>
                </c:pt>
                <c:pt idx="7059">
                  <c:v>90.59</c:v>
                </c:pt>
                <c:pt idx="7060">
                  <c:v>90.6</c:v>
                </c:pt>
                <c:pt idx="7061">
                  <c:v>90.61</c:v>
                </c:pt>
                <c:pt idx="7062">
                  <c:v>90.62</c:v>
                </c:pt>
                <c:pt idx="7063">
                  <c:v>90.63</c:v>
                </c:pt>
                <c:pt idx="7064">
                  <c:v>90.64</c:v>
                </c:pt>
                <c:pt idx="7065">
                  <c:v>90.65</c:v>
                </c:pt>
                <c:pt idx="7066">
                  <c:v>90.66</c:v>
                </c:pt>
                <c:pt idx="7067">
                  <c:v>90.67</c:v>
                </c:pt>
                <c:pt idx="7068">
                  <c:v>90.68</c:v>
                </c:pt>
                <c:pt idx="7069">
                  <c:v>90.69</c:v>
                </c:pt>
                <c:pt idx="7070">
                  <c:v>90.7</c:v>
                </c:pt>
                <c:pt idx="7071">
                  <c:v>90.71</c:v>
                </c:pt>
                <c:pt idx="7072">
                  <c:v>90.72</c:v>
                </c:pt>
                <c:pt idx="7073">
                  <c:v>90.73</c:v>
                </c:pt>
                <c:pt idx="7074">
                  <c:v>90.74</c:v>
                </c:pt>
                <c:pt idx="7075">
                  <c:v>90.75</c:v>
                </c:pt>
                <c:pt idx="7076">
                  <c:v>90.76</c:v>
                </c:pt>
                <c:pt idx="7077">
                  <c:v>90.77</c:v>
                </c:pt>
                <c:pt idx="7078">
                  <c:v>90.78</c:v>
                </c:pt>
                <c:pt idx="7079">
                  <c:v>90.79</c:v>
                </c:pt>
                <c:pt idx="7080">
                  <c:v>90.8</c:v>
                </c:pt>
                <c:pt idx="7081">
                  <c:v>90.81</c:v>
                </c:pt>
                <c:pt idx="7082">
                  <c:v>90.82</c:v>
                </c:pt>
                <c:pt idx="7083">
                  <c:v>90.83</c:v>
                </c:pt>
                <c:pt idx="7084">
                  <c:v>90.84</c:v>
                </c:pt>
                <c:pt idx="7085">
                  <c:v>90.85</c:v>
                </c:pt>
                <c:pt idx="7086">
                  <c:v>90.86</c:v>
                </c:pt>
                <c:pt idx="7087">
                  <c:v>90.87</c:v>
                </c:pt>
                <c:pt idx="7088">
                  <c:v>90.88</c:v>
                </c:pt>
                <c:pt idx="7089">
                  <c:v>90.89</c:v>
                </c:pt>
                <c:pt idx="7090">
                  <c:v>90.9</c:v>
                </c:pt>
                <c:pt idx="7091">
                  <c:v>90.91</c:v>
                </c:pt>
                <c:pt idx="7092">
                  <c:v>90.92</c:v>
                </c:pt>
                <c:pt idx="7093">
                  <c:v>90.93</c:v>
                </c:pt>
                <c:pt idx="7094">
                  <c:v>90.94</c:v>
                </c:pt>
                <c:pt idx="7095">
                  <c:v>90.95</c:v>
                </c:pt>
                <c:pt idx="7096">
                  <c:v>90.96</c:v>
                </c:pt>
                <c:pt idx="7097">
                  <c:v>90.97</c:v>
                </c:pt>
                <c:pt idx="7098">
                  <c:v>90.98</c:v>
                </c:pt>
                <c:pt idx="7099">
                  <c:v>90.99</c:v>
                </c:pt>
                <c:pt idx="7100">
                  <c:v>91</c:v>
                </c:pt>
                <c:pt idx="7101">
                  <c:v>91.01</c:v>
                </c:pt>
                <c:pt idx="7102">
                  <c:v>91.02</c:v>
                </c:pt>
                <c:pt idx="7103">
                  <c:v>91.03</c:v>
                </c:pt>
                <c:pt idx="7104">
                  <c:v>91.04</c:v>
                </c:pt>
                <c:pt idx="7105">
                  <c:v>91.05</c:v>
                </c:pt>
                <c:pt idx="7106">
                  <c:v>91.06</c:v>
                </c:pt>
                <c:pt idx="7107">
                  <c:v>91.07</c:v>
                </c:pt>
                <c:pt idx="7108">
                  <c:v>91.08</c:v>
                </c:pt>
                <c:pt idx="7109">
                  <c:v>91.09</c:v>
                </c:pt>
                <c:pt idx="7110">
                  <c:v>91.1</c:v>
                </c:pt>
                <c:pt idx="7111">
                  <c:v>91.11</c:v>
                </c:pt>
                <c:pt idx="7112">
                  <c:v>91.12</c:v>
                </c:pt>
                <c:pt idx="7113">
                  <c:v>91.13</c:v>
                </c:pt>
                <c:pt idx="7114">
                  <c:v>91.14</c:v>
                </c:pt>
                <c:pt idx="7115">
                  <c:v>91.15</c:v>
                </c:pt>
                <c:pt idx="7116">
                  <c:v>91.16</c:v>
                </c:pt>
                <c:pt idx="7117">
                  <c:v>91.17</c:v>
                </c:pt>
                <c:pt idx="7118">
                  <c:v>91.18</c:v>
                </c:pt>
                <c:pt idx="7119">
                  <c:v>91.19</c:v>
                </c:pt>
                <c:pt idx="7120">
                  <c:v>91.2</c:v>
                </c:pt>
                <c:pt idx="7121">
                  <c:v>91.21</c:v>
                </c:pt>
                <c:pt idx="7122">
                  <c:v>91.22</c:v>
                </c:pt>
                <c:pt idx="7123">
                  <c:v>91.23</c:v>
                </c:pt>
                <c:pt idx="7124">
                  <c:v>91.24</c:v>
                </c:pt>
                <c:pt idx="7125">
                  <c:v>91.25</c:v>
                </c:pt>
                <c:pt idx="7126">
                  <c:v>91.26</c:v>
                </c:pt>
                <c:pt idx="7127">
                  <c:v>91.27</c:v>
                </c:pt>
                <c:pt idx="7128">
                  <c:v>91.28</c:v>
                </c:pt>
                <c:pt idx="7129">
                  <c:v>91.29</c:v>
                </c:pt>
                <c:pt idx="7130">
                  <c:v>91.3</c:v>
                </c:pt>
                <c:pt idx="7131">
                  <c:v>91.31</c:v>
                </c:pt>
                <c:pt idx="7132">
                  <c:v>91.32</c:v>
                </c:pt>
                <c:pt idx="7133">
                  <c:v>91.33</c:v>
                </c:pt>
                <c:pt idx="7134">
                  <c:v>91.34</c:v>
                </c:pt>
                <c:pt idx="7135">
                  <c:v>91.35</c:v>
                </c:pt>
                <c:pt idx="7136">
                  <c:v>91.36</c:v>
                </c:pt>
                <c:pt idx="7137">
                  <c:v>91.37</c:v>
                </c:pt>
                <c:pt idx="7138">
                  <c:v>91.38</c:v>
                </c:pt>
                <c:pt idx="7139">
                  <c:v>91.39</c:v>
                </c:pt>
                <c:pt idx="7140">
                  <c:v>91.4</c:v>
                </c:pt>
                <c:pt idx="7141">
                  <c:v>91.41</c:v>
                </c:pt>
                <c:pt idx="7142">
                  <c:v>91.42</c:v>
                </c:pt>
                <c:pt idx="7143">
                  <c:v>91.43</c:v>
                </c:pt>
                <c:pt idx="7144">
                  <c:v>91.44</c:v>
                </c:pt>
                <c:pt idx="7145">
                  <c:v>91.45</c:v>
                </c:pt>
                <c:pt idx="7146">
                  <c:v>91.46</c:v>
                </c:pt>
                <c:pt idx="7147">
                  <c:v>91.47</c:v>
                </c:pt>
                <c:pt idx="7148">
                  <c:v>91.48</c:v>
                </c:pt>
                <c:pt idx="7149">
                  <c:v>91.49</c:v>
                </c:pt>
                <c:pt idx="7150">
                  <c:v>91.5</c:v>
                </c:pt>
                <c:pt idx="7151">
                  <c:v>91.51</c:v>
                </c:pt>
                <c:pt idx="7152">
                  <c:v>91.52</c:v>
                </c:pt>
                <c:pt idx="7153">
                  <c:v>91.53</c:v>
                </c:pt>
                <c:pt idx="7154">
                  <c:v>91.54</c:v>
                </c:pt>
                <c:pt idx="7155">
                  <c:v>91.55</c:v>
                </c:pt>
                <c:pt idx="7156">
                  <c:v>91.56</c:v>
                </c:pt>
                <c:pt idx="7157">
                  <c:v>91.57</c:v>
                </c:pt>
                <c:pt idx="7158">
                  <c:v>91.58</c:v>
                </c:pt>
                <c:pt idx="7159">
                  <c:v>91.59</c:v>
                </c:pt>
                <c:pt idx="7160">
                  <c:v>91.6</c:v>
                </c:pt>
                <c:pt idx="7161">
                  <c:v>91.61</c:v>
                </c:pt>
                <c:pt idx="7162">
                  <c:v>91.62</c:v>
                </c:pt>
                <c:pt idx="7163">
                  <c:v>91.63</c:v>
                </c:pt>
                <c:pt idx="7164">
                  <c:v>91.64</c:v>
                </c:pt>
                <c:pt idx="7165">
                  <c:v>91.65</c:v>
                </c:pt>
                <c:pt idx="7166">
                  <c:v>91.66</c:v>
                </c:pt>
                <c:pt idx="7167">
                  <c:v>91.67</c:v>
                </c:pt>
                <c:pt idx="7168">
                  <c:v>91.68</c:v>
                </c:pt>
                <c:pt idx="7169">
                  <c:v>91.69</c:v>
                </c:pt>
                <c:pt idx="7170">
                  <c:v>91.7</c:v>
                </c:pt>
                <c:pt idx="7171">
                  <c:v>91.71</c:v>
                </c:pt>
                <c:pt idx="7172">
                  <c:v>91.72</c:v>
                </c:pt>
                <c:pt idx="7173">
                  <c:v>91.73</c:v>
                </c:pt>
                <c:pt idx="7174">
                  <c:v>91.74</c:v>
                </c:pt>
                <c:pt idx="7175">
                  <c:v>91.75</c:v>
                </c:pt>
                <c:pt idx="7176">
                  <c:v>91.76</c:v>
                </c:pt>
                <c:pt idx="7177">
                  <c:v>91.77</c:v>
                </c:pt>
                <c:pt idx="7178">
                  <c:v>91.78</c:v>
                </c:pt>
                <c:pt idx="7179">
                  <c:v>91.79</c:v>
                </c:pt>
                <c:pt idx="7180">
                  <c:v>91.8</c:v>
                </c:pt>
                <c:pt idx="7181">
                  <c:v>91.81</c:v>
                </c:pt>
                <c:pt idx="7182">
                  <c:v>91.82</c:v>
                </c:pt>
                <c:pt idx="7183">
                  <c:v>91.83</c:v>
                </c:pt>
                <c:pt idx="7184">
                  <c:v>91.84</c:v>
                </c:pt>
                <c:pt idx="7185">
                  <c:v>91.85</c:v>
                </c:pt>
                <c:pt idx="7186">
                  <c:v>91.86</c:v>
                </c:pt>
                <c:pt idx="7187">
                  <c:v>91.87</c:v>
                </c:pt>
                <c:pt idx="7188">
                  <c:v>91.88</c:v>
                </c:pt>
                <c:pt idx="7189">
                  <c:v>91.89</c:v>
                </c:pt>
                <c:pt idx="7190">
                  <c:v>91.9</c:v>
                </c:pt>
                <c:pt idx="7191">
                  <c:v>91.91</c:v>
                </c:pt>
                <c:pt idx="7192">
                  <c:v>91.92</c:v>
                </c:pt>
                <c:pt idx="7193">
                  <c:v>91.93</c:v>
                </c:pt>
                <c:pt idx="7194">
                  <c:v>91.94</c:v>
                </c:pt>
                <c:pt idx="7195">
                  <c:v>91.95</c:v>
                </c:pt>
                <c:pt idx="7196">
                  <c:v>91.96</c:v>
                </c:pt>
                <c:pt idx="7197">
                  <c:v>91.97</c:v>
                </c:pt>
                <c:pt idx="7198">
                  <c:v>91.98</c:v>
                </c:pt>
                <c:pt idx="7199">
                  <c:v>91.99</c:v>
                </c:pt>
                <c:pt idx="7200">
                  <c:v>92</c:v>
                </c:pt>
                <c:pt idx="7201">
                  <c:v>92.01</c:v>
                </c:pt>
                <c:pt idx="7202">
                  <c:v>92.02</c:v>
                </c:pt>
                <c:pt idx="7203">
                  <c:v>92.03</c:v>
                </c:pt>
                <c:pt idx="7204">
                  <c:v>92.04</c:v>
                </c:pt>
                <c:pt idx="7205">
                  <c:v>92.05</c:v>
                </c:pt>
                <c:pt idx="7206">
                  <c:v>92.06</c:v>
                </c:pt>
                <c:pt idx="7207">
                  <c:v>92.07</c:v>
                </c:pt>
                <c:pt idx="7208">
                  <c:v>92.08</c:v>
                </c:pt>
                <c:pt idx="7209">
                  <c:v>92.09</c:v>
                </c:pt>
                <c:pt idx="7210">
                  <c:v>92.1</c:v>
                </c:pt>
                <c:pt idx="7211">
                  <c:v>92.11</c:v>
                </c:pt>
                <c:pt idx="7212">
                  <c:v>92.12</c:v>
                </c:pt>
                <c:pt idx="7213">
                  <c:v>92.13</c:v>
                </c:pt>
                <c:pt idx="7214">
                  <c:v>92.14</c:v>
                </c:pt>
                <c:pt idx="7215">
                  <c:v>92.15</c:v>
                </c:pt>
                <c:pt idx="7216">
                  <c:v>92.16</c:v>
                </c:pt>
                <c:pt idx="7217">
                  <c:v>92.17</c:v>
                </c:pt>
                <c:pt idx="7218">
                  <c:v>92.18</c:v>
                </c:pt>
                <c:pt idx="7219">
                  <c:v>92.19</c:v>
                </c:pt>
                <c:pt idx="7220">
                  <c:v>92.2</c:v>
                </c:pt>
                <c:pt idx="7221">
                  <c:v>92.21</c:v>
                </c:pt>
                <c:pt idx="7222">
                  <c:v>92.22</c:v>
                </c:pt>
                <c:pt idx="7223">
                  <c:v>92.23</c:v>
                </c:pt>
                <c:pt idx="7224">
                  <c:v>92.24</c:v>
                </c:pt>
                <c:pt idx="7225">
                  <c:v>92.25</c:v>
                </c:pt>
                <c:pt idx="7226">
                  <c:v>92.26</c:v>
                </c:pt>
                <c:pt idx="7227">
                  <c:v>92.27</c:v>
                </c:pt>
                <c:pt idx="7228">
                  <c:v>92.28</c:v>
                </c:pt>
                <c:pt idx="7229">
                  <c:v>92.29</c:v>
                </c:pt>
                <c:pt idx="7230">
                  <c:v>92.3</c:v>
                </c:pt>
                <c:pt idx="7231">
                  <c:v>92.31</c:v>
                </c:pt>
                <c:pt idx="7232">
                  <c:v>92.32</c:v>
                </c:pt>
                <c:pt idx="7233">
                  <c:v>92.33</c:v>
                </c:pt>
                <c:pt idx="7234">
                  <c:v>92.34</c:v>
                </c:pt>
                <c:pt idx="7235">
                  <c:v>92.35</c:v>
                </c:pt>
                <c:pt idx="7236">
                  <c:v>92.36</c:v>
                </c:pt>
                <c:pt idx="7237">
                  <c:v>92.37</c:v>
                </c:pt>
                <c:pt idx="7238">
                  <c:v>92.38</c:v>
                </c:pt>
                <c:pt idx="7239">
                  <c:v>92.39</c:v>
                </c:pt>
                <c:pt idx="7240">
                  <c:v>92.4</c:v>
                </c:pt>
                <c:pt idx="7241">
                  <c:v>92.41</c:v>
                </c:pt>
                <c:pt idx="7242">
                  <c:v>92.42</c:v>
                </c:pt>
                <c:pt idx="7243">
                  <c:v>92.43</c:v>
                </c:pt>
                <c:pt idx="7244">
                  <c:v>92.44</c:v>
                </c:pt>
                <c:pt idx="7245">
                  <c:v>92.45</c:v>
                </c:pt>
                <c:pt idx="7246">
                  <c:v>92.46</c:v>
                </c:pt>
                <c:pt idx="7247">
                  <c:v>92.47</c:v>
                </c:pt>
                <c:pt idx="7248">
                  <c:v>92.48</c:v>
                </c:pt>
                <c:pt idx="7249">
                  <c:v>92.49</c:v>
                </c:pt>
                <c:pt idx="7250">
                  <c:v>92.5</c:v>
                </c:pt>
                <c:pt idx="7251">
                  <c:v>92.51</c:v>
                </c:pt>
                <c:pt idx="7252">
                  <c:v>92.52</c:v>
                </c:pt>
                <c:pt idx="7253">
                  <c:v>92.53</c:v>
                </c:pt>
                <c:pt idx="7254">
                  <c:v>92.54</c:v>
                </c:pt>
                <c:pt idx="7255">
                  <c:v>92.55</c:v>
                </c:pt>
                <c:pt idx="7256">
                  <c:v>92.56</c:v>
                </c:pt>
                <c:pt idx="7257">
                  <c:v>92.57</c:v>
                </c:pt>
                <c:pt idx="7258">
                  <c:v>92.58</c:v>
                </c:pt>
                <c:pt idx="7259">
                  <c:v>92.59</c:v>
                </c:pt>
                <c:pt idx="7260">
                  <c:v>92.6</c:v>
                </c:pt>
                <c:pt idx="7261">
                  <c:v>92.61</c:v>
                </c:pt>
                <c:pt idx="7262">
                  <c:v>92.62</c:v>
                </c:pt>
                <c:pt idx="7263">
                  <c:v>92.63</c:v>
                </c:pt>
                <c:pt idx="7264">
                  <c:v>92.64</c:v>
                </c:pt>
                <c:pt idx="7265">
                  <c:v>92.65</c:v>
                </c:pt>
                <c:pt idx="7266">
                  <c:v>92.66</c:v>
                </c:pt>
                <c:pt idx="7267">
                  <c:v>92.67</c:v>
                </c:pt>
                <c:pt idx="7268">
                  <c:v>92.68</c:v>
                </c:pt>
                <c:pt idx="7269">
                  <c:v>92.69</c:v>
                </c:pt>
                <c:pt idx="7270">
                  <c:v>92.7</c:v>
                </c:pt>
                <c:pt idx="7271">
                  <c:v>92.71</c:v>
                </c:pt>
                <c:pt idx="7272">
                  <c:v>92.72</c:v>
                </c:pt>
                <c:pt idx="7273">
                  <c:v>92.73</c:v>
                </c:pt>
                <c:pt idx="7274">
                  <c:v>92.74</c:v>
                </c:pt>
                <c:pt idx="7275">
                  <c:v>92.75</c:v>
                </c:pt>
                <c:pt idx="7276">
                  <c:v>92.76</c:v>
                </c:pt>
                <c:pt idx="7277">
                  <c:v>92.77</c:v>
                </c:pt>
                <c:pt idx="7278">
                  <c:v>92.78</c:v>
                </c:pt>
                <c:pt idx="7279">
                  <c:v>92.79</c:v>
                </c:pt>
                <c:pt idx="7280">
                  <c:v>92.8</c:v>
                </c:pt>
                <c:pt idx="7281">
                  <c:v>92.81</c:v>
                </c:pt>
                <c:pt idx="7282">
                  <c:v>92.82</c:v>
                </c:pt>
                <c:pt idx="7283">
                  <c:v>92.83</c:v>
                </c:pt>
                <c:pt idx="7284">
                  <c:v>92.84</c:v>
                </c:pt>
                <c:pt idx="7285">
                  <c:v>92.85</c:v>
                </c:pt>
                <c:pt idx="7286">
                  <c:v>92.86</c:v>
                </c:pt>
                <c:pt idx="7287">
                  <c:v>92.87</c:v>
                </c:pt>
                <c:pt idx="7288">
                  <c:v>92.88</c:v>
                </c:pt>
                <c:pt idx="7289">
                  <c:v>92.89</c:v>
                </c:pt>
                <c:pt idx="7290">
                  <c:v>92.9</c:v>
                </c:pt>
                <c:pt idx="7291">
                  <c:v>92.91</c:v>
                </c:pt>
                <c:pt idx="7292">
                  <c:v>92.92</c:v>
                </c:pt>
                <c:pt idx="7293">
                  <c:v>92.93</c:v>
                </c:pt>
                <c:pt idx="7294">
                  <c:v>92.94</c:v>
                </c:pt>
                <c:pt idx="7295">
                  <c:v>92.95</c:v>
                </c:pt>
                <c:pt idx="7296">
                  <c:v>92.96</c:v>
                </c:pt>
                <c:pt idx="7297">
                  <c:v>92.97</c:v>
                </c:pt>
                <c:pt idx="7298">
                  <c:v>92.98</c:v>
                </c:pt>
                <c:pt idx="7299">
                  <c:v>92.99</c:v>
                </c:pt>
                <c:pt idx="7300">
                  <c:v>93</c:v>
                </c:pt>
                <c:pt idx="7301">
                  <c:v>93.01</c:v>
                </c:pt>
                <c:pt idx="7302">
                  <c:v>93.02</c:v>
                </c:pt>
                <c:pt idx="7303">
                  <c:v>93.03</c:v>
                </c:pt>
                <c:pt idx="7304">
                  <c:v>93.04</c:v>
                </c:pt>
                <c:pt idx="7305">
                  <c:v>93.05</c:v>
                </c:pt>
                <c:pt idx="7306">
                  <c:v>93.06</c:v>
                </c:pt>
                <c:pt idx="7307">
                  <c:v>93.07</c:v>
                </c:pt>
                <c:pt idx="7308">
                  <c:v>93.08</c:v>
                </c:pt>
                <c:pt idx="7309">
                  <c:v>93.09</c:v>
                </c:pt>
                <c:pt idx="7310">
                  <c:v>93.1</c:v>
                </c:pt>
                <c:pt idx="7311">
                  <c:v>93.11</c:v>
                </c:pt>
                <c:pt idx="7312">
                  <c:v>93.12</c:v>
                </c:pt>
                <c:pt idx="7313">
                  <c:v>93.13</c:v>
                </c:pt>
                <c:pt idx="7314">
                  <c:v>93.14</c:v>
                </c:pt>
                <c:pt idx="7315">
                  <c:v>93.15</c:v>
                </c:pt>
                <c:pt idx="7316">
                  <c:v>93.16</c:v>
                </c:pt>
                <c:pt idx="7317">
                  <c:v>93.17</c:v>
                </c:pt>
                <c:pt idx="7318">
                  <c:v>93.18</c:v>
                </c:pt>
                <c:pt idx="7319">
                  <c:v>93.19</c:v>
                </c:pt>
                <c:pt idx="7320">
                  <c:v>93.2</c:v>
                </c:pt>
                <c:pt idx="7321">
                  <c:v>93.21</c:v>
                </c:pt>
                <c:pt idx="7322">
                  <c:v>93.22</c:v>
                </c:pt>
                <c:pt idx="7323">
                  <c:v>93.23</c:v>
                </c:pt>
                <c:pt idx="7324">
                  <c:v>93.24</c:v>
                </c:pt>
                <c:pt idx="7325">
                  <c:v>93.25</c:v>
                </c:pt>
                <c:pt idx="7326">
                  <c:v>93.26</c:v>
                </c:pt>
                <c:pt idx="7327">
                  <c:v>93.27</c:v>
                </c:pt>
                <c:pt idx="7328">
                  <c:v>93.28</c:v>
                </c:pt>
                <c:pt idx="7329">
                  <c:v>93.29</c:v>
                </c:pt>
                <c:pt idx="7330">
                  <c:v>93.3</c:v>
                </c:pt>
                <c:pt idx="7331">
                  <c:v>93.31</c:v>
                </c:pt>
                <c:pt idx="7332">
                  <c:v>93.32</c:v>
                </c:pt>
                <c:pt idx="7333">
                  <c:v>93.33</c:v>
                </c:pt>
                <c:pt idx="7334">
                  <c:v>93.34</c:v>
                </c:pt>
                <c:pt idx="7335">
                  <c:v>93.35</c:v>
                </c:pt>
                <c:pt idx="7336">
                  <c:v>93.36</c:v>
                </c:pt>
                <c:pt idx="7337">
                  <c:v>93.37</c:v>
                </c:pt>
                <c:pt idx="7338">
                  <c:v>93.38</c:v>
                </c:pt>
                <c:pt idx="7339">
                  <c:v>93.39</c:v>
                </c:pt>
                <c:pt idx="7340">
                  <c:v>93.4</c:v>
                </c:pt>
                <c:pt idx="7341">
                  <c:v>93.41</c:v>
                </c:pt>
                <c:pt idx="7342">
                  <c:v>93.42</c:v>
                </c:pt>
                <c:pt idx="7343">
                  <c:v>93.43</c:v>
                </c:pt>
                <c:pt idx="7344">
                  <c:v>93.44</c:v>
                </c:pt>
                <c:pt idx="7345">
                  <c:v>93.45</c:v>
                </c:pt>
                <c:pt idx="7346">
                  <c:v>93.46</c:v>
                </c:pt>
                <c:pt idx="7347">
                  <c:v>93.47</c:v>
                </c:pt>
                <c:pt idx="7348">
                  <c:v>93.48</c:v>
                </c:pt>
                <c:pt idx="7349">
                  <c:v>93.49</c:v>
                </c:pt>
                <c:pt idx="7350">
                  <c:v>93.5</c:v>
                </c:pt>
                <c:pt idx="7351">
                  <c:v>93.51</c:v>
                </c:pt>
                <c:pt idx="7352">
                  <c:v>93.52</c:v>
                </c:pt>
                <c:pt idx="7353">
                  <c:v>93.53</c:v>
                </c:pt>
                <c:pt idx="7354">
                  <c:v>93.54</c:v>
                </c:pt>
                <c:pt idx="7355">
                  <c:v>93.55</c:v>
                </c:pt>
                <c:pt idx="7356">
                  <c:v>93.56</c:v>
                </c:pt>
                <c:pt idx="7357">
                  <c:v>93.57</c:v>
                </c:pt>
                <c:pt idx="7358">
                  <c:v>93.58</c:v>
                </c:pt>
                <c:pt idx="7359">
                  <c:v>93.59</c:v>
                </c:pt>
                <c:pt idx="7360">
                  <c:v>93.6</c:v>
                </c:pt>
                <c:pt idx="7361">
                  <c:v>93.61</c:v>
                </c:pt>
                <c:pt idx="7362">
                  <c:v>93.62</c:v>
                </c:pt>
                <c:pt idx="7363">
                  <c:v>93.63</c:v>
                </c:pt>
                <c:pt idx="7364">
                  <c:v>93.64</c:v>
                </c:pt>
                <c:pt idx="7365">
                  <c:v>93.65</c:v>
                </c:pt>
                <c:pt idx="7366">
                  <c:v>93.66</c:v>
                </c:pt>
                <c:pt idx="7367">
                  <c:v>93.67</c:v>
                </c:pt>
                <c:pt idx="7368">
                  <c:v>93.68</c:v>
                </c:pt>
                <c:pt idx="7369">
                  <c:v>93.69</c:v>
                </c:pt>
                <c:pt idx="7370">
                  <c:v>93.7</c:v>
                </c:pt>
                <c:pt idx="7371">
                  <c:v>93.71</c:v>
                </c:pt>
                <c:pt idx="7372">
                  <c:v>93.72</c:v>
                </c:pt>
                <c:pt idx="7373">
                  <c:v>93.73</c:v>
                </c:pt>
                <c:pt idx="7374">
                  <c:v>93.74</c:v>
                </c:pt>
                <c:pt idx="7375">
                  <c:v>93.75</c:v>
                </c:pt>
                <c:pt idx="7376">
                  <c:v>93.76</c:v>
                </c:pt>
                <c:pt idx="7377">
                  <c:v>93.77</c:v>
                </c:pt>
                <c:pt idx="7378">
                  <c:v>93.78</c:v>
                </c:pt>
                <c:pt idx="7379">
                  <c:v>93.79</c:v>
                </c:pt>
                <c:pt idx="7380">
                  <c:v>93.8</c:v>
                </c:pt>
                <c:pt idx="7381">
                  <c:v>93.81</c:v>
                </c:pt>
                <c:pt idx="7382">
                  <c:v>93.82</c:v>
                </c:pt>
                <c:pt idx="7383">
                  <c:v>93.83</c:v>
                </c:pt>
                <c:pt idx="7384">
                  <c:v>93.84</c:v>
                </c:pt>
                <c:pt idx="7385">
                  <c:v>93.85</c:v>
                </c:pt>
                <c:pt idx="7386">
                  <c:v>93.86</c:v>
                </c:pt>
                <c:pt idx="7387">
                  <c:v>93.87</c:v>
                </c:pt>
                <c:pt idx="7388">
                  <c:v>93.88</c:v>
                </c:pt>
                <c:pt idx="7389">
                  <c:v>93.89</c:v>
                </c:pt>
                <c:pt idx="7390">
                  <c:v>93.9</c:v>
                </c:pt>
                <c:pt idx="7391">
                  <c:v>93.91</c:v>
                </c:pt>
                <c:pt idx="7392">
                  <c:v>93.92</c:v>
                </c:pt>
                <c:pt idx="7393">
                  <c:v>93.93</c:v>
                </c:pt>
                <c:pt idx="7394">
                  <c:v>93.94</c:v>
                </c:pt>
                <c:pt idx="7395">
                  <c:v>93.95</c:v>
                </c:pt>
                <c:pt idx="7396">
                  <c:v>93.96</c:v>
                </c:pt>
                <c:pt idx="7397">
                  <c:v>93.97</c:v>
                </c:pt>
                <c:pt idx="7398">
                  <c:v>93.98</c:v>
                </c:pt>
                <c:pt idx="7399">
                  <c:v>93.99</c:v>
                </c:pt>
                <c:pt idx="7400">
                  <c:v>94</c:v>
                </c:pt>
                <c:pt idx="7401">
                  <c:v>94.01</c:v>
                </c:pt>
                <c:pt idx="7402">
                  <c:v>94.02</c:v>
                </c:pt>
                <c:pt idx="7403">
                  <c:v>94.03</c:v>
                </c:pt>
                <c:pt idx="7404">
                  <c:v>94.04</c:v>
                </c:pt>
                <c:pt idx="7405">
                  <c:v>94.05</c:v>
                </c:pt>
                <c:pt idx="7406">
                  <c:v>94.06</c:v>
                </c:pt>
                <c:pt idx="7407">
                  <c:v>94.07</c:v>
                </c:pt>
                <c:pt idx="7408">
                  <c:v>94.08</c:v>
                </c:pt>
                <c:pt idx="7409">
                  <c:v>94.09</c:v>
                </c:pt>
                <c:pt idx="7410">
                  <c:v>94.1</c:v>
                </c:pt>
                <c:pt idx="7411">
                  <c:v>94.11</c:v>
                </c:pt>
                <c:pt idx="7412">
                  <c:v>94.12</c:v>
                </c:pt>
                <c:pt idx="7413">
                  <c:v>94.13</c:v>
                </c:pt>
                <c:pt idx="7414">
                  <c:v>94.14</c:v>
                </c:pt>
                <c:pt idx="7415">
                  <c:v>94.15</c:v>
                </c:pt>
                <c:pt idx="7416">
                  <c:v>94.16</c:v>
                </c:pt>
                <c:pt idx="7417">
                  <c:v>94.17</c:v>
                </c:pt>
                <c:pt idx="7418">
                  <c:v>94.18</c:v>
                </c:pt>
                <c:pt idx="7419">
                  <c:v>94.19</c:v>
                </c:pt>
                <c:pt idx="7420">
                  <c:v>94.2</c:v>
                </c:pt>
                <c:pt idx="7421">
                  <c:v>94.21</c:v>
                </c:pt>
                <c:pt idx="7422">
                  <c:v>94.22</c:v>
                </c:pt>
                <c:pt idx="7423">
                  <c:v>94.23</c:v>
                </c:pt>
                <c:pt idx="7424">
                  <c:v>94.24</c:v>
                </c:pt>
                <c:pt idx="7425">
                  <c:v>94.25</c:v>
                </c:pt>
                <c:pt idx="7426">
                  <c:v>94.26</c:v>
                </c:pt>
                <c:pt idx="7427">
                  <c:v>94.27</c:v>
                </c:pt>
                <c:pt idx="7428">
                  <c:v>94.28</c:v>
                </c:pt>
                <c:pt idx="7429">
                  <c:v>94.29</c:v>
                </c:pt>
                <c:pt idx="7430">
                  <c:v>94.3</c:v>
                </c:pt>
                <c:pt idx="7431">
                  <c:v>94.31</c:v>
                </c:pt>
                <c:pt idx="7432">
                  <c:v>94.32</c:v>
                </c:pt>
                <c:pt idx="7433">
                  <c:v>94.33</c:v>
                </c:pt>
                <c:pt idx="7434">
                  <c:v>94.34</c:v>
                </c:pt>
                <c:pt idx="7435">
                  <c:v>94.35</c:v>
                </c:pt>
                <c:pt idx="7436">
                  <c:v>94.36</c:v>
                </c:pt>
                <c:pt idx="7437">
                  <c:v>94.37</c:v>
                </c:pt>
                <c:pt idx="7438">
                  <c:v>94.38</c:v>
                </c:pt>
                <c:pt idx="7439">
                  <c:v>94.39</c:v>
                </c:pt>
                <c:pt idx="7440">
                  <c:v>94.4</c:v>
                </c:pt>
                <c:pt idx="7441">
                  <c:v>94.41</c:v>
                </c:pt>
                <c:pt idx="7442">
                  <c:v>94.42</c:v>
                </c:pt>
                <c:pt idx="7443">
                  <c:v>94.43</c:v>
                </c:pt>
                <c:pt idx="7444">
                  <c:v>94.44</c:v>
                </c:pt>
                <c:pt idx="7445">
                  <c:v>94.45</c:v>
                </c:pt>
                <c:pt idx="7446">
                  <c:v>94.46</c:v>
                </c:pt>
                <c:pt idx="7447">
                  <c:v>94.47</c:v>
                </c:pt>
                <c:pt idx="7448">
                  <c:v>94.48</c:v>
                </c:pt>
                <c:pt idx="7449">
                  <c:v>94.49</c:v>
                </c:pt>
                <c:pt idx="7450">
                  <c:v>94.5</c:v>
                </c:pt>
                <c:pt idx="7451">
                  <c:v>94.51</c:v>
                </c:pt>
                <c:pt idx="7452">
                  <c:v>94.52</c:v>
                </c:pt>
                <c:pt idx="7453">
                  <c:v>94.53</c:v>
                </c:pt>
                <c:pt idx="7454">
                  <c:v>94.54</c:v>
                </c:pt>
                <c:pt idx="7455">
                  <c:v>94.55</c:v>
                </c:pt>
                <c:pt idx="7456">
                  <c:v>94.56</c:v>
                </c:pt>
                <c:pt idx="7457">
                  <c:v>94.57</c:v>
                </c:pt>
                <c:pt idx="7458">
                  <c:v>94.58</c:v>
                </c:pt>
                <c:pt idx="7459">
                  <c:v>94.59</c:v>
                </c:pt>
                <c:pt idx="7460">
                  <c:v>94.6</c:v>
                </c:pt>
                <c:pt idx="7461">
                  <c:v>94.61</c:v>
                </c:pt>
                <c:pt idx="7462">
                  <c:v>94.62</c:v>
                </c:pt>
                <c:pt idx="7463">
                  <c:v>94.63</c:v>
                </c:pt>
                <c:pt idx="7464">
                  <c:v>94.64</c:v>
                </c:pt>
                <c:pt idx="7465">
                  <c:v>94.65</c:v>
                </c:pt>
                <c:pt idx="7466">
                  <c:v>94.66</c:v>
                </c:pt>
                <c:pt idx="7467">
                  <c:v>94.67</c:v>
                </c:pt>
                <c:pt idx="7468">
                  <c:v>94.68</c:v>
                </c:pt>
                <c:pt idx="7469">
                  <c:v>94.69</c:v>
                </c:pt>
                <c:pt idx="7470">
                  <c:v>94.7</c:v>
                </c:pt>
                <c:pt idx="7471">
                  <c:v>94.71</c:v>
                </c:pt>
                <c:pt idx="7472">
                  <c:v>94.72</c:v>
                </c:pt>
                <c:pt idx="7473">
                  <c:v>94.73</c:v>
                </c:pt>
                <c:pt idx="7474">
                  <c:v>94.74</c:v>
                </c:pt>
                <c:pt idx="7475">
                  <c:v>94.75</c:v>
                </c:pt>
                <c:pt idx="7476">
                  <c:v>94.76</c:v>
                </c:pt>
                <c:pt idx="7477">
                  <c:v>94.77</c:v>
                </c:pt>
                <c:pt idx="7478">
                  <c:v>94.78</c:v>
                </c:pt>
                <c:pt idx="7479">
                  <c:v>94.79</c:v>
                </c:pt>
                <c:pt idx="7480">
                  <c:v>94.8</c:v>
                </c:pt>
                <c:pt idx="7481">
                  <c:v>94.81</c:v>
                </c:pt>
                <c:pt idx="7482">
                  <c:v>94.82</c:v>
                </c:pt>
                <c:pt idx="7483">
                  <c:v>94.83</c:v>
                </c:pt>
                <c:pt idx="7484">
                  <c:v>94.84</c:v>
                </c:pt>
                <c:pt idx="7485">
                  <c:v>94.85</c:v>
                </c:pt>
                <c:pt idx="7486">
                  <c:v>94.86</c:v>
                </c:pt>
                <c:pt idx="7487">
                  <c:v>94.87</c:v>
                </c:pt>
                <c:pt idx="7488">
                  <c:v>94.88</c:v>
                </c:pt>
                <c:pt idx="7489">
                  <c:v>94.89</c:v>
                </c:pt>
                <c:pt idx="7490">
                  <c:v>94.9</c:v>
                </c:pt>
                <c:pt idx="7491">
                  <c:v>94.91</c:v>
                </c:pt>
                <c:pt idx="7492">
                  <c:v>94.92</c:v>
                </c:pt>
                <c:pt idx="7493">
                  <c:v>94.93</c:v>
                </c:pt>
                <c:pt idx="7494">
                  <c:v>94.94</c:v>
                </c:pt>
                <c:pt idx="7495">
                  <c:v>94.95</c:v>
                </c:pt>
                <c:pt idx="7496">
                  <c:v>94.96</c:v>
                </c:pt>
                <c:pt idx="7497">
                  <c:v>94.97</c:v>
                </c:pt>
                <c:pt idx="7498">
                  <c:v>94.98</c:v>
                </c:pt>
                <c:pt idx="7499">
                  <c:v>94.99</c:v>
                </c:pt>
                <c:pt idx="7500">
                  <c:v>95</c:v>
                </c:pt>
                <c:pt idx="7501">
                  <c:v>95.01</c:v>
                </c:pt>
                <c:pt idx="7502">
                  <c:v>95.02</c:v>
                </c:pt>
                <c:pt idx="7503">
                  <c:v>95.03</c:v>
                </c:pt>
                <c:pt idx="7504">
                  <c:v>95.04</c:v>
                </c:pt>
                <c:pt idx="7505">
                  <c:v>95.05</c:v>
                </c:pt>
                <c:pt idx="7506">
                  <c:v>95.06</c:v>
                </c:pt>
                <c:pt idx="7507">
                  <c:v>95.07</c:v>
                </c:pt>
                <c:pt idx="7508">
                  <c:v>95.08</c:v>
                </c:pt>
                <c:pt idx="7509">
                  <c:v>95.09</c:v>
                </c:pt>
                <c:pt idx="7510">
                  <c:v>95.1</c:v>
                </c:pt>
                <c:pt idx="7511">
                  <c:v>95.11</c:v>
                </c:pt>
                <c:pt idx="7512">
                  <c:v>95.12</c:v>
                </c:pt>
                <c:pt idx="7513">
                  <c:v>95.13</c:v>
                </c:pt>
                <c:pt idx="7514">
                  <c:v>95.14</c:v>
                </c:pt>
                <c:pt idx="7515">
                  <c:v>95.15</c:v>
                </c:pt>
                <c:pt idx="7516">
                  <c:v>95.16</c:v>
                </c:pt>
                <c:pt idx="7517">
                  <c:v>95.17</c:v>
                </c:pt>
                <c:pt idx="7518">
                  <c:v>95.18</c:v>
                </c:pt>
                <c:pt idx="7519">
                  <c:v>95.19</c:v>
                </c:pt>
                <c:pt idx="7520">
                  <c:v>95.2</c:v>
                </c:pt>
                <c:pt idx="7521">
                  <c:v>95.21</c:v>
                </c:pt>
                <c:pt idx="7522">
                  <c:v>95.22</c:v>
                </c:pt>
                <c:pt idx="7523">
                  <c:v>95.23</c:v>
                </c:pt>
                <c:pt idx="7524">
                  <c:v>95.24</c:v>
                </c:pt>
                <c:pt idx="7525">
                  <c:v>95.25</c:v>
                </c:pt>
                <c:pt idx="7526">
                  <c:v>95.26</c:v>
                </c:pt>
                <c:pt idx="7527">
                  <c:v>95.27</c:v>
                </c:pt>
                <c:pt idx="7528">
                  <c:v>95.28</c:v>
                </c:pt>
                <c:pt idx="7529">
                  <c:v>95.29</c:v>
                </c:pt>
                <c:pt idx="7530">
                  <c:v>95.3</c:v>
                </c:pt>
                <c:pt idx="7531">
                  <c:v>95.31</c:v>
                </c:pt>
                <c:pt idx="7532">
                  <c:v>95.32</c:v>
                </c:pt>
                <c:pt idx="7533">
                  <c:v>95.33</c:v>
                </c:pt>
                <c:pt idx="7534">
                  <c:v>95.34</c:v>
                </c:pt>
                <c:pt idx="7535">
                  <c:v>95.35</c:v>
                </c:pt>
                <c:pt idx="7536">
                  <c:v>95.36</c:v>
                </c:pt>
                <c:pt idx="7537">
                  <c:v>95.37</c:v>
                </c:pt>
                <c:pt idx="7538">
                  <c:v>95.38</c:v>
                </c:pt>
                <c:pt idx="7539">
                  <c:v>95.39</c:v>
                </c:pt>
                <c:pt idx="7540">
                  <c:v>95.4</c:v>
                </c:pt>
                <c:pt idx="7541">
                  <c:v>95.41</c:v>
                </c:pt>
                <c:pt idx="7542">
                  <c:v>95.42</c:v>
                </c:pt>
                <c:pt idx="7543">
                  <c:v>95.43</c:v>
                </c:pt>
                <c:pt idx="7544">
                  <c:v>95.44</c:v>
                </c:pt>
                <c:pt idx="7545">
                  <c:v>95.45</c:v>
                </c:pt>
                <c:pt idx="7546">
                  <c:v>95.46</c:v>
                </c:pt>
                <c:pt idx="7547">
                  <c:v>95.47</c:v>
                </c:pt>
                <c:pt idx="7548">
                  <c:v>95.48</c:v>
                </c:pt>
                <c:pt idx="7549">
                  <c:v>95.49</c:v>
                </c:pt>
                <c:pt idx="7550">
                  <c:v>95.5</c:v>
                </c:pt>
                <c:pt idx="7551">
                  <c:v>95.51</c:v>
                </c:pt>
                <c:pt idx="7552">
                  <c:v>95.52</c:v>
                </c:pt>
                <c:pt idx="7553">
                  <c:v>95.53</c:v>
                </c:pt>
                <c:pt idx="7554">
                  <c:v>95.54</c:v>
                </c:pt>
                <c:pt idx="7555">
                  <c:v>95.55</c:v>
                </c:pt>
                <c:pt idx="7556">
                  <c:v>95.56</c:v>
                </c:pt>
                <c:pt idx="7557">
                  <c:v>95.57</c:v>
                </c:pt>
                <c:pt idx="7558">
                  <c:v>95.58</c:v>
                </c:pt>
                <c:pt idx="7559">
                  <c:v>95.59</c:v>
                </c:pt>
                <c:pt idx="7560">
                  <c:v>95.6</c:v>
                </c:pt>
                <c:pt idx="7561">
                  <c:v>95.61</c:v>
                </c:pt>
                <c:pt idx="7562">
                  <c:v>95.62</c:v>
                </c:pt>
                <c:pt idx="7563">
                  <c:v>95.63</c:v>
                </c:pt>
                <c:pt idx="7564">
                  <c:v>95.64</c:v>
                </c:pt>
                <c:pt idx="7565">
                  <c:v>95.65</c:v>
                </c:pt>
                <c:pt idx="7566">
                  <c:v>95.66</c:v>
                </c:pt>
                <c:pt idx="7567">
                  <c:v>95.67</c:v>
                </c:pt>
                <c:pt idx="7568">
                  <c:v>95.68</c:v>
                </c:pt>
                <c:pt idx="7569">
                  <c:v>95.69</c:v>
                </c:pt>
                <c:pt idx="7570">
                  <c:v>95.7</c:v>
                </c:pt>
                <c:pt idx="7571">
                  <c:v>95.71</c:v>
                </c:pt>
                <c:pt idx="7572">
                  <c:v>95.72</c:v>
                </c:pt>
                <c:pt idx="7573">
                  <c:v>95.73</c:v>
                </c:pt>
                <c:pt idx="7574">
                  <c:v>95.74</c:v>
                </c:pt>
                <c:pt idx="7575">
                  <c:v>95.75</c:v>
                </c:pt>
                <c:pt idx="7576">
                  <c:v>95.76</c:v>
                </c:pt>
                <c:pt idx="7577">
                  <c:v>95.77</c:v>
                </c:pt>
                <c:pt idx="7578">
                  <c:v>95.78</c:v>
                </c:pt>
                <c:pt idx="7579">
                  <c:v>95.79</c:v>
                </c:pt>
                <c:pt idx="7580">
                  <c:v>95.8</c:v>
                </c:pt>
                <c:pt idx="7581">
                  <c:v>95.81</c:v>
                </c:pt>
                <c:pt idx="7582">
                  <c:v>95.82</c:v>
                </c:pt>
                <c:pt idx="7583">
                  <c:v>95.83</c:v>
                </c:pt>
                <c:pt idx="7584">
                  <c:v>95.84</c:v>
                </c:pt>
                <c:pt idx="7585">
                  <c:v>95.85</c:v>
                </c:pt>
                <c:pt idx="7586">
                  <c:v>95.86</c:v>
                </c:pt>
                <c:pt idx="7587">
                  <c:v>95.87</c:v>
                </c:pt>
                <c:pt idx="7588">
                  <c:v>95.88</c:v>
                </c:pt>
                <c:pt idx="7589">
                  <c:v>95.89</c:v>
                </c:pt>
                <c:pt idx="7590">
                  <c:v>95.9</c:v>
                </c:pt>
                <c:pt idx="7591">
                  <c:v>95.91</c:v>
                </c:pt>
                <c:pt idx="7592">
                  <c:v>95.92</c:v>
                </c:pt>
                <c:pt idx="7593">
                  <c:v>95.93</c:v>
                </c:pt>
                <c:pt idx="7594">
                  <c:v>95.94</c:v>
                </c:pt>
                <c:pt idx="7595">
                  <c:v>95.95</c:v>
                </c:pt>
                <c:pt idx="7596">
                  <c:v>95.96</c:v>
                </c:pt>
                <c:pt idx="7597">
                  <c:v>95.97</c:v>
                </c:pt>
                <c:pt idx="7598">
                  <c:v>95.98</c:v>
                </c:pt>
                <c:pt idx="7599">
                  <c:v>95.99</c:v>
                </c:pt>
                <c:pt idx="7600">
                  <c:v>96</c:v>
                </c:pt>
                <c:pt idx="7601">
                  <c:v>96.01</c:v>
                </c:pt>
                <c:pt idx="7602">
                  <c:v>96.02</c:v>
                </c:pt>
                <c:pt idx="7603">
                  <c:v>96.03</c:v>
                </c:pt>
                <c:pt idx="7604">
                  <c:v>96.04</c:v>
                </c:pt>
                <c:pt idx="7605">
                  <c:v>96.05</c:v>
                </c:pt>
                <c:pt idx="7606">
                  <c:v>96.06</c:v>
                </c:pt>
                <c:pt idx="7607">
                  <c:v>96.07</c:v>
                </c:pt>
                <c:pt idx="7608">
                  <c:v>96.08</c:v>
                </c:pt>
                <c:pt idx="7609">
                  <c:v>96.09</c:v>
                </c:pt>
                <c:pt idx="7610">
                  <c:v>96.1</c:v>
                </c:pt>
                <c:pt idx="7611">
                  <c:v>96.11</c:v>
                </c:pt>
                <c:pt idx="7612">
                  <c:v>96.12</c:v>
                </c:pt>
                <c:pt idx="7613">
                  <c:v>96.13</c:v>
                </c:pt>
                <c:pt idx="7614">
                  <c:v>96.14</c:v>
                </c:pt>
                <c:pt idx="7615">
                  <c:v>96.15</c:v>
                </c:pt>
                <c:pt idx="7616">
                  <c:v>96.16</c:v>
                </c:pt>
                <c:pt idx="7617">
                  <c:v>96.17</c:v>
                </c:pt>
                <c:pt idx="7618">
                  <c:v>96.18</c:v>
                </c:pt>
                <c:pt idx="7619">
                  <c:v>96.19</c:v>
                </c:pt>
                <c:pt idx="7620">
                  <c:v>96.2</c:v>
                </c:pt>
                <c:pt idx="7621">
                  <c:v>96.21</c:v>
                </c:pt>
                <c:pt idx="7622">
                  <c:v>96.22</c:v>
                </c:pt>
                <c:pt idx="7623">
                  <c:v>96.23</c:v>
                </c:pt>
                <c:pt idx="7624">
                  <c:v>96.24</c:v>
                </c:pt>
                <c:pt idx="7625">
                  <c:v>96.25</c:v>
                </c:pt>
                <c:pt idx="7626">
                  <c:v>96.26</c:v>
                </c:pt>
                <c:pt idx="7627">
                  <c:v>96.27</c:v>
                </c:pt>
                <c:pt idx="7628">
                  <c:v>96.28</c:v>
                </c:pt>
                <c:pt idx="7629">
                  <c:v>96.29</c:v>
                </c:pt>
                <c:pt idx="7630">
                  <c:v>96.3</c:v>
                </c:pt>
                <c:pt idx="7631">
                  <c:v>96.31</c:v>
                </c:pt>
                <c:pt idx="7632">
                  <c:v>96.32</c:v>
                </c:pt>
                <c:pt idx="7633">
                  <c:v>96.33</c:v>
                </c:pt>
                <c:pt idx="7634">
                  <c:v>96.34</c:v>
                </c:pt>
                <c:pt idx="7635">
                  <c:v>96.35</c:v>
                </c:pt>
                <c:pt idx="7636">
                  <c:v>96.36</c:v>
                </c:pt>
                <c:pt idx="7637">
                  <c:v>96.37</c:v>
                </c:pt>
                <c:pt idx="7638">
                  <c:v>96.38</c:v>
                </c:pt>
                <c:pt idx="7639">
                  <c:v>96.39</c:v>
                </c:pt>
                <c:pt idx="7640">
                  <c:v>96.4</c:v>
                </c:pt>
                <c:pt idx="7641">
                  <c:v>96.41</c:v>
                </c:pt>
                <c:pt idx="7642">
                  <c:v>96.42</c:v>
                </c:pt>
                <c:pt idx="7643">
                  <c:v>96.43</c:v>
                </c:pt>
                <c:pt idx="7644">
                  <c:v>96.44</c:v>
                </c:pt>
                <c:pt idx="7645">
                  <c:v>96.45</c:v>
                </c:pt>
                <c:pt idx="7646">
                  <c:v>96.46</c:v>
                </c:pt>
                <c:pt idx="7647">
                  <c:v>96.47</c:v>
                </c:pt>
                <c:pt idx="7648">
                  <c:v>96.48</c:v>
                </c:pt>
                <c:pt idx="7649">
                  <c:v>96.49</c:v>
                </c:pt>
                <c:pt idx="7650">
                  <c:v>96.5</c:v>
                </c:pt>
                <c:pt idx="7651">
                  <c:v>96.51</c:v>
                </c:pt>
                <c:pt idx="7652">
                  <c:v>96.52</c:v>
                </c:pt>
                <c:pt idx="7653">
                  <c:v>96.53</c:v>
                </c:pt>
                <c:pt idx="7654">
                  <c:v>96.54</c:v>
                </c:pt>
                <c:pt idx="7655">
                  <c:v>96.55</c:v>
                </c:pt>
                <c:pt idx="7656">
                  <c:v>96.56</c:v>
                </c:pt>
                <c:pt idx="7657">
                  <c:v>96.57</c:v>
                </c:pt>
                <c:pt idx="7658">
                  <c:v>96.58</c:v>
                </c:pt>
                <c:pt idx="7659">
                  <c:v>96.59</c:v>
                </c:pt>
                <c:pt idx="7660">
                  <c:v>96.6</c:v>
                </c:pt>
                <c:pt idx="7661">
                  <c:v>96.61</c:v>
                </c:pt>
                <c:pt idx="7662">
                  <c:v>96.62</c:v>
                </c:pt>
                <c:pt idx="7663">
                  <c:v>96.63</c:v>
                </c:pt>
                <c:pt idx="7664">
                  <c:v>96.64</c:v>
                </c:pt>
                <c:pt idx="7665">
                  <c:v>96.65</c:v>
                </c:pt>
                <c:pt idx="7666">
                  <c:v>96.66</c:v>
                </c:pt>
                <c:pt idx="7667">
                  <c:v>96.67</c:v>
                </c:pt>
                <c:pt idx="7668">
                  <c:v>96.68</c:v>
                </c:pt>
                <c:pt idx="7669">
                  <c:v>96.69</c:v>
                </c:pt>
                <c:pt idx="7670">
                  <c:v>96.7</c:v>
                </c:pt>
                <c:pt idx="7671">
                  <c:v>96.71</c:v>
                </c:pt>
                <c:pt idx="7672">
                  <c:v>96.72</c:v>
                </c:pt>
                <c:pt idx="7673">
                  <c:v>96.73</c:v>
                </c:pt>
                <c:pt idx="7674">
                  <c:v>96.74</c:v>
                </c:pt>
                <c:pt idx="7675">
                  <c:v>96.75</c:v>
                </c:pt>
                <c:pt idx="7676">
                  <c:v>96.76</c:v>
                </c:pt>
                <c:pt idx="7677">
                  <c:v>96.77</c:v>
                </c:pt>
                <c:pt idx="7678">
                  <c:v>96.78</c:v>
                </c:pt>
                <c:pt idx="7679">
                  <c:v>96.79</c:v>
                </c:pt>
                <c:pt idx="7680">
                  <c:v>96.8</c:v>
                </c:pt>
                <c:pt idx="7681">
                  <c:v>96.81</c:v>
                </c:pt>
                <c:pt idx="7682">
                  <c:v>96.82</c:v>
                </c:pt>
                <c:pt idx="7683">
                  <c:v>96.83</c:v>
                </c:pt>
                <c:pt idx="7684">
                  <c:v>96.84</c:v>
                </c:pt>
                <c:pt idx="7685">
                  <c:v>96.85</c:v>
                </c:pt>
                <c:pt idx="7686">
                  <c:v>96.86</c:v>
                </c:pt>
                <c:pt idx="7687">
                  <c:v>96.87</c:v>
                </c:pt>
                <c:pt idx="7688">
                  <c:v>96.88</c:v>
                </c:pt>
                <c:pt idx="7689">
                  <c:v>96.89</c:v>
                </c:pt>
                <c:pt idx="7690">
                  <c:v>96.9</c:v>
                </c:pt>
                <c:pt idx="7691">
                  <c:v>96.91</c:v>
                </c:pt>
                <c:pt idx="7692">
                  <c:v>96.92</c:v>
                </c:pt>
                <c:pt idx="7693">
                  <c:v>96.93</c:v>
                </c:pt>
                <c:pt idx="7694">
                  <c:v>96.94</c:v>
                </c:pt>
                <c:pt idx="7695">
                  <c:v>96.95</c:v>
                </c:pt>
                <c:pt idx="7696">
                  <c:v>96.96</c:v>
                </c:pt>
                <c:pt idx="7697">
                  <c:v>96.97</c:v>
                </c:pt>
                <c:pt idx="7698">
                  <c:v>96.98</c:v>
                </c:pt>
                <c:pt idx="7699">
                  <c:v>96.99</c:v>
                </c:pt>
                <c:pt idx="7700">
                  <c:v>97</c:v>
                </c:pt>
                <c:pt idx="7701">
                  <c:v>97.01</c:v>
                </c:pt>
                <c:pt idx="7702">
                  <c:v>97.02</c:v>
                </c:pt>
                <c:pt idx="7703">
                  <c:v>97.03</c:v>
                </c:pt>
                <c:pt idx="7704">
                  <c:v>97.04</c:v>
                </c:pt>
                <c:pt idx="7705">
                  <c:v>97.05</c:v>
                </c:pt>
                <c:pt idx="7706">
                  <c:v>97.06</c:v>
                </c:pt>
                <c:pt idx="7707">
                  <c:v>97.07</c:v>
                </c:pt>
                <c:pt idx="7708">
                  <c:v>97.08</c:v>
                </c:pt>
                <c:pt idx="7709">
                  <c:v>97.09</c:v>
                </c:pt>
                <c:pt idx="7710">
                  <c:v>97.1</c:v>
                </c:pt>
                <c:pt idx="7711">
                  <c:v>97.11</c:v>
                </c:pt>
                <c:pt idx="7712">
                  <c:v>97.12</c:v>
                </c:pt>
                <c:pt idx="7713">
                  <c:v>97.13</c:v>
                </c:pt>
                <c:pt idx="7714">
                  <c:v>97.14</c:v>
                </c:pt>
                <c:pt idx="7715">
                  <c:v>97.15</c:v>
                </c:pt>
                <c:pt idx="7716">
                  <c:v>97.16</c:v>
                </c:pt>
                <c:pt idx="7717">
                  <c:v>97.17</c:v>
                </c:pt>
                <c:pt idx="7718">
                  <c:v>97.18</c:v>
                </c:pt>
                <c:pt idx="7719">
                  <c:v>97.19</c:v>
                </c:pt>
                <c:pt idx="7720">
                  <c:v>97.2</c:v>
                </c:pt>
                <c:pt idx="7721">
                  <c:v>97.21</c:v>
                </c:pt>
                <c:pt idx="7722">
                  <c:v>97.22</c:v>
                </c:pt>
                <c:pt idx="7723">
                  <c:v>97.23</c:v>
                </c:pt>
                <c:pt idx="7724">
                  <c:v>97.24</c:v>
                </c:pt>
                <c:pt idx="7725">
                  <c:v>97.25</c:v>
                </c:pt>
                <c:pt idx="7726">
                  <c:v>97.26</c:v>
                </c:pt>
                <c:pt idx="7727">
                  <c:v>97.27</c:v>
                </c:pt>
                <c:pt idx="7728">
                  <c:v>97.28</c:v>
                </c:pt>
                <c:pt idx="7729">
                  <c:v>97.29</c:v>
                </c:pt>
                <c:pt idx="7730">
                  <c:v>97.3</c:v>
                </c:pt>
                <c:pt idx="7731">
                  <c:v>97.31</c:v>
                </c:pt>
                <c:pt idx="7732">
                  <c:v>97.32</c:v>
                </c:pt>
                <c:pt idx="7733">
                  <c:v>97.33</c:v>
                </c:pt>
                <c:pt idx="7734">
                  <c:v>97.34</c:v>
                </c:pt>
                <c:pt idx="7735">
                  <c:v>97.35</c:v>
                </c:pt>
                <c:pt idx="7736">
                  <c:v>97.36</c:v>
                </c:pt>
                <c:pt idx="7737">
                  <c:v>97.37</c:v>
                </c:pt>
                <c:pt idx="7738">
                  <c:v>97.38</c:v>
                </c:pt>
                <c:pt idx="7739">
                  <c:v>97.39</c:v>
                </c:pt>
                <c:pt idx="7740">
                  <c:v>97.4</c:v>
                </c:pt>
                <c:pt idx="7741">
                  <c:v>97.41</c:v>
                </c:pt>
                <c:pt idx="7742">
                  <c:v>97.42</c:v>
                </c:pt>
                <c:pt idx="7743">
                  <c:v>97.43</c:v>
                </c:pt>
                <c:pt idx="7744">
                  <c:v>97.44</c:v>
                </c:pt>
                <c:pt idx="7745">
                  <c:v>97.45</c:v>
                </c:pt>
                <c:pt idx="7746">
                  <c:v>97.46</c:v>
                </c:pt>
                <c:pt idx="7747">
                  <c:v>97.47</c:v>
                </c:pt>
                <c:pt idx="7748">
                  <c:v>97.48</c:v>
                </c:pt>
                <c:pt idx="7749">
                  <c:v>97.49</c:v>
                </c:pt>
                <c:pt idx="7750">
                  <c:v>97.5</c:v>
                </c:pt>
                <c:pt idx="7751">
                  <c:v>97.51</c:v>
                </c:pt>
                <c:pt idx="7752">
                  <c:v>97.52</c:v>
                </c:pt>
                <c:pt idx="7753">
                  <c:v>97.53</c:v>
                </c:pt>
                <c:pt idx="7754">
                  <c:v>97.54</c:v>
                </c:pt>
                <c:pt idx="7755">
                  <c:v>97.55</c:v>
                </c:pt>
                <c:pt idx="7756">
                  <c:v>97.56</c:v>
                </c:pt>
                <c:pt idx="7757">
                  <c:v>97.57</c:v>
                </c:pt>
                <c:pt idx="7758">
                  <c:v>97.58</c:v>
                </c:pt>
                <c:pt idx="7759">
                  <c:v>97.59</c:v>
                </c:pt>
                <c:pt idx="7760">
                  <c:v>97.6</c:v>
                </c:pt>
                <c:pt idx="7761">
                  <c:v>97.61</c:v>
                </c:pt>
                <c:pt idx="7762">
                  <c:v>97.62</c:v>
                </c:pt>
                <c:pt idx="7763">
                  <c:v>97.63</c:v>
                </c:pt>
                <c:pt idx="7764">
                  <c:v>97.64</c:v>
                </c:pt>
                <c:pt idx="7765">
                  <c:v>97.65</c:v>
                </c:pt>
                <c:pt idx="7766">
                  <c:v>97.66</c:v>
                </c:pt>
                <c:pt idx="7767">
                  <c:v>97.67</c:v>
                </c:pt>
                <c:pt idx="7768">
                  <c:v>97.68</c:v>
                </c:pt>
                <c:pt idx="7769">
                  <c:v>97.69</c:v>
                </c:pt>
                <c:pt idx="7770">
                  <c:v>97.7</c:v>
                </c:pt>
                <c:pt idx="7771">
                  <c:v>97.71</c:v>
                </c:pt>
                <c:pt idx="7772">
                  <c:v>97.72</c:v>
                </c:pt>
                <c:pt idx="7773">
                  <c:v>97.73</c:v>
                </c:pt>
                <c:pt idx="7774">
                  <c:v>97.74</c:v>
                </c:pt>
                <c:pt idx="7775">
                  <c:v>97.75</c:v>
                </c:pt>
                <c:pt idx="7776">
                  <c:v>97.76</c:v>
                </c:pt>
                <c:pt idx="7777">
                  <c:v>97.77</c:v>
                </c:pt>
                <c:pt idx="7778">
                  <c:v>97.78</c:v>
                </c:pt>
                <c:pt idx="7779">
                  <c:v>97.79</c:v>
                </c:pt>
                <c:pt idx="7780">
                  <c:v>97.8</c:v>
                </c:pt>
                <c:pt idx="7781">
                  <c:v>97.81</c:v>
                </c:pt>
                <c:pt idx="7782">
                  <c:v>97.82</c:v>
                </c:pt>
                <c:pt idx="7783">
                  <c:v>97.83</c:v>
                </c:pt>
                <c:pt idx="7784">
                  <c:v>97.84</c:v>
                </c:pt>
                <c:pt idx="7785">
                  <c:v>97.85</c:v>
                </c:pt>
                <c:pt idx="7786">
                  <c:v>97.86</c:v>
                </c:pt>
                <c:pt idx="7787">
                  <c:v>97.87</c:v>
                </c:pt>
                <c:pt idx="7788">
                  <c:v>97.88</c:v>
                </c:pt>
                <c:pt idx="7789">
                  <c:v>97.89</c:v>
                </c:pt>
                <c:pt idx="7790">
                  <c:v>97.9</c:v>
                </c:pt>
                <c:pt idx="7791">
                  <c:v>97.91</c:v>
                </c:pt>
                <c:pt idx="7792">
                  <c:v>97.92</c:v>
                </c:pt>
                <c:pt idx="7793">
                  <c:v>97.93</c:v>
                </c:pt>
                <c:pt idx="7794">
                  <c:v>97.94</c:v>
                </c:pt>
                <c:pt idx="7795">
                  <c:v>97.95</c:v>
                </c:pt>
                <c:pt idx="7796">
                  <c:v>97.96</c:v>
                </c:pt>
                <c:pt idx="7797">
                  <c:v>97.97</c:v>
                </c:pt>
                <c:pt idx="7798">
                  <c:v>97.98</c:v>
                </c:pt>
                <c:pt idx="7799">
                  <c:v>97.99</c:v>
                </c:pt>
                <c:pt idx="7800">
                  <c:v>98</c:v>
                </c:pt>
                <c:pt idx="7801">
                  <c:v>98.01</c:v>
                </c:pt>
                <c:pt idx="7802">
                  <c:v>98.02</c:v>
                </c:pt>
                <c:pt idx="7803">
                  <c:v>98.03</c:v>
                </c:pt>
                <c:pt idx="7804">
                  <c:v>98.04</c:v>
                </c:pt>
                <c:pt idx="7805">
                  <c:v>98.05</c:v>
                </c:pt>
                <c:pt idx="7806">
                  <c:v>98.06</c:v>
                </c:pt>
                <c:pt idx="7807">
                  <c:v>98.07</c:v>
                </c:pt>
                <c:pt idx="7808">
                  <c:v>98.08</c:v>
                </c:pt>
                <c:pt idx="7809">
                  <c:v>98.09</c:v>
                </c:pt>
                <c:pt idx="7810">
                  <c:v>98.1</c:v>
                </c:pt>
                <c:pt idx="7811">
                  <c:v>98.11</c:v>
                </c:pt>
                <c:pt idx="7812">
                  <c:v>98.12</c:v>
                </c:pt>
                <c:pt idx="7813">
                  <c:v>98.13</c:v>
                </c:pt>
                <c:pt idx="7814">
                  <c:v>98.14</c:v>
                </c:pt>
                <c:pt idx="7815">
                  <c:v>98.15</c:v>
                </c:pt>
                <c:pt idx="7816">
                  <c:v>98.16</c:v>
                </c:pt>
                <c:pt idx="7817">
                  <c:v>98.17</c:v>
                </c:pt>
                <c:pt idx="7818">
                  <c:v>98.18</c:v>
                </c:pt>
                <c:pt idx="7819">
                  <c:v>98.19</c:v>
                </c:pt>
                <c:pt idx="7820">
                  <c:v>98.2</c:v>
                </c:pt>
                <c:pt idx="7821">
                  <c:v>98.21</c:v>
                </c:pt>
                <c:pt idx="7822">
                  <c:v>98.22</c:v>
                </c:pt>
                <c:pt idx="7823">
                  <c:v>98.23</c:v>
                </c:pt>
                <c:pt idx="7824">
                  <c:v>98.24</c:v>
                </c:pt>
                <c:pt idx="7825">
                  <c:v>98.25</c:v>
                </c:pt>
                <c:pt idx="7826">
                  <c:v>98.26</c:v>
                </c:pt>
                <c:pt idx="7827">
                  <c:v>98.27</c:v>
                </c:pt>
                <c:pt idx="7828">
                  <c:v>98.28</c:v>
                </c:pt>
                <c:pt idx="7829">
                  <c:v>98.29</c:v>
                </c:pt>
                <c:pt idx="7830">
                  <c:v>98.3</c:v>
                </c:pt>
                <c:pt idx="7831">
                  <c:v>98.31</c:v>
                </c:pt>
                <c:pt idx="7832">
                  <c:v>98.32</c:v>
                </c:pt>
                <c:pt idx="7833">
                  <c:v>98.33</c:v>
                </c:pt>
                <c:pt idx="7834">
                  <c:v>98.34</c:v>
                </c:pt>
                <c:pt idx="7835">
                  <c:v>98.35</c:v>
                </c:pt>
                <c:pt idx="7836">
                  <c:v>98.36</c:v>
                </c:pt>
                <c:pt idx="7837">
                  <c:v>98.37</c:v>
                </c:pt>
                <c:pt idx="7838">
                  <c:v>98.38</c:v>
                </c:pt>
                <c:pt idx="7839">
                  <c:v>98.39</c:v>
                </c:pt>
                <c:pt idx="7840">
                  <c:v>98.4</c:v>
                </c:pt>
                <c:pt idx="7841">
                  <c:v>98.41</c:v>
                </c:pt>
                <c:pt idx="7842">
                  <c:v>98.42</c:v>
                </c:pt>
                <c:pt idx="7843">
                  <c:v>98.43</c:v>
                </c:pt>
                <c:pt idx="7844">
                  <c:v>98.44</c:v>
                </c:pt>
                <c:pt idx="7845">
                  <c:v>98.45</c:v>
                </c:pt>
                <c:pt idx="7846">
                  <c:v>98.46</c:v>
                </c:pt>
                <c:pt idx="7847">
                  <c:v>98.47</c:v>
                </c:pt>
                <c:pt idx="7848">
                  <c:v>98.48</c:v>
                </c:pt>
                <c:pt idx="7849">
                  <c:v>98.49</c:v>
                </c:pt>
                <c:pt idx="7850">
                  <c:v>98.5</c:v>
                </c:pt>
                <c:pt idx="7851">
                  <c:v>98.51</c:v>
                </c:pt>
                <c:pt idx="7852">
                  <c:v>98.52</c:v>
                </c:pt>
                <c:pt idx="7853">
                  <c:v>98.53</c:v>
                </c:pt>
                <c:pt idx="7854">
                  <c:v>98.54</c:v>
                </c:pt>
                <c:pt idx="7855">
                  <c:v>98.55</c:v>
                </c:pt>
                <c:pt idx="7856">
                  <c:v>98.56</c:v>
                </c:pt>
                <c:pt idx="7857">
                  <c:v>98.57</c:v>
                </c:pt>
                <c:pt idx="7858">
                  <c:v>98.58</c:v>
                </c:pt>
                <c:pt idx="7859">
                  <c:v>98.59</c:v>
                </c:pt>
                <c:pt idx="7860">
                  <c:v>98.6</c:v>
                </c:pt>
                <c:pt idx="7861">
                  <c:v>98.61</c:v>
                </c:pt>
                <c:pt idx="7862">
                  <c:v>98.62</c:v>
                </c:pt>
                <c:pt idx="7863">
                  <c:v>98.63</c:v>
                </c:pt>
                <c:pt idx="7864">
                  <c:v>98.64</c:v>
                </c:pt>
                <c:pt idx="7865">
                  <c:v>98.65</c:v>
                </c:pt>
                <c:pt idx="7866">
                  <c:v>98.66</c:v>
                </c:pt>
                <c:pt idx="7867">
                  <c:v>98.67</c:v>
                </c:pt>
                <c:pt idx="7868">
                  <c:v>98.68</c:v>
                </c:pt>
                <c:pt idx="7869">
                  <c:v>98.69</c:v>
                </c:pt>
                <c:pt idx="7870">
                  <c:v>98.7</c:v>
                </c:pt>
                <c:pt idx="7871">
                  <c:v>98.71</c:v>
                </c:pt>
                <c:pt idx="7872">
                  <c:v>98.72</c:v>
                </c:pt>
                <c:pt idx="7873">
                  <c:v>98.73</c:v>
                </c:pt>
                <c:pt idx="7874">
                  <c:v>98.74</c:v>
                </c:pt>
                <c:pt idx="7875">
                  <c:v>98.75</c:v>
                </c:pt>
                <c:pt idx="7876">
                  <c:v>98.76</c:v>
                </c:pt>
                <c:pt idx="7877">
                  <c:v>98.77</c:v>
                </c:pt>
                <c:pt idx="7878">
                  <c:v>98.78</c:v>
                </c:pt>
                <c:pt idx="7879">
                  <c:v>98.79</c:v>
                </c:pt>
                <c:pt idx="7880">
                  <c:v>98.8</c:v>
                </c:pt>
                <c:pt idx="7881">
                  <c:v>98.81</c:v>
                </c:pt>
                <c:pt idx="7882">
                  <c:v>98.82</c:v>
                </c:pt>
                <c:pt idx="7883">
                  <c:v>98.83</c:v>
                </c:pt>
                <c:pt idx="7884">
                  <c:v>98.84</c:v>
                </c:pt>
                <c:pt idx="7885">
                  <c:v>98.85</c:v>
                </c:pt>
                <c:pt idx="7886">
                  <c:v>98.86</c:v>
                </c:pt>
                <c:pt idx="7887">
                  <c:v>98.87</c:v>
                </c:pt>
                <c:pt idx="7888">
                  <c:v>98.88</c:v>
                </c:pt>
                <c:pt idx="7889">
                  <c:v>98.89</c:v>
                </c:pt>
                <c:pt idx="7890">
                  <c:v>98.9</c:v>
                </c:pt>
                <c:pt idx="7891">
                  <c:v>98.91</c:v>
                </c:pt>
                <c:pt idx="7892">
                  <c:v>98.92</c:v>
                </c:pt>
                <c:pt idx="7893">
                  <c:v>98.93</c:v>
                </c:pt>
                <c:pt idx="7894">
                  <c:v>98.94</c:v>
                </c:pt>
                <c:pt idx="7895">
                  <c:v>98.95</c:v>
                </c:pt>
                <c:pt idx="7896">
                  <c:v>98.96</c:v>
                </c:pt>
                <c:pt idx="7897">
                  <c:v>98.97</c:v>
                </c:pt>
                <c:pt idx="7898">
                  <c:v>98.98</c:v>
                </c:pt>
                <c:pt idx="7899">
                  <c:v>98.99</c:v>
                </c:pt>
                <c:pt idx="7900">
                  <c:v>99</c:v>
                </c:pt>
                <c:pt idx="7901">
                  <c:v>99.01</c:v>
                </c:pt>
                <c:pt idx="7902">
                  <c:v>99.02</c:v>
                </c:pt>
                <c:pt idx="7903">
                  <c:v>99.03</c:v>
                </c:pt>
                <c:pt idx="7904">
                  <c:v>99.04</c:v>
                </c:pt>
                <c:pt idx="7905">
                  <c:v>99.05</c:v>
                </c:pt>
                <c:pt idx="7906">
                  <c:v>99.06</c:v>
                </c:pt>
                <c:pt idx="7907">
                  <c:v>99.07</c:v>
                </c:pt>
                <c:pt idx="7908">
                  <c:v>99.08</c:v>
                </c:pt>
                <c:pt idx="7909">
                  <c:v>99.09</c:v>
                </c:pt>
                <c:pt idx="7910">
                  <c:v>99.1</c:v>
                </c:pt>
                <c:pt idx="7911">
                  <c:v>99.11</c:v>
                </c:pt>
                <c:pt idx="7912">
                  <c:v>99.12</c:v>
                </c:pt>
                <c:pt idx="7913">
                  <c:v>99.13</c:v>
                </c:pt>
                <c:pt idx="7914">
                  <c:v>99.14</c:v>
                </c:pt>
                <c:pt idx="7915">
                  <c:v>99.15</c:v>
                </c:pt>
                <c:pt idx="7916">
                  <c:v>99.16</c:v>
                </c:pt>
                <c:pt idx="7917">
                  <c:v>99.17</c:v>
                </c:pt>
                <c:pt idx="7918">
                  <c:v>99.18</c:v>
                </c:pt>
                <c:pt idx="7919">
                  <c:v>99.19</c:v>
                </c:pt>
                <c:pt idx="7920">
                  <c:v>99.2</c:v>
                </c:pt>
                <c:pt idx="7921">
                  <c:v>99.21</c:v>
                </c:pt>
                <c:pt idx="7922">
                  <c:v>99.22</c:v>
                </c:pt>
                <c:pt idx="7923">
                  <c:v>99.23</c:v>
                </c:pt>
                <c:pt idx="7924">
                  <c:v>99.24</c:v>
                </c:pt>
                <c:pt idx="7925">
                  <c:v>99.25</c:v>
                </c:pt>
                <c:pt idx="7926">
                  <c:v>99.26</c:v>
                </c:pt>
                <c:pt idx="7927">
                  <c:v>99.27</c:v>
                </c:pt>
                <c:pt idx="7928">
                  <c:v>99.28</c:v>
                </c:pt>
                <c:pt idx="7929">
                  <c:v>99.29</c:v>
                </c:pt>
                <c:pt idx="7930">
                  <c:v>99.3</c:v>
                </c:pt>
                <c:pt idx="7931">
                  <c:v>99.31</c:v>
                </c:pt>
                <c:pt idx="7932">
                  <c:v>99.32</c:v>
                </c:pt>
                <c:pt idx="7933">
                  <c:v>99.33</c:v>
                </c:pt>
                <c:pt idx="7934">
                  <c:v>99.34</c:v>
                </c:pt>
                <c:pt idx="7935">
                  <c:v>99.35</c:v>
                </c:pt>
                <c:pt idx="7936">
                  <c:v>99.36</c:v>
                </c:pt>
                <c:pt idx="7937">
                  <c:v>99.37</c:v>
                </c:pt>
                <c:pt idx="7938">
                  <c:v>99.38</c:v>
                </c:pt>
                <c:pt idx="7939">
                  <c:v>99.39</c:v>
                </c:pt>
                <c:pt idx="7940">
                  <c:v>99.4</c:v>
                </c:pt>
                <c:pt idx="7941">
                  <c:v>99.41</c:v>
                </c:pt>
                <c:pt idx="7942">
                  <c:v>99.42</c:v>
                </c:pt>
                <c:pt idx="7943">
                  <c:v>99.43</c:v>
                </c:pt>
                <c:pt idx="7944">
                  <c:v>99.44</c:v>
                </c:pt>
                <c:pt idx="7945">
                  <c:v>99.45</c:v>
                </c:pt>
                <c:pt idx="7946">
                  <c:v>99.46</c:v>
                </c:pt>
                <c:pt idx="7947">
                  <c:v>99.47</c:v>
                </c:pt>
                <c:pt idx="7948">
                  <c:v>99.48</c:v>
                </c:pt>
                <c:pt idx="7949">
                  <c:v>99.49</c:v>
                </c:pt>
                <c:pt idx="7950">
                  <c:v>99.5</c:v>
                </c:pt>
                <c:pt idx="7951">
                  <c:v>99.51</c:v>
                </c:pt>
                <c:pt idx="7952">
                  <c:v>99.52</c:v>
                </c:pt>
                <c:pt idx="7953">
                  <c:v>99.53</c:v>
                </c:pt>
                <c:pt idx="7954">
                  <c:v>99.54</c:v>
                </c:pt>
                <c:pt idx="7955">
                  <c:v>99.55</c:v>
                </c:pt>
                <c:pt idx="7956">
                  <c:v>99.56</c:v>
                </c:pt>
                <c:pt idx="7957">
                  <c:v>99.57</c:v>
                </c:pt>
                <c:pt idx="7958">
                  <c:v>99.58</c:v>
                </c:pt>
                <c:pt idx="7959">
                  <c:v>99.59</c:v>
                </c:pt>
                <c:pt idx="7960">
                  <c:v>99.6</c:v>
                </c:pt>
                <c:pt idx="7961">
                  <c:v>99.61</c:v>
                </c:pt>
                <c:pt idx="7962">
                  <c:v>99.62</c:v>
                </c:pt>
                <c:pt idx="7963">
                  <c:v>99.63</c:v>
                </c:pt>
                <c:pt idx="7964">
                  <c:v>99.64</c:v>
                </c:pt>
                <c:pt idx="7965">
                  <c:v>99.65</c:v>
                </c:pt>
                <c:pt idx="7966">
                  <c:v>99.66</c:v>
                </c:pt>
                <c:pt idx="7967">
                  <c:v>99.67</c:v>
                </c:pt>
                <c:pt idx="7968">
                  <c:v>99.68</c:v>
                </c:pt>
                <c:pt idx="7969">
                  <c:v>99.69</c:v>
                </c:pt>
                <c:pt idx="7970">
                  <c:v>99.7</c:v>
                </c:pt>
                <c:pt idx="7971">
                  <c:v>99.71</c:v>
                </c:pt>
                <c:pt idx="7972">
                  <c:v>99.72</c:v>
                </c:pt>
                <c:pt idx="7973">
                  <c:v>99.73</c:v>
                </c:pt>
                <c:pt idx="7974">
                  <c:v>99.74</c:v>
                </c:pt>
                <c:pt idx="7975">
                  <c:v>99.75</c:v>
                </c:pt>
                <c:pt idx="7976">
                  <c:v>99.76</c:v>
                </c:pt>
                <c:pt idx="7977">
                  <c:v>99.77</c:v>
                </c:pt>
                <c:pt idx="7978">
                  <c:v>99.78</c:v>
                </c:pt>
                <c:pt idx="7979">
                  <c:v>99.79</c:v>
                </c:pt>
                <c:pt idx="7980">
                  <c:v>99.8</c:v>
                </c:pt>
                <c:pt idx="7981">
                  <c:v>99.81</c:v>
                </c:pt>
                <c:pt idx="7982">
                  <c:v>99.82</c:v>
                </c:pt>
                <c:pt idx="7983">
                  <c:v>99.83</c:v>
                </c:pt>
                <c:pt idx="7984">
                  <c:v>99.84</c:v>
                </c:pt>
                <c:pt idx="7985">
                  <c:v>99.85</c:v>
                </c:pt>
                <c:pt idx="7986">
                  <c:v>99.86</c:v>
                </c:pt>
                <c:pt idx="7987">
                  <c:v>99.87</c:v>
                </c:pt>
                <c:pt idx="7988">
                  <c:v>99.88</c:v>
                </c:pt>
                <c:pt idx="7989">
                  <c:v>99.89</c:v>
                </c:pt>
                <c:pt idx="7990">
                  <c:v>99.9</c:v>
                </c:pt>
                <c:pt idx="7991">
                  <c:v>99.91</c:v>
                </c:pt>
                <c:pt idx="7992">
                  <c:v>99.92</c:v>
                </c:pt>
                <c:pt idx="7993">
                  <c:v>99.93</c:v>
                </c:pt>
                <c:pt idx="7994">
                  <c:v>99.94</c:v>
                </c:pt>
                <c:pt idx="7995">
                  <c:v>99.95</c:v>
                </c:pt>
                <c:pt idx="7996">
                  <c:v>99.96</c:v>
                </c:pt>
                <c:pt idx="7997">
                  <c:v>99.97</c:v>
                </c:pt>
                <c:pt idx="7998">
                  <c:v>99.98</c:v>
                </c:pt>
                <c:pt idx="7999">
                  <c:v>99.99</c:v>
                </c:pt>
                <c:pt idx="8000">
                  <c:v>100</c:v>
                </c:pt>
              </c:numCache>
            </c:numRef>
          </c:xVal>
          <c:yVal>
            <c:numRef>
              <c:f>'Sheet1 (2)'!$B$322:$B$8322</c:f>
              <c:numCache>
                <c:formatCode>General</c:formatCode>
                <c:ptCount val="8001"/>
                <c:pt idx="0">
                  <c:v>8816</c:v>
                </c:pt>
                <c:pt idx="1">
                  <c:v>8644</c:v>
                </c:pt>
                <c:pt idx="2">
                  <c:v>8585</c:v>
                </c:pt>
                <c:pt idx="3">
                  <c:v>8759</c:v>
                </c:pt>
                <c:pt idx="4">
                  <c:v>8633</c:v>
                </c:pt>
                <c:pt idx="5">
                  <c:v>8664</c:v>
                </c:pt>
                <c:pt idx="6">
                  <c:v>8659</c:v>
                </c:pt>
                <c:pt idx="7">
                  <c:v>8579</c:v>
                </c:pt>
                <c:pt idx="8">
                  <c:v>8566</c:v>
                </c:pt>
                <c:pt idx="9">
                  <c:v>8603</c:v>
                </c:pt>
                <c:pt idx="10">
                  <c:v>8808</c:v>
                </c:pt>
                <c:pt idx="11">
                  <c:v>8619</c:v>
                </c:pt>
                <c:pt idx="12">
                  <c:v>8720</c:v>
                </c:pt>
                <c:pt idx="13">
                  <c:v>8622</c:v>
                </c:pt>
                <c:pt idx="14">
                  <c:v>8658</c:v>
                </c:pt>
                <c:pt idx="15">
                  <c:v>8627</c:v>
                </c:pt>
                <c:pt idx="16">
                  <c:v>8743</c:v>
                </c:pt>
                <c:pt idx="17">
                  <c:v>8792</c:v>
                </c:pt>
                <c:pt idx="18">
                  <c:v>8681</c:v>
                </c:pt>
                <c:pt idx="19">
                  <c:v>8475</c:v>
                </c:pt>
                <c:pt idx="20">
                  <c:v>8751</c:v>
                </c:pt>
                <c:pt idx="21">
                  <c:v>8616</c:v>
                </c:pt>
                <c:pt idx="22">
                  <c:v>8547</c:v>
                </c:pt>
                <c:pt idx="23">
                  <c:v>8608</c:v>
                </c:pt>
                <c:pt idx="24">
                  <c:v>8684</c:v>
                </c:pt>
                <c:pt idx="25">
                  <c:v>8601</c:v>
                </c:pt>
                <c:pt idx="26">
                  <c:v>8677</c:v>
                </c:pt>
                <c:pt idx="27">
                  <c:v>8667</c:v>
                </c:pt>
                <c:pt idx="28">
                  <c:v>8661</c:v>
                </c:pt>
                <c:pt idx="29">
                  <c:v>8488</c:v>
                </c:pt>
                <c:pt idx="30">
                  <c:v>8572</c:v>
                </c:pt>
                <c:pt idx="31">
                  <c:v>8595</c:v>
                </c:pt>
                <c:pt idx="32">
                  <c:v>8700</c:v>
                </c:pt>
                <c:pt idx="33">
                  <c:v>8801</c:v>
                </c:pt>
                <c:pt idx="34">
                  <c:v>8582</c:v>
                </c:pt>
                <c:pt idx="35">
                  <c:v>8649</c:v>
                </c:pt>
                <c:pt idx="36">
                  <c:v>8600</c:v>
                </c:pt>
                <c:pt idx="37">
                  <c:v>8653</c:v>
                </c:pt>
                <c:pt idx="38">
                  <c:v>8623</c:v>
                </c:pt>
                <c:pt idx="39">
                  <c:v>8681</c:v>
                </c:pt>
                <c:pt idx="40">
                  <c:v>8457</c:v>
                </c:pt>
                <c:pt idx="41">
                  <c:v>8543</c:v>
                </c:pt>
                <c:pt idx="42">
                  <c:v>8528</c:v>
                </c:pt>
                <c:pt idx="43">
                  <c:v>8531</c:v>
                </c:pt>
                <c:pt idx="44">
                  <c:v>8721</c:v>
                </c:pt>
                <c:pt idx="45">
                  <c:v>8645</c:v>
                </c:pt>
                <c:pt idx="46">
                  <c:v>8597</c:v>
                </c:pt>
                <c:pt idx="47">
                  <c:v>8390</c:v>
                </c:pt>
                <c:pt idx="48">
                  <c:v>8589</c:v>
                </c:pt>
                <c:pt idx="49">
                  <c:v>8346</c:v>
                </c:pt>
                <c:pt idx="50">
                  <c:v>8714</c:v>
                </c:pt>
                <c:pt idx="51">
                  <c:v>8685</c:v>
                </c:pt>
                <c:pt idx="52">
                  <c:v>8592</c:v>
                </c:pt>
                <c:pt idx="53">
                  <c:v>8596</c:v>
                </c:pt>
                <c:pt idx="54">
                  <c:v>8747</c:v>
                </c:pt>
                <c:pt idx="55">
                  <c:v>8469</c:v>
                </c:pt>
                <c:pt idx="56">
                  <c:v>8574</c:v>
                </c:pt>
                <c:pt idx="57">
                  <c:v>8655</c:v>
                </c:pt>
                <c:pt idx="58">
                  <c:v>8494</c:v>
                </c:pt>
                <c:pt idx="59">
                  <c:v>8623</c:v>
                </c:pt>
                <c:pt idx="60">
                  <c:v>8515</c:v>
                </c:pt>
                <c:pt idx="61">
                  <c:v>8701</c:v>
                </c:pt>
                <c:pt idx="62">
                  <c:v>8620</c:v>
                </c:pt>
                <c:pt idx="63">
                  <c:v>8556</c:v>
                </c:pt>
                <c:pt idx="64">
                  <c:v>8481</c:v>
                </c:pt>
                <c:pt idx="65">
                  <c:v>8587</c:v>
                </c:pt>
                <c:pt idx="66">
                  <c:v>8541</c:v>
                </c:pt>
                <c:pt idx="67">
                  <c:v>8708</c:v>
                </c:pt>
                <c:pt idx="68">
                  <c:v>8622</c:v>
                </c:pt>
                <c:pt idx="69">
                  <c:v>8637</c:v>
                </c:pt>
                <c:pt idx="70">
                  <c:v>8608</c:v>
                </c:pt>
                <c:pt idx="71">
                  <c:v>8579</c:v>
                </c:pt>
                <c:pt idx="72">
                  <c:v>8586</c:v>
                </c:pt>
                <c:pt idx="73">
                  <c:v>8554</c:v>
                </c:pt>
                <c:pt idx="74">
                  <c:v>8558</c:v>
                </c:pt>
                <c:pt idx="75">
                  <c:v>8574</c:v>
                </c:pt>
                <c:pt idx="76">
                  <c:v>8556</c:v>
                </c:pt>
                <c:pt idx="77">
                  <c:v>8557</c:v>
                </c:pt>
                <c:pt idx="78">
                  <c:v>8703</c:v>
                </c:pt>
                <c:pt idx="79">
                  <c:v>8598</c:v>
                </c:pt>
                <c:pt idx="80">
                  <c:v>8568</c:v>
                </c:pt>
                <c:pt idx="81">
                  <c:v>8565</c:v>
                </c:pt>
                <c:pt idx="82">
                  <c:v>8677</c:v>
                </c:pt>
                <c:pt idx="83">
                  <c:v>8601</c:v>
                </c:pt>
                <c:pt idx="84">
                  <c:v>8642</c:v>
                </c:pt>
                <c:pt idx="85">
                  <c:v>8652</c:v>
                </c:pt>
                <c:pt idx="86">
                  <c:v>8539</c:v>
                </c:pt>
                <c:pt idx="87">
                  <c:v>8601</c:v>
                </c:pt>
                <c:pt idx="88">
                  <c:v>8424</c:v>
                </c:pt>
                <c:pt idx="89">
                  <c:v>8592</c:v>
                </c:pt>
                <c:pt idx="90">
                  <c:v>8445</c:v>
                </c:pt>
                <c:pt idx="91">
                  <c:v>8491</c:v>
                </c:pt>
                <c:pt idx="92">
                  <c:v>8653</c:v>
                </c:pt>
                <c:pt idx="93">
                  <c:v>8476</c:v>
                </c:pt>
                <c:pt idx="94">
                  <c:v>8621</c:v>
                </c:pt>
                <c:pt idx="95">
                  <c:v>8548</c:v>
                </c:pt>
                <c:pt idx="96">
                  <c:v>8548</c:v>
                </c:pt>
                <c:pt idx="97">
                  <c:v>8539</c:v>
                </c:pt>
                <c:pt idx="98">
                  <c:v>8570</c:v>
                </c:pt>
                <c:pt idx="99">
                  <c:v>8591</c:v>
                </c:pt>
                <c:pt idx="100">
                  <c:v>8574</c:v>
                </c:pt>
                <c:pt idx="101">
                  <c:v>8436</c:v>
                </c:pt>
                <c:pt idx="102">
                  <c:v>8650</c:v>
                </c:pt>
                <c:pt idx="103">
                  <c:v>8576</c:v>
                </c:pt>
                <c:pt idx="104">
                  <c:v>8499</c:v>
                </c:pt>
                <c:pt idx="105">
                  <c:v>8554</c:v>
                </c:pt>
                <c:pt idx="106">
                  <c:v>8373</c:v>
                </c:pt>
                <c:pt idx="107">
                  <c:v>8398</c:v>
                </c:pt>
                <c:pt idx="108">
                  <c:v>8644</c:v>
                </c:pt>
                <c:pt idx="109">
                  <c:v>8523</c:v>
                </c:pt>
                <c:pt idx="110">
                  <c:v>8503</c:v>
                </c:pt>
                <c:pt idx="111">
                  <c:v>8654</c:v>
                </c:pt>
                <c:pt idx="112">
                  <c:v>8493</c:v>
                </c:pt>
                <c:pt idx="113">
                  <c:v>8625</c:v>
                </c:pt>
                <c:pt idx="114">
                  <c:v>8491</c:v>
                </c:pt>
                <c:pt idx="115">
                  <c:v>8440</c:v>
                </c:pt>
                <c:pt idx="116">
                  <c:v>8453</c:v>
                </c:pt>
                <c:pt idx="117">
                  <c:v>8528</c:v>
                </c:pt>
                <c:pt idx="118">
                  <c:v>8510</c:v>
                </c:pt>
                <c:pt idx="119">
                  <c:v>8564</c:v>
                </c:pt>
                <c:pt idx="120">
                  <c:v>8559</c:v>
                </c:pt>
                <c:pt idx="121">
                  <c:v>8499</c:v>
                </c:pt>
                <c:pt idx="122">
                  <c:v>8468</c:v>
                </c:pt>
                <c:pt idx="123">
                  <c:v>8343</c:v>
                </c:pt>
                <c:pt idx="124">
                  <c:v>8574</c:v>
                </c:pt>
                <c:pt idx="125">
                  <c:v>8651</c:v>
                </c:pt>
                <c:pt idx="126">
                  <c:v>8542</c:v>
                </c:pt>
                <c:pt idx="127">
                  <c:v>8409</c:v>
                </c:pt>
                <c:pt idx="128">
                  <c:v>8369</c:v>
                </c:pt>
                <c:pt idx="129">
                  <c:v>8508</c:v>
                </c:pt>
                <c:pt idx="130">
                  <c:v>8542</c:v>
                </c:pt>
                <c:pt idx="131">
                  <c:v>8657</c:v>
                </c:pt>
                <c:pt idx="132">
                  <c:v>8424</c:v>
                </c:pt>
                <c:pt idx="133">
                  <c:v>8449</c:v>
                </c:pt>
                <c:pt idx="134">
                  <c:v>8442</c:v>
                </c:pt>
                <c:pt idx="135">
                  <c:v>8486</c:v>
                </c:pt>
                <c:pt idx="136">
                  <c:v>8490</c:v>
                </c:pt>
                <c:pt idx="137">
                  <c:v>8485</c:v>
                </c:pt>
                <c:pt idx="138">
                  <c:v>8441</c:v>
                </c:pt>
                <c:pt idx="139">
                  <c:v>8476</c:v>
                </c:pt>
                <c:pt idx="140">
                  <c:v>8385</c:v>
                </c:pt>
                <c:pt idx="141">
                  <c:v>8380</c:v>
                </c:pt>
                <c:pt idx="142">
                  <c:v>8585</c:v>
                </c:pt>
                <c:pt idx="143">
                  <c:v>8454</c:v>
                </c:pt>
                <c:pt idx="144">
                  <c:v>8412</c:v>
                </c:pt>
                <c:pt idx="145">
                  <c:v>8591</c:v>
                </c:pt>
                <c:pt idx="146">
                  <c:v>8481</c:v>
                </c:pt>
                <c:pt idx="147">
                  <c:v>8386</c:v>
                </c:pt>
                <c:pt idx="148">
                  <c:v>8382</c:v>
                </c:pt>
                <c:pt idx="149">
                  <c:v>8357</c:v>
                </c:pt>
                <c:pt idx="150">
                  <c:v>8434</c:v>
                </c:pt>
                <c:pt idx="151">
                  <c:v>8464</c:v>
                </c:pt>
                <c:pt idx="152">
                  <c:v>8376</c:v>
                </c:pt>
                <c:pt idx="153">
                  <c:v>8424</c:v>
                </c:pt>
                <c:pt idx="154">
                  <c:v>8505</c:v>
                </c:pt>
                <c:pt idx="155">
                  <c:v>8598</c:v>
                </c:pt>
                <c:pt idx="156">
                  <c:v>8558</c:v>
                </c:pt>
                <c:pt idx="157">
                  <c:v>8406</c:v>
                </c:pt>
                <c:pt idx="158">
                  <c:v>8353</c:v>
                </c:pt>
                <c:pt idx="159">
                  <c:v>8483</c:v>
                </c:pt>
                <c:pt idx="160">
                  <c:v>8517</c:v>
                </c:pt>
                <c:pt idx="161">
                  <c:v>8486</c:v>
                </c:pt>
                <c:pt idx="162">
                  <c:v>8590</c:v>
                </c:pt>
                <c:pt idx="163">
                  <c:v>8533</c:v>
                </c:pt>
                <c:pt idx="164">
                  <c:v>8372</c:v>
                </c:pt>
                <c:pt idx="165">
                  <c:v>8372</c:v>
                </c:pt>
                <c:pt idx="166">
                  <c:v>8609</c:v>
                </c:pt>
                <c:pt idx="167">
                  <c:v>8482</c:v>
                </c:pt>
                <c:pt idx="168">
                  <c:v>8345</c:v>
                </c:pt>
                <c:pt idx="169">
                  <c:v>8429</c:v>
                </c:pt>
                <c:pt idx="170">
                  <c:v>8425</c:v>
                </c:pt>
                <c:pt idx="171">
                  <c:v>8344</c:v>
                </c:pt>
                <c:pt idx="172">
                  <c:v>8390</c:v>
                </c:pt>
                <c:pt idx="173">
                  <c:v>8473</c:v>
                </c:pt>
                <c:pt idx="174">
                  <c:v>8343</c:v>
                </c:pt>
                <c:pt idx="175">
                  <c:v>8458</c:v>
                </c:pt>
                <c:pt idx="176">
                  <c:v>8414</c:v>
                </c:pt>
                <c:pt idx="177">
                  <c:v>8437</c:v>
                </c:pt>
                <c:pt idx="178">
                  <c:v>8472</c:v>
                </c:pt>
                <c:pt idx="179">
                  <c:v>8554</c:v>
                </c:pt>
                <c:pt idx="180">
                  <c:v>8332</c:v>
                </c:pt>
                <c:pt idx="181">
                  <c:v>8348</c:v>
                </c:pt>
                <c:pt idx="182">
                  <c:v>8548</c:v>
                </c:pt>
                <c:pt idx="183">
                  <c:v>8386</c:v>
                </c:pt>
                <c:pt idx="184">
                  <c:v>8374</c:v>
                </c:pt>
                <c:pt idx="185">
                  <c:v>8329</c:v>
                </c:pt>
                <c:pt idx="186">
                  <c:v>8431</c:v>
                </c:pt>
                <c:pt idx="187">
                  <c:v>8458</c:v>
                </c:pt>
                <c:pt idx="188">
                  <c:v>8393</c:v>
                </c:pt>
                <c:pt idx="189">
                  <c:v>8473</c:v>
                </c:pt>
                <c:pt idx="190">
                  <c:v>8441</c:v>
                </c:pt>
                <c:pt idx="191">
                  <c:v>8461</c:v>
                </c:pt>
                <c:pt idx="192">
                  <c:v>8500</c:v>
                </c:pt>
                <c:pt idx="193">
                  <c:v>8438</c:v>
                </c:pt>
                <c:pt idx="194">
                  <c:v>8374</c:v>
                </c:pt>
                <c:pt idx="195">
                  <c:v>8476</c:v>
                </c:pt>
                <c:pt idx="196">
                  <c:v>8395</c:v>
                </c:pt>
                <c:pt idx="197">
                  <c:v>8420</c:v>
                </c:pt>
                <c:pt idx="198">
                  <c:v>8555</c:v>
                </c:pt>
                <c:pt idx="199">
                  <c:v>8396</c:v>
                </c:pt>
                <c:pt idx="200">
                  <c:v>8454</c:v>
                </c:pt>
                <c:pt idx="201">
                  <c:v>8537</c:v>
                </c:pt>
                <c:pt idx="202">
                  <c:v>8528</c:v>
                </c:pt>
                <c:pt idx="203">
                  <c:v>8375</c:v>
                </c:pt>
                <c:pt idx="204">
                  <c:v>8513</c:v>
                </c:pt>
                <c:pt idx="205">
                  <c:v>8515</c:v>
                </c:pt>
                <c:pt idx="206">
                  <c:v>8293</c:v>
                </c:pt>
                <c:pt idx="207">
                  <c:v>8455</c:v>
                </c:pt>
                <c:pt idx="208">
                  <c:v>8528</c:v>
                </c:pt>
                <c:pt idx="209">
                  <c:v>8478</c:v>
                </c:pt>
                <c:pt idx="210">
                  <c:v>8419</c:v>
                </c:pt>
                <c:pt idx="211">
                  <c:v>8396</c:v>
                </c:pt>
                <c:pt idx="212">
                  <c:v>8277</c:v>
                </c:pt>
                <c:pt idx="213">
                  <c:v>8497</c:v>
                </c:pt>
                <c:pt idx="214">
                  <c:v>8389</c:v>
                </c:pt>
                <c:pt idx="215">
                  <c:v>8418</c:v>
                </c:pt>
                <c:pt idx="216">
                  <c:v>8309</c:v>
                </c:pt>
                <c:pt idx="217">
                  <c:v>8335</c:v>
                </c:pt>
                <c:pt idx="218">
                  <c:v>8338</c:v>
                </c:pt>
                <c:pt idx="219">
                  <c:v>8373</c:v>
                </c:pt>
                <c:pt idx="220">
                  <c:v>8536</c:v>
                </c:pt>
                <c:pt idx="221">
                  <c:v>8407</c:v>
                </c:pt>
                <c:pt idx="222">
                  <c:v>8402</c:v>
                </c:pt>
                <c:pt idx="223">
                  <c:v>8645</c:v>
                </c:pt>
                <c:pt idx="224">
                  <c:v>8425</c:v>
                </c:pt>
                <c:pt idx="225">
                  <c:v>8357</c:v>
                </c:pt>
                <c:pt idx="226">
                  <c:v>8561</c:v>
                </c:pt>
                <c:pt idx="227">
                  <c:v>8257</c:v>
                </c:pt>
                <c:pt idx="228">
                  <c:v>8270</c:v>
                </c:pt>
                <c:pt idx="229">
                  <c:v>8355</c:v>
                </c:pt>
                <c:pt idx="230">
                  <c:v>8308</c:v>
                </c:pt>
                <c:pt idx="231">
                  <c:v>8390</c:v>
                </c:pt>
                <c:pt idx="232">
                  <c:v>8394</c:v>
                </c:pt>
                <c:pt idx="233">
                  <c:v>8412</c:v>
                </c:pt>
                <c:pt idx="234">
                  <c:v>8312</c:v>
                </c:pt>
                <c:pt idx="235">
                  <c:v>8301</c:v>
                </c:pt>
                <c:pt idx="236">
                  <c:v>8438</c:v>
                </c:pt>
                <c:pt idx="237">
                  <c:v>8268</c:v>
                </c:pt>
                <c:pt idx="238">
                  <c:v>8370</c:v>
                </c:pt>
                <c:pt idx="239">
                  <c:v>8540</c:v>
                </c:pt>
                <c:pt idx="240">
                  <c:v>8279</c:v>
                </c:pt>
                <c:pt idx="241">
                  <c:v>8397</c:v>
                </c:pt>
                <c:pt idx="242">
                  <c:v>8340</c:v>
                </c:pt>
                <c:pt idx="243">
                  <c:v>8305</c:v>
                </c:pt>
                <c:pt idx="244">
                  <c:v>8264</c:v>
                </c:pt>
                <c:pt idx="245">
                  <c:v>8298</c:v>
                </c:pt>
                <c:pt idx="246">
                  <c:v>8294</c:v>
                </c:pt>
                <c:pt idx="247">
                  <c:v>8314</c:v>
                </c:pt>
                <c:pt idx="248">
                  <c:v>8392</c:v>
                </c:pt>
                <c:pt idx="249">
                  <c:v>8333</c:v>
                </c:pt>
                <c:pt idx="250">
                  <c:v>8205</c:v>
                </c:pt>
                <c:pt idx="251">
                  <c:v>8258</c:v>
                </c:pt>
                <c:pt idx="252">
                  <c:v>8326</c:v>
                </c:pt>
                <c:pt idx="253">
                  <c:v>8326</c:v>
                </c:pt>
                <c:pt idx="254">
                  <c:v>8271</c:v>
                </c:pt>
                <c:pt idx="255">
                  <c:v>8264</c:v>
                </c:pt>
                <c:pt idx="256">
                  <c:v>8211</c:v>
                </c:pt>
                <c:pt idx="257">
                  <c:v>8289</c:v>
                </c:pt>
                <c:pt idx="258">
                  <c:v>8208</c:v>
                </c:pt>
                <c:pt idx="259">
                  <c:v>8240</c:v>
                </c:pt>
                <c:pt idx="260">
                  <c:v>8183</c:v>
                </c:pt>
                <c:pt idx="261">
                  <c:v>8201</c:v>
                </c:pt>
                <c:pt idx="262">
                  <c:v>8232</c:v>
                </c:pt>
                <c:pt idx="263">
                  <c:v>8284</c:v>
                </c:pt>
                <c:pt idx="264">
                  <c:v>8272</c:v>
                </c:pt>
                <c:pt idx="265">
                  <c:v>8244</c:v>
                </c:pt>
                <c:pt idx="266">
                  <c:v>8150</c:v>
                </c:pt>
                <c:pt idx="267">
                  <c:v>8237</c:v>
                </c:pt>
                <c:pt idx="268">
                  <c:v>8425</c:v>
                </c:pt>
                <c:pt idx="269">
                  <c:v>8358</c:v>
                </c:pt>
                <c:pt idx="270">
                  <c:v>8419</c:v>
                </c:pt>
                <c:pt idx="271">
                  <c:v>8297</c:v>
                </c:pt>
                <c:pt idx="272">
                  <c:v>8339</c:v>
                </c:pt>
                <c:pt idx="273">
                  <c:v>8384</c:v>
                </c:pt>
                <c:pt idx="274">
                  <c:v>8290</c:v>
                </c:pt>
                <c:pt idx="275">
                  <c:v>8338</c:v>
                </c:pt>
                <c:pt idx="276">
                  <c:v>8311</c:v>
                </c:pt>
                <c:pt idx="277">
                  <c:v>8308</c:v>
                </c:pt>
                <c:pt idx="278">
                  <c:v>8321</c:v>
                </c:pt>
                <c:pt idx="279">
                  <c:v>8321</c:v>
                </c:pt>
                <c:pt idx="280">
                  <c:v>8263</c:v>
                </c:pt>
                <c:pt idx="281">
                  <c:v>8349</c:v>
                </c:pt>
                <c:pt idx="282">
                  <c:v>8348</c:v>
                </c:pt>
                <c:pt idx="283">
                  <c:v>8343</c:v>
                </c:pt>
                <c:pt idx="284">
                  <c:v>8283</c:v>
                </c:pt>
                <c:pt idx="285">
                  <c:v>8155</c:v>
                </c:pt>
                <c:pt idx="286">
                  <c:v>8153</c:v>
                </c:pt>
                <c:pt idx="287">
                  <c:v>8283</c:v>
                </c:pt>
                <c:pt idx="288">
                  <c:v>8328</c:v>
                </c:pt>
                <c:pt idx="289">
                  <c:v>8258</c:v>
                </c:pt>
                <c:pt idx="290">
                  <c:v>8257</c:v>
                </c:pt>
                <c:pt idx="291">
                  <c:v>8263</c:v>
                </c:pt>
                <c:pt idx="292">
                  <c:v>8212</c:v>
                </c:pt>
                <c:pt idx="293">
                  <c:v>8281</c:v>
                </c:pt>
                <c:pt idx="294">
                  <c:v>8275</c:v>
                </c:pt>
                <c:pt idx="295">
                  <c:v>8336</c:v>
                </c:pt>
                <c:pt idx="296">
                  <c:v>8246</c:v>
                </c:pt>
                <c:pt idx="297">
                  <c:v>8230</c:v>
                </c:pt>
                <c:pt idx="298">
                  <c:v>8084</c:v>
                </c:pt>
                <c:pt idx="299">
                  <c:v>8230</c:v>
                </c:pt>
                <c:pt idx="300">
                  <c:v>8296</c:v>
                </c:pt>
                <c:pt idx="301">
                  <c:v>8223</c:v>
                </c:pt>
                <c:pt idx="302">
                  <c:v>8180</c:v>
                </c:pt>
                <c:pt idx="303">
                  <c:v>8042</c:v>
                </c:pt>
                <c:pt idx="304">
                  <c:v>8172</c:v>
                </c:pt>
                <c:pt idx="305">
                  <c:v>8198</c:v>
                </c:pt>
                <c:pt idx="306">
                  <c:v>8164</c:v>
                </c:pt>
                <c:pt idx="307">
                  <c:v>8204</c:v>
                </c:pt>
                <c:pt idx="308">
                  <c:v>8274</c:v>
                </c:pt>
                <c:pt idx="309">
                  <c:v>8222</c:v>
                </c:pt>
                <c:pt idx="310">
                  <c:v>8070</c:v>
                </c:pt>
                <c:pt idx="311">
                  <c:v>8317</c:v>
                </c:pt>
                <c:pt idx="312">
                  <c:v>8278</c:v>
                </c:pt>
                <c:pt idx="313">
                  <c:v>8186</c:v>
                </c:pt>
                <c:pt idx="314">
                  <c:v>8050</c:v>
                </c:pt>
                <c:pt idx="315">
                  <c:v>8024</c:v>
                </c:pt>
                <c:pt idx="316">
                  <c:v>8141</c:v>
                </c:pt>
                <c:pt idx="317">
                  <c:v>8232</c:v>
                </c:pt>
                <c:pt idx="318">
                  <c:v>8192</c:v>
                </c:pt>
                <c:pt idx="319">
                  <c:v>8226</c:v>
                </c:pt>
                <c:pt idx="320">
                  <c:v>8215</c:v>
                </c:pt>
                <c:pt idx="321">
                  <c:v>8165</c:v>
                </c:pt>
                <c:pt idx="322">
                  <c:v>8186</c:v>
                </c:pt>
                <c:pt idx="323">
                  <c:v>8154</c:v>
                </c:pt>
                <c:pt idx="324">
                  <c:v>8216</c:v>
                </c:pt>
                <c:pt idx="325">
                  <c:v>8166</c:v>
                </c:pt>
                <c:pt idx="326">
                  <c:v>8251</c:v>
                </c:pt>
                <c:pt idx="327">
                  <c:v>8064</c:v>
                </c:pt>
                <c:pt idx="328">
                  <c:v>8233</c:v>
                </c:pt>
                <c:pt idx="329">
                  <c:v>8184</c:v>
                </c:pt>
                <c:pt idx="330">
                  <c:v>8244</c:v>
                </c:pt>
                <c:pt idx="331">
                  <c:v>7977</c:v>
                </c:pt>
                <c:pt idx="332">
                  <c:v>8170</c:v>
                </c:pt>
                <c:pt idx="333">
                  <c:v>8094</c:v>
                </c:pt>
                <c:pt idx="334">
                  <c:v>8259</c:v>
                </c:pt>
                <c:pt idx="335">
                  <c:v>8183</c:v>
                </c:pt>
                <c:pt idx="336">
                  <c:v>8124</c:v>
                </c:pt>
                <c:pt idx="337">
                  <c:v>8148</c:v>
                </c:pt>
                <c:pt idx="338">
                  <c:v>8218</c:v>
                </c:pt>
                <c:pt idx="339">
                  <c:v>8084</c:v>
                </c:pt>
                <c:pt idx="340">
                  <c:v>8083</c:v>
                </c:pt>
                <c:pt idx="341">
                  <c:v>7994</c:v>
                </c:pt>
                <c:pt idx="342">
                  <c:v>8158</c:v>
                </c:pt>
                <c:pt idx="343">
                  <c:v>8074</c:v>
                </c:pt>
                <c:pt idx="344">
                  <c:v>8135</c:v>
                </c:pt>
                <c:pt idx="345">
                  <c:v>8108</c:v>
                </c:pt>
                <c:pt idx="346">
                  <c:v>8128</c:v>
                </c:pt>
                <c:pt idx="347">
                  <c:v>8080</c:v>
                </c:pt>
                <c:pt idx="348">
                  <c:v>8197</c:v>
                </c:pt>
                <c:pt idx="349">
                  <c:v>8131</c:v>
                </c:pt>
                <c:pt idx="350">
                  <c:v>8084</c:v>
                </c:pt>
                <c:pt idx="351">
                  <c:v>8094</c:v>
                </c:pt>
                <c:pt idx="352">
                  <c:v>8066</c:v>
                </c:pt>
                <c:pt idx="353">
                  <c:v>8126</c:v>
                </c:pt>
                <c:pt idx="354">
                  <c:v>8065</c:v>
                </c:pt>
                <c:pt idx="355">
                  <c:v>8080</c:v>
                </c:pt>
                <c:pt idx="356">
                  <c:v>8121</c:v>
                </c:pt>
                <c:pt idx="357">
                  <c:v>8059</c:v>
                </c:pt>
                <c:pt idx="358">
                  <c:v>7841</c:v>
                </c:pt>
                <c:pt idx="359">
                  <c:v>8106</c:v>
                </c:pt>
                <c:pt idx="360">
                  <c:v>8043</c:v>
                </c:pt>
                <c:pt idx="361">
                  <c:v>8053</c:v>
                </c:pt>
                <c:pt idx="362">
                  <c:v>8045</c:v>
                </c:pt>
                <c:pt idx="363">
                  <c:v>8136</c:v>
                </c:pt>
                <c:pt idx="364">
                  <c:v>7996</c:v>
                </c:pt>
                <c:pt idx="365">
                  <c:v>7961</c:v>
                </c:pt>
                <c:pt idx="366">
                  <c:v>7959</c:v>
                </c:pt>
                <c:pt idx="367">
                  <c:v>8151</c:v>
                </c:pt>
                <c:pt idx="368">
                  <c:v>8174</c:v>
                </c:pt>
                <c:pt idx="369">
                  <c:v>8171</c:v>
                </c:pt>
                <c:pt idx="370">
                  <c:v>8159</c:v>
                </c:pt>
                <c:pt idx="371">
                  <c:v>8103</c:v>
                </c:pt>
                <c:pt idx="372">
                  <c:v>8109</c:v>
                </c:pt>
                <c:pt idx="373">
                  <c:v>8152</c:v>
                </c:pt>
                <c:pt idx="374">
                  <c:v>8131</c:v>
                </c:pt>
                <c:pt idx="375">
                  <c:v>8125</c:v>
                </c:pt>
                <c:pt idx="376">
                  <c:v>8037</c:v>
                </c:pt>
                <c:pt idx="377">
                  <c:v>8046</c:v>
                </c:pt>
                <c:pt idx="378">
                  <c:v>8083</c:v>
                </c:pt>
                <c:pt idx="379">
                  <c:v>7982</c:v>
                </c:pt>
                <c:pt idx="380">
                  <c:v>8057</c:v>
                </c:pt>
                <c:pt idx="381">
                  <c:v>8110</c:v>
                </c:pt>
                <c:pt idx="382">
                  <c:v>7959</c:v>
                </c:pt>
                <c:pt idx="383">
                  <c:v>8059</c:v>
                </c:pt>
                <c:pt idx="384">
                  <c:v>7949</c:v>
                </c:pt>
                <c:pt idx="385">
                  <c:v>7860</c:v>
                </c:pt>
                <c:pt idx="386">
                  <c:v>7925</c:v>
                </c:pt>
                <c:pt idx="387">
                  <c:v>8071</c:v>
                </c:pt>
                <c:pt idx="388">
                  <c:v>8026</c:v>
                </c:pt>
                <c:pt idx="389">
                  <c:v>7959</c:v>
                </c:pt>
                <c:pt idx="390">
                  <c:v>8111</c:v>
                </c:pt>
                <c:pt idx="391">
                  <c:v>8041</c:v>
                </c:pt>
                <c:pt idx="392">
                  <c:v>7857</c:v>
                </c:pt>
                <c:pt idx="393">
                  <c:v>7910</c:v>
                </c:pt>
                <c:pt idx="394">
                  <c:v>7917</c:v>
                </c:pt>
                <c:pt idx="395">
                  <c:v>8123</c:v>
                </c:pt>
                <c:pt idx="396">
                  <c:v>7991</c:v>
                </c:pt>
                <c:pt idx="397">
                  <c:v>8010</c:v>
                </c:pt>
                <c:pt idx="398">
                  <c:v>8033</c:v>
                </c:pt>
                <c:pt idx="399">
                  <c:v>8012</c:v>
                </c:pt>
                <c:pt idx="400">
                  <c:v>7995</c:v>
                </c:pt>
                <c:pt idx="401">
                  <c:v>8059</c:v>
                </c:pt>
                <c:pt idx="402">
                  <c:v>7994</c:v>
                </c:pt>
                <c:pt idx="403">
                  <c:v>8055</c:v>
                </c:pt>
                <c:pt idx="404">
                  <c:v>8023</c:v>
                </c:pt>
                <c:pt idx="405">
                  <c:v>7897</c:v>
                </c:pt>
                <c:pt idx="406">
                  <c:v>7826</c:v>
                </c:pt>
                <c:pt idx="407">
                  <c:v>8067</c:v>
                </c:pt>
                <c:pt idx="408">
                  <c:v>7933</c:v>
                </c:pt>
                <c:pt idx="409">
                  <c:v>7936</c:v>
                </c:pt>
                <c:pt idx="410">
                  <c:v>7954</c:v>
                </c:pt>
                <c:pt idx="411">
                  <c:v>8038</c:v>
                </c:pt>
                <c:pt idx="412">
                  <c:v>7888</c:v>
                </c:pt>
                <c:pt idx="413">
                  <c:v>8018</c:v>
                </c:pt>
                <c:pt idx="414">
                  <c:v>8034</c:v>
                </c:pt>
                <c:pt idx="415">
                  <c:v>7934</c:v>
                </c:pt>
                <c:pt idx="416">
                  <c:v>8061</c:v>
                </c:pt>
                <c:pt idx="417">
                  <c:v>7877</c:v>
                </c:pt>
                <c:pt idx="418">
                  <c:v>7983</c:v>
                </c:pt>
                <c:pt idx="419">
                  <c:v>8118</c:v>
                </c:pt>
                <c:pt idx="420">
                  <c:v>7969</c:v>
                </c:pt>
                <c:pt idx="421">
                  <c:v>8080</c:v>
                </c:pt>
                <c:pt idx="422">
                  <c:v>7983</c:v>
                </c:pt>
                <c:pt idx="423">
                  <c:v>7899</c:v>
                </c:pt>
                <c:pt idx="424">
                  <c:v>7891</c:v>
                </c:pt>
                <c:pt idx="425">
                  <c:v>7837</c:v>
                </c:pt>
                <c:pt idx="426">
                  <c:v>7837</c:v>
                </c:pt>
                <c:pt idx="427">
                  <c:v>7860</c:v>
                </c:pt>
                <c:pt idx="428">
                  <c:v>7908</c:v>
                </c:pt>
                <c:pt idx="429">
                  <c:v>7901</c:v>
                </c:pt>
                <c:pt idx="430">
                  <c:v>7926</c:v>
                </c:pt>
                <c:pt idx="431">
                  <c:v>7878</c:v>
                </c:pt>
                <c:pt idx="432">
                  <c:v>7829</c:v>
                </c:pt>
                <c:pt idx="433">
                  <c:v>7871</c:v>
                </c:pt>
                <c:pt idx="434">
                  <c:v>7983</c:v>
                </c:pt>
                <c:pt idx="435">
                  <c:v>8022</c:v>
                </c:pt>
                <c:pt idx="436">
                  <c:v>7886</c:v>
                </c:pt>
                <c:pt idx="437">
                  <c:v>7853</c:v>
                </c:pt>
                <c:pt idx="438">
                  <c:v>7818</c:v>
                </c:pt>
                <c:pt idx="439">
                  <c:v>7859</c:v>
                </c:pt>
                <c:pt idx="440">
                  <c:v>7843</c:v>
                </c:pt>
                <c:pt idx="441">
                  <c:v>7929</c:v>
                </c:pt>
                <c:pt idx="442">
                  <c:v>7932</c:v>
                </c:pt>
                <c:pt idx="443">
                  <c:v>7816</c:v>
                </c:pt>
                <c:pt idx="444">
                  <c:v>8026</c:v>
                </c:pt>
                <c:pt idx="445">
                  <c:v>7821</c:v>
                </c:pt>
                <c:pt idx="446">
                  <c:v>7717</c:v>
                </c:pt>
                <c:pt idx="447">
                  <c:v>7882</c:v>
                </c:pt>
                <c:pt idx="448">
                  <c:v>7875</c:v>
                </c:pt>
                <c:pt idx="449">
                  <c:v>7920</c:v>
                </c:pt>
                <c:pt idx="450">
                  <c:v>7934</c:v>
                </c:pt>
                <c:pt idx="451">
                  <c:v>7888</c:v>
                </c:pt>
                <c:pt idx="452">
                  <c:v>7746</c:v>
                </c:pt>
                <c:pt idx="453">
                  <c:v>7812</c:v>
                </c:pt>
                <c:pt idx="454">
                  <c:v>7920</c:v>
                </c:pt>
                <c:pt idx="455">
                  <c:v>7845</c:v>
                </c:pt>
                <c:pt idx="456">
                  <c:v>7873</c:v>
                </c:pt>
                <c:pt idx="457">
                  <c:v>7812</c:v>
                </c:pt>
                <c:pt idx="458">
                  <c:v>7780</c:v>
                </c:pt>
                <c:pt idx="459">
                  <c:v>7802</c:v>
                </c:pt>
                <c:pt idx="460">
                  <c:v>7888</c:v>
                </c:pt>
                <c:pt idx="461">
                  <c:v>7914</c:v>
                </c:pt>
                <c:pt idx="462">
                  <c:v>7706</c:v>
                </c:pt>
                <c:pt idx="463">
                  <c:v>7684</c:v>
                </c:pt>
                <c:pt idx="464">
                  <c:v>7766</c:v>
                </c:pt>
                <c:pt idx="465">
                  <c:v>7836</c:v>
                </c:pt>
                <c:pt idx="466">
                  <c:v>7988</c:v>
                </c:pt>
                <c:pt idx="467">
                  <c:v>7739</c:v>
                </c:pt>
                <c:pt idx="468">
                  <c:v>7819</c:v>
                </c:pt>
                <c:pt idx="469">
                  <c:v>7715</c:v>
                </c:pt>
                <c:pt idx="470">
                  <c:v>7729</c:v>
                </c:pt>
                <c:pt idx="471">
                  <c:v>7830</c:v>
                </c:pt>
                <c:pt idx="472">
                  <c:v>7810</c:v>
                </c:pt>
                <c:pt idx="473">
                  <c:v>7704</c:v>
                </c:pt>
                <c:pt idx="474">
                  <c:v>7681</c:v>
                </c:pt>
                <c:pt idx="475">
                  <c:v>7780</c:v>
                </c:pt>
                <c:pt idx="476">
                  <c:v>7841</c:v>
                </c:pt>
                <c:pt idx="477">
                  <c:v>7892</c:v>
                </c:pt>
                <c:pt idx="478">
                  <c:v>7728</c:v>
                </c:pt>
                <c:pt idx="479">
                  <c:v>7916</c:v>
                </c:pt>
                <c:pt idx="480">
                  <c:v>7660</c:v>
                </c:pt>
                <c:pt idx="481">
                  <c:v>7850</c:v>
                </c:pt>
                <c:pt idx="482">
                  <c:v>7736</c:v>
                </c:pt>
                <c:pt idx="483">
                  <c:v>7781</c:v>
                </c:pt>
                <c:pt idx="484">
                  <c:v>7739</c:v>
                </c:pt>
                <c:pt idx="485">
                  <c:v>7670</c:v>
                </c:pt>
                <c:pt idx="486">
                  <c:v>7554</c:v>
                </c:pt>
                <c:pt idx="487">
                  <c:v>7683</c:v>
                </c:pt>
                <c:pt idx="488">
                  <c:v>7698</c:v>
                </c:pt>
                <c:pt idx="489">
                  <c:v>7563</c:v>
                </c:pt>
                <c:pt idx="490">
                  <c:v>7554</c:v>
                </c:pt>
                <c:pt idx="491">
                  <c:v>7708</c:v>
                </c:pt>
                <c:pt idx="492">
                  <c:v>7739</c:v>
                </c:pt>
                <c:pt idx="493">
                  <c:v>7659</c:v>
                </c:pt>
                <c:pt idx="494">
                  <c:v>7693</c:v>
                </c:pt>
                <c:pt idx="495">
                  <c:v>7687</c:v>
                </c:pt>
                <c:pt idx="496">
                  <c:v>7671</c:v>
                </c:pt>
                <c:pt idx="497">
                  <c:v>7732</c:v>
                </c:pt>
                <c:pt idx="498">
                  <c:v>7766</c:v>
                </c:pt>
                <c:pt idx="499">
                  <c:v>7791</c:v>
                </c:pt>
                <c:pt idx="500">
                  <c:v>7734</c:v>
                </c:pt>
                <c:pt idx="501">
                  <c:v>7575</c:v>
                </c:pt>
                <c:pt idx="502">
                  <c:v>7596</c:v>
                </c:pt>
                <c:pt idx="503">
                  <c:v>7719</c:v>
                </c:pt>
                <c:pt idx="504">
                  <c:v>7637</c:v>
                </c:pt>
                <c:pt idx="505">
                  <c:v>7697</c:v>
                </c:pt>
                <c:pt idx="506">
                  <c:v>7780</c:v>
                </c:pt>
                <c:pt idx="507">
                  <c:v>7595</c:v>
                </c:pt>
                <c:pt idx="508">
                  <c:v>7782</c:v>
                </c:pt>
                <c:pt idx="509">
                  <c:v>7701</c:v>
                </c:pt>
                <c:pt idx="510">
                  <c:v>7580</c:v>
                </c:pt>
                <c:pt idx="511">
                  <c:v>7772</c:v>
                </c:pt>
                <c:pt idx="512">
                  <c:v>7554</c:v>
                </c:pt>
                <c:pt idx="513">
                  <c:v>7722</c:v>
                </c:pt>
                <c:pt idx="514">
                  <c:v>7568</c:v>
                </c:pt>
                <c:pt idx="515">
                  <c:v>7666</c:v>
                </c:pt>
                <c:pt idx="516">
                  <c:v>7678</c:v>
                </c:pt>
                <c:pt idx="517">
                  <c:v>7618</c:v>
                </c:pt>
                <c:pt idx="518">
                  <c:v>7571</c:v>
                </c:pt>
                <c:pt idx="519">
                  <c:v>7652</c:v>
                </c:pt>
                <c:pt idx="520">
                  <c:v>7712</c:v>
                </c:pt>
                <c:pt idx="521">
                  <c:v>7467</c:v>
                </c:pt>
                <c:pt idx="522">
                  <c:v>7577</c:v>
                </c:pt>
                <c:pt idx="523">
                  <c:v>7629</c:v>
                </c:pt>
                <c:pt idx="524">
                  <c:v>7535</c:v>
                </c:pt>
                <c:pt idx="525">
                  <c:v>7653</c:v>
                </c:pt>
                <c:pt idx="526">
                  <c:v>7674</c:v>
                </c:pt>
                <c:pt idx="527">
                  <c:v>7620</c:v>
                </c:pt>
                <c:pt idx="528">
                  <c:v>7464</c:v>
                </c:pt>
                <c:pt idx="529">
                  <c:v>7430</c:v>
                </c:pt>
                <c:pt idx="530">
                  <c:v>7536</c:v>
                </c:pt>
                <c:pt idx="531">
                  <c:v>7593</c:v>
                </c:pt>
                <c:pt idx="532">
                  <c:v>7707</c:v>
                </c:pt>
                <c:pt idx="533">
                  <c:v>7548</c:v>
                </c:pt>
                <c:pt idx="534">
                  <c:v>7621</c:v>
                </c:pt>
                <c:pt idx="535">
                  <c:v>7557</c:v>
                </c:pt>
                <c:pt idx="536">
                  <c:v>7565</c:v>
                </c:pt>
                <c:pt idx="537">
                  <c:v>7492</c:v>
                </c:pt>
                <c:pt idx="538">
                  <c:v>7572</c:v>
                </c:pt>
                <c:pt idx="539">
                  <c:v>7517</c:v>
                </c:pt>
                <c:pt idx="540">
                  <c:v>7535</c:v>
                </c:pt>
                <c:pt idx="541">
                  <c:v>7421</c:v>
                </c:pt>
                <c:pt idx="542">
                  <c:v>7537</c:v>
                </c:pt>
                <c:pt idx="543">
                  <c:v>7482</c:v>
                </c:pt>
                <c:pt idx="544">
                  <c:v>7549</c:v>
                </c:pt>
                <c:pt idx="545">
                  <c:v>7533</c:v>
                </c:pt>
                <c:pt idx="546">
                  <c:v>7630</c:v>
                </c:pt>
                <c:pt idx="547">
                  <c:v>7551</c:v>
                </c:pt>
                <c:pt idx="548">
                  <c:v>7430</c:v>
                </c:pt>
                <c:pt idx="549">
                  <c:v>7440</c:v>
                </c:pt>
                <c:pt idx="550">
                  <c:v>7409</c:v>
                </c:pt>
                <c:pt idx="551">
                  <c:v>7548</c:v>
                </c:pt>
                <c:pt idx="552">
                  <c:v>7461</c:v>
                </c:pt>
                <c:pt idx="553">
                  <c:v>7540</c:v>
                </c:pt>
                <c:pt idx="554">
                  <c:v>7522</c:v>
                </c:pt>
                <c:pt idx="555">
                  <c:v>7648</c:v>
                </c:pt>
                <c:pt idx="556">
                  <c:v>7516</c:v>
                </c:pt>
                <c:pt idx="557">
                  <c:v>7476</c:v>
                </c:pt>
                <c:pt idx="558">
                  <c:v>7409</c:v>
                </c:pt>
                <c:pt idx="559">
                  <c:v>7315</c:v>
                </c:pt>
                <c:pt idx="560">
                  <c:v>7567</c:v>
                </c:pt>
                <c:pt idx="561">
                  <c:v>7536</c:v>
                </c:pt>
                <c:pt idx="562">
                  <c:v>7410</c:v>
                </c:pt>
                <c:pt idx="563">
                  <c:v>7475</c:v>
                </c:pt>
                <c:pt idx="564">
                  <c:v>7347</c:v>
                </c:pt>
                <c:pt idx="565">
                  <c:v>7472</c:v>
                </c:pt>
                <c:pt idx="566">
                  <c:v>7506</c:v>
                </c:pt>
                <c:pt idx="567">
                  <c:v>7366</c:v>
                </c:pt>
                <c:pt idx="568">
                  <c:v>7394</c:v>
                </c:pt>
                <c:pt idx="569">
                  <c:v>7461</c:v>
                </c:pt>
                <c:pt idx="570">
                  <c:v>7290</c:v>
                </c:pt>
                <c:pt idx="571">
                  <c:v>7398</c:v>
                </c:pt>
                <c:pt idx="572">
                  <c:v>7404</c:v>
                </c:pt>
                <c:pt idx="573">
                  <c:v>7494</c:v>
                </c:pt>
                <c:pt idx="574">
                  <c:v>7505</c:v>
                </c:pt>
                <c:pt idx="575">
                  <c:v>7499</c:v>
                </c:pt>
                <c:pt idx="576">
                  <c:v>7399</c:v>
                </c:pt>
                <c:pt idx="577">
                  <c:v>7513</c:v>
                </c:pt>
                <c:pt idx="578">
                  <c:v>7383</c:v>
                </c:pt>
                <c:pt idx="579">
                  <c:v>7304</c:v>
                </c:pt>
                <c:pt idx="580">
                  <c:v>7449</c:v>
                </c:pt>
                <c:pt idx="581">
                  <c:v>7397</c:v>
                </c:pt>
                <c:pt idx="582">
                  <c:v>7444</c:v>
                </c:pt>
                <c:pt idx="583">
                  <c:v>7458</c:v>
                </c:pt>
                <c:pt idx="584">
                  <c:v>7374</c:v>
                </c:pt>
                <c:pt idx="585">
                  <c:v>7366</c:v>
                </c:pt>
                <c:pt idx="586">
                  <c:v>7280</c:v>
                </c:pt>
                <c:pt idx="587">
                  <c:v>7409</c:v>
                </c:pt>
                <c:pt idx="588">
                  <c:v>7415</c:v>
                </c:pt>
                <c:pt idx="589">
                  <c:v>7436</c:v>
                </c:pt>
                <c:pt idx="590">
                  <c:v>7377</c:v>
                </c:pt>
                <c:pt idx="591">
                  <c:v>7319</c:v>
                </c:pt>
                <c:pt idx="592">
                  <c:v>7447</c:v>
                </c:pt>
                <c:pt idx="593">
                  <c:v>7336</c:v>
                </c:pt>
                <c:pt idx="594">
                  <c:v>7259</c:v>
                </c:pt>
                <c:pt idx="595">
                  <c:v>7250</c:v>
                </c:pt>
                <c:pt idx="596">
                  <c:v>7533</c:v>
                </c:pt>
                <c:pt idx="597">
                  <c:v>7405</c:v>
                </c:pt>
                <c:pt idx="598">
                  <c:v>7390</c:v>
                </c:pt>
                <c:pt idx="599">
                  <c:v>7291</c:v>
                </c:pt>
                <c:pt idx="600">
                  <c:v>7490</c:v>
                </c:pt>
                <c:pt idx="601">
                  <c:v>7284</c:v>
                </c:pt>
                <c:pt idx="602">
                  <c:v>7324</c:v>
                </c:pt>
                <c:pt idx="603">
                  <c:v>7319</c:v>
                </c:pt>
                <c:pt idx="604">
                  <c:v>7376</c:v>
                </c:pt>
                <c:pt idx="605">
                  <c:v>7400</c:v>
                </c:pt>
                <c:pt idx="606">
                  <c:v>7220</c:v>
                </c:pt>
                <c:pt idx="607">
                  <c:v>7263</c:v>
                </c:pt>
                <c:pt idx="608">
                  <c:v>7277</c:v>
                </c:pt>
                <c:pt idx="609">
                  <c:v>7522</c:v>
                </c:pt>
                <c:pt idx="610">
                  <c:v>7370</c:v>
                </c:pt>
                <c:pt idx="611">
                  <c:v>7239</c:v>
                </c:pt>
                <c:pt idx="612">
                  <c:v>7329</c:v>
                </c:pt>
                <c:pt idx="613">
                  <c:v>7298</c:v>
                </c:pt>
                <c:pt idx="614">
                  <c:v>7283</c:v>
                </c:pt>
                <c:pt idx="615">
                  <c:v>7229</c:v>
                </c:pt>
                <c:pt idx="616">
                  <c:v>7333</c:v>
                </c:pt>
                <c:pt idx="617">
                  <c:v>7185</c:v>
                </c:pt>
                <c:pt idx="618">
                  <c:v>7283</c:v>
                </c:pt>
                <c:pt idx="619">
                  <c:v>7368</c:v>
                </c:pt>
                <c:pt idx="620">
                  <c:v>7212</c:v>
                </c:pt>
                <c:pt idx="621">
                  <c:v>7389</c:v>
                </c:pt>
                <c:pt idx="622">
                  <c:v>7381</c:v>
                </c:pt>
                <c:pt idx="623">
                  <c:v>7300</c:v>
                </c:pt>
                <c:pt idx="624">
                  <c:v>7384</c:v>
                </c:pt>
                <c:pt idx="625">
                  <c:v>7130</c:v>
                </c:pt>
                <c:pt idx="626">
                  <c:v>7284</c:v>
                </c:pt>
                <c:pt idx="627">
                  <c:v>7267</c:v>
                </c:pt>
                <c:pt idx="628">
                  <c:v>7184</c:v>
                </c:pt>
                <c:pt idx="629">
                  <c:v>7312</c:v>
                </c:pt>
                <c:pt idx="630">
                  <c:v>7181</c:v>
                </c:pt>
                <c:pt idx="631">
                  <c:v>7239</c:v>
                </c:pt>
                <c:pt idx="632">
                  <c:v>7179</c:v>
                </c:pt>
                <c:pt idx="633">
                  <c:v>7336</c:v>
                </c:pt>
                <c:pt idx="634">
                  <c:v>7326</c:v>
                </c:pt>
                <c:pt idx="635">
                  <c:v>7267</c:v>
                </c:pt>
                <c:pt idx="636">
                  <c:v>7176</c:v>
                </c:pt>
                <c:pt idx="637">
                  <c:v>7201</c:v>
                </c:pt>
                <c:pt idx="638">
                  <c:v>7233</c:v>
                </c:pt>
                <c:pt idx="639">
                  <c:v>7172</c:v>
                </c:pt>
                <c:pt idx="640">
                  <c:v>7381</c:v>
                </c:pt>
                <c:pt idx="641">
                  <c:v>7317</c:v>
                </c:pt>
                <c:pt idx="642">
                  <c:v>7276</c:v>
                </c:pt>
                <c:pt idx="643">
                  <c:v>7153</c:v>
                </c:pt>
                <c:pt idx="644">
                  <c:v>7159</c:v>
                </c:pt>
                <c:pt idx="645">
                  <c:v>7264</c:v>
                </c:pt>
                <c:pt idx="646">
                  <c:v>7294</c:v>
                </c:pt>
                <c:pt idx="647">
                  <c:v>7230</c:v>
                </c:pt>
                <c:pt idx="648">
                  <c:v>7242</c:v>
                </c:pt>
                <c:pt idx="649">
                  <c:v>7200</c:v>
                </c:pt>
                <c:pt idx="650">
                  <c:v>7090</c:v>
                </c:pt>
                <c:pt idx="651">
                  <c:v>7158</c:v>
                </c:pt>
                <c:pt idx="652">
                  <c:v>7217</c:v>
                </c:pt>
                <c:pt idx="653">
                  <c:v>7116</c:v>
                </c:pt>
                <c:pt idx="654">
                  <c:v>7098</c:v>
                </c:pt>
                <c:pt idx="655">
                  <c:v>7197</c:v>
                </c:pt>
                <c:pt idx="656">
                  <c:v>7006</c:v>
                </c:pt>
                <c:pt idx="657">
                  <c:v>7273</c:v>
                </c:pt>
                <c:pt idx="658">
                  <c:v>7132</c:v>
                </c:pt>
                <c:pt idx="659">
                  <c:v>7142</c:v>
                </c:pt>
                <c:pt idx="660">
                  <c:v>7164</c:v>
                </c:pt>
                <c:pt idx="661">
                  <c:v>7192</c:v>
                </c:pt>
                <c:pt idx="662">
                  <c:v>7163</c:v>
                </c:pt>
                <c:pt idx="663">
                  <c:v>7215</c:v>
                </c:pt>
                <c:pt idx="664">
                  <c:v>7266</c:v>
                </c:pt>
                <c:pt idx="665">
                  <c:v>7184</c:v>
                </c:pt>
                <c:pt idx="666">
                  <c:v>6973</c:v>
                </c:pt>
                <c:pt idx="667">
                  <c:v>7211</c:v>
                </c:pt>
                <c:pt idx="668">
                  <c:v>7169</c:v>
                </c:pt>
                <c:pt idx="669">
                  <c:v>7200</c:v>
                </c:pt>
                <c:pt idx="670">
                  <c:v>7291</c:v>
                </c:pt>
                <c:pt idx="671">
                  <c:v>6992</c:v>
                </c:pt>
                <c:pt idx="672">
                  <c:v>7132</c:v>
                </c:pt>
                <c:pt idx="673">
                  <c:v>7118</c:v>
                </c:pt>
                <c:pt idx="674">
                  <c:v>7155</c:v>
                </c:pt>
                <c:pt idx="675">
                  <c:v>7096</c:v>
                </c:pt>
                <c:pt idx="676">
                  <c:v>7095</c:v>
                </c:pt>
                <c:pt idx="677">
                  <c:v>7011</c:v>
                </c:pt>
                <c:pt idx="678">
                  <c:v>7142</c:v>
                </c:pt>
                <c:pt idx="679">
                  <c:v>7132</c:v>
                </c:pt>
                <c:pt idx="680">
                  <c:v>7039</c:v>
                </c:pt>
                <c:pt idx="681">
                  <c:v>7054</c:v>
                </c:pt>
                <c:pt idx="682">
                  <c:v>7016</c:v>
                </c:pt>
                <c:pt idx="683">
                  <c:v>7116</c:v>
                </c:pt>
                <c:pt idx="684">
                  <c:v>7051</c:v>
                </c:pt>
                <c:pt idx="685">
                  <c:v>7039</c:v>
                </c:pt>
                <c:pt idx="686">
                  <c:v>7124</c:v>
                </c:pt>
                <c:pt idx="687">
                  <c:v>7152</c:v>
                </c:pt>
                <c:pt idx="688">
                  <c:v>7004</c:v>
                </c:pt>
                <c:pt idx="689">
                  <c:v>6939</c:v>
                </c:pt>
                <c:pt idx="690">
                  <c:v>7008</c:v>
                </c:pt>
                <c:pt idx="691">
                  <c:v>6973</c:v>
                </c:pt>
                <c:pt idx="692">
                  <c:v>7049</c:v>
                </c:pt>
                <c:pt idx="693">
                  <c:v>7099</c:v>
                </c:pt>
                <c:pt idx="694">
                  <c:v>7029</c:v>
                </c:pt>
                <c:pt idx="695">
                  <c:v>7024</c:v>
                </c:pt>
                <c:pt idx="696">
                  <c:v>6933</c:v>
                </c:pt>
                <c:pt idx="697">
                  <c:v>7131</c:v>
                </c:pt>
                <c:pt idx="698">
                  <c:v>7058</c:v>
                </c:pt>
                <c:pt idx="699">
                  <c:v>7107</c:v>
                </c:pt>
                <c:pt idx="700">
                  <c:v>6985</c:v>
                </c:pt>
                <c:pt idx="701">
                  <c:v>7021</c:v>
                </c:pt>
                <c:pt idx="702">
                  <c:v>7051</c:v>
                </c:pt>
                <c:pt idx="703">
                  <c:v>6962</c:v>
                </c:pt>
                <c:pt idx="704">
                  <c:v>7119</c:v>
                </c:pt>
                <c:pt idx="705">
                  <c:v>6965</c:v>
                </c:pt>
                <c:pt idx="706">
                  <c:v>7031</c:v>
                </c:pt>
                <c:pt idx="707">
                  <c:v>6954</c:v>
                </c:pt>
                <c:pt idx="708">
                  <c:v>6929</c:v>
                </c:pt>
                <c:pt idx="709">
                  <c:v>7101</c:v>
                </c:pt>
                <c:pt idx="710">
                  <c:v>6893</c:v>
                </c:pt>
                <c:pt idx="711">
                  <c:v>6948</c:v>
                </c:pt>
                <c:pt idx="712">
                  <c:v>7050</c:v>
                </c:pt>
                <c:pt idx="713">
                  <c:v>6977</c:v>
                </c:pt>
                <c:pt idx="714">
                  <c:v>6974</c:v>
                </c:pt>
                <c:pt idx="715">
                  <c:v>6972</c:v>
                </c:pt>
                <c:pt idx="716">
                  <c:v>6933</c:v>
                </c:pt>
                <c:pt idx="717">
                  <c:v>6976</c:v>
                </c:pt>
                <c:pt idx="718">
                  <c:v>6898</c:v>
                </c:pt>
                <c:pt idx="719">
                  <c:v>7155</c:v>
                </c:pt>
                <c:pt idx="720">
                  <c:v>7037</c:v>
                </c:pt>
                <c:pt idx="721">
                  <c:v>7106</c:v>
                </c:pt>
                <c:pt idx="722">
                  <c:v>6960</c:v>
                </c:pt>
                <c:pt idx="723">
                  <c:v>6956</c:v>
                </c:pt>
                <c:pt idx="724">
                  <c:v>6838</c:v>
                </c:pt>
                <c:pt idx="725">
                  <c:v>6861</c:v>
                </c:pt>
                <c:pt idx="726">
                  <c:v>6993</c:v>
                </c:pt>
                <c:pt idx="727">
                  <c:v>6925</c:v>
                </c:pt>
                <c:pt idx="728">
                  <c:v>6950</c:v>
                </c:pt>
                <c:pt idx="729">
                  <c:v>7053</c:v>
                </c:pt>
                <c:pt idx="730">
                  <c:v>6767</c:v>
                </c:pt>
                <c:pt idx="731">
                  <c:v>7029</c:v>
                </c:pt>
                <c:pt idx="732">
                  <c:v>6989</c:v>
                </c:pt>
                <c:pt idx="733">
                  <c:v>7085</c:v>
                </c:pt>
                <c:pt idx="734">
                  <c:v>6857</c:v>
                </c:pt>
                <c:pt idx="735">
                  <c:v>7002</c:v>
                </c:pt>
                <c:pt idx="736">
                  <c:v>6883</c:v>
                </c:pt>
                <c:pt idx="737">
                  <c:v>6827</c:v>
                </c:pt>
                <c:pt idx="738">
                  <c:v>6960</c:v>
                </c:pt>
                <c:pt idx="739">
                  <c:v>6851</c:v>
                </c:pt>
                <c:pt idx="740">
                  <c:v>6843</c:v>
                </c:pt>
                <c:pt idx="741">
                  <c:v>6741</c:v>
                </c:pt>
                <c:pt idx="742">
                  <c:v>6881</c:v>
                </c:pt>
                <c:pt idx="743">
                  <c:v>7007</c:v>
                </c:pt>
                <c:pt idx="744">
                  <c:v>6813</c:v>
                </c:pt>
                <c:pt idx="745">
                  <c:v>6906</c:v>
                </c:pt>
                <c:pt idx="746">
                  <c:v>6838</c:v>
                </c:pt>
                <c:pt idx="747">
                  <c:v>6707</c:v>
                </c:pt>
                <c:pt idx="748">
                  <c:v>6855</c:v>
                </c:pt>
                <c:pt idx="749">
                  <c:v>6898</c:v>
                </c:pt>
                <c:pt idx="750">
                  <c:v>6901</c:v>
                </c:pt>
                <c:pt idx="751">
                  <c:v>6876</c:v>
                </c:pt>
                <c:pt idx="752">
                  <c:v>6889</c:v>
                </c:pt>
                <c:pt idx="753">
                  <c:v>6888</c:v>
                </c:pt>
                <c:pt idx="754">
                  <c:v>6800</c:v>
                </c:pt>
                <c:pt idx="755">
                  <c:v>6904</c:v>
                </c:pt>
                <c:pt idx="756">
                  <c:v>6934</c:v>
                </c:pt>
                <c:pt idx="757">
                  <c:v>7017</c:v>
                </c:pt>
                <c:pt idx="758">
                  <c:v>6760</c:v>
                </c:pt>
                <c:pt idx="759">
                  <c:v>6837</c:v>
                </c:pt>
                <c:pt idx="760">
                  <c:v>6922</c:v>
                </c:pt>
                <c:pt idx="761">
                  <c:v>6826</c:v>
                </c:pt>
                <c:pt idx="762">
                  <c:v>6740</c:v>
                </c:pt>
                <c:pt idx="763">
                  <c:v>6827</c:v>
                </c:pt>
                <c:pt idx="764">
                  <c:v>6846</c:v>
                </c:pt>
                <c:pt idx="765">
                  <c:v>6875</c:v>
                </c:pt>
                <c:pt idx="766">
                  <c:v>6875</c:v>
                </c:pt>
                <c:pt idx="767">
                  <c:v>6793</c:v>
                </c:pt>
                <c:pt idx="768">
                  <c:v>6824</c:v>
                </c:pt>
                <c:pt idx="769">
                  <c:v>6821</c:v>
                </c:pt>
                <c:pt idx="770">
                  <c:v>6783</c:v>
                </c:pt>
                <c:pt idx="771">
                  <c:v>6795</c:v>
                </c:pt>
                <c:pt idx="772">
                  <c:v>6869</c:v>
                </c:pt>
                <c:pt idx="773">
                  <c:v>6711</c:v>
                </c:pt>
                <c:pt idx="774">
                  <c:v>6804</c:v>
                </c:pt>
                <c:pt idx="775">
                  <c:v>6807</c:v>
                </c:pt>
                <c:pt idx="776">
                  <c:v>6741</c:v>
                </c:pt>
                <c:pt idx="777">
                  <c:v>6737</c:v>
                </c:pt>
                <c:pt idx="778">
                  <c:v>6840</c:v>
                </c:pt>
                <c:pt idx="779">
                  <c:v>6736</c:v>
                </c:pt>
                <c:pt idx="780">
                  <c:v>6743</c:v>
                </c:pt>
                <c:pt idx="781">
                  <c:v>6772</c:v>
                </c:pt>
                <c:pt idx="782">
                  <c:v>6770</c:v>
                </c:pt>
                <c:pt idx="783">
                  <c:v>6569</c:v>
                </c:pt>
                <c:pt idx="784">
                  <c:v>6873</c:v>
                </c:pt>
                <c:pt idx="785">
                  <c:v>6794</c:v>
                </c:pt>
                <c:pt idx="786">
                  <c:v>6892</c:v>
                </c:pt>
                <c:pt idx="787">
                  <c:v>6791</c:v>
                </c:pt>
                <c:pt idx="788">
                  <c:v>6720</c:v>
                </c:pt>
                <c:pt idx="789">
                  <c:v>6860</c:v>
                </c:pt>
                <c:pt idx="790">
                  <c:v>6898</c:v>
                </c:pt>
                <c:pt idx="791">
                  <c:v>7006</c:v>
                </c:pt>
                <c:pt idx="792">
                  <c:v>6793</c:v>
                </c:pt>
                <c:pt idx="793">
                  <c:v>6692</c:v>
                </c:pt>
                <c:pt idx="794">
                  <c:v>6841</c:v>
                </c:pt>
                <c:pt idx="795">
                  <c:v>6744</c:v>
                </c:pt>
                <c:pt idx="796">
                  <c:v>6909</c:v>
                </c:pt>
                <c:pt idx="797">
                  <c:v>6707</c:v>
                </c:pt>
                <c:pt idx="798">
                  <c:v>6705</c:v>
                </c:pt>
                <c:pt idx="799">
                  <c:v>6751</c:v>
                </c:pt>
                <c:pt idx="800">
                  <c:v>6723</c:v>
                </c:pt>
                <c:pt idx="801">
                  <c:v>6763</c:v>
                </c:pt>
                <c:pt idx="802">
                  <c:v>6747</c:v>
                </c:pt>
                <c:pt idx="803">
                  <c:v>6605</c:v>
                </c:pt>
                <c:pt idx="804">
                  <c:v>6819</c:v>
                </c:pt>
                <c:pt idx="805">
                  <c:v>6730</c:v>
                </c:pt>
                <c:pt idx="806">
                  <c:v>6936</c:v>
                </c:pt>
                <c:pt idx="807">
                  <c:v>6951</c:v>
                </c:pt>
                <c:pt idx="808">
                  <c:v>6833</c:v>
                </c:pt>
                <c:pt idx="809">
                  <c:v>6834</c:v>
                </c:pt>
                <c:pt idx="810">
                  <c:v>6806</c:v>
                </c:pt>
                <c:pt idx="811">
                  <c:v>6769</c:v>
                </c:pt>
                <c:pt idx="812">
                  <c:v>6959</c:v>
                </c:pt>
                <c:pt idx="813">
                  <c:v>6910</c:v>
                </c:pt>
                <c:pt idx="814">
                  <c:v>6874</c:v>
                </c:pt>
                <c:pt idx="815">
                  <c:v>6775</c:v>
                </c:pt>
                <c:pt idx="816">
                  <c:v>6762</c:v>
                </c:pt>
                <c:pt idx="817">
                  <c:v>6858</c:v>
                </c:pt>
                <c:pt idx="818">
                  <c:v>6865</c:v>
                </c:pt>
                <c:pt idx="819">
                  <c:v>6954</c:v>
                </c:pt>
                <c:pt idx="820">
                  <c:v>6930</c:v>
                </c:pt>
                <c:pt idx="821">
                  <c:v>6697</c:v>
                </c:pt>
                <c:pt idx="822">
                  <c:v>6735</c:v>
                </c:pt>
                <c:pt idx="823">
                  <c:v>6841</c:v>
                </c:pt>
                <c:pt idx="824">
                  <c:v>6794</c:v>
                </c:pt>
                <c:pt idx="825">
                  <c:v>6811</c:v>
                </c:pt>
                <c:pt idx="826">
                  <c:v>6885</c:v>
                </c:pt>
                <c:pt idx="827">
                  <c:v>6837</c:v>
                </c:pt>
                <c:pt idx="828">
                  <c:v>6789</c:v>
                </c:pt>
                <c:pt idx="829">
                  <c:v>6829</c:v>
                </c:pt>
                <c:pt idx="830">
                  <c:v>6620</c:v>
                </c:pt>
                <c:pt idx="831">
                  <c:v>6647</c:v>
                </c:pt>
                <c:pt idx="832">
                  <c:v>6601</c:v>
                </c:pt>
                <c:pt idx="833">
                  <c:v>6808</c:v>
                </c:pt>
                <c:pt idx="834">
                  <c:v>6883</c:v>
                </c:pt>
                <c:pt idx="835">
                  <c:v>6787</c:v>
                </c:pt>
                <c:pt idx="836">
                  <c:v>6789</c:v>
                </c:pt>
                <c:pt idx="837">
                  <c:v>6670</c:v>
                </c:pt>
                <c:pt idx="838">
                  <c:v>6622</c:v>
                </c:pt>
                <c:pt idx="839">
                  <c:v>6576</c:v>
                </c:pt>
                <c:pt idx="840">
                  <c:v>6579</c:v>
                </c:pt>
                <c:pt idx="841">
                  <c:v>6592</c:v>
                </c:pt>
                <c:pt idx="842">
                  <c:v>6737</c:v>
                </c:pt>
                <c:pt idx="843">
                  <c:v>6542</c:v>
                </c:pt>
                <c:pt idx="844">
                  <c:v>6686</c:v>
                </c:pt>
                <c:pt idx="845">
                  <c:v>6649</c:v>
                </c:pt>
                <c:pt idx="846">
                  <c:v>6687</c:v>
                </c:pt>
                <c:pt idx="847">
                  <c:v>6628</c:v>
                </c:pt>
                <c:pt idx="848">
                  <c:v>6561</c:v>
                </c:pt>
                <c:pt idx="849">
                  <c:v>6496</c:v>
                </c:pt>
                <c:pt idx="850">
                  <c:v>6728</c:v>
                </c:pt>
                <c:pt idx="851">
                  <c:v>6479</c:v>
                </c:pt>
                <c:pt idx="852">
                  <c:v>6583</c:v>
                </c:pt>
                <c:pt idx="853">
                  <c:v>6623</c:v>
                </c:pt>
                <c:pt idx="854">
                  <c:v>6633</c:v>
                </c:pt>
                <c:pt idx="855">
                  <c:v>6556</c:v>
                </c:pt>
                <c:pt idx="856">
                  <c:v>6546</c:v>
                </c:pt>
                <c:pt idx="857">
                  <c:v>6580</c:v>
                </c:pt>
                <c:pt idx="858">
                  <c:v>6597</c:v>
                </c:pt>
                <c:pt idx="859">
                  <c:v>6532</c:v>
                </c:pt>
                <c:pt idx="860">
                  <c:v>6471</c:v>
                </c:pt>
                <c:pt idx="861">
                  <c:v>6540</c:v>
                </c:pt>
                <c:pt idx="862">
                  <c:v>6565</c:v>
                </c:pt>
                <c:pt idx="863">
                  <c:v>6582</c:v>
                </c:pt>
                <c:pt idx="864">
                  <c:v>6591</c:v>
                </c:pt>
                <c:pt idx="865">
                  <c:v>6546</c:v>
                </c:pt>
                <c:pt idx="866">
                  <c:v>6557</c:v>
                </c:pt>
                <c:pt idx="867">
                  <c:v>6626</c:v>
                </c:pt>
                <c:pt idx="868">
                  <c:v>6573</c:v>
                </c:pt>
                <c:pt idx="869">
                  <c:v>6517</c:v>
                </c:pt>
                <c:pt idx="870">
                  <c:v>6544</c:v>
                </c:pt>
                <c:pt idx="871">
                  <c:v>6352</c:v>
                </c:pt>
                <c:pt idx="872">
                  <c:v>6503</c:v>
                </c:pt>
                <c:pt idx="873">
                  <c:v>6489</c:v>
                </c:pt>
                <c:pt idx="874">
                  <c:v>6502</c:v>
                </c:pt>
                <c:pt idx="875">
                  <c:v>6310</c:v>
                </c:pt>
                <c:pt idx="876">
                  <c:v>6367</c:v>
                </c:pt>
                <c:pt idx="877">
                  <c:v>6495</c:v>
                </c:pt>
                <c:pt idx="878">
                  <c:v>6534</c:v>
                </c:pt>
                <c:pt idx="879">
                  <c:v>6482</c:v>
                </c:pt>
                <c:pt idx="880">
                  <c:v>6571</c:v>
                </c:pt>
                <c:pt idx="881">
                  <c:v>6477</c:v>
                </c:pt>
                <c:pt idx="882">
                  <c:v>6501</c:v>
                </c:pt>
                <c:pt idx="883">
                  <c:v>6362</c:v>
                </c:pt>
                <c:pt idx="884">
                  <c:v>6369</c:v>
                </c:pt>
                <c:pt idx="885">
                  <c:v>6643</c:v>
                </c:pt>
                <c:pt idx="886">
                  <c:v>6450</c:v>
                </c:pt>
                <c:pt idx="887">
                  <c:v>6545</c:v>
                </c:pt>
                <c:pt idx="888">
                  <c:v>6398</c:v>
                </c:pt>
                <c:pt idx="889">
                  <c:v>6393</c:v>
                </c:pt>
                <c:pt idx="890">
                  <c:v>6418</c:v>
                </c:pt>
                <c:pt idx="891">
                  <c:v>6539</c:v>
                </c:pt>
                <c:pt idx="892">
                  <c:v>6394</c:v>
                </c:pt>
                <c:pt idx="893">
                  <c:v>6499</c:v>
                </c:pt>
                <c:pt idx="894">
                  <c:v>6289</c:v>
                </c:pt>
                <c:pt idx="895">
                  <c:v>6410</c:v>
                </c:pt>
                <c:pt idx="896">
                  <c:v>6473</c:v>
                </c:pt>
                <c:pt idx="897">
                  <c:v>6421</c:v>
                </c:pt>
                <c:pt idx="898">
                  <c:v>6422</c:v>
                </c:pt>
                <c:pt idx="899">
                  <c:v>6488</c:v>
                </c:pt>
                <c:pt idx="900">
                  <c:v>6326</c:v>
                </c:pt>
                <c:pt idx="901">
                  <c:v>6395</c:v>
                </c:pt>
                <c:pt idx="902">
                  <c:v>6399</c:v>
                </c:pt>
                <c:pt idx="903">
                  <c:v>6428</c:v>
                </c:pt>
                <c:pt idx="904">
                  <c:v>6369</c:v>
                </c:pt>
                <c:pt idx="905">
                  <c:v>6417</c:v>
                </c:pt>
                <c:pt idx="906">
                  <c:v>6372</c:v>
                </c:pt>
                <c:pt idx="907">
                  <c:v>6315</c:v>
                </c:pt>
                <c:pt idx="908">
                  <c:v>6350</c:v>
                </c:pt>
                <c:pt idx="909">
                  <c:v>6394</c:v>
                </c:pt>
                <c:pt idx="910">
                  <c:v>6398</c:v>
                </c:pt>
                <c:pt idx="911">
                  <c:v>6364</c:v>
                </c:pt>
                <c:pt idx="912">
                  <c:v>6260</c:v>
                </c:pt>
                <c:pt idx="913">
                  <c:v>6438</c:v>
                </c:pt>
                <c:pt idx="914">
                  <c:v>6337</c:v>
                </c:pt>
                <c:pt idx="915">
                  <c:v>6392</c:v>
                </c:pt>
                <c:pt idx="916">
                  <c:v>6441</c:v>
                </c:pt>
                <c:pt idx="917">
                  <c:v>6264</c:v>
                </c:pt>
                <c:pt idx="918">
                  <c:v>6283</c:v>
                </c:pt>
                <c:pt idx="919">
                  <c:v>6245</c:v>
                </c:pt>
                <c:pt idx="920">
                  <c:v>6199</c:v>
                </c:pt>
                <c:pt idx="921">
                  <c:v>6445</c:v>
                </c:pt>
                <c:pt idx="922">
                  <c:v>6484</c:v>
                </c:pt>
                <c:pt idx="923">
                  <c:v>6407</c:v>
                </c:pt>
                <c:pt idx="924">
                  <c:v>6407</c:v>
                </c:pt>
                <c:pt idx="925">
                  <c:v>6343</c:v>
                </c:pt>
                <c:pt idx="926">
                  <c:v>6354</c:v>
                </c:pt>
                <c:pt idx="927">
                  <c:v>6271</c:v>
                </c:pt>
                <c:pt idx="928">
                  <c:v>6264</c:v>
                </c:pt>
                <c:pt idx="929">
                  <c:v>6298</c:v>
                </c:pt>
                <c:pt idx="930">
                  <c:v>6314</c:v>
                </c:pt>
                <c:pt idx="931">
                  <c:v>6277</c:v>
                </c:pt>
                <c:pt idx="932">
                  <c:v>6336</c:v>
                </c:pt>
                <c:pt idx="933">
                  <c:v>6280</c:v>
                </c:pt>
                <c:pt idx="934">
                  <c:v>6241</c:v>
                </c:pt>
                <c:pt idx="935">
                  <c:v>6258</c:v>
                </c:pt>
                <c:pt idx="936">
                  <c:v>6441</c:v>
                </c:pt>
                <c:pt idx="937">
                  <c:v>6220</c:v>
                </c:pt>
                <c:pt idx="938">
                  <c:v>6286</c:v>
                </c:pt>
                <c:pt idx="939">
                  <c:v>6301</c:v>
                </c:pt>
                <c:pt idx="940">
                  <c:v>6263</c:v>
                </c:pt>
                <c:pt idx="941">
                  <c:v>6310</c:v>
                </c:pt>
                <c:pt idx="942">
                  <c:v>6253</c:v>
                </c:pt>
                <c:pt idx="943">
                  <c:v>6168</c:v>
                </c:pt>
                <c:pt idx="944">
                  <c:v>6199</c:v>
                </c:pt>
                <c:pt idx="945">
                  <c:v>6233</c:v>
                </c:pt>
                <c:pt idx="946">
                  <c:v>6167</c:v>
                </c:pt>
                <c:pt idx="947">
                  <c:v>6299</c:v>
                </c:pt>
                <c:pt idx="948">
                  <c:v>6222</c:v>
                </c:pt>
                <c:pt idx="949">
                  <c:v>6176</c:v>
                </c:pt>
                <c:pt idx="950">
                  <c:v>6222</c:v>
                </c:pt>
                <c:pt idx="951">
                  <c:v>6151</c:v>
                </c:pt>
                <c:pt idx="952">
                  <c:v>6207</c:v>
                </c:pt>
                <c:pt idx="953">
                  <c:v>6225</c:v>
                </c:pt>
                <c:pt idx="954">
                  <c:v>6279</c:v>
                </c:pt>
                <c:pt idx="955">
                  <c:v>6105</c:v>
                </c:pt>
                <c:pt idx="956">
                  <c:v>6192</c:v>
                </c:pt>
                <c:pt idx="957">
                  <c:v>6185</c:v>
                </c:pt>
                <c:pt idx="958">
                  <c:v>6152</c:v>
                </c:pt>
                <c:pt idx="959">
                  <c:v>6237</c:v>
                </c:pt>
                <c:pt idx="960">
                  <c:v>6210</c:v>
                </c:pt>
                <c:pt idx="961">
                  <c:v>6071</c:v>
                </c:pt>
                <c:pt idx="962">
                  <c:v>6131</c:v>
                </c:pt>
                <c:pt idx="963">
                  <c:v>6129</c:v>
                </c:pt>
                <c:pt idx="964">
                  <c:v>6083</c:v>
                </c:pt>
                <c:pt idx="965">
                  <c:v>6141</c:v>
                </c:pt>
                <c:pt idx="966">
                  <c:v>6121</c:v>
                </c:pt>
                <c:pt idx="967">
                  <c:v>5959</c:v>
                </c:pt>
                <c:pt idx="968">
                  <c:v>6279</c:v>
                </c:pt>
                <c:pt idx="969">
                  <c:v>6126</c:v>
                </c:pt>
                <c:pt idx="970">
                  <c:v>6205</c:v>
                </c:pt>
                <c:pt idx="971">
                  <c:v>6187</c:v>
                </c:pt>
                <c:pt idx="972">
                  <c:v>6152</c:v>
                </c:pt>
                <c:pt idx="973">
                  <c:v>6139</c:v>
                </c:pt>
                <c:pt idx="974">
                  <c:v>6135</c:v>
                </c:pt>
                <c:pt idx="975">
                  <c:v>6218</c:v>
                </c:pt>
                <c:pt idx="976">
                  <c:v>6139</c:v>
                </c:pt>
                <c:pt idx="977">
                  <c:v>6152</c:v>
                </c:pt>
                <c:pt idx="978">
                  <c:v>6140</c:v>
                </c:pt>
                <c:pt idx="979">
                  <c:v>6221</c:v>
                </c:pt>
                <c:pt idx="980">
                  <c:v>6200</c:v>
                </c:pt>
                <c:pt idx="981">
                  <c:v>6111</c:v>
                </c:pt>
                <c:pt idx="982">
                  <c:v>6091</c:v>
                </c:pt>
                <c:pt idx="983">
                  <c:v>6109</c:v>
                </c:pt>
                <c:pt idx="984">
                  <c:v>6166</c:v>
                </c:pt>
                <c:pt idx="985">
                  <c:v>6165</c:v>
                </c:pt>
                <c:pt idx="986">
                  <c:v>6122</c:v>
                </c:pt>
                <c:pt idx="987">
                  <c:v>6104</c:v>
                </c:pt>
                <c:pt idx="988">
                  <c:v>6106</c:v>
                </c:pt>
                <c:pt idx="989">
                  <c:v>6056</c:v>
                </c:pt>
                <c:pt idx="990">
                  <c:v>6144</c:v>
                </c:pt>
                <c:pt idx="991">
                  <c:v>6257</c:v>
                </c:pt>
                <c:pt idx="992">
                  <c:v>6207</c:v>
                </c:pt>
                <c:pt idx="993">
                  <c:v>6181</c:v>
                </c:pt>
                <c:pt idx="994">
                  <c:v>6058</c:v>
                </c:pt>
                <c:pt idx="995">
                  <c:v>6087</c:v>
                </c:pt>
                <c:pt idx="996">
                  <c:v>6122</c:v>
                </c:pt>
                <c:pt idx="997">
                  <c:v>6111</c:v>
                </c:pt>
                <c:pt idx="998">
                  <c:v>6141</c:v>
                </c:pt>
                <c:pt idx="999">
                  <c:v>6109</c:v>
                </c:pt>
                <c:pt idx="1000">
                  <c:v>6068</c:v>
                </c:pt>
                <c:pt idx="1001">
                  <c:v>6152</c:v>
                </c:pt>
                <c:pt idx="1002">
                  <c:v>6182</c:v>
                </c:pt>
                <c:pt idx="1003">
                  <c:v>6261</c:v>
                </c:pt>
                <c:pt idx="1004">
                  <c:v>6325</c:v>
                </c:pt>
                <c:pt idx="1005">
                  <c:v>6365</c:v>
                </c:pt>
                <c:pt idx="1006">
                  <c:v>6324</c:v>
                </c:pt>
                <c:pt idx="1007">
                  <c:v>6218</c:v>
                </c:pt>
                <c:pt idx="1008">
                  <c:v>6279</c:v>
                </c:pt>
                <c:pt idx="1009">
                  <c:v>6418</c:v>
                </c:pt>
                <c:pt idx="1010">
                  <c:v>6491</c:v>
                </c:pt>
                <c:pt idx="1011">
                  <c:v>6378</c:v>
                </c:pt>
                <c:pt idx="1012">
                  <c:v>6385</c:v>
                </c:pt>
                <c:pt idx="1013">
                  <c:v>6514</c:v>
                </c:pt>
                <c:pt idx="1014">
                  <c:v>6499</c:v>
                </c:pt>
                <c:pt idx="1015">
                  <c:v>6497</c:v>
                </c:pt>
                <c:pt idx="1016">
                  <c:v>6636</c:v>
                </c:pt>
                <c:pt idx="1017">
                  <c:v>6536</c:v>
                </c:pt>
                <c:pt idx="1018">
                  <c:v>6630</c:v>
                </c:pt>
                <c:pt idx="1019">
                  <c:v>6599</c:v>
                </c:pt>
                <c:pt idx="1020">
                  <c:v>6544</c:v>
                </c:pt>
                <c:pt idx="1021">
                  <c:v>6494</c:v>
                </c:pt>
                <c:pt idx="1022">
                  <c:v>6504</c:v>
                </c:pt>
                <c:pt idx="1023">
                  <c:v>6539</c:v>
                </c:pt>
                <c:pt idx="1024">
                  <c:v>6499</c:v>
                </c:pt>
                <c:pt idx="1025">
                  <c:v>6658</c:v>
                </c:pt>
                <c:pt idx="1026">
                  <c:v>6410</c:v>
                </c:pt>
                <c:pt idx="1027">
                  <c:v>6483</c:v>
                </c:pt>
                <c:pt idx="1028">
                  <c:v>6552</c:v>
                </c:pt>
                <c:pt idx="1029">
                  <c:v>6468</c:v>
                </c:pt>
                <c:pt idx="1030">
                  <c:v>6338</c:v>
                </c:pt>
                <c:pt idx="1031">
                  <c:v>6234</c:v>
                </c:pt>
                <c:pt idx="1032">
                  <c:v>6294</c:v>
                </c:pt>
                <c:pt idx="1033">
                  <c:v>6286</c:v>
                </c:pt>
                <c:pt idx="1034">
                  <c:v>6166</c:v>
                </c:pt>
                <c:pt idx="1035">
                  <c:v>6219</c:v>
                </c:pt>
                <c:pt idx="1036">
                  <c:v>6198</c:v>
                </c:pt>
                <c:pt idx="1037">
                  <c:v>6143</c:v>
                </c:pt>
                <c:pt idx="1038">
                  <c:v>6230</c:v>
                </c:pt>
                <c:pt idx="1039">
                  <c:v>6181</c:v>
                </c:pt>
                <c:pt idx="1040">
                  <c:v>6045</c:v>
                </c:pt>
                <c:pt idx="1041">
                  <c:v>6000</c:v>
                </c:pt>
                <c:pt idx="1042">
                  <c:v>6014</c:v>
                </c:pt>
                <c:pt idx="1043">
                  <c:v>5996</c:v>
                </c:pt>
                <c:pt idx="1044">
                  <c:v>6038</c:v>
                </c:pt>
                <c:pt idx="1045">
                  <c:v>6011</c:v>
                </c:pt>
                <c:pt idx="1046">
                  <c:v>6001</c:v>
                </c:pt>
                <c:pt idx="1047">
                  <c:v>5887</c:v>
                </c:pt>
                <c:pt idx="1048">
                  <c:v>5850</c:v>
                </c:pt>
                <c:pt idx="1049">
                  <c:v>5910</c:v>
                </c:pt>
                <c:pt idx="1050">
                  <c:v>5827</c:v>
                </c:pt>
                <c:pt idx="1051">
                  <c:v>5862</c:v>
                </c:pt>
                <c:pt idx="1052">
                  <c:v>5959</c:v>
                </c:pt>
                <c:pt idx="1053">
                  <c:v>5919</c:v>
                </c:pt>
                <c:pt idx="1054">
                  <c:v>5913</c:v>
                </c:pt>
                <c:pt idx="1055">
                  <c:v>5837</c:v>
                </c:pt>
                <c:pt idx="1056">
                  <c:v>5752</c:v>
                </c:pt>
                <c:pt idx="1057">
                  <c:v>5725</c:v>
                </c:pt>
                <c:pt idx="1058">
                  <c:v>5761</c:v>
                </c:pt>
                <c:pt idx="1059">
                  <c:v>6010</c:v>
                </c:pt>
                <c:pt idx="1060">
                  <c:v>5793</c:v>
                </c:pt>
                <c:pt idx="1061">
                  <c:v>5843</c:v>
                </c:pt>
                <c:pt idx="1062">
                  <c:v>5754</c:v>
                </c:pt>
                <c:pt idx="1063">
                  <c:v>5769</c:v>
                </c:pt>
                <c:pt idx="1064">
                  <c:v>5700</c:v>
                </c:pt>
                <c:pt idx="1065">
                  <c:v>5791</c:v>
                </c:pt>
                <c:pt idx="1066">
                  <c:v>5561</c:v>
                </c:pt>
                <c:pt idx="1067">
                  <c:v>5703</c:v>
                </c:pt>
                <c:pt idx="1068">
                  <c:v>5994</c:v>
                </c:pt>
                <c:pt idx="1069">
                  <c:v>5874</c:v>
                </c:pt>
                <c:pt idx="1070">
                  <c:v>5732</c:v>
                </c:pt>
                <c:pt idx="1071">
                  <c:v>5715</c:v>
                </c:pt>
                <c:pt idx="1072">
                  <c:v>5686</c:v>
                </c:pt>
                <c:pt idx="1073">
                  <c:v>5767</c:v>
                </c:pt>
                <c:pt idx="1074">
                  <c:v>5682</c:v>
                </c:pt>
                <c:pt idx="1075">
                  <c:v>5650</c:v>
                </c:pt>
                <c:pt idx="1076">
                  <c:v>5812</c:v>
                </c:pt>
                <c:pt idx="1077">
                  <c:v>5699</c:v>
                </c:pt>
                <c:pt idx="1078">
                  <c:v>5644</c:v>
                </c:pt>
                <c:pt idx="1079">
                  <c:v>5651</c:v>
                </c:pt>
                <c:pt idx="1080">
                  <c:v>5682</c:v>
                </c:pt>
                <c:pt idx="1081">
                  <c:v>5648</c:v>
                </c:pt>
                <c:pt idx="1082">
                  <c:v>5736</c:v>
                </c:pt>
                <c:pt idx="1083">
                  <c:v>5692</c:v>
                </c:pt>
                <c:pt idx="1084">
                  <c:v>5694</c:v>
                </c:pt>
                <c:pt idx="1085">
                  <c:v>5808</c:v>
                </c:pt>
                <c:pt idx="1086">
                  <c:v>5635</c:v>
                </c:pt>
                <c:pt idx="1087">
                  <c:v>5662</c:v>
                </c:pt>
                <c:pt idx="1088">
                  <c:v>5643</c:v>
                </c:pt>
                <c:pt idx="1089">
                  <c:v>5699</c:v>
                </c:pt>
                <c:pt idx="1090">
                  <c:v>5710</c:v>
                </c:pt>
                <c:pt idx="1091">
                  <c:v>5691</c:v>
                </c:pt>
                <c:pt idx="1092">
                  <c:v>5585</c:v>
                </c:pt>
                <c:pt idx="1093">
                  <c:v>5568</c:v>
                </c:pt>
                <c:pt idx="1094">
                  <c:v>5556</c:v>
                </c:pt>
                <c:pt idx="1095">
                  <c:v>5656</c:v>
                </c:pt>
                <c:pt idx="1096">
                  <c:v>5724</c:v>
                </c:pt>
                <c:pt idx="1097">
                  <c:v>5833</c:v>
                </c:pt>
                <c:pt idx="1098">
                  <c:v>5580</c:v>
                </c:pt>
                <c:pt idx="1099">
                  <c:v>5587</c:v>
                </c:pt>
                <c:pt idx="1100">
                  <c:v>5627</c:v>
                </c:pt>
                <c:pt idx="1101">
                  <c:v>5595</c:v>
                </c:pt>
                <c:pt idx="1102">
                  <c:v>5622</c:v>
                </c:pt>
                <c:pt idx="1103">
                  <c:v>5520</c:v>
                </c:pt>
                <c:pt idx="1104">
                  <c:v>5554</c:v>
                </c:pt>
                <c:pt idx="1105">
                  <c:v>5639</c:v>
                </c:pt>
                <c:pt idx="1106">
                  <c:v>5621</c:v>
                </c:pt>
                <c:pt idx="1107">
                  <c:v>5552</c:v>
                </c:pt>
                <c:pt idx="1108">
                  <c:v>5525</c:v>
                </c:pt>
                <c:pt idx="1109">
                  <c:v>5525</c:v>
                </c:pt>
                <c:pt idx="1110">
                  <c:v>5530</c:v>
                </c:pt>
                <c:pt idx="1111">
                  <c:v>5621</c:v>
                </c:pt>
                <c:pt idx="1112">
                  <c:v>5604</c:v>
                </c:pt>
                <c:pt idx="1113">
                  <c:v>5631</c:v>
                </c:pt>
                <c:pt idx="1114">
                  <c:v>5626</c:v>
                </c:pt>
                <c:pt idx="1115">
                  <c:v>5573</c:v>
                </c:pt>
                <c:pt idx="1116">
                  <c:v>5598</c:v>
                </c:pt>
                <c:pt idx="1117">
                  <c:v>5638</c:v>
                </c:pt>
                <c:pt idx="1118">
                  <c:v>5544</c:v>
                </c:pt>
                <c:pt idx="1119">
                  <c:v>5480</c:v>
                </c:pt>
                <c:pt idx="1120">
                  <c:v>5529</c:v>
                </c:pt>
                <c:pt idx="1121">
                  <c:v>5570</c:v>
                </c:pt>
                <c:pt idx="1122">
                  <c:v>5594</c:v>
                </c:pt>
                <c:pt idx="1123">
                  <c:v>5428</c:v>
                </c:pt>
                <c:pt idx="1124">
                  <c:v>5566</c:v>
                </c:pt>
                <c:pt idx="1125">
                  <c:v>5537</c:v>
                </c:pt>
                <c:pt idx="1126">
                  <c:v>5650</c:v>
                </c:pt>
                <c:pt idx="1127">
                  <c:v>5580</c:v>
                </c:pt>
                <c:pt idx="1128">
                  <c:v>5379</c:v>
                </c:pt>
                <c:pt idx="1129">
                  <c:v>5394</c:v>
                </c:pt>
                <c:pt idx="1130">
                  <c:v>5341</c:v>
                </c:pt>
                <c:pt idx="1131">
                  <c:v>5454</c:v>
                </c:pt>
                <c:pt idx="1132">
                  <c:v>5566</c:v>
                </c:pt>
                <c:pt idx="1133">
                  <c:v>5479</c:v>
                </c:pt>
                <c:pt idx="1134">
                  <c:v>5648</c:v>
                </c:pt>
                <c:pt idx="1135">
                  <c:v>5560</c:v>
                </c:pt>
                <c:pt idx="1136">
                  <c:v>5547</c:v>
                </c:pt>
                <c:pt idx="1137">
                  <c:v>5563</c:v>
                </c:pt>
                <c:pt idx="1138">
                  <c:v>5550</c:v>
                </c:pt>
                <c:pt idx="1139">
                  <c:v>5440</c:v>
                </c:pt>
                <c:pt idx="1140">
                  <c:v>5457</c:v>
                </c:pt>
                <c:pt idx="1141">
                  <c:v>5472</c:v>
                </c:pt>
                <c:pt idx="1142">
                  <c:v>5575</c:v>
                </c:pt>
                <c:pt idx="1143">
                  <c:v>5481</c:v>
                </c:pt>
                <c:pt idx="1144">
                  <c:v>5736</c:v>
                </c:pt>
                <c:pt idx="1145">
                  <c:v>5633</c:v>
                </c:pt>
                <c:pt idx="1146">
                  <c:v>5490</c:v>
                </c:pt>
                <c:pt idx="1147">
                  <c:v>5437</c:v>
                </c:pt>
                <c:pt idx="1148">
                  <c:v>5536</c:v>
                </c:pt>
                <c:pt idx="1149">
                  <c:v>5477</c:v>
                </c:pt>
                <c:pt idx="1150">
                  <c:v>5412</c:v>
                </c:pt>
                <c:pt idx="1151">
                  <c:v>5501</c:v>
                </c:pt>
                <c:pt idx="1152">
                  <c:v>5451</c:v>
                </c:pt>
                <c:pt idx="1153">
                  <c:v>5524</c:v>
                </c:pt>
                <c:pt idx="1154">
                  <c:v>5524</c:v>
                </c:pt>
                <c:pt idx="1155">
                  <c:v>5496</c:v>
                </c:pt>
                <c:pt idx="1156">
                  <c:v>5429</c:v>
                </c:pt>
                <c:pt idx="1157">
                  <c:v>5462</c:v>
                </c:pt>
                <c:pt idx="1158">
                  <c:v>5461</c:v>
                </c:pt>
                <c:pt idx="1159">
                  <c:v>5460</c:v>
                </c:pt>
                <c:pt idx="1160">
                  <c:v>5378</c:v>
                </c:pt>
                <c:pt idx="1161">
                  <c:v>5361</c:v>
                </c:pt>
                <c:pt idx="1162">
                  <c:v>5390</c:v>
                </c:pt>
                <c:pt idx="1163">
                  <c:v>5403</c:v>
                </c:pt>
                <c:pt idx="1164">
                  <c:v>5422</c:v>
                </c:pt>
                <c:pt idx="1165">
                  <c:v>5420</c:v>
                </c:pt>
                <c:pt idx="1166">
                  <c:v>5332</c:v>
                </c:pt>
                <c:pt idx="1167">
                  <c:v>5305</c:v>
                </c:pt>
                <c:pt idx="1168">
                  <c:v>5350</c:v>
                </c:pt>
                <c:pt idx="1169">
                  <c:v>5285</c:v>
                </c:pt>
                <c:pt idx="1170">
                  <c:v>5268</c:v>
                </c:pt>
                <c:pt idx="1171">
                  <c:v>5385</c:v>
                </c:pt>
                <c:pt idx="1172">
                  <c:v>5287</c:v>
                </c:pt>
                <c:pt idx="1173">
                  <c:v>5325</c:v>
                </c:pt>
                <c:pt idx="1174">
                  <c:v>5273</c:v>
                </c:pt>
                <c:pt idx="1175">
                  <c:v>5219</c:v>
                </c:pt>
                <c:pt idx="1176">
                  <c:v>5266</c:v>
                </c:pt>
                <c:pt idx="1177">
                  <c:v>5360</c:v>
                </c:pt>
                <c:pt idx="1178">
                  <c:v>5295</c:v>
                </c:pt>
                <c:pt idx="1179">
                  <c:v>5177</c:v>
                </c:pt>
                <c:pt idx="1180">
                  <c:v>5441</c:v>
                </c:pt>
                <c:pt idx="1181">
                  <c:v>5431</c:v>
                </c:pt>
                <c:pt idx="1182">
                  <c:v>5310</c:v>
                </c:pt>
                <c:pt idx="1183">
                  <c:v>5230</c:v>
                </c:pt>
                <c:pt idx="1184">
                  <c:v>5131</c:v>
                </c:pt>
                <c:pt idx="1185">
                  <c:v>5202</c:v>
                </c:pt>
                <c:pt idx="1186">
                  <c:v>5313</c:v>
                </c:pt>
                <c:pt idx="1187">
                  <c:v>5233</c:v>
                </c:pt>
                <c:pt idx="1188">
                  <c:v>5206</c:v>
                </c:pt>
                <c:pt idx="1189">
                  <c:v>5187</c:v>
                </c:pt>
                <c:pt idx="1190">
                  <c:v>5234</c:v>
                </c:pt>
                <c:pt idx="1191">
                  <c:v>5473</c:v>
                </c:pt>
                <c:pt idx="1192">
                  <c:v>5296</c:v>
                </c:pt>
                <c:pt idx="1193">
                  <c:v>5086</c:v>
                </c:pt>
                <c:pt idx="1194">
                  <c:v>5114</c:v>
                </c:pt>
                <c:pt idx="1195">
                  <c:v>5256</c:v>
                </c:pt>
                <c:pt idx="1196">
                  <c:v>5235</c:v>
                </c:pt>
                <c:pt idx="1197">
                  <c:v>5250</c:v>
                </c:pt>
                <c:pt idx="1198">
                  <c:v>5120</c:v>
                </c:pt>
                <c:pt idx="1199">
                  <c:v>5216</c:v>
                </c:pt>
                <c:pt idx="1200">
                  <c:v>5266</c:v>
                </c:pt>
                <c:pt idx="1201">
                  <c:v>5197</c:v>
                </c:pt>
                <c:pt idx="1202">
                  <c:v>5068</c:v>
                </c:pt>
                <c:pt idx="1203">
                  <c:v>5179</c:v>
                </c:pt>
                <c:pt idx="1204">
                  <c:v>5136</c:v>
                </c:pt>
                <c:pt idx="1205">
                  <c:v>5052</c:v>
                </c:pt>
                <c:pt idx="1206">
                  <c:v>5107</c:v>
                </c:pt>
                <c:pt idx="1207">
                  <c:v>5075</c:v>
                </c:pt>
                <c:pt idx="1208">
                  <c:v>5159</c:v>
                </c:pt>
                <c:pt idx="1209">
                  <c:v>5123</c:v>
                </c:pt>
                <c:pt idx="1210">
                  <c:v>5260</c:v>
                </c:pt>
                <c:pt idx="1211">
                  <c:v>5122</c:v>
                </c:pt>
                <c:pt idx="1212">
                  <c:v>5132</c:v>
                </c:pt>
                <c:pt idx="1213">
                  <c:v>5154</c:v>
                </c:pt>
                <c:pt idx="1214">
                  <c:v>5212</c:v>
                </c:pt>
                <c:pt idx="1215">
                  <c:v>5107</c:v>
                </c:pt>
                <c:pt idx="1216">
                  <c:v>5129</c:v>
                </c:pt>
                <c:pt idx="1217">
                  <c:v>5234</c:v>
                </c:pt>
                <c:pt idx="1218">
                  <c:v>5127</c:v>
                </c:pt>
                <c:pt idx="1219">
                  <c:v>5146</c:v>
                </c:pt>
                <c:pt idx="1220">
                  <c:v>5123</c:v>
                </c:pt>
                <c:pt idx="1221">
                  <c:v>5189</c:v>
                </c:pt>
                <c:pt idx="1222">
                  <c:v>5161</c:v>
                </c:pt>
                <c:pt idx="1223">
                  <c:v>5197</c:v>
                </c:pt>
                <c:pt idx="1224">
                  <c:v>5246</c:v>
                </c:pt>
                <c:pt idx="1225">
                  <c:v>5069</c:v>
                </c:pt>
                <c:pt idx="1226">
                  <c:v>5191</c:v>
                </c:pt>
                <c:pt idx="1227">
                  <c:v>5112</c:v>
                </c:pt>
                <c:pt idx="1228">
                  <c:v>5206</c:v>
                </c:pt>
                <c:pt idx="1229">
                  <c:v>5155</c:v>
                </c:pt>
                <c:pt idx="1230">
                  <c:v>5073</c:v>
                </c:pt>
                <c:pt idx="1231">
                  <c:v>5112</c:v>
                </c:pt>
                <c:pt idx="1232">
                  <c:v>5096</c:v>
                </c:pt>
                <c:pt idx="1233">
                  <c:v>5070</c:v>
                </c:pt>
                <c:pt idx="1234">
                  <c:v>5063</c:v>
                </c:pt>
                <c:pt idx="1235">
                  <c:v>5029</c:v>
                </c:pt>
                <c:pt idx="1236">
                  <c:v>4939</c:v>
                </c:pt>
                <c:pt idx="1237">
                  <c:v>5070</c:v>
                </c:pt>
                <c:pt idx="1238">
                  <c:v>5032</c:v>
                </c:pt>
                <c:pt idx="1239">
                  <c:v>5076</c:v>
                </c:pt>
                <c:pt idx="1240">
                  <c:v>4994</c:v>
                </c:pt>
                <c:pt idx="1241">
                  <c:v>5043</c:v>
                </c:pt>
                <c:pt idx="1242">
                  <c:v>5008</c:v>
                </c:pt>
                <c:pt idx="1243">
                  <c:v>5004</c:v>
                </c:pt>
                <c:pt idx="1244">
                  <c:v>4978</c:v>
                </c:pt>
                <c:pt idx="1245">
                  <c:v>5067</c:v>
                </c:pt>
                <c:pt idx="1246">
                  <c:v>5085</c:v>
                </c:pt>
                <c:pt idx="1247">
                  <c:v>4993</c:v>
                </c:pt>
                <c:pt idx="1248">
                  <c:v>5007</c:v>
                </c:pt>
                <c:pt idx="1249">
                  <c:v>5076</c:v>
                </c:pt>
                <c:pt idx="1250">
                  <c:v>5037</c:v>
                </c:pt>
                <c:pt idx="1251">
                  <c:v>5055</c:v>
                </c:pt>
                <c:pt idx="1252">
                  <c:v>5060</c:v>
                </c:pt>
                <c:pt idx="1253">
                  <c:v>4974</c:v>
                </c:pt>
                <c:pt idx="1254">
                  <c:v>4998</c:v>
                </c:pt>
                <c:pt idx="1255">
                  <c:v>5071</c:v>
                </c:pt>
                <c:pt idx="1256">
                  <c:v>4998</c:v>
                </c:pt>
                <c:pt idx="1257">
                  <c:v>4929</c:v>
                </c:pt>
                <c:pt idx="1258">
                  <c:v>4938</c:v>
                </c:pt>
                <c:pt idx="1259">
                  <c:v>5027</c:v>
                </c:pt>
                <c:pt idx="1260">
                  <c:v>4941</c:v>
                </c:pt>
                <c:pt idx="1261">
                  <c:v>4874</c:v>
                </c:pt>
                <c:pt idx="1262">
                  <c:v>4896</c:v>
                </c:pt>
                <c:pt idx="1263">
                  <c:v>4924</c:v>
                </c:pt>
                <c:pt idx="1264">
                  <c:v>4923</c:v>
                </c:pt>
                <c:pt idx="1265">
                  <c:v>4827</c:v>
                </c:pt>
                <c:pt idx="1266">
                  <c:v>4935</c:v>
                </c:pt>
                <c:pt idx="1267">
                  <c:v>4840</c:v>
                </c:pt>
                <c:pt idx="1268">
                  <c:v>4867</c:v>
                </c:pt>
                <c:pt idx="1269">
                  <c:v>4799</c:v>
                </c:pt>
                <c:pt idx="1270">
                  <c:v>4852</c:v>
                </c:pt>
                <c:pt idx="1271">
                  <c:v>5012</c:v>
                </c:pt>
                <c:pt idx="1272">
                  <c:v>4983</c:v>
                </c:pt>
                <c:pt idx="1273">
                  <c:v>4915</c:v>
                </c:pt>
                <c:pt idx="1274">
                  <c:v>4882</c:v>
                </c:pt>
                <c:pt idx="1275">
                  <c:v>4879</c:v>
                </c:pt>
                <c:pt idx="1276">
                  <c:v>4868</c:v>
                </c:pt>
                <c:pt idx="1277">
                  <c:v>4923</c:v>
                </c:pt>
                <c:pt idx="1278">
                  <c:v>4807</c:v>
                </c:pt>
                <c:pt idx="1279">
                  <c:v>4756</c:v>
                </c:pt>
                <c:pt idx="1280">
                  <c:v>4767</c:v>
                </c:pt>
                <c:pt idx="1281">
                  <c:v>4912</c:v>
                </c:pt>
                <c:pt idx="1282">
                  <c:v>4825</c:v>
                </c:pt>
                <c:pt idx="1283">
                  <c:v>4891</c:v>
                </c:pt>
                <c:pt idx="1284">
                  <c:v>4880</c:v>
                </c:pt>
                <c:pt idx="1285">
                  <c:v>4845</c:v>
                </c:pt>
                <c:pt idx="1286">
                  <c:v>4746</c:v>
                </c:pt>
                <c:pt idx="1287">
                  <c:v>4766</c:v>
                </c:pt>
                <c:pt idx="1288">
                  <c:v>4816</c:v>
                </c:pt>
                <c:pt idx="1289">
                  <c:v>4824</c:v>
                </c:pt>
                <c:pt idx="1290">
                  <c:v>4725</c:v>
                </c:pt>
                <c:pt idx="1291">
                  <c:v>4767</c:v>
                </c:pt>
                <c:pt idx="1292">
                  <c:v>4837</c:v>
                </c:pt>
                <c:pt idx="1293">
                  <c:v>4767</c:v>
                </c:pt>
                <c:pt idx="1294">
                  <c:v>4883</c:v>
                </c:pt>
                <c:pt idx="1295">
                  <c:v>4848</c:v>
                </c:pt>
                <c:pt idx="1296">
                  <c:v>4805</c:v>
                </c:pt>
                <c:pt idx="1297">
                  <c:v>4782</c:v>
                </c:pt>
                <c:pt idx="1298">
                  <c:v>4893</c:v>
                </c:pt>
                <c:pt idx="1299">
                  <c:v>4836</c:v>
                </c:pt>
                <c:pt idx="1300">
                  <c:v>4667</c:v>
                </c:pt>
                <c:pt idx="1301">
                  <c:v>4900</c:v>
                </c:pt>
                <c:pt idx="1302">
                  <c:v>4806</c:v>
                </c:pt>
                <c:pt idx="1303">
                  <c:v>4711</c:v>
                </c:pt>
                <c:pt idx="1304">
                  <c:v>4613</c:v>
                </c:pt>
                <c:pt idx="1305">
                  <c:v>4741</c:v>
                </c:pt>
                <c:pt idx="1306">
                  <c:v>4635</c:v>
                </c:pt>
                <c:pt idx="1307">
                  <c:v>4755</c:v>
                </c:pt>
                <c:pt idx="1308">
                  <c:v>4775</c:v>
                </c:pt>
                <c:pt idx="1309">
                  <c:v>4695</c:v>
                </c:pt>
                <c:pt idx="1310">
                  <c:v>4601</c:v>
                </c:pt>
                <c:pt idx="1311">
                  <c:v>4818</c:v>
                </c:pt>
                <c:pt idx="1312">
                  <c:v>4793</c:v>
                </c:pt>
                <c:pt idx="1313">
                  <c:v>4676</c:v>
                </c:pt>
                <c:pt idx="1314">
                  <c:v>4775</c:v>
                </c:pt>
                <c:pt idx="1315">
                  <c:v>4741</c:v>
                </c:pt>
                <c:pt idx="1316">
                  <c:v>4696</c:v>
                </c:pt>
                <c:pt idx="1317">
                  <c:v>4697</c:v>
                </c:pt>
                <c:pt idx="1318">
                  <c:v>4746</c:v>
                </c:pt>
                <c:pt idx="1319">
                  <c:v>4617</c:v>
                </c:pt>
                <c:pt idx="1320">
                  <c:v>4615</c:v>
                </c:pt>
                <c:pt idx="1321">
                  <c:v>4707</c:v>
                </c:pt>
                <c:pt idx="1322">
                  <c:v>4659</c:v>
                </c:pt>
                <c:pt idx="1323">
                  <c:v>4638</c:v>
                </c:pt>
                <c:pt idx="1324">
                  <c:v>4672</c:v>
                </c:pt>
                <c:pt idx="1325">
                  <c:v>4669</c:v>
                </c:pt>
                <c:pt idx="1326">
                  <c:v>4649</c:v>
                </c:pt>
                <c:pt idx="1327">
                  <c:v>4671</c:v>
                </c:pt>
                <c:pt idx="1328">
                  <c:v>4570</c:v>
                </c:pt>
                <c:pt idx="1329">
                  <c:v>4632</c:v>
                </c:pt>
                <c:pt idx="1330">
                  <c:v>4642</c:v>
                </c:pt>
                <c:pt idx="1331">
                  <c:v>4674</c:v>
                </c:pt>
                <c:pt idx="1332">
                  <c:v>4691</c:v>
                </c:pt>
                <c:pt idx="1333">
                  <c:v>4647</c:v>
                </c:pt>
                <c:pt idx="1334">
                  <c:v>4608</c:v>
                </c:pt>
                <c:pt idx="1335">
                  <c:v>4591</c:v>
                </c:pt>
                <c:pt idx="1336">
                  <c:v>4639</c:v>
                </c:pt>
                <c:pt idx="1337">
                  <c:v>4590</c:v>
                </c:pt>
                <c:pt idx="1338">
                  <c:v>4582</c:v>
                </c:pt>
                <c:pt idx="1339">
                  <c:v>4706</c:v>
                </c:pt>
                <c:pt idx="1340">
                  <c:v>4631</c:v>
                </c:pt>
                <c:pt idx="1341">
                  <c:v>4618</c:v>
                </c:pt>
                <c:pt idx="1342">
                  <c:v>4488</c:v>
                </c:pt>
                <c:pt idx="1343">
                  <c:v>4535</c:v>
                </c:pt>
                <c:pt idx="1344">
                  <c:v>4614</c:v>
                </c:pt>
                <c:pt idx="1345">
                  <c:v>4570</c:v>
                </c:pt>
                <c:pt idx="1346">
                  <c:v>4580</c:v>
                </c:pt>
                <c:pt idx="1347">
                  <c:v>4512</c:v>
                </c:pt>
                <c:pt idx="1348">
                  <c:v>4550</c:v>
                </c:pt>
                <c:pt idx="1349">
                  <c:v>4542</c:v>
                </c:pt>
                <c:pt idx="1350">
                  <c:v>4629</c:v>
                </c:pt>
                <c:pt idx="1351">
                  <c:v>4529</c:v>
                </c:pt>
                <c:pt idx="1352">
                  <c:v>4507</c:v>
                </c:pt>
                <c:pt idx="1353">
                  <c:v>4609</c:v>
                </c:pt>
                <c:pt idx="1354">
                  <c:v>4466</c:v>
                </c:pt>
                <c:pt idx="1355">
                  <c:v>4592</c:v>
                </c:pt>
                <c:pt idx="1356">
                  <c:v>4398</c:v>
                </c:pt>
                <c:pt idx="1357">
                  <c:v>4512</c:v>
                </c:pt>
                <c:pt idx="1358">
                  <c:v>4467</c:v>
                </c:pt>
                <c:pt idx="1359">
                  <c:v>4559</c:v>
                </c:pt>
                <c:pt idx="1360">
                  <c:v>4486</c:v>
                </c:pt>
                <c:pt idx="1361">
                  <c:v>4430</c:v>
                </c:pt>
                <c:pt idx="1362">
                  <c:v>4546</c:v>
                </c:pt>
                <c:pt idx="1363">
                  <c:v>4600</c:v>
                </c:pt>
                <c:pt idx="1364">
                  <c:v>4562</c:v>
                </c:pt>
                <c:pt idx="1365">
                  <c:v>4419</c:v>
                </c:pt>
                <c:pt idx="1366">
                  <c:v>4493</c:v>
                </c:pt>
                <c:pt idx="1367">
                  <c:v>4640</c:v>
                </c:pt>
                <c:pt idx="1368">
                  <c:v>4614</c:v>
                </c:pt>
                <c:pt idx="1369">
                  <c:v>4498</c:v>
                </c:pt>
                <c:pt idx="1370">
                  <c:v>4429</c:v>
                </c:pt>
                <c:pt idx="1371">
                  <c:v>4487</c:v>
                </c:pt>
                <c:pt idx="1372">
                  <c:v>4427</c:v>
                </c:pt>
                <c:pt idx="1373">
                  <c:v>4524</c:v>
                </c:pt>
                <c:pt idx="1374">
                  <c:v>4404</c:v>
                </c:pt>
                <c:pt idx="1375">
                  <c:v>4413</c:v>
                </c:pt>
                <c:pt idx="1376">
                  <c:v>4495</c:v>
                </c:pt>
                <c:pt idx="1377">
                  <c:v>4534</c:v>
                </c:pt>
                <c:pt idx="1378">
                  <c:v>4479</c:v>
                </c:pt>
                <c:pt idx="1379">
                  <c:v>4501</c:v>
                </c:pt>
                <c:pt idx="1380">
                  <c:v>4412</c:v>
                </c:pt>
                <c:pt idx="1381">
                  <c:v>4389</c:v>
                </c:pt>
                <c:pt idx="1382">
                  <c:v>4495</c:v>
                </c:pt>
                <c:pt idx="1383">
                  <c:v>4453</c:v>
                </c:pt>
                <c:pt idx="1384">
                  <c:v>4435</c:v>
                </c:pt>
                <c:pt idx="1385">
                  <c:v>4426</c:v>
                </c:pt>
                <c:pt idx="1386">
                  <c:v>4306</c:v>
                </c:pt>
                <c:pt idx="1387">
                  <c:v>4447</c:v>
                </c:pt>
                <c:pt idx="1388">
                  <c:v>4357</c:v>
                </c:pt>
                <c:pt idx="1389">
                  <c:v>4386</c:v>
                </c:pt>
                <c:pt idx="1390">
                  <c:v>4397</c:v>
                </c:pt>
                <c:pt idx="1391">
                  <c:v>4405</c:v>
                </c:pt>
                <c:pt idx="1392">
                  <c:v>4422</c:v>
                </c:pt>
                <c:pt idx="1393">
                  <c:v>4444</c:v>
                </c:pt>
                <c:pt idx="1394">
                  <c:v>4394</c:v>
                </c:pt>
                <c:pt idx="1395">
                  <c:v>4497</c:v>
                </c:pt>
                <c:pt idx="1396">
                  <c:v>4459</c:v>
                </c:pt>
                <c:pt idx="1397">
                  <c:v>4411</c:v>
                </c:pt>
                <c:pt idx="1398">
                  <c:v>4402</c:v>
                </c:pt>
                <c:pt idx="1399">
                  <c:v>4370</c:v>
                </c:pt>
                <c:pt idx="1400">
                  <c:v>4417</c:v>
                </c:pt>
                <c:pt idx="1401">
                  <c:v>4427</c:v>
                </c:pt>
                <c:pt idx="1402">
                  <c:v>4447</c:v>
                </c:pt>
                <c:pt idx="1403">
                  <c:v>4496</c:v>
                </c:pt>
                <c:pt idx="1404">
                  <c:v>4404</c:v>
                </c:pt>
                <c:pt idx="1405">
                  <c:v>4382</c:v>
                </c:pt>
                <c:pt idx="1406">
                  <c:v>4343</c:v>
                </c:pt>
                <c:pt idx="1407">
                  <c:v>4431</c:v>
                </c:pt>
                <c:pt idx="1408">
                  <c:v>4438</c:v>
                </c:pt>
                <c:pt idx="1409">
                  <c:v>4448</c:v>
                </c:pt>
                <c:pt idx="1410">
                  <c:v>4341</c:v>
                </c:pt>
                <c:pt idx="1411">
                  <c:v>4348</c:v>
                </c:pt>
                <c:pt idx="1412">
                  <c:v>4337</c:v>
                </c:pt>
                <c:pt idx="1413">
                  <c:v>4371</c:v>
                </c:pt>
                <c:pt idx="1414">
                  <c:v>4476</c:v>
                </c:pt>
                <c:pt idx="1415">
                  <c:v>4364</c:v>
                </c:pt>
                <c:pt idx="1416">
                  <c:v>4272</c:v>
                </c:pt>
                <c:pt idx="1417">
                  <c:v>4351</c:v>
                </c:pt>
                <c:pt idx="1418">
                  <c:v>4439</c:v>
                </c:pt>
                <c:pt idx="1419">
                  <c:v>4402</c:v>
                </c:pt>
                <c:pt idx="1420">
                  <c:v>4270</c:v>
                </c:pt>
                <c:pt idx="1421">
                  <c:v>4283</c:v>
                </c:pt>
                <c:pt idx="1422">
                  <c:v>4309</c:v>
                </c:pt>
                <c:pt idx="1423">
                  <c:v>4338</c:v>
                </c:pt>
                <c:pt idx="1424">
                  <c:v>4341</c:v>
                </c:pt>
                <c:pt idx="1425">
                  <c:v>4312</c:v>
                </c:pt>
                <c:pt idx="1426">
                  <c:v>4224</c:v>
                </c:pt>
                <c:pt idx="1427">
                  <c:v>4299</c:v>
                </c:pt>
                <c:pt idx="1428">
                  <c:v>4308</c:v>
                </c:pt>
                <c:pt idx="1429">
                  <c:v>4360</c:v>
                </c:pt>
                <c:pt idx="1430">
                  <c:v>4273</c:v>
                </c:pt>
                <c:pt idx="1431">
                  <c:v>4273</c:v>
                </c:pt>
                <c:pt idx="1432">
                  <c:v>4371</c:v>
                </c:pt>
                <c:pt idx="1433">
                  <c:v>4240</c:v>
                </c:pt>
                <c:pt idx="1434">
                  <c:v>4232</c:v>
                </c:pt>
                <c:pt idx="1435">
                  <c:v>4274</c:v>
                </c:pt>
                <c:pt idx="1436">
                  <c:v>4235</c:v>
                </c:pt>
                <c:pt idx="1437">
                  <c:v>4315</c:v>
                </c:pt>
                <c:pt idx="1438">
                  <c:v>4344</c:v>
                </c:pt>
                <c:pt idx="1439">
                  <c:v>4373</c:v>
                </c:pt>
                <c:pt idx="1440">
                  <c:v>4162</c:v>
                </c:pt>
                <c:pt idx="1441">
                  <c:v>4195</c:v>
                </c:pt>
                <c:pt idx="1442">
                  <c:v>4196</c:v>
                </c:pt>
                <c:pt idx="1443">
                  <c:v>4171</c:v>
                </c:pt>
                <c:pt idx="1444">
                  <c:v>4369</c:v>
                </c:pt>
                <c:pt idx="1445">
                  <c:v>4200</c:v>
                </c:pt>
                <c:pt idx="1446">
                  <c:v>4162</c:v>
                </c:pt>
                <c:pt idx="1447">
                  <c:v>4226</c:v>
                </c:pt>
                <c:pt idx="1448">
                  <c:v>4214</c:v>
                </c:pt>
                <c:pt idx="1449">
                  <c:v>4269</c:v>
                </c:pt>
                <c:pt idx="1450">
                  <c:v>4270</c:v>
                </c:pt>
                <c:pt idx="1451">
                  <c:v>4302</c:v>
                </c:pt>
                <c:pt idx="1452">
                  <c:v>4311</c:v>
                </c:pt>
                <c:pt idx="1453">
                  <c:v>4303</c:v>
                </c:pt>
                <c:pt idx="1454">
                  <c:v>4357</c:v>
                </c:pt>
                <c:pt idx="1455">
                  <c:v>4300</c:v>
                </c:pt>
                <c:pt idx="1456">
                  <c:v>4328</c:v>
                </c:pt>
                <c:pt idx="1457">
                  <c:v>4189</c:v>
                </c:pt>
                <c:pt idx="1458">
                  <c:v>4282</c:v>
                </c:pt>
                <c:pt idx="1459">
                  <c:v>4424</c:v>
                </c:pt>
                <c:pt idx="1460">
                  <c:v>4324</c:v>
                </c:pt>
                <c:pt idx="1461">
                  <c:v>4284</c:v>
                </c:pt>
                <c:pt idx="1462">
                  <c:v>4363</c:v>
                </c:pt>
                <c:pt idx="1463">
                  <c:v>4427</c:v>
                </c:pt>
                <c:pt idx="1464">
                  <c:v>4306</c:v>
                </c:pt>
                <c:pt idx="1465">
                  <c:v>4206</c:v>
                </c:pt>
                <c:pt idx="1466">
                  <c:v>4232</c:v>
                </c:pt>
                <c:pt idx="1467">
                  <c:v>4245</c:v>
                </c:pt>
                <c:pt idx="1468">
                  <c:v>4313</c:v>
                </c:pt>
                <c:pt idx="1469">
                  <c:v>4222</c:v>
                </c:pt>
                <c:pt idx="1470">
                  <c:v>4362</c:v>
                </c:pt>
                <c:pt idx="1471">
                  <c:v>4315</c:v>
                </c:pt>
                <c:pt idx="1472">
                  <c:v>4280</c:v>
                </c:pt>
                <c:pt idx="1473">
                  <c:v>4099</c:v>
                </c:pt>
                <c:pt idx="1474">
                  <c:v>4243</c:v>
                </c:pt>
                <c:pt idx="1475">
                  <c:v>4230</c:v>
                </c:pt>
                <c:pt idx="1476">
                  <c:v>4316</c:v>
                </c:pt>
                <c:pt idx="1477">
                  <c:v>4246</c:v>
                </c:pt>
                <c:pt idx="1478">
                  <c:v>4254</c:v>
                </c:pt>
                <c:pt idx="1479">
                  <c:v>4143</c:v>
                </c:pt>
                <c:pt idx="1480">
                  <c:v>4234</c:v>
                </c:pt>
                <c:pt idx="1481">
                  <c:v>4190</c:v>
                </c:pt>
                <c:pt idx="1482">
                  <c:v>4167</c:v>
                </c:pt>
                <c:pt idx="1483">
                  <c:v>4259</c:v>
                </c:pt>
                <c:pt idx="1484">
                  <c:v>4079</c:v>
                </c:pt>
                <c:pt idx="1485">
                  <c:v>4106</c:v>
                </c:pt>
                <c:pt idx="1486">
                  <c:v>4052</c:v>
                </c:pt>
                <c:pt idx="1487">
                  <c:v>4188</c:v>
                </c:pt>
                <c:pt idx="1488">
                  <c:v>4167</c:v>
                </c:pt>
                <c:pt idx="1489">
                  <c:v>4228</c:v>
                </c:pt>
                <c:pt idx="1490">
                  <c:v>4184</c:v>
                </c:pt>
                <c:pt idx="1491">
                  <c:v>4195</c:v>
                </c:pt>
                <c:pt idx="1492">
                  <c:v>4186</c:v>
                </c:pt>
                <c:pt idx="1493">
                  <c:v>4179</c:v>
                </c:pt>
                <c:pt idx="1494">
                  <c:v>4132</c:v>
                </c:pt>
                <c:pt idx="1495">
                  <c:v>4124</c:v>
                </c:pt>
                <c:pt idx="1496">
                  <c:v>4171</c:v>
                </c:pt>
                <c:pt idx="1497">
                  <c:v>4150</c:v>
                </c:pt>
                <c:pt idx="1498">
                  <c:v>4162</c:v>
                </c:pt>
                <c:pt idx="1499">
                  <c:v>4126</c:v>
                </c:pt>
                <c:pt idx="1500">
                  <c:v>4056</c:v>
                </c:pt>
                <c:pt idx="1501">
                  <c:v>4109</c:v>
                </c:pt>
                <c:pt idx="1502">
                  <c:v>4038</c:v>
                </c:pt>
                <c:pt idx="1503">
                  <c:v>4099</c:v>
                </c:pt>
                <c:pt idx="1504">
                  <c:v>4086</c:v>
                </c:pt>
                <c:pt idx="1505">
                  <c:v>4126</c:v>
                </c:pt>
                <c:pt idx="1506">
                  <c:v>4137</c:v>
                </c:pt>
                <c:pt idx="1507">
                  <c:v>4143</c:v>
                </c:pt>
                <c:pt idx="1508">
                  <c:v>4143</c:v>
                </c:pt>
                <c:pt idx="1509">
                  <c:v>4107</c:v>
                </c:pt>
                <c:pt idx="1510">
                  <c:v>4025</c:v>
                </c:pt>
                <c:pt idx="1511">
                  <c:v>4108</c:v>
                </c:pt>
                <c:pt idx="1512">
                  <c:v>4155</c:v>
                </c:pt>
                <c:pt idx="1513">
                  <c:v>4190</c:v>
                </c:pt>
                <c:pt idx="1514">
                  <c:v>4105</c:v>
                </c:pt>
                <c:pt idx="1515">
                  <c:v>4121</c:v>
                </c:pt>
                <c:pt idx="1516">
                  <c:v>4200</c:v>
                </c:pt>
                <c:pt idx="1517">
                  <c:v>4146</c:v>
                </c:pt>
                <c:pt idx="1518">
                  <c:v>4056</c:v>
                </c:pt>
                <c:pt idx="1519">
                  <c:v>4030</c:v>
                </c:pt>
                <c:pt idx="1520">
                  <c:v>4159</c:v>
                </c:pt>
                <c:pt idx="1521">
                  <c:v>4160</c:v>
                </c:pt>
                <c:pt idx="1522">
                  <c:v>4218</c:v>
                </c:pt>
                <c:pt idx="1523">
                  <c:v>4130</c:v>
                </c:pt>
                <c:pt idx="1524">
                  <c:v>4154</c:v>
                </c:pt>
                <c:pt idx="1525">
                  <c:v>4085</c:v>
                </c:pt>
                <c:pt idx="1526">
                  <c:v>4159</c:v>
                </c:pt>
                <c:pt idx="1527">
                  <c:v>4145</c:v>
                </c:pt>
                <c:pt idx="1528">
                  <c:v>4099</c:v>
                </c:pt>
                <c:pt idx="1529">
                  <c:v>4147</c:v>
                </c:pt>
                <c:pt idx="1530">
                  <c:v>4119</c:v>
                </c:pt>
                <c:pt idx="1531">
                  <c:v>4111</c:v>
                </c:pt>
                <c:pt idx="1532">
                  <c:v>4233</c:v>
                </c:pt>
                <c:pt idx="1533">
                  <c:v>4149</c:v>
                </c:pt>
                <c:pt idx="1534">
                  <c:v>4222</c:v>
                </c:pt>
                <c:pt idx="1535">
                  <c:v>4228</c:v>
                </c:pt>
                <c:pt idx="1536">
                  <c:v>4149</c:v>
                </c:pt>
                <c:pt idx="1537">
                  <c:v>4183</c:v>
                </c:pt>
                <c:pt idx="1538">
                  <c:v>4277</c:v>
                </c:pt>
                <c:pt idx="1539">
                  <c:v>4202</c:v>
                </c:pt>
                <c:pt idx="1540">
                  <c:v>4276</c:v>
                </c:pt>
                <c:pt idx="1541">
                  <c:v>4142</c:v>
                </c:pt>
                <c:pt idx="1542">
                  <c:v>4286</c:v>
                </c:pt>
                <c:pt idx="1543">
                  <c:v>4142</c:v>
                </c:pt>
                <c:pt idx="1544">
                  <c:v>4222</c:v>
                </c:pt>
                <c:pt idx="1545">
                  <c:v>4341</c:v>
                </c:pt>
                <c:pt idx="1546">
                  <c:v>4256</c:v>
                </c:pt>
                <c:pt idx="1547">
                  <c:v>4302</c:v>
                </c:pt>
                <c:pt idx="1548">
                  <c:v>4381</c:v>
                </c:pt>
                <c:pt idx="1549">
                  <c:v>4351</c:v>
                </c:pt>
                <c:pt idx="1550">
                  <c:v>4354</c:v>
                </c:pt>
                <c:pt idx="1551">
                  <c:v>4450</c:v>
                </c:pt>
                <c:pt idx="1552">
                  <c:v>4570</c:v>
                </c:pt>
                <c:pt idx="1553">
                  <c:v>4531</c:v>
                </c:pt>
                <c:pt idx="1554">
                  <c:v>4527</c:v>
                </c:pt>
                <c:pt idx="1555">
                  <c:v>4688</c:v>
                </c:pt>
                <c:pt idx="1556">
                  <c:v>4724</c:v>
                </c:pt>
                <c:pt idx="1557">
                  <c:v>4893</c:v>
                </c:pt>
                <c:pt idx="1558">
                  <c:v>5071</c:v>
                </c:pt>
                <c:pt idx="1559">
                  <c:v>5175</c:v>
                </c:pt>
                <c:pt idx="1560">
                  <c:v>5210</c:v>
                </c:pt>
                <c:pt idx="1561">
                  <c:v>5257</c:v>
                </c:pt>
                <c:pt idx="1562">
                  <c:v>5707</c:v>
                </c:pt>
                <c:pt idx="1563">
                  <c:v>5942</c:v>
                </c:pt>
                <c:pt idx="1564">
                  <c:v>6101</c:v>
                </c:pt>
                <c:pt idx="1565">
                  <c:v>6410</c:v>
                </c:pt>
                <c:pt idx="1566">
                  <c:v>6570</c:v>
                </c:pt>
                <c:pt idx="1567">
                  <c:v>6767</c:v>
                </c:pt>
                <c:pt idx="1568">
                  <c:v>7075</c:v>
                </c:pt>
                <c:pt idx="1569">
                  <c:v>7443</c:v>
                </c:pt>
                <c:pt idx="1570">
                  <c:v>7686</c:v>
                </c:pt>
                <c:pt idx="1571">
                  <c:v>8356</c:v>
                </c:pt>
                <c:pt idx="1572">
                  <c:v>8674</c:v>
                </c:pt>
                <c:pt idx="1573">
                  <c:v>9222</c:v>
                </c:pt>
                <c:pt idx="1574">
                  <c:v>10075</c:v>
                </c:pt>
                <c:pt idx="1575">
                  <c:v>10517</c:v>
                </c:pt>
                <c:pt idx="1576">
                  <c:v>11210</c:v>
                </c:pt>
                <c:pt idx="1577">
                  <c:v>12287</c:v>
                </c:pt>
                <c:pt idx="1578">
                  <c:v>13258</c:v>
                </c:pt>
                <c:pt idx="1579">
                  <c:v>14135</c:v>
                </c:pt>
                <c:pt idx="1580">
                  <c:v>14772</c:v>
                </c:pt>
                <c:pt idx="1581">
                  <c:v>15774</c:v>
                </c:pt>
                <c:pt idx="1582">
                  <c:v>16262</c:v>
                </c:pt>
                <c:pt idx="1583">
                  <c:v>16845</c:v>
                </c:pt>
                <c:pt idx="1584">
                  <c:v>16955</c:v>
                </c:pt>
                <c:pt idx="1585">
                  <c:v>17171</c:v>
                </c:pt>
                <c:pt idx="1586">
                  <c:v>17390</c:v>
                </c:pt>
                <c:pt idx="1587">
                  <c:v>17366</c:v>
                </c:pt>
                <c:pt idx="1588">
                  <c:v>17220</c:v>
                </c:pt>
                <c:pt idx="1589">
                  <c:v>16633</c:v>
                </c:pt>
                <c:pt idx="1590">
                  <c:v>16303</c:v>
                </c:pt>
                <c:pt idx="1591">
                  <c:v>15683</c:v>
                </c:pt>
                <c:pt idx="1592">
                  <c:v>15347</c:v>
                </c:pt>
                <c:pt idx="1593">
                  <c:v>14530</c:v>
                </c:pt>
                <c:pt idx="1594">
                  <c:v>13811</c:v>
                </c:pt>
                <c:pt idx="1595">
                  <c:v>12974</c:v>
                </c:pt>
                <c:pt idx="1596">
                  <c:v>12427</c:v>
                </c:pt>
                <c:pt idx="1597">
                  <c:v>11460</c:v>
                </c:pt>
                <c:pt idx="1598">
                  <c:v>10632</c:v>
                </c:pt>
                <c:pt idx="1599">
                  <c:v>10233</c:v>
                </c:pt>
                <c:pt idx="1600">
                  <c:v>9368</c:v>
                </c:pt>
                <c:pt idx="1601">
                  <c:v>8701</c:v>
                </c:pt>
                <c:pt idx="1602">
                  <c:v>8088</c:v>
                </c:pt>
                <c:pt idx="1603">
                  <c:v>7616</c:v>
                </c:pt>
                <c:pt idx="1604">
                  <c:v>7053</c:v>
                </c:pt>
                <c:pt idx="1605">
                  <c:v>6674</c:v>
                </c:pt>
                <c:pt idx="1606">
                  <c:v>6393</c:v>
                </c:pt>
                <c:pt idx="1607">
                  <c:v>6068</c:v>
                </c:pt>
                <c:pt idx="1608">
                  <c:v>5861</c:v>
                </c:pt>
                <c:pt idx="1609">
                  <c:v>5487</c:v>
                </c:pt>
                <c:pt idx="1610">
                  <c:v>5286</c:v>
                </c:pt>
                <c:pt idx="1611">
                  <c:v>5041</c:v>
                </c:pt>
                <c:pt idx="1612">
                  <c:v>4883</c:v>
                </c:pt>
                <c:pt idx="1613">
                  <c:v>4684</c:v>
                </c:pt>
                <c:pt idx="1614">
                  <c:v>4594</c:v>
                </c:pt>
                <c:pt idx="1615">
                  <c:v>4501</c:v>
                </c:pt>
                <c:pt idx="1616">
                  <c:v>4460</c:v>
                </c:pt>
                <c:pt idx="1617">
                  <c:v>4431</c:v>
                </c:pt>
                <c:pt idx="1618">
                  <c:v>4216</c:v>
                </c:pt>
                <c:pt idx="1619">
                  <c:v>4103</c:v>
                </c:pt>
                <c:pt idx="1620">
                  <c:v>4136</c:v>
                </c:pt>
                <c:pt idx="1621">
                  <c:v>4114</c:v>
                </c:pt>
                <c:pt idx="1622">
                  <c:v>4114</c:v>
                </c:pt>
                <c:pt idx="1623">
                  <c:v>4064</c:v>
                </c:pt>
                <c:pt idx="1624">
                  <c:v>4103</c:v>
                </c:pt>
                <c:pt idx="1625">
                  <c:v>3950</c:v>
                </c:pt>
                <c:pt idx="1626">
                  <c:v>3984</c:v>
                </c:pt>
                <c:pt idx="1627">
                  <c:v>3945</c:v>
                </c:pt>
                <c:pt idx="1628">
                  <c:v>4040</c:v>
                </c:pt>
                <c:pt idx="1629">
                  <c:v>4002</c:v>
                </c:pt>
                <c:pt idx="1630">
                  <c:v>3885</c:v>
                </c:pt>
                <c:pt idx="1631">
                  <c:v>3896</c:v>
                </c:pt>
                <c:pt idx="1632">
                  <c:v>3873</c:v>
                </c:pt>
                <c:pt idx="1633">
                  <c:v>3842</c:v>
                </c:pt>
                <c:pt idx="1634">
                  <c:v>3923</c:v>
                </c:pt>
                <c:pt idx="1635">
                  <c:v>3726</c:v>
                </c:pt>
                <c:pt idx="1636">
                  <c:v>3818</c:v>
                </c:pt>
                <c:pt idx="1637">
                  <c:v>3759</c:v>
                </c:pt>
                <c:pt idx="1638">
                  <c:v>3750</c:v>
                </c:pt>
                <c:pt idx="1639">
                  <c:v>3640</c:v>
                </c:pt>
                <c:pt idx="1640">
                  <c:v>3730</c:v>
                </c:pt>
                <c:pt idx="1641">
                  <c:v>3756</c:v>
                </c:pt>
                <c:pt idx="1642">
                  <c:v>3679</c:v>
                </c:pt>
                <c:pt idx="1643">
                  <c:v>3698</c:v>
                </c:pt>
                <c:pt idx="1644">
                  <c:v>3738</c:v>
                </c:pt>
                <c:pt idx="1645">
                  <c:v>3753</c:v>
                </c:pt>
                <c:pt idx="1646">
                  <c:v>3719</c:v>
                </c:pt>
                <c:pt idx="1647">
                  <c:v>3697</c:v>
                </c:pt>
                <c:pt idx="1648">
                  <c:v>3815</c:v>
                </c:pt>
                <c:pt idx="1649">
                  <c:v>3636</c:v>
                </c:pt>
                <c:pt idx="1650">
                  <c:v>3724</c:v>
                </c:pt>
                <c:pt idx="1651">
                  <c:v>3594</c:v>
                </c:pt>
                <c:pt idx="1652">
                  <c:v>3690</c:v>
                </c:pt>
                <c:pt idx="1653">
                  <c:v>3731</c:v>
                </c:pt>
                <c:pt idx="1654">
                  <c:v>3768</c:v>
                </c:pt>
                <c:pt idx="1655">
                  <c:v>3660</c:v>
                </c:pt>
                <c:pt idx="1656">
                  <c:v>3656</c:v>
                </c:pt>
                <c:pt idx="1657">
                  <c:v>3664</c:v>
                </c:pt>
                <c:pt idx="1658">
                  <c:v>3775</c:v>
                </c:pt>
                <c:pt idx="1659">
                  <c:v>3643</c:v>
                </c:pt>
                <c:pt idx="1660">
                  <c:v>3588</c:v>
                </c:pt>
                <c:pt idx="1661">
                  <c:v>3551</c:v>
                </c:pt>
                <c:pt idx="1662">
                  <c:v>3628</c:v>
                </c:pt>
                <c:pt idx="1663">
                  <c:v>3602</c:v>
                </c:pt>
                <c:pt idx="1664">
                  <c:v>3643</c:v>
                </c:pt>
                <c:pt idx="1665">
                  <c:v>3533</c:v>
                </c:pt>
                <c:pt idx="1666">
                  <c:v>3682</c:v>
                </c:pt>
                <c:pt idx="1667">
                  <c:v>3589</c:v>
                </c:pt>
                <c:pt idx="1668">
                  <c:v>3651</c:v>
                </c:pt>
                <c:pt idx="1669">
                  <c:v>3559</c:v>
                </c:pt>
                <c:pt idx="1670">
                  <c:v>3589</c:v>
                </c:pt>
                <c:pt idx="1671">
                  <c:v>3597</c:v>
                </c:pt>
                <c:pt idx="1672">
                  <c:v>3586</c:v>
                </c:pt>
                <c:pt idx="1673">
                  <c:v>3548</c:v>
                </c:pt>
                <c:pt idx="1674">
                  <c:v>3469</c:v>
                </c:pt>
                <c:pt idx="1675">
                  <c:v>3525</c:v>
                </c:pt>
                <c:pt idx="1676">
                  <c:v>3614</c:v>
                </c:pt>
                <c:pt idx="1677">
                  <c:v>3478</c:v>
                </c:pt>
                <c:pt idx="1678">
                  <c:v>3556</c:v>
                </c:pt>
                <c:pt idx="1679">
                  <c:v>3559</c:v>
                </c:pt>
                <c:pt idx="1680">
                  <c:v>3565</c:v>
                </c:pt>
                <c:pt idx="1681">
                  <c:v>3527</c:v>
                </c:pt>
                <c:pt idx="1682">
                  <c:v>3545</c:v>
                </c:pt>
                <c:pt idx="1683">
                  <c:v>3580</c:v>
                </c:pt>
                <c:pt idx="1684">
                  <c:v>3483</c:v>
                </c:pt>
                <c:pt idx="1685">
                  <c:v>3556</c:v>
                </c:pt>
                <c:pt idx="1686">
                  <c:v>3445</c:v>
                </c:pt>
                <c:pt idx="1687">
                  <c:v>3500</c:v>
                </c:pt>
                <c:pt idx="1688">
                  <c:v>3470</c:v>
                </c:pt>
                <c:pt idx="1689">
                  <c:v>3562</c:v>
                </c:pt>
                <c:pt idx="1690">
                  <c:v>3481</c:v>
                </c:pt>
                <c:pt idx="1691">
                  <c:v>3409</c:v>
                </c:pt>
                <c:pt idx="1692">
                  <c:v>3496</c:v>
                </c:pt>
                <c:pt idx="1693">
                  <c:v>3619</c:v>
                </c:pt>
                <c:pt idx="1694">
                  <c:v>3579</c:v>
                </c:pt>
                <c:pt idx="1695">
                  <c:v>3477</c:v>
                </c:pt>
                <c:pt idx="1696">
                  <c:v>3500</c:v>
                </c:pt>
                <c:pt idx="1697">
                  <c:v>3541</c:v>
                </c:pt>
                <c:pt idx="1698">
                  <c:v>3486</c:v>
                </c:pt>
                <c:pt idx="1699">
                  <c:v>3502</c:v>
                </c:pt>
                <c:pt idx="1700">
                  <c:v>3543</c:v>
                </c:pt>
                <c:pt idx="1701">
                  <c:v>3345</c:v>
                </c:pt>
                <c:pt idx="1702">
                  <c:v>3439</c:v>
                </c:pt>
                <c:pt idx="1703">
                  <c:v>3426</c:v>
                </c:pt>
                <c:pt idx="1704">
                  <c:v>3443</c:v>
                </c:pt>
                <c:pt idx="1705">
                  <c:v>3513</c:v>
                </c:pt>
                <c:pt idx="1706">
                  <c:v>3562</c:v>
                </c:pt>
                <c:pt idx="1707">
                  <c:v>3552</c:v>
                </c:pt>
                <c:pt idx="1708">
                  <c:v>3473</c:v>
                </c:pt>
                <c:pt idx="1709">
                  <c:v>3419</c:v>
                </c:pt>
                <c:pt idx="1710">
                  <c:v>3499</c:v>
                </c:pt>
                <c:pt idx="1711">
                  <c:v>3486</c:v>
                </c:pt>
                <c:pt idx="1712">
                  <c:v>3407</c:v>
                </c:pt>
                <c:pt idx="1713">
                  <c:v>3515</c:v>
                </c:pt>
                <c:pt idx="1714">
                  <c:v>3474</c:v>
                </c:pt>
                <c:pt idx="1715">
                  <c:v>3502</c:v>
                </c:pt>
                <c:pt idx="1716">
                  <c:v>3417</c:v>
                </c:pt>
                <c:pt idx="1717">
                  <c:v>3455</c:v>
                </c:pt>
                <c:pt idx="1718">
                  <c:v>3454</c:v>
                </c:pt>
                <c:pt idx="1719">
                  <c:v>3370</c:v>
                </c:pt>
                <c:pt idx="1720">
                  <c:v>3548</c:v>
                </c:pt>
                <c:pt idx="1721">
                  <c:v>3454</c:v>
                </c:pt>
                <c:pt idx="1722">
                  <c:v>3453</c:v>
                </c:pt>
                <c:pt idx="1723">
                  <c:v>3506</c:v>
                </c:pt>
                <c:pt idx="1724">
                  <c:v>3403</c:v>
                </c:pt>
                <c:pt idx="1725">
                  <c:v>3420</c:v>
                </c:pt>
                <c:pt idx="1726">
                  <c:v>3494</c:v>
                </c:pt>
                <c:pt idx="1727">
                  <c:v>3423</c:v>
                </c:pt>
                <c:pt idx="1728">
                  <c:v>3456</c:v>
                </c:pt>
                <c:pt idx="1729">
                  <c:v>3408</c:v>
                </c:pt>
                <c:pt idx="1730">
                  <c:v>3440</c:v>
                </c:pt>
                <c:pt idx="1731">
                  <c:v>3433</c:v>
                </c:pt>
                <c:pt idx="1732">
                  <c:v>3298</c:v>
                </c:pt>
                <c:pt idx="1733">
                  <c:v>3388</c:v>
                </c:pt>
                <c:pt idx="1734">
                  <c:v>3429</c:v>
                </c:pt>
                <c:pt idx="1735">
                  <c:v>3452</c:v>
                </c:pt>
                <c:pt idx="1736">
                  <c:v>3508</c:v>
                </c:pt>
                <c:pt idx="1737">
                  <c:v>3413</c:v>
                </c:pt>
                <c:pt idx="1738">
                  <c:v>3286</c:v>
                </c:pt>
                <c:pt idx="1739">
                  <c:v>3365</c:v>
                </c:pt>
                <c:pt idx="1740">
                  <c:v>3443</c:v>
                </c:pt>
                <c:pt idx="1741">
                  <c:v>3456</c:v>
                </c:pt>
                <c:pt idx="1742">
                  <c:v>3491</c:v>
                </c:pt>
                <c:pt idx="1743">
                  <c:v>3410</c:v>
                </c:pt>
                <c:pt idx="1744">
                  <c:v>3482</c:v>
                </c:pt>
                <c:pt idx="1745">
                  <c:v>3383</c:v>
                </c:pt>
                <c:pt idx="1746">
                  <c:v>3404</c:v>
                </c:pt>
                <c:pt idx="1747">
                  <c:v>3426</c:v>
                </c:pt>
                <c:pt idx="1748">
                  <c:v>3509</c:v>
                </c:pt>
                <c:pt idx="1749">
                  <c:v>3481</c:v>
                </c:pt>
                <c:pt idx="1750">
                  <c:v>3438</c:v>
                </c:pt>
                <c:pt idx="1751">
                  <c:v>3404</c:v>
                </c:pt>
                <c:pt idx="1752">
                  <c:v>3390</c:v>
                </c:pt>
                <c:pt idx="1753">
                  <c:v>3362</c:v>
                </c:pt>
                <c:pt idx="1754">
                  <c:v>3384</c:v>
                </c:pt>
                <c:pt idx="1755">
                  <c:v>3456</c:v>
                </c:pt>
                <c:pt idx="1756">
                  <c:v>3401</c:v>
                </c:pt>
                <c:pt idx="1757">
                  <c:v>3379</c:v>
                </c:pt>
                <c:pt idx="1758">
                  <c:v>3291</c:v>
                </c:pt>
                <c:pt idx="1759">
                  <c:v>3380</c:v>
                </c:pt>
                <c:pt idx="1760">
                  <c:v>3310</c:v>
                </c:pt>
                <c:pt idx="1761">
                  <c:v>3348</c:v>
                </c:pt>
                <c:pt idx="1762">
                  <c:v>3312</c:v>
                </c:pt>
                <c:pt idx="1763">
                  <c:v>3430</c:v>
                </c:pt>
                <c:pt idx="1764">
                  <c:v>3376</c:v>
                </c:pt>
                <c:pt idx="1765">
                  <c:v>3194</c:v>
                </c:pt>
                <c:pt idx="1766">
                  <c:v>3250</c:v>
                </c:pt>
                <c:pt idx="1767">
                  <c:v>3203</c:v>
                </c:pt>
                <c:pt idx="1768">
                  <c:v>3366</c:v>
                </c:pt>
                <c:pt idx="1769">
                  <c:v>3399</c:v>
                </c:pt>
                <c:pt idx="1770">
                  <c:v>3343</c:v>
                </c:pt>
                <c:pt idx="1771">
                  <c:v>3330</c:v>
                </c:pt>
                <c:pt idx="1772">
                  <c:v>3269</c:v>
                </c:pt>
                <c:pt idx="1773">
                  <c:v>3279</c:v>
                </c:pt>
                <c:pt idx="1774">
                  <c:v>3225</c:v>
                </c:pt>
                <c:pt idx="1775">
                  <c:v>3355</c:v>
                </c:pt>
                <c:pt idx="1776">
                  <c:v>3257</c:v>
                </c:pt>
                <c:pt idx="1777">
                  <c:v>3293</c:v>
                </c:pt>
                <c:pt idx="1778">
                  <c:v>3325</c:v>
                </c:pt>
                <c:pt idx="1779">
                  <c:v>3294</c:v>
                </c:pt>
                <c:pt idx="1780">
                  <c:v>3318</c:v>
                </c:pt>
                <c:pt idx="1781">
                  <c:v>3287</c:v>
                </c:pt>
                <c:pt idx="1782">
                  <c:v>3357</c:v>
                </c:pt>
                <c:pt idx="1783">
                  <c:v>3379</c:v>
                </c:pt>
                <c:pt idx="1784">
                  <c:v>3380</c:v>
                </c:pt>
                <c:pt idx="1785">
                  <c:v>3308</c:v>
                </c:pt>
                <c:pt idx="1786">
                  <c:v>3258</c:v>
                </c:pt>
                <c:pt idx="1787">
                  <c:v>3333</c:v>
                </c:pt>
                <c:pt idx="1788">
                  <c:v>3265</c:v>
                </c:pt>
                <c:pt idx="1789">
                  <c:v>3250</c:v>
                </c:pt>
                <c:pt idx="1790">
                  <c:v>3323</c:v>
                </c:pt>
                <c:pt idx="1791">
                  <c:v>3215</c:v>
                </c:pt>
                <c:pt idx="1792">
                  <c:v>3194</c:v>
                </c:pt>
                <c:pt idx="1793">
                  <c:v>3193</c:v>
                </c:pt>
                <c:pt idx="1794">
                  <c:v>3242</c:v>
                </c:pt>
                <c:pt idx="1795">
                  <c:v>3242</c:v>
                </c:pt>
                <c:pt idx="1796">
                  <c:v>3285</c:v>
                </c:pt>
                <c:pt idx="1797">
                  <c:v>3254</c:v>
                </c:pt>
                <c:pt idx="1798">
                  <c:v>3336</c:v>
                </c:pt>
                <c:pt idx="1799">
                  <c:v>3474</c:v>
                </c:pt>
                <c:pt idx="1800">
                  <c:v>3387</c:v>
                </c:pt>
                <c:pt idx="1801">
                  <c:v>3307</c:v>
                </c:pt>
                <c:pt idx="1802">
                  <c:v>3289</c:v>
                </c:pt>
                <c:pt idx="1803">
                  <c:v>3341</c:v>
                </c:pt>
                <c:pt idx="1804">
                  <c:v>3326</c:v>
                </c:pt>
                <c:pt idx="1805">
                  <c:v>3355</c:v>
                </c:pt>
                <c:pt idx="1806">
                  <c:v>3446</c:v>
                </c:pt>
                <c:pt idx="1807">
                  <c:v>3351</c:v>
                </c:pt>
                <c:pt idx="1808">
                  <c:v>3445</c:v>
                </c:pt>
                <c:pt idx="1809">
                  <c:v>3534</c:v>
                </c:pt>
                <c:pt idx="1810">
                  <c:v>3663</c:v>
                </c:pt>
                <c:pt idx="1811">
                  <c:v>3688</c:v>
                </c:pt>
                <c:pt idx="1812">
                  <c:v>3586</c:v>
                </c:pt>
                <c:pt idx="1813">
                  <c:v>3549</c:v>
                </c:pt>
                <c:pt idx="1814">
                  <c:v>3571</c:v>
                </c:pt>
                <c:pt idx="1815">
                  <c:v>3517</c:v>
                </c:pt>
                <c:pt idx="1816">
                  <c:v>3528</c:v>
                </c:pt>
                <c:pt idx="1817">
                  <c:v>3533</c:v>
                </c:pt>
                <c:pt idx="1818">
                  <c:v>3476</c:v>
                </c:pt>
                <c:pt idx="1819">
                  <c:v>3607</c:v>
                </c:pt>
                <c:pt idx="1820">
                  <c:v>3611</c:v>
                </c:pt>
                <c:pt idx="1821">
                  <c:v>3544</c:v>
                </c:pt>
                <c:pt idx="1822">
                  <c:v>3660</c:v>
                </c:pt>
                <c:pt idx="1823">
                  <c:v>3557</c:v>
                </c:pt>
                <c:pt idx="1824">
                  <c:v>3476</c:v>
                </c:pt>
                <c:pt idx="1825">
                  <c:v>3479</c:v>
                </c:pt>
                <c:pt idx="1826">
                  <c:v>3482</c:v>
                </c:pt>
                <c:pt idx="1827">
                  <c:v>3494</c:v>
                </c:pt>
                <c:pt idx="1828">
                  <c:v>3559</c:v>
                </c:pt>
                <c:pt idx="1829">
                  <c:v>3530</c:v>
                </c:pt>
                <c:pt idx="1830">
                  <c:v>3631</c:v>
                </c:pt>
                <c:pt idx="1831">
                  <c:v>3399</c:v>
                </c:pt>
                <c:pt idx="1832">
                  <c:v>3665</c:v>
                </c:pt>
                <c:pt idx="1833">
                  <c:v>3537</c:v>
                </c:pt>
                <c:pt idx="1834">
                  <c:v>3613</c:v>
                </c:pt>
                <c:pt idx="1835">
                  <c:v>3602</c:v>
                </c:pt>
                <c:pt idx="1836">
                  <c:v>3651</c:v>
                </c:pt>
                <c:pt idx="1837">
                  <c:v>3687</c:v>
                </c:pt>
                <c:pt idx="1838">
                  <c:v>3880</c:v>
                </c:pt>
                <c:pt idx="1839">
                  <c:v>3816</c:v>
                </c:pt>
                <c:pt idx="1840">
                  <c:v>3952</c:v>
                </c:pt>
                <c:pt idx="1841">
                  <c:v>3997</c:v>
                </c:pt>
                <c:pt idx="1842">
                  <c:v>4105</c:v>
                </c:pt>
                <c:pt idx="1843">
                  <c:v>4203</c:v>
                </c:pt>
                <c:pt idx="1844">
                  <c:v>4378</c:v>
                </c:pt>
                <c:pt idx="1845">
                  <c:v>4304</c:v>
                </c:pt>
                <c:pt idx="1846">
                  <c:v>4274</c:v>
                </c:pt>
                <c:pt idx="1847">
                  <c:v>4231</c:v>
                </c:pt>
                <c:pt idx="1848">
                  <c:v>4146</c:v>
                </c:pt>
                <c:pt idx="1849">
                  <c:v>4132</c:v>
                </c:pt>
                <c:pt idx="1850">
                  <c:v>4119</c:v>
                </c:pt>
                <c:pt idx="1851">
                  <c:v>4119</c:v>
                </c:pt>
                <c:pt idx="1852">
                  <c:v>3979</c:v>
                </c:pt>
                <c:pt idx="1853">
                  <c:v>4050</c:v>
                </c:pt>
                <c:pt idx="1854">
                  <c:v>3942</c:v>
                </c:pt>
                <c:pt idx="1855">
                  <c:v>3902</c:v>
                </c:pt>
                <c:pt idx="1856">
                  <c:v>3743</c:v>
                </c:pt>
                <c:pt idx="1857">
                  <c:v>3734</c:v>
                </c:pt>
                <c:pt idx="1858">
                  <c:v>3570</c:v>
                </c:pt>
                <c:pt idx="1859">
                  <c:v>3720</c:v>
                </c:pt>
                <c:pt idx="1860">
                  <c:v>3557</c:v>
                </c:pt>
                <c:pt idx="1861">
                  <c:v>3516</c:v>
                </c:pt>
                <c:pt idx="1862">
                  <c:v>3405</c:v>
                </c:pt>
                <c:pt idx="1863">
                  <c:v>3289</c:v>
                </c:pt>
                <c:pt idx="1864">
                  <c:v>3331</c:v>
                </c:pt>
                <c:pt idx="1865">
                  <c:v>3336</c:v>
                </c:pt>
                <c:pt idx="1866">
                  <c:v>3348</c:v>
                </c:pt>
                <c:pt idx="1867">
                  <c:v>3336</c:v>
                </c:pt>
                <c:pt idx="1868">
                  <c:v>3245</c:v>
                </c:pt>
                <c:pt idx="1869">
                  <c:v>3291</c:v>
                </c:pt>
                <c:pt idx="1870">
                  <c:v>3240</c:v>
                </c:pt>
                <c:pt idx="1871">
                  <c:v>3158</c:v>
                </c:pt>
                <c:pt idx="1872">
                  <c:v>3111</c:v>
                </c:pt>
                <c:pt idx="1873">
                  <c:v>3191</c:v>
                </c:pt>
                <c:pt idx="1874">
                  <c:v>3198</c:v>
                </c:pt>
                <c:pt idx="1875">
                  <c:v>3215</c:v>
                </c:pt>
                <c:pt idx="1876">
                  <c:v>3134</c:v>
                </c:pt>
                <c:pt idx="1877">
                  <c:v>3175</c:v>
                </c:pt>
                <c:pt idx="1878">
                  <c:v>3145</c:v>
                </c:pt>
                <c:pt idx="1879">
                  <c:v>3144</c:v>
                </c:pt>
                <c:pt idx="1880">
                  <c:v>3150</c:v>
                </c:pt>
                <c:pt idx="1881">
                  <c:v>3168</c:v>
                </c:pt>
                <c:pt idx="1882">
                  <c:v>3260</c:v>
                </c:pt>
                <c:pt idx="1883">
                  <c:v>3183</c:v>
                </c:pt>
                <c:pt idx="1884">
                  <c:v>3086</c:v>
                </c:pt>
                <c:pt idx="1885">
                  <c:v>3162</c:v>
                </c:pt>
                <c:pt idx="1886">
                  <c:v>3142</c:v>
                </c:pt>
                <c:pt idx="1887">
                  <c:v>3166</c:v>
                </c:pt>
                <c:pt idx="1888">
                  <c:v>3229</c:v>
                </c:pt>
                <c:pt idx="1889">
                  <c:v>3165</c:v>
                </c:pt>
                <c:pt idx="1890">
                  <c:v>3017</c:v>
                </c:pt>
                <c:pt idx="1891">
                  <c:v>3054</c:v>
                </c:pt>
                <c:pt idx="1892">
                  <c:v>3183</c:v>
                </c:pt>
                <c:pt idx="1893">
                  <c:v>3174</c:v>
                </c:pt>
                <c:pt idx="1894">
                  <c:v>3129</c:v>
                </c:pt>
                <c:pt idx="1895">
                  <c:v>3169</c:v>
                </c:pt>
                <c:pt idx="1896">
                  <c:v>3121</c:v>
                </c:pt>
                <c:pt idx="1897">
                  <c:v>3110</c:v>
                </c:pt>
                <c:pt idx="1898">
                  <c:v>3043</c:v>
                </c:pt>
                <c:pt idx="1899">
                  <c:v>3131</c:v>
                </c:pt>
                <c:pt idx="1900">
                  <c:v>3065</c:v>
                </c:pt>
                <c:pt idx="1901">
                  <c:v>3128</c:v>
                </c:pt>
                <c:pt idx="1902">
                  <c:v>3132</c:v>
                </c:pt>
                <c:pt idx="1903">
                  <c:v>3178</c:v>
                </c:pt>
                <c:pt idx="1904">
                  <c:v>3109</c:v>
                </c:pt>
                <c:pt idx="1905">
                  <c:v>3067</c:v>
                </c:pt>
                <c:pt idx="1906">
                  <c:v>3195</c:v>
                </c:pt>
                <c:pt idx="1907">
                  <c:v>3173</c:v>
                </c:pt>
                <c:pt idx="1908">
                  <c:v>3153</c:v>
                </c:pt>
                <c:pt idx="1909">
                  <c:v>3043</c:v>
                </c:pt>
                <c:pt idx="1910">
                  <c:v>3096</c:v>
                </c:pt>
                <c:pt idx="1911">
                  <c:v>3015</c:v>
                </c:pt>
                <c:pt idx="1912">
                  <c:v>3110</c:v>
                </c:pt>
                <c:pt idx="1913">
                  <c:v>3126</c:v>
                </c:pt>
                <c:pt idx="1914">
                  <c:v>3160</c:v>
                </c:pt>
                <c:pt idx="1915">
                  <c:v>3052</c:v>
                </c:pt>
                <c:pt idx="1916">
                  <c:v>3152</c:v>
                </c:pt>
                <c:pt idx="1917">
                  <c:v>3094</c:v>
                </c:pt>
                <c:pt idx="1918">
                  <c:v>3054</c:v>
                </c:pt>
                <c:pt idx="1919">
                  <c:v>3047</c:v>
                </c:pt>
                <c:pt idx="1920">
                  <c:v>3055</c:v>
                </c:pt>
                <c:pt idx="1921">
                  <c:v>3048</c:v>
                </c:pt>
                <c:pt idx="1922">
                  <c:v>3122</c:v>
                </c:pt>
                <c:pt idx="1923">
                  <c:v>3013</c:v>
                </c:pt>
                <c:pt idx="1924">
                  <c:v>3058</c:v>
                </c:pt>
                <c:pt idx="1925">
                  <c:v>3041</c:v>
                </c:pt>
                <c:pt idx="1926">
                  <c:v>3082</c:v>
                </c:pt>
                <c:pt idx="1927">
                  <c:v>3028</c:v>
                </c:pt>
                <c:pt idx="1928">
                  <c:v>3092</c:v>
                </c:pt>
                <c:pt idx="1929">
                  <c:v>3083</c:v>
                </c:pt>
                <c:pt idx="1930">
                  <c:v>3126</c:v>
                </c:pt>
                <c:pt idx="1931">
                  <c:v>3054</c:v>
                </c:pt>
                <c:pt idx="1932">
                  <c:v>3102</c:v>
                </c:pt>
                <c:pt idx="1933">
                  <c:v>3037</c:v>
                </c:pt>
                <c:pt idx="1934">
                  <c:v>3133</c:v>
                </c:pt>
                <c:pt idx="1935">
                  <c:v>3083</c:v>
                </c:pt>
                <c:pt idx="1936">
                  <c:v>3087</c:v>
                </c:pt>
                <c:pt idx="1937">
                  <c:v>3164</c:v>
                </c:pt>
                <c:pt idx="1938">
                  <c:v>3005</c:v>
                </c:pt>
                <c:pt idx="1939">
                  <c:v>3094</c:v>
                </c:pt>
                <c:pt idx="1940">
                  <c:v>3085</c:v>
                </c:pt>
                <c:pt idx="1941">
                  <c:v>3099</c:v>
                </c:pt>
                <c:pt idx="1942">
                  <c:v>3125</c:v>
                </c:pt>
                <c:pt idx="1943">
                  <c:v>3137</c:v>
                </c:pt>
                <c:pt idx="1944">
                  <c:v>3051</c:v>
                </c:pt>
                <c:pt idx="1945">
                  <c:v>2990</c:v>
                </c:pt>
                <c:pt idx="1946">
                  <c:v>2997</c:v>
                </c:pt>
                <c:pt idx="1947">
                  <c:v>3106</c:v>
                </c:pt>
                <c:pt idx="1948">
                  <c:v>3040</c:v>
                </c:pt>
                <c:pt idx="1949">
                  <c:v>3019</c:v>
                </c:pt>
                <c:pt idx="1950">
                  <c:v>3092</c:v>
                </c:pt>
                <c:pt idx="1951">
                  <c:v>3065</c:v>
                </c:pt>
                <c:pt idx="1952">
                  <c:v>3019</c:v>
                </c:pt>
                <c:pt idx="1953">
                  <c:v>3089</c:v>
                </c:pt>
                <c:pt idx="1954">
                  <c:v>3003</c:v>
                </c:pt>
                <c:pt idx="1955">
                  <c:v>3101</c:v>
                </c:pt>
                <c:pt idx="1956">
                  <c:v>3063</c:v>
                </c:pt>
                <c:pt idx="1957">
                  <c:v>3003</c:v>
                </c:pt>
                <c:pt idx="1958">
                  <c:v>3160</c:v>
                </c:pt>
                <c:pt idx="1959">
                  <c:v>3025</c:v>
                </c:pt>
                <c:pt idx="1960">
                  <c:v>3053</c:v>
                </c:pt>
                <c:pt idx="1961">
                  <c:v>3013</c:v>
                </c:pt>
                <c:pt idx="1962">
                  <c:v>2829</c:v>
                </c:pt>
                <c:pt idx="1963">
                  <c:v>3112</c:v>
                </c:pt>
                <c:pt idx="1964">
                  <c:v>3043</c:v>
                </c:pt>
                <c:pt idx="1965">
                  <c:v>3073</c:v>
                </c:pt>
                <c:pt idx="1966">
                  <c:v>3039</c:v>
                </c:pt>
                <c:pt idx="1967">
                  <c:v>3032</c:v>
                </c:pt>
                <c:pt idx="1968">
                  <c:v>3089</c:v>
                </c:pt>
                <c:pt idx="1969">
                  <c:v>3043</c:v>
                </c:pt>
                <c:pt idx="1970">
                  <c:v>3092</c:v>
                </c:pt>
                <c:pt idx="1971">
                  <c:v>3076</c:v>
                </c:pt>
                <c:pt idx="1972">
                  <c:v>2989</c:v>
                </c:pt>
                <c:pt idx="1973">
                  <c:v>3080</c:v>
                </c:pt>
                <c:pt idx="1974">
                  <c:v>3069</c:v>
                </c:pt>
                <c:pt idx="1975">
                  <c:v>3076</c:v>
                </c:pt>
                <c:pt idx="1976">
                  <c:v>3012</c:v>
                </c:pt>
                <c:pt idx="1977">
                  <c:v>2999</c:v>
                </c:pt>
                <c:pt idx="1978">
                  <c:v>2999</c:v>
                </c:pt>
                <c:pt idx="1979">
                  <c:v>2993</c:v>
                </c:pt>
                <c:pt idx="1980">
                  <c:v>3008</c:v>
                </c:pt>
                <c:pt idx="1981">
                  <c:v>3063</c:v>
                </c:pt>
                <c:pt idx="1982">
                  <c:v>2976</c:v>
                </c:pt>
                <c:pt idx="1983">
                  <c:v>3000</c:v>
                </c:pt>
                <c:pt idx="1984">
                  <c:v>3014</c:v>
                </c:pt>
                <c:pt idx="1985">
                  <c:v>2967</c:v>
                </c:pt>
                <c:pt idx="1986">
                  <c:v>3111</c:v>
                </c:pt>
                <c:pt idx="1987">
                  <c:v>3085</c:v>
                </c:pt>
                <c:pt idx="1988">
                  <c:v>3058</c:v>
                </c:pt>
                <c:pt idx="1989">
                  <c:v>3052</c:v>
                </c:pt>
                <c:pt idx="1990">
                  <c:v>3014</c:v>
                </c:pt>
                <c:pt idx="1991">
                  <c:v>3079</c:v>
                </c:pt>
                <c:pt idx="1992">
                  <c:v>3027</c:v>
                </c:pt>
                <c:pt idx="1993">
                  <c:v>2993</c:v>
                </c:pt>
                <c:pt idx="1994">
                  <c:v>2986</c:v>
                </c:pt>
                <c:pt idx="1995">
                  <c:v>3007</c:v>
                </c:pt>
                <c:pt idx="1996">
                  <c:v>3079</c:v>
                </c:pt>
                <c:pt idx="1997">
                  <c:v>2923</c:v>
                </c:pt>
                <c:pt idx="1998">
                  <c:v>3004</c:v>
                </c:pt>
                <c:pt idx="1999">
                  <c:v>3096</c:v>
                </c:pt>
                <c:pt idx="2000">
                  <c:v>3059</c:v>
                </c:pt>
                <c:pt idx="2001">
                  <c:v>3047</c:v>
                </c:pt>
                <c:pt idx="2002">
                  <c:v>2923</c:v>
                </c:pt>
                <c:pt idx="2003">
                  <c:v>2953</c:v>
                </c:pt>
                <c:pt idx="2004">
                  <c:v>2977</c:v>
                </c:pt>
                <c:pt idx="2005">
                  <c:v>2951</c:v>
                </c:pt>
                <c:pt idx="2006">
                  <c:v>3035</c:v>
                </c:pt>
                <c:pt idx="2007">
                  <c:v>2963</c:v>
                </c:pt>
                <c:pt idx="2008">
                  <c:v>3082</c:v>
                </c:pt>
                <c:pt idx="2009">
                  <c:v>3005</c:v>
                </c:pt>
                <c:pt idx="2010">
                  <c:v>3013</c:v>
                </c:pt>
                <c:pt idx="2011">
                  <c:v>3103</c:v>
                </c:pt>
                <c:pt idx="2012">
                  <c:v>3049</c:v>
                </c:pt>
                <c:pt idx="2013">
                  <c:v>3074</c:v>
                </c:pt>
                <c:pt idx="2014">
                  <c:v>2984</c:v>
                </c:pt>
                <c:pt idx="2015">
                  <c:v>2984</c:v>
                </c:pt>
                <c:pt idx="2016">
                  <c:v>3057</c:v>
                </c:pt>
                <c:pt idx="2017">
                  <c:v>3039</c:v>
                </c:pt>
                <c:pt idx="2018">
                  <c:v>2984</c:v>
                </c:pt>
                <c:pt idx="2019">
                  <c:v>3105</c:v>
                </c:pt>
                <c:pt idx="2020">
                  <c:v>3031</c:v>
                </c:pt>
                <c:pt idx="2021">
                  <c:v>3064</c:v>
                </c:pt>
                <c:pt idx="2022">
                  <c:v>3015</c:v>
                </c:pt>
                <c:pt idx="2023">
                  <c:v>3084</c:v>
                </c:pt>
                <c:pt idx="2024">
                  <c:v>3029</c:v>
                </c:pt>
                <c:pt idx="2025">
                  <c:v>2973</c:v>
                </c:pt>
                <c:pt idx="2026">
                  <c:v>2981</c:v>
                </c:pt>
                <c:pt idx="2027">
                  <c:v>3063</c:v>
                </c:pt>
                <c:pt idx="2028">
                  <c:v>3062</c:v>
                </c:pt>
                <c:pt idx="2029">
                  <c:v>2969</c:v>
                </c:pt>
                <c:pt idx="2030">
                  <c:v>3061</c:v>
                </c:pt>
                <c:pt idx="2031">
                  <c:v>3122</c:v>
                </c:pt>
                <c:pt idx="2032">
                  <c:v>3052</c:v>
                </c:pt>
                <c:pt idx="2033">
                  <c:v>3046</c:v>
                </c:pt>
                <c:pt idx="2034">
                  <c:v>3081</c:v>
                </c:pt>
                <c:pt idx="2035">
                  <c:v>2980</c:v>
                </c:pt>
                <c:pt idx="2036">
                  <c:v>3005</c:v>
                </c:pt>
                <c:pt idx="2037">
                  <c:v>3004</c:v>
                </c:pt>
                <c:pt idx="2038">
                  <c:v>3057</c:v>
                </c:pt>
                <c:pt idx="2039">
                  <c:v>3098</c:v>
                </c:pt>
                <c:pt idx="2040">
                  <c:v>3045</c:v>
                </c:pt>
                <c:pt idx="2041">
                  <c:v>3073</c:v>
                </c:pt>
                <c:pt idx="2042">
                  <c:v>3031</c:v>
                </c:pt>
                <c:pt idx="2043">
                  <c:v>3026</c:v>
                </c:pt>
                <c:pt idx="2044">
                  <c:v>3047</c:v>
                </c:pt>
                <c:pt idx="2045">
                  <c:v>3016</c:v>
                </c:pt>
                <c:pt idx="2046">
                  <c:v>2937</c:v>
                </c:pt>
                <c:pt idx="2047">
                  <c:v>3044</c:v>
                </c:pt>
                <c:pt idx="2048">
                  <c:v>3098</c:v>
                </c:pt>
                <c:pt idx="2049">
                  <c:v>3033</c:v>
                </c:pt>
                <c:pt idx="2050">
                  <c:v>3064</c:v>
                </c:pt>
                <c:pt idx="2051">
                  <c:v>3013</c:v>
                </c:pt>
                <c:pt idx="2052">
                  <c:v>2966</c:v>
                </c:pt>
                <c:pt idx="2053">
                  <c:v>3064</c:v>
                </c:pt>
                <c:pt idx="2054">
                  <c:v>3102</c:v>
                </c:pt>
                <c:pt idx="2055">
                  <c:v>3025</c:v>
                </c:pt>
                <c:pt idx="2056">
                  <c:v>2988</c:v>
                </c:pt>
                <c:pt idx="2057">
                  <c:v>3056</c:v>
                </c:pt>
                <c:pt idx="2058">
                  <c:v>3013</c:v>
                </c:pt>
                <c:pt idx="2059">
                  <c:v>3086</c:v>
                </c:pt>
                <c:pt idx="2060">
                  <c:v>2942</c:v>
                </c:pt>
                <c:pt idx="2061">
                  <c:v>3009</c:v>
                </c:pt>
                <c:pt idx="2062">
                  <c:v>2940</c:v>
                </c:pt>
                <c:pt idx="2063">
                  <c:v>3012</c:v>
                </c:pt>
                <c:pt idx="2064">
                  <c:v>3083</c:v>
                </c:pt>
                <c:pt idx="2065">
                  <c:v>3000</c:v>
                </c:pt>
                <c:pt idx="2066">
                  <c:v>2990</c:v>
                </c:pt>
                <c:pt idx="2067">
                  <c:v>3028</c:v>
                </c:pt>
                <c:pt idx="2068">
                  <c:v>3095</c:v>
                </c:pt>
                <c:pt idx="2069">
                  <c:v>3023</c:v>
                </c:pt>
                <c:pt idx="2070">
                  <c:v>2920</c:v>
                </c:pt>
                <c:pt idx="2071">
                  <c:v>2982</c:v>
                </c:pt>
                <c:pt idx="2072">
                  <c:v>3034</c:v>
                </c:pt>
                <c:pt idx="2073">
                  <c:v>3042</c:v>
                </c:pt>
                <c:pt idx="2074">
                  <c:v>3050</c:v>
                </c:pt>
                <c:pt idx="2075">
                  <c:v>2986</c:v>
                </c:pt>
                <c:pt idx="2076">
                  <c:v>3147</c:v>
                </c:pt>
                <c:pt idx="2077">
                  <c:v>3061</c:v>
                </c:pt>
                <c:pt idx="2078">
                  <c:v>3062</c:v>
                </c:pt>
                <c:pt idx="2079">
                  <c:v>3071</c:v>
                </c:pt>
                <c:pt idx="2080">
                  <c:v>3063</c:v>
                </c:pt>
                <c:pt idx="2081">
                  <c:v>3064</c:v>
                </c:pt>
                <c:pt idx="2082">
                  <c:v>3008</c:v>
                </c:pt>
                <c:pt idx="2083">
                  <c:v>3054</c:v>
                </c:pt>
                <c:pt idx="2084">
                  <c:v>3094</c:v>
                </c:pt>
                <c:pt idx="2085">
                  <c:v>3090</c:v>
                </c:pt>
                <c:pt idx="2086">
                  <c:v>3132</c:v>
                </c:pt>
                <c:pt idx="2087">
                  <c:v>3091</c:v>
                </c:pt>
                <c:pt idx="2088">
                  <c:v>3051</c:v>
                </c:pt>
                <c:pt idx="2089">
                  <c:v>2976</c:v>
                </c:pt>
                <c:pt idx="2090">
                  <c:v>3109</c:v>
                </c:pt>
                <c:pt idx="2091">
                  <c:v>3161</c:v>
                </c:pt>
                <c:pt idx="2092">
                  <c:v>3118</c:v>
                </c:pt>
                <c:pt idx="2093">
                  <c:v>3093</c:v>
                </c:pt>
                <c:pt idx="2094">
                  <c:v>2962</c:v>
                </c:pt>
                <c:pt idx="2095">
                  <c:v>3114</c:v>
                </c:pt>
                <c:pt idx="2096">
                  <c:v>3031</c:v>
                </c:pt>
                <c:pt idx="2097">
                  <c:v>3048</c:v>
                </c:pt>
                <c:pt idx="2098">
                  <c:v>3049</c:v>
                </c:pt>
                <c:pt idx="2099">
                  <c:v>3066</c:v>
                </c:pt>
                <c:pt idx="2100">
                  <c:v>3061</c:v>
                </c:pt>
                <c:pt idx="2101">
                  <c:v>3101</c:v>
                </c:pt>
                <c:pt idx="2102">
                  <c:v>2979</c:v>
                </c:pt>
                <c:pt idx="2103">
                  <c:v>2953</c:v>
                </c:pt>
                <c:pt idx="2104">
                  <c:v>3039</c:v>
                </c:pt>
                <c:pt idx="2105">
                  <c:v>3078</c:v>
                </c:pt>
                <c:pt idx="2106">
                  <c:v>3047</c:v>
                </c:pt>
                <c:pt idx="2107">
                  <c:v>3053</c:v>
                </c:pt>
                <c:pt idx="2108">
                  <c:v>3014</c:v>
                </c:pt>
                <c:pt idx="2109">
                  <c:v>3088</c:v>
                </c:pt>
                <c:pt idx="2110">
                  <c:v>3055</c:v>
                </c:pt>
                <c:pt idx="2111">
                  <c:v>3029</c:v>
                </c:pt>
                <c:pt idx="2112">
                  <c:v>3097</c:v>
                </c:pt>
                <c:pt idx="2113">
                  <c:v>3051</c:v>
                </c:pt>
                <c:pt idx="2114">
                  <c:v>3018</c:v>
                </c:pt>
                <c:pt idx="2115">
                  <c:v>3093</c:v>
                </c:pt>
                <c:pt idx="2116">
                  <c:v>3154</c:v>
                </c:pt>
                <c:pt idx="2117">
                  <c:v>3059</c:v>
                </c:pt>
                <c:pt idx="2118">
                  <c:v>3151</c:v>
                </c:pt>
                <c:pt idx="2119">
                  <c:v>3187</c:v>
                </c:pt>
                <c:pt idx="2120">
                  <c:v>3049</c:v>
                </c:pt>
                <c:pt idx="2121">
                  <c:v>3074</c:v>
                </c:pt>
                <c:pt idx="2122">
                  <c:v>3151</c:v>
                </c:pt>
                <c:pt idx="2123">
                  <c:v>3137</c:v>
                </c:pt>
                <c:pt idx="2124">
                  <c:v>3182</c:v>
                </c:pt>
                <c:pt idx="2125">
                  <c:v>3165</c:v>
                </c:pt>
                <c:pt idx="2126">
                  <c:v>3150</c:v>
                </c:pt>
                <c:pt idx="2127">
                  <c:v>3132</c:v>
                </c:pt>
                <c:pt idx="2128">
                  <c:v>3395</c:v>
                </c:pt>
                <c:pt idx="2129">
                  <c:v>3353</c:v>
                </c:pt>
                <c:pt idx="2130">
                  <c:v>3446</c:v>
                </c:pt>
                <c:pt idx="2131">
                  <c:v>3430</c:v>
                </c:pt>
                <c:pt idx="2132">
                  <c:v>3542</c:v>
                </c:pt>
                <c:pt idx="2133">
                  <c:v>3553</c:v>
                </c:pt>
                <c:pt idx="2134">
                  <c:v>3583</c:v>
                </c:pt>
                <c:pt idx="2135">
                  <c:v>3708</c:v>
                </c:pt>
                <c:pt idx="2136">
                  <c:v>3775</c:v>
                </c:pt>
                <c:pt idx="2137">
                  <c:v>3862</c:v>
                </c:pt>
                <c:pt idx="2138">
                  <c:v>4004</c:v>
                </c:pt>
                <c:pt idx="2139">
                  <c:v>4211</c:v>
                </c:pt>
                <c:pt idx="2140">
                  <c:v>4366</c:v>
                </c:pt>
                <c:pt idx="2141">
                  <c:v>4559</c:v>
                </c:pt>
                <c:pt idx="2142">
                  <c:v>4763</c:v>
                </c:pt>
                <c:pt idx="2143">
                  <c:v>4983</c:v>
                </c:pt>
                <c:pt idx="2144">
                  <c:v>4992</c:v>
                </c:pt>
                <c:pt idx="2145">
                  <c:v>5272</c:v>
                </c:pt>
                <c:pt idx="2146">
                  <c:v>5471</c:v>
                </c:pt>
                <c:pt idx="2147">
                  <c:v>5636</c:v>
                </c:pt>
                <c:pt idx="2148">
                  <c:v>5967</c:v>
                </c:pt>
                <c:pt idx="2149">
                  <c:v>6274</c:v>
                </c:pt>
                <c:pt idx="2150">
                  <c:v>6735</c:v>
                </c:pt>
                <c:pt idx="2151">
                  <c:v>7005</c:v>
                </c:pt>
                <c:pt idx="2152">
                  <c:v>7542</c:v>
                </c:pt>
                <c:pt idx="2153">
                  <c:v>7970</c:v>
                </c:pt>
                <c:pt idx="2154">
                  <c:v>8467</c:v>
                </c:pt>
                <c:pt idx="2155">
                  <c:v>9149</c:v>
                </c:pt>
                <c:pt idx="2156">
                  <c:v>9626</c:v>
                </c:pt>
                <c:pt idx="2157">
                  <c:v>10327</c:v>
                </c:pt>
                <c:pt idx="2158">
                  <c:v>10508</c:v>
                </c:pt>
                <c:pt idx="2159">
                  <c:v>11331</c:v>
                </c:pt>
                <c:pt idx="2160">
                  <c:v>11739</c:v>
                </c:pt>
                <c:pt idx="2161">
                  <c:v>11971</c:v>
                </c:pt>
                <c:pt idx="2162">
                  <c:v>12330</c:v>
                </c:pt>
                <c:pt idx="2163">
                  <c:v>12487</c:v>
                </c:pt>
                <c:pt idx="2164">
                  <c:v>12457</c:v>
                </c:pt>
                <c:pt idx="2165">
                  <c:v>12484</c:v>
                </c:pt>
                <c:pt idx="2166">
                  <c:v>12450</c:v>
                </c:pt>
                <c:pt idx="2167">
                  <c:v>12344</c:v>
                </c:pt>
                <c:pt idx="2168">
                  <c:v>12191</c:v>
                </c:pt>
                <c:pt idx="2169">
                  <c:v>11716</c:v>
                </c:pt>
                <c:pt idx="2170">
                  <c:v>11611</c:v>
                </c:pt>
                <c:pt idx="2171">
                  <c:v>11095</c:v>
                </c:pt>
                <c:pt idx="2172">
                  <c:v>10653</c:v>
                </c:pt>
                <c:pt idx="2173">
                  <c:v>10230</c:v>
                </c:pt>
                <c:pt idx="2174">
                  <c:v>9905</c:v>
                </c:pt>
                <c:pt idx="2175">
                  <c:v>9265</c:v>
                </c:pt>
                <c:pt idx="2176">
                  <c:v>8799</c:v>
                </c:pt>
                <c:pt idx="2177">
                  <c:v>8284</c:v>
                </c:pt>
                <c:pt idx="2178">
                  <c:v>7876</c:v>
                </c:pt>
                <c:pt idx="2179">
                  <c:v>7271</c:v>
                </c:pt>
                <c:pt idx="2180">
                  <c:v>6925</c:v>
                </c:pt>
                <c:pt idx="2181">
                  <c:v>6532</c:v>
                </c:pt>
                <c:pt idx="2182">
                  <c:v>6095</c:v>
                </c:pt>
                <c:pt idx="2183">
                  <c:v>5713</c:v>
                </c:pt>
                <c:pt idx="2184">
                  <c:v>5422</c:v>
                </c:pt>
                <c:pt idx="2185">
                  <c:v>5152</c:v>
                </c:pt>
                <c:pt idx="2186">
                  <c:v>4852</c:v>
                </c:pt>
                <c:pt idx="2187">
                  <c:v>4632</c:v>
                </c:pt>
                <c:pt idx="2188">
                  <c:v>4367</c:v>
                </c:pt>
                <c:pt idx="2189">
                  <c:v>4133</c:v>
                </c:pt>
                <c:pt idx="2190">
                  <c:v>3959</c:v>
                </c:pt>
                <c:pt idx="2191">
                  <c:v>3897</c:v>
                </c:pt>
                <c:pt idx="2192">
                  <c:v>3738</c:v>
                </c:pt>
                <c:pt idx="2193">
                  <c:v>3615</c:v>
                </c:pt>
                <c:pt idx="2194">
                  <c:v>3471</c:v>
                </c:pt>
                <c:pt idx="2195">
                  <c:v>3463</c:v>
                </c:pt>
                <c:pt idx="2196">
                  <c:v>3393</c:v>
                </c:pt>
                <c:pt idx="2197">
                  <c:v>3273</c:v>
                </c:pt>
                <c:pt idx="2198">
                  <c:v>3269</c:v>
                </c:pt>
                <c:pt idx="2199">
                  <c:v>3221</c:v>
                </c:pt>
                <c:pt idx="2200">
                  <c:v>3256</c:v>
                </c:pt>
                <c:pt idx="2201">
                  <c:v>3152</c:v>
                </c:pt>
                <c:pt idx="2202">
                  <c:v>3144</c:v>
                </c:pt>
                <c:pt idx="2203">
                  <c:v>3113</c:v>
                </c:pt>
                <c:pt idx="2204">
                  <c:v>3108</c:v>
                </c:pt>
                <c:pt idx="2205">
                  <c:v>3032</c:v>
                </c:pt>
                <c:pt idx="2206">
                  <c:v>3049</c:v>
                </c:pt>
                <c:pt idx="2207">
                  <c:v>3030</c:v>
                </c:pt>
                <c:pt idx="2208">
                  <c:v>2945</c:v>
                </c:pt>
                <c:pt idx="2209">
                  <c:v>3035</c:v>
                </c:pt>
                <c:pt idx="2210">
                  <c:v>3079</c:v>
                </c:pt>
                <c:pt idx="2211">
                  <c:v>3032</c:v>
                </c:pt>
                <c:pt idx="2212">
                  <c:v>2986</c:v>
                </c:pt>
                <c:pt idx="2213">
                  <c:v>2994</c:v>
                </c:pt>
                <c:pt idx="2214">
                  <c:v>2990</c:v>
                </c:pt>
                <c:pt idx="2215">
                  <c:v>3017</c:v>
                </c:pt>
                <c:pt idx="2216">
                  <c:v>3007</c:v>
                </c:pt>
                <c:pt idx="2217">
                  <c:v>3006</c:v>
                </c:pt>
                <c:pt idx="2218">
                  <c:v>2874</c:v>
                </c:pt>
                <c:pt idx="2219">
                  <c:v>2820</c:v>
                </c:pt>
                <c:pt idx="2220">
                  <c:v>2921</c:v>
                </c:pt>
                <c:pt idx="2221">
                  <c:v>2978</c:v>
                </c:pt>
                <c:pt idx="2222">
                  <c:v>2960</c:v>
                </c:pt>
                <c:pt idx="2223">
                  <c:v>2842</c:v>
                </c:pt>
                <c:pt idx="2224">
                  <c:v>2888</c:v>
                </c:pt>
                <c:pt idx="2225">
                  <c:v>2831</c:v>
                </c:pt>
                <c:pt idx="2226">
                  <c:v>2849</c:v>
                </c:pt>
                <c:pt idx="2227">
                  <c:v>2861</c:v>
                </c:pt>
                <c:pt idx="2228">
                  <c:v>2882</c:v>
                </c:pt>
                <c:pt idx="2229">
                  <c:v>2874</c:v>
                </c:pt>
                <c:pt idx="2230">
                  <c:v>2867</c:v>
                </c:pt>
                <c:pt idx="2231">
                  <c:v>2867</c:v>
                </c:pt>
                <c:pt idx="2232">
                  <c:v>2899</c:v>
                </c:pt>
                <c:pt idx="2233">
                  <c:v>2920</c:v>
                </c:pt>
                <c:pt idx="2234">
                  <c:v>2983</c:v>
                </c:pt>
                <c:pt idx="2235">
                  <c:v>2817</c:v>
                </c:pt>
                <c:pt idx="2236">
                  <c:v>2908</c:v>
                </c:pt>
                <c:pt idx="2237">
                  <c:v>2886</c:v>
                </c:pt>
                <c:pt idx="2238">
                  <c:v>2956</c:v>
                </c:pt>
                <c:pt idx="2239">
                  <c:v>2792</c:v>
                </c:pt>
                <c:pt idx="2240">
                  <c:v>2903</c:v>
                </c:pt>
                <c:pt idx="2241">
                  <c:v>2919</c:v>
                </c:pt>
                <c:pt idx="2242">
                  <c:v>2875</c:v>
                </c:pt>
                <c:pt idx="2243">
                  <c:v>2815</c:v>
                </c:pt>
                <c:pt idx="2244">
                  <c:v>2827</c:v>
                </c:pt>
                <c:pt idx="2245">
                  <c:v>2881</c:v>
                </c:pt>
                <c:pt idx="2246">
                  <c:v>2805</c:v>
                </c:pt>
                <c:pt idx="2247">
                  <c:v>2930</c:v>
                </c:pt>
                <c:pt idx="2248">
                  <c:v>2906</c:v>
                </c:pt>
                <c:pt idx="2249">
                  <c:v>2889</c:v>
                </c:pt>
                <c:pt idx="2250">
                  <c:v>2871</c:v>
                </c:pt>
                <c:pt idx="2251">
                  <c:v>2880</c:v>
                </c:pt>
                <c:pt idx="2252">
                  <c:v>2798</c:v>
                </c:pt>
                <c:pt idx="2253">
                  <c:v>2843</c:v>
                </c:pt>
                <c:pt idx="2254">
                  <c:v>2900</c:v>
                </c:pt>
                <c:pt idx="2255">
                  <c:v>2855</c:v>
                </c:pt>
                <c:pt idx="2256">
                  <c:v>2858</c:v>
                </c:pt>
                <c:pt idx="2257">
                  <c:v>2893</c:v>
                </c:pt>
                <c:pt idx="2258">
                  <c:v>2775</c:v>
                </c:pt>
                <c:pt idx="2259">
                  <c:v>2825</c:v>
                </c:pt>
                <c:pt idx="2260">
                  <c:v>2868</c:v>
                </c:pt>
                <c:pt idx="2261">
                  <c:v>2813</c:v>
                </c:pt>
                <c:pt idx="2262">
                  <c:v>2747</c:v>
                </c:pt>
                <c:pt idx="2263">
                  <c:v>2845</c:v>
                </c:pt>
                <c:pt idx="2264">
                  <c:v>2807</c:v>
                </c:pt>
                <c:pt idx="2265">
                  <c:v>2906</c:v>
                </c:pt>
                <c:pt idx="2266">
                  <c:v>2774</c:v>
                </c:pt>
                <c:pt idx="2267">
                  <c:v>2830</c:v>
                </c:pt>
                <c:pt idx="2268">
                  <c:v>2821</c:v>
                </c:pt>
                <c:pt idx="2269">
                  <c:v>2833</c:v>
                </c:pt>
                <c:pt idx="2270">
                  <c:v>2712</c:v>
                </c:pt>
                <c:pt idx="2271">
                  <c:v>2837</c:v>
                </c:pt>
                <c:pt idx="2272">
                  <c:v>2810</c:v>
                </c:pt>
                <c:pt idx="2273">
                  <c:v>2826</c:v>
                </c:pt>
                <c:pt idx="2274">
                  <c:v>2759</c:v>
                </c:pt>
                <c:pt idx="2275">
                  <c:v>2766</c:v>
                </c:pt>
                <c:pt idx="2276">
                  <c:v>2711</c:v>
                </c:pt>
                <c:pt idx="2277">
                  <c:v>2746</c:v>
                </c:pt>
                <c:pt idx="2278">
                  <c:v>2760</c:v>
                </c:pt>
                <c:pt idx="2279">
                  <c:v>2788</c:v>
                </c:pt>
                <c:pt idx="2280">
                  <c:v>2716</c:v>
                </c:pt>
                <c:pt idx="2281">
                  <c:v>2754</c:v>
                </c:pt>
                <c:pt idx="2282">
                  <c:v>2797</c:v>
                </c:pt>
                <c:pt idx="2283">
                  <c:v>2785</c:v>
                </c:pt>
                <c:pt idx="2284">
                  <c:v>2852</c:v>
                </c:pt>
                <c:pt idx="2285">
                  <c:v>2784</c:v>
                </c:pt>
                <c:pt idx="2286">
                  <c:v>2806</c:v>
                </c:pt>
                <c:pt idx="2287">
                  <c:v>2836</c:v>
                </c:pt>
                <c:pt idx="2288">
                  <c:v>2869</c:v>
                </c:pt>
                <c:pt idx="2289">
                  <c:v>2816</c:v>
                </c:pt>
                <c:pt idx="2290">
                  <c:v>2702</c:v>
                </c:pt>
                <c:pt idx="2291">
                  <c:v>2797</c:v>
                </c:pt>
                <c:pt idx="2292">
                  <c:v>2845</c:v>
                </c:pt>
                <c:pt idx="2293">
                  <c:v>2670</c:v>
                </c:pt>
                <c:pt idx="2294">
                  <c:v>2726</c:v>
                </c:pt>
                <c:pt idx="2295">
                  <c:v>2731</c:v>
                </c:pt>
                <c:pt idx="2296">
                  <c:v>2747</c:v>
                </c:pt>
                <c:pt idx="2297">
                  <c:v>2801</c:v>
                </c:pt>
                <c:pt idx="2298">
                  <c:v>2795</c:v>
                </c:pt>
                <c:pt idx="2299">
                  <c:v>2707</c:v>
                </c:pt>
                <c:pt idx="2300">
                  <c:v>2819</c:v>
                </c:pt>
                <c:pt idx="2301">
                  <c:v>2750</c:v>
                </c:pt>
                <c:pt idx="2302">
                  <c:v>2784</c:v>
                </c:pt>
                <c:pt idx="2303">
                  <c:v>2720</c:v>
                </c:pt>
                <c:pt idx="2304">
                  <c:v>2859</c:v>
                </c:pt>
                <c:pt idx="2305">
                  <c:v>2775</c:v>
                </c:pt>
                <c:pt idx="2306">
                  <c:v>2745</c:v>
                </c:pt>
                <c:pt idx="2307">
                  <c:v>2793</c:v>
                </c:pt>
                <c:pt idx="2308">
                  <c:v>2853</c:v>
                </c:pt>
                <c:pt idx="2309">
                  <c:v>2726</c:v>
                </c:pt>
                <c:pt idx="2310">
                  <c:v>2720</c:v>
                </c:pt>
                <c:pt idx="2311">
                  <c:v>2822</c:v>
                </c:pt>
                <c:pt idx="2312">
                  <c:v>2733</c:v>
                </c:pt>
                <c:pt idx="2313">
                  <c:v>2758</c:v>
                </c:pt>
                <c:pt idx="2314">
                  <c:v>2738</c:v>
                </c:pt>
                <c:pt idx="2315">
                  <c:v>2663</c:v>
                </c:pt>
                <c:pt idx="2316">
                  <c:v>2758</c:v>
                </c:pt>
                <c:pt idx="2317">
                  <c:v>2693</c:v>
                </c:pt>
                <c:pt idx="2318">
                  <c:v>2758</c:v>
                </c:pt>
                <c:pt idx="2319">
                  <c:v>2761</c:v>
                </c:pt>
                <c:pt idx="2320">
                  <c:v>2745</c:v>
                </c:pt>
                <c:pt idx="2321">
                  <c:v>2680</c:v>
                </c:pt>
                <c:pt idx="2322">
                  <c:v>2627</c:v>
                </c:pt>
                <c:pt idx="2323">
                  <c:v>2653</c:v>
                </c:pt>
                <c:pt idx="2324">
                  <c:v>2759</c:v>
                </c:pt>
                <c:pt idx="2325">
                  <c:v>2691</c:v>
                </c:pt>
                <c:pt idx="2326">
                  <c:v>2762</c:v>
                </c:pt>
                <c:pt idx="2327">
                  <c:v>2758</c:v>
                </c:pt>
                <c:pt idx="2328">
                  <c:v>2826</c:v>
                </c:pt>
                <c:pt idx="2329">
                  <c:v>2844</c:v>
                </c:pt>
                <c:pt idx="2330">
                  <c:v>2733</c:v>
                </c:pt>
                <c:pt idx="2331">
                  <c:v>2763</c:v>
                </c:pt>
                <c:pt idx="2332">
                  <c:v>2826</c:v>
                </c:pt>
                <c:pt idx="2333">
                  <c:v>2794</c:v>
                </c:pt>
                <c:pt idx="2334">
                  <c:v>2667</c:v>
                </c:pt>
                <c:pt idx="2335">
                  <c:v>2717</c:v>
                </c:pt>
                <c:pt idx="2336">
                  <c:v>2648</c:v>
                </c:pt>
                <c:pt idx="2337">
                  <c:v>2707</c:v>
                </c:pt>
                <c:pt idx="2338">
                  <c:v>2722</c:v>
                </c:pt>
                <c:pt idx="2339">
                  <c:v>2710</c:v>
                </c:pt>
                <c:pt idx="2340">
                  <c:v>2706</c:v>
                </c:pt>
                <c:pt idx="2341">
                  <c:v>2773</c:v>
                </c:pt>
                <c:pt idx="2342">
                  <c:v>2721</c:v>
                </c:pt>
                <c:pt idx="2343">
                  <c:v>2684</c:v>
                </c:pt>
                <c:pt idx="2344">
                  <c:v>2695</c:v>
                </c:pt>
                <c:pt idx="2345">
                  <c:v>2737</c:v>
                </c:pt>
                <c:pt idx="2346">
                  <c:v>2756</c:v>
                </c:pt>
                <c:pt idx="2347">
                  <c:v>2652</c:v>
                </c:pt>
                <c:pt idx="2348">
                  <c:v>2748</c:v>
                </c:pt>
                <c:pt idx="2349">
                  <c:v>2733</c:v>
                </c:pt>
                <c:pt idx="2350">
                  <c:v>2662</c:v>
                </c:pt>
                <c:pt idx="2351">
                  <c:v>2745</c:v>
                </c:pt>
                <c:pt idx="2352">
                  <c:v>2818</c:v>
                </c:pt>
                <c:pt idx="2353">
                  <c:v>2762</c:v>
                </c:pt>
                <c:pt idx="2354">
                  <c:v>2687</c:v>
                </c:pt>
                <c:pt idx="2355">
                  <c:v>2693</c:v>
                </c:pt>
                <c:pt idx="2356">
                  <c:v>2641</c:v>
                </c:pt>
                <c:pt idx="2357">
                  <c:v>2691</c:v>
                </c:pt>
                <c:pt idx="2358">
                  <c:v>2749</c:v>
                </c:pt>
                <c:pt idx="2359">
                  <c:v>2678</c:v>
                </c:pt>
                <c:pt idx="2360">
                  <c:v>2690</c:v>
                </c:pt>
                <c:pt idx="2361">
                  <c:v>2677</c:v>
                </c:pt>
                <c:pt idx="2362">
                  <c:v>2664</c:v>
                </c:pt>
                <c:pt idx="2363">
                  <c:v>2664</c:v>
                </c:pt>
                <c:pt idx="2364">
                  <c:v>2773</c:v>
                </c:pt>
                <c:pt idx="2365">
                  <c:v>2740</c:v>
                </c:pt>
                <c:pt idx="2366">
                  <c:v>2739</c:v>
                </c:pt>
                <c:pt idx="2367">
                  <c:v>2713</c:v>
                </c:pt>
                <c:pt idx="2368">
                  <c:v>2714</c:v>
                </c:pt>
                <c:pt idx="2369">
                  <c:v>2675</c:v>
                </c:pt>
                <c:pt idx="2370">
                  <c:v>2667</c:v>
                </c:pt>
                <c:pt idx="2371">
                  <c:v>2719</c:v>
                </c:pt>
                <c:pt idx="2372">
                  <c:v>2764</c:v>
                </c:pt>
                <c:pt idx="2373">
                  <c:v>2663</c:v>
                </c:pt>
                <c:pt idx="2374">
                  <c:v>2750</c:v>
                </c:pt>
                <c:pt idx="2375">
                  <c:v>2631</c:v>
                </c:pt>
                <c:pt idx="2376">
                  <c:v>2625</c:v>
                </c:pt>
                <c:pt idx="2377">
                  <c:v>2626</c:v>
                </c:pt>
                <c:pt idx="2378">
                  <c:v>2642</c:v>
                </c:pt>
                <c:pt idx="2379">
                  <c:v>2629</c:v>
                </c:pt>
                <c:pt idx="2380">
                  <c:v>2701</c:v>
                </c:pt>
                <c:pt idx="2381">
                  <c:v>2633</c:v>
                </c:pt>
                <c:pt idx="2382">
                  <c:v>2640</c:v>
                </c:pt>
                <c:pt idx="2383">
                  <c:v>2613</c:v>
                </c:pt>
                <c:pt idx="2384">
                  <c:v>2669</c:v>
                </c:pt>
                <c:pt idx="2385">
                  <c:v>2744</c:v>
                </c:pt>
                <c:pt idx="2386">
                  <c:v>2612</c:v>
                </c:pt>
                <c:pt idx="2387">
                  <c:v>2662</c:v>
                </c:pt>
                <c:pt idx="2388">
                  <c:v>2736</c:v>
                </c:pt>
                <c:pt idx="2389">
                  <c:v>2667</c:v>
                </c:pt>
                <c:pt idx="2390">
                  <c:v>2665</c:v>
                </c:pt>
                <c:pt idx="2391">
                  <c:v>2650</c:v>
                </c:pt>
                <c:pt idx="2392">
                  <c:v>2735</c:v>
                </c:pt>
                <c:pt idx="2393">
                  <c:v>2732</c:v>
                </c:pt>
                <c:pt idx="2394">
                  <c:v>2691</c:v>
                </c:pt>
                <c:pt idx="2395">
                  <c:v>2717</c:v>
                </c:pt>
                <c:pt idx="2396">
                  <c:v>2597</c:v>
                </c:pt>
                <c:pt idx="2397">
                  <c:v>2635</c:v>
                </c:pt>
                <c:pt idx="2398">
                  <c:v>2612</c:v>
                </c:pt>
                <c:pt idx="2399">
                  <c:v>2561</c:v>
                </c:pt>
                <c:pt idx="2400">
                  <c:v>2569</c:v>
                </c:pt>
                <c:pt idx="2401">
                  <c:v>2661</c:v>
                </c:pt>
                <c:pt idx="2402">
                  <c:v>2719</c:v>
                </c:pt>
                <c:pt idx="2403">
                  <c:v>2610</c:v>
                </c:pt>
                <c:pt idx="2404">
                  <c:v>2662</c:v>
                </c:pt>
                <c:pt idx="2405">
                  <c:v>2560</c:v>
                </c:pt>
                <c:pt idx="2406">
                  <c:v>2620</c:v>
                </c:pt>
                <c:pt idx="2407">
                  <c:v>2719</c:v>
                </c:pt>
                <c:pt idx="2408">
                  <c:v>2739</c:v>
                </c:pt>
                <c:pt idx="2409">
                  <c:v>2650</c:v>
                </c:pt>
                <c:pt idx="2410">
                  <c:v>2611</c:v>
                </c:pt>
                <c:pt idx="2411">
                  <c:v>2669</c:v>
                </c:pt>
                <c:pt idx="2412">
                  <c:v>2676</c:v>
                </c:pt>
                <c:pt idx="2413">
                  <c:v>2702</c:v>
                </c:pt>
                <c:pt idx="2414">
                  <c:v>2643</c:v>
                </c:pt>
                <c:pt idx="2415">
                  <c:v>2653</c:v>
                </c:pt>
                <c:pt idx="2416">
                  <c:v>2723</c:v>
                </c:pt>
                <c:pt idx="2417">
                  <c:v>2739</c:v>
                </c:pt>
                <c:pt idx="2418">
                  <c:v>2689</c:v>
                </c:pt>
                <c:pt idx="2419">
                  <c:v>2578</c:v>
                </c:pt>
                <c:pt idx="2420">
                  <c:v>2690</c:v>
                </c:pt>
                <c:pt idx="2421">
                  <c:v>2679</c:v>
                </c:pt>
                <c:pt idx="2422">
                  <c:v>2623</c:v>
                </c:pt>
                <c:pt idx="2423">
                  <c:v>2551</c:v>
                </c:pt>
                <c:pt idx="2424">
                  <c:v>2565</c:v>
                </c:pt>
                <c:pt idx="2425">
                  <c:v>2619</c:v>
                </c:pt>
                <c:pt idx="2426">
                  <c:v>2641</c:v>
                </c:pt>
                <c:pt idx="2427">
                  <c:v>2548</c:v>
                </c:pt>
                <c:pt idx="2428">
                  <c:v>2677</c:v>
                </c:pt>
                <c:pt idx="2429">
                  <c:v>2815</c:v>
                </c:pt>
                <c:pt idx="2430">
                  <c:v>2774</c:v>
                </c:pt>
                <c:pt idx="2431">
                  <c:v>2699</c:v>
                </c:pt>
                <c:pt idx="2432">
                  <c:v>2726</c:v>
                </c:pt>
                <c:pt idx="2433">
                  <c:v>2713</c:v>
                </c:pt>
                <c:pt idx="2434">
                  <c:v>2702</c:v>
                </c:pt>
                <c:pt idx="2435">
                  <c:v>2813</c:v>
                </c:pt>
                <c:pt idx="2436">
                  <c:v>2834</c:v>
                </c:pt>
                <c:pt idx="2437">
                  <c:v>2717</c:v>
                </c:pt>
                <c:pt idx="2438">
                  <c:v>2727</c:v>
                </c:pt>
                <c:pt idx="2439">
                  <c:v>2764</c:v>
                </c:pt>
                <c:pt idx="2440">
                  <c:v>2749</c:v>
                </c:pt>
                <c:pt idx="2441">
                  <c:v>2714</c:v>
                </c:pt>
                <c:pt idx="2442">
                  <c:v>2786</c:v>
                </c:pt>
                <c:pt idx="2443">
                  <c:v>2789</c:v>
                </c:pt>
                <c:pt idx="2444">
                  <c:v>2760</c:v>
                </c:pt>
                <c:pt idx="2445">
                  <c:v>2726</c:v>
                </c:pt>
                <c:pt idx="2446">
                  <c:v>2735</c:v>
                </c:pt>
                <c:pt idx="2447">
                  <c:v>2777</c:v>
                </c:pt>
                <c:pt idx="2448">
                  <c:v>2825</c:v>
                </c:pt>
                <c:pt idx="2449">
                  <c:v>2800</c:v>
                </c:pt>
                <c:pt idx="2450">
                  <c:v>2821</c:v>
                </c:pt>
                <c:pt idx="2451">
                  <c:v>2918</c:v>
                </c:pt>
                <c:pt idx="2452">
                  <c:v>3002</c:v>
                </c:pt>
                <c:pt idx="2453">
                  <c:v>3052</c:v>
                </c:pt>
                <c:pt idx="2454">
                  <c:v>3340</c:v>
                </c:pt>
                <c:pt idx="2455">
                  <c:v>3685</c:v>
                </c:pt>
                <c:pt idx="2456">
                  <c:v>3864</c:v>
                </c:pt>
                <c:pt idx="2457">
                  <c:v>3773</c:v>
                </c:pt>
                <c:pt idx="2458">
                  <c:v>3570</c:v>
                </c:pt>
                <c:pt idx="2459">
                  <c:v>3328</c:v>
                </c:pt>
                <c:pt idx="2460">
                  <c:v>3229</c:v>
                </c:pt>
                <c:pt idx="2461">
                  <c:v>3067</c:v>
                </c:pt>
                <c:pt idx="2462">
                  <c:v>3080</c:v>
                </c:pt>
                <c:pt idx="2463">
                  <c:v>3134</c:v>
                </c:pt>
                <c:pt idx="2464">
                  <c:v>3187</c:v>
                </c:pt>
                <c:pt idx="2465">
                  <c:v>3311</c:v>
                </c:pt>
                <c:pt idx="2466">
                  <c:v>3344</c:v>
                </c:pt>
                <c:pt idx="2467">
                  <c:v>3483</c:v>
                </c:pt>
                <c:pt idx="2468">
                  <c:v>3519</c:v>
                </c:pt>
                <c:pt idx="2469">
                  <c:v>3569</c:v>
                </c:pt>
                <c:pt idx="2470">
                  <c:v>3484</c:v>
                </c:pt>
                <c:pt idx="2471">
                  <c:v>3336</c:v>
                </c:pt>
                <c:pt idx="2472">
                  <c:v>3280</c:v>
                </c:pt>
                <c:pt idx="2473">
                  <c:v>3344</c:v>
                </c:pt>
                <c:pt idx="2474">
                  <c:v>3441</c:v>
                </c:pt>
                <c:pt idx="2475">
                  <c:v>3387</c:v>
                </c:pt>
                <c:pt idx="2476">
                  <c:v>3215</c:v>
                </c:pt>
                <c:pt idx="2477">
                  <c:v>3268</c:v>
                </c:pt>
                <c:pt idx="2478">
                  <c:v>3109</c:v>
                </c:pt>
                <c:pt idx="2479">
                  <c:v>3058</c:v>
                </c:pt>
                <c:pt idx="2480">
                  <c:v>3090</c:v>
                </c:pt>
                <c:pt idx="2481">
                  <c:v>2932</c:v>
                </c:pt>
                <c:pt idx="2482">
                  <c:v>2919</c:v>
                </c:pt>
                <c:pt idx="2483">
                  <c:v>2896</c:v>
                </c:pt>
                <c:pt idx="2484">
                  <c:v>2826</c:v>
                </c:pt>
                <c:pt idx="2485">
                  <c:v>2953</c:v>
                </c:pt>
                <c:pt idx="2486">
                  <c:v>2996</c:v>
                </c:pt>
                <c:pt idx="2487">
                  <c:v>2892</c:v>
                </c:pt>
                <c:pt idx="2488">
                  <c:v>2856</c:v>
                </c:pt>
                <c:pt idx="2489">
                  <c:v>2807</c:v>
                </c:pt>
                <c:pt idx="2490">
                  <c:v>2739</c:v>
                </c:pt>
                <c:pt idx="2491">
                  <c:v>2702</c:v>
                </c:pt>
                <c:pt idx="2492">
                  <c:v>2797</c:v>
                </c:pt>
                <c:pt idx="2493">
                  <c:v>2674</c:v>
                </c:pt>
                <c:pt idx="2494">
                  <c:v>2686</c:v>
                </c:pt>
                <c:pt idx="2495">
                  <c:v>2741</c:v>
                </c:pt>
                <c:pt idx="2496">
                  <c:v>2566</c:v>
                </c:pt>
                <c:pt idx="2497">
                  <c:v>2622</c:v>
                </c:pt>
                <c:pt idx="2498">
                  <c:v>2519</c:v>
                </c:pt>
                <c:pt idx="2499">
                  <c:v>2553</c:v>
                </c:pt>
                <c:pt idx="2500">
                  <c:v>2582</c:v>
                </c:pt>
                <c:pt idx="2501">
                  <c:v>2676</c:v>
                </c:pt>
                <c:pt idx="2502">
                  <c:v>2583</c:v>
                </c:pt>
                <c:pt idx="2503">
                  <c:v>2568</c:v>
                </c:pt>
                <c:pt idx="2504">
                  <c:v>2592</c:v>
                </c:pt>
                <c:pt idx="2505">
                  <c:v>2526</c:v>
                </c:pt>
                <c:pt idx="2506">
                  <c:v>2614</c:v>
                </c:pt>
                <c:pt idx="2507">
                  <c:v>2506</c:v>
                </c:pt>
                <c:pt idx="2508">
                  <c:v>2561</c:v>
                </c:pt>
                <c:pt idx="2509">
                  <c:v>2499</c:v>
                </c:pt>
                <c:pt idx="2510">
                  <c:v>2530</c:v>
                </c:pt>
                <c:pt idx="2511">
                  <c:v>2517</c:v>
                </c:pt>
                <c:pt idx="2512">
                  <c:v>2604</c:v>
                </c:pt>
                <c:pt idx="2513">
                  <c:v>2503</c:v>
                </c:pt>
                <c:pt idx="2514">
                  <c:v>2443</c:v>
                </c:pt>
                <c:pt idx="2515">
                  <c:v>2451</c:v>
                </c:pt>
                <c:pt idx="2516">
                  <c:v>2520</c:v>
                </c:pt>
                <c:pt idx="2517">
                  <c:v>2589</c:v>
                </c:pt>
                <c:pt idx="2518">
                  <c:v>2659</c:v>
                </c:pt>
                <c:pt idx="2519">
                  <c:v>2601</c:v>
                </c:pt>
                <c:pt idx="2520">
                  <c:v>2568</c:v>
                </c:pt>
                <c:pt idx="2521">
                  <c:v>2599</c:v>
                </c:pt>
                <c:pt idx="2522">
                  <c:v>2554</c:v>
                </c:pt>
                <c:pt idx="2523">
                  <c:v>2634</c:v>
                </c:pt>
                <c:pt idx="2524">
                  <c:v>2614</c:v>
                </c:pt>
                <c:pt idx="2525">
                  <c:v>2517</c:v>
                </c:pt>
                <c:pt idx="2526">
                  <c:v>2491</c:v>
                </c:pt>
                <c:pt idx="2527">
                  <c:v>2478</c:v>
                </c:pt>
                <c:pt idx="2528">
                  <c:v>2528</c:v>
                </c:pt>
                <c:pt idx="2529">
                  <c:v>2568</c:v>
                </c:pt>
                <c:pt idx="2530">
                  <c:v>2591</c:v>
                </c:pt>
                <c:pt idx="2531">
                  <c:v>2536</c:v>
                </c:pt>
                <c:pt idx="2532">
                  <c:v>2481</c:v>
                </c:pt>
                <c:pt idx="2533">
                  <c:v>2543</c:v>
                </c:pt>
                <c:pt idx="2534">
                  <c:v>2511</c:v>
                </c:pt>
                <c:pt idx="2535">
                  <c:v>2642</c:v>
                </c:pt>
                <c:pt idx="2536">
                  <c:v>2619</c:v>
                </c:pt>
                <c:pt idx="2537">
                  <c:v>2505</c:v>
                </c:pt>
                <c:pt idx="2538">
                  <c:v>2452</c:v>
                </c:pt>
                <c:pt idx="2539">
                  <c:v>2517</c:v>
                </c:pt>
                <c:pt idx="2540">
                  <c:v>2478</c:v>
                </c:pt>
                <c:pt idx="2541">
                  <c:v>2516</c:v>
                </c:pt>
                <c:pt idx="2542">
                  <c:v>2463</c:v>
                </c:pt>
                <c:pt idx="2543">
                  <c:v>2476</c:v>
                </c:pt>
                <c:pt idx="2544">
                  <c:v>2422</c:v>
                </c:pt>
                <c:pt idx="2545">
                  <c:v>2565</c:v>
                </c:pt>
                <c:pt idx="2546">
                  <c:v>2573</c:v>
                </c:pt>
                <c:pt idx="2547">
                  <c:v>2538</c:v>
                </c:pt>
                <c:pt idx="2548">
                  <c:v>2496</c:v>
                </c:pt>
                <c:pt idx="2549">
                  <c:v>2585</c:v>
                </c:pt>
                <c:pt idx="2550">
                  <c:v>2511</c:v>
                </c:pt>
                <c:pt idx="2551">
                  <c:v>2549</c:v>
                </c:pt>
                <c:pt idx="2552">
                  <c:v>2446</c:v>
                </c:pt>
                <c:pt idx="2553">
                  <c:v>2498</c:v>
                </c:pt>
                <c:pt idx="2554">
                  <c:v>2462</c:v>
                </c:pt>
                <c:pt idx="2555">
                  <c:v>2535</c:v>
                </c:pt>
                <c:pt idx="2556">
                  <c:v>2530</c:v>
                </c:pt>
                <c:pt idx="2557">
                  <c:v>2492</c:v>
                </c:pt>
                <c:pt idx="2558">
                  <c:v>2461</c:v>
                </c:pt>
                <c:pt idx="2559">
                  <c:v>2470</c:v>
                </c:pt>
                <c:pt idx="2560">
                  <c:v>2472</c:v>
                </c:pt>
                <c:pt idx="2561">
                  <c:v>2469</c:v>
                </c:pt>
                <c:pt idx="2562">
                  <c:v>2472</c:v>
                </c:pt>
                <c:pt idx="2563">
                  <c:v>2503</c:v>
                </c:pt>
                <c:pt idx="2564">
                  <c:v>2464</c:v>
                </c:pt>
                <c:pt idx="2565">
                  <c:v>2499</c:v>
                </c:pt>
                <c:pt idx="2566">
                  <c:v>2480</c:v>
                </c:pt>
                <c:pt idx="2567">
                  <c:v>2399</c:v>
                </c:pt>
                <c:pt idx="2568">
                  <c:v>2491</c:v>
                </c:pt>
                <c:pt idx="2569">
                  <c:v>2540</c:v>
                </c:pt>
                <c:pt idx="2570">
                  <c:v>2490</c:v>
                </c:pt>
                <c:pt idx="2571">
                  <c:v>2432</c:v>
                </c:pt>
                <c:pt idx="2572">
                  <c:v>2489</c:v>
                </c:pt>
                <c:pt idx="2573">
                  <c:v>2531</c:v>
                </c:pt>
                <c:pt idx="2574">
                  <c:v>2533</c:v>
                </c:pt>
                <c:pt idx="2575">
                  <c:v>2465</c:v>
                </c:pt>
                <c:pt idx="2576">
                  <c:v>2572</c:v>
                </c:pt>
                <c:pt idx="2577">
                  <c:v>2440</c:v>
                </c:pt>
                <c:pt idx="2578">
                  <c:v>2460</c:v>
                </c:pt>
                <c:pt idx="2579">
                  <c:v>2471</c:v>
                </c:pt>
                <c:pt idx="2580">
                  <c:v>2481</c:v>
                </c:pt>
                <c:pt idx="2581">
                  <c:v>2534</c:v>
                </c:pt>
                <c:pt idx="2582">
                  <c:v>2502</c:v>
                </c:pt>
                <c:pt idx="2583">
                  <c:v>2533</c:v>
                </c:pt>
                <c:pt idx="2584">
                  <c:v>2577</c:v>
                </c:pt>
                <c:pt idx="2585">
                  <c:v>2493</c:v>
                </c:pt>
                <c:pt idx="2586">
                  <c:v>2490</c:v>
                </c:pt>
                <c:pt idx="2587">
                  <c:v>2401</c:v>
                </c:pt>
                <c:pt idx="2588">
                  <c:v>2457</c:v>
                </c:pt>
                <c:pt idx="2589">
                  <c:v>2420</c:v>
                </c:pt>
                <c:pt idx="2590">
                  <c:v>2449</c:v>
                </c:pt>
                <c:pt idx="2591">
                  <c:v>2422</c:v>
                </c:pt>
                <c:pt idx="2592">
                  <c:v>2426</c:v>
                </c:pt>
                <c:pt idx="2593">
                  <c:v>2473</c:v>
                </c:pt>
                <c:pt idx="2594">
                  <c:v>2487</c:v>
                </c:pt>
                <c:pt idx="2595">
                  <c:v>2430</c:v>
                </c:pt>
                <c:pt idx="2596">
                  <c:v>2470</c:v>
                </c:pt>
                <c:pt idx="2597">
                  <c:v>2514</c:v>
                </c:pt>
                <c:pt idx="2598">
                  <c:v>2469</c:v>
                </c:pt>
                <c:pt idx="2599">
                  <c:v>2461</c:v>
                </c:pt>
                <c:pt idx="2600">
                  <c:v>2438</c:v>
                </c:pt>
                <c:pt idx="2601">
                  <c:v>2403</c:v>
                </c:pt>
                <c:pt idx="2602">
                  <c:v>2457</c:v>
                </c:pt>
                <c:pt idx="2603">
                  <c:v>2436</c:v>
                </c:pt>
                <c:pt idx="2604">
                  <c:v>2410</c:v>
                </c:pt>
                <c:pt idx="2605">
                  <c:v>2474</c:v>
                </c:pt>
                <c:pt idx="2606">
                  <c:v>2432</c:v>
                </c:pt>
                <c:pt idx="2607">
                  <c:v>2453</c:v>
                </c:pt>
                <c:pt idx="2608">
                  <c:v>2451</c:v>
                </c:pt>
                <c:pt idx="2609">
                  <c:v>2480</c:v>
                </c:pt>
                <c:pt idx="2610">
                  <c:v>2428</c:v>
                </c:pt>
                <c:pt idx="2611">
                  <c:v>2395</c:v>
                </c:pt>
                <c:pt idx="2612">
                  <c:v>2548</c:v>
                </c:pt>
                <c:pt idx="2613">
                  <c:v>2444</c:v>
                </c:pt>
                <c:pt idx="2614">
                  <c:v>2468</c:v>
                </c:pt>
                <c:pt idx="2615">
                  <c:v>2514</c:v>
                </c:pt>
                <c:pt idx="2616">
                  <c:v>2495</c:v>
                </c:pt>
                <c:pt idx="2617">
                  <c:v>2508</c:v>
                </c:pt>
                <c:pt idx="2618">
                  <c:v>2504</c:v>
                </c:pt>
                <c:pt idx="2619">
                  <c:v>2474</c:v>
                </c:pt>
                <c:pt idx="2620">
                  <c:v>2435</c:v>
                </c:pt>
                <c:pt idx="2621">
                  <c:v>2440</c:v>
                </c:pt>
                <c:pt idx="2622">
                  <c:v>2464</c:v>
                </c:pt>
                <c:pt idx="2623">
                  <c:v>2394</c:v>
                </c:pt>
                <c:pt idx="2624">
                  <c:v>2409</c:v>
                </c:pt>
                <c:pt idx="2625">
                  <c:v>2411</c:v>
                </c:pt>
                <c:pt idx="2626">
                  <c:v>2394</c:v>
                </c:pt>
                <c:pt idx="2627">
                  <c:v>2425</c:v>
                </c:pt>
                <c:pt idx="2628">
                  <c:v>2521</c:v>
                </c:pt>
                <c:pt idx="2629">
                  <c:v>2402</c:v>
                </c:pt>
                <c:pt idx="2630">
                  <c:v>2459</c:v>
                </c:pt>
                <c:pt idx="2631">
                  <c:v>2506</c:v>
                </c:pt>
                <c:pt idx="2632">
                  <c:v>2378</c:v>
                </c:pt>
                <c:pt idx="2633">
                  <c:v>2324</c:v>
                </c:pt>
                <c:pt idx="2634">
                  <c:v>2508</c:v>
                </c:pt>
                <c:pt idx="2635">
                  <c:v>2365</c:v>
                </c:pt>
                <c:pt idx="2636">
                  <c:v>2316</c:v>
                </c:pt>
                <c:pt idx="2637">
                  <c:v>2357</c:v>
                </c:pt>
                <c:pt idx="2638">
                  <c:v>2451</c:v>
                </c:pt>
                <c:pt idx="2639">
                  <c:v>2455</c:v>
                </c:pt>
                <c:pt idx="2640">
                  <c:v>2391</c:v>
                </c:pt>
                <c:pt idx="2641">
                  <c:v>2439</c:v>
                </c:pt>
                <c:pt idx="2642">
                  <c:v>2435</c:v>
                </c:pt>
                <c:pt idx="2643">
                  <c:v>2379</c:v>
                </c:pt>
                <c:pt idx="2644">
                  <c:v>2419</c:v>
                </c:pt>
                <c:pt idx="2645">
                  <c:v>2448</c:v>
                </c:pt>
                <c:pt idx="2646">
                  <c:v>2461</c:v>
                </c:pt>
                <c:pt idx="2647">
                  <c:v>2373</c:v>
                </c:pt>
                <c:pt idx="2648">
                  <c:v>2439</c:v>
                </c:pt>
                <c:pt idx="2649">
                  <c:v>2464</c:v>
                </c:pt>
                <c:pt idx="2650">
                  <c:v>2450</c:v>
                </c:pt>
                <c:pt idx="2651">
                  <c:v>2426</c:v>
                </c:pt>
                <c:pt idx="2652">
                  <c:v>2404</c:v>
                </c:pt>
                <c:pt idx="2653">
                  <c:v>2481</c:v>
                </c:pt>
                <c:pt idx="2654">
                  <c:v>2423</c:v>
                </c:pt>
                <c:pt idx="2655">
                  <c:v>2436</c:v>
                </c:pt>
                <c:pt idx="2656">
                  <c:v>2376</c:v>
                </c:pt>
                <c:pt idx="2657">
                  <c:v>2397</c:v>
                </c:pt>
                <c:pt idx="2658">
                  <c:v>2340</c:v>
                </c:pt>
                <c:pt idx="2659">
                  <c:v>2375</c:v>
                </c:pt>
                <c:pt idx="2660">
                  <c:v>2328</c:v>
                </c:pt>
                <c:pt idx="2661">
                  <c:v>2509</c:v>
                </c:pt>
                <c:pt idx="2662">
                  <c:v>2431</c:v>
                </c:pt>
                <c:pt idx="2663">
                  <c:v>2434</c:v>
                </c:pt>
                <c:pt idx="2664">
                  <c:v>2356</c:v>
                </c:pt>
                <c:pt idx="2665">
                  <c:v>2463</c:v>
                </c:pt>
                <c:pt idx="2666">
                  <c:v>2436</c:v>
                </c:pt>
                <c:pt idx="2667">
                  <c:v>2415</c:v>
                </c:pt>
                <c:pt idx="2668">
                  <c:v>2354</c:v>
                </c:pt>
                <c:pt idx="2669">
                  <c:v>2432</c:v>
                </c:pt>
                <c:pt idx="2670">
                  <c:v>2403</c:v>
                </c:pt>
                <c:pt idx="2671">
                  <c:v>2396</c:v>
                </c:pt>
                <c:pt idx="2672">
                  <c:v>2305</c:v>
                </c:pt>
                <c:pt idx="2673">
                  <c:v>2381</c:v>
                </c:pt>
                <c:pt idx="2674">
                  <c:v>2450</c:v>
                </c:pt>
                <c:pt idx="2675">
                  <c:v>2364</c:v>
                </c:pt>
                <c:pt idx="2676">
                  <c:v>2413</c:v>
                </c:pt>
                <c:pt idx="2677">
                  <c:v>2346</c:v>
                </c:pt>
                <c:pt idx="2678">
                  <c:v>2407</c:v>
                </c:pt>
                <c:pt idx="2679">
                  <c:v>2395</c:v>
                </c:pt>
                <c:pt idx="2680">
                  <c:v>2444</c:v>
                </c:pt>
                <c:pt idx="2681">
                  <c:v>2364</c:v>
                </c:pt>
                <c:pt idx="2682">
                  <c:v>2360</c:v>
                </c:pt>
                <c:pt idx="2683">
                  <c:v>2437</c:v>
                </c:pt>
                <c:pt idx="2684">
                  <c:v>2396</c:v>
                </c:pt>
                <c:pt idx="2685">
                  <c:v>2410</c:v>
                </c:pt>
                <c:pt idx="2686">
                  <c:v>2359</c:v>
                </c:pt>
                <c:pt idx="2687">
                  <c:v>2426</c:v>
                </c:pt>
                <c:pt idx="2688">
                  <c:v>2458</c:v>
                </c:pt>
                <c:pt idx="2689">
                  <c:v>2274</c:v>
                </c:pt>
                <c:pt idx="2690">
                  <c:v>2413</c:v>
                </c:pt>
                <c:pt idx="2691">
                  <c:v>2399</c:v>
                </c:pt>
                <c:pt idx="2692">
                  <c:v>2341</c:v>
                </c:pt>
                <c:pt idx="2693">
                  <c:v>2385</c:v>
                </c:pt>
                <c:pt idx="2694">
                  <c:v>2290</c:v>
                </c:pt>
                <c:pt idx="2695">
                  <c:v>2330</c:v>
                </c:pt>
                <c:pt idx="2696">
                  <c:v>2378</c:v>
                </c:pt>
                <c:pt idx="2697">
                  <c:v>2321</c:v>
                </c:pt>
                <c:pt idx="2698">
                  <c:v>2370</c:v>
                </c:pt>
                <c:pt idx="2699">
                  <c:v>2328</c:v>
                </c:pt>
                <c:pt idx="2700">
                  <c:v>2327</c:v>
                </c:pt>
                <c:pt idx="2701">
                  <c:v>2348</c:v>
                </c:pt>
                <c:pt idx="2702">
                  <c:v>2282</c:v>
                </c:pt>
                <c:pt idx="2703">
                  <c:v>2281</c:v>
                </c:pt>
                <c:pt idx="2704">
                  <c:v>2352</c:v>
                </c:pt>
                <c:pt idx="2705">
                  <c:v>2294</c:v>
                </c:pt>
                <c:pt idx="2706">
                  <c:v>2351</c:v>
                </c:pt>
                <c:pt idx="2707">
                  <c:v>2328</c:v>
                </c:pt>
                <c:pt idx="2708">
                  <c:v>2321</c:v>
                </c:pt>
                <c:pt idx="2709">
                  <c:v>2325</c:v>
                </c:pt>
                <c:pt idx="2710">
                  <c:v>2388</c:v>
                </c:pt>
                <c:pt idx="2711">
                  <c:v>2475</c:v>
                </c:pt>
                <c:pt idx="2712">
                  <c:v>2413</c:v>
                </c:pt>
                <c:pt idx="2713">
                  <c:v>2304</c:v>
                </c:pt>
                <c:pt idx="2714">
                  <c:v>2345</c:v>
                </c:pt>
                <c:pt idx="2715">
                  <c:v>2414</c:v>
                </c:pt>
                <c:pt idx="2716">
                  <c:v>2345</c:v>
                </c:pt>
                <c:pt idx="2717">
                  <c:v>2369</c:v>
                </c:pt>
                <c:pt idx="2718">
                  <c:v>2343</c:v>
                </c:pt>
                <c:pt idx="2719">
                  <c:v>2361</c:v>
                </c:pt>
                <c:pt idx="2720">
                  <c:v>2336</c:v>
                </c:pt>
                <c:pt idx="2721">
                  <c:v>2316</c:v>
                </c:pt>
                <c:pt idx="2722">
                  <c:v>2336</c:v>
                </c:pt>
                <c:pt idx="2723">
                  <c:v>2426</c:v>
                </c:pt>
                <c:pt idx="2724">
                  <c:v>2333</c:v>
                </c:pt>
                <c:pt idx="2725">
                  <c:v>2279</c:v>
                </c:pt>
                <c:pt idx="2726">
                  <c:v>2249</c:v>
                </c:pt>
                <c:pt idx="2727">
                  <c:v>2269</c:v>
                </c:pt>
                <c:pt idx="2728">
                  <c:v>2370</c:v>
                </c:pt>
                <c:pt idx="2729">
                  <c:v>2359</c:v>
                </c:pt>
                <c:pt idx="2730">
                  <c:v>2400</c:v>
                </c:pt>
                <c:pt idx="2731">
                  <c:v>2328</c:v>
                </c:pt>
                <c:pt idx="2732">
                  <c:v>2374</c:v>
                </c:pt>
                <c:pt idx="2733">
                  <c:v>2333</c:v>
                </c:pt>
                <c:pt idx="2734">
                  <c:v>2402</c:v>
                </c:pt>
                <c:pt idx="2735">
                  <c:v>2354</c:v>
                </c:pt>
                <c:pt idx="2736">
                  <c:v>2304</c:v>
                </c:pt>
                <c:pt idx="2737">
                  <c:v>2372</c:v>
                </c:pt>
                <c:pt idx="2738">
                  <c:v>2370</c:v>
                </c:pt>
                <c:pt idx="2739">
                  <c:v>2305</c:v>
                </c:pt>
                <c:pt idx="2740">
                  <c:v>2301</c:v>
                </c:pt>
                <c:pt idx="2741">
                  <c:v>2359</c:v>
                </c:pt>
                <c:pt idx="2742">
                  <c:v>2389</c:v>
                </c:pt>
                <c:pt idx="2743">
                  <c:v>2286</c:v>
                </c:pt>
                <c:pt idx="2744">
                  <c:v>2260</c:v>
                </c:pt>
                <c:pt idx="2745">
                  <c:v>2340</c:v>
                </c:pt>
                <c:pt idx="2746">
                  <c:v>2295</c:v>
                </c:pt>
                <c:pt idx="2747">
                  <c:v>2353</c:v>
                </c:pt>
                <c:pt idx="2748">
                  <c:v>2328</c:v>
                </c:pt>
                <c:pt idx="2749">
                  <c:v>2328</c:v>
                </c:pt>
                <c:pt idx="2750">
                  <c:v>2335</c:v>
                </c:pt>
                <c:pt idx="2751">
                  <c:v>2304</c:v>
                </c:pt>
                <c:pt idx="2752">
                  <c:v>2295</c:v>
                </c:pt>
                <c:pt idx="2753">
                  <c:v>2338</c:v>
                </c:pt>
                <c:pt idx="2754">
                  <c:v>2283</c:v>
                </c:pt>
                <c:pt idx="2755">
                  <c:v>2326</c:v>
                </c:pt>
                <c:pt idx="2756">
                  <c:v>2281</c:v>
                </c:pt>
                <c:pt idx="2757">
                  <c:v>2283</c:v>
                </c:pt>
                <c:pt idx="2758">
                  <c:v>2275</c:v>
                </c:pt>
                <c:pt idx="2759">
                  <c:v>2352</c:v>
                </c:pt>
                <c:pt idx="2760">
                  <c:v>2353</c:v>
                </c:pt>
                <c:pt idx="2761">
                  <c:v>2346</c:v>
                </c:pt>
                <c:pt idx="2762">
                  <c:v>2360</c:v>
                </c:pt>
                <c:pt idx="2763">
                  <c:v>2312</c:v>
                </c:pt>
                <c:pt idx="2764">
                  <c:v>2422</c:v>
                </c:pt>
                <c:pt idx="2765">
                  <c:v>2391</c:v>
                </c:pt>
                <c:pt idx="2766">
                  <c:v>2267</c:v>
                </c:pt>
                <c:pt idx="2767">
                  <c:v>2282</c:v>
                </c:pt>
                <c:pt idx="2768">
                  <c:v>2334</c:v>
                </c:pt>
                <c:pt idx="2769">
                  <c:v>2288</c:v>
                </c:pt>
                <c:pt idx="2770">
                  <c:v>2191</c:v>
                </c:pt>
                <c:pt idx="2771">
                  <c:v>2313</c:v>
                </c:pt>
                <c:pt idx="2772">
                  <c:v>2297</c:v>
                </c:pt>
                <c:pt idx="2773">
                  <c:v>2284</c:v>
                </c:pt>
                <c:pt idx="2774">
                  <c:v>2311</c:v>
                </c:pt>
                <c:pt idx="2775">
                  <c:v>2261</c:v>
                </c:pt>
                <c:pt idx="2776">
                  <c:v>2245</c:v>
                </c:pt>
                <c:pt idx="2777">
                  <c:v>2350</c:v>
                </c:pt>
                <c:pt idx="2778">
                  <c:v>2331</c:v>
                </c:pt>
                <c:pt idx="2779">
                  <c:v>2391</c:v>
                </c:pt>
                <c:pt idx="2780">
                  <c:v>2345</c:v>
                </c:pt>
                <c:pt idx="2781">
                  <c:v>2314</c:v>
                </c:pt>
                <c:pt idx="2782">
                  <c:v>2301</c:v>
                </c:pt>
                <c:pt idx="2783">
                  <c:v>2341</c:v>
                </c:pt>
                <c:pt idx="2784">
                  <c:v>2271</c:v>
                </c:pt>
                <c:pt idx="2785">
                  <c:v>2208</c:v>
                </c:pt>
                <c:pt idx="2786">
                  <c:v>2300</c:v>
                </c:pt>
                <c:pt idx="2787">
                  <c:v>2320</c:v>
                </c:pt>
                <c:pt idx="2788">
                  <c:v>2317</c:v>
                </c:pt>
                <c:pt idx="2789">
                  <c:v>2307</c:v>
                </c:pt>
                <c:pt idx="2790">
                  <c:v>2253</c:v>
                </c:pt>
                <c:pt idx="2791">
                  <c:v>2337</c:v>
                </c:pt>
                <c:pt idx="2792">
                  <c:v>2292</c:v>
                </c:pt>
                <c:pt idx="2793">
                  <c:v>2257</c:v>
                </c:pt>
                <c:pt idx="2794">
                  <c:v>2310</c:v>
                </c:pt>
                <c:pt idx="2795">
                  <c:v>2228</c:v>
                </c:pt>
                <c:pt idx="2796">
                  <c:v>2373</c:v>
                </c:pt>
                <c:pt idx="2797">
                  <c:v>2297</c:v>
                </c:pt>
                <c:pt idx="2798">
                  <c:v>2304</c:v>
                </c:pt>
                <c:pt idx="2799">
                  <c:v>2340</c:v>
                </c:pt>
                <c:pt idx="2800">
                  <c:v>2238</c:v>
                </c:pt>
                <c:pt idx="2801">
                  <c:v>2239</c:v>
                </c:pt>
                <c:pt idx="2802">
                  <c:v>2307</c:v>
                </c:pt>
                <c:pt idx="2803">
                  <c:v>2330</c:v>
                </c:pt>
                <c:pt idx="2804">
                  <c:v>2350</c:v>
                </c:pt>
                <c:pt idx="2805">
                  <c:v>2287</c:v>
                </c:pt>
                <c:pt idx="2806">
                  <c:v>2243</c:v>
                </c:pt>
                <c:pt idx="2807">
                  <c:v>2248</c:v>
                </c:pt>
                <c:pt idx="2808">
                  <c:v>2325</c:v>
                </c:pt>
                <c:pt idx="2809">
                  <c:v>2369</c:v>
                </c:pt>
                <c:pt idx="2810">
                  <c:v>2347</c:v>
                </c:pt>
                <c:pt idx="2811">
                  <c:v>2272</c:v>
                </c:pt>
                <c:pt idx="2812">
                  <c:v>2343</c:v>
                </c:pt>
                <c:pt idx="2813">
                  <c:v>2327</c:v>
                </c:pt>
                <c:pt idx="2814">
                  <c:v>2276</c:v>
                </c:pt>
                <c:pt idx="2815">
                  <c:v>2235</c:v>
                </c:pt>
                <c:pt idx="2816">
                  <c:v>2223</c:v>
                </c:pt>
                <c:pt idx="2817">
                  <c:v>2334</c:v>
                </c:pt>
                <c:pt idx="2818">
                  <c:v>2272</c:v>
                </c:pt>
                <c:pt idx="2819">
                  <c:v>2312</c:v>
                </c:pt>
                <c:pt idx="2820">
                  <c:v>2339</c:v>
                </c:pt>
                <c:pt idx="2821">
                  <c:v>2300</c:v>
                </c:pt>
                <c:pt idx="2822">
                  <c:v>2334</c:v>
                </c:pt>
                <c:pt idx="2823">
                  <c:v>2336</c:v>
                </c:pt>
                <c:pt idx="2824">
                  <c:v>2325</c:v>
                </c:pt>
                <c:pt idx="2825">
                  <c:v>2198</c:v>
                </c:pt>
                <c:pt idx="2826">
                  <c:v>2316</c:v>
                </c:pt>
                <c:pt idx="2827">
                  <c:v>2226</c:v>
                </c:pt>
                <c:pt idx="2828">
                  <c:v>2331</c:v>
                </c:pt>
                <c:pt idx="2829">
                  <c:v>2309</c:v>
                </c:pt>
                <c:pt idx="2830">
                  <c:v>2328</c:v>
                </c:pt>
                <c:pt idx="2831">
                  <c:v>2215</c:v>
                </c:pt>
                <c:pt idx="2832">
                  <c:v>2302</c:v>
                </c:pt>
                <c:pt idx="2833">
                  <c:v>2248</c:v>
                </c:pt>
                <c:pt idx="2834">
                  <c:v>2205</c:v>
                </c:pt>
                <c:pt idx="2835">
                  <c:v>2283</c:v>
                </c:pt>
                <c:pt idx="2836">
                  <c:v>2314</c:v>
                </c:pt>
                <c:pt idx="2837">
                  <c:v>2325</c:v>
                </c:pt>
                <c:pt idx="2838">
                  <c:v>2287</c:v>
                </c:pt>
                <c:pt idx="2839">
                  <c:v>2226</c:v>
                </c:pt>
                <c:pt idx="2840">
                  <c:v>2262</c:v>
                </c:pt>
                <c:pt idx="2841">
                  <c:v>2248</c:v>
                </c:pt>
                <c:pt idx="2842">
                  <c:v>2287</c:v>
                </c:pt>
                <c:pt idx="2843">
                  <c:v>2276</c:v>
                </c:pt>
                <c:pt idx="2844">
                  <c:v>2263</c:v>
                </c:pt>
                <c:pt idx="2845">
                  <c:v>2330</c:v>
                </c:pt>
                <c:pt idx="2846">
                  <c:v>2194</c:v>
                </c:pt>
                <c:pt idx="2847">
                  <c:v>2234</c:v>
                </c:pt>
                <c:pt idx="2848">
                  <c:v>2246</c:v>
                </c:pt>
                <c:pt idx="2849">
                  <c:v>2379</c:v>
                </c:pt>
                <c:pt idx="2850">
                  <c:v>2293</c:v>
                </c:pt>
                <c:pt idx="2851">
                  <c:v>2300</c:v>
                </c:pt>
                <c:pt idx="2852">
                  <c:v>2229</c:v>
                </c:pt>
                <c:pt idx="2853">
                  <c:v>2288</c:v>
                </c:pt>
                <c:pt idx="2854">
                  <c:v>2322</c:v>
                </c:pt>
                <c:pt idx="2855">
                  <c:v>2184</c:v>
                </c:pt>
                <c:pt idx="2856">
                  <c:v>2216</c:v>
                </c:pt>
                <c:pt idx="2857">
                  <c:v>2185</c:v>
                </c:pt>
                <c:pt idx="2858">
                  <c:v>2228</c:v>
                </c:pt>
                <c:pt idx="2859">
                  <c:v>2309</c:v>
                </c:pt>
                <c:pt idx="2860">
                  <c:v>2229</c:v>
                </c:pt>
                <c:pt idx="2861">
                  <c:v>2285</c:v>
                </c:pt>
                <c:pt idx="2862">
                  <c:v>2293</c:v>
                </c:pt>
                <c:pt idx="2863">
                  <c:v>2327</c:v>
                </c:pt>
                <c:pt idx="2864">
                  <c:v>2243</c:v>
                </c:pt>
                <c:pt idx="2865">
                  <c:v>2320</c:v>
                </c:pt>
                <c:pt idx="2866">
                  <c:v>2258</c:v>
                </c:pt>
                <c:pt idx="2867">
                  <c:v>2227</c:v>
                </c:pt>
                <c:pt idx="2868">
                  <c:v>2304</c:v>
                </c:pt>
                <c:pt idx="2869">
                  <c:v>2301</c:v>
                </c:pt>
                <c:pt idx="2870">
                  <c:v>2303</c:v>
                </c:pt>
                <c:pt idx="2871">
                  <c:v>2261</c:v>
                </c:pt>
                <c:pt idx="2872">
                  <c:v>2226</c:v>
                </c:pt>
                <c:pt idx="2873">
                  <c:v>2228</c:v>
                </c:pt>
                <c:pt idx="2874">
                  <c:v>2269</c:v>
                </c:pt>
                <c:pt idx="2875">
                  <c:v>2335</c:v>
                </c:pt>
                <c:pt idx="2876">
                  <c:v>2334</c:v>
                </c:pt>
                <c:pt idx="2877">
                  <c:v>2390</c:v>
                </c:pt>
                <c:pt idx="2878">
                  <c:v>2249</c:v>
                </c:pt>
                <c:pt idx="2879">
                  <c:v>2274</c:v>
                </c:pt>
                <c:pt idx="2880">
                  <c:v>2233</c:v>
                </c:pt>
                <c:pt idx="2881">
                  <c:v>2228</c:v>
                </c:pt>
                <c:pt idx="2882">
                  <c:v>2256</c:v>
                </c:pt>
                <c:pt idx="2883">
                  <c:v>2304</c:v>
                </c:pt>
                <c:pt idx="2884">
                  <c:v>2196</c:v>
                </c:pt>
                <c:pt idx="2885">
                  <c:v>2229</c:v>
                </c:pt>
                <c:pt idx="2886">
                  <c:v>2320</c:v>
                </c:pt>
                <c:pt idx="2887">
                  <c:v>2298</c:v>
                </c:pt>
                <c:pt idx="2888">
                  <c:v>2263</c:v>
                </c:pt>
                <c:pt idx="2889">
                  <c:v>2265</c:v>
                </c:pt>
                <c:pt idx="2890">
                  <c:v>2205</c:v>
                </c:pt>
                <c:pt idx="2891">
                  <c:v>2271</c:v>
                </c:pt>
                <c:pt idx="2892">
                  <c:v>2260</c:v>
                </c:pt>
                <c:pt idx="2893">
                  <c:v>2286</c:v>
                </c:pt>
                <c:pt idx="2894">
                  <c:v>2252</c:v>
                </c:pt>
                <c:pt idx="2895">
                  <c:v>2275</c:v>
                </c:pt>
                <c:pt idx="2896">
                  <c:v>2242</c:v>
                </c:pt>
                <c:pt idx="2897">
                  <c:v>2231</c:v>
                </c:pt>
                <c:pt idx="2898">
                  <c:v>2261</c:v>
                </c:pt>
                <c:pt idx="2899">
                  <c:v>2275</c:v>
                </c:pt>
                <c:pt idx="2900">
                  <c:v>2270</c:v>
                </c:pt>
                <c:pt idx="2901">
                  <c:v>2288</c:v>
                </c:pt>
                <c:pt idx="2902">
                  <c:v>2244</c:v>
                </c:pt>
                <c:pt idx="2903">
                  <c:v>2244</c:v>
                </c:pt>
                <c:pt idx="2904">
                  <c:v>2258</c:v>
                </c:pt>
                <c:pt idx="2905">
                  <c:v>2271</c:v>
                </c:pt>
                <c:pt idx="2906">
                  <c:v>2263</c:v>
                </c:pt>
                <c:pt idx="2907">
                  <c:v>2221</c:v>
                </c:pt>
                <c:pt idx="2908">
                  <c:v>2232</c:v>
                </c:pt>
                <c:pt idx="2909">
                  <c:v>2292</c:v>
                </c:pt>
                <c:pt idx="2910">
                  <c:v>2262</c:v>
                </c:pt>
                <c:pt idx="2911">
                  <c:v>2227</c:v>
                </c:pt>
                <c:pt idx="2912">
                  <c:v>2260</c:v>
                </c:pt>
                <c:pt idx="2913">
                  <c:v>2238</c:v>
                </c:pt>
                <c:pt idx="2914">
                  <c:v>2317</c:v>
                </c:pt>
                <c:pt idx="2915">
                  <c:v>2347</c:v>
                </c:pt>
                <c:pt idx="2916">
                  <c:v>2205</c:v>
                </c:pt>
                <c:pt idx="2917">
                  <c:v>2255</c:v>
                </c:pt>
                <c:pt idx="2918">
                  <c:v>2344</c:v>
                </c:pt>
                <c:pt idx="2919">
                  <c:v>2268</c:v>
                </c:pt>
                <c:pt idx="2920">
                  <c:v>2220</c:v>
                </c:pt>
                <c:pt idx="2921">
                  <c:v>2349</c:v>
                </c:pt>
                <c:pt idx="2922">
                  <c:v>2273</c:v>
                </c:pt>
                <c:pt idx="2923">
                  <c:v>2227</c:v>
                </c:pt>
                <c:pt idx="2924">
                  <c:v>2249</c:v>
                </c:pt>
                <c:pt idx="2925">
                  <c:v>2322</c:v>
                </c:pt>
                <c:pt idx="2926">
                  <c:v>2267</c:v>
                </c:pt>
                <c:pt idx="2927">
                  <c:v>2157</c:v>
                </c:pt>
                <c:pt idx="2928">
                  <c:v>2217</c:v>
                </c:pt>
                <c:pt idx="2929">
                  <c:v>2237</c:v>
                </c:pt>
                <c:pt idx="2930">
                  <c:v>2298</c:v>
                </c:pt>
                <c:pt idx="2931">
                  <c:v>2265</c:v>
                </c:pt>
                <c:pt idx="2932">
                  <c:v>2284</c:v>
                </c:pt>
                <c:pt idx="2933">
                  <c:v>2285</c:v>
                </c:pt>
                <c:pt idx="2934">
                  <c:v>2267</c:v>
                </c:pt>
                <c:pt idx="2935">
                  <c:v>2244</c:v>
                </c:pt>
                <c:pt idx="2936">
                  <c:v>2290</c:v>
                </c:pt>
                <c:pt idx="2937">
                  <c:v>2271</c:v>
                </c:pt>
                <c:pt idx="2938">
                  <c:v>2237</c:v>
                </c:pt>
                <c:pt idx="2939">
                  <c:v>2242</c:v>
                </c:pt>
                <c:pt idx="2940">
                  <c:v>2212</c:v>
                </c:pt>
                <c:pt idx="2941">
                  <c:v>2221</c:v>
                </c:pt>
                <c:pt idx="2942">
                  <c:v>2246</c:v>
                </c:pt>
                <c:pt idx="2943">
                  <c:v>2320</c:v>
                </c:pt>
                <c:pt idx="2944">
                  <c:v>2267</c:v>
                </c:pt>
                <c:pt idx="2945">
                  <c:v>2238</c:v>
                </c:pt>
                <c:pt idx="2946">
                  <c:v>2306</c:v>
                </c:pt>
                <c:pt idx="2947">
                  <c:v>2288</c:v>
                </c:pt>
                <c:pt idx="2948">
                  <c:v>2227</c:v>
                </c:pt>
                <c:pt idx="2949">
                  <c:v>2304</c:v>
                </c:pt>
                <c:pt idx="2950">
                  <c:v>2294</c:v>
                </c:pt>
                <c:pt idx="2951">
                  <c:v>2242</c:v>
                </c:pt>
                <c:pt idx="2952">
                  <c:v>2281</c:v>
                </c:pt>
                <c:pt idx="2953">
                  <c:v>2223</c:v>
                </c:pt>
                <c:pt idx="2954">
                  <c:v>2211</c:v>
                </c:pt>
                <c:pt idx="2955">
                  <c:v>2336</c:v>
                </c:pt>
                <c:pt idx="2956">
                  <c:v>2305</c:v>
                </c:pt>
                <c:pt idx="2957">
                  <c:v>2226</c:v>
                </c:pt>
                <c:pt idx="2958">
                  <c:v>2217</c:v>
                </c:pt>
                <c:pt idx="2959">
                  <c:v>2225</c:v>
                </c:pt>
                <c:pt idx="2960">
                  <c:v>2283</c:v>
                </c:pt>
                <c:pt idx="2961">
                  <c:v>2222</c:v>
                </c:pt>
                <c:pt idx="2962">
                  <c:v>2318</c:v>
                </c:pt>
                <c:pt idx="2963">
                  <c:v>2329</c:v>
                </c:pt>
                <c:pt idx="2964">
                  <c:v>2259</c:v>
                </c:pt>
                <c:pt idx="2965">
                  <c:v>2349</c:v>
                </c:pt>
                <c:pt idx="2966">
                  <c:v>2237</c:v>
                </c:pt>
                <c:pt idx="2967">
                  <c:v>2222</c:v>
                </c:pt>
                <c:pt idx="2968">
                  <c:v>2215</c:v>
                </c:pt>
                <c:pt idx="2969">
                  <c:v>2208</c:v>
                </c:pt>
                <c:pt idx="2970">
                  <c:v>2286</c:v>
                </c:pt>
                <c:pt idx="2971">
                  <c:v>2217</c:v>
                </c:pt>
                <c:pt idx="2972">
                  <c:v>2214</c:v>
                </c:pt>
                <c:pt idx="2973">
                  <c:v>2217</c:v>
                </c:pt>
                <c:pt idx="2974">
                  <c:v>2201</c:v>
                </c:pt>
                <c:pt idx="2975">
                  <c:v>2120</c:v>
                </c:pt>
                <c:pt idx="2976">
                  <c:v>2224</c:v>
                </c:pt>
                <c:pt idx="2977">
                  <c:v>2222</c:v>
                </c:pt>
                <c:pt idx="2978">
                  <c:v>2163</c:v>
                </c:pt>
                <c:pt idx="2979">
                  <c:v>2229</c:v>
                </c:pt>
                <c:pt idx="2980">
                  <c:v>2264</c:v>
                </c:pt>
                <c:pt idx="2981">
                  <c:v>2235</c:v>
                </c:pt>
                <c:pt idx="2982">
                  <c:v>2310</c:v>
                </c:pt>
                <c:pt idx="2983">
                  <c:v>2286</c:v>
                </c:pt>
                <c:pt idx="2984">
                  <c:v>2291</c:v>
                </c:pt>
                <c:pt idx="2985">
                  <c:v>2228</c:v>
                </c:pt>
                <c:pt idx="2986">
                  <c:v>2307</c:v>
                </c:pt>
                <c:pt idx="2987">
                  <c:v>2232</c:v>
                </c:pt>
                <c:pt idx="2988">
                  <c:v>2327</c:v>
                </c:pt>
                <c:pt idx="2989">
                  <c:v>2369</c:v>
                </c:pt>
                <c:pt idx="2990">
                  <c:v>2235</c:v>
                </c:pt>
                <c:pt idx="2991">
                  <c:v>2288</c:v>
                </c:pt>
                <c:pt idx="2992">
                  <c:v>2302</c:v>
                </c:pt>
                <c:pt idx="2993">
                  <c:v>2329</c:v>
                </c:pt>
                <c:pt idx="2994">
                  <c:v>2305</c:v>
                </c:pt>
                <c:pt idx="2995">
                  <c:v>2316</c:v>
                </c:pt>
                <c:pt idx="2996">
                  <c:v>2279</c:v>
                </c:pt>
                <c:pt idx="2997">
                  <c:v>2343</c:v>
                </c:pt>
                <c:pt idx="2998">
                  <c:v>2423</c:v>
                </c:pt>
                <c:pt idx="2999">
                  <c:v>2359</c:v>
                </c:pt>
                <c:pt idx="3000">
                  <c:v>2316</c:v>
                </c:pt>
                <c:pt idx="3001">
                  <c:v>2443</c:v>
                </c:pt>
                <c:pt idx="3002">
                  <c:v>2378</c:v>
                </c:pt>
                <c:pt idx="3003">
                  <c:v>2351</c:v>
                </c:pt>
                <c:pt idx="3004">
                  <c:v>2328</c:v>
                </c:pt>
                <c:pt idx="3005">
                  <c:v>2397</c:v>
                </c:pt>
                <c:pt idx="3006">
                  <c:v>2476</c:v>
                </c:pt>
                <c:pt idx="3007">
                  <c:v>2427</c:v>
                </c:pt>
                <c:pt idx="3008">
                  <c:v>2392</c:v>
                </c:pt>
                <c:pt idx="3009">
                  <c:v>2456</c:v>
                </c:pt>
                <c:pt idx="3010">
                  <c:v>2444</c:v>
                </c:pt>
                <c:pt idx="3011">
                  <c:v>2477</c:v>
                </c:pt>
                <c:pt idx="3012">
                  <c:v>2385</c:v>
                </c:pt>
                <c:pt idx="3013">
                  <c:v>2506</c:v>
                </c:pt>
                <c:pt idx="3014">
                  <c:v>2518</c:v>
                </c:pt>
                <c:pt idx="3015">
                  <c:v>2480</c:v>
                </c:pt>
                <c:pt idx="3016">
                  <c:v>2465</c:v>
                </c:pt>
                <c:pt idx="3017">
                  <c:v>2448</c:v>
                </c:pt>
                <c:pt idx="3018">
                  <c:v>2494</c:v>
                </c:pt>
                <c:pt idx="3019">
                  <c:v>2488</c:v>
                </c:pt>
                <c:pt idx="3020">
                  <c:v>2474</c:v>
                </c:pt>
                <c:pt idx="3021">
                  <c:v>2543</c:v>
                </c:pt>
                <c:pt idx="3022">
                  <c:v>2429</c:v>
                </c:pt>
                <c:pt idx="3023">
                  <c:v>2440</c:v>
                </c:pt>
                <c:pt idx="3024">
                  <c:v>2464</c:v>
                </c:pt>
                <c:pt idx="3025">
                  <c:v>2546</c:v>
                </c:pt>
                <c:pt idx="3026">
                  <c:v>2516</c:v>
                </c:pt>
                <c:pt idx="3027">
                  <c:v>2498</c:v>
                </c:pt>
                <c:pt idx="3028">
                  <c:v>2495</c:v>
                </c:pt>
                <c:pt idx="3029">
                  <c:v>2434</c:v>
                </c:pt>
                <c:pt idx="3030">
                  <c:v>2509</c:v>
                </c:pt>
                <c:pt idx="3031">
                  <c:v>2418</c:v>
                </c:pt>
                <c:pt idx="3032">
                  <c:v>2496</c:v>
                </c:pt>
                <c:pt idx="3033">
                  <c:v>2401</c:v>
                </c:pt>
                <c:pt idx="3034">
                  <c:v>2341</c:v>
                </c:pt>
                <c:pt idx="3035">
                  <c:v>2505</c:v>
                </c:pt>
                <c:pt idx="3036">
                  <c:v>2484</c:v>
                </c:pt>
                <c:pt idx="3037">
                  <c:v>2436</c:v>
                </c:pt>
                <c:pt idx="3038">
                  <c:v>2429</c:v>
                </c:pt>
                <c:pt idx="3039">
                  <c:v>2389</c:v>
                </c:pt>
                <c:pt idx="3040">
                  <c:v>2404</c:v>
                </c:pt>
                <c:pt idx="3041">
                  <c:v>2350</c:v>
                </c:pt>
                <c:pt idx="3042">
                  <c:v>2374</c:v>
                </c:pt>
                <c:pt idx="3043">
                  <c:v>2455</c:v>
                </c:pt>
                <c:pt idx="3044">
                  <c:v>2419</c:v>
                </c:pt>
                <c:pt idx="3045">
                  <c:v>2443</c:v>
                </c:pt>
                <c:pt idx="3046">
                  <c:v>2449</c:v>
                </c:pt>
                <c:pt idx="3047">
                  <c:v>2431</c:v>
                </c:pt>
                <c:pt idx="3048">
                  <c:v>2402</c:v>
                </c:pt>
                <c:pt idx="3049">
                  <c:v>2399</c:v>
                </c:pt>
                <c:pt idx="3050">
                  <c:v>2366</c:v>
                </c:pt>
                <c:pt idx="3051">
                  <c:v>2335</c:v>
                </c:pt>
                <c:pt idx="3052">
                  <c:v>2396</c:v>
                </c:pt>
                <c:pt idx="3053">
                  <c:v>2385</c:v>
                </c:pt>
                <c:pt idx="3054">
                  <c:v>2337</c:v>
                </c:pt>
                <c:pt idx="3055">
                  <c:v>2349</c:v>
                </c:pt>
                <c:pt idx="3056">
                  <c:v>2394</c:v>
                </c:pt>
                <c:pt idx="3057">
                  <c:v>2443</c:v>
                </c:pt>
                <c:pt idx="3058">
                  <c:v>2403</c:v>
                </c:pt>
                <c:pt idx="3059">
                  <c:v>2340</c:v>
                </c:pt>
                <c:pt idx="3060">
                  <c:v>2299</c:v>
                </c:pt>
                <c:pt idx="3061">
                  <c:v>2389</c:v>
                </c:pt>
                <c:pt idx="3062">
                  <c:v>2360</c:v>
                </c:pt>
                <c:pt idx="3063">
                  <c:v>2351</c:v>
                </c:pt>
                <c:pt idx="3064">
                  <c:v>2318</c:v>
                </c:pt>
                <c:pt idx="3065">
                  <c:v>2427</c:v>
                </c:pt>
                <c:pt idx="3066">
                  <c:v>2275</c:v>
                </c:pt>
                <c:pt idx="3067">
                  <c:v>2380</c:v>
                </c:pt>
                <c:pt idx="3068">
                  <c:v>2308</c:v>
                </c:pt>
                <c:pt idx="3069">
                  <c:v>2302</c:v>
                </c:pt>
                <c:pt idx="3070">
                  <c:v>2301</c:v>
                </c:pt>
                <c:pt idx="3071">
                  <c:v>2333</c:v>
                </c:pt>
                <c:pt idx="3072">
                  <c:v>2367</c:v>
                </c:pt>
                <c:pt idx="3073">
                  <c:v>2284</c:v>
                </c:pt>
                <c:pt idx="3074">
                  <c:v>2321</c:v>
                </c:pt>
                <c:pt idx="3075">
                  <c:v>2336</c:v>
                </c:pt>
                <c:pt idx="3076">
                  <c:v>2345</c:v>
                </c:pt>
                <c:pt idx="3077">
                  <c:v>2282</c:v>
                </c:pt>
                <c:pt idx="3078">
                  <c:v>2377</c:v>
                </c:pt>
                <c:pt idx="3079">
                  <c:v>2402</c:v>
                </c:pt>
                <c:pt idx="3080">
                  <c:v>2333</c:v>
                </c:pt>
                <c:pt idx="3081">
                  <c:v>2306</c:v>
                </c:pt>
                <c:pt idx="3082">
                  <c:v>2340</c:v>
                </c:pt>
                <c:pt idx="3083">
                  <c:v>2247</c:v>
                </c:pt>
                <c:pt idx="3084">
                  <c:v>2227</c:v>
                </c:pt>
                <c:pt idx="3085">
                  <c:v>2266</c:v>
                </c:pt>
                <c:pt idx="3086">
                  <c:v>2216</c:v>
                </c:pt>
                <c:pt idx="3087">
                  <c:v>2237</c:v>
                </c:pt>
                <c:pt idx="3088">
                  <c:v>2259</c:v>
                </c:pt>
                <c:pt idx="3089">
                  <c:v>2344</c:v>
                </c:pt>
                <c:pt idx="3090">
                  <c:v>2251</c:v>
                </c:pt>
                <c:pt idx="3091">
                  <c:v>2219</c:v>
                </c:pt>
                <c:pt idx="3092">
                  <c:v>2257</c:v>
                </c:pt>
                <c:pt idx="3093">
                  <c:v>2300</c:v>
                </c:pt>
                <c:pt idx="3094">
                  <c:v>2215</c:v>
                </c:pt>
                <c:pt idx="3095">
                  <c:v>2293</c:v>
                </c:pt>
                <c:pt idx="3096">
                  <c:v>2217</c:v>
                </c:pt>
                <c:pt idx="3097">
                  <c:v>2243</c:v>
                </c:pt>
                <c:pt idx="3098">
                  <c:v>2287</c:v>
                </c:pt>
                <c:pt idx="3099">
                  <c:v>2143</c:v>
                </c:pt>
                <c:pt idx="3100">
                  <c:v>2221</c:v>
                </c:pt>
                <c:pt idx="3101">
                  <c:v>2226</c:v>
                </c:pt>
                <c:pt idx="3102">
                  <c:v>2184</c:v>
                </c:pt>
                <c:pt idx="3103">
                  <c:v>2240</c:v>
                </c:pt>
                <c:pt idx="3104">
                  <c:v>2244</c:v>
                </c:pt>
                <c:pt idx="3105">
                  <c:v>2206</c:v>
                </c:pt>
                <c:pt idx="3106">
                  <c:v>2209</c:v>
                </c:pt>
                <c:pt idx="3107">
                  <c:v>2268</c:v>
                </c:pt>
                <c:pt idx="3108">
                  <c:v>2244</c:v>
                </c:pt>
                <c:pt idx="3109">
                  <c:v>2193</c:v>
                </c:pt>
                <c:pt idx="3110">
                  <c:v>2313</c:v>
                </c:pt>
                <c:pt idx="3111">
                  <c:v>2233</c:v>
                </c:pt>
                <c:pt idx="3112">
                  <c:v>2206</c:v>
                </c:pt>
                <c:pt idx="3113">
                  <c:v>2209</c:v>
                </c:pt>
                <c:pt idx="3114">
                  <c:v>2282</c:v>
                </c:pt>
                <c:pt idx="3115">
                  <c:v>2208</c:v>
                </c:pt>
                <c:pt idx="3116">
                  <c:v>2243</c:v>
                </c:pt>
                <c:pt idx="3117">
                  <c:v>2220</c:v>
                </c:pt>
                <c:pt idx="3118">
                  <c:v>2272</c:v>
                </c:pt>
                <c:pt idx="3119">
                  <c:v>2227</c:v>
                </c:pt>
                <c:pt idx="3120">
                  <c:v>2186</c:v>
                </c:pt>
                <c:pt idx="3121">
                  <c:v>2194</c:v>
                </c:pt>
                <c:pt idx="3122">
                  <c:v>2201</c:v>
                </c:pt>
                <c:pt idx="3123">
                  <c:v>2155</c:v>
                </c:pt>
                <c:pt idx="3124">
                  <c:v>2260</c:v>
                </c:pt>
                <c:pt idx="3125">
                  <c:v>2167</c:v>
                </c:pt>
                <c:pt idx="3126">
                  <c:v>2173</c:v>
                </c:pt>
                <c:pt idx="3127">
                  <c:v>2170</c:v>
                </c:pt>
                <c:pt idx="3128">
                  <c:v>2179</c:v>
                </c:pt>
                <c:pt idx="3129">
                  <c:v>2277</c:v>
                </c:pt>
                <c:pt idx="3130">
                  <c:v>2127</c:v>
                </c:pt>
                <c:pt idx="3131">
                  <c:v>2201</c:v>
                </c:pt>
                <c:pt idx="3132">
                  <c:v>2168</c:v>
                </c:pt>
                <c:pt idx="3133">
                  <c:v>2186</c:v>
                </c:pt>
                <c:pt idx="3134">
                  <c:v>2199</c:v>
                </c:pt>
                <c:pt idx="3135">
                  <c:v>2216</c:v>
                </c:pt>
                <c:pt idx="3136">
                  <c:v>2158</c:v>
                </c:pt>
                <c:pt idx="3137">
                  <c:v>2242</c:v>
                </c:pt>
                <c:pt idx="3138">
                  <c:v>2244</c:v>
                </c:pt>
                <c:pt idx="3139">
                  <c:v>2220</c:v>
                </c:pt>
                <c:pt idx="3140">
                  <c:v>2279</c:v>
                </c:pt>
                <c:pt idx="3141">
                  <c:v>2189</c:v>
                </c:pt>
                <c:pt idx="3142">
                  <c:v>2220</c:v>
                </c:pt>
                <c:pt idx="3143">
                  <c:v>2134</c:v>
                </c:pt>
                <c:pt idx="3144">
                  <c:v>2165</c:v>
                </c:pt>
                <c:pt idx="3145">
                  <c:v>2151</c:v>
                </c:pt>
                <c:pt idx="3146">
                  <c:v>2223</c:v>
                </c:pt>
                <c:pt idx="3147">
                  <c:v>2230</c:v>
                </c:pt>
                <c:pt idx="3148">
                  <c:v>2183</c:v>
                </c:pt>
                <c:pt idx="3149">
                  <c:v>2179</c:v>
                </c:pt>
                <c:pt idx="3150">
                  <c:v>2212</c:v>
                </c:pt>
                <c:pt idx="3151">
                  <c:v>2099</c:v>
                </c:pt>
                <c:pt idx="3152">
                  <c:v>2171</c:v>
                </c:pt>
                <c:pt idx="3153">
                  <c:v>2121</c:v>
                </c:pt>
                <c:pt idx="3154">
                  <c:v>2189</c:v>
                </c:pt>
                <c:pt idx="3155">
                  <c:v>2099</c:v>
                </c:pt>
                <c:pt idx="3156">
                  <c:v>2210</c:v>
                </c:pt>
                <c:pt idx="3157">
                  <c:v>2168</c:v>
                </c:pt>
                <c:pt idx="3158">
                  <c:v>2062</c:v>
                </c:pt>
                <c:pt idx="3159">
                  <c:v>2177</c:v>
                </c:pt>
                <c:pt idx="3160">
                  <c:v>2167</c:v>
                </c:pt>
                <c:pt idx="3161">
                  <c:v>2215</c:v>
                </c:pt>
                <c:pt idx="3162">
                  <c:v>2202</c:v>
                </c:pt>
                <c:pt idx="3163">
                  <c:v>2240</c:v>
                </c:pt>
                <c:pt idx="3164">
                  <c:v>2201</c:v>
                </c:pt>
                <c:pt idx="3165">
                  <c:v>2251</c:v>
                </c:pt>
                <c:pt idx="3166">
                  <c:v>2183</c:v>
                </c:pt>
                <c:pt idx="3167">
                  <c:v>2214</c:v>
                </c:pt>
                <c:pt idx="3168">
                  <c:v>2216</c:v>
                </c:pt>
                <c:pt idx="3169">
                  <c:v>2230</c:v>
                </c:pt>
                <c:pt idx="3170">
                  <c:v>2174</c:v>
                </c:pt>
                <c:pt idx="3171">
                  <c:v>2159</c:v>
                </c:pt>
                <c:pt idx="3172">
                  <c:v>2114</c:v>
                </c:pt>
                <c:pt idx="3173">
                  <c:v>2156</c:v>
                </c:pt>
                <c:pt idx="3174">
                  <c:v>2214</c:v>
                </c:pt>
                <c:pt idx="3175">
                  <c:v>2182</c:v>
                </c:pt>
                <c:pt idx="3176">
                  <c:v>2131</c:v>
                </c:pt>
                <c:pt idx="3177">
                  <c:v>2177</c:v>
                </c:pt>
                <c:pt idx="3178">
                  <c:v>2107</c:v>
                </c:pt>
                <c:pt idx="3179">
                  <c:v>2126</c:v>
                </c:pt>
                <c:pt idx="3180">
                  <c:v>2125</c:v>
                </c:pt>
                <c:pt idx="3181">
                  <c:v>2132</c:v>
                </c:pt>
                <c:pt idx="3182">
                  <c:v>2056</c:v>
                </c:pt>
                <c:pt idx="3183">
                  <c:v>2204</c:v>
                </c:pt>
                <c:pt idx="3184">
                  <c:v>2237</c:v>
                </c:pt>
                <c:pt idx="3185">
                  <c:v>2124</c:v>
                </c:pt>
                <c:pt idx="3186">
                  <c:v>2058</c:v>
                </c:pt>
                <c:pt idx="3187">
                  <c:v>2233</c:v>
                </c:pt>
                <c:pt idx="3188">
                  <c:v>2194</c:v>
                </c:pt>
                <c:pt idx="3189">
                  <c:v>2130</c:v>
                </c:pt>
                <c:pt idx="3190">
                  <c:v>2224</c:v>
                </c:pt>
                <c:pt idx="3191">
                  <c:v>2208</c:v>
                </c:pt>
                <c:pt idx="3192">
                  <c:v>2235</c:v>
                </c:pt>
                <c:pt idx="3193">
                  <c:v>2159</c:v>
                </c:pt>
                <c:pt idx="3194">
                  <c:v>2156</c:v>
                </c:pt>
                <c:pt idx="3195">
                  <c:v>2200</c:v>
                </c:pt>
                <c:pt idx="3196">
                  <c:v>2177</c:v>
                </c:pt>
                <c:pt idx="3197">
                  <c:v>2089</c:v>
                </c:pt>
                <c:pt idx="3198">
                  <c:v>2133</c:v>
                </c:pt>
                <c:pt idx="3199">
                  <c:v>2147</c:v>
                </c:pt>
                <c:pt idx="3200">
                  <c:v>2145</c:v>
                </c:pt>
                <c:pt idx="3201">
                  <c:v>2212</c:v>
                </c:pt>
                <c:pt idx="3202">
                  <c:v>2237</c:v>
                </c:pt>
                <c:pt idx="3203">
                  <c:v>2164</c:v>
                </c:pt>
                <c:pt idx="3204">
                  <c:v>2253</c:v>
                </c:pt>
                <c:pt idx="3205">
                  <c:v>2113</c:v>
                </c:pt>
                <c:pt idx="3206">
                  <c:v>2185</c:v>
                </c:pt>
                <c:pt idx="3207">
                  <c:v>2169</c:v>
                </c:pt>
                <c:pt idx="3208">
                  <c:v>2218</c:v>
                </c:pt>
                <c:pt idx="3209">
                  <c:v>2143</c:v>
                </c:pt>
                <c:pt idx="3210">
                  <c:v>2186</c:v>
                </c:pt>
                <c:pt idx="3211">
                  <c:v>2176</c:v>
                </c:pt>
                <c:pt idx="3212">
                  <c:v>2108</c:v>
                </c:pt>
                <c:pt idx="3213">
                  <c:v>2166</c:v>
                </c:pt>
                <c:pt idx="3214">
                  <c:v>2213</c:v>
                </c:pt>
                <c:pt idx="3215">
                  <c:v>2194</c:v>
                </c:pt>
                <c:pt idx="3216">
                  <c:v>2137</c:v>
                </c:pt>
                <c:pt idx="3217">
                  <c:v>2186</c:v>
                </c:pt>
                <c:pt idx="3218">
                  <c:v>2127</c:v>
                </c:pt>
                <c:pt idx="3219">
                  <c:v>2154</c:v>
                </c:pt>
                <c:pt idx="3220">
                  <c:v>2178</c:v>
                </c:pt>
                <c:pt idx="3221">
                  <c:v>2178</c:v>
                </c:pt>
                <c:pt idx="3222">
                  <c:v>2233</c:v>
                </c:pt>
                <c:pt idx="3223">
                  <c:v>2127</c:v>
                </c:pt>
                <c:pt idx="3224">
                  <c:v>2120</c:v>
                </c:pt>
                <c:pt idx="3225">
                  <c:v>2193</c:v>
                </c:pt>
                <c:pt idx="3226">
                  <c:v>2195</c:v>
                </c:pt>
                <c:pt idx="3227">
                  <c:v>2180</c:v>
                </c:pt>
                <c:pt idx="3228">
                  <c:v>2136</c:v>
                </c:pt>
                <c:pt idx="3229">
                  <c:v>2190</c:v>
                </c:pt>
                <c:pt idx="3230">
                  <c:v>2156</c:v>
                </c:pt>
                <c:pt idx="3231">
                  <c:v>2158</c:v>
                </c:pt>
                <c:pt idx="3232">
                  <c:v>2187</c:v>
                </c:pt>
                <c:pt idx="3233">
                  <c:v>2217</c:v>
                </c:pt>
                <c:pt idx="3234">
                  <c:v>2191</c:v>
                </c:pt>
                <c:pt idx="3235">
                  <c:v>2157</c:v>
                </c:pt>
                <c:pt idx="3236">
                  <c:v>2149</c:v>
                </c:pt>
                <c:pt idx="3237">
                  <c:v>2263</c:v>
                </c:pt>
                <c:pt idx="3238">
                  <c:v>2203</c:v>
                </c:pt>
                <c:pt idx="3239">
                  <c:v>2156</c:v>
                </c:pt>
                <c:pt idx="3240">
                  <c:v>2087</c:v>
                </c:pt>
                <c:pt idx="3241">
                  <c:v>2152</c:v>
                </c:pt>
                <c:pt idx="3242">
                  <c:v>2170</c:v>
                </c:pt>
                <c:pt idx="3243">
                  <c:v>2227</c:v>
                </c:pt>
                <c:pt idx="3244">
                  <c:v>2131</c:v>
                </c:pt>
                <c:pt idx="3245">
                  <c:v>2128</c:v>
                </c:pt>
                <c:pt idx="3246">
                  <c:v>2146</c:v>
                </c:pt>
                <c:pt idx="3247">
                  <c:v>2070</c:v>
                </c:pt>
                <c:pt idx="3248">
                  <c:v>2207</c:v>
                </c:pt>
                <c:pt idx="3249">
                  <c:v>2111</c:v>
                </c:pt>
                <c:pt idx="3250">
                  <c:v>2189</c:v>
                </c:pt>
                <c:pt idx="3251">
                  <c:v>2198</c:v>
                </c:pt>
                <c:pt idx="3252">
                  <c:v>2193</c:v>
                </c:pt>
                <c:pt idx="3253">
                  <c:v>2170</c:v>
                </c:pt>
                <c:pt idx="3254">
                  <c:v>2196</c:v>
                </c:pt>
                <c:pt idx="3255">
                  <c:v>2091</c:v>
                </c:pt>
                <c:pt idx="3256">
                  <c:v>2176</c:v>
                </c:pt>
                <c:pt idx="3257">
                  <c:v>2195</c:v>
                </c:pt>
                <c:pt idx="3258">
                  <c:v>2156</c:v>
                </c:pt>
                <c:pt idx="3259">
                  <c:v>2105</c:v>
                </c:pt>
                <c:pt idx="3260">
                  <c:v>2182</c:v>
                </c:pt>
                <c:pt idx="3261">
                  <c:v>2120</c:v>
                </c:pt>
                <c:pt idx="3262">
                  <c:v>2129</c:v>
                </c:pt>
                <c:pt idx="3263">
                  <c:v>2134</c:v>
                </c:pt>
                <c:pt idx="3264">
                  <c:v>2219</c:v>
                </c:pt>
                <c:pt idx="3265">
                  <c:v>2125</c:v>
                </c:pt>
                <c:pt idx="3266">
                  <c:v>2170</c:v>
                </c:pt>
                <c:pt idx="3267">
                  <c:v>2152</c:v>
                </c:pt>
                <c:pt idx="3268">
                  <c:v>2133</c:v>
                </c:pt>
                <c:pt idx="3269">
                  <c:v>2057</c:v>
                </c:pt>
                <c:pt idx="3270">
                  <c:v>2096</c:v>
                </c:pt>
                <c:pt idx="3271">
                  <c:v>2152</c:v>
                </c:pt>
                <c:pt idx="3272">
                  <c:v>2103</c:v>
                </c:pt>
                <c:pt idx="3273">
                  <c:v>2226</c:v>
                </c:pt>
                <c:pt idx="3274">
                  <c:v>2182</c:v>
                </c:pt>
                <c:pt idx="3275">
                  <c:v>2141</c:v>
                </c:pt>
                <c:pt idx="3276">
                  <c:v>2108</c:v>
                </c:pt>
                <c:pt idx="3277">
                  <c:v>2124</c:v>
                </c:pt>
                <c:pt idx="3278">
                  <c:v>2167</c:v>
                </c:pt>
                <c:pt idx="3279">
                  <c:v>2113</c:v>
                </c:pt>
                <c:pt idx="3280">
                  <c:v>2165</c:v>
                </c:pt>
                <c:pt idx="3281">
                  <c:v>2177</c:v>
                </c:pt>
                <c:pt idx="3282">
                  <c:v>2143</c:v>
                </c:pt>
                <c:pt idx="3283">
                  <c:v>2143</c:v>
                </c:pt>
                <c:pt idx="3284">
                  <c:v>2069</c:v>
                </c:pt>
                <c:pt idx="3285">
                  <c:v>2167</c:v>
                </c:pt>
                <c:pt idx="3286">
                  <c:v>2213</c:v>
                </c:pt>
                <c:pt idx="3287">
                  <c:v>2150</c:v>
                </c:pt>
                <c:pt idx="3288">
                  <c:v>2116</c:v>
                </c:pt>
                <c:pt idx="3289">
                  <c:v>2109</c:v>
                </c:pt>
                <c:pt idx="3290">
                  <c:v>2065</c:v>
                </c:pt>
                <c:pt idx="3291">
                  <c:v>2198</c:v>
                </c:pt>
                <c:pt idx="3292">
                  <c:v>2199</c:v>
                </c:pt>
                <c:pt idx="3293">
                  <c:v>2167</c:v>
                </c:pt>
                <c:pt idx="3294">
                  <c:v>2123</c:v>
                </c:pt>
                <c:pt idx="3295">
                  <c:v>2139</c:v>
                </c:pt>
                <c:pt idx="3296">
                  <c:v>2189</c:v>
                </c:pt>
                <c:pt idx="3297">
                  <c:v>2126</c:v>
                </c:pt>
                <c:pt idx="3298">
                  <c:v>2078</c:v>
                </c:pt>
                <c:pt idx="3299">
                  <c:v>2152</c:v>
                </c:pt>
                <c:pt idx="3300">
                  <c:v>2206</c:v>
                </c:pt>
                <c:pt idx="3301">
                  <c:v>2199</c:v>
                </c:pt>
                <c:pt idx="3302">
                  <c:v>2138</c:v>
                </c:pt>
                <c:pt idx="3303">
                  <c:v>2150</c:v>
                </c:pt>
                <c:pt idx="3304">
                  <c:v>2133</c:v>
                </c:pt>
                <c:pt idx="3305">
                  <c:v>2159</c:v>
                </c:pt>
                <c:pt idx="3306">
                  <c:v>2160</c:v>
                </c:pt>
                <c:pt idx="3307">
                  <c:v>2089</c:v>
                </c:pt>
                <c:pt idx="3308">
                  <c:v>2161</c:v>
                </c:pt>
                <c:pt idx="3309">
                  <c:v>2085</c:v>
                </c:pt>
                <c:pt idx="3310">
                  <c:v>2148</c:v>
                </c:pt>
                <c:pt idx="3311">
                  <c:v>2109</c:v>
                </c:pt>
                <c:pt idx="3312">
                  <c:v>2119</c:v>
                </c:pt>
                <c:pt idx="3313">
                  <c:v>2203</c:v>
                </c:pt>
                <c:pt idx="3314">
                  <c:v>2118</c:v>
                </c:pt>
                <c:pt idx="3315">
                  <c:v>2216</c:v>
                </c:pt>
                <c:pt idx="3316">
                  <c:v>2134</c:v>
                </c:pt>
                <c:pt idx="3317">
                  <c:v>2171</c:v>
                </c:pt>
                <c:pt idx="3318">
                  <c:v>2125</c:v>
                </c:pt>
                <c:pt idx="3319">
                  <c:v>2142</c:v>
                </c:pt>
                <c:pt idx="3320">
                  <c:v>2206</c:v>
                </c:pt>
                <c:pt idx="3321">
                  <c:v>2142</c:v>
                </c:pt>
                <c:pt idx="3322">
                  <c:v>2204</c:v>
                </c:pt>
                <c:pt idx="3323">
                  <c:v>2153</c:v>
                </c:pt>
                <c:pt idx="3324">
                  <c:v>2177</c:v>
                </c:pt>
                <c:pt idx="3325">
                  <c:v>2253</c:v>
                </c:pt>
                <c:pt idx="3326">
                  <c:v>2145</c:v>
                </c:pt>
                <c:pt idx="3327">
                  <c:v>2213</c:v>
                </c:pt>
                <c:pt idx="3328">
                  <c:v>2186</c:v>
                </c:pt>
                <c:pt idx="3329">
                  <c:v>2161</c:v>
                </c:pt>
                <c:pt idx="3330">
                  <c:v>2140</c:v>
                </c:pt>
                <c:pt idx="3331">
                  <c:v>2152</c:v>
                </c:pt>
                <c:pt idx="3332">
                  <c:v>2194</c:v>
                </c:pt>
                <c:pt idx="3333">
                  <c:v>2136</c:v>
                </c:pt>
                <c:pt idx="3334">
                  <c:v>2106</c:v>
                </c:pt>
                <c:pt idx="3335">
                  <c:v>2182</c:v>
                </c:pt>
                <c:pt idx="3336">
                  <c:v>2127</c:v>
                </c:pt>
                <c:pt idx="3337">
                  <c:v>2156</c:v>
                </c:pt>
                <c:pt idx="3338">
                  <c:v>2188</c:v>
                </c:pt>
                <c:pt idx="3339">
                  <c:v>2069</c:v>
                </c:pt>
                <c:pt idx="3340">
                  <c:v>2106</c:v>
                </c:pt>
                <c:pt idx="3341">
                  <c:v>2126</c:v>
                </c:pt>
                <c:pt idx="3342">
                  <c:v>2142</c:v>
                </c:pt>
                <c:pt idx="3343">
                  <c:v>2171</c:v>
                </c:pt>
                <c:pt idx="3344">
                  <c:v>2152</c:v>
                </c:pt>
                <c:pt idx="3345">
                  <c:v>2150</c:v>
                </c:pt>
                <c:pt idx="3346">
                  <c:v>2135</c:v>
                </c:pt>
                <c:pt idx="3347">
                  <c:v>2125</c:v>
                </c:pt>
                <c:pt idx="3348">
                  <c:v>2194</c:v>
                </c:pt>
                <c:pt idx="3349">
                  <c:v>2119</c:v>
                </c:pt>
                <c:pt idx="3350">
                  <c:v>2183</c:v>
                </c:pt>
                <c:pt idx="3351">
                  <c:v>2280</c:v>
                </c:pt>
                <c:pt idx="3352">
                  <c:v>2202</c:v>
                </c:pt>
                <c:pt idx="3353">
                  <c:v>2135</c:v>
                </c:pt>
                <c:pt idx="3354">
                  <c:v>2149</c:v>
                </c:pt>
                <c:pt idx="3355">
                  <c:v>2114</c:v>
                </c:pt>
                <c:pt idx="3356">
                  <c:v>2132</c:v>
                </c:pt>
                <c:pt idx="3357">
                  <c:v>2143</c:v>
                </c:pt>
                <c:pt idx="3358">
                  <c:v>2100</c:v>
                </c:pt>
                <c:pt idx="3359">
                  <c:v>2149</c:v>
                </c:pt>
                <c:pt idx="3360">
                  <c:v>2220</c:v>
                </c:pt>
                <c:pt idx="3361">
                  <c:v>2236</c:v>
                </c:pt>
                <c:pt idx="3362">
                  <c:v>2145</c:v>
                </c:pt>
                <c:pt idx="3363">
                  <c:v>2211</c:v>
                </c:pt>
                <c:pt idx="3364">
                  <c:v>2103</c:v>
                </c:pt>
                <c:pt idx="3365">
                  <c:v>2073</c:v>
                </c:pt>
                <c:pt idx="3366">
                  <c:v>2157</c:v>
                </c:pt>
                <c:pt idx="3367">
                  <c:v>2203</c:v>
                </c:pt>
                <c:pt idx="3368">
                  <c:v>2193</c:v>
                </c:pt>
                <c:pt idx="3369">
                  <c:v>2154</c:v>
                </c:pt>
                <c:pt idx="3370">
                  <c:v>2256</c:v>
                </c:pt>
                <c:pt idx="3371">
                  <c:v>2147</c:v>
                </c:pt>
                <c:pt idx="3372">
                  <c:v>2087</c:v>
                </c:pt>
                <c:pt idx="3373">
                  <c:v>2149</c:v>
                </c:pt>
                <c:pt idx="3374">
                  <c:v>2179</c:v>
                </c:pt>
                <c:pt idx="3375">
                  <c:v>2141</c:v>
                </c:pt>
                <c:pt idx="3376">
                  <c:v>2124</c:v>
                </c:pt>
                <c:pt idx="3377">
                  <c:v>2223</c:v>
                </c:pt>
                <c:pt idx="3378">
                  <c:v>2127</c:v>
                </c:pt>
                <c:pt idx="3379">
                  <c:v>2117</c:v>
                </c:pt>
                <c:pt idx="3380">
                  <c:v>2105</c:v>
                </c:pt>
                <c:pt idx="3381">
                  <c:v>2157</c:v>
                </c:pt>
                <c:pt idx="3382">
                  <c:v>2145</c:v>
                </c:pt>
                <c:pt idx="3383">
                  <c:v>2182</c:v>
                </c:pt>
                <c:pt idx="3384">
                  <c:v>2182</c:v>
                </c:pt>
                <c:pt idx="3385">
                  <c:v>2119</c:v>
                </c:pt>
                <c:pt idx="3386">
                  <c:v>2165</c:v>
                </c:pt>
                <c:pt idx="3387">
                  <c:v>2196</c:v>
                </c:pt>
                <c:pt idx="3388">
                  <c:v>2266</c:v>
                </c:pt>
                <c:pt idx="3389">
                  <c:v>2178</c:v>
                </c:pt>
                <c:pt idx="3390">
                  <c:v>2163</c:v>
                </c:pt>
                <c:pt idx="3391">
                  <c:v>2138</c:v>
                </c:pt>
                <c:pt idx="3392">
                  <c:v>2154</c:v>
                </c:pt>
                <c:pt idx="3393">
                  <c:v>2197</c:v>
                </c:pt>
                <c:pt idx="3394">
                  <c:v>2148</c:v>
                </c:pt>
                <c:pt idx="3395">
                  <c:v>2239</c:v>
                </c:pt>
                <c:pt idx="3396">
                  <c:v>2264</c:v>
                </c:pt>
                <c:pt idx="3397">
                  <c:v>2260</c:v>
                </c:pt>
                <c:pt idx="3398">
                  <c:v>2180</c:v>
                </c:pt>
                <c:pt idx="3399">
                  <c:v>2180</c:v>
                </c:pt>
                <c:pt idx="3400">
                  <c:v>2247</c:v>
                </c:pt>
                <c:pt idx="3401">
                  <c:v>2201</c:v>
                </c:pt>
                <c:pt idx="3402">
                  <c:v>2241</c:v>
                </c:pt>
                <c:pt idx="3403">
                  <c:v>2189</c:v>
                </c:pt>
                <c:pt idx="3404">
                  <c:v>2121</c:v>
                </c:pt>
                <c:pt idx="3405">
                  <c:v>2187</c:v>
                </c:pt>
                <c:pt idx="3406">
                  <c:v>2237</c:v>
                </c:pt>
                <c:pt idx="3407">
                  <c:v>2232</c:v>
                </c:pt>
                <c:pt idx="3408">
                  <c:v>2270</c:v>
                </c:pt>
                <c:pt idx="3409">
                  <c:v>2198</c:v>
                </c:pt>
                <c:pt idx="3410">
                  <c:v>2171</c:v>
                </c:pt>
                <c:pt idx="3411">
                  <c:v>2079</c:v>
                </c:pt>
                <c:pt idx="3412">
                  <c:v>2154</c:v>
                </c:pt>
                <c:pt idx="3413">
                  <c:v>2182</c:v>
                </c:pt>
                <c:pt idx="3414">
                  <c:v>2171</c:v>
                </c:pt>
                <c:pt idx="3415">
                  <c:v>2169</c:v>
                </c:pt>
                <c:pt idx="3416">
                  <c:v>2142</c:v>
                </c:pt>
                <c:pt idx="3417">
                  <c:v>2158</c:v>
                </c:pt>
                <c:pt idx="3418">
                  <c:v>2081</c:v>
                </c:pt>
                <c:pt idx="3419">
                  <c:v>2187</c:v>
                </c:pt>
                <c:pt idx="3420">
                  <c:v>2137</c:v>
                </c:pt>
                <c:pt idx="3421">
                  <c:v>2174</c:v>
                </c:pt>
                <c:pt idx="3422">
                  <c:v>2145</c:v>
                </c:pt>
                <c:pt idx="3423">
                  <c:v>2163</c:v>
                </c:pt>
                <c:pt idx="3424">
                  <c:v>2126</c:v>
                </c:pt>
                <c:pt idx="3425">
                  <c:v>2080</c:v>
                </c:pt>
                <c:pt idx="3426">
                  <c:v>2198</c:v>
                </c:pt>
                <c:pt idx="3427">
                  <c:v>2182</c:v>
                </c:pt>
                <c:pt idx="3428">
                  <c:v>2122</c:v>
                </c:pt>
                <c:pt idx="3429">
                  <c:v>2067</c:v>
                </c:pt>
                <c:pt idx="3430">
                  <c:v>2149</c:v>
                </c:pt>
                <c:pt idx="3431">
                  <c:v>2168</c:v>
                </c:pt>
                <c:pt idx="3432">
                  <c:v>2180</c:v>
                </c:pt>
                <c:pt idx="3433">
                  <c:v>2257</c:v>
                </c:pt>
                <c:pt idx="3434">
                  <c:v>2119</c:v>
                </c:pt>
                <c:pt idx="3435">
                  <c:v>2119</c:v>
                </c:pt>
                <c:pt idx="3436">
                  <c:v>2163</c:v>
                </c:pt>
                <c:pt idx="3437">
                  <c:v>2050</c:v>
                </c:pt>
                <c:pt idx="3438">
                  <c:v>2193</c:v>
                </c:pt>
                <c:pt idx="3439">
                  <c:v>2165</c:v>
                </c:pt>
                <c:pt idx="3440">
                  <c:v>2168</c:v>
                </c:pt>
                <c:pt idx="3441">
                  <c:v>2125</c:v>
                </c:pt>
                <c:pt idx="3442">
                  <c:v>2116</c:v>
                </c:pt>
                <c:pt idx="3443">
                  <c:v>2146</c:v>
                </c:pt>
                <c:pt idx="3444">
                  <c:v>2105</c:v>
                </c:pt>
                <c:pt idx="3445">
                  <c:v>2202</c:v>
                </c:pt>
                <c:pt idx="3446">
                  <c:v>2182</c:v>
                </c:pt>
                <c:pt idx="3447">
                  <c:v>2108</c:v>
                </c:pt>
                <c:pt idx="3448">
                  <c:v>2127</c:v>
                </c:pt>
                <c:pt idx="3449">
                  <c:v>2125</c:v>
                </c:pt>
                <c:pt idx="3450">
                  <c:v>2139</c:v>
                </c:pt>
                <c:pt idx="3451">
                  <c:v>2166</c:v>
                </c:pt>
                <c:pt idx="3452">
                  <c:v>2092</c:v>
                </c:pt>
                <c:pt idx="3453">
                  <c:v>2084</c:v>
                </c:pt>
                <c:pt idx="3454">
                  <c:v>2061</c:v>
                </c:pt>
                <c:pt idx="3455">
                  <c:v>2095</c:v>
                </c:pt>
                <c:pt idx="3456">
                  <c:v>2152</c:v>
                </c:pt>
                <c:pt idx="3457">
                  <c:v>2154</c:v>
                </c:pt>
                <c:pt idx="3458">
                  <c:v>2063</c:v>
                </c:pt>
                <c:pt idx="3459">
                  <c:v>2090</c:v>
                </c:pt>
                <c:pt idx="3460">
                  <c:v>2161</c:v>
                </c:pt>
                <c:pt idx="3461">
                  <c:v>2129</c:v>
                </c:pt>
                <c:pt idx="3462">
                  <c:v>2099</c:v>
                </c:pt>
                <c:pt idx="3463">
                  <c:v>2081</c:v>
                </c:pt>
                <c:pt idx="3464">
                  <c:v>2178</c:v>
                </c:pt>
                <c:pt idx="3465">
                  <c:v>2193</c:v>
                </c:pt>
                <c:pt idx="3466">
                  <c:v>2126</c:v>
                </c:pt>
                <c:pt idx="3467">
                  <c:v>2104</c:v>
                </c:pt>
                <c:pt idx="3468">
                  <c:v>2059</c:v>
                </c:pt>
                <c:pt idx="3469">
                  <c:v>2156</c:v>
                </c:pt>
                <c:pt idx="3470">
                  <c:v>2122</c:v>
                </c:pt>
                <c:pt idx="3471">
                  <c:v>2149</c:v>
                </c:pt>
                <c:pt idx="3472">
                  <c:v>2066</c:v>
                </c:pt>
                <c:pt idx="3473">
                  <c:v>2122</c:v>
                </c:pt>
                <c:pt idx="3474">
                  <c:v>2094</c:v>
                </c:pt>
                <c:pt idx="3475">
                  <c:v>2189</c:v>
                </c:pt>
                <c:pt idx="3476">
                  <c:v>2104</c:v>
                </c:pt>
                <c:pt idx="3477">
                  <c:v>2085</c:v>
                </c:pt>
                <c:pt idx="3478">
                  <c:v>2151</c:v>
                </c:pt>
                <c:pt idx="3479">
                  <c:v>2165</c:v>
                </c:pt>
                <c:pt idx="3480">
                  <c:v>2146</c:v>
                </c:pt>
                <c:pt idx="3481">
                  <c:v>2133</c:v>
                </c:pt>
                <c:pt idx="3482">
                  <c:v>2121</c:v>
                </c:pt>
                <c:pt idx="3483">
                  <c:v>2188</c:v>
                </c:pt>
                <c:pt idx="3484">
                  <c:v>2109</c:v>
                </c:pt>
                <c:pt idx="3485">
                  <c:v>2193</c:v>
                </c:pt>
                <c:pt idx="3486">
                  <c:v>2160</c:v>
                </c:pt>
                <c:pt idx="3487">
                  <c:v>2027</c:v>
                </c:pt>
                <c:pt idx="3488">
                  <c:v>2188</c:v>
                </c:pt>
                <c:pt idx="3489">
                  <c:v>2033</c:v>
                </c:pt>
                <c:pt idx="3490">
                  <c:v>2123</c:v>
                </c:pt>
                <c:pt idx="3491">
                  <c:v>2119</c:v>
                </c:pt>
                <c:pt idx="3492">
                  <c:v>2105</c:v>
                </c:pt>
                <c:pt idx="3493">
                  <c:v>2104</c:v>
                </c:pt>
                <c:pt idx="3494">
                  <c:v>2104</c:v>
                </c:pt>
                <c:pt idx="3495">
                  <c:v>2055</c:v>
                </c:pt>
                <c:pt idx="3496">
                  <c:v>2116</c:v>
                </c:pt>
                <c:pt idx="3497">
                  <c:v>2122</c:v>
                </c:pt>
                <c:pt idx="3498">
                  <c:v>2092</c:v>
                </c:pt>
                <c:pt idx="3499">
                  <c:v>2143</c:v>
                </c:pt>
                <c:pt idx="3500">
                  <c:v>2150</c:v>
                </c:pt>
                <c:pt idx="3501">
                  <c:v>2154</c:v>
                </c:pt>
                <c:pt idx="3502">
                  <c:v>2143</c:v>
                </c:pt>
                <c:pt idx="3503">
                  <c:v>2145</c:v>
                </c:pt>
                <c:pt idx="3504">
                  <c:v>2090</c:v>
                </c:pt>
                <c:pt idx="3505">
                  <c:v>2164</c:v>
                </c:pt>
                <c:pt idx="3506">
                  <c:v>2119</c:v>
                </c:pt>
                <c:pt idx="3507">
                  <c:v>2138</c:v>
                </c:pt>
                <c:pt idx="3508">
                  <c:v>2081</c:v>
                </c:pt>
                <c:pt idx="3509">
                  <c:v>2156</c:v>
                </c:pt>
                <c:pt idx="3510">
                  <c:v>2171</c:v>
                </c:pt>
                <c:pt idx="3511">
                  <c:v>2177</c:v>
                </c:pt>
                <c:pt idx="3512">
                  <c:v>2079</c:v>
                </c:pt>
                <c:pt idx="3513">
                  <c:v>2109</c:v>
                </c:pt>
                <c:pt idx="3514">
                  <c:v>2198</c:v>
                </c:pt>
                <c:pt idx="3515">
                  <c:v>2157</c:v>
                </c:pt>
                <c:pt idx="3516">
                  <c:v>2129</c:v>
                </c:pt>
                <c:pt idx="3517">
                  <c:v>2116</c:v>
                </c:pt>
                <c:pt idx="3518">
                  <c:v>2124</c:v>
                </c:pt>
                <c:pt idx="3519">
                  <c:v>2136</c:v>
                </c:pt>
                <c:pt idx="3520">
                  <c:v>2142</c:v>
                </c:pt>
                <c:pt idx="3521">
                  <c:v>2163</c:v>
                </c:pt>
                <c:pt idx="3522">
                  <c:v>2153</c:v>
                </c:pt>
                <c:pt idx="3523">
                  <c:v>2146</c:v>
                </c:pt>
                <c:pt idx="3524">
                  <c:v>2184</c:v>
                </c:pt>
                <c:pt idx="3525">
                  <c:v>2088</c:v>
                </c:pt>
                <c:pt idx="3526">
                  <c:v>2102</c:v>
                </c:pt>
                <c:pt idx="3527">
                  <c:v>2127</c:v>
                </c:pt>
                <c:pt idx="3528">
                  <c:v>2173</c:v>
                </c:pt>
                <c:pt idx="3529">
                  <c:v>2185</c:v>
                </c:pt>
                <c:pt idx="3530">
                  <c:v>2141</c:v>
                </c:pt>
                <c:pt idx="3531">
                  <c:v>2127</c:v>
                </c:pt>
                <c:pt idx="3532">
                  <c:v>2114</c:v>
                </c:pt>
                <c:pt idx="3533">
                  <c:v>2143</c:v>
                </c:pt>
                <c:pt idx="3534">
                  <c:v>2154</c:v>
                </c:pt>
                <c:pt idx="3535">
                  <c:v>2171</c:v>
                </c:pt>
                <c:pt idx="3536">
                  <c:v>2198</c:v>
                </c:pt>
                <c:pt idx="3537">
                  <c:v>2223</c:v>
                </c:pt>
                <c:pt idx="3538">
                  <c:v>2146</c:v>
                </c:pt>
                <c:pt idx="3539">
                  <c:v>2121</c:v>
                </c:pt>
                <c:pt idx="3540">
                  <c:v>2046</c:v>
                </c:pt>
                <c:pt idx="3541">
                  <c:v>2121</c:v>
                </c:pt>
                <c:pt idx="3542">
                  <c:v>2167</c:v>
                </c:pt>
                <c:pt idx="3543">
                  <c:v>2196</c:v>
                </c:pt>
                <c:pt idx="3544">
                  <c:v>2195</c:v>
                </c:pt>
                <c:pt idx="3545">
                  <c:v>2130</c:v>
                </c:pt>
                <c:pt idx="3546">
                  <c:v>2198</c:v>
                </c:pt>
                <c:pt idx="3547">
                  <c:v>2151</c:v>
                </c:pt>
                <c:pt idx="3548">
                  <c:v>2117</c:v>
                </c:pt>
                <c:pt idx="3549">
                  <c:v>2090</c:v>
                </c:pt>
                <c:pt idx="3550">
                  <c:v>2181</c:v>
                </c:pt>
                <c:pt idx="3551">
                  <c:v>2102</c:v>
                </c:pt>
                <c:pt idx="3552">
                  <c:v>2181</c:v>
                </c:pt>
                <c:pt idx="3553">
                  <c:v>2184</c:v>
                </c:pt>
                <c:pt idx="3554">
                  <c:v>2171</c:v>
                </c:pt>
                <c:pt idx="3555">
                  <c:v>2160</c:v>
                </c:pt>
                <c:pt idx="3556">
                  <c:v>2146</c:v>
                </c:pt>
                <c:pt idx="3557">
                  <c:v>2212</c:v>
                </c:pt>
                <c:pt idx="3558">
                  <c:v>2150</c:v>
                </c:pt>
                <c:pt idx="3559">
                  <c:v>2169</c:v>
                </c:pt>
                <c:pt idx="3560">
                  <c:v>2062</c:v>
                </c:pt>
                <c:pt idx="3561">
                  <c:v>2090</c:v>
                </c:pt>
                <c:pt idx="3562">
                  <c:v>2097</c:v>
                </c:pt>
                <c:pt idx="3563">
                  <c:v>2136</c:v>
                </c:pt>
                <c:pt idx="3564">
                  <c:v>2226</c:v>
                </c:pt>
                <c:pt idx="3565">
                  <c:v>2107</c:v>
                </c:pt>
                <c:pt idx="3566">
                  <c:v>2131</c:v>
                </c:pt>
                <c:pt idx="3567">
                  <c:v>2155</c:v>
                </c:pt>
                <c:pt idx="3568">
                  <c:v>2116</c:v>
                </c:pt>
                <c:pt idx="3569">
                  <c:v>2174</c:v>
                </c:pt>
                <c:pt idx="3570">
                  <c:v>2064</c:v>
                </c:pt>
                <c:pt idx="3571">
                  <c:v>2162</c:v>
                </c:pt>
                <c:pt idx="3572">
                  <c:v>2123</c:v>
                </c:pt>
                <c:pt idx="3573">
                  <c:v>2105</c:v>
                </c:pt>
                <c:pt idx="3574">
                  <c:v>2139</c:v>
                </c:pt>
                <c:pt idx="3575">
                  <c:v>2205</c:v>
                </c:pt>
                <c:pt idx="3576">
                  <c:v>2160</c:v>
                </c:pt>
                <c:pt idx="3577">
                  <c:v>2146</c:v>
                </c:pt>
                <c:pt idx="3578">
                  <c:v>2118</c:v>
                </c:pt>
                <c:pt idx="3579">
                  <c:v>2119</c:v>
                </c:pt>
                <c:pt idx="3580">
                  <c:v>2159</c:v>
                </c:pt>
                <c:pt idx="3581">
                  <c:v>2141</c:v>
                </c:pt>
                <c:pt idx="3582">
                  <c:v>2152</c:v>
                </c:pt>
                <c:pt idx="3583">
                  <c:v>2180</c:v>
                </c:pt>
                <c:pt idx="3584">
                  <c:v>2082</c:v>
                </c:pt>
                <c:pt idx="3585">
                  <c:v>2136</c:v>
                </c:pt>
                <c:pt idx="3586">
                  <c:v>2162</c:v>
                </c:pt>
                <c:pt idx="3587">
                  <c:v>2076</c:v>
                </c:pt>
                <c:pt idx="3588">
                  <c:v>2129</c:v>
                </c:pt>
                <c:pt idx="3589">
                  <c:v>2069</c:v>
                </c:pt>
                <c:pt idx="3590">
                  <c:v>2019</c:v>
                </c:pt>
                <c:pt idx="3591">
                  <c:v>2091</c:v>
                </c:pt>
                <c:pt idx="3592">
                  <c:v>2024</c:v>
                </c:pt>
                <c:pt idx="3593">
                  <c:v>2143</c:v>
                </c:pt>
                <c:pt idx="3594">
                  <c:v>2067</c:v>
                </c:pt>
                <c:pt idx="3595">
                  <c:v>2133</c:v>
                </c:pt>
                <c:pt idx="3596">
                  <c:v>2130</c:v>
                </c:pt>
                <c:pt idx="3597">
                  <c:v>2127</c:v>
                </c:pt>
                <c:pt idx="3598">
                  <c:v>2153</c:v>
                </c:pt>
                <c:pt idx="3599">
                  <c:v>2154</c:v>
                </c:pt>
                <c:pt idx="3600">
                  <c:v>2166</c:v>
                </c:pt>
                <c:pt idx="3601">
                  <c:v>2111</c:v>
                </c:pt>
                <c:pt idx="3602">
                  <c:v>2149</c:v>
                </c:pt>
                <c:pt idx="3603">
                  <c:v>2122</c:v>
                </c:pt>
                <c:pt idx="3604">
                  <c:v>2116</c:v>
                </c:pt>
                <c:pt idx="3605">
                  <c:v>2056</c:v>
                </c:pt>
                <c:pt idx="3606">
                  <c:v>2200</c:v>
                </c:pt>
                <c:pt idx="3607">
                  <c:v>2201</c:v>
                </c:pt>
                <c:pt idx="3608">
                  <c:v>2166</c:v>
                </c:pt>
                <c:pt idx="3609">
                  <c:v>2127</c:v>
                </c:pt>
                <c:pt idx="3610">
                  <c:v>2170</c:v>
                </c:pt>
                <c:pt idx="3611">
                  <c:v>2105</c:v>
                </c:pt>
                <c:pt idx="3612">
                  <c:v>2174</c:v>
                </c:pt>
                <c:pt idx="3613">
                  <c:v>2102</c:v>
                </c:pt>
                <c:pt idx="3614">
                  <c:v>2043</c:v>
                </c:pt>
                <c:pt idx="3615">
                  <c:v>2067</c:v>
                </c:pt>
                <c:pt idx="3616">
                  <c:v>2013</c:v>
                </c:pt>
                <c:pt idx="3617">
                  <c:v>2074</c:v>
                </c:pt>
                <c:pt idx="3618">
                  <c:v>2173</c:v>
                </c:pt>
                <c:pt idx="3619">
                  <c:v>2137</c:v>
                </c:pt>
                <c:pt idx="3620">
                  <c:v>2023</c:v>
                </c:pt>
                <c:pt idx="3621">
                  <c:v>2139</c:v>
                </c:pt>
                <c:pt idx="3622">
                  <c:v>2226</c:v>
                </c:pt>
                <c:pt idx="3623">
                  <c:v>2108</c:v>
                </c:pt>
                <c:pt idx="3624">
                  <c:v>2114</c:v>
                </c:pt>
                <c:pt idx="3625">
                  <c:v>2124</c:v>
                </c:pt>
                <c:pt idx="3626">
                  <c:v>2069</c:v>
                </c:pt>
                <c:pt idx="3627">
                  <c:v>2093</c:v>
                </c:pt>
                <c:pt idx="3628">
                  <c:v>2146</c:v>
                </c:pt>
                <c:pt idx="3629">
                  <c:v>2152</c:v>
                </c:pt>
                <c:pt idx="3630">
                  <c:v>2151</c:v>
                </c:pt>
                <c:pt idx="3631">
                  <c:v>2167</c:v>
                </c:pt>
                <c:pt idx="3632">
                  <c:v>2083</c:v>
                </c:pt>
                <c:pt idx="3633">
                  <c:v>2079</c:v>
                </c:pt>
                <c:pt idx="3634">
                  <c:v>2177</c:v>
                </c:pt>
                <c:pt idx="3635">
                  <c:v>2059</c:v>
                </c:pt>
                <c:pt idx="3636">
                  <c:v>2063</c:v>
                </c:pt>
                <c:pt idx="3637">
                  <c:v>2134</c:v>
                </c:pt>
                <c:pt idx="3638">
                  <c:v>2158</c:v>
                </c:pt>
                <c:pt idx="3639">
                  <c:v>2083</c:v>
                </c:pt>
                <c:pt idx="3640">
                  <c:v>2117</c:v>
                </c:pt>
                <c:pt idx="3641">
                  <c:v>2092</c:v>
                </c:pt>
                <c:pt idx="3642">
                  <c:v>2110</c:v>
                </c:pt>
                <c:pt idx="3643">
                  <c:v>2059</c:v>
                </c:pt>
                <c:pt idx="3644">
                  <c:v>2080</c:v>
                </c:pt>
                <c:pt idx="3645">
                  <c:v>2046</c:v>
                </c:pt>
                <c:pt idx="3646">
                  <c:v>2092</c:v>
                </c:pt>
                <c:pt idx="3647">
                  <c:v>2120</c:v>
                </c:pt>
                <c:pt idx="3648">
                  <c:v>2103</c:v>
                </c:pt>
                <c:pt idx="3649">
                  <c:v>2083</c:v>
                </c:pt>
                <c:pt idx="3650">
                  <c:v>2125</c:v>
                </c:pt>
                <c:pt idx="3651">
                  <c:v>2059</c:v>
                </c:pt>
                <c:pt idx="3652">
                  <c:v>2174</c:v>
                </c:pt>
                <c:pt idx="3653">
                  <c:v>2042</c:v>
                </c:pt>
                <c:pt idx="3654">
                  <c:v>2098</c:v>
                </c:pt>
                <c:pt idx="3655">
                  <c:v>2043</c:v>
                </c:pt>
                <c:pt idx="3656">
                  <c:v>2093</c:v>
                </c:pt>
                <c:pt idx="3657">
                  <c:v>2062</c:v>
                </c:pt>
                <c:pt idx="3658">
                  <c:v>2063</c:v>
                </c:pt>
                <c:pt idx="3659">
                  <c:v>2181</c:v>
                </c:pt>
                <c:pt idx="3660">
                  <c:v>2132</c:v>
                </c:pt>
                <c:pt idx="3661">
                  <c:v>2037</c:v>
                </c:pt>
                <c:pt idx="3662">
                  <c:v>2146</c:v>
                </c:pt>
                <c:pt idx="3663">
                  <c:v>2114</c:v>
                </c:pt>
                <c:pt idx="3664">
                  <c:v>2105</c:v>
                </c:pt>
                <c:pt idx="3665">
                  <c:v>2110</c:v>
                </c:pt>
                <c:pt idx="3666">
                  <c:v>2045</c:v>
                </c:pt>
                <c:pt idx="3667">
                  <c:v>2094</c:v>
                </c:pt>
                <c:pt idx="3668">
                  <c:v>2185</c:v>
                </c:pt>
                <c:pt idx="3669">
                  <c:v>2088</c:v>
                </c:pt>
                <c:pt idx="3670">
                  <c:v>2108</c:v>
                </c:pt>
                <c:pt idx="3671">
                  <c:v>2078</c:v>
                </c:pt>
                <c:pt idx="3672">
                  <c:v>2112</c:v>
                </c:pt>
                <c:pt idx="3673">
                  <c:v>2124</c:v>
                </c:pt>
                <c:pt idx="3674">
                  <c:v>2051</c:v>
                </c:pt>
                <c:pt idx="3675">
                  <c:v>2101</c:v>
                </c:pt>
                <c:pt idx="3676">
                  <c:v>2078</c:v>
                </c:pt>
                <c:pt idx="3677">
                  <c:v>2006</c:v>
                </c:pt>
                <c:pt idx="3678">
                  <c:v>2010</c:v>
                </c:pt>
                <c:pt idx="3679">
                  <c:v>2108</c:v>
                </c:pt>
                <c:pt idx="3680">
                  <c:v>2117</c:v>
                </c:pt>
                <c:pt idx="3681">
                  <c:v>2145</c:v>
                </c:pt>
                <c:pt idx="3682">
                  <c:v>2074</c:v>
                </c:pt>
                <c:pt idx="3683">
                  <c:v>2180</c:v>
                </c:pt>
                <c:pt idx="3684">
                  <c:v>2044</c:v>
                </c:pt>
                <c:pt idx="3685">
                  <c:v>2060</c:v>
                </c:pt>
                <c:pt idx="3686">
                  <c:v>2085</c:v>
                </c:pt>
                <c:pt idx="3687">
                  <c:v>2046</c:v>
                </c:pt>
                <c:pt idx="3688">
                  <c:v>2103</c:v>
                </c:pt>
                <c:pt idx="3689">
                  <c:v>2110</c:v>
                </c:pt>
                <c:pt idx="3690">
                  <c:v>2127</c:v>
                </c:pt>
                <c:pt idx="3691">
                  <c:v>2112</c:v>
                </c:pt>
                <c:pt idx="3692">
                  <c:v>2113</c:v>
                </c:pt>
                <c:pt idx="3693">
                  <c:v>2056</c:v>
                </c:pt>
                <c:pt idx="3694">
                  <c:v>2065</c:v>
                </c:pt>
                <c:pt idx="3695">
                  <c:v>2080</c:v>
                </c:pt>
                <c:pt idx="3696">
                  <c:v>2081</c:v>
                </c:pt>
                <c:pt idx="3697">
                  <c:v>2075</c:v>
                </c:pt>
                <c:pt idx="3698">
                  <c:v>2141</c:v>
                </c:pt>
                <c:pt idx="3699">
                  <c:v>2121</c:v>
                </c:pt>
                <c:pt idx="3700">
                  <c:v>1996</c:v>
                </c:pt>
                <c:pt idx="3701">
                  <c:v>2193</c:v>
                </c:pt>
                <c:pt idx="3702">
                  <c:v>2094</c:v>
                </c:pt>
                <c:pt idx="3703">
                  <c:v>2073</c:v>
                </c:pt>
                <c:pt idx="3704">
                  <c:v>2055</c:v>
                </c:pt>
                <c:pt idx="3705">
                  <c:v>2071</c:v>
                </c:pt>
                <c:pt idx="3706">
                  <c:v>2080</c:v>
                </c:pt>
                <c:pt idx="3707">
                  <c:v>2110</c:v>
                </c:pt>
                <c:pt idx="3708">
                  <c:v>2076</c:v>
                </c:pt>
                <c:pt idx="3709">
                  <c:v>2135</c:v>
                </c:pt>
                <c:pt idx="3710">
                  <c:v>2101</c:v>
                </c:pt>
                <c:pt idx="3711">
                  <c:v>2078</c:v>
                </c:pt>
                <c:pt idx="3712">
                  <c:v>2113</c:v>
                </c:pt>
                <c:pt idx="3713">
                  <c:v>2211</c:v>
                </c:pt>
                <c:pt idx="3714">
                  <c:v>2095</c:v>
                </c:pt>
                <c:pt idx="3715">
                  <c:v>2090</c:v>
                </c:pt>
                <c:pt idx="3716">
                  <c:v>2068</c:v>
                </c:pt>
                <c:pt idx="3717">
                  <c:v>2157</c:v>
                </c:pt>
                <c:pt idx="3718">
                  <c:v>2088</c:v>
                </c:pt>
                <c:pt idx="3719">
                  <c:v>2128</c:v>
                </c:pt>
                <c:pt idx="3720">
                  <c:v>2137</c:v>
                </c:pt>
                <c:pt idx="3721">
                  <c:v>2157</c:v>
                </c:pt>
                <c:pt idx="3722">
                  <c:v>2090</c:v>
                </c:pt>
                <c:pt idx="3723">
                  <c:v>2093</c:v>
                </c:pt>
                <c:pt idx="3724">
                  <c:v>2080</c:v>
                </c:pt>
                <c:pt idx="3725">
                  <c:v>2132</c:v>
                </c:pt>
                <c:pt idx="3726">
                  <c:v>2101</c:v>
                </c:pt>
                <c:pt idx="3727">
                  <c:v>2098</c:v>
                </c:pt>
                <c:pt idx="3728">
                  <c:v>2129</c:v>
                </c:pt>
                <c:pt idx="3729">
                  <c:v>2079</c:v>
                </c:pt>
                <c:pt idx="3730">
                  <c:v>2134</c:v>
                </c:pt>
                <c:pt idx="3731">
                  <c:v>2179</c:v>
                </c:pt>
                <c:pt idx="3732">
                  <c:v>2032</c:v>
                </c:pt>
                <c:pt idx="3733">
                  <c:v>2029</c:v>
                </c:pt>
                <c:pt idx="3734">
                  <c:v>2027</c:v>
                </c:pt>
                <c:pt idx="3735">
                  <c:v>2143</c:v>
                </c:pt>
                <c:pt idx="3736">
                  <c:v>2053</c:v>
                </c:pt>
                <c:pt idx="3737">
                  <c:v>2089</c:v>
                </c:pt>
                <c:pt idx="3738">
                  <c:v>2129</c:v>
                </c:pt>
                <c:pt idx="3739">
                  <c:v>2072</c:v>
                </c:pt>
                <c:pt idx="3740">
                  <c:v>2082</c:v>
                </c:pt>
                <c:pt idx="3741">
                  <c:v>2130</c:v>
                </c:pt>
                <c:pt idx="3742">
                  <c:v>2120</c:v>
                </c:pt>
                <c:pt idx="3743">
                  <c:v>2077</c:v>
                </c:pt>
                <c:pt idx="3744">
                  <c:v>2060</c:v>
                </c:pt>
                <c:pt idx="3745">
                  <c:v>2122</c:v>
                </c:pt>
                <c:pt idx="3746">
                  <c:v>2064</c:v>
                </c:pt>
                <c:pt idx="3747">
                  <c:v>2149</c:v>
                </c:pt>
                <c:pt idx="3748">
                  <c:v>2024</c:v>
                </c:pt>
                <c:pt idx="3749">
                  <c:v>2073</c:v>
                </c:pt>
                <c:pt idx="3750">
                  <c:v>2070</c:v>
                </c:pt>
                <c:pt idx="3751">
                  <c:v>2091</c:v>
                </c:pt>
                <c:pt idx="3752">
                  <c:v>2072</c:v>
                </c:pt>
                <c:pt idx="3753">
                  <c:v>2049</c:v>
                </c:pt>
                <c:pt idx="3754">
                  <c:v>2061</c:v>
                </c:pt>
                <c:pt idx="3755">
                  <c:v>2039</c:v>
                </c:pt>
                <c:pt idx="3756">
                  <c:v>2054</c:v>
                </c:pt>
                <c:pt idx="3757">
                  <c:v>2120</c:v>
                </c:pt>
                <c:pt idx="3758">
                  <c:v>2126</c:v>
                </c:pt>
                <c:pt idx="3759">
                  <c:v>2103</c:v>
                </c:pt>
                <c:pt idx="3760">
                  <c:v>2060</c:v>
                </c:pt>
                <c:pt idx="3761">
                  <c:v>2031</c:v>
                </c:pt>
                <c:pt idx="3762">
                  <c:v>2079</c:v>
                </c:pt>
                <c:pt idx="3763">
                  <c:v>2158</c:v>
                </c:pt>
                <c:pt idx="3764">
                  <c:v>2118</c:v>
                </c:pt>
                <c:pt idx="3765">
                  <c:v>2072</c:v>
                </c:pt>
                <c:pt idx="3766">
                  <c:v>2146</c:v>
                </c:pt>
                <c:pt idx="3767">
                  <c:v>2071</c:v>
                </c:pt>
                <c:pt idx="3768">
                  <c:v>2068</c:v>
                </c:pt>
                <c:pt idx="3769">
                  <c:v>2154</c:v>
                </c:pt>
                <c:pt idx="3770">
                  <c:v>2053</c:v>
                </c:pt>
                <c:pt idx="3771">
                  <c:v>2075</c:v>
                </c:pt>
                <c:pt idx="3772">
                  <c:v>2065</c:v>
                </c:pt>
                <c:pt idx="3773">
                  <c:v>2063</c:v>
                </c:pt>
                <c:pt idx="3774">
                  <c:v>2124</c:v>
                </c:pt>
                <c:pt idx="3775">
                  <c:v>2055</c:v>
                </c:pt>
                <c:pt idx="3776">
                  <c:v>2106</c:v>
                </c:pt>
                <c:pt idx="3777">
                  <c:v>2001</c:v>
                </c:pt>
                <c:pt idx="3778">
                  <c:v>2141</c:v>
                </c:pt>
                <c:pt idx="3779">
                  <c:v>2143</c:v>
                </c:pt>
                <c:pt idx="3780">
                  <c:v>2103</c:v>
                </c:pt>
                <c:pt idx="3781">
                  <c:v>2167</c:v>
                </c:pt>
                <c:pt idx="3782">
                  <c:v>2104</c:v>
                </c:pt>
                <c:pt idx="3783">
                  <c:v>2111</c:v>
                </c:pt>
                <c:pt idx="3784">
                  <c:v>2153</c:v>
                </c:pt>
                <c:pt idx="3785">
                  <c:v>2119</c:v>
                </c:pt>
                <c:pt idx="3786">
                  <c:v>2066</c:v>
                </c:pt>
                <c:pt idx="3787">
                  <c:v>2089</c:v>
                </c:pt>
                <c:pt idx="3788">
                  <c:v>2075</c:v>
                </c:pt>
                <c:pt idx="3789">
                  <c:v>2109</c:v>
                </c:pt>
                <c:pt idx="3790">
                  <c:v>2107</c:v>
                </c:pt>
                <c:pt idx="3791">
                  <c:v>2070</c:v>
                </c:pt>
                <c:pt idx="3792">
                  <c:v>2088</c:v>
                </c:pt>
                <c:pt idx="3793">
                  <c:v>2080</c:v>
                </c:pt>
                <c:pt idx="3794">
                  <c:v>2063</c:v>
                </c:pt>
                <c:pt idx="3795">
                  <c:v>2067</c:v>
                </c:pt>
                <c:pt idx="3796">
                  <c:v>2132</c:v>
                </c:pt>
                <c:pt idx="3797">
                  <c:v>2075</c:v>
                </c:pt>
                <c:pt idx="3798">
                  <c:v>2056</c:v>
                </c:pt>
                <c:pt idx="3799">
                  <c:v>2096</c:v>
                </c:pt>
                <c:pt idx="3800">
                  <c:v>2119</c:v>
                </c:pt>
                <c:pt idx="3801">
                  <c:v>2060</c:v>
                </c:pt>
                <c:pt idx="3802">
                  <c:v>2083</c:v>
                </c:pt>
                <c:pt idx="3803">
                  <c:v>2177</c:v>
                </c:pt>
                <c:pt idx="3804">
                  <c:v>2129</c:v>
                </c:pt>
                <c:pt idx="3805">
                  <c:v>2113</c:v>
                </c:pt>
                <c:pt idx="3806">
                  <c:v>2058</c:v>
                </c:pt>
                <c:pt idx="3807">
                  <c:v>2137</c:v>
                </c:pt>
                <c:pt idx="3808">
                  <c:v>2134</c:v>
                </c:pt>
                <c:pt idx="3809">
                  <c:v>2142</c:v>
                </c:pt>
                <c:pt idx="3810">
                  <c:v>2083</c:v>
                </c:pt>
                <c:pt idx="3811">
                  <c:v>2157</c:v>
                </c:pt>
                <c:pt idx="3812">
                  <c:v>2068</c:v>
                </c:pt>
                <c:pt idx="3813">
                  <c:v>2135</c:v>
                </c:pt>
                <c:pt idx="3814">
                  <c:v>2119</c:v>
                </c:pt>
                <c:pt idx="3815">
                  <c:v>2113</c:v>
                </c:pt>
                <c:pt idx="3816">
                  <c:v>2018</c:v>
                </c:pt>
                <c:pt idx="3817">
                  <c:v>2115</c:v>
                </c:pt>
                <c:pt idx="3818">
                  <c:v>2101</c:v>
                </c:pt>
                <c:pt idx="3819">
                  <c:v>2155</c:v>
                </c:pt>
                <c:pt idx="3820">
                  <c:v>2085</c:v>
                </c:pt>
                <c:pt idx="3821">
                  <c:v>2074</c:v>
                </c:pt>
                <c:pt idx="3822">
                  <c:v>2165</c:v>
                </c:pt>
                <c:pt idx="3823">
                  <c:v>2157</c:v>
                </c:pt>
                <c:pt idx="3824">
                  <c:v>2095</c:v>
                </c:pt>
                <c:pt idx="3825">
                  <c:v>2075</c:v>
                </c:pt>
                <c:pt idx="3826">
                  <c:v>2092</c:v>
                </c:pt>
                <c:pt idx="3827">
                  <c:v>2100</c:v>
                </c:pt>
                <c:pt idx="3828">
                  <c:v>2068</c:v>
                </c:pt>
                <c:pt idx="3829">
                  <c:v>2217</c:v>
                </c:pt>
                <c:pt idx="3830">
                  <c:v>2123</c:v>
                </c:pt>
                <c:pt idx="3831">
                  <c:v>2066</c:v>
                </c:pt>
                <c:pt idx="3832">
                  <c:v>2130</c:v>
                </c:pt>
                <c:pt idx="3833">
                  <c:v>2138</c:v>
                </c:pt>
                <c:pt idx="3834">
                  <c:v>2083</c:v>
                </c:pt>
                <c:pt idx="3835">
                  <c:v>2050</c:v>
                </c:pt>
                <c:pt idx="3836">
                  <c:v>2133</c:v>
                </c:pt>
                <c:pt idx="3837">
                  <c:v>2116</c:v>
                </c:pt>
                <c:pt idx="3838">
                  <c:v>2085</c:v>
                </c:pt>
                <c:pt idx="3839">
                  <c:v>2102</c:v>
                </c:pt>
                <c:pt idx="3840">
                  <c:v>2020</c:v>
                </c:pt>
                <c:pt idx="3841">
                  <c:v>2070</c:v>
                </c:pt>
                <c:pt idx="3842">
                  <c:v>2084</c:v>
                </c:pt>
                <c:pt idx="3843">
                  <c:v>2077</c:v>
                </c:pt>
                <c:pt idx="3844">
                  <c:v>2018</c:v>
                </c:pt>
                <c:pt idx="3845">
                  <c:v>2003</c:v>
                </c:pt>
                <c:pt idx="3846">
                  <c:v>2048</c:v>
                </c:pt>
                <c:pt idx="3847">
                  <c:v>2093</c:v>
                </c:pt>
                <c:pt idx="3848">
                  <c:v>2055</c:v>
                </c:pt>
                <c:pt idx="3849">
                  <c:v>2109</c:v>
                </c:pt>
                <c:pt idx="3850">
                  <c:v>2077</c:v>
                </c:pt>
                <c:pt idx="3851">
                  <c:v>2026</c:v>
                </c:pt>
                <c:pt idx="3852">
                  <c:v>2140</c:v>
                </c:pt>
                <c:pt idx="3853">
                  <c:v>2061</c:v>
                </c:pt>
                <c:pt idx="3854">
                  <c:v>2078</c:v>
                </c:pt>
                <c:pt idx="3855">
                  <c:v>2062</c:v>
                </c:pt>
                <c:pt idx="3856">
                  <c:v>2082</c:v>
                </c:pt>
                <c:pt idx="3857">
                  <c:v>2123</c:v>
                </c:pt>
                <c:pt idx="3858">
                  <c:v>2103</c:v>
                </c:pt>
                <c:pt idx="3859">
                  <c:v>2044</c:v>
                </c:pt>
                <c:pt idx="3860">
                  <c:v>2119</c:v>
                </c:pt>
                <c:pt idx="3861">
                  <c:v>2119</c:v>
                </c:pt>
                <c:pt idx="3862">
                  <c:v>2180</c:v>
                </c:pt>
                <c:pt idx="3863">
                  <c:v>2067</c:v>
                </c:pt>
                <c:pt idx="3864">
                  <c:v>2075</c:v>
                </c:pt>
                <c:pt idx="3865">
                  <c:v>2081</c:v>
                </c:pt>
                <c:pt idx="3866">
                  <c:v>2140</c:v>
                </c:pt>
                <c:pt idx="3867">
                  <c:v>2130</c:v>
                </c:pt>
                <c:pt idx="3868">
                  <c:v>2115</c:v>
                </c:pt>
                <c:pt idx="3869">
                  <c:v>2186</c:v>
                </c:pt>
                <c:pt idx="3870">
                  <c:v>2148</c:v>
                </c:pt>
                <c:pt idx="3871">
                  <c:v>2066</c:v>
                </c:pt>
                <c:pt idx="3872">
                  <c:v>2028</c:v>
                </c:pt>
                <c:pt idx="3873">
                  <c:v>2051</c:v>
                </c:pt>
                <c:pt idx="3874">
                  <c:v>2105</c:v>
                </c:pt>
                <c:pt idx="3875">
                  <c:v>2093</c:v>
                </c:pt>
                <c:pt idx="3876">
                  <c:v>2139</c:v>
                </c:pt>
                <c:pt idx="3877">
                  <c:v>2052</c:v>
                </c:pt>
                <c:pt idx="3878">
                  <c:v>2028</c:v>
                </c:pt>
                <c:pt idx="3879">
                  <c:v>2105</c:v>
                </c:pt>
                <c:pt idx="3880">
                  <c:v>2091</c:v>
                </c:pt>
                <c:pt idx="3881">
                  <c:v>2113</c:v>
                </c:pt>
                <c:pt idx="3882">
                  <c:v>2107</c:v>
                </c:pt>
                <c:pt idx="3883">
                  <c:v>2084</c:v>
                </c:pt>
                <c:pt idx="3884">
                  <c:v>2075</c:v>
                </c:pt>
                <c:pt idx="3885">
                  <c:v>1991</c:v>
                </c:pt>
                <c:pt idx="3886">
                  <c:v>2168</c:v>
                </c:pt>
                <c:pt idx="3887">
                  <c:v>2133</c:v>
                </c:pt>
                <c:pt idx="3888">
                  <c:v>2067</c:v>
                </c:pt>
                <c:pt idx="3889">
                  <c:v>2191</c:v>
                </c:pt>
                <c:pt idx="3890">
                  <c:v>2174</c:v>
                </c:pt>
                <c:pt idx="3891">
                  <c:v>2166</c:v>
                </c:pt>
                <c:pt idx="3892">
                  <c:v>2041</c:v>
                </c:pt>
                <c:pt idx="3893">
                  <c:v>2139</c:v>
                </c:pt>
                <c:pt idx="3894">
                  <c:v>2114</c:v>
                </c:pt>
                <c:pt idx="3895">
                  <c:v>2121</c:v>
                </c:pt>
                <c:pt idx="3896">
                  <c:v>2085</c:v>
                </c:pt>
                <c:pt idx="3897">
                  <c:v>2078</c:v>
                </c:pt>
                <c:pt idx="3898">
                  <c:v>2114</c:v>
                </c:pt>
                <c:pt idx="3899">
                  <c:v>2067</c:v>
                </c:pt>
                <c:pt idx="3900">
                  <c:v>2230</c:v>
                </c:pt>
                <c:pt idx="3901">
                  <c:v>2149</c:v>
                </c:pt>
                <c:pt idx="3902">
                  <c:v>2144</c:v>
                </c:pt>
                <c:pt idx="3903">
                  <c:v>2083</c:v>
                </c:pt>
                <c:pt idx="3904">
                  <c:v>2160</c:v>
                </c:pt>
                <c:pt idx="3905">
                  <c:v>2139</c:v>
                </c:pt>
                <c:pt idx="3906">
                  <c:v>2103</c:v>
                </c:pt>
                <c:pt idx="3907">
                  <c:v>2077</c:v>
                </c:pt>
                <c:pt idx="3908">
                  <c:v>2147</c:v>
                </c:pt>
                <c:pt idx="3909">
                  <c:v>2152</c:v>
                </c:pt>
                <c:pt idx="3910">
                  <c:v>2151</c:v>
                </c:pt>
                <c:pt idx="3911">
                  <c:v>2088</c:v>
                </c:pt>
                <c:pt idx="3912">
                  <c:v>2177</c:v>
                </c:pt>
                <c:pt idx="3913">
                  <c:v>2145</c:v>
                </c:pt>
                <c:pt idx="3914">
                  <c:v>2108</c:v>
                </c:pt>
                <c:pt idx="3915">
                  <c:v>2117</c:v>
                </c:pt>
                <c:pt idx="3916">
                  <c:v>2137</c:v>
                </c:pt>
                <c:pt idx="3917">
                  <c:v>2149</c:v>
                </c:pt>
                <c:pt idx="3918">
                  <c:v>2232</c:v>
                </c:pt>
                <c:pt idx="3919">
                  <c:v>2189</c:v>
                </c:pt>
                <c:pt idx="3920">
                  <c:v>2156</c:v>
                </c:pt>
                <c:pt idx="3921">
                  <c:v>2089</c:v>
                </c:pt>
                <c:pt idx="3922">
                  <c:v>2199</c:v>
                </c:pt>
                <c:pt idx="3923">
                  <c:v>2137</c:v>
                </c:pt>
                <c:pt idx="3924">
                  <c:v>2219</c:v>
                </c:pt>
                <c:pt idx="3925">
                  <c:v>2171</c:v>
                </c:pt>
                <c:pt idx="3926">
                  <c:v>2157</c:v>
                </c:pt>
                <c:pt idx="3927">
                  <c:v>2158</c:v>
                </c:pt>
                <c:pt idx="3928">
                  <c:v>2198</c:v>
                </c:pt>
                <c:pt idx="3929">
                  <c:v>2255</c:v>
                </c:pt>
                <c:pt idx="3930">
                  <c:v>2274</c:v>
                </c:pt>
                <c:pt idx="3931">
                  <c:v>2228</c:v>
                </c:pt>
                <c:pt idx="3932">
                  <c:v>2213</c:v>
                </c:pt>
                <c:pt idx="3933">
                  <c:v>2258</c:v>
                </c:pt>
                <c:pt idx="3934">
                  <c:v>2174</c:v>
                </c:pt>
                <c:pt idx="3935">
                  <c:v>2188</c:v>
                </c:pt>
                <c:pt idx="3936">
                  <c:v>2194</c:v>
                </c:pt>
                <c:pt idx="3937">
                  <c:v>2189</c:v>
                </c:pt>
                <c:pt idx="3938">
                  <c:v>2286</c:v>
                </c:pt>
                <c:pt idx="3939">
                  <c:v>2239</c:v>
                </c:pt>
                <c:pt idx="3940">
                  <c:v>2292</c:v>
                </c:pt>
                <c:pt idx="3941">
                  <c:v>2271</c:v>
                </c:pt>
                <c:pt idx="3942">
                  <c:v>2295</c:v>
                </c:pt>
                <c:pt idx="3943">
                  <c:v>2147</c:v>
                </c:pt>
                <c:pt idx="3944">
                  <c:v>2217</c:v>
                </c:pt>
                <c:pt idx="3945">
                  <c:v>2216</c:v>
                </c:pt>
                <c:pt idx="3946">
                  <c:v>2168</c:v>
                </c:pt>
                <c:pt idx="3947">
                  <c:v>2277</c:v>
                </c:pt>
                <c:pt idx="3948">
                  <c:v>2332</c:v>
                </c:pt>
                <c:pt idx="3949">
                  <c:v>2243</c:v>
                </c:pt>
                <c:pt idx="3950">
                  <c:v>2250</c:v>
                </c:pt>
                <c:pt idx="3951">
                  <c:v>2205</c:v>
                </c:pt>
                <c:pt idx="3952">
                  <c:v>2226</c:v>
                </c:pt>
                <c:pt idx="3953">
                  <c:v>2209</c:v>
                </c:pt>
                <c:pt idx="3954">
                  <c:v>2135</c:v>
                </c:pt>
                <c:pt idx="3955">
                  <c:v>2224</c:v>
                </c:pt>
                <c:pt idx="3956">
                  <c:v>2179</c:v>
                </c:pt>
                <c:pt idx="3957">
                  <c:v>2166</c:v>
                </c:pt>
                <c:pt idx="3958">
                  <c:v>2190</c:v>
                </c:pt>
                <c:pt idx="3959">
                  <c:v>2309</c:v>
                </c:pt>
                <c:pt idx="3960">
                  <c:v>2304</c:v>
                </c:pt>
                <c:pt idx="3961">
                  <c:v>2244</c:v>
                </c:pt>
                <c:pt idx="3962">
                  <c:v>2318</c:v>
                </c:pt>
                <c:pt idx="3963">
                  <c:v>2138</c:v>
                </c:pt>
                <c:pt idx="3964">
                  <c:v>2185</c:v>
                </c:pt>
                <c:pt idx="3965">
                  <c:v>2244</c:v>
                </c:pt>
                <c:pt idx="3966">
                  <c:v>2171</c:v>
                </c:pt>
                <c:pt idx="3967">
                  <c:v>2299</c:v>
                </c:pt>
                <c:pt idx="3968">
                  <c:v>2219</c:v>
                </c:pt>
                <c:pt idx="3969">
                  <c:v>2234</c:v>
                </c:pt>
                <c:pt idx="3970">
                  <c:v>2261</c:v>
                </c:pt>
                <c:pt idx="3971">
                  <c:v>2221</c:v>
                </c:pt>
                <c:pt idx="3972">
                  <c:v>2344</c:v>
                </c:pt>
                <c:pt idx="3973">
                  <c:v>2297</c:v>
                </c:pt>
                <c:pt idx="3974">
                  <c:v>2336</c:v>
                </c:pt>
                <c:pt idx="3975">
                  <c:v>2318</c:v>
                </c:pt>
                <c:pt idx="3976">
                  <c:v>2353</c:v>
                </c:pt>
                <c:pt idx="3977">
                  <c:v>2349</c:v>
                </c:pt>
                <c:pt idx="3978">
                  <c:v>2424</c:v>
                </c:pt>
                <c:pt idx="3979">
                  <c:v>2368</c:v>
                </c:pt>
                <c:pt idx="3980">
                  <c:v>2451</c:v>
                </c:pt>
                <c:pt idx="3981">
                  <c:v>2395</c:v>
                </c:pt>
                <c:pt idx="3982">
                  <c:v>2516</c:v>
                </c:pt>
                <c:pt idx="3983">
                  <c:v>2439</c:v>
                </c:pt>
                <c:pt idx="3984">
                  <c:v>2407</c:v>
                </c:pt>
                <c:pt idx="3985">
                  <c:v>2500</c:v>
                </c:pt>
                <c:pt idx="3986">
                  <c:v>2442</c:v>
                </c:pt>
                <c:pt idx="3987">
                  <c:v>2448</c:v>
                </c:pt>
                <c:pt idx="3988">
                  <c:v>2566</c:v>
                </c:pt>
                <c:pt idx="3989">
                  <c:v>2545</c:v>
                </c:pt>
                <c:pt idx="3990">
                  <c:v>2620</c:v>
                </c:pt>
                <c:pt idx="3991">
                  <c:v>2677</c:v>
                </c:pt>
                <c:pt idx="3992">
                  <c:v>2686</c:v>
                </c:pt>
                <c:pt idx="3993">
                  <c:v>2829</c:v>
                </c:pt>
                <c:pt idx="3994">
                  <c:v>2846</c:v>
                </c:pt>
                <c:pt idx="3995">
                  <c:v>2872</c:v>
                </c:pt>
                <c:pt idx="3996">
                  <c:v>2935</c:v>
                </c:pt>
                <c:pt idx="3997">
                  <c:v>3019</c:v>
                </c:pt>
                <c:pt idx="3998">
                  <c:v>3031</c:v>
                </c:pt>
                <c:pt idx="3999">
                  <c:v>3120</c:v>
                </c:pt>
                <c:pt idx="4000">
                  <c:v>3182</c:v>
                </c:pt>
                <c:pt idx="4001">
                  <c:v>3190</c:v>
                </c:pt>
                <c:pt idx="4002">
                  <c:v>3294</c:v>
                </c:pt>
                <c:pt idx="4003">
                  <c:v>3340</c:v>
                </c:pt>
                <c:pt idx="4004">
                  <c:v>3357</c:v>
                </c:pt>
                <c:pt idx="4005">
                  <c:v>3584</c:v>
                </c:pt>
                <c:pt idx="4006">
                  <c:v>3698</c:v>
                </c:pt>
                <c:pt idx="4007">
                  <c:v>3593</c:v>
                </c:pt>
                <c:pt idx="4008">
                  <c:v>3719</c:v>
                </c:pt>
                <c:pt idx="4009">
                  <c:v>3892</c:v>
                </c:pt>
                <c:pt idx="4010">
                  <c:v>4053</c:v>
                </c:pt>
                <c:pt idx="4011">
                  <c:v>4082</c:v>
                </c:pt>
                <c:pt idx="4012">
                  <c:v>4240</c:v>
                </c:pt>
                <c:pt idx="4013">
                  <c:v>4307</c:v>
                </c:pt>
                <c:pt idx="4014">
                  <c:v>4386</c:v>
                </c:pt>
                <c:pt idx="4015">
                  <c:v>4749</c:v>
                </c:pt>
                <c:pt idx="4016">
                  <c:v>4702</c:v>
                </c:pt>
                <c:pt idx="4017">
                  <c:v>5054</c:v>
                </c:pt>
                <c:pt idx="4018">
                  <c:v>5172</c:v>
                </c:pt>
                <c:pt idx="4019">
                  <c:v>5484</c:v>
                </c:pt>
                <c:pt idx="4020">
                  <c:v>5681</c:v>
                </c:pt>
                <c:pt idx="4021">
                  <c:v>5862</c:v>
                </c:pt>
                <c:pt idx="4022">
                  <c:v>6168</c:v>
                </c:pt>
                <c:pt idx="4023">
                  <c:v>6354</c:v>
                </c:pt>
                <c:pt idx="4024">
                  <c:v>6712</c:v>
                </c:pt>
                <c:pt idx="4025">
                  <c:v>6617</c:v>
                </c:pt>
                <c:pt idx="4026">
                  <c:v>7034</c:v>
                </c:pt>
                <c:pt idx="4027">
                  <c:v>7281</c:v>
                </c:pt>
                <c:pt idx="4028">
                  <c:v>7521</c:v>
                </c:pt>
                <c:pt idx="4029">
                  <c:v>7642</c:v>
                </c:pt>
                <c:pt idx="4030">
                  <c:v>7644</c:v>
                </c:pt>
                <c:pt idx="4031">
                  <c:v>7668</c:v>
                </c:pt>
                <c:pt idx="4032">
                  <c:v>7890</c:v>
                </c:pt>
                <c:pt idx="4033">
                  <c:v>8033</c:v>
                </c:pt>
                <c:pt idx="4034">
                  <c:v>7890</c:v>
                </c:pt>
                <c:pt idx="4035">
                  <c:v>7830</c:v>
                </c:pt>
                <c:pt idx="4036">
                  <c:v>7816</c:v>
                </c:pt>
                <c:pt idx="4037">
                  <c:v>7668</c:v>
                </c:pt>
                <c:pt idx="4038">
                  <c:v>7949</c:v>
                </c:pt>
                <c:pt idx="4039">
                  <c:v>7715</c:v>
                </c:pt>
                <c:pt idx="4040">
                  <c:v>7733</c:v>
                </c:pt>
                <c:pt idx="4041">
                  <c:v>7530</c:v>
                </c:pt>
                <c:pt idx="4042">
                  <c:v>7537</c:v>
                </c:pt>
                <c:pt idx="4043">
                  <c:v>7314</c:v>
                </c:pt>
                <c:pt idx="4044">
                  <c:v>7213</c:v>
                </c:pt>
                <c:pt idx="4045">
                  <c:v>7081</c:v>
                </c:pt>
                <c:pt idx="4046">
                  <c:v>6969</c:v>
                </c:pt>
                <c:pt idx="4047">
                  <c:v>6880</c:v>
                </c:pt>
                <c:pt idx="4048">
                  <c:v>6701</c:v>
                </c:pt>
                <c:pt idx="4049">
                  <c:v>6502</c:v>
                </c:pt>
                <c:pt idx="4050">
                  <c:v>6203</c:v>
                </c:pt>
                <c:pt idx="4051">
                  <c:v>6034</c:v>
                </c:pt>
                <c:pt idx="4052">
                  <c:v>5829</c:v>
                </c:pt>
                <c:pt idx="4053">
                  <c:v>5626</c:v>
                </c:pt>
                <c:pt idx="4054">
                  <c:v>5531</c:v>
                </c:pt>
                <c:pt idx="4055">
                  <c:v>5307</c:v>
                </c:pt>
                <c:pt idx="4056">
                  <c:v>5206</c:v>
                </c:pt>
                <c:pt idx="4057">
                  <c:v>4793</c:v>
                </c:pt>
                <c:pt idx="4058">
                  <c:v>4744</c:v>
                </c:pt>
                <c:pt idx="4059">
                  <c:v>4499</c:v>
                </c:pt>
                <c:pt idx="4060">
                  <c:v>4410</c:v>
                </c:pt>
                <c:pt idx="4061">
                  <c:v>4225</c:v>
                </c:pt>
                <c:pt idx="4062">
                  <c:v>4108</c:v>
                </c:pt>
                <c:pt idx="4063">
                  <c:v>3913</c:v>
                </c:pt>
                <c:pt idx="4064">
                  <c:v>3792</c:v>
                </c:pt>
                <c:pt idx="4065">
                  <c:v>3667</c:v>
                </c:pt>
                <c:pt idx="4066">
                  <c:v>3409</c:v>
                </c:pt>
                <c:pt idx="4067">
                  <c:v>3418</c:v>
                </c:pt>
                <c:pt idx="4068">
                  <c:v>3365</c:v>
                </c:pt>
                <c:pt idx="4069">
                  <c:v>3153</c:v>
                </c:pt>
                <c:pt idx="4070">
                  <c:v>3051</c:v>
                </c:pt>
                <c:pt idx="4071">
                  <c:v>2979</c:v>
                </c:pt>
                <c:pt idx="4072">
                  <c:v>2935</c:v>
                </c:pt>
                <c:pt idx="4073">
                  <c:v>2902</c:v>
                </c:pt>
                <c:pt idx="4074">
                  <c:v>2804</c:v>
                </c:pt>
                <c:pt idx="4075">
                  <c:v>2709</c:v>
                </c:pt>
                <c:pt idx="4076">
                  <c:v>2708</c:v>
                </c:pt>
                <c:pt idx="4077">
                  <c:v>2644</c:v>
                </c:pt>
                <c:pt idx="4078">
                  <c:v>2635</c:v>
                </c:pt>
                <c:pt idx="4079">
                  <c:v>2544</c:v>
                </c:pt>
                <c:pt idx="4080">
                  <c:v>2485</c:v>
                </c:pt>
                <c:pt idx="4081">
                  <c:v>2520</c:v>
                </c:pt>
                <c:pt idx="4082">
                  <c:v>2425</c:v>
                </c:pt>
                <c:pt idx="4083">
                  <c:v>2444</c:v>
                </c:pt>
                <c:pt idx="4084">
                  <c:v>2411</c:v>
                </c:pt>
                <c:pt idx="4085">
                  <c:v>2407</c:v>
                </c:pt>
                <c:pt idx="4086">
                  <c:v>2303</c:v>
                </c:pt>
                <c:pt idx="4087">
                  <c:v>2264</c:v>
                </c:pt>
                <c:pt idx="4088">
                  <c:v>2312</c:v>
                </c:pt>
                <c:pt idx="4089">
                  <c:v>2311</c:v>
                </c:pt>
                <c:pt idx="4090">
                  <c:v>2245</c:v>
                </c:pt>
                <c:pt idx="4091">
                  <c:v>2227</c:v>
                </c:pt>
                <c:pt idx="4092">
                  <c:v>2244</c:v>
                </c:pt>
                <c:pt idx="4093">
                  <c:v>2295</c:v>
                </c:pt>
                <c:pt idx="4094">
                  <c:v>2197</c:v>
                </c:pt>
                <c:pt idx="4095">
                  <c:v>2232</c:v>
                </c:pt>
                <c:pt idx="4096">
                  <c:v>2275</c:v>
                </c:pt>
                <c:pt idx="4097">
                  <c:v>2175</c:v>
                </c:pt>
                <c:pt idx="4098">
                  <c:v>2172</c:v>
                </c:pt>
                <c:pt idx="4099">
                  <c:v>2201</c:v>
                </c:pt>
                <c:pt idx="4100">
                  <c:v>2225</c:v>
                </c:pt>
                <c:pt idx="4101">
                  <c:v>2262</c:v>
                </c:pt>
                <c:pt idx="4102">
                  <c:v>2152</c:v>
                </c:pt>
                <c:pt idx="4103">
                  <c:v>2141</c:v>
                </c:pt>
                <c:pt idx="4104">
                  <c:v>2169</c:v>
                </c:pt>
                <c:pt idx="4105">
                  <c:v>2192</c:v>
                </c:pt>
                <c:pt idx="4106">
                  <c:v>2089</c:v>
                </c:pt>
                <c:pt idx="4107">
                  <c:v>2088</c:v>
                </c:pt>
                <c:pt idx="4108">
                  <c:v>2133</c:v>
                </c:pt>
                <c:pt idx="4109">
                  <c:v>2072</c:v>
                </c:pt>
                <c:pt idx="4110">
                  <c:v>2199</c:v>
                </c:pt>
                <c:pt idx="4111">
                  <c:v>2092</c:v>
                </c:pt>
                <c:pt idx="4112">
                  <c:v>2133</c:v>
                </c:pt>
                <c:pt idx="4113">
                  <c:v>2023</c:v>
                </c:pt>
                <c:pt idx="4114">
                  <c:v>2075</c:v>
                </c:pt>
                <c:pt idx="4115">
                  <c:v>2083</c:v>
                </c:pt>
                <c:pt idx="4116">
                  <c:v>2137</c:v>
                </c:pt>
                <c:pt idx="4117">
                  <c:v>2101</c:v>
                </c:pt>
                <c:pt idx="4118">
                  <c:v>2143</c:v>
                </c:pt>
                <c:pt idx="4119">
                  <c:v>2098</c:v>
                </c:pt>
                <c:pt idx="4120">
                  <c:v>2116</c:v>
                </c:pt>
                <c:pt idx="4121">
                  <c:v>2047</c:v>
                </c:pt>
                <c:pt idx="4122">
                  <c:v>2165</c:v>
                </c:pt>
                <c:pt idx="4123">
                  <c:v>2033</c:v>
                </c:pt>
                <c:pt idx="4124">
                  <c:v>2018</c:v>
                </c:pt>
                <c:pt idx="4125">
                  <c:v>2059</c:v>
                </c:pt>
                <c:pt idx="4126">
                  <c:v>2108</c:v>
                </c:pt>
                <c:pt idx="4127">
                  <c:v>2130</c:v>
                </c:pt>
                <c:pt idx="4128">
                  <c:v>2131</c:v>
                </c:pt>
                <c:pt idx="4129">
                  <c:v>2029</c:v>
                </c:pt>
                <c:pt idx="4130">
                  <c:v>2049</c:v>
                </c:pt>
                <c:pt idx="4131">
                  <c:v>2132</c:v>
                </c:pt>
                <c:pt idx="4132">
                  <c:v>2097</c:v>
                </c:pt>
                <c:pt idx="4133">
                  <c:v>2143</c:v>
                </c:pt>
                <c:pt idx="4134">
                  <c:v>2116</c:v>
                </c:pt>
                <c:pt idx="4135">
                  <c:v>2159</c:v>
                </c:pt>
                <c:pt idx="4136">
                  <c:v>2048</c:v>
                </c:pt>
                <c:pt idx="4137">
                  <c:v>2148</c:v>
                </c:pt>
                <c:pt idx="4138">
                  <c:v>2077</c:v>
                </c:pt>
                <c:pt idx="4139">
                  <c:v>1992</c:v>
                </c:pt>
                <c:pt idx="4140">
                  <c:v>2056</c:v>
                </c:pt>
                <c:pt idx="4141">
                  <c:v>2106</c:v>
                </c:pt>
                <c:pt idx="4142">
                  <c:v>2125</c:v>
                </c:pt>
                <c:pt idx="4143">
                  <c:v>2069</c:v>
                </c:pt>
                <c:pt idx="4144">
                  <c:v>2072</c:v>
                </c:pt>
                <c:pt idx="4145">
                  <c:v>2069</c:v>
                </c:pt>
                <c:pt idx="4146">
                  <c:v>2040</c:v>
                </c:pt>
                <c:pt idx="4147">
                  <c:v>2062</c:v>
                </c:pt>
                <c:pt idx="4148">
                  <c:v>2100</c:v>
                </c:pt>
                <c:pt idx="4149">
                  <c:v>1961</c:v>
                </c:pt>
                <c:pt idx="4150">
                  <c:v>2079</c:v>
                </c:pt>
                <c:pt idx="4151">
                  <c:v>2037</c:v>
                </c:pt>
                <c:pt idx="4152">
                  <c:v>1989</c:v>
                </c:pt>
                <c:pt idx="4153">
                  <c:v>2111</c:v>
                </c:pt>
                <c:pt idx="4154">
                  <c:v>2093</c:v>
                </c:pt>
                <c:pt idx="4155">
                  <c:v>2076</c:v>
                </c:pt>
                <c:pt idx="4156">
                  <c:v>2112</c:v>
                </c:pt>
                <c:pt idx="4157">
                  <c:v>1985</c:v>
                </c:pt>
                <c:pt idx="4158">
                  <c:v>2030</c:v>
                </c:pt>
                <c:pt idx="4159">
                  <c:v>2088</c:v>
                </c:pt>
                <c:pt idx="4160">
                  <c:v>2073</c:v>
                </c:pt>
                <c:pt idx="4161">
                  <c:v>2086</c:v>
                </c:pt>
                <c:pt idx="4162">
                  <c:v>1998</c:v>
                </c:pt>
                <c:pt idx="4163">
                  <c:v>2091</c:v>
                </c:pt>
                <c:pt idx="4164">
                  <c:v>2048</c:v>
                </c:pt>
                <c:pt idx="4165">
                  <c:v>2066</c:v>
                </c:pt>
                <c:pt idx="4166">
                  <c:v>2064</c:v>
                </c:pt>
                <c:pt idx="4167">
                  <c:v>2065</c:v>
                </c:pt>
                <c:pt idx="4168">
                  <c:v>2050</c:v>
                </c:pt>
                <c:pt idx="4169">
                  <c:v>2048</c:v>
                </c:pt>
                <c:pt idx="4170">
                  <c:v>1996</c:v>
                </c:pt>
                <c:pt idx="4171">
                  <c:v>2048</c:v>
                </c:pt>
                <c:pt idx="4172">
                  <c:v>2028</c:v>
                </c:pt>
                <c:pt idx="4173">
                  <c:v>1989</c:v>
                </c:pt>
                <c:pt idx="4174">
                  <c:v>2010</c:v>
                </c:pt>
                <c:pt idx="4175">
                  <c:v>2059</c:v>
                </c:pt>
                <c:pt idx="4176">
                  <c:v>2100</c:v>
                </c:pt>
                <c:pt idx="4177">
                  <c:v>2074</c:v>
                </c:pt>
                <c:pt idx="4178">
                  <c:v>2093</c:v>
                </c:pt>
                <c:pt idx="4179">
                  <c:v>2072</c:v>
                </c:pt>
                <c:pt idx="4180">
                  <c:v>2073</c:v>
                </c:pt>
                <c:pt idx="4181">
                  <c:v>2047</c:v>
                </c:pt>
                <c:pt idx="4182">
                  <c:v>2049</c:v>
                </c:pt>
                <c:pt idx="4183">
                  <c:v>2025</c:v>
                </c:pt>
                <c:pt idx="4184">
                  <c:v>2030</c:v>
                </c:pt>
                <c:pt idx="4185">
                  <c:v>2042</c:v>
                </c:pt>
                <c:pt idx="4186">
                  <c:v>2007</c:v>
                </c:pt>
                <c:pt idx="4187">
                  <c:v>1959</c:v>
                </c:pt>
                <c:pt idx="4188">
                  <c:v>2017</c:v>
                </c:pt>
                <c:pt idx="4189">
                  <c:v>2015</c:v>
                </c:pt>
                <c:pt idx="4190">
                  <c:v>2017</c:v>
                </c:pt>
                <c:pt idx="4191">
                  <c:v>2042</c:v>
                </c:pt>
                <c:pt idx="4192">
                  <c:v>2105</c:v>
                </c:pt>
                <c:pt idx="4193">
                  <c:v>2120</c:v>
                </c:pt>
                <c:pt idx="4194">
                  <c:v>2037</c:v>
                </c:pt>
                <c:pt idx="4195">
                  <c:v>2004</c:v>
                </c:pt>
                <c:pt idx="4196">
                  <c:v>2009</c:v>
                </c:pt>
                <c:pt idx="4197">
                  <c:v>1968</c:v>
                </c:pt>
                <c:pt idx="4198">
                  <c:v>2040</c:v>
                </c:pt>
                <c:pt idx="4199">
                  <c:v>1986</c:v>
                </c:pt>
                <c:pt idx="4200">
                  <c:v>2061</c:v>
                </c:pt>
                <c:pt idx="4201">
                  <c:v>2080</c:v>
                </c:pt>
                <c:pt idx="4202">
                  <c:v>2024</c:v>
                </c:pt>
                <c:pt idx="4203">
                  <c:v>2044</c:v>
                </c:pt>
                <c:pt idx="4204">
                  <c:v>2006</c:v>
                </c:pt>
                <c:pt idx="4205">
                  <c:v>2030</c:v>
                </c:pt>
                <c:pt idx="4206">
                  <c:v>2105</c:v>
                </c:pt>
                <c:pt idx="4207">
                  <c:v>2036</c:v>
                </c:pt>
                <c:pt idx="4208">
                  <c:v>2064</c:v>
                </c:pt>
                <c:pt idx="4209">
                  <c:v>1962</c:v>
                </c:pt>
                <c:pt idx="4210">
                  <c:v>2011</c:v>
                </c:pt>
                <c:pt idx="4211">
                  <c:v>2012</c:v>
                </c:pt>
                <c:pt idx="4212">
                  <c:v>2005</c:v>
                </c:pt>
                <c:pt idx="4213">
                  <c:v>2092</c:v>
                </c:pt>
                <c:pt idx="4214">
                  <c:v>1984</c:v>
                </c:pt>
                <c:pt idx="4215">
                  <c:v>1970</c:v>
                </c:pt>
                <c:pt idx="4216">
                  <c:v>2042</c:v>
                </c:pt>
                <c:pt idx="4217">
                  <c:v>2047</c:v>
                </c:pt>
                <c:pt idx="4218">
                  <c:v>1994</c:v>
                </c:pt>
                <c:pt idx="4219">
                  <c:v>1979</c:v>
                </c:pt>
                <c:pt idx="4220">
                  <c:v>2032</c:v>
                </c:pt>
                <c:pt idx="4221">
                  <c:v>2024</c:v>
                </c:pt>
                <c:pt idx="4222">
                  <c:v>2012</c:v>
                </c:pt>
                <c:pt idx="4223">
                  <c:v>1997</c:v>
                </c:pt>
                <c:pt idx="4224">
                  <c:v>2008</c:v>
                </c:pt>
                <c:pt idx="4225">
                  <c:v>1954</c:v>
                </c:pt>
                <c:pt idx="4226">
                  <c:v>1917</c:v>
                </c:pt>
                <c:pt idx="4227">
                  <c:v>2032</c:v>
                </c:pt>
                <c:pt idx="4228">
                  <c:v>1978</c:v>
                </c:pt>
                <c:pt idx="4229">
                  <c:v>1973</c:v>
                </c:pt>
                <c:pt idx="4230">
                  <c:v>1984</c:v>
                </c:pt>
                <c:pt idx="4231">
                  <c:v>1994</c:v>
                </c:pt>
                <c:pt idx="4232">
                  <c:v>2013</c:v>
                </c:pt>
                <c:pt idx="4233">
                  <c:v>2050</c:v>
                </c:pt>
                <c:pt idx="4234">
                  <c:v>2038</c:v>
                </c:pt>
                <c:pt idx="4235">
                  <c:v>1978</c:v>
                </c:pt>
                <c:pt idx="4236">
                  <c:v>2087</c:v>
                </c:pt>
                <c:pt idx="4237">
                  <c:v>2018</c:v>
                </c:pt>
                <c:pt idx="4238">
                  <c:v>1961</c:v>
                </c:pt>
                <c:pt idx="4239">
                  <c:v>1991</c:v>
                </c:pt>
                <c:pt idx="4240">
                  <c:v>2040</c:v>
                </c:pt>
                <c:pt idx="4241">
                  <c:v>2008</c:v>
                </c:pt>
                <c:pt idx="4242">
                  <c:v>1980</c:v>
                </c:pt>
                <c:pt idx="4243">
                  <c:v>1980</c:v>
                </c:pt>
                <c:pt idx="4244">
                  <c:v>2005</c:v>
                </c:pt>
                <c:pt idx="4245">
                  <c:v>2067</c:v>
                </c:pt>
                <c:pt idx="4246">
                  <c:v>1980</c:v>
                </c:pt>
                <c:pt idx="4247">
                  <c:v>1963</c:v>
                </c:pt>
                <c:pt idx="4248">
                  <c:v>1981</c:v>
                </c:pt>
                <c:pt idx="4249">
                  <c:v>2017</c:v>
                </c:pt>
                <c:pt idx="4250">
                  <c:v>1992</c:v>
                </c:pt>
                <c:pt idx="4251">
                  <c:v>1996</c:v>
                </c:pt>
                <c:pt idx="4252">
                  <c:v>1990</c:v>
                </c:pt>
                <c:pt idx="4253">
                  <c:v>1946</c:v>
                </c:pt>
                <c:pt idx="4254">
                  <c:v>1969</c:v>
                </c:pt>
                <c:pt idx="4255">
                  <c:v>2074</c:v>
                </c:pt>
                <c:pt idx="4256">
                  <c:v>1997</c:v>
                </c:pt>
                <c:pt idx="4257">
                  <c:v>2025</c:v>
                </c:pt>
                <c:pt idx="4258">
                  <c:v>2036</c:v>
                </c:pt>
                <c:pt idx="4259">
                  <c:v>2035</c:v>
                </c:pt>
                <c:pt idx="4260">
                  <c:v>2057</c:v>
                </c:pt>
                <c:pt idx="4261">
                  <c:v>2028</c:v>
                </c:pt>
                <c:pt idx="4262">
                  <c:v>1949</c:v>
                </c:pt>
                <c:pt idx="4263">
                  <c:v>2053</c:v>
                </c:pt>
                <c:pt idx="4264">
                  <c:v>2063</c:v>
                </c:pt>
                <c:pt idx="4265">
                  <c:v>2035</c:v>
                </c:pt>
                <c:pt idx="4266">
                  <c:v>2021</c:v>
                </c:pt>
                <c:pt idx="4267">
                  <c:v>2003</c:v>
                </c:pt>
                <c:pt idx="4268">
                  <c:v>1954</c:v>
                </c:pt>
                <c:pt idx="4269">
                  <c:v>2032</c:v>
                </c:pt>
                <c:pt idx="4270">
                  <c:v>2010</c:v>
                </c:pt>
                <c:pt idx="4271">
                  <c:v>1968</c:v>
                </c:pt>
                <c:pt idx="4272">
                  <c:v>1999</c:v>
                </c:pt>
                <c:pt idx="4273">
                  <c:v>2070</c:v>
                </c:pt>
                <c:pt idx="4274">
                  <c:v>1955</c:v>
                </c:pt>
                <c:pt idx="4275">
                  <c:v>2027</c:v>
                </c:pt>
                <c:pt idx="4276">
                  <c:v>2074</c:v>
                </c:pt>
                <c:pt idx="4277">
                  <c:v>2010</c:v>
                </c:pt>
                <c:pt idx="4278">
                  <c:v>2091</c:v>
                </c:pt>
                <c:pt idx="4279">
                  <c:v>2041</c:v>
                </c:pt>
                <c:pt idx="4280">
                  <c:v>1992</c:v>
                </c:pt>
                <c:pt idx="4281">
                  <c:v>1944</c:v>
                </c:pt>
                <c:pt idx="4282">
                  <c:v>1992</c:v>
                </c:pt>
                <c:pt idx="4283">
                  <c:v>2037</c:v>
                </c:pt>
                <c:pt idx="4284">
                  <c:v>2003</c:v>
                </c:pt>
                <c:pt idx="4285">
                  <c:v>1968</c:v>
                </c:pt>
                <c:pt idx="4286">
                  <c:v>2024</c:v>
                </c:pt>
                <c:pt idx="4287">
                  <c:v>2030</c:v>
                </c:pt>
                <c:pt idx="4288">
                  <c:v>2007</c:v>
                </c:pt>
                <c:pt idx="4289">
                  <c:v>2024</c:v>
                </c:pt>
                <c:pt idx="4290">
                  <c:v>1923</c:v>
                </c:pt>
                <c:pt idx="4291">
                  <c:v>1966</c:v>
                </c:pt>
                <c:pt idx="4292">
                  <c:v>2013</c:v>
                </c:pt>
                <c:pt idx="4293">
                  <c:v>2013</c:v>
                </c:pt>
                <c:pt idx="4294">
                  <c:v>2064</c:v>
                </c:pt>
                <c:pt idx="4295">
                  <c:v>2073</c:v>
                </c:pt>
                <c:pt idx="4296">
                  <c:v>1990</c:v>
                </c:pt>
                <c:pt idx="4297">
                  <c:v>1964</c:v>
                </c:pt>
                <c:pt idx="4298">
                  <c:v>2019</c:v>
                </c:pt>
                <c:pt idx="4299">
                  <c:v>1910</c:v>
                </c:pt>
                <c:pt idx="4300">
                  <c:v>1987</c:v>
                </c:pt>
                <c:pt idx="4301">
                  <c:v>2000</c:v>
                </c:pt>
                <c:pt idx="4302">
                  <c:v>1970</c:v>
                </c:pt>
                <c:pt idx="4303">
                  <c:v>1976</c:v>
                </c:pt>
                <c:pt idx="4304">
                  <c:v>2021</c:v>
                </c:pt>
                <c:pt idx="4305">
                  <c:v>2033</c:v>
                </c:pt>
                <c:pt idx="4306">
                  <c:v>2031</c:v>
                </c:pt>
                <c:pt idx="4307">
                  <c:v>2024</c:v>
                </c:pt>
                <c:pt idx="4308">
                  <c:v>1975</c:v>
                </c:pt>
                <c:pt idx="4309">
                  <c:v>2017</c:v>
                </c:pt>
                <c:pt idx="4310">
                  <c:v>1888</c:v>
                </c:pt>
                <c:pt idx="4311">
                  <c:v>1978</c:v>
                </c:pt>
                <c:pt idx="4312">
                  <c:v>1945</c:v>
                </c:pt>
                <c:pt idx="4313">
                  <c:v>1939</c:v>
                </c:pt>
                <c:pt idx="4314">
                  <c:v>2007</c:v>
                </c:pt>
                <c:pt idx="4315">
                  <c:v>1991</c:v>
                </c:pt>
                <c:pt idx="4316">
                  <c:v>2022</c:v>
                </c:pt>
                <c:pt idx="4317">
                  <c:v>1979</c:v>
                </c:pt>
                <c:pt idx="4318">
                  <c:v>1948</c:v>
                </c:pt>
                <c:pt idx="4319">
                  <c:v>1989</c:v>
                </c:pt>
                <c:pt idx="4320">
                  <c:v>2056</c:v>
                </c:pt>
                <c:pt idx="4321">
                  <c:v>2006</c:v>
                </c:pt>
                <c:pt idx="4322">
                  <c:v>1977</c:v>
                </c:pt>
                <c:pt idx="4323">
                  <c:v>1947</c:v>
                </c:pt>
                <c:pt idx="4324">
                  <c:v>1886</c:v>
                </c:pt>
                <c:pt idx="4325">
                  <c:v>2016</c:v>
                </c:pt>
                <c:pt idx="4326">
                  <c:v>1989</c:v>
                </c:pt>
                <c:pt idx="4327">
                  <c:v>2047</c:v>
                </c:pt>
                <c:pt idx="4328">
                  <c:v>1963</c:v>
                </c:pt>
                <c:pt idx="4329">
                  <c:v>1969</c:v>
                </c:pt>
                <c:pt idx="4330">
                  <c:v>1983</c:v>
                </c:pt>
                <c:pt idx="4331">
                  <c:v>1963</c:v>
                </c:pt>
                <c:pt idx="4332">
                  <c:v>1915</c:v>
                </c:pt>
                <c:pt idx="4333">
                  <c:v>2002</c:v>
                </c:pt>
                <c:pt idx="4334">
                  <c:v>1996</c:v>
                </c:pt>
                <c:pt idx="4335">
                  <c:v>1989</c:v>
                </c:pt>
                <c:pt idx="4336">
                  <c:v>1942</c:v>
                </c:pt>
                <c:pt idx="4337">
                  <c:v>1937</c:v>
                </c:pt>
                <c:pt idx="4338">
                  <c:v>1946</c:v>
                </c:pt>
                <c:pt idx="4339">
                  <c:v>1996</c:v>
                </c:pt>
                <c:pt idx="4340">
                  <c:v>1982</c:v>
                </c:pt>
                <c:pt idx="4341">
                  <c:v>1966</c:v>
                </c:pt>
                <c:pt idx="4342">
                  <c:v>1947</c:v>
                </c:pt>
                <c:pt idx="4343">
                  <c:v>1943</c:v>
                </c:pt>
                <c:pt idx="4344">
                  <c:v>1936</c:v>
                </c:pt>
                <c:pt idx="4345">
                  <c:v>1987</c:v>
                </c:pt>
                <c:pt idx="4346">
                  <c:v>2048</c:v>
                </c:pt>
                <c:pt idx="4347">
                  <c:v>2014</c:v>
                </c:pt>
                <c:pt idx="4348">
                  <c:v>1948</c:v>
                </c:pt>
                <c:pt idx="4349">
                  <c:v>1931</c:v>
                </c:pt>
                <c:pt idx="4350">
                  <c:v>1906</c:v>
                </c:pt>
                <c:pt idx="4351">
                  <c:v>1934</c:v>
                </c:pt>
                <c:pt idx="4352">
                  <c:v>2013</c:v>
                </c:pt>
                <c:pt idx="4353">
                  <c:v>1947</c:v>
                </c:pt>
                <c:pt idx="4354">
                  <c:v>1940</c:v>
                </c:pt>
                <c:pt idx="4355">
                  <c:v>1869</c:v>
                </c:pt>
                <c:pt idx="4356">
                  <c:v>1962</c:v>
                </c:pt>
                <c:pt idx="4357">
                  <c:v>1970</c:v>
                </c:pt>
                <c:pt idx="4358">
                  <c:v>1978</c:v>
                </c:pt>
                <c:pt idx="4359">
                  <c:v>1912</c:v>
                </c:pt>
                <c:pt idx="4360">
                  <c:v>1963</c:v>
                </c:pt>
                <c:pt idx="4361">
                  <c:v>1938</c:v>
                </c:pt>
                <c:pt idx="4362">
                  <c:v>1916</c:v>
                </c:pt>
                <c:pt idx="4363">
                  <c:v>1981</c:v>
                </c:pt>
                <c:pt idx="4364">
                  <c:v>1959</c:v>
                </c:pt>
                <c:pt idx="4365">
                  <c:v>1922</c:v>
                </c:pt>
                <c:pt idx="4366">
                  <c:v>1849</c:v>
                </c:pt>
                <c:pt idx="4367">
                  <c:v>1907</c:v>
                </c:pt>
                <c:pt idx="4368">
                  <c:v>1940</c:v>
                </c:pt>
                <c:pt idx="4369">
                  <c:v>1955</c:v>
                </c:pt>
                <c:pt idx="4370">
                  <c:v>1891</c:v>
                </c:pt>
                <c:pt idx="4371">
                  <c:v>1899</c:v>
                </c:pt>
                <c:pt idx="4372">
                  <c:v>1949</c:v>
                </c:pt>
                <c:pt idx="4373">
                  <c:v>1943</c:v>
                </c:pt>
                <c:pt idx="4374">
                  <c:v>1915</c:v>
                </c:pt>
                <c:pt idx="4375">
                  <c:v>1899</c:v>
                </c:pt>
                <c:pt idx="4376">
                  <c:v>1891</c:v>
                </c:pt>
                <c:pt idx="4377">
                  <c:v>1917</c:v>
                </c:pt>
                <c:pt idx="4378">
                  <c:v>1818</c:v>
                </c:pt>
                <c:pt idx="4379">
                  <c:v>1938</c:v>
                </c:pt>
                <c:pt idx="4380">
                  <c:v>1929</c:v>
                </c:pt>
                <c:pt idx="4381">
                  <c:v>1878</c:v>
                </c:pt>
                <c:pt idx="4382">
                  <c:v>1903</c:v>
                </c:pt>
                <c:pt idx="4383">
                  <c:v>1906</c:v>
                </c:pt>
                <c:pt idx="4384">
                  <c:v>1909</c:v>
                </c:pt>
                <c:pt idx="4385">
                  <c:v>1935</c:v>
                </c:pt>
                <c:pt idx="4386">
                  <c:v>1920</c:v>
                </c:pt>
                <c:pt idx="4387">
                  <c:v>1882</c:v>
                </c:pt>
                <c:pt idx="4388">
                  <c:v>1931</c:v>
                </c:pt>
                <c:pt idx="4389">
                  <c:v>1966</c:v>
                </c:pt>
                <c:pt idx="4390">
                  <c:v>1915</c:v>
                </c:pt>
                <c:pt idx="4391">
                  <c:v>1938</c:v>
                </c:pt>
                <c:pt idx="4392">
                  <c:v>1858</c:v>
                </c:pt>
                <c:pt idx="4393">
                  <c:v>1916</c:v>
                </c:pt>
                <c:pt idx="4394">
                  <c:v>1955</c:v>
                </c:pt>
                <c:pt idx="4395">
                  <c:v>1976</c:v>
                </c:pt>
                <c:pt idx="4396">
                  <c:v>1982</c:v>
                </c:pt>
                <c:pt idx="4397">
                  <c:v>1996</c:v>
                </c:pt>
                <c:pt idx="4398">
                  <c:v>1917</c:v>
                </c:pt>
                <c:pt idx="4399">
                  <c:v>1942</c:v>
                </c:pt>
                <c:pt idx="4400">
                  <c:v>1892</c:v>
                </c:pt>
                <c:pt idx="4401">
                  <c:v>2020</c:v>
                </c:pt>
                <c:pt idx="4402">
                  <c:v>1988</c:v>
                </c:pt>
                <c:pt idx="4403">
                  <c:v>1963</c:v>
                </c:pt>
                <c:pt idx="4404">
                  <c:v>1935</c:v>
                </c:pt>
                <c:pt idx="4405">
                  <c:v>1916</c:v>
                </c:pt>
                <c:pt idx="4406">
                  <c:v>1918</c:v>
                </c:pt>
                <c:pt idx="4407">
                  <c:v>1908</c:v>
                </c:pt>
                <c:pt idx="4408">
                  <c:v>1957</c:v>
                </c:pt>
                <c:pt idx="4409">
                  <c:v>1847</c:v>
                </c:pt>
                <c:pt idx="4410">
                  <c:v>1920</c:v>
                </c:pt>
                <c:pt idx="4411">
                  <c:v>1928</c:v>
                </c:pt>
                <c:pt idx="4412">
                  <c:v>1913</c:v>
                </c:pt>
                <c:pt idx="4413">
                  <c:v>2013</c:v>
                </c:pt>
                <c:pt idx="4414">
                  <c:v>2014</c:v>
                </c:pt>
                <c:pt idx="4415">
                  <c:v>2017</c:v>
                </c:pt>
                <c:pt idx="4416">
                  <c:v>1895</c:v>
                </c:pt>
                <c:pt idx="4417">
                  <c:v>1922</c:v>
                </c:pt>
                <c:pt idx="4418">
                  <c:v>2011</c:v>
                </c:pt>
                <c:pt idx="4419">
                  <c:v>1990</c:v>
                </c:pt>
                <c:pt idx="4420">
                  <c:v>1942</c:v>
                </c:pt>
                <c:pt idx="4421">
                  <c:v>1972</c:v>
                </c:pt>
                <c:pt idx="4422">
                  <c:v>1969</c:v>
                </c:pt>
                <c:pt idx="4423">
                  <c:v>1931</c:v>
                </c:pt>
                <c:pt idx="4424">
                  <c:v>1997</c:v>
                </c:pt>
                <c:pt idx="4425">
                  <c:v>1942</c:v>
                </c:pt>
                <c:pt idx="4426">
                  <c:v>1994</c:v>
                </c:pt>
                <c:pt idx="4427">
                  <c:v>2018</c:v>
                </c:pt>
                <c:pt idx="4428">
                  <c:v>2080</c:v>
                </c:pt>
                <c:pt idx="4429">
                  <c:v>1920</c:v>
                </c:pt>
                <c:pt idx="4430">
                  <c:v>1922</c:v>
                </c:pt>
                <c:pt idx="4431">
                  <c:v>1967</c:v>
                </c:pt>
                <c:pt idx="4432">
                  <c:v>2011</c:v>
                </c:pt>
                <c:pt idx="4433">
                  <c:v>1964</c:v>
                </c:pt>
                <c:pt idx="4434">
                  <c:v>1991</c:v>
                </c:pt>
                <c:pt idx="4435">
                  <c:v>1936</c:v>
                </c:pt>
                <c:pt idx="4436">
                  <c:v>1917</c:v>
                </c:pt>
                <c:pt idx="4437">
                  <c:v>1977</c:v>
                </c:pt>
                <c:pt idx="4438">
                  <c:v>1961</c:v>
                </c:pt>
                <c:pt idx="4439">
                  <c:v>1925</c:v>
                </c:pt>
                <c:pt idx="4440">
                  <c:v>1944</c:v>
                </c:pt>
                <c:pt idx="4441">
                  <c:v>1903</c:v>
                </c:pt>
                <c:pt idx="4442">
                  <c:v>1963</c:v>
                </c:pt>
                <c:pt idx="4443">
                  <c:v>1940</c:v>
                </c:pt>
                <c:pt idx="4444">
                  <c:v>1926</c:v>
                </c:pt>
                <c:pt idx="4445">
                  <c:v>1884</c:v>
                </c:pt>
                <c:pt idx="4446">
                  <c:v>1985</c:v>
                </c:pt>
                <c:pt idx="4447">
                  <c:v>1892</c:v>
                </c:pt>
                <c:pt idx="4448">
                  <c:v>1896</c:v>
                </c:pt>
                <c:pt idx="4449">
                  <c:v>1906</c:v>
                </c:pt>
                <c:pt idx="4450">
                  <c:v>1886</c:v>
                </c:pt>
                <c:pt idx="4451">
                  <c:v>2010</c:v>
                </c:pt>
                <c:pt idx="4452">
                  <c:v>1911</c:v>
                </c:pt>
                <c:pt idx="4453">
                  <c:v>1928</c:v>
                </c:pt>
                <c:pt idx="4454">
                  <c:v>1968</c:v>
                </c:pt>
                <c:pt idx="4455">
                  <c:v>1934</c:v>
                </c:pt>
                <c:pt idx="4456">
                  <c:v>1936</c:v>
                </c:pt>
                <c:pt idx="4457">
                  <c:v>1893</c:v>
                </c:pt>
                <c:pt idx="4458">
                  <c:v>1953</c:v>
                </c:pt>
                <c:pt idx="4459">
                  <c:v>1939</c:v>
                </c:pt>
                <c:pt idx="4460">
                  <c:v>1901</c:v>
                </c:pt>
                <c:pt idx="4461">
                  <c:v>1961</c:v>
                </c:pt>
                <c:pt idx="4462">
                  <c:v>1940</c:v>
                </c:pt>
                <c:pt idx="4463">
                  <c:v>1934</c:v>
                </c:pt>
                <c:pt idx="4464">
                  <c:v>1943</c:v>
                </c:pt>
                <c:pt idx="4465">
                  <c:v>1961</c:v>
                </c:pt>
                <c:pt idx="4466">
                  <c:v>1891</c:v>
                </c:pt>
                <c:pt idx="4467">
                  <c:v>1923</c:v>
                </c:pt>
                <c:pt idx="4468">
                  <c:v>1912</c:v>
                </c:pt>
                <c:pt idx="4469">
                  <c:v>1929</c:v>
                </c:pt>
                <c:pt idx="4470">
                  <c:v>1956</c:v>
                </c:pt>
                <c:pt idx="4471">
                  <c:v>1966</c:v>
                </c:pt>
                <c:pt idx="4472">
                  <c:v>2037</c:v>
                </c:pt>
                <c:pt idx="4473">
                  <c:v>1896</c:v>
                </c:pt>
                <c:pt idx="4474">
                  <c:v>1892</c:v>
                </c:pt>
                <c:pt idx="4475">
                  <c:v>1932</c:v>
                </c:pt>
                <c:pt idx="4476">
                  <c:v>2015</c:v>
                </c:pt>
                <c:pt idx="4477">
                  <c:v>1952</c:v>
                </c:pt>
                <c:pt idx="4478">
                  <c:v>2073</c:v>
                </c:pt>
                <c:pt idx="4479">
                  <c:v>2012</c:v>
                </c:pt>
                <c:pt idx="4480">
                  <c:v>2075</c:v>
                </c:pt>
                <c:pt idx="4481">
                  <c:v>2030</c:v>
                </c:pt>
                <c:pt idx="4482">
                  <c:v>1902</c:v>
                </c:pt>
                <c:pt idx="4483">
                  <c:v>2005</c:v>
                </c:pt>
                <c:pt idx="4484">
                  <c:v>1982</c:v>
                </c:pt>
                <c:pt idx="4485">
                  <c:v>2004</c:v>
                </c:pt>
                <c:pt idx="4486">
                  <c:v>1946</c:v>
                </c:pt>
                <c:pt idx="4487">
                  <c:v>1978</c:v>
                </c:pt>
                <c:pt idx="4488">
                  <c:v>2051</c:v>
                </c:pt>
                <c:pt idx="4489">
                  <c:v>2037</c:v>
                </c:pt>
                <c:pt idx="4490">
                  <c:v>2067</c:v>
                </c:pt>
                <c:pt idx="4491">
                  <c:v>2041</c:v>
                </c:pt>
                <c:pt idx="4492">
                  <c:v>2077</c:v>
                </c:pt>
                <c:pt idx="4493">
                  <c:v>2045</c:v>
                </c:pt>
                <c:pt idx="4494">
                  <c:v>2039</c:v>
                </c:pt>
                <c:pt idx="4495">
                  <c:v>2035</c:v>
                </c:pt>
                <c:pt idx="4496">
                  <c:v>2118</c:v>
                </c:pt>
                <c:pt idx="4497">
                  <c:v>2119</c:v>
                </c:pt>
                <c:pt idx="4498">
                  <c:v>2086</c:v>
                </c:pt>
                <c:pt idx="4499">
                  <c:v>2074</c:v>
                </c:pt>
                <c:pt idx="4500">
                  <c:v>2039</c:v>
                </c:pt>
                <c:pt idx="4501">
                  <c:v>2117</c:v>
                </c:pt>
                <c:pt idx="4502">
                  <c:v>2110</c:v>
                </c:pt>
                <c:pt idx="4503">
                  <c:v>2110</c:v>
                </c:pt>
                <c:pt idx="4504">
                  <c:v>2058</c:v>
                </c:pt>
                <c:pt idx="4505">
                  <c:v>2245</c:v>
                </c:pt>
                <c:pt idx="4506">
                  <c:v>2144</c:v>
                </c:pt>
                <c:pt idx="4507">
                  <c:v>2118</c:v>
                </c:pt>
                <c:pt idx="4508">
                  <c:v>2253</c:v>
                </c:pt>
                <c:pt idx="4509">
                  <c:v>2238</c:v>
                </c:pt>
                <c:pt idx="4510">
                  <c:v>2209</c:v>
                </c:pt>
                <c:pt idx="4511">
                  <c:v>2157</c:v>
                </c:pt>
                <c:pt idx="4512">
                  <c:v>2232</c:v>
                </c:pt>
                <c:pt idx="4513">
                  <c:v>2172</c:v>
                </c:pt>
                <c:pt idx="4514">
                  <c:v>2163</c:v>
                </c:pt>
                <c:pt idx="4515">
                  <c:v>2121</c:v>
                </c:pt>
                <c:pt idx="4516">
                  <c:v>2128</c:v>
                </c:pt>
                <c:pt idx="4517">
                  <c:v>2125</c:v>
                </c:pt>
                <c:pt idx="4518">
                  <c:v>2102</c:v>
                </c:pt>
                <c:pt idx="4519">
                  <c:v>2036</c:v>
                </c:pt>
                <c:pt idx="4520">
                  <c:v>2021</c:v>
                </c:pt>
                <c:pt idx="4521">
                  <c:v>2019</c:v>
                </c:pt>
                <c:pt idx="4522">
                  <c:v>2119</c:v>
                </c:pt>
                <c:pt idx="4523">
                  <c:v>2034</c:v>
                </c:pt>
                <c:pt idx="4524">
                  <c:v>1960</c:v>
                </c:pt>
                <c:pt idx="4525">
                  <c:v>2089</c:v>
                </c:pt>
                <c:pt idx="4526">
                  <c:v>2068</c:v>
                </c:pt>
                <c:pt idx="4527">
                  <c:v>2037</c:v>
                </c:pt>
                <c:pt idx="4528">
                  <c:v>1997</c:v>
                </c:pt>
                <c:pt idx="4529">
                  <c:v>1984</c:v>
                </c:pt>
                <c:pt idx="4530">
                  <c:v>2020</c:v>
                </c:pt>
                <c:pt idx="4531">
                  <c:v>1971</c:v>
                </c:pt>
                <c:pt idx="4532">
                  <c:v>2002</c:v>
                </c:pt>
                <c:pt idx="4533">
                  <c:v>1978</c:v>
                </c:pt>
                <c:pt idx="4534">
                  <c:v>1936</c:v>
                </c:pt>
                <c:pt idx="4535">
                  <c:v>1996</c:v>
                </c:pt>
                <c:pt idx="4536">
                  <c:v>2022</c:v>
                </c:pt>
                <c:pt idx="4537">
                  <c:v>1933</c:v>
                </c:pt>
                <c:pt idx="4538">
                  <c:v>1883</c:v>
                </c:pt>
                <c:pt idx="4539">
                  <c:v>1968</c:v>
                </c:pt>
                <c:pt idx="4540">
                  <c:v>1909</c:v>
                </c:pt>
                <c:pt idx="4541">
                  <c:v>1893</c:v>
                </c:pt>
                <c:pt idx="4542">
                  <c:v>1911</c:v>
                </c:pt>
                <c:pt idx="4543">
                  <c:v>1945</c:v>
                </c:pt>
                <c:pt idx="4544">
                  <c:v>1915</c:v>
                </c:pt>
                <c:pt idx="4545">
                  <c:v>1847</c:v>
                </c:pt>
                <c:pt idx="4546">
                  <c:v>1857</c:v>
                </c:pt>
                <c:pt idx="4547">
                  <c:v>1938</c:v>
                </c:pt>
                <c:pt idx="4548">
                  <c:v>1861</c:v>
                </c:pt>
                <c:pt idx="4549">
                  <c:v>1865</c:v>
                </c:pt>
                <c:pt idx="4550">
                  <c:v>1858</c:v>
                </c:pt>
                <c:pt idx="4551">
                  <c:v>1888</c:v>
                </c:pt>
                <c:pt idx="4552">
                  <c:v>1925</c:v>
                </c:pt>
                <c:pt idx="4553">
                  <c:v>1862</c:v>
                </c:pt>
                <c:pt idx="4554">
                  <c:v>1937</c:v>
                </c:pt>
                <c:pt idx="4555">
                  <c:v>1906</c:v>
                </c:pt>
                <c:pt idx="4556">
                  <c:v>1896</c:v>
                </c:pt>
                <c:pt idx="4557">
                  <c:v>1913</c:v>
                </c:pt>
                <c:pt idx="4558">
                  <c:v>1925</c:v>
                </c:pt>
                <c:pt idx="4559">
                  <c:v>1874</c:v>
                </c:pt>
                <c:pt idx="4560">
                  <c:v>1851</c:v>
                </c:pt>
                <c:pt idx="4561">
                  <c:v>1950</c:v>
                </c:pt>
                <c:pt idx="4562">
                  <c:v>1848</c:v>
                </c:pt>
                <c:pt idx="4563">
                  <c:v>1899</c:v>
                </c:pt>
                <c:pt idx="4564">
                  <c:v>1868</c:v>
                </c:pt>
                <c:pt idx="4565">
                  <c:v>1829</c:v>
                </c:pt>
                <c:pt idx="4566">
                  <c:v>1855</c:v>
                </c:pt>
                <c:pt idx="4567">
                  <c:v>1894</c:v>
                </c:pt>
                <c:pt idx="4568">
                  <c:v>1856</c:v>
                </c:pt>
                <c:pt idx="4569">
                  <c:v>1916</c:v>
                </c:pt>
                <c:pt idx="4570">
                  <c:v>1899</c:v>
                </c:pt>
                <c:pt idx="4571">
                  <c:v>1830</c:v>
                </c:pt>
                <c:pt idx="4572">
                  <c:v>1884</c:v>
                </c:pt>
                <c:pt idx="4573">
                  <c:v>1865</c:v>
                </c:pt>
                <c:pt idx="4574">
                  <c:v>1926</c:v>
                </c:pt>
                <c:pt idx="4575">
                  <c:v>1911</c:v>
                </c:pt>
                <c:pt idx="4576">
                  <c:v>1863</c:v>
                </c:pt>
                <c:pt idx="4577">
                  <c:v>1856</c:v>
                </c:pt>
                <c:pt idx="4578">
                  <c:v>1860</c:v>
                </c:pt>
                <c:pt idx="4579">
                  <c:v>1856</c:v>
                </c:pt>
                <c:pt idx="4580">
                  <c:v>1936</c:v>
                </c:pt>
                <c:pt idx="4581">
                  <c:v>1927</c:v>
                </c:pt>
                <c:pt idx="4582">
                  <c:v>1862</c:v>
                </c:pt>
                <c:pt idx="4583">
                  <c:v>1865</c:v>
                </c:pt>
                <c:pt idx="4584">
                  <c:v>1931</c:v>
                </c:pt>
                <c:pt idx="4585">
                  <c:v>1779</c:v>
                </c:pt>
                <c:pt idx="4586">
                  <c:v>1818</c:v>
                </c:pt>
                <c:pt idx="4587">
                  <c:v>1880</c:v>
                </c:pt>
                <c:pt idx="4588">
                  <c:v>1898</c:v>
                </c:pt>
                <c:pt idx="4589">
                  <c:v>1839</c:v>
                </c:pt>
                <c:pt idx="4590">
                  <c:v>1905</c:v>
                </c:pt>
                <c:pt idx="4591">
                  <c:v>1904</c:v>
                </c:pt>
                <c:pt idx="4592">
                  <c:v>1829</c:v>
                </c:pt>
                <c:pt idx="4593">
                  <c:v>1852</c:v>
                </c:pt>
                <c:pt idx="4594">
                  <c:v>1873</c:v>
                </c:pt>
                <c:pt idx="4595">
                  <c:v>1866</c:v>
                </c:pt>
                <c:pt idx="4596">
                  <c:v>1847</c:v>
                </c:pt>
                <c:pt idx="4597">
                  <c:v>1913</c:v>
                </c:pt>
                <c:pt idx="4598">
                  <c:v>1913</c:v>
                </c:pt>
                <c:pt idx="4599">
                  <c:v>1885</c:v>
                </c:pt>
                <c:pt idx="4600">
                  <c:v>1848</c:v>
                </c:pt>
                <c:pt idx="4601">
                  <c:v>1917</c:v>
                </c:pt>
                <c:pt idx="4602">
                  <c:v>1853</c:v>
                </c:pt>
                <c:pt idx="4603">
                  <c:v>1822</c:v>
                </c:pt>
                <c:pt idx="4604">
                  <c:v>1832</c:v>
                </c:pt>
                <c:pt idx="4605">
                  <c:v>1866</c:v>
                </c:pt>
                <c:pt idx="4606">
                  <c:v>1878</c:v>
                </c:pt>
                <c:pt idx="4607">
                  <c:v>1831</c:v>
                </c:pt>
                <c:pt idx="4608">
                  <c:v>1858</c:v>
                </c:pt>
                <c:pt idx="4609">
                  <c:v>1860</c:v>
                </c:pt>
                <c:pt idx="4610">
                  <c:v>1809</c:v>
                </c:pt>
                <c:pt idx="4611">
                  <c:v>1830</c:v>
                </c:pt>
                <c:pt idx="4612">
                  <c:v>1874</c:v>
                </c:pt>
                <c:pt idx="4613">
                  <c:v>1796</c:v>
                </c:pt>
                <c:pt idx="4614">
                  <c:v>1901</c:v>
                </c:pt>
                <c:pt idx="4615">
                  <c:v>1895</c:v>
                </c:pt>
                <c:pt idx="4616">
                  <c:v>1834</c:v>
                </c:pt>
                <c:pt idx="4617">
                  <c:v>1900</c:v>
                </c:pt>
                <c:pt idx="4618">
                  <c:v>1906</c:v>
                </c:pt>
                <c:pt idx="4619">
                  <c:v>1873</c:v>
                </c:pt>
                <c:pt idx="4620">
                  <c:v>1862</c:v>
                </c:pt>
                <c:pt idx="4621">
                  <c:v>1827</c:v>
                </c:pt>
                <c:pt idx="4622">
                  <c:v>1868</c:v>
                </c:pt>
                <c:pt idx="4623">
                  <c:v>1919</c:v>
                </c:pt>
                <c:pt idx="4624">
                  <c:v>1887</c:v>
                </c:pt>
                <c:pt idx="4625">
                  <c:v>1831</c:v>
                </c:pt>
                <c:pt idx="4626">
                  <c:v>1854</c:v>
                </c:pt>
                <c:pt idx="4627">
                  <c:v>1778</c:v>
                </c:pt>
                <c:pt idx="4628">
                  <c:v>1857</c:v>
                </c:pt>
                <c:pt idx="4629">
                  <c:v>1787</c:v>
                </c:pt>
                <c:pt idx="4630">
                  <c:v>1820</c:v>
                </c:pt>
                <c:pt idx="4631">
                  <c:v>1871</c:v>
                </c:pt>
                <c:pt idx="4632">
                  <c:v>1834</c:v>
                </c:pt>
                <c:pt idx="4633">
                  <c:v>1866</c:v>
                </c:pt>
                <c:pt idx="4634">
                  <c:v>1848</c:v>
                </c:pt>
                <c:pt idx="4635">
                  <c:v>1810</c:v>
                </c:pt>
                <c:pt idx="4636">
                  <c:v>1858</c:v>
                </c:pt>
                <c:pt idx="4637">
                  <c:v>1788</c:v>
                </c:pt>
                <c:pt idx="4638">
                  <c:v>1776</c:v>
                </c:pt>
                <c:pt idx="4639">
                  <c:v>1906</c:v>
                </c:pt>
                <c:pt idx="4640">
                  <c:v>1797</c:v>
                </c:pt>
                <c:pt idx="4641">
                  <c:v>1819</c:v>
                </c:pt>
                <c:pt idx="4642">
                  <c:v>1801</c:v>
                </c:pt>
                <c:pt idx="4643">
                  <c:v>1854</c:v>
                </c:pt>
                <c:pt idx="4644">
                  <c:v>1812</c:v>
                </c:pt>
                <c:pt idx="4645">
                  <c:v>1824</c:v>
                </c:pt>
                <c:pt idx="4646">
                  <c:v>1857</c:v>
                </c:pt>
                <c:pt idx="4647">
                  <c:v>1869</c:v>
                </c:pt>
                <c:pt idx="4648">
                  <c:v>1825</c:v>
                </c:pt>
                <c:pt idx="4649">
                  <c:v>1791</c:v>
                </c:pt>
                <c:pt idx="4650">
                  <c:v>1793</c:v>
                </c:pt>
                <c:pt idx="4651">
                  <c:v>1839</c:v>
                </c:pt>
                <c:pt idx="4652">
                  <c:v>1822</c:v>
                </c:pt>
                <c:pt idx="4653">
                  <c:v>1846</c:v>
                </c:pt>
                <c:pt idx="4654">
                  <c:v>1780</c:v>
                </c:pt>
                <c:pt idx="4655">
                  <c:v>1792</c:v>
                </c:pt>
                <c:pt idx="4656">
                  <c:v>1808</c:v>
                </c:pt>
                <c:pt idx="4657">
                  <c:v>1797</c:v>
                </c:pt>
                <c:pt idx="4658">
                  <c:v>1872</c:v>
                </c:pt>
                <c:pt idx="4659">
                  <c:v>1840</c:v>
                </c:pt>
                <c:pt idx="4660">
                  <c:v>1833</c:v>
                </c:pt>
                <c:pt idx="4661">
                  <c:v>1807</c:v>
                </c:pt>
                <c:pt idx="4662">
                  <c:v>1932</c:v>
                </c:pt>
                <c:pt idx="4663">
                  <c:v>1887</c:v>
                </c:pt>
                <c:pt idx="4664">
                  <c:v>1919</c:v>
                </c:pt>
                <c:pt idx="4665">
                  <c:v>1901</c:v>
                </c:pt>
                <c:pt idx="4666">
                  <c:v>1803</c:v>
                </c:pt>
                <c:pt idx="4667">
                  <c:v>1804</c:v>
                </c:pt>
                <c:pt idx="4668">
                  <c:v>1859</c:v>
                </c:pt>
                <c:pt idx="4669">
                  <c:v>1822</c:v>
                </c:pt>
                <c:pt idx="4670">
                  <c:v>1826</c:v>
                </c:pt>
                <c:pt idx="4671">
                  <c:v>1780</c:v>
                </c:pt>
                <c:pt idx="4672">
                  <c:v>1876</c:v>
                </c:pt>
                <c:pt idx="4673">
                  <c:v>1815</c:v>
                </c:pt>
                <c:pt idx="4674">
                  <c:v>1819</c:v>
                </c:pt>
                <c:pt idx="4675">
                  <c:v>1737</c:v>
                </c:pt>
                <c:pt idx="4676">
                  <c:v>1828</c:v>
                </c:pt>
                <c:pt idx="4677">
                  <c:v>1816</c:v>
                </c:pt>
                <c:pt idx="4678">
                  <c:v>1762</c:v>
                </c:pt>
                <c:pt idx="4679">
                  <c:v>1763</c:v>
                </c:pt>
                <c:pt idx="4680">
                  <c:v>1800</c:v>
                </c:pt>
                <c:pt idx="4681">
                  <c:v>1808</c:v>
                </c:pt>
                <c:pt idx="4682">
                  <c:v>1788</c:v>
                </c:pt>
                <c:pt idx="4683">
                  <c:v>1808</c:v>
                </c:pt>
                <c:pt idx="4684">
                  <c:v>1802</c:v>
                </c:pt>
                <c:pt idx="4685">
                  <c:v>1786</c:v>
                </c:pt>
                <c:pt idx="4686">
                  <c:v>1786</c:v>
                </c:pt>
                <c:pt idx="4687">
                  <c:v>1799</c:v>
                </c:pt>
                <c:pt idx="4688">
                  <c:v>1782</c:v>
                </c:pt>
                <c:pt idx="4689">
                  <c:v>1857</c:v>
                </c:pt>
                <c:pt idx="4690">
                  <c:v>1807</c:v>
                </c:pt>
                <c:pt idx="4691">
                  <c:v>1822</c:v>
                </c:pt>
                <c:pt idx="4692">
                  <c:v>1858</c:v>
                </c:pt>
                <c:pt idx="4693">
                  <c:v>1817</c:v>
                </c:pt>
                <c:pt idx="4694">
                  <c:v>1801</c:v>
                </c:pt>
                <c:pt idx="4695">
                  <c:v>1827</c:v>
                </c:pt>
                <c:pt idx="4696">
                  <c:v>1793</c:v>
                </c:pt>
                <c:pt idx="4697">
                  <c:v>1781</c:v>
                </c:pt>
                <c:pt idx="4698">
                  <c:v>1774</c:v>
                </c:pt>
                <c:pt idx="4699">
                  <c:v>1800</c:v>
                </c:pt>
                <c:pt idx="4700">
                  <c:v>1879</c:v>
                </c:pt>
                <c:pt idx="4701">
                  <c:v>1801</c:v>
                </c:pt>
                <c:pt idx="4702">
                  <c:v>1765</c:v>
                </c:pt>
                <c:pt idx="4703">
                  <c:v>1837</c:v>
                </c:pt>
                <c:pt idx="4704">
                  <c:v>1866</c:v>
                </c:pt>
                <c:pt idx="4705">
                  <c:v>1805</c:v>
                </c:pt>
                <c:pt idx="4706">
                  <c:v>1797</c:v>
                </c:pt>
                <c:pt idx="4707">
                  <c:v>1740</c:v>
                </c:pt>
                <c:pt idx="4708">
                  <c:v>1759</c:v>
                </c:pt>
                <c:pt idx="4709">
                  <c:v>1760</c:v>
                </c:pt>
                <c:pt idx="4710">
                  <c:v>1793</c:v>
                </c:pt>
                <c:pt idx="4711">
                  <c:v>1785</c:v>
                </c:pt>
                <c:pt idx="4712">
                  <c:v>1796</c:v>
                </c:pt>
                <c:pt idx="4713">
                  <c:v>1796</c:v>
                </c:pt>
                <c:pt idx="4714">
                  <c:v>1813</c:v>
                </c:pt>
                <c:pt idx="4715">
                  <c:v>1883</c:v>
                </c:pt>
                <c:pt idx="4716">
                  <c:v>1812</c:v>
                </c:pt>
                <c:pt idx="4717">
                  <c:v>1855</c:v>
                </c:pt>
                <c:pt idx="4718">
                  <c:v>1791</c:v>
                </c:pt>
                <c:pt idx="4719">
                  <c:v>1882</c:v>
                </c:pt>
                <c:pt idx="4720">
                  <c:v>1766</c:v>
                </c:pt>
                <c:pt idx="4721">
                  <c:v>1752</c:v>
                </c:pt>
                <c:pt idx="4722">
                  <c:v>1739</c:v>
                </c:pt>
                <c:pt idx="4723">
                  <c:v>1854</c:v>
                </c:pt>
                <c:pt idx="4724">
                  <c:v>1801</c:v>
                </c:pt>
                <c:pt idx="4725">
                  <c:v>1745</c:v>
                </c:pt>
                <c:pt idx="4726">
                  <c:v>1730</c:v>
                </c:pt>
                <c:pt idx="4727">
                  <c:v>1766</c:v>
                </c:pt>
                <c:pt idx="4728">
                  <c:v>1728</c:v>
                </c:pt>
                <c:pt idx="4729">
                  <c:v>1833</c:v>
                </c:pt>
                <c:pt idx="4730">
                  <c:v>1797</c:v>
                </c:pt>
                <c:pt idx="4731">
                  <c:v>1796</c:v>
                </c:pt>
                <c:pt idx="4732">
                  <c:v>1818</c:v>
                </c:pt>
                <c:pt idx="4733">
                  <c:v>1830</c:v>
                </c:pt>
                <c:pt idx="4734">
                  <c:v>1791</c:v>
                </c:pt>
                <c:pt idx="4735">
                  <c:v>1781</c:v>
                </c:pt>
                <c:pt idx="4736">
                  <c:v>1700</c:v>
                </c:pt>
                <c:pt idx="4737">
                  <c:v>1805</c:v>
                </c:pt>
                <c:pt idx="4738">
                  <c:v>1857</c:v>
                </c:pt>
                <c:pt idx="4739">
                  <c:v>1741</c:v>
                </c:pt>
                <c:pt idx="4740">
                  <c:v>1799</c:v>
                </c:pt>
                <c:pt idx="4741">
                  <c:v>1850</c:v>
                </c:pt>
                <c:pt idx="4742">
                  <c:v>1773</c:v>
                </c:pt>
                <c:pt idx="4743">
                  <c:v>1801</c:v>
                </c:pt>
                <c:pt idx="4744">
                  <c:v>1754</c:v>
                </c:pt>
                <c:pt idx="4745">
                  <c:v>1749</c:v>
                </c:pt>
                <c:pt idx="4746">
                  <c:v>1856</c:v>
                </c:pt>
                <c:pt idx="4747">
                  <c:v>1765</c:v>
                </c:pt>
                <c:pt idx="4748">
                  <c:v>1843</c:v>
                </c:pt>
                <c:pt idx="4749">
                  <c:v>1841</c:v>
                </c:pt>
                <c:pt idx="4750">
                  <c:v>1842</c:v>
                </c:pt>
                <c:pt idx="4751">
                  <c:v>1795</c:v>
                </c:pt>
                <c:pt idx="4752">
                  <c:v>1762</c:v>
                </c:pt>
                <c:pt idx="4753">
                  <c:v>1792</c:v>
                </c:pt>
                <c:pt idx="4754">
                  <c:v>1808</c:v>
                </c:pt>
                <c:pt idx="4755">
                  <c:v>1793</c:v>
                </c:pt>
                <c:pt idx="4756">
                  <c:v>1799</c:v>
                </c:pt>
                <c:pt idx="4757">
                  <c:v>1687</c:v>
                </c:pt>
                <c:pt idx="4758">
                  <c:v>1788</c:v>
                </c:pt>
                <c:pt idx="4759">
                  <c:v>1735</c:v>
                </c:pt>
                <c:pt idx="4760">
                  <c:v>1719</c:v>
                </c:pt>
                <c:pt idx="4761">
                  <c:v>1796</c:v>
                </c:pt>
                <c:pt idx="4762">
                  <c:v>1717</c:v>
                </c:pt>
                <c:pt idx="4763">
                  <c:v>1777</c:v>
                </c:pt>
                <c:pt idx="4764">
                  <c:v>1819</c:v>
                </c:pt>
                <c:pt idx="4765">
                  <c:v>1821</c:v>
                </c:pt>
                <c:pt idx="4766">
                  <c:v>1791</c:v>
                </c:pt>
                <c:pt idx="4767">
                  <c:v>1792</c:v>
                </c:pt>
                <c:pt idx="4768">
                  <c:v>1787</c:v>
                </c:pt>
                <c:pt idx="4769">
                  <c:v>1769</c:v>
                </c:pt>
                <c:pt idx="4770">
                  <c:v>1854</c:v>
                </c:pt>
                <c:pt idx="4771">
                  <c:v>1796</c:v>
                </c:pt>
                <c:pt idx="4772">
                  <c:v>1756</c:v>
                </c:pt>
                <c:pt idx="4773">
                  <c:v>1698</c:v>
                </c:pt>
                <c:pt idx="4774">
                  <c:v>1745</c:v>
                </c:pt>
                <c:pt idx="4775">
                  <c:v>1773</c:v>
                </c:pt>
                <c:pt idx="4776">
                  <c:v>1832</c:v>
                </c:pt>
                <c:pt idx="4777">
                  <c:v>1795</c:v>
                </c:pt>
                <c:pt idx="4778">
                  <c:v>1762</c:v>
                </c:pt>
                <c:pt idx="4779">
                  <c:v>1825</c:v>
                </c:pt>
                <c:pt idx="4780">
                  <c:v>1756</c:v>
                </c:pt>
                <c:pt idx="4781">
                  <c:v>1768</c:v>
                </c:pt>
                <c:pt idx="4782">
                  <c:v>1858</c:v>
                </c:pt>
                <c:pt idx="4783">
                  <c:v>1782</c:v>
                </c:pt>
                <c:pt idx="4784">
                  <c:v>1773</c:v>
                </c:pt>
                <c:pt idx="4785">
                  <c:v>1793</c:v>
                </c:pt>
                <c:pt idx="4786">
                  <c:v>1754</c:v>
                </c:pt>
                <c:pt idx="4787">
                  <c:v>1791</c:v>
                </c:pt>
                <c:pt idx="4788">
                  <c:v>1773</c:v>
                </c:pt>
                <c:pt idx="4789">
                  <c:v>1758</c:v>
                </c:pt>
                <c:pt idx="4790">
                  <c:v>1750</c:v>
                </c:pt>
                <c:pt idx="4791">
                  <c:v>1785</c:v>
                </c:pt>
                <c:pt idx="4792">
                  <c:v>1783</c:v>
                </c:pt>
                <c:pt idx="4793">
                  <c:v>1796</c:v>
                </c:pt>
                <c:pt idx="4794">
                  <c:v>1770</c:v>
                </c:pt>
                <c:pt idx="4795">
                  <c:v>1790</c:v>
                </c:pt>
                <c:pt idx="4796">
                  <c:v>1781</c:v>
                </c:pt>
                <c:pt idx="4797">
                  <c:v>1796</c:v>
                </c:pt>
                <c:pt idx="4798">
                  <c:v>1755</c:v>
                </c:pt>
                <c:pt idx="4799">
                  <c:v>1815</c:v>
                </c:pt>
                <c:pt idx="4800">
                  <c:v>1736</c:v>
                </c:pt>
                <c:pt idx="4801">
                  <c:v>1747</c:v>
                </c:pt>
                <c:pt idx="4802">
                  <c:v>1759</c:v>
                </c:pt>
                <c:pt idx="4803">
                  <c:v>1794</c:v>
                </c:pt>
                <c:pt idx="4804">
                  <c:v>1731</c:v>
                </c:pt>
                <c:pt idx="4805">
                  <c:v>1818</c:v>
                </c:pt>
                <c:pt idx="4806">
                  <c:v>1764</c:v>
                </c:pt>
                <c:pt idx="4807">
                  <c:v>1715</c:v>
                </c:pt>
                <c:pt idx="4808">
                  <c:v>1750</c:v>
                </c:pt>
                <c:pt idx="4809">
                  <c:v>1711</c:v>
                </c:pt>
                <c:pt idx="4810">
                  <c:v>1700</c:v>
                </c:pt>
                <c:pt idx="4811">
                  <c:v>1723</c:v>
                </c:pt>
                <c:pt idx="4812">
                  <c:v>1732</c:v>
                </c:pt>
                <c:pt idx="4813">
                  <c:v>1740</c:v>
                </c:pt>
                <c:pt idx="4814">
                  <c:v>1759</c:v>
                </c:pt>
                <c:pt idx="4815">
                  <c:v>1719</c:v>
                </c:pt>
                <c:pt idx="4816">
                  <c:v>1785</c:v>
                </c:pt>
                <c:pt idx="4817">
                  <c:v>1715</c:v>
                </c:pt>
                <c:pt idx="4818">
                  <c:v>1785</c:v>
                </c:pt>
                <c:pt idx="4819">
                  <c:v>1778</c:v>
                </c:pt>
                <c:pt idx="4820">
                  <c:v>1751</c:v>
                </c:pt>
                <c:pt idx="4821">
                  <c:v>1758</c:v>
                </c:pt>
                <c:pt idx="4822">
                  <c:v>1768</c:v>
                </c:pt>
                <c:pt idx="4823">
                  <c:v>1740</c:v>
                </c:pt>
                <c:pt idx="4824">
                  <c:v>1733</c:v>
                </c:pt>
                <c:pt idx="4825">
                  <c:v>1810</c:v>
                </c:pt>
                <c:pt idx="4826">
                  <c:v>1802</c:v>
                </c:pt>
                <c:pt idx="4827">
                  <c:v>1749</c:v>
                </c:pt>
                <c:pt idx="4828">
                  <c:v>1756</c:v>
                </c:pt>
                <c:pt idx="4829">
                  <c:v>1771</c:v>
                </c:pt>
                <c:pt idx="4830">
                  <c:v>1725</c:v>
                </c:pt>
                <c:pt idx="4831">
                  <c:v>1794</c:v>
                </c:pt>
                <c:pt idx="4832">
                  <c:v>1807</c:v>
                </c:pt>
                <c:pt idx="4833">
                  <c:v>1734</c:v>
                </c:pt>
                <c:pt idx="4834">
                  <c:v>1776</c:v>
                </c:pt>
                <c:pt idx="4835">
                  <c:v>1735</c:v>
                </c:pt>
                <c:pt idx="4836">
                  <c:v>1757</c:v>
                </c:pt>
                <c:pt idx="4837">
                  <c:v>1776</c:v>
                </c:pt>
                <c:pt idx="4838">
                  <c:v>1774</c:v>
                </c:pt>
                <c:pt idx="4839">
                  <c:v>1762</c:v>
                </c:pt>
                <c:pt idx="4840">
                  <c:v>1722</c:v>
                </c:pt>
                <c:pt idx="4841">
                  <c:v>1765</c:v>
                </c:pt>
                <c:pt idx="4842">
                  <c:v>1853</c:v>
                </c:pt>
                <c:pt idx="4843">
                  <c:v>1755</c:v>
                </c:pt>
                <c:pt idx="4844">
                  <c:v>1751</c:v>
                </c:pt>
                <c:pt idx="4845">
                  <c:v>1743</c:v>
                </c:pt>
                <c:pt idx="4846">
                  <c:v>1724</c:v>
                </c:pt>
                <c:pt idx="4847">
                  <c:v>1725</c:v>
                </c:pt>
                <c:pt idx="4848">
                  <c:v>1730</c:v>
                </c:pt>
                <c:pt idx="4849">
                  <c:v>1763</c:v>
                </c:pt>
                <c:pt idx="4850">
                  <c:v>1732</c:v>
                </c:pt>
                <c:pt idx="4851">
                  <c:v>1754</c:v>
                </c:pt>
                <c:pt idx="4852">
                  <c:v>1729</c:v>
                </c:pt>
                <c:pt idx="4853">
                  <c:v>1751</c:v>
                </c:pt>
                <c:pt idx="4854">
                  <c:v>1777</c:v>
                </c:pt>
                <c:pt idx="4855">
                  <c:v>1675</c:v>
                </c:pt>
                <c:pt idx="4856">
                  <c:v>1713</c:v>
                </c:pt>
                <c:pt idx="4857">
                  <c:v>1760</c:v>
                </c:pt>
                <c:pt idx="4858">
                  <c:v>1770</c:v>
                </c:pt>
                <c:pt idx="4859">
                  <c:v>1785</c:v>
                </c:pt>
                <c:pt idx="4860">
                  <c:v>1760</c:v>
                </c:pt>
                <c:pt idx="4861">
                  <c:v>1802</c:v>
                </c:pt>
                <c:pt idx="4862">
                  <c:v>1729</c:v>
                </c:pt>
                <c:pt idx="4863">
                  <c:v>1726</c:v>
                </c:pt>
                <c:pt idx="4864">
                  <c:v>1702</c:v>
                </c:pt>
                <c:pt idx="4865">
                  <c:v>1790</c:v>
                </c:pt>
                <c:pt idx="4866">
                  <c:v>1832</c:v>
                </c:pt>
                <c:pt idx="4867">
                  <c:v>1755</c:v>
                </c:pt>
                <c:pt idx="4868">
                  <c:v>1741</c:v>
                </c:pt>
                <c:pt idx="4869">
                  <c:v>1745</c:v>
                </c:pt>
                <c:pt idx="4870">
                  <c:v>1688</c:v>
                </c:pt>
                <c:pt idx="4871">
                  <c:v>1718</c:v>
                </c:pt>
                <c:pt idx="4872">
                  <c:v>1762</c:v>
                </c:pt>
                <c:pt idx="4873">
                  <c:v>1777</c:v>
                </c:pt>
                <c:pt idx="4874">
                  <c:v>1789</c:v>
                </c:pt>
                <c:pt idx="4875">
                  <c:v>1708</c:v>
                </c:pt>
                <c:pt idx="4876">
                  <c:v>1786</c:v>
                </c:pt>
                <c:pt idx="4877">
                  <c:v>1786</c:v>
                </c:pt>
                <c:pt idx="4878">
                  <c:v>1722</c:v>
                </c:pt>
                <c:pt idx="4879">
                  <c:v>1774</c:v>
                </c:pt>
                <c:pt idx="4880">
                  <c:v>1696</c:v>
                </c:pt>
                <c:pt idx="4881">
                  <c:v>1727</c:v>
                </c:pt>
                <c:pt idx="4882">
                  <c:v>1746</c:v>
                </c:pt>
                <c:pt idx="4883">
                  <c:v>1716</c:v>
                </c:pt>
                <c:pt idx="4884">
                  <c:v>1767</c:v>
                </c:pt>
                <c:pt idx="4885">
                  <c:v>1716</c:v>
                </c:pt>
                <c:pt idx="4886">
                  <c:v>1750</c:v>
                </c:pt>
                <c:pt idx="4887">
                  <c:v>1732</c:v>
                </c:pt>
                <c:pt idx="4888">
                  <c:v>1809</c:v>
                </c:pt>
                <c:pt idx="4889">
                  <c:v>1685</c:v>
                </c:pt>
                <c:pt idx="4890">
                  <c:v>1701</c:v>
                </c:pt>
                <c:pt idx="4891">
                  <c:v>1737</c:v>
                </c:pt>
                <c:pt idx="4892">
                  <c:v>1761</c:v>
                </c:pt>
                <c:pt idx="4893">
                  <c:v>1667</c:v>
                </c:pt>
                <c:pt idx="4894">
                  <c:v>1789</c:v>
                </c:pt>
                <c:pt idx="4895">
                  <c:v>1720</c:v>
                </c:pt>
                <c:pt idx="4896">
                  <c:v>1678</c:v>
                </c:pt>
                <c:pt idx="4897">
                  <c:v>1754</c:v>
                </c:pt>
                <c:pt idx="4898">
                  <c:v>1766</c:v>
                </c:pt>
                <c:pt idx="4899">
                  <c:v>1796</c:v>
                </c:pt>
                <c:pt idx="4900">
                  <c:v>1803</c:v>
                </c:pt>
                <c:pt idx="4901">
                  <c:v>1737</c:v>
                </c:pt>
                <c:pt idx="4902">
                  <c:v>1766</c:v>
                </c:pt>
                <c:pt idx="4903">
                  <c:v>1716</c:v>
                </c:pt>
                <c:pt idx="4904">
                  <c:v>1745</c:v>
                </c:pt>
                <c:pt idx="4905">
                  <c:v>1757</c:v>
                </c:pt>
                <c:pt idx="4906">
                  <c:v>1690</c:v>
                </c:pt>
                <c:pt idx="4907">
                  <c:v>1712</c:v>
                </c:pt>
                <c:pt idx="4908">
                  <c:v>1801</c:v>
                </c:pt>
                <c:pt idx="4909">
                  <c:v>1719</c:v>
                </c:pt>
                <c:pt idx="4910">
                  <c:v>1706</c:v>
                </c:pt>
                <c:pt idx="4911">
                  <c:v>1690</c:v>
                </c:pt>
                <c:pt idx="4912">
                  <c:v>1707</c:v>
                </c:pt>
                <c:pt idx="4913">
                  <c:v>1740</c:v>
                </c:pt>
                <c:pt idx="4914">
                  <c:v>1752</c:v>
                </c:pt>
                <c:pt idx="4915">
                  <c:v>1734</c:v>
                </c:pt>
                <c:pt idx="4916">
                  <c:v>1705</c:v>
                </c:pt>
                <c:pt idx="4917">
                  <c:v>1667</c:v>
                </c:pt>
                <c:pt idx="4918">
                  <c:v>1759</c:v>
                </c:pt>
                <c:pt idx="4919">
                  <c:v>1748</c:v>
                </c:pt>
                <c:pt idx="4920">
                  <c:v>1750</c:v>
                </c:pt>
                <c:pt idx="4921">
                  <c:v>1723</c:v>
                </c:pt>
                <c:pt idx="4922">
                  <c:v>1702</c:v>
                </c:pt>
                <c:pt idx="4923">
                  <c:v>1782</c:v>
                </c:pt>
                <c:pt idx="4924">
                  <c:v>1686</c:v>
                </c:pt>
                <c:pt idx="4925">
                  <c:v>1741</c:v>
                </c:pt>
                <c:pt idx="4926">
                  <c:v>1675</c:v>
                </c:pt>
                <c:pt idx="4927">
                  <c:v>1714</c:v>
                </c:pt>
                <c:pt idx="4928">
                  <c:v>1723</c:v>
                </c:pt>
                <c:pt idx="4929">
                  <c:v>1762</c:v>
                </c:pt>
                <c:pt idx="4930">
                  <c:v>1737</c:v>
                </c:pt>
                <c:pt idx="4931">
                  <c:v>1691</c:v>
                </c:pt>
                <c:pt idx="4932">
                  <c:v>1727</c:v>
                </c:pt>
                <c:pt idx="4933">
                  <c:v>1681</c:v>
                </c:pt>
                <c:pt idx="4934">
                  <c:v>1742</c:v>
                </c:pt>
                <c:pt idx="4935">
                  <c:v>1747</c:v>
                </c:pt>
                <c:pt idx="4936">
                  <c:v>1719</c:v>
                </c:pt>
                <c:pt idx="4937">
                  <c:v>1761</c:v>
                </c:pt>
                <c:pt idx="4938">
                  <c:v>1743</c:v>
                </c:pt>
                <c:pt idx="4939">
                  <c:v>1686</c:v>
                </c:pt>
                <c:pt idx="4940">
                  <c:v>1677</c:v>
                </c:pt>
                <c:pt idx="4941">
                  <c:v>1761</c:v>
                </c:pt>
                <c:pt idx="4942">
                  <c:v>1702</c:v>
                </c:pt>
                <c:pt idx="4943">
                  <c:v>1778</c:v>
                </c:pt>
                <c:pt idx="4944">
                  <c:v>1748</c:v>
                </c:pt>
                <c:pt idx="4945">
                  <c:v>1772</c:v>
                </c:pt>
                <c:pt idx="4946">
                  <c:v>1742</c:v>
                </c:pt>
                <c:pt idx="4947">
                  <c:v>1736</c:v>
                </c:pt>
                <c:pt idx="4948">
                  <c:v>1778</c:v>
                </c:pt>
                <c:pt idx="4949">
                  <c:v>1727</c:v>
                </c:pt>
                <c:pt idx="4950">
                  <c:v>1747</c:v>
                </c:pt>
                <c:pt idx="4951">
                  <c:v>1754</c:v>
                </c:pt>
                <c:pt idx="4952">
                  <c:v>1691</c:v>
                </c:pt>
                <c:pt idx="4953">
                  <c:v>1769</c:v>
                </c:pt>
                <c:pt idx="4954">
                  <c:v>1737</c:v>
                </c:pt>
                <c:pt idx="4955">
                  <c:v>1715</c:v>
                </c:pt>
                <c:pt idx="4956">
                  <c:v>1744</c:v>
                </c:pt>
                <c:pt idx="4957">
                  <c:v>1739</c:v>
                </c:pt>
                <c:pt idx="4958">
                  <c:v>1819</c:v>
                </c:pt>
                <c:pt idx="4959">
                  <c:v>1758</c:v>
                </c:pt>
                <c:pt idx="4960">
                  <c:v>1718</c:v>
                </c:pt>
                <c:pt idx="4961">
                  <c:v>1776</c:v>
                </c:pt>
                <c:pt idx="4962">
                  <c:v>1738</c:v>
                </c:pt>
                <c:pt idx="4963">
                  <c:v>1772</c:v>
                </c:pt>
                <c:pt idx="4964">
                  <c:v>1713</c:v>
                </c:pt>
                <c:pt idx="4965">
                  <c:v>1731</c:v>
                </c:pt>
                <c:pt idx="4966">
                  <c:v>1678</c:v>
                </c:pt>
                <c:pt idx="4967">
                  <c:v>1663</c:v>
                </c:pt>
                <c:pt idx="4968">
                  <c:v>1650</c:v>
                </c:pt>
                <c:pt idx="4969">
                  <c:v>1710</c:v>
                </c:pt>
                <c:pt idx="4970">
                  <c:v>1746</c:v>
                </c:pt>
                <c:pt idx="4971">
                  <c:v>1737</c:v>
                </c:pt>
                <c:pt idx="4972">
                  <c:v>1669</c:v>
                </c:pt>
                <c:pt idx="4973">
                  <c:v>1742</c:v>
                </c:pt>
                <c:pt idx="4974">
                  <c:v>1777</c:v>
                </c:pt>
                <c:pt idx="4975">
                  <c:v>1662</c:v>
                </c:pt>
                <c:pt idx="4976">
                  <c:v>1780</c:v>
                </c:pt>
                <c:pt idx="4977">
                  <c:v>1806</c:v>
                </c:pt>
                <c:pt idx="4978">
                  <c:v>1706</c:v>
                </c:pt>
                <c:pt idx="4979">
                  <c:v>1765</c:v>
                </c:pt>
                <c:pt idx="4980">
                  <c:v>1720</c:v>
                </c:pt>
                <c:pt idx="4981">
                  <c:v>1732</c:v>
                </c:pt>
                <c:pt idx="4982">
                  <c:v>1704</c:v>
                </c:pt>
                <c:pt idx="4983">
                  <c:v>1707</c:v>
                </c:pt>
                <c:pt idx="4984">
                  <c:v>1712</c:v>
                </c:pt>
                <c:pt idx="4985">
                  <c:v>1711</c:v>
                </c:pt>
                <c:pt idx="4986">
                  <c:v>1707</c:v>
                </c:pt>
                <c:pt idx="4987">
                  <c:v>1683</c:v>
                </c:pt>
                <c:pt idx="4988">
                  <c:v>1753</c:v>
                </c:pt>
                <c:pt idx="4989">
                  <c:v>1689</c:v>
                </c:pt>
                <c:pt idx="4990">
                  <c:v>1699</c:v>
                </c:pt>
                <c:pt idx="4991">
                  <c:v>1710</c:v>
                </c:pt>
                <c:pt idx="4992">
                  <c:v>1755</c:v>
                </c:pt>
                <c:pt idx="4993">
                  <c:v>1679</c:v>
                </c:pt>
                <c:pt idx="4994">
                  <c:v>1761</c:v>
                </c:pt>
                <c:pt idx="4995">
                  <c:v>1760</c:v>
                </c:pt>
                <c:pt idx="4996">
                  <c:v>1657</c:v>
                </c:pt>
                <c:pt idx="4997">
                  <c:v>1721</c:v>
                </c:pt>
                <c:pt idx="4998">
                  <c:v>1753</c:v>
                </c:pt>
                <c:pt idx="4999">
                  <c:v>1745</c:v>
                </c:pt>
                <c:pt idx="5000">
                  <c:v>1649</c:v>
                </c:pt>
                <c:pt idx="5001">
                  <c:v>1763</c:v>
                </c:pt>
                <c:pt idx="5002">
                  <c:v>1759</c:v>
                </c:pt>
                <c:pt idx="5003">
                  <c:v>1716</c:v>
                </c:pt>
                <c:pt idx="5004">
                  <c:v>1746</c:v>
                </c:pt>
                <c:pt idx="5005">
                  <c:v>1684</c:v>
                </c:pt>
                <c:pt idx="5006">
                  <c:v>1743</c:v>
                </c:pt>
                <c:pt idx="5007">
                  <c:v>1694</c:v>
                </c:pt>
                <c:pt idx="5008">
                  <c:v>1758</c:v>
                </c:pt>
                <c:pt idx="5009">
                  <c:v>1733</c:v>
                </c:pt>
                <c:pt idx="5010">
                  <c:v>1696</c:v>
                </c:pt>
                <c:pt idx="5011">
                  <c:v>1748</c:v>
                </c:pt>
                <c:pt idx="5012">
                  <c:v>1738</c:v>
                </c:pt>
                <c:pt idx="5013">
                  <c:v>1702</c:v>
                </c:pt>
                <c:pt idx="5014">
                  <c:v>1689</c:v>
                </c:pt>
                <c:pt idx="5015">
                  <c:v>1739</c:v>
                </c:pt>
                <c:pt idx="5016">
                  <c:v>1762</c:v>
                </c:pt>
                <c:pt idx="5017">
                  <c:v>1792</c:v>
                </c:pt>
                <c:pt idx="5018">
                  <c:v>1738</c:v>
                </c:pt>
                <c:pt idx="5019">
                  <c:v>1658</c:v>
                </c:pt>
                <c:pt idx="5020">
                  <c:v>1740</c:v>
                </c:pt>
                <c:pt idx="5021">
                  <c:v>1804</c:v>
                </c:pt>
                <c:pt idx="5022">
                  <c:v>1684</c:v>
                </c:pt>
                <c:pt idx="5023">
                  <c:v>1688</c:v>
                </c:pt>
                <c:pt idx="5024">
                  <c:v>1714</c:v>
                </c:pt>
                <c:pt idx="5025">
                  <c:v>1716</c:v>
                </c:pt>
                <c:pt idx="5026">
                  <c:v>1702</c:v>
                </c:pt>
                <c:pt idx="5027">
                  <c:v>1698</c:v>
                </c:pt>
                <c:pt idx="5028">
                  <c:v>1728</c:v>
                </c:pt>
                <c:pt idx="5029">
                  <c:v>1702</c:v>
                </c:pt>
                <c:pt idx="5030">
                  <c:v>1713</c:v>
                </c:pt>
                <c:pt idx="5031">
                  <c:v>1707</c:v>
                </c:pt>
                <c:pt idx="5032">
                  <c:v>1657</c:v>
                </c:pt>
                <c:pt idx="5033">
                  <c:v>1654</c:v>
                </c:pt>
                <c:pt idx="5034">
                  <c:v>1680</c:v>
                </c:pt>
                <c:pt idx="5035">
                  <c:v>1700</c:v>
                </c:pt>
                <c:pt idx="5036">
                  <c:v>1592</c:v>
                </c:pt>
                <c:pt idx="5037">
                  <c:v>1628</c:v>
                </c:pt>
                <c:pt idx="5038">
                  <c:v>1731</c:v>
                </c:pt>
                <c:pt idx="5039">
                  <c:v>1649</c:v>
                </c:pt>
                <c:pt idx="5040">
                  <c:v>1692</c:v>
                </c:pt>
                <c:pt idx="5041">
                  <c:v>1742</c:v>
                </c:pt>
                <c:pt idx="5042">
                  <c:v>1740</c:v>
                </c:pt>
                <c:pt idx="5043">
                  <c:v>1737</c:v>
                </c:pt>
                <c:pt idx="5044">
                  <c:v>1741</c:v>
                </c:pt>
                <c:pt idx="5045">
                  <c:v>1720</c:v>
                </c:pt>
                <c:pt idx="5046">
                  <c:v>1699</c:v>
                </c:pt>
                <c:pt idx="5047">
                  <c:v>1690</c:v>
                </c:pt>
                <c:pt idx="5048">
                  <c:v>1741</c:v>
                </c:pt>
                <c:pt idx="5049">
                  <c:v>1674</c:v>
                </c:pt>
                <c:pt idx="5050">
                  <c:v>1660</c:v>
                </c:pt>
                <c:pt idx="5051">
                  <c:v>1704</c:v>
                </c:pt>
                <c:pt idx="5052">
                  <c:v>1684</c:v>
                </c:pt>
                <c:pt idx="5053">
                  <c:v>1647</c:v>
                </c:pt>
                <c:pt idx="5054">
                  <c:v>1676</c:v>
                </c:pt>
                <c:pt idx="5055">
                  <c:v>1696</c:v>
                </c:pt>
                <c:pt idx="5056">
                  <c:v>1655</c:v>
                </c:pt>
                <c:pt idx="5057">
                  <c:v>1723</c:v>
                </c:pt>
                <c:pt idx="5058">
                  <c:v>1717</c:v>
                </c:pt>
                <c:pt idx="5059">
                  <c:v>1727</c:v>
                </c:pt>
                <c:pt idx="5060">
                  <c:v>1669</c:v>
                </c:pt>
                <c:pt idx="5061">
                  <c:v>1678</c:v>
                </c:pt>
                <c:pt idx="5062">
                  <c:v>1781</c:v>
                </c:pt>
                <c:pt idx="5063">
                  <c:v>1737</c:v>
                </c:pt>
                <c:pt idx="5064">
                  <c:v>1696</c:v>
                </c:pt>
                <c:pt idx="5065">
                  <c:v>1708</c:v>
                </c:pt>
                <c:pt idx="5066">
                  <c:v>1690</c:v>
                </c:pt>
                <c:pt idx="5067">
                  <c:v>1776</c:v>
                </c:pt>
                <c:pt idx="5068">
                  <c:v>1754</c:v>
                </c:pt>
                <c:pt idx="5069">
                  <c:v>1757</c:v>
                </c:pt>
                <c:pt idx="5070">
                  <c:v>1752</c:v>
                </c:pt>
                <c:pt idx="5071">
                  <c:v>1729</c:v>
                </c:pt>
                <c:pt idx="5072">
                  <c:v>1697</c:v>
                </c:pt>
                <c:pt idx="5073">
                  <c:v>1631</c:v>
                </c:pt>
                <c:pt idx="5074">
                  <c:v>1725</c:v>
                </c:pt>
                <c:pt idx="5075">
                  <c:v>1697</c:v>
                </c:pt>
                <c:pt idx="5076">
                  <c:v>1758</c:v>
                </c:pt>
                <c:pt idx="5077">
                  <c:v>1756</c:v>
                </c:pt>
                <c:pt idx="5078">
                  <c:v>1673</c:v>
                </c:pt>
                <c:pt idx="5079">
                  <c:v>1695</c:v>
                </c:pt>
                <c:pt idx="5080">
                  <c:v>1670</c:v>
                </c:pt>
                <c:pt idx="5081">
                  <c:v>1735</c:v>
                </c:pt>
                <c:pt idx="5082">
                  <c:v>1686</c:v>
                </c:pt>
                <c:pt idx="5083">
                  <c:v>1708</c:v>
                </c:pt>
                <c:pt idx="5084">
                  <c:v>1718</c:v>
                </c:pt>
                <c:pt idx="5085">
                  <c:v>1720</c:v>
                </c:pt>
                <c:pt idx="5086">
                  <c:v>1762</c:v>
                </c:pt>
                <c:pt idx="5087">
                  <c:v>1616</c:v>
                </c:pt>
                <c:pt idx="5088">
                  <c:v>1648</c:v>
                </c:pt>
                <c:pt idx="5089">
                  <c:v>1727</c:v>
                </c:pt>
                <c:pt idx="5090">
                  <c:v>1723</c:v>
                </c:pt>
                <c:pt idx="5091">
                  <c:v>1647</c:v>
                </c:pt>
                <c:pt idx="5092">
                  <c:v>1646</c:v>
                </c:pt>
                <c:pt idx="5093">
                  <c:v>1767</c:v>
                </c:pt>
                <c:pt idx="5094">
                  <c:v>1727</c:v>
                </c:pt>
                <c:pt idx="5095">
                  <c:v>1704</c:v>
                </c:pt>
                <c:pt idx="5096">
                  <c:v>1681</c:v>
                </c:pt>
                <c:pt idx="5097">
                  <c:v>1683</c:v>
                </c:pt>
                <c:pt idx="5098">
                  <c:v>1716</c:v>
                </c:pt>
                <c:pt idx="5099">
                  <c:v>1727</c:v>
                </c:pt>
                <c:pt idx="5100">
                  <c:v>1746</c:v>
                </c:pt>
                <c:pt idx="5101">
                  <c:v>1754</c:v>
                </c:pt>
                <c:pt idx="5102">
                  <c:v>1802</c:v>
                </c:pt>
                <c:pt idx="5103">
                  <c:v>1713</c:v>
                </c:pt>
                <c:pt idx="5104">
                  <c:v>1733</c:v>
                </c:pt>
                <c:pt idx="5105">
                  <c:v>1705</c:v>
                </c:pt>
                <c:pt idx="5106">
                  <c:v>1703</c:v>
                </c:pt>
                <c:pt idx="5107">
                  <c:v>1654</c:v>
                </c:pt>
                <c:pt idx="5108">
                  <c:v>1763</c:v>
                </c:pt>
                <c:pt idx="5109">
                  <c:v>1720</c:v>
                </c:pt>
                <c:pt idx="5110">
                  <c:v>1665</c:v>
                </c:pt>
                <c:pt idx="5111">
                  <c:v>1649</c:v>
                </c:pt>
                <c:pt idx="5112">
                  <c:v>1688</c:v>
                </c:pt>
                <c:pt idx="5113">
                  <c:v>1809</c:v>
                </c:pt>
                <c:pt idx="5114">
                  <c:v>1715</c:v>
                </c:pt>
                <c:pt idx="5115">
                  <c:v>1657</c:v>
                </c:pt>
                <c:pt idx="5116">
                  <c:v>1795</c:v>
                </c:pt>
                <c:pt idx="5117">
                  <c:v>1701</c:v>
                </c:pt>
                <c:pt idx="5118">
                  <c:v>1705</c:v>
                </c:pt>
                <c:pt idx="5119">
                  <c:v>1707</c:v>
                </c:pt>
                <c:pt idx="5120">
                  <c:v>1713</c:v>
                </c:pt>
                <c:pt idx="5121">
                  <c:v>1789</c:v>
                </c:pt>
                <c:pt idx="5122">
                  <c:v>1749</c:v>
                </c:pt>
                <c:pt idx="5123">
                  <c:v>1765</c:v>
                </c:pt>
                <c:pt idx="5124">
                  <c:v>1667</c:v>
                </c:pt>
                <c:pt idx="5125">
                  <c:v>1765</c:v>
                </c:pt>
                <c:pt idx="5126">
                  <c:v>1827</c:v>
                </c:pt>
                <c:pt idx="5127">
                  <c:v>1768</c:v>
                </c:pt>
                <c:pt idx="5128">
                  <c:v>1768</c:v>
                </c:pt>
                <c:pt idx="5129">
                  <c:v>1756</c:v>
                </c:pt>
                <c:pt idx="5130">
                  <c:v>1694</c:v>
                </c:pt>
                <c:pt idx="5131">
                  <c:v>1706</c:v>
                </c:pt>
                <c:pt idx="5132">
                  <c:v>1717</c:v>
                </c:pt>
                <c:pt idx="5133">
                  <c:v>1759</c:v>
                </c:pt>
                <c:pt idx="5134">
                  <c:v>1774</c:v>
                </c:pt>
                <c:pt idx="5135">
                  <c:v>1738</c:v>
                </c:pt>
                <c:pt idx="5136">
                  <c:v>1742</c:v>
                </c:pt>
                <c:pt idx="5137">
                  <c:v>1778</c:v>
                </c:pt>
                <c:pt idx="5138">
                  <c:v>1799</c:v>
                </c:pt>
                <c:pt idx="5139">
                  <c:v>1699</c:v>
                </c:pt>
                <c:pt idx="5140">
                  <c:v>1818</c:v>
                </c:pt>
                <c:pt idx="5141">
                  <c:v>1852</c:v>
                </c:pt>
                <c:pt idx="5142">
                  <c:v>1711</c:v>
                </c:pt>
                <c:pt idx="5143">
                  <c:v>1707</c:v>
                </c:pt>
                <c:pt idx="5144">
                  <c:v>1770</c:v>
                </c:pt>
                <c:pt idx="5145">
                  <c:v>1726</c:v>
                </c:pt>
                <c:pt idx="5146">
                  <c:v>1716</c:v>
                </c:pt>
                <c:pt idx="5147">
                  <c:v>1787</c:v>
                </c:pt>
                <c:pt idx="5148">
                  <c:v>1831</c:v>
                </c:pt>
                <c:pt idx="5149">
                  <c:v>1805</c:v>
                </c:pt>
                <c:pt idx="5150">
                  <c:v>1781</c:v>
                </c:pt>
                <c:pt idx="5151">
                  <c:v>1800</c:v>
                </c:pt>
                <c:pt idx="5152">
                  <c:v>1738</c:v>
                </c:pt>
                <c:pt idx="5153">
                  <c:v>1812</c:v>
                </c:pt>
                <c:pt idx="5154">
                  <c:v>1936</c:v>
                </c:pt>
                <c:pt idx="5155">
                  <c:v>1853</c:v>
                </c:pt>
                <c:pt idx="5156">
                  <c:v>1854</c:v>
                </c:pt>
                <c:pt idx="5157">
                  <c:v>1833</c:v>
                </c:pt>
                <c:pt idx="5158">
                  <c:v>1831</c:v>
                </c:pt>
                <c:pt idx="5159">
                  <c:v>1849</c:v>
                </c:pt>
                <c:pt idx="5160">
                  <c:v>1857</c:v>
                </c:pt>
                <c:pt idx="5161">
                  <c:v>1920</c:v>
                </c:pt>
                <c:pt idx="5162">
                  <c:v>1832</c:v>
                </c:pt>
                <c:pt idx="5163">
                  <c:v>2036</c:v>
                </c:pt>
                <c:pt idx="5164">
                  <c:v>1946</c:v>
                </c:pt>
                <c:pt idx="5165">
                  <c:v>2036</c:v>
                </c:pt>
                <c:pt idx="5166">
                  <c:v>2032</c:v>
                </c:pt>
                <c:pt idx="5167">
                  <c:v>2084</c:v>
                </c:pt>
                <c:pt idx="5168">
                  <c:v>2010</c:v>
                </c:pt>
                <c:pt idx="5169">
                  <c:v>2059</c:v>
                </c:pt>
                <c:pt idx="5170">
                  <c:v>2027</c:v>
                </c:pt>
                <c:pt idx="5171">
                  <c:v>2074</c:v>
                </c:pt>
                <c:pt idx="5172">
                  <c:v>2180</c:v>
                </c:pt>
                <c:pt idx="5173">
                  <c:v>2178</c:v>
                </c:pt>
                <c:pt idx="5174">
                  <c:v>2206</c:v>
                </c:pt>
                <c:pt idx="5175">
                  <c:v>2207</c:v>
                </c:pt>
                <c:pt idx="5176">
                  <c:v>2255</c:v>
                </c:pt>
                <c:pt idx="5177">
                  <c:v>2286</c:v>
                </c:pt>
                <c:pt idx="5178">
                  <c:v>2297</c:v>
                </c:pt>
                <c:pt idx="5179">
                  <c:v>2355</c:v>
                </c:pt>
                <c:pt idx="5180">
                  <c:v>2394</c:v>
                </c:pt>
                <c:pt idx="5181">
                  <c:v>2387</c:v>
                </c:pt>
                <c:pt idx="5182">
                  <c:v>2424</c:v>
                </c:pt>
                <c:pt idx="5183">
                  <c:v>2515</c:v>
                </c:pt>
                <c:pt idx="5184">
                  <c:v>2432</c:v>
                </c:pt>
                <c:pt idx="5185">
                  <c:v>2616</c:v>
                </c:pt>
                <c:pt idx="5186">
                  <c:v>2642</c:v>
                </c:pt>
                <c:pt idx="5187">
                  <c:v>2724</c:v>
                </c:pt>
                <c:pt idx="5188">
                  <c:v>2720</c:v>
                </c:pt>
                <c:pt idx="5189">
                  <c:v>2832</c:v>
                </c:pt>
                <c:pt idx="5190">
                  <c:v>2898</c:v>
                </c:pt>
                <c:pt idx="5191">
                  <c:v>2975</c:v>
                </c:pt>
                <c:pt idx="5192">
                  <c:v>3035</c:v>
                </c:pt>
                <c:pt idx="5193">
                  <c:v>3129</c:v>
                </c:pt>
                <c:pt idx="5194">
                  <c:v>3227</c:v>
                </c:pt>
                <c:pt idx="5195">
                  <c:v>3316</c:v>
                </c:pt>
                <c:pt idx="5196">
                  <c:v>3371</c:v>
                </c:pt>
                <c:pt idx="5197">
                  <c:v>3486</c:v>
                </c:pt>
                <c:pt idx="5198">
                  <c:v>3639</c:v>
                </c:pt>
                <c:pt idx="5199">
                  <c:v>3765</c:v>
                </c:pt>
                <c:pt idx="5200">
                  <c:v>3992</c:v>
                </c:pt>
                <c:pt idx="5201">
                  <c:v>4044</c:v>
                </c:pt>
                <c:pt idx="5202">
                  <c:v>4198</c:v>
                </c:pt>
                <c:pt idx="5203">
                  <c:v>4343</c:v>
                </c:pt>
                <c:pt idx="5204">
                  <c:v>4571</c:v>
                </c:pt>
                <c:pt idx="5205">
                  <c:v>4892</c:v>
                </c:pt>
                <c:pt idx="5206">
                  <c:v>4806</c:v>
                </c:pt>
                <c:pt idx="5207">
                  <c:v>5119</c:v>
                </c:pt>
                <c:pt idx="5208">
                  <c:v>5358</c:v>
                </c:pt>
                <c:pt idx="5209">
                  <c:v>5495</c:v>
                </c:pt>
                <c:pt idx="5210">
                  <c:v>5620</c:v>
                </c:pt>
                <c:pt idx="5211">
                  <c:v>5802</c:v>
                </c:pt>
                <c:pt idx="5212">
                  <c:v>6017</c:v>
                </c:pt>
                <c:pt idx="5213">
                  <c:v>6272</c:v>
                </c:pt>
                <c:pt idx="5214">
                  <c:v>6236</c:v>
                </c:pt>
                <c:pt idx="5215">
                  <c:v>6356</c:v>
                </c:pt>
                <c:pt idx="5216">
                  <c:v>6429</c:v>
                </c:pt>
                <c:pt idx="5217">
                  <c:v>6536</c:v>
                </c:pt>
                <c:pt idx="5218">
                  <c:v>6465</c:v>
                </c:pt>
                <c:pt idx="5219">
                  <c:v>6527</c:v>
                </c:pt>
                <c:pt idx="5220">
                  <c:v>6506</c:v>
                </c:pt>
                <c:pt idx="5221">
                  <c:v>6629</c:v>
                </c:pt>
                <c:pt idx="5222">
                  <c:v>6686</c:v>
                </c:pt>
                <c:pt idx="5223">
                  <c:v>6602</c:v>
                </c:pt>
                <c:pt idx="5224">
                  <c:v>6622</c:v>
                </c:pt>
                <c:pt idx="5225">
                  <c:v>6478</c:v>
                </c:pt>
                <c:pt idx="5226">
                  <c:v>6526</c:v>
                </c:pt>
                <c:pt idx="5227">
                  <c:v>6488</c:v>
                </c:pt>
                <c:pt idx="5228">
                  <c:v>6474</c:v>
                </c:pt>
                <c:pt idx="5229">
                  <c:v>6326</c:v>
                </c:pt>
                <c:pt idx="5230">
                  <c:v>6346</c:v>
                </c:pt>
                <c:pt idx="5231">
                  <c:v>6205</c:v>
                </c:pt>
                <c:pt idx="5232">
                  <c:v>6088</c:v>
                </c:pt>
                <c:pt idx="5233">
                  <c:v>6099</c:v>
                </c:pt>
                <c:pt idx="5234">
                  <c:v>6111</c:v>
                </c:pt>
                <c:pt idx="5235">
                  <c:v>6024</c:v>
                </c:pt>
                <c:pt idx="5236">
                  <c:v>5768</c:v>
                </c:pt>
                <c:pt idx="5237">
                  <c:v>5714</c:v>
                </c:pt>
                <c:pt idx="5238">
                  <c:v>5539</c:v>
                </c:pt>
                <c:pt idx="5239">
                  <c:v>5469</c:v>
                </c:pt>
                <c:pt idx="5240">
                  <c:v>5406</c:v>
                </c:pt>
                <c:pt idx="5241">
                  <c:v>5016</c:v>
                </c:pt>
                <c:pt idx="5242">
                  <c:v>4968</c:v>
                </c:pt>
                <c:pt idx="5243">
                  <c:v>4972</c:v>
                </c:pt>
                <c:pt idx="5244">
                  <c:v>4816</c:v>
                </c:pt>
                <c:pt idx="5245">
                  <c:v>4607</c:v>
                </c:pt>
                <c:pt idx="5246">
                  <c:v>4438</c:v>
                </c:pt>
                <c:pt idx="5247">
                  <c:v>4394</c:v>
                </c:pt>
                <c:pt idx="5248">
                  <c:v>4282</c:v>
                </c:pt>
                <c:pt idx="5249">
                  <c:v>4078</c:v>
                </c:pt>
                <c:pt idx="5250">
                  <c:v>3982</c:v>
                </c:pt>
                <c:pt idx="5251">
                  <c:v>3886</c:v>
                </c:pt>
                <c:pt idx="5252">
                  <c:v>3738</c:v>
                </c:pt>
                <c:pt idx="5253">
                  <c:v>3665</c:v>
                </c:pt>
                <c:pt idx="5254">
                  <c:v>3449</c:v>
                </c:pt>
                <c:pt idx="5255">
                  <c:v>3381</c:v>
                </c:pt>
                <c:pt idx="5256">
                  <c:v>3358</c:v>
                </c:pt>
                <c:pt idx="5257">
                  <c:v>3298</c:v>
                </c:pt>
                <c:pt idx="5258">
                  <c:v>3008</c:v>
                </c:pt>
                <c:pt idx="5259">
                  <c:v>3032</c:v>
                </c:pt>
                <c:pt idx="5260">
                  <c:v>2860</c:v>
                </c:pt>
                <c:pt idx="5261">
                  <c:v>2830</c:v>
                </c:pt>
                <c:pt idx="5262">
                  <c:v>2708</c:v>
                </c:pt>
                <c:pt idx="5263">
                  <c:v>2626</c:v>
                </c:pt>
                <c:pt idx="5264">
                  <c:v>2588</c:v>
                </c:pt>
                <c:pt idx="5265">
                  <c:v>2489</c:v>
                </c:pt>
                <c:pt idx="5266">
                  <c:v>2440</c:v>
                </c:pt>
                <c:pt idx="5267">
                  <c:v>2394</c:v>
                </c:pt>
                <c:pt idx="5268">
                  <c:v>2340</c:v>
                </c:pt>
                <c:pt idx="5269">
                  <c:v>2304</c:v>
                </c:pt>
                <c:pt idx="5270">
                  <c:v>2278</c:v>
                </c:pt>
                <c:pt idx="5271">
                  <c:v>2161</c:v>
                </c:pt>
                <c:pt idx="5272">
                  <c:v>2198</c:v>
                </c:pt>
                <c:pt idx="5273">
                  <c:v>2110</c:v>
                </c:pt>
                <c:pt idx="5274">
                  <c:v>2016</c:v>
                </c:pt>
                <c:pt idx="5275">
                  <c:v>2085</c:v>
                </c:pt>
                <c:pt idx="5276">
                  <c:v>1941</c:v>
                </c:pt>
                <c:pt idx="5277">
                  <c:v>1945</c:v>
                </c:pt>
                <c:pt idx="5278">
                  <c:v>1963</c:v>
                </c:pt>
                <c:pt idx="5279">
                  <c:v>1928</c:v>
                </c:pt>
                <c:pt idx="5280">
                  <c:v>1922</c:v>
                </c:pt>
                <c:pt idx="5281">
                  <c:v>1922</c:v>
                </c:pt>
                <c:pt idx="5282">
                  <c:v>1891</c:v>
                </c:pt>
                <c:pt idx="5283">
                  <c:v>1861</c:v>
                </c:pt>
                <c:pt idx="5284">
                  <c:v>1866</c:v>
                </c:pt>
                <c:pt idx="5285">
                  <c:v>1772</c:v>
                </c:pt>
                <c:pt idx="5286">
                  <c:v>1870</c:v>
                </c:pt>
                <c:pt idx="5287">
                  <c:v>1842</c:v>
                </c:pt>
                <c:pt idx="5288">
                  <c:v>1820</c:v>
                </c:pt>
                <c:pt idx="5289">
                  <c:v>1788</c:v>
                </c:pt>
                <c:pt idx="5290">
                  <c:v>1778</c:v>
                </c:pt>
                <c:pt idx="5291">
                  <c:v>1860</c:v>
                </c:pt>
                <c:pt idx="5292">
                  <c:v>1787</c:v>
                </c:pt>
                <c:pt idx="5293">
                  <c:v>1818</c:v>
                </c:pt>
                <c:pt idx="5294">
                  <c:v>1814</c:v>
                </c:pt>
                <c:pt idx="5295">
                  <c:v>1786</c:v>
                </c:pt>
                <c:pt idx="5296">
                  <c:v>1867</c:v>
                </c:pt>
                <c:pt idx="5297">
                  <c:v>1779</c:v>
                </c:pt>
                <c:pt idx="5298">
                  <c:v>1781</c:v>
                </c:pt>
                <c:pt idx="5299">
                  <c:v>1753</c:v>
                </c:pt>
                <c:pt idx="5300">
                  <c:v>1773</c:v>
                </c:pt>
                <c:pt idx="5301">
                  <c:v>1693</c:v>
                </c:pt>
                <c:pt idx="5302">
                  <c:v>1711</c:v>
                </c:pt>
                <c:pt idx="5303">
                  <c:v>1693</c:v>
                </c:pt>
                <c:pt idx="5304">
                  <c:v>1714</c:v>
                </c:pt>
                <c:pt idx="5305">
                  <c:v>1753</c:v>
                </c:pt>
                <c:pt idx="5306">
                  <c:v>1765</c:v>
                </c:pt>
                <c:pt idx="5307">
                  <c:v>1767</c:v>
                </c:pt>
                <c:pt idx="5308">
                  <c:v>1732</c:v>
                </c:pt>
                <c:pt idx="5309">
                  <c:v>1691</c:v>
                </c:pt>
                <c:pt idx="5310">
                  <c:v>1715</c:v>
                </c:pt>
                <c:pt idx="5311">
                  <c:v>1721</c:v>
                </c:pt>
                <c:pt idx="5312">
                  <c:v>1732</c:v>
                </c:pt>
                <c:pt idx="5313">
                  <c:v>1801</c:v>
                </c:pt>
                <c:pt idx="5314">
                  <c:v>1733</c:v>
                </c:pt>
                <c:pt idx="5315">
                  <c:v>1734</c:v>
                </c:pt>
                <c:pt idx="5316">
                  <c:v>1759</c:v>
                </c:pt>
                <c:pt idx="5317">
                  <c:v>1742</c:v>
                </c:pt>
                <c:pt idx="5318">
                  <c:v>1698</c:v>
                </c:pt>
                <c:pt idx="5319">
                  <c:v>1712</c:v>
                </c:pt>
                <c:pt idx="5320">
                  <c:v>1728</c:v>
                </c:pt>
                <c:pt idx="5321">
                  <c:v>1701</c:v>
                </c:pt>
                <c:pt idx="5322">
                  <c:v>1797</c:v>
                </c:pt>
                <c:pt idx="5323">
                  <c:v>1664</c:v>
                </c:pt>
                <c:pt idx="5324">
                  <c:v>1703</c:v>
                </c:pt>
                <c:pt idx="5325">
                  <c:v>1684</c:v>
                </c:pt>
                <c:pt idx="5326">
                  <c:v>1673</c:v>
                </c:pt>
                <c:pt idx="5327">
                  <c:v>1667</c:v>
                </c:pt>
                <c:pt idx="5328">
                  <c:v>1659</c:v>
                </c:pt>
                <c:pt idx="5329">
                  <c:v>1648</c:v>
                </c:pt>
                <c:pt idx="5330">
                  <c:v>1746</c:v>
                </c:pt>
                <c:pt idx="5331">
                  <c:v>1721</c:v>
                </c:pt>
                <c:pt idx="5332">
                  <c:v>1743</c:v>
                </c:pt>
                <c:pt idx="5333">
                  <c:v>1670</c:v>
                </c:pt>
                <c:pt idx="5334">
                  <c:v>1701</c:v>
                </c:pt>
                <c:pt idx="5335">
                  <c:v>1622</c:v>
                </c:pt>
                <c:pt idx="5336">
                  <c:v>1612</c:v>
                </c:pt>
                <c:pt idx="5337">
                  <c:v>1717</c:v>
                </c:pt>
                <c:pt idx="5338">
                  <c:v>1639</c:v>
                </c:pt>
                <c:pt idx="5339">
                  <c:v>1591</c:v>
                </c:pt>
                <c:pt idx="5340">
                  <c:v>1631</c:v>
                </c:pt>
                <c:pt idx="5341">
                  <c:v>1656</c:v>
                </c:pt>
                <c:pt idx="5342">
                  <c:v>1631</c:v>
                </c:pt>
                <c:pt idx="5343">
                  <c:v>1645</c:v>
                </c:pt>
                <c:pt idx="5344">
                  <c:v>1619</c:v>
                </c:pt>
                <c:pt idx="5345">
                  <c:v>1651</c:v>
                </c:pt>
                <c:pt idx="5346">
                  <c:v>1656</c:v>
                </c:pt>
                <c:pt idx="5347">
                  <c:v>1700</c:v>
                </c:pt>
                <c:pt idx="5348">
                  <c:v>1657</c:v>
                </c:pt>
                <c:pt idx="5349">
                  <c:v>1613</c:v>
                </c:pt>
                <c:pt idx="5350">
                  <c:v>1661</c:v>
                </c:pt>
                <c:pt idx="5351">
                  <c:v>1673</c:v>
                </c:pt>
                <c:pt idx="5352">
                  <c:v>1637</c:v>
                </c:pt>
                <c:pt idx="5353">
                  <c:v>1639</c:v>
                </c:pt>
                <c:pt idx="5354">
                  <c:v>1723</c:v>
                </c:pt>
                <c:pt idx="5355">
                  <c:v>1634</c:v>
                </c:pt>
                <c:pt idx="5356">
                  <c:v>1701</c:v>
                </c:pt>
                <c:pt idx="5357">
                  <c:v>1603</c:v>
                </c:pt>
                <c:pt idx="5358">
                  <c:v>1567</c:v>
                </c:pt>
                <c:pt idx="5359">
                  <c:v>1608</c:v>
                </c:pt>
                <c:pt idx="5360">
                  <c:v>1657</c:v>
                </c:pt>
                <c:pt idx="5361">
                  <c:v>1650</c:v>
                </c:pt>
                <c:pt idx="5362">
                  <c:v>1609</c:v>
                </c:pt>
                <c:pt idx="5363">
                  <c:v>1627</c:v>
                </c:pt>
                <c:pt idx="5364">
                  <c:v>1597</c:v>
                </c:pt>
                <c:pt idx="5365">
                  <c:v>1669</c:v>
                </c:pt>
                <c:pt idx="5366">
                  <c:v>1648</c:v>
                </c:pt>
                <c:pt idx="5367">
                  <c:v>1634</c:v>
                </c:pt>
                <c:pt idx="5368">
                  <c:v>1628</c:v>
                </c:pt>
                <c:pt idx="5369">
                  <c:v>1689</c:v>
                </c:pt>
                <c:pt idx="5370">
                  <c:v>1590</c:v>
                </c:pt>
                <c:pt idx="5371">
                  <c:v>1656</c:v>
                </c:pt>
                <c:pt idx="5372">
                  <c:v>1659</c:v>
                </c:pt>
                <c:pt idx="5373">
                  <c:v>1614</c:v>
                </c:pt>
                <c:pt idx="5374">
                  <c:v>1690</c:v>
                </c:pt>
                <c:pt idx="5375">
                  <c:v>1572</c:v>
                </c:pt>
                <c:pt idx="5376">
                  <c:v>1624</c:v>
                </c:pt>
                <c:pt idx="5377">
                  <c:v>1669</c:v>
                </c:pt>
                <c:pt idx="5378">
                  <c:v>1593</c:v>
                </c:pt>
                <c:pt idx="5379">
                  <c:v>1574</c:v>
                </c:pt>
                <c:pt idx="5380">
                  <c:v>1575</c:v>
                </c:pt>
                <c:pt idx="5381">
                  <c:v>1595</c:v>
                </c:pt>
                <c:pt idx="5382">
                  <c:v>1636</c:v>
                </c:pt>
                <c:pt idx="5383">
                  <c:v>1590</c:v>
                </c:pt>
                <c:pt idx="5384">
                  <c:v>1614</c:v>
                </c:pt>
                <c:pt idx="5385">
                  <c:v>1629</c:v>
                </c:pt>
                <c:pt idx="5386">
                  <c:v>1623</c:v>
                </c:pt>
                <c:pt idx="5387">
                  <c:v>1635</c:v>
                </c:pt>
                <c:pt idx="5388">
                  <c:v>1546</c:v>
                </c:pt>
                <c:pt idx="5389">
                  <c:v>1619</c:v>
                </c:pt>
                <c:pt idx="5390">
                  <c:v>1620</c:v>
                </c:pt>
                <c:pt idx="5391">
                  <c:v>1581</c:v>
                </c:pt>
                <c:pt idx="5392">
                  <c:v>1597</c:v>
                </c:pt>
                <c:pt idx="5393">
                  <c:v>1659</c:v>
                </c:pt>
                <c:pt idx="5394">
                  <c:v>1593</c:v>
                </c:pt>
                <c:pt idx="5395">
                  <c:v>1551</c:v>
                </c:pt>
                <c:pt idx="5396">
                  <c:v>1533</c:v>
                </c:pt>
                <c:pt idx="5397">
                  <c:v>1649</c:v>
                </c:pt>
                <c:pt idx="5398">
                  <c:v>1620</c:v>
                </c:pt>
                <c:pt idx="5399">
                  <c:v>1620</c:v>
                </c:pt>
                <c:pt idx="5400">
                  <c:v>1573</c:v>
                </c:pt>
                <c:pt idx="5401">
                  <c:v>1611</c:v>
                </c:pt>
                <c:pt idx="5402">
                  <c:v>1636</c:v>
                </c:pt>
                <c:pt idx="5403">
                  <c:v>1662</c:v>
                </c:pt>
                <c:pt idx="5404">
                  <c:v>1634</c:v>
                </c:pt>
                <c:pt idx="5405">
                  <c:v>1656</c:v>
                </c:pt>
                <c:pt idx="5406">
                  <c:v>1562</c:v>
                </c:pt>
                <c:pt idx="5407">
                  <c:v>1599</c:v>
                </c:pt>
                <c:pt idx="5408">
                  <c:v>1611</c:v>
                </c:pt>
                <c:pt idx="5409">
                  <c:v>1627</c:v>
                </c:pt>
                <c:pt idx="5410">
                  <c:v>1596</c:v>
                </c:pt>
                <c:pt idx="5411">
                  <c:v>1589</c:v>
                </c:pt>
                <c:pt idx="5412">
                  <c:v>1546</c:v>
                </c:pt>
                <c:pt idx="5413">
                  <c:v>1582</c:v>
                </c:pt>
                <c:pt idx="5414">
                  <c:v>1570</c:v>
                </c:pt>
                <c:pt idx="5415">
                  <c:v>1663</c:v>
                </c:pt>
                <c:pt idx="5416">
                  <c:v>1642</c:v>
                </c:pt>
                <c:pt idx="5417">
                  <c:v>1611</c:v>
                </c:pt>
                <c:pt idx="5418">
                  <c:v>1613</c:v>
                </c:pt>
                <c:pt idx="5419">
                  <c:v>1565</c:v>
                </c:pt>
                <c:pt idx="5420">
                  <c:v>1583</c:v>
                </c:pt>
                <c:pt idx="5421">
                  <c:v>1564</c:v>
                </c:pt>
                <c:pt idx="5422">
                  <c:v>1598</c:v>
                </c:pt>
                <c:pt idx="5423">
                  <c:v>1617</c:v>
                </c:pt>
                <c:pt idx="5424">
                  <c:v>1593</c:v>
                </c:pt>
                <c:pt idx="5425">
                  <c:v>1587</c:v>
                </c:pt>
                <c:pt idx="5426">
                  <c:v>1583</c:v>
                </c:pt>
                <c:pt idx="5427">
                  <c:v>1572</c:v>
                </c:pt>
                <c:pt idx="5428">
                  <c:v>1635</c:v>
                </c:pt>
                <c:pt idx="5429">
                  <c:v>1627</c:v>
                </c:pt>
                <c:pt idx="5430">
                  <c:v>1561</c:v>
                </c:pt>
                <c:pt idx="5431">
                  <c:v>1668</c:v>
                </c:pt>
                <c:pt idx="5432">
                  <c:v>1618</c:v>
                </c:pt>
                <c:pt idx="5433">
                  <c:v>1601</c:v>
                </c:pt>
                <c:pt idx="5434">
                  <c:v>1578</c:v>
                </c:pt>
                <c:pt idx="5435">
                  <c:v>1592</c:v>
                </c:pt>
                <c:pt idx="5436">
                  <c:v>1534</c:v>
                </c:pt>
                <c:pt idx="5437">
                  <c:v>1559</c:v>
                </c:pt>
                <c:pt idx="5438">
                  <c:v>1613</c:v>
                </c:pt>
                <c:pt idx="5439">
                  <c:v>1631</c:v>
                </c:pt>
                <c:pt idx="5440">
                  <c:v>1648</c:v>
                </c:pt>
                <c:pt idx="5441">
                  <c:v>1651</c:v>
                </c:pt>
                <c:pt idx="5442">
                  <c:v>1618</c:v>
                </c:pt>
                <c:pt idx="5443">
                  <c:v>1612</c:v>
                </c:pt>
                <c:pt idx="5444">
                  <c:v>1538</c:v>
                </c:pt>
                <c:pt idx="5445">
                  <c:v>1576</c:v>
                </c:pt>
                <c:pt idx="5446">
                  <c:v>1681</c:v>
                </c:pt>
                <c:pt idx="5447">
                  <c:v>1617</c:v>
                </c:pt>
                <c:pt idx="5448">
                  <c:v>1603</c:v>
                </c:pt>
                <c:pt idx="5449">
                  <c:v>1584</c:v>
                </c:pt>
                <c:pt idx="5450">
                  <c:v>1623</c:v>
                </c:pt>
                <c:pt idx="5451">
                  <c:v>1562</c:v>
                </c:pt>
                <c:pt idx="5452">
                  <c:v>1609</c:v>
                </c:pt>
                <c:pt idx="5453">
                  <c:v>1590</c:v>
                </c:pt>
                <c:pt idx="5454">
                  <c:v>1626</c:v>
                </c:pt>
                <c:pt idx="5455">
                  <c:v>1568</c:v>
                </c:pt>
                <c:pt idx="5456">
                  <c:v>1593</c:v>
                </c:pt>
                <c:pt idx="5457">
                  <c:v>1626</c:v>
                </c:pt>
                <c:pt idx="5458">
                  <c:v>1568</c:v>
                </c:pt>
                <c:pt idx="5459">
                  <c:v>1642</c:v>
                </c:pt>
                <c:pt idx="5460">
                  <c:v>1555</c:v>
                </c:pt>
                <c:pt idx="5461">
                  <c:v>1599</c:v>
                </c:pt>
                <c:pt idx="5462">
                  <c:v>1626</c:v>
                </c:pt>
                <c:pt idx="5463">
                  <c:v>1591</c:v>
                </c:pt>
                <c:pt idx="5464">
                  <c:v>1586</c:v>
                </c:pt>
                <c:pt idx="5465">
                  <c:v>1584</c:v>
                </c:pt>
                <c:pt idx="5466">
                  <c:v>1615</c:v>
                </c:pt>
                <c:pt idx="5467">
                  <c:v>1633</c:v>
                </c:pt>
                <c:pt idx="5468">
                  <c:v>1642</c:v>
                </c:pt>
                <c:pt idx="5469">
                  <c:v>1570</c:v>
                </c:pt>
                <c:pt idx="5470">
                  <c:v>1566</c:v>
                </c:pt>
                <c:pt idx="5471">
                  <c:v>1556</c:v>
                </c:pt>
                <c:pt idx="5472">
                  <c:v>1585</c:v>
                </c:pt>
                <c:pt idx="5473">
                  <c:v>1516</c:v>
                </c:pt>
                <c:pt idx="5474">
                  <c:v>1621</c:v>
                </c:pt>
                <c:pt idx="5475">
                  <c:v>1626</c:v>
                </c:pt>
                <c:pt idx="5476">
                  <c:v>1636</c:v>
                </c:pt>
                <c:pt idx="5477">
                  <c:v>1696</c:v>
                </c:pt>
                <c:pt idx="5478">
                  <c:v>1604</c:v>
                </c:pt>
                <c:pt idx="5479">
                  <c:v>1674</c:v>
                </c:pt>
                <c:pt idx="5480">
                  <c:v>1567</c:v>
                </c:pt>
                <c:pt idx="5481">
                  <c:v>1568</c:v>
                </c:pt>
                <c:pt idx="5482">
                  <c:v>1526</c:v>
                </c:pt>
                <c:pt idx="5483">
                  <c:v>1598</c:v>
                </c:pt>
                <c:pt idx="5484">
                  <c:v>1572</c:v>
                </c:pt>
                <c:pt idx="5485">
                  <c:v>1681</c:v>
                </c:pt>
                <c:pt idx="5486">
                  <c:v>1602</c:v>
                </c:pt>
                <c:pt idx="5487">
                  <c:v>1524</c:v>
                </c:pt>
                <c:pt idx="5488">
                  <c:v>1557</c:v>
                </c:pt>
                <c:pt idx="5489">
                  <c:v>1596</c:v>
                </c:pt>
                <c:pt idx="5490">
                  <c:v>1531</c:v>
                </c:pt>
                <c:pt idx="5491">
                  <c:v>1591</c:v>
                </c:pt>
                <c:pt idx="5492">
                  <c:v>1608</c:v>
                </c:pt>
                <c:pt idx="5493">
                  <c:v>1642</c:v>
                </c:pt>
                <c:pt idx="5494">
                  <c:v>1594</c:v>
                </c:pt>
                <c:pt idx="5495">
                  <c:v>1558</c:v>
                </c:pt>
                <c:pt idx="5496">
                  <c:v>1616</c:v>
                </c:pt>
                <c:pt idx="5497">
                  <c:v>1591</c:v>
                </c:pt>
                <c:pt idx="5498">
                  <c:v>1572</c:v>
                </c:pt>
                <c:pt idx="5499">
                  <c:v>1557</c:v>
                </c:pt>
                <c:pt idx="5500">
                  <c:v>1605</c:v>
                </c:pt>
                <c:pt idx="5501">
                  <c:v>1588</c:v>
                </c:pt>
                <c:pt idx="5502">
                  <c:v>1570</c:v>
                </c:pt>
                <c:pt idx="5503">
                  <c:v>1641</c:v>
                </c:pt>
                <c:pt idx="5504">
                  <c:v>1614</c:v>
                </c:pt>
                <c:pt idx="5505">
                  <c:v>1582</c:v>
                </c:pt>
                <c:pt idx="5506">
                  <c:v>1618</c:v>
                </c:pt>
                <c:pt idx="5507">
                  <c:v>1654</c:v>
                </c:pt>
                <c:pt idx="5508">
                  <c:v>1631</c:v>
                </c:pt>
                <c:pt idx="5509">
                  <c:v>1652</c:v>
                </c:pt>
                <c:pt idx="5510">
                  <c:v>1630</c:v>
                </c:pt>
                <c:pt idx="5511">
                  <c:v>1533</c:v>
                </c:pt>
                <c:pt idx="5512">
                  <c:v>1603</c:v>
                </c:pt>
                <c:pt idx="5513">
                  <c:v>1597</c:v>
                </c:pt>
                <c:pt idx="5514">
                  <c:v>1590</c:v>
                </c:pt>
                <c:pt idx="5515">
                  <c:v>1558</c:v>
                </c:pt>
                <c:pt idx="5516">
                  <c:v>1603</c:v>
                </c:pt>
                <c:pt idx="5517">
                  <c:v>1656</c:v>
                </c:pt>
                <c:pt idx="5518">
                  <c:v>1565</c:v>
                </c:pt>
                <c:pt idx="5519">
                  <c:v>1636</c:v>
                </c:pt>
                <c:pt idx="5520">
                  <c:v>1657</c:v>
                </c:pt>
                <c:pt idx="5521">
                  <c:v>1594</c:v>
                </c:pt>
                <c:pt idx="5522">
                  <c:v>1643</c:v>
                </c:pt>
                <c:pt idx="5523">
                  <c:v>1611</c:v>
                </c:pt>
                <c:pt idx="5524">
                  <c:v>1612</c:v>
                </c:pt>
                <c:pt idx="5525">
                  <c:v>1652</c:v>
                </c:pt>
                <c:pt idx="5526">
                  <c:v>1679</c:v>
                </c:pt>
                <c:pt idx="5527">
                  <c:v>1641</c:v>
                </c:pt>
                <c:pt idx="5528">
                  <c:v>1673</c:v>
                </c:pt>
                <c:pt idx="5529">
                  <c:v>1623</c:v>
                </c:pt>
                <c:pt idx="5530">
                  <c:v>1592</c:v>
                </c:pt>
                <c:pt idx="5531">
                  <c:v>1662</c:v>
                </c:pt>
                <c:pt idx="5532">
                  <c:v>1662</c:v>
                </c:pt>
                <c:pt idx="5533">
                  <c:v>1718</c:v>
                </c:pt>
                <c:pt idx="5534">
                  <c:v>1706</c:v>
                </c:pt>
                <c:pt idx="5535">
                  <c:v>1700</c:v>
                </c:pt>
                <c:pt idx="5536">
                  <c:v>1776</c:v>
                </c:pt>
                <c:pt idx="5537">
                  <c:v>1705</c:v>
                </c:pt>
                <c:pt idx="5538">
                  <c:v>1761</c:v>
                </c:pt>
                <c:pt idx="5539">
                  <c:v>1794</c:v>
                </c:pt>
                <c:pt idx="5540">
                  <c:v>1662</c:v>
                </c:pt>
                <c:pt idx="5541">
                  <c:v>1698</c:v>
                </c:pt>
                <c:pt idx="5542">
                  <c:v>1706</c:v>
                </c:pt>
                <c:pt idx="5543">
                  <c:v>1651</c:v>
                </c:pt>
                <c:pt idx="5544">
                  <c:v>1768</c:v>
                </c:pt>
                <c:pt idx="5545">
                  <c:v>1733</c:v>
                </c:pt>
                <c:pt idx="5546">
                  <c:v>1775</c:v>
                </c:pt>
                <c:pt idx="5547">
                  <c:v>1765</c:v>
                </c:pt>
                <c:pt idx="5548">
                  <c:v>1832</c:v>
                </c:pt>
                <c:pt idx="5549">
                  <c:v>1742</c:v>
                </c:pt>
                <c:pt idx="5550">
                  <c:v>1754</c:v>
                </c:pt>
                <c:pt idx="5551">
                  <c:v>1796</c:v>
                </c:pt>
                <c:pt idx="5552">
                  <c:v>1842</c:v>
                </c:pt>
                <c:pt idx="5553">
                  <c:v>1732</c:v>
                </c:pt>
                <c:pt idx="5554">
                  <c:v>1849</c:v>
                </c:pt>
                <c:pt idx="5555">
                  <c:v>1953</c:v>
                </c:pt>
                <c:pt idx="5556">
                  <c:v>1853</c:v>
                </c:pt>
                <c:pt idx="5557">
                  <c:v>1898</c:v>
                </c:pt>
                <c:pt idx="5558">
                  <c:v>1803</c:v>
                </c:pt>
                <c:pt idx="5559">
                  <c:v>1911</c:v>
                </c:pt>
                <c:pt idx="5560">
                  <c:v>1926</c:v>
                </c:pt>
                <c:pt idx="5561">
                  <c:v>1939</c:v>
                </c:pt>
                <c:pt idx="5562">
                  <c:v>1998</c:v>
                </c:pt>
                <c:pt idx="5563">
                  <c:v>2028</c:v>
                </c:pt>
                <c:pt idx="5564">
                  <c:v>2012</c:v>
                </c:pt>
                <c:pt idx="5565">
                  <c:v>1945</c:v>
                </c:pt>
                <c:pt idx="5566">
                  <c:v>2083</c:v>
                </c:pt>
                <c:pt idx="5567">
                  <c:v>2127</c:v>
                </c:pt>
                <c:pt idx="5568">
                  <c:v>2149</c:v>
                </c:pt>
                <c:pt idx="5569">
                  <c:v>2101</c:v>
                </c:pt>
                <c:pt idx="5570">
                  <c:v>2107</c:v>
                </c:pt>
                <c:pt idx="5571">
                  <c:v>2218</c:v>
                </c:pt>
                <c:pt idx="5572">
                  <c:v>2290</c:v>
                </c:pt>
                <c:pt idx="5573">
                  <c:v>2254</c:v>
                </c:pt>
                <c:pt idx="5574">
                  <c:v>2294</c:v>
                </c:pt>
                <c:pt idx="5575">
                  <c:v>2323</c:v>
                </c:pt>
                <c:pt idx="5576">
                  <c:v>2407</c:v>
                </c:pt>
                <c:pt idx="5577">
                  <c:v>2414</c:v>
                </c:pt>
                <c:pt idx="5578">
                  <c:v>2495</c:v>
                </c:pt>
                <c:pt idx="5579">
                  <c:v>2587</c:v>
                </c:pt>
                <c:pt idx="5580">
                  <c:v>2712</c:v>
                </c:pt>
                <c:pt idx="5581">
                  <c:v>2661</c:v>
                </c:pt>
                <c:pt idx="5582">
                  <c:v>2724</c:v>
                </c:pt>
                <c:pt idx="5583">
                  <c:v>2781</c:v>
                </c:pt>
                <c:pt idx="5584">
                  <c:v>2867</c:v>
                </c:pt>
                <c:pt idx="5585">
                  <c:v>2814</c:v>
                </c:pt>
                <c:pt idx="5586">
                  <c:v>2907</c:v>
                </c:pt>
                <c:pt idx="5587">
                  <c:v>2957</c:v>
                </c:pt>
                <c:pt idx="5588">
                  <c:v>3012</c:v>
                </c:pt>
                <c:pt idx="5589">
                  <c:v>3072</c:v>
                </c:pt>
                <c:pt idx="5590">
                  <c:v>3083</c:v>
                </c:pt>
                <c:pt idx="5591">
                  <c:v>3142</c:v>
                </c:pt>
                <c:pt idx="5592">
                  <c:v>3003</c:v>
                </c:pt>
                <c:pt idx="5593">
                  <c:v>3136</c:v>
                </c:pt>
                <c:pt idx="5594">
                  <c:v>3153</c:v>
                </c:pt>
                <c:pt idx="5595">
                  <c:v>3214</c:v>
                </c:pt>
                <c:pt idx="5596">
                  <c:v>3223</c:v>
                </c:pt>
                <c:pt idx="5597">
                  <c:v>3187</c:v>
                </c:pt>
                <c:pt idx="5598">
                  <c:v>3194</c:v>
                </c:pt>
                <c:pt idx="5599">
                  <c:v>3224</c:v>
                </c:pt>
                <c:pt idx="5600">
                  <c:v>3210</c:v>
                </c:pt>
                <c:pt idx="5601">
                  <c:v>3242</c:v>
                </c:pt>
                <c:pt idx="5602">
                  <c:v>3135</c:v>
                </c:pt>
                <c:pt idx="5603">
                  <c:v>3085</c:v>
                </c:pt>
                <c:pt idx="5604">
                  <c:v>3162</c:v>
                </c:pt>
                <c:pt idx="5605">
                  <c:v>3086</c:v>
                </c:pt>
                <c:pt idx="5606">
                  <c:v>3135</c:v>
                </c:pt>
                <c:pt idx="5607">
                  <c:v>3091</c:v>
                </c:pt>
                <c:pt idx="5608">
                  <c:v>3101</c:v>
                </c:pt>
                <c:pt idx="5609">
                  <c:v>3081</c:v>
                </c:pt>
                <c:pt idx="5610">
                  <c:v>3021</c:v>
                </c:pt>
                <c:pt idx="5611">
                  <c:v>3051</c:v>
                </c:pt>
                <c:pt idx="5612">
                  <c:v>2980</c:v>
                </c:pt>
                <c:pt idx="5613">
                  <c:v>2933</c:v>
                </c:pt>
                <c:pt idx="5614">
                  <c:v>2962</c:v>
                </c:pt>
                <c:pt idx="5615">
                  <c:v>2806</c:v>
                </c:pt>
                <c:pt idx="5616">
                  <c:v>2708</c:v>
                </c:pt>
                <c:pt idx="5617">
                  <c:v>2746</c:v>
                </c:pt>
                <c:pt idx="5618">
                  <c:v>2716</c:v>
                </c:pt>
                <c:pt idx="5619">
                  <c:v>2640</c:v>
                </c:pt>
                <c:pt idx="5620">
                  <c:v>2691</c:v>
                </c:pt>
                <c:pt idx="5621">
                  <c:v>2585</c:v>
                </c:pt>
                <c:pt idx="5622">
                  <c:v>2569</c:v>
                </c:pt>
                <c:pt idx="5623">
                  <c:v>2512</c:v>
                </c:pt>
                <c:pt idx="5624">
                  <c:v>2442</c:v>
                </c:pt>
                <c:pt idx="5625">
                  <c:v>2473</c:v>
                </c:pt>
                <c:pt idx="5626">
                  <c:v>2416</c:v>
                </c:pt>
                <c:pt idx="5627">
                  <c:v>2303</c:v>
                </c:pt>
                <c:pt idx="5628">
                  <c:v>2288</c:v>
                </c:pt>
                <c:pt idx="5629">
                  <c:v>2269</c:v>
                </c:pt>
                <c:pt idx="5630">
                  <c:v>2246</c:v>
                </c:pt>
                <c:pt idx="5631">
                  <c:v>2172</c:v>
                </c:pt>
                <c:pt idx="5632">
                  <c:v>2137</c:v>
                </c:pt>
                <c:pt idx="5633">
                  <c:v>2121</c:v>
                </c:pt>
                <c:pt idx="5634">
                  <c:v>2076</c:v>
                </c:pt>
                <c:pt idx="5635">
                  <c:v>2174</c:v>
                </c:pt>
                <c:pt idx="5636">
                  <c:v>2103</c:v>
                </c:pt>
                <c:pt idx="5637">
                  <c:v>2060</c:v>
                </c:pt>
                <c:pt idx="5638">
                  <c:v>2043</c:v>
                </c:pt>
                <c:pt idx="5639">
                  <c:v>2049</c:v>
                </c:pt>
                <c:pt idx="5640">
                  <c:v>1953</c:v>
                </c:pt>
                <c:pt idx="5641">
                  <c:v>1846</c:v>
                </c:pt>
                <c:pt idx="5642">
                  <c:v>1894</c:v>
                </c:pt>
                <c:pt idx="5643">
                  <c:v>1848</c:v>
                </c:pt>
                <c:pt idx="5644">
                  <c:v>1862</c:v>
                </c:pt>
                <c:pt idx="5645">
                  <c:v>1758</c:v>
                </c:pt>
                <c:pt idx="5646">
                  <c:v>1815</c:v>
                </c:pt>
                <c:pt idx="5647">
                  <c:v>1811</c:v>
                </c:pt>
                <c:pt idx="5648">
                  <c:v>1712</c:v>
                </c:pt>
                <c:pt idx="5649">
                  <c:v>1721</c:v>
                </c:pt>
                <c:pt idx="5650">
                  <c:v>1703</c:v>
                </c:pt>
                <c:pt idx="5651">
                  <c:v>1630</c:v>
                </c:pt>
                <c:pt idx="5652">
                  <c:v>1694</c:v>
                </c:pt>
                <c:pt idx="5653">
                  <c:v>1647</c:v>
                </c:pt>
                <c:pt idx="5654">
                  <c:v>1687</c:v>
                </c:pt>
                <c:pt idx="5655">
                  <c:v>1635</c:v>
                </c:pt>
                <c:pt idx="5656">
                  <c:v>1645</c:v>
                </c:pt>
                <c:pt idx="5657">
                  <c:v>1733</c:v>
                </c:pt>
                <c:pt idx="5658">
                  <c:v>1581</c:v>
                </c:pt>
                <c:pt idx="5659">
                  <c:v>1630</c:v>
                </c:pt>
                <c:pt idx="5660">
                  <c:v>1617</c:v>
                </c:pt>
                <c:pt idx="5661">
                  <c:v>1586</c:v>
                </c:pt>
                <c:pt idx="5662">
                  <c:v>1585</c:v>
                </c:pt>
                <c:pt idx="5663">
                  <c:v>1632</c:v>
                </c:pt>
                <c:pt idx="5664">
                  <c:v>1618</c:v>
                </c:pt>
                <c:pt idx="5665">
                  <c:v>1594</c:v>
                </c:pt>
                <c:pt idx="5666">
                  <c:v>1640</c:v>
                </c:pt>
                <c:pt idx="5667">
                  <c:v>1589</c:v>
                </c:pt>
                <c:pt idx="5668">
                  <c:v>1592</c:v>
                </c:pt>
                <c:pt idx="5669">
                  <c:v>1585</c:v>
                </c:pt>
                <c:pt idx="5670">
                  <c:v>1622</c:v>
                </c:pt>
                <c:pt idx="5671">
                  <c:v>1569</c:v>
                </c:pt>
                <c:pt idx="5672">
                  <c:v>1590</c:v>
                </c:pt>
                <c:pt idx="5673">
                  <c:v>1562</c:v>
                </c:pt>
                <c:pt idx="5674">
                  <c:v>1494</c:v>
                </c:pt>
                <c:pt idx="5675">
                  <c:v>1580</c:v>
                </c:pt>
                <c:pt idx="5676">
                  <c:v>1517</c:v>
                </c:pt>
                <c:pt idx="5677">
                  <c:v>1592</c:v>
                </c:pt>
                <c:pt idx="5678">
                  <c:v>1525</c:v>
                </c:pt>
                <c:pt idx="5679">
                  <c:v>1576</c:v>
                </c:pt>
                <c:pt idx="5680">
                  <c:v>1557</c:v>
                </c:pt>
                <c:pt idx="5681">
                  <c:v>1520</c:v>
                </c:pt>
                <c:pt idx="5682">
                  <c:v>1539</c:v>
                </c:pt>
                <c:pt idx="5683">
                  <c:v>1524</c:v>
                </c:pt>
                <c:pt idx="5684">
                  <c:v>1555</c:v>
                </c:pt>
                <c:pt idx="5685">
                  <c:v>1561</c:v>
                </c:pt>
                <c:pt idx="5686">
                  <c:v>1557</c:v>
                </c:pt>
                <c:pt idx="5687">
                  <c:v>1509</c:v>
                </c:pt>
                <c:pt idx="5688">
                  <c:v>1615</c:v>
                </c:pt>
                <c:pt idx="5689">
                  <c:v>1573</c:v>
                </c:pt>
                <c:pt idx="5690">
                  <c:v>1581</c:v>
                </c:pt>
                <c:pt idx="5691">
                  <c:v>1520</c:v>
                </c:pt>
                <c:pt idx="5692">
                  <c:v>1503</c:v>
                </c:pt>
                <c:pt idx="5693">
                  <c:v>1486</c:v>
                </c:pt>
                <c:pt idx="5694">
                  <c:v>1531</c:v>
                </c:pt>
                <c:pt idx="5695">
                  <c:v>1505</c:v>
                </c:pt>
                <c:pt idx="5696">
                  <c:v>1548</c:v>
                </c:pt>
                <c:pt idx="5697">
                  <c:v>1541</c:v>
                </c:pt>
                <c:pt idx="5698">
                  <c:v>1543</c:v>
                </c:pt>
                <c:pt idx="5699">
                  <c:v>1606</c:v>
                </c:pt>
                <c:pt idx="5700">
                  <c:v>1527</c:v>
                </c:pt>
                <c:pt idx="5701">
                  <c:v>1520</c:v>
                </c:pt>
                <c:pt idx="5702">
                  <c:v>1528</c:v>
                </c:pt>
                <c:pt idx="5703">
                  <c:v>1531</c:v>
                </c:pt>
                <c:pt idx="5704">
                  <c:v>1566</c:v>
                </c:pt>
                <c:pt idx="5705">
                  <c:v>1535</c:v>
                </c:pt>
                <c:pt idx="5706">
                  <c:v>1580</c:v>
                </c:pt>
                <c:pt idx="5707">
                  <c:v>1540</c:v>
                </c:pt>
                <c:pt idx="5708">
                  <c:v>1585</c:v>
                </c:pt>
                <c:pt idx="5709">
                  <c:v>1568</c:v>
                </c:pt>
                <c:pt idx="5710">
                  <c:v>1495</c:v>
                </c:pt>
                <c:pt idx="5711">
                  <c:v>1533</c:v>
                </c:pt>
                <c:pt idx="5712">
                  <c:v>1464</c:v>
                </c:pt>
                <c:pt idx="5713">
                  <c:v>1487</c:v>
                </c:pt>
                <c:pt idx="5714">
                  <c:v>1522</c:v>
                </c:pt>
                <c:pt idx="5715">
                  <c:v>1543</c:v>
                </c:pt>
                <c:pt idx="5716">
                  <c:v>1528</c:v>
                </c:pt>
                <c:pt idx="5717">
                  <c:v>1495</c:v>
                </c:pt>
                <c:pt idx="5718">
                  <c:v>1557</c:v>
                </c:pt>
                <c:pt idx="5719">
                  <c:v>1552</c:v>
                </c:pt>
                <c:pt idx="5720">
                  <c:v>1603</c:v>
                </c:pt>
                <c:pt idx="5721">
                  <c:v>1575</c:v>
                </c:pt>
                <c:pt idx="5722">
                  <c:v>1506</c:v>
                </c:pt>
                <c:pt idx="5723">
                  <c:v>1514</c:v>
                </c:pt>
                <c:pt idx="5724">
                  <c:v>1552</c:v>
                </c:pt>
                <c:pt idx="5725">
                  <c:v>1505</c:v>
                </c:pt>
                <c:pt idx="5726">
                  <c:v>1457</c:v>
                </c:pt>
                <c:pt idx="5727">
                  <c:v>1525</c:v>
                </c:pt>
                <c:pt idx="5728">
                  <c:v>1477</c:v>
                </c:pt>
                <c:pt idx="5729">
                  <c:v>1483</c:v>
                </c:pt>
                <c:pt idx="5730">
                  <c:v>1591</c:v>
                </c:pt>
                <c:pt idx="5731">
                  <c:v>1517</c:v>
                </c:pt>
                <c:pt idx="5732">
                  <c:v>1518</c:v>
                </c:pt>
                <c:pt idx="5733">
                  <c:v>1478</c:v>
                </c:pt>
                <c:pt idx="5734">
                  <c:v>1513</c:v>
                </c:pt>
                <c:pt idx="5735">
                  <c:v>1532</c:v>
                </c:pt>
                <c:pt idx="5736">
                  <c:v>1494</c:v>
                </c:pt>
                <c:pt idx="5737">
                  <c:v>1565</c:v>
                </c:pt>
                <c:pt idx="5738">
                  <c:v>1574</c:v>
                </c:pt>
                <c:pt idx="5739">
                  <c:v>1533</c:v>
                </c:pt>
                <c:pt idx="5740">
                  <c:v>1499</c:v>
                </c:pt>
                <c:pt idx="5741">
                  <c:v>1508</c:v>
                </c:pt>
                <c:pt idx="5742">
                  <c:v>1546</c:v>
                </c:pt>
                <c:pt idx="5743">
                  <c:v>1537</c:v>
                </c:pt>
                <c:pt idx="5744">
                  <c:v>1548</c:v>
                </c:pt>
                <c:pt idx="5745">
                  <c:v>1509</c:v>
                </c:pt>
                <c:pt idx="5746">
                  <c:v>1575</c:v>
                </c:pt>
                <c:pt idx="5747">
                  <c:v>1533</c:v>
                </c:pt>
                <c:pt idx="5748">
                  <c:v>1549</c:v>
                </c:pt>
                <c:pt idx="5749">
                  <c:v>1474</c:v>
                </c:pt>
                <c:pt idx="5750">
                  <c:v>1485</c:v>
                </c:pt>
                <c:pt idx="5751">
                  <c:v>1579</c:v>
                </c:pt>
                <c:pt idx="5752">
                  <c:v>1561</c:v>
                </c:pt>
                <c:pt idx="5753">
                  <c:v>1497</c:v>
                </c:pt>
                <c:pt idx="5754">
                  <c:v>1554</c:v>
                </c:pt>
                <c:pt idx="5755">
                  <c:v>1545</c:v>
                </c:pt>
                <c:pt idx="5756">
                  <c:v>1434</c:v>
                </c:pt>
                <c:pt idx="5757">
                  <c:v>1527</c:v>
                </c:pt>
                <c:pt idx="5758">
                  <c:v>1476</c:v>
                </c:pt>
                <c:pt idx="5759">
                  <c:v>1504</c:v>
                </c:pt>
                <c:pt idx="5760">
                  <c:v>1497</c:v>
                </c:pt>
                <c:pt idx="5761">
                  <c:v>1529</c:v>
                </c:pt>
                <c:pt idx="5762">
                  <c:v>1592</c:v>
                </c:pt>
                <c:pt idx="5763">
                  <c:v>1502</c:v>
                </c:pt>
                <c:pt idx="5764">
                  <c:v>1535</c:v>
                </c:pt>
                <c:pt idx="5765">
                  <c:v>1522</c:v>
                </c:pt>
                <c:pt idx="5766">
                  <c:v>1498</c:v>
                </c:pt>
                <c:pt idx="5767">
                  <c:v>1499</c:v>
                </c:pt>
                <c:pt idx="5768">
                  <c:v>1537</c:v>
                </c:pt>
                <c:pt idx="5769">
                  <c:v>1481</c:v>
                </c:pt>
                <c:pt idx="5770">
                  <c:v>1469</c:v>
                </c:pt>
                <c:pt idx="5771">
                  <c:v>1496</c:v>
                </c:pt>
                <c:pt idx="5772">
                  <c:v>1548</c:v>
                </c:pt>
                <c:pt idx="5773">
                  <c:v>1530</c:v>
                </c:pt>
                <c:pt idx="5774">
                  <c:v>1451</c:v>
                </c:pt>
                <c:pt idx="5775">
                  <c:v>1562</c:v>
                </c:pt>
                <c:pt idx="5776">
                  <c:v>1593</c:v>
                </c:pt>
                <c:pt idx="5777">
                  <c:v>1562</c:v>
                </c:pt>
                <c:pt idx="5778">
                  <c:v>1516</c:v>
                </c:pt>
                <c:pt idx="5779">
                  <c:v>1444</c:v>
                </c:pt>
                <c:pt idx="5780">
                  <c:v>1525</c:v>
                </c:pt>
                <c:pt idx="5781">
                  <c:v>1598</c:v>
                </c:pt>
                <c:pt idx="5782">
                  <c:v>1486</c:v>
                </c:pt>
                <c:pt idx="5783">
                  <c:v>1470</c:v>
                </c:pt>
                <c:pt idx="5784">
                  <c:v>1591</c:v>
                </c:pt>
                <c:pt idx="5785">
                  <c:v>1509</c:v>
                </c:pt>
                <c:pt idx="5786">
                  <c:v>1554</c:v>
                </c:pt>
                <c:pt idx="5787">
                  <c:v>1521</c:v>
                </c:pt>
                <c:pt idx="5788">
                  <c:v>1495</c:v>
                </c:pt>
                <c:pt idx="5789">
                  <c:v>1517</c:v>
                </c:pt>
                <c:pt idx="5790">
                  <c:v>1540</c:v>
                </c:pt>
                <c:pt idx="5791">
                  <c:v>1535</c:v>
                </c:pt>
                <c:pt idx="5792">
                  <c:v>1528</c:v>
                </c:pt>
                <c:pt idx="5793">
                  <c:v>1537</c:v>
                </c:pt>
                <c:pt idx="5794">
                  <c:v>1506</c:v>
                </c:pt>
                <c:pt idx="5795">
                  <c:v>1473</c:v>
                </c:pt>
                <c:pt idx="5796">
                  <c:v>1557</c:v>
                </c:pt>
                <c:pt idx="5797">
                  <c:v>1570</c:v>
                </c:pt>
                <c:pt idx="5798">
                  <c:v>1606</c:v>
                </c:pt>
                <c:pt idx="5799">
                  <c:v>1533</c:v>
                </c:pt>
                <c:pt idx="5800">
                  <c:v>1524</c:v>
                </c:pt>
                <c:pt idx="5801">
                  <c:v>1603</c:v>
                </c:pt>
                <c:pt idx="5802">
                  <c:v>1625</c:v>
                </c:pt>
                <c:pt idx="5803">
                  <c:v>1646</c:v>
                </c:pt>
                <c:pt idx="5804">
                  <c:v>1664</c:v>
                </c:pt>
                <c:pt idx="5805">
                  <c:v>1666</c:v>
                </c:pt>
                <c:pt idx="5806">
                  <c:v>1599</c:v>
                </c:pt>
                <c:pt idx="5807">
                  <c:v>1682</c:v>
                </c:pt>
                <c:pt idx="5808">
                  <c:v>1650</c:v>
                </c:pt>
                <c:pt idx="5809">
                  <c:v>1637</c:v>
                </c:pt>
                <c:pt idx="5810">
                  <c:v>1639</c:v>
                </c:pt>
                <c:pt idx="5811">
                  <c:v>1673</c:v>
                </c:pt>
                <c:pt idx="5812">
                  <c:v>1701</c:v>
                </c:pt>
                <c:pt idx="5813">
                  <c:v>1627</c:v>
                </c:pt>
                <c:pt idx="5814">
                  <c:v>1726</c:v>
                </c:pt>
                <c:pt idx="5815">
                  <c:v>1674</c:v>
                </c:pt>
                <c:pt idx="5816">
                  <c:v>1713</c:v>
                </c:pt>
                <c:pt idx="5817">
                  <c:v>1709</c:v>
                </c:pt>
                <c:pt idx="5818">
                  <c:v>1704</c:v>
                </c:pt>
                <c:pt idx="5819">
                  <c:v>1686</c:v>
                </c:pt>
                <c:pt idx="5820">
                  <c:v>1809</c:v>
                </c:pt>
                <c:pt idx="5821">
                  <c:v>1726</c:v>
                </c:pt>
                <c:pt idx="5822">
                  <c:v>1785</c:v>
                </c:pt>
                <c:pt idx="5823">
                  <c:v>1728</c:v>
                </c:pt>
                <c:pt idx="5824">
                  <c:v>1716</c:v>
                </c:pt>
                <c:pt idx="5825">
                  <c:v>1662</c:v>
                </c:pt>
                <c:pt idx="5826">
                  <c:v>1738</c:v>
                </c:pt>
                <c:pt idx="5827">
                  <c:v>1702</c:v>
                </c:pt>
                <c:pt idx="5828">
                  <c:v>1740</c:v>
                </c:pt>
                <c:pt idx="5829">
                  <c:v>1761</c:v>
                </c:pt>
                <c:pt idx="5830">
                  <c:v>1651</c:v>
                </c:pt>
                <c:pt idx="5831">
                  <c:v>1670</c:v>
                </c:pt>
                <c:pt idx="5832">
                  <c:v>1698</c:v>
                </c:pt>
                <c:pt idx="5833">
                  <c:v>1651</c:v>
                </c:pt>
                <c:pt idx="5834">
                  <c:v>1611</c:v>
                </c:pt>
                <c:pt idx="5835">
                  <c:v>1656</c:v>
                </c:pt>
                <c:pt idx="5836">
                  <c:v>1651</c:v>
                </c:pt>
                <c:pt idx="5837">
                  <c:v>1610</c:v>
                </c:pt>
                <c:pt idx="5838">
                  <c:v>1597</c:v>
                </c:pt>
                <c:pt idx="5839">
                  <c:v>1665</c:v>
                </c:pt>
                <c:pt idx="5840">
                  <c:v>1627</c:v>
                </c:pt>
                <c:pt idx="5841">
                  <c:v>1626</c:v>
                </c:pt>
                <c:pt idx="5842">
                  <c:v>1522</c:v>
                </c:pt>
                <c:pt idx="5843">
                  <c:v>1583</c:v>
                </c:pt>
                <c:pt idx="5844">
                  <c:v>1569</c:v>
                </c:pt>
                <c:pt idx="5845">
                  <c:v>1626</c:v>
                </c:pt>
                <c:pt idx="5846">
                  <c:v>1582</c:v>
                </c:pt>
                <c:pt idx="5847">
                  <c:v>1538</c:v>
                </c:pt>
                <c:pt idx="5848">
                  <c:v>1591</c:v>
                </c:pt>
                <c:pt idx="5849">
                  <c:v>1602</c:v>
                </c:pt>
                <c:pt idx="5850">
                  <c:v>1634</c:v>
                </c:pt>
                <c:pt idx="5851">
                  <c:v>1553</c:v>
                </c:pt>
                <c:pt idx="5852">
                  <c:v>1598</c:v>
                </c:pt>
                <c:pt idx="5853">
                  <c:v>1633</c:v>
                </c:pt>
                <c:pt idx="5854">
                  <c:v>1618</c:v>
                </c:pt>
                <c:pt idx="5855">
                  <c:v>1592</c:v>
                </c:pt>
                <c:pt idx="5856">
                  <c:v>1582</c:v>
                </c:pt>
                <c:pt idx="5857">
                  <c:v>1457</c:v>
                </c:pt>
                <c:pt idx="5858">
                  <c:v>1523</c:v>
                </c:pt>
                <c:pt idx="5859">
                  <c:v>1536</c:v>
                </c:pt>
                <c:pt idx="5860">
                  <c:v>1482</c:v>
                </c:pt>
                <c:pt idx="5861">
                  <c:v>1477</c:v>
                </c:pt>
                <c:pt idx="5862">
                  <c:v>1527</c:v>
                </c:pt>
                <c:pt idx="5863">
                  <c:v>1512</c:v>
                </c:pt>
                <c:pt idx="5864">
                  <c:v>1531</c:v>
                </c:pt>
                <c:pt idx="5865">
                  <c:v>1458</c:v>
                </c:pt>
                <c:pt idx="5866">
                  <c:v>1475</c:v>
                </c:pt>
                <c:pt idx="5867">
                  <c:v>1479</c:v>
                </c:pt>
                <c:pt idx="5868">
                  <c:v>1509</c:v>
                </c:pt>
                <c:pt idx="5869">
                  <c:v>1511</c:v>
                </c:pt>
                <c:pt idx="5870">
                  <c:v>1549</c:v>
                </c:pt>
                <c:pt idx="5871">
                  <c:v>1525</c:v>
                </c:pt>
                <c:pt idx="5872">
                  <c:v>1487</c:v>
                </c:pt>
                <c:pt idx="5873">
                  <c:v>1540</c:v>
                </c:pt>
                <c:pt idx="5874">
                  <c:v>1489</c:v>
                </c:pt>
                <c:pt idx="5875">
                  <c:v>1420</c:v>
                </c:pt>
                <c:pt idx="5876">
                  <c:v>1466</c:v>
                </c:pt>
                <c:pt idx="5877">
                  <c:v>1500</c:v>
                </c:pt>
                <c:pt idx="5878">
                  <c:v>1476</c:v>
                </c:pt>
                <c:pt idx="5879">
                  <c:v>1489</c:v>
                </c:pt>
                <c:pt idx="5880">
                  <c:v>1428</c:v>
                </c:pt>
                <c:pt idx="5881">
                  <c:v>1472</c:v>
                </c:pt>
                <c:pt idx="5882">
                  <c:v>1498</c:v>
                </c:pt>
                <c:pt idx="5883">
                  <c:v>1480</c:v>
                </c:pt>
                <c:pt idx="5884">
                  <c:v>1463</c:v>
                </c:pt>
                <c:pt idx="5885">
                  <c:v>1497</c:v>
                </c:pt>
                <c:pt idx="5886">
                  <c:v>1500</c:v>
                </c:pt>
                <c:pt idx="5887">
                  <c:v>1470</c:v>
                </c:pt>
                <c:pt idx="5888">
                  <c:v>1495</c:v>
                </c:pt>
                <c:pt idx="5889">
                  <c:v>1500</c:v>
                </c:pt>
                <c:pt idx="5890">
                  <c:v>1435</c:v>
                </c:pt>
                <c:pt idx="5891">
                  <c:v>1444</c:v>
                </c:pt>
                <c:pt idx="5892">
                  <c:v>1453</c:v>
                </c:pt>
                <c:pt idx="5893">
                  <c:v>1436</c:v>
                </c:pt>
                <c:pt idx="5894">
                  <c:v>1460</c:v>
                </c:pt>
                <c:pt idx="5895">
                  <c:v>1497</c:v>
                </c:pt>
                <c:pt idx="5896">
                  <c:v>1464</c:v>
                </c:pt>
                <c:pt idx="5897">
                  <c:v>1491</c:v>
                </c:pt>
                <c:pt idx="5898">
                  <c:v>1436</c:v>
                </c:pt>
                <c:pt idx="5899">
                  <c:v>1424</c:v>
                </c:pt>
                <c:pt idx="5900">
                  <c:v>1432</c:v>
                </c:pt>
                <c:pt idx="5901">
                  <c:v>1423</c:v>
                </c:pt>
                <c:pt idx="5902">
                  <c:v>1402</c:v>
                </c:pt>
                <c:pt idx="5903">
                  <c:v>1451</c:v>
                </c:pt>
                <c:pt idx="5904">
                  <c:v>1459</c:v>
                </c:pt>
                <c:pt idx="5905">
                  <c:v>1434</c:v>
                </c:pt>
                <c:pt idx="5906">
                  <c:v>1552</c:v>
                </c:pt>
                <c:pt idx="5907">
                  <c:v>1473</c:v>
                </c:pt>
                <c:pt idx="5908">
                  <c:v>1480</c:v>
                </c:pt>
                <c:pt idx="5909">
                  <c:v>1457</c:v>
                </c:pt>
                <c:pt idx="5910">
                  <c:v>1466</c:v>
                </c:pt>
                <c:pt idx="5911">
                  <c:v>1446</c:v>
                </c:pt>
                <c:pt idx="5912">
                  <c:v>1465</c:v>
                </c:pt>
                <c:pt idx="5913">
                  <c:v>1417</c:v>
                </c:pt>
                <c:pt idx="5914">
                  <c:v>1483</c:v>
                </c:pt>
                <c:pt idx="5915">
                  <c:v>1439</c:v>
                </c:pt>
                <c:pt idx="5916">
                  <c:v>1437</c:v>
                </c:pt>
                <c:pt idx="5917">
                  <c:v>1511</c:v>
                </c:pt>
                <c:pt idx="5918">
                  <c:v>1478</c:v>
                </c:pt>
                <c:pt idx="5919">
                  <c:v>1473</c:v>
                </c:pt>
                <c:pt idx="5920">
                  <c:v>1437</c:v>
                </c:pt>
                <c:pt idx="5921">
                  <c:v>1484</c:v>
                </c:pt>
                <c:pt idx="5922">
                  <c:v>1457</c:v>
                </c:pt>
                <c:pt idx="5923">
                  <c:v>1438</c:v>
                </c:pt>
                <c:pt idx="5924">
                  <c:v>1447</c:v>
                </c:pt>
                <c:pt idx="5925">
                  <c:v>1448</c:v>
                </c:pt>
                <c:pt idx="5926">
                  <c:v>1455</c:v>
                </c:pt>
                <c:pt idx="5927">
                  <c:v>1474</c:v>
                </c:pt>
                <c:pt idx="5928">
                  <c:v>1465</c:v>
                </c:pt>
                <c:pt idx="5929">
                  <c:v>1475</c:v>
                </c:pt>
                <c:pt idx="5930">
                  <c:v>1421</c:v>
                </c:pt>
                <c:pt idx="5931">
                  <c:v>1392</c:v>
                </c:pt>
                <c:pt idx="5932">
                  <c:v>1454</c:v>
                </c:pt>
                <c:pt idx="5933">
                  <c:v>1484</c:v>
                </c:pt>
                <c:pt idx="5934">
                  <c:v>1477</c:v>
                </c:pt>
                <c:pt idx="5935">
                  <c:v>1413</c:v>
                </c:pt>
                <c:pt idx="5936">
                  <c:v>1461</c:v>
                </c:pt>
                <c:pt idx="5937">
                  <c:v>1396</c:v>
                </c:pt>
                <c:pt idx="5938">
                  <c:v>1394</c:v>
                </c:pt>
                <c:pt idx="5939">
                  <c:v>1425</c:v>
                </c:pt>
                <c:pt idx="5940">
                  <c:v>1418</c:v>
                </c:pt>
                <c:pt idx="5941">
                  <c:v>1472</c:v>
                </c:pt>
                <c:pt idx="5942">
                  <c:v>1497</c:v>
                </c:pt>
                <c:pt idx="5943">
                  <c:v>1479</c:v>
                </c:pt>
                <c:pt idx="5944">
                  <c:v>1460</c:v>
                </c:pt>
                <c:pt idx="5945">
                  <c:v>1396</c:v>
                </c:pt>
                <c:pt idx="5946">
                  <c:v>1420</c:v>
                </c:pt>
                <c:pt idx="5947">
                  <c:v>1455</c:v>
                </c:pt>
                <c:pt idx="5948">
                  <c:v>1411</c:v>
                </c:pt>
                <c:pt idx="5949">
                  <c:v>1482</c:v>
                </c:pt>
                <c:pt idx="5950">
                  <c:v>1501</c:v>
                </c:pt>
                <c:pt idx="5951">
                  <c:v>1441</c:v>
                </c:pt>
                <c:pt idx="5952">
                  <c:v>1449</c:v>
                </c:pt>
                <c:pt idx="5953">
                  <c:v>1412</c:v>
                </c:pt>
                <c:pt idx="5954">
                  <c:v>1398</c:v>
                </c:pt>
                <c:pt idx="5955">
                  <c:v>1415</c:v>
                </c:pt>
                <c:pt idx="5956">
                  <c:v>1430</c:v>
                </c:pt>
                <c:pt idx="5957">
                  <c:v>1459</c:v>
                </c:pt>
                <c:pt idx="5958">
                  <c:v>1465</c:v>
                </c:pt>
                <c:pt idx="5959">
                  <c:v>1504</c:v>
                </c:pt>
                <c:pt idx="5960">
                  <c:v>1442</c:v>
                </c:pt>
                <c:pt idx="5961">
                  <c:v>1500</c:v>
                </c:pt>
                <c:pt idx="5962">
                  <c:v>1422</c:v>
                </c:pt>
                <c:pt idx="5963">
                  <c:v>1422</c:v>
                </c:pt>
                <c:pt idx="5964">
                  <c:v>1387</c:v>
                </c:pt>
                <c:pt idx="5965">
                  <c:v>1434</c:v>
                </c:pt>
                <c:pt idx="5966">
                  <c:v>1424</c:v>
                </c:pt>
                <c:pt idx="5967">
                  <c:v>1490</c:v>
                </c:pt>
                <c:pt idx="5968">
                  <c:v>1481</c:v>
                </c:pt>
                <c:pt idx="5969">
                  <c:v>1460</c:v>
                </c:pt>
                <c:pt idx="5970">
                  <c:v>1467</c:v>
                </c:pt>
                <c:pt idx="5971">
                  <c:v>1465</c:v>
                </c:pt>
                <c:pt idx="5972">
                  <c:v>1535</c:v>
                </c:pt>
                <c:pt idx="5973">
                  <c:v>1395</c:v>
                </c:pt>
                <c:pt idx="5974">
                  <c:v>1479</c:v>
                </c:pt>
                <c:pt idx="5975">
                  <c:v>1427</c:v>
                </c:pt>
                <c:pt idx="5976">
                  <c:v>1455</c:v>
                </c:pt>
                <c:pt idx="5977">
                  <c:v>1417</c:v>
                </c:pt>
                <c:pt idx="5978">
                  <c:v>1357</c:v>
                </c:pt>
                <c:pt idx="5979">
                  <c:v>1443</c:v>
                </c:pt>
                <c:pt idx="5980">
                  <c:v>1436</c:v>
                </c:pt>
                <c:pt idx="5981">
                  <c:v>1402</c:v>
                </c:pt>
                <c:pt idx="5982">
                  <c:v>1461</c:v>
                </c:pt>
                <c:pt idx="5983">
                  <c:v>1420</c:v>
                </c:pt>
                <c:pt idx="5984">
                  <c:v>1400</c:v>
                </c:pt>
                <c:pt idx="5985">
                  <c:v>1412</c:v>
                </c:pt>
                <c:pt idx="5986">
                  <c:v>1442</c:v>
                </c:pt>
                <c:pt idx="5987">
                  <c:v>1377</c:v>
                </c:pt>
                <c:pt idx="5988">
                  <c:v>1400</c:v>
                </c:pt>
                <c:pt idx="5989">
                  <c:v>1478</c:v>
                </c:pt>
                <c:pt idx="5990">
                  <c:v>1469</c:v>
                </c:pt>
                <c:pt idx="5991">
                  <c:v>1462</c:v>
                </c:pt>
                <c:pt idx="5992">
                  <c:v>1429</c:v>
                </c:pt>
                <c:pt idx="5993">
                  <c:v>1421</c:v>
                </c:pt>
                <c:pt idx="5994">
                  <c:v>1417</c:v>
                </c:pt>
                <c:pt idx="5995">
                  <c:v>1465</c:v>
                </c:pt>
                <c:pt idx="5996">
                  <c:v>1461</c:v>
                </c:pt>
                <c:pt idx="5997">
                  <c:v>1435</c:v>
                </c:pt>
                <c:pt idx="5998">
                  <c:v>1418</c:v>
                </c:pt>
                <c:pt idx="5999">
                  <c:v>1464</c:v>
                </c:pt>
                <c:pt idx="6000">
                  <c:v>1491</c:v>
                </c:pt>
                <c:pt idx="6001">
                  <c:v>1440</c:v>
                </c:pt>
                <c:pt idx="6002">
                  <c:v>1478</c:v>
                </c:pt>
                <c:pt idx="6003">
                  <c:v>1476</c:v>
                </c:pt>
                <c:pt idx="6004">
                  <c:v>1430</c:v>
                </c:pt>
                <c:pt idx="6005">
                  <c:v>1387</c:v>
                </c:pt>
                <c:pt idx="6006">
                  <c:v>1457</c:v>
                </c:pt>
                <c:pt idx="6007">
                  <c:v>1467</c:v>
                </c:pt>
                <c:pt idx="6008">
                  <c:v>1442</c:v>
                </c:pt>
                <c:pt idx="6009">
                  <c:v>1460</c:v>
                </c:pt>
                <c:pt idx="6010">
                  <c:v>1416</c:v>
                </c:pt>
                <c:pt idx="6011">
                  <c:v>1453</c:v>
                </c:pt>
                <c:pt idx="6012">
                  <c:v>1403</c:v>
                </c:pt>
                <c:pt idx="6013">
                  <c:v>1460</c:v>
                </c:pt>
                <c:pt idx="6014">
                  <c:v>1378</c:v>
                </c:pt>
                <c:pt idx="6015">
                  <c:v>1379</c:v>
                </c:pt>
                <c:pt idx="6016">
                  <c:v>1395</c:v>
                </c:pt>
                <c:pt idx="6017">
                  <c:v>1362</c:v>
                </c:pt>
                <c:pt idx="6018">
                  <c:v>1413</c:v>
                </c:pt>
                <c:pt idx="6019">
                  <c:v>1510</c:v>
                </c:pt>
                <c:pt idx="6020">
                  <c:v>1446</c:v>
                </c:pt>
                <c:pt idx="6021">
                  <c:v>1467</c:v>
                </c:pt>
                <c:pt idx="6022">
                  <c:v>1482</c:v>
                </c:pt>
                <c:pt idx="6023">
                  <c:v>1440</c:v>
                </c:pt>
                <c:pt idx="6024">
                  <c:v>1337</c:v>
                </c:pt>
                <c:pt idx="6025">
                  <c:v>1426</c:v>
                </c:pt>
                <c:pt idx="6026">
                  <c:v>1415</c:v>
                </c:pt>
                <c:pt idx="6027">
                  <c:v>1441</c:v>
                </c:pt>
                <c:pt idx="6028">
                  <c:v>1468</c:v>
                </c:pt>
                <c:pt idx="6029">
                  <c:v>1391</c:v>
                </c:pt>
                <c:pt idx="6030">
                  <c:v>1355</c:v>
                </c:pt>
                <c:pt idx="6031">
                  <c:v>1435</c:v>
                </c:pt>
                <c:pt idx="6032">
                  <c:v>1439</c:v>
                </c:pt>
                <c:pt idx="6033">
                  <c:v>1439</c:v>
                </c:pt>
                <c:pt idx="6034">
                  <c:v>1488</c:v>
                </c:pt>
                <c:pt idx="6035">
                  <c:v>1405</c:v>
                </c:pt>
                <c:pt idx="6036">
                  <c:v>1445</c:v>
                </c:pt>
                <c:pt idx="6037">
                  <c:v>1411</c:v>
                </c:pt>
                <c:pt idx="6038">
                  <c:v>1452</c:v>
                </c:pt>
                <c:pt idx="6039">
                  <c:v>1399</c:v>
                </c:pt>
                <c:pt idx="6040">
                  <c:v>1375</c:v>
                </c:pt>
                <c:pt idx="6041">
                  <c:v>1425</c:v>
                </c:pt>
                <c:pt idx="6042">
                  <c:v>1417</c:v>
                </c:pt>
                <c:pt idx="6043">
                  <c:v>1423</c:v>
                </c:pt>
                <c:pt idx="6044">
                  <c:v>1423</c:v>
                </c:pt>
                <c:pt idx="6045">
                  <c:v>1417</c:v>
                </c:pt>
                <c:pt idx="6046">
                  <c:v>1431</c:v>
                </c:pt>
                <c:pt idx="6047">
                  <c:v>1434</c:v>
                </c:pt>
                <c:pt idx="6048">
                  <c:v>1457</c:v>
                </c:pt>
                <c:pt idx="6049">
                  <c:v>1458</c:v>
                </c:pt>
                <c:pt idx="6050">
                  <c:v>1356</c:v>
                </c:pt>
                <c:pt idx="6051">
                  <c:v>1456</c:v>
                </c:pt>
                <c:pt idx="6052">
                  <c:v>1406</c:v>
                </c:pt>
                <c:pt idx="6053">
                  <c:v>1422</c:v>
                </c:pt>
                <c:pt idx="6054">
                  <c:v>1497</c:v>
                </c:pt>
                <c:pt idx="6055">
                  <c:v>1429</c:v>
                </c:pt>
                <c:pt idx="6056">
                  <c:v>1469</c:v>
                </c:pt>
                <c:pt idx="6057">
                  <c:v>1413</c:v>
                </c:pt>
                <c:pt idx="6058">
                  <c:v>1413</c:v>
                </c:pt>
                <c:pt idx="6059">
                  <c:v>1491</c:v>
                </c:pt>
                <c:pt idx="6060">
                  <c:v>1382</c:v>
                </c:pt>
                <c:pt idx="6061">
                  <c:v>1405</c:v>
                </c:pt>
                <c:pt idx="6062">
                  <c:v>1456</c:v>
                </c:pt>
                <c:pt idx="6063">
                  <c:v>1438</c:v>
                </c:pt>
                <c:pt idx="6064">
                  <c:v>1342</c:v>
                </c:pt>
                <c:pt idx="6065">
                  <c:v>1414</c:v>
                </c:pt>
                <c:pt idx="6066">
                  <c:v>1393</c:v>
                </c:pt>
                <c:pt idx="6067">
                  <c:v>1405</c:v>
                </c:pt>
                <c:pt idx="6068">
                  <c:v>1471</c:v>
                </c:pt>
                <c:pt idx="6069">
                  <c:v>1408</c:v>
                </c:pt>
                <c:pt idx="6070">
                  <c:v>1413</c:v>
                </c:pt>
                <c:pt idx="6071">
                  <c:v>1388</c:v>
                </c:pt>
                <c:pt idx="6072">
                  <c:v>1397</c:v>
                </c:pt>
                <c:pt idx="6073">
                  <c:v>1419</c:v>
                </c:pt>
                <c:pt idx="6074">
                  <c:v>1396</c:v>
                </c:pt>
                <c:pt idx="6075">
                  <c:v>1407</c:v>
                </c:pt>
                <c:pt idx="6076">
                  <c:v>1419</c:v>
                </c:pt>
                <c:pt idx="6077">
                  <c:v>1445</c:v>
                </c:pt>
                <c:pt idx="6078">
                  <c:v>1394</c:v>
                </c:pt>
                <c:pt idx="6079">
                  <c:v>1415</c:v>
                </c:pt>
                <c:pt idx="6080">
                  <c:v>1394</c:v>
                </c:pt>
                <c:pt idx="6081">
                  <c:v>1379</c:v>
                </c:pt>
                <c:pt idx="6082">
                  <c:v>1418</c:v>
                </c:pt>
                <c:pt idx="6083">
                  <c:v>1426</c:v>
                </c:pt>
                <c:pt idx="6084">
                  <c:v>1385</c:v>
                </c:pt>
                <c:pt idx="6085">
                  <c:v>1472</c:v>
                </c:pt>
                <c:pt idx="6086">
                  <c:v>1416</c:v>
                </c:pt>
                <c:pt idx="6087">
                  <c:v>1423</c:v>
                </c:pt>
                <c:pt idx="6088">
                  <c:v>1414</c:v>
                </c:pt>
                <c:pt idx="6089">
                  <c:v>1367</c:v>
                </c:pt>
                <c:pt idx="6090">
                  <c:v>1411</c:v>
                </c:pt>
                <c:pt idx="6091">
                  <c:v>1395</c:v>
                </c:pt>
                <c:pt idx="6092">
                  <c:v>1422</c:v>
                </c:pt>
                <c:pt idx="6093">
                  <c:v>1470</c:v>
                </c:pt>
                <c:pt idx="6094">
                  <c:v>1380</c:v>
                </c:pt>
                <c:pt idx="6095">
                  <c:v>1353</c:v>
                </c:pt>
                <c:pt idx="6096">
                  <c:v>1417</c:v>
                </c:pt>
                <c:pt idx="6097">
                  <c:v>1388</c:v>
                </c:pt>
                <c:pt idx="6098">
                  <c:v>1450</c:v>
                </c:pt>
                <c:pt idx="6099">
                  <c:v>1438</c:v>
                </c:pt>
                <c:pt idx="6100">
                  <c:v>1420</c:v>
                </c:pt>
                <c:pt idx="6101">
                  <c:v>1434</c:v>
                </c:pt>
                <c:pt idx="6102">
                  <c:v>1449</c:v>
                </c:pt>
                <c:pt idx="6103">
                  <c:v>1393</c:v>
                </c:pt>
                <c:pt idx="6104">
                  <c:v>1396</c:v>
                </c:pt>
                <c:pt idx="6105">
                  <c:v>1389</c:v>
                </c:pt>
                <c:pt idx="6106">
                  <c:v>1395</c:v>
                </c:pt>
                <c:pt idx="6107">
                  <c:v>1395</c:v>
                </c:pt>
                <c:pt idx="6108">
                  <c:v>1373</c:v>
                </c:pt>
                <c:pt idx="6109">
                  <c:v>1447</c:v>
                </c:pt>
                <c:pt idx="6110">
                  <c:v>1430</c:v>
                </c:pt>
                <c:pt idx="6111">
                  <c:v>1424</c:v>
                </c:pt>
                <c:pt idx="6112">
                  <c:v>1380</c:v>
                </c:pt>
                <c:pt idx="6113">
                  <c:v>1459</c:v>
                </c:pt>
                <c:pt idx="6114">
                  <c:v>1458</c:v>
                </c:pt>
                <c:pt idx="6115">
                  <c:v>1414</c:v>
                </c:pt>
                <c:pt idx="6116">
                  <c:v>1464</c:v>
                </c:pt>
                <c:pt idx="6117">
                  <c:v>1417</c:v>
                </c:pt>
                <c:pt idx="6118">
                  <c:v>1414</c:v>
                </c:pt>
                <c:pt idx="6119">
                  <c:v>1445</c:v>
                </c:pt>
                <c:pt idx="6120">
                  <c:v>1437</c:v>
                </c:pt>
                <c:pt idx="6121">
                  <c:v>1399</c:v>
                </c:pt>
                <c:pt idx="6122">
                  <c:v>1393</c:v>
                </c:pt>
                <c:pt idx="6123">
                  <c:v>1417</c:v>
                </c:pt>
                <c:pt idx="6124">
                  <c:v>1450</c:v>
                </c:pt>
                <c:pt idx="6125">
                  <c:v>1430</c:v>
                </c:pt>
                <c:pt idx="6126">
                  <c:v>1399</c:v>
                </c:pt>
                <c:pt idx="6127">
                  <c:v>1398</c:v>
                </c:pt>
                <c:pt idx="6128">
                  <c:v>1351</c:v>
                </c:pt>
                <c:pt idx="6129">
                  <c:v>1438</c:v>
                </c:pt>
                <c:pt idx="6130">
                  <c:v>1399</c:v>
                </c:pt>
                <c:pt idx="6131">
                  <c:v>1517</c:v>
                </c:pt>
                <c:pt idx="6132">
                  <c:v>1455</c:v>
                </c:pt>
                <c:pt idx="6133">
                  <c:v>1470</c:v>
                </c:pt>
                <c:pt idx="6134">
                  <c:v>1440</c:v>
                </c:pt>
                <c:pt idx="6135">
                  <c:v>1497</c:v>
                </c:pt>
                <c:pt idx="6136">
                  <c:v>1390</c:v>
                </c:pt>
                <c:pt idx="6137">
                  <c:v>1379</c:v>
                </c:pt>
                <c:pt idx="6138">
                  <c:v>1435</c:v>
                </c:pt>
                <c:pt idx="6139">
                  <c:v>1442</c:v>
                </c:pt>
                <c:pt idx="6140">
                  <c:v>1407</c:v>
                </c:pt>
                <c:pt idx="6141">
                  <c:v>1331</c:v>
                </c:pt>
                <c:pt idx="6142">
                  <c:v>1437</c:v>
                </c:pt>
                <c:pt idx="6143">
                  <c:v>1480</c:v>
                </c:pt>
                <c:pt idx="6144">
                  <c:v>1403</c:v>
                </c:pt>
                <c:pt idx="6145">
                  <c:v>1425</c:v>
                </c:pt>
                <c:pt idx="6146">
                  <c:v>1467</c:v>
                </c:pt>
                <c:pt idx="6147">
                  <c:v>1408</c:v>
                </c:pt>
                <c:pt idx="6148">
                  <c:v>1408</c:v>
                </c:pt>
                <c:pt idx="6149">
                  <c:v>1442</c:v>
                </c:pt>
                <c:pt idx="6150">
                  <c:v>1443</c:v>
                </c:pt>
                <c:pt idx="6151">
                  <c:v>1358</c:v>
                </c:pt>
                <c:pt idx="6152">
                  <c:v>1466</c:v>
                </c:pt>
                <c:pt idx="6153">
                  <c:v>1423</c:v>
                </c:pt>
                <c:pt idx="6154">
                  <c:v>1400</c:v>
                </c:pt>
                <c:pt idx="6155">
                  <c:v>1443</c:v>
                </c:pt>
                <c:pt idx="6156">
                  <c:v>1461</c:v>
                </c:pt>
                <c:pt idx="6157">
                  <c:v>1434</c:v>
                </c:pt>
                <c:pt idx="6158">
                  <c:v>1450</c:v>
                </c:pt>
                <c:pt idx="6159">
                  <c:v>1499</c:v>
                </c:pt>
                <c:pt idx="6160">
                  <c:v>1477</c:v>
                </c:pt>
                <c:pt idx="6161">
                  <c:v>1439</c:v>
                </c:pt>
                <c:pt idx="6162">
                  <c:v>1377</c:v>
                </c:pt>
                <c:pt idx="6163">
                  <c:v>1423</c:v>
                </c:pt>
                <c:pt idx="6164">
                  <c:v>1470</c:v>
                </c:pt>
                <c:pt idx="6165">
                  <c:v>1469</c:v>
                </c:pt>
                <c:pt idx="6166">
                  <c:v>1428</c:v>
                </c:pt>
                <c:pt idx="6167">
                  <c:v>1428</c:v>
                </c:pt>
                <c:pt idx="6168">
                  <c:v>1434</c:v>
                </c:pt>
                <c:pt idx="6169">
                  <c:v>1427</c:v>
                </c:pt>
                <c:pt idx="6170">
                  <c:v>1475</c:v>
                </c:pt>
                <c:pt idx="6171">
                  <c:v>1406</c:v>
                </c:pt>
                <c:pt idx="6172">
                  <c:v>1411</c:v>
                </c:pt>
                <c:pt idx="6173">
                  <c:v>1424</c:v>
                </c:pt>
                <c:pt idx="6174">
                  <c:v>1432</c:v>
                </c:pt>
                <c:pt idx="6175">
                  <c:v>1454</c:v>
                </c:pt>
                <c:pt idx="6176">
                  <c:v>1399</c:v>
                </c:pt>
                <c:pt idx="6177">
                  <c:v>1495</c:v>
                </c:pt>
                <c:pt idx="6178">
                  <c:v>1450</c:v>
                </c:pt>
                <c:pt idx="6179">
                  <c:v>1463</c:v>
                </c:pt>
                <c:pt idx="6180">
                  <c:v>1426</c:v>
                </c:pt>
                <c:pt idx="6181">
                  <c:v>1428</c:v>
                </c:pt>
                <c:pt idx="6182">
                  <c:v>1500</c:v>
                </c:pt>
                <c:pt idx="6183">
                  <c:v>1402</c:v>
                </c:pt>
                <c:pt idx="6184">
                  <c:v>1417</c:v>
                </c:pt>
                <c:pt idx="6185">
                  <c:v>1393</c:v>
                </c:pt>
                <c:pt idx="6186">
                  <c:v>1390</c:v>
                </c:pt>
                <c:pt idx="6187">
                  <c:v>1423</c:v>
                </c:pt>
                <c:pt idx="6188">
                  <c:v>1351</c:v>
                </c:pt>
                <c:pt idx="6189">
                  <c:v>1452</c:v>
                </c:pt>
                <c:pt idx="6190">
                  <c:v>1415</c:v>
                </c:pt>
                <c:pt idx="6191">
                  <c:v>1391</c:v>
                </c:pt>
                <c:pt idx="6192">
                  <c:v>1373</c:v>
                </c:pt>
                <c:pt idx="6193">
                  <c:v>1440</c:v>
                </c:pt>
                <c:pt idx="6194">
                  <c:v>1454</c:v>
                </c:pt>
                <c:pt idx="6195">
                  <c:v>1418</c:v>
                </c:pt>
                <c:pt idx="6196">
                  <c:v>1434</c:v>
                </c:pt>
                <c:pt idx="6197">
                  <c:v>1342</c:v>
                </c:pt>
                <c:pt idx="6198">
                  <c:v>1424</c:v>
                </c:pt>
                <c:pt idx="6199">
                  <c:v>1441</c:v>
                </c:pt>
                <c:pt idx="6200">
                  <c:v>1393</c:v>
                </c:pt>
                <c:pt idx="6201">
                  <c:v>1436</c:v>
                </c:pt>
                <c:pt idx="6202">
                  <c:v>1425</c:v>
                </c:pt>
                <c:pt idx="6203">
                  <c:v>1390</c:v>
                </c:pt>
                <c:pt idx="6204">
                  <c:v>1385</c:v>
                </c:pt>
                <c:pt idx="6205">
                  <c:v>1404</c:v>
                </c:pt>
                <c:pt idx="6206">
                  <c:v>1403</c:v>
                </c:pt>
                <c:pt idx="6207">
                  <c:v>1418</c:v>
                </c:pt>
                <c:pt idx="6208">
                  <c:v>1450</c:v>
                </c:pt>
                <c:pt idx="6209">
                  <c:v>1458</c:v>
                </c:pt>
                <c:pt idx="6210">
                  <c:v>1442</c:v>
                </c:pt>
                <c:pt idx="6211">
                  <c:v>1468</c:v>
                </c:pt>
                <c:pt idx="6212">
                  <c:v>1463</c:v>
                </c:pt>
                <c:pt idx="6213">
                  <c:v>1455</c:v>
                </c:pt>
                <c:pt idx="6214">
                  <c:v>1462</c:v>
                </c:pt>
                <c:pt idx="6215">
                  <c:v>1494</c:v>
                </c:pt>
                <c:pt idx="6216">
                  <c:v>1454</c:v>
                </c:pt>
                <c:pt idx="6217">
                  <c:v>1501</c:v>
                </c:pt>
                <c:pt idx="6218">
                  <c:v>1409</c:v>
                </c:pt>
                <c:pt idx="6219">
                  <c:v>1401</c:v>
                </c:pt>
                <c:pt idx="6220">
                  <c:v>1448</c:v>
                </c:pt>
                <c:pt idx="6221">
                  <c:v>1439</c:v>
                </c:pt>
                <c:pt idx="6222">
                  <c:v>1535</c:v>
                </c:pt>
                <c:pt idx="6223">
                  <c:v>1526</c:v>
                </c:pt>
                <c:pt idx="6224">
                  <c:v>1496</c:v>
                </c:pt>
                <c:pt idx="6225">
                  <c:v>1401</c:v>
                </c:pt>
                <c:pt idx="6226">
                  <c:v>1431</c:v>
                </c:pt>
                <c:pt idx="6227">
                  <c:v>1460</c:v>
                </c:pt>
                <c:pt idx="6228">
                  <c:v>1449</c:v>
                </c:pt>
                <c:pt idx="6229">
                  <c:v>1367</c:v>
                </c:pt>
                <c:pt idx="6230">
                  <c:v>1458</c:v>
                </c:pt>
                <c:pt idx="6231">
                  <c:v>1435</c:v>
                </c:pt>
                <c:pt idx="6232">
                  <c:v>1470</c:v>
                </c:pt>
                <c:pt idx="6233">
                  <c:v>1520</c:v>
                </c:pt>
                <c:pt idx="6234">
                  <c:v>1480</c:v>
                </c:pt>
                <c:pt idx="6235">
                  <c:v>1486</c:v>
                </c:pt>
                <c:pt idx="6236">
                  <c:v>1471</c:v>
                </c:pt>
                <c:pt idx="6237">
                  <c:v>1436</c:v>
                </c:pt>
                <c:pt idx="6238">
                  <c:v>1510</c:v>
                </c:pt>
                <c:pt idx="6239">
                  <c:v>1575</c:v>
                </c:pt>
                <c:pt idx="6240">
                  <c:v>1517</c:v>
                </c:pt>
                <c:pt idx="6241">
                  <c:v>1511</c:v>
                </c:pt>
                <c:pt idx="6242">
                  <c:v>1497</c:v>
                </c:pt>
                <c:pt idx="6243">
                  <c:v>1437</c:v>
                </c:pt>
                <c:pt idx="6244">
                  <c:v>1476</c:v>
                </c:pt>
                <c:pt idx="6245">
                  <c:v>1535</c:v>
                </c:pt>
                <c:pt idx="6246">
                  <c:v>1489</c:v>
                </c:pt>
                <c:pt idx="6247">
                  <c:v>1464</c:v>
                </c:pt>
                <c:pt idx="6248">
                  <c:v>1507</c:v>
                </c:pt>
                <c:pt idx="6249">
                  <c:v>1461</c:v>
                </c:pt>
                <c:pt idx="6250">
                  <c:v>1479</c:v>
                </c:pt>
                <c:pt idx="6251">
                  <c:v>1454</c:v>
                </c:pt>
                <c:pt idx="6252">
                  <c:v>1453</c:v>
                </c:pt>
                <c:pt idx="6253">
                  <c:v>1522</c:v>
                </c:pt>
                <c:pt idx="6254">
                  <c:v>1454</c:v>
                </c:pt>
                <c:pt idx="6255">
                  <c:v>1436</c:v>
                </c:pt>
                <c:pt idx="6256">
                  <c:v>1460</c:v>
                </c:pt>
                <c:pt idx="6257">
                  <c:v>1451</c:v>
                </c:pt>
                <c:pt idx="6258">
                  <c:v>1389</c:v>
                </c:pt>
                <c:pt idx="6259">
                  <c:v>1465</c:v>
                </c:pt>
                <c:pt idx="6260">
                  <c:v>1441</c:v>
                </c:pt>
                <c:pt idx="6261">
                  <c:v>1466</c:v>
                </c:pt>
                <c:pt idx="6262">
                  <c:v>1453</c:v>
                </c:pt>
                <c:pt idx="6263">
                  <c:v>1414</c:v>
                </c:pt>
                <c:pt idx="6264">
                  <c:v>1442</c:v>
                </c:pt>
                <c:pt idx="6265">
                  <c:v>1429</c:v>
                </c:pt>
                <c:pt idx="6266">
                  <c:v>1462</c:v>
                </c:pt>
                <c:pt idx="6267">
                  <c:v>1404</c:v>
                </c:pt>
                <c:pt idx="6268">
                  <c:v>1445</c:v>
                </c:pt>
                <c:pt idx="6269">
                  <c:v>1500</c:v>
                </c:pt>
                <c:pt idx="6270">
                  <c:v>1481</c:v>
                </c:pt>
                <c:pt idx="6271">
                  <c:v>1485</c:v>
                </c:pt>
                <c:pt idx="6272">
                  <c:v>1412</c:v>
                </c:pt>
                <c:pt idx="6273">
                  <c:v>1440</c:v>
                </c:pt>
                <c:pt idx="6274">
                  <c:v>1481</c:v>
                </c:pt>
                <c:pt idx="6275">
                  <c:v>1460</c:v>
                </c:pt>
                <c:pt idx="6276">
                  <c:v>1394</c:v>
                </c:pt>
                <c:pt idx="6277">
                  <c:v>1409</c:v>
                </c:pt>
                <c:pt idx="6278">
                  <c:v>1471</c:v>
                </c:pt>
                <c:pt idx="6279">
                  <c:v>1415</c:v>
                </c:pt>
                <c:pt idx="6280">
                  <c:v>1397</c:v>
                </c:pt>
                <c:pt idx="6281">
                  <c:v>1391</c:v>
                </c:pt>
                <c:pt idx="6282">
                  <c:v>1340</c:v>
                </c:pt>
                <c:pt idx="6283">
                  <c:v>1421</c:v>
                </c:pt>
                <c:pt idx="6284">
                  <c:v>1392</c:v>
                </c:pt>
                <c:pt idx="6285">
                  <c:v>1382</c:v>
                </c:pt>
                <c:pt idx="6286">
                  <c:v>1393</c:v>
                </c:pt>
                <c:pt idx="6287">
                  <c:v>1405</c:v>
                </c:pt>
                <c:pt idx="6288">
                  <c:v>1364</c:v>
                </c:pt>
                <c:pt idx="6289">
                  <c:v>1387</c:v>
                </c:pt>
                <c:pt idx="6290">
                  <c:v>1413</c:v>
                </c:pt>
                <c:pt idx="6291">
                  <c:v>1381</c:v>
                </c:pt>
                <c:pt idx="6292">
                  <c:v>1367</c:v>
                </c:pt>
                <c:pt idx="6293">
                  <c:v>1367</c:v>
                </c:pt>
                <c:pt idx="6294">
                  <c:v>1389</c:v>
                </c:pt>
                <c:pt idx="6295">
                  <c:v>1428</c:v>
                </c:pt>
                <c:pt idx="6296">
                  <c:v>1360</c:v>
                </c:pt>
                <c:pt idx="6297">
                  <c:v>1405</c:v>
                </c:pt>
                <c:pt idx="6298">
                  <c:v>1360</c:v>
                </c:pt>
                <c:pt idx="6299">
                  <c:v>1401</c:v>
                </c:pt>
                <c:pt idx="6300">
                  <c:v>1433</c:v>
                </c:pt>
                <c:pt idx="6301">
                  <c:v>1403</c:v>
                </c:pt>
                <c:pt idx="6302">
                  <c:v>1347</c:v>
                </c:pt>
                <c:pt idx="6303">
                  <c:v>1395</c:v>
                </c:pt>
                <c:pt idx="6304">
                  <c:v>1413</c:v>
                </c:pt>
                <c:pt idx="6305">
                  <c:v>1353</c:v>
                </c:pt>
                <c:pt idx="6306">
                  <c:v>1341</c:v>
                </c:pt>
                <c:pt idx="6307">
                  <c:v>1387</c:v>
                </c:pt>
                <c:pt idx="6308">
                  <c:v>1437</c:v>
                </c:pt>
                <c:pt idx="6309">
                  <c:v>1455</c:v>
                </c:pt>
                <c:pt idx="6310">
                  <c:v>1350</c:v>
                </c:pt>
                <c:pt idx="6311">
                  <c:v>1349</c:v>
                </c:pt>
                <c:pt idx="6312">
                  <c:v>1395</c:v>
                </c:pt>
                <c:pt idx="6313">
                  <c:v>1408</c:v>
                </c:pt>
                <c:pt idx="6314">
                  <c:v>1386</c:v>
                </c:pt>
                <c:pt idx="6315">
                  <c:v>1375</c:v>
                </c:pt>
                <c:pt idx="6316">
                  <c:v>1363</c:v>
                </c:pt>
                <c:pt idx="6317">
                  <c:v>1343</c:v>
                </c:pt>
                <c:pt idx="6318">
                  <c:v>1361</c:v>
                </c:pt>
                <c:pt idx="6319">
                  <c:v>1321</c:v>
                </c:pt>
                <c:pt idx="6320">
                  <c:v>1384</c:v>
                </c:pt>
                <c:pt idx="6321">
                  <c:v>1356</c:v>
                </c:pt>
                <c:pt idx="6322">
                  <c:v>1373</c:v>
                </c:pt>
                <c:pt idx="6323">
                  <c:v>1414</c:v>
                </c:pt>
                <c:pt idx="6324">
                  <c:v>1411</c:v>
                </c:pt>
                <c:pt idx="6325">
                  <c:v>1318</c:v>
                </c:pt>
                <c:pt idx="6326">
                  <c:v>1378</c:v>
                </c:pt>
                <c:pt idx="6327">
                  <c:v>1371</c:v>
                </c:pt>
                <c:pt idx="6328">
                  <c:v>1399</c:v>
                </c:pt>
                <c:pt idx="6329">
                  <c:v>1418</c:v>
                </c:pt>
                <c:pt idx="6330">
                  <c:v>1389</c:v>
                </c:pt>
                <c:pt idx="6331">
                  <c:v>1368</c:v>
                </c:pt>
                <c:pt idx="6332">
                  <c:v>1355</c:v>
                </c:pt>
                <c:pt idx="6333">
                  <c:v>1377</c:v>
                </c:pt>
                <c:pt idx="6334">
                  <c:v>1399</c:v>
                </c:pt>
                <c:pt idx="6335">
                  <c:v>1395</c:v>
                </c:pt>
                <c:pt idx="6336">
                  <c:v>1368</c:v>
                </c:pt>
                <c:pt idx="6337">
                  <c:v>1394</c:v>
                </c:pt>
                <c:pt idx="6338">
                  <c:v>1421</c:v>
                </c:pt>
                <c:pt idx="6339">
                  <c:v>1331</c:v>
                </c:pt>
                <c:pt idx="6340">
                  <c:v>1367</c:v>
                </c:pt>
                <c:pt idx="6341">
                  <c:v>1346</c:v>
                </c:pt>
                <c:pt idx="6342">
                  <c:v>1319</c:v>
                </c:pt>
                <c:pt idx="6343">
                  <c:v>1413</c:v>
                </c:pt>
                <c:pt idx="6344">
                  <c:v>1346</c:v>
                </c:pt>
                <c:pt idx="6345">
                  <c:v>1361</c:v>
                </c:pt>
                <c:pt idx="6346">
                  <c:v>1348</c:v>
                </c:pt>
                <c:pt idx="6347">
                  <c:v>1326</c:v>
                </c:pt>
                <c:pt idx="6348">
                  <c:v>1320</c:v>
                </c:pt>
                <c:pt idx="6349">
                  <c:v>1405</c:v>
                </c:pt>
                <c:pt idx="6350">
                  <c:v>1324</c:v>
                </c:pt>
                <c:pt idx="6351">
                  <c:v>1369</c:v>
                </c:pt>
                <c:pt idx="6352">
                  <c:v>1317</c:v>
                </c:pt>
                <c:pt idx="6353">
                  <c:v>1344</c:v>
                </c:pt>
                <c:pt idx="6354">
                  <c:v>1361</c:v>
                </c:pt>
                <c:pt idx="6355">
                  <c:v>1414</c:v>
                </c:pt>
                <c:pt idx="6356">
                  <c:v>1316</c:v>
                </c:pt>
                <c:pt idx="6357">
                  <c:v>1313</c:v>
                </c:pt>
                <c:pt idx="6358">
                  <c:v>1404</c:v>
                </c:pt>
                <c:pt idx="6359">
                  <c:v>1345</c:v>
                </c:pt>
                <c:pt idx="6360">
                  <c:v>1281</c:v>
                </c:pt>
                <c:pt idx="6361">
                  <c:v>1269</c:v>
                </c:pt>
                <c:pt idx="6362">
                  <c:v>1358</c:v>
                </c:pt>
                <c:pt idx="6363">
                  <c:v>1317</c:v>
                </c:pt>
                <c:pt idx="6364">
                  <c:v>1352</c:v>
                </c:pt>
                <c:pt idx="6365">
                  <c:v>1343</c:v>
                </c:pt>
                <c:pt idx="6366">
                  <c:v>1376</c:v>
                </c:pt>
                <c:pt idx="6367">
                  <c:v>1403</c:v>
                </c:pt>
                <c:pt idx="6368">
                  <c:v>1401</c:v>
                </c:pt>
                <c:pt idx="6369">
                  <c:v>1369</c:v>
                </c:pt>
                <c:pt idx="6370">
                  <c:v>1378</c:v>
                </c:pt>
                <c:pt idx="6371">
                  <c:v>1403</c:v>
                </c:pt>
                <c:pt idx="6372">
                  <c:v>1360</c:v>
                </c:pt>
                <c:pt idx="6373">
                  <c:v>1335</c:v>
                </c:pt>
                <c:pt idx="6374">
                  <c:v>1290</c:v>
                </c:pt>
                <c:pt idx="6375">
                  <c:v>1316</c:v>
                </c:pt>
                <c:pt idx="6376">
                  <c:v>1383</c:v>
                </c:pt>
                <c:pt idx="6377">
                  <c:v>1409</c:v>
                </c:pt>
                <c:pt idx="6378">
                  <c:v>1378</c:v>
                </c:pt>
                <c:pt idx="6379">
                  <c:v>1340</c:v>
                </c:pt>
                <c:pt idx="6380">
                  <c:v>1379</c:v>
                </c:pt>
                <c:pt idx="6381">
                  <c:v>1376</c:v>
                </c:pt>
                <c:pt idx="6382">
                  <c:v>1380</c:v>
                </c:pt>
                <c:pt idx="6383">
                  <c:v>1354</c:v>
                </c:pt>
                <c:pt idx="6384">
                  <c:v>1355</c:v>
                </c:pt>
                <c:pt idx="6385">
                  <c:v>1385</c:v>
                </c:pt>
                <c:pt idx="6386">
                  <c:v>1384</c:v>
                </c:pt>
                <c:pt idx="6387">
                  <c:v>1371</c:v>
                </c:pt>
                <c:pt idx="6388">
                  <c:v>1368</c:v>
                </c:pt>
                <c:pt idx="6389">
                  <c:v>1338</c:v>
                </c:pt>
                <c:pt idx="6390">
                  <c:v>1381</c:v>
                </c:pt>
                <c:pt idx="6391">
                  <c:v>1403</c:v>
                </c:pt>
                <c:pt idx="6392">
                  <c:v>1332</c:v>
                </c:pt>
                <c:pt idx="6393">
                  <c:v>1324</c:v>
                </c:pt>
                <c:pt idx="6394">
                  <c:v>1353</c:v>
                </c:pt>
                <c:pt idx="6395">
                  <c:v>1385</c:v>
                </c:pt>
                <c:pt idx="6396">
                  <c:v>1390</c:v>
                </c:pt>
                <c:pt idx="6397">
                  <c:v>1392</c:v>
                </c:pt>
                <c:pt idx="6398">
                  <c:v>1401</c:v>
                </c:pt>
                <c:pt idx="6399">
                  <c:v>1329</c:v>
                </c:pt>
                <c:pt idx="6400">
                  <c:v>1358</c:v>
                </c:pt>
                <c:pt idx="6401">
                  <c:v>1330</c:v>
                </c:pt>
                <c:pt idx="6402">
                  <c:v>1423</c:v>
                </c:pt>
                <c:pt idx="6403">
                  <c:v>1397</c:v>
                </c:pt>
                <c:pt idx="6404">
                  <c:v>1408</c:v>
                </c:pt>
                <c:pt idx="6405">
                  <c:v>1364</c:v>
                </c:pt>
                <c:pt idx="6406">
                  <c:v>1300</c:v>
                </c:pt>
                <c:pt idx="6407">
                  <c:v>1338</c:v>
                </c:pt>
                <c:pt idx="6408">
                  <c:v>1305</c:v>
                </c:pt>
                <c:pt idx="6409">
                  <c:v>1346</c:v>
                </c:pt>
                <c:pt idx="6410">
                  <c:v>1318</c:v>
                </c:pt>
                <c:pt idx="6411">
                  <c:v>1327</c:v>
                </c:pt>
                <c:pt idx="6412">
                  <c:v>1352</c:v>
                </c:pt>
                <c:pt idx="6413">
                  <c:v>1388</c:v>
                </c:pt>
                <c:pt idx="6414">
                  <c:v>1357</c:v>
                </c:pt>
                <c:pt idx="6415">
                  <c:v>1315</c:v>
                </c:pt>
                <c:pt idx="6416">
                  <c:v>1331</c:v>
                </c:pt>
                <c:pt idx="6417">
                  <c:v>1418</c:v>
                </c:pt>
                <c:pt idx="6418">
                  <c:v>1341</c:v>
                </c:pt>
                <c:pt idx="6419">
                  <c:v>1349</c:v>
                </c:pt>
                <c:pt idx="6420">
                  <c:v>1406</c:v>
                </c:pt>
                <c:pt idx="6421">
                  <c:v>1414</c:v>
                </c:pt>
                <c:pt idx="6422">
                  <c:v>1380</c:v>
                </c:pt>
                <c:pt idx="6423">
                  <c:v>1296</c:v>
                </c:pt>
                <c:pt idx="6424">
                  <c:v>1352</c:v>
                </c:pt>
                <c:pt idx="6425">
                  <c:v>1324</c:v>
                </c:pt>
                <c:pt idx="6426">
                  <c:v>1256</c:v>
                </c:pt>
                <c:pt idx="6427">
                  <c:v>1356</c:v>
                </c:pt>
                <c:pt idx="6428">
                  <c:v>1363</c:v>
                </c:pt>
                <c:pt idx="6429">
                  <c:v>1311</c:v>
                </c:pt>
                <c:pt idx="6430">
                  <c:v>1360</c:v>
                </c:pt>
                <c:pt idx="6431">
                  <c:v>1315</c:v>
                </c:pt>
                <c:pt idx="6432">
                  <c:v>1333</c:v>
                </c:pt>
                <c:pt idx="6433">
                  <c:v>1307</c:v>
                </c:pt>
                <c:pt idx="6434">
                  <c:v>1341</c:v>
                </c:pt>
                <c:pt idx="6435">
                  <c:v>1307</c:v>
                </c:pt>
                <c:pt idx="6436">
                  <c:v>1302</c:v>
                </c:pt>
                <c:pt idx="6437">
                  <c:v>1306</c:v>
                </c:pt>
                <c:pt idx="6438">
                  <c:v>1398</c:v>
                </c:pt>
                <c:pt idx="6439">
                  <c:v>1382</c:v>
                </c:pt>
                <c:pt idx="6440">
                  <c:v>1326</c:v>
                </c:pt>
                <c:pt idx="6441">
                  <c:v>1326</c:v>
                </c:pt>
                <c:pt idx="6442">
                  <c:v>1272</c:v>
                </c:pt>
                <c:pt idx="6443">
                  <c:v>1389</c:v>
                </c:pt>
                <c:pt idx="6444">
                  <c:v>1354</c:v>
                </c:pt>
                <c:pt idx="6445">
                  <c:v>1335</c:v>
                </c:pt>
                <c:pt idx="6446">
                  <c:v>1333</c:v>
                </c:pt>
                <c:pt idx="6447">
                  <c:v>1356</c:v>
                </c:pt>
                <c:pt idx="6448">
                  <c:v>1334</c:v>
                </c:pt>
                <c:pt idx="6449">
                  <c:v>1334</c:v>
                </c:pt>
                <c:pt idx="6450">
                  <c:v>1380</c:v>
                </c:pt>
                <c:pt idx="6451">
                  <c:v>1252</c:v>
                </c:pt>
                <c:pt idx="6452">
                  <c:v>1348</c:v>
                </c:pt>
                <c:pt idx="6453">
                  <c:v>1301</c:v>
                </c:pt>
                <c:pt idx="6454">
                  <c:v>1367</c:v>
                </c:pt>
                <c:pt idx="6455">
                  <c:v>1298</c:v>
                </c:pt>
                <c:pt idx="6456">
                  <c:v>1379</c:v>
                </c:pt>
                <c:pt idx="6457">
                  <c:v>1301</c:v>
                </c:pt>
                <c:pt idx="6458">
                  <c:v>1305</c:v>
                </c:pt>
                <c:pt idx="6459">
                  <c:v>1309</c:v>
                </c:pt>
                <c:pt idx="6460">
                  <c:v>1347</c:v>
                </c:pt>
                <c:pt idx="6461">
                  <c:v>1390</c:v>
                </c:pt>
                <c:pt idx="6462">
                  <c:v>1307</c:v>
                </c:pt>
                <c:pt idx="6463">
                  <c:v>1321</c:v>
                </c:pt>
                <c:pt idx="6464">
                  <c:v>1327</c:v>
                </c:pt>
                <c:pt idx="6465">
                  <c:v>1362</c:v>
                </c:pt>
                <c:pt idx="6466">
                  <c:v>1343</c:v>
                </c:pt>
                <c:pt idx="6467">
                  <c:v>1352</c:v>
                </c:pt>
                <c:pt idx="6468">
                  <c:v>1342</c:v>
                </c:pt>
                <c:pt idx="6469">
                  <c:v>1319</c:v>
                </c:pt>
                <c:pt idx="6470">
                  <c:v>1351</c:v>
                </c:pt>
                <c:pt idx="6471">
                  <c:v>1336</c:v>
                </c:pt>
                <c:pt idx="6472">
                  <c:v>1352</c:v>
                </c:pt>
                <c:pt idx="6473">
                  <c:v>1358</c:v>
                </c:pt>
                <c:pt idx="6474">
                  <c:v>1315</c:v>
                </c:pt>
                <c:pt idx="6475">
                  <c:v>1389</c:v>
                </c:pt>
                <c:pt idx="6476">
                  <c:v>1318</c:v>
                </c:pt>
                <c:pt idx="6477">
                  <c:v>1317</c:v>
                </c:pt>
                <c:pt idx="6478">
                  <c:v>1308</c:v>
                </c:pt>
                <c:pt idx="6479">
                  <c:v>1329</c:v>
                </c:pt>
                <c:pt idx="6480">
                  <c:v>1212</c:v>
                </c:pt>
                <c:pt idx="6481">
                  <c:v>1325</c:v>
                </c:pt>
                <c:pt idx="6482">
                  <c:v>1312</c:v>
                </c:pt>
                <c:pt idx="6483">
                  <c:v>1333</c:v>
                </c:pt>
                <c:pt idx="6484">
                  <c:v>1398</c:v>
                </c:pt>
                <c:pt idx="6485">
                  <c:v>1346</c:v>
                </c:pt>
                <c:pt idx="6486">
                  <c:v>1316</c:v>
                </c:pt>
                <c:pt idx="6487">
                  <c:v>1329</c:v>
                </c:pt>
                <c:pt idx="6488">
                  <c:v>1331</c:v>
                </c:pt>
                <c:pt idx="6489">
                  <c:v>1364</c:v>
                </c:pt>
                <c:pt idx="6490">
                  <c:v>1283</c:v>
                </c:pt>
                <c:pt idx="6491">
                  <c:v>1268</c:v>
                </c:pt>
                <c:pt idx="6492">
                  <c:v>1286</c:v>
                </c:pt>
                <c:pt idx="6493">
                  <c:v>1305</c:v>
                </c:pt>
                <c:pt idx="6494">
                  <c:v>1329</c:v>
                </c:pt>
                <c:pt idx="6495">
                  <c:v>1321</c:v>
                </c:pt>
                <c:pt idx="6496">
                  <c:v>1327</c:v>
                </c:pt>
                <c:pt idx="6497">
                  <c:v>1314</c:v>
                </c:pt>
                <c:pt idx="6498">
                  <c:v>1288</c:v>
                </c:pt>
                <c:pt idx="6499">
                  <c:v>1294</c:v>
                </c:pt>
                <c:pt idx="6500">
                  <c:v>1311</c:v>
                </c:pt>
                <c:pt idx="6501">
                  <c:v>1284</c:v>
                </c:pt>
                <c:pt idx="6502">
                  <c:v>1256</c:v>
                </c:pt>
                <c:pt idx="6503">
                  <c:v>1336</c:v>
                </c:pt>
                <c:pt idx="6504">
                  <c:v>1304</c:v>
                </c:pt>
                <c:pt idx="6505">
                  <c:v>1308</c:v>
                </c:pt>
                <c:pt idx="6506">
                  <c:v>1349</c:v>
                </c:pt>
                <c:pt idx="6507">
                  <c:v>1302</c:v>
                </c:pt>
                <c:pt idx="6508">
                  <c:v>1340</c:v>
                </c:pt>
                <c:pt idx="6509">
                  <c:v>1326</c:v>
                </c:pt>
                <c:pt idx="6510">
                  <c:v>1342</c:v>
                </c:pt>
                <c:pt idx="6511">
                  <c:v>1322</c:v>
                </c:pt>
                <c:pt idx="6512">
                  <c:v>1299</c:v>
                </c:pt>
                <c:pt idx="6513">
                  <c:v>1363</c:v>
                </c:pt>
                <c:pt idx="6514">
                  <c:v>1319</c:v>
                </c:pt>
                <c:pt idx="6515">
                  <c:v>1290</c:v>
                </c:pt>
                <c:pt idx="6516">
                  <c:v>1310</c:v>
                </c:pt>
                <c:pt idx="6517">
                  <c:v>1326</c:v>
                </c:pt>
                <c:pt idx="6518">
                  <c:v>1315</c:v>
                </c:pt>
                <c:pt idx="6519">
                  <c:v>1336</c:v>
                </c:pt>
                <c:pt idx="6520">
                  <c:v>1383</c:v>
                </c:pt>
                <c:pt idx="6521">
                  <c:v>1340</c:v>
                </c:pt>
                <c:pt idx="6522">
                  <c:v>1253</c:v>
                </c:pt>
                <c:pt idx="6523">
                  <c:v>1341</c:v>
                </c:pt>
                <c:pt idx="6524">
                  <c:v>1311</c:v>
                </c:pt>
                <c:pt idx="6525">
                  <c:v>1319</c:v>
                </c:pt>
                <c:pt idx="6526">
                  <c:v>1314</c:v>
                </c:pt>
                <c:pt idx="6527">
                  <c:v>1365</c:v>
                </c:pt>
                <c:pt idx="6528">
                  <c:v>1253</c:v>
                </c:pt>
                <c:pt idx="6529">
                  <c:v>1361</c:v>
                </c:pt>
                <c:pt idx="6530">
                  <c:v>1286</c:v>
                </c:pt>
                <c:pt idx="6531">
                  <c:v>1293</c:v>
                </c:pt>
                <c:pt idx="6532">
                  <c:v>1348</c:v>
                </c:pt>
                <c:pt idx="6533">
                  <c:v>1305</c:v>
                </c:pt>
                <c:pt idx="6534">
                  <c:v>1307</c:v>
                </c:pt>
                <c:pt idx="6535">
                  <c:v>1281</c:v>
                </c:pt>
                <c:pt idx="6536">
                  <c:v>1361</c:v>
                </c:pt>
                <c:pt idx="6537">
                  <c:v>1307</c:v>
                </c:pt>
                <c:pt idx="6538">
                  <c:v>1284</c:v>
                </c:pt>
                <c:pt idx="6539">
                  <c:v>1292</c:v>
                </c:pt>
                <c:pt idx="6540">
                  <c:v>1325</c:v>
                </c:pt>
                <c:pt idx="6541">
                  <c:v>1310</c:v>
                </c:pt>
                <c:pt idx="6542">
                  <c:v>1319</c:v>
                </c:pt>
                <c:pt idx="6543">
                  <c:v>1327</c:v>
                </c:pt>
                <c:pt idx="6544">
                  <c:v>1295</c:v>
                </c:pt>
                <c:pt idx="6545">
                  <c:v>1304</c:v>
                </c:pt>
                <c:pt idx="6546">
                  <c:v>1261</c:v>
                </c:pt>
                <c:pt idx="6547">
                  <c:v>1327</c:v>
                </c:pt>
                <c:pt idx="6548">
                  <c:v>1290</c:v>
                </c:pt>
                <c:pt idx="6549">
                  <c:v>1330</c:v>
                </c:pt>
                <c:pt idx="6550">
                  <c:v>1314</c:v>
                </c:pt>
                <c:pt idx="6551">
                  <c:v>1316</c:v>
                </c:pt>
                <c:pt idx="6552">
                  <c:v>1307</c:v>
                </c:pt>
                <c:pt idx="6553">
                  <c:v>1306</c:v>
                </c:pt>
                <c:pt idx="6554">
                  <c:v>1327</c:v>
                </c:pt>
                <c:pt idx="6555">
                  <c:v>1331</c:v>
                </c:pt>
                <c:pt idx="6556">
                  <c:v>1271</c:v>
                </c:pt>
                <c:pt idx="6557">
                  <c:v>1305</c:v>
                </c:pt>
                <c:pt idx="6558">
                  <c:v>1299</c:v>
                </c:pt>
                <c:pt idx="6559">
                  <c:v>1313</c:v>
                </c:pt>
                <c:pt idx="6560">
                  <c:v>1320</c:v>
                </c:pt>
                <c:pt idx="6561">
                  <c:v>1230</c:v>
                </c:pt>
                <c:pt idx="6562">
                  <c:v>1277</c:v>
                </c:pt>
                <c:pt idx="6563">
                  <c:v>1287</c:v>
                </c:pt>
                <c:pt idx="6564">
                  <c:v>1340</c:v>
                </c:pt>
                <c:pt idx="6565">
                  <c:v>1260</c:v>
                </c:pt>
                <c:pt idx="6566">
                  <c:v>1300</c:v>
                </c:pt>
                <c:pt idx="6567">
                  <c:v>1294</c:v>
                </c:pt>
                <c:pt idx="6568">
                  <c:v>1323</c:v>
                </c:pt>
                <c:pt idx="6569">
                  <c:v>1308</c:v>
                </c:pt>
                <c:pt idx="6570">
                  <c:v>1294</c:v>
                </c:pt>
                <c:pt idx="6571">
                  <c:v>1294</c:v>
                </c:pt>
                <c:pt idx="6572">
                  <c:v>1306</c:v>
                </c:pt>
                <c:pt idx="6573">
                  <c:v>1293</c:v>
                </c:pt>
                <c:pt idx="6574">
                  <c:v>1284</c:v>
                </c:pt>
                <c:pt idx="6575">
                  <c:v>1304</c:v>
                </c:pt>
                <c:pt idx="6576">
                  <c:v>1299</c:v>
                </c:pt>
                <c:pt idx="6577">
                  <c:v>1307</c:v>
                </c:pt>
                <c:pt idx="6578">
                  <c:v>1298</c:v>
                </c:pt>
                <c:pt idx="6579">
                  <c:v>1295</c:v>
                </c:pt>
                <c:pt idx="6580">
                  <c:v>1302</c:v>
                </c:pt>
                <c:pt idx="6581">
                  <c:v>1238</c:v>
                </c:pt>
                <c:pt idx="6582">
                  <c:v>1231</c:v>
                </c:pt>
                <c:pt idx="6583">
                  <c:v>1227</c:v>
                </c:pt>
                <c:pt idx="6584">
                  <c:v>1274</c:v>
                </c:pt>
                <c:pt idx="6585">
                  <c:v>1155</c:v>
                </c:pt>
                <c:pt idx="6586">
                  <c:v>1242</c:v>
                </c:pt>
                <c:pt idx="6587">
                  <c:v>1270</c:v>
                </c:pt>
                <c:pt idx="6588">
                  <c:v>1241</c:v>
                </c:pt>
                <c:pt idx="6589">
                  <c:v>1369</c:v>
                </c:pt>
                <c:pt idx="6590">
                  <c:v>1335</c:v>
                </c:pt>
                <c:pt idx="6591">
                  <c:v>1296</c:v>
                </c:pt>
                <c:pt idx="6592">
                  <c:v>1266</c:v>
                </c:pt>
                <c:pt idx="6593">
                  <c:v>1322</c:v>
                </c:pt>
                <c:pt idx="6594">
                  <c:v>1348</c:v>
                </c:pt>
                <c:pt idx="6595">
                  <c:v>1342</c:v>
                </c:pt>
                <c:pt idx="6596">
                  <c:v>1292</c:v>
                </c:pt>
                <c:pt idx="6597">
                  <c:v>1303</c:v>
                </c:pt>
                <c:pt idx="6598">
                  <c:v>1306</c:v>
                </c:pt>
                <c:pt idx="6599">
                  <c:v>1281</c:v>
                </c:pt>
                <c:pt idx="6600">
                  <c:v>1306</c:v>
                </c:pt>
                <c:pt idx="6601">
                  <c:v>1272</c:v>
                </c:pt>
                <c:pt idx="6602">
                  <c:v>1263</c:v>
                </c:pt>
                <c:pt idx="6603">
                  <c:v>1249</c:v>
                </c:pt>
                <c:pt idx="6604">
                  <c:v>1317</c:v>
                </c:pt>
                <c:pt idx="6605">
                  <c:v>1282</c:v>
                </c:pt>
                <c:pt idx="6606">
                  <c:v>1302</c:v>
                </c:pt>
                <c:pt idx="6607">
                  <c:v>1302</c:v>
                </c:pt>
                <c:pt idx="6608">
                  <c:v>1233</c:v>
                </c:pt>
                <c:pt idx="6609">
                  <c:v>1264</c:v>
                </c:pt>
                <c:pt idx="6610">
                  <c:v>1276</c:v>
                </c:pt>
                <c:pt idx="6611">
                  <c:v>1290</c:v>
                </c:pt>
                <c:pt idx="6612">
                  <c:v>1304</c:v>
                </c:pt>
                <c:pt idx="6613">
                  <c:v>1272</c:v>
                </c:pt>
                <c:pt idx="6614">
                  <c:v>1311</c:v>
                </c:pt>
                <c:pt idx="6615">
                  <c:v>1270</c:v>
                </c:pt>
                <c:pt idx="6616">
                  <c:v>1295</c:v>
                </c:pt>
                <c:pt idx="6617">
                  <c:v>1292</c:v>
                </c:pt>
                <c:pt idx="6618">
                  <c:v>1262</c:v>
                </c:pt>
                <c:pt idx="6619">
                  <c:v>1263</c:v>
                </c:pt>
                <c:pt idx="6620">
                  <c:v>1270</c:v>
                </c:pt>
                <c:pt idx="6621">
                  <c:v>1231</c:v>
                </c:pt>
                <c:pt idx="6622">
                  <c:v>1248</c:v>
                </c:pt>
                <c:pt idx="6623">
                  <c:v>1315</c:v>
                </c:pt>
                <c:pt idx="6624">
                  <c:v>1316</c:v>
                </c:pt>
                <c:pt idx="6625">
                  <c:v>1256</c:v>
                </c:pt>
                <c:pt idx="6626">
                  <c:v>1272</c:v>
                </c:pt>
                <c:pt idx="6627">
                  <c:v>1286</c:v>
                </c:pt>
                <c:pt idx="6628">
                  <c:v>1305</c:v>
                </c:pt>
                <c:pt idx="6629">
                  <c:v>1328</c:v>
                </c:pt>
                <c:pt idx="6630">
                  <c:v>1264</c:v>
                </c:pt>
                <c:pt idx="6631">
                  <c:v>1295</c:v>
                </c:pt>
                <c:pt idx="6632">
                  <c:v>1273</c:v>
                </c:pt>
                <c:pt idx="6633">
                  <c:v>1334</c:v>
                </c:pt>
                <c:pt idx="6634">
                  <c:v>1312</c:v>
                </c:pt>
                <c:pt idx="6635">
                  <c:v>1241</c:v>
                </c:pt>
                <c:pt idx="6636">
                  <c:v>1305</c:v>
                </c:pt>
                <c:pt idx="6637">
                  <c:v>1257</c:v>
                </c:pt>
                <c:pt idx="6638">
                  <c:v>1341</c:v>
                </c:pt>
                <c:pt idx="6639">
                  <c:v>1275</c:v>
                </c:pt>
                <c:pt idx="6640">
                  <c:v>1264</c:v>
                </c:pt>
                <c:pt idx="6641">
                  <c:v>1221</c:v>
                </c:pt>
                <c:pt idx="6642">
                  <c:v>1271</c:v>
                </c:pt>
                <c:pt idx="6643">
                  <c:v>1302</c:v>
                </c:pt>
                <c:pt idx="6644">
                  <c:v>1284</c:v>
                </c:pt>
                <c:pt idx="6645">
                  <c:v>1244</c:v>
                </c:pt>
                <c:pt idx="6646">
                  <c:v>1271</c:v>
                </c:pt>
                <c:pt idx="6647">
                  <c:v>1265</c:v>
                </c:pt>
                <c:pt idx="6648">
                  <c:v>1228</c:v>
                </c:pt>
                <c:pt idx="6649">
                  <c:v>1277</c:v>
                </c:pt>
                <c:pt idx="6650">
                  <c:v>1310</c:v>
                </c:pt>
                <c:pt idx="6651">
                  <c:v>1287</c:v>
                </c:pt>
                <c:pt idx="6652">
                  <c:v>1275</c:v>
                </c:pt>
                <c:pt idx="6653">
                  <c:v>1278</c:v>
                </c:pt>
                <c:pt idx="6654">
                  <c:v>1266</c:v>
                </c:pt>
                <c:pt idx="6655">
                  <c:v>1273</c:v>
                </c:pt>
                <c:pt idx="6656">
                  <c:v>1264</c:v>
                </c:pt>
                <c:pt idx="6657">
                  <c:v>1264</c:v>
                </c:pt>
                <c:pt idx="6658">
                  <c:v>1292</c:v>
                </c:pt>
                <c:pt idx="6659">
                  <c:v>1270</c:v>
                </c:pt>
                <c:pt idx="6660">
                  <c:v>1233</c:v>
                </c:pt>
                <c:pt idx="6661">
                  <c:v>1253</c:v>
                </c:pt>
                <c:pt idx="6662">
                  <c:v>1219</c:v>
                </c:pt>
                <c:pt idx="6663">
                  <c:v>1241</c:v>
                </c:pt>
                <c:pt idx="6664">
                  <c:v>1336</c:v>
                </c:pt>
                <c:pt idx="6665">
                  <c:v>1298</c:v>
                </c:pt>
                <c:pt idx="6666">
                  <c:v>1234</c:v>
                </c:pt>
                <c:pt idx="6667">
                  <c:v>1327</c:v>
                </c:pt>
                <c:pt idx="6668">
                  <c:v>1218</c:v>
                </c:pt>
                <c:pt idx="6669">
                  <c:v>1213</c:v>
                </c:pt>
                <c:pt idx="6670">
                  <c:v>1276</c:v>
                </c:pt>
                <c:pt idx="6671">
                  <c:v>1242</c:v>
                </c:pt>
                <c:pt idx="6672">
                  <c:v>1210</c:v>
                </c:pt>
                <c:pt idx="6673">
                  <c:v>1236</c:v>
                </c:pt>
                <c:pt idx="6674">
                  <c:v>1258</c:v>
                </c:pt>
                <c:pt idx="6675">
                  <c:v>1266</c:v>
                </c:pt>
                <c:pt idx="6676">
                  <c:v>1291</c:v>
                </c:pt>
                <c:pt idx="6677">
                  <c:v>1266</c:v>
                </c:pt>
                <c:pt idx="6678">
                  <c:v>1255</c:v>
                </c:pt>
                <c:pt idx="6679">
                  <c:v>1240</c:v>
                </c:pt>
                <c:pt idx="6680">
                  <c:v>1274</c:v>
                </c:pt>
                <c:pt idx="6681">
                  <c:v>1243</c:v>
                </c:pt>
                <c:pt idx="6682">
                  <c:v>1217</c:v>
                </c:pt>
                <c:pt idx="6683">
                  <c:v>1269</c:v>
                </c:pt>
                <c:pt idx="6684">
                  <c:v>1237</c:v>
                </c:pt>
                <c:pt idx="6685">
                  <c:v>1262</c:v>
                </c:pt>
                <c:pt idx="6686">
                  <c:v>1293</c:v>
                </c:pt>
                <c:pt idx="6687">
                  <c:v>1258</c:v>
                </c:pt>
                <c:pt idx="6688">
                  <c:v>1278</c:v>
                </c:pt>
                <c:pt idx="6689">
                  <c:v>1222</c:v>
                </c:pt>
                <c:pt idx="6690">
                  <c:v>1269</c:v>
                </c:pt>
                <c:pt idx="6691">
                  <c:v>1284</c:v>
                </c:pt>
                <c:pt idx="6692">
                  <c:v>1282</c:v>
                </c:pt>
                <c:pt idx="6693">
                  <c:v>1235</c:v>
                </c:pt>
                <c:pt idx="6694">
                  <c:v>1261</c:v>
                </c:pt>
                <c:pt idx="6695">
                  <c:v>1288</c:v>
                </c:pt>
                <c:pt idx="6696">
                  <c:v>1260</c:v>
                </c:pt>
                <c:pt idx="6697">
                  <c:v>1264</c:v>
                </c:pt>
                <c:pt idx="6698">
                  <c:v>1245</c:v>
                </c:pt>
                <c:pt idx="6699">
                  <c:v>1244</c:v>
                </c:pt>
                <c:pt idx="6700">
                  <c:v>1269</c:v>
                </c:pt>
                <c:pt idx="6701">
                  <c:v>1239</c:v>
                </c:pt>
                <c:pt idx="6702">
                  <c:v>1255</c:v>
                </c:pt>
                <c:pt idx="6703">
                  <c:v>1219</c:v>
                </c:pt>
                <c:pt idx="6704">
                  <c:v>1238</c:v>
                </c:pt>
                <c:pt idx="6705">
                  <c:v>1257</c:v>
                </c:pt>
                <c:pt idx="6706">
                  <c:v>1231</c:v>
                </c:pt>
                <c:pt idx="6707">
                  <c:v>1273</c:v>
                </c:pt>
                <c:pt idx="6708">
                  <c:v>1284</c:v>
                </c:pt>
                <c:pt idx="6709">
                  <c:v>1268</c:v>
                </c:pt>
                <c:pt idx="6710">
                  <c:v>1231</c:v>
                </c:pt>
                <c:pt idx="6711">
                  <c:v>1294</c:v>
                </c:pt>
                <c:pt idx="6712">
                  <c:v>1258</c:v>
                </c:pt>
                <c:pt idx="6713">
                  <c:v>1322</c:v>
                </c:pt>
                <c:pt idx="6714">
                  <c:v>1353</c:v>
                </c:pt>
                <c:pt idx="6715">
                  <c:v>1296</c:v>
                </c:pt>
                <c:pt idx="6716">
                  <c:v>1270</c:v>
                </c:pt>
                <c:pt idx="6717">
                  <c:v>1205</c:v>
                </c:pt>
                <c:pt idx="6718">
                  <c:v>1301</c:v>
                </c:pt>
                <c:pt idx="6719">
                  <c:v>1273</c:v>
                </c:pt>
                <c:pt idx="6720">
                  <c:v>1261</c:v>
                </c:pt>
                <c:pt idx="6721">
                  <c:v>1326</c:v>
                </c:pt>
                <c:pt idx="6722">
                  <c:v>1234</c:v>
                </c:pt>
                <c:pt idx="6723">
                  <c:v>1271</c:v>
                </c:pt>
                <c:pt idx="6724">
                  <c:v>1207</c:v>
                </c:pt>
                <c:pt idx="6725">
                  <c:v>1196</c:v>
                </c:pt>
                <c:pt idx="6726">
                  <c:v>1262</c:v>
                </c:pt>
                <c:pt idx="6727">
                  <c:v>1312</c:v>
                </c:pt>
                <c:pt idx="6728">
                  <c:v>1271</c:v>
                </c:pt>
                <c:pt idx="6729">
                  <c:v>1233</c:v>
                </c:pt>
                <c:pt idx="6730">
                  <c:v>1233</c:v>
                </c:pt>
                <c:pt idx="6731">
                  <c:v>1282</c:v>
                </c:pt>
                <c:pt idx="6732">
                  <c:v>1340</c:v>
                </c:pt>
                <c:pt idx="6733">
                  <c:v>1274</c:v>
                </c:pt>
                <c:pt idx="6734">
                  <c:v>1273</c:v>
                </c:pt>
                <c:pt idx="6735">
                  <c:v>1267</c:v>
                </c:pt>
                <c:pt idx="6736">
                  <c:v>1250</c:v>
                </c:pt>
                <c:pt idx="6737">
                  <c:v>1279</c:v>
                </c:pt>
                <c:pt idx="6738">
                  <c:v>1184</c:v>
                </c:pt>
                <c:pt idx="6739">
                  <c:v>1261</c:v>
                </c:pt>
                <c:pt idx="6740">
                  <c:v>1235</c:v>
                </c:pt>
                <c:pt idx="6741">
                  <c:v>1244</c:v>
                </c:pt>
                <c:pt idx="6742">
                  <c:v>1257</c:v>
                </c:pt>
                <c:pt idx="6743">
                  <c:v>1241</c:v>
                </c:pt>
                <c:pt idx="6744">
                  <c:v>1282</c:v>
                </c:pt>
                <c:pt idx="6745">
                  <c:v>1251</c:v>
                </c:pt>
                <c:pt idx="6746">
                  <c:v>1297</c:v>
                </c:pt>
                <c:pt idx="6747">
                  <c:v>1274</c:v>
                </c:pt>
                <c:pt idx="6748">
                  <c:v>1250</c:v>
                </c:pt>
                <c:pt idx="6749">
                  <c:v>1217</c:v>
                </c:pt>
                <c:pt idx="6750">
                  <c:v>1196</c:v>
                </c:pt>
                <c:pt idx="6751">
                  <c:v>1323</c:v>
                </c:pt>
                <c:pt idx="6752">
                  <c:v>1279</c:v>
                </c:pt>
                <c:pt idx="6753">
                  <c:v>1299</c:v>
                </c:pt>
                <c:pt idx="6754">
                  <c:v>1257</c:v>
                </c:pt>
                <c:pt idx="6755">
                  <c:v>1231</c:v>
                </c:pt>
                <c:pt idx="6756">
                  <c:v>1268</c:v>
                </c:pt>
                <c:pt idx="6757">
                  <c:v>1229</c:v>
                </c:pt>
                <c:pt idx="6758">
                  <c:v>1184</c:v>
                </c:pt>
                <c:pt idx="6759">
                  <c:v>1264</c:v>
                </c:pt>
                <c:pt idx="6760">
                  <c:v>1269</c:v>
                </c:pt>
                <c:pt idx="6761">
                  <c:v>1235</c:v>
                </c:pt>
                <c:pt idx="6762">
                  <c:v>1302</c:v>
                </c:pt>
                <c:pt idx="6763">
                  <c:v>1272</c:v>
                </c:pt>
                <c:pt idx="6764">
                  <c:v>1281</c:v>
                </c:pt>
                <c:pt idx="6765">
                  <c:v>1270</c:v>
                </c:pt>
                <c:pt idx="6766">
                  <c:v>1210</c:v>
                </c:pt>
                <c:pt idx="6767">
                  <c:v>1212</c:v>
                </c:pt>
                <c:pt idx="6768">
                  <c:v>1232</c:v>
                </c:pt>
                <c:pt idx="6769">
                  <c:v>1264</c:v>
                </c:pt>
                <c:pt idx="6770">
                  <c:v>1254</c:v>
                </c:pt>
                <c:pt idx="6771">
                  <c:v>1224</c:v>
                </c:pt>
                <c:pt idx="6772">
                  <c:v>1235</c:v>
                </c:pt>
                <c:pt idx="6773">
                  <c:v>1267</c:v>
                </c:pt>
                <c:pt idx="6774">
                  <c:v>1271</c:v>
                </c:pt>
                <c:pt idx="6775">
                  <c:v>1251</c:v>
                </c:pt>
                <c:pt idx="6776">
                  <c:v>1247</c:v>
                </c:pt>
                <c:pt idx="6777">
                  <c:v>1265</c:v>
                </c:pt>
                <c:pt idx="6778">
                  <c:v>1237</c:v>
                </c:pt>
                <c:pt idx="6779">
                  <c:v>1229</c:v>
                </c:pt>
                <c:pt idx="6780">
                  <c:v>1271</c:v>
                </c:pt>
                <c:pt idx="6781">
                  <c:v>1273</c:v>
                </c:pt>
                <c:pt idx="6782">
                  <c:v>1260</c:v>
                </c:pt>
                <c:pt idx="6783">
                  <c:v>1218</c:v>
                </c:pt>
                <c:pt idx="6784">
                  <c:v>1240</c:v>
                </c:pt>
                <c:pt idx="6785">
                  <c:v>1222</c:v>
                </c:pt>
                <c:pt idx="6786">
                  <c:v>1234</c:v>
                </c:pt>
                <c:pt idx="6787">
                  <c:v>1239</c:v>
                </c:pt>
                <c:pt idx="6788">
                  <c:v>1207</c:v>
                </c:pt>
                <c:pt idx="6789">
                  <c:v>1234</c:v>
                </c:pt>
                <c:pt idx="6790">
                  <c:v>1248</c:v>
                </c:pt>
                <c:pt idx="6791">
                  <c:v>1239</c:v>
                </c:pt>
                <c:pt idx="6792">
                  <c:v>1236</c:v>
                </c:pt>
                <c:pt idx="6793">
                  <c:v>1272</c:v>
                </c:pt>
                <c:pt idx="6794">
                  <c:v>1237</c:v>
                </c:pt>
                <c:pt idx="6795">
                  <c:v>1249</c:v>
                </c:pt>
                <c:pt idx="6796">
                  <c:v>1281</c:v>
                </c:pt>
                <c:pt idx="6797">
                  <c:v>1278</c:v>
                </c:pt>
                <c:pt idx="6798">
                  <c:v>1290</c:v>
                </c:pt>
                <c:pt idx="6799">
                  <c:v>1308</c:v>
                </c:pt>
                <c:pt idx="6800">
                  <c:v>1243</c:v>
                </c:pt>
                <c:pt idx="6801">
                  <c:v>1256</c:v>
                </c:pt>
                <c:pt idx="6802">
                  <c:v>1257</c:v>
                </c:pt>
                <c:pt idx="6803">
                  <c:v>1190</c:v>
                </c:pt>
                <c:pt idx="6804">
                  <c:v>1224</c:v>
                </c:pt>
                <c:pt idx="6805">
                  <c:v>1241</c:v>
                </c:pt>
                <c:pt idx="6806">
                  <c:v>1270</c:v>
                </c:pt>
                <c:pt idx="6807">
                  <c:v>1315</c:v>
                </c:pt>
                <c:pt idx="6808">
                  <c:v>1283</c:v>
                </c:pt>
                <c:pt idx="6809">
                  <c:v>1278</c:v>
                </c:pt>
                <c:pt idx="6810">
                  <c:v>1281</c:v>
                </c:pt>
                <c:pt idx="6811">
                  <c:v>1252</c:v>
                </c:pt>
                <c:pt idx="6812">
                  <c:v>1263</c:v>
                </c:pt>
                <c:pt idx="6813">
                  <c:v>1221</c:v>
                </c:pt>
                <c:pt idx="6814">
                  <c:v>1264</c:v>
                </c:pt>
                <c:pt idx="6815">
                  <c:v>1244</c:v>
                </c:pt>
                <c:pt idx="6816">
                  <c:v>1294</c:v>
                </c:pt>
                <c:pt idx="6817">
                  <c:v>1193</c:v>
                </c:pt>
                <c:pt idx="6818">
                  <c:v>1246</c:v>
                </c:pt>
                <c:pt idx="6819">
                  <c:v>1291</c:v>
                </c:pt>
                <c:pt idx="6820">
                  <c:v>1237</c:v>
                </c:pt>
                <c:pt idx="6821">
                  <c:v>1257</c:v>
                </c:pt>
                <c:pt idx="6822">
                  <c:v>1219</c:v>
                </c:pt>
                <c:pt idx="6823">
                  <c:v>1164</c:v>
                </c:pt>
                <c:pt idx="6824">
                  <c:v>1279</c:v>
                </c:pt>
                <c:pt idx="6825">
                  <c:v>1227</c:v>
                </c:pt>
                <c:pt idx="6826">
                  <c:v>1250</c:v>
                </c:pt>
                <c:pt idx="6827">
                  <c:v>1233</c:v>
                </c:pt>
                <c:pt idx="6828">
                  <c:v>1269</c:v>
                </c:pt>
                <c:pt idx="6829">
                  <c:v>1269</c:v>
                </c:pt>
                <c:pt idx="6830">
                  <c:v>1257</c:v>
                </c:pt>
                <c:pt idx="6831">
                  <c:v>1323</c:v>
                </c:pt>
                <c:pt idx="6832">
                  <c:v>1213</c:v>
                </c:pt>
                <c:pt idx="6833">
                  <c:v>1248</c:v>
                </c:pt>
                <c:pt idx="6834">
                  <c:v>1222</c:v>
                </c:pt>
                <c:pt idx="6835">
                  <c:v>1244</c:v>
                </c:pt>
                <c:pt idx="6836">
                  <c:v>1235</c:v>
                </c:pt>
                <c:pt idx="6837">
                  <c:v>1240</c:v>
                </c:pt>
                <c:pt idx="6838">
                  <c:v>1217</c:v>
                </c:pt>
                <c:pt idx="6839">
                  <c:v>1251</c:v>
                </c:pt>
                <c:pt idx="6840">
                  <c:v>1261</c:v>
                </c:pt>
                <c:pt idx="6841">
                  <c:v>1266</c:v>
                </c:pt>
                <c:pt idx="6842">
                  <c:v>1268</c:v>
                </c:pt>
                <c:pt idx="6843">
                  <c:v>1200</c:v>
                </c:pt>
                <c:pt idx="6844">
                  <c:v>1228</c:v>
                </c:pt>
                <c:pt idx="6845">
                  <c:v>1341</c:v>
                </c:pt>
                <c:pt idx="6846">
                  <c:v>1256</c:v>
                </c:pt>
                <c:pt idx="6847">
                  <c:v>1263</c:v>
                </c:pt>
                <c:pt idx="6848">
                  <c:v>1295</c:v>
                </c:pt>
                <c:pt idx="6849">
                  <c:v>1249</c:v>
                </c:pt>
                <c:pt idx="6850">
                  <c:v>1294</c:v>
                </c:pt>
                <c:pt idx="6851">
                  <c:v>1359</c:v>
                </c:pt>
                <c:pt idx="6852">
                  <c:v>1267</c:v>
                </c:pt>
                <c:pt idx="6853">
                  <c:v>1221</c:v>
                </c:pt>
                <c:pt idx="6854">
                  <c:v>1221</c:v>
                </c:pt>
                <c:pt idx="6855">
                  <c:v>1260</c:v>
                </c:pt>
                <c:pt idx="6856">
                  <c:v>1283</c:v>
                </c:pt>
                <c:pt idx="6857">
                  <c:v>1225</c:v>
                </c:pt>
                <c:pt idx="6858">
                  <c:v>1212</c:v>
                </c:pt>
                <c:pt idx="6859">
                  <c:v>1282</c:v>
                </c:pt>
                <c:pt idx="6860">
                  <c:v>1229</c:v>
                </c:pt>
                <c:pt idx="6861">
                  <c:v>1294</c:v>
                </c:pt>
                <c:pt idx="6862">
                  <c:v>1257</c:v>
                </c:pt>
                <c:pt idx="6863">
                  <c:v>1302</c:v>
                </c:pt>
                <c:pt idx="6864">
                  <c:v>1280</c:v>
                </c:pt>
                <c:pt idx="6865">
                  <c:v>1289</c:v>
                </c:pt>
                <c:pt idx="6866">
                  <c:v>1298</c:v>
                </c:pt>
                <c:pt idx="6867">
                  <c:v>1243</c:v>
                </c:pt>
                <c:pt idx="6868">
                  <c:v>1305</c:v>
                </c:pt>
                <c:pt idx="6869">
                  <c:v>1292</c:v>
                </c:pt>
                <c:pt idx="6870">
                  <c:v>1286</c:v>
                </c:pt>
                <c:pt idx="6871">
                  <c:v>1274</c:v>
                </c:pt>
                <c:pt idx="6872">
                  <c:v>1262</c:v>
                </c:pt>
                <c:pt idx="6873">
                  <c:v>1325</c:v>
                </c:pt>
                <c:pt idx="6874">
                  <c:v>1261</c:v>
                </c:pt>
                <c:pt idx="6875">
                  <c:v>1263</c:v>
                </c:pt>
                <c:pt idx="6876">
                  <c:v>1232</c:v>
                </c:pt>
                <c:pt idx="6877">
                  <c:v>1261</c:v>
                </c:pt>
                <c:pt idx="6878">
                  <c:v>1268</c:v>
                </c:pt>
                <c:pt idx="6879">
                  <c:v>1255</c:v>
                </c:pt>
                <c:pt idx="6880">
                  <c:v>1250</c:v>
                </c:pt>
                <c:pt idx="6881">
                  <c:v>1271</c:v>
                </c:pt>
                <c:pt idx="6882">
                  <c:v>1314</c:v>
                </c:pt>
                <c:pt idx="6883">
                  <c:v>1256</c:v>
                </c:pt>
                <c:pt idx="6884">
                  <c:v>1294</c:v>
                </c:pt>
                <c:pt idx="6885">
                  <c:v>1224</c:v>
                </c:pt>
                <c:pt idx="6886">
                  <c:v>1262</c:v>
                </c:pt>
                <c:pt idx="6887">
                  <c:v>1250</c:v>
                </c:pt>
                <c:pt idx="6888">
                  <c:v>1312</c:v>
                </c:pt>
                <c:pt idx="6889">
                  <c:v>1266</c:v>
                </c:pt>
                <c:pt idx="6890">
                  <c:v>1260</c:v>
                </c:pt>
                <c:pt idx="6891">
                  <c:v>1267</c:v>
                </c:pt>
                <c:pt idx="6892">
                  <c:v>1326</c:v>
                </c:pt>
                <c:pt idx="6893">
                  <c:v>1302</c:v>
                </c:pt>
                <c:pt idx="6894">
                  <c:v>1245</c:v>
                </c:pt>
                <c:pt idx="6895">
                  <c:v>1228</c:v>
                </c:pt>
                <c:pt idx="6896">
                  <c:v>1242</c:v>
                </c:pt>
                <c:pt idx="6897">
                  <c:v>1227</c:v>
                </c:pt>
                <c:pt idx="6898">
                  <c:v>1244</c:v>
                </c:pt>
                <c:pt idx="6899">
                  <c:v>1244</c:v>
                </c:pt>
                <c:pt idx="6900">
                  <c:v>1246</c:v>
                </c:pt>
                <c:pt idx="6901">
                  <c:v>1265</c:v>
                </c:pt>
                <c:pt idx="6902">
                  <c:v>1269</c:v>
                </c:pt>
                <c:pt idx="6903">
                  <c:v>1206</c:v>
                </c:pt>
                <c:pt idx="6904">
                  <c:v>1293</c:v>
                </c:pt>
                <c:pt idx="6905">
                  <c:v>1246</c:v>
                </c:pt>
                <c:pt idx="6906">
                  <c:v>1252</c:v>
                </c:pt>
                <c:pt idx="6907">
                  <c:v>1196</c:v>
                </c:pt>
                <c:pt idx="6908">
                  <c:v>1227</c:v>
                </c:pt>
                <c:pt idx="6909">
                  <c:v>1225</c:v>
                </c:pt>
                <c:pt idx="6910">
                  <c:v>1282</c:v>
                </c:pt>
                <c:pt idx="6911">
                  <c:v>1211</c:v>
                </c:pt>
                <c:pt idx="6912">
                  <c:v>1264</c:v>
                </c:pt>
                <c:pt idx="6913">
                  <c:v>1273</c:v>
                </c:pt>
                <c:pt idx="6914">
                  <c:v>1247</c:v>
                </c:pt>
                <c:pt idx="6915">
                  <c:v>1280</c:v>
                </c:pt>
                <c:pt idx="6916">
                  <c:v>1275</c:v>
                </c:pt>
                <c:pt idx="6917">
                  <c:v>1177</c:v>
                </c:pt>
                <c:pt idx="6918">
                  <c:v>1253</c:v>
                </c:pt>
                <c:pt idx="6919">
                  <c:v>1246</c:v>
                </c:pt>
                <c:pt idx="6920">
                  <c:v>1220</c:v>
                </c:pt>
                <c:pt idx="6921">
                  <c:v>1249</c:v>
                </c:pt>
                <c:pt idx="6922">
                  <c:v>1211</c:v>
                </c:pt>
                <c:pt idx="6923">
                  <c:v>1252</c:v>
                </c:pt>
                <c:pt idx="6924">
                  <c:v>1233</c:v>
                </c:pt>
                <c:pt idx="6925">
                  <c:v>1265</c:v>
                </c:pt>
                <c:pt idx="6926">
                  <c:v>1198</c:v>
                </c:pt>
                <c:pt idx="6927">
                  <c:v>1227</c:v>
                </c:pt>
                <c:pt idx="6928">
                  <c:v>1143</c:v>
                </c:pt>
                <c:pt idx="6929">
                  <c:v>1229</c:v>
                </c:pt>
                <c:pt idx="6930">
                  <c:v>1220</c:v>
                </c:pt>
                <c:pt idx="6931">
                  <c:v>1248</c:v>
                </c:pt>
                <c:pt idx="6932">
                  <c:v>1212</c:v>
                </c:pt>
                <c:pt idx="6933">
                  <c:v>1247</c:v>
                </c:pt>
                <c:pt idx="6934">
                  <c:v>1260</c:v>
                </c:pt>
                <c:pt idx="6935">
                  <c:v>1275</c:v>
                </c:pt>
                <c:pt idx="6936">
                  <c:v>1246</c:v>
                </c:pt>
                <c:pt idx="6937">
                  <c:v>1272</c:v>
                </c:pt>
                <c:pt idx="6938">
                  <c:v>1186</c:v>
                </c:pt>
                <c:pt idx="6939">
                  <c:v>1180</c:v>
                </c:pt>
                <c:pt idx="6940">
                  <c:v>1285</c:v>
                </c:pt>
                <c:pt idx="6941">
                  <c:v>1281</c:v>
                </c:pt>
                <c:pt idx="6942">
                  <c:v>1237</c:v>
                </c:pt>
                <c:pt idx="6943">
                  <c:v>1276</c:v>
                </c:pt>
                <c:pt idx="6944">
                  <c:v>1269</c:v>
                </c:pt>
                <c:pt idx="6945">
                  <c:v>1244</c:v>
                </c:pt>
                <c:pt idx="6946">
                  <c:v>1241</c:v>
                </c:pt>
                <c:pt idx="6947">
                  <c:v>1248</c:v>
                </c:pt>
                <c:pt idx="6948">
                  <c:v>1235</c:v>
                </c:pt>
                <c:pt idx="6949">
                  <c:v>1273</c:v>
                </c:pt>
                <c:pt idx="6950">
                  <c:v>1264</c:v>
                </c:pt>
                <c:pt idx="6951">
                  <c:v>1239</c:v>
                </c:pt>
                <c:pt idx="6952">
                  <c:v>1253</c:v>
                </c:pt>
                <c:pt idx="6953">
                  <c:v>1272</c:v>
                </c:pt>
                <c:pt idx="6954">
                  <c:v>1245</c:v>
                </c:pt>
                <c:pt idx="6955">
                  <c:v>1263</c:v>
                </c:pt>
                <c:pt idx="6956">
                  <c:v>1240</c:v>
                </c:pt>
                <c:pt idx="6957">
                  <c:v>1271</c:v>
                </c:pt>
                <c:pt idx="6958">
                  <c:v>1302</c:v>
                </c:pt>
                <c:pt idx="6959">
                  <c:v>1222</c:v>
                </c:pt>
                <c:pt idx="6960">
                  <c:v>1300</c:v>
                </c:pt>
                <c:pt idx="6961">
                  <c:v>1222</c:v>
                </c:pt>
                <c:pt idx="6962">
                  <c:v>1233</c:v>
                </c:pt>
                <c:pt idx="6963">
                  <c:v>1241</c:v>
                </c:pt>
                <c:pt idx="6964">
                  <c:v>1287</c:v>
                </c:pt>
                <c:pt idx="6965">
                  <c:v>1279</c:v>
                </c:pt>
                <c:pt idx="6966">
                  <c:v>1186</c:v>
                </c:pt>
                <c:pt idx="6967">
                  <c:v>1288</c:v>
                </c:pt>
                <c:pt idx="6968">
                  <c:v>1285</c:v>
                </c:pt>
                <c:pt idx="6969">
                  <c:v>1243</c:v>
                </c:pt>
                <c:pt idx="6970">
                  <c:v>1201</c:v>
                </c:pt>
                <c:pt idx="6971">
                  <c:v>1257</c:v>
                </c:pt>
                <c:pt idx="6972">
                  <c:v>1210</c:v>
                </c:pt>
                <c:pt idx="6973">
                  <c:v>1229</c:v>
                </c:pt>
                <c:pt idx="6974">
                  <c:v>1296</c:v>
                </c:pt>
                <c:pt idx="6975">
                  <c:v>1298</c:v>
                </c:pt>
                <c:pt idx="6976">
                  <c:v>1263</c:v>
                </c:pt>
                <c:pt idx="6977">
                  <c:v>1294</c:v>
                </c:pt>
                <c:pt idx="6978">
                  <c:v>1189</c:v>
                </c:pt>
                <c:pt idx="6979">
                  <c:v>1190</c:v>
                </c:pt>
                <c:pt idx="6980">
                  <c:v>1261</c:v>
                </c:pt>
                <c:pt idx="6981">
                  <c:v>1242</c:v>
                </c:pt>
                <c:pt idx="6982">
                  <c:v>1275</c:v>
                </c:pt>
                <c:pt idx="6983">
                  <c:v>1288</c:v>
                </c:pt>
                <c:pt idx="6984">
                  <c:v>1256</c:v>
                </c:pt>
                <c:pt idx="6985">
                  <c:v>1283</c:v>
                </c:pt>
                <c:pt idx="6986">
                  <c:v>1274</c:v>
                </c:pt>
                <c:pt idx="6987">
                  <c:v>1273</c:v>
                </c:pt>
                <c:pt idx="6988">
                  <c:v>1319</c:v>
                </c:pt>
                <c:pt idx="6989">
                  <c:v>1292</c:v>
                </c:pt>
                <c:pt idx="6990">
                  <c:v>1319</c:v>
                </c:pt>
                <c:pt idx="6991">
                  <c:v>1279</c:v>
                </c:pt>
                <c:pt idx="6992">
                  <c:v>1270</c:v>
                </c:pt>
                <c:pt idx="6993">
                  <c:v>1305</c:v>
                </c:pt>
                <c:pt idx="6994">
                  <c:v>1310</c:v>
                </c:pt>
                <c:pt idx="6995">
                  <c:v>1308</c:v>
                </c:pt>
                <c:pt idx="6996">
                  <c:v>1307</c:v>
                </c:pt>
                <c:pt idx="6997">
                  <c:v>1344</c:v>
                </c:pt>
                <c:pt idx="6998">
                  <c:v>1356</c:v>
                </c:pt>
                <c:pt idx="6999">
                  <c:v>1251</c:v>
                </c:pt>
                <c:pt idx="7000">
                  <c:v>1310</c:v>
                </c:pt>
                <c:pt idx="7001">
                  <c:v>1367</c:v>
                </c:pt>
                <c:pt idx="7002">
                  <c:v>1322</c:v>
                </c:pt>
                <c:pt idx="7003">
                  <c:v>1318</c:v>
                </c:pt>
                <c:pt idx="7004">
                  <c:v>1333</c:v>
                </c:pt>
                <c:pt idx="7005">
                  <c:v>1324</c:v>
                </c:pt>
                <c:pt idx="7006">
                  <c:v>1371</c:v>
                </c:pt>
                <c:pt idx="7007">
                  <c:v>1330</c:v>
                </c:pt>
                <c:pt idx="7008">
                  <c:v>1375</c:v>
                </c:pt>
                <c:pt idx="7009">
                  <c:v>1362</c:v>
                </c:pt>
                <c:pt idx="7010">
                  <c:v>1364</c:v>
                </c:pt>
                <c:pt idx="7011">
                  <c:v>1389</c:v>
                </c:pt>
                <c:pt idx="7012">
                  <c:v>1356</c:v>
                </c:pt>
                <c:pt idx="7013">
                  <c:v>1375</c:v>
                </c:pt>
                <c:pt idx="7014">
                  <c:v>1421</c:v>
                </c:pt>
                <c:pt idx="7015">
                  <c:v>1381</c:v>
                </c:pt>
                <c:pt idx="7016">
                  <c:v>1385</c:v>
                </c:pt>
                <c:pt idx="7017">
                  <c:v>1451</c:v>
                </c:pt>
                <c:pt idx="7018">
                  <c:v>1379</c:v>
                </c:pt>
                <c:pt idx="7019">
                  <c:v>1403</c:v>
                </c:pt>
                <c:pt idx="7020">
                  <c:v>1453</c:v>
                </c:pt>
                <c:pt idx="7021">
                  <c:v>1429</c:v>
                </c:pt>
                <c:pt idx="7022">
                  <c:v>1430</c:v>
                </c:pt>
                <c:pt idx="7023">
                  <c:v>1447</c:v>
                </c:pt>
                <c:pt idx="7024">
                  <c:v>1518</c:v>
                </c:pt>
                <c:pt idx="7025">
                  <c:v>1462</c:v>
                </c:pt>
                <c:pt idx="7026">
                  <c:v>1507</c:v>
                </c:pt>
                <c:pt idx="7027">
                  <c:v>1547</c:v>
                </c:pt>
                <c:pt idx="7028">
                  <c:v>1572</c:v>
                </c:pt>
                <c:pt idx="7029">
                  <c:v>1572</c:v>
                </c:pt>
                <c:pt idx="7030">
                  <c:v>1585</c:v>
                </c:pt>
                <c:pt idx="7031">
                  <c:v>1543</c:v>
                </c:pt>
                <c:pt idx="7032">
                  <c:v>1539</c:v>
                </c:pt>
                <c:pt idx="7033">
                  <c:v>1538</c:v>
                </c:pt>
                <c:pt idx="7034">
                  <c:v>1656</c:v>
                </c:pt>
                <c:pt idx="7035">
                  <c:v>1633</c:v>
                </c:pt>
                <c:pt idx="7036">
                  <c:v>1654</c:v>
                </c:pt>
                <c:pt idx="7037">
                  <c:v>1692</c:v>
                </c:pt>
                <c:pt idx="7038">
                  <c:v>1757</c:v>
                </c:pt>
                <c:pt idx="7039">
                  <c:v>1760</c:v>
                </c:pt>
                <c:pt idx="7040">
                  <c:v>1769</c:v>
                </c:pt>
                <c:pt idx="7041">
                  <c:v>1737</c:v>
                </c:pt>
                <c:pt idx="7042">
                  <c:v>1740</c:v>
                </c:pt>
                <c:pt idx="7043">
                  <c:v>1855</c:v>
                </c:pt>
                <c:pt idx="7044">
                  <c:v>1862</c:v>
                </c:pt>
                <c:pt idx="7045">
                  <c:v>1805</c:v>
                </c:pt>
                <c:pt idx="7046">
                  <c:v>1833</c:v>
                </c:pt>
                <c:pt idx="7047">
                  <c:v>1866</c:v>
                </c:pt>
                <c:pt idx="7048">
                  <c:v>1983</c:v>
                </c:pt>
                <c:pt idx="7049">
                  <c:v>1945</c:v>
                </c:pt>
                <c:pt idx="7050">
                  <c:v>1905</c:v>
                </c:pt>
                <c:pt idx="7051">
                  <c:v>1949</c:v>
                </c:pt>
                <c:pt idx="7052">
                  <c:v>1924</c:v>
                </c:pt>
                <c:pt idx="7053">
                  <c:v>2000</c:v>
                </c:pt>
                <c:pt idx="7054">
                  <c:v>1953</c:v>
                </c:pt>
                <c:pt idx="7055">
                  <c:v>2041</c:v>
                </c:pt>
                <c:pt idx="7056">
                  <c:v>1995</c:v>
                </c:pt>
                <c:pt idx="7057">
                  <c:v>1975</c:v>
                </c:pt>
                <c:pt idx="7058">
                  <c:v>1979</c:v>
                </c:pt>
                <c:pt idx="7059">
                  <c:v>1952</c:v>
                </c:pt>
                <c:pt idx="7060">
                  <c:v>2010</c:v>
                </c:pt>
                <c:pt idx="7061">
                  <c:v>2021</c:v>
                </c:pt>
                <c:pt idx="7062">
                  <c:v>1956</c:v>
                </c:pt>
                <c:pt idx="7063">
                  <c:v>1917</c:v>
                </c:pt>
                <c:pt idx="7064">
                  <c:v>1993</c:v>
                </c:pt>
                <c:pt idx="7065">
                  <c:v>1951</c:v>
                </c:pt>
                <c:pt idx="7066">
                  <c:v>1922</c:v>
                </c:pt>
                <c:pt idx="7067">
                  <c:v>1831</c:v>
                </c:pt>
                <c:pt idx="7068">
                  <c:v>1948</c:v>
                </c:pt>
                <c:pt idx="7069">
                  <c:v>1967</c:v>
                </c:pt>
                <c:pt idx="7070">
                  <c:v>1863</c:v>
                </c:pt>
                <c:pt idx="7071">
                  <c:v>1865</c:v>
                </c:pt>
                <c:pt idx="7072">
                  <c:v>1924</c:v>
                </c:pt>
                <c:pt idx="7073">
                  <c:v>1898</c:v>
                </c:pt>
                <c:pt idx="7074">
                  <c:v>1923</c:v>
                </c:pt>
                <c:pt idx="7075">
                  <c:v>1882</c:v>
                </c:pt>
                <c:pt idx="7076">
                  <c:v>1851</c:v>
                </c:pt>
                <c:pt idx="7077">
                  <c:v>1842</c:v>
                </c:pt>
                <c:pt idx="7078">
                  <c:v>1812</c:v>
                </c:pt>
                <c:pt idx="7079">
                  <c:v>1805</c:v>
                </c:pt>
                <c:pt idx="7080">
                  <c:v>1851</c:v>
                </c:pt>
                <c:pt idx="7081">
                  <c:v>1754</c:v>
                </c:pt>
                <c:pt idx="7082">
                  <c:v>1796</c:v>
                </c:pt>
                <c:pt idx="7083">
                  <c:v>1736</c:v>
                </c:pt>
                <c:pt idx="7084">
                  <c:v>1759</c:v>
                </c:pt>
                <c:pt idx="7085">
                  <c:v>1738</c:v>
                </c:pt>
                <c:pt idx="7086">
                  <c:v>1764</c:v>
                </c:pt>
                <c:pt idx="7087">
                  <c:v>1762</c:v>
                </c:pt>
                <c:pt idx="7088">
                  <c:v>1686</c:v>
                </c:pt>
                <c:pt idx="7089">
                  <c:v>1692</c:v>
                </c:pt>
                <c:pt idx="7090">
                  <c:v>1672</c:v>
                </c:pt>
                <c:pt idx="7091">
                  <c:v>1728</c:v>
                </c:pt>
                <c:pt idx="7092">
                  <c:v>1719</c:v>
                </c:pt>
                <c:pt idx="7093">
                  <c:v>1613</c:v>
                </c:pt>
                <c:pt idx="7094">
                  <c:v>1596</c:v>
                </c:pt>
                <c:pt idx="7095">
                  <c:v>1591</c:v>
                </c:pt>
                <c:pt idx="7096">
                  <c:v>1526</c:v>
                </c:pt>
                <c:pt idx="7097">
                  <c:v>1595</c:v>
                </c:pt>
                <c:pt idx="7098">
                  <c:v>1552</c:v>
                </c:pt>
                <c:pt idx="7099">
                  <c:v>1532</c:v>
                </c:pt>
                <c:pt idx="7100">
                  <c:v>1573</c:v>
                </c:pt>
                <c:pt idx="7101">
                  <c:v>1536</c:v>
                </c:pt>
                <c:pt idx="7102">
                  <c:v>1477</c:v>
                </c:pt>
                <c:pt idx="7103">
                  <c:v>1462</c:v>
                </c:pt>
                <c:pt idx="7104">
                  <c:v>1430</c:v>
                </c:pt>
                <c:pt idx="7105">
                  <c:v>1393</c:v>
                </c:pt>
                <c:pt idx="7106">
                  <c:v>1401</c:v>
                </c:pt>
                <c:pt idx="7107">
                  <c:v>1398</c:v>
                </c:pt>
                <c:pt idx="7108">
                  <c:v>1418</c:v>
                </c:pt>
                <c:pt idx="7109">
                  <c:v>1472</c:v>
                </c:pt>
                <c:pt idx="7110">
                  <c:v>1423</c:v>
                </c:pt>
                <c:pt idx="7111">
                  <c:v>1426</c:v>
                </c:pt>
                <c:pt idx="7112">
                  <c:v>1425</c:v>
                </c:pt>
                <c:pt idx="7113">
                  <c:v>1397</c:v>
                </c:pt>
                <c:pt idx="7114">
                  <c:v>1341</c:v>
                </c:pt>
                <c:pt idx="7115">
                  <c:v>1372</c:v>
                </c:pt>
                <c:pt idx="7116">
                  <c:v>1328</c:v>
                </c:pt>
                <c:pt idx="7117">
                  <c:v>1319</c:v>
                </c:pt>
                <c:pt idx="7118">
                  <c:v>1362</c:v>
                </c:pt>
                <c:pt idx="7119">
                  <c:v>1307</c:v>
                </c:pt>
                <c:pt idx="7120">
                  <c:v>1262</c:v>
                </c:pt>
                <c:pt idx="7121">
                  <c:v>1320</c:v>
                </c:pt>
                <c:pt idx="7122">
                  <c:v>1318</c:v>
                </c:pt>
                <c:pt idx="7123">
                  <c:v>1234</c:v>
                </c:pt>
                <c:pt idx="7124">
                  <c:v>1335</c:v>
                </c:pt>
                <c:pt idx="7125">
                  <c:v>1279</c:v>
                </c:pt>
                <c:pt idx="7126">
                  <c:v>1374</c:v>
                </c:pt>
                <c:pt idx="7127">
                  <c:v>1341</c:v>
                </c:pt>
                <c:pt idx="7128">
                  <c:v>1324</c:v>
                </c:pt>
                <c:pt idx="7129">
                  <c:v>1281</c:v>
                </c:pt>
                <c:pt idx="7130">
                  <c:v>1253</c:v>
                </c:pt>
                <c:pt idx="7131">
                  <c:v>1269</c:v>
                </c:pt>
                <c:pt idx="7132">
                  <c:v>1345</c:v>
                </c:pt>
                <c:pt idx="7133">
                  <c:v>1228</c:v>
                </c:pt>
                <c:pt idx="7134">
                  <c:v>1274</c:v>
                </c:pt>
                <c:pt idx="7135">
                  <c:v>1270</c:v>
                </c:pt>
                <c:pt idx="7136">
                  <c:v>1255</c:v>
                </c:pt>
                <c:pt idx="7137">
                  <c:v>1276</c:v>
                </c:pt>
                <c:pt idx="7138">
                  <c:v>1266</c:v>
                </c:pt>
                <c:pt idx="7139">
                  <c:v>1308</c:v>
                </c:pt>
                <c:pt idx="7140">
                  <c:v>1250</c:v>
                </c:pt>
                <c:pt idx="7141">
                  <c:v>1249</c:v>
                </c:pt>
                <c:pt idx="7142">
                  <c:v>1265</c:v>
                </c:pt>
                <c:pt idx="7143">
                  <c:v>1253</c:v>
                </c:pt>
                <c:pt idx="7144">
                  <c:v>1208</c:v>
                </c:pt>
                <c:pt idx="7145">
                  <c:v>1203</c:v>
                </c:pt>
                <c:pt idx="7146">
                  <c:v>1274</c:v>
                </c:pt>
                <c:pt idx="7147">
                  <c:v>1231</c:v>
                </c:pt>
                <c:pt idx="7148">
                  <c:v>1294</c:v>
                </c:pt>
                <c:pt idx="7149">
                  <c:v>1244</c:v>
                </c:pt>
                <c:pt idx="7150">
                  <c:v>1242</c:v>
                </c:pt>
                <c:pt idx="7151">
                  <c:v>1289</c:v>
                </c:pt>
                <c:pt idx="7152">
                  <c:v>1267</c:v>
                </c:pt>
                <c:pt idx="7153">
                  <c:v>1258</c:v>
                </c:pt>
                <c:pt idx="7154">
                  <c:v>1198</c:v>
                </c:pt>
                <c:pt idx="7155">
                  <c:v>1266</c:v>
                </c:pt>
                <c:pt idx="7156">
                  <c:v>1170</c:v>
                </c:pt>
                <c:pt idx="7157">
                  <c:v>1188</c:v>
                </c:pt>
                <c:pt idx="7158">
                  <c:v>1191</c:v>
                </c:pt>
                <c:pt idx="7159">
                  <c:v>1241</c:v>
                </c:pt>
                <c:pt idx="7160">
                  <c:v>1230</c:v>
                </c:pt>
                <c:pt idx="7161">
                  <c:v>1208</c:v>
                </c:pt>
                <c:pt idx="7162">
                  <c:v>1220</c:v>
                </c:pt>
                <c:pt idx="7163">
                  <c:v>1256</c:v>
                </c:pt>
                <c:pt idx="7164">
                  <c:v>1204</c:v>
                </c:pt>
                <c:pt idx="7165">
                  <c:v>1226</c:v>
                </c:pt>
                <c:pt idx="7166">
                  <c:v>1156</c:v>
                </c:pt>
                <c:pt idx="7167">
                  <c:v>1208</c:v>
                </c:pt>
                <c:pt idx="7168">
                  <c:v>1247</c:v>
                </c:pt>
                <c:pt idx="7169">
                  <c:v>1255</c:v>
                </c:pt>
                <c:pt idx="7170">
                  <c:v>1208</c:v>
                </c:pt>
                <c:pt idx="7171">
                  <c:v>1208</c:v>
                </c:pt>
                <c:pt idx="7172">
                  <c:v>1199</c:v>
                </c:pt>
                <c:pt idx="7173">
                  <c:v>1193</c:v>
                </c:pt>
                <c:pt idx="7174">
                  <c:v>1266</c:v>
                </c:pt>
                <c:pt idx="7175">
                  <c:v>1259</c:v>
                </c:pt>
                <c:pt idx="7176">
                  <c:v>1239</c:v>
                </c:pt>
                <c:pt idx="7177">
                  <c:v>1288</c:v>
                </c:pt>
                <c:pt idx="7178">
                  <c:v>1205</c:v>
                </c:pt>
                <c:pt idx="7179">
                  <c:v>1207</c:v>
                </c:pt>
                <c:pt idx="7180">
                  <c:v>1188</c:v>
                </c:pt>
                <c:pt idx="7181">
                  <c:v>1222</c:v>
                </c:pt>
                <c:pt idx="7182">
                  <c:v>1255</c:v>
                </c:pt>
                <c:pt idx="7183">
                  <c:v>1238</c:v>
                </c:pt>
                <c:pt idx="7184">
                  <c:v>1255</c:v>
                </c:pt>
                <c:pt idx="7185">
                  <c:v>1243</c:v>
                </c:pt>
                <c:pt idx="7186">
                  <c:v>1259</c:v>
                </c:pt>
                <c:pt idx="7187">
                  <c:v>1265</c:v>
                </c:pt>
                <c:pt idx="7188">
                  <c:v>1203</c:v>
                </c:pt>
                <c:pt idx="7189">
                  <c:v>1235</c:v>
                </c:pt>
                <c:pt idx="7190">
                  <c:v>1212</c:v>
                </c:pt>
                <c:pt idx="7191">
                  <c:v>1215</c:v>
                </c:pt>
                <c:pt idx="7192">
                  <c:v>1224</c:v>
                </c:pt>
                <c:pt idx="7193">
                  <c:v>1245</c:v>
                </c:pt>
                <c:pt idx="7194">
                  <c:v>1224</c:v>
                </c:pt>
                <c:pt idx="7195">
                  <c:v>1187</c:v>
                </c:pt>
                <c:pt idx="7196">
                  <c:v>1220</c:v>
                </c:pt>
                <c:pt idx="7197">
                  <c:v>1203</c:v>
                </c:pt>
                <c:pt idx="7198">
                  <c:v>1169</c:v>
                </c:pt>
                <c:pt idx="7199">
                  <c:v>1229</c:v>
                </c:pt>
                <c:pt idx="7200">
                  <c:v>1213</c:v>
                </c:pt>
                <c:pt idx="7201">
                  <c:v>1192</c:v>
                </c:pt>
                <c:pt idx="7202">
                  <c:v>1228</c:v>
                </c:pt>
                <c:pt idx="7203">
                  <c:v>1181</c:v>
                </c:pt>
                <c:pt idx="7204">
                  <c:v>1227</c:v>
                </c:pt>
                <c:pt idx="7205">
                  <c:v>1197</c:v>
                </c:pt>
                <c:pt idx="7206">
                  <c:v>1211</c:v>
                </c:pt>
                <c:pt idx="7207">
                  <c:v>1264</c:v>
                </c:pt>
                <c:pt idx="7208">
                  <c:v>1211</c:v>
                </c:pt>
                <c:pt idx="7209">
                  <c:v>1221</c:v>
                </c:pt>
                <c:pt idx="7210">
                  <c:v>1221</c:v>
                </c:pt>
                <c:pt idx="7211">
                  <c:v>1198</c:v>
                </c:pt>
                <c:pt idx="7212">
                  <c:v>1267</c:v>
                </c:pt>
                <c:pt idx="7213">
                  <c:v>1153</c:v>
                </c:pt>
                <c:pt idx="7214">
                  <c:v>1211</c:v>
                </c:pt>
                <c:pt idx="7215">
                  <c:v>1272</c:v>
                </c:pt>
                <c:pt idx="7216">
                  <c:v>1197</c:v>
                </c:pt>
                <c:pt idx="7217">
                  <c:v>1223</c:v>
                </c:pt>
                <c:pt idx="7218">
                  <c:v>1201</c:v>
                </c:pt>
                <c:pt idx="7219">
                  <c:v>1248</c:v>
                </c:pt>
                <c:pt idx="7220">
                  <c:v>1197</c:v>
                </c:pt>
                <c:pt idx="7221">
                  <c:v>1206</c:v>
                </c:pt>
                <c:pt idx="7222">
                  <c:v>1247</c:v>
                </c:pt>
                <c:pt idx="7223">
                  <c:v>1183</c:v>
                </c:pt>
                <c:pt idx="7224">
                  <c:v>1168</c:v>
                </c:pt>
                <c:pt idx="7225">
                  <c:v>1183</c:v>
                </c:pt>
                <c:pt idx="7226">
                  <c:v>1230</c:v>
                </c:pt>
                <c:pt idx="7227">
                  <c:v>1194</c:v>
                </c:pt>
                <c:pt idx="7228">
                  <c:v>1220</c:v>
                </c:pt>
                <c:pt idx="7229">
                  <c:v>1209</c:v>
                </c:pt>
                <c:pt idx="7230">
                  <c:v>1151</c:v>
                </c:pt>
                <c:pt idx="7231">
                  <c:v>1240</c:v>
                </c:pt>
                <c:pt idx="7232">
                  <c:v>1203</c:v>
                </c:pt>
                <c:pt idx="7233">
                  <c:v>1272</c:v>
                </c:pt>
                <c:pt idx="7234">
                  <c:v>1184</c:v>
                </c:pt>
                <c:pt idx="7235">
                  <c:v>1224</c:v>
                </c:pt>
                <c:pt idx="7236">
                  <c:v>1140</c:v>
                </c:pt>
                <c:pt idx="7237">
                  <c:v>1129</c:v>
                </c:pt>
                <c:pt idx="7238">
                  <c:v>1180</c:v>
                </c:pt>
                <c:pt idx="7239">
                  <c:v>1198</c:v>
                </c:pt>
                <c:pt idx="7240">
                  <c:v>1149</c:v>
                </c:pt>
                <c:pt idx="7241">
                  <c:v>1182</c:v>
                </c:pt>
                <c:pt idx="7242">
                  <c:v>1238</c:v>
                </c:pt>
                <c:pt idx="7243">
                  <c:v>1225</c:v>
                </c:pt>
                <c:pt idx="7244">
                  <c:v>1186</c:v>
                </c:pt>
                <c:pt idx="7245">
                  <c:v>1186</c:v>
                </c:pt>
                <c:pt idx="7246">
                  <c:v>1257</c:v>
                </c:pt>
                <c:pt idx="7247">
                  <c:v>1161</c:v>
                </c:pt>
                <c:pt idx="7248">
                  <c:v>1167</c:v>
                </c:pt>
                <c:pt idx="7249">
                  <c:v>1159</c:v>
                </c:pt>
                <c:pt idx="7250">
                  <c:v>1258</c:v>
                </c:pt>
                <c:pt idx="7251">
                  <c:v>1188</c:v>
                </c:pt>
                <c:pt idx="7252">
                  <c:v>1194</c:v>
                </c:pt>
                <c:pt idx="7253">
                  <c:v>1160</c:v>
                </c:pt>
                <c:pt idx="7254">
                  <c:v>1208</c:v>
                </c:pt>
                <c:pt idx="7255">
                  <c:v>1256</c:v>
                </c:pt>
                <c:pt idx="7256">
                  <c:v>1177</c:v>
                </c:pt>
                <c:pt idx="7257">
                  <c:v>1183</c:v>
                </c:pt>
                <c:pt idx="7258">
                  <c:v>1264</c:v>
                </c:pt>
                <c:pt idx="7259">
                  <c:v>1273</c:v>
                </c:pt>
                <c:pt idx="7260">
                  <c:v>1268</c:v>
                </c:pt>
                <c:pt idx="7261">
                  <c:v>1193</c:v>
                </c:pt>
                <c:pt idx="7262">
                  <c:v>1177</c:v>
                </c:pt>
                <c:pt idx="7263">
                  <c:v>1220</c:v>
                </c:pt>
                <c:pt idx="7264">
                  <c:v>1184</c:v>
                </c:pt>
                <c:pt idx="7265">
                  <c:v>1232</c:v>
                </c:pt>
                <c:pt idx="7266">
                  <c:v>1219</c:v>
                </c:pt>
                <c:pt idx="7267">
                  <c:v>1283</c:v>
                </c:pt>
                <c:pt idx="7268">
                  <c:v>1180</c:v>
                </c:pt>
                <c:pt idx="7269">
                  <c:v>1126</c:v>
                </c:pt>
                <c:pt idx="7270">
                  <c:v>1158</c:v>
                </c:pt>
                <c:pt idx="7271">
                  <c:v>1160</c:v>
                </c:pt>
                <c:pt idx="7272">
                  <c:v>1299</c:v>
                </c:pt>
                <c:pt idx="7273">
                  <c:v>1222</c:v>
                </c:pt>
                <c:pt idx="7274">
                  <c:v>1153</c:v>
                </c:pt>
                <c:pt idx="7275">
                  <c:v>1222</c:v>
                </c:pt>
                <c:pt idx="7276">
                  <c:v>1184</c:v>
                </c:pt>
                <c:pt idx="7277">
                  <c:v>1235</c:v>
                </c:pt>
                <c:pt idx="7278">
                  <c:v>1199</c:v>
                </c:pt>
                <c:pt idx="7279">
                  <c:v>1198</c:v>
                </c:pt>
                <c:pt idx="7280">
                  <c:v>1220</c:v>
                </c:pt>
                <c:pt idx="7281">
                  <c:v>1222</c:v>
                </c:pt>
                <c:pt idx="7282">
                  <c:v>1211</c:v>
                </c:pt>
                <c:pt idx="7283">
                  <c:v>1156</c:v>
                </c:pt>
                <c:pt idx="7284">
                  <c:v>1133</c:v>
                </c:pt>
                <c:pt idx="7285">
                  <c:v>1152</c:v>
                </c:pt>
                <c:pt idx="7286">
                  <c:v>1196</c:v>
                </c:pt>
                <c:pt idx="7287">
                  <c:v>1227</c:v>
                </c:pt>
                <c:pt idx="7288">
                  <c:v>1193</c:v>
                </c:pt>
                <c:pt idx="7289">
                  <c:v>1233</c:v>
                </c:pt>
                <c:pt idx="7290">
                  <c:v>1189</c:v>
                </c:pt>
                <c:pt idx="7291">
                  <c:v>1249</c:v>
                </c:pt>
                <c:pt idx="7292">
                  <c:v>1199</c:v>
                </c:pt>
                <c:pt idx="7293">
                  <c:v>1170</c:v>
                </c:pt>
                <c:pt idx="7294">
                  <c:v>1195</c:v>
                </c:pt>
                <c:pt idx="7295">
                  <c:v>1152</c:v>
                </c:pt>
                <c:pt idx="7296">
                  <c:v>1129</c:v>
                </c:pt>
                <c:pt idx="7297">
                  <c:v>1221</c:v>
                </c:pt>
                <c:pt idx="7298">
                  <c:v>1187</c:v>
                </c:pt>
                <c:pt idx="7299">
                  <c:v>1170</c:v>
                </c:pt>
                <c:pt idx="7300">
                  <c:v>1229</c:v>
                </c:pt>
                <c:pt idx="7301">
                  <c:v>1216</c:v>
                </c:pt>
                <c:pt idx="7302">
                  <c:v>1177</c:v>
                </c:pt>
                <c:pt idx="7303">
                  <c:v>1180</c:v>
                </c:pt>
                <c:pt idx="7304">
                  <c:v>1186</c:v>
                </c:pt>
                <c:pt idx="7305">
                  <c:v>1212</c:v>
                </c:pt>
                <c:pt idx="7306">
                  <c:v>1220</c:v>
                </c:pt>
                <c:pt idx="7307">
                  <c:v>1221</c:v>
                </c:pt>
                <c:pt idx="7308">
                  <c:v>1243</c:v>
                </c:pt>
                <c:pt idx="7309">
                  <c:v>1226</c:v>
                </c:pt>
                <c:pt idx="7310">
                  <c:v>1207</c:v>
                </c:pt>
                <c:pt idx="7311">
                  <c:v>1147</c:v>
                </c:pt>
                <c:pt idx="7312">
                  <c:v>1155</c:v>
                </c:pt>
                <c:pt idx="7313">
                  <c:v>1193</c:v>
                </c:pt>
                <c:pt idx="7314">
                  <c:v>1243</c:v>
                </c:pt>
                <c:pt idx="7315">
                  <c:v>1200</c:v>
                </c:pt>
                <c:pt idx="7316">
                  <c:v>1193</c:v>
                </c:pt>
                <c:pt idx="7317">
                  <c:v>1199</c:v>
                </c:pt>
                <c:pt idx="7318">
                  <c:v>1257</c:v>
                </c:pt>
                <c:pt idx="7319">
                  <c:v>1172</c:v>
                </c:pt>
                <c:pt idx="7320">
                  <c:v>1215</c:v>
                </c:pt>
                <c:pt idx="7321">
                  <c:v>1171</c:v>
                </c:pt>
                <c:pt idx="7322">
                  <c:v>1166</c:v>
                </c:pt>
                <c:pt idx="7323">
                  <c:v>1216</c:v>
                </c:pt>
                <c:pt idx="7324">
                  <c:v>1208</c:v>
                </c:pt>
                <c:pt idx="7325">
                  <c:v>1212</c:v>
                </c:pt>
                <c:pt idx="7326">
                  <c:v>1204</c:v>
                </c:pt>
                <c:pt idx="7327">
                  <c:v>1245</c:v>
                </c:pt>
                <c:pt idx="7328">
                  <c:v>1248</c:v>
                </c:pt>
                <c:pt idx="7329">
                  <c:v>1232</c:v>
                </c:pt>
                <c:pt idx="7330">
                  <c:v>1203</c:v>
                </c:pt>
                <c:pt idx="7331">
                  <c:v>1212</c:v>
                </c:pt>
                <c:pt idx="7332">
                  <c:v>1236</c:v>
                </c:pt>
                <c:pt idx="7333">
                  <c:v>1200</c:v>
                </c:pt>
                <c:pt idx="7334">
                  <c:v>1155</c:v>
                </c:pt>
                <c:pt idx="7335">
                  <c:v>1195</c:v>
                </c:pt>
                <c:pt idx="7336">
                  <c:v>1215</c:v>
                </c:pt>
                <c:pt idx="7337">
                  <c:v>1233</c:v>
                </c:pt>
                <c:pt idx="7338">
                  <c:v>1163</c:v>
                </c:pt>
                <c:pt idx="7339">
                  <c:v>1229</c:v>
                </c:pt>
                <c:pt idx="7340">
                  <c:v>1227</c:v>
                </c:pt>
                <c:pt idx="7341">
                  <c:v>1145</c:v>
                </c:pt>
                <c:pt idx="7342">
                  <c:v>1243</c:v>
                </c:pt>
                <c:pt idx="7343">
                  <c:v>1208</c:v>
                </c:pt>
                <c:pt idx="7344">
                  <c:v>1167</c:v>
                </c:pt>
                <c:pt idx="7345">
                  <c:v>1184</c:v>
                </c:pt>
                <c:pt idx="7346">
                  <c:v>1221</c:v>
                </c:pt>
                <c:pt idx="7347">
                  <c:v>1180</c:v>
                </c:pt>
                <c:pt idx="7348">
                  <c:v>1280</c:v>
                </c:pt>
                <c:pt idx="7349">
                  <c:v>1226</c:v>
                </c:pt>
                <c:pt idx="7350">
                  <c:v>1206</c:v>
                </c:pt>
                <c:pt idx="7351">
                  <c:v>1190</c:v>
                </c:pt>
                <c:pt idx="7352">
                  <c:v>1207</c:v>
                </c:pt>
                <c:pt idx="7353">
                  <c:v>1215</c:v>
                </c:pt>
                <c:pt idx="7354">
                  <c:v>1198</c:v>
                </c:pt>
                <c:pt idx="7355">
                  <c:v>1167</c:v>
                </c:pt>
                <c:pt idx="7356">
                  <c:v>1220</c:v>
                </c:pt>
                <c:pt idx="7357">
                  <c:v>1240</c:v>
                </c:pt>
                <c:pt idx="7358">
                  <c:v>1217</c:v>
                </c:pt>
                <c:pt idx="7359">
                  <c:v>1180</c:v>
                </c:pt>
                <c:pt idx="7360">
                  <c:v>1198</c:v>
                </c:pt>
                <c:pt idx="7361">
                  <c:v>1240</c:v>
                </c:pt>
                <c:pt idx="7362">
                  <c:v>1162</c:v>
                </c:pt>
                <c:pt idx="7363">
                  <c:v>1222</c:v>
                </c:pt>
                <c:pt idx="7364">
                  <c:v>1146</c:v>
                </c:pt>
                <c:pt idx="7365">
                  <c:v>1209</c:v>
                </c:pt>
                <c:pt idx="7366">
                  <c:v>1234</c:v>
                </c:pt>
                <c:pt idx="7367">
                  <c:v>1220</c:v>
                </c:pt>
                <c:pt idx="7368">
                  <c:v>1246</c:v>
                </c:pt>
                <c:pt idx="7369">
                  <c:v>1227</c:v>
                </c:pt>
                <c:pt idx="7370">
                  <c:v>1173</c:v>
                </c:pt>
                <c:pt idx="7371">
                  <c:v>1171</c:v>
                </c:pt>
                <c:pt idx="7372">
                  <c:v>1210</c:v>
                </c:pt>
                <c:pt idx="7373">
                  <c:v>1248</c:v>
                </c:pt>
                <c:pt idx="7374">
                  <c:v>1193</c:v>
                </c:pt>
                <c:pt idx="7375">
                  <c:v>1192</c:v>
                </c:pt>
                <c:pt idx="7376">
                  <c:v>1269</c:v>
                </c:pt>
                <c:pt idx="7377">
                  <c:v>1217</c:v>
                </c:pt>
                <c:pt idx="7378">
                  <c:v>1204</c:v>
                </c:pt>
                <c:pt idx="7379">
                  <c:v>1201</c:v>
                </c:pt>
                <c:pt idx="7380">
                  <c:v>1171</c:v>
                </c:pt>
                <c:pt idx="7381">
                  <c:v>1227</c:v>
                </c:pt>
                <c:pt idx="7382">
                  <c:v>1173</c:v>
                </c:pt>
                <c:pt idx="7383">
                  <c:v>1201</c:v>
                </c:pt>
                <c:pt idx="7384">
                  <c:v>1225</c:v>
                </c:pt>
                <c:pt idx="7385">
                  <c:v>1138</c:v>
                </c:pt>
                <c:pt idx="7386">
                  <c:v>1191</c:v>
                </c:pt>
                <c:pt idx="7387">
                  <c:v>1233</c:v>
                </c:pt>
                <c:pt idx="7388">
                  <c:v>1268</c:v>
                </c:pt>
                <c:pt idx="7389">
                  <c:v>1200</c:v>
                </c:pt>
                <c:pt idx="7390">
                  <c:v>1168</c:v>
                </c:pt>
                <c:pt idx="7391">
                  <c:v>1216</c:v>
                </c:pt>
                <c:pt idx="7392">
                  <c:v>1150</c:v>
                </c:pt>
                <c:pt idx="7393">
                  <c:v>1244</c:v>
                </c:pt>
                <c:pt idx="7394">
                  <c:v>1253</c:v>
                </c:pt>
                <c:pt idx="7395">
                  <c:v>1211</c:v>
                </c:pt>
                <c:pt idx="7396">
                  <c:v>1190</c:v>
                </c:pt>
                <c:pt idx="7397">
                  <c:v>1183</c:v>
                </c:pt>
                <c:pt idx="7398">
                  <c:v>1179</c:v>
                </c:pt>
                <c:pt idx="7399">
                  <c:v>1171</c:v>
                </c:pt>
                <c:pt idx="7400">
                  <c:v>1275</c:v>
                </c:pt>
                <c:pt idx="7401">
                  <c:v>1189</c:v>
                </c:pt>
                <c:pt idx="7402">
                  <c:v>1277</c:v>
                </c:pt>
                <c:pt idx="7403">
                  <c:v>1241</c:v>
                </c:pt>
                <c:pt idx="7404">
                  <c:v>1191</c:v>
                </c:pt>
                <c:pt idx="7405">
                  <c:v>1298</c:v>
                </c:pt>
                <c:pt idx="7406">
                  <c:v>1207</c:v>
                </c:pt>
                <c:pt idx="7407">
                  <c:v>1224</c:v>
                </c:pt>
                <c:pt idx="7408">
                  <c:v>1202</c:v>
                </c:pt>
                <c:pt idx="7409">
                  <c:v>1180</c:v>
                </c:pt>
                <c:pt idx="7410">
                  <c:v>1240</c:v>
                </c:pt>
                <c:pt idx="7411">
                  <c:v>1213</c:v>
                </c:pt>
                <c:pt idx="7412">
                  <c:v>1128</c:v>
                </c:pt>
                <c:pt idx="7413">
                  <c:v>1142</c:v>
                </c:pt>
                <c:pt idx="7414">
                  <c:v>1241</c:v>
                </c:pt>
                <c:pt idx="7415">
                  <c:v>1239</c:v>
                </c:pt>
                <c:pt idx="7416">
                  <c:v>1198</c:v>
                </c:pt>
                <c:pt idx="7417">
                  <c:v>1206</c:v>
                </c:pt>
                <c:pt idx="7418">
                  <c:v>1217</c:v>
                </c:pt>
                <c:pt idx="7419">
                  <c:v>1172</c:v>
                </c:pt>
                <c:pt idx="7420">
                  <c:v>1225</c:v>
                </c:pt>
                <c:pt idx="7421">
                  <c:v>1251</c:v>
                </c:pt>
                <c:pt idx="7422">
                  <c:v>1237</c:v>
                </c:pt>
                <c:pt idx="7423">
                  <c:v>1269</c:v>
                </c:pt>
                <c:pt idx="7424">
                  <c:v>1159</c:v>
                </c:pt>
                <c:pt idx="7425">
                  <c:v>1205</c:v>
                </c:pt>
                <c:pt idx="7426">
                  <c:v>1207</c:v>
                </c:pt>
                <c:pt idx="7427">
                  <c:v>1233</c:v>
                </c:pt>
                <c:pt idx="7428">
                  <c:v>1216</c:v>
                </c:pt>
                <c:pt idx="7429">
                  <c:v>1202</c:v>
                </c:pt>
                <c:pt idx="7430">
                  <c:v>1150</c:v>
                </c:pt>
                <c:pt idx="7431">
                  <c:v>1177</c:v>
                </c:pt>
                <c:pt idx="7432">
                  <c:v>1244</c:v>
                </c:pt>
                <c:pt idx="7433">
                  <c:v>1282</c:v>
                </c:pt>
                <c:pt idx="7434">
                  <c:v>1211</c:v>
                </c:pt>
                <c:pt idx="7435">
                  <c:v>1177</c:v>
                </c:pt>
                <c:pt idx="7436">
                  <c:v>1210</c:v>
                </c:pt>
                <c:pt idx="7437">
                  <c:v>1188</c:v>
                </c:pt>
                <c:pt idx="7438">
                  <c:v>1179</c:v>
                </c:pt>
                <c:pt idx="7439">
                  <c:v>1181</c:v>
                </c:pt>
                <c:pt idx="7440">
                  <c:v>1241</c:v>
                </c:pt>
                <c:pt idx="7441">
                  <c:v>1188</c:v>
                </c:pt>
                <c:pt idx="7442">
                  <c:v>1193</c:v>
                </c:pt>
                <c:pt idx="7443">
                  <c:v>1206</c:v>
                </c:pt>
                <c:pt idx="7444">
                  <c:v>1173</c:v>
                </c:pt>
                <c:pt idx="7445">
                  <c:v>1169</c:v>
                </c:pt>
                <c:pt idx="7446">
                  <c:v>1200</c:v>
                </c:pt>
                <c:pt idx="7447">
                  <c:v>1255</c:v>
                </c:pt>
                <c:pt idx="7448">
                  <c:v>1274</c:v>
                </c:pt>
                <c:pt idx="7449">
                  <c:v>1225</c:v>
                </c:pt>
                <c:pt idx="7450">
                  <c:v>1204</c:v>
                </c:pt>
                <c:pt idx="7451">
                  <c:v>1245</c:v>
                </c:pt>
                <c:pt idx="7452">
                  <c:v>1251</c:v>
                </c:pt>
                <c:pt idx="7453">
                  <c:v>1189</c:v>
                </c:pt>
                <c:pt idx="7454">
                  <c:v>1296</c:v>
                </c:pt>
                <c:pt idx="7455">
                  <c:v>1236</c:v>
                </c:pt>
                <c:pt idx="7456">
                  <c:v>1218</c:v>
                </c:pt>
                <c:pt idx="7457">
                  <c:v>1305</c:v>
                </c:pt>
                <c:pt idx="7458">
                  <c:v>1183</c:v>
                </c:pt>
                <c:pt idx="7459">
                  <c:v>1213</c:v>
                </c:pt>
                <c:pt idx="7460">
                  <c:v>1160</c:v>
                </c:pt>
                <c:pt idx="7461">
                  <c:v>1212</c:v>
                </c:pt>
                <c:pt idx="7462">
                  <c:v>1204</c:v>
                </c:pt>
                <c:pt idx="7463">
                  <c:v>1251</c:v>
                </c:pt>
                <c:pt idx="7464">
                  <c:v>1246</c:v>
                </c:pt>
                <c:pt idx="7465">
                  <c:v>1244</c:v>
                </c:pt>
                <c:pt idx="7466">
                  <c:v>1211</c:v>
                </c:pt>
                <c:pt idx="7467">
                  <c:v>1195</c:v>
                </c:pt>
                <c:pt idx="7468">
                  <c:v>1219</c:v>
                </c:pt>
                <c:pt idx="7469">
                  <c:v>1210</c:v>
                </c:pt>
                <c:pt idx="7470">
                  <c:v>1127</c:v>
                </c:pt>
                <c:pt idx="7471">
                  <c:v>1190</c:v>
                </c:pt>
                <c:pt idx="7472">
                  <c:v>1243</c:v>
                </c:pt>
                <c:pt idx="7473">
                  <c:v>1224</c:v>
                </c:pt>
                <c:pt idx="7474">
                  <c:v>1237</c:v>
                </c:pt>
                <c:pt idx="7475">
                  <c:v>1185</c:v>
                </c:pt>
                <c:pt idx="7476">
                  <c:v>1223</c:v>
                </c:pt>
                <c:pt idx="7477">
                  <c:v>1241</c:v>
                </c:pt>
                <c:pt idx="7478">
                  <c:v>1251</c:v>
                </c:pt>
                <c:pt idx="7479">
                  <c:v>1188</c:v>
                </c:pt>
                <c:pt idx="7480">
                  <c:v>1165</c:v>
                </c:pt>
                <c:pt idx="7481">
                  <c:v>1207</c:v>
                </c:pt>
                <c:pt idx="7482">
                  <c:v>1263</c:v>
                </c:pt>
                <c:pt idx="7483">
                  <c:v>1277</c:v>
                </c:pt>
                <c:pt idx="7484">
                  <c:v>1182</c:v>
                </c:pt>
                <c:pt idx="7485">
                  <c:v>1187</c:v>
                </c:pt>
                <c:pt idx="7486">
                  <c:v>1236</c:v>
                </c:pt>
                <c:pt idx="7487">
                  <c:v>1222</c:v>
                </c:pt>
                <c:pt idx="7488">
                  <c:v>1210</c:v>
                </c:pt>
                <c:pt idx="7489">
                  <c:v>1158</c:v>
                </c:pt>
                <c:pt idx="7490">
                  <c:v>1235</c:v>
                </c:pt>
                <c:pt idx="7491">
                  <c:v>1282</c:v>
                </c:pt>
                <c:pt idx="7492">
                  <c:v>1213</c:v>
                </c:pt>
                <c:pt idx="7493">
                  <c:v>1262</c:v>
                </c:pt>
                <c:pt idx="7494">
                  <c:v>1265</c:v>
                </c:pt>
                <c:pt idx="7495">
                  <c:v>1260</c:v>
                </c:pt>
                <c:pt idx="7496">
                  <c:v>1194</c:v>
                </c:pt>
                <c:pt idx="7497">
                  <c:v>1198</c:v>
                </c:pt>
                <c:pt idx="7498">
                  <c:v>1176</c:v>
                </c:pt>
                <c:pt idx="7499">
                  <c:v>1194</c:v>
                </c:pt>
                <c:pt idx="7500">
                  <c:v>1208</c:v>
                </c:pt>
                <c:pt idx="7501">
                  <c:v>1187</c:v>
                </c:pt>
                <c:pt idx="7502">
                  <c:v>1202</c:v>
                </c:pt>
                <c:pt idx="7503">
                  <c:v>1202</c:v>
                </c:pt>
                <c:pt idx="7504">
                  <c:v>1182</c:v>
                </c:pt>
                <c:pt idx="7505">
                  <c:v>1219</c:v>
                </c:pt>
                <c:pt idx="7506">
                  <c:v>1263</c:v>
                </c:pt>
                <c:pt idx="7507">
                  <c:v>1189</c:v>
                </c:pt>
                <c:pt idx="7508">
                  <c:v>1265</c:v>
                </c:pt>
                <c:pt idx="7509">
                  <c:v>1228</c:v>
                </c:pt>
                <c:pt idx="7510">
                  <c:v>1251</c:v>
                </c:pt>
                <c:pt idx="7511">
                  <c:v>1205</c:v>
                </c:pt>
                <c:pt idx="7512">
                  <c:v>1227</c:v>
                </c:pt>
                <c:pt idx="7513">
                  <c:v>1212</c:v>
                </c:pt>
                <c:pt idx="7514">
                  <c:v>1210</c:v>
                </c:pt>
                <c:pt idx="7515">
                  <c:v>1220</c:v>
                </c:pt>
                <c:pt idx="7516">
                  <c:v>1206</c:v>
                </c:pt>
                <c:pt idx="7517">
                  <c:v>1219</c:v>
                </c:pt>
                <c:pt idx="7518">
                  <c:v>1257</c:v>
                </c:pt>
                <c:pt idx="7519">
                  <c:v>1192</c:v>
                </c:pt>
                <c:pt idx="7520">
                  <c:v>1165</c:v>
                </c:pt>
                <c:pt idx="7521">
                  <c:v>1245</c:v>
                </c:pt>
                <c:pt idx="7522">
                  <c:v>1185</c:v>
                </c:pt>
                <c:pt idx="7523">
                  <c:v>1205</c:v>
                </c:pt>
                <c:pt idx="7524">
                  <c:v>1280</c:v>
                </c:pt>
                <c:pt idx="7525">
                  <c:v>1251</c:v>
                </c:pt>
                <c:pt idx="7526">
                  <c:v>1269</c:v>
                </c:pt>
                <c:pt idx="7527">
                  <c:v>1178</c:v>
                </c:pt>
                <c:pt idx="7528">
                  <c:v>1270</c:v>
                </c:pt>
                <c:pt idx="7529">
                  <c:v>1215</c:v>
                </c:pt>
                <c:pt idx="7530">
                  <c:v>1226</c:v>
                </c:pt>
                <c:pt idx="7531">
                  <c:v>1177</c:v>
                </c:pt>
                <c:pt idx="7532">
                  <c:v>1254</c:v>
                </c:pt>
                <c:pt idx="7533">
                  <c:v>1283</c:v>
                </c:pt>
                <c:pt idx="7534">
                  <c:v>1241</c:v>
                </c:pt>
                <c:pt idx="7535">
                  <c:v>1252</c:v>
                </c:pt>
                <c:pt idx="7536">
                  <c:v>1261</c:v>
                </c:pt>
                <c:pt idx="7537">
                  <c:v>1170</c:v>
                </c:pt>
                <c:pt idx="7538">
                  <c:v>1275</c:v>
                </c:pt>
                <c:pt idx="7539">
                  <c:v>1238</c:v>
                </c:pt>
                <c:pt idx="7540">
                  <c:v>1262</c:v>
                </c:pt>
                <c:pt idx="7541">
                  <c:v>1251</c:v>
                </c:pt>
                <c:pt idx="7542">
                  <c:v>1243</c:v>
                </c:pt>
                <c:pt idx="7543">
                  <c:v>1176</c:v>
                </c:pt>
                <c:pt idx="7544">
                  <c:v>1206</c:v>
                </c:pt>
                <c:pt idx="7545">
                  <c:v>1253</c:v>
                </c:pt>
                <c:pt idx="7546">
                  <c:v>1241</c:v>
                </c:pt>
                <c:pt idx="7547">
                  <c:v>1205</c:v>
                </c:pt>
                <c:pt idx="7548">
                  <c:v>1192</c:v>
                </c:pt>
                <c:pt idx="7549">
                  <c:v>1223</c:v>
                </c:pt>
                <c:pt idx="7550">
                  <c:v>1291</c:v>
                </c:pt>
                <c:pt idx="7551">
                  <c:v>1193</c:v>
                </c:pt>
                <c:pt idx="7552">
                  <c:v>1260</c:v>
                </c:pt>
                <c:pt idx="7553">
                  <c:v>1252</c:v>
                </c:pt>
                <c:pt idx="7554">
                  <c:v>1180</c:v>
                </c:pt>
                <c:pt idx="7555">
                  <c:v>1181</c:v>
                </c:pt>
                <c:pt idx="7556">
                  <c:v>1239</c:v>
                </c:pt>
                <c:pt idx="7557">
                  <c:v>1244</c:v>
                </c:pt>
                <c:pt idx="7558">
                  <c:v>1230</c:v>
                </c:pt>
                <c:pt idx="7559">
                  <c:v>1194</c:v>
                </c:pt>
                <c:pt idx="7560">
                  <c:v>1216</c:v>
                </c:pt>
                <c:pt idx="7561">
                  <c:v>1232</c:v>
                </c:pt>
                <c:pt idx="7562">
                  <c:v>1242</c:v>
                </c:pt>
                <c:pt idx="7563">
                  <c:v>1249</c:v>
                </c:pt>
                <c:pt idx="7564">
                  <c:v>1268</c:v>
                </c:pt>
                <c:pt idx="7565">
                  <c:v>1220</c:v>
                </c:pt>
                <c:pt idx="7566">
                  <c:v>1204</c:v>
                </c:pt>
                <c:pt idx="7567">
                  <c:v>1191</c:v>
                </c:pt>
                <c:pt idx="7568">
                  <c:v>1244</c:v>
                </c:pt>
                <c:pt idx="7569">
                  <c:v>1247</c:v>
                </c:pt>
                <c:pt idx="7570">
                  <c:v>1257</c:v>
                </c:pt>
                <c:pt idx="7571">
                  <c:v>1244</c:v>
                </c:pt>
                <c:pt idx="7572">
                  <c:v>1201</c:v>
                </c:pt>
                <c:pt idx="7573">
                  <c:v>1215</c:v>
                </c:pt>
                <c:pt idx="7574">
                  <c:v>1167</c:v>
                </c:pt>
                <c:pt idx="7575">
                  <c:v>1223</c:v>
                </c:pt>
                <c:pt idx="7576">
                  <c:v>1202</c:v>
                </c:pt>
                <c:pt idx="7577">
                  <c:v>1173</c:v>
                </c:pt>
                <c:pt idx="7578">
                  <c:v>1199</c:v>
                </c:pt>
                <c:pt idx="7579">
                  <c:v>1222</c:v>
                </c:pt>
                <c:pt idx="7580">
                  <c:v>1244</c:v>
                </c:pt>
                <c:pt idx="7581">
                  <c:v>1242</c:v>
                </c:pt>
                <c:pt idx="7582">
                  <c:v>1203</c:v>
                </c:pt>
                <c:pt idx="7583">
                  <c:v>1228</c:v>
                </c:pt>
                <c:pt idx="7584">
                  <c:v>1202</c:v>
                </c:pt>
                <c:pt idx="7585">
                  <c:v>1161</c:v>
                </c:pt>
                <c:pt idx="7586">
                  <c:v>1197</c:v>
                </c:pt>
                <c:pt idx="7587">
                  <c:v>1193</c:v>
                </c:pt>
                <c:pt idx="7588">
                  <c:v>1200</c:v>
                </c:pt>
                <c:pt idx="7589">
                  <c:v>1249</c:v>
                </c:pt>
                <c:pt idx="7590">
                  <c:v>1272</c:v>
                </c:pt>
                <c:pt idx="7591">
                  <c:v>1252</c:v>
                </c:pt>
                <c:pt idx="7592">
                  <c:v>1235</c:v>
                </c:pt>
                <c:pt idx="7593">
                  <c:v>1237</c:v>
                </c:pt>
                <c:pt idx="7594">
                  <c:v>1278</c:v>
                </c:pt>
                <c:pt idx="7595">
                  <c:v>1172</c:v>
                </c:pt>
                <c:pt idx="7596">
                  <c:v>1215</c:v>
                </c:pt>
                <c:pt idx="7597">
                  <c:v>1220</c:v>
                </c:pt>
                <c:pt idx="7598">
                  <c:v>1193</c:v>
                </c:pt>
                <c:pt idx="7599">
                  <c:v>1183</c:v>
                </c:pt>
                <c:pt idx="7600">
                  <c:v>1147</c:v>
                </c:pt>
                <c:pt idx="7601">
                  <c:v>1194</c:v>
                </c:pt>
                <c:pt idx="7602">
                  <c:v>1206</c:v>
                </c:pt>
                <c:pt idx="7603">
                  <c:v>1210</c:v>
                </c:pt>
                <c:pt idx="7604">
                  <c:v>1170</c:v>
                </c:pt>
                <c:pt idx="7605">
                  <c:v>1223</c:v>
                </c:pt>
                <c:pt idx="7606">
                  <c:v>1257</c:v>
                </c:pt>
                <c:pt idx="7607">
                  <c:v>1220</c:v>
                </c:pt>
                <c:pt idx="7608">
                  <c:v>1232</c:v>
                </c:pt>
                <c:pt idx="7609">
                  <c:v>1237</c:v>
                </c:pt>
                <c:pt idx="7610">
                  <c:v>1230</c:v>
                </c:pt>
                <c:pt idx="7611">
                  <c:v>1252</c:v>
                </c:pt>
                <c:pt idx="7612">
                  <c:v>1301</c:v>
                </c:pt>
                <c:pt idx="7613">
                  <c:v>1240</c:v>
                </c:pt>
                <c:pt idx="7614">
                  <c:v>1226</c:v>
                </c:pt>
                <c:pt idx="7615">
                  <c:v>1241</c:v>
                </c:pt>
                <c:pt idx="7616">
                  <c:v>1235</c:v>
                </c:pt>
                <c:pt idx="7617">
                  <c:v>1230</c:v>
                </c:pt>
                <c:pt idx="7618">
                  <c:v>1184</c:v>
                </c:pt>
                <c:pt idx="7619">
                  <c:v>1212</c:v>
                </c:pt>
                <c:pt idx="7620">
                  <c:v>1264</c:v>
                </c:pt>
                <c:pt idx="7621">
                  <c:v>1228</c:v>
                </c:pt>
                <c:pt idx="7622">
                  <c:v>1195</c:v>
                </c:pt>
                <c:pt idx="7623">
                  <c:v>1219</c:v>
                </c:pt>
                <c:pt idx="7624">
                  <c:v>1242</c:v>
                </c:pt>
                <c:pt idx="7625">
                  <c:v>1236</c:v>
                </c:pt>
                <c:pt idx="7626">
                  <c:v>1239</c:v>
                </c:pt>
                <c:pt idx="7627">
                  <c:v>1232</c:v>
                </c:pt>
                <c:pt idx="7628">
                  <c:v>1242</c:v>
                </c:pt>
                <c:pt idx="7629">
                  <c:v>1195</c:v>
                </c:pt>
                <c:pt idx="7630">
                  <c:v>1221</c:v>
                </c:pt>
                <c:pt idx="7631">
                  <c:v>1228</c:v>
                </c:pt>
                <c:pt idx="7632">
                  <c:v>1198</c:v>
                </c:pt>
                <c:pt idx="7633">
                  <c:v>1164</c:v>
                </c:pt>
                <c:pt idx="7634">
                  <c:v>1204</c:v>
                </c:pt>
                <c:pt idx="7635">
                  <c:v>1245</c:v>
                </c:pt>
                <c:pt idx="7636">
                  <c:v>1182</c:v>
                </c:pt>
                <c:pt idx="7637">
                  <c:v>1228</c:v>
                </c:pt>
                <c:pt idx="7638">
                  <c:v>1191</c:v>
                </c:pt>
                <c:pt idx="7639">
                  <c:v>1245</c:v>
                </c:pt>
                <c:pt idx="7640">
                  <c:v>1247</c:v>
                </c:pt>
                <c:pt idx="7641">
                  <c:v>1208</c:v>
                </c:pt>
                <c:pt idx="7642">
                  <c:v>1244</c:v>
                </c:pt>
                <c:pt idx="7643">
                  <c:v>1235</c:v>
                </c:pt>
                <c:pt idx="7644">
                  <c:v>1227</c:v>
                </c:pt>
                <c:pt idx="7645">
                  <c:v>1200</c:v>
                </c:pt>
                <c:pt idx="7646">
                  <c:v>1217</c:v>
                </c:pt>
                <c:pt idx="7647">
                  <c:v>1216</c:v>
                </c:pt>
                <c:pt idx="7648">
                  <c:v>1209</c:v>
                </c:pt>
                <c:pt idx="7649">
                  <c:v>1206</c:v>
                </c:pt>
                <c:pt idx="7650">
                  <c:v>1232</c:v>
                </c:pt>
                <c:pt idx="7651">
                  <c:v>1263</c:v>
                </c:pt>
                <c:pt idx="7652">
                  <c:v>1236</c:v>
                </c:pt>
                <c:pt idx="7653">
                  <c:v>1240</c:v>
                </c:pt>
                <c:pt idx="7654">
                  <c:v>1220</c:v>
                </c:pt>
                <c:pt idx="7655">
                  <c:v>1243</c:v>
                </c:pt>
                <c:pt idx="7656">
                  <c:v>1241</c:v>
                </c:pt>
                <c:pt idx="7657">
                  <c:v>1222</c:v>
                </c:pt>
                <c:pt idx="7658">
                  <c:v>1221</c:v>
                </c:pt>
                <c:pt idx="7659">
                  <c:v>1177</c:v>
                </c:pt>
                <c:pt idx="7660">
                  <c:v>1208</c:v>
                </c:pt>
                <c:pt idx="7661">
                  <c:v>1203</c:v>
                </c:pt>
                <c:pt idx="7662">
                  <c:v>1189</c:v>
                </c:pt>
                <c:pt idx="7663">
                  <c:v>1218</c:v>
                </c:pt>
                <c:pt idx="7664">
                  <c:v>1249</c:v>
                </c:pt>
                <c:pt idx="7665">
                  <c:v>1155</c:v>
                </c:pt>
                <c:pt idx="7666">
                  <c:v>1211</c:v>
                </c:pt>
                <c:pt idx="7667">
                  <c:v>1189</c:v>
                </c:pt>
                <c:pt idx="7668">
                  <c:v>1279</c:v>
                </c:pt>
                <c:pt idx="7669">
                  <c:v>1261</c:v>
                </c:pt>
                <c:pt idx="7670">
                  <c:v>1213</c:v>
                </c:pt>
                <c:pt idx="7671">
                  <c:v>1235</c:v>
                </c:pt>
                <c:pt idx="7672">
                  <c:v>1253</c:v>
                </c:pt>
                <c:pt idx="7673">
                  <c:v>1220</c:v>
                </c:pt>
                <c:pt idx="7674">
                  <c:v>1212</c:v>
                </c:pt>
                <c:pt idx="7675">
                  <c:v>1226</c:v>
                </c:pt>
                <c:pt idx="7676">
                  <c:v>1217</c:v>
                </c:pt>
                <c:pt idx="7677">
                  <c:v>1241</c:v>
                </c:pt>
                <c:pt idx="7678">
                  <c:v>1240</c:v>
                </c:pt>
                <c:pt idx="7679">
                  <c:v>1273</c:v>
                </c:pt>
                <c:pt idx="7680">
                  <c:v>1217</c:v>
                </c:pt>
                <c:pt idx="7681">
                  <c:v>1156</c:v>
                </c:pt>
                <c:pt idx="7682">
                  <c:v>1242</c:v>
                </c:pt>
                <c:pt idx="7683">
                  <c:v>1225</c:v>
                </c:pt>
                <c:pt idx="7684">
                  <c:v>1210</c:v>
                </c:pt>
                <c:pt idx="7685">
                  <c:v>1218</c:v>
                </c:pt>
                <c:pt idx="7686">
                  <c:v>1192</c:v>
                </c:pt>
                <c:pt idx="7687">
                  <c:v>1254</c:v>
                </c:pt>
                <c:pt idx="7688">
                  <c:v>1205</c:v>
                </c:pt>
                <c:pt idx="7689">
                  <c:v>1240</c:v>
                </c:pt>
                <c:pt idx="7690">
                  <c:v>1240</c:v>
                </c:pt>
                <c:pt idx="7691">
                  <c:v>1213</c:v>
                </c:pt>
                <c:pt idx="7692">
                  <c:v>1213</c:v>
                </c:pt>
                <c:pt idx="7693">
                  <c:v>1212</c:v>
                </c:pt>
                <c:pt idx="7694">
                  <c:v>1162</c:v>
                </c:pt>
                <c:pt idx="7695">
                  <c:v>1190</c:v>
                </c:pt>
                <c:pt idx="7696">
                  <c:v>1187</c:v>
                </c:pt>
                <c:pt idx="7697">
                  <c:v>1221</c:v>
                </c:pt>
                <c:pt idx="7698">
                  <c:v>1174</c:v>
                </c:pt>
                <c:pt idx="7699">
                  <c:v>1209</c:v>
                </c:pt>
                <c:pt idx="7700">
                  <c:v>1230</c:v>
                </c:pt>
                <c:pt idx="7701">
                  <c:v>1201</c:v>
                </c:pt>
                <c:pt idx="7702">
                  <c:v>1202</c:v>
                </c:pt>
                <c:pt idx="7703">
                  <c:v>1216</c:v>
                </c:pt>
                <c:pt idx="7704">
                  <c:v>1262</c:v>
                </c:pt>
                <c:pt idx="7705">
                  <c:v>1203</c:v>
                </c:pt>
                <c:pt idx="7706">
                  <c:v>1240</c:v>
                </c:pt>
                <c:pt idx="7707">
                  <c:v>1221</c:v>
                </c:pt>
                <c:pt idx="7708">
                  <c:v>1177</c:v>
                </c:pt>
                <c:pt idx="7709">
                  <c:v>1177</c:v>
                </c:pt>
                <c:pt idx="7710">
                  <c:v>1202</c:v>
                </c:pt>
                <c:pt idx="7711">
                  <c:v>1209</c:v>
                </c:pt>
                <c:pt idx="7712">
                  <c:v>1195</c:v>
                </c:pt>
                <c:pt idx="7713">
                  <c:v>1214</c:v>
                </c:pt>
                <c:pt idx="7714">
                  <c:v>1230</c:v>
                </c:pt>
                <c:pt idx="7715">
                  <c:v>1203</c:v>
                </c:pt>
                <c:pt idx="7716">
                  <c:v>1254</c:v>
                </c:pt>
                <c:pt idx="7717">
                  <c:v>1153</c:v>
                </c:pt>
                <c:pt idx="7718">
                  <c:v>1236</c:v>
                </c:pt>
                <c:pt idx="7719">
                  <c:v>1212</c:v>
                </c:pt>
                <c:pt idx="7720">
                  <c:v>1227</c:v>
                </c:pt>
                <c:pt idx="7721">
                  <c:v>1199</c:v>
                </c:pt>
                <c:pt idx="7722">
                  <c:v>1163</c:v>
                </c:pt>
                <c:pt idx="7723">
                  <c:v>1167</c:v>
                </c:pt>
                <c:pt idx="7724">
                  <c:v>1194</c:v>
                </c:pt>
                <c:pt idx="7725">
                  <c:v>1180</c:v>
                </c:pt>
                <c:pt idx="7726">
                  <c:v>1226</c:v>
                </c:pt>
                <c:pt idx="7727">
                  <c:v>1197</c:v>
                </c:pt>
                <c:pt idx="7728">
                  <c:v>1208</c:v>
                </c:pt>
                <c:pt idx="7729">
                  <c:v>1167</c:v>
                </c:pt>
                <c:pt idx="7730">
                  <c:v>1187</c:v>
                </c:pt>
                <c:pt idx="7731">
                  <c:v>1173</c:v>
                </c:pt>
                <c:pt idx="7732">
                  <c:v>1265</c:v>
                </c:pt>
                <c:pt idx="7733">
                  <c:v>1221</c:v>
                </c:pt>
                <c:pt idx="7734">
                  <c:v>1245</c:v>
                </c:pt>
                <c:pt idx="7735">
                  <c:v>1164</c:v>
                </c:pt>
                <c:pt idx="7736">
                  <c:v>1210</c:v>
                </c:pt>
                <c:pt idx="7737">
                  <c:v>1156</c:v>
                </c:pt>
                <c:pt idx="7738">
                  <c:v>1223</c:v>
                </c:pt>
                <c:pt idx="7739">
                  <c:v>1229</c:v>
                </c:pt>
                <c:pt idx="7740">
                  <c:v>1209</c:v>
                </c:pt>
                <c:pt idx="7741">
                  <c:v>1165</c:v>
                </c:pt>
                <c:pt idx="7742">
                  <c:v>1256</c:v>
                </c:pt>
                <c:pt idx="7743">
                  <c:v>1191</c:v>
                </c:pt>
                <c:pt idx="7744">
                  <c:v>1174</c:v>
                </c:pt>
                <c:pt idx="7745">
                  <c:v>1227</c:v>
                </c:pt>
                <c:pt idx="7746">
                  <c:v>1212</c:v>
                </c:pt>
                <c:pt idx="7747">
                  <c:v>1189</c:v>
                </c:pt>
                <c:pt idx="7748">
                  <c:v>1183</c:v>
                </c:pt>
                <c:pt idx="7749">
                  <c:v>1210</c:v>
                </c:pt>
                <c:pt idx="7750">
                  <c:v>1218</c:v>
                </c:pt>
                <c:pt idx="7751">
                  <c:v>1224</c:v>
                </c:pt>
                <c:pt idx="7752">
                  <c:v>1249</c:v>
                </c:pt>
                <c:pt idx="7753">
                  <c:v>1213</c:v>
                </c:pt>
                <c:pt idx="7754">
                  <c:v>1223</c:v>
                </c:pt>
                <c:pt idx="7755">
                  <c:v>1214</c:v>
                </c:pt>
                <c:pt idx="7756">
                  <c:v>1228</c:v>
                </c:pt>
                <c:pt idx="7757">
                  <c:v>1171</c:v>
                </c:pt>
                <c:pt idx="7758">
                  <c:v>1215</c:v>
                </c:pt>
                <c:pt idx="7759">
                  <c:v>1193</c:v>
                </c:pt>
                <c:pt idx="7760">
                  <c:v>1219</c:v>
                </c:pt>
                <c:pt idx="7761">
                  <c:v>1203</c:v>
                </c:pt>
                <c:pt idx="7762">
                  <c:v>1225</c:v>
                </c:pt>
                <c:pt idx="7763">
                  <c:v>1237</c:v>
                </c:pt>
                <c:pt idx="7764">
                  <c:v>1244</c:v>
                </c:pt>
                <c:pt idx="7765">
                  <c:v>1185</c:v>
                </c:pt>
                <c:pt idx="7766">
                  <c:v>1173</c:v>
                </c:pt>
                <c:pt idx="7767">
                  <c:v>1185</c:v>
                </c:pt>
                <c:pt idx="7768">
                  <c:v>1253</c:v>
                </c:pt>
                <c:pt idx="7769">
                  <c:v>1210</c:v>
                </c:pt>
                <c:pt idx="7770">
                  <c:v>1231</c:v>
                </c:pt>
                <c:pt idx="7771">
                  <c:v>1227</c:v>
                </c:pt>
                <c:pt idx="7772">
                  <c:v>1179</c:v>
                </c:pt>
                <c:pt idx="7773">
                  <c:v>1162</c:v>
                </c:pt>
                <c:pt idx="7774">
                  <c:v>1237</c:v>
                </c:pt>
                <c:pt idx="7775">
                  <c:v>1221</c:v>
                </c:pt>
                <c:pt idx="7776">
                  <c:v>1191</c:v>
                </c:pt>
                <c:pt idx="7777">
                  <c:v>1199</c:v>
                </c:pt>
                <c:pt idx="7778">
                  <c:v>1238</c:v>
                </c:pt>
                <c:pt idx="7779">
                  <c:v>1204</c:v>
                </c:pt>
                <c:pt idx="7780">
                  <c:v>1232</c:v>
                </c:pt>
                <c:pt idx="7781">
                  <c:v>1199</c:v>
                </c:pt>
                <c:pt idx="7782">
                  <c:v>1203</c:v>
                </c:pt>
                <c:pt idx="7783">
                  <c:v>1233</c:v>
                </c:pt>
                <c:pt idx="7784">
                  <c:v>1204</c:v>
                </c:pt>
                <c:pt idx="7785">
                  <c:v>1194</c:v>
                </c:pt>
                <c:pt idx="7786">
                  <c:v>1183</c:v>
                </c:pt>
                <c:pt idx="7787">
                  <c:v>1213</c:v>
                </c:pt>
                <c:pt idx="7788">
                  <c:v>1212</c:v>
                </c:pt>
                <c:pt idx="7789">
                  <c:v>1167</c:v>
                </c:pt>
                <c:pt idx="7790">
                  <c:v>1231</c:v>
                </c:pt>
                <c:pt idx="7791">
                  <c:v>1198</c:v>
                </c:pt>
                <c:pt idx="7792">
                  <c:v>1195</c:v>
                </c:pt>
                <c:pt idx="7793">
                  <c:v>1188</c:v>
                </c:pt>
                <c:pt idx="7794">
                  <c:v>1243</c:v>
                </c:pt>
                <c:pt idx="7795">
                  <c:v>1208</c:v>
                </c:pt>
                <c:pt idx="7796">
                  <c:v>1238</c:v>
                </c:pt>
                <c:pt idx="7797">
                  <c:v>1188</c:v>
                </c:pt>
                <c:pt idx="7798">
                  <c:v>1208</c:v>
                </c:pt>
                <c:pt idx="7799">
                  <c:v>1242</c:v>
                </c:pt>
                <c:pt idx="7800">
                  <c:v>1185</c:v>
                </c:pt>
                <c:pt idx="7801">
                  <c:v>1181</c:v>
                </c:pt>
                <c:pt idx="7802">
                  <c:v>1197</c:v>
                </c:pt>
                <c:pt idx="7803">
                  <c:v>1221</c:v>
                </c:pt>
                <c:pt idx="7804">
                  <c:v>1220</c:v>
                </c:pt>
                <c:pt idx="7805">
                  <c:v>1243</c:v>
                </c:pt>
                <c:pt idx="7806">
                  <c:v>1207</c:v>
                </c:pt>
                <c:pt idx="7807">
                  <c:v>1222</c:v>
                </c:pt>
                <c:pt idx="7808">
                  <c:v>1170</c:v>
                </c:pt>
                <c:pt idx="7809">
                  <c:v>1243</c:v>
                </c:pt>
                <c:pt idx="7810">
                  <c:v>1220</c:v>
                </c:pt>
                <c:pt idx="7811">
                  <c:v>1237</c:v>
                </c:pt>
                <c:pt idx="7812">
                  <c:v>1251</c:v>
                </c:pt>
                <c:pt idx="7813">
                  <c:v>1203</c:v>
                </c:pt>
                <c:pt idx="7814">
                  <c:v>1150</c:v>
                </c:pt>
                <c:pt idx="7815">
                  <c:v>1158</c:v>
                </c:pt>
                <c:pt idx="7816">
                  <c:v>1219</c:v>
                </c:pt>
                <c:pt idx="7817">
                  <c:v>1188</c:v>
                </c:pt>
                <c:pt idx="7818">
                  <c:v>1178</c:v>
                </c:pt>
                <c:pt idx="7819">
                  <c:v>1220</c:v>
                </c:pt>
                <c:pt idx="7820">
                  <c:v>1169</c:v>
                </c:pt>
                <c:pt idx="7821">
                  <c:v>1180</c:v>
                </c:pt>
                <c:pt idx="7822">
                  <c:v>1216</c:v>
                </c:pt>
                <c:pt idx="7823">
                  <c:v>1234</c:v>
                </c:pt>
                <c:pt idx="7824">
                  <c:v>1217</c:v>
                </c:pt>
                <c:pt idx="7825">
                  <c:v>1173</c:v>
                </c:pt>
                <c:pt idx="7826">
                  <c:v>1165</c:v>
                </c:pt>
                <c:pt idx="7827">
                  <c:v>1168</c:v>
                </c:pt>
                <c:pt idx="7828">
                  <c:v>1166</c:v>
                </c:pt>
                <c:pt idx="7829">
                  <c:v>1187</c:v>
                </c:pt>
                <c:pt idx="7830">
                  <c:v>1243</c:v>
                </c:pt>
                <c:pt idx="7831">
                  <c:v>1232</c:v>
                </c:pt>
                <c:pt idx="7832">
                  <c:v>1188</c:v>
                </c:pt>
                <c:pt idx="7833">
                  <c:v>1175</c:v>
                </c:pt>
                <c:pt idx="7834">
                  <c:v>1203</c:v>
                </c:pt>
                <c:pt idx="7835">
                  <c:v>1184</c:v>
                </c:pt>
                <c:pt idx="7836">
                  <c:v>1272</c:v>
                </c:pt>
                <c:pt idx="7837">
                  <c:v>1176</c:v>
                </c:pt>
                <c:pt idx="7838">
                  <c:v>1213</c:v>
                </c:pt>
                <c:pt idx="7839">
                  <c:v>1209</c:v>
                </c:pt>
                <c:pt idx="7840">
                  <c:v>1216</c:v>
                </c:pt>
                <c:pt idx="7841">
                  <c:v>1139</c:v>
                </c:pt>
                <c:pt idx="7842">
                  <c:v>1177</c:v>
                </c:pt>
                <c:pt idx="7843">
                  <c:v>1252</c:v>
                </c:pt>
                <c:pt idx="7844">
                  <c:v>1158</c:v>
                </c:pt>
                <c:pt idx="7845">
                  <c:v>1205</c:v>
                </c:pt>
                <c:pt idx="7846">
                  <c:v>1213</c:v>
                </c:pt>
                <c:pt idx="7847">
                  <c:v>1235</c:v>
                </c:pt>
                <c:pt idx="7848">
                  <c:v>1123</c:v>
                </c:pt>
                <c:pt idx="7849">
                  <c:v>1238</c:v>
                </c:pt>
                <c:pt idx="7850">
                  <c:v>1245</c:v>
                </c:pt>
                <c:pt idx="7851">
                  <c:v>1198</c:v>
                </c:pt>
                <c:pt idx="7852">
                  <c:v>1222</c:v>
                </c:pt>
                <c:pt idx="7853">
                  <c:v>1157</c:v>
                </c:pt>
                <c:pt idx="7854">
                  <c:v>1279</c:v>
                </c:pt>
                <c:pt idx="7855">
                  <c:v>1224</c:v>
                </c:pt>
                <c:pt idx="7856">
                  <c:v>1225</c:v>
                </c:pt>
                <c:pt idx="7857">
                  <c:v>1247</c:v>
                </c:pt>
                <c:pt idx="7858">
                  <c:v>1239</c:v>
                </c:pt>
                <c:pt idx="7859">
                  <c:v>1198</c:v>
                </c:pt>
                <c:pt idx="7860">
                  <c:v>1192</c:v>
                </c:pt>
                <c:pt idx="7861">
                  <c:v>1229</c:v>
                </c:pt>
                <c:pt idx="7862">
                  <c:v>1204</c:v>
                </c:pt>
                <c:pt idx="7863">
                  <c:v>1191</c:v>
                </c:pt>
                <c:pt idx="7864">
                  <c:v>1213</c:v>
                </c:pt>
                <c:pt idx="7865">
                  <c:v>1224</c:v>
                </c:pt>
                <c:pt idx="7866">
                  <c:v>1193</c:v>
                </c:pt>
                <c:pt idx="7867">
                  <c:v>1240</c:v>
                </c:pt>
                <c:pt idx="7868">
                  <c:v>1299</c:v>
                </c:pt>
                <c:pt idx="7869">
                  <c:v>1243</c:v>
                </c:pt>
                <c:pt idx="7870">
                  <c:v>1190</c:v>
                </c:pt>
                <c:pt idx="7871">
                  <c:v>1205</c:v>
                </c:pt>
                <c:pt idx="7872">
                  <c:v>1252</c:v>
                </c:pt>
                <c:pt idx="7873">
                  <c:v>1200</c:v>
                </c:pt>
                <c:pt idx="7874">
                  <c:v>1230</c:v>
                </c:pt>
                <c:pt idx="7875">
                  <c:v>1243</c:v>
                </c:pt>
                <c:pt idx="7876">
                  <c:v>1245</c:v>
                </c:pt>
                <c:pt idx="7877">
                  <c:v>1258</c:v>
                </c:pt>
                <c:pt idx="7878">
                  <c:v>1238</c:v>
                </c:pt>
                <c:pt idx="7879">
                  <c:v>1267</c:v>
                </c:pt>
                <c:pt idx="7880">
                  <c:v>1286</c:v>
                </c:pt>
                <c:pt idx="7881">
                  <c:v>1237</c:v>
                </c:pt>
                <c:pt idx="7882">
                  <c:v>1241</c:v>
                </c:pt>
                <c:pt idx="7883">
                  <c:v>1270</c:v>
                </c:pt>
                <c:pt idx="7884">
                  <c:v>1206</c:v>
                </c:pt>
                <c:pt idx="7885">
                  <c:v>1290</c:v>
                </c:pt>
                <c:pt idx="7886">
                  <c:v>1276</c:v>
                </c:pt>
                <c:pt idx="7887">
                  <c:v>1282</c:v>
                </c:pt>
                <c:pt idx="7888">
                  <c:v>1298</c:v>
                </c:pt>
                <c:pt idx="7889">
                  <c:v>1309</c:v>
                </c:pt>
                <c:pt idx="7890">
                  <c:v>1296</c:v>
                </c:pt>
                <c:pt idx="7891">
                  <c:v>1354</c:v>
                </c:pt>
                <c:pt idx="7892">
                  <c:v>1353</c:v>
                </c:pt>
                <c:pt idx="7893">
                  <c:v>1342</c:v>
                </c:pt>
                <c:pt idx="7894">
                  <c:v>1347</c:v>
                </c:pt>
                <c:pt idx="7895">
                  <c:v>1441</c:v>
                </c:pt>
                <c:pt idx="7896">
                  <c:v>1449</c:v>
                </c:pt>
                <c:pt idx="7897">
                  <c:v>1483</c:v>
                </c:pt>
                <c:pt idx="7898">
                  <c:v>1506</c:v>
                </c:pt>
                <c:pt idx="7899">
                  <c:v>1476</c:v>
                </c:pt>
                <c:pt idx="7900">
                  <c:v>1446</c:v>
                </c:pt>
                <c:pt idx="7901">
                  <c:v>1423</c:v>
                </c:pt>
                <c:pt idx="7902">
                  <c:v>1461</c:v>
                </c:pt>
                <c:pt idx="7903">
                  <c:v>1457</c:v>
                </c:pt>
                <c:pt idx="7904">
                  <c:v>1430</c:v>
                </c:pt>
                <c:pt idx="7905">
                  <c:v>1348</c:v>
                </c:pt>
                <c:pt idx="7906">
                  <c:v>1415</c:v>
                </c:pt>
                <c:pt idx="7907">
                  <c:v>1428</c:v>
                </c:pt>
                <c:pt idx="7908">
                  <c:v>1317</c:v>
                </c:pt>
                <c:pt idx="7909">
                  <c:v>1263</c:v>
                </c:pt>
                <c:pt idx="7910">
                  <c:v>1419</c:v>
                </c:pt>
                <c:pt idx="7911">
                  <c:v>1353</c:v>
                </c:pt>
                <c:pt idx="7912">
                  <c:v>1325</c:v>
                </c:pt>
                <c:pt idx="7913">
                  <c:v>1258</c:v>
                </c:pt>
                <c:pt idx="7914">
                  <c:v>1338</c:v>
                </c:pt>
                <c:pt idx="7915">
                  <c:v>1275</c:v>
                </c:pt>
                <c:pt idx="7916">
                  <c:v>1343</c:v>
                </c:pt>
                <c:pt idx="7917">
                  <c:v>1369</c:v>
                </c:pt>
                <c:pt idx="7918">
                  <c:v>1333</c:v>
                </c:pt>
                <c:pt idx="7919">
                  <c:v>1293</c:v>
                </c:pt>
                <c:pt idx="7920">
                  <c:v>1277</c:v>
                </c:pt>
                <c:pt idx="7921">
                  <c:v>1224</c:v>
                </c:pt>
                <c:pt idx="7922">
                  <c:v>1284</c:v>
                </c:pt>
                <c:pt idx="7923">
                  <c:v>1280</c:v>
                </c:pt>
                <c:pt idx="7924">
                  <c:v>1252</c:v>
                </c:pt>
                <c:pt idx="7925">
                  <c:v>1304</c:v>
                </c:pt>
                <c:pt idx="7926">
                  <c:v>1298</c:v>
                </c:pt>
                <c:pt idx="7927">
                  <c:v>1274</c:v>
                </c:pt>
                <c:pt idx="7928">
                  <c:v>1277</c:v>
                </c:pt>
                <c:pt idx="7929">
                  <c:v>1335</c:v>
                </c:pt>
                <c:pt idx="7930">
                  <c:v>1269</c:v>
                </c:pt>
                <c:pt idx="7931">
                  <c:v>1358</c:v>
                </c:pt>
                <c:pt idx="7932">
                  <c:v>1337</c:v>
                </c:pt>
                <c:pt idx="7933">
                  <c:v>1274</c:v>
                </c:pt>
                <c:pt idx="7934">
                  <c:v>1246</c:v>
                </c:pt>
                <c:pt idx="7935">
                  <c:v>1309</c:v>
                </c:pt>
                <c:pt idx="7936">
                  <c:v>1302</c:v>
                </c:pt>
                <c:pt idx="7937">
                  <c:v>1298</c:v>
                </c:pt>
                <c:pt idx="7938">
                  <c:v>1320</c:v>
                </c:pt>
                <c:pt idx="7939">
                  <c:v>1331</c:v>
                </c:pt>
                <c:pt idx="7940">
                  <c:v>1344</c:v>
                </c:pt>
                <c:pt idx="7941">
                  <c:v>1320</c:v>
                </c:pt>
                <c:pt idx="7942">
                  <c:v>1327</c:v>
                </c:pt>
                <c:pt idx="7943">
                  <c:v>1308</c:v>
                </c:pt>
                <c:pt idx="7944">
                  <c:v>1304</c:v>
                </c:pt>
                <c:pt idx="7945">
                  <c:v>1318</c:v>
                </c:pt>
                <c:pt idx="7946">
                  <c:v>1277</c:v>
                </c:pt>
                <c:pt idx="7947">
                  <c:v>1252</c:v>
                </c:pt>
                <c:pt idx="7948">
                  <c:v>1196</c:v>
                </c:pt>
                <c:pt idx="7949">
                  <c:v>1235</c:v>
                </c:pt>
                <c:pt idx="7950">
                  <c:v>1239</c:v>
                </c:pt>
                <c:pt idx="7951">
                  <c:v>1254</c:v>
                </c:pt>
                <c:pt idx="7952">
                  <c:v>1217</c:v>
                </c:pt>
                <c:pt idx="7953">
                  <c:v>1202</c:v>
                </c:pt>
                <c:pt idx="7954">
                  <c:v>1270</c:v>
                </c:pt>
                <c:pt idx="7955">
                  <c:v>1234</c:v>
                </c:pt>
                <c:pt idx="7956">
                  <c:v>1237</c:v>
                </c:pt>
                <c:pt idx="7957">
                  <c:v>1294</c:v>
                </c:pt>
                <c:pt idx="7958">
                  <c:v>1268</c:v>
                </c:pt>
                <c:pt idx="7959">
                  <c:v>1235</c:v>
                </c:pt>
                <c:pt idx="7960">
                  <c:v>1208</c:v>
                </c:pt>
                <c:pt idx="7961">
                  <c:v>1258</c:v>
                </c:pt>
                <c:pt idx="7962">
                  <c:v>1223</c:v>
                </c:pt>
                <c:pt idx="7963">
                  <c:v>1198</c:v>
                </c:pt>
                <c:pt idx="7964">
                  <c:v>1217</c:v>
                </c:pt>
                <c:pt idx="7965">
                  <c:v>1243</c:v>
                </c:pt>
                <c:pt idx="7966">
                  <c:v>1256</c:v>
                </c:pt>
                <c:pt idx="7967">
                  <c:v>1276</c:v>
                </c:pt>
                <c:pt idx="7968">
                  <c:v>1245</c:v>
                </c:pt>
                <c:pt idx="7969">
                  <c:v>1207</c:v>
                </c:pt>
                <c:pt idx="7970">
                  <c:v>1218</c:v>
                </c:pt>
                <c:pt idx="7971">
                  <c:v>1261</c:v>
                </c:pt>
                <c:pt idx="7972">
                  <c:v>1267</c:v>
                </c:pt>
                <c:pt idx="7973">
                  <c:v>1284</c:v>
                </c:pt>
                <c:pt idx="7974">
                  <c:v>1220</c:v>
                </c:pt>
                <c:pt idx="7975">
                  <c:v>1191</c:v>
                </c:pt>
                <c:pt idx="7976">
                  <c:v>1189</c:v>
                </c:pt>
                <c:pt idx="7977">
                  <c:v>1215</c:v>
                </c:pt>
                <c:pt idx="7978">
                  <c:v>1211</c:v>
                </c:pt>
                <c:pt idx="7979">
                  <c:v>1226</c:v>
                </c:pt>
                <c:pt idx="7980">
                  <c:v>1178</c:v>
                </c:pt>
                <c:pt idx="7981">
                  <c:v>1202</c:v>
                </c:pt>
                <c:pt idx="7982">
                  <c:v>1238</c:v>
                </c:pt>
                <c:pt idx="7983">
                  <c:v>1220</c:v>
                </c:pt>
                <c:pt idx="7984">
                  <c:v>1239</c:v>
                </c:pt>
                <c:pt idx="7985">
                  <c:v>1235</c:v>
                </c:pt>
                <c:pt idx="7986">
                  <c:v>1239</c:v>
                </c:pt>
                <c:pt idx="7987">
                  <c:v>1219</c:v>
                </c:pt>
                <c:pt idx="7988">
                  <c:v>1242</c:v>
                </c:pt>
                <c:pt idx="7989">
                  <c:v>1217</c:v>
                </c:pt>
                <c:pt idx="7990">
                  <c:v>1172</c:v>
                </c:pt>
                <c:pt idx="7991">
                  <c:v>1173</c:v>
                </c:pt>
                <c:pt idx="7992">
                  <c:v>1156</c:v>
                </c:pt>
                <c:pt idx="7993">
                  <c:v>1254</c:v>
                </c:pt>
                <c:pt idx="7994">
                  <c:v>1236</c:v>
                </c:pt>
                <c:pt idx="7995">
                  <c:v>1265</c:v>
                </c:pt>
                <c:pt idx="7996">
                  <c:v>1245</c:v>
                </c:pt>
                <c:pt idx="7997">
                  <c:v>1209</c:v>
                </c:pt>
                <c:pt idx="7998">
                  <c:v>1314</c:v>
                </c:pt>
                <c:pt idx="7999">
                  <c:v>1206</c:v>
                </c:pt>
                <c:pt idx="8000">
                  <c:v>1197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03C-4C50-8B43-C3AE3DE4F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330224"/>
        <c:axId val="1217332624"/>
      </c:scatterChart>
      <c:valAx>
        <c:axId val="1217330224"/>
        <c:scaling>
          <c:orientation val="minMax"/>
          <c:max val="100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(degrees)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332624"/>
        <c:crosses val="autoZero"/>
        <c:crossBetween val="midCat"/>
      </c:valAx>
      <c:valAx>
        <c:axId val="1217332624"/>
        <c:scaling>
          <c:orientation val="minMax"/>
          <c:min val="1000"/>
        </c:scaling>
        <c:delete val="1"/>
        <c:axPos val="l"/>
        <c:numFmt formatCode="General" sourceLinked="1"/>
        <c:majorTickMark val="none"/>
        <c:minorTickMark val="none"/>
        <c:tickLblPos val="nextTo"/>
        <c:crossAx val="1217330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 Size Distribution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080927384076989E-2"/>
          <c:y val="5.0925925925925923E-2"/>
          <c:w val="0.87114129483814529"/>
          <c:h val="0.76997150316107321"/>
        </c:manualLayout>
      </c:layout>
      <c:scatterChart>
        <c:scatterStyle val="lineMarker"/>
        <c:varyColors val="0"/>
        <c:ser>
          <c:idx val="0"/>
          <c:order val="0"/>
          <c:tx>
            <c:v>Unirradiated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Unirradiated!$A$2:$A$21</c:f>
              <c:numCache>
                <c:formatCode>General</c:formatCode>
                <c:ptCount val="20"/>
                <c:pt idx="0">
                  <c:v>0.94476400000000005</c:v>
                </c:pt>
                <c:pt idx="1">
                  <c:v>1.0621799999999999</c:v>
                </c:pt>
                <c:pt idx="2">
                  <c:v>1.19418</c:v>
                </c:pt>
                <c:pt idx="3">
                  <c:v>1.34259</c:v>
                </c:pt>
                <c:pt idx="4">
                  <c:v>1.5094399999999999</c:v>
                </c:pt>
                <c:pt idx="5">
                  <c:v>1.69703</c:v>
                </c:pt>
                <c:pt idx="6">
                  <c:v>1.9079299999999999</c:v>
                </c:pt>
                <c:pt idx="7">
                  <c:v>2.1450399999999998</c:v>
                </c:pt>
                <c:pt idx="8">
                  <c:v>2.4116200000000001</c:v>
                </c:pt>
                <c:pt idx="9">
                  <c:v>2.7113299999999998</c:v>
                </c:pt>
                <c:pt idx="10">
                  <c:v>3.0482900000000002</c:v>
                </c:pt>
                <c:pt idx="11">
                  <c:v>3.4271199999999999</c:v>
                </c:pt>
                <c:pt idx="12">
                  <c:v>3.85303</c:v>
                </c:pt>
                <c:pt idx="13">
                  <c:v>4.3318700000000003</c:v>
                </c:pt>
                <c:pt idx="14">
                  <c:v>4.8702199999999998</c:v>
                </c:pt>
                <c:pt idx="15">
                  <c:v>5.4754699999999996</c:v>
                </c:pt>
                <c:pt idx="16">
                  <c:v>6.1559499999999998</c:v>
                </c:pt>
                <c:pt idx="17">
                  <c:v>6.9209899999999998</c:v>
                </c:pt>
                <c:pt idx="18">
                  <c:v>7.78111</c:v>
                </c:pt>
                <c:pt idx="19">
                  <c:v>8.7481200000000001</c:v>
                </c:pt>
              </c:numCache>
            </c:numRef>
          </c:xVal>
          <c:yVal>
            <c:numRef>
              <c:f>Unirradiated!$B$2:$B$21</c:f>
              <c:numCache>
                <c:formatCode>General</c:formatCode>
                <c:ptCount val="20"/>
                <c:pt idx="0">
                  <c:v>6.9542300000000001E-2</c:v>
                </c:pt>
                <c:pt idx="1">
                  <c:v>4.40141E-2</c:v>
                </c:pt>
                <c:pt idx="2">
                  <c:v>6.3380300000000001E-2</c:v>
                </c:pt>
                <c:pt idx="3">
                  <c:v>4.75352E-2</c:v>
                </c:pt>
                <c:pt idx="4">
                  <c:v>5.80986E-2</c:v>
                </c:pt>
                <c:pt idx="5">
                  <c:v>7.0422499999999999E-2</c:v>
                </c:pt>
                <c:pt idx="6">
                  <c:v>8.9788699999999999E-2</c:v>
                </c:pt>
                <c:pt idx="7">
                  <c:v>8.18662E-2</c:v>
                </c:pt>
                <c:pt idx="8">
                  <c:v>9.15493E-2</c:v>
                </c:pt>
                <c:pt idx="9">
                  <c:v>8.8028200000000001E-2</c:v>
                </c:pt>
                <c:pt idx="10">
                  <c:v>7.5704199999999999E-2</c:v>
                </c:pt>
                <c:pt idx="11">
                  <c:v>7.3063400000000001E-2</c:v>
                </c:pt>
                <c:pt idx="12">
                  <c:v>5.80986E-2</c:v>
                </c:pt>
                <c:pt idx="13">
                  <c:v>3.4331E-2</c:v>
                </c:pt>
                <c:pt idx="14">
                  <c:v>3.0809900000000001E-2</c:v>
                </c:pt>
                <c:pt idx="15">
                  <c:v>9.6831E-3</c:v>
                </c:pt>
                <c:pt idx="16">
                  <c:v>8.8028199999999994E-3</c:v>
                </c:pt>
                <c:pt idx="17">
                  <c:v>2.6408500000000001E-3</c:v>
                </c:pt>
                <c:pt idx="18">
                  <c:v>1.76056E-3</c:v>
                </c:pt>
                <c:pt idx="19">
                  <c:v>8.8028200000000003E-4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CD-4CBB-A8D8-2B0EE470C2D9}"/>
            </c:ext>
          </c:extLst>
        </c:ser>
        <c:ser>
          <c:idx val="1"/>
          <c:order val="1"/>
          <c:tx>
            <c:v>1.3e10^16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Unirradiated!$D$2:$D$21</c:f>
              <c:numCache>
                <c:formatCode>General</c:formatCode>
                <c:ptCount val="20"/>
                <c:pt idx="0">
                  <c:v>0.94092500000000001</c:v>
                </c:pt>
                <c:pt idx="1">
                  <c:v>1.04928</c:v>
                </c:pt>
                <c:pt idx="2">
                  <c:v>1.17012</c:v>
                </c:pt>
                <c:pt idx="3">
                  <c:v>1.30487</c:v>
                </c:pt>
                <c:pt idx="4">
                  <c:v>1.4551400000000001</c:v>
                </c:pt>
                <c:pt idx="5">
                  <c:v>1.6227100000000001</c:v>
                </c:pt>
                <c:pt idx="6">
                  <c:v>1.80958</c:v>
                </c:pt>
                <c:pt idx="7">
                  <c:v>2.01797</c:v>
                </c:pt>
                <c:pt idx="8">
                  <c:v>2.2503600000000001</c:v>
                </c:pt>
                <c:pt idx="9">
                  <c:v>2.5095100000000001</c:v>
                </c:pt>
                <c:pt idx="10">
                  <c:v>2.7985099999999998</c:v>
                </c:pt>
                <c:pt idx="11">
                  <c:v>3.1207799999999999</c:v>
                </c:pt>
                <c:pt idx="12">
                  <c:v>3.4801700000000002</c:v>
                </c:pt>
                <c:pt idx="13">
                  <c:v>3.8809499999999999</c:v>
                </c:pt>
                <c:pt idx="14">
                  <c:v>4.3278800000000004</c:v>
                </c:pt>
                <c:pt idx="15">
                  <c:v>4.8262700000000001</c:v>
                </c:pt>
                <c:pt idx="16">
                  <c:v>5.3820699999999997</c:v>
                </c:pt>
                <c:pt idx="17">
                  <c:v>6.0018599999999998</c:v>
                </c:pt>
                <c:pt idx="18">
                  <c:v>6.6930399999999999</c:v>
                </c:pt>
                <c:pt idx="19">
                  <c:v>7.4638099999999996</c:v>
                </c:pt>
              </c:numCache>
            </c:numRef>
          </c:xVal>
          <c:yVal>
            <c:numRef>
              <c:f>Unirradiated!$E$2:$E$21</c:f>
              <c:numCache>
                <c:formatCode>General</c:formatCode>
                <c:ptCount val="20"/>
                <c:pt idx="0">
                  <c:v>8.0842200000000003E-2</c:v>
                </c:pt>
                <c:pt idx="1">
                  <c:v>8.6773400000000001E-2</c:v>
                </c:pt>
                <c:pt idx="2">
                  <c:v>9.7449599999999997E-2</c:v>
                </c:pt>
                <c:pt idx="3">
                  <c:v>8.3214700000000003E-2</c:v>
                </c:pt>
                <c:pt idx="4">
                  <c:v>9.3890899999999999E-2</c:v>
                </c:pt>
                <c:pt idx="5">
                  <c:v>0.10931199999999999</c:v>
                </c:pt>
                <c:pt idx="6">
                  <c:v>0.10931199999999999</c:v>
                </c:pt>
                <c:pt idx="7">
                  <c:v>0.14015420000000001</c:v>
                </c:pt>
                <c:pt idx="8">
                  <c:v>0.14134050000000001</c:v>
                </c:pt>
                <c:pt idx="9">
                  <c:v>0.13422300000000001</c:v>
                </c:pt>
                <c:pt idx="10">
                  <c:v>0.14015420000000001</c:v>
                </c:pt>
                <c:pt idx="11">
                  <c:v>0.13303680000000001</c:v>
                </c:pt>
                <c:pt idx="12">
                  <c:v>0.1199881</c:v>
                </c:pt>
                <c:pt idx="13">
                  <c:v>0.10219449999999999</c:v>
                </c:pt>
                <c:pt idx="14">
                  <c:v>0.10693949999999999</c:v>
                </c:pt>
                <c:pt idx="15">
                  <c:v>8.2028500000000004E-2</c:v>
                </c:pt>
                <c:pt idx="16">
                  <c:v>6.8979800000000008E-2</c:v>
                </c:pt>
                <c:pt idx="17">
                  <c:v>6.06762E-2</c:v>
                </c:pt>
                <c:pt idx="18">
                  <c:v>5.59312E-2</c:v>
                </c:pt>
                <c:pt idx="19">
                  <c:v>5.3558720000000004E-2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CD-4CBB-A8D8-2B0EE470C2D9}"/>
            </c:ext>
          </c:extLst>
        </c:ser>
        <c:ser>
          <c:idx val="2"/>
          <c:order val="2"/>
          <c:tx>
            <c:v>2.6e10^16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Unirradiated!$G$2:$G$21</c:f>
              <c:numCache>
                <c:formatCode>General</c:formatCode>
                <c:ptCount val="20"/>
                <c:pt idx="0">
                  <c:v>0.93984400000000001</c:v>
                </c:pt>
                <c:pt idx="1">
                  <c:v>1.0456700000000001</c:v>
                </c:pt>
                <c:pt idx="2">
                  <c:v>1.1634100000000001</c:v>
                </c:pt>
                <c:pt idx="3">
                  <c:v>1.2944100000000001</c:v>
                </c:pt>
                <c:pt idx="4">
                  <c:v>1.4401600000000001</c:v>
                </c:pt>
                <c:pt idx="5">
                  <c:v>1.60232</c:v>
                </c:pt>
                <c:pt idx="6">
                  <c:v>1.78274</c:v>
                </c:pt>
                <c:pt idx="7">
                  <c:v>1.9834700000000001</c:v>
                </c:pt>
                <c:pt idx="8">
                  <c:v>2.2068099999999999</c:v>
                </c:pt>
                <c:pt idx="9">
                  <c:v>2.4552999999999998</c:v>
                </c:pt>
                <c:pt idx="10">
                  <c:v>2.73176</c:v>
                </c:pt>
                <c:pt idx="11">
                  <c:v>3.0393500000000002</c:v>
                </c:pt>
                <c:pt idx="12">
                  <c:v>3.38158</c:v>
                </c:pt>
                <c:pt idx="13">
                  <c:v>3.76234</c:v>
                </c:pt>
                <c:pt idx="14">
                  <c:v>4.1859799999999998</c:v>
                </c:pt>
                <c:pt idx="15">
                  <c:v>4.6573200000000003</c:v>
                </c:pt>
                <c:pt idx="16">
                  <c:v>5.1817299999999999</c:v>
                </c:pt>
                <c:pt idx="17">
                  <c:v>5.76518</c:v>
                </c:pt>
                <c:pt idx="18">
                  <c:v>6.4143400000000002</c:v>
                </c:pt>
                <c:pt idx="19">
                  <c:v>7.1365800000000004</c:v>
                </c:pt>
              </c:numCache>
            </c:numRef>
          </c:xVal>
          <c:yVal>
            <c:numRef>
              <c:f>Unirradiated!$H$2:$H$21</c:f>
              <c:numCache>
                <c:formatCode>General</c:formatCode>
                <c:ptCount val="20"/>
                <c:pt idx="0">
                  <c:v>0.12090590000000001</c:v>
                </c:pt>
                <c:pt idx="1">
                  <c:v>0.14878050000000001</c:v>
                </c:pt>
                <c:pt idx="2">
                  <c:v>0.12874560000000002</c:v>
                </c:pt>
                <c:pt idx="3">
                  <c:v>0.133101</c:v>
                </c:pt>
                <c:pt idx="4">
                  <c:v>0.17142859999999999</c:v>
                </c:pt>
                <c:pt idx="5">
                  <c:v>0.15662020000000001</c:v>
                </c:pt>
                <c:pt idx="6">
                  <c:v>0.16533100000000001</c:v>
                </c:pt>
                <c:pt idx="7">
                  <c:v>0.18972130000000001</c:v>
                </c:pt>
                <c:pt idx="8">
                  <c:v>0.18275259999999999</c:v>
                </c:pt>
                <c:pt idx="9">
                  <c:v>0.19233450000000002</c:v>
                </c:pt>
                <c:pt idx="10">
                  <c:v>0.208014</c:v>
                </c:pt>
                <c:pt idx="11">
                  <c:v>0.18101050000000002</c:v>
                </c:pt>
                <c:pt idx="12">
                  <c:v>0.18275259999999999</c:v>
                </c:pt>
                <c:pt idx="13">
                  <c:v>0.1592334</c:v>
                </c:pt>
                <c:pt idx="14">
                  <c:v>0.1409408</c:v>
                </c:pt>
                <c:pt idx="15">
                  <c:v>0.12439020000000001</c:v>
                </c:pt>
                <c:pt idx="16">
                  <c:v>0.10783972</c:v>
                </c:pt>
                <c:pt idx="17">
                  <c:v>0.10348432</c:v>
                </c:pt>
                <c:pt idx="18">
                  <c:v>0.10174216000000001</c:v>
                </c:pt>
                <c:pt idx="19">
                  <c:v>0.10087108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6CD-4CBB-A8D8-2B0EE470C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2932224"/>
        <c:axId val="1212933664"/>
      </c:scatterChart>
      <c:valAx>
        <c:axId val="1212932224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Grain diameter [microns]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933664"/>
        <c:crossesAt val="0"/>
        <c:crossBetween val="midCat"/>
      </c:valAx>
      <c:valAx>
        <c:axId val="1212933664"/>
        <c:scaling>
          <c:orientation val="minMax"/>
          <c:max val="0.2150000000000000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932224"/>
        <c:crossesAt val="0.1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40140622848697"/>
          <c:y val="0.94903054131412579"/>
          <c:w val="0.45225234348443066"/>
          <c:h val="5.0969458685874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Sheet3!$A$12</c:f>
              <c:strCache>
                <c:ptCount val="1"/>
                <c:pt idx="0">
                  <c:v>Unirradiated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1.54</c:v>
                </c:pt>
              </c:numLit>
            </c:plus>
            <c:minus>
              <c:numLit>
                <c:formatCode>General</c:formatCode>
                <c:ptCount val="1"/>
                <c:pt idx="0">
                  <c:v>1.54</c:v>
                </c:pt>
              </c:numLit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Sheet3!$A$12</c:f>
              <c:strCache>
                <c:ptCount val="1"/>
                <c:pt idx="0">
                  <c:v>Unirradiated</c:v>
                </c:pt>
              </c:strCache>
            </c:strRef>
          </c:cat>
          <c:val>
            <c:numRef>
              <c:f>Sheet3!$B$12</c:f>
              <c:numCache>
                <c:formatCode>General</c:formatCode>
                <c:ptCount val="1"/>
                <c:pt idx="0">
                  <c:v>23.76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4-4FB3-AC90-3645B9CB5EC2}"/>
            </c:ext>
          </c:extLst>
        </c:ser>
        <c:ser>
          <c:idx val="2"/>
          <c:order val="1"/>
          <c:tx>
            <c:strRef>
              <c:f>Sheet3!$A$13</c:f>
              <c:strCache>
                <c:ptCount val="1"/>
                <c:pt idx="0">
                  <c:v>Irradiated 1.3E16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1.01</c:v>
                </c:pt>
              </c:numLit>
            </c:plus>
            <c:minus>
              <c:numLit>
                <c:formatCode>General</c:formatCode>
                <c:ptCount val="1"/>
                <c:pt idx="0">
                  <c:v>1.01</c:v>
                </c:pt>
              </c:numLit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Sheet3!$A$13</c:f>
              <c:strCache>
                <c:ptCount val="1"/>
                <c:pt idx="0">
                  <c:v>Irradiated 1.3E16</c:v>
                </c:pt>
              </c:strCache>
            </c:strRef>
          </c:cat>
          <c:val>
            <c:numRef>
              <c:f>Sheet3!$B$13</c:f>
              <c:numCache>
                <c:formatCode>General</c:formatCode>
                <c:ptCount val="1"/>
                <c:pt idx="0">
                  <c:v>23.06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4-4FB3-AC90-3645B9CB5EC2}"/>
            </c:ext>
          </c:extLst>
        </c:ser>
        <c:ser>
          <c:idx val="1"/>
          <c:order val="2"/>
          <c:tx>
            <c:strRef>
              <c:f>Sheet3!$A$14</c:f>
              <c:strCache>
                <c:ptCount val="1"/>
                <c:pt idx="0">
                  <c:v>Irradiated 2.6E16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1.32</c:v>
                </c:pt>
              </c:numLit>
            </c:plus>
            <c:minus>
              <c:numLit>
                <c:formatCode>General</c:formatCode>
                <c:ptCount val="1"/>
                <c:pt idx="0">
                  <c:v>1.32</c:v>
                </c:pt>
              </c:numLit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Sheet3!$A$14</c:f>
              <c:strCache>
                <c:ptCount val="1"/>
                <c:pt idx="0">
                  <c:v>Irradiated 2.6E16</c:v>
                </c:pt>
              </c:strCache>
            </c:strRef>
          </c:cat>
          <c:val>
            <c:numRef>
              <c:f>Sheet3!$B$14</c:f>
              <c:numCache>
                <c:formatCode>General</c:formatCode>
                <c:ptCount val="1"/>
                <c:pt idx="0">
                  <c:v>31.26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4-4FB3-AC90-3645B9CB5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78726272"/>
        <c:axId val="678755552"/>
      </c:barChart>
      <c:catAx>
        <c:axId val="678726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8755552"/>
        <c:crosses val="autoZero"/>
        <c:auto val="1"/>
        <c:lblAlgn val="ctr"/>
        <c:lblOffset val="100"/>
        <c:tickMarkSkip val="1"/>
        <c:noMultiLvlLbl val="0"/>
      </c:catAx>
      <c:valAx>
        <c:axId val="678755552"/>
        <c:scaling>
          <c:orientation val="minMax"/>
          <c:min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Hardness [GPa]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72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Sheet3!$A$16</c:f>
              <c:strCache>
                <c:ptCount val="1"/>
                <c:pt idx="0">
                  <c:v>Unirradiated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Sheet3!$A$17:$A$28016</c:f>
              <c:numCache>
                <c:formatCode>General</c:formatCode>
                <c:ptCount val="28000"/>
                <c:pt idx="0">
                  <c:v>0</c:v>
                </c:pt>
                <c:pt idx="1">
                  <c:v>0.74404800000000004</c:v>
                </c:pt>
                <c:pt idx="2">
                  <c:v>0.88113699999999995</c:v>
                </c:pt>
                <c:pt idx="3">
                  <c:v>1.410283</c:v>
                </c:pt>
                <c:pt idx="4">
                  <c:v>1.606114</c:v>
                </c:pt>
                <c:pt idx="5">
                  <c:v>1.6370549999999999</c:v>
                </c:pt>
                <c:pt idx="6">
                  <c:v>1.831529</c:v>
                </c:pt>
                <c:pt idx="7">
                  <c:v>1.873386</c:v>
                </c:pt>
                <c:pt idx="8">
                  <c:v>2.1324519999999998</c:v>
                </c:pt>
                <c:pt idx="9">
                  <c:v>2.0697640000000002</c:v>
                </c:pt>
                <c:pt idx="10">
                  <c:v>2.0256639999999999</c:v>
                </c:pt>
                <c:pt idx="11">
                  <c:v>2.377399</c:v>
                </c:pt>
                <c:pt idx="12">
                  <c:v>2.128301</c:v>
                </c:pt>
                <c:pt idx="13">
                  <c:v>2.419902</c:v>
                </c:pt>
                <c:pt idx="14">
                  <c:v>2.2644609999999998</c:v>
                </c:pt>
                <c:pt idx="15">
                  <c:v>2.4012099999999998</c:v>
                </c:pt>
                <c:pt idx="16">
                  <c:v>2.5106510000000002</c:v>
                </c:pt>
                <c:pt idx="17">
                  <c:v>2.1058050000000001</c:v>
                </c:pt>
                <c:pt idx="18">
                  <c:v>2.5015550000000002</c:v>
                </c:pt>
                <c:pt idx="19">
                  <c:v>2.108994</c:v>
                </c:pt>
                <c:pt idx="20">
                  <c:v>2.3247399999999998</c:v>
                </c:pt>
                <c:pt idx="21">
                  <c:v>2.3635229999999998</c:v>
                </c:pt>
                <c:pt idx="22">
                  <c:v>2.4172180000000001</c:v>
                </c:pt>
                <c:pt idx="23">
                  <c:v>2.3461699999999999</c:v>
                </c:pt>
                <c:pt idx="24">
                  <c:v>2.161616</c:v>
                </c:pt>
                <c:pt idx="25">
                  <c:v>2.2303039999999998</c:v>
                </c:pt>
                <c:pt idx="26">
                  <c:v>2.5273300000000001</c:v>
                </c:pt>
                <c:pt idx="27">
                  <c:v>2.2591049999999999</c:v>
                </c:pt>
                <c:pt idx="28">
                  <c:v>2.3664869999999998</c:v>
                </c:pt>
                <c:pt idx="29">
                  <c:v>2.3523640000000001</c:v>
                </c:pt>
                <c:pt idx="30">
                  <c:v>2.810292</c:v>
                </c:pt>
                <c:pt idx="31">
                  <c:v>2.6348310000000001</c:v>
                </c:pt>
                <c:pt idx="32">
                  <c:v>2.556651</c:v>
                </c:pt>
                <c:pt idx="33">
                  <c:v>2.8588200000000001</c:v>
                </c:pt>
                <c:pt idx="34">
                  <c:v>2.619402</c:v>
                </c:pt>
                <c:pt idx="35">
                  <c:v>2.6381749999999999</c:v>
                </c:pt>
                <c:pt idx="36">
                  <c:v>2.9695369999999999</c:v>
                </c:pt>
                <c:pt idx="37">
                  <c:v>2.7703220000000002</c:v>
                </c:pt>
                <c:pt idx="38">
                  <c:v>2.8235649999999999</c:v>
                </c:pt>
                <c:pt idx="39">
                  <c:v>3.013109</c:v>
                </c:pt>
                <c:pt idx="40">
                  <c:v>2.8007900000000001</c:v>
                </c:pt>
                <c:pt idx="41">
                  <c:v>2.7938339999999999</c:v>
                </c:pt>
                <c:pt idx="42">
                  <c:v>2.9845830000000002</c:v>
                </c:pt>
                <c:pt idx="43">
                  <c:v>3.0997279999999998</c:v>
                </c:pt>
                <c:pt idx="44">
                  <c:v>2.9238420000000001</c:v>
                </c:pt>
                <c:pt idx="45">
                  <c:v>2.945703</c:v>
                </c:pt>
                <c:pt idx="46">
                  <c:v>3.109165</c:v>
                </c:pt>
                <c:pt idx="47">
                  <c:v>2.8496090000000001</c:v>
                </c:pt>
                <c:pt idx="48">
                  <c:v>3.2519960000000001</c:v>
                </c:pt>
                <c:pt idx="49">
                  <c:v>3.0471080000000001</c:v>
                </c:pt>
                <c:pt idx="50">
                  <c:v>3.0807639999999998</c:v>
                </c:pt>
                <c:pt idx="51">
                  <c:v>3.0336569999999998</c:v>
                </c:pt>
                <c:pt idx="52">
                  <c:v>3.1255709999999999</c:v>
                </c:pt>
                <c:pt idx="53">
                  <c:v>3.3532289999999998</c:v>
                </c:pt>
                <c:pt idx="54">
                  <c:v>3.328999</c:v>
                </c:pt>
                <c:pt idx="55">
                  <c:v>3.4506329999999998</c:v>
                </c:pt>
                <c:pt idx="56">
                  <c:v>3.1987209999999999</c:v>
                </c:pt>
                <c:pt idx="57">
                  <c:v>2.8483939999999999</c:v>
                </c:pt>
                <c:pt idx="58">
                  <c:v>3.473287</c:v>
                </c:pt>
                <c:pt idx="59">
                  <c:v>3.538907</c:v>
                </c:pt>
                <c:pt idx="60">
                  <c:v>3.600571</c:v>
                </c:pt>
                <c:pt idx="61">
                  <c:v>3.1569039999999999</c:v>
                </c:pt>
                <c:pt idx="62">
                  <c:v>3.2276959999999999</c:v>
                </c:pt>
                <c:pt idx="63">
                  <c:v>3.8162060000000002</c:v>
                </c:pt>
                <c:pt idx="64">
                  <c:v>3.6967699999999999</c:v>
                </c:pt>
                <c:pt idx="65">
                  <c:v>3.0613899999999998</c:v>
                </c:pt>
                <c:pt idx="66">
                  <c:v>3.565096</c:v>
                </c:pt>
                <c:pt idx="67">
                  <c:v>3.5831569999999999</c:v>
                </c:pt>
                <c:pt idx="68">
                  <c:v>3.5738289999999999</c:v>
                </c:pt>
                <c:pt idx="69">
                  <c:v>3.2880090000000002</c:v>
                </c:pt>
                <c:pt idx="70">
                  <c:v>4.1057750000000004</c:v>
                </c:pt>
                <c:pt idx="71">
                  <c:v>3.6256089999999999</c:v>
                </c:pt>
                <c:pt idx="72">
                  <c:v>3.017728</c:v>
                </c:pt>
                <c:pt idx="73">
                  <c:v>3.9031530000000001</c:v>
                </c:pt>
                <c:pt idx="74">
                  <c:v>3.6435089999999999</c:v>
                </c:pt>
                <c:pt idx="75">
                  <c:v>3.6090559999999998</c:v>
                </c:pt>
                <c:pt idx="76">
                  <c:v>3.670115</c:v>
                </c:pt>
                <c:pt idx="77">
                  <c:v>3.4405939999999999</c:v>
                </c:pt>
                <c:pt idx="78">
                  <c:v>3.7306119999999998</c:v>
                </c:pt>
                <c:pt idx="79">
                  <c:v>4.0026120000000001</c:v>
                </c:pt>
                <c:pt idx="80">
                  <c:v>3.7672560000000002</c:v>
                </c:pt>
                <c:pt idx="81">
                  <c:v>3.7673209999999999</c:v>
                </c:pt>
                <c:pt idx="82">
                  <c:v>3.7807390000000001</c:v>
                </c:pt>
                <c:pt idx="83">
                  <c:v>4.5052110000000001</c:v>
                </c:pt>
                <c:pt idx="84">
                  <c:v>4.3188019999999998</c:v>
                </c:pt>
                <c:pt idx="85">
                  <c:v>4.1742090000000003</c:v>
                </c:pt>
                <c:pt idx="86">
                  <c:v>4.1093149999999996</c:v>
                </c:pt>
                <c:pt idx="87">
                  <c:v>4.0532370000000002</c:v>
                </c:pt>
                <c:pt idx="88">
                  <c:v>4.1447919999999998</c:v>
                </c:pt>
                <c:pt idx="89">
                  <c:v>3.9402140000000001</c:v>
                </c:pt>
                <c:pt idx="90">
                  <c:v>3.959759</c:v>
                </c:pt>
                <c:pt idx="91">
                  <c:v>4.0145039999999996</c:v>
                </c:pt>
                <c:pt idx="92">
                  <c:v>3.9647770000000002</c:v>
                </c:pt>
                <c:pt idx="93">
                  <c:v>4.3919980000000001</c:v>
                </c:pt>
                <c:pt idx="94">
                  <c:v>4.0134160000000003</c:v>
                </c:pt>
                <c:pt idx="95">
                  <c:v>4.2032759999999998</c:v>
                </c:pt>
                <c:pt idx="96">
                  <c:v>4.3374800000000002</c:v>
                </c:pt>
                <c:pt idx="97">
                  <c:v>3.9224480000000002</c:v>
                </c:pt>
                <c:pt idx="98">
                  <c:v>4.2773719999999997</c:v>
                </c:pt>
                <c:pt idx="99">
                  <c:v>4.0884369999999999</c:v>
                </c:pt>
                <c:pt idx="100">
                  <c:v>4.2679980000000004</c:v>
                </c:pt>
                <c:pt idx="101">
                  <c:v>3.9183210000000002</c:v>
                </c:pt>
                <c:pt idx="102">
                  <c:v>4.0472419999999998</c:v>
                </c:pt>
                <c:pt idx="103">
                  <c:v>4.6389950000000004</c:v>
                </c:pt>
                <c:pt idx="104">
                  <c:v>4.1980000000000004</c:v>
                </c:pt>
                <c:pt idx="105">
                  <c:v>4.5792830000000002</c:v>
                </c:pt>
                <c:pt idx="106">
                  <c:v>4.7376329999999998</c:v>
                </c:pt>
                <c:pt idx="107">
                  <c:v>4.1192830000000002</c:v>
                </c:pt>
                <c:pt idx="108">
                  <c:v>4.6244639999999997</c:v>
                </c:pt>
                <c:pt idx="109">
                  <c:v>4.7595609999999997</c:v>
                </c:pt>
                <c:pt idx="110">
                  <c:v>4.6478539999999997</c:v>
                </c:pt>
                <c:pt idx="111">
                  <c:v>4.5959570000000003</c:v>
                </c:pt>
                <c:pt idx="112">
                  <c:v>4.1410850000000003</c:v>
                </c:pt>
                <c:pt idx="113">
                  <c:v>4.9212860000000003</c:v>
                </c:pt>
                <c:pt idx="114">
                  <c:v>4.9277519999999999</c:v>
                </c:pt>
                <c:pt idx="115">
                  <c:v>4.8944000000000001</c:v>
                </c:pt>
                <c:pt idx="116">
                  <c:v>5.0135940000000003</c:v>
                </c:pt>
                <c:pt idx="117">
                  <c:v>4.6854129999999996</c:v>
                </c:pt>
                <c:pt idx="118">
                  <c:v>4.754054</c:v>
                </c:pt>
                <c:pt idx="119">
                  <c:v>4.9395519999999999</c:v>
                </c:pt>
                <c:pt idx="120">
                  <c:v>4.9576570000000002</c:v>
                </c:pt>
                <c:pt idx="121">
                  <c:v>4.8383399999999996</c:v>
                </c:pt>
                <c:pt idx="122">
                  <c:v>4.7324469999999996</c:v>
                </c:pt>
                <c:pt idx="123">
                  <c:v>4.778251</c:v>
                </c:pt>
                <c:pt idx="124">
                  <c:v>4.61435</c:v>
                </c:pt>
                <c:pt idx="125">
                  <c:v>4.9283099999999997</c:v>
                </c:pt>
                <c:pt idx="126">
                  <c:v>4.8391770000000003</c:v>
                </c:pt>
                <c:pt idx="127">
                  <c:v>4.7957590000000003</c:v>
                </c:pt>
                <c:pt idx="128">
                  <c:v>4.5687870000000004</c:v>
                </c:pt>
                <c:pt idx="129">
                  <c:v>4.9205310000000004</c:v>
                </c:pt>
                <c:pt idx="130">
                  <c:v>5.3198030000000003</c:v>
                </c:pt>
                <c:pt idx="131">
                  <c:v>5.0958399999999999</c:v>
                </c:pt>
                <c:pt idx="132">
                  <c:v>4.5977690000000004</c:v>
                </c:pt>
                <c:pt idx="133">
                  <c:v>5.04453</c:v>
                </c:pt>
                <c:pt idx="134">
                  <c:v>5.1212669999999996</c:v>
                </c:pt>
                <c:pt idx="135">
                  <c:v>5.2013680000000004</c:v>
                </c:pt>
                <c:pt idx="136">
                  <c:v>5.494618</c:v>
                </c:pt>
                <c:pt idx="137">
                  <c:v>5.2972599999999996</c:v>
                </c:pt>
                <c:pt idx="138">
                  <c:v>5.2082430000000004</c:v>
                </c:pt>
                <c:pt idx="139">
                  <c:v>5.0548780000000004</c:v>
                </c:pt>
                <c:pt idx="140">
                  <c:v>5.2617599999999998</c:v>
                </c:pt>
                <c:pt idx="141">
                  <c:v>5.8920709999999996</c:v>
                </c:pt>
                <c:pt idx="142">
                  <c:v>5.4499440000000003</c:v>
                </c:pt>
                <c:pt idx="143">
                  <c:v>5.6848450000000001</c:v>
                </c:pt>
                <c:pt idx="144">
                  <c:v>5.4079119999999996</c:v>
                </c:pt>
                <c:pt idx="145">
                  <c:v>5.0369679999999999</c:v>
                </c:pt>
                <c:pt idx="146">
                  <c:v>5.3495280000000003</c:v>
                </c:pt>
                <c:pt idx="147">
                  <c:v>5.4245109999999999</c:v>
                </c:pt>
                <c:pt idx="148">
                  <c:v>5.7074049999999996</c:v>
                </c:pt>
                <c:pt idx="149">
                  <c:v>5.6584620000000001</c:v>
                </c:pt>
                <c:pt idx="150">
                  <c:v>5.7866229999999996</c:v>
                </c:pt>
                <c:pt idx="151">
                  <c:v>5.8537229999999996</c:v>
                </c:pt>
                <c:pt idx="152">
                  <c:v>5.8119199999999998</c:v>
                </c:pt>
                <c:pt idx="153">
                  <c:v>5.7343120000000001</c:v>
                </c:pt>
                <c:pt idx="154">
                  <c:v>5.6273340000000003</c:v>
                </c:pt>
                <c:pt idx="155">
                  <c:v>5.6159230000000004</c:v>
                </c:pt>
                <c:pt idx="156">
                  <c:v>5.6987300000000003</c:v>
                </c:pt>
                <c:pt idx="157">
                  <c:v>5.8035610000000002</c:v>
                </c:pt>
                <c:pt idx="158">
                  <c:v>5.8308049999999998</c:v>
                </c:pt>
                <c:pt idx="159">
                  <c:v>5.8434749999999998</c:v>
                </c:pt>
                <c:pt idx="160">
                  <c:v>5.9175259999999996</c:v>
                </c:pt>
                <c:pt idx="161">
                  <c:v>6.2858200000000002</c:v>
                </c:pt>
                <c:pt idx="162">
                  <c:v>5.5955870000000001</c:v>
                </c:pt>
                <c:pt idx="163">
                  <c:v>5.6764479999999997</c:v>
                </c:pt>
                <c:pt idx="164">
                  <c:v>5.9095550000000001</c:v>
                </c:pt>
                <c:pt idx="165">
                  <c:v>5.8994600000000004</c:v>
                </c:pt>
                <c:pt idx="166">
                  <c:v>5.8865239999999996</c:v>
                </c:pt>
                <c:pt idx="167">
                  <c:v>5.7633270000000003</c:v>
                </c:pt>
                <c:pt idx="168">
                  <c:v>5.7812530000000004</c:v>
                </c:pt>
                <c:pt idx="169">
                  <c:v>5.5551370000000002</c:v>
                </c:pt>
                <c:pt idx="170">
                  <c:v>5.35968</c:v>
                </c:pt>
                <c:pt idx="171">
                  <c:v>5.8485709999999997</c:v>
                </c:pt>
                <c:pt idx="172">
                  <c:v>5.7354190000000003</c:v>
                </c:pt>
                <c:pt idx="173">
                  <c:v>5.9477380000000002</c:v>
                </c:pt>
                <c:pt idx="174">
                  <c:v>6.1247410000000002</c:v>
                </c:pt>
                <c:pt idx="175">
                  <c:v>6.4452619999999996</c:v>
                </c:pt>
                <c:pt idx="176">
                  <c:v>6.4243420000000002</c:v>
                </c:pt>
                <c:pt idx="177">
                  <c:v>6.2267599999999996</c:v>
                </c:pt>
                <c:pt idx="178">
                  <c:v>6.4652529999999997</c:v>
                </c:pt>
                <c:pt idx="179">
                  <c:v>6.035844</c:v>
                </c:pt>
                <c:pt idx="180">
                  <c:v>5.9958819999999999</c:v>
                </c:pt>
                <c:pt idx="181">
                  <c:v>6.6833710000000002</c:v>
                </c:pt>
                <c:pt idx="182">
                  <c:v>6.8175869999999996</c:v>
                </c:pt>
                <c:pt idx="183">
                  <c:v>6.6764999999999999</c:v>
                </c:pt>
                <c:pt idx="184">
                  <c:v>6.7160900000000003</c:v>
                </c:pt>
                <c:pt idx="185">
                  <c:v>6.773498</c:v>
                </c:pt>
                <c:pt idx="186">
                  <c:v>6.488283</c:v>
                </c:pt>
                <c:pt idx="187">
                  <c:v>6.1735129999999998</c:v>
                </c:pt>
                <c:pt idx="188">
                  <c:v>6.5400070000000001</c:v>
                </c:pt>
                <c:pt idx="189">
                  <c:v>6.5058119999999997</c:v>
                </c:pt>
                <c:pt idx="190">
                  <c:v>6.6766949999999996</c:v>
                </c:pt>
                <c:pt idx="191">
                  <c:v>6.468038</c:v>
                </c:pt>
                <c:pt idx="192">
                  <c:v>6.1844970000000004</c:v>
                </c:pt>
                <c:pt idx="193">
                  <c:v>6.424785</c:v>
                </c:pt>
                <c:pt idx="194">
                  <c:v>6.652819</c:v>
                </c:pt>
                <c:pt idx="195">
                  <c:v>6.6450959999999997</c:v>
                </c:pt>
                <c:pt idx="196">
                  <c:v>6.7526989999999998</c:v>
                </c:pt>
                <c:pt idx="197">
                  <c:v>6.5496169999999996</c:v>
                </c:pt>
                <c:pt idx="198">
                  <c:v>6.7676980000000002</c:v>
                </c:pt>
                <c:pt idx="199">
                  <c:v>6.7355520000000002</c:v>
                </c:pt>
                <c:pt idx="200">
                  <c:v>6.6037800000000004</c:v>
                </c:pt>
                <c:pt idx="201">
                  <c:v>6.7545830000000002</c:v>
                </c:pt>
                <c:pt idx="202">
                  <c:v>6.96793</c:v>
                </c:pt>
                <c:pt idx="203">
                  <c:v>7.3718070000000004</c:v>
                </c:pt>
                <c:pt idx="204">
                  <c:v>6.9478540000000004</c:v>
                </c:pt>
                <c:pt idx="205">
                  <c:v>6.682836</c:v>
                </c:pt>
                <c:pt idx="206">
                  <c:v>7.3413219999999999</c:v>
                </c:pt>
                <c:pt idx="207">
                  <c:v>7.0361089999999997</c:v>
                </c:pt>
                <c:pt idx="208">
                  <c:v>7.1073729999999999</c:v>
                </c:pt>
                <c:pt idx="209">
                  <c:v>6.5835929999999996</c:v>
                </c:pt>
                <c:pt idx="210">
                  <c:v>6.9745429999999997</c:v>
                </c:pt>
                <c:pt idx="211">
                  <c:v>7.2526650000000004</c:v>
                </c:pt>
                <c:pt idx="212">
                  <c:v>7.1528539999999996</c:v>
                </c:pt>
                <c:pt idx="213">
                  <c:v>7.0950319999999998</c:v>
                </c:pt>
                <c:pt idx="214">
                  <c:v>7.244389</c:v>
                </c:pt>
                <c:pt idx="215">
                  <c:v>7.232424</c:v>
                </c:pt>
                <c:pt idx="216">
                  <c:v>7.574103</c:v>
                </c:pt>
                <c:pt idx="217">
                  <c:v>7.3070589999999997</c:v>
                </c:pt>
                <c:pt idx="218">
                  <c:v>7.4455330000000002</c:v>
                </c:pt>
                <c:pt idx="219">
                  <c:v>7.0236450000000001</c:v>
                </c:pt>
                <c:pt idx="220">
                  <c:v>7.2611160000000003</c:v>
                </c:pt>
                <c:pt idx="221">
                  <c:v>7.2924899999999999</c:v>
                </c:pt>
                <c:pt idx="222">
                  <c:v>7.154318</c:v>
                </c:pt>
                <c:pt idx="223">
                  <c:v>7.1367430000000001</c:v>
                </c:pt>
                <c:pt idx="224">
                  <c:v>6.915279</c:v>
                </c:pt>
                <c:pt idx="225">
                  <c:v>6.9014340000000001</c:v>
                </c:pt>
                <c:pt idx="226">
                  <c:v>7.1339769999999998</c:v>
                </c:pt>
                <c:pt idx="227">
                  <c:v>7.1008380000000004</c:v>
                </c:pt>
                <c:pt idx="228">
                  <c:v>7.4825679999999997</c:v>
                </c:pt>
                <c:pt idx="229">
                  <c:v>7.4596200000000001</c:v>
                </c:pt>
                <c:pt idx="230">
                  <c:v>7.3762109999999996</c:v>
                </c:pt>
                <c:pt idx="231">
                  <c:v>7.4824409999999997</c:v>
                </c:pt>
                <c:pt idx="232">
                  <c:v>7.6545540000000001</c:v>
                </c:pt>
                <c:pt idx="233">
                  <c:v>7.5597839999999996</c:v>
                </c:pt>
                <c:pt idx="234">
                  <c:v>7.547034</c:v>
                </c:pt>
                <c:pt idx="235">
                  <c:v>7.5157870000000004</c:v>
                </c:pt>
                <c:pt idx="236">
                  <c:v>7.8145660000000001</c:v>
                </c:pt>
                <c:pt idx="237">
                  <c:v>7.4824169999999999</c:v>
                </c:pt>
                <c:pt idx="238">
                  <c:v>8.1229689999999994</c:v>
                </c:pt>
                <c:pt idx="239">
                  <c:v>8.2419089999999997</c:v>
                </c:pt>
                <c:pt idx="240">
                  <c:v>7.8782719999999999</c:v>
                </c:pt>
                <c:pt idx="241">
                  <c:v>8.1283809999999992</c:v>
                </c:pt>
                <c:pt idx="242">
                  <c:v>7.9278659999999999</c:v>
                </c:pt>
                <c:pt idx="243">
                  <c:v>8.0959280000000007</c:v>
                </c:pt>
                <c:pt idx="244">
                  <c:v>7.7474619999999996</c:v>
                </c:pt>
                <c:pt idx="245">
                  <c:v>7.8478349999999999</c:v>
                </c:pt>
                <c:pt idx="246">
                  <c:v>8.1435899999999997</c:v>
                </c:pt>
                <c:pt idx="247">
                  <c:v>7.8656240000000004</c:v>
                </c:pt>
                <c:pt idx="248">
                  <c:v>7.8623380000000003</c:v>
                </c:pt>
                <c:pt idx="249">
                  <c:v>7.8720330000000001</c:v>
                </c:pt>
                <c:pt idx="250">
                  <c:v>7.7899260000000004</c:v>
                </c:pt>
                <c:pt idx="251">
                  <c:v>7.8020050000000003</c:v>
                </c:pt>
                <c:pt idx="252">
                  <c:v>8.3157379999999996</c:v>
                </c:pt>
                <c:pt idx="253">
                  <c:v>8.222232</c:v>
                </c:pt>
                <c:pt idx="254">
                  <c:v>8.2408450000000002</c:v>
                </c:pt>
                <c:pt idx="255">
                  <c:v>8.0755719999999993</c:v>
                </c:pt>
                <c:pt idx="256">
                  <c:v>8.1877639999999996</c:v>
                </c:pt>
                <c:pt idx="257">
                  <c:v>7.9491120000000004</c:v>
                </c:pt>
                <c:pt idx="258">
                  <c:v>8.4285160000000001</c:v>
                </c:pt>
                <c:pt idx="259">
                  <c:v>8.2022200000000005</c:v>
                </c:pt>
                <c:pt idx="260">
                  <c:v>8.4833839999999991</c:v>
                </c:pt>
                <c:pt idx="261">
                  <c:v>8.412846</c:v>
                </c:pt>
                <c:pt idx="262">
                  <c:v>8.5246479999999991</c:v>
                </c:pt>
                <c:pt idx="263">
                  <c:v>8.5079989999999999</c:v>
                </c:pt>
                <c:pt idx="264">
                  <c:v>8.4735010000000006</c:v>
                </c:pt>
                <c:pt idx="265">
                  <c:v>8.1656870000000001</c:v>
                </c:pt>
                <c:pt idx="266">
                  <c:v>8.722906</c:v>
                </c:pt>
                <c:pt idx="267">
                  <c:v>8.9643460000000008</c:v>
                </c:pt>
                <c:pt idx="268">
                  <c:v>8.9857329999999997</c:v>
                </c:pt>
                <c:pt idx="269">
                  <c:v>8.949935</c:v>
                </c:pt>
                <c:pt idx="270">
                  <c:v>8.7295250000000006</c:v>
                </c:pt>
                <c:pt idx="271">
                  <c:v>8.8129620000000006</c:v>
                </c:pt>
                <c:pt idx="272">
                  <c:v>8.3161020000000008</c:v>
                </c:pt>
                <c:pt idx="273">
                  <c:v>8.4670609999999993</c:v>
                </c:pt>
                <c:pt idx="274">
                  <c:v>8.3447759999999995</c:v>
                </c:pt>
                <c:pt idx="275">
                  <c:v>8.2826909999999998</c:v>
                </c:pt>
                <c:pt idx="276">
                  <c:v>8.9688099999999995</c:v>
                </c:pt>
                <c:pt idx="277">
                  <c:v>8.6270620000000005</c:v>
                </c:pt>
                <c:pt idx="278">
                  <c:v>8.9075970000000009</c:v>
                </c:pt>
                <c:pt idx="279">
                  <c:v>8.5510739999999998</c:v>
                </c:pt>
                <c:pt idx="280">
                  <c:v>8.6109989999999996</c:v>
                </c:pt>
                <c:pt idx="281">
                  <c:v>8.8924800000000008</c:v>
                </c:pt>
                <c:pt idx="282">
                  <c:v>8.9483990000000002</c:v>
                </c:pt>
                <c:pt idx="283">
                  <c:v>8.7051719999999992</c:v>
                </c:pt>
                <c:pt idx="284">
                  <c:v>8.8802190000000003</c:v>
                </c:pt>
                <c:pt idx="285">
                  <c:v>8.5216440000000002</c:v>
                </c:pt>
                <c:pt idx="286">
                  <c:v>8.6716200000000008</c:v>
                </c:pt>
                <c:pt idx="287">
                  <c:v>8.1578850000000003</c:v>
                </c:pt>
                <c:pt idx="288">
                  <c:v>8.8023640000000007</c:v>
                </c:pt>
                <c:pt idx="289">
                  <c:v>8.8941189999999999</c:v>
                </c:pt>
                <c:pt idx="290">
                  <c:v>9.0534320000000008</c:v>
                </c:pt>
                <c:pt idx="291">
                  <c:v>9.0579059999999991</c:v>
                </c:pt>
                <c:pt idx="292">
                  <c:v>8.9851980000000005</c:v>
                </c:pt>
                <c:pt idx="293">
                  <c:v>9.1264869999999991</c:v>
                </c:pt>
                <c:pt idx="294">
                  <c:v>8.8267340000000001</c:v>
                </c:pt>
                <c:pt idx="295">
                  <c:v>9.1343300000000003</c:v>
                </c:pt>
                <c:pt idx="296">
                  <c:v>9.1143450000000001</c:v>
                </c:pt>
                <c:pt idx="297">
                  <c:v>8.9517009999999999</c:v>
                </c:pt>
                <c:pt idx="298">
                  <c:v>9.3045259999999992</c:v>
                </c:pt>
                <c:pt idx="299">
                  <c:v>9.8211049999999993</c:v>
                </c:pt>
                <c:pt idx="300">
                  <c:v>9.7130469999999995</c:v>
                </c:pt>
                <c:pt idx="301">
                  <c:v>9.9228140000000007</c:v>
                </c:pt>
                <c:pt idx="302">
                  <c:v>9.6440280000000005</c:v>
                </c:pt>
                <c:pt idx="303">
                  <c:v>9.7147120000000005</c:v>
                </c:pt>
                <c:pt idx="304">
                  <c:v>9.5021149999999999</c:v>
                </c:pt>
                <c:pt idx="305">
                  <c:v>9.5366959999999992</c:v>
                </c:pt>
                <c:pt idx="306">
                  <c:v>9.5532430000000002</c:v>
                </c:pt>
                <c:pt idx="307">
                  <c:v>9.5077610000000004</c:v>
                </c:pt>
                <c:pt idx="308">
                  <c:v>9.6629249999999995</c:v>
                </c:pt>
                <c:pt idx="309">
                  <c:v>9.5684360000000002</c:v>
                </c:pt>
                <c:pt idx="310">
                  <c:v>9.9524399999999993</c:v>
                </c:pt>
                <c:pt idx="311">
                  <c:v>10.021126000000001</c:v>
                </c:pt>
                <c:pt idx="312">
                  <c:v>9.8164929999999995</c:v>
                </c:pt>
                <c:pt idx="313">
                  <c:v>9.9985800000000005</c:v>
                </c:pt>
                <c:pt idx="314">
                  <c:v>9.7315319999999996</c:v>
                </c:pt>
                <c:pt idx="315">
                  <c:v>9.7679569999999991</c:v>
                </c:pt>
                <c:pt idx="316">
                  <c:v>9.772062</c:v>
                </c:pt>
                <c:pt idx="317">
                  <c:v>9.3427799999999994</c:v>
                </c:pt>
                <c:pt idx="318">
                  <c:v>9.5326979999999999</c:v>
                </c:pt>
                <c:pt idx="319">
                  <c:v>9.8973139999999997</c:v>
                </c:pt>
                <c:pt idx="320">
                  <c:v>9.5401170000000004</c:v>
                </c:pt>
                <c:pt idx="321">
                  <c:v>9.3713329999999999</c:v>
                </c:pt>
                <c:pt idx="322">
                  <c:v>9.4103399999999997</c:v>
                </c:pt>
                <c:pt idx="323">
                  <c:v>9.8648229999999995</c:v>
                </c:pt>
                <c:pt idx="324">
                  <c:v>9.6598269999999999</c:v>
                </c:pt>
                <c:pt idx="325">
                  <c:v>9.2729009999999992</c:v>
                </c:pt>
                <c:pt idx="326">
                  <c:v>9.7912970000000001</c:v>
                </c:pt>
                <c:pt idx="327">
                  <c:v>9.8122100000000003</c:v>
                </c:pt>
                <c:pt idx="328">
                  <c:v>10.055458</c:v>
                </c:pt>
                <c:pt idx="329">
                  <c:v>9.958183</c:v>
                </c:pt>
                <c:pt idx="330">
                  <c:v>9.8427039999999995</c:v>
                </c:pt>
                <c:pt idx="331">
                  <c:v>10.012112999999999</c:v>
                </c:pt>
                <c:pt idx="332">
                  <c:v>9.5964379999999991</c:v>
                </c:pt>
                <c:pt idx="333">
                  <c:v>10.104224</c:v>
                </c:pt>
                <c:pt idx="334">
                  <c:v>9.8728770000000008</c:v>
                </c:pt>
                <c:pt idx="335">
                  <c:v>10.048529</c:v>
                </c:pt>
                <c:pt idx="336">
                  <c:v>10.499212999999999</c:v>
                </c:pt>
                <c:pt idx="337">
                  <c:v>10.095043</c:v>
                </c:pt>
                <c:pt idx="338">
                  <c:v>10.391857999999999</c:v>
                </c:pt>
                <c:pt idx="339">
                  <c:v>10.561142</c:v>
                </c:pt>
                <c:pt idx="340">
                  <c:v>10.235201999999999</c:v>
                </c:pt>
                <c:pt idx="341">
                  <c:v>10.245383</c:v>
                </c:pt>
                <c:pt idx="342">
                  <c:v>10.576292</c:v>
                </c:pt>
                <c:pt idx="343">
                  <c:v>10.542802</c:v>
                </c:pt>
                <c:pt idx="344">
                  <c:v>10.388616000000001</c:v>
                </c:pt>
                <c:pt idx="345">
                  <c:v>10.173507000000001</c:v>
                </c:pt>
                <c:pt idx="346">
                  <c:v>10.70472</c:v>
                </c:pt>
                <c:pt idx="347">
                  <c:v>10.248008</c:v>
                </c:pt>
                <c:pt idx="348">
                  <c:v>10.601482000000001</c:v>
                </c:pt>
                <c:pt idx="349">
                  <c:v>10.443365999999999</c:v>
                </c:pt>
                <c:pt idx="350">
                  <c:v>10.250534</c:v>
                </c:pt>
                <c:pt idx="351">
                  <c:v>10.602817</c:v>
                </c:pt>
                <c:pt idx="352">
                  <c:v>10.399698000000001</c:v>
                </c:pt>
                <c:pt idx="353">
                  <c:v>10.56892</c:v>
                </c:pt>
                <c:pt idx="354">
                  <c:v>10.295737000000001</c:v>
                </c:pt>
                <c:pt idx="355">
                  <c:v>10.35961</c:v>
                </c:pt>
                <c:pt idx="356">
                  <c:v>10.511369999999999</c:v>
                </c:pt>
                <c:pt idx="357">
                  <c:v>10.552943000000001</c:v>
                </c:pt>
                <c:pt idx="358">
                  <c:v>10.904104</c:v>
                </c:pt>
                <c:pt idx="359">
                  <c:v>11.006595000000001</c:v>
                </c:pt>
                <c:pt idx="360">
                  <c:v>10.745181000000001</c:v>
                </c:pt>
                <c:pt idx="361">
                  <c:v>10.811254</c:v>
                </c:pt>
                <c:pt idx="362">
                  <c:v>10.787269999999999</c:v>
                </c:pt>
                <c:pt idx="363">
                  <c:v>11.056395999999999</c:v>
                </c:pt>
                <c:pt idx="364">
                  <c:v>10.916935</c:v>
                </c:pt>
                <c:pt idx="365">
                  <c:v>10.691215</c:v>
                </c:pt>
                <c:pt idx="366">
                  <c:v>10.766353000000001</c:v>
                </c:pt>
                <c:pt idx="367">
                  <c:v>11.187182999999999</c:v>
                </c:pt>
                <c:pt idx="368">
                  <c:v>11.286065000000001</c:v>
                </c:pt>
                <c:pt idx="369">
                  <c:v>10.772681</c:v>
                </c:pt>
                <c:pt idx="370">
                  <c:v>10.957905</c:v>
                </c:pt>
                <c:pt idx="371">
                  <c:v>10.945480999999999</c:v>
                </c:pt>
                <c:pt idx="372">
                  <c:v>10.776342</c:v>
                </c:pt>
                <c:pt idx="373">
                  <c:v>11.090297</c:v>
                </c:pt>
                <c:pt idx="374">
                  <c:v>11.20149</c:v>
                </c:pt>
                <c:pt idx="375">
                  <c:v>10.859667</c:v>
                </c:pt>
                <c:pt idx="376">
                  <c:v>11.002821000000001</c:v>
                </c:pt>
                <c:pt idx="377">
                  <c:v>11.041065</c:v>
                </c:pt>
                <c:pt idx="378">
                  <c:v>11.57039</c:v>
                </c:pt>
                <c:pt idx="379">
                  <c:v>11.607154</c:v>
                </c:pt>
                <c:pt idx="380">
                  <c:v>11.181025999999999</c:v>
                </c:pt>
                <c:pt idx="381">
                  <c:v>11.586385</c:v>
                </c:pt>
                <c:pt idx="382">
                  <c:v>11.229296</c:v>
                </c:pt>
                <c:pt idx="383">
                  <c:v>11.467468999999999</c:v>
                </c:pt>
                <c:pt idx="384">
                  <c:v>11.467972</c:v>
                </c:pt>
                <c:pt idx="385">
                  <c:v>11.30645</c:v>
                </c:pt>
                <c:pt idx="386">
                  <c:v>11.588082999999999</c:v>
                </c:pt>
                <c:pt idx="387">
                  <c:v>11.81119</c:v>
                </c:pt>
                <c:pt idx="388">
                  <c:v>11.461869999999999</c:v>
                </c:pt>
                <c:pt idx="389">
                  <c:v>11.32953</c:v>
                </c:pt>
                <c:pt idx="390">
                  <c:v>11.352572</c:v>
                </c:pt>
                <c:pt idx="391">
                  <c:v>11.465076</c:v>
                </c:pt>
                <c:pt idx="392">
                  <c:v>11.469923</c:v>
                </c:pt>
                <c:pt idx="393">
                  <c:v>11.646585999999999</c:v>
                </c:pt>
                <c:pt idx="394">
                  <c:v>11.782222000000001</c:v>
                </c:pt>
                <c:pt idx="395">
                  <c:v>11.951383</c:v>
                </c:pt>
                <c:pt idx="396">
                  <c:v>12.047352999999999</c:v>
                </c:pt>
                <c:pt idx="397">
                  <c:v>11.626666</c:v>
                </c:pt>
                <c:pt idx="398">
                  <c:v>11.776984000000001</c:v>
                </c:pt>
                <c:pt idx="399">
                  <c:v>11.886554</c:v>
                </c:pt>
                <c:pt idx="400">
                  <c:v>11.912458000000001</c:v>
                </c:pt>
                <c:pt idx="401">
                  <c:v>12.333447</c:v>
                </c:pt>
                <c:pt idx="402">
                  <c:v>11.845276</c:v>
                </c:pt>
                <c:pt idx="403">
                  <c:v>12.033758000000001</c:v>
                </c:pt>
                <c:pt idx="404">
                  <c:v>11.587623000000001</c:v>
                </c:pt>
                <c:pt idx="405">
                  <c:v>11.272854000000001</c:v>
                </c:pt>
                <c:pt idx="406">
                  <c:v>11.699971</c:v>
                </c:pt>
                <c:pt idx="407">
                  <c:v>11.626668</c:v>
                </c:pt>
                <c:pt idx="408">
                  <c:v>11.822179999999999</c:v>
                </c:pt>
                <c:pt idx="409">
                  <c:v>11.880706</c:v>
                </c:pt>
                <c:pt idx="410">
                  <c:v>11.838092</c:v>
                </c:pt>
                <c:pt idx="411">
                  <c:v>12.491410999999999</c:v>
                </c:pt>
                <c:pt idx="412">
                  <c:v>12.121311</c:v>
                </c:pt>
                <c:pt idx="413">
                  <c:v>11.858060999999999</c:v>
                </c:pt>
                <c:pt idx="414">
                  <c:v>12.36003</c:v>
                </c:pt>
                <c:pt idx="415">
                  <c:v>11.959225</c:v>
                </c:pt>
                <c:pt idx="416">
                  <c:v>12.278563</c:v>
                </c:pt>
                <c:pt idx="417">
                  <c:v>12.169186</c:v>
                </c:pt>
                <c:pt idx="418">
                  <c:v>12.163031999999999</c:v>
                </c:pt>
                <c:pt idx="419">
                  <c:v>12.491357000000001</c:v>
                </c:pt>
                <c:pt idx="420">
                  <c:v>12.165730999999999</c:v>
                </c:pt>
                <c:pt idx="421">
                  <c:v>12.632688999999999</c:v>
                </c:pt>
                <c:pt idx="422">
                  <c:v>12.173462000000001</c:v>
                </c:pt>
                <c:pt idx="423">
                  <c:v>12.293457</c:v>
                </c:pt>
                <c:pt idx="424">
                  <c:v>12.454276</c:v>
                </c:pt>
                <c:pt idx="425">
                  <c:v>12.313088</c:v>
                </c:pt>
                <c:pt idx="426">
                  <c:v>12.676043999999999</c:v>
                </c:pt>
                <c:pt idx="427">
                  <c:v>12.66779</c:v>
                </c:pt>
                <c:pt idx="428">
                  <c:v>12.336698</c:v>
                </c:pt>
                <c:pt idx="429">
                  <c:v>12.73001</c:v>
                </c:pt>
                <c:pt idx="430">
                  <c:v>12.381086</c:v>
                </c:pt>
                <c:pt idx="431">
                  <c:v>12.280887999999999</c:v>
                </c:pt>
                <c:pt idx="432">
                  <c:v>12.374987000000001</c:v>
                </c:pt>
                <c:pt idx="433">
                  <c:v>12.569623999999999</c:v>
                </c:pt>
                <c:pt idx="434">
                  <c:v>12.268611</c:v>
                </c:pt>
                <c:pt idx="435">
                  <c:v>12.257266</c:v>
                </c:pt>
                <c:pt idx="436">
                  <c:v>12.699068</c:v>
                </c:pt>
                <c:pt idx="437">
                  <c:v>12.828116</c:v>
                </c:pt>
                <c:pt idx="438">
                  <c:v>12.43859</c:v>
                </c:pt>
                <c:pt idx="439">
                  <c:v>12.738664</c:v>
                </c:pt>
                <c:pt idx="440">
                  <c:v>12.796711999999999</c:v>
                </c:pt>
                <c:pt idx="441">
                  <c:v>12.612126</c:v>
                </c:pt>
                <c:pt idx="442">
                  <c:v>12.619004</c:v>
                </c:pt>
                <c:pt idx="443">
                  <c:v>12.855684</c:v>
                </c:pt>
                <c:pt idx="444">
                  <c:v>13.084184</c:v>
                </c:pt>
                <c:pt idx="445">
                  <c:v>12.839492</c:v>
                </c:pt>
                <c:pt idx="446">
                  <c:v>12.971933999999999</c:v>
                </c:pt>
                <c:pt idx="447">
                  <c:v>12.921797</c:v>
                </c:pt>
                <c:pt idx="448">
                  <c:v>12.683818</c:v>
                </c:pt>
                <c:pt idx="449">
                  <c:v>13.107426</c:v>
                </c:pt>
                <c:pt idx="450">
                  <c:v>12.662781000000001</c:v>
                </c:pt>
                <c:pt idx="451">
                  <c:v>13.091766</c:v>
                </c:pt>
                <c:pt idx="452">
                  <c:v>13.102168000000001</c:v>
                </c:pt>
                <c:pt idx="453">
                  <c:v>13.080057</c:v>
                </c:pt>
                <c:pt idx="454">
                  <c:v>13.157913000000001</c:v>
                </c:pt>
                <c:pt idx="455">
                  <c:v>12.823083</c:v>
                </c:pt>
                <c:pt idx="456">
                  <c:v>13.357144</c:v>
                </c:pt>
                <c:pt idx="457">
                  <c:v>13.333307</c:v>
                </c:pt>
                <c:pt idx="458">
                  <c:v>13.238623</c:v>
                </c:pt>
                <c:pt idx="459">
                  <c:v>13.509327000000001</c:v>
                </c:pt>
                <c:pt idx="460">
                  <c:v>13.432850999999999</c:v>
                </c:pt>
                <c:pt idx="461">
                  <c:v>13.932358000000001</c:v>
                </c:pt>
                <c:pt idx="462">
                  <c:v>13.814624999999999</c:v>
                </c:pt>
                <c:pt idx="463">
                  <c:v>13.554088999999999</c:v>
                </c:pt>
                <c:pt idx="464">
                  <c:v>13.518637999999999</c:v>
                </c:pt>
                <c:pt idx="465">
                  <c:v>13.490651</c:v>
                </c:pt>
                <c:pt idx="466">
                  <c:v>13.529074</c:v>
                </c:pt>
                <c:pt idx="467">
                  <c:v>13.492832999999999</c:v>
                </c:pt>
                <c:pt idx="468">
                  <c:v>13.565142</c:v>
                </c:pt>
                <c:pt idx="469">
                  <c:v>13.811339</c:v>
                </c:pt>
                <c:pt idx="470">
                  <c:v>13.543022000000001</c:v>
                </c:pt>
                <c:pt idx="471">
                  <c:v>13.124549999999999</c:v>
                </c:pt>
                <c:pt idx="472">
                  <c:v>13.102607000000001</c:v>
                </c:pt>
                <c:pt idx="473">
                  <c:v>13.347426</c:v>
                </c:pt>
                <c:pt idx="474">
                  <c:v>13.798999</c:v>
                </c:pt>
                <c:pt idx="475">
                  <c:v>13.09342</c:v>
                </c:pt>
                <c:pt idx="476">
                  <c:v>13.246344000000001</c:v>
                </c:pt>
                <c:pt idx="477">
                  <c:v>13.253099000000001</c:v>
                </c:pt>
                <c:pt idx="478">
                  <c:v>13.890133000000001</c:v>
                </c:pt>
                <c:pt idx="479">
                  <c:v>14.103524999999999</c:v>
                </c:pt>
                <c:pt idx="480">
                  <c:v>13.495027</c:v>
                </c:pt>
                <c:pt idx="481">
                  <c:v>13.728503999999999</c:v>
                </c:pt>
                <c:pt idx="482">
                  <c:v>13.49053</c:v>
                </c:pt>
                <c:pt idx="483">
                  <c:v>13.836576000000001</c:v>
                </c:pt>
                <c:pt idx="484">
                  <c:v>14.182071000000001</c:v>
                </c:pt>
                <c:pt idx="485">
                  <c:v>14.111411</c:v>
                </c:pt>
                <c:pt idx="486">
                  <c:v>14.175971000000001</c:v>
                </c:pt>
                <c:pt idx="487">
                  <c:v>13.675665</c:v>
                </c:pt>
                <c:pt idx="488">
                  <c:v>13.929683000000001</c:v>
                </c:pt>
                <c:pt idx="489">
                  <c:v>14.0831</c:v>
                </c:pt>
                <c:pt idx="490">
                  <c:v>14.055801000000001</c:v>
                </c:pt>
                <c:pt idx="491">
                  <c:v>14.260891000000001</c:v>
                </c:pt>
                <c:pt idx="492">
                  <c:v>13.821057</c:v>
                </c:pt>
                <c:pt idx="493">
                  <c:v>13.942764</c:v>
                </c:pt>
                <c:pt idx="494">
                  <c:v>13.896098</c:v>
                </c:pt>
                <c:pt idx="495">
                  <c:v>13.724926</c:v>
                </c:pt>
                <c:pt idx="496">
                  <c:v>14.218453999999999</c:v>
                </c:pt>
                <c:pt idx="497">
                  <c:v>14.202023000000001</c:v>
                </c:pt>
                <c:pt idx="498">
                  <c:v>14.736551</c:v>
                </c:pt>
                <c:pt idx="499">
                  <c:v>14.785638000000001</c:v>
                </c:pt>
                <c:pt idx="500">
                  <c:v>14.236687999999999</c:v>
                </c:pt>
                <c:pt idx="501">
                  <c:v>14.117993999999999</c:v>
                </c:pt>
                <c:pt idx="502">
                  <c:v>14.071802999999999</c:v>
                </c:pt>
                <c:pt idx="503">
                  <c:v>14.344924000000001</c:v>
                </c:pt>
                <c:pt idx="504">
                  <c:v>14.481256</c:v>
                </c:pt>
                <c:pt idx="505">
                  <c:v>14.202794000000001</c:v>
                </c:pt>
                <c:pt idx="506">
                  <c:v>14.278295999999999</c:v>
                </c:pt>
                <c:pt idx="507">
                  <c:v>14.058856</c:v>
                </c:pt>
                <c:pt idx="508">
                  <c:v>14.367626</c:v>
                </c:pt>
                <c:pt idx="509">
                  <c:v>14.353661000000001</c:v>
                </c:pt>
                <c:pt idx="510">
                  <c:v>14.023063</c:v>
                </c:pt>
                <c:pt idx="511">
                  <c:v>14.238333000000001</c:v>
                </c:pt>
                <c:pt idx="512">
                  <c:v>14.581655</c:v>
                </c:pt>
                <c:pt idx="513">
                  <c:v>14.996634</c:v>
                </c:pt>
                <c:pt idx="514">
                  <c:v>15.321796000000001</c:v>
                </c:pt>
                <c:pt idx="515">
                  <c:v>14.530828</c:v>
                </c:pt>
                <c:pt idx="516">
                  <c:v>14.909848999999999</c:v>
                </c:pt>
                <c:pt idx="517">
                  <c:v>14.717171</c:v>
                </c:pt>
                <c:pt idx="518">
                  <c:v>14.577836</c:v>
                </c:pt>
                <c:pt idx="519">
                  <c:v>14.699325</c:v>
                </c:pt>
                <c:pt idx="520">
                  <c:v>14.646696</c:v>
                </c:pt>
                <c:pt idx="521">
                  <c:v>14.738771</c:v>
                </c:pt>
                <c:pt idx="522">
                  <c:v>15.057529000000001</c:v>
                </c:pt>
                <c:pt idx="523">
                  <c:v>14.909352</c:v>
                </c:pt>
                <c:pt idx="524">
                  <c:v>15.354736000000001</c:v>
                </c:pt>
                <c:pt idx="525">
                  <c:v>14.811823</c:v>
                </c:pt>
                <c:pt idx="526">
                  <c:v>15.077814</c:v>
                </c:pt>
                <c:pt idx="527">
                  <c:v>15.344169000000001</c:v>
                </c:pt>
                <c:pt idx="528">
                  <c:v>15.069419999999999</c:v>
                </c:pt>
                <c:pt idx="529">
                  <c:v>15.065944999999999</c:v>
                </c:pt>
                <c:pt idx="530">
                  <c:v>14.902867000000001</c:v>
                </c:pt>
                <c:pt idx="531">
                  <c:v>15.148586</c:v>
                </c:pt>
                <c:pt idx="532">
                  <c:v>15.081918</c:v>
                </c:pt>
                <c:pt idx="533">
                  <c:v>15.245088000000001</c:v>
                </c:pt>
                <c:pt idx="534">
                  <c:v>15.441501000000001</c:v>
                </c:pt>
                <c:pt idx="535">
                  <c:v>15.108214</c:v>
                </c:pt>
                <c:pt idx="536">
                  <c:v>15.473579000000001</c:v>
                </c:pt>
                <c:pt idx="537">
                  <c:v>15.345105</c:v>
                </c:pt>
                <c:pt idx="538">
                  <c:v>15.164854999999999</c:v>
                </c:pt>
                <c:pt idx="539">
                  <c:v>15.132129000000001</c:v>
                </c:pt>
                <c:pt idx="540">
                  <c:v>15.0067</c:v>
                </c:pt>
                <c:pt idx="541">
                  <c:v>15.228135999999999</c:v>
                </c:pt>
                <c:pt idx="542">
                  <c:v>15.167960000000001</c:v>
                </c:pt>
                <c:pt idx="543">
                  <c:v>15.502482000000001</c:v>
                </c:pt>
                <c:pt idx="544">
                  <c:v>15.664929000000001</c:v>
                </c:pt>
                <c:pt idx="545">
                  <c:v>15.324252</c:v>
                </c:pt>
                <c:pt idx="546">
                  <c:v>15.514590999999999</c:v>
                </c:pt>
                <c:pt idx="547">
                  <c:v>15.314902</c:v>
                </c:pt>
                <c:pt idx="548">
                  <c:v>15.265002000000001</c:v>
                </c:pt>
                <c:pt idx="549">
                  <c:v>15.212909</c:v>
                </c:pt>
                <c:pt idx="550">
                  <c:v>15.223096</c:v>
                </c:pt>
                <c:pt idx="551">
                  <c:v>15.201027</c:v>
                </c:pt>
                <c:pt idx="552">
                  <c:v>15.348022</c:v>
                </c:pt>
                <c:pt idx="553">
                  <c:v>15.67883</c:v>
                </c:pt>
                <c:pt idx="554">
                  <c:v>15.556189</c:v>
                </c:pt>
                <c:pt idx="555">
                  <c:v>15.569955</c:v>
                </c:pt>
                <c:pt idx="556">
                  <c:v>15.936951000000001</c:v>
                </c:pt>
                <c:pt idx="557">
                  <c:v>15.848514</c:v>
                </c:pt>
                <c:pt idx="558">
                  <c:v>15.763451</c:v>
                </c:pt>
                <c:pt idx="559">
                  <c:v>15.919143999999999</c:v>
                </c:pt>
                <c:pt idx="560">
                  <c:v>15.289711</c:v>
                </c:pt>
                <c:pt idx="561">
                  <c:v>15.921479</c:v>
                </c:pt>
                <c:pt idx="562">
                  <c:v>15.554354999999999</c:v>
                </c:pt>
                <c:pt idx="563">
                  <c:v>15.951349</c:v>
                </c:pt>
                <c:pt idx="564">
                  <c:v>16.338971000000001</c:v>
                </c:pt>
                <c:pt idx="565">
                  <c:v>16.109344</c:v>
                </c:pt>
                <c:pt idx="566">
                  <c:v>15.920256999999999</c:v>
                </c:pt>
                <c:pt idx="567">
                  <c:v>15.532427999999999</c:v>
                </c:pt>
                <c:pt idx="568">
                  <c:v>15.422572000000001</c:v>
                </c:pt>
                <c:pt idx="569">
                  <c:v>15.911887999999999</c:v>
                </c:pt>
                <c:pt idx="570">
                  <c:v>15.98028</c:v>
                </c:pt>
                <c:pt idx="571">
                  <c:v>16.000253000000001</c:v>
                </c:pt>
                <c:pt idx="572">
                  <c:v>15.861791999999999</c:v>
                </c:pt>
                <c:pt idx="573">
                  <c:v>15.952127000000001</c:v>
                </c:pt>
                <c:pt idx="574">
                  <c:v>16.339542999999999</c:v>
                </c:pt>
                <c:pt idx="575">
                  <c:v>16.350933000000001</c:v>
                </c:pt>
                <c:pt idx="576">
                  <c:v>16.361533999999999</c:v>
                </c:pt>
                <c:pt idx="577">
                  <c:v>16.135166000000002</c:v>
                </c:pt>
                <c:pt idx="578">
                  <c:v>16.134512000000001</c:v>
                </c:pt>
                <c:pt idx="579">
                  <c:v>16.597193000000001</c:v>
                </c:pt>
                <c:pt idx="580">
                  <c:v>16.285755999999999</c:v>
                </c:pt>
                <c:pt idx="581">
                  <c:v>16.225038000000001</c:v>
                </c:pt>
                <c:pt idx="582">
                  <c:v>16.200707999999999</c:v>
                </c:pt>
                <c:pt idx="583">
                  <c:v>16.100251</c:v>
                </c:pt>
                <c:pt idx="584">
                  <c:v>16.436679000000002</c:v>
                </c:pt>
                <c:pt idx="585">
                  <c:v>16.232354999999998</c:v>
                </c:pt>
                <c:pt idx="586">
                  <c:v>16.760314000000001</c:v>
                </c:pt>
                <c:pt idx="587">
                  <c:v>16.423998000000001</c:v>
                </c:pt>
                <c:pt idx="588">
                  <c:v>16.130253</c:v>
                </c:pt>
                <c:pt idx="589">
                  <c:v>16.558700999999999</c:v>
                </c:pt>
                <c:pt idx="590">
                  <c:v>16.432230000000001</c:v>
                </c:pt>
                <c:pt idx="591">
                  <c:v>16.271218000000001</c:v>
                </c:pt>
                <c:pt idx="592">
                  <c:v>16.679631000000001</c:v>
                </c:pt>
                <c:pt idx="593">
                  <c:v>16.494130999999999</c:v>
                </c:pt>
                <c:pt idx="594">
                  <c:v>16.735223000000001</c:v>
                </c:pt>
                <c:pt idx="595">
                  <c:v>16.530629999999999</c:v>
                </c:pt>
                <c:pt idx="596">
                  <c:v>16.349817000000002</c:v>
                </c:pt>
                <c:pt idx="597">
                  <c:v>16.595457</c:v>
                </c:pt>
                <c:pt idx="598">
                  <c:v>16.579203</c:v>
                </c:pt>
                <c:pt idx="599">
                  <c:v>16.603832000000001</c:v>
                </c:pt>
                <c:pt idx="600">
                  <c:v>16.725777000000001</c:v>
                </c:pt>
                <c:pt idx="601">
                  <c:v>16.361581999999999</c:v>
                </c:pt>
                <c:pt idx="602">
                  <c:v>16.890245</c:v>
                </c:pt>
                <c:pt idx="603">
                  <c:v>16.822976000000001</c:v>
                </c:pt>
                <c:pt idx="604">
                  <c:v>17.21416</c:v>
                </c:pt>
                <c:pt idx="605">
                  <c:v>17.211124000000002</c:v>
                </c:pt>
                <c:pt idx="606">
                  <c:v>17.151544000000001</c:v>
                </c:pt>
                <c:pt idx="607">
                  <c:v>16.869592999999998</c:v>
                </c:pt>
                <c:pt idx="608">
                  <c:v>17.04673</c:v>
                </c:pt>
                <c:pt idx="609">
                  <c:v>17.013774999999999</c:v>
                </c:pt>
                <c:pt idx="610">
                  <c:v>16.846865000000001</c:v>
                </c:pt>
                <c:pt idx="611">
                  <c:v>17.108408000000001</c:v>
                </c:pt>
                <c:pt idx="612">
                  <c:v>17.014793999999998</c:v>
                </c:pt>
                <c:pt idx="613">
                  <c:v>16.890179</c:v>
                </c:pt>
                <c:pt idx="614">
                  <c:v>17.260522999999999</c:v>
                </c:pt>
                <c:pt idx="615">
                  <c:v>16.877801999999999</c:v>
                </c:pt>
                <c:pt idx="616">
                  <c:v>17.235211</c:v>
                </c:pt>
                <c:pt idx="617">
                  <c:v>17.104402</c:v>
                </c:pt>
                <c:pt idx="618">
                  <c:v>16.959406999999999</c:v>
                </c:pt>
                <c:pt idx="619">
                  <c:v>17.394833999999999</c:v>
                </c:pt>
                <c:pt idx="620">
                  <c:v>17.122726</c:v>
                </c:pt>
                <c:pt idx="621">
                  <c:v>16.973078999999998</c:v>
                </c:pt>
                <c:pt idx="622">
                  <c:v>17.151561000000001</c:v>
                </c:pt>
                <c:pt idx="623">
                  <c:v>17.457487</c:v>
                </c:pt>
                <c:pt idx="624">
                  <c:v>17.525628000000001</c:v>
                </c:pt>
                <c:pt idx="625">
                  <c:v>17.291816000000001</c:v>
                </c:pt>
                <c:pt idx="626">
                  <c:v>17.514669999999999</c:v>
                </c:pt>
                <c:pt idx="627">
                  <c:v>17.507950999999998</c:v>
                </c:pt>
                <c:pt idx="628">
                  <c:v>17.48359</c:v>
                </c:pt>
                <c:pt idx="629">
                  <c:v>17.393526999999999</c:v>
                </c:pt>
                <c:pt idx="630">
                  <c:v>17.247243999999998</c:v>
                </c:pt>
                <c:pt idx="631">
                  <c:v>17.388334</c:v>
                </c:pt>
                <c:pt idx="632">
                  <c:v>17.904247000000002</c:v>
                </c:pt>
                <c:pt idx="633">
                  <c:v>17.652135000000001</c:v>
                </c:pt>
                <c:pt idx="634">
                  <c:v>17.641085</c:v>
                </c:pt>
                <c:pt idx="635">
                  <c:v>17.426448000000001</c:v>
                </c:pt>
                <c:pt idx="636">
                  <c:v>17.551466999999999</c:v>
                </c:pt>
                <c:pt idx="637">
                  <c:v>17.750305999999998</c:v>
                </c:pt>
                <c:pt idx="638">
                  <c:v>17.734855</c:v>
                </c:pt>
                <c:pt idx="639">
                  <c:v>18.008088000000001</c:v>
                </c:pt>
                <c:pt idx="640">
                  <c:v>17.690080999999999</c:v>
                </c:pt>
                <c:pt idx="641">
                  <c:v>17.99006</c:v>
                </c:pt>
                <c:pt idx="642">
                  <c:v>17.716021000000001</c:v>
                </c:pt>
                <c:pt idx="643">
                  <c:v>17.421828000000001</c:v>
                </c:pt>
                <c:pt idx="644">
                  <c:v>17.990935</c:v>
                </c:pt>
                <c:pt idx="645">
                  <c:v>18.062691000000001</c:v>
                </c:pt>
                <c:pt idx="646">
                  <c:v>18.16508</c:v>
                </c:pt>
                <c:pt idx="647">
                  <c:v>18.089559999999999</c:v>
                </c:pt>
                <c:pt idx="648">
                  <c:v>18.089036</c:v>
                </c:pt>
                <c:pt idx="649">
                  <c:v>18.242612999999999</c:v>
                </c:pt>
                <c:pt idx="650">
                  <c:v>17.789406</c:v>
                </c:pt>
                <c:pt idx="651">
                  <c:v>18.254232999999999</c:v>
                </c:pt>
                <c:pt idx="652">
                  <c:v>17.997138</c:v>
                </c:pt>
                <c:pt idx="653">
                  <c:v>18.237753000000001</c:v>
                </c:pt>
                <c:pt idx="654">
                  <c:v>18.457614</c:v>
                </c:pt>
                <c:pt idx="655">
                  <c:v>17.987521999999998</c:v>
                </c:pt>
                <c:pt idx="656">
                  <c:v>18.140848999999999</c:v>
                </c:pt>
                <c:pt idx="657">
                  <c:v>18.080919000000002</c:v>
                </c:pt>
                <c:pt idx="658">
                  <c:v>18.489211000000001</c:v>
                </c:pt>
                <c:pt idx="659">
                  <c:v>18.670242999999999</c:v>
                </c:pt>
                <c:pt idx="660">
                  <c:v>18.526523000000001</c:v>
                </c:pt>
                <c:pt idx="661">
                  <c:v>18.280017000000001</c:v>
                </c:pt>
                <c:pt idx="662">
                  <c:v>18.336458</c:v>
                </c:pt>
                <c:pt idx="663">
                  <c:v>18.296823</c:v>
                </c:pt>
                <c:pt idx="664">
                  <c:v>18.811582000000001</c:v>
                </c:pt>
                <c:pt idx="665">
                  <c:v>18.473231999999999</c:v>
                </c:pt>
                <c:pt idx="666">
                  <c:v>18.586258999999998</c:v>
                </c:pt>
                <c:pt idx="667">
                  <c:v>18.225021000000002</c:v>
                </c:pt>
                <c:pt idx="668">
                  <c:v>18.690290999999998</c:v>
                </c:pt>
                <c:pt idx="669">
                  <c:v>18.771716999999999</c:v>
                </c:pt>
                <c:pt idx="670">
                  <c:v>18.659231999999999</c:v>
                </c:pt>
                <c:pt idx="671">
                  <c:v>18.784310999999999</c:v>
                </c:pt>
                <c:pt idx="672">
                  <c:v>18.609766</c:v>
                </c:pt>
                <c:pt idx="673">
                  <c:v>18.530073000000002</c:v>
                </c:pt>
                <c:pt idx="674">
                  <c:v>18.654527000000002</c:v>
                </c:pt>
                <c:pt idx="675">
                  <c:v>18.439847</c:v>
                </c:pt>
                <c:pt idx="676">
                  <c:v>18.655494999999998</c:v>
                </c:pt>
                <c:pt idx="677">
                  <c:v>18.545915999999998</c:v>
                </c:pt>
                <c:pt idx="678">
                  <c:v>18.817822</c:v>
                </c:pt>
                <c:pt idx="679">
                  <c:v>18.947703000000001</c:v>
                </c:pt>
                <c:pt idx="680">
                  <c:v>18.884205000000001</c:v>
                </c:pt>
                <c:pt idx="681">
                  <c:v>18.885881999999999</c:v>
                </c:pt>
                <c:pt idx="682">
                  <c:v>18.610143999999998</c:v>
                </c:pt>
                <c:pt idx="683">
                  <c:v>18.680204</c:v>
                </c:pt>
                <c:pt idx="684">
                  <c:v>19.196086000000001</c:v>
                </c:pt>
                <c:pt idx="685">
                  <c:v>18.888120000000001</c:v>
                </c:pt>
                <c:pt idx="686">
                  <c:v>18.818332000000002</c:v>
                </c:pt>
                <c:pt idx="687">
                  <c:v>18.961587000000002</c:v>
                </c:pt>
                <c:pt idx="688">
                  <c:v>18.741980000000002</c:v>
                </c:pt>
                <c:pt idx="689">
                  <c:v>19.080580999999999</c:v>
                </c:pt>
                <c:pt idx="690">
                  <c:v>18.816459999999999</c:v>
                </c:pt>
                <c:pt idx="691">
                  <c:v>18.578084</c:v>
                </c:pt>
                <c:pt idx="692">
                  <c:v>19.058631999999999</c:v>
                </c:pt>
                <c:pt idx="693">
                  <c:v>18.998722999999998</c:v>
                </c:pt>
                <c:pt idx="694">
                  <c:v>19.598534999999998</c:v>
                </c:pt>
                <c:pt idx="695">
                  <c:v>19.099644000000001</c:v>
                </c:pt>
                <c:pt idx="696">
                  <c:v>18.974858999999999</c:v>
                </c:pt>
                <c:pt idx="697">
                  <c:v>19.056837999999999</c:v>
                </c:pt>
                <c:pt idx="698">
                  <c:v>18.930983000000001</c:v>
                </c:pt>
                <c:pt idx="699">
                  <c:v>18.949957999999999</c:v>
                </c:pt>
                <c:pt idx="700">
                  <c:v>18.821346999999999</c:v>
                </c:pt>
                <c:pt idx="701">
                  <c:v>19.156478</c:v>
                </c:pt>
                <c:pt idx="702">
                  <c:v>19.476075000000002</c:v>
                </c:pt>
                <c:pt idx="703">
                  <c:v>19.171278000000001</c:v>
                </c:pt>
                <c:pt idx="704">
                  <c:v>19.647801000000001</c:v>
                </c:pt>
                <c:pt idx="705">
                  <c:v>19.481359999999999</c:v>
                </c:pt>
                <c:pt idx="706">
                  <c:v>19.905408000000001</c:v>
                </c:pt>
                <c:pt idx="707">
                  <c:v>19.678495000000002</c:v>
                </c:pt>
                <c:pt idx="708">
                  <c:v>19.403158999999999</c:v>
                </c:pt>
                <c:pt idx="709">
                  <c:v>19.479899</c:v>
                </c:pt>
                <c:pt idx="710">
                  <c:v>19.6935</c:v>
                </c:pt>
                <c:pt idx="711">
                  <c:v>19.893414</c:v>
                </c:pt>
                <c:pt idx="712">
                  <c:v>19.528662000000001</c:v>
                </c:pt>
                <c:pt idx="713">
                  <c:v>19.228168</c:v>
                </c:pt>
                <c:pt idx="714">
                  <c:v>19.965555999999999</c:v>
                </c:pt>
                <c:pt idx="715">
                  <c:v>19.948892000000001</c:v>
                </c:pt>
                <c:pt idx="716">
                  <c:v>19.925695999999999</c:v>
                </c:pt>
                <c:pt idx="717">
                  <c:v>19.802154000000002</c:v>
                </c:pt>
                <c:pt idx="718">
                  <c:v>19.374714000000001</c:v>
                </c:pt>
                <c:pt idx="719">
                  <c:v>19.880492</c:v>
                </c:pt>
                <c:pt idx="720">
                  <c:v>20.050321</c:v>
                </c:pt>
                <c:pt idx="721">
                  <c:v>20.034777999999999</c:v>
                </c:pt>
                <c:pt idx="722">
                  <c:v>20.061413000000002</c:v>
                </c:pt>
                <c:pt idx="723">
                  <c:v>19.960474999999999</c:v>
                </c:pt>
                <c:pt idx="724">
                  <c:v>19.888362000000001</c:v>
                </c:pt>
                <c:pt idx="725">
                  <c:v>19.781624999999998</c:v>
                </c:pt>
                <c:pt idx="726">
                  <c:v>20.125315000000001</c:v>
                </c:pt>
                <c:pt idx="727">
                  <c:v>19.689463</c:v>
                </c:pt>
                <c:pt idx="728">
                  <c:v>19.400637</c:v>
                </c:pt>
                <c:pt idx="729">
                  <c:v>19.84599</c:v>
                </c:pt>
                <c:pt idx="730">
                  <c:v>19.692907000000002</c:v>
                </c:pt>
                <c:pt idx="731">
                  <c:v>19.561062</c:v>
                </c:pt>
                <c:pt idx="732">
                  <c:v>19.763850000000001</c:v>
                </c:pt>
                <c:pt idx="733">
                  <c:v>19.658341</c:v>
                </c:pt>
                <c:pt idx="734">
                  <c:v>20.093962999999999</c:v>
                </c:pt>
                <c:pt idx="735">
                  <c:v>20.31033</c:v>
                </c:pt>
                <c:pt idx="736">
                  <c:v>20.535826</c:v>
                </c:pt>
                <c:pt idx="737">
                  <c:v>20.38139</c:v>
                </c:pt>
                <c:pt idx="738">
                  <c:v>20.132148999999998</c:v>
                </c:pt>
                <c:pt idx="739">
                  <c:v>20.756561999999999</c:v>
                </c:pt>
                <c:pt idx="740">
                  <c:v>20.801342000000002</c:v>
                </c:pt>
                <c:pt idx="741">
                  <c:v>20.126971999999999</c:v>
                </c:pt>
                <c:pt idx="742">
                  <c:v>20.332003</c:v>
                </c:pt>
                <c:pt idx="743">
                  <c:v>20.170396</c:v>
                </c:pt>
                <c:pt idx="744">
                  <c:v>20.219283000000001</c:v>
                </c:pt>
                <c:pt idx="745">
                  <c:v>20.298590999999998</c:v>
                </c:pt>
                <c:pt idx="746">
                  <c:v>20.334727999999998</c:v>
                </c:pt>
                <c:pt idx="747">
                  <c:v>20.25338</c:v>
                </c:pt>
                <c:pt idx="748">
                  <c:v>19.814449</c:v>
                </c:pt>
                <c:pt idx="749">
                  <c:v>19.953987999999999</c:v>
                </c:pt>
                <c:pt idx="750">
                  <c:v>20.100711</c:v>
                </c:pt>
                <c:pt idx="751">
                  <c:v>20.377953999999999</c:v>
                </c:pt>
                <c:pt idx="752">
                  <c:v>20.429960999999999</c:v>
                </c:pt>
                <c:pt idx="753">
                  <c:v>20.383213999999999</c:v>
                </c:pt>
                <c:pt idx="754">
                  <c:v>20.467033000000001</c:v>
                </c:pt>
                <c:pt idx="755">
                  <c:v>20.154703999999999</c:v>
                </c:pt>
                <c:pt idx="756">
                  <c:v>20.370674999999999</c:v>
                </c:pt>
                <c:pt idx="757">
                  <c:v>20.645987999999999</c:v>
                </c:pt>
                <c:pt idx="758">
                  <c:v>20.730378999999999</c:v>
                </c:pt>
                <c:pt idx="759">
                  <c:v>20.809954000000001</c:v>
                </c:pt>
                <c:pt idx="760">
                  <c:v>20.397113000000001</c:v>
                </c:pt>
                <c:pt idx="761">
                  <c:v>20.60849</c:v>
                </c:pt>
                <c:pt idx="762">
                  <c:v>20.906106999999999</c:v>
                </c:pt>
                <c:pt idx="763">
                  <c:v>20.711489</c:v>
                </c:pt>
                <c:pt idx="764">
                  <c:v>20.650784999999999</c:v>
                </c:pt>
                <c:pt idx="765">
                  <c:v>20.470016999999999</c:v>
                </c:pt>
                <c:pt idx="766">
                  <c:v>21.006437999999999</c:v>
                </c:pt>
                <c:pt idx="767">
                  <c:v>21.096340999999999</c:v>
                </c:pt>
                <c:pt idx="768">
                  <c:v>20.744195999999999</c:v>
                </c:pt>
                <c:pt idx="769">
                  <c:v>21.485181999999998</c:v>
                </c:pt>
                <c:pt idx="770">
                  <c:v>21.422695000000001</c:v>
                </c:pt>
                <c:pt idx="771">
                  <c:v>21.089192000000001</c:v>
                </c:pt>
                <c:pt idx="772">
                  <c:v>21.292352999999999</c:v>
                </c:pt>
                <c:pt idx="773">
                  <c:v>21.064906000000001</c:v>
                </c:pt>
                <c:pt idx="774">
                  <c:v>21.031845000000001</c:v>
                </c:pt>
                <c:pt idx="775">
                  <c:v>21.238959999999999</c:v>
                </c:pt>
                <c:pt idx="776">
                  <c:v>21.111982000000001</c:v>
                </c:pt>
                <c:pt idx="777">
                  <c:v>21.111910999999999</c:v>
                </c:pt>
                <c:pt idx="778">
                  <c:v>21.708200000000001</c:v>
                </c:pt>
                <c:pt idx="779">
                  <c:v>21.461182999999998</c:v>
                </c:pt>
                <c:pt idx="780">
                  <c:v>20.956329</c:v>
                </c:pt>
                <c:pt idx="781">
                  <c:v>21.693225000000002</c:v>
                </c:pt>
                <c:pt idx="782">
                  <c:v>21.534382000000001</c:v>
                </c:pt>
                <c:pt idx="783">
                  <c:v>21.343848999999999</c:v>
                </c:pt>
                <c:pt idx="784">
                  <c:v>21.163547999999999</c:v>
                </c:pt>
                <c:pt idx="785">
                  <c:v>21.232717999999998</c:v>
                </c:pt>
                <c:pt idx="786">
                  <c:v>21.343218</c:v>
                </c:pt>
                <c:pt idx="787">
                  <c:v>21.630865</c:v>
                </c:pt>
                <c:pt idx="788">
                  <c:v>21.565584999999999</c:v>
                </c:pt>
                <c:pt idx="789">
                  <c:v>21.906790000000001</c:v>
                </c:pt>
                <c:pt idx="790">
                  <c:v>21.692336000000001</c:v>
                </c:pt>
                <c:pt idx="791">
                  <c:v>21.650865</c:v>
                </c:pt>
                <c:pt idx="792">
                  <c:v>21.999248000000001</c:v>
                </c:pt>
                <c:pt idx="793">
                  <c:v>21.855729</c:v>
                </c:pt>
                <c:pt idx="794">
                  <c:v>21.389589999999998</c:v>
                </c:pt>
                <c:pt idx="795">
                  <c:v>21.647532999999999</c:v>
                </c:pt>
                <c:pt idx="796">
                  <c:v>21.368214999999999</c:v>
                </c:pt>
                <c:pt idx="797">
                  <c:v>22.044664000000001</c:v>
                </c:pt>
                <c:pt idx="798">
                  <c:v>21.589494999999999</c:v>
                </c:pt>
                <c:pt idx="799">
                  <c:v>21.844083000000001</c:v>
                </c:pt>
                <c:pt idx="800">
                  <c:v>21.72045</c:v>
                </c:pt>
                <c:pt idx="801">
                  <c:v>21.723797999999999</c:v>
                </c:pt>
                <c:pt idx="802">
                  <c:v>21.677468999999999</c:v>
                </c:pt>
                <c:pt idx="803">
                  <c:v>21.484456999999999</c:v>
                </c:pt>
                <c:pt idx="804">
                  <c:v>21.786315999999999</c:v>
                </c:pt>
                <c:pt idx="805">
                  <c:v>21.832685000000001</c:v>
                </c:pt>
                <c:pt idx="806">
                  <c:v>21.653037999999999</c:v>
                </c:pt>
                <c:pt idx="807">
                  <c:v>21.953323999999999</c:v>
                </c:pt>
                <c:pt idx="808">
                  <c:v>21.934746000000001</c:v>
                </c:pt>
                <c:pt idx="809">
                  <c:v>21.96405</c:v>
                </c:pt>
                <c:pt idx="810">
                  <c:v>22.008500999999999</c:v>
                </c:pt>
                <c:pt idx="811">
                  <c:v>22.012495999999999</c:v>
                </c:pt>
                <c:pt idx="812">
                  <c:v>21.730831999999999</c:v>
                </c:pt>
                <c:pt idx="813">
                  <c:v>21.686917999999999</c:v>
                </c:pt>
                <c:pt idx="814">
                  <c:v>22.037091</c:v>
                </c:pt>
                <c:pt idx="815">
                  <c:v>22.047267999999999</c:v>
                </c:pt>
                <c:pt idx="816">
                  <c:v>22.017326000000001</c:v>
                </c:pt>
                <c:pt idx="817">
                  <c:v>22.086582</c:v>
                </c:pt>
                <c:pt idx="818">
                  <c:v>22.105509999999999</c:v>
                </c:pt>
                <c:pt idx="819">
                  <c:v>22.345188</c:v>
                </c:pt>
                <c:pt idx="820">
                  <c:v>22.182039</c:v>
                </c:pt>
                <c:pt idx="821">
                  <c:v>22.436547000000001</c:v>
                </c:pt>
                <c:pt idx="822">
                  <c:v>22.431749</c:v>
                </c:pt>
                <c:pt idx="823">
                  <c:v>22.273971</c:v>
                </c:pt>
                <c:pt idx="824">
                  <c:v>22.796876999999999</c:v>
                </c:pt>
                <c:pt idx="825">
                  <c:v>22.757370999999999</c:v>
                </c:pt>
                <c:pt idx="826">
                  <c:v>22.708667999999999</c:v>
                </c:pt>
                <c:pt idx="827">
                  <c:v>22.588163000000002</c:v>
                </c:pt>
                <c:pt idx="828">
                  <c:v>22.23931</c:v>
                </c:pt>
                <c:pt idx="829">
                  <c:v>22.564221</c:v>
                </c:pt>
                <c:pt idx="830">
                  <c:v>22.592718000000001</c:v>
                </c:pt>
                <c:pt idx="831">
                  <c:v>22.420145999999999</c:v>
                </c:pt>
                <c:pt idx="832">
                  <c:v>22.541439</c:v>
                </c:pt>
                <c:pt idx="833">
                  <c:v>22.498035999999999</c:v>
                </c:pt>
                <c:pt idx="834">
                  <c:v>22.570907999999999</c:v>
                </c:pt>
                <c:pt idx="835">
                  <c:v>22.694469999999999</c:v>
                </c:pt>
                <c:pt idx="836">
                  <c:v>22.524661999999999</c:v>
                </c:pt>
                <c:pt idx="837">
                  <c:v>22.629715000000001</c:v>
                </c:pt>
                <c:pt idx="838">
                  <c:v>22.435914</c:v>
                </c:pt>
                <c:pt idx="839">
                  <c:v>22.66817</c:v>
                </c:pt>
                <c:pt idx="840">
                  <c:v>22.903596</c:v>
                </c:pt>
                <c:pt idx="841">
                  <c:v>22.567537000000002</c:v>
                </c:pt>
                <c:pt idx="842">
                  <c:v>22.83314</c:v>
                </c:pt>
                <c:pt idx="843">
                  <c:v>22.743731</c:v>
                </c:pt>
                <c:pt idx="844">
                  <c:v>22.912510999999999</c:v>
                </c:pt>
                <c:pt idx="845">
                  <c:v>22.603120000000001</c:v>
                </c:pt>
                <c:pt idx="846">
                  <c:v>22.709216000000001</c:v>
                </c:pt>
                <c:pt idx="847">
                  <c:v>23.532250000000001</c:v>
                </c:pt>
                <c:pt idx="848">
                  <c:v>22.968615</c:v>
                </c:pt>
                <c:pt idx="849">
                  <c:v>23.268954000000001</c:v>
                </c:pt>
                <c:pt idx="850">
                  <c:v>22.978784000000001</c:v>
                </c:pt>
                <c:pt idx="851">
                  <c:v>22.805641000000001</c:v>
                </c:pt>
                <c:pt idx="852">
                  <c:v>23.125571999999998</c:v>
                </c:pt>
                <c:pt idx="853">
                  <c:v>23.083224000000001</c:v>
                </c:pt>
                <c:pt idx="854">
                  <c:v>23.138106000000001</c:v>
                </c:pt>
                <c:pt idx="855">
                  <c:v>23.247323000000002</c:v>
                </c:pt>
                <c:pt idx="856">
                  <c:v>22.81315</c:v>
                </c:pt>
                <c:pt idx="857">
                  <c:v>23.126280999999999</c:v>
                </c:pt>
                <c:pt idx="858">
                  <c:v>22.917732000000001</c:v>
                </c:pt>
                <c:pt idx="859">
                  <c:v>23.062003000000001</c:v>
                </c:pt>
                <c:pt idx="860">
                  <c:v>22.824031999999999</c:v>
                </c:pt>
                <c:pt idx="861">
                  <c:v>22.778248999999999</c:v>
                </c:pt>
                <c:pt idx="862">
                  <c:v>22.908483</c:v>
                </c:pt>
                <c:pt idx="863">
                  <c:v>22.865787999999998</c:v>
                </c:pt>
                <c:pt idx="864">
                  <c:v>23.508617999999998</c:v>
                </c:pt>
                <c:pt idx="865">
                  <c:v>23.257138000000001</c:v>
                </c:pt>
                <c:pt idx="866">
                  <c:v>23.229096999999999</c:v>
                </c:pt>
                <c:pt idx="867">
                  <c:v>23.633426</c:v>
                </c:pt>
                <c:pt idx="868">
                  <c:v>23.258937</c:v>
                </c:pt>
                <c:pt idx="869">
                  <c:v>23.685770000000002</c:v>
                </c:pt>
                <c:pt idx="870">
                  <c:v>23.811935999999999</c:v>
                </c:pt>
                <c:pt idx="871">
                  <c:v>24.011127999999999</c:v>
                </c:pt>
                <c:pt idx="872">
                  <c:v>23.691876000000001</c:v>
                </c:pt>
                <c:pt idx="873">
                  <c:v>23.284112</c:v>
                </c:pt>
                <c:pt idx="874">
                  <c:v>23.868105</c:v>
                </c:pt>
                <c:pt idx="875">
                  <c:v>23.698867</c:v>
                </c:pt>
                <c:pt idx="876">
                  <c:v>23.468232</c:v>
                </c:pt>
                <c:pt idx="877">
                  <c:v>23.843955999999999</c:v>
                </c:pt>
                <c:pt idx="878">
                  <c:v>23.493486000000001</c:v>
                </c:pt>
                <c:pt idx="879">
                  <c:v>23.676176000000002</c:v>
                </c:pt>
                <c:pt idx="880">
                  <c:v>23.736280000000001</c:v>
                </c:pt>
                <c:pt idx="881">
                  <c:v>23.754079999999998</c:v>
                </c:pt>
                <c:pt idx="882">
                  <c:v>23.813707000000001</c:v>
                </c:pt>
                <c:pt idx="883">
                  <c:v>23.895396000000002</c:v>
                </c:pt>
                <c:pt idx="884">
                  <c:v>24.237579</c:v>
                </c:pt>
                <c:pt idx="885">
                  <c:v>23.977598</c:v>
                </c:pt>
                <c:pt idx="886">
                  <c:v>24.248197000000001</c:v>
                </c:pt>
                <c:pt idx="887">
                  <c:v>24.034784999999999</c:v>
                </c:pt>
                <c:pt idx="888">
                  <c:v>24.142552999999999</c:v>
                </c:pt>
                <c:pt idx="889">
                  <c:v>24.296323999999998</c:v>
                </c:pt>
                <c:pt idx="890">
                  <c:v>24.180357000000001</c:v>
                </c:pt>
                <c:pt idx="891">
                  <c:v>23.996993</c:v>
                </c:pt>
                <c:pt idx="892">
                  <c:v>24.250022999999999</c:v>
                </c:pt>
                <c:pt idx="893">
                  <c:v>23.675487</c:v>
                </c:pt>
                <c:pt idx="894">
                  <c:v>23.856873</c:v>
                </c:pt>
                <c:pt idx="895">
                  <c:v>24.295396</c:v>
                </c:pt>
                <c:pt idx="896">
                  <c:v>24.048835</c:v>
                </c:pt>
                <c:pt idx="897">
                  <c:v>24.281694000000002</c:v>
                </c:pt>
                <c:pt idx="898">
                  <c:v>23.526616000000001</c:v>
                </c:pt>
                <c:pt idx="899">
                  <c:v>24.075806</c:v>
                </c:pt>
                <c:pt idx="900">
                  <c:v>24.639831999999998</c:v>
                </c:pt>
                <c:pt idx="901">
                  <c:v>24.358868999999999</c:v>
                </c:pt>
                <c:pt idx="902">
                  <c:v>24.190016</c:v>
                </c:pt>
                <c:pt idx="903">
                  <c:v>24.400013999999999</c:v>
                </c:pt>
                <c:pt idx="904">
                  <c:v>24.506816000000001</c:v>
                </c:pt>
                <c:pt idx="905">
                  <c:v>24.561923</c:v>
                </c:pt>
                <c:pt idx="906">
                  <c:v>24.330822000000001</c:v>
                </c:pt>
                <c:pt idx="907">
                  <c:v>24.434486</c:v>
                </c:pt>
                <c:pt idx="908">
                  <c:v>24.436250000000001</c:v>
                </c:pt>
                <c:pt idx="909">
                  <c:v>24.799590999999999</c:v>
                </c:pt>
                <c:pt idx="910">
                  <c:v>24.380745000000001</c:v>
                </c:pt>
                <c:pt idx="911">
                  <c:v>24.310769000000001</c:v>
                </c:pt>
                <c:pt idx="912">
                  <c:v>24.932271</c:v>
                </c:pt>
                <c:pt idx="913">
                  <c:v>24.367429999999999</c:v>
                </c:pt>
                <c:pt idx="914">
                  <c:v>24.894795999999999</c:v>
                </c:pt>
                <c:pt idx="915">
                  <c:v>24.449007000000002</c:v>
                </c:pt>
                <c:pt idx="916">
                  <c:v>24.364809999999999</c:v>
                </c:pt>
                <c:pt idx="917">
                  <c:v>24.972667999999999</c:v>
                </c:pt>
                <c:pt idx="918">
                  <c:v>24.490006000000001</c:v>
                </c:pt>
                <c:pt idx="919">
                  <c:v>24.687245000000001</c:v>
                </c:pt>
                <c:pt idx="920">
                  <c:v>24.241163</c:v>
                </c:pt>
                <c:pt idx="921">
                  <c:v>24.744979000000001</c:v>
                </c:pt>
                <c:pt idx="922">
                  <c:v>24.750305000000001</c:v>
                </c:pt>
                <c:pt idx="923">
                  <c:v>24.922201999999999</c:v>
                </c:pt>
                <c:pt idx="924">
                  <c:v>24.785419999999998</c:v>
                </c:pt>
                <c:pt idx="925">
                  <c:v>25.190276000000001</c:v>
                </c:pt>
                <c:pt idx="926">
                  <c:v>25.015771999999998</c:v>
                </c:pt>
                <c:pt idx="927">
                  <c:v>25.134314</c:v>
                </c:pt>
                <c:pt idx="928">
                  <c:v>25.128928999999999</c:v>
                </c:pt>
                <c:pt idx="929">
                  <c:v>25.180112999999999</c:v>
                </c:pt>
                <c:pt idx="930">
                  <c:v>24.96415</c:v>
                </c:pt>
                <c:pt idx="931">
                  <c:v>24.707635</c:v>
                </c:pt>
                <c:pt idx="932">
                  <c:v>25.021156000000001</c:v>
                </c:pt>
                <c:pt idx="933">
                  <c:v>24.589986</c:v>
                </c:pt>
                <c:pt idx="934">
                  <c:v>24.875969000000001</c:v>
                </c:pt>
                <c:pt idx="935">
                  <c:v>24.892023999999999</c:v>
                </c:pt>
                <c:pt idx="936">
                  <c:v>24.927496000000001</c:v>
                </c:pt>
                <c:pt idx="937">
                  <c:v>25.146681999999998</c:v>
                </c:pt>
                <c:pt idx="938">
                  <c:v>25.464213999999998</c:v>
                </c:pt>
                <c:pt idx="939">
                  <c:v>25.334067000000001</c:v>
                </c:pt>
                <c:pt idx="940">
                  <c:v>25.084382000000002</c:v>
                </c:pt>
                <c:pt idx="941">
                  <c:v>25.505514000000002</c:v>
                </c:pt>
                <c:pt idx="942">
                  <c:v>25.534244000000001</c:v>
                </c:pt>
                <c:pt idx="943">
                  <c:v>25.454346000000001</c:v>
                </c:pt>
                <c:pt idx="944">
                  <c:v>25.778623</c:v>
                </c:pt>
                <c:pt idx="945">
                  <c:v>25.811132000000001</c:v>
                </c:pt>
                <c:pt idx="946">
                  <c:v>25.099778000000001</c:v>
                </c:pt>
                <c:pt idx="947">
                  <c:v>25.549512</c:v>
                </c:pt>
                <c:pt idx="948">
                  <c:v>25.275780999999998</c:v>
                </c:pt>
                <c:pt idx="949">
                  <c:v>25.718357000000001</c:v>
                </c:pt>
                <c:pt idx="950">
                  <c:v>25.363945000000001</c:v>
                </c:pt>
                <c:pt idx="951">
                  <c:v>25.749769000000001</c:v>
                </c:pt>
                <c:pt idx="952">
                  <c:v>25.897176999999999</c:v>
                </c:pt>
                <c:pt idx="953">
                  <c:v>25.251384999999999</c:v>
                </c:pt>
                <c:pt idx="954">
                  <c:v>25.253679000000002</c:v>
                </c:pt>
                <c:pt idx="955">
                  <c:v>25.418063</c:v>
                </c:pt>
                <c:pt idx="956">
                  <c:v>25.720980999999998</c:v>
                </c:pt>
                <c:pt idx="957">
                  <c:v>25.464994000000001</c:v>
                </c:pt>
                <c:pt idx="958">
                  <c:v>25.307369999999999</c:v>
                </c:pt>
                <c:pt idx="959">
                  <c:v>25.273865000000001</c:v>
                </c:pt>
                <c:pt idx="960">
                  <c:v>25.319358999999999</c:v>
                </c:pt>
                <c:pt idx="961">
                  <c:v>26.071259999999999</c:v>
                </c:pt>
                <c:pt idx="962">
                  <c:v>26.007275</c:v>
                </c:pt>
                <c:pt idx="963">
                  <c:v>25.784447</c:v>
                </c:pt>
                <c:pt idx="964">
                  <c:v>25.828593999999999</c:v>
                </c:pt>
                <c:pt idx="965">
                  <c:v>25.948967</c:v>
                </c:pt>
                <c:pt idx="966">
                  <c:v>25.910519000000001</c:v>
                </c:pt>
                <c:pt idx="967">
                  <c:v>26.031355000000001</c:v>
                </c:pt>
                <c:pt idx="968">
                  <c:v>25.560237999999998</c:v>
                </c:pt>
                <c:pt idx="969">
                  <c:v>25.849509000000001</c:v>
                </c:pt>
                <c:pt idx="970">
                  <c:v>26.026730000000001</c:v>
                </c:pt>
                <c:pt idx="971">
                  <c:v>26.014693000000001</c:v>
                </c:pt>
                <c:pt idx="972">
                  <c:v>26.190086000000001</c:v>
                </c:pt>
                <c:pt idx="973">
                  <c:v>25.873297000000001</c:v>
                </c:pt>
                <c:pt idx="974">
                  <c:v>26.053666</c:v>
                </c:pt>
                <c:pt idx="975">
                  <c:v>26.499009000000001</c:v>
                </c:pt>
                <c:pt idx="976">
                  <c:v>26.109392</c:v>
                </c:pt>
                <c:pt idx="977">
                  <c:v>26.186669999999999</c:v>
                </c:pt>
                <c:pt idx="978">
                  <c:v>26.334126000000001</c:v>
                </c:pt>
                <c:pt idx="979">
                  <c:v>26.429870000000001</c:v>
                </c:pt>
                <c:pt idx="980">
                  <c:v>26.097227</c:v>
                </c:pt>
                <c:pt idx="981">
                  <c:v>26.087813000000001</c:v>
                </c:pt>
                <c:pt idx="982">
                  <c:v>26.850842</c:v>
                </c:pt>
                <c:pt idx="983">
                  <c:v>26.461825999999999</c:v>
                </c:pt>
                <c:pt idx="984">
                  <c:v>26.572312</c:v>
                </c:pt>
                <c:pt idx="985">
                  <c:v>26.284922000000002</c:v>
                </c:pt>
                <c:pt idx="986">
                  <c:v>26.513683</c:v>
                </c:pt>
                <c:pt idx="987">
                  <c:v>26.595593999999998</c:v>
                </c:pt>
                <c:pt idx="988">
                  <c:v>26.236246999999999</c:v>
                </c:pt>
                <c:pt idx="989">
                  <c:v>26.388909999999999</c:v>
                </c:pt>
                <c:pt idx="990">
                  <c:v>26.391862</c:v>
                </c:pt>
                <c:pt idx="991">
                  <c:v>26.297485999999999</c:v>
                </c:pt>
                <c:pt idx="992">
                  <c:v>26.485541999999999</c:v>
                </c:pt>
                <c:pt idx="993">
                  <c:v>26.298469999999998</c:v>
                </c:pt>
                <c:pt idx="994">
                  <c:v>26.439575999999999</c:v>
                </c:pt>
                <c:pt idx="995">
                  <c:v>26.520745999999999</c:v>
                </c:pt>
                <c:pt idx="996">
                  <c:v>26.659520000000001</c:v>
                </c:pt>
                <c:pt idx="997">
                  <c:v>27.081671</c:v>
                </c:pt>
                <c:pt idx="998">
                  <c:v>26.742343000000002</c:v>
                </c:pt>
                <c:pt idx="999">
                  <c:v>26.851058999999999</c:v>
                </c:pt>
                <c:pt idx="1000">
                  <c:v>27.011780999999999</c:v>
                </c:pt>
                <c:pt idx="1001">
                  <c:v>26.864509000000002</c:v>
                </c:pt>
                <c:pt idx="1002">
                  <c:v>26.928888000000001</c:v>
                </c:pt>
                <c:pt idx="1003">
                  <c:v>26.567042000000001</c:v>
                </c:pt>
                <c:pt idx="1004">
                  <c:v>26.733172</c:v>
                </c:pt>
                <c:pt idx="1005">
                  <c:v>26.884077999999999</c:v>
                </c:pt>
                <c:pt idx="1006">
                  <c:v>26.881789999999999</c:v>
                </c:pt>
                <c:pt idx="1007">
                  <c:v>26.984660999999999</c:v>
                </c:pt>
                <c:pt idx="1008">
                  <c:v>26.726980999999999</c:v>
                </c:pt>
                <c:pt idx="1009">
                  <c:v>27.154672999999999</c:v>
                </c:pt>
                <c:pt idx="1010">
                  <c:v>27.233889000000001</c:v>
                </c:pt>
                <c:pt idx="1011">
                  <c:v>26.74155</c:v>
                </c:pt>
                <c:pt idx="1012">
                  <c:v>27.176742999999998</c:v>
                </c:pt>
                <c:pt idx="1013">
                  <c:v>26.889116999999999</c:v>
                </c:pt>
                <c:pt idx="1014">
                  <c:v>26.921534000000001</c:v>
                </c:pt>
                <c:pt idx="1015">
                  <c:v>26.962503000000002</c:v>
                </c:pt>
                <c:pt idx="1016">
                  <c:v>26.678885999999999</c:v>
                </c:pt>
                <c:pt idx="1017">
                  <c:v>27.373517</c:v>
                </c:pt>
                <c:pt idx="1018">
                  <c:v>27.235502</c:v>
                </c:pt>
                <c:pt idx="1019">
                  <c:v>27.287426</c:v>
                </c:pt>
                <c:pt idx="1020">
                  <c:v>27.343053000000001</c:v>
                </c:pt>
                <c:pt idx="1021">
                  <c:v>27.375809</c:v>
                </c:pt>
                <c:pt idx="1022">
                  <c:v>27.434038999999999</c:v>
                </c:pt>
                <c:pt idx="1023">
                  <c:v>27.408432999999999</c:v>
                </c:pt>
                <c:pt idx="1024">
                  <c:v>27.365143</c:v>
                </c:pt>
                <c:pt idx="1025">
                  <c:v>27.031969</c:v>
                </c:pt>
                <c:pt idx="1026">
                  <c:v>27.346288000000001</c:v>
                </c:pt>
                <c:pt idx="1027">
                  <c:v>27.620706999999999</c:v>
                </c:pt>
                <c:pt idx="1028">
                  <c:v>27.225906999999999</c:v>
                </c:pt>
                <c:pt idx="1029">
                  <c:v>27.511112000000001</c:v>
                </c:pt>
                <c:pt idx="1030">
                  <c:v>27.224537000000002</c:v>
                </c:pt>
                <c:pt idx="1031">
                  <c:v>27.171681</c:v>
                </c:pt>
                <c:pt idx="1032">
                  <c:v>27.540887000000001</c:v>
                </c:pt>
                <c:pt idx="1033">
                  <c:v>27.667566999999998</c:v>
                </c:pt>
                <c:pt idx="1034">
                  <c:v>27.641802999999999</c:v>
                </c:pt>
                <c:pt idx="1035">
                  <c:v>27.844452</c:v>
                </c:pt>
                <c:pt idx="1036">
                  <c:v>27.779057000000002</c:v>
                </c:pt>
                <c:pt idx="1037">
                  <c:v>28.062532000000001</c:v>
                </c:pt>
                <c:pt idx="1038">
                  <c:v>27.747741999999999</c:v>
                </c:pt>
                <c:pt idx="1039">
                  <c:v>27.828061999999999</c:v>
                </c:pt>
                <c:pt idx="1040">
                  <c:v>28.151237999999999</c:v>
                </c:pt>
                <c:pt idx="1041">
                  <c:v>27.339524000000001</c:v>
                </c:pt>
                <c:pt idx="1042">
                  <c:v>27.882843000000001</c:v>
                </c:pt>
                <c:pt idx="1043">
                  <c:v>27.966586</c:v>
                </c:pt>
                <c:pt idx="1044">
                  <c:v>27.382389</c:v>
                </c:pt>
                <c:pt idx="1045">
                  <c:v>27.750751000000001</c:v>
                </c:pt>
                <c:pt idx="1046">
                  <c:v>27.534255999999999</c:v>
                </c:pt>
                <c:pt idx="1047">
                  <c:v>28.035371000000001</c:v>
                </c:pt>
                <c:pt idx="1048">
                  <c:v>28.127960999999999</c:v>
                </c:pt>
                <c:pt idx="1049">
                  <c:v>27.791885000000001</c:v>
                </c:pt>
                <c:pt idx="1050">
                  <c:v>27.712781</c:v>
                </c:pt>
                <c:pt idx="1051">
                  <c:v>28.335352</c:v>
                </c:pt>
                <c:pt idx="1052">
                  <c:v>27.97222</c:v>
                </c:pt>
                <c:pt idx="1053">
                  <c:v>28.047927000000001</c:v>
                </c:pt>
                <c:pt idx="1054">
                  <c:v>28.162243</c:v>
                </c:pt>
                <c:pt idx="1055">
                  <c:v>28.490993</c:v>
                </c:pt>
                <c:pt idx="1056">
                  <c:v>28.552060000000001</c:v>
                </c:pt>
                <c:pt idx="1057">
                  <c:v>28.346394</c:v>
                </c:pt>
                <c:pt idx="1058">
                  <c:v>28.041387</c:v>
                </c:pt>
                <c:pt idx="1059">
                  <c:v>28.190664000000002</c:v>
                </c:pt>
                <c:pt idx="1060">
                  <c:v>28.651492999999999</c:v>
                </c:pt>
                <c:pt idx="1061">
                  <c:v>28.544225999999998</c:v>
                </c:pt>
                <c:pt idx="1062">
                  <c:v>28.559957000000001</c:v>
                </c:pt>
                <c:pt idx="1063">
                  <c:v>28.288316999999999</c:v>
                </c:pt>
                <c:pt idx="1064">
                  <c:v>28.576152</c:v>
                </c:pt>
                <c:pt idx="1065">
                  <c:v>28.597192</c:v>
                </c:pt>
                <c:pt idx="1066">
                  <c:v>27.978476000000001</c:v>
                </c:pt>
                <c:pt idx="1067">
                  <c:v>28.274977</c:v>
                </c:pt>
                <c:pt idx="1068">
                  <c:v>28.481428000000001</c:v>
                </c:pt>
                <c:pt idx="1069">
                  <c:v>28.495930999999999</c:v>
                </c:pt>
                <c:pt idx="1070">
                  <c:v>28.390861999999998</c:v>
                </c:pt>
                <c:pt idx="1071">
                  <c:v>28.549869999999999</c:v>
                </c:pt>
                <c:pt idx="1072">
                  <c:v>28.761073</c:v>
                </c:pt>
                <c:pt idx="1073">
                  <c:v>28.752879</c:v>
                </c:pt>
                <c:pt idx="1074">
                  <c:v>28.758851</c:v>
                </c:pt>
                <c:pt idx="1075">
                  <c:v>28.674423000000001</c:v>
                </c:pt>
                <c:pt idx="1076">
                  <c:v>28.454829</c:v>
                </c:pt>
                <c:pt idx="1077">
                  <c:v>28.681953</c:v>
                </c:pt>
                <c:pt idx="1078">
                  <c:v>28.567900999999999</c:v>
                </c:pt>
                <c:pt idx="1079">
                  <c:v>28.903352000000002</c:v>
                </c:pt>
                <c:pt idx="1080">
                  <c:v>28.559801</c:v>
                </c:pt>
                <c:pt idx="1081">
                  <c:v>28.259217</c:v>
                </c:pt>
                <c:pt idx="1082">
                  <c:v>28.390319000000002</c:v>
                </c:pt>
                <c:pt idx="1083">
                  <c:v>28.628233999999999</c:v>
                </c:pt>
                <c:pt idx="1084">
                  <c:v>28.623121000000001</c:v>
                </c:pt>
                <c:pt idx="1085">
                  <c:v>29.004313</c:v>
                </c:pt>
                <c:pt idx="1086">
                  <c:v>28.852536000000001</c:v>
                </c:pt>
                <c:pt idx="1087">
                  <c:v>28.972166000000001</c:v>
                </c:pt>
                <c:pt idx="1088">
                  <c:v>29.011676999999999</c:v>
                </c:pt>
                <c:pt idx="1089">
                  <c:v>28.967202</c:v>
                </c:pt>
                <c:pt idx="1090">
                  <c:v>29.095483000000002</c:v>
                </c:pt>
                <c:pt idx="1091">
                  <c:v>28.860372999999999</c:v>
                </c:pt>
                <c:pt idx="1092">
                  <c:v>28.962033999999999</c:v>
                </c:pt>
                <c:pt idx="1093">
                  <c:v>29.063945</c:v>
                </c:pt>
                <c:pt idx="1094">
                  <c:v>28.881059</c:v>
                </c:pt>
                <c:pt idx="1095">
                  <c:v>29.169889999999999</c:v>
                </c:pt>
                <c:pt idx="1096">
                  <c:v>29.187294000000001</c:v>
                </c:pt>
                <c:pt idx="1097">
                  <c:v>29.541519999999998</c:v>
                </c:pt>
                <c:pt idx="1098">
                  <c:v>29.443795000000001</c:v>
                </c:pt>
                <c:pt idx="1099">
                  <c:v>29.312449000000001</c:v>
                </c:pt>
                <c:pt idx="1100">
                  <c:v>29.274045000000001</c:v>
                </c:pt>
                <c:pt idx="1101">
                  <c:v>29.159238999999999</c:v>
                </c:pt>
                <c:pt idx="1102">
                  <c:v>29.318791000000001</c:v>
                </c:pt>
                <c:pt idx="1103">
                  <c:v>29.217452000000002</c:v>
                </c:pt>
                <c:pt idx="1104">
                  <c:v>29.246853999999999</c:v>
                </c:pt>
                <c:pt idx="1105">
                  <c:v>29.346508</c:v>
                </c:pt>
                <c:pt idx="1106">
                  <c:v>29.062429000000002</c:v>
                </c:pt>
                <c:pt idx="1107">
                  <c:v>29.418893000000001</c:v>
                </c:pt>
                <c:pt idx="1108">
                  <c:v>29.015922</c:v>
                </c:pt>
                <c:pt idx="1109">
                  <c:v>29.289097000000002</c:v>
                </c:pt>
                <c:pt idx="1110">
                  <c:v>29.003264000000001</c:v>
                </c:pt>
                <c:pt idx="1111">
                  <c:v>29.315102</c:v>
                </c:pt>
                <c:pt idx="1112">
                  <c:v>29.488023999999999</c:v>
                </c:pt>
                <c:pt idx="1113">
                  <c:v>29.500311</c:v>
                </c:pt>
                <c:pt idx="1114">
                  <c:v>29.641292</c:v>
                </c:pt>
                <c:pt idx="1115">
                  <c:v>30.159614000000001</c:v>
                </c:pt>
                <c:pt idx="1116">
                  <c:v>29.805123999999999</c:v>
                </c:pt>
                <c:pt idx="1117">
                  <c:v>29.930613999999998</c:v>
                </c:pt>
                <c:pt idx="1118">
                  <c:v>29.801572</c:v>
                </c:pt>
                <c:pt idx="1119">
                  <c:v>29.691237000000001</c:v>
                </c:pt>
                <c:pt idx="1120">
                  <c:v>30.028888999999999</c:v>
                </c:pt>
                <c:pt idx="1121">
                  <c:v>30.08877</c:v>
                </c:pt>
                <c:pt idx="1122">
                  <c:v>29.726593000000001</c:v>
                </c:pt>
                <c:pt idx="1123">
                  <c:v>29.616308</c:v>
                </c:pt>
                <c:pt idx="1124">
                  <c:v>29.641835</c:v>
                </c:pt>
                <c:pt idx="1125">
                  <c:v>29.733353000000001</c:v>
                </c:pt>
                <c:pt idx="1126">
                  <c:v>29.772915000000001</c:v>
                </c:pt>
                <c:pt idx="1127">
                  <c:v>30.279253000000001</c:v>
                </c:pt>
                <c:pt idx="1128">
                  <c:v>30.535226000000002</c:v>
                </c:pt>
                <c:pt idx="1129">
                  <c:v>30.602449</c:v>
                </c:pt>
                <c:pt idx="1130">
                  <c:v>30.580399</c:v>
                </c:pt>
                <c:pt idx="1131">
                  <c:v>30.307803</c:v>
                </c:pt>
                <c:pt idx="1132">
                  <c:v>30.602844999999999</c:v>
                </c:pt>
                <c:pt idx="1133">
                  <c:v>30.084410999999999</c:v>
                </c:pt>
                <c:pt idx="1134">
                  <c:v>30.303032000000002</c:v>
                </c:pt>
                <c:pt idx="1135">
                  <c:v>30.166772999999999</c:v>
                </c:pt>
                <c:pt idx="1136">
                  <c:v>30.226023999999999</c:v>
                </c:pt>
                <c:pt idx="1137">
                  <c:v>30.56861</c:v>
                </c:pt>
                <c:pt idx="1138">
                  <c:v>30.338270999999999</c:v>
                </c:pt>
                <c:pt idx="1139">
                  <c:v>30.466426999999999</c:v>
                </c:pt>
                <c:pt idx="1140">
                  <c:v>30.194659000000001</c:v>
                </c:pt>
                <c:pt idx="1141">
                  <c:v>30.205272999999998</c:v>
                </c:pt>
                <c:pt idx="1142">
                  <c:v>30.537662999999998</c:v>
                </c:pt>
                <c:pt idx="1143">
                  <c:v>30.376705999999999</c:v>
                </c:pt>
                <c:pt idx="1144">
                  <c:v>30.234255000000001</c:v>
                </c:pt>
                <c:pt idx="1145">
                  <c:v>30.543075999999999</c:v>
                </c:pt>
                <c:pt idx="1146">
                  <c:v>30.548182000000001</c:v>
                </c:pt>
                <c:pt idx="1147">
                  <c:v>30.491208</c:v>
                </c:pt>
                <c:pt idx="1148">
                  <c:v>30.439453</c:v>
                </c:pt>
                <c:pt idx="1149">
                  <c:v>30.321669</c:v>
                </c:pt>
                <c:pt idx="1150">
                  <c:v>30.577366000000001</c:v>
                </c:pt>
                <c:pt idx="1151">
                  <c:v>30.003045</c:v>
                </c:pt>
                <c:pt idx="1152">
                  <c:v>29.879693</c:v>
                </c:pt>
                <c:pt idx="1153">
                  <c:v>29.887439000000001</c:v>
                </c:pt>
                <c:pt idx="1154">
                  <c:v>29.906725000000002</c:v>
                </c:pt>
                <c:pt idx="1155">
                  <c:v>30.201153000000001</c:v>
                </c:pt>
                <c:pt idx="1156">
                  <c:v>30.068567000000002</c:v>
                </c:pt>
                <c:pt idx="1157">
                  <c:v>30.288136999999999</c:v>
                </c:pt>
                <c:pt idx="1158">
                  <c:v>30.558264999999999</c:v>
                </c:pt>
                <c:pt idx="1159">
                  <c:v>30.787334999999999</c:v>
                </c:pt>
                <c:pt idx="1160">
                  <c:v>30.893656</c:v>
                </c:pt>
                <c:pt idx="1161">
                  <c:v>30.590033999999999</c:v>
                </c:pt>
                <c:pt idx="1162">
                  <c:v>30.757977</c:v>
                </c:pt>
                <c:pt idx="1163">
                  <c:v>30.615185</c:v>
                </c:pt>
                <c:pt idx="1164">
                  <c:v>30.368704000000001</c:v>
                </c:pt>
                <c:pt idx="1165">
                  <c:v>30.849354000000002</c:v>
                </c:pt>
                <c:pt idx="1166">
                  <c:v>30.49578</c:v>
                </c:pt>
                <c:pt idx="1167">
                  <c:v>31.017251999999999</c:v>
                </c:pt>
                <c:pt idx="1168">
                  <c:v>30.869229000000001</c:v>
                </c:pt>
                <c:pt idx="1169">
                  <c:v>30.737946000000001</c:v>
                </c:pt>
                <c:pt idx="1170">
                  <c:v>30.802814000000001</c:v>
                </c:pt>
                <c:pt idx="1171">
                  <c:v>30.998218000000001</c:v>
                </c:pt>
                <c:pt idx="1172">
                  <c:v>31.403955</c:v>
                </c:pt>
                <c:pt idx="1173">
                  <c:v>31.181958999999999</c:v>
                </c:pt>
                <c:pt idx="1174">
                  <c:v>31.222227</c:v>
                </c:pt>
                <c:pt idx="1175">
                  <c:v>31.169117</c:v>
                </c:pt>
                <c:pt idx="1176">
                  <c:v>30.955107999999999</c:v>
                </c:pt>
                <c:pt idx="1177">
                  <c:v>31.258051999999999</c:v>
                </c:pt>
                <c:pt idx="1178">
                  <c:v>31.104982</c:v>
                </c:pt>
                <c:pt idx="1179">
                  <c:v>31.166453000000001</c:v>
                </c:pt>
                <c:pt idx="1180">
                  <c:v>31.439691</c:v>
                </c:pt>
                <c:pt idx="1181">
                  <c:v>31.207509999999999</c:v>
                </c:pt>
                <c:pt idx="1182">
                  <c:v>31.508011</c:v>
                </c:pt>
                <c:pt idx="1183">
                  <c:v>31.277913000000002</c:v>
                </c:pt>
                <c:pt idx="1184">
                  <c:v>31.141932000000001</c:v>
                </c:pt>
                <c:pt idx="1185">
                  <c:v>31.281898999999999</c:v>
                </c:pt>
                <c:pt idx="1186">
                  <c:v>31.271431</c:v>
                </c:pt>
                <c:pt idx="1187">
                  <c:v>31.838501999999998</c:v>
                </c:pt>
                <c:pt idx="1188">
                  <c:v>31.723576000000001</c:v>
                </c:pt>
                <c:pt idx="1189">
                  <c:v>31.415980000000001</c:v>
                </c:pt>
                <c:pt idx="1190">
                  <c:v>31.646515999999998</c:v>
                </c:pt>
                <c:pt idx="1191">
                  <c:v>31.42661</c:v>
                </c:pt>
                <c:pt idx="1192">
                  <c:v>31.593636</c:v>
                </c:pt>
                <c:pt idx="1193">
                  <c:v>31.503751000000001</c:v>
                </c:pt>
                <c:pt idx="1194">
                  <c:v>31.387174999999999</c:v>
                </c:pt>
                <c:pt idx="1195">
                  <c:v>31.448633999999998</c:v>
                </c:pt>
                <c:pt idx="1196">
                  <c:v>31.533861999999999</c:v>
                </c:pt>
                <c:pt idx="1197">
                  <c:v>32.253934000000001</c:v>
                </c:pt>
                <c:pt idx="1198">
                  <c:v>32.019430999999997</c:v>
                </c:pt>
                <c:pt idx="1199">
                  <c:v>31.597939</c:v>
                </c:pt>
                <c:pt idx="1200">
                  <c:v>31.907384</c:v>
                </c:pt>
                <c:pt idx="1201">
                  <c:v>32.021003999999998</c:v>
                </c:pt>
                <c:pt idx="1202">
                  <c:v>32.23218</c:v>
                </c:pt>
                <c:pt idx="1203">
                  <c:v>31.881943</c:v>
                </c:pt>
                <c:pt idx="1204">
                  <c:v>32.061737999999998</c:v>
                </c:pt>
                <c:pt idx="1205">
                  <c:v>31.982175000000002</c:v>
                </c:pt>
                <c:pt idx="1206">
                  <c:v>31.907741999999999</c:v>
                </c:pt>
                <c:pt idx="1207">
                  <c:v>32.062528</c:v>
                </c:pt>
                <c:pt idx="1208">
                  <c:v>31.950966999999999</c:v>
                </c:pt>
                <c:pt idx="1209">
                  <c:v>31.842634</c:v>
                </c:pt>
                <c:pt idx="1210">
                  <c:v>32.304110000000001</c:v>
                </c:pt>
                <c:pt idx="1211">
                  <c:v>32.012611999999997</c:v>
                </c:pt>
                <c:pt idx="1212">
                  <c:v>32.082552999999997</c:v>
                </c:pt>
                <c:pt idx="1213">
                  <c:v>31.865304999999999</c:v>
                </c:pt>
                <c:pt idx="1214">
                  <c:v>31.744772999999999</c:v>
                </c:pt>
                <c:pt idx="1215">
                  <c:v>31.257003999999998</c:v>
                </c:pt>
                <c:pt idx="1216">
                  <c:v>31.473685</c:v>
                </c:pt>
                <c:pt idx="1217">
                  <c:v>31.992488000000002</c:v>
                </c:pt>
                <c:pt idx="1218">
                  <c:v>32.006787000000003</c:v>
                </c:pt>
                <c:pt idx="1219">
                  <c:v>31.554202</c:v>
                </c:pt>
                <c:pt idx="1220">
                  <c:v>31.859987</c:v>
                </c:pt>
                <c:pt idx="1221">
                  <c:v>31.890457000000001</c:v>
                </c:pt>
                <c:pt idx="1222">
                  <c:v>32.222807000000003</c:v>
                </c:pt>
                <c:pt idx="1223">
                  <c:v>32.145296999999999</c:v>
                </c:pt>
                <c:pt idx="1224">
                  <c:v>31.97259</c:v>
                </c:pt>
                <c:pt idx="1225">
                  <c:v>32.477839000000003</c:v>
                </c:pt>
                <c:pt idx="1226">
                  <c:v>32.172535000000003</c:v>
                </c:pt>
                <c:pt idx="1227">
                  <c:v>32.750757999999998</c:v>
                </c:pt>
                <c:pt idx="1228">
                  <c:v>32.844175</c:v>
                </c:pt>
                <c:pt idx="1229">
                  <c:v>32.670529000000002</c:v>
                </c:pt>
                <c:pt idx="1230">
                  <c:v>32.488886999999998</c:v>
                </c:pt>
                <c:pt idx="1231">
                  <c:v>32.177379999999999</c:v>
                </c:pt>
                <c:pt idx="1232">
                  <c:v>32.477164999999999</c:v>
                </c:pt>
                <c:pt idx="1233">
                  <c:v>32.553913999999999</c:v>
                </c:pt>
                <c:pt idx="1234">
                  <c:v>32.556877</c:v>
                </c:pt>
                <c:pt idx="1235">
                  <c:v>32.640250999999999</c:v>
                </c:pt>
                <c:pt idx="1236">
                  <c:v>32.471181999999999</c:v>
                </c:pt>
                <c:pt idx="1237">
                  <c:v>32.821840000000002</c:v>
                </c:pt>
                <c:pt idx="1238">
                  <c:v>32.625357000000001</c:v>
                </c:pt>
                <c:pt idx="1239">
                  <c:v>32.960313999999997</c:v>
                </c:pt>
                <c:pt idx="1240">
                  <c:v>33.046320000000001</c:v>
                </c:pt>
                <c:pt idx="1241">
                  <c:v>32.844512999999999</c:v>
                </c:pt>
                <c:pt idx="1242">
                  <c:v>32.992063000000002</c:v>
                </c:pt>
                <c:pt idx="1243">
                  <c:v>32.855077999999999</c:v>
                </c:pt>
                <c:pt idx="1244">
                  <c:v>32.475140000000003</c:v>
                </c:pt>
                <c:pt idx="1245">
                  <c:v>32.971383000000003</c:v>
                </c:pt>
                <c:pt idx="1246">
                  <c:v>32.410820999999999</c:v>
                </c:pt>
                <c:pt idx="1247">
                  <c:v>33.231931000000003</c:v>
                </c:pt>
                <c:pt idx="1248">
                  <c:v>32.902906999999999</c:v>
                </c:pt>
                <c:pt idx="1249">
                  <c:v>32.898626999999998</c:v>
                </c:pt>
                <c:pt idx="1250">
                  <c:v>32.845605999999997</c:v>
                </c:pt>
                <c:pt idx="1251">
                  <c:v>33.004683</c:v>
                </c:pt>
                <c:pt idx="1252">
                  <c:v>33.063367</c:v>
                </c:pt>
                <c:pt idx="1253">
                  <c:v>33.067165000000003</c:v>
                </c:pt>
                <c:pt idx="1254">
                  <c:v>32.978889000000002</c:v>
                </c:pt>
                <c:pt idx="1255">
                  <c:v>33.003694000000003</c:v>
                </c:pt>
                <c:pt idx="1256">
                  <c:v>32.843620000000001</c:v>
                </c:pt>
                <c:pt idx="1257">
                  <c:v>33.641177999999996</c:v>
                </c:pt>
                <c:pt idx="1258">
                  <c:v>33.187226000000003</c:v>
                </c:pt>
                <c:pt idx="1259">
                  <c:v>33.389600000000002</c:v>
                </c:pt>
                <c:pt idx="1260">
                  <c:v>33.566194000000003</c:v>
                </c:pt>
                <c:pt idx="1261">
                  <c:v>33.229469999999999</c:v>
                </c:pt>
                <c:pt idx="1262">
                  <c:v>33.499881999999999</c:v>
                </c:pt>
                <c:pt idx="1263">
                  <c:v>33.724944999999998</c:v>
                </c:pt>
                <c:pt idx="1264">
                  <c:v>33.569941999999998</c:v>
                </c:pt>
                <c:pt idx="1265">
                  <c:v>33.636665000000001</c:v>
                </c:pt>
                <c:pt idx="1266">
                  <c:v>33.404457000000001</c:v>
                </c:pt>
                <c:pt idx="1267">
                  <c:v>33.258493000000001</c:v>
                </c:pt>
                <c:pt idx="1268">
                  <c:v>33.346426999999998</c:v>
                </c:pt>
                <c:pt idx="1269">
                  <c:v>33.502979000000003</c:v>
                </c:pt>
                <c:pt idx="1270">
                  <c:v>33.349291999999998</c:v>
                </c:pt>
                <c:pt idx="1271">
                  <c:v>33.236550999999999</c:v>
                </c:pt>
                <c:pt idx="1272">
                  <c:v>33.545076000000002</c:v>
                </c:pt>
                <c:pt idx="1273">
                  <c:v>33.618248000000001</c:v>
                </c:pt>
                <c:pt idx="1274">
                  <c:v>33.613520000000001</c:v>
                </c:pt>
                <c:pt idx="1275">
                  <c:v>33.829586999999997</c:v>
                </c:pt>
                <c:pt idx="1276">
                  <c:v>33.748261999999997</c:v>
                </c:pt>
                <c:pt idx="1277">
                  <c:v>33.720660000000002</c:v>
                </c:pt>
                <c:pt idx="1278">
                  <c:v>33.678598000000001</c:v>
                </c:pt>
                <c:pt idx="1279">
                  <c:v>33.745635999999998</c:v>
                </c:pt>
                <c:pt idx="1280">
                  <c:v>34.414614999999998</c:v>
                </c:pt>
                <c:pt idx="1281">
                  <c:v>33.959921999999999</c:v>
                </c:pt>
                <c:pt idx="1282">
                  <c:v>34.257356999999999</c:v>
                </c:pt>
                <c:pt idx="1283">
                  <c:v>34.030377000000001</c:v>
                </c:pt>
                <c:pt idx="1284">
                  <c:v>33.694678000000003</c:v>
                </c:pt>
                <c:pt idx="1285">
                  <c:v>33.553933999999998</c:v>
                </c:pt>
                <c:pt idx="1286">
                  <c:v>33.671382999999999</c:v>
                </c:pt>
                <c:pt idx="1287">
                  <c:v>34.067673999999997</c:v>
                </c:pt>
                <c:pt idx="1288">
                  <c:v>34.251181000000003</c:v>
                </c:pt>
                <c:pt idx="1289">
                  <c:v>34.205250999999997</c:v>
                </c:pt>
                <c:pt idx="1290">
                  <c:v>34.474687000000003</c:v>
                </c:pt>
                <c:pt idx="1291">
                  <c:v>34.377940000000002</c:v>
                </c:pt>
                <c:pt idx="1292">
                  <c:v>34.273876000000001</c:v>
                </c:pt>
                <c:pt idx="1293">
                  <c:v>34.08052</c:v>
                </c:pt>
                <c:pt idx="1294">
                  <c:v>33.972014000000001</c:v>
                </c:pt>
                <c:pt idx="1295">
                  <c:v>34.183287999999997</c:v>
                </c:pt>
                <c:pt idx="1296">
                  <c:v>34.211173000000002</c:v>
                </c:pt>
                <c:pt idx="1297">
                  <c:v>34.050080000000001</c:v>
                </c:pt>
                <c:pt idx="1298">
                  <c:v>34.225451999999997</c:v>
                </c:pt>
                <c:pt idx="1299">
                  <c:v>34.165357999999998</c:v>
                </c:pt>
                <c:pt idx="1300">
                  <c:v>34.516007000000002</c:v>
                </c:pt>
                <c:pt idx="1301">
                  <c:v>34.280363999999999</c:v>
                </c:pt>
                <c:pt idx="1302">
                  <c:v>34.654482000000002</c:v>
                </c:pt>
                <c:pt idx="1303">
                  <c:v>34.172176</c:v>
                </c:pt>
                <c:pt idx="1304">
                  <c:v>34.259798000000004</c:v>
                </c:pt>
                <c:pt idx="1305">
                  <c:v>34.240138999999999</c:v>
                </c:pt>
                <c:pt idx="1306">
                  <c:v>34.058557999999998</c:v>
                </c:pt>
                <c:pt idx="1307">
                  <c:v>34.028979</c:v>
                </c:pt>
                <c:pt idx="1308">
                  <c:v>34.236227</c:v>
                </c:pt>
                <c:pt idx="1309">
                  <c:v>33.947662999999999</c:v>
                </c:pt>
                <c:pt idx="1310">
                  <c:v>34.634293999999997</c:v>
                </c:pt>
                <c:pt idx="1311">
                  <c:v>34.260950999999999</c:v>
                </c:pt>
                <c:pt idx="1312">
                  <c:v>34.769022999999997</c:v>
                </c:pt>
                <c:pt idx="1313">
                  <c:v>34.283403</c:v>
                </c:pt>
                <c:pt idx="1314">
                  <c:v>34.189743999999997</c:v>
                </c:pt>
                <c:pt idx="1315">
                  <c:v>34.797648000000002</c:v>
                </c:pt>
                <c:pt idx="1316">
                  <c:v>34.589010999999999</c:v>
                </c:pt>
                <c:pt idx="1317">
                  <c:v>34.361817000000002</c:v>
                </c:pt>
                <c:pt idx="1318">
                  <c:v>34.587961999999997</c:v>
                </c:pt>
                <c:pt idx="1319">
                  <c:v>34.795637999999997</c:v>
                </c:pt>
                <c:pt idx="1320">
                  <c:v>35.014575999999998</c:v>
                </c:pt>
                <c:pt idx="1321">
                  <c:v>34.844439000000001</c:v>
                </c:pt>
                <c:pt idx="1322">
                  <c:v>34.990447000000003</c:v>
                </c:pt>
                <c:pt idx="1323">
                  <c:v>34.835932999999997</c:v>
                </c:pt>
                <c:pt idx="1324">
                  <c:v>35.220858</c:v>
                </c:pt>
                <c:pt idx="1325">
                  <c:v>34.861440000000002</c:v>
                </c:pt>
                <c:pt idx="1326">
                  <c:v>34.989578999999999</c:v>
                </c:pt>
                <c:pt idx="1327">
                  <c:v>35.03416</c:v>
                </c:pt>
                <c:pt idx="1328">
                  <c:v>34.767553999999997</c:v>
                </c:pt>
                <c:pt idx="1329">
                  <c:v>35.073152999999998</c:v>
                </c:pt>
                <c:pt idx="1330">
                  <c:v>35.276955999999998</c:v>
                </c:pt>
                <c:pt idx="1331">
                  <c:v>34.883935000000001</c:v>
                </c:pt>
                <c:pt idx="1332">
                  <c:v>34.871763000000001</c:v>
                </c:pt>
                <c:pt idx="1333">
                  <c:v>34.986241</c:v>
                </c:pt>
                <c:pt idx="1334">
                  <c:v>35.004044999999998</c:v>
                </c:pt>
                <c:pt idx="1335">
                  <c:v>35.023733</c:v>
                </c:pt>
                <c:pt idx="1336">
                  <c:v>34.722295000000003</c:v>
                </c:pt>
                <c:pt idx="1337">
                  <c:v>35.095998000000002</c:v>
                </c:pt>
                <c:pt idx="1338">
                  <c:v>34.937299000000003</c:v>
                </c:pt>
                <c:pt idx="1339">
                  <c:v>35.349665999999999</c:v>
                </c:pt>
                <c:pt idx="1340">
                  <c:v>35.448222000000001</c:v>
                </c:pt>
                <c:pt idx="1341">
                  <c:v>35.032314999999997</c:v>
                </c:pt>
                <c:pt idx="1342">
                  <c:v>35.185130999999998</c:v>
                </c:pt>
                <c:pt idx="1343">
                  <c:v>35.254593999999997</c:v>
                </c:pt>
                <c:pt idx="1344">
                  <c:v>35.142502999999998</c:v>
                </c:pt>
                <c:pt idx="1345">
                  <c:v>35.487833999999999</c:v>
                </c:pt>
                <c:pt idx="1346">
                  <c:v>35.334291</c:v>
                </c:pt>
                <c:pt idx="1347">
                  <c:v>35.433129000000001</c:v>
                </c:pt>
                <c:pt idx="1348">
                  <c:v>35.584325</c:v>
                </c:pt>
                <c:pt idx="1349">
                  <c:v>35.379536999999999</c:v>
                </c:pt>
                <c:pt idx="1350">
                  <c:v>35.824126999999997</c:v>
                </c:pt>
                <c:pt idx="1351">
                  <c:v>35.407901000000003</c:v>
                </c:pt>
                <c:pt idx="1352">
                  <c:v>34.900182000000001</c:v>
                </c:pt>
                <c:pt idx="1353">
                  <c:v>35.456743000000003</c:v>
                </c:pt>
                <c:pt idx="1354">
                  <c:v>35.130004</c:v>
                </c:pt>
                <c:pt idx="1355">
                  <c:v>35.881303000000003</c:v>
                </c:pt>
                <c:pt idx="1356">
                  <c:v>35.692452000000003</c:v>
                </c:pt>
                <c:pt idx="1357">
                  <c:v>35.829044000000003</c:v>
                </c:pt>
                <c:pt idx="1358">
                  <c:v>35.934896000000002</c:v>
                </c:pt>
                <c:pt idx="1359">
                  <c:v>35.900534</c:v>
                </c:pt>
                <c:pt idx="1360">
                  <c:v>36.165042</c:v>
                </c:pt>
                <c:pt idx="1361">
                  <c:v>35.901401</c:v>
                </c:pt>
                <c:pt idx="1362">
                  <c:v>35.680719000000003</c:v>
                </c:pt>
                <c:pt idx="1363">
                  <c:v>35.753655000000002</c:v>
                </c:pt>
                <c:pt idx="1364">
                  <c:v>36.115333999999997</c:v>
                </c:pt>
                <c:pt idx="1365">
                  <c:v>36.468040000000002</c:v>
                </c:pt>
                <c:pt idx="1366">
                  <c:v>36.486483</c:v>
                </c:pt>
                <c:pt idx="1367">
                  <c:v>36.285572000000002</c:v>
                </c:pt>
                <c:pt idx="1368">
                  <c:v>36.009349999999998</c:v>
                </c:pt>
                <c:pt idx="1369">
                  <c:v>36.373289</c:v>
                </c:pt>
                <c:pt idx="1370">
                  <c:v>35.900466000000002</c:v>
                </c:pt>
                <c:pt idx="1371">
                  <c:v>35.809266000000001</c:v>
                </c:pt>
                <c:pt idx="1372">
                  <c:v>35.957951000000001</c:v>
                </c:pt>
                <c:pt idx="1373">
                  <c:v>36.354280000000003</c:v>
                </c:pt>
                <c:pt idx="1374">
                  <c:v>36.015811999999997</c:v>
                </c:pt>
                <c:pt idx="1375">
                  <c:v>36.346238</c:v>
                </c:pt>
                <c:pt idx="1376">
                  <c:v>36.195587000000003</c:v>
                </c:pt>
                <c:pt idx="1377">
                  <c:v>36.480165999999997</c:v>
                </c:pt>
                <c:pt idx="1378">
                  <c:v>36.730896999999999</c:v>
                </c:pt>
                <c:pt idx="1379">
                  <c:v>36.295524</c:v>
                </c:pt>
                <c:pt idx="1380">
                  <c:v>35.902366000000001</c:v>
                </c:pt>
                <c:pt idx="1381">
                  <c:v>36.166448000000003</c:v>
                </c:pt>
                <c:pt idx="1382">
                  <c:v>36.247109999999999</c:v>
                </c:pt>
                <c:pt idx="1383">
                  <c:v>36.146726999999998</c:v>
                </c:pt>
                <c:pt idx="1384">
                  <c:v>36.08531</c:v>
                </c:pt>
                <c:pt idx="1385">
                  <c:v>36.031647</c:v>
                </c:pt>
                <c:pt idx="1386">
                  <c:v>35.826630000000002</c:v>
                </c:pt>
                <c:pt idx="1387">
                  <c:v>36.212145</c:v>
                </c:pt>
                <c:pt idx="1388">
                  <c:v>36.356631999999998</c:v>
                </c:pt>
                <c:pt idx="1389">
                  <c:v>36.586207999999999</c:v>
                </c:pt>
                <c:pt idx="1390">
                  <c:v>36.941144999999999</c:v>
                </c:pt>
                <c:pt idx="1391">
                  <c:v>36.536090000000002</c:v>
                </c:pt>
                <c:pt idx="1392">
                  <c:v>36.356192</c:v>
                </c:pt>
                <c:pt idx="1393">
                  <c:v>36.529561000000001</c:v>
                </c:pt>
                <c:pt idx="1394">
                  <c:v>36.539985000000001</c:v>
                </c:pt>
                <c:pt idx="1395">
                  <c:v>36.846679000000002</c:v>
                </c:pt>
                <c:pt idx="1396">
                  <c:v>36.413150000000002</c:v>
                </c:pt>
                <c:pt idx="1397">
                  <c:v>36.324604999999998</c:v>
                </c:pt>
                <c:pt idx="1398">
                  <c:v>36.667292000000003</c:v>
                </c:pt>
                <c:pt idx="1399">
                  <c:v>36.273294999999997</c:v>
                </c:pt>
                <c:pt idx="1400">
                  <c:v>36.352324000000003</c:v>
                </c:pt>
                <c:pt idx="1401">
                  <c:v>36.569377000000003</c:v>
                </c:pt>
                <c:pt idx="1402">
                  <c:v>36.881914999999999</c:v>
                </c:pt>
                <c:pt idx="1403">
                  <c:v>37.036279999999998</c:v>
                </c:pt>
                <c:pt idx="1404">
                  <c:v>36.731037000000001</c:v>
                </c:pt>
                <c:pt idx="1405">
                  <c:v>36.965133000000002</c:v>
                </c:pt>
                <c:pt idx="1406">
                  <c:v>37.137332999999998</c:v>
                </c:pt>
                <c:pt idx="1407">
                  <c:v>36.788894999999997</c:v>
                </c:pt>
                <c:pt idx="1408">
                  <c:v>37.209778999999997</c:v>
                </c:pt>
                <c:pt idx="1409">
                  <c:v>36.643774999999998</c:v>
                </c:pt>
                <c:pt idx="1410">
                  <c:v>37.028616</c:v>
                </c:pt>
                <c:pt idx="1411">
                  <c:v>36.793823000000003</c:v>
                </c:pt>
                <c:pt idx="1412">
                  <c:v>36.925846999999997</c:v>
                </c:pt>
                <c:pt idx="1413">
                  <c:v>37.034641000000001</c:v>
                </c:pt>
                <c:pt idx="1414">
                  <c:v>36.838810000000002</c:v>
                </c:pt>
                <c:pt idx="1415">
                  <c:v>37.241363999999997</c:v>
                </c:pt>
                <c:pt idx="1416">
                  <c:v>37.011792999999997</c:v>
                </c:pt>
                <c:pt idx="1417">
                  <c:v>36.968448000000002</c:v>
                </c:pt>
                <c:pt idx="1418">
                  <c:v>37.148484000000003</c:v>
                </c:pt>
                <c:pt idx="1419">
                  <c:v>37.087980000000002</c:v>
                </c:pt>
                <c:pt idx="1420">
                  <c:v>36.875633999999998</c:v>
                </c:pt>
                <c:pt idx="1421">
                  <c:v>37.038707000000002</c:v>
                </c:pt>
                <c:pt idx="1422">
                  <c:v>37.017111</c:v>
                </c:pt>
                <c:pt idx="1423">
                  <c:v>36.854100000000003</c:v>
                </c:pt>
                <c:pt idx="1424">
                  <c:v>37.164138000000001</c:v>
                </c:pt>
                <c:pt idx="1425">
                  <c:v>37.438209999999998</c:v>
                </c:pt>
                <c:pt idx="1426">
                  <c:v>37.317579000000002</c:v>
                </c:pt>
                <c:pt idx="1427">
                  <c:v>37.382358000000004</c:v>
                </c:pt>
                <c:pt idx="1428">
                  <c:v>37.680084999999998</c:v>
                </c:pt>
                <c:pt idx="1429">
                  <c:v>37.368245999999999</c:v>
                </c:pt>
                <c:pt idx="1430">
                  <c:v>37.304637</c:v>
                </c:pt>
                <c:pt idx="1431">
                  <c:v>37.500526000000001</c:v>
                </c:pt>
                <c:pt idx="1432">
                  <c:v>37.564357000000001</c:v>
                </c:pt>
                <c:pt idx="1433">
                  <c:v>37.799092999999999</c:v>
                </c:pt>
                <c:pt idx="1434">
                  <c:v>37.735312999999998</c:v>
                </c:pt>
                <c:pt idx="1435">
                  <c:v>37.653967000000002</c:v>
                </c:pt>
                <c:pt idx="1436">
                  <c:v>37.849428000000003</c:v>
                </c:pt>
                <c:pt idx="1437">
                  <c:v>37.579197999999998</c:v>
                </c:pt>
                <c:pt idx="1438">
                  <c:v>37.689838999999999</c:v>
                </c:pt>
                <c:pt idx="1439">
                  <c:v>37.446370000000002</c:v>
                </c:pt>
                <c:pt idx="1440">
                  <c:v>38.026423999999999</c:v>
                </c:pt>
                <c:pt idx="1441">
                  <c:v>37.705708000000001</c:v>
                </c:pt>
                <c:pt idx="1442">
                  <c:v>38.066352999999999</c:v>
                </c:pt>
                <c:pt idx="1443">
                  <c:v>37.950437999999998</c:v>
                </c:pt>
                <c:pt idx="1444">
                  <c:v>37.895314999999997</c:v>
                </c:pt>
                <c:pt idx="1445">
                  <c:v>38.098013000000002</c:v>
                </c:pt>
                <c:pt idx="1446">
                  <c:v>38.225834999999996</c:v>
                </c:pt>
                <c:pt idx="1447">
                  <c:v>37.874454</c:v>
                </c:pt>
                <c:pt idx="1448">
                  <c:v>38.435492000000004</c:v>
                </c:pt>
                <c:pt idx="1449">
                  <c:v>37.914180999999999</c:v>
                </c:pt>
                <c:pt idx="1450">
                  <c:v>37.753197999999998</c:v>
                </c:pt>
                <c:pt idx="1451">
                  <c:v>38.315879000000002</c:v>
                </c:pt>
                <c:pt idx="1452">
                  <c:v>37.989851999999999</c:v>
                </c:pt>
                <c:pt idx="1453">
                  <c:v>37.848300999999999</c:v>
                </c:pt>
                <c:pt idx="1454">
                  <c:v>37.755803999999998</c:v>
                </c:pt>
                <c:pt idx="1455">
                  <c:v>38.184438999999998</c:v>
                </c:pt>
                <c:pt idx="1456">
                  <c:v>38.376564000000002</c:v>
                </c:pt>
                <c:pt idx="1457">
                  <c:v>38.127166000000003</c:v>
                </c:pt>
                <c:pt idx="1458">
                  <c:v>38.429855000000003</c:v>
                </c:pt>
                <c:pt idx="1459">
                  <c:v>38.257646000000001</c:v>
                </c:pt>
                <c:pt idx="1460">
                  <c:v>38.951096</c:v>
                </c:pt>
                <c:pt idx="1461">
                  <c:v>38.405855000000003</c:v>
                </c:pt>
                <c:pt idx="1462">
                  <c:v>38.485059</c:v>
                </c:pt>
                <c:pt idx="1463">
                  <c:v>38.729666999999999</c:v>
                </c:pt>
                <c:pt idx="1464">
                  <c:v>38.126655999999997</c:v>
                </c:pt>
                <c:pt idx="1465">
                  <c:v>38.625360999999998</c:v>
                </c:pt>
                <c:pt idx="1466">
                  <c:v>38.223585</c:v>
                </c:pt>
                <c:pt idx="1467">
                  <c:v>38.271120000000003</c:v>
                </c:pt>
                <c:pt idx="1468">
                  <c:v>38.137763</c:v>
                </c:pt>
                <c:pt idx="1469">
                  <c:v>38.278308000000003</c:v>
                </c:pt>
                <c:pt idx="1470">
                  <c:v>38.187359000000001</c:v>
                </c:pt>
                <c:pt idx="1471">
                  <c:v>38.216783999999997</c:v>
                </c:pt>
                <c:pt idx="1472">
                  <c:v>38.539839999999998</c:v>
                </c:pt>
                <c:pt idx="1473">
                  <c:v>38.767713999999998</c:v>
                </c:pt>
                <c:pt idx="1474">
                  <c:v>38.707391000000001</c:v>
                </c:pt>
                <c:pt idx="1475">
                  <c:v>39.130583000000001</c:v>
                </c:pt>
                <c:pt idx="1476">
                  <c:v>39.127220999999999</c:v>
                </c:pt>
                <c:pt idx="1477">
                  <c:v>38.844822999999998</c:v>
                </c:pt>
                <c:pt idx="1478">
                  <c:v>38.673873</c:v>
                </c:pt>
                <c:pt idx="1479">
                  <c:v>38.326908000000003</c:v>
                </c:pt>
                <c:pt idx="1480">
                  <c:v>38.912595000000003</c:v>
                </c:pt>
                <c:pt idx="1481">
                  <c:v>38.763705999999999</c:v>
                </c:pt>
                <c:pt idx="1482">
                  <c:v>38.748789000000002</c:v>
                </c:pt>
                <c:pt idx="1483">
                  <c:v>38.592682000000003</c:v>
                </c:pt>
                <c:pt idx="1484">
                  <c:v>38.382707000000003</c:v>
                </c:pt>
                <c:pt idx="1485">
                  <c:v>38.696351</c:v>
                </c:pt>
                <c:pt idx="1486">
                  <c:v>38.467793999999998</c:v>
                </c:pt>
                <c:pt idx="1487">
                  <c:v>38.750438000000003</c:v>
                </c:pt>
                <c:pt idx="1488">
                  <c:v>38.908000999999999</c:v>
                </c:pt>
                <c:pt idx="1489">
                  <c:v>38.674714000000002</c:v>
                </c:pt>
                <c:pt idx="1490">
                  <c:v>38.888230999999998</c:v>
                </c:pt>
                <c:pt idx="1491">
                  <c:v>39.353520000000003</c:v>
                </c:pt>
                <c:pt idx="1492">
                  <c:v>39.172955999999999</c:v>
                </c:pt>
                <c:pt idx="1493">
                  <c:v>39.543604999999999</c:v>
                </c:pt>
                <c:pt idx="1494">
                  <c:v>39.420234000000001</c:v>
                </c:pt>
                <c:pt idx="1495">
                  <c:v>39.496479000000001</c:v>
                </c:pt>
                <c:pt idx="1496">
                  <c:v>39.579675999999999</c:v>
                </c:pt>
                <c:pt idx="1497">
                  <c:v>39.336275000000001</c:v>
                </c:pt>
                <c:pt idx="1498">
                  <c:v>39.42736</c:v>
                </c:pt>
                <c:pt idx="1499">
                  <c:v>39.339185999999998</c:v>
                </c:pt>
                <c:pt idx="1500">
                  <c:v>39.609425999999999</c:v>
                </c:pt>
                <c:pt idx="1501">
                  <c:v>39.588543000000001</c:v>
                </c:pt>
                <c:pt idx="1502">
                  <c:v>39.058942000000002</c:v>
                </c:pt>
                <c:pt idx="1503">
                  <c:v>39.160755000000002</c:v>
                </c:pt>
                <c:pt idx="1504">
                  <c:v>38.979019999999998</c:v>
                </c:pt>
                <c:pt idx="1505">
                  <c:v>39.552680000000002</c:v>
                </c:pt>
                <c:pt idx="1506">
                  <c:v>39.625737000000001</c:v>
                </c:pt>
                <c:pt idx="1507">
                  <c:v>39.608865000000002</c:v>
                </c:pt>
                <c:pt idx="1508">
                  <c:v>39.482717000000001</c:v>
                </c:pt>
                <c:pt idx="1509">
                  <c:v>39.342163999999997</c:v>
                </c:pt>
                <c:pt idx="1510">
                  <c:v>39.654390999999997</c:v>
                </c:pt>
                <c:pt idx="1511">
                  <c:v>39.361230999999997</c:v>
                </c:pt>
                <c:pt idx="1512">
                  <c:v>39.877684000000002</c:v>
                </c:pt>
                <c:pt idx="1513">
                  <c:v>39.513978999999999</c:v>
                </c:pt>
                <c:pt idx="1514">
                  <c:v>39.446725999999998</c:v>
                </c:pt>
                <c:pt idx="1515">
                  <c:v>39.556739</c:v>
                </c:pt>
                <c:pt idx="1516">
                  <c:v>39.434652999999997</c:v>
                </c:pt>
                <c:pt idx="1517">
                  <c:v>39.466752999999997</c:v>
                </c:pt>
                <c:pt idx="1518">
                  <c:v>39.716082999999998</c:v>
                </c:pt>
                <c:pt idx="1519">
                  <c:v>39.468826999999997</c:v>
                </c:pt>
                <c:pt idx="1520">
                  <c:v>39.766264999999997</c:v>
                </c:pt>
                <c:pt idx="1521">
                  <c:v>39.927759000000002</c:v>
                </c:pt>
                <c:pt idx="1522">
                  <c:v>39.547055999999998</c:v>
                </c:pt>
                <c:pt idx="1523">
                  <c:v>39.745379</c:v>
                </c:pt>
                <c:pt idx="1524">
                  <c:v>39.747633999999998</c:v>
                </c:pt>
                <c:pt idx="1525">
                  <c:v>40.010756000000001</c:v>
                </c:pt>
                <c:pt idx="1526">
                  <c:v>39.963628999999997</c:v>
                </c:pt>
                <c:pt idx="1527">
                  <c:v>39.937348</c:v>
                </c:pt>
                <c:pt idx="1528">
                  <c:v>40.167174000000003</c:v>
                </c:pt>
                <c:pt idx="1529">
                  <c:v>39.858277000000001</c:v>
                </c:pt>
                <c:pt idx="1530">
                  <c:v>39.990986999999997</c:v>
                </c:pt>
                <c:pt idx="1531">
                  <c:v>39.926541</c:v>
                </c:pt>
                <c:pt idx="1532">
                  <c:v>39.812849</c:v>
                </c:pt>
                <c:pt idx="1533">
                  <c:v>40.072116000000001</c:v>
                </c:pt>
                <c:pt idx="1534">
                  <c:v>39.994891000000003</c:v>
                </c:pt>
                <c:pt idx="1535">
                  <c:v>40.220398000000003</c:v>
                </c:pt>
                <c:pt idx="1536">
                  <c:v>40.245742</c:v>
                </c:pt>
                <c:pt idx="1537">
                  <c:v>40.073000999999998</c:v>
                </c:pt>
                <c:pt idx="1538">
                  <c:v>40.035176999999997</c:v>
                </c:pt>
                <c:pt idx="1539">
                  <c:v>39.928162</c:v>
                </c:pt>
                <c:pt idx="1540">
                  <c:v>40.467101</c:v>
                </c:pt>
                <c:pt idx="1541">
                  <c:v>40.352392000000002</c:v>
                </c:pt>
                <c:pt idx="1542">
                  <c:v>39.746881999999999</c:v>
                </c:pt>
                <c:pt idx="1543">
                  <c:v>39.803789999999999</c:v>
                </c:pt>
                <c:pt idx="1544">
                  <c:v>39.833364000000003</c:v>
                </c:pt>
                <c:pt idx="1545">
                  <c:v>40.198354000000002</c:v>
                </c:pt>
                <c:pt idx="1546">
                  <c:v>40.115161999999998</c:v>
                </c:pt>
                <c:pt idx="1547">
                  <c:v>40.169707000000002</c:v>
                </c:pt>
                <c:pt idx="1548">
                  <c:v>40.565721000000003</c:v>
                </c:pt>
                <c:pt idx="1549">
                  <c:v>40.236865999999999</c:v>
                </c:pt>
                <c:pt idx="1550">
                  <c:v>40.705145999999999</c:v>
                </c:pt>
                <c:pt idx="1551">
                  <c:v>40.556825000000003</c:v>
                </c:pt>
                <c:pt idx="1552">
                  <c:v>40.140904999999997</c:v>
                </c:pt>
                <c:pt idx="1553">
                  <c:v>40.429724999999998</c:v>
                </c:pt>
                <c:pt idx="1554">
                  <c:v>40.194566999999999</c:v>
                </c:pt>
                <c:pt idx="1555">
                  <c:v>40.560096000000001</c:v>
                </c:pt>
                <c:pt idx="1556">
                  <c:v>40.355069999999998</c:v>
                </c:pt>
                <c:pt idx="1557">
                  <c:v>40.709578999999998</c:v>
                </c:pt>
                <c:pt idx="1558">
                  <c:v>40.940905999999998</c:v>
                </c:pt>
                <c:pt idx="1559">
                  <c:v>40.388081999999997</c:v>
                </c:pt>
                <c:pt idx="1560">
                  <c:v>40.676968000000002</c:v>
                </c:pt>
                <c:pt idx="1561">
                  <c:v>40.888342000000002</c:v>
                </c:pt>
                <c:pt idx="1562">
                  <c:v>40.986801999999997</c:v>
                </c:pt>
                <c:pt idx="1563">
                  <c:v>41.026291999999998</c:v>
                </c:pt>
                <c:pt idx="1564">
                  <c:v>40.824424</c:v>
                </c:pt>
                <c:pt idx="1565">
                  <c:v>40.697175000000001</c:v>
                </c:pt>
                <c:pt idx="1566">
                  <c:v>40.875830999999998</c:v>
                </c:pt>
                <c:pt idx="1567">
                  <c:v>40.783481999999999</c:v>
                </c:pt>
                <c:pt idx="1568">
                  <c:v>40.991903000000001</c:v>
                </c:pt>
                <c:pt idx="1569">
                  <c:v>40.758363000000003</c:v>
                </c:pt>
                <c:pt idx="1570">
                  <c:v>41.060104000000003</c:v>
                </c:pt>
                <c:pt idx="1571">
                  <c:v>41.130853999999999</c:v>
                </c:pt>
                <c:pt idx="1572">
                  <c:v>40.961461</c:v>
                </c:pt>
                <c:pt idx="1573">
                  <c:v>41.492305999999999</c:v>
                </c:pt>
                <c:pt idx="1574">
                  <c:v>41.304501999999999</c:v>
                </c:pt>
                <c:pt idx="1575">
                  <c:v>41.232354000000001</c:v>
                </c:pt>
                <c:pt idx="1576">
                  <c:v>40.942093</c:v>
                </c:pt>
                <c:pt idx="1577">
                  <c:v>40.824596999999997</c:v>
                </c:pt>
                <c:pt idx="1578">
                  <c:v>41.113919000000003</c:v>
                </c:pt>
                <c:pt idx="1579">
                  <c:v>40.760057000000003</c:v>
                </c:pt>
                <c:pt idx="1580">
                  <c:v>41.331544000000001</c:v>
                </c:pt>
                <c:pt idx="1581">
                  <c:v>41.392879000000001</c:v>
                </c:pt>
                <c:pt idx="1582">
                  <c:v>41.245429999999999</c:v>
                </c:pt>
                <c:pt idx="1583">
                  <c:v>41.295304000000002</c:v>
                </c:pt>
                <c:pt idx="1584">
                  <c:v>41.327851000000003</c:v>
                </c:pt>
                <c:pt idx="1585">
                  <c:v>41.784503999999998</c:v>
                </c:pt>
                <c:pt idx="1586">
                  <c:v>41.706544999999998</c:v>
                </c:pt>
                <c:pt idx="1587">
                  <c:v>41.479104999999997</c:v>
                </c:pt>
                <c:pt idx="1588">
                  <c:v>41.744188999999999</c:v>
                </c:pt>
                <c:pt idx="1589">
                  <c:v>41.630239000000003</c:v>
                </c:pt>
                <c:pt idx="1590">
                  <c:v>41.625874000000003</c:v>
                </c:pt>
                <c:pt idx="1591">
                  <c:v>41.241985999999997</c:v>
                </c:pt>
                <c:pt idx="1592">
                  <c:v>41.456941</c:v>
                </c:pt>
                <c:pt idx="1593">
                  <c:v>41.717782</c:v>
                </c:pt>
                <c:pt idx="1594">
                  <c:v>41.716535999999998</c:v>
                </c:pt>
                <c:pt idx="1595">
                  <c:v>41.944200000000002</c:v>
                </c:pt>
                <c:pt idx="1596">
                  <c:v>41.931536999999999</c:v>
                </c:pt>
                <c:pt idx="1597">
                  <c:v>41.717424000000001</c:v>
                </c:pt>
                <c:pt idx="1598">
                  <c:v>41.615994000000001</c:v>
                </c:pt>
                <c:pt idx="1599">
                  <c:v>41.578142</c:v>
                </c:pt>
                <c:pt idx="1600">
                  <c:v>41.878003999999997</c:v>
                </c:pt>
                <c:pt idx="1601">
                  <c:v>42.222811999999998</c:v>
                </c:pt>
                <c:pt idx="1602">
                  <c:v>41.951203</c:v>
                </c:pt>
                <c:pt idx="1603">
                  <c:v>41.896760999999998</c:v>
                </c:pt>
                <c:pt idx="1604">
                  <c:v>41.798155999999999</c:v>
                </c:pt>
                <c:pt idx="1605">
                  <c:v>42.140771999999998</c:v>
                </c:pt>
                <c:pt idx="1606">
                  <c:v>42.065559999999998</c:v>
                </c:pt>
                <c:pt idx="1607">
                  <c:v>41.860571</c:v>
                </c:pt>
                <c:pt idx="1608">
                  <c:v>42.088818000000003</c:v>
                </c:pt>
                <c:pt idx="1609">
                  <c:v>41.594928000000003</c:v>
                </c:pt>
                <c:pt idx="1610">
                  <c:v>41.988973999999999</c:v>
                </c:pt>
                <c:pt idx="1611">
                  <c:v>42.054022000000003</c:v>
                </c:pt>
                <c:pt idx="1612">
                  <c:v>42.071455</c:v>
                </c:pt>
                <c:pt idx="1613">
                  <c:v>41.98113</c:v>
                </c:pt>
                <c:pt idx="1614">
                  <c:v>41.826602000000001</c:v>
                </c:pt>
                <c:pt idx="1615">
                  <c:v>41.754986000000002</c:v>
                </c:pt>
                <c:pt idx="1616">
                  <c:v>42.090254999999999</c:v>
                </c:pt>
                <c:pt idx="1617">
                  <c:v>41.93927</c:v>
                </c:pt>
                <c:pt idx="1618">
                  <c:v>42.415260000000004</c:v>
                </c:pt>
                <c:pt idx="1619">
                  <c:v>42.358415999999998</c:v>
                </c:pt>
                <c:pt idx="1620">
                  <c:v>42.448141</c:v>
                </c:pt>
                <c:pt idx="1621">
                  <c:v>42.214785999999997</c:v>
                </c:pt>
                <c:pt idx="1622">
                  <c:v>42.350765000000003</c:v>
                </c:pt>
                <c:pt idx="1623">
                  <c:v>42.772086000000002</c:v>
                </c:pt>
                <c:pt idx="1624">
                  <c:v>41.923434999999998</c:v>
                </c:pt>
                <c:pt idx="1625">
                  <c:v>42.325982000000003</c:v>
                </c:pt>
                <c:pt idx="1626">
                  <c:v>42.346406999999999</c:v>
                </c:pt>
                <c:pt idx="1627">
                  <c:v>42.137394</c:v>
                </c:pt>
                <c:pt idx="1628">
                  <c:v>42.464100000000002</c:v>
                </c:pt>
                <c:pt idx="1629">
                  <c:v>42.321947000000002</c:v>
                </c:pt>
                <c:pt idx="1630">
                  <c:v>42.283000000000001</c:v>
                </c:pt>
                <c:pt idx="1631">
                  <c:v>42.917377000000002</c:v>
                </c:pt>
                <c:pt idx="1632">
                  <c:v>42.634315000000001</c:v>
                </c:pt>
                <c:pt idx="1633">
                  <c:v>42.693089999999998</c:v>
                </c:pt>
                <c:pt idx="1634">
                  <c:v>42.680849000000002</c:v>
                </c:pt>
                <c:pt idx="1635">
                  <c:v>42.757933999999999</c:v>
                </c:pt>
                <c:pt idx="1636">
                  <c:v>42.685986</c:v>
                </c:pt>
                <c:pt idx="1637">
                  <c:v>42.449663999999999</c:v>
                </c:pt>
                <c:pt idx="1638">
                  <c:v>42.664979000000002</c:v>
                </c:pt>
                <c:pt idx="1639">
                  <c:v>42.910331999999997</c:v>
                </c:pt>
                <c:pt idx="1640">
                  <c:v>42.265731000000002</c:v>
                </c:pt>
                <c:pt idx="1641">
                  <c:v>42.924227999999999</c:v>
                </c:pt>
                <c:pt idx="1642">
                  <c:v>42.750990999999999</c:v>
                </c:pt>
                <c:pt idx="1643">
                  <c:v>42.797474999999999</c:v>
                </c:pt>
                <c:pt idx="1644">
                  <c:v>42.902009</c:v>
                </c:pt>
                <c:pt idx="1645">
                  <c:v>43.019283999999999</c:v>
                </c:pt>
                <c:pt idx="1646">
                  <c:v>42.701557999999999</c:v>
                </c:pt>
                <c:pt idx="1647">
                  <c:v>42.912044999999999</c:v>
                </c:pt>
                <c:pt idx="1648">
                  <c:v>42.796067000000001</c:v>
                </c:pt>
                <c:pt idx="1649">
                  <c:v>42.759034</c:v>
                </c:pt>
                <c:pt idx="1650">
                  <c:v>42.633631000000001</c:v>
                </c:pt>
                <c:pt idx="1651">
                  <c:v>43.1006</c:v>
                </c:pt>
                <c:pt idx="1652">
                  <c:v>42.868599000000003</c:v>
                </c:pt>
                <c:pt idx="1653">
                  <c:v>43.731473000000001</c:v>
                </c:pt>
                <c:pt idx="1654">
                  <c:v>43.321764000000002</c:v>
                </c:pt>
                <c:pt idx="1655">
                  <c:v>43.529857999999997</c:v>
                </c:pt>
                <c:pt idx="1656">
                  <c:v>43.467364000000003</c:v>
                </c:pt>
                <c:pt idx="1657">
                  <c:v>43.473759000000001</c:v>
                </c:pt>
                <c:pt idx="1658">
                  <c:v>43.869629000000003</c:v>
                </c:pt>
                <c:pt idx="1659">
                  <c:v>43.665934999999998</c:v>
                </c:pt>
                <c:pt idx="1660">
                  <c:v>43.595548999999998</c:v>
                </c:pt>
                <c:pt idx="1661">
                  <c:v>43.801170999999997</c:v>
                </c:pt>
                <c:pt idx="1662">
                  <c:v>43.345827</c:v>
                </c:pt>
                <c:pt idx="1663">
                  <c:v>43.686290999999997</c:v>
                </c:pt>
                <c:pt idx="1664">
                  <c:v>43.603687000000001</c:v>
                </c:pt>
                <c:pt idx="1665">
                  <c:v>43.469586</c:v>
                </c:pt>
                <c:pt idx="1666">
                  <c:v>43.618901999999999</c:v>
                </c:pt>
                <c:pt idx="1667">
                  <c:v>43.090131</c:v>
                </c:pt>
                <c:pt idx="1668">
                  <c:v>43.750101000000001</c:v>
                </c:pt>
                <c:pt idx="1669">
                  <c:v>43.556347000000002</c:v>
                </c:pt>
                <c:pt idx="1670">
                  <c:v>43.712499999999999</c:v>
                </c:pt>
                <c:pt idx="1671">
                  <c:v>43.736998999999997</c:v>
                </c:pt>
                <c:pt idx="1672">
                  <c:v>43.485287</c:v>
                </c:pt>
                <c:pt idx="1673">
                  <c:v>43.730262000000003</c:v>
                </c:pt>
                <c:pt idx="1674">
                  <c:v>43.422136000000002</c:v>
                </c:pt>
                <c:pt idx="1675">
                  <c:v>43.429589</c:v>
                </c:pt>
                <c:pt idx="1676">
                  <c:v>43.621540000000003</c:v>
                </c:pt>
                <c:pt idx="1677">
                  <c:v>43.774000000000001</c:v>
                </c:pt>
                <c:pt idx="1678">
                  <c:v>43.563862999999998</c:v>
                </c:pt>
                <c:pt idx="1679">
                  <c:v>43.487476000000001</c:v>
                </c:pt>
                <c:pt idx="1680">
                  <c:v>43.385224999999998</c:v>
                </c:pt>
                <c:pt idx="1681">
                  <c:v>43.299835999999999</c:v>
                </c:pt>
                <c:pt idx="1682">
                  <c:v>43.118394000000002</c:v>
                </c:pt>
                <c:pt idx="1683">
                  <c:v>43.703569000000002</c:v>
                </c:pt>
                <c:pt idx="1684">
                  <c:v>43.187851999999999</c:v>
                </c:pt>
                <c:pt idx="1685">
                  <c:v>43.481729000000001</c:v>
                </c:pt>
                <c:pt idx="1686">
                  <c:v>43.196297999999999</c:v>
                </c:pt>
                <c:pt idx="1687">
                  <c:v>43.291978</c:v>
                </c:pt>
                <c:pt idx="1688">
                  <c:v>43.430708000000003</c:v>
                </c:pt>
                <c:pt idx="1689">
                  <c:v>43.482608999999997</c:v>
                </c:pt>
                <c:pt idx="1690">
                  <c:v>43.965465999999999</c:v>
                </c:pt>
                <c:pt idx="1691">
                  <c:v>44.210258000000003</c:v>
                </c:pt>
                <c:pt idx="1692">
                  <c:v>43.921815000000002</c:v>
                </c:pt>
                <c:pt idx="1693">
                  <c:v>44.523330000000001</c:v>
                </c:pt>
                <c:pt idx="1694">
                  <c:v>44.285753999999997</c:v>
                </c:pt>
                <c:pt idx="1695">
                  <c:v>44.022694999999999</c:v>
                </c:pt>
                <c:pt idx="1696">
                  <c:v>44.310218999999996</c:v>
                </c:pt>
                <c:pt idx="1697">
                  <c:v>44.060043</c:v>
                </c:pt>
                <c:pt idx="1698">
                  <c:v>44.442031</c:v>
                </c:pt>
                <c:pt idx="1699">
                  <c:v>44.330491000000002</c:v>
                </c:pt>
                <c:pt idx="1700">
                  <c:v>44.224494999999997</c:v>
                </c:pt>
                <c:pt idx="1701">
                  <c:v>44.463521</c:v>
                </c:pt>
                <c:pt idx="1702">
                  <c:v>44.099727000000001</c:v>
                </c:pt>
                <c:pt idx="1703">
                  <c:v>44.321340999999997</c:v>
                </c:pt>
                <c:pt idx="1704">
                  <c:v>44.061391999999998</c:v>
                </c:pt>
                <c:pt idx="1705">
                  <c:v>44.319595999999997</c:v>
                </c:pt>
                <c:pt idx="1706">
                  <c:v>44.356138999999999</c:v>
                </c:pt>
                <c:pt idx="1707">
                  <c:v>44.189825999999996</c:v>
                </c:pt>
                <c:pt idx="1708">
                  <c:v>44.276153999999998</c:v>
                </c:pt>
                <c:pt idx="1709">
                  <c:v>44.219923999999999</c:v>
                </c:pt>
                <c:pt idx="1710">
                  <c:v>44.415846000000002</c:v>
                </c:pt>
                <c:pt idx="1711">
                  <c:v>44.549754999999998</c:v>
                </c:pt>
                <c:pt idx="1712">
                  <c:v>44.684221999999998</c:v>
                </c:pt>
                <c:pt idx="1713">
                  <c:v>44.950622000000003</c:v>
                </c:pt>
                <c:pt idx="1714">
                  <c:v>44.996823999999997</c:v>
                </c:pt>
                <c:pt idx="1715">
                  <c:v>44.661762000000003</c:v>
                </c:pt>
                <c:pt idx="1716">
                  <c:v>44.750034999999997</c:v>
                </c:pt>
                <c:pt idx="1717">
                  <c:v>44.671962000000001</c:v>
                </c:pt>
                <c:pt idx="1718">
                  <c:v>45.013238000000001</c:v>
                </c:pt>
                <c:pt idx="1719">
                  <c:v>44.625653999999997</c:v>
                </c:pt>
                <c:pt idx="1720">
                  <c:v>44.700248999999999</c:v>
                </c:pt>
                <c:pt idx="1721">
                  <c:v>44.746057</c:v>
                </c:pt>
                <c:pt idx="1722">
                  <c:v>44.523522</c:v>
                </c:pt>
                <c:pt idx="1723">
                  <c:v>45.025066000000002</c:v>
                </c:pt>
                <c:pt idx="1724">
                  <c:v>44.914802999999999</c:v>
                </c:pt>
                <c:pt idx="1725">
                  <c:v>44.740265999999998</c:v>
                </c:pt>
                <c:pt idx="1726">
                  <c:v>45.166024999999998</c:v>
                </c:pt>
                <c:pt idx="1727">
                  <c:v>44.887487</c:v>
                </c:pt>
                <c:pt idx="1728">
                  <c:v>44.761826999999997</c:v>
                </c:pt>
                <c:pt idx="1729">
                  <c:v>44.565742</c:v>
                </c:pt>
                <c:pt idx="1730">
                  <c:v>45.139167999999998</c:v>
                </c:pt>
                <c:pt idx="1731">
                  <c:v>44.710003999999998</c:v>
                </c:pt>
                <c:pt idx="1732">
                  <c:v>44.890856999999997</c:v>
                </c:pt>
                <c:pt idx="1733">
                  <c:v>45.105218000000001</c:v>
                </c:pt>
                <c:pt idx="1734">
                  <c:v>44.952933999999999</c:v>
                </c:pt>
                <c:pt idx="1735">
                  <c:v>44.819685</c:v>
                </c:pt>
                <c:pt idx="1736">
                  <c:v>45.036200999999998</c:v>
                </c:pt>
                <c:pt idx="1737">
                  <c:v>44.912787999999999</c:v>
                </c:pt>
                <c:pt idx="1738">
                  <c:v>45.086373999999999</c:v>
                </c:pt>
                <c:pt idx="1739">
                  <c:v>45.141103999999999</c:v>
                </c:pt>
                <c:pt idx="1740">
                  <c:v>45.108083999999998</c:v>
                </c:pt>
                <c:pt idx="1741">
                  <c:v>45.612924</c:v>
                </c:pt>
                <c:pt idx="1742">
                  <c:v>45.124366000000002</c:v>
                </c:pt>
                <c:pt idx="1743">
                  <c:v>45.571899000000002</c:v>
                </c:pt>
                <c:pt idx="1744">
                  <c:v>45.641657000000002</c:v>
                </c:pt>
                <c:pt idx="1745">
                  <c:v>45.376767999999998</c:v>
                </c:pt>
                <c:pt idx="1746">
                  <c:v>45.614829999999998</c:v>
                </c:pt>
                <c:pt idx="1747">
                  <c:v>45.252538000000001</c:v>
                </c:pt>
                <c:pt idx="1748">
                  <c:v>45.804395</c:v>
                </c:pt>
                <c:pt idx="1749">
                  <c:v>45.539529000000002</c:v>
                </c:pt>
                <c:pt idx="1750">
                  <c:v>45.756231999999997</c:v>
                </c:pt>
                <c:pt idx="1751">
                  <c:v>45.902880000000003</c:v>
                </c:pt>
                <c:pt idx="1752">
                  <c:v>45.302168000000002</c:v>
                </c:pt>
                <c:pt idx="1753">
                  <c:v>45.612394000000002</c:v>
                </c:pt>
                <c:pt idx="1754">
                  <c:v>45.639851</c:v>
                </c:pt>
                <c:pt idx="1755">
                  <c:v>45.542043</c:v>
                </c:pt>
                <c:pt idx="1756">
                  <c:v>45.643925000000003</c:v>
                </c:pt>
                <c:pt idx="1757">
                  <c:v>45.434575000000002</c:v>
                </c:pt>
                <c:pt idx="1758">
                  <c:v>45.795355000000001</c:v>
                </c:pt>
                <c:pt idx="1759">
                  <c:v>45.717675</c:v>
                </c:pt>
                <c:pt idx="1760">
                  <c:v>45.703004999999997</c:v>
                </c:pt>
                <c:pt idx="1761">
                  <c:v>45.551081000000003</c:v>
                </c:pt>
                <c:pt idx="1762">
                  <c:v>45.189777999999997</c:v>
                </c:pt>
                <c:pt idx="1763">
                  <c:v>45.709842999999999</c:v>
                </c:pt>
                <c:pt idx="1764">
                  <c:v>45.954884999999997</c:v>
                </c:pt>
                <c:pt idx="1765">
                  <c:v>46.245874000000001</c:v>
                </c:pt>
                <c:pt idx="1766">
                  <c:v>46.544683999999997</c:v>
                </c:pt>
                <c:pt idx="1767">
                  <c:v>46.470585</c:v>
                </c:pt>
                <c:pt idx="1768">
                  <c:v>46.151088999999999</c:v>
                </c:pt>
                <c:pt idx="1769">
                  <c:v>45.967199000000001</c:v>
                </c:pt>
                <c:pt idx="1770">
                  <c:v>45.903325000000002</c:v>
                </c:pt>
                <c:pt idx="1771">
                  <c:v>46.213954999999999</c:v>
                </c:pt>
                <c:pt idx="1772">
                  <c:v>46.077829999999999</c:v>
                </c:pt>
                <c:pt idx="1773">
                  <c:v>46.217726999999996</c:v>
                </c:pt>
                <c:pt idx="1774">
                  <c:v>46.460140000000003</c:v>
                </c:pt>
                <c:pt idx="1775">
                  <c:v>46.193004999999999</c:v>
                </c:pt>
                <c:pt idx="1776">
                  <c:v>46.248705999999999</c:v>
                </c:pt>
                <c:pt idx="1777">
                  <c:v>46.242863</c:v>
                </c:pt>
                <c:pt idx="1778">
                  <c:v>46.425356000000001</c:v>
                </c:pt>
                <c:pt idx="1779">
                  <c:v>46.368924</c:v>
                </c:pt>
                <c:pt idx="1780">
                  <c:v>46.079675999999999</c:v>
                </c:pt>
                <c:pt idx="1781">
                  <c:v>46.594743999999999</c:v>
                </c:pt>
                <c:pt idx="1782">
                  <c:v>46.719306000000003</c:v>
                </c:pt>
                <c:pt idx="1783">
                  <c:v>46.565593999999997</c:v>
                </c:pt>
                <c:pt idx="1784">
                  <c:v>46.167267000000002</c:v>
                </c:pt>
                <c:pt idx="1785">
                  <c:v>46.243372000000001</c:v>
                </c:pt>
                <c:pt idx="1786">
                  <c:v>46.765396000000003</c:v>
                </c:pt>
                <c:pt idx="1787">
                  <c:v>46.230342999999998</c:v>
                </c:pt>
                <c:pt idx="1788">
                  <c:v>46.596322999999998</c:v>
                </c:pt>
                <c:pt idx="1789">
                  <c:v>46.666316999999999</c:v>
                </c:pt>
                <c:pt idx="1790">
                  <c:v>46.484568000000003</c:v>
                </c:pt>
                <c:pt idx="1791">
                  <c:v>46.815219999999997</c:v>
                </c:pt>
                <c:pt idx="1792">
                  <c:v>46.348463000000002</c:v>
                </c:pt>
                <c:pt idx="1793">
                  <c:v>46.577866</c:v>
                </c:pt>
                <c:pt idx="1794">
                  <c:v>46.148350999999998</c:v>
                </c:pt>
                <c:pt idx="1795">
                  <c:v>46.566014000000003</c:v>
                </c:pt>
                <c:pt idx="1796">
                  <c:v>46.739882000000001</c:v>
                </c:pt>
                <c:pt idx="1797">
                  <c:v>46.252391000000003</c:v>
                </c:pt>
                <c:pt idx="1798">
                  <c:v>46.864325999999998</c:v>
                </c:pt>
                <c:pt idx="1799">
                  <c:v>46.630487000000002</c:v>
                </c:pt>
                <c:pt idx="1800">
                  <c:v>46.701214</c:v>
                </c:pt>
                <c:pt idx="1801">
                  <c:v>46.948033000000002</c:v>
                </c:pt>
                <c:pt idx="1802">
                  <c:v>46.554966</c:v>
                </c:pt>
                <c:pt idx="1803">
                  <c:v>46.601568999999998</c:v>
                </c:pt>
                <c:pt idx="1804">
                  <c:v>46.516359999999999</c:v>
                </c:pt>
                <c:pt idx="1805">
                  <c:v>46.563535999999999</c:v>
                </c:pt>
                <c:pt idx="1806">
                  <c:v>46.550153999999999</c:v>
                </c:pt>
                <c:pt idx="1807">
                  <c:v>46.549163</c:v>
                </c:pt>
                <c:pt idx="1808">
                  <c:v>46.934812999999998</c:v>
                </c:pt>
                <c:pt idx="1809">
                  <c:v>46.454447000000002</c:v>
                </c:pt>
                <c:pt idx="1810">
                  <c:v>46.688009999999998</c:v>
                </c:pt>
                <c:pt idx="1811">
                  <c:v>46.963420999999997</c:v>
                </c:pt>
                <c:pt idx="1812">
                  <c:v>47.203828999999999</c:v>
                </c:pt>
                <c:pt idx="1813">
                  <c:v>46.892546000000003</c:v>
                </c:pt>
                <c:pt idx="1814">
                  <c:v>46.984158000000001</c:v>
                </c:pt>
                <c:pt idx="1815">
                  <c:v>46.715474</c:v>
                </c:pt>
                <c:pt idx="1816">
                  <c:v>47.028317999999999</c:v>
                </c:pt>
                <c:pt idx="1817">
                  <c:v>46.838942000000003</c:v>
                </c:pt>
                <c:pt idx="1818">
                  <c:v>47.039209999999997</c:v>
                </c:pt>
                <c:pt idx="1819">
                  <c:v>46.910634999999999</c:v>
                </c:pt>
                <c:pt idx="1820">
                  <c:v>47.142398</c:v>
                </c:pt>
                <c:pt idx="1821">
                  <c:v>47.139087000000004</c:v>
                </c:pt>
                <c:pt idx="1822">
                  <c:v>47.216563000000001</c:v>
                </c:pt>
                <c:pt idx="1823">
                  <c:v>47.224960000000003</c:v>
                </c:pt>
                <c:pt idx="1824">
                  <c:v>47.410035999999998</c:v>
                </c:pt>
                <c:pt idx="1825">
                  <c:v>47.402614999999997</c:v>
                </c:pt>
                <c:pt idx="1826">
                  <c:v>47.614575000000002</c:v>
                </c:pt>
                <c:pt idx="1827">
                  <c:v>47.300742</c:v>
                </c:pt>
                <c:pt idx="1828">
                  <c:v>47.580908999999998</c:v>
                </c:pt>
                <c:pt idx="1829">
                  <c:v>47.345163999999997</c:v>
                </c:pt>
                <c:pt idx="1830">
                  <c:v>47.454935999999996</c:v>
                </c:pt>
                <c:pt idx="1831">
                  <c:v>47.432122999999997</c:v>
                </c:pt>
                <c:pt idx="1832">
                  <c:v>47.068007000000001</c:v>
                </c:pt>
                <c:pt idx="1833">
                  <c:v>47.708660000000002</c:v>
                </c:pt>
                <c:pt idx="1834">
                  <c:v>47.427363999999997</c:v>
                </c:pt>
                <c:pt idx="1835">
                  <c:v>47.427455000000002</c:v>
                </c:pt>
                <c:pt idx="1836">
                  <c:v>47.713597999999998</c:v>
                </c:pt>
                <c:pt idx="1837">
                  <c:v>47.704853</c:v>
                </c:pt>
                <c:pt idx="1838">
                  <c:v>47.824646999999999</c:v>
                </c:pt>
                <c:pt idx="1839">
                  <c:v>47.764479000000001</c:v>
                </c:pt>
                <c:pt idx="1840">
                  <c:v>47.463541999999997</c:v>
                </c:pt>
                <c:pt idx="1841">
                  <c:v>47.815418000000001</c:v>
                </c:pt>
                <c:pt idx="1842">
                  <c:v>47.672992999999998</c:v>
                </c:pt>
                <c:pt idx="1843">
                  <c:v>47.915291000000003</c:v>
                </c:pt>
                <c:pt idx="1844">
                  <c:v>47.969433000000002</c:v>
                </c:pt>
                <c:pt idx="1845">
                  <c:v>48.064687999999997</c:v>
                </c:pt>
                <c:pt idx="1846">
                  <c:v>47.929096000000001</c:v>
                </c:pt>
                <c:pt idx="1847">
                  <c:v>47.809575000000002</c:v>
                </c:pt>
                <c:pt idx="1848">
                  <c:v>48.019055999999999</c:v>
                </c:pt>
                <c:pt idx="1849">
                  <c:v>48.070008000000001</c:v>
                </c:pt>
                <c:pt idx="1850">
                  <c:v>47.896946999999997</c:v>
                </c:pt>
                <c:pt idx="1851">
                  <c:v>48.394894999999998</c:v>
                </c:pt>
                <c:pt idx="1852">
                  <c:v>48.087758000000001</c:v>
                </c:pt>
                <c:pt idx="1853">
                  <c:v>48.188248999999999</c:v>
                </c:pt>
                <c:pt idx="1854">
                  <c:v>48.219346999999999</c:v>
                </c:pt>
                <c:pt idx="1855">
                  <c:v>48.023361999999999</c:v>
                </c:pt>
                <c:pt idx="1856">
                  <c:v>48.289554000000003</c:v>
                </c:pt>
                <c:pt idx="1857">
                  <c:v>48.720661999999997</c:v>
                </c:pt>
                <c:pt idx="1858">
                  <c:v>48.427506000000001</c:v>
                </c:pt>
                <c:pt idx="1859">
                  <c:v>48.159855</c:v>
                </c:pt>
                <c:pt idx="1860">
                  <c:v>48.316107000000002</c:v>
                </c:pt>
                <c:pt idx="1861">
                  <c:v>48.237372999999998</c:v>
                </c:pt>
                <c:pt idx="1862">
                  <c:v>48.409722000000002</c:v>
                </c:pt>
                <c:pt idx="1863">
                  <c:v>48.251510000000003</c:v>
                </c:pt>
                <c:pt idx="1864">
                  <c:v>48.322803</c:v>
                </c:pt>
                <c:pt idx="1865">
                  <c:v>48.418546999999997</c:v>
                </c:pt>
                <c:pt idx="1866">
                  <c:v>48.760252000000001</c:v>
                </c:pt>
                <c:pt idx="1867">
                  <c:v>48.567658000000002</c:v>
                </c:pt>
                <c:pt idx="1868">
                  <c:v>48.475952999999997</c:v>
                </c:pt>
                <c:pt idx="1869">
                  <c:v>48.352865000000001</c:v>
                </c:pt>
                <c:pt idx="1870">
                  <c:v>48.448678000000001</c:v>
                </c:pt>
                <c:pt idx="1871">
                  <c:v>48.773344999999999</c:v>
                </c:pt>
                <c:pt idx="1872">
                  <c:v>48.458181000000003</c:v>
                </c:pt>
                <c:pt idx="1873">
                  <c:v>48.319826999999997</c:v>
                </c:pt>
                <c:pt idx="1874">
                  <c:v>48.461742000000001</c:v>
                </c:pt>
                <c:pt idx="1875">
                  <c:v>48.403548999999998</c:v>
                </c:pt>
                <c:pt idx="1876">
                  <c:v>48.767195999999998</c:v>
                </c:pt>
                <c:pt idx="1877">
                  <c:v>48.485047999999999</c:v>
                </c:pt>
                <c:pt idx="1878">
                  <c:v>48.597625999999998</c:v>
                </c:pt>
                <c:pt idx="1879">
                  <c:v>48.599257000000001</c:v>
                </c:pt>
                <c:pt idx="1880">
                  <c:v>48.372543</c:v>
                </c:pt>
                <c:pt idx="1881">
                  <c:v>48.810025000000003</c:v>
                </c:pt>
                <c:pt idx="1882">
                  <c:v>48.682788000000002</c:v>
                </c:pt>
                <c:pt idx="1883">
                  <c:v>48.499001</c:v>
                </c:pt>
                <c:pt idx="1884">
                  <c:v>48.562159999999999</c:v>
                </c:pt>
                <c:pt idx="1885">
                  <c:v>48.537989000000003</c:v>
                </c:pt>
                <c:pt idx="1886">
                  <c:v>48.861776999999996</c:v>
                </c:pt>
                <c:pt idx="1887">
                  <c:v>49.231864000000002</c:v>
                </c:pt>
                <c:pt idx="1888">
                  <c:v>49.370232000000001</c:v>
                </c:pt>
                <c:pt idx="1889">
                  <c:v>49.069820999999997</c:v>
                </c:pt>
                <c:pt idx="1890">
                  <c:v>48.693843000000001</c:v>
                </c:pt>
                <c:pt idx="1891">
                  <c:v>49.147494999999999</c:v>
                </c:pt>
                <c:pt idx="1892">
                  <c:v>49.026654000000001</c:v>
                </c:pt>
                <c:pt idx="1893">
                  <c:v>49.171868000000003</c:v>
                </c:pt>
                <c:pt idx="1894">
                  <c:v>49.431913000000002</c:v>
                </c:pt>
                <c:pt idx="1895">
                  <c:v>49.523007</c:v>
                </c:pt>
                <c:pt idx="1896">
                  <c:v>49.38899</c:v>
                </c:pt>
                <c:pt idx="1897">
                  <c:v>49.558424000000002</c:v>
                </c:pt>
                <c:pt idx="1898">
                  <c:v>49.171550000000003</c:v>
                </c:pt>
                <c:pt idx="1899">
                  <c:v>49.653191</c:v>
                </c:pt>
                <c:pt idx="1900">
                  <c:v>48.701475000000002</c:v>
                </c:pt>
                <c:pt idx="1901">
                  <c:v>48.995615000000001</c:v>
                </c:pt>
                <c:pt idx="1902">
                  <c:v>49.268073000000001</c:v>
                </c:pt>
                <c:pt idx="1903">
                  <c:v>49.493780000000001</c:v>
                </c:pt>
                <c:pt idx="1904">
                  <c:v>49.413927999999999</c:v>
                </c:pt>
                <c:pt idx="1905">
                  <c:v>49.332258000000003</c:v>
                </c:pt>
                <c:pt idx="1906">
                  <c:v>49.544814000000002</c:v>
                </c:pt>
                <c:pt idx="1907">
                  <c:v>49.095574999999997</c:v>
                </c:pt>
                <c:pt idx="1908">
                  <c:v>49.095658999999998</c:v>
                </c:pt>
                <c:pt idx="1909">
                  <c:v>49.325913</c:v>
                </c:pt>
                <c:pt idx="1910">
                  <c:v>49.234749000000001</c:v>
                </c:pt>
                <c:pt idx="1911">
                  <c:v>49.450294</c:v>
                </c:pt>
                <c:pt idx="1912">
                  <c:v>49.434859000000003</c:v>
                </c:pt>
                <c:pt idx="1913">
                  <c:v>49.752890000000001</c:v>
                </c:pt>
                <c:pt idx="1914">
                  <c:v>49.419043000000002</c:v>
                </c:pt>
                <c:pt idx="1915">
                  <c:v>49.506255000000003</c:v>
                </c:pt>
                <c:pt idx="1916">
                  <c:v>49.800938000000002</c:v>
                </c:pt>
                <c:pt idx="1917">
                  <c:v>49.507747999999999</c:v>
                </c:pt>
                <c:pt idx="1918">
                  <c:v>49.631932999999997</c:v>
                </c:pt>
                <c:pt idx="1919">
                  <c:v>49.763958000000002</c:v>
                </c:pt>
                <c:pt idx="1920">
                  <c:v>49.366419999999998</c:v>
                </c:pt>
                <c:pt idx="1921">
                  <c:v>49.696644999999997</c:v>
                </c:pt>
                <c:pt idx="1922">
                  <c:v>49.864466</c:v>
                </c:pt>
                <c:pt idx="1923">
                  <c:v>49.976461</c:v>
                </c:pt>
                <c:pt idx="1924">
                  <c:v>49.807164999999998</c:v>
                </c:pt>
                <c:pt idx="1925">
                  <c:v>49.829422999999998</c:v>
                </c:pt>
                <c:pt idx="1926">
                  <c:v>49.757435999999998</c:v>
                </c:pt>
                <c:pt idx="1927">
                  <c:v>49.710006999999997</c:v>
                </c:pt>
                <c:pt idx="1928">
                  <c:v>49.771869000000002</c:v>
                </c:pt>
                <c:pt idx="1929">
                  <c:v>50.186056999999998</c:v>
                </c:pt>
                <c:pt idx="1930">
                  <c:v>49.975544999999997</c:v>
                </c:pt>
                <c:pt idx="1931">
                  <c:v>50.325442000000002</c:v>
                </c:pt>
                <c:pt idx="1932">
                  <c:v>50.236956999999997</c:v>
                </c:pt>
                <c:pt idx="1933">
                  <c:v>50.050071000000003</c:v>
                </c:pt>
                <c:pt idx="1934">
                  <c:v>50.091011999999999</c:v>
                </c:pt>
                <c:pt idx="1935">
                  <c:v>50.034260000000003</c:v>
                </c:pt>
                <c:pt idx="1936">
                  <c:v>50.191755999999998</c:v>
                </c:pt>
                <c:pt idx="1937">
                  <c:v>49.865962000000003</c:v>
                </c:pt>
                <c:pt idx="1938">
                  <c:v>50.012445</c:v>
                </c:pt>
                <c:pt idx="1939">
                  <c:v>50.056168999999997</c:v>
                </c:pt>
                <c:pt idx="1940">
                  <c:v>49.814056999999998</c:v>
                </c:pt>
                <c:pt idx="1941">
                  <c:v>50.316139</c:v>
                </c:pt>
                <c:pt idx="1942">
                  <c:v>50.511735999999999</c:v>
                </c:pt>
                <c:pt idx="1943">
                  <c:v>50.766911999999998</c:v>
                </c:pt>
                <c:pt idx="1944">
                  <c:v>50.757728</c:v>
                </c:pt>
                <c:pt idx="1945">
                  <c:v>50.434095999999997</c:v>
                </c:pt>
                <c:pt idx="1946">
                  <c:v>50.562187000000002</c:v>
                </c:pt>
                <c:pt idx="1947">
                  <c:v>50.356093000000001</c:v>
                </c:pt>
                <c:pt idx="1948">
                  <c:v>50.348519000000003</c:v>
                </c:pt>
                <c:pt idx="1949">
                  <c:v>50.559711</c:v>
                </c:pt>
                <c:pt idx="1950">
                  <c:v>50.686427999999999</c:v>
                </c:pt>
                <c:pt idx="1951">
                  <c:v>50.663710000000002</c:v>
                </c:pt>
                <c:pt idx="1952">
                  <c:v>50.541986000000001</c:v>
                </c:pt>
                <c:pt idx="1953">
                  <c:v>50.667445999999998</c:v>
                </c:pt>
                <c:pt idx="1954">
                  <c:v>50.821559999999998</c:v>
                </c:pt>
                <c:pt idx="1955">
                  <c:v>50.765067999999999</c:v>
                </c:pt>
                <c:pt idx="1956">
                  <c:v>51.046953000000002</c:v>
                </c:pt>
                <c:pt idx="1957">
                  <c:v>50.816647000000003</c:v>
                </c:pt>
                <c:pt idx="1958">
                  <c:v>50.760449999999999</c:v>
                </c:pt>
                <c:pt idx="1959">
                  <c:v>50.662953000000002</c:v>
                </c:pt>
                <c:pt idx="1960">
                  <c:v>50.604595000000003</c:v>
                </c:pt>
                <c:pt idx="1961">
                  <c:v>50.773657999999998</c:v>
                </c:pt>
                <c:pt idx="1962">
                  <c:v>50.714733000000003</c:v>
                </c:pt>
                <c:pt idx="1963">
                  <c:v>50.844560999999999</c:v>
                </c:pt>
                <c:pt idx="1964">
                  <c:v>50.465304000000003</c:v>
                </c:pt>
                <c:pt idx="1965">
                  <c:v>50.755158000000002</c:v>
                </c:pt>
                <c:pt idx="1966">
                  <c:v>50.753867999999997</c:v>
                </c:pt>
                <c:pt idx="1967">
                  <c:v>50.688675000000003</c:v>
                </c:pt>
                <c:pt idx="1968">
                  <c:v>50.506261000000002</c:v>
                </c:pt>
                <c:pt idx="1969">
                  <c:v>50.985047000000002</c:v>
                </c:pt>
                <c:pt idx="1970">
                  <c:v>50.695203999999997</c:v>
                </c:pt>
                <c:pt idx="1971">
                  <c:v>50.983111999999998</c:v>
                </c:pt>
                <c:pt idx="1972">
                  <c:v>51.182138999999999</c:v>
                </c:pt>
                <c:pt idx="1973">
                  <c:v>50.963161999999997</c:v>
                </c:pt>
                <c:pt idx="1974">
                  <c:v>51.191128999999997</c:v>
                </c:pt>
                <c:pt idx="1975">
                  <c:v>50.759562000000003</c:v>
                </c:pt>
                <c:pt idx="1976">
                  <c:v>50.912201000000003</c:v>
                </c:pt>
                <c:pt idx="1977">
                  <c:v>50.980856000000003</c:v>
                </c:pt>
                <c:pt idx="1978">
                  <c:v>51.189163999999998</c:v>
                </c:pt>
                <c:pt idx="1979">
                  <c:v>51.19153</c:v>
                </c:pt>
                <c:pt idx="1980">
                  <c:v>51.493747999999997</c:v>
                </c:pt>
                <c:pt idx="1981">
                  <c:v>51.664335000000001</c:v>
                </c:pt>
                <c:pt idx="1982">
                  <c:v>51.106858000000003</c:v>
                </c:pt>
                <c:pt idx="1983">
                  <c:v>51.142063</c:v>
                </c:pt>
                <c:pt idx="1984">
                  <c:v>51.287081000000001</c:v>
                </c:pt>
                <c:pt idx="1985">
                  <c:v>51.269526999999997</c:v>
                </c:pt>
                <c:pt idx="1986">
                  <c:v>51.298090999999999</c:v>
                </c:pt>
                <c:pt idx="1987">
                  <c:v>51.146521999999997</c:v>
                </c:pt>
                <c:pt idx="1988">
                  <c:v>51.142743000000003</c:v>
                </c:pt>
                <c:pt idx="1989">
                  <c:v>51.721778</c:v>
                </c:pt>
                <c:pt idx="1990">
                  <c:v>51.361784999999998</c:v>
                </c:pt>
                <c:pt idx="1991">
                  <c:v>51.948059999999998</c:v>
                </c:pt>
                <c:pt idx="1992">
                  <c:v>51.403534000000001</c:v>
                </c:pt>
                <c:pt idx="1993">
                  <c:v>51.698701999999997</c:v>
                </c:pt>
                <c:pt idx="1994">
                  <c:v>51.707028000000001</c:v>
                </c:pt>
                <c:pt idx="1995">
                  <c:v>51.314718999999997</c:v>
                </c:pt>
                <c:pt idx="1996">
                  <c:v>51.605443000000001</c:v>
                </c:pt>
                <c:pt idx="1997">
                  <c:v>51.869320999999999</c:v>
                </c:pt>
                <c:pt idx="1998">
                  <c:v>51.835954999999998</c:v>
                </c:pt>
                <c:pt idx="1999">
                  <c:v>51.753002000000002</c:v>
                </c:pt>
                <c:pt idx="2000">
                  <c:v>51.873856000000004</c:v>
                </c:pt>
                <c:pt idx="2001">
                  <c:v>51.907496999999999</c:v>
                </c:pt>
                <c:pt idx="2002">
                  <c:v>51.624732000000002</c:v>
                </c:pt>
                <c:pt idx="2003">
                  <c:v>51.604779999999998</c:v>
                </c:pt>
                <c:pt idx="2004">
                  <c:v>51.685935000000001</c:v>
                </c:pt>
                <c:pt idx="2005">
                  <c:v>51.408217999999998</c:v>
                </c:pt>
                <c:pt idx="2006">
                  <c:v>51.693792000000002</c:v>
                </c:pt>
                <c:pt idx="2007">
                  <c:v>51.242452</c:v>
                </c:pt>
                <c:pt idx="2008">
                  <c:v>51.99577</c:v>
                </c:pt>
                <c:pt idx="2009">
                  <c:v>52.278652000000001</c:v>
                </c:pt>
                <c:pt idx="2010">
                  <c:v>52.070675999999999</c:v>
                </c:pt>
                <c:pt idx="2011">
                  <c:v>52.164627000000003</c:v>
                </c:pt>
                <c:pt idx="2012">
                  <c:v>52.253591999999998</c:v>
                </c:pt>
                <c:pt idx="2013">
                  <c:v>52.087788000000003</c:v>
                </c:pt>
                <c:pt idx="2014">
                  <c:v>52.263030999999998</c:v>
                </c:pt>
                <c:pt idx="2015">
                  <c:v>51.958767000000002</c:v>
                </c:pt>
                <c:pt idx="2016">
                  <c:v>52.635119000000003</c:v>
                </c:pt>
                <c:pt idx="2017">
                  <c:v>52.261448000000001</c:v>
                </c:pt>
                <c:pt idx="2018">
                  <c:v>52.214728000000001</c:v>
                </c:pt>
                <c:pt idx="2019">
                  <c:v>52.407935000000002</c:v>
                </c:pt>
                <c:pt idx="2020">
                  <c:v>52.309595000000002</c:v>
                </c:pt>
                <c:pt idx="2021">
                  <c:v>52.395381999999998</c:v>
                </c:pt>
                <c:pt idx="2022">
                  <c:v>52.120792000000002</c:v>
                </c:pt>
                <c:pt idx="2023">
                  <c:v>52.004725999999998</c:v>
                </c:pt>
                <c:pt idx="2024">
                  <c:v>52.475020999999998</c:v>
                </c:pt>
                <c:pt idx="2025">
                  <c:v>51.844875000000002</c:v>
                </c:pt>
                <c:pt idx="2026">
                  <c:v>52.389181000000001</c:v>
                </c:pt>
                <c:pt idx="2027">
                  <c:v>52.362546000000002</c:v>
                </c:pt>
                <c:pt idx="2028">
                  <c:v>52.356952999999997</c:v>
                </c:pt>
                <c:pt idx="2029">
                  <c:v>52.397016999999998</c:v>
                </c:pt>
                <c:pt idx="2030">
                  <c:v>52.488582000000001</c:v>
                </c:pt>
                <c:pt idx="2031">
                  <c:v>52.637230000000002</c:v>
                </c:pt>
                <c:pt idx="2032">
                  <c:v>52.708596</c:v>
                </c:pt>
                <c:pt idx="2033">
                  <c:v>52.781891999999999</c:v>
                </c:pt>
                <c:pt idx="2034">
                  <c:v>52.858907000000002</c:v>
                </c:pt>
                <c:pt idx="2035">
                  <c:v>52.575265999999999</c:v>
                </c:pt>
                <c:pt idx="2036">
                  <c:v>52.669688000000001</c:v>
                </c:pt>
                <c:pt idx="2037">
                  <c:v>52.432389999999998</c:v>
                </c:pt>
                <c:pt idx="2038">
                  <c:v>52.362476999999998</c:v>
                </c:pt>
                <c:pt idx="2039">
                  <c:v>52.573402999999999</c:v>
                </c:pt>
                <c:pt idx="2040">
                  <c:v>52.316763999999999</c:v>
                </c:pt>
                <c:pt idx="2041">
                  <c:v>52.421111000000003</c:v>
                </c:pt>
                <c:pt idx="2042">
                  <c:v>52.590116000000002</c:v>
                </c:pt>
                <c:pt idx="2043">
                  <c:v>52.650672</c:v>
                </c:pt>
                <c:pt idx="2044">
                  <c:v>53.009264000000002</c:v>
                </c:pt>
                <c:pt idx="2045">
                  <c:v>52.687036999999997</c:v>
                </c:pt>
                <c:pt idx="2046">
                  <c:v>52.872565999999999</c:v>
                </c:pt>
                <c:pt idx="2047">
                  <c:v>52.860880999999999</c:v>
                </c:pt>
                <c:pt idx="2048">
                  <c:v>52.983494</c:v>
                </c:pt>
                <c:pt idx="2049">
                  <c:v>53.236567000000001</c:v>
                </c:pt>
                <c:pt idx="2050">
                  <c:v>52.908620999999997</c:v>
                </c:pt>
                <c:pt idx="2051">
                  <c:v>53.127084000000004</c:v>
                </c:pt>
                <c:pt idx="2052">
                  <c:v>53.190373000000001</c:v>
                </c:pt>
                <c:pt idx="2053">
                  <c:v>53.228695000000002</c:v>
                </c:pt>
                <c:pt idx="2054">
                  <c:v>53.316381</c:v>
                </c:pt>
                <c:pt idx="2055">
                  <c:v>53.093257000000001</c:v>
                </c:pt>
                <c:pt idx="2056">
                  <c:v>53.399225000000001</c:v>
                </c:pt>
                <c:pt idx="2057">
                  <c:v>53.275300999999999</c:v>
                </c:pt>
                <c:pt idx="2058">
                  <c:v>53.259560999999998</c:v>
                </c:pt>
                <c:pt idx="2059">
                  <c:v>53.290916000000003</c:v>
                </c:pt>
                <c:pt idx="2060">
                  <c:v>53.139462000000002</c:v>
                </c:pt>
                <c:pt idx="2061">
                  <c:v>53.405560000000001</c:v>
                </c:pt>
                <c:pt idx="2062">
                  <c:v>53.482754</c:v>
                </c:pt>
                <c:pt idx="2063">
                  <c:v>53.648837999999998</c:v>
                </c:pt>
                <c:pt idx="2064">
                  <c:v>53.806860999999998</c:v>
                </c:pt>
                <c:pt idx="2065">
                  <c:v>53.453682999999998</c:v>
                </c:pt>
                <c:pt idx="2066">
                  <c:v>53.485621000000002</c:v>
                </c:pt>
                <c:pt idx="2067">
                  <c:v>53.602491000000001</c:v>
                </c:pt>
                <c:pt idx="2068">
                  <c:v>53.171531000000002</c:v>
                </c:pt>
                <c:pt idx="2069">
                  <c:v>53.204433000000002</c:v>
                </c:pt>
                <c:pt idx="2070">
                  <c:v>53.150764000000002</c:v>
                </c:pt>
                <c:pt idx="2071">
                  <c:v>53.248185999999997</c:v>
                </c:pt>
                <c:pt idx="2072">
                  <c:v>53.745026000000003</c:v>
                </c:pt>
                <c:pt idx="2073">
                  <c:v>53.425770999999997</c:v>
                </c:pt>
                <c:pt idx="2074">
                  <c:v>53.581023999999999</c:v>
                </c:pt>
                <c:pt idx="2075">
                  <c:v>53.263817000000003</c:v>
                </c:pt>
                <c:pt idx="2076">
                  <c:v>53.826912999999998</c:v>
                </c:pt>
                <c:pt idx="2077">
                  <c:v>53.747661999999998</c:v>
                </c:pt>
                <c:pt idx="2078">
                  <c:v>53.881889000000001</c:v>
                </c:pt>
                <c:pt idx="2079">
                  <c:v>53.696122000000003</c:v>
                </c:pt>
                <c:pt idx="2080">
                  <c:v>53.647283999999999</c:v>
                </c:pt>
                <c:pt idx="2081">
                  <c:v>53.627679999999998</c:v>
                </c:pt>
                <c:pt idx="2082">
                  <c:v>53.330058999999999</c:v>
                </c:pt>
                <c:pt idx="2083">
                  <c:v>53.352919</c:v>
                </c:pt>
                <c:pt idx="2084">
                  <c:v>53.474648999999999</c:v>
                </c:pt>
                <c:pt idx="2085">
                  <c:v>53.552855999999998</c:v>
                </c:pt>
                <c:pt idx="2086">
                  <c:v>53.800905</c:v>
                </c:pt>
                <c:pt idx="2087">
                  <c:v>53.874336</c:v>
                </c:pt>
                <c:pt idx="2088">
                  <c:v>53.854376999999999</c:v>
                </c:pt>
                <c:pt idx="2089">
                  <c:v>53.955947000000002</c:v>
                </c:pt>
                <c:pt idx="2090">
                  <c:v>53.522604000000001</c:v>
                </c:pt>
                <c:pt idx="2091">
                  <c:v>53.886777000000002</c:v>
                </c:pt>
                <c:pt idx="2092">
                  <c:v>54.097081000000003</c:v>
                </c:pt>
                <c:pt idx="2093">
                  <c:v>54.051817</c:v>
                </c:pt>
                <c:pt idx="2094">
                  <c:v>54.356687000000001</c:v>
                </c:pt>
                <c:pt idx="2095">
                  <c:v>54.170506000000003</c:v>
                </c:pt>
                <c:pt idx="2096">
                  <c:v>54.307974000000002</c:v>
                </c:pt>
                <c:pt idx="2097">
                  <c:v>54.347614999999998</c:v>
                </c:pt>
                <c:pt idx="2098">
                  <c:v>54.204372999999997</c:v>
                </c:pt>
                <c:pt idx="2099">
                  <c:v>54.376027000000001</c:v>
                </c:pt>
                <c:pt idx="2100">
                  <c:v>54.120956999999997</c:v>
                </c:pt>
                <c:pt idx="2101">
                  <c:v>54.304032999999997</c:v>
                </c:pt>
                <c:pt idx="2102">
                  <c:v>54.213332999999999</c:v>
                </c:pt>
                <c:pt idx="2103">
                  <c:v>54.013494000000001</c:v>
                </c:pt>
                <c:pt idx="2104">
                  <c:v>54.469161999999997</c:v>
                </c:pt>
                <c:pt idx="2105">
                  <c:v>54.363491000000003</c:v>
                </c:pt>
                <c:pt idx="2106">
                  <c:v>54.249675000000003</c:v>
                </c:pt>
                <c:pt idx="2107">
                  <c:v>54.508724000000001</c:v>
                </c:pt>
                <c:pt idx="2108">
                  <c:v>54.292996000000002</c:v>
                </c:pt>
                <c:pt idx="2109">
                  <c:v>54.317554000000001</c:v>
                </c:pt>
                <c:pt idx="2110">
                  <c:v>54.172673000000003</c:v>
                </c:pt>
                <c:pt idx="2111">
                  <c:v>54.267296999999999</c:v>
                </c:pt>
                <c:pt idx="2112">
                  <c:v>54.711095</c:v>
                </c:pt>
                <c:pt idx="2113">
                  <c:v>54.858879999999999</c:v>
                </c:pt>
                <c:pt idx="2114">
                  <c:v>54.776363000000003</c:v>
                </c:pt>
                <c:pt idx="2115">
                  <c:v>54.254688000000002</c:v>
                </c:pt>
                <c:pt idx="2116">
                  <c:v>54.931787</c:v>
                </c:pt>
                <c:pt idx="2117">
                  <c:v>55.160555000000002</c:v>
                </c:pt>
                <c:pt idx="2118">
                  <c:v>54.709591000000003</c:v>
                </c:pt>
                <c:pt idx="2119">
                  <c:v>54.784032000000003</c:v>
                </c:pt>
                <c:pt idx="2120">
                  <c:v>54.580781999999999</c:v>
                </c:pt>
                <c:pt idx="2121">
                  <c:v>54.863695</c:v>
                </c:pt>
                <c:pt idx="2122">
                  <c:v>55.021777999999998</c:v>
                </c:pt>
                <c:pt idx="2123">
                  <c:v>54.463693999999997</c:v>
                </c:pt>
                <c:pt idx="2124">
                  <c:v>54.722704</c:v>
                </c:pt>
                <c:pt idx="2125">
                  <c:v>54.478098000000003</c:v>
                </c:pt>
                <c:pt idx="2126">
                  <c:v>54.947453000000003</c:v>
                </c:pt>
                <c:pt idx="2127">
                  <c:v>54.660935000000002</c:v>
                </c:pt>
                <c:pt idx="2128">
                  <c:v>54.498811000000003</c:v>
                </c:pt>
                <c:pt idx="2129">
                  <c:v>55.150584000000002</c:v>
                </c:pt>
                <c:pt idx="2130">
                  <c:v>55.496856000000001</c:v>
                </c:pt>
                <c:pt idx="2131">
                  <c:v>55.567239999999998</c:v>
                </c:pt>
                <c:pt idx="2132">
                  <c:v>55.504815999999998</c:v>
                </c:pt>
                <c:pt idx="2133">
                  <c:v>55.354328000000002</c:v>
                </c:pt>
                <c:pt idx="2134">
                  <c:v>55.527684999999998</c:v>
                </c:pt>
                <c:pt idx="2135">
                  <c:v>55.212845000000002</c:v>
                </c:pt>
                <c:pt idx="2136">
                  <c:v>55.059235000000001</c:v>
                </c:pt>
                <c:pt idx="2137">
                  <c:v>54.755629999999996</c:v>
                </c:pt>
                <c:pt idx="2138">
                  <c:v>55.282077000000001</c:v>
                </c:pt>
                <c:pt idx="2139">
                  <c:v>55.435375999999998</c:v>
                </c:pt>
                <c:pt idx="2140">
                  <c:v>55.244929999999997</c:v>
                </c:pt>
                <c:pt idx="2141">
                  <c:v>55.626030999999998</c:v>
                </c:pt>
                <c:pt idx="2142">
                  <c:v>55.305990000000001</c:v>
                </c:pt>
                <c:pt idx="2143">
                  <c:v>55.427639999999997</c:v>
                </c:pt>
                <c:pt idx="2144">
                  <c:v>55.594085999999997</c:v>
                </c:pt>
                <c:pt idx="2145">
                  <c:v>55.205306999999998</c:v>
                </c:pt>
                <c:pt idx="2146">
                  <c:v>55.527850000000001</c:v>
                </c:pt>
                <c:pt idx="2147">
                  <c:v>55.565911</c:v>
                </c:pt>
                <c:pt idx="2148">
                  <c:v>55.606316</c:v>
                </c:pt>
                <c:pt idx="2149">
                  <c:v>55.511322</c:v>
                </c:pt>
                <c:pt idx="2150">
                  <c:v>55.551110999999999</c:v>
                </c:pt>
                <c:pt idx="2151">
                  <c:v>55.626325999999999</c:v>
                </c:pt>
                <c:pt idx="2152">
                  <c:v>55.633291</c:v>
                </c:pt>
                <c:pt idx="2153">
                  <c:v>55.525038000000002</c:v>
                </c:pt>
                <c:pt idx="2154">
                  <c:v>55.645553999999997</c:v>
                </c:pt>
                <c:pt idx="2155">
                  <c:v>55.321849999999998</c:v>
                </c:pt>
                <c:pt idx="2156">
                  <c:v>55.712846999999996</c:v>
                </c:pt>
                <c:pt idx="2157">
                  <c:v>55.596153999999999</c:v>
                </c:pt>
                <c:pt idx="2158">
                  <c:v>55.763103999999998</c:v>
                </c:pt>
                <c:pt idx="2159">
                  <c:v>55.615183999999999</c:v>
                </c:pt>
                <c:pt idx="2160">
                  <c:v>55.467083000000002</c:v>
                </c:pt>
                <c:pt idx="2161">
                  <c:v>55.541443000000001</c:v>
                </c:pt>
                <c:pt idx="2162">
                  <c:v>55.689981000000003</c:v>
                </c:pt>
                <c:pt idx="2163">
                  <c:v>55.696562</c:v>
                </c:pt>
                <c:pt idx="2164">
                  <c:v>55.860767000000003</c:v>
                </c:pt>
                <c:pt idx="2165">
                  <c:v>55.776944</c:v>
                </c:pt>
                <c:pt idx="2166">
                  <c:v>56.131157000000002</c:v>
                </c:pt>
                <c:pt idx="2167">
                  <c:v>55.733946000000003</c:v>
                </c:pt>
                <c:pt idx="2168">
                  <c:v>55.575426</c:v>
                </c:pt>
                <c:pt idx="2169">
                  <c:v>56.039034999999998</c:v>
                </c:pt>
                <c:pt idx="2170">
                  <c:v>55.615071999999998</c:v>
                </c:pt>
                <c:pt idx="2171">
                  <c:v>55.488304999999997</c:v>
                </c:pt>
                <c:pt idx="2172">
                  <c:v>55.196261</c:v>
                </c:pt>
                <c:pt idx="2173">
                  <c:v>55.463456999999998</c:v>
                </c:pt>
                <c:pt idx="2174">
                  <c:v>55.630474999999997</c:v>
                </c:pt>
                <c:pt idx="2175">
                  <c:v>55.694820999999997</c:v>
                </c:pt>
                <c:pt idx="2176">
                  <c:v>56.137732999999997</c:v>
                </c:pt>
                <c:pt idx="2177">
                  <c:v>56.06118</c:v>
                </c:pt>
                <c:pt idx="2178">
                  <c:v>56.105476000000003</c:v>
                </c:pt>
                <c:pt idx="2179">
                  <c:v>56.458159000000002</c:v>
                </c:pt>
                <c:pt idx="2180">
                  <c:v>56.097960999999998</c:v>
                </c:pt>
                <c:pt idx="2181">
                  <c:v>56.255353999999997</c:v>
                </c:pt>
                <c:pt idx="2182">
                  <c:v>56.223289000000001</c:v>
                </c:pt>
                <c:pt idx="2183">
                  <c:v>56.196956</c:v>
                </c:pt>
                <c:pt idx="2184">
                  <c:v>56.109386999999998</c:v>
                </c:pt>
                <c:pt idx="2185">
                  <c:v>56.170724999999997</c:v>
                </c:pt>
                <c:pt idx="2186">
                  <c:v>56.398009999999999</c:v>
                </c:pt>
                <c:pt idx="2187">
                  <c:v>56.439134000000003</c:v>
                </c:pt>
                <c:pt idx="2188">
                  <c:v>56.760489999999997</c:v>
                </c:pt>
                <c:pt idx="2189">
                  <c:v>57.120750000000001</c:v>
                </c:pt>
                <c:pt idx="2190">
                  <c:v>56.459432999999997</c:v>
                </c:pt>
                <c:pt idx="2191">
                  <c:v>56.200761</c:v>
                </c:pt>
                <c:pt idx="2192">
                  <c:v>56.516143</c:v>
                </c:pt>
                <c:pt idx="2193">
                  <c:v>56.567211999999998</c:v>
                </c:pt>
                <c:pt idx="2194">
                  <c:v>56.634241000000003</c:v>
                </c:pt>
                <c:pt idx="2195">
                  <c:v>56.435805999999999</c:v>
                </c:pt>
                <c:pt idx="2196">
                  <c:v>56.698504</c:v>
                </c:pt>
                <c:pt idx="2197">
                  <c:v>56.706389999999999</c:v>
                </c:pt>
                <c:pt idx="2198">
                  <c:v>56.876592000000002</c:v>
                </c:pt>
                <c:pt idx="2199">
                  <c:v>57.250284999999998</c:v>
                </c:pt>
                <c:pt idx="2200">
                  <c:v>57.074522000000002</c:v>
                </c:pt>
                <c:pt idx="2201">
                  <c:v>57.162032000000004</c:v>
                </c:pt>
                <c:pt idx="2202">
                  <c:v>57.145341999999999</c:v>
                </c:pt>
                <c:pt idx="2203">
                  <c:v>56.831477999999997</c:v>
                </c:pt>
                <c:pt idx="2204">
                  <c:v>57.263463000000002</c:v>
                </c:pt>
                <c:pt idx="2205">
                  <c:v>56.833485000000003</c:v>
                </c:pt>
                <c:pt idx="2206">
                  <c:v>56.972048000000001</c:v>
                </c:pt>
                <c:pt idx="2207">
                  <c:v>57.129074000000003</c:v>
                </c:pt>
                <c:pt idx="2208">
                  <c:v>56.768084999999999</c:v>
                </c:pt>
                <c:pt idx="2209">
                  <c:v>57.127797000000001</c:v>
                </c:pt>
                <c:pt idx="2210">
                  <c:v>56.663221999999998</c:v>
                </c:pt>
                <c:pt idx="2211">
                  <c:v>57.032172000000003</c:v>
                </c:pt>
                <c:pt idx="2212">
                  <c:v>57.126806000000002</c:v>
                </c:pt>
                <c:pt idx="2213">
                  <c:v>56.818488000000002</c:v>
                </c:pt>
                <c:pt idx="2214">
                  <c:v>57.125442</c:v>
                </c:pt>
                <c:pt idx="2215">
                  <c:v>56.732183999999997</c:v>
                </c:pt>
                <c:pt idx="2216">
                  <c:v>56.668419999999998</c:v>
                </c:pt>
                <c:pt idx="2217">
                  <c:v>57.026040999999999</c:v>
                </c:pt>
                <c:pt idx="2218">
                  <c:v>56.761386999999999</c:v>
                </c:pt>
                <c:pt idx="2219">
                  <c:v>57.395246999999998</c:v>
                </c:pt>
                <c:pt idx="2220">
                  <c:v>57.270842999999999</c:v>
                </c:pt>
                <c:pt idx="2221">
                  <c:v>57.226291000000003</c:v>
                </c:pt>
                <c:pt idx="2222">
                  <c:v>57.321426000000002</c:v>
                </c:pt>
                <c:pt idx="2223">
                  <c:v>57.159325000000003</c:v>
                </c:pt>
                <c:pt idx="2224">
                  <c:v>57.017612</c:v>
                </c:pt>
                <c:pt idx="2225">
                  <c:v>57.230119999999999</c:v>
                </c:pt>
                <c:pt idx="2226">
                  <c:v>57.485908000000002</c:v>
                </c:pt>
                <c:pt idx="2227">
                  <c:v>57.313229999999997</c:v>
                </c:pt>
                <c:pt idx="2228">
                  <c:v>57.320518999999997</c:v>
                </c:pt>
                <c:pt idx="2229">
                  <c:v>57.610695</c:v>
                </c:pt>
                <c:pt idx="2230">
                  <c:v>57.456344000000001</c:v>
                </c:pt>
                <c:pt idx="2231">
                  <c:v>57.469886000000002</c:v>
                </c:pt>
                <c:pt idx="2232">
                  <c:v>57.531194999999997</c:v>
                </c:pt>
                <c:pt idx="2233">
                  <c:v>57.278303000000001</c:v>
                </c:pt>
                <c:pt idx="2234">
                  <c:v>57.876075999999998</c:v>
                </c:pt>
                <c:pt idx="2235">
                  <c:v>57.608550999999999</c:v>
                </c:pt>
                <c:pt idx="2236">
                  <c:v>57.591213000000003</c:v>
                </c:pt>
                <c:pt idx="2237">
                  <c:v>57.839385</c:v>
                </c:pt>
                <c:pt idx="2238">
                  <c:v>57.699773</c:v>
                </c:pt>
                <c:pt idx="2239">
                  <c:v>57.943731999999997</c:v>
                </c:pt>
                <c:pt idx="2240">
                  <c:v>57.603552000000001</c:v>
                </c:pt>
                <c:pt idx="2241">
                  <c:v>57.447296000000001</c:v>
                </c:pt>
                <c:pt idx="2242">
                  <c:v>57.545521000000001</c:v>
                </c:pt>
                <c:pt idx="2243">
                  <c:v>57.989854000000001</c:v>
                </c:pt>
                <c:pt idx="2244">
                  <c:v>58.296337999999999</c:v>
                </c:pt>
                <c:pt idx="2245">
                  <c:v>57.641714999999998</c:v>
                </c:pt>
                <c:pt idx="2246">
                  <c:v>57.982914000000001</c:v>
                </c:pt>
                <c:pt idx="2247">
                  <c:v>57.922614000000003</c:v>
                </c:pt>
                <c:pt idx="2248">
                  <c:v>57.746361999999998</c:v>
                </c:pt>
                <c:pt idx="2249">
                  <c:v>57.762079999999997</c:v>
                </c:pt>
                <c:pt idx="2250">
                  <c:v>57.799272999999999</c:v>
                </c:pt>
                <c:pt idx="2251">
                  <c:v>58.014966999999999</c:v>
                </c:pt>
                <c:pt idx="2252">
                  <c:v>58.319651</c:v>
                </c:pt>
                <c:pt idx="2253">
                  <c:v>58.021610000000003</c:v>
                </c:pt>
                <c:pt idx="2254">
                  <c:v>58.495520999999997</c:v>
                </c:pt>
                <c:pt idx="2255">
                  <c:v>58.126846999999998</c:v>
                </c:pt>
                <c:pt idx="2256">
                  <c:v>58.469507999999998</c:v>
                </c:pt>
                <c:pt idx="2257">
                  <c:v>58.129071000000003</c:v>
                </c:pt>
                <c:pt idx="2258">
                  <c:v>58.470484999999996</c:v>
                </c:pt>
                <c:pt idx="2259">
                  <c:v>58.360086000000003</c:v>
                </c:pt>
                <c:pt idx="2260">
                  <c:v>58.184561000000002</c:v>
                </c:pt>
                <c:pt idx="2261">
                  <c:v>58.284142000000003</c:v>
                </c:pt>
                <c:pt idx="2262">
                  <c:v>58.347729999999999</c:v>
                </c:pt>
                <c:pt idx="2263">
                  <c:v>58.246369999999999</c:v>
                </c:pt>
                <c:pt idx="2264">
                  <c:v>58.573602000000001</c:v>
                </c:pt>
                <c:pt idx="2265">
                  <c:v>58.439326999999999</c:v>
                </c:pt>
                <c:pt idx="2266">
                  <c:v>58.254621999999998</c:v>
                </c:pt>
                <c:pt idx="2267">
                  <c:v>58.529795999999997</c:v>
                </c:pt>
                <c:pt idx="2268">
                  <c:v>58.322226000000001</c:v>
                </c:pt>
                <c:pt idx="2269">
                  <c:v>58.525064</c:v>
                </c:pt>
                <c:pt idx="2270">
                  <c:v>58.446514000000001</c:v>
                </c:pt>
                <c:pt idx="2271">
                  <c:v>58.598602</c:v>
                </c:pt>
                <c:pt idx="2272">
                  <c:v>58.819338999999999</c:v>
                </c:pt>
                <c:pt idx="2273">
                  <c:v>58.589930000000003</c:v>
                </c:pt>
                <c:pt idx="2274">
                  <c:v>58.834285999999999</c:v>
                </c:pt>
                <c:pt idx="2275">
                  <c:v>58.487198999999997</c:v>
                </c:pt>
                <c:pt idx="2276">
                  <c:v>58.487684000000002</c:v>
                </c:pt>
                <c:pt idx="2277">
                  <c:v>58.680338999999996</c:v>
                </c:pt>
                <c:pt idx="2278">
                  <c:v>58.680171999999999</c:v>
                </c:pt>
                <c:pt idx="2279">
                  <c:v>58.785463999999997</c:v>
                </c:pt>
                <c:pt idx="2280">
                  <c:v>58.563129000000004</c:v>
                </c:pt>
                <c:pt idx="2281">
                  <c:v>58.901535000000003</c:v>
                </c:pt>
                <c:pt idx="2282">
                  <c:v>58.783292000000003</c:v>
                </c:pt>
                <c:pt idx="2283">
                  <c:v>58.728257999999997</c:v>
                </c:pt>
                <c:pt idx="2284">
                  <c:v>58.711198000000003</c:v>
                </c:pt>
                <c:pt idx="2285">
                  <c:v>58.301147</c:v>
                </c:pt>
                <c:pt idx="2286">
                  <c:v>58.702900999999997</c:v>
                </c:pt>
                <c:pt idx="2287">
                  <c:v>58.720807999999998</c:v>
                </c:pt>
                <c:pt idx="2288">
                  <c:v>58.549326000000001</c:v>
                </c:pt>
                <c:pt idx="2289">
                  <c:v>58.484147999999998</c:v>
                </c:pt>
                <c:pt idx="2290">
                  <c:v>58.368062999999999</c:v>
                </c:pt>
                <c:pt idx="2291">
                  <c:v>58.526569000000002</c:v>
                </c:pt>
                <c:pt idx="2292">
                  <c:v>58.936106000000002</c:v>
                </c:pt>
                <c:pt idx="2293">
                  <c:v>58.951883000000002</c:v>
                </c:pt>
                <c:pt idx="2294">
                  <c:v>59.522660000000002</c:v>
                </c:pt>
                <c:pt idx="2295">
                  <c:v>59.250919000000003</c:v>
                </c:pt>
                <c:pt idx="2296">
                  <c:v>59.252063999999997</c:v>
                </c:pt>
                <c:pt idx="2297">
                  <c:v>59.124907999999998</c:v>
                </c:pt>
                <c:pt idx="2298">
                  <c:v>59.125110999999997</c:v>
                </c:pt>
                <c:pt idx="2299">
                  <c:v>59.464371</c:v>
                </c:pt>
                <c:pt idx="2300">
                  <c:v>59.184353999999999</c:v>
                </c:pt>
                <c:pt idx="2301">
                  <c:v>59.612608999999999</c:v>
                </c:pt>
                <c:pt idx="2302">
                  <c:v>59.600737000000002</c:v>
                </c:pt>
                <c:pt idx="2303">
                  <c:v>59.221570999999997</c:v>
                </c:pt>
                <c:pt idx="2304">
                  <c:v>59.523110000000003</c:v>
                </c:pt>
                <c:pt idx="2305">
                  <c:v>59.342744000000003</c:v>
                </c:pt>
                <c:pt idx="2306">
                  <c:v>59.222791000000001</c:v>
                </c:pt>
                <c:pt idx="2307">
                  <c:v>59.168847999999997</c:v>
                </c:pt>
                <c:pt idx="2308">
                  <c:v>59.242055999999998</c:v>
                </c:pt>
                <c:pt idx="2309">
                  <c:v>59.381686000000002</c:v>
                </c:pt>
                <c:pt idx="2310">
                  <c:v>59.628520000000002</c:v>
                </c:pt>
                <c:pt idx="2311">
                  <c:v>59.584032999999998</c:v>
                </c:pt>
                <c:pt idx="2312">
                  <c:v>59.692273999999998</c:v>
                </c:pt>
                <c:pt idx="2313">
                  <c:v>59.696595000000002</c:v>
                </c:pt>
                <c:pt idx="2314">
                  <c:v>59.623759</c:v>
                </c:pt>
                <c:pt idx="2315">
                  <c:v>59.940714999999997</c:v>
                </c:pt>
                <c:pt idx="2316">
                  <c:v>59.435026999999998</c:v>
                </c:pt>
                <c:pt idx="2317">
                  <c:v>59.858586000000003</c:v>
                </c:pt>
                <c:pt idx="2318">
                  <c:v>59.727561999999999</c:v>
                </c:pt>
                <c:pt idx="2319">
                  <c:v>59.763230999999998</c:v>
                </c:pt>
                <c:pt idx="2320">
                  <c:v>59.643977</c:v>
                </c:pt>
                <c:pt idx="2321">
                  <c:v>59.717030999999999</c:v>
                </c:pt>
                <c:pt idx="2322">
                  <c:v>60.124814999999998</c:v>
                </c:pt>
                <c:pt idx="2323">
                  <c:v>59.772427999999998</c:v>
                </c:pt>
                <c:pt idx="2324">
                  <c:v>60.159643000000003</c:v>
                </c:pt>
                <c:pt idx="2325">
                  <c:v>60.078111</c:v>
                </c:pt>
                <c:pt idx="2326">
                  <c:v>59.486398999999999</c:v>
                </c:pt>
                <c:pt idx="2327">
                  <c:v>59.948604000000003</c:v>
                </c:pt>
                <c:pt idx="2328">
                  <c:v>59.872774999999997</c:v>
                </c:pt>
                <c:pt idx="2329">
                  <c:v>59.908585000000002</c:v>
                </c:pt>
                <c:pt idx="2330">
                  <c:v>59.850037</c:v>
                </c:pt>
                <c:pt idx="2331">
                  <c:v>59.995049999999999</c:v>
                </c:pt>
                <c:pt idx="2332">
                  <c:v>59.796228999999997</c:v>
                </c:pt>
                <c:pt idx="2333">
                  <c:v>59.598205</c:v>
                </c:pt>
                <c:pt idx="2334">
                  <c:v>60.003397999999997</c:v>
                </c:pt>
                <c:pt idx="2335">
                  <c:v>59.712952999999999</c:v>
                </c:pt>
                <c:pt idx="2336">
                  <c:v>59.703012000000001</c:v>
                </c:pt>
                <c:pt idx="2337">
                  <c:v>59.829479999999997</c:v>
                </c:pt>
                <c:pt idx="2338">
                  <c:v>59.825400999999999</c:v>
                </c:pt>
                <c:pt idx="2339">
                  <c:v>60.300477999999998</c:v>
                </c:pt>
                <c:pt idx="2340">
                  <c:v>59.742440000000002</c:v>
                </c:pt>
                <c:pt idx="2341">
                  <c:v>60.16818</c:v>
                </c:pt>
                <c:pt idx="2342">
                  <c:v>60.429563000000002</c:v>
                </c:pt>
                <c:pt idx="2343">
                  <c:v>60.486773999999997</c:v>
                </c:pt>
                <c:pt idx="2344">
                  <c:v>60.662703999999998</c:v>
                </c:pt>
                <c:pt idx="2345">
                  <c:v>60.481332999999999</c:v>
                </c:pt>
                <c:pt idx="2346">
                  <c:v>60.580185999999998</c:v>
                </c:pt>
                <c:pt idx="2347">
                  <c:v>60.684548999999997</c:v>
                </c:pt>
                <c:pt idx="2348">
                  <c:v>60.647772000000003</c:v>
                </c:pt>
                <c:pt idx="2349">
                  <c:v>60.467208999999997</c:v>
                </c:pt>
                <c:pt idx="2350">
                  <c:v>60.810625999999999</c:v>
                </c:pt>
                <c:pt idx="2351">
                  <c:v>60.642574000000003</c:v>
                </c:pt>
                <c:pt idx="2352">
                  <c:v>60.758853000000002</c:v>
                </c:pt>
                <c:pt idx="2353">
                  <c:v>60.718879000000001</c:v>
                </c:pt>
                <c:pt idx="2354">
                  <c:v>60.734883000000004</c:v>
                </c:pt>
                <c:pt idx="2355">
                  <c:v>60.655248999999998</c:v>
                </c:pt>
                <c:pt idx="2356">
                  <c:v>60.630093000000002</c:v>
                </c:pt>
                <c:pt idx="2357">
                  <c:v>60.488788</c:v>
                </c:pt>
                <c:pt idx="2358">
                  <c:v>60.321672</c:v>
                </c:pt>
                <c:pt idx="2359">
                  <c:v>60.689957</c:v>
                </c:pt>
                <c:pt idx="2360">
                  <c:v>60.961938000000004</c:v>
                </c:pt>
                <c:pt idx="2361">
                  <c:v>60.75065</c:v>
                </c:pt>
                <c:pt idx="2362">
                  <c:v>61.039707</c:v>
                </c:pt>
                <c:pt idx="2363">
                  <c:v>61.037399000000001</c:v>
                </c:pt>
                <c:pt idx="2364">
                  <c:v>61.395992999999997</c:v>
                </c:pt>
                <c:pt idx="2365">
                  <c:v>61.347154000000003</c:v>
                </c:pt>
                <c:pt idx="2366">
                  <c:v>61.200719999999997</c:v>
                </c:pt>
                <c:pt idx="2367">
                  <c:v>60.976228999999996</c:v>
                </c:pt>
                <c:pt idx="2368">
                  <c:v>60.677430999999999</c:v>
                </c:pt>
                <c:pt idx="2369">
                  <c:v>61.265335</c:v>
                </c:pt>
                <c:pt idx="2370">
                  <c:v>61.185130000000001</c:v>
                </c:pt>
                <c:pt idx="2371">
                  <c:v>61.344132999999999</c:v>
                </c:pt>
                <c:pt idx="2372">
                  <c:v>61.276406000000001</c:v>
                </c:pt>
                <c:pt idx="2373">
                  <c:v>61.091807000000003</c:v>
                </c:pt>
                <c:pt idx="2374">
                  <c:v>61.203662999999999</c:v>
                </c:pt>
                <c:pt idx="2375">
                  <c:v>60.729785999999997</c:v>
                </c:pt>
                <c:pt idx="2376">
                  <c:v>60.804405000000003</c:v>
                </c:pt>
                <c:pt idx="2377">
                  <c:v>60.732081999999998</c:v>
                </c:pt>
                <c:pt idx="2378">
                  <c:v>60.626458999999997</c:v>
                </c:pt>
                <c:pt idx="2379">
                  <c:v>61.169333999999999</c:v>
                </c:pt>
                <c:pt idx="2380">
                  <c:v>60.69894</c:v>
                </c:pt>
                <c:pt idx="2381">
                  <c:v>60.620151</c:v>
                </c:pt>
                <c:pt idx="2382">
                  <c:v>61.231402000000003</c:v>
                </c:pt>
                <c:pt idx="2383">
                  <c:v>60.918582999999998</c:v>
                </c:pt>
                <c:pt idx="2384">
                  <c:v>61.288823999999998</c:v>
                </c:pt>
                <c:pt idx="2385">
                  <c:v>61.157215999999998</c:v>
                </c:pt>
                <c:pt idx="2386">
                  <c:v>61.329630999999999</c:v>
                </c:pt>
                <c:pt idx="2387">
                  <c:v>61.471117999999997</c:v>
                </c:pt>
                <c:pt idx="2388">
                  <c:v>61.636307000000002</c:v>
                </c:pt>
                <c:pt idx="2389">
                  <c:v>61.592889</c:v>
                </c:pt>
                <c:pt idx="2390">
                  <c:v>61.435532000000002</c:v>
                </c:pt>
                <c:pt idx="2391">
                  <c:v>61.411287999999999</c:v>
                </c:pt>
                <c:pt idx="2392">
                  <c:v>62.007289</c:v>
                </c:pt>
                <c:pt idx="2393">
                  <c:v>61.794749000000003</c:v>
                </c:pt>
                <c:pt idx="2394">
                  <c:v>61.538755000000002</c:v>
                </c:pt>
                <c:pt idx="2395">
                  <c:v>61.491815000000003</c:v>
                </c:pt>
                <c:pt idx="2396">
                  <c:v>61.521296999999997</c:v>
                </c:pt>
                <c:pt idx="2397">
                  <c:v>61.727145999999998</c:v>
                </c:pt>
                <c:pt idx="2398">
                  <c:v>61.363923999999997</c:v>
                </c:pt>
                <c:pt idx="2399">
                  <c:v>61.643712999999998</c:v>
                </c:pt>
                <c:pt idx="2400">
                  <c:v>61.720849000000001</c:v>
                </c:pt>
                <c:pt idx="2401">
                  <c:v>62.005507000000001</c:v>
                </c:pt>
                <c:pt idx="2402">
                  <c:v>62.127935999999998</c:v>
                </c:pt>
                <c:pt idx="2403">
                  <c:v>61.686281000000001</c:v>
                </c:pt>
                <c:pt idx="2404">
                  <c:v>61.916238999999997</c:v>
                </c:pt>
                <c:pt idx="2405">
                  <c:v>61.763061</c:v>
                </c:pt>
                <c:pt idx="2406">
                  <c:v>62.124051999999999</c:v>
                </c:pt>
                <c:pt idx="2407">
                  <c:v>62.348917999999998</c:v>
                </c:pt>
                <c:pt idx="2408">
                  <c:v>62.329020999999997</c:v>
                </c:pt>
                <c:pt idx="2409">
                  <c:v>62.302584000000003</c:v>
                </c:pt>
                <c:pt idx="2410">
                  <c:v>62.148021</c:v>
                </c:pt>
                <c:pt idx="2411">
                  <c:v>62.119284</c:v>
                </c:pt>
                <c:pt idx="2412">
                  <c:v>62.019736000000002</c:v>
                </c:pt>
                <c:pt idx="2413">
                  <c:v>61.891849000000001</c:v>
                </c:pt>
                <c:pt idx="2414">
                  <c:v>62.033805999999998</c:v>
                </c:pt>
                <c:pt idx="2415">
                  <c:v>61.948445999999997</c:v>
                </c:pt>
                <c:pt idx="2416">
                  <c:v>62.212851000000001</c:v>
                </c:pt>
                <c:pt idx="2417">
                  <c:v>62.406447999999997</c:v>
                </c:pt>
                <c:pt idx="2418">
                  <c:v>62.131748000000002</c:v>
                </c:pt>
                <c:pt idx="2419">
                  <c:v>62.127355000000001</c:v>
                </c:pt>
                <c:pt idx="2420">
                  <c:v>61.898113000000002</c:v>
                </c:pt>
                <c:pt idx="2421">
                  <c:v>61.884163999999998</c:v>
                </c:pt>
                <c:pt idx="2422">
                  <c:v>62.167726999999999</c:v>
                </c:pt>
                <c:pt idx="2423">
                  <c:v>62.215145</c:v>
                </c:pt>
                <c:pt idx="2424">
                  <c:v>62.481451999999997</c:v>
                </c:pt>
                <c:pt idx="2425">
                  <c:v>62.341714000000003</c:v>
                </c:pt>
                <c:pt idx="2426">
                  <c:v>62.704047000000003</c:v>
                </c:pt>
                <c:pt idx="2427">
                  <c:v>62.578749000000002</c:v>
                </c:pt>
                <c:pt idx="2428">
                  <c:v>62.277697000000003</c:v>
                </c:pt>
                <c:pt idx="2429">
                  <c:v>62.568877000000001</c:v>
                </c:pt>
                <c:pt idx="2430">
                  <c:v>62.268932999999997</c:v>
                </c:pt>
                <c:pt idx="2431">
                  <c:v>62.549849000000002</c:v>
                </c:pt>
                <c:pt idx="2432">
                  <c:v>62.881200999999997</c:v>
                </c:pt>
                <c:pt idx="2433">
                  <c:v>62.746139999999997</c:v>
                </c:pt>
                <c:pt idx="2434">
                  <c:v>62.727243999999999</c:v>
                </c:pt>
                <c:pt idx="2435">
                  <c:v>62.410952000000002</c:v>
                </c:pt>
                <c:pt idx="2436">
                  <c:v>62.896380999999998</c:v>
                </c:pt>
                <c:pt idx="2437">
                  <c:v>62.875582000000001</c:v>
                </c:pt>
                <c:pt idx="2438">
                  <c:v>62.488294000000003</c:v>
                </c:pt>
                <c:pt idx="2439">
                  <c:v>62.563569999999999</c:v>
                </c:pt>
                <c:pt idx="2440">
                  <c:v>61.884346000000001</c:v>
                </c:pt>
                <c:pt idx="2441">
                  <c:v>62.526760000000003</c:v>
                </c:pt>
                <c:pt idx="2442">
                  <c:v>62.612043</c:v>
                </c:pt>
                <c:pt idx="2443">
                  <c:v>62.677528000000002</c:v>
                </c:pt>
                <c:pt idx="2444">
                  <c:v>62.757784000000001</c:v>
                </c:pt>
                <c:pt idx="2445">
                  <c:v>62.410763000000003</c:v>
                </c:pt>
                <c:pt idx="2446">
                  <c:v>62.445520999999999</c:v>
                </c:pt>
                <c:pt idx="2447">
                  <c:v>62.812461999999996</c:v>
                </c:pt>
                <c:pt idx="2448">
                  <c:v>62.760477999999999</c:v>
                </c:pt>
                <c:pt idx="2449">
                  <c:v>63.028745000000001</c:v>
                </c:pt>
                <c:pt idx="2450">
                  <c:v>63.244511000000003</c:v>
                </c:pt>
                <c:pt idx="2451">
                  <c:v>63.264346000000003</c:v>
                </c:pt>
                <c:pt idx="2452">
                  <c:v>63.684753999999998</c:v>
                </c:pt>
                <c:pt idx="2453">
                  <c:v>62.990386000000001</c:v>
                </c:pt>
                <c:pt idx="2454">
                  <c:v>62.768757999999998</c:v>
                </c:pt>
                <c:pt idx="2455">
                  <c:v>62.929163000000003</c:v>
                </c:pt>
                <c:pt idx="2456">
                  <c:v>63.125813000000001</c:v>
                </c:pt>
                <c:pt idx="2457">
                  <c:v>63.448386999999997</c:v>
                </c:pt>
                <c:pt idx="2458">
                  <c:v>62.988489999999999</c:v>
                </c:pt>
                <c:pt idx="2459">
                  <c:v>63.193103000000001</c:v>
                </c:pt>
                <c:pt idx="2460">
                  <c:v>63.319325999999997</c:v>
                </c:pt>
                <c:pt idx="2461">
                  <c:v>63.289188000000003</c:v>
                </c:pt>
                <c:pt idx="2462">
                  <c:v>63.443770999999998</c:v>
                </c:pt>
                <c:pt idx="2463">
                  <c:v>63.358289999999997</c:v>
                </c:pt>
                <c:pt idx="2464">
                  <c:v>63.454276999999998</c:v>
                </c:pt>
                <c:pt idx="2465">
                  <c:v>63.303694999999998</c:v>
                </c:pt>
                <c:pt idx="2466">
                  <c:v>63.331197000000003</c:v>
                </c:pt>
                <c:pt idx="2467">
                  <c:v>63.420696</c:v>
                </c:pt>
                <c:pt idx="2468">
                  <c:v>63.134869000000002</c:v>
                </c:pt>
                <c:pt idx="2469">
                  <c:v>64.012131999999994</c:v>
                </c:pt>
                <c:pt idx="2470">
                  <c:v>63.848289000000001</c:v>
                </c:pt>
                <c:pt idx="2471">
                  <c:v>63.577641</c:v>
                </c:pt>
                <c:pt idx="2472">
                  <c:v>63.749665</c:v>
                </c:pt>
                <c:pt idx="2473">
                  <c:v>63.432884999999999</c:v>
                </c:pt>
                <c:pt idx="2474">
                  <c:v>63.488380999999997</c:v>
                </c:pt>
                <c:pt idx="2475">
                  <c:v>63.416016999999997</c:v>
                </c:pt>
                <c:pt idx="2476">
                  <c:v>63.853405000000002</c:v>
                </c:pt>
                <c:pt idx="2477">
                  <c:v>64.010611999999995</c:v>
                </c:pt>
                <c:pt idx="2478">
                  <c:v>63.952312999999997</c:v>
                </c:pt>
                <c:pt idx="2479">
                  <c:v>64.004292000000007</c:v>
                </c:pt>
                <c:pt idx="2480">
                  <c:v>63.890048999999998</c:v>
                </c:pt>
                <c:pt idx="2481">
                  <c:v>63.871084000000003</c:v>
                </c:pt>
                <c:pt idx="2482">
                  <c:v>63.913268000000002</c:v>
                </c:pt>
                <c:pt idx="2483">
                  <c:v>63.728794999999998</c:v>
                </c:pt>
                <c:pt idx="2484">
                  <c:v>63.831046999999998</c:v>
                </c:pt>
                <c:pt idx="2485">
                  <c:v>63.907673000000003</c:v>
                </c:pt>
                <c:pt idx="2486">
                  <c:v>63.944127000000002</c:v>
                </c:pt>
                <c:pt idx="2487">
                  <c:v>64.169954000000004</c:v>
                </c:pt>
                <c:pt idx="2488">
                  <c:v>64.161721</c:v>
                </c:pt>
                <c:pt idx="2489">
                  <c:v>64.124171000000004</c:v>
                </c:pt>
                <c:pt idx="2490">
                  <c:v>63.917563000000001</c:v>
                </c:pt>
                <c:pt idx="2491">
                  <c:v>64.115844999999993</c:v>
                </c:pt>
                <c:pt idx="2492">
                  <c:v>64.084733999999997</c:v>
                </c:pt>
                <c:pt idx="2493">
                  <c:v>64.093795999999998</c:v>
                </c:pt>
                <c:pt idx="2494">
                  <c:v>64.430390000000003</c:v>
                </c:pt>
                <c:pt idx="2495">
                  <c:v>64.149966000000006</c:v>
                </c:pt>
                <c:pt idx="2496">
                  <c:v>64.007272</c:v>
                </c:pt>
                <c:pt idx="2497">
                  <c:v>64.186284999999998</c:v>
                </c:pt>
                <c:pt idx="2498">
                  <c:v>63.679724999999998</c:v>
                </c:pt>
                <c:pt idx="2499">
                  <c:v>63.772547000000003</c:v>
                </c:pt>
                <c:pt idx="2500">
                  <c:v>64.202405999999996</c:v>
                </c:pt>
                <c:pt idx="2501">
                  <c:v>64.060682</c:v>
                </c:pt>
                <c:pt idx="2502">
                  <c:v>63.932395</c:v>
                </c:pt>
                <c:pt idx="2503">
                  <c:v>64.036180000000002</c:v>
                </c:pt>
                <c:pt idx="2504">
                  <c:v>64.357624999999999</c:v>
                </c:pt>
                <c:pt idx="2505">
                  <c:v>64.677570000000003</c:v>
                </c:pt>
                <c:pt idx="2506">
                  <c:v>64.442297999999994</c:v>
                </c:pt>
                <c:pt idx="2507">
                  <c:v>64.726819000000006</c:v>
                </c:pt>
                <c:pt idx="2508">
                  <c:v>64.203174000000004</c:v>
                </c:pt>
                <c:pt idx="2509">
                  <c:v>64.475870999999998</c:v>
                </c:pt>
                <c:pt idx="2510">
                  <c:v>64.267722000000006</c:v>
                </c:pt>
                <c:pt idx="2511">
                  <c:v>64.393056000000001</c:v>
                </c:pt>
                <c:pt idx="2512">
                  <c:v>64.655090999999999</c:v>
                </c:pt>
                <c:pt idx="2513">
                  <c:v>64.147030000000001</c:v>
                </c:pt>
                <c:pt idx="2514">
                  <c:v>64.578603000000001</c:v>
                </c:pt>
                <c:pt idx="2515">
                  <c:v>64.535476000000003</c:v>
                </c:pt>
                <c:pt idx="2516">
                  <c:v>64.454527999999996</c:v>
                </c:pt>
                <c:pt idx="2517">
                  <c:v>65.125304</c:v>
                </c:pt>
                <c:pt idx="2518">
                  <c:v>64.689730999999995</c:v>
                </c:pt>
                <c:pt idx="2519">
                  <c:v>64.641901000000004</c:v>
                </c:pt>
                <c:pt idx="2520">
                  <c:v>64.466176000000004</c:v>
                </c:pt>
                <c:pt idx="2521">
                  <c:v>64.740499</c:v>
                </c:pt>
                <c:pt idx="2522">
                  <c:v>64.850474000000006</c:v>
                </c:pt>
                <c:pt idx="2523">
                  <c:v>64.676612000000006</c:v>
                </c:pt>
                <c:pt idx="2524">
                  <c:v>64.968749000000003</c:v>
                </c:pt>
                <c:pt idx="2525">
                  <c:v>64.965745999999996</c:v>
                </c:pt>
                <c:pt idx="2526">
                  <c:v>64.896327999999997</c:v>
                </c:pt>
                <c:pt idx="2527">
                  <c:v>65.130891000000005</c:v>
                </c:pt>
                <c:pt idx="2528">
                  <c:v>64.619215999999994</c:v>
                </c:pt>
                <c:pt idx="2529">
                  <c:v>64.718889000000004</c:v>
                </c:pt>
                <c:pt idx="2530">
                  <c:v>64.811346999999998</c:v>
                </c:pt>
                <c:pt idx="2531">
                  <c:v>64.676008999999993</c:v>
                </c:pt>
                <c:pt idx="2532">
                  <c:v>65.080331999999999</c:v>
                </c:pt>
                <c:pt idx="2533">
                  <c:v>65.070716000000004</c:v>
                </c:pt>
                <c:pt idx="2534">
                  <c:v>65.046315000000007</c:v>
                </c:pt>
                <c:pt idx="2535">
                  <c:v>65.167169000000001</c:v>
                </c:pt>
                <c:pt idx="2536">
                  <c:v>64.819295999999994</c:v>
                </c:pt>
                <c:pt idx="2537">
                  <c:v>65.072962000000004</c:v>
                </c:pt>
                <c:pt idx="2538">
                  <c:v>64.918470999999997</c:v>
                </c:pt>
                <c:pt idx="2539">
                  <c:v>65.135244999999998</c:v>
                </c:pt>
                <c:pt idx="2540">
                  <c:v>65.022200999999995</c:v>
                </c:pt>
                <c:pt idx="2541">
                  <c:v>64.874988999999999</c:v>
                </c:pt>
                <c:pt idx="2542">
                  <c:v>65.343745999999996</c:v>
                </c:pt>
                <c:pt idx="2543">
                  <c:v>65.117249000000001</c:v>
                </c:pt>
                <c:pt idx="2544">
                  <c:v>65.549983999999995</c:v>
                </c:pt>
                <c:pt idx="2545">
                  <c:v>65.259292000000002</c:v>
                </c:pt>
                <c:pt idx="2546">
                  <c:v>65.432969999999997</c:v>
                </c:pt>
                <c:pt idx="2547">
                  <c:v>65.592170999999993</c:v>
                </c:pt>
                <c:pt idx="2548">
                  <c:v>65.494744999999995</c:v>
                </c:pt>
                <c:pt idx="2549">
                  <c:v>65.611992000000001</c:v>
                </c:pt>
                <c:pt idx="2550">
                  <c:v>65.697659999999999</c:v>
                </c:pt>
                <c:pt idx="2551">
                  <c:v>65.475420999999997</c:v>
                </c:pt>
                <c:pt idx="2552">
                  <c:v>65.640410000000003</c:v>
                </c:pt>
                <c:pt idx="2553">
                  <c:v>65.329466999999994</c:v>
                </c:pt>
                <c:pt idx="2554">
                  <c:v>65.688905000000005</c:v>
                </c:pt>
                <c:pt idx="2555">
                  <c:v>65.717324000000005</c:v>
                </c:pt>
                <c:pt idx="2556">
                  <c:v>65.309515000000005</c:v>
                </c:pt>
                <c:pt idx="2557">
                  <c:v>65.490475000000004</c:v>
                </c:pt>
                <c:pt idx="2558">
                  <c:v>65.644994999999994</c:v>
                </c:pt>
                <c:pt idx="2559">
                  <c:v>65.666773000000006</c:v>
                </c:pt>
                <c:pt idx="2560">
                  <c:v>65.795417999999998</c:v>
                </c:pt>
                <c:pt idx="2561">
                  <c:v>65.533297000000005</c:v>
                </c:pt>
                <c:pt idx="2562">
                  <c:v>65.876085000000003</c:v>
                </c:pt>
                <c:pt idx="2563">
                  <c:v>65.255020000000002</c:v>
                </c:pt>
                <c:pt idx="2564">
                  <c:v>66.053166000000004</c:v>
                </c:pt>
                <c:pt idx="2565">
                  <c:v>65.702887000000004</c:v>
                </c:pt>
                <c:pt idx="2566">
                  <c:v>65.840196000000006</c:v>
                </c:pt>
                <c:pt idx="2567">
                  <c:v>65.765799000000001</c:v>
                </c:pt>
                <c:pt idx="2568">
                  <c:v>66.202229000000003</c:v>
                </c:pt>
                <c:pt idx="2569">
                  <c:v>66.231955999999997</c:v>
                </c:pt>
                <c:pt idx="2570">
                  <c:v>66.565100000000001</c:v>
                </c:pt>
                <c:pt idx="2571">
                  <c:v>65.847449999999995</c:v>
                </c:pt>
                <c:pt idx="2572">
                  <c:v>66.090879000000001</c:v>
                </c:pt>
                <c:pt idx="2573">
                  <c:v>65.908958999999996</c:v>
                </c:pt>
                <c:pt idx="2574">
                  <c:v>65.901550999999998</c:v>
                </c:pt>
                <c:pt idx="2575">
                  <c:v>66.238258000000002</c:v>
                </c:pt>
                <c:pt idx="2576">
                  <c:v>65.968147999999999</c:v>
                </c:pt>
                <c:pt idx="2577">
                  <c:v>66.122275000000002</c:v>
                </c:pt>
                <c:pt idx="2578">
                  <c:v>65.873581999999999</c:v>
                </c:pt>
                <c:pt idx="2579">
                  <c:v>66.044208999999995</c:v>
                </c:pt>
                <c:pt idx="2580">
                  <c:v>65.633917999999994</c:v>
                </c:pt>
                <c:pt idx="2581">
                  <c:v>65.860985999999997</c:v>
                </c:pt>
                <c:pt idx="2582">
                  <c:v>66.209950000000006</c:v>
                </c:pt>
                <c:pt idx="2583">
                  <c:v>66.195059000000001</c:v>
                </c:pt>
                <c:pt idx="2584">
                  <c:v>66.225442999999999</c:v>
                </c:pt>
                <c:pt idx="2585">
                  <c:v>66.566999999999993</c:v>
                </c:pt>
                <c:pt idx="2586">
                  <c:v>66.465001999999998</c:v>
                </c:pt>
                <c:pt idx="2587">
                  <c:v>66.479079999999996</c:v>
                </c:pt>
                <c:pt idx="2588">
                  <c:v>66.073009999999996</c:v>
                </c:pt>
                <c:pt idx="2589">
                  <c:v>66.303830000000005</c:v>
                </c:pt>
                <c:pt idx="2590">
                  <c:v>66.291210000000007</c:v>
                </c:pt>
                <c:pt idx="2591">
                  <c:v>66.396800999999996</c:v>
                </c:pt>
                <c:pt idx="2592">
                  <c:v>66.619387000000003</c:v>
                </c:pt>
                <c:pt idx="2593">
                  <c:v>66.219378000000006</c:v>
                </c:pt>
                <c:pt idx="2594">
                  <c:v>66.826894999999993</c:v>
                </c:pt>
                <c:pt idx="2595">
                  <c:v>67.068147999999994</c:v>
                </c:pt>
                <c:pt idx="2596">
                  <c:v>66.555178999999995</c:v>
                </c:pt>
                <c:pt idx="2597">
                  <c:v>66.804668000000007</c:v>
                </c:pt>
                <c:pt idx="2598">
                  <c:v>66.649219000000002</c:v>
                </c:pt>
                <c:pt idx="2599">
                  <c:v>66.985117000000002</c:v>
                </c:pt>
                <c:pt idx="2600">
                  <c:v>66.839172000000005</c:v>
                </c:pt>
                <c:pt idx="2601">
                  <c:v>66.671498999999997</c:v>
                </c:pt>
                <c:pt idx="2602">
                  <c:v>67.002741999999998</c:v>
                </c:pt>
                <c:pt idx="2603">
                  <c:v>66.935023000000001</c:v>
                </c:pt>
                <c:pt idx="2604">
                  <c:v>66.897570000000002</c:v>
                </c:pt>
                <c:pt idx="2605">
                  <c:v>67.038642999999993</c:v>
                </c:pt>
                <c:pt idx="2606">
                  <c:v>66.493572999999998</c:v>
                </c:pt>
                <c:pt idx="2607">
                  <c:v>66.993056999999993</c:v>
                </c:pt>
                <c:pt idx="2608">
                  <c:v>66.980760000000004</c:v>
                </c:pt>
                <c:pt idx="2609">
                  <c:v>67.096801999999997</c:v>
                </c:pt>
                <c:pt idx="2610">
                  <c:v>66.991973999999999</c:v>
                </c:pt>
                <c:pt idx="2611">
                  <c:v>66.748388000000006</c:v>
                </c:pt>
                <c:pt idx="2612">
                  <c:v>66.870074000000002</c:v>
                </c:pt>
                <c:pt idx="2613">
                  <c:v>66.718269000000006</c:v>
                </c:pt>
                <c:pt idx="2614">
                  <c:v>67.236864999999995</c:v>
                </c:pt>
                <c:pt idx="2615">
                  <c:v>67.652647999999999</c:v>
                </c:pt>
                <c:pt idx="2616">
                  <c:v>66.898708999999997</c:v>
                </c:pt>
                <c:pt idx="2617">
                  <c:v>67.015758000000005</c:v>
                </c:pt>
                <c:pt idx="2618">
                  <c:v>67.115189999999998</c:v>
                </c:pt>
                <c:pt idx="2619">
                  <c:v>66.962975999999998</c:v>
                </c:pt>
                <c:pt idx="2620">
                  <c:v>67.520268000000002</c:v>
                </c:pt>
                <c:pt idx="2621">
                  <c:v>67.198357999999999</c:v>
                </c:pt>
                <c:pt idx="2622">
                  <c:v>67.234598000000005</c:v>
                </c:pt>
                <c:pt idx="2623">
                  <c:v>67.370099999999994</c:v>
                </c:pt>
                <c:pt idx="2624">
                  <c:v>67.096121999999994</c:v>
                </c:pt>
                <c:pt idx="2625">
                  <c:v>67.392995999999997</c:v>
                </c:pt>
                <c:pt idx="2626">
                  <c:v>67.033925999999994</c:v>
                </c:pt>
                <c:pt idx="2627">
                  <c:v>67.226820000000004</c:v>
                </c:pt>
                <c:pt idx="2628">
                  <c:v>67.829201999999995</c:v>
                </c:pt>
                <c:pt idx="2629">
                  <c:v>67.952830000000006</c:v>
                </c:pt>
                <c:pt idx="2630">
                  <c:v>67.627685999999997</c:v>
                </c:pt>
                <c:pt idx="2631">
                  <c:v>67.329963000000006</c:v>
                </c:pt>
                <c:pt idx="2632">
                  <c:v>67.358472000000006</c:v>
                </c:pt>
                <c:pt idx="2633">
                  <c:v>67.504923000000005</c:v>
                </c:pt>
                <c:pt idx="2634">
                  <c:v>67.366479999999996</c:v>
                </c:pt>
                <c:pt idx="2635">
                  <c:v>67.908717999999993</c:v>
                </c:pt>
                <c:pt idx="2636">
                  <c:v>67.492478000000006</c:v>
                </c:pt>
                <c:pt idx="2637">
                  <c:v>67.643208000000001</c:v>
                </c:pt>
                <c:pt idx="2638">
                  <c:v>67.393978000000004</c:v>
                </c:pt>
                <c:pt idx="2639">
                  <c:v>67.519426999999993</c:v>
                </c:pt>
                <c:pt idx="2640">
                  <c:v>67.332490000000007</c:v>
                </c:pt>
                <c:pt idx="2641">
                  <c:v>67.311448999999996</c:v>
                </c:pt>
                <c:pt idx="2642">
                  <c:v>67.924158000000006</c:v>
                </c:pt>
                <c:pt idx="2643">
                  <c:v>67.897062000000005</c:v>
                </c:pt>
                <c:pt idx="2644">
                  <c:v>67.777921000000006</c:v>
                </c:pt>
                <c:pt idx="2645">
                  <c:v>67.830859000000004</c:v>
                </c:pt>
                <c:pt idx="2646">
                  <c:v>67.753613000000001</c:v>
                </c:pt>
                <c:pt idx="2647">
                  <c:v>67.79468</c:v>
                </c:pt>
                <c:pt idx="2648">
                  <c:v>68.020376999999996</c:v>
                </c:pt>
                <c:pt idx="2649">
                  <c:v>67.825529000000003</c:v>
                </c:pt>
                <c:pt idx="2650">
                  <c:v>67.823311000000004</c:v>
                </c:pt>
                <c:pt idx="2651">
                  <c:v>67.766722999999999</c:v>
                </c:pt>
                <c:pt idx="2652">
                  <c:v>67.983743000000004</c:v>
                </c:pt>
                <c:pt idx="2653">
                  <c:v>68.136562999999995</c:v>
                </c:pt>
                <c:pt idx="2654">
                  <c:v>68.649257000000006</c:v>
                </c:pt>
                <c:pt idx="2655">
                  <c:v>68.516296999999994</c:v>
                </c:pt>
                <c:pt idx="2656">
                  <c:v>68.383758</c:v>
                </c:pt>
                <c:pt idx="2657">
                  <c:v>68.371887000000001</c:v>
                </c:pt>
                <c:pt idx="2658">
                  <c:v>68.371534999999994</c:v>
                </c:pt>
                <c:pt idx="2659">
                  <c:v>68.636571000000004</c:v>
                </c:pt>
                <c:pt idx="2660">
                  <c:v>68.370442999999995</c:v>
                </c:pt>
                <c:pt idx="2661">
                  <c:v>67.967528000000001</c:v>
                </c:pt>
                <c:pt idx="2662">
                  <c:v>68.305509000000001</c:v>
                </c:pt>
                <c:pt idx="2663">
                  <c:v>68.281465999999995</c:v>
                </c:pt>
                <c:pt idx="2664">
                  <c:v>68.572534000000005</c:v>
                </c:pt>
                <c:pt idx="2665">
                  <c:v>68.249583999999999</c:v>
                </c:pt>
                <c:pt idx="2666">
                  <c:v>68.334973000000005</c:v>
                </c:pt>
                <c:pt idx="2667">
                  <c:v>68.772407000000001</c:v>
                </c:pt>
                <c:pt idx="2668">
                  <c:v>68.460310000000007</c:v>
                </c:pt>
                <c:pt idx="2669">
                  <c:v>68.537406000000004</c:v>
                </c:pt>
                <c:pt idx="2670">
                  <c:v>68.847669999999994</c:v>
                </c:pt>
                <c:pt idx="2671">
                  <c:v>68.576032999999995</c:v>
                </c:pt>
                <c:pt idx="2672">
                  <c:v>68.711797000000004</c:v>
                </c:pt>
                <c:pt idx="2673">
                  <c:v>68.702155000000005</c:v>
                </c:pt>
                <c:pt idx="2674">
                  <c:v>68.640135000000001</c:v>
                </c:pt>
                <c:pt idx="2675">
                  <c:v>68.871635999999995</c:v>
                </c:pt>
                <c:pt idx="2676">
                  <c:v>68.881219999999999</c:v>
                </c:pt>
                <c:pt idx="2677">
                  <c:v>68.706923000000003</c:v>
                </c:pt>
                <c:pt idx="2678">
                  <c:v>68.441488000000007</c:v>
                </c:pt>
                <c:pt idx="2679">
                  <c:v>68.687222000000006</c:v>
                </c:pt>
                <c:pt idx="2680">
                  <c:v>68.907900999999995</c:v>
                </c:pt>
                <c:pt idx="2681">
                  <c:v>68.926467000000002</c:v>
                </c:pt>
                <c:pt idx="2682">
                  <c:v>69.180446000000003</c:v>
                </c:pt>
                <c:pt idx="2683">
                  <c:v>69.043188999999998</c:v>
                </c:pt>
                <c:pt idx="2684">
                  <c:v>68.759991999999997</c:v>
                </c:pt>
                <c:pt idx="2685">
                  <c:v>68.911511000000004</c:v>
                </c:pt>
                <c:pt idx="2686">
                  <c:v>68.935563999999999</c:v>
                </c:pt>
                <c:pt idx="2687">
                  <c:v>69.438329999999993</c:v>
                </c:pt>
                <c:pt idx="2688">
                  <c:v>69.106538</c:v>
                </c:pt>
                <c:pt idx="2689">
                  <c:v>68.604592999999994</c:v>
                </c:pt>
                <c:pt idx="2690">
                  <c:v>68.721648000000002</c:v>
                </c:pt>
                <c:pt idx="2691">
                  <c:v>68.429525999999996</c:v>
                </c:pt>
                <c:pt idx="2692">
                  <c:v>68.653952000000004</c:v>
                </c:pt>
                <c:pt idx="2693">
                  <c:v>68.970875000000007</c:v>
                </c:pt>
                <c:pt idx="2694">
                  <c:v>68.831875999999994</c:v>
                </c:pt>
                <c:pt idx="2695">
                  <c:v>68.952037000000004</c:v>
                </c:pt>
                <c:pt idx="2696">
                  <c:v>69.046232000000003</c:v>
                </c:pt>
                <c:pt idx="2697">
                  <c:v>69.198802999999998</c:v>
                </c:pt>
                <c:pt idx="2698">
                  <c:v>69.235513999999995</c:v>
                </c:pt>
                <c:pt idx="2699">
                  <c:v>69.029326999999995</c:v>
                </c:pt>
                <c:pt idx="2700">
                  <c:v>69.464626999999993</c:v>
                </c:pt>
                <c:pt idx="2701">
                  <c:v>69.021596000000002</c:v>
                </c:pt>
                <c:pt idx="2702">
                  <c:v>69.300735000000003</c:v>
                </c:pt>
                <c:pt idx="2703">
                  <c:v>69.343435999999997</c:v>
                </c:pt>
                <c:pt idx="2704">
                  <c:v>69.177418000000003</c:v>
                </c:pt>
                <c:pt idx="2705">
                  <c:v>69.311971</c:v>
                </c:pt>
                <c:pt idx="2706">
                  <c:v>69.229799</c:v>
                </c:pt>
                <c:pt idx="2707">
                  <c:v>69.648846000000006</c:v>
                </c:pt>
                <c:pt idx="2708">
                  <c:v>69.477695999999995</c:v>
                </c:pt>
                <c:pt idx="2709">
                  <c:v>69.326842999999997</c:v>
                </c:pt>
                <c:pt idx="2710">
                  <c:v>69.448434000000006</c:v>
                </c:pt>
                <c:pt idx="2711">
                  <c:v>69.221815000000007</c:v>
                </c:pt>
                <c:pt idx="2712">
                  <c:v>69.506707000000006</c:v>
                </c:pt>
                <c:pt idx="2713">
                  <c:v>69.284567999999993</c:v>
                </c:pt>
                <c:pt idx="2714">
                  <c:v>69.431821999999997</c:v>
                </c:pt>
                <c:pt idx="2715">
                  <c:v>69.871870999999999</c:v>
                </c:pt>
                <c:pt idx="2716">
                  <c:v>69.518182999999993</c:v>
                </c:pt>
                <c:pt idx="2717">
                  <c:v>69.837337000000005</c:v>
                </c:pt>
                <c:pt idx="2718">
                  <c:v>70.038968999999994</c:v>
                </c:pt>
                <c:pt idx="2719">
                  <c:v>69.691162000000006</c:v>
                </c:pt>
                <c:pt idx="2720">
                  <c:v>69.873711999999998</c:v>
                </c:pt>
                <c:pt idx="2721">
                  <c:v>69.601915000000005</c:v>
                </c:pt>
                <c:pt idx="2722">
                  <c:v>69.774704</c:v>
                </c:pt>
                <c:pt idx="2723">
                  <c:v>69.738524999999996</c:v>
                </c:pt>
                <c:pt idx="2724">
                  <c:v>70.106102000000007</c:v>
                </c:pt>
                <c:pt idx="2725">
                  <c:v>70.080405999999996</c:v>
                </c:pt>
                <c:pt idx="2726">
                  <c:v>70.157934999999995</c:v>
                </c:pt>
                <c:pt idx="2727">
                  <c:v>70.227568000000005</c:v>
                </c:pt>
                <c:pt idx="2728">
                  <c:v>69.987409</c:v>
                </c:pt>
                <c:pt idx="2729">
                  <c:v>69.546576999999999</c:v>
                </c:pt>
                <c:pt idx="2730">
                  <c:v>70.089198999999994</c:v>
                </c:pt>
                <c:pt idx="2731">
                  <c:v>69.827087000000006</c:v>
                </c:pt>
                <c:pt idx="2732">
                  <c:v>69.854704999999996</c:v>
                </c:pt>
                <c:pt idx="2733">
                  <c:v>69.988944000000004</c:v>
                </c:pt>
                <c:pt idx="2734">
                  <c:v>69.928199000000006</c:v>
                </c:pt>
                <c:pt idx="2735">
                  <c:v>70.027995000000004</c:v>
                </c:pt>
                <c:pt idx="2736">
                  <c:v>70.057511000000005</c:v>
                </c:pt>
                <c:pt idx="2737">
                  <c:v>70.243160000000003</c:v>
                </c:pt>
                <c:pt idx="2738">
                  <c:v>70.147857999999999</c:v>
                </c:pt>
                <c:pt idx="2739">
                  <c:v>70.008234000000002</c:v>
                </c:pt>
                <c:pt idx="2740">
                  <c:v>70.198164000000006</c:v>
                </c:pt>
                <c:pt idx="2741">
                  <c:v>70.341673</c:v>
                </c:pt>
                <c:pt idx="2742">
                  <c:v>70.355216999999996</c:v>
                </c:pt>
                <c:pt idx="2743">
                  <c:v>70.598507999999995</c:v>
                </c:pt>
                <c:pt idx="2744">
                  <c:v>70.291420000000002</c:v>
                </c:pt>
                <c:pt idx="2745">
                  <c:v>70.127629999999996</c:v>
                </c:pt>
                <c:pt idx="2746">
                  <c:v>69.934666000000007</c:v>
                </c:pt>
                <c:pt idx="2747">
                  <c:v>70.319346999999993</c:v>
                </c:pt>
                <c:pt idx="2748">
                  <c:v>70.551711999999995</c:v>
                </c:pt>
                <c:pt idx="2749">
                  <c:v>70.313762999999994</c:v>
                </c:pt>
                <c:pt idx="2750">
                  <c:v>70.301598999999996</c:v>
                </c:pt>
                <c:pt idx="2751">
                  <c:v>69.979014000000006</c:v>
                </c:pt>
                <c:pt idx="2752">
                  <c:v>70.606644000000003</c:v>
                </c:pt>
                <c:pt idx="2753">
                  <c:v>70.256251000000006</c:v>
                </c:pt>
                <c:pt idx="2754">
                  <c:v>70.632166999999995</c:v>
                </c:pt>
                <c:pt idx="2755">
                  <c:v>70.830783999999994</c:v>
                </c:pt>
                <c:pt idx="2756">
                  <c:v>70.523348999999996</c:v>
                </c:pt>
                <c:pt idx="2757">
                  <c:v>70.468181999999999</c:v>
                </c:pt>
                <c:pt idx="2758">
                  <c:v>70.534007000000003</c:v>
                </c:pt>
                <c:pt idx="2759">
                  <c:v>70.658489000000003</c:v>
                </c:pt>
                <c:pt idx="2760">
                  <c:v>70.663312000000005</c:v>
                </c:pt>
                <c:pt idx="2761">
                  <c:v>70.577754999999996</c:v>
                </c:pt>
                <c:pt idx="2762">
                  <c:v>70.476613</c:v>
                </c:pt>
                <c:pt idx="2763">
                  <c:v>70.832784000000004</c:v>
                </c:pt>
                <c:pt idx="2764">
                  <c:v>70.771990000000002</c:v>
                </c:pt>
                <c:pt idx="2765">
                  <c:v>70.976282999999995</c:v>
                </c:pt>
                <c:pt idx="2766">
                  <c:v>70.675100999999998</c:v>
                </c:pt>
                <c:pt idx="2767">
                  <c:v>71.163910999999999</c:v>
                </c:pt>
                <c:pt idx="2768">
                  <c:v>71.355796999999995</c:v>
                </c:pt>
                <c:pt idx="2769">
                  <c:v>71.284891999999999</c:v>
                </c:pt>
                <c:pt idx="2770">
                  <c:v>71.593819999999994</c:v>
                </c:pt>
                <c:pt idx="2771">
                  <c:v>71.194101000000003</c:v>
                </c:pt>
                <c:pt idx="2772">
                  <c:v>71.141261999999998</c:v>
                </c:pt>
                <c:pt idx="2773">
                  <c:v>71.082115000000002</c:v>
                </c:pt>
                <c:pt idx="2774">
                  <c:v>70.984351000000004</c:v>
                </c:pt>
                <c:pt idx="2775">
                  <c:v>71.484521000000001</c:v>
                </c:pt>
                <c:pt idx="2776">
                  <c:v>71.499156999999997</c:v>
                </c:pt>
                <c:pt idx="2777">
                  <c:v>71.369342000000003</c:v>
                </c:pt>
                <c:pt idx="2778">
                  <c:v>71.692368999999999</c:v>
                </c:pt>
                <c:pt idx="2779">
                  <c:v>71.077696000000003</c:v>
                </c:pt>
                <c:pt idx="2780">
                  <c:v>71.418176000000003</c:v>
                </c:pt>
                <c:pt idx="2781">
                  <c:v>71.315094000000002</c:v>
                </c:pt>
                <c:pt idx="2782">
                  <c:v>71.232476000000005</c:v>
                </c:pt>
                <c:pt idx="2783">
                  <c:v>71.150279999999995</c:v>
                </c:pt>
                <c:pt idx="2784">
                  <c:v>70.854544000000004</c:v>
                </c:pt>
                <c:pt idx="2785">
                  <c:v>71.164083000000005</c:v>
                </c:pt>
                <c:pt idx="2786">
                  <c:v>70.836123000000001</c:v>
                </c:pt>
                <c:pt idx="2787">
                  <c:v>71.041235</c:v>
                </c:pt>
                <c:pt idx="2788">
                  <c:v>71.422020000000003</c:v>
                </c:pt>
                <c:pt idx="2789">
                  <c:v>71.408930999999995</c:v>
                </c:pt>
                <c:pt idx="2790">
                  <c:v>71.638009999999994</c:v>
                </c:pt>
                <c:pt idx="2791">
                  <c:v>71.268540999999999</c:v>
                </c:pt>
                <c:pt idx="2792">
                  <c:v>71.420488000000006</c:v>
                </c:pt>
                <c:pt idx="2793">
                  <c:v>71.561496000000005</c:v>
                </c:pt>
                <c:pt idx="2794">
                  <c:v>71.662059999999997</c:v>
                </c:pt>
                <c:pt idx="2795">
                  <c:v>71.790153000000004</c:v>
                </c:pt>
                <c:pt idx="2796">
                  <c:v>71.417817999999997</c:v>
                </c:pt>
                <c:pt idx="2797">
                  <c:v>71.279700000000005</c:v>
                </c:pt>
                <c:pt idx="2798">
                  <c:v>71.585147000000006</c:v>
                </c:pt>
                <c:pt idx="2799">
                  <c:v>71.332454999999996</c:v>
                </c:pt>
                <c:pt idx="2800">
                  <c:v>71.878744999999995</c:v>
                </c:pt>
                <c:pt idx="2801">
                  <c:v>71.464027999999999</c:v>
                </c:pt>
                <c:pt idx="2802">
                  <c:v>71.926446999999996</c:v>
                </c:pt>
                <c:pt idx="2803">
                  <c:v>71.733504999999994</c:v>
                </c:pt>
                <c:pt idx="2804">
                  <c:v>71.791893000000002</c:v>
                </c:pt>
                <c:pt idx="2805">
                  <c:v>72.174065999999996</c:v>
                </c:pt>
                <c:pt idx="2806">
                  <c:v>72.056370000000001</c:v>
                </c:pt>
                <c:pt idx="2807">
                  <c:v>72.000884999999997</c:v>
                </c:pt>
                <c:pt idx="2808">
                  <c:v>72.152489000000003</c:v>
                </c:pt>
                <c:pt idx="2809">
                  <c:v>72.002578999999997</c:v>
                </c:pt>
                <c:pt idx="2810">
                  <c:v>72.125838999999999</c:v>
                </c:pt>
                <c:pt idx="2811">
                  <c:v>71.556342999999998</c:v>
                </c:pt>
                <c:pt idx="2812">
                  <c:v>71.929597999999999</c:v>
                </c:pt>
                <c:pt idx="2813">
                  <c:v>72.211505000000002</c:v>
                </c:pt>
                <c:pt idx="2814">
                  <c:v>72.148910999999998</c:v>
                </c:pt>
                <c:pt idx="2815">
                  <c:v>72.426428999999999</c:v>
                </c:pt>
                <c:pt idx="2816">
                  <c:v>71.825072000000006</c:v>
                </c:pt>
                <c:pt idx="2817">
                  <c:v>72.026989999999998</c:v>
                </c:pt>
                <c:pt idx="2818">
                  <c:v>72.104692999999997</c:v>
                </c:pt>
                <c:pt idx="2819">
                  <c:v>72.119749999999996</c:v>
                </c:pt>
                <c:pt idx="2820">
                  <c:v>72.352726000000004</c:v>
                </c:pt>
                <c:pt idx="2821">
                  <c:v>72.039963999999998</c:v>
                </c:pt>
                <c:pt idx="2822">
                  <c:v>72.367818999999997</c:v>
                </c:pt>
                <c:pt idx="2823">
                  <c:v>72.235794999999996</c:v>
                </c:pt>
                <c:pt idx="2824">
                  <c:v>72.158894000000004</c:v>
                </c:pt>
                <c:pt idx="2825">
                  <c:v>72.185847999999993</c:v>
                </c:pt>
                <c:pt idx="2826">
                  <c:v>72.104631999999995</c:v>
                </c:pt>
                <c:pt idx="2827">
                  <c:v>72.120760000000004</c:v>
                </c:pt>
                <c:pt idx="2828">
                  <c:v>72.612727000000007</c:v>
                </c:pt>
                <c:pt idx="2829">
                  <c:v>72.747826000000003</c:v>
                </c:pt>
                <c:pt idx="2830">
                  <c:v>72.731555999999998</c:v>
                </c:pt>
                <c:pt idx="2831">
                  <c:v>72.319709000000003</c:v>
                </c:pt>
                <c:pt idx="2832">
                  <c:v>72.410084999999995</c:v>
                </c:pt>
                <c:pt idx="2833">
                  <c:v>72.498209000000003</c:v>
                </c:pt>
                <c:pt idx="2834">
                  <c:v>72.366674000000003</c:v>
                </c:pt>
                <c:pt idx="2835">
                  <c:v>72.746053000000003</c:v>
                </c:pt>
                <c:pt idx="2836">
                  <c:v>72.841187000000005</c:v>
                </c:pt>
                <c:pt idx="2837">
                  <c:v>72.597786999999997</c:v>
                </c:pt>
                <c:pt idx="2838">
                  <c:v>72.644531999999998</c:v>
                </c:pt>
                <c:pt idx="2839">
                  <c:v>72.711015000000003</c:v>
                </c:pt>
                <c:pt idx="2840">
                  <c:v>72.633768000000003</c:v>
                </c:pt>
                <c:pt idx="2841">
                  <c:v>72.555079000000006</c:v>
                </c:pt>
                <c:pt idx="2842">
                  <c:v>72.668976999999998</c:v>
                </c:pt>
                <c:pt idx="2843">
                  <c:v>72.405752000000007</c:v>
                </c:pt>
                <c:pt idx="2844">
                  <c:v>72.91892</c:v>
                </c:pt>
                <c:pt idx="2845">
                  <c:v>73.055537999999999</c:v>
                </c:pt>
                <c:pt idx="2846">
                  <c:v>72.990527999999998</c:v>
                </c:pt>
                <c:pt idx="2847">
                  <c:v>72.891214000000005</c:v>
                </c:pt>
                <c:pt idx="2848">
                  <c:v>73.103789000000006</c:v>
                </c:pt>
                <c:pt idx="2849">
                  <c:v>72.962790999999996</c:v>
                </c:pt>
                <c:pt idx="2850">
                  <c:v>73.189042000000001</c:v>
                </c:pt>
                <c:pt idx="2851">
                  <c:v>72.936882999999995</c:v>
                </c:pt>
                <c:pt idx="2852">
                  <c:v>73.156520999999998</c:v>
                </c:pt>
                <c:pt idx="2853">
                  <c:v>73.427611999999996</c:v>
                </c:pt>
                <c:pt idx="2854">
                  <c:v>73.081041999999997</c:v>
                </c:pt>
                <c:pt idx="2855">
                  <c:v>73.247496999999996</c:v>
                </c:pt>
                <c:pt idx="2856">
                  <c:v>72.962845999999999</c:v>
                </c:pt>
                <c:pt idx="2857">
                  <c:v>73.251452</c:v>
                </c:pt>
                <c:pt idx="2858">
                  <c:v>73.167113999999998</c:v>
                </c:pt>
                <c:pt idx="2859">
                  <c:v>73.268685000000005</c:v>
                </c:pt>
                <c:pt idx="2860">
                  <c:v>73.381086999999994</c:v>
                </c:pt>
                <c:pt idx="2861">
                  <c:v>73.365532000000002</c:v>
                </c:pt>
                <c:pt idx="2862">
                  <c:v>73.403762</c:v>
                </c:pt>
                <c:pt idx="2863">
                  <c:v>73.498345999999998</c:v>
                </c:pt>
                <c:pt idx="2864">
                  <c:v>73.270949000000002</c:v>
                </c:pt>
                <c:pt idx="2865">
                  <c:v>73.615328000000005</c:v>
                </c:pt>
                <c:pt idx="2866">
                  <c:v>73.176186000000001</c:v>
                </c:pt>
                <c:pt idx="2867">
                  <c:v>73.090261999999996</c:v>
                </c:pt>
                <c:pt idx="2868">
                  <c:v>73.259300999999994</c:v>
                </c:pt>
                <c:pt idx="2869">
                  <c:v>73.548505000000006</c:v>
                </c:pt>
                <c:pt idx="2870">
                  <c:v>73.614405000000005</c:v>
                </c:pt>
                <c:pt idx="2871">
                  <c:v>73.080341000000004</c:v>
                </c:pt>
                <c:pt idx="2872">
                  <c:v>73.406366000000006</c:v>
                </c:pt>
                <c:pt idx="2873">
                  <c:v>73.518457999999995</c:v>
                </c:pt>
                <c:pt idx="2874">
                  <c:v>73.419449999999998</c:v>
                </c:pt>
                <c:pt idx="2875">
                  <c:v>73.645219999999995</c:v>
                </c:pt>
                <c:pt idx="2876">
                  <c:v>73.557340999999994</c:v>
                </c:pt>
                <c:pt idx="2877">
                  <c:v>73.662086000000002</c:v>
                </c:pt>
                <c:pt idx="2878">
                  <c:v>73.779180999999994</c:v>
                </c:pt>
                <c:pt idx="2879">
                  <c:v>73.675976000000006</c:v>
                </c:pt>
                <c:pt idx="2880">
                  <c:v>73.965908999999996</c:v>
                </c:pt>
                <c:pt idx="2881">
                  <c:v>73.730620999999999</c:v>
                </c:pt>
                <c:pt idx="2882">
                  <c:v>73.824644000000006</c:v>
                </c:pt>
                <c:pt idx="2883">
                  <c:v>74.083999000000006</c:v>
                </c:pt>
                <c:pt idx="2884">
                  <c:v>74.129138999999995</c:v>
                </c:pt>
                <c:pt idx="2885">
                  <c:v>74.287412000000003</c:v>
                </c:pt>
                <c:pt idx="2886">
                  <c:v>73.912794000000005</c:v>
                </c:pt>
                <c:pt idx="2887">
                  <c:v>74.232603999999995</c:v>
                </c:pt>
                <c:pt idx="2888">
                  <c:v>74.072818999999996</c:v>
                </c:pt>
                <c:pt idx="2889">
                  <c:v>74.170125999999996</c:v>
                </c:pt>
                <c:pt idx="2890">
                  <c:v>74.576873000000006</c:v>
                </c:pt>
                <c:pt idx="2891">
                  <c:v>73.835239999999999</c:v>
                </c:pt>
                <c:pt idx="2892">
                  <c:v>73.930653000000007</c:v>
                </c:pt>
                <c:pt idx="2893">
                  <c:v>74.061359999999993</c:v>
                </c:pt>
                <c:pt idx="2894">
                  <c:v>73.906822000000005</c:v>
                </c:pt>
                <c:pt idx="2895">
                  <c:v>74.189471999999995</c:v>
                </c:pt>
                <c:pt idx="2896">
                  <c:v>74.257987</c:v>
                </c:pt>
                <c:pt idx="2897">
                  <c:v>74.089725000000001</c:v>
                </c:pt>
                <c:pt idx="2898">
                  <c:v>74.077241999999998</c:v>
                </c:pt>
                <c:pt idx="2899">
                  <c:v>74.170654999999996</c:v>
                </c:pt>
                <c:pt idx="2900">
                  <c:v>74.365983999999997</c:v>
                </c:pt>
                <c:pt idx="2901">
                  <c:v>74.187556000000001</c:v>
                </c:pt>
                <c:pt idx="2902">
                  <c:v>74.465853999999993</c:v>
                </c:pt>
                <c:pt idx="2903">
                  <c:v>74.352709000000004</c:v>
                </c:pt>
                <c:pt idx="2904">
                  <c:v>74.257388000000006</c:v>
                </c:pt>
                <c:pt idx="2905">
                  <c:v>74.270022999999995</c:v>
                </c:pt>
                <c:pt idx="2906">
                  <c:v>74.238453000000007</c:v>
                </c:pt>
                <c:pt idx="2907">
                  <c:v>74.094427999999994</c:v>
                </c:pt>
                <c:pt idx="2908">
                  <c:v>74.413289000000006</c:v>
                </c:pt>
                <c:pt idx="2909">
                  <c:v>74.264857000000006</c:v>
                </c:pt>
                <c:pt idx="2910">
                  <c:v>74.702203999999995</c:v>
                </c:pt>
                <c:pt idx="2911">
                  <c:v>74.456288999999998</c:v>
                </c:pt>
                <c:pt idx="2912">
                  <c:v>74.776184000000001</c:v>
                </c:pt>
                <c:pt idx="2913">
                  <c:v>74.948097000000004</c:v>
                </c:pt>
                <c:pt idx="2914">
                  <c:v>74.549040000000005</c:v>
                </c:pt>
                <c:pt idx="2915">
                  <c:v>74.828425999999993</c:v>
                </c:pt>
                <c:pt idx="2916">
                  <c:v>74.448976000000002</c:v>
                </c:pt>
                <c:pt idx="2917">
                  <c:v>74.714257000000003</c:v>
                </c:pt>
                <c:pt idx="2918">
                  <c:v>74.541309999999996</c:v>
                </c:pt>
                <c:pt idx="2919">
                  <c:v>74.620559999999998</c:v>
                </c:pt>
                <c:pt idx="2920">
                  <c:v>74.577562999999998</c:v>
                </c:pt>
                <c:pt idx="2921">
                  <c:v>74.521190000000004</c:v>
                </c:pt>
                <c:pt idx="2922">
                  <c:v>74.566449000000006</c:v>
                </c:pt>
                <c:pt idx="2923">
                  <c:v>74.876536999999999</c:v>
                </c:pt>
                <c:pt idx="2924">
                  <c:v>74.479230999999999</c:v>
                </c:pt>
                <c:pt idx="2925">
                  <c:v>74.682456999999999</c:v>
                </c:pt>
                <c:pt idx="2926">
                  <c:v>74.691114999999996</c:v>
                </c:pt>
                <c:pt idx="2927">
                  <c:v>74.915615000000003</c:v>
                </c:pt>
                <c:pt idx="2928">
                  <c:v>74.768136999999996</c:v>
                </c:pt>
                <c:pt idx="2929">
                  <c:v>75.041180999999995</c:v>
                </c:pt>
                <c:pt idx="2930">
                  <c:v>75.120988999999994</c:v>
                </c:pt>
                <c:pt idx="2931">
                  <c:v>74.884135000000001</c:v>
                </c:pt>
                <c:pt idx="2932">
                  <c:v>74.922741000000002</c:v>
                </c:pt>
                <c:pt idx="2933">
                  <c:v>75.058463000000003</c:v>
                </c:pt>
                <c:pt idx="2934">
                  <c:v>75.021506000000002</c:v>
                </c:pt>
                <c:pt idx="2935">
                  <c:v>75.099029000000002</c:v>
                </c:pt>
                <c:pt idx="2936">
                  <c:v>74.983085000000003</c:v>
                </c:pt>
                <c:pt idx="2937">
                  <c:v>75.175189000000003</c:v>
                </c:pt>
                <c:pt idx="2938">
                  <c:v>75.101680999999999</c:v>
                </c:pt>
                <c:pt idx="2939">
                  <c:v>75.258396000000005</c:v>
                </c:pt>
                <c:pt idx="2940">
                  <c:v>75.483988999999994</c:v>
                </c:pt>
                <c:pt idx="2941">
                  <c:v>75.573822000000007</c:v>
                </c:pt>
                <c:pt idx="2942">
                  <c:v>75.552880000000002</c:v>
                </c:pt>
                <c:pt idx="2943">
                  <c:v>75.353584999999995</c:v>
                </c:pt>
                <c:pt idx="2944">
                  <c:v>75.266986000000003</c:v>
                </c:pt>
                <c:pt idx="2945">
                  <c:v>75.348314000000002</c:v>
                </c:pt>
                <c:pt idx="2946">
                  <c:v>75.208624999999998</c:v>
                </c:pt>
                <c:pt idx="2947">
                  <c:v>75.247555000000006</c:v>
                </c:pt>
                <c:pt idx="2948">
                  <c:v>75.310209</c:v>
                </c:pt>
                <c:pt idx="2949">
                  <c:v>74.663449</c:v>
                </c:pt>
                <c:pt idx="2950">
                  <c:v>75.366156000000004</c:v>
                </c:pt>
                <c:pt idx="2951">
                  <c:v>75.304210999999995</c:v>
                </c:pt>
                <c:pt idx="2952">
                  <c:v>75.396068</c:v>
                </c:pt>
                <c:pt idx="2953">
                  <c:v>75.711836000000005</c:v>
                </c:pt>
                <c:pt idx="2954">
                  <c:v>75.663045999999994</c:v>
                </c:pt>
                <c:pt idx="2955">
                  <c:v>75.565359000000001</c:v>
                </c:pt>
                <c:pt idx="2956">
                  <c:v>75.487049999999996</c:v>
                </c:pt>
                <c:pt idx="2957">
                  <c:v>75.728110999999998</c:v>
                </c:pt>
                <c:pt idx="2958">
                  <c:v>75.822856999999999</c:v>
                </c:pt>
                <c:pt idx="2959">
                  <c:v>75.664748000000003</c:v>
                </c:pt>
                <c:pt idx="2960">
                  <c:v>75.883919000000006</c:v>
                </c:pt>
                <c:pt idx="2961">
                  <c:v>75.701187000000004</c:v>
                </c:pt>
                <c:pt idx="2962">
                  <c:v>75.535605000000004</c:v>
                </c:pt>
                <c:pt idx="2963">
                  <c:v>75.964090999999996</c:v>
                </c:pt>
                <c:pt idx="2964">
                  <c:v>75.845921000000004</c:v>
                </c:pt>
                <c:pt idx="2965">
                  <c:v>75.695870999999997</c:v>
                </c:pt>
                <c:pt idx="2966">
                  <c:v>75.61345</c:v>
                </c:pt>
                <c:pt idx="2967">
                  <c:v>75.977002999999996</c:v>
                </c:pt>
                <c:pt idx="2968">
                  <c:v>75.933261999999999</c:v>
                </c:pt>
                <c:pt idx="2969">
                  <c:v>75.871205000000003</c:v>
                </c:pt>
                <c:pt idx="2970">
                  <c:v>75.810331000000005</c:v>
                </c:pt>
                <c:pt idx="2971">
                  <c:v>75.843677</c:v>
                </c:pt>
                <c:pt idx="2972">
                  <c:v>76.061711000000003</c:v>
                </c:pt>
                <c:pt idx="2973">
                  <c:v>76.065117999999998</c:v>
                </c:pt>
                <c:pt idx="2974">
                  <c:v>76.027692999999999</c:v>
                </c:pt>
                <c:pt idx="2975">
                  <c:v>75.916203999999993</c:v>
                </c:pt>
                <c:pt idx="2976">
                  <c:v>76.058159000000003</c:v>
                </c:pt>
                <c:pt idx="2977">
                  <c:v>75.890152999999998</c:v>
                </c:pt>
                <c:pt idx="2978">
                  <c:v>76.135981999999998</c:v>
                </c:pt>
                <c:pt idx="2979">
                  <c:v>75.932717999999994</c:v>
                </c:pt>
                <c:pt idx="2980">
                  <c:v>76.517874000000006</c:v>
                </c:pt>
                <c:pt idx="2981">
                  <c:v>76.515091999999996</c:v>
                </c:pt>
                <c:pt idx="2982">
                  <c:v>76.346993999999995</c:v>
                </c:pt>
                <c:pt idx="2983">
                  <c:v>76.742647000000005</c:v>
                </c:pt>
                <c:pt idx="2984">
                  <c:v>76.296662999999995</c:v>
                </c:pt>
                <c:pt idx="2985">
                  <c:v>76.518960000000007</c:v>
                </c:pt>
                <c:pt idx="2986">
                  <c:v>76.225778000000005</c:v>
                </c:pt>
                <c:pt idx="2987">
                  <c:v>76.573396000000002</c:v>
                </c:pt>
                <c:pt idx="2988">
                  <c:v>76.637392000000006</c:v>
                </c:pt>
                <c:pt idx="2989">
                  <c:v>76.511556999999996</c:v>
                </c:pt>
                <c:pt idx="2990">
                  <c:v>76.708537000000007</c:v>
                </c:pt>
                <c:pt idx="2991">
                  <c:v>76.705025000000006</c:v>
                </c:pt>
                <c:pt idx="2992">
                  <c:v>76.594792999999996</c:v>
                </c:pt>
                <c:pt idx="2993">
                  <c:v>76.639329000000004</c:v>
                </c:pt>
                <c:pt idx="2994">
                  <c:v>76.586045999999996</c:v>
                </c:pt>
                <c:pt idx="2995">
                  <c:v>76.690003000000004</c:v>
                </c:pt>
                <c:pt idx="2996">
                  <c:v>76.594472999999994</c:v>
                </c:pt>
                <c:pt idx="2997">
                  <c:v>76.674898999999996</c:v>
                </c:pt>
                <c:pt idx="2998">
                  <c:v>76.649787000000003</c:v>
                </c:pt>
                <c:pt idx="2999">
                  <c:v>76.569259000000002</c:v>
                </c:pt>
                <c:pt idx="3000">
                  <c:v>76.480523000000005</c:v>
                </c:pt>
                <c:pt idx="3001">
                  <c:v>76.742464999999996</c:v>
                </c:pt>
                <c:pt idx="3002">
                  <c:v>76.773669999999996</c:v>
                </c:pt>
                <c:pt idx="3003">
                  <c:v>76.571782999999996</c:v>
                </c:pt>
                <c:pt idx="3004">
                  <c:v>76.882825999999994</c:v>
                </c:pt>
                <c:pt idx="3005">
                  <c:v>77.086291000000003</c:v>
                </c:pt>
                <c:pt idx="3006">
                  <c:v>76.909453999999997</c:v>
                </c:pt>
                <c:pt idx="3007">
                  <c:v>76.705274000000003</c:v>
                </c:pt>
                <c:pt idx="3008">
                  <c:v>76.908631999999997</c:v>
                </c:pt>
                <c:pt idx="3009">
                  <c:v>76.811224999999993</c:v>
                </c:pt>
                <c:pt idx="3010">
                  <c:v>76.598166000000006</c:v>
                </c:pt>
                <c:pt idx="3011">
                  <c:v>77.086161000000004</c:v>
                </c:pt>
                <c:pt idx="3012">
                  <c:v>76.922163999999995</c:v>
                </c:pt>
                <c:pt idx="3013">
                  <c:v>77.222370999999995</c:v>
                </c:pt>
                <c:pt idx="3014">
                  <c:v>77.156255000000002</c:v>
                </c:pt>
                <c:pt idx="3015">
                  <c:v>76.993109000000004</c:v>
                </c:pt>
                <c:pt idx="3016">
                  <c:v>77.121077</c:v>
                </c:pt>
                <c:pt idx="3017">
                  <c:v>77.402636999999999</c:v>
                </c:pt>
                <c:pt idx="3018">
                  <c:v>77.584875999999994</c:v>
                </c:pt>
                <c:pt idx="3019">
                  <c:v>77.338156999999995</c:v>
                </c:pt>
                <c:pt idx="3020">
                  <c:v>77.208585999999997</c:v>
                </c:pt>
                <c:pt idx="3021">
                  <c:v>76.896737000000002</c:v>
                </c:pt>
                <c:pt idx="3022">
                  <c:v>77.477153000000001</c:v>
                </c:pt>
                <c:pt idx="3023">
                  <c:v>77.448633000000001</c:v>
                </c:pt>
                <c:pt idx="3024">
                  <c:v>77.605496000000002</c:v>
                </c:pt>
                <c:pt idx="3025">
                  <c:v>77.647610999999998</c:v>
                </c:pt>
                <c:pt idx="3026">
                  <c:v>77.107743999999997</c:v>
                </c:pt>
                <c:pt idx="3027">
                  <c:v>77.231285</c:v>
                </c:pt>
                <c:pt idx="3028">
                  <c:v>77.372314000000003</c:v>
                </c:pt>
                <c:pt idx="3029">
                  <c:v>77.078444000000005</c:v>
                </c:pt>
                <c:pt idx="3030">
                  <c:v>77.169790000000006</c:v>
                </c:pt>
                <c:pt idx="3031">
                  <c:v>77.313073000000003</c:v>
                </c:pt>
                <c:pt idx="3032">
                  <c:v>77.399989000000005</c:v>
                </c:pt>
                <c:pt idx="3033">
                  <c:v>77.720294999999993</c:v>
                </c:pt>
                <c:pt idx="3034">
                  <c:v>77.494938000000005</c:v>
                </c:pt>
                <c:pt idx="3035">
                  <c:v>77.827596999999997</c:v>
                </c:pt>
                <c:pt idx="3036">
                  <c:v>77.766181000000003</c:v>
                </c:pt>
                <c:pt idx="3037">
                  <c:v>77.844008000000002</c:v>
                </c:pt>
                <c:pt idx="3038">
                  <c:v>77.595629000000002</c:v>
                </c:pt>
                <c:pt idx="3039">
                  <c:v>77.505686999999995</c:v>
                </c:pt>
                <c:pt idx="3040">
                  <c:v>77.647182999999998</c:v>
                </c:pt>
                <c:pt idx="3041">
                  <c:v>77.704785000000001</c:v>
                </c:pt>
                <c:pt idx="3042">
                  <c:v>77.763917000000006</c:v>
                </c:pt>
                <c:pt idx="3043">
                  <c:v>77.700567000000007</c:v>
                </c:pt>
                <c:pt idx="3044">
                  <c:v>77.448153000000005</c:v>
                </c:pt>
                <c:pt idx="3045">
                  <c:v>77.805971999999997</c:v>
                </c:pt>
                <c:pt idx="3046">
                  <c:v>78.172044999999997</c:v>
                </c:pt>
                <c:pt idx="3047">
                  <c:v>77.964585999999997</c:v>
                </c:pt>
                <c:pt idx="3048">
                  <c:v>78.168251999999995</c:v>
                </c:pt>
                <c:pt idx="3049">
                  <c:v>78.001307999999995</c:v>
                </c:pt>
                <c:pt idx="3050">
                  <c:v>78.130999000000003</c:v>
                </c:pt>
                <c:pt idx="3051">
                  <c:v>78.315460000000002</c:v>
                </c:pt>
                <c:pt idx="3052">
                  <c:v>77.935599999999994</c:v>
                </c:pt>
                <c:pt idx="3053">
                  <c:v>77.946111000000002</c:v>
                </c:pt>
                <c:pt idx="3054">
                  <c:v>78.106382999999994</c:v>
                </c:pt>
                <c:pt idx="3055">
                  <c:v>78.168025</c:v>
                </c:pt>
                <c:pt idx="3056">
                  <c:v>78.319581999999997</c:v>
                </c:pt>
                <c:pt idx="3057">
                  <c:v>78.142003000000003</c:v>
                </c:pt>
                <c:pt idx="3058">
                  <c:v>78.389016999999996</c:v>
                </c:pt>
                <c:pt idx="3059">
                  <c:v>78.065139000000002</c:v>
                </c:pt>
                <c:pt idx="3060">
                  <c:v>78.274597</c:v>
                </c:pt>
                <c:pt idx="3061">
                  <c:v>78.348105000000004</c:v>
                </c:pt>
                <c:pt idx="3062">
                  <c:v>78.280449000000004</c:v>
                </c:pt>
                <c:pt idx="3063">
                  <c:v>78.269631000000004</c:v>
                </c:pt>
                <c:pt idx="3064">
                  <c:v>78.125247000000002</c:v>
                </c:pt>
                <c:pt idx="3065">
                  <c:v>78.254468000000003</c:v>
                </c:pt>
                <c:pt idx="3066">
                  <c:v>78.110894999999999</c:v>
                </c:pt>
                <c:pt idx="3067">
                  <c:v>77.980333000000002</c:v>
                </c:pt>
                <c:pt idx="3068">
                  <c:v>78.184684000000004</c:v>
                </c:pt>
                <c:pt idx="3069">
                  <c:v>78.733667999999994</c:v>
                </c:pt>
                <c:pt idx="3070">
                  <c:v>78.744223000000005</c:v>
                </c:pt>
                <c:pt idx="3071">
                  <c:v>78.626600999999994</c:v>
                </c:pt>
                <c:pt idx="3072">
                  <c:v>78.722406000000007</c:v>
                </c:pt>
                <c:pt idx="3073">
                  <c:v>79.112728000000004</c:v>
                </c:pt>
                <c:pt idx="3074">
                  <c:v>78.489373999999998</c:v>
                </c:pt>
                <c:pt idx="3075">
                  <c:v>78.642004</c:v>
                </c:pt>
                <c:pt idx="3076">
                  <c:v>78.826825999999997</c:v>
                </c:pt>
                <c:pt idx="3077">
                  <c:v>78.469069000000005</c:v>
                </c:pt>
                <c:pt idx="3078">
                  <c:v>78.459141000000002</c:v>
                </c:pt>
                <c:pt idx="3079">
                  <c:v>78.326245999999998</c:v>
                </c:pt>
                <c:pt idx="3080">
                  <c:v>78.332752999999997</c:v>
                </c:pt>
                <c:pt idx="3081">
                  <c:v>78.375146000000001</c:v>
                </c:pt>
                <c:pt idx="3082">
                  <c:v>78.778414999999995</c:v>
                </c:pt>
                <c:pt idx="3083">
                  <c:v>79.257332000000005</c:v>
                </c:pt>
                <c:pt idx="3084">
                  <c:v>79.071419000000006</c:v>
                </c:pt>
                <c:pt idx="3085">
                  <c:v>79.296400000000006</c:v>
                </c:pt>
                <c:pt idx="3086">
                  <c:v>78.912542000000002</c:v>
                </c:pt>
                <c:pt idx="3087">
                  <c:v>78.589464000000007</c:v>
                </c:pt>
                <c:pt idx="3088">
                  <c:v>78.831192000000001</c:v>
                </c:pt>
                <c:pt idx="3089">
                  <c:v>78.901837999999998</c:v>
                </c:pt>
                <c:pt idx="3090">
                  <c:v>79.067537999999999</c:v>
                </c:pt>
                <c:pt idx="3091">
                  <c:v>79.049272000000002</c:v>
                </c:pt>
                <c:pt idx="3092">
                  <c:v>78.877207999999996</c:v>
                </c:pt>
                <c:pt idx="3093">
                  <c:v>79.160290000000003</c:v>
                </c:pt>
                <c:pt idx="3094">
                  <c:v>79.127754999999993</c:v>
                </c:pt>
                <c:pt idx="3095">
                  <c:v>78.955917999999997</c:v>
                </c:pt>
                <c:pt idx="3096">
                  <c:v>78.848145000000002</c:v>
                </c:pt>
                <c:pt idx="3097">
                  <c:v>79.019313999999994</c:v>
                </c:pt>
                <c:pt idx="3098">
                  <c:v>79.046588999999997</c:v>
                </c:pt>
                <c:pt idx="3099">
                  <c:v>79.133143000000004</c:v>
                </c:pt>
                <c:pt idx="3100">
                  <c:v>78.775711999999999</c:v>
                </c:pt>
                <c:pt idx="3101">
                  <c:v>79.153048999999996</c:v>
                </c:pt>
                <c:pt idx="3102">
                  <c:v>79.201521999999997</c:v>
                </c:pt>
                <c:pt idx="3103">
                  <c:v>79.544023999999993</c:v>
                </c:pt>
                <c:pt idx="3104">
                  <c:v>79.112206</c:v>
                </c:pt>
                <c:pt idx="3105">
                  <c:v>79.283669000000003</c:v>
                </c:pt>
                <c:pt idx="3106">
                  <c:v>79.530501000000001</c:v>
                </c:pt>
                <c:pt idx="3107">
                  <c:v>79.180886999999998</c:v>
                </c:pt>
                <c:pt idx="3108">
                  <c:v>79.270197999999993</c:v>
                </c:pt>
                <c:pt idx="3109">
                  <c:v>79.212856000000002</c:v>
                </c:pt>
                <c:pt idx="3110">
                  <c:v>79.777578000000005</c:v>
                </c:pt>
                <c:pt idx="3111">
                  <c:v>79.483778999999998</c:v>
                </c:pt>
                <c:pt idx="3112">
                  <c:v>79.425798999999998</c:v>
                </c:pt>
                <c:pt idx="3113">
                  <c:v>79.890078000000003</c:v>
                </c:pt>
                <c:pt idx="3114">
                  <c:v>79.647732000000005</c:v>
                </c:pt>
                <c:pt idx="3115">
                  <c:v>79.386978999999997</c:v>
                </c:pt>
                <c:pt idx="3116">
                  <c:v>79.548179000000005</c:v>
                </c:pt>
                <c:pt idx="3117">
                  <c:v>79.39085</c:v>
                </c:pt>
                <c:pt idx="3118">
                  <c:v>80.090258000000006</c:v>
                </c:pt>
                <c:pt idx="3119">
                  <c:v>79.781109000000001</c:v>
                </c:pt>
                <c:pt idx="3120">
                  <c:v>79.668350000000004</c:v>
                </c:pt>
                <c:pt idx="3121">
                  <c:v>79.545164</c:v>
                </c:pt>
                <c:pt idx="3122">
                  <c:v>79.694074999999998</c:v>
                </c:pt>
                <c:pt idx="3123">
                  <c:v>79.627617000000001</c:v>
                </c:pt>
                <c:pt idx="3124">
                  <c:v>79.908891999999994</c:v>
                </c:pt>
                <c:pt idx="3125">
                  <c:v>80.043377000000007</c:v>
                </c:pt>
                <c:pt idx="3126">
                  <c:v>79.936052000000004</c:v>
                </c:pt>
                <c:pt idx="3127">
                  <c:v>79.733867000000004</c:v>
                </c:pt>
                <c:pt idx="3128">
                  <c:v>80.072123000000005</c:v>
                </c:pt>
                <c:pt idx="3129">
                  <c:v>79.975043999999997</c:v>
                </c:pt>
                <c:pt idx="3130">
                  <c:v>80.245307999999994</c:v>
                </c:pt>
                <c:pt idx="3131">
                  <c:v>80.289475999999993</c:v>
                </c:pt>
                <c:pt idx="3132">
                  <c:v>79.846890999999999</c:v>
                </c:pt>
                <c:pt idx="3133">
                  <c:v>80.031694000000002</c:v>
                </c:pt>
                <c:pt idx="3134">
                  <c:v>79.760853999999995</c:v>
                </c:pt>
                <c:pt idx="3135">
                  <c:v>80.400302999999994</c:v>
                </c:pt>
                <c:pt idx="3136">
                  <c:v>80.146998999999994</c:v>
                </c:pt>
                <c:pt idx="3137">
                  <c:v>79.732129999999998</c:v>
                </c:pt>
                <c:pt idx="3138">
                  <c:v>80.148966000000001</c:v>
                </c:pt>
                <c:pt idx="3139">
                  <c:v>79.734302</c:v>
                </c:pt>
                <c:pt idx="3140">
                  <c:v>80.179489000000004</c:v>
                </c:pt>
                <c:pt idx="3141">
                  <c:v>80.417845</c:v>
                </c:pt>
                <c:pt idx="3142">
                  <c:v>80.096335999999994</c:v>
                </c:pt>
                <c:pt idx="3143">
                  <c:v>80.583209999999994</c:v>
                </c:pt>
                <c:pt idx="3144">
                  <c:v>80.185423</c:v>
                </c:pt>
                <c:pt idx="3145">
                  <c:v>80.481684000000001</c:v>
                </c:pt>
                <c:pt idx="3146">
                  <c:v>80.431678000000005</c:v>
                </c:pt>
                <c:pt idx="3147">
                  <c:v>80.282038</c:v>
                </c:pt>
                <c:pt idx="3148">
                  <c:v>80.692499999999995</c:v>
                </c:pt>
                <c:pt idx="3149">
                  <c:v>80.547788999999995</c:v>
                </c:pt>
                <c:pt idx="3150">
                  <c:v>80.585616999999999</c:v>
                </c:pt>
                <c:pt idx="3151">
                  <c:v>80.211124999999996</c:v>
                </c:pt>
                <c:pt idx="3152">
                  <c:v>80.101813000000007</c:v>
                </c:pt>
                <c:pt idx="3153">
                  <c:v>80.718870999999993</c:v>
                </c:pt>
                <c:pt idx="3154">
                  <c:v>80.415593999999999</c:v>
                </c:pt>
                <c:pt idx="3155">
                  <c:v>80.310891999999996</c:v>
                </c:pt>
                <c:pt idx="3156">
                  <c:v>80.594864000000001</c:v>
                </c:pt>
                <c:pt idx="3157">
                  <c:v>80.623040000000003</c:v>
                </c:pt>
                <c:pt idx="3158">
                  <c:v>80.987313</c:v>
                </c:pt>
                <c:pt idx="3159">
                  <c:v>80.712736000000007</c:v>
                </c:pt>
                <c:pt idx="3160">
                  <c:v>80.778245999999996</c:v>
                </c:pt>
                <c:pt idx="3161">
                  <c:v>80.639735000000002</c:v>
                </c:pt>
                <c:pt idx="3162">
                  <c:v>80.914859000000007</c:v>
                </c:pt>
                <c:pt idx="3163">
                  <c:v>80.621041000000005</c:v>
                </c:pt>
                <c:pt idx="3164">
                  <c:v>80.687911</c:v>
                </c:pt>
                <c:pt idx="3165">
                  <c:v>81.008370999999997</c:v>
                </c:pt>
                <c:pt idx="3166">
                  <c:v>81.411413999999994</c:v>
                </c:pt>
                <c:pt idx="3167">
                  <c:v>81.252869000000004</c:v>
                </c:pt>
                <c:pt idx="3168">
                  <c:v>81.309994000000003</c:v>
                </c:pt>
                <c:pt idx="3169">
                  <c:v>81.292469999999994</c:v>
                </c:pt>
                <c:pt idx="3170">
                  <c:v>81.048191000000003</c:v>
                </c:pt>
                <c:pt idx="3171">
                  <c:v>80.927957000000006</c:v>
                </c:pt>
                <c:pt idx="3172">
                  <c:v>80.585115000000002</c:v>
                </c:pt>
                <c:pt idx="3173">
                  <c:v>80.904578999999998</c:v>
                </c:pt>
                <c:pt idx="3174">
                  <c:v>80.822359000000006</c:v>
                </c:pt>
                <c:pt idx="3175">
                  <c:v>80.679544000000007</c:v>
                </c:pt>
                <c:pt idx="3176">
                  <c:v>80.654964000000007</c:v>
                </c:pt>
                <c:pt idx="3177">
                  <c:v>80.973425000000006</c:v>
                </c:pt>
                <c:pt idx="3178">
                  <c:v>81.097436000000002</c:v>
                </c:pt>
                <c:pt idx="3179">
                  <c:v>81.002661000000003</c:v>
                </c:pt>
                <c:pt idx="3180">
                  <c:v>80.863544000000005</c:v>
                </c:pt>
                <c:pt idx="3181">
                  <c:v>80.883718000000002</c:v>
                </c:pt>
                <c:pt idx="3182">
                  <c:v>80.792541</c:v>
                </c:pt>
                <c:pt idx="3183">
                  <c:v>81.353440000000006</c:v>
                </c:pt>
                <c:pt idx="3184">
                  <c:v>81.229009000000005</c:v>
                </c:pt>
                <c:pt idx="3185">
                  <c:v>81.494692999999998</c:v>
                </c:pt>
                <c:pt idx="3186">
                  <c:v>81.417336000000006</c:v>
                </c:pt>
                <c:pt idx="3187">
                  <c:v>81.558729999999997</c:v>
                </c:pt>
                <c:pt idx="3188">
                  <c:v>81.775238000000002</c:v>
                </c:pt>
                <c:pt idx="3189">
                  <c:v>81.795704999999998</c:v>
                </c:pt>
                <c:pt idx="3190">
                  <c:v>81.748114999999999</c:v>
                </c:pt>
                <c:pt idx="3191">
                  <c:v>81.537357999999998</c:v>
                </c:pt>
                <c:pt idx="3192">
                  <c:v>81.349371000000005</c:v>
                </c:pt>
                <c:pt idx="3193">
                  <c:v>81.709547000000001</c:v>
                </c:pt>
                <c:pt idx="3194">
                  <c:v>81.50103</c:v>
                </c:pt>
                <c:pt idx="3195">
                  <c:v>81.592146</c:v>
                </c:pt>
                <c:pt idx="3196">
                  <c:v>81.668031999999997</c:v>
                </c:pt>
                <c:pt idx="3197">
                  <c:v>81.620624000000007</c:v>
                </c:pt>
                <c:pt idx="3198">
                  <c:v>81.848740000000006</c:v>
                </c:pt>
                <c:pt idx="3199">
                  <c:v>81.551449000000005</c:v>
                </c:pt>
                <c:pt idx="3200">
                  <c:v>81.831469999999996</c:v>
                </c:pt>
                <c:pt idx="3201">
                  <c:v>81.701728000000003</c:v>
                </c:pt>
                <c:pt idx="3202">
                  <c:v>82.039749</c:v>
                </c:pt>
                <c:pt idx="3203">
                  <c:v>82.132975999999999</c:v>
                </c:pt>
                <c:pt idx="3204">
                  <c:v>82.231228000000002</c:v>
                </c:pt>
                <c:pt idx="3205">
                  <c:v>81.709507000000002</c:v>
                </c:pt>
                <c:pt idx="3206">
                  <c:v>82.010133999999994</c:v>
                </c:pt>
                <c:pt idx="3207">
                  <c:v>82.153638999999998</c:v>
                </c:pt>
                <c:pt idx="3208">
                  <c:v>82.259107</c:v>
                </c:pt>
                <c:pt idx="3209">
                  <c:v>82.039896999999996</c:v>
                </c:pt>
                <c:pt idx="3210">
                  <c:v>82.187607999999997</c:v>
                </c:pt>
                <c:pt idx="3211">
                  <c:v>82.441016000000005</c:v>
                </c:pt>
                <c:pt idx="3212">
                  <c:v>81.752076000000002</c:v>
                </c:pt>
                <c:pt idx="3213">
                  <c:v>82.077181999999993</c:v>
                </c:pt>
                <c:pt idx="3214">
                  <c:v>82.376585000000006</c:v>
                </c:pt>
                <c:pt idx="3215">
                  <c:v>82.414574999999999</c:v>
                </c:pt>
                <c:pt idx="3216">
                  <c:v>82.193706000000006</c:v>
                </c:pt>
                <c:pt idx="3217">
                  <c:v>82.259539000000004</c:v>
                </c:pt>
                <c:pt idx="3218">
                  <c:v>82.519401999999999</c:v>
                </c:pt>
                <c:pt idx="3219">
                  <c:v>82.266030000000001</c:v>
                </c:pt>
                <c:pt idx="3220">
                  <c:v>82.162210000000002</c:v>
                </c:pt>
                <c:pt idx="3221">
                  <c:v>82.511007000000006</c:v>
                </c:pt>
                <c:pt idx="3222">
                  <c:v>82.125446999999994</c:v>
                </c:pt>
                <c:pt idx="3223">
                  <c:v>82.259186999999997</c:v>
                </c:pt>
                <c:pt idx="3224">
                  <c:v>82.344001000000006</c:v>
                </c:pt>
                <c:pt idx="3225">
                  <c:v>82.013193999999999</c:v>
                </c:pt>
                <c:pt idx="3226">
                  <c:v>82.372545000000002</c:v>
                </c:pt>
                <c:pt idx="3227">
                  <c:v>82.060744</c:v>
                </c:pt>
                <c:pt idx="3228">
                  <c:v>82.221772000000001</c:v>
                </c:pt>
                <c:pt idx="3229">
                  <c:v>82.239142999999999</c:v>
                </c:pt>
                <c:pt idx="3230">
                  <c:v>82.129130000000004</c:v>
                </c:pt>
                <c:pt idx="3231">
                  <c:v>82.573802000000001</c:v>
                </c:pt>
                <c:pt idx="3232">
                  <c:v>82.370579000000006</c:v>
                </c:pt>
                <c:pt idx="3233">
                  <c:v>82.293261000000001</c:v>
                </c:pt>
                <c:pt idx="3234">
                  <c:v>82.152433000000002</c:v>
                </c:pt>
                <c:pt idx="3235">
                  <c:v>82.295248000000001</c:v>
                </c:pt>
                <c:pt idx="3236">
                  <c:v>82.689072999999993</c:v>
                </c:pt>
                <c:pt idx="3237">
                  <c:v>82.711939000000001</c:v>
                </c:pt>
                <c:pt idx="3238">
                  <c:v>82.838514000000004</c:v>
                </c:pt>
                <c:pt idx="3239">
                  <c:v>82.718869999999995</c:v>
                </c:pt>
                <c:pt idx="3240">
                  <c:v>82.932598999999996</c:v>
                </c:pt>
                <c:pt idx="3241">
                  <c:v>82.777345999999994</c:v>
                </c:pt>
                <c:pt idx="3242">
                  <c:v>82.700085000000001</c:v>
                </c:pt>
                <c:pt idx="3243">
                  <c:v>82.979110000000006</c:v>
                </c:pt>
                <c:pt idx="3244">
                  <c:v>83.065106</c:v>
                </c:pt>
                <c:pt idx="3245">
                  <c:v>83.075377000000003</c:v>
                </c:pt>
                <c:pt idx="3246">
                  <c:v>82.982146999999998</c:v>
                </c:pt>
                <c:pt idx="3247">
                  <c:v>83.084841999999995</c:v>
                </c:pt>
                <c:pt idx="3248">
                  <c:v>83.039946</c:v>
                </c:pt>
                <c:pt idx="3249">
                  <c:v>83.041808000000003</c:v>
                </c:pt>
                <c:pt idx="3250">
                  <c:v>82.780309000000003</c:v>
                </c:pt>
                <c:pt idx="3251">
                  <c:v>82.761949999999999</c:v>
                </c:pt>
                <c:pt idx="3252">
                  <c:v>82.667530999999997</c:v>
                </c:pt>
                <c:pt idx="3253">
                  <c:v>82.949589000000003</c:v>
                </c:pt>
                <c:pt idx="3254">
                  <c:v>82.870266999999998</c:v>
                </c:pt>
                <c:pt idx="3255">
                  <c:v>83.100504999999998</c:v>
                </c:pt>
                <c:pt idx="3256">
                  <c:v>83.199285000000003</c:v>
                </c:pt>
                <c:pt idx="3257">
                  <c:v>83.162460999999993</c:v>
                </c:pt>
                <c:pt idx="3258">
                  <c:v>83.311965999999998</c:v>
                </c:pt>
                <c:pt idx="3259">
                  <c:v>83.159250999999998</c:v>
                </c:pt>
                <c:pt idx="3260">
                  <c:v>83.331192999999999</c:v>
                </c:pt>
                <c:pt idx="3261">
                  <c:v>83.381153999999995</c:v>
                </c:pt>
                <c:pt idx="3262">
                  <c:v>83.343776000000005</c:v>
                </c:pt>
                <c:pt idx="3263">
                  <c:v>83.557627999999994</c:v>
                </c:pt>
                <c:pt idx="3264">
                  <c:v>83.403964999999999</c:v>
                </c:pt>
                <c:pt idx="3265">
                  <c:v>83.223873999999995</c:v>
                </c:pt>
                <c:pt idx="3266">
                  <c:v>83.494641000000001</c:v>
                </c:pt>
                <c:pt idx="3267">
                  <c:v>83.421148000000002</c:v>
                </c:pt>
                <c:pt idx="3268">
                  <c:v>83.859358</c:v>
                </c:pt>
                <c:pt idx="3269">
                  <c:v>83.641779999999997</c:v>
                </c:pt>
                <c:pt idx="3270">
                  <c:v>83.525864999999996</c:v>
                </c:pt>
                <c:pt idx="3271">
                  <c:v>83.518944000000005</c:v>
                </c:pt>
                <c:pt idx="3272">
                  <c:v>83.431156999999999</c:v>
                </c:pt>
                <c:pt idx="3273">
                  <c:v>83.859761000000006</c:v>
                </c:pt>
                <c:pt idx="3274">
                  <c:v>83.651426000000001</c:v>
                </c:pt>
                <c:pt idx="3275">
                  <c:v>83.656645999999995</c:v>
                </c:pt>
                <c:pt idx="3276">
                  <c:v>83.852081999999996</c:v>
                </c:pt>
                <c:pt idx="3277">
                  <c:v>83.456778999999997</c:v>
                </c:pt>
                <c:pt idx="3278">
                  <c:v>83.629801</c:v>
                </c:pt>
                <c:pt idx="3279">
                  <c:v>83.465991000000002</c:v>
                </c:pt>
                <c:pt idx="3280">
                  <c:v>83.022592000000003</c:v>
                </c:pt>
                <c:pt idx="3281">
                  <c:v>83.167012999999997</c:v>
                </c:pt>
                <c:pt idx="3282">
                  <c:v>83.180993000000001</c:v>
                </c:pt>
                <c:pt idx="3283">
                  <c:v>83.809308000000001</c:v>
                </c:pt>
                <c:pt idx="3284">
                  <c:v>83.584056000000004</c:v>
                </c:pt>
                <c:pt idx="3285">
                  <c:v>83.535152999999994</c:v>
                </c:pt>
                <c:pt idx="3286">
                  <c:v>83.722547000000006</c:v>
                </c:pt>
                <c:pt idx="3287">
                  <c:v>83.339180999999996</c:v>
                </c:pt>
                <c:pt idx="3288">
                  <c:v>83.842673000000005</c:v>
                </c:pt>
                <c:pt idx="3289">
                  <c:v>83.778761000000003</c:v>
                </c:pt>
                <c:pt idx="3290">
                  <c:v>83.752709999999993</c:v>
                </c:pt>
                <c:pt idx="3291">
                  <c:v>83.838335999999998</c:v>
                </c:pt>
                <c:pt idx="3292">
                  <c:v>83.779449999999997</c:v>
                </c:pt>
                <c:pt idx="3293">
                  <c:v>83.737737999999993</c:v>
                </c:pt>
                <c:pt idx="3294">
                  <c:v>83.634473999999997</c:v>
                </c:pt>
                <c:pt idx="3295">
                  <c:v>83.991817999999995</c:v>
                </c:pt>
                <c:pt idx="3296">
                  <c:v>84.171170000000004</c:v>
                </c:pt>
                <c:pt idx="3297">
                  <c:v>84.036113</c:v>
                </c:pt>
                <c:pt idx="3298">
                  <c:v>84.334377000000003</c:v>
                </c:pt>
                <c:pt idx="3299">
                  <c:v>84.094658999999993</c:v>
                </c:pt>
                <c:pt idx="3300">
                  <c:v>84.231719999999996</c:v>
                </c:pt>
                <c:pt idx="3301">
                  <c:v>84.474252000000007</c:v>
                </c:pt>
                <c:pt idx="3302">
                  <c:v>84.189105999999995</c:v>
                </c:pt>
                <c:pt idx="3303">
                  <c:v>84.280100000000004</c:v>
                </c:pt>
                <c:pt idx="3304">
                  <c:v>84.213740999999999</c:v>
                </c:pt>
                <c:pt idx="3305">
                  <c:v>84.378298999999998</c:v>
                </c:pt>
                <c:pt idx="3306">
                  <c:v>84.382554999999996</c:v>
                </c:pt>
                <c:pt idx="3307">
                  <c:v>84.537574000000006</c:v>
                </c:pt>
                <c:pt idx="3308">
                  <c:v>84.585312000000002</c:v>
                </c:pt>
                <c:pt idx="3309">
                  <c:v>84.383540999999994</c:v>
                </c:pt>
                <c:pt idx="3310">
                  <c:v>84.363093000000006</c:v>
                </c:pt>
                <c:pt idx="3311">
                  <c:v>84.954475000000002</c:v>
                </c:pt>
                <c:pt idx="3312">
                  <c:v>84.838168999999994</c:v>
                </c:pt>
                <c:pt idx="3313">
                  <c:v>84.844674999999995</c:v>
                </c:pt>
                <c:pt idx="3314">
                  <c:v>84.893916000000004</c:v>
                </c:pt>
                <c:pt idx="3315">
                  <c:v>84.694113000000002</c:v>
                </c:pt>
                <c:pt idx="3316">
                  <c:v>84.596345999999997</c:v>
                </c:pt>
                <c:pt idx="3317">
                  <c:v>84.733239999999995</c:v>
                </c:pt>
                <c:pt idx="3318">
                  <c:v>84.969471999999996</c:v>
                </c:pt>
                <c:pt idx="3319">
                  <c:v>84.891627999999997</c:v>
                </c:pt>
                <c:pt idx="3320">
                  <c:v>84.704578999999995</c:v>
                </c:pt>
                <c:pt idx="3321">
                  <c:v>85.336882000000003</c:v>
                </c:pt>
                <c:pt idx="3322">
                  <c:v>84.521935999999997</c:v>
                </c:pt>
                <c:pt idx="3323">
                  <c:v>85.008244000000005</c:v>
                </c:pt>
                <c:pt idx="3324">
                  <c:v>84.837399000000005</c:v>
                </c:pt>
                <c:pt idx="3325">
                  <c:v>84.931201999999999</c:v>
                </c:pt>
                <c:pt idx="3326">
                  <c:v>85.370666</c:v>
                </c:pt>
                <c:pt idx="3327">
                  <c:v>84.841053000000002</c:v>
                </c:pt>
                <c:pt idx="3328">
                  <c:v>85.029405999999994</c:v>
                </c:pt>
                <c:pt idx="3329">
                  <c:v>84.897880999999998</c:v>
                </c:pt>
                <c:pt idx="3330">
                  <c:v>85.133043000000001</c:v>
                </c:pt>
                <c:pt idx="3331">
                  <c:v>84.741844999999998</c:v>
                </c:pt>
                <c:pt idx="3332">
                  <c:v>84.514165000000006</c:v>
                </c:pt>
                <c:pt idx="3333">
                  <c:v>85.009623000000005</c:v>
                </c:pt>
                <c:pt idx="3334">
                  <c:v>84.798687999999999</c:v>
                </c:pt>
                <c:pt idx="3335">
                  <c:v>85.097880000000004</c:v>
                </c:pt>
                <c:pt idx="3336">
                  <c:v>85.356156999999996</c:v>
                </c:pt>
                <c:pt idx="3337">
                  <c:v>85.101581999999993</c:v>
                </c:pt>
                <c:pt idx="3338">
                  <c:v>85.315161000000003</c:v>
                </c:pt>
                <c:pt idx="3339">
                  <c:v>85.120048999999995</c:v>
                </c:pt>
                <c:pt idx="3340">
                  <c:v>85.201302999999996</c:v>
                </c:pt>
                <c:pt idx="3341">
                  <c:v>85.451599000000002</c:v>
                </c:pt>
                <c:pt idx="3342">
                  <c:v>85.418131000000002</c:v>
                </c:pt>
                <c:pt idx="3343">
                  <c:v>85.281065999999996</c:v>
                </c:pt>
                <c:pt idx="3344">
                  <c:v>85.146662000000006</c:v>
                </c:pt>
                <c:pt idx="3345">
                  <c:v>85.218526999999995</c:v>
                </c:pt>
                <c:pt idx="3346">
                  <c:v>85.693134999999998</c:v>
                </c:pt>
                <c:pt idx="3347">
                  <c:v>85.308993999999998</c:v>
                </c:pt>
                <c:pt idx="3348">
                  <c:v>85.630167</c:v>
                </c:pt>
                <c:pt idx="3349">
                  <c:v>85.364275000000006</c:v>
                </c:pt>
                <c:pt idx="3350">
                  <c:v>85.264921999999999</c:v>
                </c:pt>
                <c:pt idx="3351">
                  <c:v>85.347915</c:v>
                </c:pt>
                <c:pt idx="3352">
                  <c:v>85.279949000000002</c:v>
                </c:pt>
                <c:pt idx="3353">
                  <c:v>85.451275999999993</c:v>
                </c:pt>
                <c:pt idx="3354">
                  <c:v>85.437282999999994</c:v>
                </c:pt>
                <c:pt idx="3355">
                  <c:v>85.567673999999997</c:v>
                </c:pt>
                <c:pt idx="3356">
                  <c:v>86.006551000000002</c:v>
                </c:pt>
                <c:pt idx="3357">
                  <c:v>85.634777</c:v>
                </c:pt>
                <c:pt idx="3358">
                  <c:v>85.748883000000006</c:v>
                </c:pt>
                <c:pt idx="3359">
                  <c:v>85.821085999999994</c:v>
                </c:pt>
                <c:pt idx="3360">
                  <c:v>85.634597999999997</c:v>
                </c:pt>
                <c:pt idx="3361">
                  <c:v>85.801522000000006</c:v>
                </c:pt>
                <c:pt idx="3362">
                  <c:v>85.443445999999994</c:v>
                </c:pt>
                <c:pt idx="3363">
                  <c:v>85.780223000000007</c:v>
                </c:pt>
                <c:pt idx="3364">
                  <c:v>85.816269000000005</c:v>
                </c:pt>
                <c:pt idx="3365">
                  <c:v>85.473432000000003</c:v>
                </c:pt>
                <c:pt idx="3366">
                  <c:v>85.975359999999995</c:v>
                </c:pt>
                <c:pt idx="3367">
                  <c:v>85.875429999999994</c:v>
                </c:pt>
                <c:pt idx="3368">
                  <c:v>86.145612</c:v>
                </c:pt>
                <c:pt idx="3369">
                  <c:v>86.112446000000006</c:v>
                </c:pt>
                <c:pt idx="3370">
                  <c:v>86.094188000000003</c:v>
                </c:pt>
                <c:pt idx="3371">
                  <c:v>86.173490000000001</c:v>
                </c:pt>
                <c:pt idx="3372">
                  <c:v>85.814301</c:v>
                </c:pt>
                <c:pt idx="3373">
                  <c:v>86.259580999999997</c:v>
                </c:pt>
                <c:pt idx="3374">
                  <c:v>85.942622999999998</c:v>
                </c:pt>
                <c:pt idx="3375">
                  <c:v>85.855037999999993</c:v>
                </c:pt>
                <c:pt idx="3376">
                  <c:v>86.283742000000004</c:v>
                </c:pt>
                <c:pt idx="3377">
                  <c:v>85.764133000000001</c:v>
                </c:pt>
                <c:pt idx="3378">
                  <c:v>86.124768000000003</c:v>
                </c:pt>
                <c:pt idx="3379">
                  <c:v>86.32826</c:v>
                </c:pt>
                <c:pt idx="3380">
                  <c:v>86.353792999999996</c:v>
                </c:pt>
                <c:pt idx="3381">
                  <c:v>86.398833999999994</c:v>
                </c:pt>
                <c:pt idx="3382">
                  <c:v>86.071308999999999</c:v>
                </c:pt>
                <c:pt idx="3383">
                  <c:v>86.334305999999998</c:v>
                </c:pt>
                <c:pt idx="3384">
                  <c:v>86.841132000000002</c:v>
                </c:pt>
                <c:pt idx="3385">
                  <c:v>86.114918000000003</c:v>
                </c:pt>
                <c:pt idx="3386">
                  <c:v>86.399269000000004</c:v>
                </c:pt>
                <c:pt idx="3387">
                  <c:v>86.172542000000007</c:v>
                </c:pt>
                <c:pt idx="3388">
                  <c:v>86.615934999999993</c:v>
                </c:pt>
                <c:pt idx="3389">
                  <c:v>86.339253999999997</c:v>
                </c:pt>
                <c:pt idx="3390">
                  <c:v>86.600178</c:v>
                </c:pt>
                <c:pt idx="3391">
                  <c:v>86.518569999999997</c:v>
                </c:pt>
                <c:pt idx="3392">
                  <c:v>86.316225000000003</c:v>
                </c:pt>
                <c:pt idx="3393">
                  <c:v>86.780732</c:v>
                </c:pt>
                <c:pt idx="3394">
                  <c:v>86.903137999999998</c:v>
                </c:pt>
                <c:pt idx="3395">
                  <c:v>86.894351</c:v>
                </c:pt>
                <c:pt idx="3396">
                  <c:v>86.786542999999995</c:v>
                </c:pt>
                <c:pt idx="3397">
                  <c:v>86.425158999999994</c:v>
                </c:pt>
                <c:pt idx="3398">
                  <c:v>86.438591000000002</c:v>
                </c:pt>
                <c:pt idx="3399">
                  <c:v>86.412829000000002</c:v>
                </c:pt>
                <c:pt idx="3400">
                  <c:v>86.355076999999994</c:v>
                </c:pt>
                <c:pt idx="3401">
                  <c:v>86.960599999999999</c:v>
                </c:pt>
                <c:pt idx="3402">
                  <c:v>86.958842000000004</c:v>
                </c:pt>
                <c:pt idx="3403">
                  <c:v>86.870378000000002</c:v>
                </c:pt>
                <c:pt idx="3404">
                  <c:v>86.630968999999993</c:v>
                </c:pt>
                <c:pt idx="3405">
                  <c:v>86.870917000000006</c:v>
                </c:pt>
                <c:pt idx="3406">
                  <c:v>87.241804999999999</c:v>
                </c:pt>
                <c:pt idx="3407">
                  <c:v>86.870670000000004</c:v>
                </c:pt>
                <c:pt idx="3408">
                  <c:v>86.884016000000003</c:v>
                </c:pt>
                <c:pt idx="3409">
                  <c:v>87.321606000000003</c:v>
                </c:pt>
                <c:pt idx="3410">
                  <c:v>87.242654999999999</c:v>
                </c:pt>
                <c:pt idx="3411">
                  <c:v>87.328309000000004</c:v>
                </c:pt>
                <c:pt idx="3412">
                  <c:v>87.255759999999995</c:v>
                </c:pt>
                <c:pt idx="3413">
                  <c:v>87.358354000000006</c:v>
                </c:pt>
                <c:pt idx="3414">
                  <c:v>87.100328000000005</c:v>
                </c:pt>
                <c:pt idx="3415">
                  <c:v>87.006828999999996</c:v>
                </c:pt>
                <c:pt idx="3416">
                  <c:v>87.520646999999997</c:v>
                </c:pt>
                <c:pt idx="3417">
                  <c:v>86.943746000000004</c:v>
                </c:pt>
                <c:pt idx="3418">
                  <c:v>87.052442999999997</c:v>
                </c:pt>
                <c:pt idx="3419">
                  <c:v>87.439612999999994</c:v>
                </c:pt>
                <c:pt idx="3420">
                  <c:v>87.051033000000004</c:v>
                </c:pt>
                <c:pt idx="3421">
                  <c:v>87.358813999999995</c:v>
                </c:pt>
                <c:pt idx="3422">
                  <c:v>86.662423000000004</c:v>
                </c:pt>
                <c:pt idx="3423">
                  <c:v>86.877225999999993</c:v>
                </c:pt>
                <c:pt idx="3424">
                  <c:v>87.173417000000001</c:v>
                </c:pt>
                <c:pt idx="3425">
                  <c:v>87.195387999999994</c:v>
                </c:pt>
                <c:pt idx="3426">
                  <c:v>87.642775999999998</c:v>
                </c:pt>
                <c:pt idx="3427">
                  <c:v>87.474973000000006</c:v>
                </c:pt>
                <c:pt idx="3428">
                  <c:v>87.544312000000005</c:v>
                </c:pt>
                <c:pt idx="3429">
                  <c:v>87.356973999999994</c:v>
                </c:pt>
                <c:pt idx="3430">
                  <c:v>87.371142000000006</c:v>
                </c:pt>
                <c:pt idx="3431">
                  <c:v>87.212434000000002</c:v>
                </c:pt>
                <c:pt idx="3432">
                  <c:v>87.303646999999998</c:v>
                </c:pt>
                <c:pt idx="3433">
                  <c:v>87.525419999999997</c:v>
                </c:pt>
                <c:pt idx="3434">
                  <c:v>87.45684</c:v>
                </c:pt>
                <c:pt idx="3435">
                  <c:v>87.393989000000005</c:v>
                </c:pt>
                <c:pt idx="3436">
                  <c:v>88.016621000000001</c:v>
                </c:pt>
                <c:pt idx="3437">
                  <c:v>87.721824999999995</c:v>
                </c:pt>
                <c:pt idx="3438">
                  <c:v>87.736545000000007</c:v>
                </c:pt>
                <c:pt idx="3439">
                  <c:v>87.876771000000005</c:v>
                </c:pt>
                <c:pt idx="3440">
                  <c:v>88.082457000000005</c:v>
                </c:pt>
                <c:pt idx="3441">
                  <c:v>88.025205999999997</c:v>
                </c:pt>
                <c:pt idx="3442">
                  <c:v>87.842008000000007</c:v>
                </c:pt>
                <c:pt idx="3443">
                  <c:v>87.888051000000004</c:v>
                </c:pt>
                <c:pt idx="3444">
                  <c:v>87.940796000000006</c:v>
                </c:pt>
                <c:pt idx="3445">
                  <c:v>87.648309999999995</c:v>
                </c:pt>
                <c:pt idx="3446">
                  <c:v>87.897430999999997</c:v>
                </c:pt>
                <c:pt idx="3447">
                  <c:v>87.919703999999996</c:v>
                </c:pt>
                <c:pt idx="3448">
                  <c:v>87.913121000000004</c:v>
                </c:pt>
                <c:pt idx="3449">
                  <c:v>88.127155999999999</c:v>
                </c:pt>
                <c:pt idx="3450">
                  <c:v>87.959854000000007</c:v>
                </c:pt>
                <c:pt idx="3451">
                  <c:v>88.233418</c:v>
                </c:pt>
                <c:pt idx="3452">
                  <c:v>87.917061000000004</c:v>
                </c:pt>
                <c:pt idx="3453">
                  <c:v>87.795803000000006</c:v>
                </c:pt>
                <c:pt idx="3454">
                  <c:v>88.530323999999993</c:v>
                </c:pt>
                <c:pt idx="3455">
                  <c:v>88.344194000000002</c:v>
                </c:pt>
                <c:pt idx="3456">
                  <c:v>88.413398000000001</c:v>
                </c:pt>
                <c:pt idx="3457">
                  <c:v>88.528333000000003</c:v>
                </c:pt>
                <c:pt idx="3458">
                  <c:v>88.747467</c:v>
                </c:pt>
                <c:pt idx="3459">
                  <c:v>88.527135999999999</c:v>
                </c:pt>
                <c:pt idx="3460">
                  <c:v>88.116269000000003</c:v>
                </c:pt>
                <c:pt idx="3461">
                  <c:v>88.464843000000002</c:v>
                </c:pt>
                <c:pt idx="3462">
                  <c:v>88.374510000000001</c:v>
                </c:pt>
                <c:pt idx="3463">
                  <c:v>88.57347</c:v>
                </c:pt>
                <c:pt idx="3464">
                  <c:v>88.694742000000005</c:v>
                </c:pt>
                <c:pt idx="3465">
                  <c:v>88.279550999999998</c:v>
                </c:pt>
                <c:pt idx="3466">
                  <c:v>88.487565000000004</c:v>
                </c:pt>
                <c:pt idx="3467">
                  <c:v>88.392517999999995</c:v>
                </c:pt>
                <c:pt idx="3468">
                  <c:v>88.206311999999997</c:v>
                </c:pt>
                <c:pt idx="3469">
                  <c:v>88.673811000000001</c:v>
                </c:pt>
                <c:pt idx="3470">
                  <c:v>88.388591000000005</c:v>
                </c:pt>
                <c:pt idx="3471">
                  <c:v>88.378466000000003</c:v>
                </c:pt>
                <c:pt idx="3472">
                  <c:v>88.328332000000003</c:v>
                </c:pt>
                <c:pt idx="3473">
                  <c:v>88.771905000000004</c:v>
                </c:pt>
                <c:pt idx="3474">
                  <c:v>88.358958999999999</c:v>
                </c:pt>
                <c:pt idx="3475">
                  <c:v>88.125506000000001</c:v>
                </c:pt>
                <c:pt idx="3476">
                  <c:v>88.865039999999993</c:v>
                </c:pt>
                <c:pt idx="3477">
                  <c:v>88.677655000000001</c:v>
                </c:pt>
                <c:pt idx="3478">
                  <c:v>88.675363000000004</c:v>
                </c:pt>
                <c:pt idx="3479">
                  <c:v>88.665325999999993</c:v>
                </c:pt>
                <c:pt idx="3480">
                  <c:v>88.402668000000006</c:v>
                </c:pt>
                <c:pt idx="3481">
                  <c:v>89.030428000000001</c:v>
                </c:pt>
                <c:pt idx="3482">
                  <c:v>88.746054000000001</c:v>
                </c:pt>
                <c:pt idx="3483">
                  <c:v>88.947783000000001</c:v>
                </c:pt>
                <c:pt idx="3484">
                  <c:v>88.956526999999994</c:v>
                </c:pt>
                <c:pt idx="3485">
                  <c:v>88.723851999999994</c:v>
                </c:pt>
                <c:pt idx="3486">
                  <c:v>89.060530999999997</c:v>
                </c:pt>
                <c:pt idx="3487">
                  <c:v>88.645551999999995</c:v>
                </c:pt>
                <c:pt idx="3488">
                  <c:v>88.698052000000004</c:v>
                </c:pt>
                <c:pt idx="3489">
                  <c:v>88.873367000000002</c:v>
                </c:pt>
                <c:pt idx="3490">
                  <c:v>88.911806999999996</c:v>
                </c:pt>
                <c:pt idx="3491">
                  <c:v>88.906638000000001</c:v>
                </c:pt>
                <c:pt idx="3492">
                  <c:v>88.954701</c:v>
                </c:pt>
                <c:pt idx="3493">
                  <c:v>89.227418999999998</c:v>
                </c:pt>
                <c:pt idx="3494">
                  <c:v>89.092827</c:v>
                </c:pt>
                <c:pt idx="3495">
                  <c:v>88.853560999999999</c:v>
                </c:pt>
                <c:pt idx="3496">
                  <c:v>89.437948000000006</c:v>
                </c:pt>
                <c:pt idx="3497">
                  <c:v>88.849793000000005</c:v>
                </c:pt>
                <c:pt idx="3498">
                  <c:v>89.182029999999997</c:v>
                </c:pt>
                <c:pt idx="3499">
                  <c:v>89.100926000000001</c:v>
                </c:pt>
                <c:pt idx="3500">
                  <c:v>88.621335999999999</c:v>
                </c:pt>
                <c:pt idx="3501">
                  <c:v>89.617037999999994</c:v>
                </c:pt>
                <c:pt idx="3502">
                  <c:v>89.310879999999997</c:v>
                </c:pt>
                <c:pt idx="3503">
                  <c:v>89.174533999999994</c:v>
                </c:pt>
                <c:pt idx="3504">
                  <c:v>89.245566999999994</c:v>
                </c:pt>
                <c:pt idx="3505">
                  <c:v>89.222297999999995</c:v>
                </c:pt>
                <c:pt idx="3506">
                  <c:v>89.439798999999994</c:v>
                </c:pt>
                <c:pt idx="3507">
                  <c:v>89.302492000000001</c:v>
                </c:pt>
                <c:pt idx="3508">
                  <c:v>89.458883</c:v>
                </c:pt>
                <c:pt idx="3509">
                  <c:v>89.514594000000002</c:v>
                </c:pt>
                <c:pt idx="3510">
                  <c:v>89.397165999999999</c:v>
                </c:pt>
                <c:pt idx="3511">
                  <c:v>89.836776999999998</c:v>
                </c:pt>
                <c:pt idx="3512">
                  <c:v>89.636144000000002</c:v>
                </c:pt>
                <c:pt idx="3513">
                  <c:v>89.517920000000004</c:v>
                </c:pt>
                <c:pt idx="3514">
                  <c:v>89.626115999999996</c:v>
                </c:pt>
                <c:pt idx="3515">
                  <c:v>89.514517999999995</c:v>
                </c:pt>
                <c:pt idx="3516">
                  <c:v>89.803948000000005</c:v>
                </c:pt>
                <c:pt idx="3517">
                  <c:v>89.340197000000003</c:v>
                </c:pt>
                <c:pt idx="3518">
                  <c:v>89.512866000000002</c:v>
                </c:pt>
                <c:pt idx="3519">
                  <c:v>89.921206999999995</c:v>
                </c:pt>
                <c:pt idx="3520">
                  <c:v>89.862736999999996</c:v>
                </c:pt>
                <c:pt idx="3521">
                  <c:v>89.996594000000002</c:v>
                </c:pt>
                <c:pt idx="3522">
                  <c:v>90.078102000000001</c:v>
                </c:pt>
                <c:pt idx="3523">
                  <c:v>89.537867000000006</c:v>
                </c:pt>
                <c:pt idx="3524">
                  <c:v>89.971778999999998</c:v>
                </c:pt>
                <c:pt idx="3525">
                  <c:v>90.171982999999997</c:v>
                </c:pt>
                <c:pt idx="3526">
                  <c:v>90.273268999999999</c:v>
                </c:pt>
                <c:pt idx="3527">
                  <c:v>89.905845999999997</c:v>
                </c:pt>
                <c:pt idx="3528">
                  <c:v>90.161258000000004</c:v>
                </c:pt>
                <c:pt idx="3529">
                  <c:v>90.317058000000003</c:v>
                </c:pt>
                <c:pt idx="3530">
                  <c:v>89.829254000000006</c:v>
                </c:pt>
                <c:pt idx="3531">
                  <c:v>89.948802000000001</c:v>
                </c:pt>
                <c:pt idx="3532">
                  <c:v>90.237605000000002</c:v>
                </c:pt>
                <c:pt idx="3533">
                  <c:v>89.923686000000004</c:v>
                </c:pt>
                <c:pt idx="3534">
                  <c:v>90.282737999999995</c:v>
                </c:pt>
                <c:pt idx="3535">
                  <c:v>89.916810999999996</c:v>
                </c:pt>
                <c:pt idx="3536">
                  <c:v>89.642608999999993</c:v>
                </c:pt>
                <c:pt idx="3537">
                  <c:v>89.718998999999997</c:v>
                </c:pt>
                <c:pt idx="3538">
                  <c:v>89.965621999999996</c:v>
                </c:pt>
                <c:pt idx="3539">
                  <c:v>89.927597000000006</c:v>
                </c:pt>
                <c:pt idx="3540">
                  <c:v>89.804595000000006</c:v>
                </c:pt>
                <c:pt idx="3541">
                  <c:v>90.249435000000005</c:v>
                </c:pt>
                <c:pt idx="3542">
                  <c:v>89.837843000000007</c:v>
                </c:pt>
                <c:pt idx="3543">
                  <c:v>90.220059000000006</c:v>
                </c:pt>
                <c:pt idx="3544">
                  <c:v>90.558115999999998</c:v>
                </c:pt>
                <c:pt idx="3545">
                  <c:v>90.314791999999997</c:v>
                </c:pt>
                <c:pt idx="3546">
                  <c:v>90.662940000000006</c:v>
                </c:pt>
                <c:pt idx="3547">
                  <c:v>90.093997999999999</c:v>
                </c:pt>
                <c:pt idx="3548">
                  <c:v>90.241107</c:v>
                </c:pt>
                <c:pt idx="3549">
                  <c:v>90.458578000000003</c:v>
                </c:pt>
                <c:pt idx="3550">
                  <c:v>90.526798999999997</c:v>
                </c:pt>
                <c:pt idx="3551">
                  <c:v>90.401329000000004</c:v>
                </c:pt>
                <c:pt idx="3552">
                  <c:v>90.421687000000006</c:v>
                </c:pt>
                <c:pt idx="3553">
                  <c:v>90.544381999999999</c:v>
                </c:pt>
                <c:pt idx="3554">
                  <c:v>90.325710999999998</c:v>
                </c:pt>
                <c:pt idx="3555">
                  <c:v>90.375703999999999</c:v>
                </c:pt>
                <c:pt idx="3556">
                  <c:v>90.317824000000002</c:v>
                </c:pt>
                <c:pt idx="3557">
                  <c:v>90.097004999999996</c:v>
                </c:pt>
                <c:pt idx="3558">
                  <c:v>90.385953999999998</c:v>
                </c:pt>
                <c:pt idx="3559">
                  <c:v>90.563488000000007</c:v>
                </c:pt>
                <c:pt idx="3560">
                  <c:v>90.442138999999997</c:v>
                </c:pt>
                <c:pt idx="3561">
                  <c:v>90.656318999999996</c:v>
                </c:pt>
                <c:pt idx="3562">
                  <c:v>90.684686999999997</c:v>
                </c:pt>
                <c:pt idx="3563">
                  <c:v>90.716417000000007</c:v>
                </c:pt>
                <c:pt idx="3564">
                  <c:v>90.886221000000006</c:v>
                </c:pt>
                <c:pt idx="3565">
                  <c:v>90.951701999999997</c:v>
                </c:pt>
                <c:pt idx="3566">
                  <c:v>90.551793000000004</c:v>
                </c:pt>
                <c:pt idx="3567">
                  <c:v>90.927657999999994</c:v>
                </c:pt>
                <c:pt idx="3568">
                  <c:v>91.146246000000005</c:v>
                </c:pt>
                <c:pt idx="3569">
                  <c:v>91.442259000000007</c:v>
                </c:pt>
                <c:pt idx="3570">
                  <c:v>90.756230000000002</c:v>
                </c:pt>
                <c:pt idx="3571">
                  <c:v>90.546664000000007</c:v>
                </c:pt>
                <c:pt idx="3572">
                  <c:v>90.542430999999993</c:v>
                </c:pt>
                <c:pt idx="3573">
                  <c:v>91.141247000000007</c:v>
                </c:pt>
                <c:pt idx="3574">
                  <c:v>91.022847999999996</c:v>
                </c:pt>
                <c:pt idx="3575">
                  <c:v>90.927154000000002</c:v>
                </c:pt>
                <c:pt idx="3576">
                  <c:v>91.190488999999999</c:v>
                </c:pt>
                <c:pt idx="3577">
                  <c:v>91.261803999999998</c:v>
                </c:pt>
                <c:pt idx="3578">
                  <c:v>91.158728999999994</c:v>
                </c:pt>
                <c:pt idx="3579">
                  <c:v>91.657763000000003</c:v>
                </c:pt>
                <c:pt idx="3580">
                  <c:v>91.124993000000003</c:v>
                </c:pt>
                <c:pt idx="3581">
                  <c:v>91.375552999999996</c:v>
                </c:pt>
                <c:pt idx="3582">
                  <c:v>91.400233</c:v>
                </c:pt>
                <c:pt idx="3583">
                  <c:v>91.376756999999998</c:v>
                </c:pt>
                <c:pt idx="3584">
                  <c:v>91.622482000000005</c:v>
                </c:pt>
                <c:pt idx="3585">
                  <c:v>91.508600000000001</c:v>
                </c:pt>
                <c:pt idx="3586">
                  <c:v>91.658088000000006</c:v>
                </c:pt>
                <c:pt idx="3587">
                  <c:v>91.417760000000001</c:v>
                </c:pt>
                <c:pt idx="3588">
                  <c:v>91.403540000000007</c:v>
                </c:pt>
                <c:pt idx="3589">
                  <c:v>91.528874999999999</c:v>
                </c:pt>
                <c:pt idx="3590">
                  <c:v>91.561295000000001</c:v>
                </c:pt>
                <c:pt idx="3591">
                  <c:v>91.721525</c:v>
                </c:pt>
                <c:pt idx="3592">
                  <c:v>91.565021999999999</c:v>
                </c:pt>
                <c:pt idx="3593">
                  <c:v>91.586335000000005</c:v>
                </c:pt>
                <c:pt idx="3594">
                  <c:v>91.893707000000006</c:v>
                </c:pt>
                <c:pt idx="3595">
                  <c:v>91.421052000000003</c:v>
                </c:pt>
                <c:pt idx="3596">
                  <c:v>91.823176000000004</c:v>
                </c:pt>
                <c:pt idx="3597">
                  <c:v>91.208192999999994</c:v>
                </c:pt>
                <c:pt idx="3598">
                  <c:v>91.759512000000001</c:v>
                </c:pt>
                <c:pt idx="3599">
                  <c:v>91.917511000000005</c:v>
                </c:pt>
                <c:pt idx="3600">
                  <c:v>91.564051000000006</c:v>
                </c:pt>
                <c:pt idx="3601">
                  <c:v>91.902264000000002</c:v>
                </c:pt>
                <c:pt idx="3602">
                  <c:v>91.555779999999999</c:v>
                </c:pt>
                <c:pt idx="3603">
                  <c:v>91.908184000000006</c:v>
                </c:pt>
                <c:pt idx="3604">
                  <c:v>91.808394000000007</c:v>
                </c:pt>
                <c:pt idx="3605">
                  <c:v>91.720855999999998</c:v>
                </c:pt>
                <c:pt idx="3606">
                  <c:v>91.708477000000002</c:v>
                </c:pt>
                <c:pt idx="3607">
                  <c:v>91.999088</c:v>
                </c:pt>
                <c:pt idx="3608">
                  <c:v>91.850740999999999</c:v>
                </c:pt>
                <c:pt idx="3609">
                  <c:v>91.991039000000001</c:v>
                </c:pt>
                <c:pt idx="3610">
                  <c:v>91.792067000000003</c:v>
                </c:pt>
                <c:pt idx="3611">
                  <c:v>92.036034999999998</c:v>
                </c:pt>
                <c:pt idx="3612">
                  <c:v>91.993673999999999</c:v>
                </c:pt>
                <c:pt idx="3613">
                  <c:v>92.313338999999999</c:v>
                </c:pt>
                <c:pt idx="3614">
                  <c:v>92.731138000000001</c:v>
                </c:pt>
                <c:pt idx="3615">
                  <c:v>92.135319999999993</c:v>
                </c:pt>
                <c:pt idx="3616">
                  <c:v>92.283580000000001</c:v>
                </c:pt>
                <c:pt idx="3617">
                  <c:v>91.963875000000002</c:v>
                </c:pt>
                <c:pt idx="3618">
                  <c:v>91.935755</c:v>
                </c:pt>
                <c:pt idx="3619">
                  <c:v>92.371984999999995</c:v>
                </c:pt>
                <c:pt idx="3620">
                  <c:v>91.909994999999995</c:v>
                </c:pt>
                <c:pt idx="3621">
                  <c:v>92.354517999999999</c:v>
                </c:pt>
                <c:pt idx="3622">
                  <c:v>92.201116999999996</c:v>
                </c:pt>
                <c:pt idx="3623">
                  <c:v>92.149511000000004</c:v>
                </c:pt>
                <c:pt idx="3624">
                  <c:v>91.828969999999998</c:v>
                </c:pt>
                <c:pt idx="3625">
                  <c:v>92.167242000000002</c:v>
                </c:pt>
                <c:pt idx="3626">
                  <c:v>92.579745000000003</c:v>
                </c:pt>
                <c:pt idx="3627">
                  <c:v>92.341643000000005</c:v>
                </c:pt>
                <c:pt idx="3628">
                  <c:v>92.549679999999995</c:v>
                </c:pt>
                <c:pt idx="3629">
                  <c:v>92.569401999999997</c:v>
                </c:pt>
                <c:pt idx="3630">
                  <c:v>92.153518000000005</c:v>
                </c:pt>
                <c:pt idx="3631">
                  <c:v>92.449668000000003</c:v>
                </c:pt>
                <c:pt idx="3632">
                  <c:v>92.563888000000006</c:v>
                </c:pt>
                <c:pt idx="3633">
                  <c:v>92.296317000000002</c:v>
                </c:pt>
                <c:pt idx="3634">
                  <c:v>92.504462000000004</c:v>
                </c:pt>
                <c:pt idx="3635">
                  <c:v>92.565269000000001</c:v>
                </c:pt>
                <c:pt idx="3636">
                  <c:v>92.887238999999994</c:v>
                </c:pt>
                <c:pt idx="3637">
                  <c:v>92.731333000000006</c:v>
                </c:pt>
                <c:pt idx="3638">
                  <c:v>92.721664000000004</c:v>
                </c:pt>
                <c:pt idx="3639">
                  <c:v>92.962091000000001</c:v>
                </c:pt>
                <c:pt idx="3640">
                  <c:v>92.646803000000006</c:v>
                </c:pt>
                <c:pt idx="3641">
                  <c:v>93.050956999999997</c:v>
                </c:pt>
                <c:pt idx="3642">
                  <c:v>93.042130999999998</c:v>
                </c:pt>
                <c:pt idx="3643">
                  <c:v>93.075440999999998</c:v>
                </c:pt>
                <c:pt idx="3644">
                  <c:v>93.006738999999996</c:v>
                </c:pt>
                <c:pt idx="3645">
                  <c:v>92.620104999999995</c:v>
                </c:pt>
                <c:pt idx="3646">
                  <c:v>93.075878000000003</c:v>
                </c:pt>
                <c:pt idx="3647">
                  <c:v>92.985083000000003</c:v>
                </c:pt>
                <c:pt idx="3648">
                  <c:v>92.926811999999998</c:v>
                </c:pt>
                <c:pt idx="3649">
                  <c:v>93.182236000000003</c:v>
                </c:pt>
                <c:pt idx="3650">
                  <c:v>93.065220999999994</c:v>
                </c:pt>
                <c:pt idx="3651">
                  <c:v>93.091003999999998</c:v>
                </c:pt>
                <c:pt idx="3652">
                  <c:v>92.856077999999997</c:v>
                </c:pt>
                <c:pt idx="3653">
                  <c:v>92.882185000000007</c:v>
                </c:pt>
                <c:pt idx="3654">
                  <c:v>93.081308000000007</c:v>
                </c:pt>
                <c:pt idx="3655">
                  <c:v>92.666803999999999</c:v>
                </c:pt>
                <c:pt idx="3656">
                  <c:v>93.013300999999998</c:v>
                </c:pt>
                <c:pt idx="3657">
                  <c:v>93.057934000000003</c:v>
                </c:pt>
                <c:pt idx="3658">
                  <c:v>93.111609999999999</c:v>
                </c:pt>
                <c:pt idx="3659">
                  <c:v>93.233716999999999</c:v>
                </c:pt>
                <c:pt idx="3660">
                  <c:v>93.339787000000001</c:v>
                </c:pt>
                <c:pt idx="3661">
                  <c:v>93.407684000000003</c:v>
                </c:pt>
                <c:pt idx="3662">
                  <c:v>93.073364999999995</c:v>
                </c:pt>
                <c:pt idx="3663">
                  <c:v>93.350234999999998</c:v>
                </c:pt>
                <c:pt idx="3664">
                  <c:v>93.547081000000006</c:v>
                </c:pt>
                <c:pt idx="3665">
                  <c:v>93.367435</c:v>
                </c:pt>
                <c:pt idx="3666">
                  <c:v>93.145478999999995</c:v>
                </c:pt>
                <c:pt idx="3667">
                  <c:v>93.250992999999994</c:v>
                </c:pt>
                <c:pt idx="3668">
                  <c:v>93.023750000000007</c:v>
                </c:pt>
                <c:pt idx="3669">
                  <c:v>93.643264000000002</c:v>
                </c:pt>
                <c:pt idx="3670">
                  <c:v>93.208764000000002</c:v>
                </c:pt>
                <c:pt idx="3671">
                  <c:v>93.341002000000003</c:v>
                </c:pt>
                <c:pt idx="3672">
                  <c:v>93.513666000000001</c:v>
                </c:pt>
                <c:pt idx="3673">
                  <c:v>93.445176000000004</c:v>
                </c:pt>
                <c:pt idx="3674">
                  <c:v>93.687299999999993</c:v>
                </c:pt>
                <c:pt idx="3675">
                  <c:v>93.448993000000002</c:v>
                </c:pt>
                <c:pt idx="3676">
                  <c:v>93.644566999999995</c:v>
                </c:pt>
                <c:pt idx="3677">
                  <c:v>93.765585000000002</c:v>
                </c:pt>
                <c:pt idx="3678">
                  <c:v>93.678422999999995</c:v>
                </c:pt>
                <c:pt idx="3679">
                  <c:v>93.649192999999997</c:v>
                </c:pt>
                <c:pt idx="3680">
                  <c:v>93.428954000000004</c:v>
                </c:pt>
                <c:pt idx="3681">
                  <c:v>93.529274999999998</c:v>
                </c:pt>
                <c:pt idx="3682">
                  <c:v>93.530247000000003</c:v>
                </c:pt>
                <c:pt idx="3683">
                  <c:v>93.616923</c:v>
                </c:pt>
                <c:pt idx="3684">
                  <c:v>93.749876</c:v>
                </c:pt>
                <c:pt idx="3685">
                  <c:v>93.703263000000007</c:v>
                </c:pt>
                <c:pt idx="3686">
                  <c:v>93.782134999999997</c:v>
                </c:pt>
                <c:pt idx="3687">
                  <c:v>93.467257000000004</c:v>
                </c:pt>
                <c:pt idx="3688">
                  <c:v>93.406206999999995</c:v>
                </c:pt>
                <c:pt idx="3689">
                  <c:v>93.737560000000002</c:v>
                </c:pt>
                <c:pt idx="3690">
                  <c:v>93.561735999999996</c:v>
                </c:pt>
                <c:pt idx="3691">
                  <c:v>94.028637000000003</c:v>
                </c:pt>
                <c:pt idx="3692">
                  <c:v>93.944180000000003</c:v>
                </c:pt>
                <c:pt idx="3693">
                  <c:v>94.046082999999996</c:v>
                </c:pt>
                <c:pt idx="3694">
                  <c:v>94.277927000000005</c:v>
                </c:pt>
                <c:pt idx="3695">
                  <c:v>94.452714</c:v>
                </c:pt>
                <c:pt idx="3696">
                  <c:v>94.411272999999994</c:v>
                </c:pt>
                <c:pt idx="3697">
                  <c:v>94.284469000000001</c:v>
                </c:pt>
                <c:pt idx="3698">
                  <c:v>94.037476999999996</c:v>
                </c:pt>
                <c:pt idx="3699">
                  <c:v>94.109269999999995</c:v>
                </c:pt>
                <c:pt idx="3700">
                  <c:v>94.187826000000001</c:v>
                </c:pt>
                <c:pt idx="3701">
                  <c:v>94.382189999999994</c:v>
                </c:pt>
                <c:pt idx="3702">
                  <c:v>94.191892999999993</c:v>
                </c:pt>
                <c:pt idx="3703">
                  <c:v>93.888070999999997</c:v>
                </c:pt>
                <c:pt idx="3704">
                  <c:v>94.245649999999998</c:v>
                </c:pt>
                <c:pt idx="3705">
                  <c:v>94.453934000000004</c:v>
                </c:pt>
                <c:pt idx="3706">
                  <c:v>94.755876000000001</c:v>
                </c:pt>
                <c:pt idx="3707">
                  <c:v>94.709197000000003</c:v>
                </c:pt>
                <c:pt idx="3708">
                  <c:v>94.639021</c:v>
                </c:pt>
                <c:pt idx="3709">
                  <c:v>94.753737000000001</c:v>
                </c:pt>
                <c:pt idx="3710">
                  <c:v>94.565713000000002</c:v>
                </c:pt>
                <c:pt idx="3711">
                  <c:v>94.536114999999995</c:v>
                </c:pt>
                <c:pt idx="3712">
                  <c:v>94.928274999999999</c:v>
                </c:pt>
                <c:pt idx="3713">
                  <c:v>94.642549000000002</c:v>
                </c:pt>
                <c:pt idx="3714">
                  <c:v>94.486174000000005</c:v>
                </c:pt>
                <c:pt idx="3715">
                  <c:v>94.464061999999998</c:v>
                </c:pt>
                <c:pt idx="3716">
                  <c:v>94.571695000000005</c:v>
                </c:pt>
                <c:pt idx="3717">
                  <c:v>94.858521999999994</c:v>
                </c:pt>
                <c:pt idx="3718">
                  <c:v>94.97081</c:v>
                </c:pt>
                <c:pt idx="3719">
                  <c:v>95.066449000000006</c:v>
                </c:pt>
                <c:pt idx="3720">
                  <c:v>94.879842999999994</c:v>
                </c:pt>
                <c:pt idx="3721">
                  <c:v>95.009855000000002</c:v>
                </c:pt>
                <c:pt idx="3722">
                  <c:v>94.915378000000004</c:v>
                </c:pt>
                <c:pt idx="3723">
                  <c:v>94.624720999999994</c:v>
                </c:pt>
                <c:pt idx="3724">
                  <c:v>94.875613000000001</c:v>
                </c:pt>
                <c:pt idx="3725">
                  <c:v>94.72627</c:v>
                </c:pt>
                <c:pt idx="3726">
                  <c:v>94.564454999999995</c:v>
                </c:pt>
                <c:pt idx="3727">
                  <c:v>94.877782999999994</c:v>
                </c:pt>
                <c:pt idx="3728">
                  <c:v>94.840451999999999</c:v>
                </c:pt>
                <c:pt idx="3729">
                  <c:v>94.862612999999996</c:v>
                </c:pt>
                <c:pt idx="3730">
                  <c:v>94.949577000000005</c:v>
                </c:pt>
                <c:pt idx="3731">
                  <c:v>95.187156000000002</c:v>
                </c:pt>
                <c:pt idx="3732">
                  <c:v>94.919725999999997</c:v>
                </c:pt>
                <c:pt idx="3733">
                  <c:v>94.744714999999999</c:v>
                </c:pt>
                <c:pt idx="3734">
                  <c:v>95.090565999999995</c:v>
                </c:pt>
                <c:pt idx="3735">
                  <c:v>95.233603000000002</c:v>
                </c:pt>
                <c:pt idx="3736">
                  <c:v>95.398467999999994</c:v>
                </c:pt>
                <c:pt idx="3737">
                  <c:v>95.647823000000002</c:v>
                </c:pt>
                <c:pt idx="3738">
                  <c:v>95.715597000000002</c:v>
                </c:pt>
                <c:pt idx="3739">
                  <c:v>95.731075000000004</c:v>
                </c:pt>
                <c:pt idx="3740">
                  <c:v>95.073925000000003</c:v>
                </c:pt>
                <c:pt idx="3741">
                  <c:v>95.172252</c:v>
                </c:pt>
                <c:pt idx="3742">
                  <c:v>95.315558999999993</c:v>
                </c:pt>
                <c:pt idx="3743">
                  <c:v>94.956524999999999</c:v>
                </c:pt>
                <c:pt idx="3744">
                  <c:v>95.508624999999995</c:v>
                </c:pt>
                <c:pt idx="3745">
                  <c:v>95.288987000000006</c:v>
                </c:pt>
                <c:pt idx="3746">
                  <c:v>95.384778999999995</c:v>
                </c:pt>
                <c:pt idx="3747">
                  <c:v>95.287643000000003</c:v>
                </c:pt>
                <c:pt idx="3748">
                  <c:v>95.264930000000007</c:v>
                </c:pt>
                <c:pt idx="3749">
                  <c:v>95.655261999999993</c:v>
                </c:pt>
                <c:pt idx="3750">
                  <c:v>95.168643000000003</c:v>
                </c:pt>
                <c:pt idx="3751">
                  <c:v>95.378444000000002</c:v>
                </c:pt>
                <c:pt idx="3752">
                  <c:v>95.051765000000003</c:v>
                </c:pt>
                <c:pt idx="3753">
                  <c:v>95.117965999999996</c:v>
                </c:pt>
                <c:pt idx="3754">
                  <c:v>95.387607000000003</c:v>
                </c:pt>
                <c:pt idx="3755">
                  <c:v>95.117604999999998</c:v>
                </c:pt>
                <c:pt idx="3756">
                  <c:v>95.301321000000002</c:v>
                </c:pt>
                <c:pt idx="3757">
                  <c:v>95.430278000000001</c:v>
                </c:pt>
                <c:pt idx="3758">
                  <c:v>95.566360000000003</c:v>
                </c:pt>
                <c:pt idx="3759">
                  <c:v>95.876896000000002</c:v>
                </c:pt>
                <c:pt idx="3760">
                  <c:v>95.769468000000003</c:v>
                </c:pt>
                <c:pt idx="3761">
                  <c:v>95.750668000000005</c:v>
                </c:pt>
                <c:pt idx="3762">
                  <c:v>95.923272999999995</c:v>
                </c:pt>
                <c:pt idx="3763">
                  <c:v>95.822933000000006</c:v>
                </c:pt>
                <c:pt idx="3764">
                  <c:v>95.910213999999996</c:v>
                </c:pt>
                <c:pt idx="3765">
                  <c:v>95.634641999999999</c:v>
                </c:pt>
                <c:pt idx="3766">
                  <c:v>95.875372999999996</c:v>
                </c:pt>
                <c:pt idx="3767">
                  <c:v>95.825221999999997</c:v>
                </c:pt>
                <c:pt idx="3768">
                  <c:v>95.704158000000007</c:v>
                </c:pt>
                <c:pt idx="3769">
                  <c:v>95.847683000000004</c:v>
                </c:pt>
                <c:pt idx="3770">
                  <c:v>95.926068000000001</c:v>
                </c:pt>
                <c:pt idx="3771">
                  <c:v>95.963564000000005</c:v>
                </c:pt>
                <c:pt idx="3772">
                  <c:v>96.241033999999999</c:v>
                </c:pt>
                <c:pt idx="3773">
                  <c:v>95.873357999999996</c:v>
                </c:pt>
                <c:pt idx="3774">
                  <c:v>96.174852000000001</c:v>
                </c:pt>
                <c:pt idx="3775">
                  <c:v>96.227703000000005</c:v>
                </c:pt>
                <c:pt idx="3776">
                  <c:v>96.026826999999997</c:v>
                </c:pt>
                <c:pt idx="3777">
                  <c:v>96.242975999999999</c:v>
                </c:pt>
                <c:pt idx="3778">
                  <c:v>96.218294999999998</c:v>
                </c:pt>
                <c:pt idx="3779">
                  <c:v>96.350443999999996</c:v>
                </c:pt>
                <c:pt idx="3780">
                  <c:v>96.328308000000007</c:v>
                </c:pt>
                <c:pt idx="3781">
                  <c:v>96.233018999999999</c:v>
                </c:pt>
                <c:pt idx="3782">
                  <c:v>96.063759000000005</c:v>
                </c:pt>
                <c:pt idx="3783">
                  <c:v>95.904205000000005</c:v>
                </c:pt>
                <c:pt idx="3784">
                  <c:v>96.356309999999993</c:v>
                </c:pt>
                <c:pt idx="3785">
                  <c:v>96.257768999999996</c:v>
                </c:pt>
                <c:pt idx="3786">
                  <c:v>96.169863000000007</c:v>
                </c:pt>
                <c:pt idx="3787">
                  <c:v>96.382065999999995</c:v>
                </c:pt>
                <c:pt idx="3788">
                  <c:v>96.613552999999996</c:v>
                </c:pt>
                <c:pt idx="3789">
                  <c:v>96.387266999999994</c:v>
                </c:pt>
                <c:pt idx="3790">
                  <c:v>96.211800999999994</c:v>
                </c:pt>
                <c:pt idx="3791">
                  <c:v>96.376893999999993</c:v>
                </c:pt>
                <c:pt idx="3792">
                  <c:v>96.817762000000002</c:v>
                </c:pt>
                <c:pt idx="3793">
                  <c:v>96.351493000000005</c:v>
                </c:pt>
                <c:pt idx="3794">
                  <c:v>96.146753000000004</c:v>
                </c:pt>
                <c:pt idx="3795">
                  <c:v>96.205701000000005</c:v>
                </c:pt>
                <c:pt idx="3796">
                  <c:v>96.556551999999996</c:v>
                </c:pt>
                <c:pt idx="3797">
                  <c:v>96.318231999999995</c:v>
                </c:pt>
                <c:pt idx="3798">
                  <c:v>96.646856999999997</c:v>
                </c:pt>
                <c:pt idx="3799">
                  <c:v>97.342467999999997</c:v>
                </c:pt>
                <c:pt idx="3800">
                  <c:v>97.011162999999996</c:v>
                </c:pt>
                <c:pt idx="3801">
                  <c:v>97.174081999999999</c:v>
                </c:pt>
                <c:pt idx="3802">
                  <c:v>97.131444999999999</c:v>
                </c:pt>
                <c:pt idx="3803">
                  <c:v>97.134870000000006</c:v>
                </c:pt>
                <c:pt idx="3804">
                  <c:v>97.526919000000007</c:v>
                </c:pt>
                <c:pt idx="3805">
                  <c:v>97.303717000000006</c:v>
                </c:pt>
                <c:pt idx="3806">
                  <c:v>97.187758000000002</c:v>
                </c:pt>
                <c:pt idx="3807">
                  <c:v>97.189115000000001</c:v>
                </c:pt>
                <c:pt idx="3808">
                  <c:v>96.994534999999999</c:v>
                </c:pt>
                <c:pt idx="3809">
                  <c:v>97.340804000000006</c:v>
                </c:pt>
                <c:pt idx="3810">
                  <c:v>97.117046999999999</c:v>
                </c:pt>
                <c:pt idx="3811">
                  <c:v>97.194868999999997</c:v>
                </c:pt>
                <c:pt idx="3812">
                  <c:v>97.375997999999996</c:v>
                </c:pt>
                <c:pt idx="3813">
                  <c:v>97.255679999999998</c:v>
                </c:pt>
                <c:pt idx="3814">
                  <c:v>96.952995000000001</c:v>
                </c:pt>
                <c:pt idx="3815">
                  <c:v>97.182793000000004</c:v>
                </c:pt>
                <c:pt idx="3816">
                  <c:v>96.777666999999994</c:v>
                </c:pt>
                <c:pt idx="3817">
                  <c:v>96.656889000000007</c:v>
                </c:pt>
                <c:pt idx="3818">
                  <c:v>96.316678999999993</c:v>
                </c:pt>
                <c:pt idx="3819">
                  <c:v>96.891672999999997</c:v>
                </c:pt>
                <c:pt idx="3820">
                  <c:v>96.954333000000005</c:v>
                </c:pt>
                <c:pt idx="3821">
                  <c:v>96.837459999999993</c:v>
                </c:pt>
                <c:pt idx="3822">
                  <c:v>97.173399000000003</c:v>
                </c:pt>
                <c:pt idx="3823">
                  <c:v>96.849518000000003</c:v>
                </c:pt>
                <c:pt idx="3824">
                  <c:v>97.398306000000005</c:v>
                </c:pt>
                <c:pt idx="3825">
                  <c:v>97.130015</c:v>
                </c:pt>
                <c:pt idx="3826">
                  <c:v>97.271957999999998</c:v>
                </c:pt>
                <c:pt idx="3827">
                  <c:v>97.205917999999997</c:v>
                </c:pt>
                <c:pt idx="3828">
                  <c:v>97.013540000000006</c:v>
                </c:pt>
                <c:pt idx="3829">
                  <c:v>97.104788999999997</c:v>
                </c:pt>
                <c:pt idx="3830">
                  <c:v>97.419518999999994</c:v>
                </c:pt>
                <c:pt idx="3831">
                  <c:v>97.480656999999994</c:v>
                </c:pt>
                <c:pt idx="3832">
                  <c:v>97.605705999999998</c:v>
                </c:pt>
                <c:pt idx="3833">
                  <c:v>97.599860000000007</c:v>
                </c:pt>
                <c:pt idx="3834">
                  <c:v>97.648296000000002</c:v>
                </c:pt>
                <c:pt idx="3835">
                  <c:v>97.415158000000005</c:v>
                </c:pt>
                <c:pt idx="3836">
                  <c:v>97.671518000000006</c:v>
                </c:pt>
                <c:pt idx="3837">
                  <c:v>97.994791000000006</c:v>
                </c:pt>
                <c:pt idx="3838">
                  <c:v>97.339260999999993</c:v>
                </c:pt>
                <c:pt idx="3839">
                  <c:v>98.094994999999997</c:v>
                </c:pt>
                <c:pt idx="3840">
                  <c:v>97.545843000000005</c:v>
                </c:pt>
                <c:pt idx="3841">
                  <c:v>97.493307000000001</c:v>
                </c:pt>
                <c:pt idx="3842">
                  <c:v>97.718202000000005</c:v>
                </c:pt>
                <c:pt idx="3843">
                  <c:v>97.536496999999997</c:v>
                </c:pt>
                <c:pt idx="3844">
                  <c:v>97.910314</c:v>
                </c:pt>
                <c:pt idx="3845">
                  <c:v>98.062629999999999</c:v>
                </c:pt>
                <c:pt idx="3846">
                  <c:v>98.078076999999993</c:v>
                </c:pt>
                <c:pt idx="3847">
                  <c:v>97.836008000000007</c:v>
                </c:pt>
                <c:pt idx="3848">
                  <c:v>97.648448999999999</c:v>
                </c:pt>
                <c:pt idx="3849">
                  <c:v>98.017561999999998</c:v>
                </c:pt>
                <c:pt idx="3850">
                  <c:v>98.211888999999999</c:v>
                </c:pt>
                <c:pt idx="3851">
                  <c:v>98.280783</c:v>
                </c:pt>
                <c:pt idx="3852">
                  <c:v>98.600499999999997</c:v>
                </c:pt>
                <c:pt idx="3853">
                  <c:v>98.225579999999994</c:v>
                </c:pt>
                <c:pt idx="3854">
                  <c:v>98.273071999999999</c:v>
                </c:pt>
                <c:pt idx="3855">
                  <c:v>98.246639999999999</c:v>
                </c:pt>
                <c:pt idx="3856">
                  <c:v>98.151318000000003</c:v>
                </c:pt>
                <c:pt idx="3857">
                  <c:v>98.468424999999996</c:v>
                </c:pt>
                <c:pt idx="3858">
                  <c:v>97.824112</c:v>
                </c:pt>
                <c:pt idx="3859">
                  <c:v>97.814639999999997</c:v>
                </c:pt>
                <c:pt idx="3860">
                  <c:v>98.330124999999995</c:v>
                </c:pt>
                <c:pt idx="3861">
                  <c:v>97.931743999999995</c:v>
                </c:pt>
                <c:pt idx="3862">
                  <c:v>98.420012</c:v>
                </c:pt>
                <c:pt idx="3863">
                  <c:v>98.029131000000007</c:v>
                </c:pt>
                <c:pt idx="3864">
                  <c:v>98.464016999999998</c:v>
                </c:pt>
                <c:pt idx="3865">
                  <c:v>98.317223999999996</c:v>
                </c:pt>
                <c:pt idx="3866">
                  <c:v>98.208326999999997</c:v>
                </c:pt>
                <c:pt idx="3867">
                  <c:v>98.756721999999996</c:v>
                </c:pt>
                <c:pt idx="3868">
                  <c:v>98.317976000000002</c:v>
                </c:pt>
                <c:pt idx="3869">
                  <c:v>98.272278</c:v>
                </c:pt>
                <c:pt idx="3870">
                  <c:v>98.424428000000006</c:v>
                </c:pt>
                <c:pt idx="3871">
                  <c:v>98.390343999999999</c:v>
                </c:pt>
                <c:pt idx="3872">
                  <c:v>98.888184999999993</c:v>
                </c:pt>
                <c:pt idx="3873">
                  <c:v>98.842665999999994</c:v>
                </c:pt>
                <c:pt idx="3874">
                  <c:v>98.889002000000005</c:v>
                </c:pt>
                <c:pt idx="3875">
                  <c:v>98.559251000000003</c:v>
                </c:pt>
                <c:pt idx="3876">
                  <c:v>98.469939999999994</c:v>
                </c:pt>
                <c:pt idx="3877">
                  <c:v>98.955871999999999</c:v>
                </c:pt>
                <c:pt idx="3878">
                  <c:v>98.628587999999993</c:v>
                </c:pt>
                <c:pt idx="3879">
                  <c:v>98.534006000000005</c:v>
                </c:pt>
                <c:pt idx="3880">
                  <c:v>99.077353000000002</c:v>
                </c:pt>
                <c:pt idx="3881">
                  <c:v>99.066916000000006</c:v>
                </c:pt>
                <c:pt idx="3882">
                  <c:v>99.054387000000006</c:v>
                </c:pt>
                <c:pt idx="3883">
                  <c:v>98.956283999999997</c:v>
                </c:pt>
                <c:pt idx="3884">
                  <c:v>99.215688</c:v>
                </c:pt>
                <c:pt idx="3885">
                  <c:v>98.961653999999996</c:v>
                </c:pt>
                <c:pt idx="3886">
                  <c:v>99.195431999999997</c:v>
                </c:pt>
                <c:pt idx="3887">
                  <c:v>99.655653999999998</c:v>
                </c:pt>
                <c:pt idx="3888">
                  <c:v>98.974396999999996</c:v>
                </c:pt>
                <c:pt idx="3889">
                  <c:v>99.109682000000006</c:v>
                </c:pt>
                <c:pt idx="3890">
                  <c:v>99.049470999999997</c:v>
                </c:pt>
                <c:pt idx="3891">
                  <c:v>99.055642000000006</c:v>
                </c:pt>
                <c:pt idx="3892">
                  <c:v>98.848788999999996</c:v>
                </c:pt>
                <c:pt idx="3893">
                  <c:v>98.349885</c:v>
                </c:pt>
                <c:pt idx="3894">
                  <c:v>98.875100000000003</c:v>
                </c:pt>
                <c:pt idx="3895">
                  <c:v>98.895064000000005</c:v>
                </c:pt>
                <c:pt idx="3896">
                  <c:v>98.749395000000007</c:v>
                </c:pt>
                <c:pt idx="3897">
                  <c:v>99.165713999999994</c:v>
                </c:pt>
                <c:pt idx="3898">
                  <c:v>98.967629000000002</c:v>
                </c:pt>
                <c:pt idx="3899">
                  <c:v>99.023190999999997</c:v>
                </c:pt>
                <c:pt idx="3900">
                  <c:v>99.183869000000001</c:v>
                </c:pt>
                <c:pt idx="3901">
                  <c:v>99.240319</c:v>
                </c:pt>
                <c:pt idx="3902">
                  <c:v>99.119709999999998</c:v>
                </c:pt>
                <c:pt idx="3903">
                  <c:v>98.813488000000007</c:v>
                </c:pt>
                <c:pt idx="3904">
                  <c:v>98.954507000000007</c:v>
                </c:pt>
                <c:pt idx="3905">
                  <c:v>98.953824999999995</c:v>
                </c:pt>
                <c:pt idx="3906">
                  <c:v>99.154756000000006</c:v>
                </c:pt>
                <c:pt idx="3907">
                  <c:v>99.569419999999994</c:v>
                </c:pt>
                <c:pt idx="3908">
                  <c:v>99.407606999999999</c:v>
                </c:pt>
                <c:pt idx="3909">
                  <c:v>99.006837000000004</c:v>
                </c:pt>
                <c:pt idx="3910">
                  <c:v>99.693906999999996</c:v>
                </c:pt>
                <c:pt idx="3911">
                  <c:v>99.546863000000002</c:v>
                </c:pt>
                <c:pt idx="3912">
                  <c:v>99.395888999999997</c:v>
                </c:pt>
                <c:pt idx="3913">
                  <c:v>99.290567999999993</c:v>
                </c:pt>
                <c:pt idx="3914">
                  <c:v>99.471636000000004</c:v>
                </c:pt>
                <c:pt idx="3915">
                  <c:v>99.740370999999996</c:v>
                </c:pt>
                <c:pt idx="3916">
                  <c:v>99.774231999999998</c:v>
                </c:pt>
                <c:pt idx="3917">
                  <c:v>99.918651999999994</c:v>
                </c:pt>
                <c:pt idx="3918">
                  <c:v>99.735110000000006</c:v>
                </c:pt>
                <c:pt idx="3919">
                  <c:v>99.774054000000007</c:v>
                </c:pt>
                <c:pt idx="3920">
                  <c:v>99.499472999999995</c:v>
                </c:pt>
                <c:pt idx="3921">
                  <c:v>99.679015000000007</c:v>
                </c:pt>
                <c:pt idx="3922">
                  <c:v>99.267386999999999</c:v>
                </c:pt>
                <c:pt idx="3923">
                  <c:v>99.126292000000007</c:v>
                </c:pt>
                <c:pt idx="3924">
                  <c:v>100.032296</c:v>
                </c:pt>
                <c:pt idx="3925">
                  <c:v>99.767618999999996</c:v>
                </c:pt>
                <c:pt idx="3926">
                  <c:v>99.591916999999995</c:v>
                </c:pt>
                <c:pt idx="3927">
                  <c:v>100.03060600000001</c:v>
                </c:pt>
                <c:pt idx="3928">
                  <c:v>99.915780999999996</c:v>
                </c:pt>
                <c:pt idx="3929">
                  <c:v>100.382544</c:v>
                </c:pt>
                <c:pt idx="3930">
                  <c:v>100.21777299999999</c:v>
                </c:pt>
                <c:pt idx="3931">
                  <c:v>99.943028999999996</c:v>
                </c:pt>
                <c:pt idx="3932">
                  <c:v>100.493269</c:v>
                </c:pt>
                <c:pt idx="3933">
                  <c:v>100.11931199999999</c:v>
                </c:pt>
                <c:pt idx="3934">
                  <c:v>100.214912</c:v>
                </c:pt>
                <c:pt idx="3935">
                  <c:v>100.157509</c:v>
                </c:pt>
                <c:pt idx="3936">
                  <c:v>100.23162499999999</c:v>
                </c:pt>
                <c:pt idx="3937">
                  <c:v>99.930222000000001</c:v>
                </c:pt>
                <c:pt idx="3938">
                  <c:v>100.09548700000001</c:v>
                </c:pt>
                <c:pt idx="3939">
                  <c:v>100.21103100000001</c:v>
                </c:pt>
                <c:pt idx="3940">
                  <c:v>100.018732</c:v>
                </c:pt>
                <c:pt idx="3941">
                  <c:v>100.311498</c:v>
                </c:pt>
                <c:pt idx="3942">
                  <c:v>100.087682</c:v>
                </c:pt>
                <c:pt idx="3943">
                  <c:v>99.771552999999997</c:v>
                </c:pt>
                <c:pt idx="3944">
                  <c:v>100.362011</c:v>
                </c:pt>
                <c:pt idx="3945">
                  <c:v>100.299043</c:v>
                </c:pt>
                <c:pt idx="3946">
                  <c:v>100.214358</c:v>
                </c:pt>
                <c:pt idx="3947">
                  <c:v>100.464574</c:v>
                </c:pt>
                <c:pt idx="3948">
                  <c:v>100.42031799999999</c:v>
                </c:pt>
                <c:pt idx="3949">
                  <c:v>100.435284</c:v>
                </c:pt>
                <c:pt idx="3950">
                  <c:v>100.37808800000001</c:v>
                </c:pt>
                <c:pt idx="3951">
                  <c:v>100.44736899999999</c:v>
                </c:pt>
                <c:pt idx="3952">
                  <c:v>100.818555</c:v>
                </c:pt>
                <c:pt idx="3953">
                  <c:v>100.5192</c:v>
                </c:pt>
                <c:pt idx="3954">
                  <c:v>100.554022</c:v>
                </c:pt>
                <c:pt idx="3955">
                  <c:v>100.363831</c:v>
                </c:pt>
                <c:pt idx="3956">
                  <c:v>100.235259</c:v>
                </c:pt>
                <c:pt idx="3957">
                  <c:v>100.907551</c:v>
                </c:pt>
                <c:pt idx="3958">
                  <c:v>100.87527900000001</c:v>
                </c:pt>
                <c:pt idx="3959">
                  <c:v>100.774373</c:v>
                </c:pt>
                <c:pt idx="3960">
                  <c:v>100.81646499999999</c:v>
                </c:pt>
                <c:pt idx="3961">
                  <c:v>100.94063</c:v>
                </c:pt>
                <c:pt idx="3962">
                  <c:v>101.01249799999999</c:v>
                </c:pt>
                <c:pt idx="3963">
                  <c:v>100.798214</c:v>
                </c:pt>
                <c:pt idx="3964">
                  <c:v>100.56929100000001</c:v>
                </c:pt>
                <c:pt idx="3965">
                  <c:v>100.754068</c:v>
                </c:pt>
                <c:pt idx="3966">
                  <c:v>100.662384</c:v>
                </c:pt>
                <c:pt idx="3967">
                  <c:v>100.829814</c:v>
                </c:pt>
                <c:pt idx="3968">
                  <c:v>100.797184</c:v>
                </c:pt>
                <c:pt idx="3969">
                  <c:v>100.860443</c:v>
                </c:pt>
                <c:pt idx="3970">
                  <c:v>101.037195</c:v>
                </c:pt>
                <c:pt idx="3971">
                  <c:v>101.16436</c:v>
                </c:pt>
                <c:pt idx="3972">
                  <c:v>101.158469</c:v>
                </c:pt>
                <c:pt idx="3973">
                  <c:v>100.732161</c:v>
                </c:pt>
                <c:pt idx="3974">
                  <c:v>101.14939699999999</c:v>
                </c:pt>
                <c:pt idx="3975">
                  <c:v>101.006187</c:v>
                </c:pt>
                <c:pt idx="3976">
                  <c:v>100.893153</c:v>
                </c:pt>
                <c:pt idx="3977">
                  <c:v>100.911103</c:v>
                </c:pt>
                <c:pt idx="3978">
                  <c:v>101.202367</c:v>
                </c:pt>
                <c:pt idx="3979">
                  <c:v>100.926613</c:v>
                </c:pt>
                <c:pt idx="3980">
                  <c:v>101.15247599999999</c:v>
                </c:pt>
                <c:pt idx="3981">
                  <c:v>101.306202</c:v>
                </c:pt>
                <c:pt idx="3982">
                  <c:v>101.399496</c:v>
                </c:pt>
                <c:pt idx="3983">
                  <c:v>101.148686</c:v>
                </c:pt>
                <c:pt idx="3984">
                  <c:v>101.562264</c:v>
                </c:pt>
                <c:pt idx="3985">
                  <c:v>101.456435</c:v>
                </c:pt>
                <c:pt idx="3986">
                  <c:v>101.18528999999999</c:v>
                </c:pt>
                <c:pt idx="3987">
                  <c:v>101.730587</c:v>
                </c:pt>
                <c:pt idx="3988">
                  <c:v>101.556258</c:v>
                </c:pt>
                <c:pt idx="3989">
                  <c:v>101.677752</c:v>
                </c:pt>
                <c:pt idx="3990">
                  <c:v>101.630465</c:v>
                </c:pt>
                <c:pt idx="3991">
                  <c:v>101.508531</c:v>
                </c:pt>
                <c:pt idx="3992">
                  <c:v>101.842544</c:v>
                </c:pt>
                <c:pt idx="3993">
                  <c:v>101.562743</c:v>
                </c:pt>
                <c:pt idx="3994">
                  <c:v>101.606979</c:v>
                </c:pt>
                <c:pt idx="3995">
                  <c:v>101.434769</c:v>
                </c:pt>
                <c:pt idx="3996">
                  <c:v>101.55772</c:v>
                </c:pt>
                <c:pt idx="3997">
                  <c:v>101.48768099999999</c:v>
                </c:pt>
                <c:pt idx="3998">
                  <c:v>101.699212</c:v>
                </c:pt>
                <c:pt idx="3999">
                  <c:v>102.073019</c:v>
                </c:pt>
                <c:pt idx="4000">
                  <c:v>102.263711</c:v>
                </c:pt>
                <c:pt idx="4001">
                  <c:v>101.974116</c:v>
                </c:pt>
                <c:pt idx="4002">
                  <c:v>101.958697</c:v>
                </c:pt>
                <c:pt idx="4003">
                  <c:v>101.954003</c:v>
                </c:pt>
                <c:pt idx="4004">
                  <c:v>102.20108999999999</c:v>
                </c:pt>
                <c:pt idx="4005">
                  <c:v>102.19816899999999</c:v>
                </c:pt>
                <c:pt idx="4006">
                  <c:v>101.921359</c:v>
                </c:pt>
                <c:pt idx="4007">
                  <c:v>102.16623199999999</c:v>
                </c:pt>
                <c:pt idx="4008">
                  <c:v>101.98714699999999</c:v>
                </c:pt>
                <c:pt idx="4009">
                  <c:v>102.335748</c:v>
                </c:pt>
                <c:pt idx="4010">
                  <c:v>102.017599</c:v>
                </c:pt>
                <c:pt idx="4011">
                  <c:v>101.948995</c:v>
                </c:pt>
                <c:pt idx="4012">
                  <c:v>101.978461</c:v>
                </c:pt>
                <c:pt idx="4013">
                  <c:v>101.668699</c:v>
                </c:pt>
                <c:pt idx="4014">
                  <c:v>101.809078</c:v>
                </c:pt>
                <c:pt idx="4015">
                  <c:v>102.342468</c:v>
                </c:pt>
                <c:pt idx="4016">
                  <c:v>101.738534</c:v>
                </c:pt>
                <c:pt idx="4017">
                  <c:v>102.12150099999999</c:v>
                </c:pt>
                <c:pt idx="4018">
                  <c:v>102.324048</c:v>
                </c:pt>
                <c:pt idx="4019">
                  <c:v>101.87576900000001</c:v>
                </c:pt>
                <c:pt idx="4020">
                  <c:v>102.386183</c:v>
                </c:pt>
                <c:pt idx="4021">
                  <c:v>102.21037099999999</c:v>
                </c:pt>
                <c:pt idx="4022">
                  <c:v>102.18478399999999</c:v>
                </c:pt>
                <c:pt idx="4023">
                  <c:v>102.376413</c:v>
                </c:pt>
                <c:pt idx="4024">
                  <c:v>102.62523299999999</c:v>
                </c:pt>
                <c:pt idx="4025">
                  <c:v>102.56643699999999</c:v>
                </c:pt>
                <c:pt idx="4026">
                  <c:v>102.31039</c:v>
                </c:pt>
                <c:pt idx="4027">
                  <c:v>102.301457</c:v>
                </c:pt>
                <c:pt idx="4028">
                  <c:v>102.398156</c:v>
                </c:pt>
                <c:pt idx="4029">
                  <c:v>102.715936</c:v>
                </c:pt>
                <c:pt idx="4030">
                  <c:v>102.42588499999999</c:v>
                </c:pt>
                <c:pt idx="4031">
                  <c:v>102.679591</c:v>
                </c:pt>
                <c:pt idx="4032">
                  <c:v>102.60978900000001</c:v>
                </c:pt>
                <c:pt idx="4033">
                  <c:v>102.49683</c:v>
                </c:pt>
                <c:pt idx="4034">
                  <c:v>102.49409199999999</c:v>
                </c:pt>
                <c:pt idx="4035">
                  <c:v>102.56526700000001</c:v>
                </c:pt>
                <c:pt idx="4036">
                  <c:v>102.3488</c:v>
                </c:pt>
                <c:pt idx="4037">
                  <c:v>102.211652</c:v>
                </c:pt>
                <c:pt idx="4038">
                  <c:v>102.228041</c:v>
                </c:pt>
                <c:pt idx="4039">
                  <c:v>102.721802</c:v>
                </c:pt>
                <c:pt idx="4040">
                  <c:v>102.539726</c:v>
                </c:pt>
                <c:pt idx="4041">
                  <c:v>102.402996</c:v>
                </c:pt>
                <c:pt idx="4042">
                  <c:v>102.404267</c:v>
                </c:pt>
                <c:pt idx="4043">
                  <c:v>102.2291</c:v>
                </c:pt>
                <c:pt idx="4044">
                  <c:v>102.656862</c:v>
                </c:pt>
                <c:pt idx="4045">
                  <c:v>102.834754</c:v>
                </c:pt>
                <c:pt idx="4046">
                  <c:v>102.77379500000001</c:v>
                </c:pt>
                <c:pt idx="4047">
                  <c:v>103.112827</c:v>
                </c:pt>
                <c:pt idx="4048">
                  <c:v>102.842901</c:v>
                </c:pt>
                <c:pt idx="4049">
                  <c:v>102.63900599999999</c:v>
                </c:pt>
                <c:pt idx="4050">
                  <c:v>102.92525999999999</c:v>
                </c:pt>
                <c:pt idx="4051">
                  <c:v>102.68922999999999</c:v>
                </c:pt>
                <c:pt idx="4052">
                  <c:v>102.839789</c:v>
                </c:pt>
                <c:pt idx="4053">
                  <c:v>102.574072</c:v>
                </c:pt>
                <c:pt idx="4054">
                  <c:v>102.925646</c:v>
                </c:pt>
                <c:pt idx="4055">
                  <c:v>102.95089299999999</c:v>
                </c:pt>
                <c:pt idx="4056">
                  <c:v>102.984193</c:v>
                </c:pt>
                <c:pt idx="4057">
                  <c:v>103.160602</c:v>
                </c:pt>
                <c:pt idx="4058">
                  <c:v>103.11860799999999</c:v>
                </c:pt>
                <c:pt idx="4059">
                  <c:v>102.84613400000001</c:v>
                </c:pt>
                <c:pt idx="4060">
                  <c:v>103.406408</c:v>
                </c:pt>
                <c:pt idx="4061">
                  <c:v>103.54605599999999</c:v>
                </c:pt>
                <c:pt idx="4062">
                  <c:v>103.721219</c:v>
                </c:pt>
                <c:pt idx="4063">
                  <c:v>103.931049</c:v>
                </c:pt>
                <c:pt idx="4064">
                  <c:v>103.65791</c:v>
                </c:pt>
                <c:pt idx="4065">
                  <c:v>103.579127</c:v>
                </c:pt>
                <c:pt idx="4066">
                  <c:v>103.120165</c:v>
                </c:pt>
                <c:pt idx="4067">
                  <c:v>103.584765</c:v>
                </c:pt>
                <c:pt idx="4068">
                  <c:v>103.622794</c:v>
                </c:pt>
                <c:pt idx="4069">
                  <c:v>103.570215</c:v>
                </c:pt>
                <c:pt idx="4070">
                  <c:v>103.645261</c:v>
                </c:pt>
                <c:pt idx="4071">
                  <c:v>103.47869</c:v>
                </c:pt>
                <c:pt idx="4072">
                  <c:v>103.662496</c:v>
                </c:pt>
                <c:pt idx="4073">
                  <c:v>103.604078</c:v>
                </c:pt>
                <c:pt idx="4074">
                  <c:v>103.548328</c:v>
                </c:pt>
                <c:pt idx="4075">
                  <c:v>103.543547</c:v>
                </c:pt>
                <c:pt idx="4076">
                  <c:v>103.53048</c:v>
                </c:pt>
                <c:pt idx="4077">
                  <c:v>103.77108699999999</c:v>
                </c:pt>
                <c:pt idx="4078">
                  <c:v>103.51460400000001</c:v>
                </c:pt>
                <c:pt idx="4079">
                  <c:v>103.536822</c:v>
                </c:pt>
                <c:pt idx="4080">
                  <c:v>103.64814</c:v>
                </c:pt>
                <c:pt idx="4081">
                  <c:v>103.44798900000001</c:v>
                </c:pt>
                <c:pt idx="4082">
                  <c:v>103.87138299999999</c:v>
                </c:pt>
                <c:pt idx="4083">
                  <c:v>103.84405</c:v>
                </c:pt>
                <c:pt idx="4084">
                  <c:v>104.099526</c:v>
                </c:pt>
                <c:pt idx="4085">
                  <c:v>103.68085499999999</c:v>
                </c:pt>
                <c:pt idx="4086">
                  <c:v>103.588453</c:v>
                </c:pt>
                <c:pt idx="4087">
                  <c:v>103.938839</c:v>
                </c:pt>
                <c:pt idx="4088">
                  <c:v>103.76444100000001</c:v>
                </c:pt>
                <c:pt idx="4089">
                  <c:v>104.061637</c:v>
                </c:pt>
                <c:pt idx="4090">
                  <c:v>104.320604</c:v>
                </c:pt>
                <c:pt idx="4091">
                  <c:v>103.908851</c:v>
                </c:pt>
                <c:pt idx="4092">
                  <c:v>103.978464</c:v>
                </c:pt>
                <c:pt idx="4093">
                  <c:v>104.11813600000001</c:v>
                </c:pt>
                <c:pt idx="4094">
                  <c:v>103.924975</c:v>
                </c:pt>
                <c:pt idx="4095">
                  <c:v>103.905269</c:v>
                </c:pt>
                <c:pt idx="4096">
                  <c:v>103.957616</c:v>
                </c:pt>
                <c:pt idx="4097">
                  <c:v>104.285793</c:v>
                </c:pt>
                <c:pt idx="4098">
                  <c:v>104.02005699999999</c:v>
                </c:pt>
                <c:pt idx="4099">
                  <c:v>104.10288</c:v>
                </c:pt>
                <c:pt idx="4100">
                  <c:v>104.17263</c:v>
                </c:pt>
                <c:pt idx="4101">
                  <c:v>104.007794</c:v>
                </c:pt>
                <c:pt idx="4102">
                  <c:v>104.14939099999999</c:v>
                </c:pt>
                <c:pt idx="4103">
                  <c:v>104.09866700000001</c:v>
                </c:pt>
                <c:pt idx="4104">
                  <c:v>104.16178499999999</c:v>
                </c:pt>
                <c:pt idx="4105">
                  <c:v>104.341176</c:v>
                </c:pt>
                <c:pt idx="4106">
                  <c:v>104.357792</c:v>
                </c:pt>
                <c:pt idx="4107">
                  <c:v>104.35456600000001</c:v>
                </c:pt>
                <c:pt idx="4108">
                  <c:v>104.527075</c:v>
                </c:pt>
                <c:pt idx="4109">
                  <c:v>104.245925</c:v>
                </c:pt>
                <c:pt idx="4110">
                  <c:v>104.334011</c:v>
                </c:pt>
                <c:pt idx="4111">
                  <c:v>104.65784499999999</c:v>
                </c:pt>
                <c:pt idx="4112">
                  <c:v>104.731302</c:v>
                </c:pt>
                <c:pt idx="4113">
                  <c:v>104.71582600000001</c:v>
                </c:pt>
                <c:pt idx="4114">
                  <c:v>104.733974</c:v>
                </c:pt>
                <c:pt idx="4115">
                  <c:v>105.12176100000001</c:v>
                </c:pt>
                <c:pt idx="4116">
                  <c:v>104.381322</c:v>
                </c:pt>
                <c:pt idx="4117">
                  <c:v>104.75900900000001</c:v>
                </c:pt>
                <c:pt idx="4118">
                  <c:v>104.76519399999999</c:v>
                </c:pt>
                <c:pt idx="4119">
                  <c:v>104.713026</c:v>
                </c:pt>
                <c:pt idx="4120">
                  <c:v>104.562583</c:v>
                </c:pt>
                <c:pt idx="4121">
                  <c:v>104.525632</c:v>
                </c:pt>
                <c:pt idx="4122">
                  <c:v>104.95807600000001</c:v>
                </c:pt>
                <c:pt idx="4123">
                  <c:v>104.806603</c:v>
                </c:pt>
                <c:pt idx="4124">
                  <c:v>104.781419</c:v>
                </c:pt>
                <c:pt idx="4125">
                  <c:v>104.695646</c:v>
                </c:pt>
                <c:pt idx="4126">
                  <c:v>104.79636499999999</c:v>
                </c:pt>
                <c:pt idx="4127">
                  <c:v>105.135807</c:v>
                </c:pt>
                <c:pt idx="4128">
                  <c:v>104.75525500000001</c:v>
                </c:pt>
                <c:pt idx="4129">
                  <c:v>104.767174</c:v>
                </c:pt>
                <c:pt idx="4130">
                  <c:v>105.042907</c:v>
                </c:pt>
                <c:pt idx="4131">
                  <c:v>104.647133</c:v>
                </c:pt>
                <c:pt idx="4132">
                  <c:v>105.019747</c:v>
                </c:pt>
                <c:pt idx="4133">
                  <c:v>105.11684099999999</c:v>
                </c:pt>
                <c:pt idx="4134">
                  <c:v>105.061266</c:v>
                </c:pt>
                <c:pt idx="4135">
                  <c:v>105.482125</c:v>
                </c:pt>
                <c:pt idx="4136">
                  <c:v>105.48593</c:v>
                </c:pt>
                <c:pt idx="4137">
                  <c:v>105.24500500000001</c:v>
                </c:pt>
                <c:pt idx="4138">
                  <c:v>105.340175</c:v>
                </c:pt>
                <c:pt idx="4139">
                  <c:v>104.974816</c:v>
                </c:pt>
                <c:pt idx="4140">
                  <c:v>105.459603</c:v>
                </c:pt>
                <c:pt idx="4141">
                  <c:v>105.520156</c:v>
                </c:pt>
                <c:pt idx="4142">
                  <c:v>105.340433</c:v>
                </c:pt>
                <c:pt idx="4143">
                  <c:v>105.030624</c:v>
                </c:pt>
                <c:pt idx="4144">
                  <c:v>105.24807300000001</c:v>
                </c:pt>
                <c:pt idx="4145">
                  <c:v>105.1348</c:v>
                </c:pt>
                <c:pt idx="4146">
                  <c:v>104.96407499999999</c:v>
                </c:pt>
                <c:pt idx="4147">
                  <c:v>105.208215</c:v>
                </c:pt>
                <c:pt idx="4148">
                  <c:v>104.96552</c:v>
                </c:pt>
                <c:pt idx="4149">
                  <c:v>105.393636</c:v>
                </c:pt>
                <c:pt idx="4150">
                  <c:v>105.438935</c:v>
                </c:pt>
                <c:pt idx="4151">
                  <c:v>105.376777</c:v>
                </c:pt>
                <c:pt idx="4152">
                  <c:v>105.345809</c:v>
                </c:pt>
                <c:pt idx="4153">
                  <c:v>105.418702</c:v>
                </c:pt>
                <c:pt idx="4154">
                  <c:v>105.496364</c:v>
                </c:pt>
                <c:pt idx="4155">
                  <c:v>105.679331</c:v>
                </c:pt>
                <c:pt idx="4156">
                  <c:v>105.46917999999999</c:v>
                </c:pt>
                <c:pt idx="4157">
                  <c:v>105.694536</c:v>
                </c:pt>
                <c:pt idx="4158">
                  <c:v>105.604911</c:v>
                </c:pt>
                <c:pt idx="4159">
                  <c:v>105.786243</c:v>
                </c:pt>
                <c:pt idx="4160">
                  <c:v>105.893443</c:v>
                </c:pt>
                <c:pt idx="4161">
                  <c:v>105.495187</c:v>
                </c:pt>
                <c:pt idx="4162">
                  <c:v>105.806245</c:v>
                </c:pt>
                <c:pt idx="4163">
                  <c:v>105.801174</c:v>
                </c:pt>
                <c:pt idx="4164">
                  <c:v>106.009449</c:v>
                </c:pt>
                <c:pt idx="4165">
                  <c:v>105.918847</c:v>
                </c:pt>
                <c:pt idx="4166">
                  <c:v>105.846811</c:v>
                </c:pt>
                <c:pt idx="4167">
                  <c:v>105.989103</c:v>
                </c:pt>
                <c:pt idx="4168">
                  <c:v>106.090028</c:v>
                </c:pt>
                <c:pt idx="4169">
                  <c:v>106.07878100000001</c:v>
                </c:pt>
                <c:pt idx="4170">
                  <c:v>106.05801</c:v>
                </c:pt>
                <c:pt idx="4171">
                  <c:v>106.14165800000001</c:v>
                </c:pt>
                <c:pt idx="4172">
                  <c:v>105.96041099999999</c:v>
                </c:pt>
                <c:pt idx="4173">
                  <c:v>106.03909400000001</c:v>
                </c:pt>
                <c:pt idx="4174">
                  <c:v>105.986571</c:v>
                </c:pt>
                <c:pt idx="4175">
                  <c:v>106.07649600000001</c:v>
                </c:pt>
                <c:pt idx="4176">
                  <c:v>106.18174399999999</c:v>
                </c:pt>
                <c:pt idx="4177">
                  <c:v>106.35962000000001</c:v>
                </c:pt>
                <c:pt idx="4178">
                  <c:v>106.32848</c:v>
                </c:pt>
                <c:pt idx="4179">
                  <c:v>106.34913</c:v>
                </c:pt>
                <c:pt idx="4180">
                  <c:v>106.22223200000001</c:v>
                </c:pt>
                <c:pt idx="4181">
                  <c:v>106.30916499999999</c:v>
                </c:pt>
                <c:pt idx="4182">
                  <c:v>106.075514</c:v>
                </c:pt>
                <c:pt idx="4183">
                  <c:v>106.330259</c:v>
                </c:pt>
                <c:pt idx="4184">
                  <c:v>106.30789799999999</c:v>
                </c:pt>
                <c:pt idx="4185">
                  <c:v>106.193203</c:v>
                </c:pt>
                <c:pt idx="4186">
                  <c:v>106.22594100000001</c:v>
                </c:pt>
                <c:pt idx="4187">
                  <c:v>106.459068</c:v>
                </c:pt>
                <c:pt idx="4188">
                  <c:v>106.340503</c:v>
                </c:pt>
                <c:pt idx="4189">
                  <c:v>106.00892899999999</c:v>
                </c:pt>
                <c:pt idx="4190">
                  <c:v>106.522403</c:v>
                </c:pt>
                <c:pt idx="4191">
                  <c:v>106.478813</c:v>
                </c:pt>
                <c:pt idx="4192">
                  <c:v>106.758618</c:v>
                </c:pt>
                <c:pt idx="4193">
                  <c:v>106.545101</c:v>
                </c:pt>
                <c:pt idx="4194">
                  <c:v>106.83910299999999</c:v>
                </c:pt>
                <c:pt idx="4195">
                  <c:v>106.900552</c:v>
                </c:pt>
                <c:pt idx="4196">
                  <c:v>106.67956100000001</c:v>
                </c:pt>
                <c:pt idx="4197">
                  <c:v>106.959266</c:v>
                </c:pt>
                <c:pt idx="4198">
                  <c:v>106.808069</c:v>
                </c:pt>
                <c:pt idx="4199">
                  <c:v>106.30676800000001</c:v>
                </c:pt>
                <c:pt idx="4200">
                  <c:v>106.80776899999999</c:v>
                </c:pt>
                <c:pt idx="4201">
                  <c:v>106.977046</c:v>
                </c:pt>
                <c:pt idx="4202">
                  <c:v>106.874388</c:v>
                </c:pt>
                <c:pt idx="4203">
                  <c:v>106.755877</c:v>
                </c:pt>
                <c:pt idx="4204">
                  <c:v>107.051991</c:v>
                </c:pt>
                <c:pt idx="4205">
                  <c:v>107.112824</c:v>
                </c:pt>
                <c:pt idx="4206">
                  <c:v>106.84797</c:v>
                </c:pt>
                <c:pt idx="4207">
                  <c:v>106.96016899999999</c:v>
                </c:pt>
                <c:pt idx="4208">
                  <c:v>106.805026</c:v>
                </c:pt>
                <c:pt idx="4209">
                  <c:v>106.71390100000001</c:v>
                </c:pt>
                <c:pt idx="4210">
                  <c:v>106.809051</c:v>
                </c:pt>
                <c:pt idx="4211">
                  <c:v>106.820689</c:v>
                </c:pt>
                <c:pt idx="4212">
                  <c:v>107.006677</c:v>
                </c:pt>
                <c:pt idx="4213">
                  <c:v>107.124864</c:v>
                </c:pt>
                <c:pt idx="4214">
                  <c:v>107.208778</c:v>
                </c:pt>
                <c:pt idx="4215">
                  <c:v>107.069439</c:v>
                </c:pt>
                <c:pt idx="4216">
                  <c:v>106.886055</c:v>
                </c:pt>
                <c:pt idx="4217">
                  <c:v>107.17821000000001</c:v>
                </c:pt>
                <c:pt idx="4218">
                  <c:v>107.081093</c:v>
                </c:pt>
                <c:pt idx="4219">
                  <c:v>107.063185</c:v>
                </c:pt>
                <c:pt idx="4220">
                  <c:v>107.53190499999999</c:v>
                </c:pt>
                <c:pt idx="4221">
                  <c:v>106.90020699999999</c:v>
                </c:pt>
                <c:pt idx="4222">
                  <c:v>107.340847</c:v>
                </c:pt>
                <c:pt idx="4223">
                  <c:v>107.278845</c:v>
                </c:pt>
                <c:pt idx="4224">
                  <c:v>107.132244</c:v>
                </c:pt>
                <c:pt idx="4225">
                  <c:v>107.593081</c:v>
                </c:pt>
                <c:pt idx="4226">
                  <c:v>107.39493899999999</c:v>
                </c:pt>
                <c:pt idx="4227">
                  <c:v>107.429598</c:v>
                </c:pt>
                <c:pt idx="4228">
                  <c:v>107.589595</c:v>
                </c:pt>
                <c:pt idx="4229">
                  <c:v>107.58371200000001</c:v>
                </c:pt>
                <c:pt idx="4230">
                  <c:v>107.34683</c:v>
                </c:pt>
                <c:pt idx="4231">
                  <c:v>107.629779</c:v>
                </c:pt>
                <c:pt idx="4232">
                  <c:v>107.732949</c:v>
                </c:pt>
                <c:pt idx="4233">
                  <c:v>107.641066</c:v>
                </c:pt>
                <c:pt idx="4234">
                  <c:v>107.378317</c:v>
                </c:pt>
                <c:pt idx="4235">
                  <c:v>107.499869</c:v>
                </c:pt>
                <c:pt idx="4236">
                  <c:v>107.51248</c:v>
                </c:pt>
                <c:pt idx="4237">
                  <c:v>107.624534</c:v>
                </c:pt>
                <c:pt idx="4238">
                  <c:v>107.66578199999999</c:v>
                </c:pt>
                <c:pt idx="4239">
                  <c:v>107.692649</c:v>
                </c:pt>
                <c:pt idx="4240">
                  <c:v>107.82211700000001</c:v>
                </c:pt>
                <c:pt idx="4241">
                  <c:v>107.87830700000001</c:v>
                </c:pt>
                <c:pt idx="4242">
                  <c:v>107.907821</c:v>
                </c:pt>
                <c:pt idx="4243">
                  <c:v>107.91295</c:v>
                </c:pt>
                <c:pt idx="4244">
                  <c:v>107.836641</c:v>
                </c:pt>
                <c:pt idx="4245">
                  <c:v>107.62022</c:v>
                </c:pt>
                <c:pt idx="4246">
                  <c:v>107.477442</c:v>
                </c:pt>
                <c:pt idx="4247">
                  <c:v>107.850296</c:v>
                </c:pt>
                <c:pt idx="4248">
                  <c:v>108.166346</c:v>
                </c:pt>
                <c:pt idx="4249">
                  <c:v>107.914732</c:v>
                </c:pt>
                <c:pt idx="4250">
                  <c:v>108.06700600000001</c:v>
                </c:pt>
                <c:pt idx="4251">
                  <c:v>107.795269</c:v>
                </c:pt>
                <c:pt idx="4252">
                  <c:v>108.197788</c:v>
                </c:pt>
                <c:pt idx="4253">
                  <c:v>107.849154</c:v>
                </c:pt>
                <c:pt idx="4254">
                  <c:v>108.144575</c:v>
                </c:pt>
                <c:pt idx="4255">
                  <c:v>108.456504</c:v>
                </c:pt>
                <c:pt idx="4256">
                  <c:v>108.072642</c:v>
                </c:pt>
                <c:pt idx="4257">
                  <c:v>107.932315</c:v>
                </c:pt>
                <c:pt idx="4258">
                  <c:v>108.314508</c:v>
                </c:pt>
                <c:pt idx="4259">
                  <c:v>108.136736</c:v>
                </c:pt>
                <c:pt idx="4260">
                  <c:v>108.08146600000001</c:v>
                </c:pt>
                <c:pt idx="4261">
                  <c:v>108.131034</c:v>
                </c:pt>
                <c:pt idx="4262">
                  <c:v>108.300147</c:v>
                </c:pt>
                <c:pt idx="4263">
                  <c:v>108.295895</c:v>
                </c:pt>
                <c:pt idx="4264">
                  <c:v>108.36461799999999</c:v>
                </c:pt>
                <c:pt idx="4265">
                  <c:v>108.563174</c:v>
                </c:pt>
                <c:pt idx="4266">
                  <c:v>108.267109</c:v>
                </c:pt>
                <c:pt idx="4267">
                  <c:v>108.560112</c:v>
                </c:pt>
                <c:pt idx="4268">
                  <c:v>108.265361</c:v>
                </c:pt>
                <c:pt idx="4269">
                  <c:v>108.43202700000001</c:v>
                </c:pt>
                <c:pt idx="4270">
                  <c:v>108.79443000000001</c:v>
                </c:pt>
                <c:pt idx="4271">
                  <c:v>108.460999</c:v>
                </c:pt>
                <c:pt idx="4272">
                  <c:v>108.664545</c:v>
                </c:pt>
                <c:pt idx="4273">
                  <c:v>108.64859199999999</c:v>
                </c:pt>
                <c:pt idx="4274">
                  <c:v>108.32539199999999</c:v>
                </c:pt>
                <c:pt idx="4275">
                  <c:v>109.376644</c:v>
                </c:pt>
                <c:pt idx="4276">
                  <c:v>108.79290399999999</c:v>
                </c:pt>
                <c:pt idx="4277">
                  <c:v>108.98270599999999</c:v>
                </c:pt>
                <c:pt idx="4278">
                  <c:v>108.969437</c:v>
                </c:pt>
                <c:pt idx="4279">
                  <c:v>109.069153</c:v>
                </c:pt>
                <c:pt idx="4280">
                  <c:v>109.11283</c:v>
                </c:pt>
                <c:pt idx="4281">
                  <c:v>108.96188600000001</c:v>
                </c:pt>
                <c:pt idx="4282">
                  <c:v>109.246369</c:v>
                </c:pt>
                <c:pt idx="4283">
                  <c:v>109.565493</c:v>
                </c:pt>
                <c:pt idx="4284">
                  <c:v>108.891205</c:v>
                </c:pt>
                <c:pt idx="4285">
                  <c:v>108.97604699999999</c:v>
                </c:pt>
                <c:pt idx="4286">
                  <c:v>109.285957</c:v>
                </c:pt>
                <c:pt idx="4287">
                  <c:v>108.93768900000001</c:v>
                </c:pt>
                <c:pt idx="4288">
                  <c:v>108.768717</c:v>
                </c:pt>
                <c:pt idx="4289">
                  <c:v>108.909019</c:v>
                </c:pt>
                <c:pt idx="4290">
                  <c:v>108.986671</c:v>
                </c:pt>
                <c:pt idx="4291">
                  <c:v>108.96189699999999</c:v>
                </c:pt>
                <c:pt idx="4292">
                  <c:v>109.049665</c:v>
                </c:pt>
                <c:pt idx="4293">
                  <c:v>109.045168</c:v>
                </c:pt>
                <c:pt idx="4294">
                  <c:v>108.87519</c:v>
                </c:pt>
                <c:pt idx="4295">
                  <c:v>109.16364299999999</c:v>
                </c:pt>
                <c:pt idx="4296">
                  <c:v>109.077839</c:v>
                </c:pt>
                <c:pt idx="4297">
                  <c:v>109.028936</c:v>
                </c:pt>
                <c:pt idx="4298">
                  <c:v>109.10084500000001</c:v>
                </c:pt>
                <c:pt idx="4299">
                  <c:v>108.75241200000001</c:v>
                </c:pt>
                <c:pt idx="4300">
                  <c:v>109.051832</c:v>
                </c:pt>
                <c:pt idx="4301">
                  <c:v>109.037879</c:v>
                </c:pt>
                <c:pt idx="4302">
                  <c:v>109.230859</c:v>
                </c:pt>
                <c:pt idx="4303">
                  <c:v>109.30478100000001</c:v>
                </c:pt>
                <c:pt idx="4304">
                  <c:v>108.897937</c:v>
                </c:pt>
                <c:pt idx="4305">
                  <c:v>108.95097199999999</c:v>
                </c:pt>
                <c:pt idx="4306">
                  <c:v>108.916359</c:v>
                </c:pt>
                <c:pt idx="4307">
                  <c:v>109.298368</c:v>
                </c:pt>
                <c:pt idx="4308">
                  <c:v>109.21727799999999</c:v>
                </c:pt>
                <c:pt idx="4309">
                  <c:v>108.953188</c:v>
                </c:pt>
                <c:pt idx="4310">
                  <c:v>109.65083</c:v>
                </c:pt>
                <c:pt idx="4311">
                  <c:v>109.28095</c:v>
                </c:pt>
                <c:pt idx="4312">
                  <c:v>109.439024</c:v>
                </c:pt>
                <c:pt idx="4313">
                  <c:v>109.141717</c:v>
                </c:pt>
                <c:pt idx="4314">
                  <c:v>109.18344999999999</c:v>
                </c:pt>
                <c:pt idx="4315">
                  <c:v>109.513648</c:v>
                </c:pt>
                <c:pt idx="4316">
                  <c:v>109.508731</c:v>
                </c:pt>
                <c:pt idx="4317">
                  <c:v>109.65889900000001</c:v>
                </c:pt>
                <c:pt idx="4318">
                  <c:v>109.597105</c:v>
                </c:pt>
                <c:pt idx="4319">
                  <c:v>109.481847</c:v>
                </c:pt>
                <c:pt idx="4320">
                  <c:v>109.60708</c:v>
                </c:pt>
                <c:pt idx="4321">
                  <c:v>109.528738</c:v>
                </c:pt>
                <c:pt idx="4322">
                  <c:v>109.45371799999999</c:v>
                </c:pt>
                <c:pt idx="4323">
                  <c:v>109.509266</c:v>
                </c:pt>
                <c:pt idx="4324">
                  <c:v>109.439718</c:v>
                </c:pt>
                <c:pt idx="4325">
                  <c:v>109.672533</c:v>
                </c:pt>
                <c:pt idx="4326">
                  <c:v>109.52764500000001</c:v>
                </c:pt>
                <c:pt idx="4327">
                  <c:v>109.82056</c:v>
                </c:pt>
                <c:pt idx="4328">
                  <c:v>110.002109</c:v>
                </c:pt>
                <c:pt idx="4329">
                  <c:v>109.691311</c:v>
                </c:pt>
                <c:pt idx="4330">
                  <c:v>110.238094</c:v>
                </c:pt>
                <c:pt idx="4331">
                  <c:v>110.16767299999999</c:v>
                </c:pt>
                <c:pt idx="4332">
                  <c:v>109.644498</c:v>
                </c:pt>
                <c:pt idx="4333">
                  <c:v>109.777699</c:v>
                </c:pt>
                <c:pt idx="4334">
                  <c:v>109.468981</c:v>
                </c:pt>
                <c:pt idx="4335">
                  <c:v>110.12503</c:v>
                </c:pt>
                <c:pt idx="4336">
                  <c:v>110.18145</c:v>
                </c:pt>
                <c:pt idx="4337">
                  <c:v>110.226912</c:v>
                </c:pt>
                <c:pt idx="4338">
                  <c:v>110.373839</c:v>
                </c:pt>
                <c:pt idx="4339">
                  <c:v>110.044915</c:v>
                </c:pt>
                <c:pt idx="4340">
                  <c:v>110.42032399999999</c:v>
                </c:pt>
                <c:pt idx="4341">
                  <c:v>110.16329500000001</c:v>
                </c:pt>
                <c:pt idx="4342">
                  <c:v>110.383021</c:v>
                </c:pt>
                <c:pt idx="4343">
                  <c:v>110.325541</c:v>
                </c:pt>
                <c:pt idx="4344">
                  <c:v>110.229912</c:v>
                </c:pt>
                <c:pt idx="4345">
                  <c:v>110.515951</c:v>
                </c:pt>
                <c:pt idx="4346">
                  <c:v>110.465794</c:v>
                </c:pt>
                <c:pt idx="4347">
                  <c:v>110.627138</c:v>
                </c:pt>
                <c:pt idx="4348">
                  <c:v>110.515294</c:v>
                </c:pt>
                <c:pt idx="4349">
                  <c:v>110.42793399999999</c:v>
                </c:pt>
                <c:pt idx="4350">
                  <c:v>110.506997</c:v>
                </c:pt>
                <c:pt idx="4351">
                  <c:v>110.618657</c:v>
                </c:pt>
                <c:pt idx="4352">
                  <c:v>110.48549800000001</c:v>
                </c:pt>
                <c:pt idx="4353">
                  <c:v>110.65775499999999</c:v>
                </c:pt>
                <c:pt idx="4354">
                  <c:v>110.546325</c:v>
                </c:pt>
                <c:pt idx="4355">
                  <c:v>110.826312</c:v>
                </c:pt>
                <c:pt idx="4356">
                  <c:v>110.767188</c:v>
                </c:pt>
                <c:pt idx="4357">
                  <c:v>110.93915800000001</c:v>
                </c:pt>
                <c:pt idx="4358">
                  <c:v>110.986829</c:v>
                </c:pt>
                <c:pt idx="4359">
                  <c:v>111.044765</c:v>
                </c:pt>
                <c:pt idx="4360">
                  <c:v>111.069103</c:v>
                </c:pt>
                <c:pt idx="4361">
                  <c:v>110.727727</c:v>
                </c:pt>
                <c:pt idx="4362">
                  <c:v>110.97675700000001</c:v>
                </c:pt>
                <c:pt idx="4363">
                  <c:v>110.61502400000001</c:v>
                </c:pt>
                <c:pt idx="4364">
                  <c:v>110.416636</c:v>
                </c:pt>
                <c:pt idx="4365">
                  <c:v>110.89004</c:v>
                </c:pt>
                <c:pt idx="4366">
                  <c:v>111.00551299999999</c:v>
                </c:pt>
                <c:pt idx="4367">
                  <c:v>111.052843</c:v>
                </c:pt>
                <c:pt idx="4368">
                  <c:v>110.86899099999999</c:v>
                </c:pt>
                <c:pt idx="4369">
                  <c:v>110.57097400000001</c:v>
                </c:pt>
                <c:pt idx="4370">
                  <c:v>111.12853800000001</c:v>
                </c:pt>
                <c:pt idx="4371">
                  <c:v>110.67816500000001</c:v>
                </c:pt>
                <c:pt idx="4372">
                  <c:v>111.20157399999999</c:v>
                </c:pt>
                <c:pt idx="4373">
                  <c:v>110.954224</c:v>
                </c:pt>
                <c:pt idx="4374">
                  <c:v>110.614028</c:v>
                </c:pt>
                <c:pt idx="4375">
                  <c:v>110.927604</c:v>
                </c:pt>
                <c:pt idx="4376">
                  <c:v>110.773749</c:v>
                </c:pt>
                <c:pt idx="4377">
                  <c:v>110.847521</c:v>
                </c:pt>
                <c:pt idx="4378">
                  <c:v>111.249858</c:v>
                </c:pt>
                <c:pt idx="4379">
                  <c:v>110.819526</c:v>
                </c:pt>
                <c:pt idx="4380">
                  <c:v>111.061727</c:v>
                </c:pt>
                <c:pt idx="4381">
                  <c:v>111.335887</c:v>
                </c:pt>
                <c:pt idx="4382">
                  <c:v>111.088171</c:v>
                </c:pt>
                <c:pt idx="4383">
                  <c:v>111.064302</c:v>
                </c:pt>
                <c:pt idx="4384">
                  <c:v>111.078428</c:v>
                </c:pt>
                <c:pt idx="4385">
                  <c:v>111.318398</c:v>
                </c:pt>
                <c:pt idx="4386">
                  <c:v>111.133793</c:v>
                </c:pt>
                <c:pt idx="4387">
                  <c:v>111.374816</c:v>
                </c:pt>
                <c:pt idx="4388">
                  <c:v>111.430531</c:v>
                </c:pt>
                <c:pt idx="4389">
                  <c:v>111.227602</c:v>
                </c:pt>
                <c:pt idx="4390">
                  <c:v>111.953975</c:v>
                </c:pt>
                <c:pt idx="4391">
                  <c:v>111.75681899999999</c:v>
                </c:pt>
                <c:pt idx="4392">
                  <c:v>111.74218399999999</c:v>
                </c:pt>
                <c:pt idx="4393">
                  <c:v>111.836873</c:v>
                </c:pt>
                <c:pt idx="4394">
                  <c:v>111.628421</c:v>
                </c:pt>
                <c:pt idx="4395">
                  <c:v>111.833871</c:v>
                </c:pt>
                <c:pt idx="4396">
                  <c:v>111.908529</c:v>
                </c:pt>
                <c:pt idx="4397">
                  <c:v>111.814542</c:v>
                </c:pt>
                <c:pt idx="4398">
                  <c:v>111.839426</c:v>
                </c:pt>
                <c:pt idx="4399">
                  <c:v>111.475099</c:v>
                </c:pt>
                <c:pt idx="4400">
                  <c:v>111.733199</c:v>
                </c:pt>
                <c:pt idx="4401">
                  <c:v>111.638897</c:v>
                </c:pt>
                <c:pt idx="4402">
                  <c:v>111.75727500000001</c:v>
                </c:pt>
                <c:pt idx="4403">
                  <c:v>111.528796</c:v>
                </c:pt>
                <c:pt idx="4404">
                  <c:v>111.597881</c:v>
                </c:pt>
                <c:pt idx="4405">
                  <c:v>112.088573</c:v>
                </c:pt>
                <c:pt idx="4406">
                  <c:v>111.950783</c:v>
                </c:pt>
                <c:pt idx="4407">
                  <c:v>112.158604</c:v>
                </c:pt>
                <c:pt idx="4408">
                  <c:v>111.98009500000001</c:v>
                </c:pt>
                <c:pt idx="4409">
                  <c:v>111.849593</c:v>
                </c:pt>
                <c:pt idx="4410">
                  <c:v>112.07006199999999</c:v>
                </c:pt>
                <c:pt idx="4411">
                  <c:v>111.792365</c:v>
                </c:pt>
                <c:pt idx="4412">
                  <c:v>112.140579</c:v>
                </c:pt>
                <c:pt idx="4413">
                  <c:v>111.982473</c:v>
                </c:pt>
                <c:pt idx="4414">
                  <c:v>112.165766</c:v>
                </c:pt>
                <c:pt idx="4415">
                  <c:v>112.813603</c:v>
                </c:pt>
                <c:pt idx="4416">
                  <c:v>112.551765</c:v>
                </c:pt>
                <c:pt idx="4417">
                  <c:v>112.522464</c:v>
                </c:pt>
                <c:pt idx="4418">
                  <c:v>112.49073199999999</c:v>
                </c:pt>
                <c:pt idx="4419">
                  <c:v>112.398955</c:v>
                </c:pt>
                <c:pt idx="4420">
                  <c:v>112.52475200000001</c:v>
                </c:pt>
                <c:pt idx="4421">
                  <c:v>112.551993</c:v>
                </c:pt>
                <c:pt idx="4422">
                  <c:v>112.319632</c:v>
                </c:pt>
                <c:pt idx="4423">
                  <c:v>112.76123</c:v>
                </c:pt>
                <c:pt idx="4424">
                  <c:v>112.45300400000001</c:v>
                </c:pt>
                <c:pt idx="4425">
                  <c:v>112.40195900000001</c:v>
                </c:pt>
                <c:pt idx="4426">
                  <c:v>112.269291</c:v>
                </c:pt>
                <c:pt idx="4427">
                  <c:v>112.50368</c:v>
                </c:pt>
                <c:pt idx="4428">
                  <c:v>112.56941399999999</c:v>
                </c:pt>
                <c:pt idx="4429">
                  <c:v>112.167536</c:v>
                </c:pt>
                <c:pt idx="4430">
                  <c:v>112.413599</c:v>
                </c:pt>
                <c:pt idx="4431">
                  <c:v>112.36154000000001</c:v>
                </c:pt>
                <c:pt idx="4432">
                  <c:v>112.595501</c:v>
                </c:pt>
                <c:pt idx="4433">
                  <c:v>112.591668</c:v>
                </c:pt>
                <c:pt idx="4434">
                  <c:v>112.61877</c:v>
                </c:pt>
                <c:pt idx="4435">
                  <c:v>112.559594</c:v>
                </c:pt>
                <c:pt idx="4436">
                  <c:v>112.42456900000001</c:v>
                </c:pt>
                <c:pt idx="4437">
                  <c:v>112.63454</c:v>
                </c:pt>
                <c:pt idx="4438">
                  <c:v>112.73226699999999</c:v>
                </c:pt>
                <c:pt idx="4439">
                  <c:v>112.694743</c:v>
                </c:pt>
                <c:pt idx="4440">
                  <c:v>112.535718</c:v>
                </c:pt>
                <c:pt idx="4441">
                  <c:v>112.648443</c:v>
                </c:pt>
                <c:pt idx="4442">
                  <c:v>112.594787</c:v>
                </c:pt>
                <c:pt idx="4443">
                  <c:v>112.891777</c:v>
                </c:pt>
                <c:pt idx="4444">
                  <c:v>112.839427</c:v>
                </c:pt>
                <c:pt idx="4445">
                  <c:v>112.472453</c:v>
                </c:pt>
                <c:pt idx="4446">
                  <c:v>112.849721</c:v>
                </c:pt>
                <c:pt idx="4447">
                  <c:v>112.71365900000001</c:v>
                </c:pt>
                <c:pt idx="4448">
                  <c:v>113.210785</c:v>
                </c:pt>
                <c:pt idx="4449">
                  <c:v>112.91042400000001</c:v>
                </c:pt>
                <c:pt idx="4450">
                  <c:v>113.364096</c:v>
                </c:pt>
                <c:pt idx="4451">
                  <c:v>113.019852</c:v>
                </c:pt>
                <c:pt idx="4452">
                  <c:v>113.117732</c:v>
                </c:pt>
                <c:pt idx="4453">
                  <c:v>112.965041</c:v>
                </c:pt>
                <c:pt idx="4454">
                  <c:v>113.0732</c:v>
                </c:pt>
                <c:pt idx="4455">
                  <c:v>113.018501</c:v>
                </c:pt>
                <c:pt idx="4456">
                  <c:v>112.964647</c:v>
                </c:pt>
                <c:pt idx="4457">
                  <c:v>112.738067</c:v>
                </c:pt>
                <c:pt idx="4458">
                  <c:v>113.43428900000001</c:v>
                </c:pt>
                <c:pt idx="4459">
                  <c:v>112.713762</c:v>
                </c:pt>
                <c:pt idx="4460">
                  <c:v>112.994818</c:v>
                </c:pt>
                <c:pt idx="4461">
                  <c:v>112.90984899999999</c:v>
                </c:pt>
                <c:pt idx="4462">
                  <c:v>112.857584</c:v>
                </c:pt>
                <c:pt idx="4463">
                  <c:v>112.892802</c:v>
                </c:pt>
                <c:pt idx="4464">
                  <c:v>112.823172</c:v>
                </c:pt>
                <c:pt idx="4465">
                  <c:v>113.20909</c:v>
                </c:pt>
                <c:pt idx="4466">
                  <c:v>113.262643</c:v>
                </c:pt>
                <c:pt idx="4467">
                  <c:v>113.525386</c:v>
                </c:pt>
                <c:pt idx="4468">
                  <c:v>113.602288</c:v>
                </c:pt>
                <c:pt idx="4469">
                  <c:v>113.485591</c:v>
                </c:pt>
                <c:pt idx="4470">
                  <c:v>113.628685</c:v>
                </c:pt>
                <c:pt idx="4471">
                  <c:v>113.383358</c:v>
                </c:pt>
                <c:pt idx="4472">
                  <c:v>113.45948199999999</c:v>
                </c:pt>
                <c:pt idx="4473">
                  <c:v>113.745745</c:v>
                </c:pt>
                <c:pt idx="4474">
                  <c:v>113.43084399999999</c:v>
                </c:pt>
                <c:pt idx="4475">
                  <c:v>113.725983</c:v>
                </c:pt>
                <c:pt idx="4476">
                  <c:v>113.608958</c:v>
                </c:pt>
                <c:pt idx="4477">
                  <c:v>113.62844</c:v>
                </c:pt>
                <c:pt idx="4478">
                  <c:v>113.726168</c:v>
                </c:pt>
                <c:pt idx="4479">
                  <c:v>113.852225</c:v>
                </c:pt>
                <c:pt idx="4480">
                  <c:v>113.662193</c:v>
                </c:pt>
                <c:pt idx="4481">
                  <c:v>113.756012</c:v>
                </c:pt>
                <c:pt idx="4482">
                  <c:v>113.65328100000001</c:v>
                </c:pt>
                <c:pt idx="4483">
                  <c:v>113.589035</c:v>
                </c:pt>
                <c:pt idx="4484">
                  <c:v>113.841669</c:v>
                </c:pt>
                <c:pt idx="4485">
                  <c:v>113.733295</c:v>
                </c:pt>
                <c:pt idx="4486">
                  <c:v>113.662538</c:v>
                </c:pt>
                <c:pt idx="4487">
                  <c:v>113.842282</c:v>
                </c:pt>
                <c:pt idx="4488">
                  <c:v>113.880653</c:v>
                </c:pt>
                <c:pt idx="4489">
                  <c:v>113.49036599999999</c:v>
                </c:pt>
                <c:pt idx="4490">
                  <c:v>113.78058799999999</c:v>
                </c:pt>
                <c:pt idx="4491">
                  <c:v>113.937656</c:v>
                </c:pt>
                <c:pt idx="4492">
                  <c:v>113.637434</c:v>
                </c:pt>
                <c:pt idx="4493">
                  <c:v>113.66806099999999</c:v>
                </c:pt>
                <c:pt idx="4494">
                  <c:v>113.557179</c:v>
                </c:pt>
                <c:pt idx="4495">
                  <c:v>113.63987</c:v>
                </c:pt>
                <c:pt idx="4496">
                  <c:v>114.170436</c:v>
                </c:pt>
                <c:pt idx="4497">
                  <c:v>114.03201799999999</c:v>
                </c:pt>
                <c:pt idx="4498">
                  <c:v>114.456169</c:v>
                </c:pt>
                <c:pt idx="4499">
                  <c:v>114.284491</c:v>
                </c:pt>
                <c:pt idx="4500">
                  <c:v>114.51237999999999</c:v>
                </c:pt>
                <c:pt idx="4501">
                  <c:v>114.17063400000001</c:v>
                </c:pt>
                <c:pt idx="4502">
                  <c:v>114.291737</c:v>
                </c:pt>
                <c:pt idx="4503">
                  <c:v>114.588678</c:v>
                </c:pt>
                <c:pt idx="4504">
                  <c:v>114.45840699999999</c:v>
                </c:pt>
                <c:pt idx="4505">
                  <c:v>114.564921</c:v>
                </c:pt>
                <c:pt idx="4506">
                  <c:v>114.54608399999999</c:v>
                </c:pt>
                <c:pt idx="4507">
                  <c:v>114.30123500000001</c:v>
                </c:pt>
                <c:pt idx="4508">
                  <c:v>114.43391099999999</c:v>
                </c:pt>
                <c:pt idx="4509">
                  <c:v>114.32810600000001</c:v>
                </c:pt>
                <c:pt idx="4510">
                  <c:v>114.676243</c:v>
                </c:pt>
                <c:pt idx="4511">
                  <c:v>114.29543200000001</c:v>
                </c:pt>
                <c:pt idx="4512">
                  <c:v>114.38321500000001</c:v>
                </c:pt>
                <c:pt idx="4513">
                  <c:v>114.58919299999999</c:v>
                </c:pt>
                <c:pt idx="4514">
                  <c:v>114.645945</c:v>
                </c:pt>
                <c:pt idx="4515">
                  <c:v>114.80101500000001</c:v>
                </c:pt>
                <c:pt idx="4516">
                  <c:v>114.684623</c:v>
                </c:pt>
                <c:pt idx="4517">
                  <c:v>114.48052800000001</c:v>
                </c:pt>
                <c:pt idx="4518">
                  <c:v>115.08639700000001</c:v>
                </c:pt>
                <c:pt idx="4519">
                  <c:v>114.76451</c:v>
                </c:pt>
                <c:pt idx="4520">
                  <c:v>114.59065699999999</c:v>
                </c:pt>
                <c:pt idx="4521">
                  <c:v>114.35023700000001</c:v>
                </c:pt>
                <c:pt idx="4522">
                  <c:v>114.106176</c:v>
                </c:pt>
                <c:pt idx="4523">
                  <c:v>114.595325</c:v>
                </c:pt>
                <c:pt idx="4524">
                  <c:v>114.534391</c:v>
                </c:pt>
                <c:pt idx="4525">
                  <c:v>114.818915</c:v>
                </c:pt>
                <c:pt idx="4526">
                  <c:v>114.795137</c:v>
                </c:pt>
                <c:pt idx="4527">
                  <c:v>115.17376400000001</c:v>
                </c:pt>
                <c:pt idx="4528">
                  <c:v>115.033576</c:v>
                </c:pt>
                <c:pt idx="4529">
                  <c:v>114.94069</c:v>
                </c:pt>
                <c:pt idx="4530">
                  <c:v>115.00815900000001</c:v>
                </c:pt>
                <c:pt idx="4531">
                  <c:v>115.24890600000001</c:v>
                </c:pt>
                <c:pt idx="4532">
                  <c:v>115.028696</c:v>
                </c:pt>
                <c:pt idx="4533">
                  <c:v>115.253372</c:v>
                </c:pt>
                <c:pt idx="4534">
                  <c:v>115.173452</c:v>
                </c:pt>
                <c:pt idx="4535">
                  <c:v>115.42635900000001</c:v>
                </c:pt>
                <c:pt idx="4536">
                  <c:v>115.641401</c:v>
                </c:pt>
                <c:pt idx="4537">
                  <c:v>115.449102</c:v>
                </c:pt>
                <c:pt idx="4538">
                  <c:v>115.464716</c:v>
                </c:pt>
                <c:pt idx="4539">
                  <c:v>115.028499</c:v>
                </c:pt>
                <c:pt idx="4540">
                  <c:v>115.08775</c:v>
                </c:pt>
                <c:pt idx="4541">
                  <c:v>115.01179999999999</c:v>
                </c:pt>
                <c:pt idx="4542">
                  <c:v>115.038578</c:v>
                </c:pt>
                <c:pt idx="4543">
                  <c:v>115.46379</c:v>
                </c:pt>
                <c:pt idx="4544">
                  <c:v>115.16745400000001</c:v>
                </c:pt>
                <c:pt idx="4545">
                  <c:v>115.532096</c:v>
                </c:pt>
                <c:pt idx="4546">
                  <c:v>115.59401099999999</c:v>
                </c:pt>
                <c:pt idx="4547">
                  <c:v>115.486814</c:v>
                </c:pt>
                <c:pt idx="4548">
                  <c:v>115.558683</c:v>
                </c:pt>
                <c:pt idx="4549">
                  <c:v>115.482299</c:v>
                </c:pt>
                <c:pt idx="4550">
                  <c:v>115.678066</c:v>
                </c:pt>
                <c:pt idx="4551">
                  <c:v>115.389143</c:v>
                </c:pt>
                <c:pt idx="4552">
                  <c:v>115.43271300000001</c:v>
                </c:pt>
                <c:pt idx="4553">
                  <c:v>115.69391899999999</c:v>
                </c:pt>
                <c:pt idx="4554">
                  <c:v>115.54281899999999</c:v>
                </c:pt>
                <c:pt idx="4555">
                  <c:v>115.616325</c:v>
                </c:pt>
                <c:pt idx="4556">
                  <c:v>115.943009</c:v>
                </c:pt>
                <c:pt idx="4557">
                  <c:v>115.87461999999999</c:v>
                </c:pt>
                <c:pt idx="4558">
                  <c:v>115.532363</c:v>
                </c:pt>
                <c:pt idx="4559">
                  <c:v>115.412513</c:v>
                </c:pt>
                <c:pt idx="4560">
                  <c:v>115.702782</c:v>
                </c:pt>
                <c:pt idx="4561">
                  <c:v>115.40174</c:v>
                </c:pt>
                <c:pt idx="4562">
                  <c:v>115.45441599999999</c:v>
                </c:pt>
                <c:pt idx="4563">
                  <c:v>115.830764</c:v>
                </c:pt>
                <c:pt idx="4564">
                  <c:v>115.738361</c:v>
                </c:pt>
                <c:pt idx="4565">
                  <c:v>115.788614</c:v>
                </c:pt>
                <c:pt idx="4566">
                  <c:v>115.676102</c:v>
                </c:pt>
                <c:pt idx="4567">
                  <c:v>116.161517</c:v>
                </c:pt>
                <c:pt idx="4568">
                  <c:v>115.956588</c:v>
                </c:pt>
                <c:pt idx="4569">
                  <c:v>115.765068</c:v>
                </c:pt>
                <c:pt idx="4570">
                  <c:v>115.980175</c:v>
                </c:pt>
                <c:pt idx="4571">
                  <c:v>116.057695</c:v>
                </c:pt>
                <c:pt idx="4572">
                  <c:v>116.231864</c:v>
                </c:pt>
                <c:pt idx="4573">
                  <c:v>116.188514</c:v>
                </c:pt>
                <c:pt idx="4574">
                  <c:v>116.058314</c:v>
                </c:pt>
                <c:pt idx="4575">
                  <c:v>116.2497</c:v>
                </c:pt>
                <c:pt idx="4576">
                  <c:v>116.181517</c:v>
                </c:pt>
                <c:pt idx="4577">
                  <c:v>116.07438399999999</c:v>
                </c:pt>
                <c:pt idx="4578">
                  <c:v>116.263223</c:v>
                </c:pt>
                <c:pt idx="4579">
                  <c:v>116.030908</c:v>
                </c:pt>
                <c:pt idx="4580">
                  <c:v>116.01944</c:v>
                </c:pt>
                <c:pt idx="4581">
                  <c:v>116.198926</c:v>
                </c:pt>
                <c:pt idx="4582">
                  <c:v>116.190403</c:v>
                </c:pt>
                <c:pt idx="4583">
                  <c:v>116.270944</c:v>
                </c:pt>
                <c:pt idx="4584">
                  <c:v>116.29078800000001</c:v>
                </c:pt>
                <c:pt idx="4585">
                  <c:v>116.46807699999999</c:v>
                </c:pt>
                <c:pt idx="4586">
                  <c:v>116.434443</c:v>
                </c:pt>
                <c:pt idx="4587">
                  <c:v>116.30426199999999</c:v>
                </c:pt>
                <c:pt idx="4588">
                  <c:v>116.979789</c:v>
                </c:pt>
                <c:pt idx="4589">
                  <c:v>116.585133</c:v>
                </c:pt>
                <c:pt idx="4590">
                  <c:v>116.748982</c:v>
                </c:pt>
                <c:pt idx="4591">
                  <c:v>116.563855</c:v>
                </c:pt>
                <c:pt idx="4592">
                  <c:v>116.36047600000001</c:v>
                </c:pt>
                <c:pt idx="4593">
                  <c:v>116.650306</c:v>
                </c:pt>
                <c:pt idx="4594">
                  <c:v>116.77440799999999</c:v>
                </c:pt>
                <c:pt idx="4595">
                  <c:v>116.759851</c:v>
                </c:pt>
                <c:pt idx="4596">
                  <c:v>116.710605</c:v>
                </c:pt>
                <c:pt idx="4597">
                  <c:v>116.471441</c:v>
                </c:pt>
                <c:pt idx="4598">
                  <c:v>116.61079700000001</c:v>
                </c:pt>
                <c:pt idx="4599">
                  <c:v>116.516468</c:v>
                </c:pt>
                <c:pt idx="4600">
                  <c:v>116.74551</c:v>
                </c:pt>
                <c:pt idx="4601">
                  <c:v>116.659361</c:v>
                </c:pt>
                <c:pt idx="4602">
                  <c:v>116.348392</c:v>
                </c:pt>
                <c:pt idx="4603">
                  <c:v>116.904411</c:v>
                </c:pt>
                <c:pt idx="4604">
                  <c:v>116.674179</c:v>
                </c:pt>
                <c:pt idx="4605">
                  <c:v>116.74726200000001</c:v>
                </c:pt>
                <c:pt idx="4606">
                  <c:v>117.008616</c:v>
                </c:pt>
                <c:pt idx="4607">
                  <c:v>117.164683</c:v>
                </c:pt>
                <c:pt idx="4608">
                  <c:v>116.946155</c:v>
                </c:pt>
                <c:pt idx="4609">
                  <c:v>116.825767</c:v>
                </c:pt>
                <c:pt idx="4610">
                  <c:v>117.014915</c:v>
                </c:pt>
                <c:pt idx="4611">
                  <c:v>116.62417600000001</c:v>
                </c:pt>
                <c:pt idx="4612">
                  <c:v>116.635462</c:v>
                </c:pt>
                <c:pt idx="4613">
                  <c:v>116.939655</c:v>
                </c:pt>
                <c:pt idx="4614">
                  <c:v>116.75514200000001</c:v>
                </c:pt>
                <c:pt idx="4615">
                  <c:v>116.773867</c:v>
                </c:pt>
                <c:pt idx="4616">
                  <c:v>116.909823</c:v>
                </c:pt>
                <c:pt idx="4617">
                  <c:v>117.008473</c:v>
                </c:pt>
                <c:pt idx="4618">
                  <c:v>117.533344</c:v>
                </c:pt>
                <c:pt idx="4619">
                  <c:v>117.356799</c:v>
                </c:pt>
                <c:pt idx="4620">
                  <c:v>117.693174</c:v>
                </c:pt>
                <c:pt idx="4621">
                  <c:v>117.600083</c:v>
                </c:pt>
                <c:pt idx="4622">
                  <c:v>117.665702</c:v>
                </c:pt>
                <c:pt idx="4623">
                  <c:v>117.792636</c:v>
                </c:pt>
                <c:pt idx="4624">
                  <c:v>117.918778</c:v>
                </c:pt>
                <c:pt idx="4625">
                  <c:v>117.563536</c:v>
                </c:pt>
                <c:pt idx="4626">
                  <c:v>117.761816</c:v>
                </c:pt>
                <c:pt idx="4627">
                  <c:v>117.418583</c:v>
                </c:pt>
                <c:pt idx="4628">
                  <c:v>117.39763499999999</c:v>
                </c:pt>
                <c:pt idx="4629">
                  <c:v>117.60550600000001</c:v>
                </c:pt>
                <c:pt idx="4630">
                  <c:v>117.83991399999999</c:v>
                </c:pt>
                <c:pt idx="4631">
                  <c:v>117.421378</c:v>
                </c:pt>
                <c:pt idx="4632">
                  <c:v>117.470558</c:v>
                </c:pt>
                <c:pt idx="4633">
                  <c:v>117.58297</c:v>
                </c:pt>
                <c:pt idx="4634">
                  <c:v>117.462552</c:v>
                </c:pt>
                <c:pt idx="4635">
                  <c:v>117.589533</c:v>
                </c:pt>
                <c:pt idx="4636">
                  <c:v>117.790736</c:v>
                </c:pt>
                <c:pt idx="4637">
                  <c:v>117.871211</c:v>
                </c:pt>
                <c:pt idx="4638">
                  <c:v>117.816081</c:v>
                </c:pt>
                <c:pt idx="4639">
                  <c:v>117.33324399999999</c:v>
                </c:pt>
                <c:pt idx="4640">
                  <c:v>117.626504</c:v>
                </c:pt>
                <c:pt idx="4641">
                  <c:v>117.32541000000001</c:v>
                </c:pt>
                <c:pt idx="4642">
                  <c:v>117.25484</c:v>
                </c:pt>
                <c:pt idx="4643">
                  <c:v>117.57948399999999</c:v>
                </c:pt>
                <c:pt idx="4644">
                  <c:v>117.767105</c:v>
                </c:pt>
                <c:pt idx="4645">
                  <c:v>118.122141</c:v>
                </c:pt>
                <c:pt idx="4646">
                  <c:v>118.32052</c:v>
                </c:pt>
                <c:pt idx="4647">
                  <c:v>117.99794</c:v>
                </c:pt>
                <c:pt idx="4648">
                  <c:v>118.087367</c:v>
                </c:pt>
                <c:pt idx="4649">
                  <c:v>117.846047</c:v>
                </c:pt>
                <c:pt idx="4650">
                  <c:v>118.07825200000001</c:v>
                </c:pt>
                <c:pt idx="4651">
                  <c:v>118.225369</c:v>
                </c:pt>
                <c:pt idx="4652">
                  <c:v>117.843214</c:v>
                </c:pt>
                <c:pt idx="4653">
                  <c:v>118.203012</c:v>
                </c:pt>
                <c:pt idx="4654">
                  <c:v>117.955403</c:v>
                </c:pt>
                <c:pt idx="4655">
                  <c:v>118.008867</c:v>
                </c:pt>
                <c:pt idx="4656">
                  <c:v>118.11523200000001</c:v>
                </c:pt>
                <c:pt idx="4657">
                  <c:v>118.04111399999999</c:v>
                </c:pt>
                <c:pt idx="4658">
                  <c:v>118.27440199999999</c:v>
                </c:pt>
                <c:pt idx="4659">
                  <c:v>118.229197</c:v>
                </c:pt>
                <c:pt idx="4660">
                  <c:v>118.00507500000001</c:v>
                </c:pt>
                <c:pt idx="4661">
                  <c:v>118.261562</c:v>
                </c:pt>
                <c:pt idx="4662">
                  <c:v>118.12007699999999</c:v>
                </c:pt>
                <c:pt idx="4663">
                  <c:v>118.62010600000001</c:v>
                </c:pt>
                <c:pt idx="4664">
                  <c:v>118.83872</c:v>
                </c:pt>
                <c:pt idx="4665">
                  <c:v>118.52037</c:v>
                </c:pt>
                <c:pt idx="4666">
                  <c:v>118.112241</c:v>
                </c:pt>
                <c:pt idx="4667">
                  <c:v>117.76514400000001</c:v>
                </c:pt>
                <c:pt idx="4668">
                  <c:v>117.98903199999999</c:v>
                </c:pt>
                <c:pt idx="4669">
                  <c:v>118.197377</c:v>
                </c:pt>
                <c:pt idx="4670">
                  <c:v>118.144153</c:v>
                </c:pt>
                <c:pt idx="4671">
                  <c:v>118.556516</c:v>
                </c:pt>
                <c:pt idx="4672">
                  <c:v>118.456776</c:v>
                </c:pt>
                <c:pt idx="4673">
                  <c:v>118.522884</c:v>
                </c:pt>
                <c:pt idx="4674">
                  <c:v>118.554383</c:v>
                </c:pt>
                <c:pt idx="4675">
                  <c:v>118.84851500000001</c:v>
                </c:pt>
                <c:pt idx="4676">
                  <c:v>118.36022</c:v>
                </c:pt>
                <c:pt idx="4677">
                  <c:v>117.95545799999999</c:v>
                </c:pt>
                <c:pt idx="4678">
                  <c:v>118.261121</c:v>
                </c:pt>
                <c:pt idx="4679">
                  <c:v>118.25565899999999</c:v>
                </c:pt>
                <c:pt idx="4680">
                  <c:v>118.67752</c:v>
                </c:pt>
                <c:pt idx="4681">
                  <c:v>118.73503599999999</c:v>
                </c:pt>
                <c:pt idx="4682">
                  <c:v>118.788827</c:v>
                </c:pt>
                <c:pt idx="4683">
                  <c:v>118.65572400000001</c:v>
                </c:pt>
                <c:pt idx="4684">
                  <c:v>118.75999</c:v>
                </c:pt>
                <c:pt idx="4685">
                  <c:v>118.859095</c:v>
                </c:pt>
                <c:pt idx="4686">
                  <c:v>118.92030699999999</c:v>
                </c:pt>
                <c:pt idx="4687">
                  <c:v>118.739704</c:v>
                </c:pt>
                <c:pt idx="4688">
                  <c:v>118.584153</c:v>
                </c:pt>
                <c:pt idx="4689">
                  <c:v>118.538453</c:v>
                </c:pt>
                <c:pt idx="4690">
                  <c:v>118.71647400000001</c:v>
                </c:pt>
                <c:pt idx="4691">
                  <c:v>118.85740800000001</c:v>
                </c:pt>
                <c:pt idx="4692">
                  <c:v>118.752082</c:v>
                </c:pt>
                <c:pt idx="4693">
                  <c:v>119.107328</c:v>
                </c:pt>
                <c:pt idx="4694">
                  <c:v>118.919192</c:v>
                </c:pt>
                <c:pt idx="4695">
                  <c:v>119.02934</c:v>
                </c:pt>
                <c:pt idx="4696">
                  <c:v>118.851077</c:v>
                </c:pt>
                <c:pt idx="4697">
                  <c:v>119.141468</c:v>
                </c:pt>
                <c:pt idx="4698">
                  <c:v>119.543869</c:v>
                </c:pt>
                <c:pt idx="4699">
                  <c:v>119.10068099999999</c:v>
                </c:pt>
                <c:pt idx="4700">
                  <c:v>118.975944</c:v>
                </c:pt>
                <c:pt idx="4701">
                  <c:v>119.118106</c:v>
                </c:pt>
                <c:pt idx="4702">
                  <c:v>119.08931699999999</c:v>
                </c:pt>
                <c:pt idx="4703">
                  <c:v>119.291264</c:v>
                </c:pt>
                <c:pt idx="4704">
                  <c:v>119.089617</c:v>
                </c:pt>
                <c:pt idx="4705">
                  <c:v>119.303611</c:v>
                </c:pt>
                <c:pt idx="4706">
                  <c:v>119.528046</c:v>
                </c:pt>
                <c:pt idx="4707">
                  <c:v>119.603342</c:v>
                </c:pt>
                <c:pt idx="4708">
                  <c:v>119.271574</c:v>
                </c:pt>
                <c:pt idx="4709">
                  <c:v>119.23563300000001</c:v>
                </c:pt>
                <c:pt idx="4710">
                  <c:v>119.53653300000001</c:v>
                </c:pt>
                <c:pt idx="4711">
                  <c:v>119.99020899999999</c:v>
                </c:pt>
                <c:pt idx="4712">
                  <c:v>119.954008</c:v>
                </c:pt>
                <c:pt idx="4713">
                  <c:v>120.107457</c:v>
                </c:pt>
                <c:pt idx="4714">
                  <c:v>119.621064</c:v>
                </c:pt>
                <c:pt idx="4715">
                  <c:v>119.746745</c:v>
                </c:pt>
                <c:pt idx="4716">
                  <c:v>119.58669</c:v>
                </c:pt>
                <c:pt idx="4717">
                  <c:v>119.527919</c:v>
                </c:pt>
                <c:pt idx="4718">
                  <c:v>119.81051100000001</c:v>
                </c:pt>
                <c:pt idx="4719">
                  <c:v>119.570151</c:v>
                </c:pt>
                <c:pt idx="4720">
                  <c:v>119.848546</c:v>
                </c:pt>
                <c:pt idx="4721">
                  <c:v>119.99312</c:v>
                </c:pt>
                <c:pt idx="4722">
                  <c:v>119.835487</c:v>
                </c:pt>
                <c:pt idx="4723">
                  <c:v>120.05098099999999</c:v>
                </c:pt>
                <c:pt idx="4724">
                  <c:v>119.979928</c:v>
                </c:pt>
                <c:pt idx="4725">
                  <c:v>119.808091</c:v>
                </c:pt>
                <c:pt idx="4726">
                  <c:v>120.284691</c:v>
                </c:pt>
                <c:pt idx="4727">
                  <c:v>120.02613700000001</c:v>
                </c:pt>
                <c:pt idx="4728">
                  <c:v>120.45190100000001</c:v>
                </c:pt>
                <c:pt idx="4729">
                  <c:v>120.040201</c:v>
                </c:pt>
                <c:pt idx="4730">
                  <c:v>119.724744</c:v>
                </c:pt>
                <c:pt idx="4731">
                  <c:v>120.30519</c:v>
                </c:pt>
                <c:pt idx="4732">
                  <c:v>120.03317300000001</c:v>
                </c:pt>
                <c:pt idx="4733">
                  <c:v>120.128984</c:v>
                </c:pt>
                <c:pt idx="4734">
                  <c:v>120.08167</c:v>
                </c:pt>
                <c:pt idx="4735">
                  <c:v>120.171865</c:v>
                </c:pt>
                <c:pt idx="4736">
                  <c:v>120.363304</c:v>
                </c:pt>
                <c:pt idx="4737">
                  <c:v>120.040556</c:v>
                </c:pt>
                <c:pt idx="4738">
                  <c:v>120.24141400000001</c:v>
                </c:pt>
                <c:pt idx="4739">
                  <c:v>120.343236</c:v>
                </c:pt>
                <c:pt idx="4740">
                  <c:v>120.307422</c:v>
                </c:pt>
                <c:pt idx="4741">
                  <c:v>120.25013</c:v>
                </c:pt>
                <c:pt idx="4742">
                  <c:v>120.01051699999999</c:v>
                </c:pt>
                <c:pt idx="4743">
                  <c:v>120.058622</c:v>
                </c:pt>
                <c:pt idx="4744">
                  <c:v>120.30041300000001</c:v>
                </c:pt>
                <c:pt idx="4745">
                  <c:v>120.17121</c:v>
                </c:pt>
                <c:pt idx="4746">
                  <c:v>120.297985</c:v>
                </c:pt>
                <c:pt idx="4747">
                  <c:v>119.92868900000001</c:v>
                </c:pt>
                <c:pt idx="4748">
                  <c:v>120.454447</c:v>
                </c:pt>
                <c:pt idx="4749">
                  <c:v>120.51876</c:v>
                </c:pt>
                <c:pt idx="4750">
                  <c:v>120.511199</c:v>
                </c:pt>
                <c:pt idx="4751">
                  <c:v>120.37265499999999</c:v>
                </c:pt>
                <c:pt idx="4752">
                  <c:v>120.620796</c:v>
                </c:pt>
                <c:pt idx="4753">
                  <c:v>120.82682200000001</c:v>
                </c:pt>
                <c:pt idx="4754">
                  <c:v>120.228632</c:v>
                </c:pt>
                <c:pt idx="4755">
                  <c:v>120.49137899999999</c:v>
                </c:pt>
                <c:pt idx="4756">
                  <c:v>120.57626500000001</c:v>
                </c:pt>
                <c:pt idx="4757">
                  <c:v>120.474154</c:v>
                </c:pt>
                <c:pt idx="4758">
                  <c:v>120.501597</c:v>
                </c:pt>
                <c:pt idx="4759">
                  <c:v>120.61434199999999</c:v>
                </c:pt>
                <c:pt idx="4760">
                  <c:v>120.71816</c:v>
                </c:pt>
                <c:pt idx="4761">
                  <c:v>120.610901</c:v>
                </c:pt>
                <c:pt idx="4762">
                  <c:v>120.472842</c:v>
                </c:pt>
                <c:pt idx="4763">
                  <c:v>120.640525</c:v>
                </c:pt>
                <c:pt idx="4764">
                  <c:v>120.464806</c:v>
                </c:pt>
                <c:pt idx="4765">
                  <c:v>120.685333</c:v>
                </c:pt>
                <c:pt idx="4766">
                  <c:v>120.925195</c:v>
                </c:pt>
                <c:pt idx="4767">
                  <c:v>120.675286</c:v>
                </c:pt>
                <c:pt idx="4768">
                  <c:v>120.96240299999999</c:v>
                </c:pt>
                <c:pt idx="4769">
                  <c:v>121.056287</c:v>
                </c:pt>
                <c:pt idx="4770">
                  <c:v>120.77364300000001</c:v>
                </c:pt>
                <c:pt idx="4771">
                  <c:v>120.924908</c:v>
                </c:pt>
                <c:pt idx="4772">
                  <c:v>121.005858</c:v>
                </c:pt>
                <c:pt idx="4773">
                  <c:v>121.026056</c:v>
                </c:pt>
                <c:pt idx="4774">
                  <c:v>120.788838</c:v>
                </c:pt>
                <c:pt idx="4775">
                  <c:v>120.785895</c:v>
                </c:pt>
                <c:pt idx="4776">
                  <c:v>121.06604799999999</c:v>
                </c:pt>
                <c:pt idx="4777">
                  <c:v>120.71337800000001</c:v>
                </c:pt>
                <c:pt idx="4778">
                  <c:v>120.77315299999999</c:v>
                </c:pt>
                <c:pt idx="4779">
                  <c:v>121.025216</c:v>
                </c:pt>
                <c:pt idx="4780">
                  <c:v>121.218197</c:v>
                </c:pt>
                <c:pt idx="4781">
                  <c:v>121.189063</c:v>
                </c:pt>
                <c:pt idx="4782">
                  <c:v>121.251122</c:v>
                </c:pt>
                <c:pt idx="4783">
                  <c:v>121.430688</c:v>
                </c:pt>
                <c:pt idx="4784">
                  <c:v>121.204583</c:v>
                </c:pt>
                <c:pt idx="4785">
                  <c:v>121.171989</c:v>
                </c:pt>
                <c:pt idx="4786">
                  <c:v>121.18919</c:v>
                </c:pt>
                <c:pt idx="4787">
                  <c:v>121.17580700000001</c:v>
                </c:pt>
                <c:pt idx="4788">
                  <c:v>121.42457899999999</c:v>
                </c:pt>
                <c:pt idx="4789">
                  <c:v>121.28297999999999</c:v>
                </c:pt>
                <c:pt idx="4790">
                  <c:v>121.414586</c:v>
                </c:pt>
                <c:pt idx="4791">
                  <c:v>121.860592</c:v>
                </c:pt>
                <c:pt idx="4792">
                  <c:v>121.701019</c:v>
                </c:pt>
                <c:pt idx="4793">
                  <c:v>121.95359500000001</c:v>
                </c:pt>
                <c:pt idx="4794">
                  <c:v>121.801136</c:v>
                </c:pt>
                <c:pt idx="4795">
                  <c:v>121.575281</c:v>
                </c:pt>
                <c:pt idx="4796">
                  <c:v>121.941253</c:v>
                </c:pt>
                <c:pt idx="4797">
                  <c:v>121.74809</c:v>
                </c:pt>
                <c:pt idx="4798">
                  <c:v>121.82265700000001</c:v>
                </c:pt>
                <c:pt idx="4799">
                  <c:v>121.765413</c:v>
                </c:pt>
                <c:pt idx="4800">
                  <c:v>121.493455</c:v>
                </c:pt>
                <c:pt idx="4801">
                  <c:v>121.957536</c:v>
                </c:pt>
                <c:pt idx="4802">
                  <c:v>121.637255</c:v>
                </c:pt>
                <c:pt idx="4803">
                  <c:v>121.868071</c:v>
                </c:pt>
                <c:pt idx="4804">
                  <c:v>122.057278</c:v>
                </c:pt>
                <c:pt idx="4805">
                  <c:v>122.055509</c:v>
                </c:pt>
                <c:pt idx="4806">
                  <c:v>122.332027</c:v>
                </c:pt>
                <c:pt idx="4807">
                  <c:v>122.20357799999999</c:v>
                </c:pt>
                <c:pt idx="4808">
                  <c:v>122.330617</c:v>
                </c:pt>
                <c:pt idx="4809">
                  <c:v>121.842006</c:v>
                </c:pt>
                <c:pt idx="4810">
                  <c:v>122.286373</c:v>
                </c:pt>
                <c:pt idx="4811">
                  <c:v>122.487695</c:v>
                </c:pt>
                <c:pt idx="4812">
                  <c:v>122.06297000000001</c:v>
                </c:pt>
                <c:pt idx="4813">
                  <c:v>121.797291</c:v>
                </c:pt>
                <c:pt idx="4814">
                  <c:v>121.536703</c:v>
                </c:pt>
                <c:pt idx="4815">
                  <c:v>121.671813</c:v>
                </c:pt>
                <c:pt idx="4816">
                  <c:v>122.094263</c:v>
                </c:pt>
                <c:pt idx="4817">
                  <c:v>122.16207300000001</c:v>
                </c:pt>
                <c:pt idx="4818">
                  <c:v>122.51790099999999</c:v>
                </c:pt>
                <c:pt idx="4819">
                  <c:v>122.189581</c:v>
                </c:pt>
                <c:pt idx="4820">
                  <c:v>122.588657</c:v>
                </c:pt>
                <c:pt idx="4821">
                  <c:v>122.504149</c:v>
                </c:pt>
                <c:pt idx="4822">
                  <c:v>122.17812600000001</c:v>
                </c:pt>
                <c:pt idx="4823">
                  <c:v>122.284972</c:v>
                </c:pt>
                <c:pt idx="4824">
                  <c:v>122.320956</c:v>
                </c:pt>
                <c:pt idx="4825">
                  <c:v>122.201409</c:v>
                </c:pt>
                <c:pt idx="4826">
                  <c:v>122.412576</c:v>
                </c:pt>
                <c:pt idx="4827">
                  <c:v>122.28238899999999</c:v>
                </c:pt>
                <c:pt idx="4828">
                  <c:v>122.221194</c:v>
                </c:pt>
                <c:pt idx="4829">
                  <c:v>122.271038</c:v>
                </c:pt>
                <c:pt idx="4830">
                  <c:v>122.58264699999999</c:v>
                </c:pt>
                <c:pt idx="4831">
                  <c:v>122.43021400000001</c:v>
                </c:pt>
                <c:pt idx="4832">
                  <c:v>122.6391</c:v>
                </c:pt>
                <c:pt idx="4833">
                  <c:v>122.703211</c:v>
                </c:pt>
                <c:pt idx="4834">
                  <c:v>122.590712</c:v>
                </c:pt>
                <c:pt idx="4835">
                  <c:v>122.43595500000001</c:v>
                </c:pt>
                <c:pt idx="4836">
                  <c:v>122.744433</c:v>
                </c:pt>
                <c:pt idx="4837">
                  <c:v>122.549656</c:v>
                </c:pt>
                <c:pt idx="4838">
                  <c:v>122.773059</c:v>
                </c:pt>
                <c:pt idx="4839">
                  <c:v>122.704733</c:v>
                </c:pt>
                <c:pt idx="4840">
                  <c:v>122.728426</c:v>
                </c:pt>
                <c:pt idx="4841">
                  <c:v>122.925607</c:v>
                </c:pt>
                <c:pt idx="4842">
                  <c:v>122.399666</c:v>
                </c:pt>
                <c:pt idx="4843">
                  <c:v>122.763599</c:v>
                </c:pt>
                <c:pt idx="4844">
                  <c:v>122.90160400000001</c:v>
                </c:pt>
                <c:pt idx="4845">
                  <c:v>123.01466600000001</c:v>
                </c:pt>
                <c:pt idx="4846">
                  <c:v>122.759197</c:v>
                </c:pt>
                <c:pt idx="4847">
                  <c:v>122.969368</c:v>
                </c:pt>
                <c:pt idx="4848">
                  <c:v>123.164823</c:v>
                </c:pt>
                <c:pt idx="4849">
                  <c:v>122.933936</c:v>
                </c:pt>
                <c:pt idx="4850">
                  <c:v>122.988356</c:v>
                </c:pt>
                <c:pt idx="4851">
                  <c:v>122.844039</c:v>
                </c:pt>
                <c:pt idx="4852">
                  <c:v>122.453937</c:v>
                </c:pt>
                <c:pt idx="4853">
                  <c:v>123.04595399999999</c:v>
                </c:pt>
                <c:pt idx="4854">
                  <c:v>122.96964699999999</c:v>
                </c:pt>
                <c:pt idx="4855">
                  <c:v>122.726704</c:v>
                </c:pt>
                <c:pt idx="4856">
                  <c:v>122.946586</c:v>
                </c:pt>
                <c:pt idx="4857">
                  <c:v>122.647441</c:v>
                </c:pt>
                <c:pt idx="4858">
                  <c:v>122.97033399999999</c:v>
                </c:pt>
                <c:pt idx="4859">
                  <c:v>122.924862</c:v>
                </c:pt>
                <c:pt idx="4860">
                  <c:v>123.119816</c:v>
                </c:pt>
                <c:pt idx="4861">
                  <c:v>123.17899800000001</c:v>
                </c:pt>
                <c:pt idx="4862">
                  <c:v>122.777402</c:v>
                </c:pt>
                <c:pt idx="4863">
                  <c:v>123.242932</c:v>
                </c:pt>
                <c:pt idx="4864">
                  <c:v>123.384939</c:v>
                </c:pt>
                <c:pt idx="4865">
                  <c:v>123.319694</c:v>
                </c:pt>
                <c:pt idx="4866">
                  <c:v>123.778291</c:v>
                </c:pt>
                <c:pt idx="4867">
                  <c:v>123.421707</c:v>
                </c:pt>
                <c:pt idx="4868">
                  <c:v>123.795832</c:v>
                </c:pt>
                <c:pt idx="4869">
                  <c:v>123.35765499999999</c:v>
                </c:pt>
                <c:pt idx="4870">
                  <c:v>123.644446</c:v>
                </c:pt>
                <c:pt idx="4871">
                  <c:v>124.04932599999999</c:v>
                </c:pt>
                <c:pt idx="4872">
                  <c:v>123.343216</c:v>
                </c:pt>
                <c:pt idx="4873">
                  <c:v>123.53954400000001</c:v>
                </c:pt>
                <c:pt idx="4874">
                  <c:v>123.76937700000001</c:v>
                </c:pt>
                <c:pt idx="4875">
                  <c:v>123.935965</c:v>
                </c:pt>
                <c:pt idx="4876">
                  <c:v>123.92102800000001</c:v>
                </c:pt>
                <c:pt idx="4877">
                  <c:v>124.00413399999999</c:v>
                </c:pt>
                <c:pt idx="4878">
                  <c:v>124.080279</c:v>
                </c:pt>
                <c:pt idx="4879">
                  <c:v>123.753798</c:v>
                </c:pt>
                <c:pt idx="4880">
                  <c:v>123.799693</c:v>
                </c:pt>
                <c:pt idx="4881">
                  <c:v>123.977737</c:v>
                </c:pt>
                <c:pt idx="4882">
                  <c:v>123.568049</c:v>
                </c:pt>
                <c:pt idx="4883">
                  <c:v>123.769198</c:v>
                </c:pt>
                <c:pt idx="4884">
                  <c:v>123.90372600000001</c:v>
                </c:pt>
                <c:pt idx="4885">
                  <c:v>123.65813</c:v>
                </c:pt>
                <c:pt idx="4886">
                  <c:v>124.05806</c:v>
                </c:pt>
                <c:pt idx="4887">
                  <c:v>124.137171</c:v>
                </c:pt>
                <c:pt idx="4888">
                  <c:v>123.861232</c:v>
                </c:pt>
                <c:pt idx="4889">
                  <c:v>123.638424</c:v>
                </c:pt>
                <c:pt idx="4890">
                  <c:v>123.89290099999999</c:v>
                </c:pt>
                <c:pt idx="4891">
                  <c:v>123.96220599999999</c:v>
                </c:pt>
                <c:pt idx="4892">
                  <c:v>123.86150000000001</c:v>
                </c:pt>
                <c:pt idx="4893">
                  <c:v>123.93150300000001</c:v>
                </c:pt>
                <c:pt idx="4894">
                  <c:v>123.911699</c:v>
                </c:pt>
                <c:pt idx="4895">
                  <c:v>124.161984</c:v>
                </c:pt>
                <c:pt idx="4896">
                  <c:v>124.349891</c:v>
                </c:pt>
                <c:pt idx="4897">
                  <c:v>123.916738</c:v>
                </c:pt>
                <c:pt idx="4898">
                  <c:v>124.457252</c:v>
                </c:pt>
                <c:pt idx="4899">
                  <c:v>124.115025</c:v>
                </c:pt>
                <c:pt idx="4900">
                  <c:v>123.95052800000001</c:v>
                </c:pt>
                <c:pt idx="4901">
                  <c:v>124.25586</c:v>
                </c:pt>
                <c:pt idx="4902">
                  <c:v>124.20808700000001</c:v>
                </c:pt>
                <c:pt idx="4903">
                  <c:v>124.25802</c:v>
                </c:pt>
                <c:pt idx="4904">
                  <c:v>124.244153</c:v>
                </c:pt>
                <c:pt idx="4905">
                  <c:v>124.13954</c:v>
                </c:pt>
                <c:pt idx="4906">
                  <c:v>124.54762100000001</c:v>
                </c:pt>
                <c:pt idx="4907">
                  <c:v>124.488705</c:v>
                </c:pt>
                <c:pt idx="4908">
                  <c:v>124.443566</c:v>
                </c:pt>
                <c:pt idx="4909">
                  <c:v>124.546435</c:v>
                </c:pt>
                <c:pt idx="4910">
                  <c:v>124.548827</c:v>
                </c:pt>
                <c:pt idx="4911">
                  <c:v>124.689865</c:v>
                </c:pt>
                <c:pt idx="4912">
                  <c:v>124.319559</c:v>
                </c:pt>
                <c:pt idx="4913">
                  <c:v>124.529831</c:v>
                </c:pt>
                <c:pt idx="4914">
                  <c:v>124.59179</c:v>
                </c:pt>
                <c:pt idx="4915">
                  <c:v>124.628443</c:v>
                </c:pt>
                <c:pt idx="4916">
                  <c:v>124.454273</c:v>
                </c:pt>
                <c:pt idx="4917">
                  <c:v>124.52766200000001</c:v>
                </c:pt>
                <c:pt idx="4918">
                  <c:v>124.387677</c:v>
                </c:pt>
                <c:pt idx="4919">
                  <c:v>124.571814</c:v>
                </c:pt>
                <c:pt idx="4920">
                  <c:v>124.40594400000001</c:v>
                </c:pt>
                <c:pt idx="4921">
                  <c:v>124.699713</c:v>
                </c:pt>
                <c:pt idx="4922">
                  <c:v>124.63332800000001</c:v>
                </c:pt>
                <c:pt idx="4923">
                  <c:v>124.734829</c:v>
                </c:pt>
                <c:pt idx="4924">
                  <c:v>124.776338</c:v>
                </c:pt>
                <c:pt idx="4925">
                  <c:v>124.490837</c:v>
                </c:pt>
                <c:pt idx="4926">
                  <c:v>124.678614</c:v>
                </c:pt>
                <c:pt idx="4927">
                  <c:v>124.780435</c:v>
                </c:pt>
                <c:pt idx="4928">
                  <c:v>124.867559</c:v>
                </c:pt>
                <c:pt idx="4929">
                  <c:v>125.146438</c:v>
                </c:pt>
                <c:pt idx="4930">
                  <c:v>124.905399</c:v>
                </c:pt>
                <c:pt idx="4931">
                  <c:v>125.448182</c:v>
                </c:pt>
                <c:pt idx="4932">
                  <c:v>124.911682</c:v>
                </c:pt>
                <c:pt idx="4933">
                  <c:v>125.36959</c:v>
                </c:pt>
                <c:pt idx="4934">
                  <c:v>125.36197199999999</c:v>
                </c:pt>
                <c:pt idx="4935">
                  <c:v>125.241784</c:v>
                </c:pt>
                <c:pt idx="4936">
                  <c:v>125.435434</c:v>
                </c:pt>
                <c:pt idx="4937">
                  <c:v>124.85436900000001</c:v>
                </c:pt>
                <c:pt idx="4938">
                  <c:v>125.637486</c:v>
                </c:pt>
                <c:pt idx="4939">
                  <c:v>125.572479</c:v>
                </c:pt>
                <c:pt idx="4940">
                  <c:v>124.89206799999999</c:v>
                </c:pt>
                <c:pt idx="4941">
                  <c:v>125.667293</c:v>
                </c:pt>
                <c:pt idx="4942">
                  <c:v>125.156317</c:v>
                </c:pt>
                <c:pt idx="4943">
                  <c:v>125.34589800000001</c:v>
                </c:pt>
                <c:pt idx="4944">
                  <c:v>125.726432</c:v>
                </c:pt>
                <c:pt idx="4945">
                  <c:v>125.651985</c:v>
                </c:pt>
                <c:pt idx="4946">
                  <c:v>125.61450000000001</c:v>
                </c:pt>
                <c:pt idx="4947">
                  <c:v>125.427615</c:v>
                </c:pt>
                <c:pt idx="4948">
                  <c:v>125.76915700000001</c:v>
                </c:pt>
                <c:pt idx="4949">
                  <c:v>125.249589</c:v>
                </c:pt>
                <c:pt idx="4950">
                  <c:v>125.14541800000001</c:v>
                </c:pt>
                <c:pt idx="4951">
                  <c:v>125.00272099999999</c:v>
                </c:pt>
                <c:pt idx="4952">
                  <c:v>125.375783</c:v>
                </c:pt>
                <c:pt idx="4953">
                  <c:v>125.289959</c:v>
                </c:pt>
                <c:pt idx="4954">
                  <c:v>125.428093</c:v>
                </c:pt>
                <c:pt idx="4955">
                  <c:v>125.260975</c:v>
                </c:pt>
                <c:pt idx="4956">
                  <c:v>125.58107699999999</c:v>
                </c:pt>
                <c:pt idx="4957">
                  <c:v>125.358047</c:v>
                </c:pt>
                <c:pt idx="4958">
                  <c:v>125.372777</c:v>
                </c:pt>
                <c:pt idx="4959">
                  <c:v>125.61082399999999</c:v>
                </c:pt>
                <c:pt idx="4960">
                  <c:v>125.603696</c:v>
                </c:pt>
                <c:pt idx="4961">
                  <c:v>125.41874199999999</c:v>
                </c:pt>
                <c:pt idx="4962">
                  <c:v>125.537351</c:v>
                </c:pt>
                <c:pt idx="4963">
                  <c:v>125.536641</c:v>
                </c:pt>
                <c:pt idx="4964">
                  <c:v>125.886374</c:v>
                </c:pt>
                <c:pt idx="4965">
                  <c:v>125.68178399999999</c:v>
                </c:pt>
                <c:pt idx="4966">
                  <c:v>126.06734899999999</c:v>
                </c:pt>
                <c:pt idx="4967">
                  <c:v>125.510549</c:v>
                </c:pt>
                <c:pt idx="4968">
                  <c:v>125.970358</c:v>
                </c:pt>
                <c:pt idx="4969">
                  <c:v>126.015045</c:v>
                </c:pt>
                <c:pt idx="4970">
                  <c:v>125.68294299999999</c:v>
                </c:pt>
                <c:pt idx="4971">
                  <c:v>125.90962500000001</c:v>
                </c:pt>
                <c:pt idx="4972">
                  <c:v>126.094303</c:v>
                </c:pt>
                <c:pt idx="4973">
                  <c:v>126.027603</c:v>
                </c:pt>
                <c:pt idx="4974">
                  <c:v>126.288308</c:v>
                </c:pt>
                <c:pt idx="4975">
                  <c:v>126.341955</c:v>
                </c:pt>
                <c:pt idx="4976">
                  <c:v>126.408152</c:v>
                </c:pt>
                <c:pt idx="4977">
                  <c:v>126.344396</c:v>
                </c:pt>
                <c:pt idx="4978">
                  <c:v>125.938394</c:v>
                </c:pt>
                <c:pt idx="4979">
                  <c:v>126.28255900000001</c:v>
                </c:pt>
                <c:pt idx="4980">
                  <c:v>126.339602</c:v>
                </c:pt>
                <c:pt idx="4981">
                  <c:v>126.32027600000001</c:v>
                </c:pt>
                <c:pt idx="4982">
                  <c:v>126.330322</c:v>
                </c:pt>
                <c:pt idx="4983">
                  <c:v>126.732083</c:v>
                </c:pt>
                <c:pt idx="4984">
                  <c:v>126.566536</c:v>
                </c:pt>
                <c:pt idx="4985">
                  <c:v>126.68614100000001</c:v>
                </c:pt>
                <c:pt idx="4986">
                  <c:v>126.860311</c:v>
                </c:pt>
                <c:pt idx="4987">
                  <c:v>126.497516</c:v>
                </c:pt>
                <c:pt idx="4988">
                  <c:v>126.362324</c:v>
                </c:pt>
                <c:pt idx="4989">
                  <c:v>126.246728</c:v>
                </c:pt>
                <c:pt idx="4990">
                  <c:v>126.12410300000001</c:v>
                </c:pt>
                <c:pt idx="4991">
                  <c:v>126.657235</c:v>
                </c:pt>
                <c:pt idx="4992">
                  <c:v>126.838385</c:v>
                </c:pt>
                <c:pt idx="4993">
                  <c:v>126.400181</c:v>
                </c:pt>
                <c:pt idx="4994">
                  <c:v>126.54124899999999</c:v>
                </c:pt>
                <c:pt idx="4995">
                  <c:v>126.355107</c:v>
                </c:pt>
                <c:pt idx="4996">
                  <c:v>126.96998000000001</c:v>
                </c:pt>
                <c:pt idx="4997">
                  <c:v>126.811373</c:v>
                </c:pt>
                <c:pt idx="4998">
                  <c:v>126.751901</c:v>
                </c:pt>
                <c:pt idx="4999">
                  <c:v>126.804694</c:v>
                </c:pt>
                <c:pt idx="5000">
                  <c:v>126.67855400000001</c:v>
                </c:pt>
                <c:pt idx="5001">
                  <c:v>126.89720800000001</c:v>
                </c:pt>
                <c:pt idx="5002">
                  <c:v>126.498836</c:v>
                </c:pt>
                <c:pt idx="5003">
                  <c:v>126.574968</c:v>
                </c:pt>
                <c:pt idx="5004">
                  <c:v>126.981629</c:v>
                </c:pt>
                <c:pt idx="5005">
                  <c:v>126.86475299999999</c:v>
                </c:pt>
                <c:pt idx="5006">
                  <c:v>126.838453</c:v>
                </c:pt>
                <c:pt idx="5007">
                  <c:v>126.871101</c:v>
                </c:pt>
                <c:pt idx="5008">
                  <c:v>126.922363</c:v>
                </c:pt>
                <c:pt idx="5009">
                  <c:v>126.980701</c:v>
                </c:pt>
                <c:pt idx="5010">
                  <c:v>126.86668</c:v>
                </c:pt>
                <c:pt idx="5011">
                  <c:v>127.030205</c:v>
                </c:pt>
                <c:pt idx="5012">
                  <c:v>127.001251</c:v>
                </c:pt>
                <c:pt idx="5013">
                  <c:v>126.863525</c:v>
                </c:pt>
                <c:pt idx="5014">
                  <c:v>126.940957</c:v>
                </c:pt>
                <c:pt idx="5015">
                  <c:v>127.02728500000001</c:v>
                </c:pt>
                <c:pt idx="5016">
                  <c:v>127.308509</c:v>
                </c:pt>
                <c:pt idx="5017">
                  <c:v>126.941441</c:v>
                </c:pt>
                <c:pt idx="5018">
                  <c:v>127.34004299999999</c:v>
                </c:pt>
                <c:pt idx="5019">
                  <c:v>127.394391</c:v>
                </c:pt>
                <c:pt idx="5020">
                  <c:v>127.119208</c:v>
                </c:pt>
                <c:pt idx="5021">
                  <c:v>127.335441</c:v>
                </c:pt>
                <c:pt idx="5022">
                  <c:v>127.315816</c:v>
                </c:pt>
                <c:pt idx="5023">
                  <c:v>127.239396</c:v>
                </c:pt>
                <c:pt idx="5024">
                  <c:v>127.151931</c:v>
                </c:pt>
                <c:pt idx="5025">
                  <c:v>127.264002</c:v>
                </c:pt>
                <c:pt idx="5026">
                  <c:v>127.16135800000001</c:v>
                </c:pt>
                <c:pt idx="5027">
                  <c:v>127.211707</c:v>
                </c:pt>
                <c:pt idx="5028">
                  <c:v>127.24207</c:v>
                </c:pt>
                <c:pt idx="5029">
                  <c:v>127.25123499999999</c:v>
                </c:pt>
                <c:pt idx="5030">
                  <c:v>127.48821</c:v>
                </c:pt>
                <c:pt idx="5031">
                  <c:v>127.908342</c:v>
                </c:pt>
                <c:pt idx="5032">
                  <c:v>127.52497</c:v>
                </c:pt>
                <c:pt idx="5033">
                  <c:v>127.30290599999999</c:v>
                </c:pt>
                <c:pt idx="5034">
                  <c:v>127.685748</c:v>
                </c:pt>
                <c:pt idx="5035">
                  <c:v>127.670703</c:v>
                </c:pt>
                <c:pt idx="5036">
                  <c:v>128.01552699999999</c:v>
                </c:pt>
                <c:pt idx="5037">
                  <c:v>127.764887</c:v>
                </c:pt>
                <c:pt idx="5038">
                  <c:v>127.89999299999999</c:v>
                </c:pt>
                <c:pt idx="5039">
                  <c:v>127.773253</c:v>
                </c:pt>
                <c:pt idx="5040">
                  <c:v>127.552711</c:v>
                </c:pt>
                <c:pt idx="5041">
                  <c:v>127.85287099999999</c:v>
                </c:pt>
                <c:pt idx="5042">
                  <c:v>127.68525700000001</c:v>
                </c:pt>
                <c:pt idx="5043">
                  <c:v>128.23476400000001</c:v>
                </c:pt>
                <c:pt idx="5044">
                  <c:v>127.72827599999999</c:v>
                </c:pt>
                <c:pt idx="5045">
                  <c:v>127.48327</c:v>
                </c:pt>
                <c:pt idx="5046">
                  <c:v>127.73688</c:v>
                </c:pt>
                <c:pt idx="5047">
                  <c:v>127.438123</c:v>
                </c:pt>
                <c:pt idx="5048">
                  <c:v>127.516831</c:v>
                </c:pt>
                <c:pt idx="5049">
                  <c:v>128.08549199999999</c:v>
                </c:pt>
                <c:pt idx="5050">
                  <c:v>127.878255</c:v>
                </c:pt>
                <c:pt idx="5051">
                  <c:v>127.717291</c:v>
                </c:pt>
                <c:pt idx="5052">
                  <c:v>128.23191299999999</c:v>
                </c:pt>
                <c:pt idx="5053">
                  <c:v>128.42086</c:v>
                </c:pt>
                <c:pt idx="5054">
                  <c:v>128.37218200000001</c:v>
                </c:pt>
                <c:pt idx="5055">
                  <c:v>128.317024</c:v>
                </c:pt>
                <c:pt idx="5056">
                  <c:v>128.393708</c:v>
                </c:pt>
                <c:pt idx="5057">
                  <c:v>128.59902500000001</c:v>
                </c:pt>
                <c:pt idx="5058">
                  <c:v>128.626124</c:v>
                </c:pt>
                <c:pt idx="5059">
                  <c:v>128.38854699999999</c:v>
                </c:pt>
                <c:pt idx="5060">
                  <c:v>128.08231900000001</c:v>
                </c:pt>
                <c:pt idx="5061">
                  <c:v>128.48781500000001</c:v>
                </c:pt>
                <c:pt idx="5062">
                  <c:v>128.495622</c:v>
                </c:pt>
                <c:pt idx="5063">
                  <c:v>128.838223</c:v>
                </c:pt>
                <c:pt idx="5064">
                  <c:v>128.45914999999999</c:v>
                </c:pt>
                <c:pt idx="5065">
                  <c:v>128.26593099999999</c:v>
                </c:pt>
                <c:pt idx="5066">
                  <c:v>128.62353999999999</c:v>
                </c:pt>
                <c:pt idx="5067">
                  <c:v>128.58569199999999</c:v>
                </c:pt>
                <c:pt idx="5068">
                  <c:v>128.32852600000001</c:v>
                </c:pt>
                <c:pt idx="5069">
                  <c:v>128.57264699999999</c:v>
                </c:pt>
                <c:pt idx="5070">
                  <c:v>128.65648200000001</c:v>
                </c:pt>
                <c:pt idx="5071">
                  <c:v>128.88086899999999</c:v>
                </c:pt>
                <c:pt idx="5072">
                  <c:v>128.51726300000001</c:v>
                </c:pt>
                <c:pt idx="5073">
                  <c:v>128.30609100000001</c:v>
                </c:pt>
                <c:pt idx="5074">
                  <c:v>128.721959</c:v>
                </c:pt>
                <c:pt idx="5075">
                  <c:v>128.77318099999999</c:v>
                </c:pt>
                <c:pt idx="5076">
                  <c:v>128.96458100000001</c:v>
                </c:pt>
                <c:pt idx="5077">
                  <c:v>128.58195699999999</c:v>
                </c:pt>
                <c:pt idx="5078">
                  <c:v>128.35148599999999</c:v>
                </c:pt>
                <c:pt idx="5079">
                  <c:v>128.53509600000001</c:v>
                </c:pt>
                <c:pt idx="5080">
                  <c:v>128.38235800000001</c:v>
                </c:pt>
                <c:pt idx="5081">
                  <c:v>128.758139</c:v>
                </c:pt>
                <c:pt idx="5082">
                  <c:v>128.57503199999999</c:v>
                </c:pt>
                <c:pt idx="5083">
                  <c:v>128.571012</c:v>
                </c:pt>
                <c:pt idx="5084">
                  <c:v>128.94566900000001</c:v>
                </c:pt>
                <c:pt idx="5085">
                  <c:v>128.74723299999999</c:v>
                </c:pt>
                <c:pt idx="5086">
                  <c:v>129.23724799999999</c:v>
                </c:pt>
                <c:pt idx="5087">
                  <c:v>129.30722600000001</c:v>
                </c:pt>
                <c:pt idx="5088">
                  <c:v>129.3835</c:v>
                </c:pt>
                <c:pt idx="5089">
                  <c:v>129.05883</c:v>
                </c:pt>
                <c:pt idx="5090">
                  <c:v>128.848916</c:v>
                </c:pt>
                <c:pt idx="5091">
                  <c:v>128.895321</c:v>
                </c:pt>
                <c:pt idx="5092">
                  <c:v>128.54953699999999</c:v>
                </c:pt>
                <c:pt idx="5093">
                  <c:v>128.62613999999999</c:v>
                </c:pt>
                <c:pt idx="5094">
                  <c:v>128.890434</c:v>
                </c:pt>
                <c:pt idx="5095">
                  <c:v>128.22206</c:v>
                </c:pt>
                <c:pt idx="5096">
                  <c:v>128.64139399999999</c:v>
                </c:pt>
                <c:pt idx="5097">
                  <c:v>128.78887399999999</c:v>
                </c:pt>
                <c:pt idx="5098">
                  <c:v>128.72128699999999</c:v>
                </c:pt>
                <c:pt idx="5099">
                  <c:v>128.89005499999999</c:v>
                </c:pt>
                <c:pt idx="5100">
                  <c:v>128.67227199999999</c:v>
                </c:pt>
                <c:pt idx="5101">
                  <c:v>129.160799</c:v>
                </c:pt>
                <c:pt idx="5102">
                  <c:v>129.18978899999999</c:v>
                </c:pt>
                <c:pt idx="5103">
                  <c:v>128.86537200000001</c:v>
                </c:pt>
                <c:pt idx="5104">
                  <c:v>129.32033699999999</c:v>
                </c:pt>
                <c:pt idx="5105">
                  <c:v>129.09923499999999</c:v>
                </c:pt>
                <c:pt idx="5106">
                  <c:v>128.94479699999999</c:v>
                </c:pt>
                <c:pt idx="5107">
                  <c:v>129.292405</c:v>
                </c:pt>
                <c:pt idx="5108">
                  <c:v>129.25972400000001</c:v>
                </c:pt>
                <c:pt idx="5109">
                  <c:v>129.179652</c:v>
                </c:pt>
                <c:pt idx="5110">
                  <c:v>129.38281599999999</c:v>
                </c:pt>
                <c:pt idx="5111">
                  <c:v>129.13492199999999</c:v>
                </c:pt>
                <c:pt idx="5112">
                  <c:v>129.05491499999999</c:v>
                </c:pt>
                <c:pt idx="5113">
                  <c:v>129.32261500000001</c:v>
                </c:pt>
                <c:pt idx="5114">
                  <c:v>129.62182000000001</c:v>
                </c:pt>
                <c:pt idx="5115">
                  <c:v>129.65722600000001</c:v>
                </c:pt>
                <c:pt idx="5116">
                  <c:v>129.47185899999999</c:v>
                </c:pt>
                <c:pt idx="5117">
                  <c:v>129.714294</c:v>
                </c:pt>
                <c:pt idx="5118">
                  <c:v>129.55639500000001</c:v>
                </c:pt>
                <c:pt idx="5119">
                  <c:v>129.73240699999999</c:v>
                </c:pt>
                <c:pt idx="5120">
                  <c:v>130.03138999999999</c:v>
                </c:pt>
                <c:pt idx="5121">
                  <c:v>130.398427</c:v>
                </c:pt>
                <c:pt idx="5122">
                  <c:v>130.084822</c:v>
                </c:pt>
                <c:pt idx="5123">
                  <c:v>129.99883399999999</c:v>
                </c:pt>
                <c:pt idx="5124">
                  <c:v>130.38987</c:v>
                </c:pt>
                <c:pt idx="5125">
                  <c:v>129.86777499999999</c:v>
                </c:pt>
                <c:pt idx="5126">
                  <c:v>130.17339999999999</c:v>
                </c:pt>
                <c:pt idx="5127">
                  <c:v>129.93210300000001</c:v>
                </c:pt>
                <c:pt idx="5128">
                  <c:v>129.71283399999999</c:v>
                </c:pt>
                <c:pt idx="5129">
                  <c:v>129.771263</c:v>
                </c:pt>
                <c:pt idx="5130">
                  <c:v>129.79296299999999</c:v>
                </c:pt>
                <c:pt idx="5131">
                  <c:v>130.52421200000001</c:v>
                </c:pt>
                <c:pt idx="5132">
                  <c:v>130.237481</c:v>
                </c:pt>
                <c:pt idx="5133">
                  <c:v>129.696584</c:v>
                </c:pt>
                <c:pt idx="5134">
                  <c:v>129.799541</c:v>
                </c:pt>
                <c:pt idx="5135">
                  <c:v>129.94063600000001</c:v>
                </c:pt>
                <c:pt idx="5136">
                  <c:v>130.04273599999999</c:v>
                </c:pt>
                <c:pt idx="5137">
                  <c:v>129.845743</c:v>
                </c:pt>
                <c:pt idx="5138">
                  <c:v>130.02934300000001</c:v>
                </c:pt>
                <c:pt idx="5139">
                  <c:v>130.107046</c:v>
                </c:pt>
                <c:pt idx="5140">
                  <c:v>130.04808</c:v>
                </c:pt>
                <c:pt idx="5141">
                  <c:v>130.057165</c:v>
                </c:pt>
                <c:pt idx="5142">
                  <c:v>129.94263900000001</c:v>
                </c:pt>
                <c:pt idx="5143">
                  <c:v>129.77041399999999</c:v>
                </c:pt>
                <c:pt idx="5144">
                  <c:v>130.755259</c:v>
                </c:pt>
                <c:pt idx="5145">
                  <c:v>130.45075700000001</c:v>
                </c:pt>
                <c:pt idx="5146">
                  <c:v>130.477206</c:v>
                </c:pt>
                <c:pt idx="5147">
                  <c:v>130.58327499999999</c:v>
                </c:pt>
                <c:pt idx="5148">
                  <c:v>130.285529</c:v>
                </c:pt>
                <c:pt idx="5149">
                  <c:v>130.492312</c:v>
                </c:pt>
                <c:pt idx="5150">
                  <c:v>130.38405399999999</c:v>
                </c:pt>
                <c:pt idx="5151">
                  <c:v>130.78584499999999</c:v>
                </c:pt>
                <c:pt idx="5152">
                  <c:v>130.59544</c:v>
                </c:pt>
                <c:pt idx="5153">
                  <c:v>130.452237</c:v>
                </c:pt>
                <c:pt idx="5154">
                  <c:v>130.69021599999999</c:v>
                </c:pt>
                <c:pt idx="5155">
                  <c:v>130.44048599999999</c:v>
                </c:pt>
                <c:pt idx="5156">
                  <c:v>130.212245</c:v>
                </c:pt>
                <c:pt idx="5157">
                  <c:v>130.26136099999999</c:v>
                </c:pt>
                <c:pt idx="5158">
                  <c:v>130.446552</c:v>
                </c:pt>
                <c:pt idx="5159">
                  <c:v>130.77309600000001</c:v>
                </c:pt>
                <c:pt idx="5160">
                  <c:v>130.53152600000001</c:v>
                </c:pt>
                <c:pt idx="5161">
                  <c:v>130.71022400000001</c:v>
                </c:pt>
                <c:pt idx="5162">
                  <c:v>130.84983099999999</c:v>
                </c:pt>
                <c:pt idx="5163">
                  <c:v>130.80325199999999</c:v>
                </c:pt>
                <c:pt idx="5164">
                  <c:v>130.942284</c:v>
                </c:pt>
                <c:pt idx="5165">
                  <c:v>130.65128100000001</c:v>
                </c:pt>
                <c:pt idx="5166">
                  <c:v>130.650419</c:v>
                </c:pt>
                <c:pt idx="5167">
                  <c:v>130.53090700000001</c:v>
                </c:pt>
                <c:pt idx="5168">
                  <c:v>130.62608399999999</c:v>
                </c:pt>
                <c:pt idx="5169">
                  <c:v>130.80358200000001</c:v>
                </c:pt>
                <c:pt idx="5170">
                  <c:v>130.96505099999999</c:v>
                </c:pt>
                <c:pt idx="5171">
                  <c:v>131.115028</c:v>
                </c:pt>
                <c:pt idx="5172">
                  <c:v>131.23609400000001</c:v>
                </c:pt>
                <c:pt idx="5173">
                  <c:v>130.87134599999999</c:v>
                </c:pt>
                <c:pt idx="5174">
                  <c:v>131.31025600000001</c:v>
                </c:pt>
                <c:pt idx="5175">
                  <c:v>130.984522</c:v>
                </c:pt>
                <c:pt idx="5176">
                  <c:v>130.99933899999999</c:v>
                </c:pt>
                <c:pt idx="5177">
                  <c:v>131.08337800000001</c:v>
                </c:pt>
                <c:pt idx="5178">
                  <c:v>130.89678799999999</c:v>
                </c:pt>
                <c:pt idx="5179">
                  <c:v>130.863674</c:v>
                </c:pt>
                <c:pt idx="5180">
                  <c:v>131.03919999999999</c:v>
                </c:pt>
                <c:pt idx="5181">
                  <c:v>131.15707699999999</c:v>
                </c:pt>
                <c:pt idx="5182">
                  <c:v>131.50361100000001</c:v>
                </c:pt>
                <c:pt idx="5183">
                  <c:v>131.296887</c:v>
                </c:pt>
                <c:pt idx="5184">
                  <c:v>131.248772</c:v>
                </c:pt>
                <c:pt idx="5185">
                  <c:v>131.478602</c:v>
                </c:pt>
                <c:pt idx="5186">
                  <c:v>131.57520500000001</c:v>
                </c:pt>
                <c:pt idx="5187">
                  <c:v>131.62003000000001</c:v>
                </c:pt>
                <c:pt idx="5188">
                  <c:v>131.29458</c:v>
                </c:pt>
                <c:pt idx="5189">
                  <c:v>131.32996800000001</c:v>
                </c:pt>
                <c:pt idx="5190">
                  <c:v>131.229063</c:v>
                </c:pt>
                <c:pt idx="5191">
                  <c:v>131.05269100000001</c:v>
                </c:pt>
                <c:pt idx="5192">
                  <c:v>131.541403</c:v>
                </c:pt>
                <c:pt idx="5193">
                  <c:v>131.560463</c:v>
                </c:pt>
                <c:pt idx="5194">
                  <c:v>131.94957299999999</c:v>
                </c:pt>
                <c:pt idx="5195">
                  <c:v>131.651702</c:v>
                </c:pt>
                <c:pt idx="5196">
                  <c:v>131.66177200000001</c:v>
                </c:pt>
                <c:pt idx="5197">
                  <c:v>131.533601</c:v>
                </c:pt>
                <c:pt idx="5198">
                  <c:v>131.62125399999999</c:v>
                </c:pt>
                <c:pt idx="5199">
                  <c:v>131.73532599999999</c:v>
                </c:pt>
                <c:pt idx="5200">
                  <c:v>131.419095</c:v>
                </c:pt>
                <c:pt idx="5201">
                  <c:v>131.81474600000001</c:v>
                </c:pt>
                <c:pt idx="5202">
                  <c:v>131.49262999999999</c:v>
                </c:pt>
                <c:pt idx="5203">
                  <c:v>131.79221200000001</c:v>
                </c:pt>
                <c:pt idx="5204">
                  <c:v>131.516886</c:v>
                </c:pt>
                <c:pt idx="5205">
                  <c:v>131.23464300000001</c:v>
                </c:pt>
                <c:pt idx="5206">
                  <c:v>131.58668800000001</c:v>
                </c:pt>
                <c:pt idx="5207">
                  <c:v>131.743031</c:v>
                </c:pt>
                <c:pt idx="5208">
                  <c:v>131.719213</c:v>
                </c:pt>
                <c:pt idx="5209">
                  <c:v>132.17102800000001</c:v>
                </c:pt>
                <c:pt idx="5210">
                  <c:v>131.94154</c:v>
                </c:pt>
                <c:pt idx="5211">
                  <c:v>131.98207400000001</c:v>
                </c:pt>
                <c:pt idx="5212">
                  <c:v>132.01631900000001</c:v>
                </c:pt>
                <c:pt idx="5213">
                  <c:v>132.13928300000001</c:v>
                </c:pt>
                <c:pt idx="5214">
                  <c:v>132.092737</c:v>
                </c:pt>
                <c:pt idx="5215">
                  <c:v>132.130529</c:v>
                </c:pt>
                <c:pt idx="5216">
                  <c:v>132.18658500000001</c:v>
                </c:pt>
                <c:pt idx="5217">
                  <c:v>132.237021</c:v>
                </c:pt>
                <c:pt idx="5218">
                  <c:v>132.30926400000001</c:v>
                </c:pt>
                <c:pt idx="5219">
                  <c:v>132.34184400000001</c:v>
                </c:pt>
                <c:pt idx="5220">
                  <c:v>132.412463</c:v>
                </c:pt>
                <c:pt idx="5221">
                  <c:v>132.49234799999999</c:v>
                </c:pt>
                <c:pt idx="5222">
                  <c:v>132.44315</c:v>
                </c:pt>
                <c:pt idx="5223">
                  <c:v>132.251915</c:v>
                </c:pt>
                <c:pt idx="5224">
                  <c:v>132.39343400000001</c:v>
                </c:pt>
                <c:pt idx="5225">
                  <c:v>132.35308599999999</c:v>
                </c:pt>
                <c:pt idx="5226">
                  <c:v>132.54447099999999</c:v>
                </c:pt>
                <c:pt idx="5227">
                  <c:v>132.40085999999999</c:v>
                </c:pt>
                <c:pt idx="5228">
                  <c:v>132.52414200000001</c:v>
                </c:pt>
                <c:pt idx="5229">
                  <c:v>132.733563</c:v>
                </c:pt>
                <c:pt idx="5230">
                  <c:v>132.50837000000001</c:v>
                </c:pt>
                <c:pt idx="5231">
                  <c:v>132.744857</c:v>
                </c:pt>
                <c:pt idx="5232">
                  <c:v>132.97288800000001</c:v>
                </c:pt>
                <c:pt idx="5233">
                  <c:v>132.94654199999999</c:v>
                </c:pt>
                <c:pt idx="5234">
                  <c:v>132.940349</c:v>
                </c:pt>
                <c:pt idx="5235">
                  <c:v>132.26614000000001</c:v>
                </c:pt>
                <c:pt idx="5236">
                  <c:v>132.47821999999999</c:v>
                </c:pt>
                <c:pt idx="5237">
                  <c:v>132.34396000000001</c:v>
                </c:pt>
                <c:pt idx="5238">
                  <c:v>132.581357</c:v>
                </c:pt>
                <c:pt idx="5239">
                  <c:v>132.80242899999999</c:v>
                </c:pt>
                <c:pt idx="5240">
                  <c:v>132.35354799999999</c:v>
                </c:pt>
                <c:pt idx="5241">
                  <c:v>132.32899</c:v>
                </c:pt>
                <c:pt idx="5242">
                  <c:v>132.687817</c:v>
                </c:pt>
                <c:pt idx="5243">
                  <c:v>132.54447099999999</c:v>
                </c:pt>
                <c:pt idx="5244">
                  <c:v>132.55604400000001</c:v>
                </c:pt>
                <c:pt idx="5245">
                  <c:v>132.638126</c:v>
                </c:pt>
                <c:pt idx="5246">
                  <c:v>133.07453599999999</c:v>
                </c:pt>
                <c:pt idx="5247">
                  <c:v>132.857991</c:v>
                </c:pt>
                <c:pt idx="5248">
                  <c:v>132.52305699999999</c:v>
                </c:pt>
                <c:pt idx="5249">
                  <c:v>132.729465</c:v>
                </c:pt>
                <c:pt idx="5250">
                  <c:v>132.66598400000001</c:v>
                </c:pt>
                <c:pt idx="5251">
                  <c:v>132.723409</c:v>
                </c:pt>
                <c:pt idx="5252">
                  <c:v>133.124584</c:v>
                </c:pt>
                <c:pt idx="5253">
                  <c:v>133.32011600000001</c:v>
                </c:pt>
                <c:pt idx="5254">
                  <c:v>133.22689700000001</c:v>
                </c:pt>
                <c:pt idx="5255">
                  <c:v>133.09500600000001</c:v>
                </c:pt>
                <c:pt idx="5256">
                  <c:v>133.44602800000001</c:v>
                </c:pt>
                <c:pt idx="5257">
                  <c:v>133.223871</c:v>
                </c:pt>
                <c:pt idx="5258">
                  <c:v>133.083471</c:v>
                </c:pt>
                <c:pt idx="5259">
                  <c:v>133.210724</c:v>
                </c:pt>
                <c:pt idx="5260">
                  <c:v>132.931105</c:v>
                </c:pt>
                <c:pt idx="5261">
                  <c:v>133.173248</c:v>
                </c:pt>
                <c:pt idx="5262">
                  <c:v>133.20983000000001</c:v>
                </c:pt>
                <c:pt idx="5263">
                  <c:v>133.095055</c:v>
                </c:pt>
                <c:pt idx="5264">
                  <c:v>133.45311699999999</c:v>
                </c:pt>
                <c:pt idx="5265">
                  <c:v>133.13287399999999</c:v>
                </c:pt>
                <c:pt idx="5266">
                  <c:v>133.04782</c:v>
                </c:pt>
                <c:pt idx="5267">
                  <c:v>133.25860399999999</c:v>
                </c:pt>
                <c:pt idx="5268">
                  <c:v>133.22954899999999</c:v>
                </c:pt>
                <c:pt idx="5269">
                  <c:v>133.509974</c:v>
                </c:pt>
                <c:pt idx="5270">
                  <c:v>133.33070499999999</c:v>
                </c:pt>
                <c:pt idx="5271">
                  <c:v>133.122424</c:v>
                </c:pt>
                <c:pt idx="5272">
                  <c:v>133.46654000000001</c:v>
                </c:pt>
                <c:pt idx="5273">
                  <c:v>133.089337</c:v>
                </c:pt>
                <c:pt idx="5274">
                  <c:v>133.60626999999999</c:v>
                </c:pt>
                <c:pt idx="5275">
                  <c:v>133.73260999999999</c:v>
                </c:pt>
                <c:pt idx="5276">
                  <c:v>133.95482200000001</c:v>
                </c:pt>
                <c:pt idx="5277">
                  <c:v>133.74739199999999</c:v>
                </c:pt>
                <c:pt idx="5278">
                  <c:v>133.57915199999999</c:v>
                </c:pt>
                <c:pt idx="5279">
                  <c:v>134.168316</c:v>
                </c:pt>
                <c:pt idx="5280">
                  <c:v>133.87833699999999</c:v>
                </c:pt>
                <c:pt idx="5281">
                  <c:v>133.91904299999999</c:v>
                </c:pt>
                <c:pt idx="5282">
                  <c:v>134.098727</c:v>
                </c:pt>
                <c:pt idx="5283">
                  <c:v>134.272154</c:v>
                </c:pt>
                <c:pt idx="5284">
                  <c:v>134.20155099999999</c:v>
                </c:pt>
                <c:pt idx="5285">
                  <c:v>133.976652</c:v>
                </c:pt>
                <c:pt idx="5286">
                  <c:v>133.85286300000001</c:v>
                </c:pt>
                <c:pt idx="5287">
                  <c:v>134.07194899999999</c:v>
                </c:pt>
                <c:pt idx="5288">
                  <c:v>133.76073700000001</c:v>
                </c:pt>
                <c:pt idx="5289">
                  <c:v>133.868178</c:v>
                </c:pt>
                <c:pt idx="5290">
                  <c:v>134.150789</c:v>
                </c:pt>
                <c:pt idx="5291">
                  <c:v>134.03716299999999</c:v>
                </c:pt>
                <c:pt idx="5292">
                  <c:v>134.00793100000001</c:v>
                </c:pt>
                <c:pt idx="5293">
                  <c:v>133.769609</c:v>
                </c:pt>
                <c:pt idx="5294">
                  <c:v>134.03497300000001</c:v>
                </c:pt>
                <c:pt idx="5295">
                  <c:v>134.03850600000001</c:v>
                </c:pt>
                <c:pt idx="5296">
                  <c:v>134.21433500000001</c:v>
                </c:pt>
                <c:pt idx="5297">
                  <c:v>134.35381100000001</c:v>
                </c:pt>
                <c:pt idx="5298">
                  <c:v>134.18983900000001</c:v>
                </c:pt>
                <c:pt idx="5299">
                  <c:v>134.43122700000001</c:v>
                </c:pt>
                <c:pt idx="5300">
                  <c:v>134.171359</c:v>
                </c:pt>
                <c:pt idx="5301">
                  <c:v>134.25430800000001</c:v>
                </c:pt>
                <c:pt idx="5302">
                  <c:v>134.48234500000001</c:v>
                </c:pt>
                <c:pt idx="5303">
                  <c:v>134.04993999999999</c:v>
                </c:pt>
                <c:pt idx="5304">
                  <c:v>134.23700199999999</c:v>
                </c:pt>
                <c:pt idx="5305">
                  <c:v>134.35186200000001</c:v>
                </c:pt>
                <c:pt idx="5306">
                  <c:v>134.42401599999999</c:v>
                </c:pt>
                <c:pt idx="5307">
                  <c:v>134.53391400000001</c:v>
                </c:pt>
                <c:pt idx="5308">
                  <c:v>134.10293300000001</c:v>
                </c:pt>
                <c:pt idx="5309">
                  <c:v>134.62079600000001</c:v>
                </c:pt>
                <c:pt idx="5310">
                  <c:v>134.36652799999999</c:v>
                </c:pt>
                <c:pt idx="5311">
                  <c:v>134.28250499999999</c:v>
                </c:pt>
                <c:pt idx="5312">
                  <c:v>134.30649700000001</c:v>
                </c:pt>
                <c:pt idx="5313">
                  <c:v>134.106099</c:v>
                </c:pt>
                <c:pt idx="5314">
                  <c:v>134.598341</c:v>
                </c:pt>
                <c:pt idx="5315">
                  <c:v>134.33576600000001</c:v>
                </c:pt>
                <c:pt idx="5316">
                  <c:v>134.51886500000001</c:v>
                </c:pt>
                <c:pt idx="5317">
                  <c:v>134.83685500000001</c:v>
                </c:pt>
                <c:pt idx="5318">
                  <c:v>134.54565199999999</c:v>
                </c:pt>
                <c:pt idx="5319">
                  <c:v>134.826189</c:v>
                </c:pt>
                <c:pt idx="5320">
                  <c:v>134.566532</c:v>
                </c:pt>
                <c:pt idx="5321">
                  <c:v>134.80821</c:v>
                </c:pt>
                <c:pt idx="5322">
                  <c:v>134.83650700000001</c:v>
                </c:pt>
                <c:pt idx="5323">
                  <c:v>134.61704599999999</c:v>
                </c:pt>
                <c:pt idx="5324">
                  <c:v>134.86520999999999</c:v>
                </c:pt>
                <c:pt idx="5325">
                  <c:v>134.72487699999999</c:v>
                </c:pt>
                <c:pt idx="5326">
                  <c:v>134.72707199999999</c:v>
                </c:pt>
                <c:pt idx="5327">
                  <c:v>135.128511</c:v>
                </c:pt>
                <c:pt idx="5328">
                  <c:v>135.00628800000001</c:v>
                </c:pt>
                <c:pt idx="5329">
                  <c:v>135.347736</c:v>
                </c:pt>
                <c:pt idx="5330">
                  <c:v>134.93968899999999</c:v>
                </c:pt>
                <c:pt idx="5331">
                  <c:v>135.05800400000001</c:v>
                </c:pt>
                <c:pt idx="5332">
                  <c:v>135.531736</c:v>
                </c:pt>
                <c:pt idx="5333">
                  <c:v>135.121747</c:v>
                </c:pt>
                <c:pt idx="5334">
                  <c:v>135.16917000000001</c:v>
                </c:pt>
                <c:pt idx="5335">
                  <c:v>135.07188500000001</c:v>
                </c:pt>
                <c:pt idx="5336">
                  <c:v>135.13693499999999</c:v>
                </c:pt>
                <c:pt idx="5337">
                  <c:v>135.25568899999999</c:v>
                </c:pt>
                <c:pt idx="5338">
                  <c:v>135.34772100000001</c:v>
                </c:pt>
                <c:pt idx="5339">
                  <c:v>135.58827400000001</c:v>
                </c:pt>
                <c:pt idx="5340">
                  <c:v>135.38799399999999</c:v>
                </c:pt>
                <c:pt idx="5341">
                  <c:v>135.26753199999999</c:v>
                </c:pt>
                <c:pt idx="5342">
                  <c:v>135.285639</c:v>
                </c:pt>
                <c:pt idx="5343">
                  <c:v>135.277952</c:v>
                </c:pt>
                <c:pt idx="5344">
                  <c:v>135.678741</c:v>
                </c:pt>
                <c:pt idx="5345">
                  <c:v>135.338628</c:v>
                </c:pt>
                <c:pt idx="5346">
                  <c:v>135.152725</c:v>
                </c:pt>
                <c:pt idx="5347">
                  <c:v>135.53455099999999</c:v>
                </c:pt>
                <c:pt idx="5348">
                  <c:v>135.26444599999999</c:v>
                </c:pt>
                <c:pt idx="5349">
                  <c:v>135.675149</c:v>
                </c:pt>
                <c:pt idx="5350">
                  <c:v>135.50028900000001</c:v>
                </c:pt>
                <c:pt idx="5351">
                  <c:v>135.48755</c:v>
                </c:pt>
                <c:pt idx="5352">
                  <c:v>135.34160399999999</c:v>
                </c:pt>
                <c:pt idx="5353">
                  <c:v>135.453215</c:v>
                </c:pt>
                <c:pt idx="5354">
                  <c:v>135.89087599999999</c:v>
                </c:pt>
                <c:pt idx="5355">
                  <c:v>135.319489</c:v>
                </c:pt>
                <c:pt idx="5356">
                  <c:v>135.46821700000001</c:v>
                </c:pt>
                <c:pt idx="5357">
                  <c:v>136.03432599999999</c:v>
                </c:pt>
                <c:pt idx="5358">
                  <c:v>135.624165</c:v>
                </c:pt>
                <c:pt idx="5359">
                  <c:v>135.73468800000001</c:v>
                </c:pt>
                <c:pt idx="5360">
                  <c:v>135.69419500000001</c:v>
                </c:pt>
                <c:pt idx="5361">
                  <c:v>135.81572399999999</c:v>
                </c:pt>
                <c:pt idx="5362">
                  <c:v>135.80249800000001</c:v>
                </c:pt>
                <c:pt idx="5363">
                  <c:v>135.83015</c:v>
                </c:pt>
                <c:pt idx="5364">
                  <c:v>136.21870699999999</c:v>
                </c:pt>
                <c:pt idx="5365">
                  <c:v>136.07090500000001</c:v>
                </c:pt>
                <c:pt idx="5366">
                  <c:v>135.988572</c:v>
                </c:pt>
                <c:pt idx="5367">
                  <c:v>136.16971599999999</c:v>
                </c:pt>
                <c:pt idx="5368">
                  <c:v>135.94661600000001</c:v>
                </c:pt>
                <c:pt idx="5369">
                  <c:v>135.86255399999999</c:v>
                </c:pt>
                <c:pt idx="5370">
                  <c:v>135.91910899999999</c:v>
                </c:pt>
                <c:pt idx="5371">
                  <c:v>136.07545999999999</c:v>
                </c:pt>
                <c:pt idx="5372">
                  <c:v>136.12024500000001</c:v>
                </c:pt>
                <c:pt idx="5373">
                  <c:v>135.77986799999999</c:v>
                </c:pt>
                <c:pt idx="5374">
                  <c:v>135.92944600000001</c:v>
                </c:pt>
                <c:pt idx="5375">
                  <c:v>136.003792</c:v>
                </c:pt>
                <c:pt idx="5376">
                  <c:v>135.76872299999999</c:v>
                </c:pt>
                <c:pt idx="5377">
                  <c:v>136.00273899999999</c:v>
                </c:pt>
                <c:pt idx="5378">
                  <c:v>136.00570500000001</c:v>
                </c:pt>
                <c:pt idx="5379">
                  <c:v>136.23338000000001</c:v>
                </c:pt>
                <c:pt idx="5380">
                  <c:v>135.993224</c:v>
                </c:pt>
                <c:pt idx="5381">
                  <c:v>135.82190900000001</c:v>
                </c:pt>
                <c:pt idx="5382">
                  <c:v>136.203068</c:v>
                </c:pt>
                <c:pt idx="5383">
                  <c:v>135.90597399999999</c:v>
                </c:pt>
                <c:pt idx="5384">
                  <c:v>136.43159800000001</c:v>
                </c:pt>
                <c:pt idx="5385">
                  <c:v>136.09208699999999</c:v>
                </c:pt>
                <c:pt idx="5386">
                  <c:v>136.07373000000001</c:v>
                </c:pt>
                <c:pt idx="5387">
                  <c:v>136.3466</c:v>
                </c:pt>
                <c:pt idx="5388">
                  <c:v>136.37402399999999</c:v>
                </c:pt>
                <c:pt idx="5389">
                  <c:v>136.30192</c:v>
                </c:pt>
                <c:pt idx="5390">
                  <c:v>136.335553</c:v>
                </c:pt>
                <c:pt idx="5391">
                  <c:v>135.99514099999999</c:v>
                </c:pt>
                <c:pt idx="5392">
                  <c:v>136.49318199999999</c:v>
                </c:pt>
                <c:pt idx="5393">
                  <c:v>136.590127</c:v>
                </c:pt>
                <c:pt idx="5394">
                  <c:v>136.627747</c:v>
                </c:pt>
                <c:pt idx="5395">
                  <c:v>136.698092</c:v>
                </c:pt>
                <c:pt idx="5396">
                  <c:v>136.557739</c:v>
                </c:pt>
                <c:pt idx="5397">
                  <c:v>136.904358</c:v>
                </c:pt>
                <c:pt idx="5398">
                  <c:v>136.831007</c:v>
                </c:pt>
                <c:pt idx="5399">
                  <c:v>136.88261700000001</c:v>
                </c:pt>
                <c:pt idx="5400">
                  <c:v>136.75755699999999</c:v>
                </c:pt>
                <c:pt idx="5401">
                  <c:v>136.878152</c:v>
                </c:pt>
                <c:pt idx="5402">
                  <c:v>137.01365999999999</c:v>
                </c:pt>
                <c:pt idx="5403">
                  <c:v>136.59206</c:v>
                </c:pt>
                <c:pt idx="5404">
                  <c:v>136.96605700000001</c:v>
                </c:pt>
                <c:pt idx="5405">
                  <c:v>136.75739400000001</c:v>
                </c:pt>
                <c:pt idx="5406">
                  <c:v>137.310552</c:v>
                </c:pt>
                <c:pt idx="5407">
                  <c:v>136.90243599999999</c:v>
                </c:pt>
                <c:pt idx="5408">
                  <c:v>136.87261699999999</c:v>
                </c:pt>
                <c:pt idx="5409">
                  <c:v>137.081309</c:v>
                </c:pt>
                <c:pt idx="5410">
                  <c:v>136.41881699999999</c:v>
                </c:pt>
                <c:pt idx="5411">
                  <c:v>136.85434100000001</c:v>
                </c:pt>
                <c:pt idx="5412">
                  <c:v>136.97209799999999</c:v>
                </c:pt>
                <c:pt idx="5413">
                  <c:v>136.61762300000001</c:v>
                </c:pt>
                <c:pt idx="5414">
                  <c:v>137.03303399999999</c:v>
                </c:pt>
                <c:pt idx="5415">
                  <c:v>137.24741299999999</c:v>
                </c:pt>
                <c:pt idx="5416">
                  <c:v>137.062016</c:v>
                </c:pt>
                <c:pt idx="5417">
                  <c:v>137.421739</c:v>
                </c:pt>
                <c:pt idx="5418">
                  <c:v>137.359746</c:v>
                </c:pt>
                <c:pt idx="5419">
                  <c:v>137.32722000000001</c:v>
                </c:pt>
                <c:pt idx="5420">
                  <c:v>137.185745</c:v>
                </c:pt>
                <c:pt idx="5421">
                  <c:v>137.23841300000001</c:v>
                </c:pt>
                <c:pt idx="5422">
                  <c:v>137.60224400000001</c:v>
                </c:pt>
                <c:pt idx="5423">
                  <c:v>136.93097900000001</c:v>
                </c:pt>
                <c:pt idx="5424">
                  <c:v>137.33399399999999</c:v>
                </c:pt>
                <c:pt idx="5425">
                  <c:v>136.87897100000001</c:v>
                </c:pt>
                <c:pt idx="5426">
                  <c:v>136.95160000000001</c:v>
                </c:pt>
                <c:pt idx="5427">
                  <c:v>137.19124299999999</c:v>
                </c:pt>
                <c:pt idx="5428">
                  <c:v>137.07633300000001</c:v>
                </c:pt>
                <c:pt idx="5429">
                  <c:v>137.61454699999999</c:v>
                </c:pt>
                <c:pt idx="5430">
                  <c:v>137.29011700000001</c:v>
                </c:pt>
                <c:pt idx="5431">
                  <c:v>137.35599300000001</c:v>
                </c:pt>
                <c:pt idx="5432">
                  <c:v>137.75106199999999</c:v>
                </c:pt>
                <c:pt idx="5433">
                  <c:v>137.371455</c:v>
                </c:pt>
                <c:pt idx="5434">
                  <c:v>137.653468</c:v>
                </c:pt>
                <c:pt idx="5435">
                  <c:v>137.260277</c:v>
                </c:pt>
                <c:pt idx="5436">
                  <c:v>137.36027000000001</c:v>
                </c:pt>
                <c:pt idx="5437">
                  <c:v>138.091892</c:v>
                </c:pt>
                <c:pt idx="5438">
                  <c:v>137.860939</c:v>
                </c:pt>
                <c:pt idx="5439">
                  <c:v>138.082277</c:v>
                </c:pt>
                <c:pt idx="5440">
                  <c:v>137.69254000000001</c:v>
                </c:pt>
                <c:pt idx="5441">
                  <c:v>137.651769</c:v>
                </c:pt>
                <c:pt idx="5442">
                  <c:v>137.73043799999999</c:v>
                </c:pt>
                <c:pt idx="5443">
                  <c:v>137.69157300000001</c:v>
                </c:pt>
                <c:pt idx="5444">
                  <c:v>137.68764400000001</c:v>
                </c:pt>
                <c:pt idx="5445">
                  <c:v>137.60144500000001</c:v>
                </c:pt>
                <c:pt idx="5446">
                  <c:v>137.78194199999999</c:v>
                </c:pt>
                <c:pt idx="5447">
                  <c:v>137.96149399999999</c:v>
                </c:pt>
                <c:pt idx="5448">
                  <c:v>137.66211799999999</c:v>
                </c:pt>
                <c:pt idx="5449">
                  <c:v>137.958709</c:v>
                </c:pt>
                <c:pt idx="5450">
                  <c:v>138.018539</c:v>
                </c:pt>
                <c:pt idx="5451">
                  <c:v>137.72744700000001</c:v>
                </c:pt>
                <c:pt idx="5452">
                  <c:v>138.19143800000001</c:v>
                </c:pt>
                <c:pt idx="5453">
                  <c:v>137.82163600000001</c:v>
                </c:pt>
                <c:pt idx="5454">
                  <c:v>138.227114</c:v>
                </c:pt>
                <c:pt idx="5455">
                  <c:v>138.49563699999999</c:v>
                </c:pt>
                <c:pt idx="5456">
                  <c:v>138.190459</c:v>
                </c:pt>
                <c:pt idx="5457">
                  <c:v>138.214339</c:v>
                </c:pt>
                <c:pt idx="5458">
                  <c:v>137.87117000000001</c:v>
                </c:pt>
                <c:pt idx="5459">
                  <c:v>138.10872800000001</c:v>
                </c:pt>
                <c:pt idx="5460">
                  <c:v>138.00572199999999</c:v>
                </c:pt>
                <c:pt idx="5461">
                  <c:v>137.64306400000001</c:v>
                </c:pt>
                <c:pt idx="5462">
                  <c:v>138.59041099999999</c:v>
                </c:pt>
                <c:pt idx="5463">
                  <c:v>138.50779800000001</c:v>
                </c:pt>
                <c:pt idx="5464">
                  <c:v>138.51550900000001</c:v>
                </c:pt>
                <c:pt idx="5465">
                  <c:v>138.03806700000001</c:v>
                </c:pt>
                <c:pt idx="5466">
                  <c:v>138.077234</c:v>
                </c:pt>
                <c:pt idx="5467">
                  <c:v>138.449703</c:v>
                </c:pt>
                <c:pt idx="5468">
                  <c:v>138.51207600000001</c:v>
                </c:pt>
                <c:pt idx="5469">
                  <c:v>138.613663</c:v>
                </c:pt>
                <c:pt idx="5470">
                  <c:v>138.63595699999999</c:v>
                </c:pt>
                <c:pt idx="5471">
                  <c:v>138.21211299999999</c:v>
                </c:pt>
                <c:pt idx="5472">
                  <c:v>138.86576600000001</c:v>
                </c:pt>
                <c:pt idx="5473">
                  <c:v>139.146626</c:v>
                </c:pt>
                <c:pt idx="5474">
                  <c:v>138.88033999999999</c:v>
                </c:pt>
                <c:pt idx="5475">
                  <c:v>138.62211600000001</c:v>
                </c:pt>
                <c:pt idx="5476">
                  <c:v>138.69287600000001</c:v>
                </c:pt>
                <c:pt idx="5477">
                  <c:v>138.81228200000001</c:v>
                </c:pt>
                <c:pt idx="5478">
                  <c:v>138.63861199999999</c:v>
                </c:pt>
                <c:pt idx="5479">
                  <c:v>138.827032</c:v>
                </c:pt>
                <c:pt idx="5480">
                  <c:v>138.39271299999999</c:v>
                </c:pt>
                <c:pt idx="5481">
                  <c:v>138.48208299999999</c:v>
                </c:pt>
                <c:pt idx="5482">
                  <c:v>138.76874900000001</c:v>
                </c:pt>
                <c:pt idx="5483">
                  <c:v>138.49555100000001</c:v>
                </c:pt>
                <c:pt idx="5484">
                  <c:v>138.318274</c:v>
                </c:pt>
                <c:pt idx="5485">
                  <c:v>138.41240199999999</c:v>
                </c:pt>
                <c:pt idx="5486">
                  <c:v>138.685012</c:v>
                </c:pt>
                <c:pt idx="5487">
                  <c:v>139.042846</c:v>
                </c:pt>
                <c:pt idx="5488">
                  <c:v>139.00129799999999</c:v>
                </c:pt>
                <c:pt idx="5489">
                  <c:v>138.833484</c:v>
                </c:pt>
                <c:pt idx="5490">
                  <c:v>138.96249800000001</c:v>
                </c:pt>
                <c:pt idx="5491">
                  <c:v>138.63866999999999</c:v>
                </c:pt>
                <c:pt idx="5492">
                  <c:v>138.95758599999999</c:v>
                </c:pt>
                <c:pt idx="5493">
                  <c:v>138.87714299999999</c:v>
                </c:pt>
                <c:pt idx="5494">
                  <c:v>139.23474400000001</c:v>
                </c:pt>
                <c:pt idx="5495">
                  <c:v>139.22838999999999</c:v>
                </c:pt>
                <c:pt idx="5496">
                  <c:v>138.96445700000001</c:v>
                </c:pt>
                <c:pt idx="5497">
                  <c:v>139.43939399999999</c:v>
                </c:pt>
                <c:pt idx="5498">
                  <c:v>139.30434700000001</c:v>
                </c:pt>
                <c:pt idx="5499">
                  <c:v>139.36661699999999</c:v>
                </c:pt>
                <c:pt idx="5500">
                  <c:v>139.16234700000001</c:v>
                </c:pt>
                <c:pt idx="5501">
                  <c:v>138.943974</c:v>
                </c:pt>
                <c:pt idx="5502">
                  <c:v>139.060622</c:v>
                </c:pt>
                <c:pt idx="5503">
                  <c:v>139.08668299999999</c:v>
                </c:pt>
                <c:pt idx="5504">
                  <c:v>139.141312</c:v>
                </c:pt>
                <c:pt idx="5505">
                  <c:v>139.271883</c:v>
                </c:pt>
                <c:pt idx="5506">
                  <c:v>139.661756</c:v>
                </c:pt>
                <c:pt idx="5507">
                  <c:v>139.52376599999999</c:v>
                </c:pt>
                <c:pt idx="5508">
                  <c:v>139.33417299999999</c:v>
                </c:pt>
                <c:pt idx="5509">
                  <c:v>139.41341600000001</c:v>
                </c:pt>
                <c:pt idx="5510">
                  <c:v>139.66594499999999</c:v>
                </c:pt>
                <c:pt idx="5511">
                  <c:v>139.66054399999999</c:v>
                </c:pt>
                <c:pt idx="5512">
                  <c:v>139.501609</c:v>
                </c:pt>
                <c:pt idx="5513">
                  <c:v>139.35534000000001</c:v>
                </c:pt>
                <c:pt idx="5514">
                  <c:v>139.915695</c:v>
                </c:pt>
                <c:pt idx="5515">
                  <c:v>139.66554199999999</c:v>
                </c:pt>
                <c:pt idx="5516">
                  <c:v>139.86261200000001</c:v>
                </c:pt>
                <c:pt idx="5517">
                  <c:v>140.01371800000001</c:v>
                </c:pt>
                <c:pt idx="5518">
                  <c:v>139.135516</c:v>
                </c:pt>
                <c:pt idx="5519">
                  <c:v>139.47600199999999</c:v>
                </c:pt>
                <c:pt idx="5520">
                  <c:v>139.55228399999999</c:v>
                </c:pt>
                <c:pt idx="5521">
                  <c:v>139.58979099999999</c:v>
                </c:pt>
                <c:pt idx="5522">
                  <c:v>139.96641600000001</c:v>
                </c:pt>
                <c:pt idx="5523">
                  <c:v>139.78273100000001</c:v>
                </c:pt>
                <c:pt idx="5524">
                  <c:v>140.031025</c:v>
                </c:pt>
                <c:pt idx="5525">
                  <c:v>140.04202699999999</c:v>
                </c:pt>
                <c:pt idx="5526">
                  <c:v>139.813041</c:v>
                </c:pt>
                <c:pt idx="5527">
                  <c:v>139.83454800000001</c:v>
                </c:pt>
                <c:pt idx="5528">
                  <c:v>139.58847600000001</c:v>
                </c:pt>
                <c:pt idx="5529">
                  <c:v>139.83534299999999</c:v>
                </c:pt>
                <c:pt idx="5530">
                  <c:v>139.72159099999999</c:v>
                </c:pt>
                <c:pt idx="5531">
                  <c:v>139.71458000000001</c:v>
                </c:pt>
                <c:pt idx="5532">
                  <c:v>140.046269</c:v>
                </c:pt>
                <c:pt idx="5533">
                  <c:v>140.10092</c:v>
                </c:pt>
                <c:pt idx="5534">
                  <c:v>139.91765899999999</c:v>
                </c:pt>
                <c:pt idx="5535">
                  <c:v>140.335498</c:v>
                </c:pt>
                <c:pt idx="5536">
                  <c:v>140.23635400000001</c:v>
                </c:pt>
                <c:pt idx="5537">
                  <c:v>140.7852</c:v>
                </c:pt>
                <c:pt idx="5538">
                  <c:v>140.35429400000001</c:v>
                </c:pt>
                <c:pt idx="5539">
                  <c:v>140.49411699999999</c:v>
                </c:pt>
                <c:pt idx="5540">
                  <c:v>140.28717399999999</c:v>
                </c:pt>
                <c:pt idx="5541">
                  <c:v>140.33790099999999</c:v>
                </c:pt>
                <c:pt idx="5542">
                  <c:v>140.69864699999999</c:v>
                </c:pt>
                <c:pt idx="5543">
                  <c:v>140.503422</c:v>
                </c:pt>
                <c:pt idx="5544">
                  <c:v>140.51477399999999</c:v>
                </c:pt>
                <c:pt idx="5545">
                  <c:v>140.58416500000001</c:v>
                </c:pt>
                <c:pt idx="5546">
                  <c:v>140.36452299999999</c:v>
                </c:pt>
                <c:pt idx="5547">
                  <c:v>140.59426500000001</c:v>
                </c:pt>
                <c:pt idx="5548">
                  <c:v>140.76955899999999</c:v>
                </c:pt>
                <c:pt idx="5549">
                  <c:v>140.62144000000001</c:v>
                </c:pt>
                <c:pt idx="5550">
                  <c:v>140.560936</c:v>
                </c:pt>
                <c:pt idx="5551">
                  <c:v>140.701224</c:v>
                </c:pt>
                <c:pt idx="5552">
                  <c:v>140.49948699999999</c:v>
                </c:pt>
                <c:pt idx="5553">
                  <c:v>140.20230000000001</c:v>
                </c:pt>
                <c:pt idx="5554">
                  <c:v>140.63511399999999</c:v>
                </c:pt>
                <c:pt idx="5555">
                  <c:v>140.99433999999999</c:v>
                </c:pt>
                <c:pt idx="5556">
                  <c:v>140.87551999999999</c:v>
                </c:pt>
                <c:pt idx="5557">
                  <c:v>140.74657500000001</c:v>
                </c:pt>
                <c:pt idx="5558">
                  <c:v>140.668969</c:v>
                </c:pt>
                <c:pt idx="5559">
                  <c:v>140.33416600000001</c:v>
                </c:pt>
                <c:pt idx="5560">
                  <c:v>140.88646199999999</c:v>
                </c:pt>
                <c:pt idx="5561">
                  <c:v>140.79221100000001</c:v>
                </c:pt>
                <c:pt idx="5562">
                  <c:v>140.739025</c:v>
                </c:pt>
                <c:pt idx="5563">
                  <c:v>140.48870299999999</c:v>
                </c:pt>
                <c:pt idx="5564">
                  <c:v>141.020475</c:v>
                </c:pt>
                <c:pt idx="5565">
                  <c:v>140.66738599999999</c:v>
                </c:pt>
                <c:pt idx="5566">
                  <c:v>140.649608</c:v>
                </c:pt>
                <c:pt idx="5567">
                  <c:v>140.65926300000001</c:v>
                </c:pt>
                <c:pt idx="5568">
                  <c:v>140.58269000000001</c:v>
                </c:pt>
                <c:pt idx="5569">
                  <c:v>140.860195</c:v>
                </c:pt>
                <c:pt idx="5570">
                  <c:v>140.876779</c:v>
                </c:pt>
                <c:pt idx="5571">
                  <c:v>140.708989</c:v>
                </c:pt>
                <c:pt idx="5572">
                  <c:v>140.95209</c:v>
                </c:pt>
                <c:pt idx="5573">
                  <c:v>140.46439899999999</c:v>
                </c:pt>
                <c:pt idx="5574">
                  <c:v>140.81588199999999</c:v>
                </c:pt>
                <c:pt idx="5575">
                  <c:v>140.73943499999999</c:v>
                </c:pt>
                <c:pt idx="5576">
                  <c:v>141.142762</c:v>
                </c:pt>
                <c:pt idx="5577">
                  <c:v>141.09027699999999</c:v>
                </c:pt>
                <c:pt idx="5578">
                  <c:v>141.14790300000001</c:v>
                </c:pt>
                <c:pt idx="5579">
                  <c:v>141.36571699999999</c:v>
                </c:pt>
                <c:pt idx="5580">
                  <c:v>141.397614</c:v>
                </c:pt>
                <c:pt idx="5581">
                  <c:v>141.16308699999999</c:v>
                </c:pt>
                <c:pt idx="5582">
                  <c:v>141.28085999999999</c:v>
                </c:pt>
                <c:pt idx="5583">
                  <c:v>141.104454</c:v>
                </c:pt>
                <c:pt idx="5584">
                  <c:v>141.39658600000001</c:v>
                </c:pt>
                <c:pt idx="5585">
                  <c:v>141.31932399999999</c:v>
                </c:pt>
                <c:pt idx="5586">
                  <c:v>141.13739899999999</c:v>
                </c:pt>
                <c:pt idx="5587">
                  <c:v>140.92185799999999</c:v>
                </c:pt>
                <c:pt idx="5588">
                  <c:v>141.08946299999999</c:v>
                </c:pt>
                <c:pt idx="5589">
                  <c:v>141.230254</c:v>
                </c:pt>
                <c:pt idx="5590">
                  <c:v>141.350889</c:v>
                </c:pt>
                <c:pt idx="5591">
                  <c:v>141.47430900000001</c:v>
                </c:pt>
                <c:pt idx="5592">
                  <c:v>141.10215299999999</c:v>
                </c:pt>
                <c:pt idx="5593">
                  <c:v>141.00291100000001</c:v>
                </c:pt>
                <c:pt idx="5594">
                  <c:v>141.192432</c:v>
                </c:pt>
                <c:pt idx="5595">
                  <c:v>141.560732</c:v>
                </c:pt>
                <c:pt idx="5596">
                  <c:v>141.41299000000001</c:v>
                </c:pt>
                <c:pt idx="5597">
                  <c:v>141.68149600000001</c:v>
                </c:pt>
                <c:pt idx="5598">
                  <c:v>141.69431399999999</c:v>
                </c:pt>
                <c:pt idx="5599">
                  <c:v>141.77100100000001</c:v>
                </c:pt>
                <c:pt idx="5600">
                  <c:v>141.965982</c:v>
                </c:pt>
                <c:pt idx="5601">
                  <c:v>141.92208099999999</c:v>
                </c:pt>
                <c:pt idx="5602">
                  <c:v>142.06951699999999</c:v>
                </c:pt>
                <c:pt idx="5603">
                  <c:v>141.611625</c:v>
                </c:pt>
                <c:pt idx="5604">
                  <c:v>142.00672399999999</c:v>
                </c:pt>
                <c:pt idx="5605">
                  <c:v>141.762992</c:v>
                </c:pt>
                <c:pt idx="5606">
                  <c:v>141.779853</c:v>
                </c:pt>
                <c:pt idx="5607">
                  <c:v>141.76365100000001</c:v>
                </c:pt>
                <c:pt idx="5608">
                  <c:v>141.675939</c:v>
                </c:pt>
                <c:pt idx="5609">
                  <c:v>141.86022299999999</c:v>
                </c:pt>
                <c:pt idx="5610">
                  <c:v>142.02355600000001</c:v>
                </c:pt>
                <c:pt idx="5611">
                  <c:v>141.61505399999999</c:v>
                </c:pt>
                <c:pt idx="5612">
                  <c:v>141.95998499999999</c:v>
                </c:pt>
                <c:pt idx="5613">
                  <c:v>142.15549899999999</c:v>
                </c:pt>
                <c:pt idx="5614">
                  <c:v>142.30504999999999</c:v>
                </c:pt>
                <c:pt idx="5615">
                  <c:v>142.669678</c:v>
                </c:pt>
                <c:pt idx="5616">
                  <c:v>142.30066099999999</c:v>
                </c:pt>
                <c:pt idx="5617">
                  <c:v>142.49445</c:v>
                </c:pt>
                <c:pt idx="5618">
                  <c:v>142.58702199999999</c:v>
                </c:pt>
                <c:pt idx="5619">
                  <c:v>142.312757</c:v>
                </c:pt>
                <c:pt idx="5620">
                  <c:v>142.204318</c:v>
                </c:pt>
                <c:pt idx="5621">
                  <c:v>142.25789599999999</c:v>
                </c:pt>
                <c:pt idx="5622">
                  <c:v>142.41519299999999</c:v>
                </c:pt>
                <c:pt idx="5623">
                  <c:v>142.20012399999999</c:v>
                </c:pt>
                <c:pt idx="5624">
                  <c:v>142.257881</c:v>
                </c:pt>
                <c:pt idx="5625">
                  <c:v>142.39414600000001</c:v>
                </c:pt>
                <c:pt idx="5626">
                  <c:v>142.12493900000001</c:v>
                </c:pt>
                <c:pt idx="5627">
                  <c:v>142.00026800000001</c:v>
                </c:pt>
                <c:pt idx="5628">
                  <c:v>141.98457200000001</c:v>
                </c:pt>
                <c:pt idx="5629">
                  <c:v>142.26684599999999</c:v>
                </c:pt>
                <c:pt idx="5630">
                  <c:v>142.381124</c:v>
                </c:pt>
                <c:pt idx="5631">
                  <c:v>142.26207400000001</c:v>
                </c:pt>
                <c:pt idx="5632">
                  <c:v>142.853521</c:v>
                </c:pt>
                <c:pt idx="5633">
                  <c:v>142.71106399999999</c:v>
                </c:pt>
                <c:pt idx="5634">
                  <c:v>142.246804</c:v>
                </c:pt>
                <c:pt idx="5635">
                  <c:v>142.319851</c:v>
                </c:pt>
                <c:pt idx="5636">
                  <c:v>142.41451900000001</c:v>
                </c:pt>
                <c:pt idx="5637">
                  <c:v>143.05115799999999</c:v>
                </c:pt>
                <c:pt idx="5638">
                  <c:v>142.36334099999999</c:v>
                </c:pt>
                <c:pt idx="5639">
                  <c:v>142.369675</c:v>
                </c:pt>
                <c:pt idx="5640">
                  <c:v>142.58300800000001</c:v>
                </c:pt>
                <c:pt idx="5641">
                  <c:v>142.39793800000001</c:v>
                </c:pt>
                <c:pt idx="5642">
                  <c:v>142.29436100000001</c:v>
                </c:pt>
                <c:pt idx="5643">
                  <c:v>142.575255</c:v>
                </c:pt>
                <c:pt idx="5644">
                  <c:v>142.76515599999999</c:v>
                </c:pt>
                <c:pt idx="5645">
                  <c:v>142.80192600000001</c:v>
                </c:pt>
                <c:pt idx="5646">
                  <c:v>142.734781</c:v>
                </c:pt>
                <c:pt idx="5647">
                  <c:v>143.15606</c:v>
                </c:pt>
                <c:pt idx="5648">
                  <c:v>142.916358</c:v>
                </c:pt>
                <c:pt idx="5649">
                  <c:v>142.98764399999999</c:v>
                </c:pt>
                <c:pt idx="5650">
                  <c:v>142.992402</c:v>
                </c:pt>
                <c:pt idx="5651">
                  <c:v>143.18250499999999</c:v>
                </c:pt>
                <c:pt idx="5652">
                  <c:v>143.250978</c:v>
                </c:pt>
                <c:pt idx="5653">
                  <c:v>143.13455099999999</c:v>
                </c:pt>
                <c:pt idx="5654">
                  <c:v>143.21789100000001</c:v>
                </c:pt>
                <c:pt idx="5655">
                  <c:v>143.112156</c:v>
                </c:pt>
                <c:pt idx="5656">
                  <c:v>142.705883</c:v>
                </c:pt>
                <c:pt idx="5657">
                  <c:v>143.33852899999999</c:v>
                </c:pt>
                <c:pt idx="5658">
                  <c:v>142.984737</c:v>
                </c:pt>
                <c:pt idx="5659">
                  <c:v>143.043981</c:v>
                </c:pt>
                <c:pt idx="5660">
                  <c:v>143.512259</c:v>
                </c:pt>
                <c:pt idx="5661">
                  <c:v>143.47695999999999</c:v>
                </c:pt>
                <c:pt idx="5662">
                  <c:v>143.801433</c:v>
                </c:pt>
                <c:pt idx="5663">
                  <c:v>142.99123900000001</c:v>
                </c:pt>
                <c:pt idx="5664">
                  <c:v>143.321145</c:v>
                </c:pt>
                <c:pt idx="5665">
                  <c:v>143.790987</c:v>
                </c:pt>
                <c:pt idx="5666">
                  <c:v>143.59017499999999</c:v>
                </c:pt>
                <c:pt idx="5667">
                  <c:v>143.50889900000001</c:v>
                </c:pt>
                <c:pt idx="5668">
                  <c:v>143.59176500000001</c:v>
                </c:pt>
                <c:pt idx="5669">
                  <c:v>143.64622700000001</c:v>
                </c:pt>
                <c:pt idx="5670">
                  <c:v>143.678414</c:v>
                </c:pt>
                <c:pt idx="5671">
                  <c:v>143.62186299999999</c:v>
                </c:pt>
                <c:pt idx="5672">
                  <c:v>143.866321</c:v>
                </c:pt>
                <c:pt idx="5673">
                  <c:v>143.57978900000001</c:v>
                </c:pt>
                <c:pt idx="5674">
                  <c:v>143.79002299999999</c:v>
                </c:pt>
                <c:pt idx="5675">
                  <c:v>144.28172000000001</c:v>
                </c:pt>
                <c:pt idx="5676">
                  <c:v>143.96330499999999</c:v>
                </c:pt>
                <c:pt idx="5677">
                  <c:v>144.23031</c:v>
                </c:pt>
                <c:pt idx="5678">
                  <c:v>143.49074300000001</c:v>
                </c:pt>
                <c:pt idx="5679">
                  <c:v>143.62698</c:v>
                </c:pt>
                <c:pt idx="5680">
                  <c:v>143.52527499999999</c:v>
                </c:pt>
                <c:pt idx="5681">
                  <c:v>143.53892300000001</c:v>
                </c:pt>
                <c:pt idx="5682">
                  <c:v>143.50340199999999</c:v>
                </c:pt>
                <c:pt idx="5683">
                  <c:v>143.64123599999999</c:v>
                </c:pt>
                <c:pt idx="5684">
                  <c:v>143.41415000000001</c:v>
                </c:pt>
                <c:pt idx="5685">
                  <c:v>143.89394100000001</c:v>
                </c:pt>
                <c:pt idx="5686">
                  <c:v>143.739126</c:v>
                </c:pt>
                <c:pt idx="5687">
                  <c:v>144.070706</c:v>
                </c:pt>
                <c:pt idx="5688">
                  <c:v>144.12364600000001</c:v>
                </c:pt>
                <c:pt idx="5689">
                  <c:v>143.94279499999999</c:v>
                </c:pt>
                <c:pt idx="5690">
                  <c:v>144.18797699999999</c:v>
                </c:pt>
                <c:pt idx="5691">
                  <c:v>144.031792</c:v>
                </c:pt>
                <c:pt idx="5692">
                  <c:v>144.19636399999999</c:v>
                </c:pt>
                <c:pt idx="5693">
                  <c:v>144.01726300000001</c:v>
                </c:pt>
                <c:pt idx="5694">
                  <c:v>143.92328499999999</c:v>
                </c:pt>
                <c:pt idx="5695">
                  <c:v>144.20606900000001</c:v>
                </c:pt>
                <c:pt idx="5696">
                  <c:v>144.03582599999999</c:v>
                </c:pt>
                <c:pt idx="5697">
                  <c:v>144.30543700000001</c:v>
                </c:pt>
                <c:pt idx="5698">
                  <c:v>144.10634099999999</c:v>
                </c:pt>
                <c:pt idx="5699">
                  <c:v>144.03803199999999</c:v>
                </c:pt>
                <c:pt idx="5700">
                  <c:v>144.201919</c:v>
                </c:pt>
                <c:pt idx="5701">
                  <c:v>144.37413799999999</c:v>
                </c:pt>
                <c:pt idx="5702">
                  <c:v>144.156677</c:v>
                </c:pt>
                <c:pt idx="5703">
                  <c:v>144.21287100000001</c:v>
                </c:pt>
                <c:pt idx="5704">
                  <c:v>144.195561</c:v>
                </c:pt>
                <c:pt idx="5705">
                  <c:v>144.451312</c:v>
                </c:pt>
                <c:pt idx="5706">
                  <c:v>143.895274</c:v>
                </c:pt>
                <c:pt idx="5707">
                  <c:v>143.90952100000001</c:v>
                </c:pt>
                <c:pt idx="5708">
                  <c:v>144.15305799999999</c:v>
                </c:pt>
                <c:pt idx="5709">
                  <c:v>144.250292</c:v>
                </c:pt>
                <c:pt idx="5710">
                  <c:v>144.87258800000001</c:v>
                </c:pt>
                <c:pt idx="5711">
                  <c:v>144.40868800000001</c:v>
                </c:pt>
                <c:pt idx="5712">
                  <c:v>144.68944200000001</c:v>
                </c:pt>
                <c:pt idx="5713">
                  <c:v>144.60746499999999</c:v>
                </c:pt>
                <c:pt idx="5714">
                  <c:v>144.28582800000001</c:v>
                </c:pt>
                <c:pt idx="5715">
                  <c:v>144.65762699999999</c:v>
                </c:pt>
                <c:pt idx="5716">
                  <c:v>144.57719900000001</c:v>
                </c:pt>
                <c:pt idx="5717">
                  <c:v>144.92795899999999</c:v>
                </c:pt>
                <c:pt idx="5718">
                  <c:v>144.47583900000001</c:v>
                </c:pt>
                <c:pt idx="5719">
                  <c:v>144.35558399999999</c:v>
                </c:pt>
                <c:pt idx="5720">
                  <c:v>144.86627200000001</c:v>
                </c:pt>
                <c:pt idx="5721">
                  <c:v>144.81254300000001</c:v>
                </c:pt>
                <c:pt idx="5722">
                  <c:v>144.87928199999999</c:v>
                </c:pt>
                <c:pt idx="5723">
                  <c:v>144.94974500000001</c:v>
                </c:pt>
                <c:pt idx="5724">
                  <c:v>144.463031</c:v>
                </c:pt>
                <c:pt idx="5725">
                  <c:v>144.67672099999999</c:v>
                </c:pt>
                <c:pt idx="5726">
                  <c:v>144.78581199999999</c:v>
                </c:pt>
                <c:pt idx="5727">
                  <c:v>145.158692</c:v>
                </c:pt>
                <c:pt idx="5728">
                  <c:v>144.922348</c:v>
                </c:pt>
                <c:pt idx="5729">
                  <c:v>144.987897</c:v>
                </c:pt>
                <c:pt idx="5730">
                  <c:v>144.982595</c:v>
                </c:pt>
                <c:pt idx="5731">
                  <c:v>144.837976</c:v>
                </c:pt>
                <c:pt idx="5732">
                  <c:v>144.80030300000001</c:v>
                </c:pt>
                <c:pt idx="5733">
                  <c:v>145.16175699999999</c:v>
                </c:pt>
                <c:pt idx="5734">
                  <c:v>144.97191799999999</c:v>
                </c:pt>
                <c:pt idx="5735">
                  <c:v>145.53975299999999</c:v>
                </c:pt>
                <c:pt idx="5736">
                  <c:v>145.228767</c:v>
                </c:pt>
                <c:pt idx="5737">
                  <c:v>145.34980999999999</c:v>
                </c:pt>
                <c:pt idx="5738">
                  <c:v>145.49986999999999</c:v>
                </c:pt>
                <c:pt idx="5739">
                  <c:v>145.130199</c:v>
                </c:pt>
                <c:pt idx="5740">
                  <c:v>145.640197</c:v>
                </c:pt>
                <c:pt idx="5741">
                  <c:v>144.602487</c:v>
                </c:pt>
                <c:pt idx="5742">
                  <c:v>145.09582399999999</c:v>
                </c:pt>
                <c:pt idx="5743">
                  <c:v>145.23559800000001</c:v>
                </c:pt>
                <c:pt idx="5744">
                  <c:v>145.69294199999999</c:v>
                </c:pt>
                <c:pt idx="5745">
                  <c:v>145.553404</c:v>
                </c:pt>
                <c:pt idx="5746">
                  <c:v>145.59814299999999</c:v>
                </c:pt>
                <c:pt idx="5747">
                  <c:v>145.961477</c:v>
                </c:pt>
                <c:pt idx="5748">
                  <c:v>146.017695</c:v>
                </c:pt>
                <c:pt idx="5749">
                  <c:v>145.92927700000001</c:v>
                </c:pt>
                <c:pt idx="5750">
                  <c:v>145.98490000000001</c:v>
                </c:pt>
                <c:pt idx="5751">
                  <c:v>145.89280299999999</c:v>
                </c:pt>
                <c:pt idx="5752">
                  <c:v>145.74298899999999</c:v>
                </c:pt>
                <c:pt idx="5753">
                  <c:v>145.568422</c:v>
                </c:pt>
                <c:pt idx="5754">
                  <c:v>145.78548799999999</c:v>
                </c:pt>
                <c:pt idx="5755">
                  <c:v>146.12742399999999</c:v>
                </c:pt>
                <c:pt idx="5756">
                  <c:v>145.76660999999999</c:v>
                </c:pt>
                <c:pt idx="5757">
                  <c:v>145.927468</c:v>
                </c:pt>
                <c:pt idx="5758">
                  <c:v>145.83598000000001</c:v>
                </c:pt>
                <c:pt idx="5759">
                  <c:v>145.89120800000001</c:v>
                </c:pt>
                <c:pt idx="5760">
                  <c:v>145.89992100000001</c:v>
                </c:pt>
                <c:pt idx="5761">
                  <c:v>145.81822299999999</c:v>
                </c:pt>
                <c:pt idx="5762">
                  <c:v>145.90986000000001</c:v>
                </c:pt>
                <c:pt idx="5763">
                  <c:v>145.79477600000001</c:v>
                </c:pt>
                <c:pt idx="5764">
                  <c:v>145.656812</c:v>
                </c:pt>
                <c:pt idx="5765">
                  <c:v>146.01965100000001</c:v>
                </c:pt>
                <c:pt idx="5766">
                  <c:v>146.09549799999999</c:v>
                </c:pt>
                <c:pt idx="5767">
                  <c:v>145.89262299999999</c:v>
                </c:pt>
                <c:pt idx="5768">
                  <c:v>146.01141799999999</c:v>
                </c:pt>
                <c:pt idx="5769">
                  <c:v>146.00839999999999</c:v>
                </c:pt>
                <c:pt idx="5770">
                  <c:v>146.04908699999999</c:v>
                </c:pt>
                <c:pt idx="5771">
                  <c:v>145.91827699999999</c:v>
                </c:pt>
                <c:pt idx="5772">
                  <c:v>145.90932100000001</c:v>
                </c:pt>
                <c:pt idx="5773">
                  <c:v>146.12859700000001</c:v>
                </c:pt>
                <c:pt idx="5774">
                  <c:v>145.625992</c:v>
                </c:pt>
                <c:pt idx="5775">
                  <c:v>146.058772</c:v>
                </c:pt>
                <c:pt idx="5776">
                  <c:v>145.93445299999999</c:v>
                </c:pt>
                <c:pt idx="5777">
                  <c:v>146.17426699999999</c:v>
                </c:pt>
                <c:pt idx="5778">
                  <c:v>145.74685299999999</c:v>
                </c:pt>
                <c:pt idx="5779">
                  <c:v>145.74527699999999</c:v>
                </c:pt>
                <c:pt idx="5780">
                  <c:v>146.132462</c:v>
                </c:pt>
                <c:pt idx="5781">
                  <c:v>145.84186099999999</c:v>
                </c:pt>
                <c:pt idx="5782">
                  <c:v>145.905349</c:v>
                </c:pt>
                <c:pt idx="5783">
                  <c:v>145.832975</c:v>
                </c:pt>
                <c:pt idx="5784">
                  <c:v>145.70691099999999</c:v>
                </c:pt>
                <c:pt idx="5785">
                  <c:v>145.989498</c:v>
                </c:pt>
                <c:pt idx="5786">
                  <c:v>145.87910199999999</c:v>
                </c:pt>
                <c:pt idx="5787">
                  <c:v>145.972748</c:v>
                </c:pt>
                <c:pt idx="5788">
                  <c:v>146.22964200000001</c:v>
                </c:pt>
                <c:pt idx="5789">
                  <c:v>145.88647599999999</c:v>
                </c:pt>
                <c:pt idx="5790">
                  <c:v>146.401263</c:v>
                </c:pt>
                <c:pt idx="5791">
                  <c:v>146.39812499999999</c:v>
                </c:pt>
                <c:pt idx="5792">
                  <c:v>146.69189399999999</c:v>
                </c:pt>
                <c:pt idx="5793">
                  <c:v>146.61470299999999</c:v>
                </c:pt>
                <c:pt idx="5794">
                  <c:v>146.40664599999999</c:v>
                </c:pt>
                <c:pt idx="5795">
                  <c:v>147.10198199999999</c:v>
                </c:pt>
                <c:pt idx="5796">
                  <c:v>146.668105</c:v>
                </c:pt>
                <c:pt idx="5797">
                  <c:v>146.824015</c:v>
                </c:pt>
                <c:pt idx="5798">
                  <c:v>146.78439399999999</c:v>
                </c:pt>
                <c:pt idx="5799">
                  <c:v>146.47199499999999</c:v>
                </c:pt>
                <c:pt idx="5800">
                  <c:v>146.86018100000001</c:v>
                </c:pt>
                <c:pt idx="5801">
                  <c:v>146.60615999999999</c:v>
                </c:pt>
                <c:pt idx="5802">
                  <c:v>146.69121000000001</c:v>
                </c:pt>
                <c:pt idx="5803">
                  <c:v>146.66759400000001</c:v>
                </c:pt>
                <c:pt idx="5804">
                  <c:v>146.652987</c:v>
                </c:pt>
                <c:pt idx="5805">
                  <c:v>147.08406600000001</c:v>
                </c:pt>
                <c:pt idx="5806">
                  <c:v>146.93316200000001</c:v>
                </c:pt>
                <c:pt idx="5807">
                  <c:v>147.14793499999999</c:v>
                </c:pt>
                <c:pt idx="5808">
                  <c:v>147.36778100000001</c:v>
                </c:pt>
                <c:pt idx="5809">
                  <c:v>146.82631000000001</c:v>
                </c:pt>
                <c:pt idx="5810">
                  <c:v>147.035236</c:v>
                </c:pt>
                <c:pt idx="5811">
                  <c:v>146.790558</c:v>
                </c:pt>
                <c:pt idx="5812">
                  <c:v>146.69317799999999</c:v>
                </c:pt>
                <c:pt idx="5813">
                  <c:v>147.01067800000001</c:v>
                </c:pt>
                <c:pt idx="5814">
                  <c:v>146.55460299999999</c:v>
                </c:pt>
                <c:pt idx="5815">
                  <c:v>146.88764399999999</c:v>
                </c:pt>
                <c:pt idx="5816">
                  <c:v>146.93967000000001</c:v>
                </c:pt>
                <c:pt idx="5817">
                  <c:v>147.164109</c:v>
                </c:pt>
                <c:pt idx="5818">
                  <c:v>147.39821800000001</c:v>
                </c:pt>
                <c:pt idx="5819">
                  <c:v>147.454148</c:v>
                </c:pt>
                <c:pt idx="5820">
                  <c:v>147.54348200000001</c:v>
                </c:pt>
                <c:pt idx="5821">
                  <c:v>147.20925399999999</c:v>
                </c:pt>
                <c:pt idx="5822">
                  <c:v>147.41233299999999</c:v>
                </c:pt>
                <c:pt idx="5823">
                  <c:v>147.300861</c:v>
                </c:pt>
                <c:pt idx="5824">
                  <c:v>146.91831500000001</c:v>
                </c:pt>
                <c:pt idx="5825">
                  <c:v>147.301749</c:v>
                </c:pt>
                <c:pt idx="5826">
                  <c:v>147.100999</c:v>
                </c:pt>
                <c:pt idx="5827">
                  <c:v>147.510932</c:v>
                </c:pt>
                <c:pt idx="5828">
                  <c:v>147.51479599999999</c:v>
                </c:pt>
                <c:pt idx="5829">
                  <c:v>147.254741</c:v>
                </c:pt>
                <c:pt idx="5830">
                  <c:v>147.68387200000001</c:v>
                </c:pt>
                <c:pt idx="5831">
                  <c:v>147.39284000000001</c:v>
                </c:pt>
                <c:pt idx="5832">
                  <c:v>147.442148</c:v>
                </c:pt>
                <c:pt idx="5833">
                  <c:v>147.562838</c:v>
                </c:pt>
                <c:pt idx="5834">
                  <c:v>147.51399599999999</c:v>
                </c:pt>
                <c:pt idx="5835">
                  <c:v>147.64730900000001</c:v>
                </c:pt>
                <c:pt idx="5836">
                  <c:v>147.71349699999999</c:v>
                </c:pt>
                <c:pt idx="5837">
                  <c:v>147.830275</c:v>
                </c:pt>
                <c:pt idx="5838">
                  <c:v>147.49330900000001</c:v>
                </c:pt>
                <c:pt idx="5839">
                  <c:v>147.422177</c:v>
                </c:pt>
                <c:pt idx="5840">
                  <c:v>147.56894399999999</c:v>
                </c:pt>
                <c:pt idx="5841">
                  <c:v>147.72895500000001</c:v>
                </c:pt>
                <c:pt idx="5842">
                  <c:v>147.65950799999999</c:v>
                </c:pt>
                <c:pt idx="5843">
                  <c:v>148.10594</c:v>
                </c:pt>
                <c:pt idx="5844">
                  <c:v>147.68147999999999</c:v>
                </c:pt>
                <c:pt idx="5845">
                  <c:v>147.88028199999999</c:v>
                </c:pt>
                <c:pt idx="5846">
                  <c:v>147.369913</c:v>
                </c:pt>
                <c:pt idx="5847">
                  <c:v>147.563444</c:v>
                </c:pt>
                <c:pt idx="5848">
                  <c:v>147.662756</c:v>
                </c:pt>
                <c:pt idx="5849">
                  <c:v>147.54063600000001</c:v>
                </c:pt>
                <c:pt idx="5850">
                  <c:v>147.91604000000001</c:v>
                </c:pt>
                <c:pt idx="5851">
                  <c:v>148.099558</c:v>
                </c:pt>
                <c:pt idx="5852">
                  <c:v>147.933616</c:v>
                </c:pt>
                <c:pt idx="5853">
                  <c:v>148.01776000000001</c:v>
                </c:pt>
                <c:pt idx="5854">
                  <c:v>148.092071</c:v>
                </c:pt>
                <c:pt idx="5855">
                  <c:v>148.23571000000001</c:v>
                </c:pt>
                <c:pt idx="5856">
                  <c:v>148.119336</c:v>
                </c:pt>
                <c:pt idx="5857">
                  <c:v>148.36067600000001</c:v>
                </c:pt>
                <c:pt idx="5858">
                  <c:v>148.553191</c:v>
                </c:pt>
                <c:pt idx="5859">
                  <c:v>148.16545600000001</c:v>
                </c:pt>
                <c:pt idx="5860">
                  <c:v>148.14355699999999</c:v>
                </c:pt>
                <c:pt idx="5861">
                  <c:v>147.99139400000001</c:v>
                </c:pt>
                <c:pt idx="5862">
                  <c:v>148.496757</c:v>
                </c:pt>
                <c:pt idx="5863">
                  <c:v>148.42814799999999</c:v>
                </c:pt>
                <c:pt idx="5864">
                  <c:v>148.511034</c:v>
                </c:pt>
                <c:pt idx="5865">
                  <c:v>148.546324</c:v>
                </c:pt>
                <c:pt idx="5866">
                  <c:v>148.72568100000001</c:v>
                </c:pt>
                <c:pt idx="5867">
                  <c:v>149.01346799999999</c:v>
                </c:pt>
                <c:pt idx="5868">
                  <c:v>149.180049</c:v>
                </c:pt>
                <c:pt idx="5869">
                  <c:v>148.790494</c:v>
                </c:pt>
                <c:pt idx="5870">
                  <c:v>149.04507000000001</c:v>
                </c:pt>
                <c:pt idx="5871">
                  <c:v>148.713863</c:v>
                </c:pt>
                <c:pt idx="5872">
                  <c:v>148.664233</c:v>
                </c:pt>
                <c:pt idx="5873">
                  <c:v>148.72160199999999</c:v>
                </c:pt>
                <c:pt idx="5874">
                  <c:v>148.707661</c:v>
                </c:pt>
                <c:pt idx="5875">
                  <c:v>148.85660300000001</c:v>
                </c:pt>
                <c:pt idx="5876">
                  <c:v>148.551625</c:v>
                </c:pt>
                <c:pt idx="5877">
                  <c:v>148.43884</c:v>
                </c:pt>
                <c:pt idx="5878">
                  <c:v>148.82272</c:v>
                </c:pt>
                <c:pt idx="5879">
                  <c:v>148.42284599999999</c:v>
                </c:pt>
                <c:pt idx="5880">
                  <c:v>148.67468500000001</c:v>
                </c:pt>
                <c:pt idx="5881">
                  <c:v>148.70795699999999</c:v>
                </c:pt>
                <c:pt idx="5882">
                  <c:v>148.60176200000001</c:v>
                </c:pt>
                <c:pt idx="5883">
                  <c:v>149.208979</c:v>
                </c:pt>
                <c:pt idx="5884">
                  <c:v>148.96414799999999</c:v>
                </c:pt>
                <c:pt idx="5885">
                  <c:v>148.80776</c:v>
                </c:pt>
                <c:pt idx="5886">
                  <c:v>148.80910700000001</c:v>
                </c:pt>
                <c:pt idx="5887">
                  <c:v>148.753435</c:v>
                </c:pt>
                <c:pt idx="5888">
                  <c:v>149.09866199999999</c:v>
                </c:pt>
                <c:pt idx="5889">
                  <c:v>148.70187799999999</c:v>
                </c:pt>
                <c:pt idx="5890">
                  <c:v>149.127815</c:v>
                </c:pt>
                <c:pt idx="5891">
                  <c:v>148.78467699999999</c:v>
                </c:pt>
                <c:pt idx="5892">
                  <c:v>148.984939</c:v>
                </c:pt>
                <c:pt idx="5893">
                  <c:v>149.01453599999999</c:v>
                </c:pt>
                <c:pt idx="5894">
                  <c:v>149.228082</c:v>
                </c:pt>
                <c:pt idx="5895">
                  <c:v>149.42844500000001</c:v>
                </c:pt>
                <c:pt idx="5896">
                  <c:v>149.09277700000001</c:v>
                </c:pt>
                <c:pt idx="5897">
                  <c:v>149.18016499999999</c:v>
                </c:pt>
                <c:pt idx="5898">
                  <c:v>149.18221299999999</c:v>
                </c:pt>
                <c:pt idx="5899">
                  <c:v>149.152038</c:v>
                </c:pt>
                <c:pt idx="5900">
                  <c:v>149.180274</c:v>
                </c:pt>
                <c:pt idx="5901">
                  <c:v>149.43484000000001</c:v>
                </c:pt>
                <c:pt idx="5902">
                  <c:v>149.42416399999999</c:v>
                </c:pt>
                <c:pt idx="5903">
                  <c:v>149.841836</c:v>
                </c:pt>
                <c:pt idx="5904">
                  <c:v>149.36356499999999</c:v>
                </c:pt>
                <c:pt idx="5905">
                  <c:v>149.49649199999999</c:v>
                </c:pt>
                <c:pt idx="5906">
                  <c:v>149.423675</c:v>
                </c:pt>
                <c:pt idx="5907">
                  <c:v>149.45661000000001</c:v>
                </c:pt>
                <c:pt idx="5908">
                  <c:v>149.59443400000001</c:v>
                </c:pt>
                <c:pt idx="5909">
                  <c:v>149.25278599999999</c:v>
                </c:pt>
                <c:pt idx="5910">
                  <c:v>149.38012599999999</c:v>
                </c:pt>
                <c:pt idx="5911">
                  <c:v>149.158976</c:v>
                </c:pt>
                <c:pt idx="5912">
                  <c:v>149.35829699999999</c:v>
                </c:pt>
                <c:pt idx="5913">
                  <c:v>149.56477599999999</c:v>
                </c:pt>
                <c:pt idx="5914">
                  <c:v>148.996701</c:v>
                </c:pt>
                <c:pt idx="5915">
                  <c:v>149.518124</c:v>
                </c:pt>
                <c:pt idx="5916">
                  <c:v>149.39093500000001</c:v>
                </c:pt>
                <c:pt idx="5917">
                  <c:v>149.49389300000001</c:v>
                </c:pt>
                <c:pt idx="5918">
                  <c:v>149.54900699999999</c:v>
                </c:pt>
                <c:pt idx="5919">
                  <c:v>149.60444899999999</c:v>
                </c:pt>
                <c:pt idx="5920">
                  <c:v>149.86163199999999</c:v>
                </c:pt>
                <c:pt idx="5921">
                  <c:v>149.503603</c:v>
                </c:pt>
                <c:pt idx="5922">
                  <c:v>149.62108799999999</c:v>
                </c:pt>
                <c:pt idx="5923">
                  <c:v>149.63539700000001</c:v>
                </c:pt>
                <c:pt idx="5924">
                  <c:v>149.309</c:v>
                </c:pt>
                <c:pt idx="5925">
                  <c:v>149.75512900000001</c:v>
                </c:pt>
                <c:pt idx="5926">
                  <c:v>149.70907399999999</c:v>
                </c:pt>
                <c:pt idx="5927">
                  <c:v>149.596487</c:v>
                </c:pt>
                <c:pt idx="5928">
                  <c:v>150.00493599999999</c:v>
                </c:pt>
                <c:pt idx="5929">
                  <c:v>149.51230100000001</c:v>
                </c:pt>
                <c:pt idx="5930">
                  <c:v>149.857596</c:v>
                </c:pt>
                <c:pt idx="5931">
                  <c:v>149.73289299999999</c:v>
                </c:pt>
                <c:pt idx="5932">
                  <c:v>149.94649899999999</c:v>
                </c:pt>
                <c:pt idx="5933">
                  <c:v>150.51526000000001</c:v>
                </c:pt>
                <c:pt idx="5934">
                  <c:v>150.15430799999999</c:v>
                </c:pt>
                <c:pt idx="5935">
                  <c:v>150.32394099999999</c:v>
                </c:pt>
                <c:pt idx="5936">
                  <c:v>150.30100100000001</c:v>
                </c:pt>
                <c:pt idx="5937">
                  <c:v>150.201999</c:v>
                </c:pt>
                <c:pt idx="5938">
                  <c:v>150.18764999999999</c:v>
                </c:pt>
                <c:pt idx="5939">
                  <c:v>149.767471</c:v>
                </c:pt>
                <c:pt idx="5940">
                  <c:v>150.09630200000001</c:v>
                </c:pt>
                <c:pt idx="5941">
                  <c:v>149.95625000000001</c:v>
                </c:pt>
                <c:pt idx="5942">
                  <c:v>150.503354</c:v>
                </c:pt>
                <c:pt idx="5943">
                  <c:v>150.37066799999999</c:v>
                </c:pt>
                <c:pt idx="5944">
                  <c:v>150.56804399999999</c:v>
                </c:pt>
                <c:pt idx="5945">
                  <c:v>150.79050000000001</c:v>
                </c:pt>
                <c:pt idx="5946">
                  <c:v>150.49171000000001</c:v>
                </c:pt>
                <c:pt idx="5947">
                  <c:v>150.39358300000001</c:v>
                </c:pt>
                <c:pt idx="5948">
                  <c:v>150.52423400000001</c:v>
                </c:pt>
                <c:pt idx="5949">
                  <c:v>150.66075000000001</c:v>
                </c:pt>
                <c:pt idx="5950">
                  <c:v>150.649553</c:v>
                </c:pt>
                <c:pt idx="5951">
                  <c:v>150.53508600000001</c:v>
                </c:pt>
                <c:pt idx="5952">
                  <c:v>150.26183599999999</c:v>
                </c:pt>
                <c:pt idx="5953">
                  <c:v>150.28596300000001</c:v>
                </c:pt>
                <c:pt idx="5954">
                  <c:v>150.479263</c:v>
                </c:pt>
                <c:pt idx="5955">
                  <c:v>150.97855200000001</c:v>
                </c:pt>
                <c:pt idx="5956">
                  <c:v>151.13564199999999</c:v>
                </c:pt>
                <c:pt idx="5957">
                  <c:v>150.699162</c:v>
                </c:pt>
                <c:pt idx="5958">
                  <c:v>150.96555000000001</c:v>
                </c:pt>
                <c:pt idx="5959">
                  <c:v>150.198475</c:v>
                </c:pt>
                <c:pt idx="5960">
                  <c:v>150.48271199999999</c:v>
                </c:pt>
                <c:pt idx="5961">
                  <c:v>150.25403</c:v>
                </c:pt>
                <c:pt idx="5962">
                  <c:v>150.63921999999999</c:v>
                </c:pt>
                <c:pt idx="5963">
                  <c:v>150.85040000000001</c:v>
                </c:pt>
                <c:pt idx="5964">
                  <c:v>150.95194599999999</c:v>
                </c:pt>
                <c:pt idx="5965">
                  <c:v>150.93350000000001</c:v>
                </c:pt>
                <c:pt idx="5966">
                  <c:v>150.878252</c:v>
                </c:pt>
                <c:pt idx="5967">
                  <c:v>150.77779899999999</c:v>
                </c:pt>
                <c:pt idx="5968">
                  <c:v>151.23715100000001</c:v>
                </c:pt>
                <c:pt idx="5969">
                  <c:v>150.72528600000001</c:v>
                </c:pt>
                <c:pt idx="5970">
                  <c:v>151.07726</c:v>
                </c:pt>
                <c:pt idx="5971">
                  <c:v>151.037699</c:v>
                </c:pt>
                <c:pt idx="5972">
                  <c:v>150.83786599999999</c:v>
                </c:pt>
                <c:pt idx="5973">
                  <c:v>151.49809999999999</c:v>
                </c:pt>
                <c:pt idx="5974">
                  <c:v>150.89724899999999</c:v>
                </c:pt>
                <c:pt idx="5975">
                  <c:v>151.411922</c:v>
                </c:pt>
                <c:pt idx="5976">
                  <c:v>151.215981</c:v>
                </c:pt>
                <c:pt idx="5977">
                  <c:v>150.987022</c:v>
                </c:pt>
                <c:pt idx="5978">
                  <c:v>151.17455000000001</c:v>
                </c:pt>
                <c:pt idx="5979">
                  <c:v>151.181219</c:v>
                </c:pt>
                <c:pt idx="5980">
                  <c:v>151.13056700000001</c:v>
                </c:pt>
                <c:pt idx="5981">
                  <c:v>150.951334</c:v>
                </c:pt>
                <c:pt idx="5982">
                  <c:v>151.17316700000001</c:v>
                </c:pt>
                <c:pt idx="5983">
                  <c:v>151.249235</c:v>
                </c:pt>
                <c:pt idx="5984">
                  <c:v>150.88198199999999</c:v>
                </c:pt>
                <c:pt idx="5985">
                  <c:v>151.322226</c:v>
                </c:pt>
                <c:pt idx="5986">
                  <c:v>151.251836</c:v>
                </c:pt>
                <c:pt idx="5987">
                  <c:v>151.583978</c:v>
                </c:pt>
                <c:pt idx="5988">
                  <c:v>151.538116</c:v>
                </c:pt>
                <c:pt idx="5989">
                  <c:v>151.31831</c:v>
                </c:pt>
                <c:pt idx="5990">
                  <c:v>151.402545</c:v>
                </c:pt>
                <c:pt idx="5991">
                  <c:v>151.14843500000001</c:v>
                </c:pt>
                <c:pt idx="5992">
                  <c:v>151.37109799999999</c:v>
                </c:pt>
                <c:pt idx="5993">
                  <c:v>151.54736700000001</c:v>
                </c:pt>
                <c:pt idx="5994">
                  <c:v>151.26279500000001</c:v>
                </c:pt>
                <c:pt idx="5995">
                  <c:v>151.36124899999999</c:v>
                </c:pt>
                <c:pt idx="5996">
                  <c:v>151.323193</c:v>
                </c:pt>
                <c:pt idx="5997">
                  <c:v>151.12995699999999</c:v>
                </c:pt>
                <c:pt idx="5998">
                  <c:v>151.39553900000001</c:v>
                </c:pt>
                <c:pt idx="5999">
                  <c:v>151.09947700000001</c:v>
                </c:pt>
                <c:pt idx="6000">
                  <c:v>151.56385800000001</c:v>
                </c:pt>
                <c:pt idx="6001">
                  <c:v>151.19300100000001</c:v>
                </c:pt>
                <c:pt idx="6002">
                  <c:v>151.57470799999999</c:v>
                </c:pt>
                <c:pt idx="6003">
                  <c:v>151.641896</c:v>
                </c:pt>
                <c:pt idx="6004">
                  <c:v>151.42244099999999</c:v>
                </c:pt>
                <c:pt idx="6005">
                  <c:v>151.75801100000001</c:v>
                </c:pt>
                <c:pt idx="6006">
                  <c:v>151.649608</c:v>
                </c:pt>
                <c:pt idx="6007">
                  <c:v>151.465879</c:v>
                </c:pt>
                <c:pt idx="6008">
                  <c:v>151.83537799999999</c:v>
                </c:pt>
                <c:pt idx="6009">
                  <c:v>151.526545</c:v>
                </c:pt>
                <c:pt idx="6010">
                  <c:v>151.54745</c:v>
                </c:pt>
                <c:pt idx="6011">
                  <c:v>151.60458299999999</c:v>
                </c:pt>
                <c:pt idx="6012">
                  <c:v>151.89483799999999</c:v>
                </c:pt>
                <c:pt idx="6013">
                  <c:v>152.404292</c:v>
                </c:pt>
                <c:pt idx="6014">
                  <c:v>151.807491</c:v>
                </c:pt>
                <c:pt idx="6015">
                  <c:v>152.04851300000001</c:v>
                </c:pt>
                <c:pt idx="6016">
                  <c:v>152.127397</c:v>
                </c:pt>
                <c:pt idx="6017">
                  <c:v>152.14886100000001</c:v>
                </c:pt>
                <c:pt idx="6018">
                  <c:v>152.245239</c:v>
                </c:pt>
                <c:pt idx="6019">
                  <c:v>152.06507099999999</c:v>
                </c:pt>
                <c:pt idx="6020">
                  <c:v>152.46846400000001</c:v>
                </c:pt>
                <c:pt idx="6021">
                  <c:v>152.21775600000001</c:v>
                </c:pt>
                <c:pt idx="6022">
                  <c:v>152.17530099999999</c:v>
                </c:pt>
                <c:pt idx="6023">
                  <c:v>152.196529</c:v>
                </c:pt>
                <c:pt idx="6024">
                  <c:v>152.311106</c:v>
                </c:pt>
                <c:pt idx="6025">
                  <c:v>152.383835</c:v>
                </c:pt>
                <c:pt idx="6026">
                  <c:v>152.14333500000001</c:v>
                </c:pt>
                <c:pt idx="6027">
                  <c:v>152.389365</c:v>
                </c:pt>
                <c:pt idx="6028">
                  <c:v>152.42935</c:v>
                </c:pt>
                <c:pt idx="6029">
                  <c:v>152.298092</c:v>
                </c:pt>
                <c:pt idx="6030">
                  <c:v>152.579824</c:v>
                </c:pt>
                <c:pt idx="6031">
                  <c:v>152.23326399999999</c:v>
                </c:pt>
                <c:pt idx="6032">
                  <c:v>152.564548</c:v>
                </c:pt>
                <c:pt idx="6033">
                  <c:v>152.592794</c:v>
                </c:pt>
                <c:pt idx="6034">
                  <c:v>152.348938</c:v>
                </c:pt>
                <c:pt idx="6035">
                  <c:v>152.46490700000001</c:v>
                </c:pt>
                <c:pt idx="6036">
                  <c:v>152.630424</c:v>
                </c:pt>
                <c:pt idx="6037">
                  <c:v>152.85868300000001</c:v>
                </c:pt>
                <c:pt idx="6038">
                  <c:v>152.83358899999999</c:v>
                </c:pt>
                <c:pt idx="6039">
                  <c:v>152.47361100000001</c:v>
                </c:pt>
                <c:pt idx="6040">
                  <c:v>152.85899499999999</c:v>
                </c:pt>
                <c:pt idx="6041">
                  <c:v>152.93790200000001</c:v>
                </c:pt>
                <c:pt idx="6042">
                  <c:v>152.49529799999999</c:v>
                </c:pt>
                <c:pt idx="6043">
                  <c:v>152.602137</c:v>
                </c:pt>
                <c:pt idx="6044">
                  <c:v>152.50425300000001</c:v>
                </c:pt>
                <c:pt idx="6045">
                  <c:v>152.77487600000001</c:v>
                </c:pt>
                <c:pt idx="6046">
                  <c:v>152.78570400000001</c:v>
                </c:pt>
                <c:pt idx="6047">
                  <c:v>152.71433500000001</c:v>
                </c:pt>
                <c:pt idx="6048">
                  <c:v>153.198657</c:v>
                </c:pt>
                <c:pt idx="6049">
                  <c:v>152.67823300000001</c:v>
                </c:pt>
                <c:pt idx="6050">
                  <c:v>152.81181100000001</c:v>
                </c:pt>
                <c:pt idx="6051">
                  <c:v>153.239093</c:v>
                </c:pt>
                <c:pt idx="6052">
                  <c:v>153.28316699999999</c:v>
                </c:pt>
                <c:pt idx="6053">
                  <c:v>153.26972900000001</c:v>
                </c:pt>
                <c:pt idx="6054">
                  <c:v>153.334521</c:v>
                </c:pt>
                <c:pt idx="6055">
                  <c:v>153.10838699999999</c:v>
                </c:pt>
                <c:pt idx="6056">
                  <c:v>153.11430999999999</c:v>
                </c:pt>
                <c:pt idx="6057">
                  <c:v>153.30747</c:v>
                </c:pt>
                <c:pt idx="6058">
                  <c:v>153.285968</c:v>
                </c:pt>
                <c:pt idx="6059">
                  <c:v>153.12923499999999</c:v>
                </c:pt>
                <c:pt idx="6060">
                  <c:v>153.290796</c:v>
                </c:pt>
                <c:pt idx="6061">
                  <c:v>153.42830900000001</c:v>
                </c:pt>
                <c:pt idx="6062">
                  <c:v>153.11866599999999</c:v>
                </c:pt>
                <c:pt idx="6063">
                  <c:v>153.276882</c:v>
                </c:pt>
                <c:pt idx="6064">
                  <c:v>153.39004399999999</c:v>
                </c:pt>
                <c:pt idx="6065">
                  <c:v>153.49542400000001</c:v>
                </c:pt>
                <c:pt idx="6066">
                  <c:v>153.25872200000001</c:v>
                </c:pt>
                <c:pt idx="6067">
                  <c:v>153.51934600000001</c:v>
                </c:pt>
                <c:pt idx="6068">
                  <c:v>153.29585800000001</c:v>
                </c:pt>
                <c:pt idx="6069">
                  <c:v>153.50354400000001</c:v>
                </c:pt>
                <c:pt idx="6070">
                  <c:v>153.479251</c:v>
                </c:pt>
                <c:pt idx="6071">
                  <c:v>153.78931</c:v>
                </c:pt>
                <c:pt idx="6072">
                  <c:v>153.51368600000001</c:v>
                </c:pt>
                <c:pt idx="6073">
                  <c:v>153.98205899999999</c:v>
                </c:pt>
                <c:pt idx="6074">
                  <c:v>153.20411300000001</c:v>
                </c:pt>
                <c:pt idx="6075">
                  <c:v>153.27891399999999</c:v>
                </c:pt>
                <c:pt idx="6076">
                  <c:v>153.66351399999999</c:v>
                </c:pt>
                <c:pt idx="6077">
                  <c:v>153.65183200000001</c:v>
                </c:pt>
                <c:pt idx="6078">
                  <c:v>153.829241</c:v>
                </c:pt>
                <c:pt idx="6079">
                  <c:v>153.70333099999999</c:v>
                </c:pt>
                <c:pt idx="6080">
                  <c:v>153.789894</c:v>
                </c:pt>
                <c:pt idx="6081">
                  <c:v>153.705389</c:v>
                </c:pt>
                <c:pt idx="6082">
                  <c:v>153.81732500000001</c:v>
                </c:pt>
                <c:pt idx="6083">
                  <c:v>153.89842899999999</c:v>
                </c:pt>
                <c:pt idx="6084">
                  <c:v>153.583596</c:v>
                </c:pt>
                <c:pt idx="6085">
                  <c:v>153.936848</c:v>
                </c:pt>
                <c:pt idx="6086">
                  <c:v>153.74877799999999</c:v>
                </c:pt>
                <c:pt idx="6087">
                  <c:v>153.59143700000001</c:v>
                </c:pt>
                <c:pt idx="6088">
                  <c:v>153.92569700000001</c:v>
                </c:pt>
                <c:pt idx="6089">
                  <c:v>153.657027</c:v>
                </c:pt>
                <c:pt idx="6090">
                  <c:v>153.75759199999999</c:v>
                </c:pt>
                <c:pt idx="6091">
                  <c:v>153.66559699999999</c:v>
                </c:pt>
                <c:pt idx="6092">
                  <c:v>153.540526</c:v>
                </c:pt>
                <c:pt idx="6093">
                  <c:v>154.00496200000001</c:v>
                </c:pt>
                <c:pt idx="6094">
                  <c:v>153.97403399999999</c:v>
                </c:pt>
                <c:pt idx="6095">
                  <c:v>153.89594</c:v>
                </c:pt>
                <c:pt idx="6096">
                  <c:v>153.98629099999999</c:v>
                </c:pt>
                <c:pt idx="6097">
                  <c:v>154.20145299999999</c:v>
                </c:pt>
                <c:pt idx="6098">
                  <c:v>154.22135399999999</c:v>
                </c:pt>
                <c:pt idx="6099">
                  <c:v>154.404079</c:v>
                </c:pt>
                <c:pt idx="6100">
                  <c:v>154.70549399999999</c:v>
                </c:pt>
                <c:pt idx="6101">
                  <c:v>154.416134</c:v>
                </c:pt>
                <c:pt idx="6102">
                  <c:v>154.473827</c:v>
                </c:pt>
                <c:pt idx="6103">
                  <c:v>154.952606</c:v>
                </c:pt>
                <c:pt idx="6104">
                  <c:v>154.50415699999999</c:v>
                </c:pt>
                <c:pt idx="6105">
                  <c:v>154.84209300000001</c:v>
                </c:pt>
                <c:pt idx="6106">
                  <c:v>154.793903</c:v>
                </c:pt>
                <c:pt idx="6107">
                  <c:v>154.66492500000001</c:v>
                </c:pt>
                <c:pt idx="6108">
                  <c:v>154.70631900000001</c:v>
                </c:pt>
                <c:pt idx="6109">
                  <c:v>154.53024199999999</c:v>
                </c:pt>
                <c:pt idx="6110">
                  <c:v>154.78151800000001</c:v>
                </c:pt>
                <c:pt idx="6111">
                  <c:v>154.553348</c:v>
                </c:pt>
                <c:pt idx="6112">
                  <c:v>154.722667</c:v>
                </c:pt>
                <c:pt idx="6113">
                  <c:v>154.597329</c:v>
                </c:pt>
                <c:pt idx="6114">
                  <c:v>154.120124</c:v>
                </c:pt>
                <c:pt idx="6115">
                  <c:v>154.790267</c:v>
                </c:pt>
                <c:pt idx="6116">
                  <c:v>154.793183</c:v>
                </c:pt>
                <c:pt idx="6117">
                  <c:v>154.65739199999999</c:v>
                </c:pt>
                <c:pt idx="6118">
                  <c:v>154.72064900000001</c:v>
                </c:pt>
                <c:pt idx="6119">
                  <c:v>154.72426400000001</c:v>
                </c:pt>
                <c:pt idx="6120">
                  <c:v>154.435058</c:v>
                </c:pt>
                <c:pt idx="6121">
                  <c:v>154.80760100000001</c:v>
                </c:pt>
                <c:pt idx="6122">
                  <c:v>154.59035299999999</c:v>
                </c:pt>
                <c:pt idx="6123">
                  <c:v>154.745473</c:v>
                </c:pt>
                <c:pt idx="6124">
                  <c:v>154.42013900000001</c:v>
                </c:pt>
                <c:pt idx="6125">
                  <c:v>154.80339499999999</c:v>
                </c:pt>
                <c:pt idx="6126">
                  <c:v>154.762922</c:v>
                </c:pt>
                <c:pt idx="6127">
                  <c:v>154.56852599999999</c:v>
                </c:pt>
                <c:pt idx="6128">
                  <c:v>155.12638799999999</c:v>
                </c:pt>
                <c:pt idx="6129">
                  <c:v>154.97443200000001</c:v>
                </c:pt>
                <c:pt idx="6130">
                  <c:v>154.84644700000001</c:v>
                </c:pt>
                <c:pt idx="6131">
                  <c:v>155.28614899999999</c:v>
                </c:pt>
                <c:pt idx="6132">
                  <c:v>155.14372399999999</c:v>
                </c:pt>
                <c:pt idx="6133">
                  <c:v>155.03371300000001</c:v>
                </c:pt>
                <c:pt idx="6134">
                  <c:v>154.998739</c:v>
                </c:pt>
                <c:pt idx="6135">
                  <c:v>154.74798799999999</c:v>
                </c:pt>
                <c:pt idx="6136">
                  <c:v>155.20612399999999</c:v>
                </c:pt>
                <c:pt idx="6137">
                  <c:v>154.91713200000001</c:v>
                </c:pt>
                <c:pt idx="6138">
                  <c:v>155.273537</c:v>
                </c:pt>
                <c:pt idx="6139">
                  <c:v>154.851303</c:v>
                </c:pt>
                <c:pt idx="6140">
                  <c:v>155.05124599999999</c:v>
                </c:pt>
                <c:pt idx="6141">
                  <c:v>154.97315599999999</c:v>
                </c:pt>
                <c:pt idx="6142">
                  <c:v>154.45393799999999</c:v>
                </c:pt>
                <c:pt idx="6143">
                  <c:v>154.96474000000001</c:v>
                </c:pt>
                <c:pt idx="6144">
                  <c:v>154.99971600000001</c:v>
                </c:pt>
                <c:pt idx="6145">
                  <c:v>154.960319</c:v>
                </c:pt>
                <c:pt idx="6146">
                  <c:v>155.36581200000001</c:v>
                </c:pt>
                <c:pt idx="6147">
                  <c:v>155.188458</c:v>
                </c:pt>
                <c:pt idx="6148">
                  <c:v>154.886515</c:v>
                </c:pt>
                <c:pt idx="6149">
                  <c:v>155.31253899999999</c:v>
                </c:pt>
                <c:pt idx="6150">
                  <c:v>155.34234699999999</c:v>
                </c:pt>
                <c:pt idx="6151">
                  <c:v>155.623909</c:v>
                </c:pt>
                <c:pt idx="6152">
                  <c:v>155.16224500000001</c:v>
                </c:pt>
                <c:pt idx="6153">
                  <c:v>155.68223900000001</c:v>
                </c:pt>
                <c:pt idx="6154">
                  <c:v>155.511244</c:v>
                </c:pt>
                <c:pt idx="6155">
                  <c:v>155.64398800000001</c:v>
                </c:pt>
                <c:pt idx="6156">
                  <c:v>155.57580200000001</c:v>
                </c:pt>
                <c:pt idx="6157">
                  <c:v>155.41342900000001</c:v>
                </c:pt>
                <c:pt idx="6158">
                  <c:v>155.586341</c:v>
                </c:pt>
                <c:pt idx="6159">
                  <c:v>155.35024999999999</c:v>
                </c:pt>
                <c:pt idx="6160">
                  <c:v>155.495575</c:v>
                </c:pt>
                <c:pt idx="6161">
                  <c:v>155.861403</c:v>
                </c:pt>
                <c:pt idx="6162">
                  <c:v>156.03437400000001</c:v>
                </c:pt>
                <c:pt idx="6163">
                  <c:v>156.40133299999999</c:v>
                </c:pt>
                <c:pt idx="6164">
                  <c:v>155.76223999999999</c:v>
                </c:pt>
                <c:pt idx="6165">
                  <c:v>156.075772</c:v>
                </c:pt>
                <c:pt idx="6166">
                  <c:v>156.074186</c:v>
                </c:pt>
                <c:pt idx="6167">
                  <c:v>156.118561</c:v>
                </c:pt>
                <c:pt idx="6168">
                  <c:v>156.109903</c:v>
                </c:pt>
                <c:pt idx="6169">
                  <c:v>155.912722</c:v>
                </c:pt>
                <c:pt idx="6170">
                  <c:v>156.175781</c:v>
                </c:pt>
                <c:pt idx="6171">
                  <c:v>155.95064300000001</c:v>
                </c:pt>
                <c:pt idx="6172">
                  <c:v>156.21540100000001</c:v>
                </c:pt>
                <c:pt idx="6173">
                  <c:v>156.21975</c:v>
                </c:pt>
                <c:pt idx="6174">
                  <c:v>155.70017999999999</c:v>
                </c:pt>
                <c:pt idx="6175">
                  <c:v>156.18025700000001</c:v>
                </c:pt>
                <c:pt idx="6176">
                  <c:v>156.01280399999999</c:v>
                </c:pt>
                <c:pt idx="6177">
                  <c:v>156.098716</c:v>
                </c:pt>
                <c:pt idx="6178">
                  <c:v>155.890061</c:v>
                </c:pt>
                <c:pt idx="6179">
                  <c:v>155.53365400000001</c:v>
                </c:pt>
                <c:pt idx="6180">
                  <c:v>155.610276</c:v>
                </c:pt>
                <c:pt idx="6181">
                  <c:v>155.75006200000001</c:v>
                </c:pt>
                <c:pt idx="6182">
                  <c:v>155.77541099999999</c:v>
                </c:pt>
                <c:pt idx="6183">
                  <c:v>156.09546399999999</c:v>
                </c:pt>
                <c:pt idx="6184">
                  <c:v>156.05958200000001</c:v>
                </c:pt>
                <c:pt idx="6185">
                  <c:v>156.40831600000001</c:v>
                </c:pt>
                <c:pt idx="6186">
                  <c:v>156.35965999999999</c:v>
                </c:pt>
                <c:pt idx="6187">
                  <c:v>156.59307999999999</c:v>
                </c:pt>
                <c:pt idx="6188">
                  <c:v>156.61251300000001</c:v>
                </c:pt>
                <c:pt idx="6189">
                  <c:v>156.04436799999999</c:v>
                </c:pt>
                <c:pt idx="6190">
                  <c:v>156.19147100000001</c:v>
                </c:pt>
                <c:pt idx="6191">
                  <c:v>156.57833400000001</c:v>
                </c:pt>
                <c:pt idx="6192">
                  <c:v>156.46194199999999</c:v>
                </c:pt>
                <c:pt idx="6193">
                  <c:v>156.341667</c:v>
                </c:pt>
                <c:pt idx="6194">
                  <c:v>156.24794900000001</c:v>
                </c:pt>
                <c:pt idx="6195">
                  <c:v>156.44666799999999</c:v>
                </c:pt>
                <c:pt idx="6196">
                  <c:v>157.02274199999999</c:v>
                </c:pt>
                <c:pt idx="6197">
                  <c:v>156.40901299999999</c:v>
                </c:pt>
                <c:pt idx="6198">
                  <c:v>156.737088</c:v>
                </c:pt>
                <c:pt idx="6199">
                  <c:v>157.11046400000001</c:v>
                </c:pt>
                <c:pt idx="6200">
                  <c:v>156.758647</c:v>
                </c:pt>
                <c:pt idx="6201">
                  <c:v>156.679025</c:v>
                </c:pt>
                <c:pt idx="6202">
                  <c:v>156.71050500000001</c:v>
                </c:pt>
                <c:pt idx="6203">
                  <c:v>156.937915</c:v>
                </c:pt>
                <c:pt idx="6204">
                  <c:v>156.70641900000001</c:v>
                </c:pt>
                <c:pt idx="6205">
                  <c:v>156.72307599999999</c:v>
                </c:pt>
                <c:pt idx="6206">
                  <c:v>156.68765999999999</c:v>
                </c:pt>
                <c:pt idx="6207">
                  <c:v>156.65503100000001</c:v>
                </c:pt>
                <c:pt idx="6208">
                  <c:v>156.662327</c:v>
                </c:pt>
                <c:pt idx="6209">
                  <c:v>156.77018899999999</c:v>
                </c:pt>
                <c:pt idx="6210">
                  <c:v>156.899665</c:v>
                </c:pt>
                <c:pt idx="6211">
                  <c:v>157.14832100000001</c:v>
                </c:pt>
                <c:pt idx="6212">
                  <c:v>157.41491600000001</c:v>
                </c:pt>
                <c:pt idx="6213">
                  <c:v>157.52816200000001</c:v>
                </c:pt>
                <c:pt idx="6214">
                  <c:v>157.46840599999999</c:v>
                </c:pt>
                <c:pt idx="6215">
                  <c:v>157.241467</c:v>
                </c:pt>
                <c:pt idx="6216">
                  <c:v>157.38548499999999</c:v>
                </c:pt>
                <c:pt idx="6217">
                  <c:v>156.972297</c:v>
                </c:pt>
                <c:pt idx="6218">
                  <c:v>157.21739500000001</c:v>
                </c:pt>
                <c:pt idx="6219">
                  <c:v>157.166991</c:v>
                </c:pt>
                <c:pt idx="6220">
                  <c:v>157.15832900000001</c:v>
                </c:pt>
                <c:pt idx="6221">
                  <c:v>157.346169</c:v>
                </c:pt>
                <c:pt idx="6222">
                  <c:v>157.16118700000001</c:v>
                </c:pt>
                <c:pt idx="6223">
                  <c:v>157.30196799999999</c:v>
                </c:pt>
                <c:pt idx="6224">
                  <c:v>157.42984100000001</c:v>
                </c:pt>
                <c:pt idx="6225">
                  <c:v>157.46279699999999</c:v>
                </c:pt>
                <c:pt idx="6226">
                  <c:v>157.57650000000001</c:v>
                </c:pt>
                <c:pt idx="6227">
                  <c:v>157.59457699999999</c:v>
                </c:pt>
                <c:pt idx="6228">
                  <c:v>157.58500100000001</c:v>
                </c:pt>
                <c:pt idx="6229">
                  <c:v>157.729682</c:v>
                </c:pt>
                <c:pt idx="6230">
                  <c:v>157.39782199999999</c:v>
                </c:pt>
                <c:pt idx="6231">
                  <c:v>157.40736799999999</c:v>
                </c:pt>
                <c:pt idx="6232">
                  <c:v>157.25714199999999</c:v>
                </c:pt>
                <c:pt idx="6233">
                  <c:v>157.367636</c:v>
                </c:pt>
                <c:pt idx="6234">
                  <c:v>157.12303299999999</c:v>
                </c:pt>
                <c:pt idx="6235">
                  <c:v>157.140536</c:v>
                </c:pt>
                <c:pt idx="6236">
                  <c:v>158.02412100000001</c:v>
                </c:pt>
                <c:pt idx="6237">
                  <c:v>157.802662</c:v>
                </c:pt>
                <c:pt idx="6238">
                  <c:v>157.792057</c:v>
                </c:pt>
                <c:pt idx="6239">
                  <c:v>157.66962000000001</c:v>
                </c:pt>
                <c:pt idx="6240">
                  <c:v>157.874515</c:v>
                </c:pt>
                <c:pt idx="6241">
                  <c:v>157.819142</c:v>
                </c:pt>
                <c:pt idx="6242">
                  <c:v>157.666865</c:v>
                </c:pt>
                <c:pt idx="6243">
                  <c:v>157.92810499999999</c:v>
                </c:pt>
                <c:pt idx="6244">
                  <c:v>157.807759</c:v>
                </c:pt>
                <c:pt idx="6245">
                  <c:v>157.86779200000001</c:v>
                </c:pt>
                <c:pt idx="6246">
                  <c:v>157.98128800000001</c:v>
                </c:pt>
                <c:pt idx="6247">
                  <c:v>157.66132500000001</c:v>
                </c:pt>
                <c:pt idx="6248">
                  <c:v>157.83206200000001</c:v>
                </c:pt>
                <c:pt idx="6249">
                  <c:v>157.728286</c:v>
                </c:pt>
                <c:pt idx="6250">
                  <c:v>157.60079099999999</c:v>
                </c:pt>
                <c:pt idx="6251">
                  <c:v>158.11510699999999</c:v>
                </c:pt>
                <c:pt idx="6252">
                  <c:v>158.12743900000001</c:v>
                </c:pt>
                <c:pt idx="6253">
                  <c:v>158.220662</c:v>
                </c:pt>
                <c:pt idx="6254">
                  <c:v>158.170998</c:v>
                </c:pt>
                <c:pt idx="6255">
                  <c:v>158.18544700000001</c:v>
                </c:pt>
                <c:pt idx="6256">
                  <c:v>158.50032200000001</c:v>
                </c:pt>
                <c:pt idx="6257">
                  <c:v>158.23629700000001</c:v>
                </c:pt>
                <c:pt idx="6258">
                  <c:v>158.51089899999999</c:v>
                </c:pt>
                <c:pt idx="6259">
                  <c:v>157.89460399999999</c:v>
                </c:pt>
                <c:pt idx="6260">
                  <c:v>157.98398</c:v>
                </c:pt>
                <c:pt idx="6261">
                  <c:v>157.78863899999999</c:v>
                </c:pt>
                <c:pt idx="6262">
                  <c:v>157.96882500000001</c:v>
                </c:pt>
                <c:pt idx="6263">
                  <c:v>158.146467</c:v>
                </c:pt>
                <c:pt idx="6264">
                  <c:v>158.25993199999999</c:v>
                </c:pt>
                <c:pt idx="6265">
                  <c:v>158.60662500000001</c:v>
                </c:pt>
                <c:pt idx="6266">
                  <c:v>158.507755</c:v>
                </c:pt>
                <c:pt idx="6267">
                  <c:v>158.42816999999999</c:v>
                </c:pt>
                <c:pt idx="6268">
                  <c:v>158.28987000000001</c:v>
                </c:pt>
                <c:pt idx="6269">
                  <c:v>158.21889899999999</c:v>
                </c:pt>
                <c:pt idx="6270">
                  <c:v>158.625708</c:v>
                </c:pt>
                <c:pt idx="6271">
                  <c:v>158.547721</c:v>
                </c:pt>
                <c:pt idx="6272">
                  <c:v>158.82407499999999</c:v>
                </c:pt>
                <c:pt idx="6273">
                  <c:v>158.76784599999999</c:v>
                </c:pt>
                <c:pt idx="6274">
                  <c:v>158.86926600000001</c:v>
                </c:pt>
                <c:pt idx="6275">
                  <c:v>158.78622799999999</c:v>
                </c:pt>
                <c:pt idx="6276">
                  <c:v>158.864352</c:v>
                </c:pt>
                <c:pt idx="6277">
                  <c:v>158.25445400000001</c:v>
                </c:pt>
                <c:pt idx="6278">
                  <c:v>158.52129600000001</c:v>
                </c:pt>
                <c:pt idx="6279">
                  <c:v>158.79015999999999</c:v>
                </c:pt>
                <c:pt idx="6280">
                  <c:v>158.61579699999999</c:v>
                </c:pt>
                <c:pt idx="6281">
                  <c:v>158.84141700000001</c:v>
                </c:pt>
                <c:pt idx="6282">
                  <c:v>158.72143700000001</c:v>
                </c:pt>
                <c:pt idx="6283">
                  <c:v>158.918936</c:v>
                </c:pt>
                <c:pt idx="6284">
                  <c:v>158.574894</c:v>
                </c:pt>
                <c:pt idx="6285">
                  <c:v>158.560486</c:v>
                </c:pt>
                <c:pt idx="6286">
                  <c:v>158.84009</c:v>
                </c:pt>
                <c:pt idx="6287">
                  <c:v>158.98047700000001</c:v>
                </c:pt>
                <c:pt idx="6288">
                  <c:v>159.06722600000001</c:v>
                </c:pt>
                <c:pt idx="6289">
                  <c:v>158.70666900000001</c:v>
                </c:pt>
                <c:pt idx="6290">
                  <c:v>158.582616</c:v>
                </c:pt>
                <c:pt idx="6291">
                  <c:v>159.01537200000001</c:v>
                </c:pt>
                <c:pt idx="6292">
                  <c:v>158.710238</c:v>
                </c:pt>
                <c:pt idx="6293">
                  <c:v>158.88136</c:v>
                </c:pt>
                <c:pt idx="6294">
                  <c:v>158.82581500000001</c:v>
                </c:pt>
                <c:pt idx="6295">
                  <c:v>158.83317700000001</c:v>
                </c:pt>
                <c:pt idx="6296">
                  <c:v>159.14745099999999</c:v>
                </c:pt>
                <c:pt idx="6297">
                  <c:v>159.14601200000001</c:v>
                </c:pt>
                <c:pt idx="6298">
                  <c:v>159.23054300000001</c:v>
                </c:pt>
                <c:pt idx="6299">
                  <c:v>159.02917600000001</c:v>
                </c:pt>
                <c:pt idx="6300">
                  <c:v>158.886551</c:v>
                </c:pt>
                <c:pt idx="6301">
                  <c:v>159.11557999999999</c:v>
                </c:pt>
                <c:pt idx="6302">
                  <c:v>158.93695299999999</c:v>
                </c:pt>
                <c:pt idx="6303">
                  <c:v>159.47404</c:v>
                </c:pt>
                <c:pt idx="6304">
                  <c:v>159.351238</c:v>
                </c:pt>
                <c:pt idx="6305">
                  <c:v>159.37146200000001</c:v>
                </c:pt>
                <c:pt idx="6306">
                  <c:v>159.418226</c:v>
                </c:pt>
                <c:pt idx="6307">
                  <c:v>159.62394699999999</c:v>
                </c:pt>
                <c:pt idx="6308">
                  <c:v>159.60656700000001</c:v>
                </c:pt>
                <c:pt idx="6309">
                  <c:v>159.75937200000001</c:v>
                </c:pt>
                <c:pt idx="6310">
                  <c:v>159.24815899999999</c:v>
                </c:pt>
                <c:pt idx="6311">
                  <c:v>159.70017000000001</c:v>
                </c:pt>
                <c:pt idx="6312">
                  <c:v>159.12866700000001</c:v>
                </c:pt>
                <c:pt idx="6313">
                  <c:v>159.513992</c:v>
                </c:pt>
                <c:pt idx="6314">
                  <c:v>159.81819999999999</c:v>
                </c:pt>
                <c:pt idx="6315">
                  <c:v>159.607843</c:v>
                </c:pt>
                <c:pt idx="6316">
                  <c:v>159.58047099999999</c:v>
                </c:pt>
                <c:pt idx="6317">
                  <c:v>159.37381999999999</c:v>
                </c:pt>
                <c:pt idx="6318">
                  <c:v>159.910417</c:v>
                </c:pt>
                <c:pt idx="6319">
                  <c:v>159.60459599999999</c:v>
                </c:pt>
                <c:pt idx="6320">
                  <c:v>159.34169499999999</c:v>
                </c:pt>
                <c:pt idx="6321">
                  <c:v>159.86058399999999</c:v>
                </c:pt>
                <c:pt idx="6322">
                  <c:v>159.77774700000001</c:v>
                </c:pt>
                <c:pt idx="6323">
                  <c:v>159.687117</c:v>
                </c:pt>
                <c:pt idx="6324">
                  <c:v>159.784516</c:v>
                </c:pt>
                <c:pt idx="6325">
                  <c:v>159.55507499999999</c:v>
                </c:pt>
                <c:pt idx="6326">
                  <c:v>160.111604</c:v>
                </c:pt>
                <c:pt idx="6327">
                  <c:v>159.69174699999999</c:v>
                </c:pt>
                <c:pt idx="6328">
                  <c:v>159.676421</c:v>
                </c:pt>
                <c:pt idx="6329">
                  <c:v>159.68012899999999</c:v>
                </c:pt>
                <c:pt idx="6330">
                  <c:v>159.608923</c:v>
                </c:pt>
                <c:pt idx="6331">
                  <c:v>160.03934899999999</c:v>
                </c:pt>
                <c:pt idx="6332">
                  <c:v>159.96280200000001</c:v>
                </c:pt>
                <c:pt idx="6333">
                  <c:v>160.62915799999999</c:v>
                </c:pt>
                <c:pt idx="6334">
                  <c:v>160.70399699999999</c:v>
                </c:pt>
                <c:pt idx="6335">
                  <c:v>160.24240499999999</c:v>
                </c:pt>
                <c:pt idx="6336">
                  <c:v>160.44839200000001</c:v>
                </c:pt>
                <c:pt idx="6337">
                  <c:v>160.287003</c:v>
                </c:pt>
                <c:pt idx="6338">
                  <c:v>160.31060500000001</c:v>
                </c:pt>
                <c:pt idx="6339">
                  <c:v>160.124111</c:v>
                </c:pt>
                <c:pt idx="6340">
                  <c:v>159.80337599999999</c:v>
                </c:pt>
                <c:pt idx="6341">
                  <c:v>160.45790299999999</c:v>
                </c:pt>
                <c:pt idx="6342">
                  <c:v>160.36716899999999</c:v>
                </c:pt>
                <c:pt idx="6343">
                  <c:v>160.298225</c:v>
                </c:pt>
                <c:pt idx="6344">
                  <c:v>160.36996099999999</c:v>
                </c:pt>
                <c:pt idx="6345">
                  <c:v>160.35818599999999</c:v>
                </c:pt>
                <c:pt idx="6346">
                  <c:v>160.60995700000001</c:v>
                </c:pt>
                <c:pt idx="6347">
                  <c:v>160.61820900000001</c:v>
                </c:pt>
                <c:pt idx="6348">
                  <c:v>160.664582</c:v>
                </c:pt>
                <c:pt idx="6349">
                  <c:v>160.46932699999999</c:v>
                </c:pt>
                <c:pt idx="6350">
                  <c:v>160.33374900000001</c:v>
                </c:pt>
                <c:pt idx="6351">
                  <c:v>160.44363300000001</c:v>
                </c:pt>
                <c:pt idx="6352">
                  <c:v>160.58996999999999</c:v>
                </c:pt>
                <c:pt idx="6353">
                  <c:v>160.51615000000001</c:v>
                </c:pt>
                <c:pt idx="6354">
                  <c:v>160.78841800000001</c:v>
                </c:pt>
                <c:pt idx="6355">
                  <c:v>160.96078499999999</c:v>
                </c:pt>
                <c:pt idx="6356">
                  <c:v>161.28978499999999</c:v>
                </c:pt>
                <c:pt idx="6357">
                  <c:v>161.10164700000001</c:v>
                </c:pt>
                <c:pt idx="6358">
                  <c:v>161.236098</c:v>
                </c:pt>
                <c:pt idx="6359">
                  <c:v>161.143304</c:v>
                </c:pt>
                <c:pt idx="6360">
                  <c:v>161.23438100000001</c:v>
                </c:pt>
                <c:pt idx="6361">
                  <c:v>161.308865</c:v>
                </c:pt>
                <c:pt idx="6362">
                  <c:v>160.974841</c:v>
                </c:pt>
                <c:pt idx="6363">
                  <c:v>160.67714799999999</c:v>
                </c:pt>
                <c:pt idx="6364">
                  <c:v>160.473513</c:v>
                </c:pt>
                <c:pt idx="6365">
                  <c:v>160.584497</c:v>
                </c:pt>
                <c:pt idx="6366">
                  <c:v>160.94252800000001</c:v>
                </c:pt>
                <c:pt idx="6367">
                  <c:v>160.829759</c:v>
                </c:pt>
                <c:pt idx="6368">
                  <c:v>161.25054499999999</c:v>
                </c:pt>
                <c:pt idx="6369">
                  <c:v>161.14933199999999</c:v>
                </c:pt>
                <c:pt idx="6370">
                  <c:v>161.06600299999999</c:v>
                </c:pt>
                <c:pt idx="6371">
                  <c:v>161.351753</c:v>
                </c:pt>
                <c:pt idx="6372">
                  <c:v>160.95268200000001</c:v>
                </c:pt>
                <c:pt idx="6373">
                  <c:v>160.969956</c:v>
                </c:pt>
                <c:pt idx="6374">
                  <c:v>160.94437500000001</c:v>
                </c:pt>
                <c:pt idx="6375">
                  <c:v>160.94941399999999</c:v>
                </c:pt>
                <c:pt idx="6376">
                  <c:v>161.02452199999999</c:v>
                </c:pt>
                <c:pt idx="6377">
                  <c:v>160.98513</c:v>
                </c:pt>
                <c:pt idx="6378">
                  <c:v>161.14371600000001</c:v>
                </c:pt>
                <c:pt idx="6379">
                  <c:v>160.90683799999999</c:v>
                </c:pt>
                <c:pt idx="6380">
                  <c:v>161.003162</c:v>
                </c:pt>
                <c:pt idx="6381">
                  <c:v>161.355986</c:v>
                </c:pt>
                <c:pt idx="6382">
                  <c:v>161.17144400000001</c:v>
                </c:pt>
                <c:pt idx="6383">
                  <c:v>161.15531999999999</c:v>
                </c:pt>
                <c:pt idx="6384">
                  <c:v>161.51579799999999</c:v>
                </c:pt>
                <c:pt idx="6385">
                  <c:v>161.17382699999999</c:v>
                </c:pt>
                <c:pt idx="6386">
                  <c:v>161.474659</c:v>
                </c:pt>
                <c:pt idx="6387">
                  <c:v>160.99996400000001</c:v>
                </c:pt>
                <c:pt idx="6388">
                  <c:v>161.1797</c:v>
                </c:pt>
                <c:pt idx="6389">
                  <c:v>161.68540400000001</c:v>
                </c:pt>
                <c:pt idx="6390">
                  <c:v>161.592591</c:v>
                </c:pt>
                <c:pt idx="6391">
                  <c:v>161.47582800000001</c:v>
                </c:pt>
                <c:pt idx="6392">
                  <c:v>161.07541599999999</c:v>
                </c:pt>
                <c:pt idx="6393">
                  <c:v>160.82228599999999</c:v>
                </c:pt>
                <c:pt idx="6394">
                  <c:v>161.10191800000001</c:v>
                </c:pt>
                <c:pt idx="6395">
                  <c:v>160.88375400000001</c:v>
                </c:pt>
                <c:pt idx="6396">
                  <c:v>161.29852399999999</c:v>
                </c:pt>
                <c:pt idx="6397">
                  <c:v>161.19762399999999</c:v>
                </c:pt>
                <c:pt idx="6398">
                  <c:v>161.81152399999999</c:v>
                </c:pt>
                <c:pt idx="6399">
                  <c:v>161.71808300000001</c:v>
                </c:pt>
                <c:pt idx="6400">
                  <c:v>161.457279</c:v>
                </c:pt>
                <c:pt idx="6401">
                  <c:v>161.769116</c:v>
                </c:pt>
                <c:pt idx="6402">
                  <c:v>161.50598199999999</c:v>
                </c:pt>
                <c:pt idx="6403">
                  <c:v>161.81392600000001</c:v>
                </c:pt>
                <c:pt idx="6404">
                  <c:v>161.82656800000001</c:v>
                </c:pt>
                <c:pt idx="6405">
                  <c:v>161.948768</c:v>
                </c:pt>
                <c:pt idx="6406">
                  <c:v>162.00422699999999</c:v>
                </c:pt>
                <c:pt idx="6407">
                  <c:v>161.912724</c:v>
                </c:pt>
                <c:pt idx="6408">
                  <c:v>161.96374299999999</c:v>
                </c:pt>
                <c:pt idx="6409">
                  <c:v>162.22846899999999</c:v>
                </c:pt>
                <c:pt idx="6410">
                  <c:v>162.02032299999999</c:v>
                </c:pt>
                <c:pt idx="6411">
                  <c:v>162.19120000000001</c:v>
                </c:pt>
                <c:pt idx="6412">
                  <c:v>162.04708500000001</c:v>
                </c:pt>
                <c:pt idx="6413">
                  <c:v>162.250754</c:v>
                </c:pt>
                <c:pt idx="6414">
                  <c:v>162.39607699999999</c:v>
                </c:pt>
                <c:pt idx="6415">
                  <c:v>162.277243</c:v>
                </c:pt>
                <c:pt idx="6416">
                  <c:v>162.444346</c:v>
                </c:pt>
                <c:pt idx="6417">
                  <c:v>162.34779700000001</c:v>
                </c:pt>
                <c:pt idx="6418">
                  <c:v>162.004448</c:v>
                </c:pt>
                <c:pt idx="6419">
                  <c:v>162.33651699999999</c:v>
                </c:pt>
                <c:pt idx="6420">
                  <c:v>162.279687</c:v>
                </c:pt>
                <c:pt idx="6421">
                  <c:v>162.604849</c:v>
                </c:pt>
                <c:pt idx="6422">
                  <c:v>162.31543099999999</c:v>
                </c:pt>
                <c:pt idx="6423">
                  <c:v>162.33053000000001</c:v>
                </c:pt>
                <c:pt idx="6424">
                  <c:v>162.273551</c:v>
                </c:pt>
                <c:pt idx="6425">
                  <c:v>162.200616</c:v>
                </c:pt>
                <c:pt idx="6426">
                  <c:v>162.227824</c:v>
                </c:pt>
                <c:pt idx="6427">
                  <c:v>162.14801800000001</c:v>
                </c:pt>
                <c:pt idx="6428">
                  <c:v>162.374866</c:v>
                </c:pt>
                <c:pt idx="6429">
                  <c:v>162.423655</c:v>
                </c:pt>
                <c:pt idx="6430">
                  <c:v>162.29581999999999</c:v>
                </c:pt>
                <c:pt idx="6431">
                  <c:v>162.479646</c:v>
                </c:pt>
                <c:pt idx="6432">
                  <c:v>162.45912200000001</c:v>
                </c:pt>
                <c:pt idx="6433">
                  <c:v>162.346611</c:v>
                </c:pt>
                <c:pt idx="6434">
                  <c:v>162.547099</c:v>
                </c:pt>
                <c:pt idx="6435">
                  <c:v>162.30849799999999</c:v>
                </c:pt>
                <c:pt idx="6436">
                  <c:v>162.14091099999999</c:v>
                </c:pt>
                <c:pt idx="6437">
                  <c:v>162.33543700000001</c:v>
                </c:pt>
                <c:pt idx="6438">
                  <c:v>162.51704899999999</c:v>
                </c:pt>
                <c:pt idx="6439">
                  <c:v>162.80696800000001</c:v>
                </c:pt>
                <c:pt idx="6440">
                  <c:v>162.83149599999999</c:v>
                </c:pt>
                <c:pt idx="6441">
                  <c:v>163.042969</c:v>
                </c:pt>
                <c:pt idx="6442">
                  <c:v>162.330521</c:v>
                </c:pt>
                <c:pt idx="6443">
                  <c:v>162.91236499999999</c:v>
                </c:pt>
                <c:pt idx="6444">
                  <c:v>163.10970499999999</c:v>
                </c:pt>
                <c:pt idx="6445">
                  <c:v>162.884782</c:v>
                </c:pt>
                <c:pt idx="6446">
                  <c:v>162.92807300000001</c:v>
                </c:pt>
                <c:pt idx="6447">
                  <c:v>162.795987</c:v>
                </c:pt>
                <c:pt idx="6448">
                  <c:v>162.773538</c:v>
                </c:pt>
                <c:pt idx="6449">
                  <c:v>163.06004300000001</c:v>
                </c:pt>
                <c:pt idx="6450">
                  <c:v>162.756013</c:v>
                </c:pt>
                <c:pt idx="6451">
                  <c:v>163.05989700000001</c:v>
                </c:pt>
                <c:pt idx="6452">
                  <c:v>162.941506</c:v>
                </c:pt>
                <c:pt idx="6453">
                  <c:v>163.10030900000001</c:v>
                </c:pt>
                <c:pt idx="6454">
                  <c:v>163.016321</c:v>
                </c:pt>
                <c:pt idx="6455">
                  <c:v>162.939066</c:v>
                </c:pt>
                <c:pt idx="6456">
                  <c:v>163.32246799999999</c:v>
                </c:pt>
                <c:pt idx="6457">
                  <c:v>163.59839199999999</c:v>
                </c:pt>
                <c:pt idx="6458">
                  <c:v>163.36505199999999</c:v>
                </c:pt>
                <c:pt idx="6459">
                  <c:v>163.649429</c:v>
                </c:pt>
                <c:pt idx="6460">
                  <c:v>163.174812</c:v>
                </c:pt>
                <c:pt idx="6461">
                  <c:v>163.638094</c:v>
                </c:pt>
                <c:pt idx="6462">
                  <c:v>163.40249700000001</c:v>
                </c:pt>
                <c:pt idx="6463">
                  <c:v>163.293769</c:v>
                </c:pt>
                <c:pt idx="6464">
                  <c:v>163.466645</c:v>
                </c:pt>
                <c:pt idx="6465">
                  <c:v>163.105469</c:v>
                </c:pt>
                <c:pt idx="6466">
                  <c:v>163.60053300000001</c:v>
                </c:pt>
                <c:pt idx="6467">
                  <c:v>163.573789</c:v>
                </c:pt>
                <c:pt idx="6468">
                  <c:v>163.20339999999999</c:v>
                </c:pt>
                <c:pt idx="6469">
                  <c:v>163.403977</c:v>
                </c:pt>
                <c:pt idx="6470">
                  <c:v>163.380641</c:v>
                </c:pt>
                <c:pt idx="6471">
                  <c:v>163.41113200000001</c:v>
                </c:pt>
                <c:pt idx="6472">
                  <c:v>163.395917</c:v>
                </c:pt>
                <c:pt idx="6473">
                  <c:v>163.301704</c:v>
                </c:pt>
                <c:pt idx="6474">
                  <c:v>163.35052400000001</c:v>
                </c:pt>
                <c:pt idx="6475">
                  <c:v>163.43830700000001</c:v>
                </c:pt>
                <c:pt idx="6476">
                  <c:v>163.71201099999999</c:v>
                </c:pt>
                <c:pt idx="6477">
                  <c:v>163.74366900000001</c:v>
                </c:pt>
                <c:pt idx="6478">
                  <c:v>163.52927700000001</c:v>
                </c:pt>
                <c:pt idx="6479">
                  <c:v>163.76897</c:v>
                </c:pt>
                <c:pt idx="6480">
                  <c:v>163.862437</c:v>
                </c:pt>
                <c:pt idx="6481">
                  <c:v>163.88249500000001</c:v>
                </c:pt>
                <c:pt idx="6482">
                  <c:v>163.56601599999999</c:v>
                </c:pt>
                <c:pt idx="6483">
                  <c:v>163.58611300000001</c:v>
                </c:pt>
                <c:pt idx="6484">
                  <c:v>163.90671</c:v>
                </c:pt>
                <c:pt idx="6485">
                  <c:v>163.503007</c:v>
                </c:pt>
                <c:pt idx="6486">
                  <c:v>163.789964</c:v>
                </c:pt>
                <c:pt idx="6487">
                  <c:v>163.892978</c:v>
                </c:pt>
                <c:pt idx="6488">
                  <c:v>163.53067200000001</c:v>
                </c:pt>
                <c:pt idx="6489">
                  <c:v>163.94195400000001</c:v>
                </c:pt>
                <c:pt idx="6490">
                  <c:v>164.00521499999999</c:v>
                </c:pt>
                <c:pt idx="6491">
                  <c:v>164.24995000000001</c:v>
                </c:pt>
                <c:pt idx="6492">
                  <c:v>163.95729</c:v>
                </c:pt>
                <c:pt idx="6493">
                  <c:v>164.423765</c:v>
                </c:pt>
                <c:pt idx="6494">
                  <c:v>164.36568399999999</c:v>
                </c:pt>
                <c:pt idx="6495">
                  <c:v>163.90134</c:v>
                </c:pt>
                <c:pt idx="6496">
                  <c:v>164.33767</c:v>
                </c:pt>
                <c:pt idx="6497">
                  <c:v>164.12854899999999</c:v>
                </c:pt>
                <c:pt idx="6498">
                  <c:v>164.29486499999999</c:v>
                </c:pt>
                <c:pt idx="6499">
                  <c:v>164.138115</c:v>
                </c:pt>
                <c:pt idx="6500">
                  <c:v>163.84191100000001</c:v>
                </c:pt>
                <c:pt idx="6501">
                  <c:v>163.79970499999999</c:v>
                </c:pt>
                <c:pt idx="6502">
                  <c:v>163.678665</c:v>
                </c:pt>
                <c:pt idx="6503">
                  <c:v>164.24160900000001</c:v>
                </c:pt>
                <c:pt idx="6504">
                  <c:v>164.156856</c:v>
                </c:pt>
                <c:pt idx="6505">
                  <c:v>164.53003200000001</c:v>
                </c:pt>
                <c:pt idx="6506">
                  <c:v>164.17680200000001</c:v>
                </c:pt>
                <c:pt idx="6507">
                  <c:v>164.24972</c:v>
                </c:pt>
                <c:pt idx="6508">
                  <c:v>164.11115899999999</c:v>
                </c:pt>
                <c:pt idx="6509">
                  <c:v>164.329927</c:v>
                </c:pt>
                <c:pt idx="6510">
                  <c:v>164.54256799999999</c:v>
                </c:pt>
                <c:pt idx="6511">
                  <c:v>164.71973700000001</c:v>
                </c:pt>
                <c:pt idx="6512">
                  <c:v>164.50174200000001</c:v>
                </c:pt>
                <c:pt idx="6513">
                  <c:v>164.614519</c:v>
                </c:pt>
                <c:pt idx="6514">
                  <c:v>164.69890000000001</c:v>
                </c:pt>
                <c:pt idx="6515">
                  <c:v>164.12214700000001</c:v>
                </c:pt>
                <c:pt idx="6516">
                  <c:v>164.48363800000001</c:v>
                </c:pt>
                <c:pt idx="6517">
                  <c:v>164.53973199999999</c:v>
                </c:pt>
                <c:pt idx="6518">
                  <c:v>164.40082699999999</c:v>
                </c:pt>
                <c:pt idx="6519">
                  <c:v>164.899462</c:v>
                </c:pt>
                <c:pt idx="6520">
                  <c:v>164.82895400000001</c:v>
                </c:pt>
                <c:pt idx="6521">
                  <c:v>164.91801699999999</c:v>
                </c:pt>
                <c:pt idx="6522">
                  <c:v>164.684428</c:v>
                </c:pt>
                <c:pt idx="6523">
                  <c:v>164.82233099999999</c:v>
                </c:pt>
                <c:pt idx="6524">
                  <c:v>164.90671</c:v>
                </c:pt>
                <c:pt idx="6525">
                  <c:v>164.703644</c:v>
                </c:pt>
                <c:pt idx="6526">
                  <c:v>164.62016600000001</c:v>
                </c:pt>
                <c:pt idx="6527">
                  <c:v>164.46934099999999</c:v>
                </c:pt>
                <c:pt idx="6528">
                  <c:v>164.443918</c:v>
                </c:pt>
                <c:pt idx="6529">
                  <c:v>164.87332900000001</c:v>
                </c:pt>
                <c:pt idx="6530">
                  <c:v>164.42915500000001</c:v>
                </c:pt>
                <c:pt idx="6531">
                  <c:v>164.72111000000001</c:v>
                </c:pt>
                <c:pt idx="6532">
                  <c:v>164.78017199999999</c:v>
                </c:pt>
                <c:pt idx="6533">
                  <c:v>164.62676999999999</c:v>
                </c:pt>
                <c:pt idx="6534">
                  <c:v>165.08691400000001</c:v>
                </c:pt>
                <c:pt idx="6535">
                  <c:v>164.768586</c:v>
                </c:pt>
                <c:pt idx="6536">
                  <c:v>165.08754099999999</c:v>
                </c:pt>
                <c:pt idx="6537">
                  <c:v>165.070099</c:v>
                </c:pt>
                <c:pt idx="6538">
                  <c:v>165.250314</c:v>
                </c:pt>
                <c:pt idx="6539">
                  <c:v>165.07805099999999</c:v>
                </c:pt>
                <c:pt idx="6540">
                  <c:v>165.35698300000001</c:v>
                </c:pt>
                <c:pt idx="6541">
                  <c:v>165.744371</c:v>
                </c:pt>
                <c:pt idx="6542">
                  <c:v>165.71723</c:v>
                </c:pt>
                <c:pt idx="6543">
                  <c:v>165.54842099999999</c:v>
                </c:pt>
                <c:pt idx="6544">
                  <c:v>165.61056400000001</c:v>
                </c:pt>
                <c:pt idx="6545">
                  <c:v>165.127926</c:v>
                </c:pt>
                <c:pt idx="6546">
                  <c:v>165.50022999999999</c:v>
                </c:pt>
                <c:pt idx="6547">
                  <c:v>164.977576</c:v>
                </c:pt>
                <c:pt idx="6548">
                  <c:v>165.13149100000001</c:v>
                </c:pt>
                <c:pt idx="6549">
                  <c:v>165.324915</c:v>
                </c:pt>
                <c:pt idx="6550">
                  <c:v>165.39311900000001</c:v>
                </c:pt>
                <c:pt idx="6551">
                  <c:v>165.554226</c:v>
                </c:pt>
                <c:pt idx="6552">
                  <c:v>165.77052699999999</c:v>
                </c:pt>
                <c:pt idx="6553">
                  <c:v>165.40161900000001</c:v>
                </c:pt>
                <c:pt idx="6554">
                  <c:v>165.715338</c:v>
                </c:pt>
                <c:pt idx="6555">
                  <c:v>165.59698499999999</c:v>
                </c:pt>
                <c:pt idx="6556">
                  <c:v>166.044285</c:v>
                </c:pt>
                <c:pt idx="6557">
                  <c:v>165.592221</c:v>
                </c:pt>
                <c:pt idx="6558">
                  <c:v>165.64503099999999</c:v>
                </c:pt>
                <c:pt idx="6559">
                  <c:v>165.76174900000001</c:v>
                </c:pt>
                <c:pt idx="6560">
                  <c:v>165.76832400000001</c:v>
                </c:pt>
                <c:pt idx="6561">
                  <c:v>165.934853</c:v>
                </c:pt>
                <c:pt idx="6562">
                  <c:v>165.70409900000001</c:v>
                </c:pt>
                <c:pt idx="6563">
                  <c:v>165.903381</c:v>
                </c:pt>
                <c:pt idx="6564">
                  <c:v>165.97233299999999</c:v>
                </c:pt>
                <c:pt idx="6565">
                  <c:v>166.00721300000001</c:v>
                </c:pt>
                <c:pt idx="6566">
                  <c:v>165.73853299999999</c:v>
                </c:pt>
                <c:pt idx="6567">
                  <c:v>165.963257</c:v>
                </c:pt>
                <c:pt idx="6568">
                  <c:v>166.160098</c:v>
                </c:pt>
                <c:pt idx="6569">
                  <c:v>166.06847500000001</c:v>
                </c:pt>
                <c:pt idx="6570">
                  <c:v>165.74339900000001</c:v>
                </c:pt>
                <c:pt idx="6571">
                  <c:v>165.75097600000001</c:v>
                </c:pt>
                <c:pt idx="6572">
                  <c:v>165.85307</c:v>
                </c:pt>
                <c:pt idx="6573">
                  <c:v>165.74578399999999</c:v>
                </c:pt>
                <c:pt idx="6574">
                  <c:v>165.934438</c:v>
                </c:pt>
                <c:pt idx="6575">
                  <c:v>165.92979</c:v>
                </c:pt>
                <c:pt idx="6576">
                  <c:v>166.26382799999999</c:v>
                </c:pt>
                <c:pt idx="6577">
                  <c:v>166.108937</c:v>
                </c:pt>
                <c:pt idx="6578">
                  <c:v>166.290628</c:v>
                </c:pt>
                <c:pt idx="6579">
                  <c:v>166.41653299999999</c:v>
                </c:pt>
                <c:pt idx="6580">
                  <c:v>166.18047999999999</c:v>
                </c:pt>
                <c:pt idx="6581">
                  <c:v>166.33766600000001</c:v>
                </c:pt>
                <c:pt idx="6582">
                  <c:v>166.268418</c:v>
                </c:pt>
                <c:pt idx="6583">
                  <c:v>166.42270099999999</c:v>
                </c:pt>
                <c:pt idx="6584">
                  <c:v>166.56687299999999</c:v>
                </c:pt>
                <c:pt idx="6585">
                  <c:v>166.21502100000001</c:v>
                </c:pt>
                <c:pt idx="6586">
                  <c:v>166.38155599999999</c:v>
                </c:pt>
                <c:pt idx="6587">
                  <c:v>166.32456400000001</c:v>
                </c:pt>
                <c:pt idx="6588">
                  <c:v>166.40251799999999</c:v>
                </c:pt>
                <c:pt idx="6589">
                  <c:v>166.66780399999999</c:v>
                </c:pt>
                <c:pt idx="6590">
                  <c:v>166.39665400000001</c:v>
                </c:pt>
                <c:pt idx="6591">
                  <c:v>166.60426899999999</c:v>
                </c:pt>
                <c:pt idx="6592">
                  <c:v>166.650226</c:v>
                </c:pt>
                <c:pt idx="6593">
                  <c:v>166.32621900000001</c:v>
                </c:pt>
                <c:pt idx="6594">
                  <c:v>166.72927999999999</c:v>
                </c:pt>
                <c:pt idx="6595">
                  <c:v>166.31945400000001</c:v>
                </c:pt>
                <c:pt idx="6596">
                  <c:v>166.559134</c:v>
                </c:pt>
                <c:pt idx="6597">
                  <c:v>166.90063799999999</c:v>
                </c:pt>
                <c:pt idx="6598">
                  <c:v>166.73476199999999</c:v>
                </c:pt>
                <c:pt idx="6599">
                  <c:v>166.84935999999999</c:v>
                </c:pt>
                <c:pt idx="6600">
                  <c:v>166.52154100000001</c:v>
                </c:pt>
                <c:pt idx="6601">
                  <c:v>166.75721300000001</c:v>
                </c:pt>
                <c:pt idx="6602">
                  <c:v>166.866466</c:v>
                </c:pt>
                <c:pt idx="6603">
                  <c:v>166.71130199999999</c:v>
                </c:pt>
                <c:pt idx="6604">
                  <c:v>166.78851499999999</c:v>
                </c:pt>
                <c:pt idx="6605">
                  <c:v>166.58481599999999</c:v>
                </c:pt>
                <c:pt idx="6606">
                  <c:v>166.84661700000001</c:v>
                </c:pt>
                <c:pt idx="6607">
                  <c:v>166.840475</c:v>
                </c:pt>
                <c:pt idx="6608">
                  <c:v>166.73127700000001</c:v>
                </c:pt>
                <c:pt idx="6609">
                  <c:v>167.20973799999999</c:v>
                </c:pt>
                <c:pt idx="6610">
                  <c:v>167.092703</c:v>
                </c:pt>
                <c:pt idx="6611">
                  <c:v>166.963233</c:v>
                </c:pt>
                <c:pt idx="6612">
                  <c:v>167.06790000000001</c:v>
                </c:pt>
                <c:pt idx="6613">
                  <c:v>166.82891100000001</c:v>
                </c:pt>
                <c:pt idx="6614">
                  <c:v>167.05666199999999</c:v>
                </c:pt>
                <c:pt idx="6615">
                  <c:v>166.85443799999999</c:v>
                </c:pt>
                <c:pt idx="6616">
                  <c:v>167.27770799999999</c:v>
                </c:pt>
                <c:pt idx="6617">
                  <c:v>167.350829</c:v>
                </c:pt>
                <c:pt idx="6618">
                  <c:v>167.07101399999999</c:v>
                </c:pt>
                <c:pt idx="6619">
                  <c:v>167.15765400000001</c:v>
                </c:pt>
                <c:pt idx="6620">
                  <c:v>166.97458900000001</c:v>
                </c:pt>
                <c:pt idx="6621">
                  <c:v>167.435025</c:v>
                </c:pt>
                <c:pt idx="6622">
                  <c:v>167.572056</c:v>
                </c:pt>
                <c:pt idx="6623">
                  <c:v>167.260818</c:v>
                </c:pt>
                <c:pt idx="6624">
                  <c:v>167.62915100000001</c:v>
                </c:pt>
                <c:pt idx="6625">
                  <c:v>167.091274</c:v>
                </c:pt>
                <c:pt idx="6626">
                  <c:v>167.86169000000001</c:v>
                </c:pt>
                <c:pt idx="6627">
                  <c:v>167.60102000000001</c:v>
                </c:pt>
                <c:pt idx="6628">
                  <c:v>167.49545000000001</c:v>
                </c:pt>
                <c:pt idx="6629">
                  <c:v>167.650961</c:v>
                </c:pt>
                <c:pt idx="6630">
                  <c:v>167.436193</c:v>
                </c:pt>
                <c:pt idx="6631">
                  <c:v>167.601011</c:v>
                </c:pt>
                <c:pt idx="6632">
                  <c:v>167.760696</c:v>
                </c:pt>
                <c:pt idx="6633">
                  <c:v>167.49931699999999</c:v>
                </c:pt>
                <c:pt idx="6634">
                  <c:v>167.56403399999999</c:v>
                </c:pt>
                <c:pt idx="6635">
                  <c:v>167.51386099999999</c:v>
                </c:pt>
                <c:pt idx="6636">
                  <c:v>167.16032899999999</c:v>
                </c:pt>
                <c:pt idx="6637">
                  <c:v>167.47765799999999</c:v>
                </c:pt>
                <c:pt idx="6638">
                  <c:v>167.45806300000001</c:v>
                </c:pt>
                <c:pt idx="6639">
                  <c:v>167.91790399999999</c:v>
                </c:pt>
                <c:pt idx="6640">
                  <c:v>167.60923399999999</c:v>
                </c:pt>
                <c:pt idx="6641">
                  <c:v>167.637621</c:v>
                </c:pt>
                <c:pt idx="6642">
                  <c:v>167.96450400000001</c:v>
                </c:pt>
                <c:pt idx="6643">
                  <c:v>167.623671</c:v>
                </c:pt>
                <c:pt idx="6644">
                  <c:v>168.01673199999999</c:v>
                </c:pt>
                <c:pt idx="6645">
                  <c:v>167.683109</c:v>
                </c:pt>
                <c:pt idx="6646">
                  <c:v>167.67012700000001</c:v>
                </c:pt>
                <c:pt idx="6647">
                  <c:v>167.94131300000001</c:v>
                </c:pt>
                <c:pt idx="6648">
                  <c:v>167.93955500000001</c:v>
                </c:pt>
                <c:pt idx="6649">
                  <c:v>167.94233</c:v>
                </c:pt>
                <c:pt idx="6650">
                  <c:v>167.721552</c:v>
                </c:pt>
                <c:pt idx="6651">
                  <c:v>168.094751</c:v>
                </c:pt>
                <c:pt idx="6652">
                  <c:v>167.76872299999999</c:v>
                </c:pt>
                <c:pt idx="6653">
                  <c:v>167.859407</c:v>
                </c:pt>
                <c:pt idx="6654">
                  <c:v>168.10833600000001</c:v>
                </c:pt>
                <c:pt idx="6655">
                  <c:v>168.14851300000001</c:v>
                </c:pt>
                <c:pt idx="6656">
                  <c:v>168.23486199999999</c:v>
                </c:pt>
                <c:pt idx="6657">
                  <c:v>168.238676</c:v>
                </c:pt>
                <c:pt idx="6658">
                  <c:v>167.776544</c:v>
                </c:pt>
                <c:pt idx="6659">
                  <c:v>168.10069899999999</c:v>
                </c:pt>
                <c:pt idx="6660">
                  <c:v>167.951942</c:v>
                </c:pt>
                <c:pt idx="6661">
                  <c:v>168.224875</c:v>
                </c:pt>
                <c:pt idx="6662">
                  <c:v>168.161913</c:v>
                </c:pt>
                <c:pt idx="6663">
                  <c:v>168.04971499999999</c:v>
                </c:pt>
                <c:pt idx="6664">
                  <c:v>168.289142</c:v>
                </c:pt>
                <c:pt idx="6665">
                  <c:v>168.347196</c:v>
                </c:pt>
                <c:pt idx="6666">
                  <c:v>168.44352000000001</c:v>
                </c:pt>
                <c:pt idx="6667">
                  <c:v>168.17404999999999</c:v>
                </c:pt>
                <c:pt idx="6668">
                  <c:v>168.20611500000001</c:v>
                </c:pt>
                <c:pt idx="6669">
                  <c:v>168.13744600000001</c:v>
                </c:pt>
                <c:pt idx="6670">
                  <c:v>167.80103199999999</c:v>
                </c:pt>
                <c:pt idx="6671">
                  <c:v>168.25521900000001</c:v>
                </c:pt>
                <c:pt idx="6672">
                  <c:v>168.29100299999999</c:v>
                </c:pt>
                <c:pt idx="6673">
                  <c:v>168.223119</c:v>
                </c:pt>
                <c:pt idx="6674">
                  <c:v>168.608632</c:v>
                </c:pt>
                <c:pt idx="6675">
                  <c:v>168.05990299999999</c:v>
                </c:pt>
                <c:pt idx="6676">
                  <c:v>168.35774499999999</c:v>
                </c:pt>
                <c:pt idx="6677">
                  <c:v>168.44628800000001</c:v>
                </c:pt>
                <c:pt idx="6678">
                  <c:v>168.499256</c:v>
                </c:pt>
                <c:pt idx="6679">
                  <c:v>168.63886299999999</c:v>
                </c:pt>
                <c:pt idx="6680">
                  <c:v>168.90242799999999</c:v>
                </c:pt>
                <c:pt idx="6681">
                  <c:v>168.95044300000001</c:v>
                </c:pt>
                <c:pt idx="6682">
                  <c:v>169.054328</c:v>
                </c:pt>
                <c:pt idx="6683">
                  <c:v>169.046998</c:v>
                </c:pt>
                <c:pt idx="6684">
                  <c:v>169.15146300000001</c:v>
                </c:pt>
                <c:pt idx="6685">
                  <c:v>169.05234899999999</c:v>
                </c:pt>
                <c:pt idx="6686">
                  <c:v>169.07854900000001</c:v>
                </c:pt>
                <c:pt idx="6687">
                  <c:v>169.220212</c:v>
                </c:pt>
                <c:pt idx="6688">
                  <c:v>169.318502</c:v>
                </c:pt>
                <c:pt idx="6689">
                  <c:v>169.18464900000001</c:v>
                </c:pt>
                <c:pt idx="6690">
                  <c:v>168.966601</c:v>
                </c:pt>
                <c:pt idx="6691">
                  <c:v>169.147741</c:v>
                </c:pt>
                <c:pt idx="6692">
                  <c:v>169.682378</c:v>
                </c:pt>
                <c:pt idx="6693">
                  <c:v>169.50404800000001</c:v>
                </c:pt>
                <c:pt idx="6694">
                  <c:v>169.63512700000001</c:v>
                </c:pt>
                <c:pt idx="6695">
                  <c:v>169.49821299999999</c:v>
                </c:pt>
                <c:pt idx="6696">
                  <c:v>169.26399699999999</c:v>
                </c:pt>
                <c:pt idx="6697">
                  <c:v>169.506832</c:v>
                </c:pt>
                <c:pt idx="6698">
                  <c:v>169.148156</c:v>
                </c:pt>
                <c:pt idx="6699">
                  <c:v>169.409863</c:v>
                </c:pt>
                <c:pt idx="6700">
                  <c:v>169.340114</c:v>
                </c:pt>
                <c:pt idx="6701">
                  <c:v>169.43063100000001</c:v>
                </c:pt>
                <c:pt idx="6702">
                  <c:v>169.43874099999999</c:v>
                </c:pt>
                <c:pt idx="6703">
                  <c:v>169.335488</c:v>
                </c:pt>
                <c:pt idx="6704">
                  <c:v>169.351876</c:v>
                </c:pt>
                <c:pt idx="6705">
                  <c:v>169.109117</c:v>
                </c:pt>
                <c:pt idx="6706">
                  <c:v>168.997175</c:v>
                </c:pt>
                <c:pt idx="6707">
                  <c:v>169.31154100000001</c:v>
                </c:pt>
                <c:pt idx="6708">
                  <c:v>169.19724099999999</c:v>
                </c:pt>
                <c:pt idx="6709">
                  <c:v>169.68507700000001</c:v>
                </c:pt>
                <c:pt idx="6710">
                  <c:v>169.93732199999999</c:v>
                </c:pt>
                <c:pt idx="6711">
                  <c:v>169.74290199999999</c:v>
                </c:pt>
                <c:pt idx="6712">
                  <c:v>169.61954299999999</c:v>
                </c:pt>
                <c:pt idx="6713">
                  <c:v>169.46516099999999</c:v>
                </c:pt>
                <c:pt idx="6714">
                  <c:v>169.783379</c:v>
                </c:pt>
                <c:pt idx="6715">
                  <c:v>169.52445800000001</c:v>
                </c:pt>
                <c:pt idx="6716">
                  <c:v>169.848311</c:v>
                </c:pt>
                <c:pt idx="6717">
                  <c:v>169.722444</c:v>
                </c:pt>
                <c:pt idx="6718">
                  <c:v>169.64792499999999</c:v>
                </c:pt>
                <c:pt idx="6719">
                  <c:v>169.77194600000001</c:v>
                </c:pt>
                <c:pt idx="6720">
                  <c:v>169.669802</c:v>
                </c:pt>
                <c:pt idx="6721">
                  <c:v>169.802964</c:v>
                </c:pt>
                <c:pt idx="6722">
                  <c:v>169.89462499999999</c:v>
                </c:pt>
                <c:pt idx="6723">
                  <c:v>169.564018</c:v>
                </c:pt>
                <c:pt idx="6724">
                  <c:v>170.00820100000001</c:v>
                </c:pt>
                <c:pt idx="6725">
                  <c:v>169.56055799999999</c:v>
                </c:pt>
                <c:pt idx="6726">
                  <c:v>169.89777100000001</c:v>
                </c:pt>
                <c:pt idx="6727">
                  <c:v>169.908556</c:v>
                </c:pt>
                <c:pt idx="6728">
                  <c:v>169.82377199999999</c:v>
                </c:pt>
                <c:pt idx="6729">
                  <c:v>169.92176000000001</c:v>
                </c:pt>
                <c:pt idx="6730">
                  <c:v>170.141234</c:v>
                </c:pt>
                <c:pt idx="6731">
                  <c:v>170.292813</c:v>
                </c:pt>
                <c:pt idx="6732">
                  <c:v>170.21827300000001</c:v>
                </c:pt>
                <c:pt idx="6733">
                  <c:v>170.10309799999999</c:v>
                </c:pt>
                <c:pt idx="6734">
                  <c:v>170.321764</c:v>
                </c:pt>
                <c:pt idx="6735">
                  <c:v>170.122455</c:v>
                </c:pt>
                <c:pt idx="6736">
                  <c:v>170.02336399999999</c:v>
                </c:pt>
                <c:pt idx="6737">
                  <c:v>170.416179</c:v>
                </c:pt>
                <c:pt idx="6738">
                  <c:v>170.39065299999999</c:v>
                </c:pt>
                <c:pt idx="6739">
                  <c:v>170.527523</c:v>
                </c:pt>
                <c:pt idx="6740">
                  <c:v>170.19076100000001</c:v>
                </c:pt>
                <c:pt idx="6741">
                  <c:v>170.11416600000001</c:v>
                </c:pt>
                <c:pt idx="6742">
                  <c:v>170.394857</c:v>
                </c:pt>
                <c:pt idx="6743">
                  <c:v>169.94747699999999</c:v>
                </c:pt>
                <c:pt idx="6744">
                  <c:v>170.303101</c:v>
                </c:pt>
                <c:pt idx="6745">
                  <c:v>170.37782200000001</c:v>
                </c:pt>
                <c:pt idx="6746">
                  <c:v>169.98467299999999</c:v>
                </c:pt>
                <c:pt idx="6747">
                  <c:v>170.45772299999999</c:v>
                </c:pt>
                <c:pt idx="6748">
                  <c:v>170.38681600000001</c:v>
                </c:pt>
                <c:pt idx="6749">
                  <c:v>170.664241</c:v>
                </c:pt>
                <c:pt idx="6750">
                  <c:v>170.35992200000001</c:v>
                </c:pt>
                <c:pt idx="6751">
                  <c:v>170.55524700000001</c:v>
                </c:pt>
                <c:pt idx="6752">
                  <c:v>170.933007</c:v>
                </c:pt>
                <c:pt idx="6753">
                  <c:v>170.48586800000001</c:v>
                </c:pt>
                <c:pt idx="6754">
                  <c:v>170.91038499999999</c:v>
                </c:pt>
                <c:pt idx="6755">
                  <c:v>170.61861999999999</c:v>
                </c:pt>
                <c:pt idx="6756">
                  <c:v>170.57540499999999</c:v>
                </c:pt>
                <c:pt idx="6757">
                  <c:v>170.83939799999999</c:v>
                </c:pt>
                <c:pt idx="6758">
                  <c:v>170.649473</c:v>
                </c:pt>
                <c:pt idx="6759">
                  <c:v>170.194121</c:v>
                </c:pt>
                <c:pt idx="6760">
                  <c:v>170.12175199999999</c:v>
                </c:pt>
                <c:pt idx="6761">
                  <c:v>170.30429699999999</c:v>
                </c:pt>
                <c:pt idx="6762">
                  <c:v>170.45095499999999</c:v>
                </c:pt>
                <c:pt idx="6763">
                  <c:v>170.332247</c:v>
                </c:pt>
                <c:pt idx="6764">
                  <c:v>170.53595300000001</c:v>
                </c:pt>
                <c:pt idx="6765">
                  <c:v>170.56352000000001</c:v>
                </c:pt>
                <c:pt idx="6766">
                  <c:v>170.53668300000001</c:v>
                </c:pt>
                <c:pt idx="6767">
                  <c:v>170.58541500000001</c:v>
                </c:pt>
                <c:pt idx="6768">
                  <c:v>170.88924399999999</c:v>
                </c:pt>
                <c:pt idx="6769">
                  <c:v>171.075717</c:v>
                </c:pt>
                <c:pt idx="6770">
                  <c:v>170.732269</c:v>
                </c:pt>
                <c:pt idx="6771">
                  <c:v>170.74488700000001</c:v>
                </c:pt>
                <c:pt idx="6772">
                  <c:v>171.116579</c:v>
                </c:pt>
                <c:pt idx="6773">
                  <c:v>170.933232</c:v>
                </c:pt>
                <c:pt idx="6774">
                  <c:v>170.978488</c:v>
                </c:pt>
                <c:pt idx="6775">
                  <c:v>171.10413399999999</c:v>
                </c:pt>
                <c:pt idx="6776">
                  <c:v>170.99806599999999</c:v>
                </c:pt>
                <c:pt idx="6777">
                  <c:v>171.39453800000001</c:v>
                </c:pt>
                <c:pt idx="6778">
                  <c:v>171.130178</c:v>
                </c:pt>
                <c:pt idx="6779">
                  <c:v>171.26523800000001</c:v>
                </c:pt>
                <c:pt idx="6780">
                  <c:v>170.75948199999999</c:v>
                </c:pt>
                <c:pt idx="6781">
                  <c:v>170.96817200000001</c:v>
                </c:pt>
                <c:pt idx="6782">
                  <c:v>171.39881</c:v>
                </c:pt>
                <c:pt idx="6783">
                  <c:v>170.98264499999999</c:v>
                </c:pt>
                <c:pt idx="6784">
                  <c:v>171.256529</c:v>
                </c:pt>
                <c:pt idx="6785">
                  <c:v>171.77301700000001</c:v>
                </c:pt>
                <c:pt idx="6786">
                  <c:v>171.58280199999999</c:v>
                </c:pt>
                <c:pt idx="6787">
                  <c:v>171.556623</c:v>
                </c:pt>
                <c:pt idx="6788">
                  <c:v>170.984861</c:v>
                </c:pt>
                <c:pt idx="6789">
                  <c:v>171.55316500000001</c:v>
                </c:pt>
                <c:pt idx="6790">
                  <c:v>171.23141000000001</c:v>
                </c:pt>
                <c:pt idx="6791">
                  <c:v>171.25001800000001</c:v>
                </c:pt>
                <c:pt idx="6792">
                  <c:v>171.39445699999999</c:v>
                </c:pt>
                <c:pt idx="6793">
                  <c:v>171.189528</c:v>
                </c:pt>
                <c:pt idx="6794">
                  <c:v>171.88909799999999</c:v>
                </c:pt>
                <c:pt idx="6795">
                  <c:v>171.593875</c:v>
                </c:pt>
                <c:pt idx="6796">
                  <c:v>171.46468100000001</c:v>
                </c:pt>
                <c:pt idx="6797">
                  <c:v>171.742345</c:v>
                </c:pt>
                <c:pt idx="6798">
                  <c:v>171.27405400000001</c:v>
                </c:pt>
                <c:pt idx="6799">
                  <c:v>171.36785800000001</c:v>
                </c:pt>
                <c:pt idx="6800">
                  <c:v>171.433446</c:v>
                </c:pt>
                <c:pt idx="6801">
                  <c:v>171.69594499999999</c:v>
                </c:pt>
                <c:pt idx="6802">
                  <c:v>171.80011300000001</c:v>
                </c:pt>
                <c:pt idx="6803">
                  <c:v>171.55158499999999</c:v>
                </c:pt>
                <c:pt idx="6804">
                  <c:v>171.795052</c:v>
                </c:pt>
                <c:pt idx="6805">
                  <c:v>171.74110300000001</c:v>
                </c:pt>
                <c:pt idx="6806">
                  <c:v>171.66270499999999</c:v>
                </c:pt>
                <c:pt idx="6807">
                  <c:v>171.98993899999999</c:v>
                </c:pt>
                <c:pt idx="6808">
                  <c:v>171.48656199999999</c:v>
                </c:pt>
                <c:pt idx="6809">
                  <c:v>171.78783999999999</c:v>
                </c:pt>
                <c:pt idx="6810">
                  <c:v>171.68081000000001</c:v>
                </c:pt>
                <c:pt idx="6811">
                  <c:v>171.73923199999999</c:v>
                </c:pt>
                <c:pt idx="6812">
                  <c:v>171.92249100000001</c:v>
                </c:pt>
                <c:pt idx="6813">
                  <c:v>171.70777200000001</c:v>
                </c:pt>
                <c:pt idx="6814">
                  <c:v>171.85717500000001</c:v>
                </c:pt>
                <c:pt idx="6815">
                  <c:v>172.27311900000001</c:v>
                </c:pt>
                <c:pt idx="6816">
                  <c:v>172.18719899999999</c:v>
                </c:pt>
                <c:pt idx="6817">
                  <c:v>172.19405399999999</c:v>
                </c:pt>
                <c:pt idx="6818">
                  <c:v>171.89761200000001</c:v>
                </c:pt>
                <c:pt idx="6819">
                  <c:v>172.191632</c:v>
                </c:pt>
                <c:pt idx="6820">
                  <c:v>172.28199499999999</c:v>
                </c:pt>
                <c:pt idx="6821">
                  <c:v>172.297889</c:v>
                </c:pt>
                <c:pt idx="6822">
                  <c:v>172.32080199999999</c:v>
                </c:pt>
                <c:pt idx="6823">
                  <c:v>172.11865900000001</c:v>
                </c:pt>
                <c:pt idx="6824">
                  <c:v>172.24382800000001</c:v>
                </c:pt>
                <c:pt idx="6825">
                  <c:v>172.244632</c:v>
                </c:pt>
                <c:pt idx="6826">
                  <c:v>171.963595</c:v>
                </c:pt>
                <c:pt idx="6827">
                  <c:v>172.58952500000001</c:v>
                </c:pt>
                <c:pt idx="6828">
                  <c:v>172.176323</c:v>
                </c:pt>
                <c:pt idx="6829">
                  <c:v>172.47190599999999</c:v>
                </c:pt>
                <c:pt idx="6830">
                  <c:v>172.37699000000001</c:v>
                </c:pt>
                <c:pt idx="6831">
                  <c:v>172.57143500000001</c:v>
                </c:pt>
                <c:pt idx="6832">
                  <c:v>172.51524599999999</c:v>
                </c:pt>
                <c:pt idx="6833">
                  <c:v>172.46556799999999</c:v>
                </c:pt>
                <c:pt idx="6834">
                  <c:v>172.59891099999999</c:v>
                </c:pt>
                <c:pt idx="6835">
                  <c:v>172.40274299999999</c:v>
                </c:pt>
                <c:pt idx="6836">
                  <c:v>172.36986999999999</c:v>
                </c:pt>
                <c:pt idx="6837">
                  <c:v>172.75704300000001</c:v>
                </c:pt>
                <c:pt idx="6838">
                  <c:v>172.265208</c:v>
                </c:pt>
                <c:pt idx="6839">
                  <c:v>172.539614</c:v>
                </c:pt>
                <c:pt idx="6840">
                  <c:v>172.749369</c:v>
                </c:pt>
                <c:pt idx="6841">
                  <c:v>172.949444</c:v>
                </c:pt>
                <c:pt idx="6842">
                  <c:v>173.11904200000001</c:v>
                </c:pt>
                <c:pt idx="6843">
                  <c:v>172.56088299999999</c:v>
                </c:pt>
                <c:pt idx="6844">
                  <c:v>172.91645</c:v>
                </c:pt>
                <c:pt idx="6845">
                  <c:v>172.855075</c:v>
                </c:pt>
                <c:pt idx="6846">
                  <c:v>172.94028299999999</c:v>
                </c:pt>
                <c:pt idx="6847">
                  <c:v>173.14622800000001</c:v>
                </c:pt>
                <c:pt idx="6848">
                  <c:v>172.83190300000001</c:v>
                </c:pt>
                <c:pt idx="6849">
                  <c:v>172.887597</c:v>
                </c:pt>
                <c:pt idx="6850">
                  <c:v>172.88598400000001</c:v>
                </c:pt>
                <c:pt idx="6851">
                  <c:v>173.12767600000001</c:v>
                </c:pt>
                <c:pt idx="6852">
                  <c:v>172.85246799999999</c:v>
                </c:pt>
                <c:pt idx="6853">
                  <c:v>172.826932</c:v>
                </c:pt>
                <c:pt idx="6854">
                  <c:v>172.870082</c:v>
                </c:pt>
                <c:pt idx="6855">
                  <c:v>172.87196900000001</c:v>
                </c:pt>
                <c:pt idx="6856">
                  <c:v>172.82993400000001</c:v>
                </c:pt>
                <c:pt idx="6857">
                  <c:v>173.43556699999999</c:v>
                </c:pt>
                <c:pt idx="6858">
                  <c:v>172.895174</c:v>
                </c:pt>
                <c:pt idx="6859">
                  <c:v>173.083585</c:v>
                </c:pt>
                <c:pt idx="6860">
                  <c:v>173.244348</c:v>
                </c:pt>
                <c:pt idx="6861">
                  <c:v>173.12812099999999</c:v>
                </c:pt>
                <c:pt idx="6862">
                  <c:v>173.417416</c:v>
                </c:pt>
                <c:pt idx="6863">
                  <c:v>173.09322399999999</c:v>
                </c:pt>
                <c:pt idx="6864">
                  <c:v>173.28931</c:v>
                </c:pt>
                <c:pt idx="6865">
                  <c:v>173.28442999999999</c:v>
                </c:pt>
                <c:pt idx="6866">
                  <c:v>173.25918899999999</c:v>
                </c:pt>
                <c:pt idx="6867">
                  <c:v>173.94893200000001</c:v>
                </c:pt>
                <c:pt idx="6868">
                  <c:v>173.296063</c:v>
                </c:pt>
                <c:pt idx="6869">
                  <c:v>173.63284400000001</c:v>
                </c:pt>
                <c:pt idx="6870">
                  <c:v>173.399269</c:v>
                </c:pt>
                <c:pt idx="6871">
                  <c:v>173.278346</c:v>
                </c:pt>
                <c:pt idx="6872">
                  <c:v>173.76915199999999</c:v>
                </c:pt>
                <c:pt idx="6873">
                  <c:v>173.518721</c:v>
                </c:pt>
                <c:pt idx="6874">
                  <c:v>173.76246900000001</c:v>
                </c:pt>
                <c:pt idx="6875">
                  <c:v>174.00459799999999</c:v>
                </c:pt>
                <c:pt idx="6876">
                  <c:v>173.80835400000001</c:v>
                </c:pt>
                <c:pt idx="6877">
                  <c:v>173.72761399999999</c:v>
                </c:pt>
                <c:pt idx="6878">
                  <c:v>173.28917100000001</c:v>
                </c:pt>
                <c:pt idx="6879">
                  <c:v>173.59361100000001</c:v>
                </c:pt>
                <c:pt idx="6880">
                  <c:v>173.519837</c:v>
                </c:pt>
                <c:pt idx="6881">
                  <c:v>173.52890199999999</c:v>
                </c:pt>
                <c:pt idx="6882">
                  <c:v>173.97599199999999</c:v>
                </c:pt>
                <c:pt idx="6883">
                  <c:v>173.893317</c:v>
                </c:pt>
                <c:pt idx="6884">
                  <c:v>173.822168</c:v>
                </c:pt>
                <c:pt idx="6885">
                  <c:v>173.98470399999999</c:v>
                </c:pt>
                <c:pt idx="6886">
                  <c:v>174.035268</c:v>
                </c:pt>
                <c:pt idx="6887">
                  <c:v>174.264646</c:v>
                </c:pt>
                <c:pt idx="6888">
                  <c:v>173.99985799999999</c:v>
                </c:pt>
                <c:pt idx="6889">
                  <c:v>174.145004</c:v>
                </c:pt>
                <c:pt idx="6890">
                  <c:v>173.947045</c:v>
                </c:pt>
                <c:pt idx="6891">
                  <c:v>174.16850600000001</c:v>
                </c:pt>
                <c:pt idx="6892">
                  <c:v>174.09167299999999</c:v>
                </c:pt>
                <c:pt idx="6893">
                  <c:v>174.101632</c:v>
                </c:pt>
                <c:pt idx="6894">
                  <c:v>174.12473700000001</c:v>
                </c:pt>
                <c:pt idx="6895">
                  <c:v>174.07525000000001</c:v>
                </c:pt>
                <c:pt idx="6896">
                  <c:v>174.50973200000001</c:v>
                </c:pt>
                <c:pt idx="6897">
                  <c:v>174.17184900000001</c:v>
                </c:pt>
                <c:pt idx="6898">
                  <c:v>174.160631</c:v>
                </c:pt>
                <c:pt idx="6899">
                  <c:v>174.49864400000001</c:v>
                </c:pt>
                <c:pt idx="6900">
                  <c:v>174.49340100000001</c:v>
                </c:pt>
                <c:pt idx="6901">
                  <c:v>174.075751</c:v>
                </c:pt>
                <c:pt idx="6902">
                  <c:v>174.44447600000001</c:v>
                </c:pt>
                <c:pt idx="6903">
                  <c:v>174.14436000000001</c:v>
                </c:pt>
                <c:pt idx="6904">
                  <c:v>174.149359</c:v>
                </c:pt>
                <c:pt idx="6905">
                  <c:v>174.12185500000001</c:v>
                </c:pt>
                <c:pt idx="6906">
                  <c:v>173.861681</c:v>
                </c:pt>
                <c:pt idx="6907">
                  <c:v>174.40202400000001</c:v>
                </c:pt>
                <c:pt idx="6908">
                  <c:v>174.499191</c:v>
                </c:pt>
                <c:pt idx="6909">
                  <c:v>174.44699800000001</c:v>
                </c:pt>
                <c:pt idx="6910">
                  <c:v>174.37478899999999</c:v>
                </c:pt>
                <c:pt idx="6911">
                  <c:v>174.81654800000001</c:v>
                </c:pt>
                <c:pt idx="6912">
                  <c:v>174.70017200000001</c:v>
                </c:pt>
                <c:pt idx="6913">
                  <c:v>174.75842499999999</c:v>
                </c:pt>
                <c:pt idx="6914">
                  <c:v>174.82837799999999</c:v>
                </c:pt>
                <c:pt idx="6915">
                  <c:v>174.95451</c:v>
                </c:pt>
                <c:pt idx="6916">
                  <c:v>174.72144499999999</c:v>
                </c:pt>
                <c:pt idx="6917">
                  <c:v>174.97467900000001</c:v>
                </c:pt>
                <c:pt idx="6918">
                  <c:v>174.433041</c:v>
                </c:pt>
                <c:pt idx="6919">
                  <c:v>174.66228100000001</c:v>
                </c:pt>
                <c:pt idx="6920">
                  <c:v>174.71271300000001</c:v>
                </c:pt>
                <c:pt idx="6921">
                  <c:v>174.48945399999999</c:v>
                </c:pt>
                <c:pt idx="6922">
                  <c:v>175.02612199999999</c:v>
                </c:pt>
                <c:pt idx="6923">
                  <c:v>174.79602</c:v>
                </c:pt>
                <c:pt idx="6924">
                  <c:v>174.84077300000001</c:v>
                </c:pt>
                <c:pt idx="6925">
                  <c:v>174.583888</c:v>
                </c:pt>
                <c:pt idx="6926">
                  <c:v>174.57552699999999</c:v>
                </c:pt>
                <c:pt idx="6927">
                  <c:v>175.017473</c:v>
                </c:pt>
                <c:pt idx="6928">
                  <c:v>174.826965</c:v>
                </c:pt>
                <c:pt idx="6929">
                  <c:v>174.81997999999999</c:v>
                </c:pt>
                <c:pt idx="6930">
                  <c:v>174.717386</c:v>
                </c:pt>
                <c:pt idx="6931">
                  <c:v>174.483756</c:v>
                </c:pt>
                <c:pt idx="6932">
                  <c:v>175.297954</c:v>
                </c:pt>
                <c:pt idx="6933">
                  <c:v>175.071091</c:v>
                </c:pt>
                <c:pt idx="6934">
                  <c:v>174.841714</c:v>
                </c:pt>
                <c:pt idx="6935">
                  <c:v>174.856188</c:v>
                </c:pt>
                <c:pt idx="6936">
                  <c:v>174.883038</c:v>
                </c:pt>
                <c:pt idx="6937">
                  <c:v>175.10337100000001</c:v>
                </c:pt>
                <c:pt idx="6938">
                  <c:v>175.43345199999999</c:v>
                </c:pt>
                <c:pt idx="6939">
                  <c:v>175.25654299999999</c:v>
                </c:pt>
                <c:pt idx="6940">
                  <c:v>175.134365</c:v>
                </c:pt>
                <c:pt idx="6941">
                  <c:v>174.84048799999999</c:v>
                </c:pt>
                <c:pt idx="6942">
                  <c:v>175.105378</c:v>
                </c:pt>
                <c:pt idx="6943">
                  <c:v>175.06602000000001</c:v>
                </c:pt>
                <c:pt idx="6944">
                  <c:v>175.18764100000001</c:v>
                </c:pt>
                <c:pt idx="6945">
                  <c:v>175.29972699999999</c:v>
                </c:pt>
                <c:pt idx="6946">
                  <c:v>175.46824100000001</c:v>
                </c:pt>
                <c:pt idx="6947">
                  <c:v>175.46648200000001</c:v>
                </c:pt>
                <c:pt idx="6948">
                  <c:v>175.06380899999999</c:v>
                </c:pt>
                <c:pt idx="6949">
                  <c:v>175.34405599999999</c:v>
                </c:pt>
                <c:pt idx="6950">
                  <c:v>175.62943300000001</c:v>
                </c:pt>
                <c:pt idx="6951">
                  <c:v>175.400666</c:v>
                </c:pt>
                <c:pt idx="6952">
                  <c:v>175.72345899999999</c:v>
                </c:pt>
                <c:pt idx="6953">
                  <c:v>175.892112</c:v>
                </c:pt>
                <c:pt idx="6954">
                  <c:v>175.75398300000001</c:v>
                </c:pt>
                <c:pt idx="6955">
                  <c:v>175.820426</c:v>
                </c:pt>
                <c:pt idx="6956">
                  <c:v>175.642762</c:v>
                </c:pt>
                <c:pt idx="6957">
                  <c:v>175.888228</c:v>
                </c:pt>
                <c:pt idx="6958">
                  <c:v>175.67142100000001</c:v>
                </c:pt>
                <c:pt idx="6959">
                  <c:v>175.88162</c:v>
                </c:pt>
                <c:pt idx="6960">
                  <c:v>175.712155</c:v>
                </c:pt>
                <c:pt idx="6961">
                  <c:v>175.57602700000001</c:v>
                </c:pt>
                <c:pt idx="6962">
                  <c:v>175.948362</c:v>
                </c:pt>
                <c:pt idx="6963">
                  <c:v>175.96538200000001</c:v>
                </c:pt>
                <c:pt idx="6964">
                  <c:v>175.84676200000001</c:v>
                </c:pt>
                <c:pt idx="6965">
                  <c:v>175.82230999999999</c:v>
                </c:pt>
                <c:pt idx="6966">
                  <c:v>175.830714</c:v>
                </c:pt>
                <c:pt idx="6967">
                  <c:v>175.72009199999999</c:v>
                </c:pt>
                <c:pt idx="6968">
                  <c:v>175.78375299999999</c:v>
                </c:pt>
                <c:pt idx="6969">
                  <c:v>175.99435800000001</c:v>
                </c:pt>
                <c:pt idx="6970">
                  <c:v>175.996996</c:v>
                </c:pt>
                <c:pt idx="6971">
                  <c:v>176.06771599999999</c:v>
                </c:pt>
                <c:pt idx="6972">
                  <c:v>176.138836</c:v>
                </c:pt>
                <c:pt idx="6973">
                  <c:v>176.32757899999999</c:v>
                </c:pt>
                <c:pt idx="6974">
                  <c:v>176.10177400000001</c:v>
                </c:pt>
                <c:pt idx="6975">
                  <c:v>176.04868400000001</c:v>
                </c:pt>
                <c:pt idx="6976">
                  <c:v>175.88645500000001</c:v>
                </c:pt>
                <c:pt idx="6977">
                  <c:v>176.39727500000001</c:v>
                </c:pt>
                <c:pt idx="6978">
                  <c:v>176.51432199999999</c:v>
                </c:pt>
                <c:pt idx="6979">
                  <c:v>176.33593400000001</c:v>
                </c:pt>
                <c:pt idx="6980">
                  <c:v>176.45063500000001</c:v>
                </c:pt>
                <c:pt idx="6981">
                  <c:v>176.29513700000001</c:v>
                </c:pt>
                <c:pt idx="6982">
                  <c:v>176.36517599999999</c:v>
                </c:pt>
                <c:pt idx="6983">
                  <c:v>175.924014</c:v>
                </c:pt>
                <c:pt idx="6984">
                  <c:v>175.99166399999999</c:v>
                </c:pt>
                <c:pt idx="6985">
                  <c:v>176.09123199999999</c:v>
                </c:pt>
                <c:pt idx="6986">
                  <c:v>175.865118</c:v>
                </c:pt>
                <c:pt idx="6987">
                  <c:v>175.891119</c:v>
                </c:pt>
                <c:pt idx="6988">
                  <c:v>176.27691100000001</c:v>
                </c:pt>
                <c:pt idx="6989">
                  <c:v>176.27528899999999</c:v>
                </c:pt>
                <c:pt idx="6990">
                  <c:v>176.291147</c:v>
                </c:pt>
                <c:pt idx="6991">
                  <c:v>176.28530000000001</c:v>
                </c:pt>
                <c:pt idx="6992">
                  <c:v>176.51825500000001</c:v>
                </c:pt>
                <c:pt idx="6993">
                  <c:v>176.34757500000001</c:v>
                </c:pt>
                <c:pt idx="6994">
                  <c:v>176.38013699999999</c:v>
                </c:pt>
                <c:pt idx="6995">
                  <c:v>176.723341</c:v>
                </c:pt>
                <c:pt idx="6996">
                  <c:v>176.241287</c:v>
                </c:pt>
                <c:pt idx="6997">
                  <c:v>176.98917700000001</c:v>
                </c:pt>
                <c:pt idx="6998">
                  <c:v>176.96187800000001</c:v>
                </c:pt>
                <c:pt idx="6999">
                  <c:v>176.85515599999999</c:v>
                </c:pt>
                <c:pt idx="7000">
                  <c:v>176.91165799999999</c:v>
                </c:pt>
                <c:pt idx="7001">
                  <c:v>176.735106</c:v>
                </c:pt>
                <c:pt idx="7002">
                  <c:v>177.100908</c:v>
                </c:pt>
                <c:pt idx="7003">
                  <c:v>176.94356199999999</c:v>
                </c:pt>
                <c:pt idx="7004">
                  <c:v>176.80002899999999</c:v>
                </c:pt>
                <c:pt idx="7005">
                  <c:v>177.14314400000001</c:v>
                </c:pt>
                <c:pt idx="7006">
                  <c:v>176.92728700000001</c:v>
                </c:pt>
                <c:pt idx="7007">
                  <c:v>177.037576</c:v>
                </c:pt>
                <c:pt idx="7008">
                  <c:v>177.03687199999999</c:v>
                </c:pt>
                <c:pt idx="7009">
                  <c:v>176.60261</c:v>
                </c:pt>
                <c:pt idx="7010">
                  <c:v>177.14452700000001</c:v>
                </c:pt>
                <c:pt idx="7011">
                  <c:v>176.88882899999999</c:v>
                </c:pt>
                <c:pt idx="7012">
                  <c:v>177.09829099999999</c:v>
                </c:pt>
                <c:pt idx="7013">
                  <c:v>177.08652599999999</c:v>
                </c:pt>
                <c:pt idx="7014">
                  <c:v>176.978747</c:v>
                </c:pt>
                <c:pt idx="7015">
                  <c:v>176.871251</c:v>
                </c:pt>
                <c:pt idx="7016">
                  <c:v>176.66768099999999</c:v>
                </c:pt>
                <c:pt idx="7017">
                  <c:v>176.995848</c:v>
                </c:pt>
                <c:pt idx="7018">
                  <c:v>177.14423500000001</c:v>
                </c:pt>
                <c:pt idx="7019">
                  <c:v>176.817115</c:v>
                </c:pt>
                <c:pt idx="7020">
                  <c:v>176.99664000000001</c:v>
                </c:pt>
                <c:pt idx="7021">
                  <c:v>176.69193100000001</c:v>
                </c:pt>
                <c:pt idx="7022">
                  <c:v>176.89834500000001</c:v>
                </c:pt>
                <c:pt idx="7023">
                  <c:v>177.04374200000001</c:v>
                </c:pt>
                <c:pt idx="7024">
                  <c:v>177.308052</c:v>
                </c:pt>
                <c:pt idx="7025">
                  <c:v>177.183333</c:v>
                </c:pt>
                <c:pt idx="7026">
                  <c:v>177.04297399999999</c:v>
                </c:pt>
                <c:pt idx="7027">
                  <c:v>177.435924</c:v>
                </c:pt>
                <c:pt idx="7028">
                  <c:v>177.312378</c:v>
                </c:pt>
                <c:pt idx="7029">
                  <c:v>177.420591</c:v>
                </c:pt>
                <c:pt idx="7030">
                  <c:v>177.65359900000001</c:v>
                </c:pt>
                <c:pt idx="7031">
                  <c:v>177.53037399999999</c:v>
                </c:pt>
                <c:pt idx="7032">
                  <c:v>177.55086299999999</c:v>
                </c:pt>
                <c:pt idx="7033">
                  <c:v>177.73101700000001</c:v>
                </c:pt>
                <c:pt idx="7034">
                  <c:v>177.68438</c:v>
                </c:pt>
                <c:pt idx="7035">
                  <c:v>177.50947099999999</c:v>
                </c:pt>
                <c:pt idx="7036">
                  <c:v>177.48068499999999</c:v>
                </c:pt>
                <c:pt idx="7037">
                  <c:v>177.74359999999999</c:v>
                </c:pt>
                <c:pt idx="7038">
                  <c:v>178.11738299999999</c:v>
                </c:pt>
                <c:pt idx="7039">
                  <c:v>177.838945</c:v>
                </c:pt>
                <c:pt idx="7040">
                  <c:v>178.40800300000001</c:v>
                </c:pt>
                <c:pt idx="7041">
                  <c:v>178.005764</c:v>
                </c:pt>
                <c:pt idx="7042">
                  <c:v>178.43035800000001</c:v>
                </c:pt>
                <c:pt idx="7043">
                  <c:v>177.95971299999999</c:v>
                </c:pt>
                <c:pt idx="7044">
                  <c:v>178.07180700000001</c:v>
                </c:pt>
                <c:pt idx="7045">
                  <c:v>178.16627199999999</c:v>
                </c:pt>
                <c:pt idx="7046">
                  <c:v>177.62464900000001</c:v>
                </c:pt>
                <c:pt idx="7047">
                  <c:v>177.60144399999999</c:v>
                </c:pt>
                <c:pt idx="7048">
                  <c:v>177.62985699999999</c:v>
                </c:pt>
                <c:pt idx="7049">
                  <c:v>177.531781</c:v>
                </c:pt>
                <c:pt idx="7050">
                  <c:v>177.61833999999999</c:v>
                </c:pt>
                <c:pt idx="7051">
                  <c:v>177.68758600000001</c:v>
                </c:pt>
                <c:pt idx="7052">
                  <c:v>177.721341</c:v>
                </c:pt>
                <c:pt idx="7053">
                  <c:v>177.832965</c:v>
                </c:pt>
                <c:pt idx="7054">
                  <c:v>177.74573599999999</c:v>
                </c:pt>
                <c:pt idx="7055">
                  <c:v>178.028434</c:v>
                </c:pt>
                <c:pt idx="7056">
                  <c:v>178.013848</c:v>
                </c:pt>
                <c:pt idx="7057">
                  <c:v>178.13152600000001</c:v>
                </c:pt>
                <c:pt idx="7058">
                  <c:v>178.01019099999999</c:v>
                </c:pt>
                <c:pt idx="7059">
                  <c:v>177.99178000000001</c:v>
                </c:pt>
                <c:pt idx="7060">
                  <c:v>178.25322399999999</c:v>
                </c:pt>
                <c:pt idx="7061">
                  <c:v>178.087524</c:v>
                </c:pt>
                <c:pt idx="7062">
                  <c:v>178.529359</c:v>
                </c:pt>
                <c:pt idx="7063">
                  <c:v>178.114124</c:v>
                </c:pt>
                <c:pt idx="7064">
                  <c:v>178.33106799999999</c:v>
                </c:pt>
                <c:pt idx="7065">
                  <c:v>178.62260599999999</c:v>
                </c:pt>
                <c:pt idx="7066">
                  <c:v>178.51658599999999</c:v>
                </c:pt>
                <c:pt idx="7067">
                  <c:v>178.756213</c:v>
                </c:pt>
                <c:pt idx="7068">
                  <c:v>178.40382700000001</c:v>
                </c:pt>
                <c:pt idx="7069">
                  <c:v>178.38255699999999</c:v>
                </c:pt>
                <c:pt idx="7070">
                  <c:v>178.43412900000001</c:v>
                </c:pt>
                <c:pt idx="7071">
                  <c:v>178.230447</c:v>
                </c:pt>
                <c:pt idx="7072">
                  <c:v>178.29776000000001</c:v>
                </c:pt>
                <c:pt idx="7073">
                  <c:v>178.28985599999999</c:v>
                </c:pt>
                <c:pt idx="7074">
                  <c:v>178.84983199999999</c:v>
                </c:pt>
                <c:pt idx="7075">
                  <c:v>179.14483100000001</c:v>
                </c:pt>
                <c:pt idx="7076">
                  <c:v>179.02360999999999</c:v>
                </c:pt>
                <c:pt idx="7077">
                  <c:v>178.76262299999999</c:v>
                </c:pt>
                <c:pt idx="7078">
                  <c:v>178.95272299999999</c:v>
                </c:pt>
                <c:pt idx="7079">
                  <c:v>178.853421</c:v>
                </c:pt>
                <c:pt idx="7080">
                  <c:v>179.22332499999999</c:v>
                </c:pt>
                <c:pt idx="7081">
                  <c:v>178.91106199999999</c:v>
                </c:pt>
                <c:pt idx="7082">
                  <c:v>179.22836899999999</c:v>
                </c:pt>
                <c:pt idx="7083">
                  <c:v>179.05491000000001</c:v>
                </c:pt>
                <c:pt idx="7084">
                  <c:v>178.69660400000001</c:v>
                </c:pt>
                <c:pt idx="7085">
                  <c:v>178.75658000000001</c:v>
                </c:pt>
                <c:pt idx="7086">
                  <c:v>178.90848099999999</c:v>
                </c:pt>
                <c:pt idx="7087">
                  <c:v>179.00516400000001</c:v>
                </c:pt>
                <c:pt idx="7088">
                  <c:v>178.85412700000001</c:v>
                </c:pt>
                <c:pt idx="7089">
                  <c:v>178.90453299999999</c:v>
                </c:pt>
                <c:pt idx="7090">
                  <c:v>179.12501</c:v>
                </c:pt>
                <c:pt idx="7091">
                  <c:v>178.66485700000001</c:v>
                </c:pt>
                <c:pt idx="7092">
                  <c:v>178.73241999999999</c:v>
                </c:pt>
                <c:pt idx="7093">
                  <c:v>178.86283299999999</c:v>
                </c:pt>
                <c:pt idx="7094">
                  <c:v>179.06384299999999</c:v>
                </c:pt>
                <c:pt idx="7095">
                  <c:v>179.29061400000001</c:v>
                </c:pt>
                <c:pt idx="7096">
                  <c:v>179.460309</c:v>
                </c:pt>
                <c:pt idx="7097">
                  <c:v>178.96977200000001</c:v>
                </c:pt>
                <c:pt idx="7098">
                  <c:v>179.04783</c:v>
                </c:pt>
                <c:pt idx="7099">
                  <c:v>179.037621</c:v>
                </c:pt>
                <c:pt idx="7100">
                  <c:v>178.89618899999999</c:v>
                </c:pt>
                <c:pt idx="7101">
                  <c:v>178.54445999999999</c:v>
                </c:pt>
                <c:pt idx="7102">
                  <c:v>178.70453699999999</c:v>
                </c:pt>
                <c:pt idx="7103">
                  <c:v>178.95712499999999</c:v>
                </c:pt>
                <c:pt idx="7104">
                  <c:v>178.941845</c:v>
                </c:pt>
                <c:pt idx="7105">
                  <c:v>179.03215800000001</c:v>
                </c:pt>
                <c:pt idx="7106">
                  <c:v>178.97450499999999</c:v>
                </c:pt>
                <c:pt idx="7107">
                  <c:v>179.260279</c:v>
                </c:pt>
                <c:pt idx="7108">
                  <c:v>179.65996799999999</c:v>
                </c:pt>
                <c:pt idx="7109">
                  <c:v>179.16603699999999</c:v>
                </c:pt>
                <c:pt idx="7110">
                  <c:v>179.40727100000001</c:v>
                </c:pt>
                <c:pt idx="7111">
                  <c:v>179.229871</c:v>
                </c:pt>
                <c:pt idx="7112">
                  <c:v>179.445976</c:v>
                </c:pt>
                <c:pt idx="7113">
                  <c:v>179.39529400000001</c:v>
                </c:pt>
                <c:pt idx="7114">
                  <c:v>179.16774799999999</c:v>
                </c:pt>
                <c:pt idx="7115">
                  <c:v>179.536552</c:v>
                </c:pt>
                <c:pt idx="7116">
                  <c:v>179.59085400000001</c:v>
                </c:pt>
                <c:pt idx="7117">
                  <c:v>179.50322399999999</c:v>
                </c:pt>
                <c:pt idx="7118">
                  <c:v>179.542383</c:v>
                </c:pt>
                <c:pt idx="7119">
                  <c:v>179.42701500000001</c:v>
                </c:pt>
                <c:pt idx="7120">
                  <c:v>179.828619</c:v>
                </c:pt>
                <c:pt idx="7121">
                  <c:v>179.490714</c:v>
                </c:pt>
                <c:pt idx="7122">
                  <c:v>179.48617400000001</c:v>
                </c:pt>
                <c:pt idx="7123">
                  <c:v>179.44886199999999</c:v>
                </c:pt>
                <c:pt idx="7124">
                  <c:v>179.61179799999999</c:v>
                </c:pt>
                <c:pt idx="7125">
                  <c:v>179.614374</c:v>
                </c:pt>
                <c:pt idx="7126">
                  <c:v>179.932761</c:v>
                </c:pt>
                <c:pt idx="7127">
                  <c:v>179.80906200000001</c:v>
                </c:pt>
                <c:pt idx="7128">
                  <c:v>180.082852</c:v>
                </c:pt>
                <c:pt idx="7129">
                  <c:v>180.092465</c:v>
                </c:pt>
                <c:pt idx="7130">
                  <c:v>180.17340300000001</c:v>
                </c:pt>
                <c:pt idx="7131">
                  <c:v>179.88786300000001</c:v>
                </c:pt>
                <c:pt idx="7132">
                  <c:v>180.31639699999999</c:v>
                </c:pt>
                <c:pt idx="7133">
                  <c:v>180.28093000000001</c:v>
                </c:pt>
                <c:pt idx="7134">
                  <c:v>180.195166</c:v>
                </c:pt>
                <c:pt idx="7135">
                  <c:v>180.38805400000001</c:v>
                </c:pt>
                <c:pt idx="7136">
                  <c:v>180.245397</c:v>
                </c:pt>
                <c:pt idx="7137">
                  <c:v>180.15295800000001</c:v>
                </c:pt>
                <c:pt idx="7138">
                  <c:v>180.211108</c:v>
                </c:pt>
                <c:pt idx="7139">
                  <c:v>179.96108599999999</c:v>
                </c:pt>
                <c:pt idx="7140">
                  <c:v>180.41940299999999</c:v>
                </c:pt>
                <c:pt idx="7141">
                  <c:v>179.855682</c:v>
                </c:pt>
                <c:pt idx="7142">
                  <c:v>179.951694</c:v>
                </c:pt>
                <c:pt idx="7143">
                  <c:v>180.31635700000001</c:v>
                </c:pt>
                <c:pt idx="7144">
                  <c:v>180.09840700000001</c:v>
                </c:pt>
                <c:pt idx="7145">
                  <c:v>180.425071</c:v>
                </c:pt>
                <c:pt idx="7146">
                  <c:v>180.52297200000001</c:v>
                </c:pt>
                <c:pt idx="7147">
                  <c:v>180.24829700000001</c:v>
                </c:pt>
                <c:pt idx="7148">
                  <c:v>180.44068300000001</c:v>
                </c:pt>
                <c:pt idx="7149">
                  <c:v>180.36210800000001</c:v>
                </c:pt>
                <c:pt idx="7150">
                  <c:v>180.41877500000001</c:v>
                </c:pt>
                <c:pt idx="7151">
                  <c:v>180.36603099999999</c:v>
                </c:pt>
                <c:pt idx="7152">
                  <c:v>180.46804299999999</c:v>
                </c:pt>
                <c:pt idx="7153">
                  <c:v>180.90275399999999</c:v>
                </c:pt>
                <c:pt idx="7154">
                  <c:v>180.45128399999999</c:v>
                </c:pt>
                <c:pt idx="7155">
                  <c:v>180.763789</c:v>
                </c:pt>
                <c:pt idx="7156">
                  <c:v>180.685329</c:v>
                </c:pt>
                <c:pt idx="7157">
                  <c:v>180.84013100000001</c:v>
                </c:pt>
                <c:pt idx="7158">
                  <c:v>180.34013899999999</c:v>
                </c:pt>
                <c:pt idx="7159">
                  <c:v>180.45725999999999</c:v>
                </c:pt>
                <c:pt idx="7160">
                  <c:v>180.72122100000001</c:v>
                </c:pt>
                <c:pt idx="7161">
                  <c:v>180.63287600000001</c:v>
                </c:pt>
                <c:pt idx="7162">
                  <c:v>180.78088399999999</c:v>
                </c:pt>
                <c:pt idx="7163">
                  <c:v>180.61620199999999</c:v>
                </c:pt>
                <c:pt idx="7164">
                  <c:v>180.795154</c:v>
                </c:pt>
                <c:pt idx="7165">
                  <c:v>181.09445600000001</c:v>
                </c:pt>
                <c:pt idx="7166">
                  <c:v>180.899204</c:v>
                </c:pt>
                <c:pt idx="7167">
                  <c:v>181.09970300000001</c:v>
                </c:pt>
                <c:pt idx="7168">
                  <c:v>180.78689399999999</c:v>
                </c:pt>
                <c:pt idx="7169">
                  <c:v>181.005202</c:v>
                </c:pt>
                <c:pt idx="7170">
                  <c:v>181.23243099999999</c:v>
                </c:pt>
                <c:pt idx="7171">
                  <c:v>180.977192</c:v>
                </c:pt>
                <c:pt idx="7172">
                  <c:v>180.91442699999999</c:v>
                </c:pt>
                <c:pt idx="7173">
                  <c:v>181.06280100000001</c:v>
                </c:pt>
                <c:pt idx="7174">
                  <c:v>180.837954</c:v>
                </c:pt>
                <c:pt idx="7175">
                  <c:v>181.47950399999999</c:v>
                </c:pt>
                <c:pt idx="7176">
                  <c:v>181.21327199999999</c:v>
                </c:pt>
                <c:pt idx="7177">
                  <c:v>181.021916</c:v>
                </c:pt>
                <c:pt idx="7178">
                  <c:v>181.38585599999999</c:v>
                </c:pt>
                <c:pt idx="7179">
                  <c:v>181.19885199999999</c:v>
                </c:pt>
                <c:pt idx="7180">
                  <c:v>181.36894799999999</c:v>
                </c:pt>
                <c:pt idx="7181">
                  <c:v>181.09007099999999</c:v>
                </c:pt>
                <c:pt idx="7182">
                  <c:v>181.292845</c:v>
                </c:pt>
                <c:pt idx="7183">
                  <c:v>181.27298400000001</c:v>
                </c:pt>
                <c:pt idx="7184">
                  <c:v>180.97247100000001</c:v>
                </c:pt>
                <c:pt idx="7185">
                  <c:v>181.30707000000001</c:v>
                </c:pt>
                <c:pt idx="7186">
                  <c:v>181.18840499999999</c:v>
                </c:pt>
                <c:pt idx="7187">
                  <c:v>181.54769400000001</c:v>
                </c:pt>
                <c:pt idx="7188">
                  <c:v>181.55897300000001</c:v>
                </c:pt>
                <c:pt idx="7189">
                  <c:v>181.73862099999999</c:v>
                </c:pt>
                <c:pt idx="7190">
                  <c:v>181.94271000000001</c:v>
                </c:pt>
                <c:pt idx="7191">
                  <c:v>181.84406100000001</c:v>
                </c:pt>
                <c:pt idx="7192">
                  <c:v>181.60547399999999</c:v>
                </c:pt>
                <c:pt idx="7193">
                  <c:v>181.69968600000001</c:v>
                </c:pt>
                <c:pt idx="7194">
                  <c:v>181.24170599999999</c:v>
                </c:pt>
                <c:pt idx="7195">
                  <c:v>181.83058700000001</c:v>
                </c:pt>
                <c:pt idx="7196">
                  <c:v>181.47400099999999</c:v>
                </c:pt>
                <c:pt idx="7197">
                  <c:v>181.243753</c:v>
                </c:pt>
                <c:pt idx="7198">
                  <c:v>181.29390599999999</c:v>
                </c:pt>
                <c:pt idx="7199">
                  <c:v>181.35520199999999</c:v>
                </c:pt>
                <c:pt idx="7200">
                  <c:v>181.63740100000001</c:v>
                </c:pt>
                <c:pt idx="7201">
                  <c:v>181.64042000000001</c:v>
                </c:pt>
                <c:pt idx="7202">
                  <c:v>181.68689900000001</c:v>
                </c:pt>
                <c:pt idx="7203">
                  <c:v>181.792113</c:v>
                </c:pt>
                <c:pt idx="7204">
                  <c:v>181.63154599999999</c:v>
                </c:pt>
                <c:pt idx="7205">
                  <c:v>181.658153</c:v>
                </c:pt>
                <c:pt idx="7206">
                  <c:v>181.450682</c:v>
                </c:pt>
                <c:pt idx="7207">
                  <c:v>181.293352</c:v>
                </c:pt>
                <c:pt idx="7208">
                  <c:v>181.49386699999999</c:v>
                </c:pt>
                <c:pt idx="7209">
                  <c:v>181.35091700000001</c:v>
                </c:pt>
                <c:pt idx="7210">
                  <c:v>181.710114</c:v>
                </c:pt>
                <c:pt idx="7211">
                  <c:v>181.610465</c:v>
                </c:pt>
                <c:pt idx="7212">
                  <c:v>181.601248</c:v>
                </c:pt>
                <c:pt idx="7213">
                  <c:v>181.80030600000001</c:v>
                </c:pt>
                <c:pt idx="7214">
                  <c:v>181.736569</c:v>
                </c:pt>
                <c:pt idx="7215">
                  <c:v>181.89855</c:v>
                </c:pt>
                <c:pt idx="7216">
                  <c:v>181.94709599999999</c:v>
                </c:pt>
                <c:pt idx="7217">
                  <c:v>181.860275</c:v>
                </c:pt>
                <c:pt idx="7218">
                  <c:v>182.18482700000001</c:v>
                </c:pt>
                <c:pt idx="7219">
                  <c:v>182.22842199999999</c:v>
                </c:pt>
                <c:pt idx="7220">
                  <c:v>182.39468600000001</c:v>
                </c:pt>
                <c:pt idx="7221">
                  <c:v>182.324117</c:v>
                </c:pt>
                <c:pt idx="7222">
                  <c:v>182.72094000000001</c:v>
                </c:pt>
                <c:pt idx="7223">
                  <c:v>182.279786</c:v>
                </c:pt>
                <c:pt idx="7224">
                  <c:v>182.14122499999999</c:v>
                </c:pt>
                <c:pt idx="7225">
                  <c:v>182.37475499999999</c:v>
                </c:pt>
                <c:pt idx="7226">
                  <c:v>182.35720800000001</c:v>
                </c:pt>
                <c:pt idx="7227">
                  <c:v>182.47426999999999</c:v>
                </c:pt>
                <c:pt idx="7228">
                  <c:v>182.56894199999999</c:v>
                </c:pt>
                <c:pt idx="7229">
                  <c:v>182.097723</c:v>
                </c:pt>
                <c:pt idx="7230">
                  <c:v>182.418173</c:v>
                </c:pt>
                <c:pt idx="7231">
                  <c:v>182.41411299999999</c:v>
                </c:pt>
                <c:pt idx="7232">
                  <c:v>182.28202300000001</c:v>
                </c:pt>
                <c:pt idx="7233">
                  <c:v>182.36374499999999</c:v>
                </c:pt>
                <c:pt idx="7234">
                  <c:v>182.442408</c:v>
                </c:pt>
                <c:pt idx="7235">
                  <c:v>183.08541099999999</c:v>
                </c:pt>
                <c:pt idx="7236">
                  <c:v>182.85117</c:v>
                </c:pt>
                <c:pt idx="7237">
                  <c:v>182.89533299999999</c:v>
                </c:pt>
                <c:pt idx="7238">
                  <c:v>182.625924</c:v>
                </c:pt>
                <c:pt idx="7239">
                  <c:v>182.45020299999999</c:v>
                </c:pt>
                <c:pt idx="7240">
                  <c:v>182.85060300000001</c:v>
                </c:pt>
                <c:pt idx="7241">
                  <c:v>182.89117100000001</c:v>
                </c:pt>
                <c:pt idx="7242">
                  <c:v>182.99069</c:v>
                </c:pt>
                <c:pt idx="7243">
                  <c:v>182.721531</c:v>
                </c:pt>
                <c:pt idx="7244">
                  <c:v>182.91071400000001</c:v>
                </c:pt>
                <c:pt idx="7245">
                  <c:v>183.06358700000001</c:v>
                </c:pt>
                <c:pt idx="7246">
                  <c:v>182.959825</c:v>
                </c:pt>
                <c:pt idx="7247">
                  <c:v>182.953833</c:v>
                </c:pt>
                <c:pt idx="7248">
                  <c:v>183.135164</c:v>
                </c:pt>
                <c:pt idx="7249">
                  <c:v>182.86265</c:v>
                </c:pt>
                <c:pt idx="7250">
                  <c:v>183.35834</c:v>
                </c:pt>
                <c:pt idx="7251">
                  <c:v>183.293431</c:v>
                </c:pt>
                <c:pt idx="7252">
                  <c:v>183.15011799999999</c:v>
                </c:pt>
                <c:pt idx="7253">
                  <c:v>183.32915800000001</c:v>
                </c:pt>
                <c:pt idx="7254">
                  <c:v>182.991705</c:v>
                </c:pt>
                <c:pt idx="7255">
                  <c:v>182.97127499999999</c:v>
                </c:pt>
                <c:pt idx="7256">
                  <c:v>182.70670899999999</c:v>
                </c:pt>
                <c:pt idx="7257">
                  <c:v>182.974897</c:v>
                </c:pt>
                <c:pt idx="7258">
                  <c:v>182.931117</c:v>
                </c:pt>
                <c:pt idx="7259">
                  <c:v>183.10738799999999</c:v>
                </c:pt>
                <c:pt idx="7260">
                  <c:v>183.19695899999999</c:v>
                </c:pt>
                <c:pt idx="7261">
                  <c:v>183.16440399999999</c:v>
                </c:pt>
                <c:pt idx="7262">
                  <c:v>182.86595700000001</c:v>
                </c:pt>
                <c:pt idx="7263">
                  <c:v>183.292912</c:v>
                </c:pt>
                <c:pt idx="7264">
                  <c:v>183.333291</c:v>
                </c:pt>
                <c:pt idx="7265">
                  <c:v>183.54070200000001</c:v>
                </c:pt>
                <c:pt idx="7266">
                  <c:v>183.27710200000001</c:v>
                </c:pt>
                <c:pt idx="7267">
                  <c:v>183.165932</c:v>
                </c:pt>
                <c:pt idx="7268">
                  <c:v>183.41911500000001</c:v>
                </c:pt>
                <c:pt idx="7269">
                  <c:v>183.235208</c:v>
                </c:pt>
                <c:pt idx="7270">
                  <c:v>183.46530200000001</c:v>
                </c:pt>
                <c:pt idx="7271">
                  <c:v>183.02965599999999</c:v>
                </c:pt>
                <c:pt idx="7272">
                  <c:v>183.282083</c:v>
                </c:pt>
                <c:pt idx="7273">
                  <c:v>183.32028299999999</c:v>
                </c:pt>
                <c:pt idx="7274">
                  <c:v>183.414412</c:v>
                </c:pt>
                <c:pt idx="7275">
                  <c:v>183.73528400000001</c:v>
                </c:pt>
                <c:pt idx="7276">
                  <c:v>183.544589</c:v>
                </c:pt>
                <c:pt idx="7277">
                  <c:v>183.76527400000001</c:v>
                </c:pt>
                <c:pt idx="7278">
                  <c:v>183.79818</c:v>
                </c:pt>
                <c:pt idx="7279">
                  <c:v>183.47104400000001</c:v>
                </c:pt>
                <c:pt idx="7280">
                  <c:v>183.708663</c:v>
                </c:pt>
                <c:pt idx="7281">
                  <c:v>183.94351700000001</c:v>
                </c:pt>
                <c:pt idx="7282">
                  <c:v>184.00809599999999</c:v>
                </c:pt>
                <c:pt idx="7283">
                  <c:v>183.77199400000001</c:v>
                </c:pt>
                <c:pt idx="7284">
                  <c:v>183.65151700000001</c:v>
                </c:pt>
                <c:pt idx="7285">
                  <c:v>183.66244900000001</c:v>
                </c:pt>
                <c:pt idx="7286">
                  <c:v>183.96106900000001</c:v>
                </c:pt>
                <c:pt idx="7287">
                  <c:v>183.78102000000001</c:v>
                </c:pt>
                <c:pt idx="7288">
                  <c:v>184.04022399999999</c:v>
                </c:pt>
                <c:pt idx="7289">
                  <c:v>183.69071500000001</c:v>
                </c:pt>
                <c:pt idx="7290">
                  <c:v>184.09637599999999</c:v>
                </c:pt>
                <c:pt idx="7291">
                  <c:v>183.99192300000001</c:v>
                </c:pt>
                <c:pt idx="7292">
                  <c:v>183.909616</c:v>
                </c:pt>
                <c:pt idx="7293">
                  <c:v>183.98555200000001</c:v>
                </c:pt>
                <c:pt idx="7294">
                  <c:v>184.054407</c:v>
                </c:pt>
                <c:pt idx="7295">
                  <c:v>184.576493</c:v>
                </c:pt>
                <c:pt idx="7296">
                  <c:v>184.06907699999999</c:v>
                </c:pt>
                <c:pt idx="7297">
                  <c:v>184.15417600000001</c:v>
                </c:pt>
                <c:pt idx="7298">
                  <c:v>184.27086399999999</c:v>
                </c:pt>
                <c:pt idx="7299">
                  <c:v>184.30308600000001</c:v>
                </c:pt>
                <c:pt idx="7300">
                  <c:v>184.27862999999999</c:v>
                </c:pt>
                <c:pt idx="7301">
                  <c:v>184.031766</c:v>
                </c:pt>
                <c:pt idx="7302">
                  <c:v>184.364375</c:v>
                </c:pt>
                <c:pt idx="7303">
                  <c:v>184.590914</c:v>
                </c:pt>
                <c:pt idx="7304">
                  <c:v>184.453011</c:v>
                </c:pt>
                <c:pt idx="7305">
                  <c:v>184.781374</c:v>
                </c:pt>
                <c:pt idx="7306">
                  <c:v>184.672191</c:v>
                </c:pt>
                <c:pt idx="7307">
                  <c:v>184.664019</c:v>
                </c:pt>
                <c:pt idx="7308">
                  <c:v>184.62397200000001</c:v>
                </c:pt>
                <c:pt idx="7309">
                  <c:v>184.574838</c:v>
                </c:pt>
                <c:pt idx="7310">
                  <c:v>184.662387</c:v>
                </c:pt>
                <c:pt idx="7311">
                  <c:v>184.39028400000001</c:v>
                </c:pt>
                <c:pt idx="7312">
                  <c:v>184.37106399999999</c:v>
                </c:pt>
                <c:pt idx="7313">
                  <c:v>184.739407</c:v>
                </c:pt>
                <c:pt idx="7314">
                  <c:v>184.242863</c:v>
                </c:pt>
                <c:pt idx="7315">
                  <c:v>184.74317300000001</c:v>
                </c:pt>
                <c:pt idx="7316">
                  <c:v>184.76971800000001</c:v>
                </c:pt>
                <c:pt idx="7317">
                  <c:v>184.610591</c:v>
                </c:pt>
                <c:pt idx="7318">
                  <c:v>184.810689</c:v>
                </c:pt>
                <c:pt idx="7319">
                  <c:v>184.324161</c:v>
                </c:pt>
                <c:pt idx="7320">
                  <c:v>184.43093300000001</c:v>
                </c:pt>
                <c:pt idx="7321">
                  <c:v>184.69726</c:v>
                </c:pt>
                <c:pt idx="7322">
                  <c:v>184.543879</c:v>
                </c:pt>
                <c:pt idx="7323">
                  <c:v>184.536598</c:v>
                </c:pt>
                <c:pt idx="7324">
                  <c:v>184.83643599999999</c:v>
                </c:pt>
                <c:pt idx="7325">
                  <c:v>184.99625399999999</c:v>
                </c:pt>
                <c:pt idx="7326">
                  <c:v>184.93072799999999</c:v>
                </c:pt>
                <c:pt idx="7327">
                  <c:v>184.88652200000001</c:v>
                </c:pt>
                <c:pt idx="7328">
                  <c:v>184.95762300000001</c:v>
                </c:pt>
                <c:pt idx="7329">
                  <c:v>184.75356400000001</c:v>
                </c:pt>
                <c:pt idx="7330">
                  <c:v>185.16418200000001</c:v>
                </c:pt>
                <c:pt idx="7331">
                  <c:v>184.70873599999999</c:v>
                </c:pt>
                <c:pt idx="7332">
                  <c:v>184.82155499999999</c:v>
                </c:pt>
                <c:pt idx="7333">
                  <c:v>185.09483</c:v>
                </c:pt>
                <c:pt idx="7334">
                  <c:v>184.92308399999999</c:v>
                </c:pt>
                <c:pt idx="7335">
                  <c:v>185.10484299999999</c:v>
                </c:pt>
                <c:pt idx="7336">
                  <c:v>185.11185</c:v>
                </c:pt>
                <c:pt idx="7337">
                  <c:v>184.967736</c:v>
                </c:pt>
                <c:pt idx="7338">
                  <c:v>185.677087</c:v>
                </c:pt>
                <c:pt idx="7339">
                  <c:v>185.19034300000001</c:v>
                </c:pt>
                <c:pt idx="7340">
                  <c:v>185.333403</c:v>
                </c:pt>
                <c:pt idx="7341">
                  <c:v>185.44975299999999</c:v>
                </c:pt>
                <c:pt idx="7342">
                  <c:v>185.61277100000001</c:v>
                </c:pt>
                <c:pt idx="7343">
                  <c:v>185.13504800000001</c:v>
                </c:pt>
                <c:pt idx="7344">
                  <c:v>184.87896799999999</c:v>
                </c:pt>
                <c:pt idx="7345">
                  <c:v>185.06090699999999</c:v>
                </c:pt>
                <c:pt idx="7346">
                  <c:v>185.353441</c:v>
                </c:pt>
                <c:pt idx="7347">
                  <c:v>185.28686999999999</c:v>
                </c:pt>
                <c:pt idx="7348">
                  <c:v>185.19042099999999</c:v>
                </c:pt>
                <c:pt idx="7349">
                  <c:v>185.03160700000001</c:v>
                </c:pt>
                <c:pt idx="7350">
                  <c:v>185.581219</c:v>
                </c:pt>
                <c:pt idx="7351">
                  <c:v>185.54559599999999</c:v>
                </c:pt>
                <c:pt idx="7352">
                  <c:v>185.30775299999999</c:v>
                </c:pt>
                <c:pt idx="7353">
                  <c:v>185.83555799999999</c:v>
                </c:pt>
                <c:pt idx="7354">
                  <c:v>185.64546200000001</c:v>
                </c:pt>
                <c:pt idx="7355">
                  <c:v>185.66815600000001</c:v>
                </c:pt>
                <c:pt idx="7356">
                  <c:v>185.35340099999999</c:v>
                </c:pt>
                <c:pt idx="7357">
                  <c:v>185.38881599999999</c:v>
                </c:pt>
                <c:pt idx="7358">
                  <c:v>185.69595200000001</c:v>
                </c:pt>
                <c:pt idx="7359">
                  <c:v>185.82768899999999</c:v>
                </c:pt>
                <c:pt idx="7360">
                  <c:v>185.77942899999999</c:v>
                </c:pt>
                <c:pt idx="7361">
                  <c:v>185.86842999999999</c:v>
                </c:pt>
                <c:pt idx="7362">
                  <c:v>185.75884600000001</c:v>
                </c:pt>
                <c:pt idx="7363">
                  <c:v>185.92655500000001</c:v>
                </c:pt>
                <c:pt idx="7364">
                  <c:v>185.76260300000001</c:v>
                </c:pt>
                <c:pt idx="7365">
                  <c:v>186.038656</c:v>
                </c:pt>
                <c:pt idx="7366">
                  <c:v>185.881373</c:v>
                </c:pt>
                <c:pt idx="7367">
                  <c:v>185.81953799999999</c:v>
                </c:pt>
                <c:pt idx="7368">
                  <c:v>185.991952</c:v>
                </c:pt>
                <c:pt idx="7369">
                  <c:v>185.51825099999999</c:v>
                </c:pt>
                <c:pt idx="7370">
                  <c:v>185.77408800000001</c:v>
                </c:pt>
                <c:pt idx="7371">
                  <c:v>185.62946500000001</c:v>
                </c:pt>
                <c:pt idx="7372">
                  <c:v>185.8878</c:v>
                </c:pt>
                <c:pt idx="7373">
                  <c:v>185.900668</c:v>
                </c:pt>
                <c:pt idx="7374">
                  <c:v>185.88837000000001</c:v>
                </c:pt>
                <c:pt idx="7375">
                  <c:v>186.34988899999999</c:v>
                </c:pt>
                <c:pt idx="7376">
                  <c:v>186.35207299999999</c:v>
                </c:pt>
                <c:pt idx="7377">
                  <c:v>186.210857</c:v>
                </c:pt>
                <c:pt idx="7378">
                  <c:v>186.25949199999999</c:v>
                </c:pt>
                <c:pt idx="7379">
                  <c:v>186.087131</c:v>
                </c:pt>
                <c:pt idx="7380">
                  <c:v>186.317938</c:v>
                </c:pt>
                <c:pt idx="7381">
                  <c:v>186.39628099999999</c:v>
                </c:pt>
                <c:pt idx="7382">
                  <c:v>186.380698</c:v>
                </c:pt>
                <c:pt idx="7383">
                  <c:v>186.14012500000001</c:v>
                </c:pt>
                <c:pt idx="7384">
                  <c:v>185.99145300000001</c:v>
                </c:pt>
                <c:pt idx="7385">
                  <c:v>186.522379</c:v>
                </c:pt>
                <c:pt idx="7386">
                  <c:v>186.53592599999999</c:v>
                </c:pt>
                <c:pt idx="7387">
                  <c:v>186.311014</c:v>
                </c:pt>
                <c:pt idx="7388">
                  <c:v>186.61165600000001</c:v>
                </c:pt>
                <c:pt idx="7389">
                  <c:v>186.271467</c:v>
                </c:pt>
                <c:pt idx="7390">
                  <c:v>186.89816500000001</c:v>
                </c:pt>
                <c:pt idx="7391">
                  <c:v>186.679304</c:v>
                </c:pt>
                <c:pt idx="7392">
                  <c:v>186.345144</c:v>
                </c:pt>
                <c:pt idx="7393">
                  <c:v>186.49853899999999</c:v>
                </c:pt>
                <c:pt idx="7394">
                  <c:v>186.36112499999999</c:v>
                </c:pt>
                <c:pt idx="7395">
                  <c:v>186.60454799999999</c:v>
                </c:pt>
                <c:pt idx="7396">
                  <c:v>186.71427299999999</c:v>
                </c:pt>
                <c:pt idx="7397">
                  <c:v>186.54213200000001</c:v>
                </c:pt>
                <c:pt idx="7398">
                  <c:v>186.67000400000001</c:v>
                </c:pt>
                <c:pt idx="7399">
                  <c:v>186.36416600000001</c:v>
                </c:pt>
                <c:pt idx="7400">
                  <c:v>186.70312200000001</c:v>
                </c:pt>
                <c:pt idx="7401">
                  <c:v>186.69604699999999</c:v>
                </c:pt>
                <c:pt idx="7402">
                  <c:v>186.73772500000001</c:v>
                </c:pt>
                <c:pt idx="7403">
                  <c:v>187.088469</c:v>
                </c:pt>
                <c:pt idx="7404">
                  <c:v>186.42514499999999</c:v>
                </c:pt>
                <c:pt idx="7405">
                  <c:v>186.809201</c:v>
                </c:pt>
                <c:pt idx="7406">
                  <c:v>186.86126300000001</c:v>
                </c:pt>
                <c:pt idx="7407">
                  <c:v>187.094798</c:v>
                </c:pt>
                <c:pt idx="7408">
                  <c:v>187.05280999999999</c:v>
                </c:pt>
                <c:pt idx="7409">
                  <c:v>187.04506900000001</c:v>
                </c:pt>
                <c:pt idx="7410">
                  <c:v>187.21975399999999</c:v>
                </c:pt>
                <c:pt idx="7411">
                  <c:v>187.231844</c:v>
                </c:pt>
                <c:pt idx="7412">
                  <c:v>186.93801500000001</c:v>
                </c:pt>
                <c:pt idx="7413">
                  <c:v>187.38604699999999</c:v>
                </c:pt>
                <c:pt idx="7414">
                  <c:v>187.007565</c:v>
                </c:pt>
                <c:pt idx="7415">
                  <c:v>187.03757200000001</c:v>
                </c:pt>
                <c:pt idx="7416">
                  <c:v>187.27105599999999</c:v>
                </c:pt>
                <c:pt idx="7417">
                  <c:v>186.968075</c:v>
                </c:pt>
                <c:pt idx="7418">
                  <c:v>187.13142199999999</c:v>
                </c:pt>
                <c:pt idx="7419">
                  <c:v>186.946078</c:v>
                </c:pt>
                <c:pt idx="7420">
                  <c:v>187.05042499999999</c:v>
                </c:pt>
                <c:pt idx="7421">
                  <c:v>187.07835299999999</c:v>
                </c:pt>
                <c:pt idx="7422">
                  <c:v>186.89935700000001</c:v>
                </c:pt>
                <c:pt idx="7423">
                  <c:v>187.54025300000001</c:v>
                </c:pt>
                <c:pt idx="7424">
                  <c:v>187.26786999999999</c:v>
                </c:pt>
                <c:pt idx="7425">
                  <c:v>187.70744400000001</c:v>
                </c:pt>
                <c:pt idx="7426">
                  <c:v>187.314843</c:v>
                </c:pt>
                <c:pt idx="7427">
                  <c:v>187.16193899999999</c:v>
                </c:pt>
                <c:pt idx="7428">
                  <c:v>187.37571800000001</c:v>
                </c:pt>
                <c:pt idx="7429">
                  <c:v>187.37652199999999</c:v>
                </c:pt>
                <c:pt idx="7430">
                  <c:v>187.277537</c:v>
                </c:pt>
                <c:pt idx="7431">
                  <c:v>187.345281</c:v>
                </c:pt>
                <c:pt idx="7432">
                  <c:v>187.333833</c:v>
                </c:pt>
                <c:pt idx="7433">
                  <c:v>187.63305299999999</c:v>
                </c:pt>
                <c:pt idx="7434">
                  <c:v>187.50574900000001</c:v>
                </c:pt>
                <c:pt idx="7435">
                  <c:v>187.57195999999999</c:v>
                </c:pt>
                <c:pt idx="7436">
                  <c:v>187.75972100000001</c:v>
                </c:pt>
                <c:pt idx="7437">
                  <c:v>187.679114</c:v>
                </c:pt>
                <c:pt idx="7438">
                  <c:v>188.023752</c:v>
                </c:pt>
                <c:pt idx="7439">
                  <c:v>187.81995900000001</c:v>
                </c:pt>
                <c:pt idx="7440">
                  <c:v>187.80195499999999</c:v>
                </c:pt>
                <c:pt idx="7441">
                  <c:v>187.569594</c:v>
                </c:pt>
                <c:pt idx="7442">
                  <c:v>187.67032499999999</c:v>
                </c:pt>
                <c:pt idx="7443">
                  <c:v>187.81010800000001</c:v>
                </c:pt>
                <c:pt idx="7444">
                  <c:v>187.70491699999999</c:v>
                </c:pt>
                <c:pt idx="7445">
                  <c:v>188.07781600000001</c:v>
                </c:pt>
                <c:pt idx="7446">
                  <c:v>188.04449500000001</c:v>
                </c:pt>
                <c:pt idx="7447">
                  <c:v>187.658931</c:v>
                </c:pt>
                <c:pt idx="7448">
                  <c:v>187.962649</c:v>
                </c:pt>
                <c:pt idx="7449">
                  <c:v>187.850266</c:v>
                </c:pt>
                <c:pt idx="7450">
                  <c:v>188.07051100000001</c:v>
                </c:pt>
                <c:pt idx="7451">
                  <c:v>188.12265500000001</c:v>
                </c:pt>
                <c:pt idx="7452">
                  <c:v>188.110805</c:v>
                </c:pt>
                <c:pt idx="7453">
                  <c:v>188.18543700000001</c:v>
                </c:pt>
                <c:pt idx="7454">
                  <c:v>187.989957</c:v>
                </c:pt>
                <c:pt idx="7455">
                  <c:v>187.76669799999999</c:v>
                </c:pt>
                <c:pt idx="7456">
                  <c:v>188.06117599999999</c:v>
                </c:pt>
                <c:pt idx="7457">
                  <c:v>188.11955</c:v>
                </c:pt>
                <c:pt idx="7458">
                  <c:v>188.09771499999999</c:v>
                </c:pt>
                <c:pt idx="7459">
                  <c:v>188.047256</c:v>
                </c:pt>
                <c:pt idx="7460">
                  <c:v>187.94085100000001</c:v>
                </c:pt>
                <c:pt idx="7461">
                  <c:v>188.14388199999999</c:v>
                </c:pt>
                <c:pt idx="7462">
                  <c:v>188.25651999999999</c:v>
                </c:pt>
                <c:pt idx="7463">
                  <c:v>188.40092200000001</c:v>
                </c:pt>
                <c:pt idx="7464">
                  <c:v>188.311611</c:v>
                </c:pt>
                <c:pt idx="7465">
                  <c:v>188.19209900000001</c:v>
                </c:pt>
                <c:pt idx="7466">
                  <c:v>188.56519299999999</c:v>
                </c:pt>
                <c:pt idx="7467">
                  <c:v>188.21698900000001</c:v>
                </c:pt>
                <c:pt idx="7468">
                  <c:v>188.38838699999999</c:v>
                </c:pt>
                <c:pt idx="7469">
                  <c:v>188.414815</c:v>
                </c:pt>
                <c:pt idx="7470">
                  <c:v>188.29225400000001</c:v>
                </c:pt>
                <c:pt idx="7471">
                  <c:v>188.53133600000001</c:v>
                </c:pt>
                <c:pt idx="7472">
                  <c:v>188.28525099999999</c:v>
                </c:pt>
                <c:pt idx="7473">
                  <c:v>188.66151500000001</c:v>
                </c:pt>
                <c:pt idx="7474">
                  <c:v>188.407174</c:v>
                </c:pt>
                <c:pt idx="7475">
                  <c:v>188.39323899999999</c:v>
                </c:pt>
                <c:pt idx="7476">
                  <c:v>188.81459799999999</c:v>
                </c:pt>
                <c:pt idx="7477">
                  <c:v>188.42608799999999</c:v>
                </c:pt>
                <c:pt idx="7478">
                  <c:v>189.001668</c:v>
                </c:pt>
                <c:pt idx="7479">
                  <c:v>189.06662399999999</c:v>
                </c:pt>
                <c:pt idx="7480">
                  <c:v>188.921133</c:v>
                </c:pt>
                <c:pt idx="7481">
                  <c:v>188.916628</c:v>
                </c:pt>
                <c:pt idx="7482">
                  <c:v>188.81819400000001</c:v>
                </c:pt>
                <c:pt idx="7483">
                  <c:v>188.853307</c:v>
                </c:pt>
                <c:pt idx="7484">
                  <c:v>188.76709600000001</c:v>
                </c:pt>
                <c:pt idx="7485">
                  <c:v>188.95763400000001</c:v>
                </c:pt>
                <c:pt idx="7486">
                  <c:v>188.64555899999999</c:v>
                </c:pt>
                <c:pt idx="7487">
                  <c:v>188.49624499999999</c:v>
                </c:pt>
                <c:pt idx="7488">
                  <c:v>188.85384099999999</c:v>
                </c:pt>
                <c:pt idx="7489">
                  <c:v>188.71601799999999</c:v>
                </c:pt>
                <c:pt idx="7490">
                  <c:v>188.89811399999999</c:v>
                </c:pt>
                <c:pt idx="7491">
                  <c:v>189.33516299999999</c:v>
                </c:pt>
                <c:pt idx="7492">
                  <c:v>189.04533499999999</c:v>
                </c:pt>
                <c:pt idx="7493">
                  <c:v>188.977012</c:v>
                </c:pt>
                <c:pt idx="7494">
                  <c:v>188.984073</c:v>
                </c:pt>
                <c:pt idx="7495">
                  <c:v>189.34622400000001</c:v>
                </c:pt>
                <c:pt idx="7496">
                  <c:v>189.03598</c:v>
                </c:pt>
                <c:pt idx="7497">
                  <c:v>188.96444199999999</c:v>
                </c:pt>
                <c:pt idx="7498">
                  <c:v>189.28244100000001</c:v>
                </c:pt>
                <c:pt idx="7499">
                  <c:v>189.14488</c:v>
                </c:pt>
                <c:pt idx="7500">
                  <c:v>189.26235700000001</c:v>
                </c:pt>
                <c:pt idx="7501">
                  <c:v>189.18100200000001</c:v>
                </c:pt>
                <c:pt idx="7502">
                  <c:v>189.24387200000001</c:v>
                </c:pt>
                <c:pt idx="7503">
                  <c:v>189.420681</c:v>
                </c:pt>
                <c:pt idx="7504">
                  <c:v>189.26975999999999</c:v>
                </c:pt>
                <c:pt idx="7505">
                  <c:v>189.05390399999999</c:v>
                </c:pt>
                <c:pt idx="7506">
                  <c:v>189.349345</c:v>
                </c:pt>
                <c:pt idx="7507">
                  <c:v>189.42493899999999</c:v>
                </c:pt>
                <c:pt idx="7508">
                  <c:v>189.54154399999999</c:v>
                </c:pt>
                <c:pt idx="7509">
                  <c:v>189.516189</c:v>
                </c:pt>
                <c:pt idx="7510">
                  <c:v>189.50412</c:v>
                </c:pt>
                <c:pt idx="7511">
                  <c:v>189.86887999999999</c:v>
                </c:pt>
                <c:pt idx="7512">
                  <c:v>189.516088</c:v>
                </c:pt>
                <c:pt idx="7513">
                  <c:v>189.71379300000001</c:v>
                </c:pt>
                <c:pt idx="7514">
                  <c:v>189.442759</c:v>
                </c:pt>
                <c:pt idx="7515">
                  <c:v>189.565731</c:v>
                </c:pt>
                <c:pt idx="7516">
                  <c:v>189.69739300000001</c:v>
                </c:pt>
                <c:pt idx="7517">
                  <c:v>189.60162099999999</c:v>
                </c:pt>
                <c:pt idx="7518">
                  <c:v>190.12864099999999</c:v>
                </c:pt>
                <c:pt idx="7519">
                  <c:v>189.51793000000001</c:v>
                </c:pt>
                <c:pt idx="7520">
                  <c:v>189.74449899999999</c:v>
                </c:pt>
                <c:pt idx="7521">
                  <c:v>189.59279699999999</c:v>
                </c:pt>
                <c:pt idx="7522">
                  <c:v>189.29763600000001</c:v>
                </c:pt>
                <c:pt idx="7523">
                  <c:v>189.82428899999999</c:v>
                </c:pt>
                <c:pt idx="7524">
                  <c:v>189.89975100000001</c:v>
                </c:pt>
                <c:pt idx="7525">
                  <c:v>189.62858299999999</c:v>
                </c:pt>
                <c:pt idx="7526">
                  <c:v>189.679857</c:v>
                </c:pt>
                <c:pt idx="7527">
                  <c:v>189.57365899999999</c:v>
                </c:pt>
                <c:pt idx="7528">
                  <c:v>190.02479400000001</c:v>
                </c:pt>
                <c:pt idx="7529">
                  <c:v>189.65522200000001</c:v>
                </c:pt>
                <c:pt idx="7530">
                  <c:v>189.46430799999999</c:v>
                </c:pt>
                <c:pt idx="7531">
                  <c:v>190.42062799999999</c:v>
                </c:pt>
                <c:pt idx="7532">
                  <c:v>190.02899300000001</c:v>
                </c:pt>
                <c:pt idx="7533">
                  <c:v>190.27005500000001</c:v>
                </c:pt>
                <c:pt idx="7534">
                  <c:v>190.15533099999999</c:v>
                </c:pt>
                <c:pt idx="7535">
                  <c:v>190.22352799999999</c:v>
                </c:pt>
                <c:pt idx="7536">
                  <c:v>190.22660500000001</c:v>
                </c:pt>
                <c:pt idx="7537">
                  <c:v>190.34487200000001</c:v>
                </c:pt>
                <c:pt idx="7538">
                  <c:v>190.35629700000001</c:v>
                </c:pt>
                <c:pt idx="7539">
                  <c:v>190.45822999999999</c:v>
                </c:pt>
                <c:pt idx="7540">
                  <c:v>189.97774699999999</c:v>
                </c:pt>
                <c:pt idx="7541">
                  <c:v>190.30052599999999</c:v>
                </c:pt>
                <c:pt idx="7542">
                  <c:v>190.16571099999999</c:v>
                </c:pt>
                <c:pt idx="7543">
                  <c:v>190.184089</c:v>
                </c:pt>
                <c:pt idx="7544">
                  <c:v>189.93858399999999</c:v>
                </c:pt>
                <c:pt idx="7545">
                  <c:v>190.27118300000001</c:v>
                </c:pt>
                <c:pt idx="7546">
                  <c:v>190.346294</c:v>
                </c:pt>
                <c:pt idx="7547">
                  <c:v>190.38103699999999</c:v>
                </c:pt>
                <c:pt idx="7548">
                  <c:v>190.131674</c:v>
                </c:pt>
                <c:pt idx="7549">
                  <c:v>190.146062</c:v>
                </c:pt>
                <c:pt idx="7550">
                  <c:v>190.17897500000001</c:v>
                </c:pt>
                <c:pt idx="7551">
                  <c:v>190.425264</c:v>
                </c:pt>
                <c:pt idx="7552">
                  <c:v>190.29406299999999</c:v>
                </c:pt>
                <c:pt idx="7553">
                  <c:v>190.39320000000001</c:v>
                </c:pt>
                <c:pt idx="7554">
                  <c:v>190.25397899999999</c:v>
                </c:pt>
                <c:pt idx="7555">
                  <c:v>190.169613</c:v>
                </c:pt>
                <c:pt idx="7556">
                  <c:v>190.36037400000001</c:v>
                </c:pt>
                <c:pt idx="7557">
                  <c:v>190.55801099999999</c:v>
                </c:pt>
                <c:pt idx="7558">
                  <c:v>190.911101</c:v>
                </c:pt>
                <c:pt idx="7559">
                  <c:v>190.522278</c:v>
                </c:pt>
                <c:pt idx="7560">
                  <c:v>190.37979100000001</c:v>
                </c:pt>
                <c:pt idx="7561">
                  <c:v>190.683029</c:v>
                </c:pt>
                <c:pt idx="7562">
                  <c:v>190.52599599999999</c:v>
                </c:pt>
                <c:pt idx="7563">
                  <c:v>190.822374</c:v>
                </c:pt>
                <c:pt idx="7564">
                  <c:v>190.67970099999999</c:v>
                </c:pt>
                <c:pt idx="7565">
                  <c:v>190.97112100000001</c:v>
                </c:pt>
                <c:pt idx="7566">
                  <c:v>190.87035900000001</c:v>
                </c:pt>
                <c:pt idx="7567">
                  <c:v>190.811519</c:v>
                </c:pt>
                <c:pt idx="7568">
                  <c:v>190.70084399999999</c:v>
                </c:pt>
                <c:pt idx="7569">
                  <c:v>190.83479199999999</c:v>
                </c:pt>
                <c:pt idx="7570">
                  <c:v>190.56682699999999</c:v>
                </c:pt>
                <c:pt idx="7571">
                  <c:v>190.774055</c:v>
                </c:pt>
                <c:pt idx="7572">
                  <c:v>190.93400500000001</c:v>
                </c:pt>
                <c:pt idx="7573">
                  <c:v>190.966872</c:v>
                </c:pt>
                <c:pt idx="7574">
                  <c:v>191.20112599999999</c:v>
                </c:pt>
                <c:pt idx="7575">
                  <c:v>191.287419</c:v>
                </c:pt>
                <c:pt idx="7576">
                  <c:v>191.257779</c:v>
                </c:pt>
                <c:pt idx="7577">
                  <c:v>191.21377100000001</c:v>
                </c:pt>
                <c:pt idx="7578">
                  <c:v>191.49879200000001</c:v>
                </c:pt>
                <c:pt idx="7579">
                  <c:v>191.262426</c:v>
                </c:pt>
                <c:pt idx="7580">
                  <c:v>191.27451500000001</c:v>
                </c:pt>
                <c:pt idx="7581">
                  <c:v>190.97884500000001</c:v>
                </c:pt>
                <c:pt idx="7582">
                  <c:v>191.07587000000001</c:v>
                </c:pt>
                <c:pt idx="7583">
                  <c:v>191.46461099999999</c:v>
                </c:pt>
                <c:pt idx="7584">
                  <c:v>191.33414200000001</c:v>
                </c:pt>
                <c:pt idx="7585">
                  <c:v>191.49984900000001</c:v>
                </c:pt>
                <c:pt idx="7586">
                  <c:v>191.876296</c:v>
                </c:pt>
                <c:pt idx="7587">
                  <c:v>191.74028300000001</c:v>
                </c:pt>
                <c:pt idx="7588">
                  <c:v>191.87221700000001</c:v>
                </c:pt>
                <c:pt idx="7589">
                  <c:v>191.846214</c:v>
                </c:pt>
                <c:pt idx="7590">
                  <c:v>191.866737</c:v>
                </c:pt>
                <c:pt idx="7591">
                  <c:v>192.07842099999999</c:v>
                </c:pt>
                <c:pt idx="7592">
                  <c:v>191.51393899999999</c:v>
                </c:pt>
                <c:pt idx="7593">
                  <c:v>191.64559399999999</c:v>
                </c:pt>
                <c:pt idx="7594">
                  <c:v>191.64984100000001</c:v>
                </c:pt>
                <c:pt idx="7595">
                  <c:v>191.62719200000001</c:v>
                </c:pt>
                <c:pt idx="7596">
                  <c:v>191.55510000000001</c:v>
                </c:pt>
                <c:pt idx="7597">
                  <c:v>191.84537700000001</c:v>
                </c:pt>
                <c:pt idx="7598">
                  <c:v>191.88204899999999</c:v>
                </c:pt>
                <c:pt idx="7599">
                  <c:v>191.81283400000001</c:v>
                </c:pt>
                <c:pt idx="7600">
                  <c:v>191.78903299999999</c:v>
                </c:pt>
                <c:pt idx="7601">
                  <c:v>191.77696900000001</c:v>
                </c:pt>
                <c:pt idx="7602">
                  <c:v>191.79419200000001</c:v>
                </c:pt>
                <c:pt idx="7603">
                  <c:v>192.10540900000001</c:v>
                </c:pt>
                <c:pt idx="7604">
                  <c:v>191.87341799999999</c:v>
                </c:pt>
                <c:pt idx="7605">
                  <c:v>191.94611399999999</c:v>
                </c:pt>
                <c:pt idx="7606">
                  <c:v>192.17437100000001</c:v>
                </c:pt>
                <c:pt idx="7607">
                  <c:v>191.716757</c:v>
                </c:pt>
                <c:pt idx="7608">
                  <c:v>192.00617800000001</c:v>
                </c:pt>
                <c:pt idx="7609">
                  <c:v>191.57044200000001</c:v>
                </c:pt>
                <c:pt idx="7610">
                  <c:v>191.568894</c:v>
                </c:pt>
                <c:pt idx="7611">
                  <c:v>191.78895199999999</c:v>
                </c:pt>
                <c:pt idx="7612">
                  <c:v>191.49957499999999</c:v>
                </c:pt>
                <c:pt idx="7613">
                  <c:v>191.82444799999999</c:v>
                </c:pt>
                <c:pt idx="7614">
                  <c:v>191.80363199999999</c:v>
                </c:pt>
                <c:pt idx="7615">
                  <c:v>191.972443</c:v>
                </c:pt>
                <c:pt idx="7616">
                  <c:v>192.353207</c:v>
                </c:pt>
                <c:pt idx="7617">
                  <c:v>192.137339</c:v>
                </c:pt>
                <c:pt idx="7618">
                  <c:v>192.30413100000001</c:v>
                </c:pt>
                <c:pt idx="7619">
                  <c:v>192.354252</c:v>
                </c:pt>
                <c:pt idx="7620">
                  <c:v>192.144172</c:v>
                </c:pt>
                <c:pt idx="7621">
                  <c:v>192.22827100000001</c:v>
                </c:pt>
                <c:pt idx="7622">
                  <c:v>192.069435</c:v>
                </c:pt>
                <c:pt idx="7623">
                  <c:v>192.26418200000001</c:v>
                </c:pt>
                <c:pt idx="7624">
                  <c:v>192.297765</c:v>
                </c:pt>
                <c:pt idx="7625">
                  <c:v>192.35731899999999</c:v>
                </c:pt>
                <c:pt idx="7626">
                  <c:v>192.82799299999999</c:v>
                </c:pt>
                <c:pt idx="7627">
                  <c:v>192.59770399999999</c:v>
                </c:pt>
                <c:pt idx="7628">
                  <c:v>192.49264199999999</c:v>
                </c:pt>
                <c:pt idx="7629">
                  <c:v>192.521299</c:v>
                </c:pt>
                <c:pt idx="7630">
                  <c:v>192.70469199999999</c:v>
                </c:pt>
                <c:pt idx="7631">
                  <c:v>192.90064799999999</c:v>
                </c:pt>
                <c:pt idx="7632">
                  <c:v>192.80822499999999</c:v>
                </c:pt>
                <c:pt idx="7633">
                  <c:v>192.847588</c:v>
                </c:pt>
                <c:pt idx="7634">
                  <c:v>192.470315</c:v>
                </c:pt>
                <c:pt idx="7635">
                  <c:v>192.63395399999999</c:v>
                </c:pt>
                <c:pt idx="7636">
                  <c:v>192.79929200000001</c:v>
                </c:pt>
                <c:pt idx="7637">
                  <c:v>192.56273400000001</c:v>
                </c:pt>
                <c:pt idx="7638">
                  <c:v>192.52518499999999</c:v>
                </c:pt>
                <c:pt idx="7639">
                  <c:v>192.828374</c:v>
                </c:pt>
                <c:pt idx="7640">
                  <c:v>192.72170800000001</c:v>
                </c:pt>
                <c:pt idx="7641">
                  <c:v>192.663836</c:v>
                </c:pt>
                <c:pt idx="7642">
                  <c:v>192.602341</c:v>
                </c:pt>
                <c:pt idx="7643">
                  <c:v>192.952685</c:v>
                </c:pt>
                <c:pt idx="7644">
                  <c:v>192.96659199999999</c:v>
                </c:pt>
                <c:pt idx="7645">
                  <c:v>192.582064</c:v>
                </c:pt>
                <c:pt idx="7646">
                  <c:v>192.37283300000001</c:v>
                </c:pt>
                <c:pt idx="7647">
                  <c:v>192.93056300000001</c:v>
                </c:pt>
                <c:pt idx="7648">
                  <c:v>193.38372699999999</c:v>
                </c:pt>
                <c:pt idx="7649">
                  <c:v>192.95699400000001</c:v>
                </c:pt>
                <c:pt idx="7650">
                  <c:v>192.793272</c:v>
                </c:pt>
                <c:pt idx="7651">
                  <c:v>192.71007599999999</c:v>
                </c:pt>
                <c:pt idx="7652">
                  <c:v>193.060686</c:v>
                </c:pt>
                <c:pt idx="7653">
                  <c:v>192.93850800000001</c:v>
                </c:pt>
                <c:pt idx="7654">
                  <c:v>192.84600699999999</c:v>
                </c:pt>
                <c:pt idx="7655">
                  <c:v>192.99067400000001</c:v>
                </c:pt>
                <c:pt idx="7656">
                  <c:v>192.932061</c:v>
                </c:pt>
                <c:pt idx="7657">
                  <c:v>192.688042</c:v>
                </c:pt>
                <c:pt idx="7658">
                  <c:v>193.19502199999999</c:v>
                </c:pt>
                <c:pt idx="7659">
                  <c:v>192.93855400000001</c:v>
                </c:pt>
                <c:pt idx="7660">
                  <c:v>193.26442499999999</c:v>
                </c:pt>
                <c:pt idx="7661">
                  <c:v>193.658953</c:v>
                </c:pt>
                <c:pt idx="7662">
                  <c:v>193.05148299999999</c:v>
                </c:pt>
                <c:pt idx="7663">
                  <c:v>193.20602500000001</c:v>
                </c:pt>
                <c:pt idx="7664">
                  <c:v>193.15172799999999</c:v>
                </c:pt>
                <c:pt idx="7665">
                  <c:v>193.17623699999999</c:v>
                </c:pt>
                <c:pt idx="7666">
                  <c:v>193.53602599999999</c:v>
                </c:pt>
                <c:pt idx="7667">
                  <c:v>193.31643800000001</c:v>
                </c:pt>
                <c:pt idx="7668">
                  <c:v>193.07650599999999</c:v>
                </c:pt>
                <c:pt idx="7669">
                  <c:v>192.95017100000001</c:v>
                </c:pt>
                <c:pt idx="7670">
                  <c:v>192.804678</c:v>
                </c:pt>
                <c:pt idx="7671">
                  <c:v>193.359048</c:v>
                </c:pt>
                <c:pt idx="7672">
                  <c:v>192.711623</c:v>
                </c:pt>
                <c:pt idx="7673">
                  <c:v>193.260437</c:v>
                </c:pt>
                <c:pt idx="7674">
                  <c:v>193.40868599999999</c:v>
                </c:pt>
                <c:pt idx="7675">
                  <c:v>193.630898</c:v>
                </c:pt>
                <c:pt idx="7676">
                  <c:v>194.019597</c:v>
                </c:pt>
                <c:pt idx="7677">
                  <c:v>193.57348500000001</c:v>
                </c:pt>
                <c:pt idx="7678">
                  <c:v>193.385751</c:v>
                </c:pt>
                <c:pt idx="7679">
                  <c:v>193.447743</c:v>
                </c:pt>
                <c:pt idx="7680">
                  <c:v>193.201697</c:v>
                </c:pt>
                <c:pt idx="7681">
                  <c:v>193.843311</c:v>
                </c:pt>
                <c:pt idx="7682">
                  <c:v>193.41234600000001</c:v>
                </c:pt>
                <c:pt idx="7683">
                  <c:v>193.93686099999999</c:v>
                </c:pt>
                <c:pt idx="7684">
                  <c:v>193.767934</c:v>
                </c:pt>
                <c:pt idx="7685">
                  <c:v>193.763274</c:v>
                </c:pt>
                <c:pt idx="7686">
                  <c:v>193.845024</c:v>
                </c:pt>
                <c:pt idx="7687">
                  <c:v>193.722375</c:v>
                </c:pt>
                <c:pt idx="7688">
                  <c:v>193.87188599999999</c:v>
                </c:pt>
                <c:pt idx="7689">
                  <c:v>193.821167</c:v>
                </c:pt>
                <c:pt idx="7690">
                  <c:v>193.77457999999999</c:v>
                </c:pt>
                <c:pt idx="7691">
                  <c:v>194.12938299999999</c:v>
                </c:pt>
                <c:pt idx="7692">
                  <c:v>194.36840900000001</c:v>
                </c:pt>
                <c:pt idx="7693">
                  <c:v>194.42037400000001</c:v>
                </c:pt>
                <c:pt idx="7694">
                  <c:v>194.81095500000001</c:v>
                </c:pt>
                <c:pt idx="7695">
                  <c:v>194.15110100000001</c:v>
                </c:pt>
                <c:pt idx="7696">
                  <c:v>194.32237900000001</c:v>
                </c:pt>
                <c:pt idx="7697">
                  <c:v>193.91625500000001</c:v>
                </c:pt>
                <c:pt idx="7698">
                  <c:v>194.31911400000001</c:v>
                </c:pt>
                <c:pt idx="7699">
                  <c:v>194.59366800000001</c:v>
                </c:pt>
                <c:pt idx="7700">
                  <c:v>194.62162499999999</c:v>
                </c:pt>
                <c:pt idx="7701">
                  <c:v>194.70290900000001</c:v>
                </c:pt>
                <c:pt idx="7702">
                  <c:v>194.19234900000001</c:v>
                </c:pt>
                <c:pt idx="7703">
                  <c:v>194.17566099999999</c:v>
                </c:pt>
                <c:pt idx="7704">
                  <c:v>194.713221</c:v>
                </c:pt>
                <c:pt idx="7705">
                  <c:v>194.63836499999999</c:v>
                </c:pt>
                <c:pt idx="7706">
                  <c:v>194.43658300000001</c:v>
                </c:pt>
                <c:pt idx="7707">
                  <c:v>194.41357400000001</c:v>
                </c:pt>
                <c:pt idx="7708">
                  <c:v>194.34035800000001</c:v>
                </c:pt>
                <c:pt idx="7709">
                  <c:v>194.395701</c:v>
                </c:pt>
                <c:pt idx="7710">
                  <c:v>194.37135000000001</c:v>
                </c:pt>
                <c:pt idx="7711">
                  <c:v>194.43019799999999</c:v>
                </c:pt>
                <c:pt idx="7712">
                  <c:v>194.65382199999999</c:v>
                </c:pt>
                <c:pt idx="7713">
                  <c:v>194.812566</c:v>
                </c:pt>
                <c:pt idx="7714">
                  <c:v>194.658602</c:v>
                </c:pt>
                <c:pt idx="7715">
                  <c:v>194.57840400000001</c:v>
                </c:pt>
                <c:pt idx="7716">
                  <c:v>194.69261</c:v>
                </c:pt>
                <c:pt idx="7717">
                  <c:v>194.46902299999999</c:v>
                </c:pt>
                <c:pt idx="7718">
                  <c:v>194.70835</c:v>
                </c:pt>
                <c:pt idx="7719">
                  <c:v>194.705623</c:v>
                </c:pt>
                <c:pt idx="7720">
                  <c:v>194.872885</c:v>
                </c:pt>
                <c:pt idx="7721">
                  <c:v>194.56621000000001</c:v>
                </c:pt>
                <c:pt idx="7722">
                  <c:v>194.34918099999999</c:v>
                </c:pt>
                <c:pt idx="7723">
                  <c:v>194.52933400000001</c:v>
                </c:pt>
                <c:pt idx="7724">
                  <c:v>194.59763899999999</c:v>
                </c:pt>
                <c:pt idx="7725">
                  <c:v>194.69926000000001</c:v>
                </c:pt>
                <c:pt idx="7726">
                  <c:v>194.759964</c:v>
                </c:pt>
                <c:pt idx="7727">
                  <c:v>194.71414999999999</c:v>
                </c:pt>
                <c:pt idx="7728">
                  <c:v>194.96124699999999</c:v>
                </c:pt>
                <c:pt idx="7729">
                  <c:v>195.153233</c:v>
                </c:pt>
                <c:pt idx="7730">
                  <c:v>194.928324</c:v>
                </c:pt>
                <c:pt idx="7731">
                  <c:v>195.45401000000001</c:v>
                </c:pt>
                <c:pt idx="7732">
                  <c:v>194.81910099999999</c:v>
                </c:pt>
                <c:pt idx="7733">
                  <c:v>194.978511</c:v>
                </c:pt>
                <c:pt idx="7734">
                  <c:v>194.97679500000001</c:v>
                </c:pt>
                <c:pt idx="7735">
                  <c:v>194.74993900000001</c:v>
                </c:pt>
                <c:pt idx="7736">
                  <c:v>195.06656100000001</c:v>
                </c:pt>
                <c:pt idx="7737">
                  <c:v>194.720169</c:v>
                </c:pt>
                <c:pt idx="7738">
                  <c:v>194.80105</c:v>
                </c:pt>
                <c:pt idx="7739">
                  <c:v>194.78921700000001</c:v>
                </c:pt>
                <c:pt idx="7740">
                  <c:v>194.85532000000001</c:v>
                </c:pt>
                <c:pt idx="7741">
                  <c:v>194.868616</c:v>
                </c:pt>
                <c:pt idx="7742">
                  <c:v>195.019105</c:v>
                </c:pt>
                <c:pt idx="7743">
                  <c:v>195.16047699999999</c:v>
                </c:pt>
                <c:pt idx="7744">
                  <c:v>195.037059</c:v>
                </c:pt>
                <c:pt idx="7745">
                  <c:v>194.74570900000001</c:v>
                </c:pt>
                <c:pt idx="7746">
                  <c:v>195.145049</c:v>
                </c:pt>
                <c:pt idx="7747">
                  <c:v>195.22836599999999</c:v>
                </c:pt>
                <c:pt idx="7748">
                  <c:v>195.27728999999999</c:v>
                </c:pt>
                <c:pt idx="7749">
                  <c:v>195.45943800000001</c:v>
                </c:pt>
                <c:pt idx="7750">
                  <c:v>194.98278099999999</c:v>
                </c:pt>
                <c:pt idx="7751">
                  <c:v>195.49646300000001</c:v>
                </c:pt>
                <c:pt idx="7752">
                  <c:v>195.44474299999999</c:v>
                </c:pt>
                <c:pt idx="7753">
                  <c:v>195.586129</c:v>
                </c:pt>
                <c:pt idx="7754">
                  <c:v>195.36402799999999</c:v>
                </c:pt>
                <c:pt idx="7755">
                  <c:v>195.55976999999999</c:v>
                </c:pt>
                <c:pt idx="7756">
                  <c:v>195.85376600000001</c:v>
                </c:pt>
                <c:pt idx="7757">
                  <c:v>195.74493799999999</c:v>
                </c:pt>
                <c:pt idx="7758">
                  <c:v>195.74829600000001</c:v>
                </c:pt>
                <c:pt idx="7759">
                  <c:v>195.920186</c:v>
                </c:pt>
                <c:pt idx="7760">
                  <c:v>195.843278</c:v>
                </c:pt>
                <c:pt idx="7761">
                  <c:v>196.02189000000001</c:v>
                </c:pt>
                <c:pt idx="7762">
                  <c:v>195.69037499999999</c:v>
                </c:pt>
                <c:pt idx="7763">
                  <c:v>195.88836000000001</c:v>
                </c:pt>
                <c:pt idx="7764">
                  <c:v>195.720583</c:v>
                </c:pt>
                <c:pt idx="7765">
                  <c:v>195.50405699999999</c:v>
                </c:pt>
                <c:pt idx="7766">
                  <c:v>195.803042</c:v>
                </c:pt>
                <c:pt idx="7767">
                  <c:v>195.71516099999999</c:v>
                </c:pt>
                <c:pt idx="7768">
                  <c:v>195.57970299999999</c:v>
                </c:pt>
                <c:pt idx="7769">
                  <c:v>195.837086</c:v>
                </c:pt>
                <c:pt idx="7770">
                  <c:v>195.702676</c:v>
                </c:pt>
                <c:pt idx="7771">
                  <c:v>196.19335699999999</c:v>
                </c:pt>
                <c:pt idx="7772">
                  <c:v>195.64326399999999</c:v>
                </c:pt>
                <c:pt idx="7773">
                  <c:v>196.09619499999999</c:v>
                </c:pt>
                <c:pt idx="7774">
                  <c:v>196.011166</c:v>
                </c:pt>
                <c:pt idx="7775">
                  <c:v>196.11444499999999</c:v>
                </c:pt>
                <c:pt idx="7776">
                  <c:v>196.52533299999999</c:v>
                </c:pt>
                <c:pt idx="7777">
                  <c:v>196.10095000000001</c:v>
                </c:pt>
                <c:pt idx="7778">
                  <c:v>196.479084</c:v>
                </c:pt>
                <c:pt idx="7779">
                  <c:v>196.561173</c:v>
                </c:pt>
                <c:pt idx="7780">
                  <c:v>195.83457000000001</c:v>
                </c:pt>
                <c:pt idx="7781">
                  <c:v>196.50614400000001</c:v>
                </c:pt>
                <c:pt idx="7782">
                  <c:v>196.12951200000001</c:v>
                </c:pt>
                <c:pt idx="7783">
                  <c:v>196.67433600000001</c:v>
                </c:pt>
                <c:pt idx="7784">
                  <c:v>196.49592699999999</c:v>
                </c:pt>
                <c:pt idx="7785">
                  <c:v>196.21418199999999</c:v>
                </c:pt>
                <c:pt idx="7786">
                  <c:v>196.07179500000001</c:v>
                </c:pt>
                <c:pt idx="7787">
                  <c:v>196.027784</c:v>
                </c:pt>
                <c:pt idx="7788">
                  <c:v>196.05620500000001</c:v>
                </c:pt>
                <c:pt idx="7789">
                  <c:v>196.29862900000001</c:v>
                </c:pt>
                <c:pt idx="7790">
                  <c:v>196.00813400000001</c:v>
                </c:pt>
                <c:pt idx="7791">
                  <c:v>196.38419200000001</c:v>
                </c:pt>
                <c:pt idx="7792">
                  <c:v>196.56074799999999</c:v>
                </c:pt>
                <c:pt idx="7793">
                  <c:v>196.480784</c:v>
                </c:pt>
                <c:pt idx="7794">
                  <c:v>196.35696799999999</c:v>
                </c:pt>
                <c:pt idx="7795">
                  <c:v>196.372647</c:v>
                </c:pt>
                <c:pt idx="7796">
                  <c:v>196.76138</c:v>
                </c:pt>
                <c:pt idx="7797">
                  <c:v>196.385188</c:v>
                </c:pt>
                <c:pt idx="7798">
                  <c:v>196.65992499999999</c:v>
                </c:pt>
                <c:pt idx="7799">
                  <c:v>196.777974</c:v>
                </c:pt>
                <c:pt idx="7800">
                  <c:v>196.51079200000001</c:v>
                </c:pt>
                <c:pt idx="7801">
                  <c:v>196.777829</c:v>
                </c:pt>
                <c:pt idx="7802">
                  <c:v>196.75425799999999</c:v>
                </c:pt>
                <c:pt idx="7803">
                  <c:v>196.92835199999999</c:v>
                </c:pt>
                <c:pt idx="7804">
                  <c:v>196.79899499999999</c:v>
                </c:pt>
                <c:pt idx="7805">
                  <c:v>196.61059900000001</c:v>
                </c:pt>
                <c:pt idx="7806">
                  <c:v>196.850674</c:v>
                </c:pt>
                <c:pt idx="7807">
                  <c:v>196.35170500000001</c:v>
                </c:pt>
                <c:pt idx="7808">
                  <c:v>197.22818599999999</c:v>
                </c:pt>
                <c:pt idx="7809">
                  <c:v>196.84181899999999</c:v>
                </c:pt>
                <c:pt idx="7810">
                  <c:v>196.65742800000001</c:v>
                </c:pt>
                <c:pt idx="7811">
                  <c:v>197.22277</c:v>
                </c:pt>
                <c:pt idx="7812">
                  <c:v>196.84992500000001</c:v>
                </c:pt>
                <c:pt idx="7813">
                  <c:v>197.10502399999999</c:v>
                </c:pt>
                <c:pt idx="7814">
                  <c:v>197.152095</c:v>
                </c:pt>
                <c:pt idx="7815">
                  <c:v>197.11868699999999</c:v>
                </c:pt>
                <c:pt idx="7816">
                  <c:v>197.22356600000001</c:v>
                </c:pt>
                <c:pt idx="7817">
                  <c:v>197.514613</c:v>
                </c:pt>
                <c:pt idx="7818">
                  <c:v>197.32382999999999</c:v>
                </c:pt>
                <c:pt idx="7819">
                  <c:v>197.46535399999999</c:v>
                </c:pt>
                <c:pt idx="7820">
                  <c:v>196.989124</c:v>
                </c:pt>
                <c:pt idx="7821">
                  <c:v>197.35905700000001</c:v>
                </c:pt>
                <c:pt idx="7822">
                  <c:v>197.321191</c:v>
                </c:pt>
                <c:pt idx="7823">
                  <c:v>197.48929000000001</c:v>
                </c:pt>
                <c:pt idx="7824">
                  <c:v>197.61237700000001</c:v>
                </c:pt>
                <c:pt idx="7825">
                  <c:v>197.10616899999999</c:v>
                </c:pt>
                <c:pt idx="7826">
                  <c:v>197.52086399999999</c:v>
                </c:pt>
                <c:pt idx="7827">
                  <c:v>197.24409600000001</c:v>
                </c:pt>
                <c:pt idx="7828">
                  <c:v>197.40876600000001</c:v>
                </c:pt>
                <c:pt idx="7829">
                  <c:v>197.66628299999999</c:v>
                </c:pt>
                <c:pt idx="7830">
                  <c:v>197.48328900000001</c:v>
                </c:pt>
                <c:pt idx="7831">
                  <c:v>197.75385</c:v>
                </c:pt>
                <c:pt idx="7832">
                  <c:v>197.80628300000001</c:v>
                </c:pt>
                <c:pt idx="7833">
                  <c:v>197.34014400000001</c:v>
                </c:pt>
                <c:pt idx="7834">
                  <c:v>198.03016099999999</c:v>
                </c:pt>
                <c:pt idx="7835">
                  <c:v>197.60162199999999</c:v>
                </c:pt>
                <c:pt idx="7836">
                  <c:v>197.886595</c:v>
                </c:pt>
                <c:pt idx="7837">
                  <c:v>197.696223</c:v>
                </c:pt>
                <c:pt idx="7838">
                  <c:v>197.638116</c:v>
                </c:pt>
                <c:pt idx="7839">
                  <c:v>197.806589</c:v>
                </c:pt>
                <c:pt idx="7840">
                  <c:v>197.45211399999999</c:v>
                </c:pt>
                <c:pt idx="7841">
                  <c:v>197.949611</c:v>
                </c:pt>
                <c:pt idx="7842">
                  <c:v>197.76053400000001</c:v>
                </c:pt>
                <c:pt idx="7843">
                  <c:v>197.51066700000001</c:v>
                </c:pt>
                <c:pt idx="7844">
                  <c:v>197.90172100000001</c:v>
                </c:pt>
                <c:pt idx="7845">
                  <c:v>197.569715</c:v>
                </c:pt>
                <c:pt idx="7846">
                  <c:v>197.965554</c:v>
                </c:pt>
                <c:pt idx="7847">
                  <c:v>197.66530800000001</c:v>
                </c:pt>
                <c:pt idx="7848">
                  <c:v>197.78785300000001</c:v>
                </c:pt>
                <c:pt idx="7849">
                  <c:v>198.18097</c:v>
                </c:pt>
                <c:pt idx="7850">
                  <c:v>198.12463600000001</c:v>
                </c:pt>
                <c:pt idx="7851">
                  <c:v>198.16729799999999</c:v>
                </c:pt>
                <c:pt idx="7852">
                  <c:v>197.90720400000001</c:v>
                </c:pt>
                <c:pt idx="7853">
                  <c:v>198.13128499999999</c:v>
                </c:pt>
                <c:pt idx="7854">
                  <c:v>198.01703000000001</c:v>
                </c:pt>
                <c:pt idx="7855">
                  <c:v>198.14827399999999</c:v>
                </c:pt>
                <c:pt idx="7856">
                  <c:v>198.488901</c:v>
                </c:pt>
                <c:pt idx="7857">
                  <c:v>198.01441800000001</c:v>
                </c:pt>
                <c:pt idx="7858">
                  <c:v>198.06327899999999</c:v>
                </c:pt>
                <c:pt idx="7859">
                  <c:v>198.58682200000001</c:v>
                </c:pt>
                <c:pt idx="7860">
                  <c:v>198.25959599999999</c:v>
                </c:pt>
                <c:pt idx="7861">
                  <c:v>198.085308</c:v>
                </c:pt>
                <c:pt idx="7862">
                  <c:v>197.945492</c:v>
                </c:pt>
                <c:pt idx="7863">
                  <c:v>198.20675</c:v>
                </c:pt>
                <c:pt idx="7864">
                  <c:v>198.40364199999999</c:v>
                </c:pt>
                <c:pt idx="7865">
                  <c:v>198.29185100000001</c:v>
                </c:pt>
                <c:pt idx="7866">
                  <c:v>198.67622299999999</c:v>
                </c:pt>
                <c:pt idx="7867">
                  <c:v>198.69895199999999</c:v>
                </c:pt>
                <c:pt idx="7868">
                  <c:v>198.87677299999999</c:v>
                </c:pt>
                <c:pt idx="7869">
                  <c:v>198.92365000000001</c:v>
                </c:pt>
                <c:pt idx="7870">
                  <c:v>198.29292100000001</c:v>
                </c:pt>
                <c:pt idx="7871">
                  <c:v>198.41663199999999</c:v>
                </c:pt>
                <c:pt idx="7872">
                  <c:v>198.413115</c:v>
                </c:pt>
                <c:pt idx="7873">
                  <c:v>198.58822900000001</c:v>
                </c:pt>
                <c:pt idx="7874">
                  <c:v>198.55114499999999</c:v>
                </c:pt>
                <c:pt idx="7875">
                  <c:v>198.362503</c:v>
                </c:pt>
                <c:pt idx="7876">
                  <c:v>198.486706</c:v>
                </c:pt>
                <c:pt idx="7877">
                  <c:v>198.584754</c:v>
                </c:pt>
                <c:pt idx="7878">
                  <c:v>198.31801999999999</c:v>
                </c:pt>
                <c:pt idx="7879">
                  <c:v>198.593177</c:v>
                </c:pt>
                <c:pt idx="7880">
                  <c:v>198.62356</c:v>
                </c:pt>
                <c:pt idx="7881">
                  <c:v>199.18434600000001</c:v>
                </c:pt>
                <c:pt idx="7882">
                  <c:v>198.587717</c:v>
                </c:pt>
                <c:pt idx="7883">
                  <c:v>198.72672700000001</c:v>
                </c:pt>
                <c:pt idx="7884">
                  <c:v>198.629481</c:v>
                </c:pt>
                <c:pt idx="7885">
                  <c:v>198.44373100000001</c:v>
                </c:pt>
                <c:pt idx="7886">
                  <c:v>198.74449300000001</c:v>
                </c:pt>
                <c:pt idx="7887">
                  <c:v>198.58107899999999</c:v>
                </c:pt>
                <c:pt idx="7888">
                  <c:v>198.63481300000001</c:v>
                </c:pt>
                <c:pt idx="7889">
                  <c:v>198.97599600000001</c:v>
                </c:pt>
                <c:pt idx="7890">
                  <c:v>199.11612400000001</c:v>
                </c:pt>
                <c:pt idx="7891">
                  <c:v>199.22395</c:v>
                </c:pt>
                <c:pt idx="7892">
                  <c:v>199.10307900000001</c:v>
                </c:pt>
                <c:pt idx="7893">
                  <c:v>199.29820799999999</c:v>
                </c:pt>
                <c:pt idx="7894">
                  <c:v>199.511458</c:v>
                </c:pt>
                <c:pt idx="7895">
                  <c:v>199.16572199999999</c:v>
                </c:pt>
                <c:pt idx="7896">
                  <c:v>199.14000899999999</c:v>
                </c:pt>
                <c:pt idx="7897">
                  <c:v>199.31570500000001</c:v>
                </c:pt>
                <c:pt idx="7898">
                  <c:v>199.15121199999999</c:v>
                </c:pt>
                <c:pt idx="7899">
                  <c:v>199.002624</c:v>
                </c:pt>
                <c:pt idx="7900">
                  <c:v>198.99044699999999</c:v>
                </c:pt>
                <c:pt idx="7901">
                  <c:v>199.31032099999999</c:v>
                </c:pt>
                <c:pt idx="7902">
                  <c:v>198.95744400000001</c:v>
                </c:pt>
                <c:pt idx="7903">
                  <c:v>199.00425899999999</c:v>
                </c:pt>
                <c:pt idx="7904">
                  <c:v>199.322397</c:v>
                </c:pt>
                <c:pt idx="7905">
                  <c:v>199.119258</c:v>
                </c:pt>
                <c:pt idx="7906">
                  <c:v>199.48109600000001</c:v>
                </c:pt>
                <c:pt idx="7907">
                  <c:v>199.19967199999999</c:v>
                </c:pt>
                <c:pt idx="7908">
                  <c:v>198.89774700000001</c:v>
                </c:pt>
                <c:pt idx="7909">
                  <c:v>199.32602800000001</c:v>
                </c:pt>
                <c:pt idx="7910">
                  <c:v>199.39292499999999</c:v>
                </c:pt>
                <c:pt idx="7911">
                  <c:v>199.33710600000001</c:v>
                </c:pt>
                <c:pt idx="7912">
                  <c:v>199.43427299999999</c:v>
                </c:pt>
                <c:pt idx="7913">
                  <c:v>199.40105700000001</c:v>
                </c:pt>
                <c:pt idx="7914">
                  <c:v>199.599593</c:v>
                </c:pt>
                <c:pt idx="7915">
                  <c:v>199.50786299999999</c:v>
                </c:pt>
                <c:pt idx="7916">
                  <c:v>199.81433999999999</c:v>
                </c:pt>
                <c:pt idx="7917">
                  <c:v>199.708009</c:v>
                </c:pt>
                <c:pt idx="7918">
                  <c:v>199.556442</c:v>
                </c:pt>
                <c:pt idx="7919">
                  <c:v>199.94725600000001</c:v>
                </c:pt>
                <c:pt idx="7920">
                  <c:v>199.818172</c:v>
                </c:pt>
                <c:pt idx="7921">
                  <c:v>199.60321999999999</c:v>
                </c:pt>
                <c:pt idx="7922">
                  <c:v>199.79861299999999</c:v>
                </c:pt>
                <c:pt idx="7923">
                  <c:v>199.901151</c:v>
                </c:pt>
                <c:pt idx="7924">
                  <c:v>199.68402</c:v>
                </c:pt>
                <c:pt idx="7925">
                  <c:v>199.38659100000001</c:v>
                </c:pt>
                <c:pt idx="7926">
                  <c:v>199.41011900000001</c:v>
                </c:pt>
                <c:pt idx="7927">
                  <c:v>199.86646500000001</c:v>
                </c:pt>
                <c:pt idx="7928">
                  <c:v>200.102889</c:v>
                </c:pt>
                <c:pt idx="7929">
                  <c:v>200.228757</c:v>
                </c:pt>
                <c:pt idx="7930">
                  <c:v>199.74977100000001</c:v>
                </c:pt>
                <c:pt idx="7931">
                  <c:v>200.029698</c:v>
                </c:pt>
                <c:pt idx="7932">
                  <c:v>200.391976</c:v>
                </c:pt>
                <c:pt idx="7933">
                  <c:v>200.43315899999999</c:v>
                </c:pt>
                <c:pt idx="7934">
                  <c:v>200.37250599999999</c:v>
                </c:pt>
                <c:pt idx="7935">
                  <c:v>200.33999</c:v>
                </c:pt>
                <c:pt idx="7936">
                  <c:v>200.13314199999999</c:v>
                </c:pt>
                <c:pt idx="7937">
                  <c:v>200.50433100000001</c:v>
                </c:pt>
                <c:pt idx="7938">
                  <c:v>200.08638500000001</c:v>
                </c:pt>
                <c:pt idx="7939">
                  <c:v>200.297336</c:v>
                </c:pt>
                <c:pt idx="7940">
                  <c:v>200.23757900000001</c:v>
                </c:pt>
                <c:pt idx="7941">
                  <c:v>200.33834400000001</c:v>
                </c:pt>
                <c:pt idx="7942">
                  <c:v>200.30975100000001</c:v>
                </c:pt>
                <c:pt idx="7943">
                  <c:v>200.12687</c:v>
                </c:pt>
                <c:pt idx="7944">
                  <c:v>200.45571200000001</c:v>
                </c:pt>
                <c:pt idx="7945">
                  <c:v>200.21011200000001</c:v>
                </c:pt>
                <c:pt idx="7946">
                  <c:v>200.38867999999999</c:v>
                </c:pt>
                <c:pt idx="7947">
                  <c:v>200.46650600000001</c:v>
                </c:pt>
                <c:pt idx="7948">
                  <c:v>199.98956000000001</c:v>
                </c:pt>
                <c:pt idx="7949">
                  <c:v>200.27634399999999</c:v>
                </c:pt>
                <c:pt idx="7950">
                  <c:v>200.052773</c:v>
                </c:pt>
                <c:pt idx="7951">
                  <c:v>200.67028300000001</c:v>
                </c:pt>
                <c:pt idx="7952">
                  <c:v>200.27072899999999</c:v>
                </c:pt>
                <c:pt idx="7953">
                  <c:v>200.47616400000001</c:v>
                </c:pt>
                <c:pt idx="7954">
                  <c:v>200.47277099999999</c:v>
                </c:pt>
                <c:pt idx="7955">
                  <c:v>200.089372</c:v>
                </c:pt>
                <c:pt idx="7956">
                  <c:v>200.33801800000001</c:v>
                </c:pt>
                <c:pt idx="7957">
                  <c:v>200.61828299999999</c:v>
                </c:pt>
                <c:pt idx="7958">
                  <c:v>200.765567</c:v>
                </c:pt>
                <c:pt idx="7959">
                  <c:v>200.72088500000001</c:v>
                </c:pt>
                <c:pt idx="7960">
                  <c:v>200.663793</c:v>
                </c:pt>
                <c:pt idx="7961">
                  <c:v>200.57090199999999</c:v>
                </c:pt>
                <c:pt idx="7962">
                  <c:v>200.92209600000001</c:v>
                </c:pt>
                <c:pt idx="7963">
                  <c:v>201.03760800000001</c:v>
                </c:pt>
                <c:pt idx="7964">
                  <c:v>201.04803799999999</c:v>
                </c:pt>
                <c:pt idx="7965">
                  <c:v>201.001183</c:v>
                </c:pt>
                <c:pt idx="7966">
                  <c:v>200.92971900000001</c:v>
                </c:pt>
                <c:pt idx="7967">
                  <c:v>201.29009500000001</c:v>
                </c:pt>
                <c:pt idx="7968">
                  <c:v>200.89678499999999</c:v>
                </c:pt>
                <c:pt idx="7969">
                  <c:v>200.83508</c:v>
                </c:pt>
                <c:pt idx="7970">
                  <c:v>200.66122799999999</c:v>
                </c:pt>
                <c:pt idx="7971">
                  <c:v>200.76903200000001</c:v>
                </c:pt>
                <c:pt idx="7972">
                  <c:v>200.78191799999999</c:v>
                </c:pt>
                <c:pt idx="7973">
                  <c:v>200.99131</c:v>
                </c:pt>
                <c:pt idx="7974">
                  <c:v>201.11044100000001</c:v>
                </c:pt>
                <c:pt idx="7975">
                  <c:v>201.469437</c:v>
                </c:pt>
                <c:pt idx="7976">
                  <c:v>201.13937899999999</c:v>
                </c:pt>
                <c:pt idx="7977">
                  <c:v>201.298733</c:v>
                </c:pt>
                <c:pt idx="7978">
                  <c:v>201.48818600000001</c:v>
                </c:pt>
                <c:pt idx="7979">
                  <c:v>201.19273000000001</c:v>
                </c:pt>
                <c:pt idx="7980">
                  <c:v>201.12104500000001</c:v>
                </c:pt>
                <c:pt idx="7981">
                  <c:v>201.50196700000001</c:v>
                </c:pt>
                <c:pt idx="7982">
                  <c:v>201.33268799999999</c:v>
                </c:pt>
                <c:pt idx="7983">
                  <c:v>201.330277</c:v>
                </c:pt>
                <c:pt idx="7984">
                  <c:v>201.28629100000001</c:v>
                </c:pt>
                <c:pt idx="7985">
                  <c:v>201.15032400000001</c:v>
                </c:pt>
                <c:pt idx="7986">
                  <c:v>201.59632999999999</c:v>
                </c:pt>
                <c:pt idx="7987">
                  <c:v>201.470168</c:v>
                </c:pt>
                <c:pt idx="7988">
                  <c:v>201.401702</c:v>
                </c:pt>
                <c:pt idx="7989">
                  <c:v>201.57503199999999</c:v>
                </c:pt>
                <c:pt idx="7990">
                  <c:v>201.01231999999999</c:v>
                </c:pt>
                <c:pt idx="7991">
                  <c:v>201.357675</c:v>
                </c:pt>
                <c:pt idx="7992">
                  <c:v>201.21575899999999</c:v>
                </c:pt>
                <c:pt idx="7993">
                  <c:v>201.21413200000001</c:v>
                </c:pt>
                <c:pt idx="7994">
                  <c:v>201.625372</c:v>
                </c:pt>
                <c:pt idx="7995">
                  <c:v>201.68524199999999</c:v>
                </c:pt>
                <c:pt idx="7996">
                  <c:v>201.55402900000001</c:v>
                </c:pt>
                <c:pt idx="7997">
                  <c:v>201.59654900000001</c:v>
                </c:pt>
                <c:pt idx="7998">
                  <c:v>201.70749000000001</c:v>
                </c:pt>
                <c:pt idx="7999">
                  <c:v>201.72185999999999</c:v>
                </c:pt>
                <c:pt idx="8000">
                  <c:v>201.53986699999999</c:v>
                </c:pt>
                <c:pt idx="8001">
                  <c:v>201.74432400000001</c:v>
                </c:pt>
                <c:pt idx="8002">
                  <c:v>201.72774799999999</c:v>
                </c:pt>
                <c:pt idx="8003">
                  <c:v>201.23488800000001</c:v>
                </c:pt>
                <c:pt idx="8004">
                  <c:v>201.40110200000001</c:v>
                </c:pt>
                <c:pt idx="8005">
                  <c:v>201.49890099999999</c:v>
                </c:pt>
                <c:pt idx="8006">
                  <c:v>201.730673</c:v>
                </c:pt>
                <c:pt idx="8007">
                  <c:v>201.71385900000001</c:v>
                </c:pt>
                <c:pt idx="8008">
                  <c:v>201.611265</c:v>
                </c:pt>
                <c:pt idx="8009">
                  <c:v>201.96429800000001</c:v>
                </c:pt>
                <c:pt idx="8010">
                  <c:v>202.14000799999999</c:v>
                </c:pt>
                <c:pt idx="8011">
                  <c:v>202.206277</c:v>
                </c:pt>
                <c:pt idx="8012">
                  <c:v>201.96538200000001</c:v>
                </c:pt>
                <c:pt idx="8013">
                  <c:v>201.660729</c:v>
                </c:pt>
                <c:pt idx="8014">
                  <c:v>202.38876500000001</c:v>
                </c:pt>
                <c:pt idx="8015">
                  <c:v>201.93803199999999</c:v>
                </c:pt>
                <c:pt idx="8016">
                  <c:v>202.26159200000001</c:v>
                </c:pt>
                <c:pt idx="8017">
                  <c:v>202.257396</c:v>
                </c:pt>
                <c:pt idx="8018">
                  <c:v>202.216331</c:v>
                </c:pt>
                <c:pt idx="8019">
                  <c:v>202.29920999999999</c:v>
                </c:pt>
                <c:pt idx="8020">
                  <c:v>202.259838</c:v>
                </c:pt>
                <c:pt idx="8021">
                  <c:v>202.099062</c:v>
                </c:pt>
                <c:pt idx="8022">
                  <c:v>202.34125499999999</c:v>
                </c:pt>
                <c:pt idx="8023">
                  <c:v>202.39989800000001</c:v>
                </c:pt>
                <c:pt idx="8024">
                  <c:v>202.600256</c:v>
                </c:pt>
                <c:pt idx="8025">
                  <c:v>202.60421199999999</c:v>
                </c:pt>
                <c:pt idx="8026">
                  <c:v>202.83096399999999</c:v>
                </c:pt>
                <c:pt idx="8027">
                  <c:v>202.643506</c:v>
                </c:pt>
                <c:pt idx="8028">
                  <c:v>202.74685600000001</c:v>
                </c:pt>
                <c:pt idx="8029">
                  <c:v>202.60317599999999</c:v>
                </c:pt>
                <c:pt idx="8030">
                  <c:v>202.45538500000001</c:v>
                </c:pt>
                <c:pt idx="8031">
                  <c:v>202.390683</c:v>
                </c:pt>
                <c:pt idx="8032">
                  <c:v>202.428912</c:v>
                </c:pt>
                <c:pt idx="8033">
                  <c:v>202.53873100000001</c:v>
                </c:pt>
                <c:pt idx="8034">
                  <c:v>202.64202900000001</c:v>
                </c:pt>
                <c:pt idx="8035">
                  <c:v>202.65575899999999</c:v>
                </c:pt>
                <c:pt idx="8036">
                  <c:v>202.77644699999999</c:v>
                </c:pt>
                <c:pt idx="8037">
                  <c:v>202.40712500000001</c:v>
                </c:pt>
                <c:pt idx="8038">
                  <c:v>202.78450100000001</c:v>
                </c:pt>
                <c:pt idx="8039">
                  <c:v>202.944345</c:v>
                </c:pt>
                <c:pt idx="8040">
                  <c:v>202.80402900000001</c:v>
                </c:pt>
                <c:pt idx="8041">
                  <c:v>202.76287600000001</c:v>
                </c:pt>
                <c:pt idx="8042">
                  <c:v>203.154698</c:v>
                </c:pt>
                <c:pt idx="8043">
                  <c:v>202.81806499999999</c:v>
                </c:pt>
                <c:pt idx="8044">
                  <c:v>202.91090299999999</c:v>
                </c:pt>
                <c:pt idx="8045">
                  <c:v>202.703532</c:v>
                </c:pt>
                <c:pt idx="8046">
                  <c:v>202.77569199999999</c:v>
                </c:pt>
                <c:pt idx="8047">
                  <c:v>203.01258000000001</c:v>
                </c:pt>
                <c:pt idx="8048">
                  <c:v>202.947676</c:v>
                </c:pt>
                <c:pt idx="8049">
                  <c:v>203.24992399999999</c:v>
                </c:pt>
                <c:pt idx="8050">
                  <c:v>202.82513499999999</c:v>
                </c:pt>
                <c:pt idx="8051">
                  <c:v>202.73617200000001</c:v>
                </c:pt>
                <c:pt idx="8052">
                  <c:v>202.96220299999999</c:v>
                </c:pt>
                <c:pt idx="8053">
                  <c:v>202.81297599999999</c:v>
                </c:pt>
                <c:pt idx="8054">
                  <c:v>202.89917199999999</c:v>
                </c:pt>
                <c:pt idx="8055">
                  <c:v>202.77973</c:v>
                </c:pt>
                <c:pt idx="8056">
                  <c:v>203.188106</c:v>
                </c:pt>
                <c:pt idx="8057">
                  <c:v>203.239777</c:v>
                </c:pt>
                <c:pt idx="8058">
                  <c:v>203.145276</c:v>
                </c:pt>
                <c:pt idx="8059">
                  <c:v>203.48447899999999</c:v>
                </c:pt>
                <c:pt idx="8060">
                  <c:v>203.124304</c:v>
                </c:pt>
                <c:pt idx="8061">
                  <c:v>203.169172</c:v>
                </c:pt>
                <c:pt idx="8062">
                  <c:v>203.37338</c:v>
                </c:pt>
                <c:pt idx="8063">
                  <c:v>203.040018</c:v>
                </c:pt>
                <c:pt idx="8064">
                  <c:v>203.13323700000001</c:v>
                </c:pt>
                <c:pt idx="8065">
                  <c:v>203.44192200000001</c:v>
                </c:pt>
                <c:pt idx="8066">
                  <c:v>203.406452</c:v>
                </c:pt>
                <c:pt idx="8067">
                  <c:v>203.512291</c:v>
                </c:pt>
                <c:pt idx="8068">
                  <c:v>203.24284700000001</c:v>
                </c:pt>
                <c:pt idx="8069">
                  <c:v>203.72817499999999</c:v>
                </c:pt>
                <c:pt idx="8070">
                  <c:v>203.32568599999999</c:v>
                </c:pt>
                <c:pt idx="8071">
                  <c:v>203.631168</c:v>
                </c:pt>
                <c:pt idx="8072">
                  <c:v>203.830962</c:v>
                </c:pt>
                <c:pt idx="8073">
                  <c:v>203.747827</c:v>
                </c:pt>
                <c:pt idx="8074">
                  <c:v>204.01908599999999</c:v>
                </c:pt>
                <c:pt idx="8075">
                  <c:v>203.798991</c:v>
                </c:pt>
                <c:pt idx="8076">
                  <c:v>203.63818800000001</c:v>
                </c:pt>
                <c:pt idx="8077">
                  <c:v>203.88371100000001</c:v>
                </c:pt>
                <c:pt idx="8078">
                  <c:v>203.43947800000001</c:v>
                </c:pt>
                <c:pt idx="8079">
                  <c:v>203.805026</c:v>
                </c:pt>
                <c:pt idx="8080">
                  <c:v>203.91299799999999</c:v>
                </c:pt>
                <c:pt idx="8081">
                  <c:v>203.74594400000001</c:v>
                </c:pt>
                <c:pt idx="8082">
                  <c:v>203.92398299999999</c:v>
                </c:pt>
                <c:pt idx="8083">
                  <c:v>203.64695399999999</c:v>
                </c:pt>
                <c:pt idx="8084">
                  <c:v>203.70927599999999</c:v>
                </c:pt>
                <c:pt idx="8085">
                  <c:v>203.47563400000001</c:v>
                </c:pt>
                <c:pt idx="8086">
                  <c:v>203.740182</c:v>
                </c:pt>
                <c:pt idx="8087">
                  <c:v>203.69242</c:v>
                </c:pt>
                <c:pt idx="8088">
                  <c:v>203.58871300000001</c:v>
                </c:pt>
                <c:pt idx="8089">
                  <c:v>204.036348</c:v>
                </c:pt>
                <c:pt idx="8090">
                  <c:v>203.84874199999999</c:v>
                </c:pt>
                <c:pt idx="8091">
                  <c:v>203.584856</c:v>
                </c:pt>
                <c:pt idx="8092">
                  <c:v>203.59709599999999</c:v>
                </c:pt>
                <c:pt idx="8093">
                  <c:v>203.69961900000001</c:v>
                </c:pt>
                <c:pt idx="8094">
                  <c:v>204.16947200000001</c:v>
                </c:pt>
                <c:pt idx="8095">
                  <c:v>203.99812600000001</c:v>
                </c:pt>
                <c:pt idx="8096">
                  <c:v>204.06855100000001</c:v>
                </c:pt>
                <c:pt idx="8097">
                  <c:v>204.374303</c:v>
                </c:pt>
                <c:pt idx="8098">
                  <c:v>204.205445</c:v>
                </c:pt>
                <c:pt idx="8099">
                  <c:v>203.80677</c:v>
                </c:pt>
                <c:pt idx="8100">
                  <c:v>204.0489</c:v>
                </c:pt>
                <c:pt idx="8101">
                  <c:v>204.17195899999999</c:v>
                </c:pt>
                <c:pt idx="8102">
                  <c:v>204.13025099999999</c:v>
                </c:pt>
                <c:pt idx="8103">
                  <c:v>203.903064</c:v>
                </c:pt>
                <c:pt idx="8104">
                  <c:v>204.31038699999999</c:v>
                </c:pt>
                <c:pt idx="8105">
                  <c:v>204.41739899999999</c:v>
                </c:pt>
                <c:pt idx="8106">
                  <c:v>204.44236699999999</c:v>
                </c:pt>
                <c:pt idx="8107">
                  <c:v>204.321145</c:v>
                </c:pt>
                <c:pt idx="8108">
                  <c:v>204.13319899999999</c:v>
                </c:pt>
                <c:pt idx="8109">
                  <c:v>204.72488899999999</c:v>
                </c:pt>
                <c:pt idx="8110">
                  <c:v>204.68974399999999</c:v>
                </c:pt>
                <c:pt idx="8111">
                  <c:v>204.531263</c:v>
                </c:pt>
                <c:pt idx="8112">
                  <c:v>204.722511</c:v>
                </c:pt>
                <c:pt idx="8113">
                  <c:v>204.27777</c:v>
                </c:pt>
                <c:pt idx="8114">
                  <c:v>204.39026100000001</c:v>
                </c:pt>
                <c:pt idx="8115">
                  <c:v>204.193658</c:v>
                </c:pt>
                <c:pt idx="8116">
                  <c:v>204.56646000000001</c:v>
                </c:pt>
                <c:pt idx="8117">
                  <c:v>204.257542</c:v>
                </c:pt>
                <c:pt idx="8118">
                  <c:v>204.490757</c:v>
                </c:pt>
                <c:pt idx="8119">
                  <c:v>204.75370100000001</c:v>
                </c:pt>
                <c:pt idx="8120">
                  <c:v>204.665524</c:v>
                </c:pt>
                <c:pt idx="8121">
                  <c:v>204.46208799999999</c:v>
                </c:pt>
                <c:pt idx="8122">
                  <c:v>204.858203</c:v>
                </c:pt>
                <c:pt idx="8123">
                  <c:v>204.652851</c:v>
                </c:pt>
                <c:pt idx="8124">
                  <c:v>204.624157</c:v>
                </c:pt>
                <c:pt idx="8125">
                  <c:v>204.82285400000001</c:v>
                </c:pt>
                <c:pt idx="8126">
                  <c:v>204.49807200000001</c:v>
                </c:pt>
                <c:pt idx="8127">
                  <c:v>205.05941300000001</c:v>
                </c:pt>
                <c:pt idx="8128">
                  <c:v>204.88626600000001</c:v>
                </c:pt>
                <c:pt idx="8129">
                  <c:v>205.08355299999999</c:v>
                </c:pt>
                <c:pt idx="8130">
                  <c:v>205.23994400000001</c:v>
                </c:pt>
                <c:pt idx="8131">
                  <c:v>204.76659100000001</c:v>
                </c:pt>
                <c:pt idx="8132">
                  <c:v>205.13254000000001</c:v>
                </c:pt>
                <c:pt idx="8133">
                  <c:v>204.975753</c:v>
                </c:pt>
                <c:pt idx="8134">
                  <c:v>204.99760000000001</c:v>
                </c:pt>
                <c:pt idx="8135">
                  <c:v>205.00937999999999</c:v>
                </c:pt>
                <c:pt idx="8136">
                  <c:v>204.892518</c:v>
                </c:pt>
                <c:pt idx="8137">
                  <c:v>205.070291</c:v>
                </c:pt>
                <c:pt idx="8138">
                  <c:v>204.74989099999999</c:v>
                </c:pt>
                <c:pt idx="8139">
                  <c:v>205.10184000000001</c:v>
                </c:pt>
                <c:pt idx="8140">
                  <c:v>205.302008</c:v>
                </c:pt>
                <c:pt idx="8141">
                  <c:v>205.35565199999999</c:v>
                </c:pt>
                <c:pt idx="8142">
                  <c:v>205.198711</c:v>
                </c:pt>
                <c:pt idx="8143">
                  <c:v>205.2191</c:v>
                </c:pt>
                <c:pt idx="8144">
                  <c:v>205.58854400000001</c:v>
                </c:pt>
                <c:pt idx="8145">
                  <c:v>205.51670200000001</c:v>
                </c:pt>
                <c:pt idx="8146">
                  <c:v>205.59558899999999</c:v>
                </c:pt>
                <c:pt idx="8147">
                  <c:v>205.759916</c:v>
                </c:pt>
                <c:pt idx="8148">
                  <c:v>205.43296000000001</c:v>
                </c:pt>
                <c:pt idx="8149">
                  <c:v>205.665291</c:v>
                </c:pt>
                <c:pt idx="8150">
                  <c:v>205.27934300000001</c:v>
                </c:pt>
                <c:pt idx="8151">
                  <c:v>205.51272900000001</c:v>
                </c:pt>
                <c:pt idx="8152">
                  <c:v>205.751328</c:v>
                </c:pt>
                <c:pt idx="8153">
                  <c:v>205.387912</c:v>
                </c:pt>
                <c:pt idx="8154">
                  <c:v>205.45980499999999</c:v>
                </c:pt>
                <c:pt idx="8155">
                  <c:v>205.33718200000001</c:v>
                </c:pt>
                <c:pt idx="8156">
                  <c:v>205.14886100000001</c:v>
                </c:pt>
                <c:pt idx="8157">
                  <c:v>205.88978499999999</c:v>
                </c:pt>
                <c:pt idx="8158">
                  <c:v>205.61640800000001</c:v>
                </c:pt>
                <c:pt idx="8159">
                  <c:v>205.98844399999999</c:v>
                </c:pt>
                <c:pt idx="8160">
                  <c:v>205.92845299999999</c:v>
                </c:pt>
                <c:pt idx="8161">
                  <c:v>205.78011799999999</c:v>
                </c:pt>
                <c:pt idx="8162">
                  <c:v>205.44774699999999</c:v>
                </c:pt>
                <c:pt idx="8163">
                  <c:v>205.700805</c:v>
                </c:pt>
                <c:pt idx="8164">
                  <c:v>206.10678100000001</c:v>
                </c:pt>
                <c:pt idx="8165">
                  <c:v>205.93091100000001</c:v>
                </c:pt>
                <c:pt idx="8166">
                  <c:v>205.63003</c:v>
                </c:pt>
                <c:pt idx="8167">
                  <c:v>205.89729500000001</c:v>
                </c:pt>
                <c:pt idx="8168">
                  <c:v>205.826292</c:v>
                </c:pt>
                <c:pt idx="8169">
                  <c:v>206.04966400000001</c:v>
                </c:pt>
                <c:pt idx="8170">
                  <c:v>205.746285</c:v>
                </c:pt>
                <c:pt idx="8171">
                  <c:v>205.59838199999999</c:v>
                </c:pt>
                <c:pt idx="8172">
                  <c:v>205.73875799999999</c:v>
                </c:pt>
                <c:pt idx="8173">
                  <c:v>205.92694599999999</c:v>
                </c:pt>
                <c:pt idx="8174">
                  <c:v>206.33721800000001</c:v>
                </c:pt>
                <c:pt idx="8175">
                  <c:v>206.32909599999999</c:v>
                </c:pt>
                <c:pt idx="8176">
                  <c:v>206.10538</c:v>
                </c:pt>
                <c:pt idx="8177">
                  <c:v>206.51843700000001</c:v>
                </c:pt>
                <c:pt idx="8178">
                  <c:v>206.48586800000001</c:v>
                </c:pt>
                <c:pt idx="8179">
                  <c:v>206.49237600000001</c:v>
                </c:pt>
                <c:pt idx="8180">
                  <c:v>206.478024</c:v>
                </c:pt>
                <c:pt idx="8181">
                  <c:v>206.67938799999999</c:v>
                </c:pt>
                <c:pt idx="8182">
                  <c:v>206.89181500000001</c:v>
                </c:pt>
                <c:pt idx="8183">
                  <c:v>206.636685</c:v>
                </c:pt>
                <c:pt idx="8184">
                  <c:v>206.468175</c:v>
                </c:pt>
                <c:pt idx="8185">
                  <c:v>206.39021</c:v>
                </c:pt>
                <c:pt idx="8186">
                  <c:v>206.104859</c:v>
                </c:pt>
                <c:pt idx="8187">
                  <c:v>206.350526</c:v>
                </c:pt>
                <c:pt idx="8188">
                  <c:v>206.269068</c:v>
                </c:pt>
                <c:pt idx="8189">
                  <c:v>206.308639</c:v>
                </c:pt>
                <c:pt idx="8190">
                  <c:v>206.56708900000001</c:v>
                </c:pt>
                <c:pt idx="8191">
                  <c:v>206.24788100000001</c:v>
                </c:pt>
                <c:pt idx="8192">
                  <c:v>206.45131499999999</c:v>
                </c:pt>
                <c:pt idx="8193">
                  <c:v>206.203057</c:v>
                </c:pt>
                <c:pt idx="8194">
                  <c:v>206.31374</c:v>
                </c:pt>
                <c:pt idx="8195">
                  <c:v>205.91198600000001</c:v>
                </c:pt>
                <c:pt idx="8196">
                  <c:v>206.281767</c:v>
                </c:pt>
                <c:pt idx="8197">
                  <c:v>206.214843</c:v>
                </c:pt>
                <c:pt idx="8198">
                  <c:v>206.31437500000001</c:v>
                </c:pt>
                <c:pt idx="8199">
                  <c:v>206.284076</c:v>
                </c:pt>
                <c:pt idx="8200">
                  <c:v>206.43002200000001</c:v>
                </c:pt>
                <c:pt idx="8201">
                  <c:v>206.89921100000001</c:v>
                </c:pt>
                <c:pt idx="8202">
                  <c:v>207.128095</c:v>
                </c:pt>
                <c:pt idx="8203">
                  <c:v>206.88716299999999</c:v>
                </c:pt>
                <c:pt idx="8204">
                  <c:v>206.85747900000001</c:v>
                </c:pt>
                <c:pt idx="8205">
                  <c:v>206.87975599999999</c:v>
                </c:pt>
                <c:pt idx="8206">
                  <c:v>206.62197900000001</c:v>
                </c:pt>
                <c:pt idx="8207">
                  <c:v>206.876181</c:v>
                </c:pt>
                <c:pt idx="8208">
                  <c:v>206.965521</c:v>
                </c:pt>
                <c:pt idx="8209">
                  <c:v>206.945335</c:v>
                </c:pt>
                <c:pt idx="8210">
                  <c:v>207.009703</c:v>
                </c:pt>
                <c:pt idx="8211">
                  <c:v>206.97841099999999</c:v>
                </c:pt>
                <c:pt idx="8212">
                  <c:v>207.183717</c:v>
                </c:pt>
                <c:pt idx="8213">
                  <c:v>207.06307899999999</c:v>
                </c:pt>
                <c:pt idx="8214">
                  <c:v>207.23201900000001</c:v>
                </c:pt>
                <c:pt idx="8215">
                  <c:v>206.74983</c:v>
                </c:pt>
                <c:pt idx="8216">
                  <c:v>206.766988</c:v>
                </c:pt>
                <c:pt idx="8217">
                  <c:v>207.28587200000001</c:v>
                </c:pt>
                <c:pt idx="8218">
                  <c:v>207.13163800000001</c:v>
                </c:pt>
                <c:pt idx="8219">
                  <c:v>207.15335099999999</c:v>
                </c:pt>
                <c:pt idx="8220">
                  <c:v>207.35441599999999</c:v>
                </c:pt>
                <c:pt idx="8221">
                  <c:v>207.40710200000001</c:v>
                </c:pt>
                <c:pt idx="8222">
                  <c:v>207.25261</c:v>
                </c:pt>
                <c:pt idx="8223">
                  <c:v>207.415299</c:v>
                </c:pt>
                <c:pt idx="8224">
                  <c:v>207.60264699999999</c:v>
                </c:pt>
                <c:pt idx="8225">
                  <c:v>207.40592599999999</c:v>
                </c:pt>
                <c:pt idx="8226">
                  <c:v>206.97019700000001</c:v>
                </c:pt>
                <c:pt idx="8227">
                  <c:v>207.283941</c:v>
                </c:pt>
                <c:pt idx="8228">
                  <c:v>207.10279800000001</c:v>
                </c:pt>
                <c:pt idx="8229">
                  <c:v>207.513768</c:v>
                </c:pt>
                <c:pt idx="8230">
                  <c:v>207.302424</c:v>
                </c:pt>
                <c:pt idx="8231">
                  <c:v>207.666684</c:v>
                </c:pt>
                <c:pt idx="8232">
                  <c:v>207.66754800000001</c:v>
                </c:pt>
                <c:pt idx="8233">
                  <c:v>207.58029199999999</c:v>
                </c:pt>
                <c:pt idx="8234">
                  <c:v>207.607168</c:v>
                </c:pt>
                <c:pt idx="8235">
                  <c:v>207.46294800000001</c:v>
                </c:pt>
                <c:pt idx="8236">
                  <c:v>207.42075399999999</c:v>
                </c:pt>
                <c:pt idx="8237">
                  <c:v>207.509748</c:v>
                </c:pt>
                <c:pt idx="8238">
                  <c:v>207.549431</c:v>
                </c:pt>
                <c:pt idx="8239">
                  <c:v>207.39797300000001</c:v>
                </c:pt>
                <c:pt idx="8240">
                  <c:v>207.49498600000001</c:v>
                </c:pt>
                <c:pt idx="8241">
                  <c:v>207.27486099999999</c:v>
                </c:pt>
                <c:pt idx="8242">
                  <c:v>207.88904299999999</c:v>
                </c:pt>
                <c:pt idx="8243">
                  <c:v>207.32514800000001</c:v>
                </c:pt>
                <c:pt idx="8244">
                  <c:v>208.110255</c:v>
                </c:pt>
                <c:pt idx="8245">
                  <c:v>207.77201400000001</c:v>
                </c:pt>
                <c:pt idx="8246">
                  <c:v>207.54934800000001</c:v>
                </c:pt>
                <c:pt idx="8247">
                  <c:v>207.91524200000001</c:v>
                </c:pt>
                <c:pt idx="8248">
                  <c:v>207.75470200000001</c:v>
                </c:pt>
                <c:pt idx="8249">
                  <c:v>208.060992</c:v>
                </c:pt>
                <c:pt idx="8250">
                  <c:v>207.99462800000001</c:v>
                </c:pt>
                <c:pt idx="8251">
                  <c:v>208.02011899999999</c:v>
                </c:pt>
                <c:pt idx="8252">
                  <c:v>208.45173299999999</c:v>
                </c:pt>
                <c:pt idx="8253">
                  <c:v>208.163568</c:v>
                </c:pt>
                <c:pt idx="8254">
                  <c:v>207.991849</c:v>
                </c:pt>
                <c:pt idx="8255">
                  <c:v>208.16113000000001</c:v>
                </c:pt>
                <c:pt idx="8256">
                  <c:v>207.82006699999999</c:v>
                </c:pt>
                <c:pt idx="8257">
                  <c:v>208.05683999999999</c:v>
                </c:pt>
                <c:pt idx="8258">
                  <c:v>208.08363</c:v>
                </c:pt>
                <c:pt idx="8259">
                  <c:v>208.303067</c:v>
                </c:pt>
                <c:pt idx="8260">
                  <c:v>208.04001099999999</c:v>
                </c:pt>
                <c:pt idx="8261">
                  <c:v>208.13507999999999</c:v>
                </c:pt>
                <c:pt idx="8262">
                  <c:v>208.26534000000001</c:v>
                </c:pt>
                <c:pt idx="8263">
                  <c:v>207.91068799999999</c:v>
                </c:pt>
                <c:pt idx="8264">
                  <c:v>208.48063500000001</c:v>
                </c:pt>
                <c:pt idx="8265">
                  <c:v>208.49885499999999</c:v>
                </c:pt>
                <c:pt idx="8266">
                  <c:v>208.282173</c:v>
                </c:pt>
                <c:pt idx="8267">
                  <c:v>208.785357</c:v>
                </c:pt>
                <c:pt idx="8268">
                  <c:v>208.43895599999999</c:v>
                </c:pt>
                <c:pt idx="8269">
                  <c:v>208.51428999999999</c:v>
                </c:pt>
                <c:pt idx="8270">
                  <c:v>208.59296599999999</c:v>
                </c:pt>
                <c:pt idx="8271">
                  <c:v>208.59580500000001</c:v>
                </c:pt>
                <c:pt idx="8272">
                  <c:v>208.612888</c:v>
                </c:pt>
                <c:pt idx="8273">
                  <c:v>208.48710399999999</c:v>
                </c:pt>
                <c:pt idx="8274">
                  <c:v>208.422337</c:v>
                </c:pt>
                <c:pt idx="8275">
                  <c:v>208.62021899999999</c:v>
                </c:pt>
                <c:pt idx="8276">
                  <c:v>208.35114200000001</c:v>
                </c:pt>
                <c:pt idx="8277">
                  <c:v>208.54356300000001</c:v>
                </c:pt>
                <c:pt idx="8278">
                  <c:v>208.60996900000001</c:v>
                </c:pt>
                <c:pt idx="8279">
                  <c:v>208.88862</c:v>
                </c:pt>
                <c:pt idx="8280">
                  <c:v>209.00921099999999</c:v>
                </c:pt>
                <c:pt idx="8281">
                  <c:v>208.67471900000001</c:v>
                </c:pt>
                <c:pt idx="8282">
                  <c:v>209.05896300000001</c:v>
                </c:pt>
                <c:pt idx="8283">
                  <c:v>208.95509300000001</c:v>
                </c:pt>
                <c:pt idx="8284">
                  <c:v>208.88680500000001</c:v>
                </c:pt>
                <c:pt idx="8285">
                  <c:v>209.010919</c:v>
                </c:pt>
                <c:pt idx="8286">
                  <c:v>209.06368900000001</c:v>
                </c:pt>
                <c:pt idx="8287">
                  <c:v>209.07954899999999</c:v>
                </c:pt>
                <c:pt idx="8288">
                  <c:v>208.58615599999999</c:v>
                </c:pt>
                <c:pt idx="8289">
                  <c:v>208.818263</c:v>
                </c:pt>
                <c:pt idx="8290">
                  <c:v>209.077099</c:v>
                </c:pt>
                <c:pt idx="8291">
                  <c:v>208.815527</c:v>
                </c:pt>
                <c:pt idx="8292">
                  <c:v>209.129615</c:v>
                </c:pt>
                <c:pt idx="8293">
                  <c:v>209.06037699999999</c:v>
                </c:pt>
                <c:pt idx="8294">
                  <c:v>209.262021</c:v>
                </c:pt>
                <c:pt idx="8295">
                  <c:v>209.40352999999999</c:v>
                </c:pt>
                <c:pt idx="8296">
                  <c:v>208.89204599999999</c:v>
                </c:pt>
                <c:pt idx="8297">
                  <c:v>209.21850000000001</c:v>
                </c:pt>
                <c:pt idx="8298">
                  <c:v>208.92344600000001</c:v>
                </c:pt>
                <c:pt idx="8299">
                  <c:v>209.153809</c:v>
                </c:pt>
                <c:pt idx="8300">
                  <c:v>209.12803199999999</c:v>
                </c:pt>
                <c:pt idx="8301">
                  <c:v>208.99513400000001</c:v>
                </c:pt>
                <c:pt idx="8302">
                  <c:v>209.30409499999999</c:v>
                </c:pt>
                <c:pt idx="8303">
                  <c:v>209.12049099999999</c:v>
                </c:pt>
                <c:pt idx="8304">
                  <c:v>209.231955</c:v>
                </c:pt>
                <c:pt idx="8305">
                  <c:v>209.01077599999999</c:v>
                </c:pt>
                <c:pt idx="8306">
                  <c:v>209.28035399999999</c:v>
                </c:pt>
                <c:pt idx="8307">
                  <c:v>209.697551</c:v>
                </c:pt>
                <c:pt idx="8308">
                  <c:v>209.46082000000001</c:v>
                </c:pt>
                <c:pt idx="8309">
                  <c:v>209.569591</c:v>
                </c:pt>
                <c:pt idx="8310">
                  <c:v>209.33120199999999</c:v>
                </c:pt>
                <c:pt idx="8311">
                  <c:v>209.04321200000001</c:v>
                </c:pt>
                <c:pt idx="8312">
                  <c:v>209.63593900000001</c:v>
                </c:pt>
                <c:pt idx="8313">
                  <c:v>209.62080900000001</c:v>
                </c:pt>
                <c:pt idx="8314">
                  <c:v>209.56343100000001</c:v>
                </c:pt>
                <c:pt idx="8315">
                  <c:v>209.481527</c:v>
                </c:pt>
                <c:pt idx="8316">
                  <c:v>209.650218</c:v>
                </c:pt>
                <c:pt idx="8317">
                  <c:v>209.86704499999999</c:v>
                </c:pt>
                <c:pt idx="8318">
                  <c:v>209.81142299999999</c:v>
                </c:pt>
                <c:pt idx="8319">
                  <c:v>209.74956599999999</c:v>
                </c:pt>
                <c:pt idx="8320">
                  <c:v>209.91088400000001</c:v>
                </c:pt>
                <c:pt idx="8321">
                  <c:v>209.614745</c:v>
                </c:pt>
                <c:pt idx="8322">
                  <c:v>209.86318600000001</c:v>
                </c:pt>
                <c:pt idx="8323">
                  <c:v>209.76625300000001</c:v>
                </c:pt>
                <c:pt idx="8324">
                  <c:v>209.610795</c:v>
                </c:pt>
                <c:pt idx="8325">
                  <c:v>209.34449499999999</c:v>
                </c:pt>
                <c:pt idx="8326">
                  <c:v>209.55547000000001</c:v>
                </c:pt>
                <c:pt idx="8327">
                  <c:v>209.93828500000001</c:v>
                </c:pt>
                <c:pt idx="8328">
                  <c:v>209.90924699999999</c:v>
                </c:pt>
                <c:pt idx="8329">
                  <c:v>209.975615</c:v>
                </c:pt>
                <c:pt idx="8330">
                  <c:v>210.232744</c:v>
                </c:pt>
                <c:pt idx="8331">
                  <c:v>210.20260099999999</c:v>
                </c:pt>
                <c:pt idx="8332">
                  <c:v>210.40207000000001</c:v>
                </c:pt>
                <c:pt idx="8333">
                  <c:v>210.124054</c:v>
                </c:pt>
                <c:pt idx="8334">
                  <c:v>210.02791400000001</c:v>
                </c:pt>
                <c:pt idx="8335">
                  <c:v>210.435642</c:v>
                </c:pt>
                <c:pt idx="8336">
                  <c:v>210.20203000000001</c:v>
                </c:pt>
                <c:pt idx="8337">
                  <c:v>210.21390199999999</c:v>
                </c:pt>
                <c:pt idx="8338">
                  <c:v>210.163589</c:v>
                </c:pt>
                <c:pt idx="8339">
                  <c:v>209.94506899999999</c:v>
                </c:pt>
                <c:pt idx="8340">
                  <c:v>210.29567900000001</c:v>
                </c:pt>
                <c:pt idx="8341">
                  <c:v>209.97887700000001</c:v>
                </c:pt>
                <c:pt idx="8342">
                  <c:v>210.38709499999999</c:v>
                </c:pt>
                <c:pt idx="8343">
                  <c:v>210.04477499999999</c:v>
                </c:pt>
                <c:pt idx="8344">
                  <c:v>210.03250800000001</c:v>
                </c:pt>
                <c:pt idx="8345">
                  <c:v>210.46936299999999</c:v>
                </c:pt>
                <c:pt idx="8346">
                  <c:v>210.23828499999999</c:v>
                </c:pt>
                <c:pt idx="8347">
                  <c:v>210.418554</c:v>
                </c:pt>
                <c:pt idx="8348">
                  <c:v>210.51745600000001</c:v>
                </c:pt>
                <c:pt idx="8349">
                  <c:v>210.51481100000001</c:v>
                </c:pt>
                <c:pt idx="8350">
                  <c:v>210.53066899999999</c:v>
                </c:pt>
                <c:pt idx="8351">
                  <c:v>210.43780899999999</c:v>
                </c:pt>
                <c:pt idx="8352">
                  <c:v>210.728996</c:v>
                </c:pt>
                <c:pt idx="8353">
                  <c:v>210.38025500000001</c:v>
                </c:pt>
                <c:pt idx="8354">
                  <c:v>210.30676099999999</c:v>
                </c:pt>
                <c:pt idx="8355">
                  <c:v>210.41320400000001</c:v>
                </c:pt>
                <c:pt idx="8356">
                  <c:v>210.338525</c:v>
                </c:pt>
                <c:pt idx="8357">
                  <c:v>210.722769</c:v>
                </c:pt>
                <c:pt idx="8358">
                  <c:v>210.505144</c:v>
                </c:pt>
                <c:pt idx="8359">
                  <c:v>210.54271399999999</c:v>
                </c:pt>
                <c:pt idx="8360">
                  <c:v>210.82211599999999</c:v>
                </c:pt>
                <c:pt idx="8361">
                  <c:v>210.76270099999999</c:v>
                </c:pt>
                <c:pt idx="8362">
                  <c:v>210.660425</c:v>
                </c:pt>
                <c:pt idx="8363">
                  <c:v>210.561846</c:v>
                </c:pt>
                <c:pt idx="8364">
                  <c:v>210.52641499999999</c:v>
                </c:pt>
                <c:pt idx="8365">
                  <c:v>210.84973199999999</c:v>
                </c:pt>
                <c:pt idx="8366">
                  <c:v>210.999864</c:v>
                </c:pt>
                <c:pt idx="8367">
                  <c:v>211.15893299999999</c:v>
                </c:pt>
                <c:pt idx="8368">
                  <c:v>211.28874500000001</c:v>
                </c:pt>
                <c:pt idx="8369">
                  <c:v>211.11368899999999</c:v>
                </c:pt>
                <c:pt idx="8370">
                  <c:v>211.25706500000001</c:v>
                </c:pt>
                <c:pt idx="8371">
                  <c:v>211.144092</c:v>
                </c:pt>
                <c:pt idx="8372">
                  <c:v>210.70209399999999</c:v>
                </c:pt>
                <c:pt idx="8373">
                  <c:v>210.98636400000001</c:v>
                </c:pt>
                <c:pt idx="8374">
                  <c:v>210.87311500000001</c:v>
                </c:pt>
                <c:pt idx="8375">
                  <c:v>210.857617</c:v>
                </c:pt>
                <c:pt idx="8376">
                  <c:v>211.073049</c:v>
                </c:pt>
                <c:pt idx="8377">
                  <c:v>211.241185</c:v>
                </c:pt>
                <c:pt idx="8378">
                  <c:v>211.00750500000001</c:v>
                </c:pt>
                <c:pt idx="8379">
                  <c:v>211.25360000000001</c:v>
                </c:pt>
                <c:pt idx="8380">
                  <c:v>211.10995600000001</c:v>
                </c:pt>
                <c:pt idx="8381">
                  <c:v>210.598794</c:v>
                </c:pt>
                <c:pt idx="8382">
                  <c:v>211.40495200000001</c:v>
                </c:pt>
                <c:pt idx="8383">
                  <c:v>211.36565100000001</c:v>
                </c:pt>
                <c:pt idx="8384">
                  <c:v>211.23142100000001</c:v>
                </c:pt>
                <c:pt idx="8385">
                  <c:v>211.42268300000001</c:v>
                </c:pt>
                <c:pt idx="8386">
                  <c:v>211.349276</c:v>
                </c:pt>
                <c:pt idx="8387">
                  <c:v>211.62995699999999</c:v>
                </c:pt>
                <c:pt idx="8388">
                  <c:v>211.56112899999999</c:v>
                </c:pt>
                <c:pt idx="8389">
                  <c:v>211.49381199999999</c:v>
                </c:pt>
                <c:pt idx="8390">
                  <c:v>211.34666999999999</c:v>
                </c:pt>
                <c:pt idx="8391">
                  <c:v>211.616399</c:v>
                </c:pt>
                <c:pt idx="8392">
                  <c:v>211.90367900000001</c:v>
                </c:pt>
                <c:pt idx="8393">
                  <c:v>211.638811</c:v>
                </c:pt>
                <c:pt idx="8394">
                  <c:v>211.199288</c:v>
                </c:pt>
                <c:pt idx="8395">
                  <c:v>211.18439599999999</c:v>
                </c:pt>
                <c:pt idx="8396">
                  <c:v>211.24234100000001</c:v>
                </c:pt>
                <c:pt idx="8397">
                  <c:v>211.552246</c:v>
                </c:pt>
                <c:pt idx="8398">
                  <c:v>211.57819499999999</c:v>
                </c:pt>
                <c:pt idx="8399">
                  <c:v>211.49302900000001</c:v>
                </c:pt>
                <c:pt idx="8400">
                  <c:v>211.80332799999999</c:v>
                </c:pt>
                <c:pt idx="8401">
                  <c:v>211.60068100000001</c:v>
                </c:pt>
                <c:pt idx="8402">
                  <c:v>211.48587800000001</c:v>
                </c:pt>
                <c:pt idx="8403">
                  <c:v>211.52671699999999</c:v>
                </c:pt>
                <c:pt idx="8404">
                  <c:v>211.518396</c:v>
                </c:pt>
                <c:pt idx="8405">
                  <c:v>211.75652700000001</c:v>
                </c:pt>
                <c:pt idx="8406">
                  <c:v>212.04844700000001</c:v>
                </c:pt>
                <c:pt idx="8407">
                  <c:v>212.350877</c:v>
                </c:pt>
                <c:pt idx="8408">
                  <c:v>212.06227699999999</c:v>
                </c:pt>
                <c:pt idx="8409">
                  <c:v>212.193701</c:v>
                </c:pt>
                <c:pt idx="8410">
                  <c:v>212.59881100000001</c:v>
                </c:pt>
                <c:pt idx="8411">
                  <c:v>212.28744499999999</c:v>
                </c:pt>
                <c:pt idx="8412">
                  <c:v>212.19010399999999</c:v>
                </c:pt>
                <c:pt idx="8413">
                  <c:v>212.14461900000001</c:v>
                </c:pt>
                <c:pt idx="8414">
                  <c:v>211.94209499999999</c:v>
                </c:pt>
                <c:pt idx="8415">
                  <c:v>212.036834</c:v>
                </c:pt>
                <c:pt idx="8416">
                  <c:v>211.92314099999999</c:v>
                </c:pt>
                <c:pt idx="8417">
                  <c:v>212.116951</c:v>
                </c:pt>
                <c:pt idx="8418">
                  <c:v>212.04617400000001</c:v>
                </c:pt>
                <c:pt idx="8419">
                  <c:v>212.26924299999999</c:v>
                </c:pt>
                <c:pt idx="8420">
                  <c:v>212.230796</c:v>
                </c:pt>
                <c:pt idx="8421">
                  <c:v>212.12375900000001</c:v>
                </c:pt>
                <c:pt idx="8422">
                  <c:v>212.32771099999999</c:v>
                </c:pt>
                <c:pt idx="8423">
                  <c:v>212.41605799999999</c:v>
                </c:pt>
                <c:pt idx="8424">
                  <c:v>212.40003200000001</c:v>
                </c:pt>
                <c:pt idx="8425">
                  <c:v>212.140117</c:v>
                </c:pt>
                <c:pt idx="8426">
                  <c:v>212.23488399999999</c:v>
                </c:pt>
                <c:pt idx="8427">
                  <c:v>212.50183799999999</c:v>
                </c:pt>
                <c:pt idx="8428">
                  <c:v>212.344829</c:v>
                </c:pt>
                <c:pt idx="8429">
                  <c:v>212.59898999999999</c:v>
                </c:pt>
                <c:pt idx="8430">
                  <c:v>212.844425</c:v>
                </c:pt>
                <c:pt idx="8431">
                  <c:v>212.58546799999999</c:v>
                </c:pt>
                <c:pt idx="8432">
                  <c:v>212.503309</c:v>
                </c:pt>
                <c:pt idx="8433">
                  <c:v>212.804169</c:v>
                </c:pt>
                <c:pt idx="8434">
                  <c:v>212.70381800000001</c:v>
                </c:pt>
                <c:pt idx="8435">
                  <c:v>212.95075199999999</c:v>
                </c:pt>
                <c:pt idx="8436">
                  <c:v>212.67004600000001</c:v>
                </c:pt>
                <c:pt idx="8437">
                  <c:v>212.58832100000001</c:v>
                </c:pt>
                <c:pt idx="8438">
                  <c:v>212.61740800000001</c:v>
                </c:pt>
                <c:pt idx="8439">
                  <c:v>212.32521800000001</c:v>
                </c:pt>
                <c:pt idx="8440">
                  <c:v>212.739385</c:v>
                </c:pt>
                <c:pt idx="8441">
                  <c:v>212.83481499999999</c:v>
                </c:pt>
                <c:pt idx="8442">
                  <c:v>212.91398899999999</c:v>
                </c:pt>
                <c:pt idx="8443">
                  <c:v>212.83575099999999</c:v>
                </c:pt>
                <c:pt idx="8444">
                  <c:v>212.86556200000001</c:v>
                </c:pt>
                <c:pt idx="8445">
                  <c:v>212.814359</c:v>
                </c:pt>
                <c:pt idx="8446">
                  <c:v>212.74377000000001</c:v>
                </c:pt>
                <c:pt idx="8447">
                  <c:v>213.21848399999999</c:v>
                </c:pt>
                <c:pt idx="8448">
                  <c:v>212.775508</c:v>
                </c:pt>
                <c:pt idx="8449">
                  <c:v>212.754324</c:v>
                </c:pt>
                <c:pt idx="8450">
                  <c:v>212.92934500000001</c:v>
                </c:pt>
                <c:pt idx="8451">
                  <c:v>212.75722500000001</c:v>
                </c:pt>
                <c:pt idx="8452">
                  <c:v>213.19285099999999</c:v>
                </c:pt>
                <c:pt idx="8453">
                  <c:v>212.84942100000001</c:v>
                </c:pt>
                <c:pt idx="8454">
                  <c:v>213.101293</c:v>
                </c:pt>
                <c:pt idx="8455">
                  <c:v>213.03163699999999</c:v>
                </c:pt>
                <c:pt idx="8456">
                  <c:v>212.807053</c:v>
                </c:pt>
                <c:pt idx="8457">
                  <c:v>212.852519</c:v>
                </c:pt>
                <c:pt idx="8458">
                  <c:v>212.64887999999999</c:v>
                </c:pt>
                <c:pt idx="8459">
                  <c:v>212.83519100000001</c:v>
                </c:pt>
                <c:pt idx="8460">
                  <c:v>213.03323</c:v>
                </c:pt>
                <c:pt idx="8461">
                  <c:v>212.757395</c:v>
                </c:pt>
                <c:pt idx="8462">
                  <c:v>213.005572</c:v>
                </c:pt>
                <c:pt idx="8463">
                  <c:v>212.597678</c:v>
                </c:pt>
                <c:pt idx="8464">
                  <c:v>212.89575099999999</c:v>
                </c:pt>
                <c:pt idx="8465">
                  <c:v>213.03158099999999</c:v>
                </c:pt>
                <c:pt idx="8466">
                  <c:v>213.204072</c:v>
                </c:pt>
                <c:pt idx="8467">
                  <c:v>213.41341700000001</c:v>
                </c:pt>
                <c:pt idx="8468">
                  <c:v>213.55118300000001</c:v>
                </c:pt>
                <c:pt idx="8469">
                  <c:v>213.356189</c:v>
                </c:pt>
                <c:pt idx="8470">
                  <c:v>213.343448</c:v>
                </c:pt>
                <c:pt idx="8471">
                  <c:v>213.16570999999999</c:v>
                </c:pt>
                <c:pt idx="8472">
                  <c:v>213.86416199999999</c:v>
                </c:pt>
                <c:pt idx="8473">
                  <c:v>213.406699</c:v>
                </c:pt>
                <c:pt idx="8474">
                  <c:v>213.39821900000001</c:v>
                </c:pt>
                <c:pt idx="8475">
                  <c:v>213.95054300000001</c:v>
                </c:pt>
                <c:pt idx="8476">
                  <c:v>213.85604699999999</c:v>
                </c:pt>
                <c:pt idx="8477">
                  <c:v>213.82872800000001</c:v>
                </c:pt>
                <c:pt idx="8478">
                  <c:v>213.871681</c:v>
                </c:pt>
                <c:pt idx="8479">
                  <c:v>213.76927900000001</c:v>
                </c:pt>
                <c:pt idx="8480">
                  <c:v>213.88528500000001</c:v>
                </c:pt>
                <c:pt idx="8481">
                  <c:v>213.53334799999999</c:v>
                </c:pt>
                <c:pt idx="8482">
                  <c:v>213.722857</c:v>
                </c:pt>
                <c:pt idx="8483">
                  <c:v>214.234094</c:v>
                </c:pt>
                <c:pt idx="8484">
                  <c:v>214.132983</c:v>
                </c:pt>
                <c:pt idx="8485">
                  <c:v>214.49512899999999</c:v>
                </c:pt>
                <c:pt idx="8486">
                  <c:v>214.01349400000001</c:v>
                </c:pt>
                <c:pt idx="8487">
                  <c:v>214.29202000000001</c:v>
                </c:pt>
                <c:pt idx="8488">
                  <c:v>214.12510900000001</c:v>
                </c:pt>
                <c:pt idx="8489">
                  <c:v>214.28368900000001</c:v>
                </c:pt>
                <c:pt idx="8490">
                  <c:v>214.24932899999999</c:v>
                </c:pt>
                <c:pt idx="8491">
                  <c:v>214.20048</c:v>
                </c:pt>
                <c:pt idx="8492">
                  <c:v>214.46651800000001</c:v>
                </c:pt>
                <c:pt idx="8493">
                  <c:v>214.41287700000001</c:v>
                </c:pt>
                <c:pt idx="8494">
                  <c:v>213.796164</c:v>
                </c:pt>
                <c:pt idx="8495">
                  <c:v>214.34942599999999</c:v>
                </c:pt>
                <c:pt idx="8496">
                  <c:v>214.402118</c:v>
                </c:pt>
                <c:pt idx="8497">
                  <c:v>214.42407700000001</c:v>
                </c:pt>
                <c:pt idx="8498">
                  <c:v>214.36505700000001</c:v>
                </c:pt>
                <c:pt idx="8499">
                  <c:v>214.114611</c:v>
                </c:pt>
                <c:pt idx="8500">
                  <c:v>214.56881999999999</c:v>
                </c:pt>
                <c:pt idx="8501">
                  <c:v>214.09255899999999</c:v>
                </c:pt>
                <c:pt idx="8502">
                  <c:v>214.296077</c:v>
                </c:pt>
                <c:pt idx="8503">
                  <c:v>214.14613800000001</c:v>
                </c:pt>
                <c:pt idx="8504">
                  <c:v>214.10303099999999</c:v>
                </c:pt>
                <c:pt idx="8505">
                  <c:v>214.41520700000001</c:v>
                </c:pt>
                <c:pt idx="8506">
                  <c:v>214.34145899999999</c:v>
                </c:pt>
                <c:pt idx="8507">
                  <c:v>214.728128</c:v>
                </c:pt>
                <c:pt idx="8508">
                  <c:v>214.67997099999999</c:v>
                </c:pt>
                <c:pt idx="8509">
                  <c:v>214.23204100000001</c:v>
                </c:pt>
                <c:pt idx="8510">
                  <c:v>214.50381899999999</c:v>
                </c:pt>
                <c:pt idx="8511">
                  <c:v>213.99347700000001</c:v>
                </c:pt>
                <c:pt idx="8512">
                  <c:v>214.02965</c:v>
                </c:pt>
                <c:pt idx="8513">
                  <c:v>214.04253299999999</c:v>
                </c:pt>
                <c:pt idx="8514">
                  <c:v>214.06310400000001</c:v>
                </c:pt>
                <c:pt idx="8515">
                  <c:v>214.32422800000001</c:v>
                </c:pt>
                <c:pt idx="8516">
                  <c:v>214.29960700000001</c:v>
                </c:pt>
                <c:pt idx="8517">
                  <c:v>214.52611300000001</c:v>
                </c:pt>
                <c:pt idx="8518">
                  <c:v>214.55296799999999</c:v>
                </c:pt>
                <c:pt idx="8519">
                  <c:v>214.79101600000001</c:v>
                </c:pt>
                <c:pt idx="8520">
                  <c:v>214.90843799999999</c:v>
                </c:pt>
                <c:pt idx="8521">
                  <c:v>215.01812799999999</c:v>
                </c:pt>
                <c:pt idx="8522">
                  <c:v>215.09126499999999</c:v>
                </c:pt>
                <c:pt idx="8523">
                  <c:v>214.542002</c:v>
                </c:pt>
                <c:pt idx="8524">
                  <c:v>214.28403700000001</c:v>
                </c:pt>
                <c:pt idx="8525">
                  <c:v>214.73169899999999</c:v>
                </c:pt>
                <c:pt idx="8526">
                  <c:v>214.58655099999999</c:v>
                </c:pt>
                <c:pt idx="8527">
                  <c:v>214.65225799999999</c:v>
                </c:pt>
                <c:pt idx="8528">
                  <c:v>214.84871999999999</c:v>
                </c:pt>
                <c:pt idx="8529">
                  <c:v>214.71183099999999</c:v>
                </c:pt>
                <c:pt idx="8530">
                  <c:v>214.74108899999999</c:v>
                </c:pt>
                <c:pt idx="8531">
                  <c:v>214.78175999999999</c:v>
                </c:pt>
                <c:pt idx="8532">
                  <c:v>214.71281999999999</c:v>
                </c:pt>
                <c:pt idx="8533">
                  <c:v>214.85310100000001</c:v>
                </c:pt>
                <c:pt idx="8534">
                  <c:v>214.79717500000001</c:v>
                </c:pt>
                <c:pt idx="8535">
                  <c:v>214.957998</c:v>
                </c:pt>
                <c:pt idx="8536">
                  <c:v>214.635999</c:v>
                </c:pt>
                <c:pt idx="8537">
                  <c:v>215.14988199999999</c:v>
                </c:pt>
                <c:pt idx="8538">
                  <c:v>215.100753</c:v>
                </c:pt>
                <c:pt idx="8539">
                  <c:v>215.200684</c:v>
                </c:pt>
                <c:pt idx="8540">
                  <c:v>215.29272499999999</c:v>
                </c:pt>
                <c:pt idx="8541">
                  <c:v>214.96731299999999</c:v>
                </c:pt>
                <c:pt idx="8542">
                  <c:v>215.32230899999999</c:v>
                </c:pt>
                <c:pt idx="8543">
                  <c:v>215.200028</c:v>
                </c:pt>
                <c:pt idx="8544">
                  <c:v>215.489754</c:v>
                </c:pt>
                <c:pt idx="8545">
                  <c:v>215.538344</c:v>
                </c:pt>
                <c:pt idx="8546">
                  <c:v>215.20032699999999</c:v>
                </c:pt>
                <c:pt idx="8547">
                  <c:v>215.53706299999999</c:v>
                </c:pt>
                <c:pt idx="8548">
                  <c:v>215.263317</c:v>
                </c:pt>
                <c:pt idx="8549">
                  <c:v>215.37588099999999</c:v>
                </c:pt>
                <c:pt idx="8550">
                  <c:v>215.367615</c:v>
                </c:pt>
                <c:pt idx="8551">
                  <c:v>214.85699600000001</c:v>
                </c:pt>
                <c:pt idx="8552">
                  <c:v>215.41585599999999</c:v>
                </c:pt>
                <c:pt idx="8553">
                  <c:v>215.716748</c:v>
                </c:pt>
                <c:pt idx="8554">
                  <c:v>215.42943</c:v>
                </c:pt>
                <c:pt idx="8555">
                  <c:v>215.75854699999999</c:v>
                </c:pt>
                <c:pt idx="8556">
                  <c:v>215.295739</c:v>
                </c:pt>
                <c:pt idx="8557">
                  <c:v>215.52616499999999</c:v>
                </c:pt>
                <c:pt idx="8558">
                  <c:v>215.643091</c:v>
                </c:pt>
                <c:pt idx="8559">
                  <c:v>215.932266</c:v>
                </c:pt>
                <c:pt idx="8560">
                  <c:v>215.96625399999999</c:v>
                </c:pt>
                <c:pt idx="8561">
                  <c:v>215.654976</c:v>
                </c:pt>
                <c:pt idx="8562">
                  <c:v>215.80912900000001</c:v>
                </c:pt>
                <c:pt idx="8563">
                  <c:v>215.77340799999999</c:v>
                </c:pt>
                <c:pt idx="8564">
                  <c:v>215.64913200000001</c:v>
                </c:pt>
                <c:pt idx="8565">
                  <c:v>216.132429</c:v>
                </c:pt>
                <c:pt idx="8566">
                  <c:v>215.88788400000001</c:v>
                </c:pt>
                <c:pt idx="8567">
                  <c:v>215.732787</c:v>
                </c:pt>
                <c:pt idx="8568">
                  <c:v>215.747275</c:v>
                </c:pt>
                <c:pt idx="8569">
                  <c:v>216.01419200000001</c:v>
                </c:pt>
                <c:pt idx="8570">
                  <c:v>216.14527699999999</c:v>
                </c:pt>
                <c:pt idx="8571">
                  <c:v>215.797911</c:v>
                </c:pt>
                <c:pt idx="8572">
                  <c:v>215.920095</c:v>
                </c:pt>
                <c:pt idx="8573">
                  <c:v>216.39728299999999</c:v>
                </c:pt>
                <c:pt idx="8574">
                  <c:v>216.01527100000001</c:v>
                </c:pt>
                <c:pt idx="8575">
                  <c:v>216.15661</c:v>
                </c:pt>
                <c:pt idx="8576">
                  <c:v>215.786798</c:v>
                </c:pt>
                <c:pt idx="8577">
                  <c:v>215.98259400000001</c:v>
                </c:pt>
                <c:pt idx="8578">
                  <c:v>216.153772</c:v>
                </c:pt>
                <c:pt idx="8579">
                  <c:v>216.063907</c:v>
                </c:pt>
                <c:pt idx="8580">
                  <c:v>216.25327300000001</c:v>
                </c:pt>
                <c:pt idx="8581">
                  <c:v>215.82962800000001</c:v>
                </c:pt>
                <c:pt idx="8582">
                  <c:v>216.10505699999999</c:v>
                </c:pt>
                <c:pt idx="8583">
                  <c:v>216.17414299999999</c:v>
                </c:pt>
                <c:pt idx="8584">
                  <c:v>216.43167399999999</c:v>
                </c:pt>
                <c:pt idx="8585">
                  <c:v>216.52839599999999</c:v>
                </c:pt>
                <c:pt idx="8586">
                  <c:v>216.78109699999999</c:v>
                </c:pt>
                <c:pt idx="8587">
                  <c:v>216.26680099999999</c:v>
                </c:pt>
                <c:pt idx="8588">
                  <c:v>216.85782800000001</c:v>
                </c:pt>
                <c:pt idx="8589">
                  <c:v>216.420286</c:v>
                </c:pt>
                <c:pt idx="8590">
                  <c:v>217.12807599999999</c:v>
                </c:pt>
                <c:pt idx="8591">
                  <c:v>216.57445300000001</c:v>
                </c:pt>
                <c:pt idx="8592">
                  <c:v>216.707494</c:v>
                </c:pt>
                <c:pt idx="8593">
                  <c:v>216.821945</c:v>
                </c:pt>
                <c:pt idx="8594">
                  <c:v>216.401399</c:v>
                </c:pt>
                <c:pt idx="8595">
                  <c:v>217.07888500000001</c:v>
                </c:pt>
                <c:pt idx="8596">
                  <c:v>216.82157799999999</c:v>
                </c:pt>
                <c:pt idx="8597">
                  <c:v>216.811308</c:v>
                </c:pt>
                <c:pt idx="8598">
                  <c:v>216.72349299999999</c:v>
                </c:pt>
                <c:pt idx="8599">
                  <c:v>216.46321399999999</c:v>
                </c:pt>
                <c:pt idx="8600">
                  <c:v>216.89313799999999</c:v>
                </c:pt>
                <c:pt idx="8601">
                  <c:v>216.966925</c:v>
                </c:pt>
                <c:pt idx="8602">
                  <c:v>216.94021900000001</c:v>
                </c:pt>
                <c:pt idx="8603">
                  <c:v>216.76289299999999</c:v>
                </c:pt>
                <c:pt idx="8604">
                  <c:v>216.77601799999999</c:v>
                </c:pt>
                <c:pt idx="8605">
                  <c:v>216.35325599999999</c:v>
                </c:pt>
                <c:pt idx="8606">
                  <c:v>216.81275299999999</c:v>
                </c:pt>
                <c:pt idx="8607">
                  <c:v>216.909018</c:v>
                </c:pt>
                <c:pt idx="8608">
                  <c:v>216.96691899999999</c:v>
                </c:pt>
                <c:pt idx="8609">
                  <c:v>216.77034800000001</c:v>
                </c:pt>
                <c:pt idx="8610">
                  <c:v>217.15090699999999</c:v>
                </c:pt>
                <c:pt idx="8611">
                  <c:v>216.787452</c:v>
                </c:pt>
                <c:pt idx="8612">
                  <c:v>217.05563799999999</c:v>
                </c:pt>
                <c:pt idx="8613">
                  <c:v>217.241165</c:v>
                </c:pt>
                <c:pt idx="8614">
                  <c:v>216.85466099999999</c:v>
                </c:pt>
                <c:pt idx="8615">
                  <c:v>216.79661100000001</c:v>
                </c:pt>
                <c:pt idx="8616">
                  <c:v>216.70014499999999</c:v>
                </c:pt>
                <c:pt idx="8617">
                  <c:v>217.006629</c:v>
                </c:pt>
                <c:pt idx="8618">
                  <c:v>216.872162</c:v>
                </c:pt>
                <c:pt idx="8619">
                  <c:v>216.990635</c:v>
                </c:pt>
                <c:pt idx="8620">
                  <c:v>217.48056299999999</c:v>
                </c:pt>
                <c:pt idx="8621">
                  <c:v>217.40580199999999</c:v>
                </c:pt>
                <c:pt idx="8622">
                  <c:v>217.50695999999999</c:v>
                </c:pt>
                <c:pt idx="8623">
                  <c:v>217.05777800000001</c:v>
                </c:pt>
                <c:pt idx="8624">
                  <c:v>216.86920799999999</c:v>
                </c:pt>
                <c:pt idx="8625">
                  <c:v>217.21249</c:v>
                </c:pt>
                <c:pt idx="8626">
                  <c:v>217.166663</c:v>
                </c:pt>
                <c:pt idx="8627">
                  <c:v>217.28025299999999</c:v>
                </c:pt>
                <c:pt idx="8628">
                  <c:v>217.12380300000001</c:v>
                </c:pt>
                <c:pt idx="8629">
                  <c:v>217.60385600000001</c:v>
                </c:pt>
                <c:pt idx="8630">
                  <c:v>217.89760000000001</c:v>
                </c:pt>
                <c:pt idx="8631">
                  <c:v>217.61945700000001</c:v>
                </c:pt>
                <c:pt idx="8632">
                  <c:v>217.327787</c:v>
                </c:pt>
                <c:pt idx="8633">
                  <c:v>217.73634300000001</c:v>
                </c:pt>
                <c:pt idx="8634">
                  <c:v>217.805543</c:v>
                </c:pt>
                <c:pt idx="8635">
                  <c:v>218.00541999999999</c:v>
                </c:pt>
                <c:pt idx="8636">
                  <c:v>217.444965</c:v>
                </c:pt>
                <c:pt idx="8637">
                  <c:v>217.63679999999999</c:v>
                </c:pt>
                <c:pt idx="8638">
                  <c:v>217.607788</c:v>
                </c:pt>
                <c:pt idx="8639">
                  <c:v>218.10421600000001</c:v>
                </c:pt>
                <c:pt idx="8640">
                  <c:v>218.29309699999999</c:v>
                </c:pt>
                <c:pt idx="8641">
                  <c:v>218.158424</c:v>
                </c:pt>
                <c:pt idx="8642">
                  <c:v>218.01711700000001</c:v>
                </c:pt>
                <c:pt idx="8643">
                  <c:v>218.18512999999999</c:v>
                </c:pt>
                <c:pt idx="8644">
                  <c:v>217.96632099999999</c:v>
                </c:pt>
                <c:pt idx="8645">
                  <c:v>218.291111</c:v>
                </c:pt>
                <c:pt idx="8646">
                  <c:v>217.92879500000001</c:v>
                </c:pt>
                <c:pt idx="8647">
                  <c:v>217.68404100000001</c:v>
                </c:pt>
                <c:pt idx="8648">
                  <c:v>217.850616</c:v>
                </c:pt>
                <c:pt idx="8649">
                  <c:v>217.781959</c:v>
                </c:pt>
                <c:pt idx="8650">
                  <c:v>217.784075</c:v>
                </c:pt>
                <c:pt idx="8651">
                  <c:v>217.59489600000001</c:v>
                </c:pt>
                <c:pt idx="8652">
                  <c:v>217.96207200000001</c:v>
                </c:pt>
                <c:pt idx="8653">
                  <c:v>218.024912</c:v>
                </c:pt>
                <c:pt idx="8654">
                  <c:v>217.70491100000001</c:v>
                </c:pt>
                <c:pt idx="8655">
                  <c:v>217.93896699999999</c:v>
                </c:pt>
                <c:pt idx="8656">
                  <c:v>217.69166799999999</c:v>
                </c:pt>
                <c:pt idx="8657">
                  <c:v>218.11904000000001</c:v>
                </c:pt>
                <c:pt idx="8658">
                  <c:v>218.04485199999999</c:v>
                </c:pt>
                <c:pt idx="8659">
                  <c:v>217.93336300000001</c:v>
                </c:pt>
                <c:pt idx="8660">
                  <c:v>218.18148500000001</c:v>
                </c:pt>
                <c:pt idx="8661">
                  <c:v>218.09417400000001</c:v>
                </c:pt>
                <c:pt idx="8662">
                  <c:v>218.083641</c:v>
                </c:pt>
                <c:pt idx="8663">
                  <c:v>218.41510600000001</c:v>
                </c:pt>
                <c:pt idx="8664">
                  <c:v>218.22447500000001</c:v>
                </c:pt>
                <c:pt idx="8665">
                  <c:v>218.14775299999999</c:v>
                </c:pt>
                <c:pt idx="8666">
                  <c:v>217.99005299999999</c:v>
                </c:pt>
                <c:pt idx="8667">
                  <c:v>218.200277</c:v>
                </c:pt>
                <c:pt idx="8668">
                  <c:v>218.32062199999999</c:v>
                </c:pt>
                <c:pt idx="8669">
                  <c:v>218.404742</c:v>
                </c:pt>
                <c:pt idx="8670">
                  <c:v>218.69482099999999</c:v>
                </c:pt>
                <c:pt idx="8671">
                  <c:v>218.39741799999999</c:v>
                </c:pt>
                <c:pt idx="8672">
                  <c:v>218.361536</c:v>
                </c:pt>
                <c:pt idx="8673">
                  <c:v>218.177853</c:v>
                </c:pt>
                <c:pt idx="8674">
                  <c:v>218.111839</c:v>
                </c:pt>
                <c:pt idx="8675">
                  <c:v>219.009962</c:v>
                </c:pt>
                <c:pt idx="8676">
                  <c:v>218.809989</c:v>
                </c:pt>
                <c:pt idx="8677">
                  <c:v>219.01065399999999</c:v>
                </c:pt>
                <c:pt idx="8678">
                  <c:v>218.997805</c:v>
                </c:pt>
                <c:pt idx="8679">
                  <c:v>218.58706599999999</c:v>
                </c:pt>
                <c:pt idx="8680">
                  <c:v>218.95659699999999</c:v>
                </c:pt>
                <c:pt idx="8681">
                  <c:v>218.544252</c:v>
                </c:pt>
                <c:pt idx="8682">
                  <c:v>218.833022</c:v>
                </c:pt>
                <c:pt idx="8683">
                  <c:v>219.03875400000001</c:v>
                </c:pt>
                <c:pt idx="8684">
                  <c:v>218.67110400000001</c:v>
                </c:pt>
                <c:pt idx="8685">
                  <c:v>218.64982800000001</c:v>
                </c:pt>
                <c:pt idx="8686">
                  <c:v>218.95351199999999</c:v>
                </c:pt>
                <c:pt idx="8687">
                  <c:v>218.891604</c:v>
                </c:pt>
                <c:pt idx="8688">
                  <c:v>218.90624199999999</c:v>
                </c:pt>
                <c:pt idx="8689">
                  <c:v>218.807435</c:v>
                </c:pt>
                <c:pt idx="8690">
                  <c:v>219.00852900000001</c:v>
                </c:pt>
                <c:pt idx="8691">
                  <c:v>218.79619</c:v>
                </c:pt>
                <c:pt idx="8692">
                  <c:v>219.09460300000001</c:v>
                </c:pt>
                <c:pt idx="8693">
                  <c:v>218.982417</c:v>
                </c:pt>
                <c:pt idx="8694">
                  <c:v>219.30102400000001</c:v>
                </c:pt>
                <c:pt idx="8695">
                  <c:v>219.16986900000001</c:v>
                </c:pt>
                <c:pt idx="8696">
                  <c:v>219.065269</c:v>
                </c:pt>
                <c:pt idx="8697">
                  <c:v>219.36208199999999</c:v>
                </c:pt>
                <c:pt idx="8698">
                  <c:v>219.37348299999999</c:v>
                </c:pt>
                <c:pt idx="8699">
                  <c:v>218.99478199999999</c:v>
                </c:pt>
                <c:pt idx="8700">
                  <c:v>219.48821799999999</c:v>
                </c:pt>
                <c:pt idx="8701">
                  <c:v>219.803234</c:v>
                </c:pt>
                <c:pt idx="8702">
                  <c:v>219.52941200000001</c:v>
                </c:pt>
                <c:pt idx="8703">
                  <c:v>219.672437</c:v>
                </c:pt>
                <c:pt idx="8704">
                  <c:v>219.515624</c:v>
                </c:pt>
                <c:pt idx="8705">
                  <c:v>219.608553</c:v>
                </c:pt>
                <c:pt idx="8706">
                  <c:v>219.54582400000001</c:v>
                </c:pt>
                <c:pt idx="8707">
                  <c:v>219.57228900000001</c:v>
                </c:pt>
                <c:pt idx="8708">
                  <c:v>219.637911</c:v>
                </c:pt>
                <c:pt idx="8709">
                  <c:v>219.688557</c:v>
                </c:pt>
                <c:pt idx="8710">
                  <c:v>219.753072</c:v>
                </c:pt>
                <c:pt idx="8711">
                  <c:v>219.34845200000001</c:v>
                </c:pt>
                <c:pt idx="8712">
                  <c:v>219.449027</c:v>
                </c:pt>
                <c:pt idx="8713">
                  <c:v>219.33697699999999</c:v>
                </c:pt>
                <c:pt idx="8714">
                  <c:v>219.16643400000001</c:v>
                </c:pt>
                <c:pt idx="8715">
                  <c:v>219.16099399999999</c:v>
                </c:pt>
                <c:pt idx="8716">
                  <c:v>219.39942199999999</c:v>
                </c:pt>
                <c:pt idx="8717">
                  <c:v>219.32217700000001</c:v>
                </c:pt>
                <c:pt idx="8718">
                  <c:v>219.298044</c:v>
                </c:pt>
                <c:pt idx="8719">
                  <c:v>219.000742</c:v>
                </c:pt>
                <c:pt idx="8720">
                  <c:v>219.24133699999999</c:v>
                </c:pt>
                <c:pt idx="8721">
                  <c:v>219.54758699999999</c:v>
                </c:pt>
                <c:pt idx="8722">
                  <c:v>219.18672900000001</c:v>
                </c:pt>
                <c:pt idx="8723">
                  <c:v>219.73040700000001</c:v>
                </c:pt>
                <c:pt idx="8724">
                  <c:v>219.776647</c:v>
                </c:pt>
                <c:pt idx="8725">
                  <c:v>219.69137900000001</c:v>
                </c:pt>
                <c:pt idx="8726">
                  <c:v>219.51998900000001</c:v>
                </c:pt>
                <c:pt idx="8727">
                  <c:v>219.38614799999999</c:v>
                </c:pt>
                <c:pt idx="8728">
                  <c:v>219.59951100000001</c:v>
                </c:pt>
                <c:pt idx="8729">
                  <c:v>219.65543099999999</c:v>
                </c:pt>
                <c:pt idx="8730">
                  <c:v>219.85487699999999</c:v>
                </c:pt>
                <c:pt idx="8731">
                  <c:v>219.78251499999999</c:v>
                </c:pt>
                <c:pt idx="8732">
                  <c:v>219.95291800000001</c:v>
                </c:pt>
                <c:pt idx="8733">
                  <c:v>219.97187600000001</c:v>
                </c:pt>
                <c:pt idx="8734">
                  <c:v>219.65250800000001</c:v>
                </c:pt>
                <c:pt idx="8735">
                  <c:v>220.24706</c:v>
                </c:pt>
                <c:pt idx="8736">
                  <c:v>220.23279199999999</c:v>
                </c:pt>
                <c:pt idx="8737">
                  <c:v>220.22787199999999</c:v>
                </c:pt>
                <c:pt idx="8738">
                  <c:v>220.17873700000001</c:v>
                </c:pt>
                <c:pt idx="8739">
                  <c:v>220.045207</c:v>
                </c:pt>
                <c:pt idx="8740">
                  <c:v>220.222388</c:v>
                </c:pt>
                <c:pt idx="8741">
                  <c:v>220.33536100000001</c:v>
                </c:pt>
                <c:pt idx="8742">
                  <c:v>219.977406</c:v>
                </c:pt>
                <c:pt idx="8743">
                  <c:v>220.21058500000001</c:v>
                </c:pt>
                <c:pt idx="8744">
                  <c:v>219.87292199999999</c:v>
                </c:pt>
                <c:pt idx="8745">
                  <c:v>220.239386</c:v>
                </c:pt>
                <c:pt idx="8746">
                  <c:v>220.27166299999999</c:v>
                </c:pt>
                <c:pt idx="8747">
                  <c:v>220.34290200000001</c:v>
                </c:pt>
                <c:pt idx="8748">
                  <c:v>220.23989700000001</c:v>
                </c:pt>
                <c:pt idx="8749">
                  <c:v>220.36500699999999</c:v>
                </c:pt>
                <c:pt idx="8750">
                  <c:v>220.71687299999999</c:v>
                </c:pt>
                <c:pt idx="8751">
                  <c:v>220.42499599999999</c:v>
                </c:pt>
                <c:pt idx="8752">
                  <c:v>220.63399200000001</c:v>
                </c:pt>
                <c:pt idx="8753">
                  <c:v>220.52076</c:v>
                </c:pt>
                <c:pt idx="8754">
                  <c:v>220.49399600000001</c:v>
                </c:pt>
                <c:pt idx="8755">
                  <c:v>220.63025500000001</c:v>
                </c:pt>
                <c:pt idx="8756">
                  <c:v>220.42961399999999</c:v>
                </c:pt>
                <c:pt idx="8757">
                  <c:v>220.68185600000001</c:v>
                </c:pt>
                <c:pt idx="8758">
                  <c:v>220.99829</c:v>
                </c:pt>
                <c:pt idx="8759">
                  <c:v>220.4204</c:v>
                </c:pt>
                <c:pt idx="8760">
                  <c:v>220.619192</c:v>
                </c:pt>
                <c:pt idx="8761">
                  <c:v>220.75258299999999</c:v>
                </c:pt>
                <c:pt idx="8762">
                  <c:v>220.68319199999999</c:v>
                </c:pt>
                <c:pt idx="8763">
                  <c:v>220.99979200000001</c:v>
                </c:pt>
                <c:pt idx="8764">
                  <c:v>220.72029599999999</c:v>
                </c:pt>
                <c:pt idx="8765">
                  <c:v>221.16379599999999</c:v>
                </c:pt>
                <c:pt idx="8766">
                  <c:v>221.23585600000001</c:v>
                </c:pt>
                <c:pt idx="8767">
                  <c:v>221.362776</c:v>
                </c:pt>
                <c:pt idx="8768">
                  <c:v>221.370091</c:v>
                </c:pt>
                <c:pt idx="8769">
                  <c:v>221.44080700000001</c:v>
                </c:pt>
                <c:pt idx="8770">
                  <c:v>221.40409199999999</c:v>
                </c:pt>
                <c:pt idx="8771">
                  <c:v>221.19199900000001</c:v>
                </c:pt>
                <c:pt idx="8772">
                  <c:v>220.88055299999999</c:v>
                </c:pt>
                <c:pt idx="8773">
                  <c:v>220.983304</c:v>
                </c:pt>
                <c:pt idx="8774">
                  <c:v>220.52941200000001</c:v>
                </c:pt>
                <c:pt idx="8775">
                  <c:v>221.20054400000001</c:v>
                </c:pt>
                <c:pt idx="8776">
                  <c:v>221.09483599999999</c:v>
                </c:pt>
                <c:pt idx="8777">
                  <c:v>221.144463</c:v>
                </c:pt>
                <c:pt idx="8778">
                  <c:v>221.366097</c:v>
                </c:pt>
                <c:pt idx="8779">
                  <c:v>221.12972199999999</c:v>
                </c:pt>
                <c:pt idx="8780">
                  <c:v>221.27382600000001</c:v>
                </c:pt>
                <c:pt idx="8781">
                  <c:v>220.94298499999999</c:v>
                </c:pt>
                <c:pt idx="8782">
                  <c:v>221.40829099999999</c:v>
                </c:pt>
                <c:pt idx="8783">
                  <c:v>221.65729899999999</c:v>
                </c:pt>
                <c:pt idx="8784">
                  <c:v>221.37575699999999</c:v>
                </c:pt>
                <c:pt idx="8785">
                  <c:v>221.714429</c:v>
                </c:pt>
                <c:pt idx="8786">
                  <c:v>221.55723499999999</c:v>
                </c:pt>
                <c:pt idx="8787">
                  <c:v>221.24044799999999</c:v>
                </c:pt>
                <c:pt idx="8788">
                  <c:v>221.81437600000001</c:v>
                </c:pt>
                <c:pt idx="8789">
                  <c:v>221.335804</c:v>
                </c:pt>
                <c:pt idx="8790">
                  <c:v>221.36711600000001</c:v>
                </c:pt>
                <c:pt idx="8791">
                  <c:v>221.551706</c:v>
                </c:pt>
                <c:pt idx="8792">
                  <c:v>221.36751000000001</c:v>
                </c:pt>
                <c:pt idx="8793">
                  <c:v>221.739655</c:v>
                </c:pt>
                <c:pt idx="8794">
                  <c:v>221.31730400000001</c:v>
                </c:pt>
                <c:pt idx="8795">
                  <c:v>221.83012600000001</c:v>
                </c:pt>
                <c:pt idx="8796">
                  <c:v>221.566982</c:v>
                </c:pt>
                <c:pt idx="8797">
                  <c:v>221.75389000000001</c:v>
                </c:pt>
                <c:pt idx="8798">
                  <c:v>221.717038</c:v>
                </c:pt>
                <c:pt idx="8799">
                  <c:v>221.836209</c:v>
                </c:pt>
                <c:pt idx="8800">
                  <c:v>221.83867499999999</c:v>
                </c:pt>
                <c:pt idx="8801">
                  <c:v>221.58307500000001</c:v>
                </c:pt>
                <c:pt idx="8802">
                  <c:v>221.75615099999999</c:v>
                </c:pt>
                <c:pt idx="8803">
                  <c:v>221.56812500000001</c:v>
                </c:pt>
                <c:pt idx="8804">
                  <c:v>221.15345099999999</c:v>
                </c:pt>
                <c:pt idx="8805">
                  <c:v>221.484635</c:v>
                </c:pt>
                <c:pt idx="8806">
                  <c:v>221.348488</c:v>
                </c:pt>
                <c:pt idx="8807">
                  <c:v>221.23883000000001</c:v>
                </c:pt>
                <c:pt idx="8808">
                  <c:v>221.38157799999999</c:v>
                </c:pt>
                <c:pt idx="8809">
                  <c:v>221.33131800000001</c:v>
                </c:pt>
                <c:pt idx="8810">
                  <c:v>221.66664800000001</c:v>
                </c:pt>
                <c:pt idx="8811">
                  <c:v>221.816227</c:v>
                </c:pt>
                <c:pt idx="8812">
                  <c:v>221.77662100000001</c:v>
                </c:pt>
                <c:pt idx="8813">
                  <c:v>222.20327</c:v>
                </c:pt>
                <c:pt idx="8814">
                  <c:v>222.09008600000001</c:v>
                </c:pt>
                <c:pt idx="8815">
                  <c:v>222.060666</c:v>
                </c:pt>
                <c:pt idx="8816">
                  <c:v>222.05445800000001</c:v>
                </c:pt>
                <c:pt idx="8817">
                  <c:v>222.013203</c:v>
                </c:pt>
                <c:pt idx="8818">
                  <c:v>221.981709</c:v>
                </c:pt>
                <c:pt idx="8819">
                  <c:v>222.037329</c:v>
                </c:pt>
                <c:pt idx="8820">
                  <c:v>222.227823</c:v>
                </c:pt>
                <c:pt idx="8821">
                  <c:v>222.039085</c:v>
                </c:pt>
                <c:pt idx="8822">
                  <c:v>222.02414999999999</c:v>
                </c:pt>
                <c:pt idx="8823">
                  <c:v>222.36752000000001</c:v>
                </c:pt>
                <c:pt idx="8824">
                  <c:v>222.24206799999999</c:v>
                </c:pt>
                <c:pt idx="8825">
                  <c:v>222.41151400000001</c:v>
                </c:pt>
                <c:pt idx="8826">
                  <c:v>222.271423</c:v>
                </c:pt>
                <c:pt idx="8827">
                  <c:v>221.97401099999999</c:v>
                </c:pt>
                <c:pt idx="8828">
                  <c:v>222.40603400000001</c:v>
                </c:pt>
                <c:pt idx="8829">
                  <c:v>222.35722000000001</c:v>
                </c:pt>
                <c:pt idx="8830">
                  <c:v>222.63780800000001</c:v>
                </c:pt>
                <c:pt idx="8831">
                  <c:v>222.33901800000001</c:v>
                </c:pt>
                <c:pt idx="8832">
                  <c:v>222.654394</c:v>
                </c:pt>
                <c:pt idx="8833">
                  <c:v>222.45554799999999</c:v>
                </c:pt>
                <c:pt idx="8834">
                  <c:v>222.17161300000001</c:v>
                </c:pt>
                <c:pt idx="8835">
                  <c:v>222.54131100000001</c:v>
                </c:pt>
                <c:pt idx="8836">
                  <c:v>222.611391</c:v>
                </c:pt>
                <c:pt idx="8837">
                  <c:v>222.62885600000001</c:v>
                </c:pt>
                <c:pt idx="8838">
                  <c:v>222.87188900000001</c:v>
                </c:pt>
                <c:pt idx="8839">
                  <c:v>222.664748</c:v>
                </c:pt>
                <c:pt idx="8840">
                  <c:v>222.95583400000001</c:v>
                </c:pt>
                <c:pt idx="8841">
                  <c:v>222.82630900000001</c:v>
                </c:pt>
                <c:pt idx="8842">
                  <c:v>222.70343099999999</c:v>
                </c:pt>
                <c:pt idx="8843">
                  <c:v>222.981616</c:v>
                </c:pt>
                <c:pt idx="8844">
                  <c:v>222.86719199999999</c:v>
                </c:pt>
                <c:pt idx="8845">
                  <c:v>222.89905899999999</c:v>
                </c:pt>
                <c:pt idx="8846">
                  <c:v>222.96101400000001</c:v>
                </c:pt>
                <c:pt idx="8847">
                  <c:v>223.10786100000001</c:v>
                </c:pt>
                <c:pt idx="8848">
                  <c:v>223.07673399999999</c:v>
                </c:pt>
                <c:pt idx="8849">
                  <c:v>223.21736200000001</c:v>
                </c:pt>
                <c:pt idx="8850">
                  <c:v>223.03828999999999</c:v>
                </c:pt>
                <c:pt idx="8851">
                  <c:v>222.66133500000001</c:v>
                </c:pt>
                <c:pt idx="8852">
                  <c:v>222.93304900000001</c:v>
                </c:pt>
                <c:pt idx="8853">
                  <c:v>223.02489700000001</c:v>
                </c:pt>
                <c:pt idx="8854">
                  <c:v>222.57946000000001</c:v>
                </c:pt>
                <c:pt idx="8855">
                  <c:v>223.020894</c:v>
                </c:pt>
                <c:pt idx="8856">
                  <c:v>223.28157200000001</c:v>
                </c:pt>
                <c:pt idx="8857">
                  <c:v>223.443815</c:v>
                </c:pt>
                <c:pt idx="8858">
                  <c:v>223.368247</c:v>
                </c:pt>
                <c:pt idx="8859">
                  <c:v>223.31793099999999</c:v>
                </c:pt>
                <c:pt idx="8860">
                  <c:v>223.45478499999999</c:v>
                </c:pt>
                <c:pt idx="8861">
                  <c:v>223.52081100000001</c:v>
                </c:pt>
                <c:pt idx="8862">
                  <c:v>223.29315500000001</c:v>
                </c:pt>
                <c:pt idx="8863">
                  <c:v>223.622287</c:v>
                </c:pt>
                <c:pt idx="8864">
                  <c:v>223.51250999999999</c:v>
                </c:pt>
                <c:pt idx="8865">
                  <c:v>223.54464200000001</c:v>
                </c:pt>
                <c:pt idx="8866">
                  <c:v>223.31443100000001</c:v>
                </c:pt>
                <c:pt idx="8867">
                  <c:v>223.43477100000001</c:v>
                </c:pt>
                <c:pt idx="8868">
                  <c:v>223.559256</c:v>
                </c:pt>
                <c:pt idx="8869">
                  <c:v>223.45339200000001</c:v>
                </c:pt>
                <c:pt idx="8870">
                  <c:v>223.52623800000001</c:v>
                </c:pt>
                <c:pt idx="8871">
                  <c:v>223.57182800000001</c:v>
                </c:pt>
                <c:pt idx="8872">
                  <c:v>223.418845</c:v>
                </c:pt>
                <c:pt idx="8873">
                  <c:v>223.69073499999999</c:v>
                </c:pt>
                <c:pt idx="8874">
                  <c:v>223.20201399999999</c:v>
                </c:pt>
                <c:pt idx="8875">
                  <c:v>223.41191699999999</c:v>
                </c:pt>
                <c:pt idx="8876">
                  <c:v>223.494643</c:v>
                </c:pt>
                <c:pt idx="8877">
                  <c:v>223.62520000000001</c:v>
                </c:pt>
                <c:pt idx="8878">
                  <c:v>223.496869</c:v>
                </c:pt>
                <c:pt idx="8879">
                  <c:v>223.291999</c:v>
                </c:pt>
                <c:pt idx="8880">
                  <c:v>223.87742299999999</c:v>
                </c:pt>
                <c:pt idx="8881">
                  <c:v>224.02725000000001</c:v>
                </c:pt>
                <c:pt idx="8882">
                  <c:v>223.896489</c:v>
                </c:pt>
                <c:pt idx="8883">
                  <c:v>224.07182299999999</c:v>
                </c:pt>
                <c:pt idx="8884">
                  <c:v>223.84115800000001</c:v>
                </c:pt>
                <c:pt idx="8885">
                  <c:v>223.963841</c:v>
                </c:pt>
                <c:pt idx="8886">
                  <c:v>223.91815399999999</c:v>
                </c:pt>
                <c:pt idx="8887">
                  <c:v>223.873132</c:v>
                </c:pt>
                <c:pt idx="8888">
                  <c:v>223.90669700000001</c:v>
                </c:pt>
                <c:pt idx="8889">
                  <c:v>223.80536900000001</c:v>
                </c:pt>
                <c:pt idx="8890">
                  <c:v>224.00465800000001</c:v>
                </c:pt>
                <c:pt idx="8891">
                  <c:v>224.03437</c:v>
                </c:pt>
                <c:pt idx="8892">
                  <c:v>223.87893199999999</c:v>
                </c:pt>
                <c:pt idx="8893">
                  <c:v>224.301243</c:v>
                </c:pt>
                <c:pt idx="8894">
                  <c:v>223.73704000000001</c:v>
                </c:pt>
                <c:pt idx="8895">
                  <c:v>224.09741</c:v>
                </c:pt>
                <c:pt idx="8896">
                  <c:v>223.81293500000001</c:v>
                </c:pt>
                <c:pt idx="8897">
                  <c:v>224.124731</c:v>
                </c:pt>
                <c:pt idx="8898">
                  <c:v>224.12599800000001</c:v>
                </c:pt>
                <c:pt idx="8899">
                  <c:v>224.30487400000001</c:v>
                </c:pt>
                <c:pt idx="8900">
                  <c:v>224.411216</c:v>
                </c:pt>
                <c:pt idx="8901">
                  <c:v>224.37399099999999</c:v>
                </c:pt>
                <c:pt idx="8902">
                  <c:v>224.16984600000001</c:v>
                </c:pt>
                <c:pt idx="8903">
                  <c:v>224.260638</c:v>
                </c:pt>
                <c:pt idx="8904">
                  <c:v>224.347849</c:v>
                </c:pt>
                <c:pt idx="8905">
                  <c:v>224.18553399999999</c:v>
                </c:pt>
                <c:pt idx="8906">
                  <c:v>224.23733100000001</c:v>
                </c:pt>
                <c:pt idx="8907">
                  <c:v>224.10936000000001</c:v>
                </c:pt>
                <c:pt idx="8908">
                  <c:v>224.61901800000001</c:v>
                </c:pt>
                <c:pt idx="8909">
                  <c:v>224.39896200000001</c:v>
                </c:pt>
                <c:pt idx="8910">
                  <c:v>224.45154299999999</c:v>
                </c:pt>
                <c:pt idx="8911">
                  <c:v>224.21938800000001</c:v>
                </c:pt>
                <c:pt idx="8912">
                  <c:v>224.33840699999999</c:v>
                </c:pt>
                <c:pt idx="8913">
                  <c:v>224.51594800000001</c:v>
                </c:pt>
                <c:pt idx="8914">
                  <c:v>224.70307600000001</c:v>
                </c:pt>
                <c:pt idx="8915">
                  <c:v>224.35592700000001</c:v>
                </c:pt>
                <c:pt idx="8916">
                  <c:v>224.371655</c:v>
                </c:pt>
                <c:pt idx="8917">
                  <c:v>224.543768</c:v>
                </c:pt>
                <c:pt idx="8918">
                  <c:v>224.958687</c:v>
                </c:pt>
                <c:pt idx="8919">
                  <c:v>224.23457400000001</c:v>
                </c:pt>
                <c:pt idx="8920">
                  <c:v>224.54644200000001</c:v>
                </c:pt>
                <c:pt idx="8921">
                  <c:v>224.652356</c:v>
                </c:pt>
                <c:pt idx="8922">
                  <c:v>224.72568699999999</c:v>
                </c:pt>
                <c:pt idx="8923">
                  <c:v>224.74511100000001</c:v>
                </c:pt>
                <c:pt idx="8924">
                  <c:v>225.02770599999999</c:v>
                </c:pt>
                <c:pt idx="8925">
                  <c:v>225.219166</c:v>
                </c:pt>
                <c:pt idx="8926">
                  <c:v>225.18494200000001</c:v>
                </c:pt>
                <c:pt idx="8927">
                  <c:v>224.81651400000001</c:v>
                </c:pt>
                <c:pt idx="8928">
                  <c:v>225.07074900000001</c:v>
                </c:pt>
                <c:pt idx="8929">
                  <c:v>224.97882999999999</c:v>
                </c:pt>
                <c:pt idx="8930">
                  <c:v>224.72919899999999</c:v>
                </c:pt>
                <c:pt idx="8931">
                  <c:v>225.06019499999999</c:v>
                </c:pt>
                <c:pt idx="8932">
                  <c:v>224.90506600000001</c:v>
                </c:pt>
                <c:pt idx="8933">
                  <c:v>224.73503700000001</c:v>
                </c:pt>
                <c:pt idx="8934">
                  <c:v>224.84769700000001</c:v>
                </c:pt>
                <c:pt idx="8935">
                  <c:v>225.32122799999999</c:v>
                </c:pt>
                <c:pt idx="8936">
                  <c:v>225.354829</c:v>
                </c:pt>
                <c:pt idx="8937">
                  <c:v>225.33929800000001</c:v>
                </c:pt>
                <c:pt idx="8938">
                  <c:v>225.48604800000001</c:v>
                </c:pt>
                <c:pt idx="8939">
                  <c:v>225.56380200000001</c:v>
                </c:pt>
                <c:pt idx="8940">
                  <c:v>225.510941</c:v>
                </c:pt>
                <c:pt idx="8941">
                  <c:v>225.44569899999999</c:v>
                </c:pt>
                <c:pt idx="8942">
                  <c:v>225.26030299999999</c:v>
                </c:pt>
                <c:pt idx="8943">
                  <c:v>225.812059</c:v>
                </c:pt>
                <c:pt idx="8944">
                  <c:v>225.38031000000001</c:v>
                </c:pt>
                <c:pt idx="8945">
                  <c:v>225.15491399999999</c:v>
                </c:pt>
                <c:pt idx="8946">
                  <c:v>225.32891100000001</c:v>
                </c:pt>
                <c:pt idx="8947">
                  <c:v>225.31844000000001</c:v>
                </c:pt>
                <c:pt idx="8948">
                  <c:v>225.66475800000001</c:v>
                </c:pt>
                <c:pt idx="8949">
                  <c:v>225.237166</c:v>
                </c:pt>
                <c:pt idx="8950">
                  <c:v>225.408286</c:v>
                </c:pt>
                <c:pt idx="8951">
                  <c:v>225.83000100000001</c:v>
                </c:pt>
                <c:pt idx="8952">
                  <c:v>225.53172799999999</c:v>
                </c:pt>
                <c:pt idx="8953">
                  <c:v>225.68059199999999</c:v>
                </c:pt>
                <c:pt idx="8954">
                  <c:v>225.42221499999999</c:v>
                </c:pt>
                <c:pt idx="8955">
                  <c:v>225.48733999999999</c:v>
                </c:pt>
                <c:pt idx="8956">
                  <c:v>225.543677</c:v>
                </c:pt>
                <c:pt idx="8957">
                  <c:v>225.623189</c:v>
                </c:pt>
                <c:pt idx="8958">
                  <c:v>225.731887</c:v>
                </c:pt>
                <c:pt idx="8959">
                  <c:v>225.45894200000001</c:v>
                </c:pt>
                <c:pt idx="8960">
                  <c:v>225.64397399999999</c:v>
                </c:pt>
                <c:pt idx="8961">
                  <c:v>225.999897</c:v>
                </c:pt>
                <c:pt idx="8962">
                  <c:v>225.72909899999999</c:v>
                </c:pt>
                <c:pt idx="8963">
                  <c:v>225.997972</c:v>
                </c:pt>
                <c:pt idx="8964">
                  <c:v>226.088852</c:v>
                </c:pt>
                <c:pt idx="8965">
                  <c:v>225.96422200000001</c:v>
                </c:pt>
                <c:pt idx="8966">
                  <c:v>225.705096</c:v>
                </c:pt>
                <c:pt idx="8967">
                  <c:v>226.19757000000001</c:v>
                </c:pt>
                <c:pt idx="8968">
                  <c:v>226.64719500000001</c:v>
                </c:pt>
                <c:pt idx="8969">
                  <c:v>226.54865899999999</c:v>
                </c:pt>
                <c:pt idx="8970">
                  <c:v>226.59464299999999</c:v>
                </c:pt>
                <c:pt idx="8971">
                  <c:v>226.28564</c:v>
                </c:pt>
                <c:pt idx="8972">
                  <c:v>225.79384300000001</c:v>
                </c:pt>
                <c:pt idx="8973">
                  <c:v>225.72846799999999</c:v>
                </c:pt>
                <c:pt idx="8974">
                  <c:v>226.02974800000001</c:v>
                </c:pt>
                <c:pt idx="8975">
                  <c:v>226.37588600000001</c:v>
                </c:pt>
                <c:pt idx="8976">
                  <c:v>226.42956799999999</c:v>
                </c:pt>
                <c:pt idx="8977">
                  <c:v>226.36488499999999</c:v>
                </c:pt>
                <c:pt idx="8978">
                  <c:v>226.19592800000001</c:v>
                </c:pt>
                <c:pt idx="8979">
                  <c:v>226.140141</c:v>
                </c:pt>
                <c:pt idx="8980">
                  <c:v>226.00094799999999</c:v>
                </c:pt>
                <c:pt idx="8981">
                  <c:v>226.308054</c:v>
                </c:pt>
                <c:pt idx="8982">
                  <c:v>226.143237</c:v>
                </c:pt>
                <c:pt idx="8983">
                  <c:v>226.53194500000001</c:v>
                </c:pt>
                <c:pt idx="8984">
                  <c:v>226.23847900000001</c:v>
                </c:pt>
                <c:pt idx="8985">
                  <c:v>226.17337800000001</c:v>
                </c:pt>
                <c:pt idx="8986">
                  <c:v>226.409414</c:v>
                </c:pt>
                <c:pt idx="8987">
                  <c:v>226.09759700000001</c:v>
                </c:pt>
                <c:pt idx="8988">
                  <c:v>226.47727900000001</c:v>
                </c:pt>
                <c:pt idx="8989">
                  <c:v>226.08138299999999</c:v>
                </c:pt>
                <c:pt idx="8990">
                  <c:v>225.731098</c:v>
                </c:pt>
                <c:pt idx="8991">
                  <c:v>225.98301499999999</c:v>
                </c:pt>
                <c:pt idx="8992">
                  <c:v>226.17910699999999</c:v>
                </c:pt>
                <c:pt idx="8993">
                  <c:v>226.37022099999999</c:v>
                </c:pt>
                <c:pt idx="8994">
                  <c:v>226.050071</c:v>
                </c:pt>
                <c:pt idx="8995">
                  <c:v>226.20183499999999</c:v>
                </c:pt>
                <c:pt idx="8996">
                  <c:v>226.071325</c:v>
                </c:pt>
                <c:pt idx="8997">
                  <c:v>226.08662200000001</c:v>
                </c:pt>
                <c:pt idx="8998">
                  <c:v>226.85668999999999</c:v>
                </c:pt>
                <c:pt idx="8999">
                  <c:v>226.734587</c:v>
                </c:pt>
                <c:pt idx="9000">
                  <c:v>226.73369700000001</c:v>
                </c:pt>
                <c:pt idx="9001">
                  <c:v>226.642483</c:v>
                </c:pt>
                <c:pt idx="9002">
                  <c:v>226.71848499999999</c:v>
                </c:pt>
                <c:pt idx="9003">
                  <c:v>226.70891499999999</c:v>
                </c:pt>
                <c:pt idx="9004">
                  <c:v>226.247691</c:v>
                </c:pt>
                <c:pt idx="9005">
                  <c:v>226.95837</c:v>
                </c:pt>
                <c:pt idx="9006">
                  <c:v>226.71028899999999</c:v>
                </c:pt>
                <c:pt idx="9007">
                  <c:v>226.31893299999999</c:v>
                </c:pt>
                <c:pt idx="9008">
                  <c:v>226.661539</c:v>
                </c:pt>
                <c:pt idx="9009">
                  <c:v>226.44161399999999</c:v>
                </c:pt>
                <c:pt idx="9010">
                  <c:v>226.51962499999999</c:v>
                </c:pt>
                <c:pt idx="9011">
                  <c:v>226.73860199999999</c:v>
                </c:pt>
                <c:pt idx="9012">
                  <c:v>226.66077799999999</c:v>
                </c:pt>
                <c:pt idx="9013">
                  <c:v>226.98635200000001</c:v>
                </c:pt>
                <c:pt idx="9014">
                  <c:v>226.83542700000001</c:v>
                </c:pt>
                <c:pt idx="9015">
                  <c:v>226.97479300000001</c:v>
                </c:pt>
                <c:pt idx="9016">
                  <c:v>227.16027500000001</c:v>
                </c:pt>
                <c:pt idx="9017">
                  <c:v>226.914433</c:v>
                </c:pt>
                <c:pt idx="9018">
                  <c:v>227.46026800000001</c:v>
                </c:pt>
                <c:pt idx="9019">
                  <c:v>227.25379599999999</c:v>
                </c:pt>
                <c:pt idx="9020">
                  <c:v>227.24986999999999</c:v>
                </c:pt>
                <c:pt idx="9021">
                  <c:v>227.16624200000001</c:v>
                </c:pt>
                <c:pt idx="9022">
                  <c:v>227.37982700000001</c:v>
                </c:pt>
                <c:pt idx="9023">
                  <c:v>227.44954000000001</c:v>
                </c:pt>
                <c:pt idx="9024">
                  <c:v>227.00127800000001</c:v>
                </c:pt>
                <c:pt idx="9025">
                  <c:v>227.27032399999999</c:v>
                </c:pt>
                <c:pt idx="9026">
                  <c:v>227.722679</c:v>
                </c:pt>
                <c:pt idx="9027">
                  <c:v>227.60845499999999</c:v>
                </c:pt>
                <c:pt idx="9028">
                  <c:v>227.990509</c:v>
                </c:pt>
                <c:pt idx="9029">
                  <c:v>227.819221</c:v>
                </c:pt>
                <c:pt idx="9030">
                  <c:v>227.950266</c:v>
                </c:pt>
                <c:pt idx="9031">
                  <c:v>227.93548799999999</c:v>
                </c:pt>
                <c:pt idx="9032">
                  <c:v>227.75964300000001</c:v>
                </c:pt>
                <c:pt idx="9033">
                  <c:v>227.76630499999999</c:v>
                </c:pt>
                <c:pt idx="9034">
                  <c:v>227.85808399999999</c:v>
                </c:pt>
                <c:pt idx="9035">
                  <c:v>227.77471700000001</c:v>
                </c:pt>
                <c:pt idx="9036">
                  <c:v>227.75794400000001</c:v>
                </c:pt>
                <c:pt idx="9037">
                  <c:v>227.96211099999999</c:v>
                </c:pt>
                <c:pt idx="9038">
                  <c:v>227.97402</c:v>
                </c:pt>
                <c:pt idx="9039">
                  <c:v>228.19749999999999</c:v>
                </c:pt>
                <c:pt idx="9040">
                  <c:v>228.10725199999999</c:v>
                </c:pt>
                <c:pt idx="9041">
                  <c:v>228.320424</c:v>
                </c:pt>
                <c:pt idx="9042">
                  <c:v>227.93632299999999</c:v>
                </c:pt>
                <c:pt idx="9043">
                  <c:v>228.373311</c:v>
                </c:pt>
                <c:pt idx="9044">
                  <c:v>227.71753899999999</c:v>
                </c:pt>
                <c:pt idx="9045">
                  <c:v>227.852676</c:v>
                </c:pt>
                <c:pt idx="9046">
                  <c:v>228.12207699999999</c:v>
                </c:pt>
                <c:pt idx="9047">
                  <c:v>227.70244299999999</c:v>
                </c:pt>
                <c:pt idx="9048">
                  <c:v>227.78522000000001</c:v>
                </c:pt>
                <c:pt idx="9049">
                  <c:v>227.70777799999999</c:v>
                </c:pt>
                <c:pt idx="9050">
                  <c:v>227.684954</c:v>
                </c:pt>
                <c:pt idx="9051">
                  <c:v>227.53041899999999</c:v>
                </c:pt>
                <c:pt idx="9052">
                  <c:v>227.87784300000001</c:v>
                </c:pt>
                <c:pt idx="9053">
                  <c:v>227.90749299999999</c:v>
                </c:pt>
                <c:pt idx="9054">
                  <c:v>227.80970300000001</c:v>
                </c:pt>
                <c:pt idx="9055">
                  <c:v>227.75859500000001</c:v>
                </c:pt>
                <c:pt idx="9056">
                  <c:v>228.01448199999999</c:v>
                </c:pt>
                <c:pt idx="9057">
                  <c:v>228.09599299999999</c:v>
                </c:pt>
                <c:pt idx="9058">
                  <c:v>227.85126299999999</c:v>
                </c:pt>
                <c:pt idx="9059">
                  <c:v>228.133768</c:v>
                </c:pt>
                <c:pt idx="9060">
                  <c:v>228.25909100000001</c:v>
                </c:pt>
                <c:pt idx="9061">
                  <c:v>228.22778099999999</c:v>
                </c:pt>
                <c:pt idx="9062">
                  <c:v>227.725954</c:v>
                </c:pt>
                <c:pt idx="9063">
                  <c:v>227.89959500000001</c:v>
                </c:pt>
                <c:pt idx="9064">
                  <c:v>227.70640800000001</c:v>
                </c:pt>
                <c:pt idx="9065">
                  <c:v>228.04397399999999</c:v>
                </c:pt>
                <c:pt idx="9066">
                  <c:v>228.23040900000001</c:v>
                </c:pt>
                <c:pt idx="9067">
                  <c:v>227.72168600000001</c:v>
                </c:pt>
                <c:pt idx="9068">
                  <c:v>228.213358</c:v>
                </c:pt>
                <c:pt idx="9069">
                  <c:v>228.20058</c:v>
                </c:pt>
                <c:pt idx="9070">
                  <c:v>228.27202600000001</c:v>
                </c:pt>
                <c:pt idx="9071">
                  <c:v>228.349166</c:v>
                </c:pt>
                <c:pt idx="9072">
                  <c:v>228.12826699999999</c:v>
                </c:pt>
                <c:pt idx="9073">
                  <c:v>228.41376099999999</c:v>
                </c:pt>
                <c:pt idx="9074">
                  <c:v>228.22160099999999</c:v>
                </c:pt>
                <c:pt idx="9075">
                  <c:v>228.440439</c:v>
                </c:pt>
                <c:pt idx="9076">
                  <c:v>228.87755999999999</c:v>
                </c:pt>
                <c:pt idx="9077">
                  <c:v>228.65468799999999</c:v>
                </c:pt>
                <c:pt idx="9078">
                  <c:v>228.82961399999999</c:v>
                </c:pt>
                <c:pt idx="9079">
                  <c:v>228.97328400000001</c:v>
                </c:pt>
                <c:pt idx="9080">
                  <c:v>228.69450800000001</c:v>
                </c:pt>
                <c:pt idx="9081">
                  <c:v>228.846745</c:v>
                </c:pt>
                <c:pt idx="9082">
                  <c:v>228.69435799999999</c:v>
                </c:pt>
                <c:pt idx="9083">
                  <c:v>229.156746</c:v>
                </c:pt>
                <c:pt idx="9084">
                  <c:v>229.12492900000001</c:v>
                </c:pt>
                <c:pt idx="9085">
                  <c:v>228.667124</c:v>
                </c:pt>
                <c:pt idx="9086">
                  <c:v>229.046144</c:v>
                </c:pt>
                <c:pt idx="9087">
                  <c:v>228.982135</c:v>
                </c:pt>
                <c:pt idx="9088">
                  <c:v>229.152432</c:v>
                </c:pt>
                <c:pt idx="9089">
                  <c:v>229.123547</c:v>
                </c:pt>
                <c:pt idx="9090">
                  <c:v>229.003694</c:v>
                </c:pt>
                <c:pt idx="9091">
                  <c:v>228.95036500000001</c:v>
                </c:pt>
                <c:pt idx="9092">
                  <c:v>228.86429899999999</c:v>
                </c:pt>
                <c:pt idx="9093">
                  <c:v>229.45398700000001</c:v>
                </c:pt>
                <c:pt idx="9094">
                  <c:v>229.27777900000001</c:v>
                </c:pt>
                <c:pt idx="9095">
                  <c:v>229.13942900000001</c:v>
                </c:pt>
                <c:pt idx="9096">
                  <c:v>229.34848</c:v>
                </c:pt>
                <c:pt idx="9097">
                  <c:v>228.93309500000001</c:v>
                </c:pt>
                <c:pt idx="9098">
                  <c:v>229.08355399999999</c:v>
                </c:pt>
                <c:pt idx="9099">
                  <c:v>229.17405099999999</c:v>
                </c:pt>
                <c:pt idx="9100">
                  <c:v>229.07646</c:v>
                </c:pt>
                <c:pt idx="9101">
                  <c:v>229.57547500000001</c:v>
                </c:pt>
                <c:pt idx="9102">
                  <c:v>229.05560700000001</c:v>
                </c:pt>
                <c:pt idx="9103">
                  <c:v>229.258028</c:v>
                </c:pt>
                <c:pt idx="9104">
                  <c:v>229.22781499999999</c:v>
                </c:pt>
                <c:pt idx="9105">
                  <c:v>229.22652500000001</c:v>
                </c:pt>
                <c:pt idx="9106">
                  <c:v>229.36851200000001</c:v>
                </c:pt>
                <c:pt idx="9107">
                  <c:v>229.40707399999999</c:v>
                </c:pt>
                <c:pt idx="9108">
                  <c:v>229.13970900000001</c:v>
                </c:pt>
                <c:pt idx="9109">
                  <c:v>229.521884</c:v>
                </c:pt>
                <c:pt idx="9110">
                  <c:v>229.38363000000001</c:v>
                </c:pt>
                <c:pt idx="9111">
                  <c:v>229.49879799999999</c:v>
                </c:pt>
                <c:pt idx="9112">
                  <c:v>229.110739</c:v>
                </c:pt>
                <c:pt idx="9113">
                  <c:v>229.220923</c:v>
                </c:pt>
                <c:pt idx="9114">
                  <c:v>229.267032</c:v>
                </c:pt>
                <c:pt idx="9115">
                  <c:v>229.32328699999999</c:v>
                </c:pt>
                <c:pt idx="9116">
                  <c:v>229.42732799999999</c:v>
                </c:pt>
                <c:pt idx="9117">
                  <c:v>229.21465699999999</c:v>
                </c:pt>
                <c:pt idx="9118">
                  <c:v>229.450661</c:v>
                </c:pt>
                <c:pt idx="9119">
                  <c:v>229.53862100000001</c:v>
                </c:pt>
                <c:pt idx="9120">
                  <c:v>229.37018800000001</c:v>
                </c:pt>
                <c:pt idx="9121">
                  <c:v>229.670243</c:v>
                </c:pt>
                <c:pt idx="9122">
                  <c:v>229.41800000000001</c:v>
                </c:pt>
                <c:pt idx="9123">
                  <c:v>229.84739300000001</c:v>
                </c:pt>
                <c:pt idx="9124">
                  <c:v>229.88934599999999</c:v>
                </c:pt>
                <c:pt idx="9125">
                  <c:v>229.85495599999999</c:v>
                </c:pt>
                <c:pt idx="9126">
                  <c:v>229.74806100000001</c:v>
                </c:pt>
                <c:pt idx="9127">
                  <c:v>229.472297</c:v>
                </c:pt>
                <c:pt idx="9128">
                  <c:v>229.755214</c:v>
                </c:pt>
                <c:pt idx="9129">
                  <c:v>229.895422</c:v>
                </c:pt>
                <c:pt idx="9130">
                  <c:v>229.69492099999999</c:v>
                </c:pt>
                <c:pt idx="9131">
                  <c:v>230.18644900000001</c:v>
                </c:pt>
                <c:pt idx="9132">
                  <c:v>229.90626599999999</c:v>
                </c:pt>
                <c:pt idx="9133">
                  <c:v>230.09654699999999</c:v>
                </c:pt>
                <c:pt idx="9134">
                  <c:v>230.345707</c:v>
                </c:pt>
                <c:pt idx="9135">
                  <c:v>229.80651599999999</c:v>
                </c:pt>
                <c:pt idx="9136">
                  <c:v>230.05274700000001</c:v>
                </c:pt>
                <c:pt idx="9137">
                  <c:v>229.96606299999999</c:v>
                </c:pt>
                <c:pt idx="9138">
                  <c:v>230.165356</c:v>
                </c:pt>
                <c:pt idx="9139">
                  <c:v>230.09023500000001</c:v>
                </c:pt>
                <c:pt idx="9140">
                  <c:v>230.051873</c:v>
                </c:pt>
                <c:pt idx="9141">
                  <c:v>230.45523900000001</c:v>
                </c:pt>
                <c:pt idx="9142">
                  <c:v>230.02478500000001</c:v>
                </c:pt>
                <c:pt idx="9143">
                  <c:v>230.59493699999999</c:v>
                </c:pt>
                <c:pt idx="9144">
                  <c:v>230.39242300000001</c:v>
                </c:pt>
                <c:pt idx="9145">
                  <c:v>230.23634999999999</c:v>
                </c:pt>
                <c:pt idx="9146">
                  <c:v>230.11728500000001</c:v>
                </c:pt>
                <c:pt idx="9147">
                  <c:v>230.37553</c:v>
                </c:pt>
                <c:pt idx="9148">
                  <c:v>230.55186800000001</c:v>
                </c:pt>
                <c:pt idx="9149">
                  <c:v>230.53305900000001</c:v>
                </c:pt>
                <c:pt idx="9150">
                  <c:v>230.40558999999999</c:v>
                </c:pt>
                <c:pt idx="9151">
                  <c:v>230.74945099999999</c:v>
                </c:pt>
                <c:pt idx="9152">
                  <c:v>230.51079799999999</c:v>
                </c:pt>
                <c:pt idx="9153">
                  <c:v>230.83851999999999</c:v>
                </c:pt>
                <c:pt idx="9154">
                  <c:v>230.75733299999999</c:v>
                </c:pt>
                <c:pt idx="9155">
                  <c:v>230.550601</c:v>
                </c:pt>
                <c:pt idx="9156">
                  <c:v>230.66780800000001</c:v>
                </c:pt>
                <c:pt idx="9157">
                  <c:v>230.25656599999999</c:v>
                </c:pt>
                <c:pt idx="9158">
                  <c:v>230.61692500000001</c:v>
                </c:pt>
                <c:pt idx="9159">
                  <c:v>230.366736</c:v>
                </c:pt>
                <c:pt idx="9160">
                  <c:v>230.23026300000001</c:v>
                </c:pt>
                <c:pt idx="9161">
                  <c:v>231.01416599999999</c:v>
                </c:pt>
                <c:pt idx="9162">
                  <c:v>231.00191899999999</c:v>
                </c:pt>
                <c:pt idx="9163">
                  <c:v>230.82457400000001</c:v>
                </c:pt>
                <c:pt idx="9164">
                  <c:v>231.009075</c:v>
                </c:pt>
                <c:pt idx="9165">
                  <c:v>230.98016100000001</c:v>
                </c:pt>
                <c:pt idx="9166">
                  <c:v>230.981326</c:v>
                </c:pt>
                <c:pt idx="9167">
                  <c:v>230.80777800000001</c:v>
                </c:pt>
                <c:pt idx="9168">
                  <c:v>230.899644</c:v>
                </c:pt>
                <c:pt idx="9169">
                  <c:v>230.779594</c:v>
                </c:pt>
                <c:pt idx="9170">
                  <c:v>230.682985</c:v>
                </c:pt>
                <c:pt idx="9171">
                  <c:v>231.00773899999999</c:v>
                </c:pt>
                <c:pt idx="9172">
                  <c:v>230.75977900000001</c:v>
                </c:pt>
                <c:pt idx="9173">
                  <c:v>231.000339</c:v>
                </c:pt>
                <c:pt idx="9174">
                  <c:v>230.924138</c:v>
                </c:pt>
                <c:pt idx="9175">
                  <c:v>231.207313</c:v>
                </c:pt>
                <c:pt idx="9176">
                  <c:v>231.39542800000001</c:v>
                </c:pt>
                <c:pt idx="9177">
                  <c:v>231.51759100000001</c:v>
                </c:pt>
                <c:pt idx="9178">
                  <c:v>231.16418400000001</c:v>
                </c:pt>
                <c:pt idx="9179">
                  <c:v>231.21307899999999</c:v>
                </c:pt>
                <c:pt idx="9180">
                  <c:v>230.963458</c:v>
                </c:pt>
                <c:pt idx="9181">
                  <c:v>231.25484299999999</c:v>
                </c:pt>
                <c:pt idx="9182">
                  <c:v>230.87474499999999</c:v>
                </c:pt>
                <c:pt idx="9183">
                  <c:v>230.80934099999999</c:v>
                </c:pt>
                <c:pt idx="9184">
                  <c:v>231.39486299999999</c:v>
                </c:pt>
                <c:pt idx="9185">
                  <c:v>231.40997200000001</c:v>
                </c:pt>
                <c:pt idx="9186">
                  <c:v>231.33461500000001</c:v>
                </c:pt>
                <c:pt idx="9187">
                  <c:v>231.35713200000001</c:v>
                </c:pt>
                <c:pt idx="9188">
                  <c:v>231.33129500000001</c:v>
                </c:pt>
                <c:pt idx="9189">
                  <c:v>231.36189899999999</c:v>
                </c:pt>
                <c:pt idx="9190">
                  <c:v>231.39577299999999</c:v>
                </c:pt>
                <c:pt idx="9191">
                  <c:v>231.73884899999999</c:v>
                </c:pt>
                <c:pt idx="9192">
                  <c:v>231.385918</c:v>
                </c:pt>
                <c:pt idx="9193">
                  <c:v>231.470516</c:v>
                </c:pt>
                <c:pt idx="9194">
                  <c:v>231.54530500000001</c:v>
                </c:pt>
                <c:pt idx="9195">
                  <c:v>231.783984</c:v>
                </c:pt>
                <c:pt idx="9196">
                  <c:v>231.763058</c:v>
                </c:pt>
                <c:pt idx="9197">
                  <c:v>231.44368299999999</c:v>
                </c:pt>
                <c:pt idx="9198">
                  <c:v>231.727385</c:v>
                </c:pt>
                <c:pt idx="9199">
                  <c:v>231.73771400000001</c:v>
                </c:pt>
                <c:pt idx="9200">
                  <c:v>231.38985700000001</c:v>
                </c:pt>
                <c:pt idx="9201">
                  <c:v>231.96995699999999</c:v>
                </c:pt>
                <c:pt idx="9202">
                  <c:v>231.802977</c:v>
                </c:pt>
                <c:pt idx="9203">
                  <c:v>232.01327599999999</c:v>
                </c:pt>
                <c:pt idx="9204">
                  <c:v>232.09295499999999</c:v>
                </c:pt>
                <c:pt idx="9205">
                  <c:v>231.70733799999999</c:v>
                </c:pt>
                <c:pt idx="9206">
                  <c:v>232.067408</c:v>
                </c:pt>
                <c:pt idx="9207">
                  <c:v>231.47243800000001</c:v>
                </c:pt>
                <c:pt idx="9208">
                  <c:v>231.81671299999999</c:v>
                </c:pt>
                <c:pt idx="9209">
                  <c:v>231.992953</c:v>
                </c:pt>
                <c:pt idx="9210">
                  <c:v>231.87767700000001</c:v>
                </c:pt>
                <c:pt idx="9211">
                  <c:v>231.94115300000001</c:v>
                </c:pt>
                <c:pt idx="9212">
                  <c:v>231.64555300000001</c:v>
                </c:pt>
                <c:pt idx="9213">
                  <c:v>232.28780599999999</c:v>
                </c:pt>
                <c:pt idx="9214">
                  <c:v>232.02115900000001</c:v>
                </c:pt>
                <c:pt idx="9215">
                  <c:v>232.046964</c:v>
                </c:pt>
                <c:pt idx="9216">
                  <c:v>232.21974900000001</c:v>
                </c:pt>
                <c:pt idx="9217">
                  <c:v>232.07230999999999</c:v>
                </c:pt>
                <c:pt idx="9218">
                  <c:v>232.29966400000001</c:v>
                </c:pt>
                <c:pt idx="9219">
                  <c:v>232.22819200000001</c:v>
                </c:pt>
                <c:pt idx="9220">
                  <c:v>232.12727699999999</c:v>
                </c:pt>
                <c:pt idx="9221">
                  <c:v>232.24348800000001</c:v>
                </c:pt>
                <c:pt idx="9222">
                  <c:v>232.08570499999999</c:v>
                </c:pt>
                <c:pt idx="9223">
                  <c:v>232.224288</c:v>
                </c:pt>
                <c:pt idx="9224">
                  <c:v>232.260963</c:v>
                </c:pt>
                <c:pt idx="9225">
                  <c:v>232.093175</c:v>
                </c:pt>
                <c:pt idx="9226">
                  <c:v>232.13962799999999</c:v>
                </c:pt>
                <c:pt idx="9227">
                  <c:v>232.02739700000001</c:v>
                </c:pt>
                <c:pt idx="9228">
                  <c:v>232.37548799999999</c:v>
                </c:pt>
                <c:pt idx="9229">
                  <c:v>232.452552</c:v>
                </c:pt>
                <c:pt idx="9230">
                  <c:v>232.47387699999999</c:v>
                </c:pt>
                <c:pt idx="9231">
                  <c:v>232.739159</c:v>
                </c:pt>
                <c:pt idx="9232">
                  <c:v>232.672484</c:v>
                </c:pt>
                <c:pt idx="9233">
                  <c:v>232.83265800000001</c:v>
                </c:pt>
                <c:pt idx="9234">
                  <c:v>232.89451399999999</c:v>
                </c:pt>
                <c:pt idx="9235">
                  <c:v>232.74613400000001</c:v>
                </c:pt>
                <c:pt idx="9236">
                  <c:v>232.90972099999999</c:v>
                </c:pt>
                <c:pt idx="9237">
                  <c:v>232.73656700000001</c:v>
                </c:pt>
                <c:pt idx="9238">
                  <c:v>232.64810199999999</c:v>
                </c:pt>
                <c:pt idx="9239">
                  <c:v>232.60148799999999</c:v>
                </c:pt>
                <c:pt idx="9240">
                  <c:v>232.67894899999999</c:v>
                </c:pt>
                <c:pt idx="9241">
                  <c:v>232.75636900000001</c:v>
                </c:pt>
                <c:pt idx="9242">
                  <c:v>232.82972899999999</c:v>
                </c:pt>
                <c:pt idx="9243">
                  <c:v>232.585802</c:v>
                </c:pt>
                <c:pt idx="9244">
                  <c:v>232.82388800000001</c:v>
                </c:pt>
                <c:pt idx="9245">
                  <c:v>233.048204</c:v>
                </c:pt>
                <c:pt idx="9246">
                  <c:v>233.16290900000001</c:v>
                </c:pt>
                <c:pt idx="9247">
                  <c:v>232.896818</c:v>
                </c:pt>
                <c:pt idx="9248">
                  <c:v>232.63444799999999</c:v>
                </c:pt>
                <c:pt idx="9249">
                  <c:v>232.88833399999999</c:v>
                </c:pt>
                <c:pt idx="9250">
                  <c:v>232.95334399999999</c:v>
                </c:pt>
                <c:pt idx="9251">
                  <c:v>233.32691800000001</c:v>
                </c:pt>
                <c:pt idx="9252">
                  <c:v>232.95758499999999</c:v>
                </c:pt>
                <c:pt idx="9253">
                  <c:v>233.30098100000001</c:v>
                </c:pt>
                <c:pt idx="9254">
                  <c:v>233.140839</c:v>
                </c:pt>
                <c:pt idx="9255">
                  <c:v>233.134636</c:v>
                </c:pt>
                <c:pt idx="9256">
                  <c:v>233.295345</c:v>
                </c:pt>
                <c:pt idx="9257">
                  <c:v>232.94727800000001</c:v>
                </c:pt>
                <c:pt idx="9258">
                  <c:v>233.13397699999999</c:v>
                </c:pt>
                <c:pt idx="9259">
                  <c:v>233.24133399999999</c:v>
                </c:pt>
                <c:pt idx="9260">
                  <c:v>232.58166600000001</c:v>
                </c:pt>
                <c:pt idx="9261">
                  <c:v>232.88558599999999</c:v>
                </c:pt>
                <c:pt idx="9262">
                  <c:v>232.79196200000001</c:v>
                </c:pt>
                <c:pt idx="9263">
                  <c:v>232.80197999999999</c:v>
                </c:pt>
                <c:pt idx="9264">
                  <c:v>233.15964099999999</c:v>
                </c:pt>
                <c:pt idx="9265">
                  <c:v>233.120834</c:v>
                </c:pt>
                <c:pt idx="9266">
                  <c:v>233.411744</c:v>
                </c:pt>
                <c:pt idx="9267">
                  <c:v>233.455297</c:v>
                </c:pt>
                <c:pt idx="9268">
                  <c:v>233.956895</c:v>
                </c:pt>
                <c:pt idx="9269">
                  <c:v>233.969663</c:v>
                </c:pt>
                <c:pt idx="9270">
                  <c:v>233.83427800000001</c:v>
                </c:pt>
                <c:pt idx="9271">
                  <c:v>234.10948999999999</c:v>
                </c:pt>
                <c:pt idx="9272">
                  <c:v>233.68403900000001</c:v>
                </c:pt>
                <c:pt idx="9273">
                  <c:v>234.07051100000001</c:v>
                </c:pt>
                <c:pt idx="9274">
                  <c:v>233.70729900000001</c:v>
                </c:pt>
                <c:pt idx="9275">
                  <c:v>233.68221700000001</c:v>
                </c:pt>
                <c:pt idx="9276">
                  <c:v>233.83795000000001</c:v>
                </c:pt>
                <c:pt idx="9277">
                  <c:v>233.73875899999999</c:v>
                </c:pt>
                <c:pt idx="9278">
                  <c:v>233.75332599999999</c:v>
                </c:pt>
                <c:pt idx="9279">
                  <c:v>234.01674800000001</c:v>
                </c:pt>
                <c:pt idx="9280">
                  <c:v>233.475472</c:v>
                </c:pt>
                <c:pt idx="9281">
                  <c:v>233.98885000000001</c:v>
                </c:pt>
                <c:pt idx="9282">
                  <c:v>233.99255400000001</c:v>
                </c:pt>
                <c:pt idx="9283">
                  <c:v>233.889489</c:v>
                </c:pt>
                <c:pt idx="9284">
                  <c:v>233.877354</c:v>
                </c:pt>
                <c:pt idx="9285">
                  <c:v>233.541912</c:v>
                </c:pt>
                <c:pt idx="9286">
                  <c:v>234.02636100000001</c:v>
                </c:pt>
                <c:pt idx="9287">
                  <c:v>233.84160900000001</c:v>
                </c:pt>
                <c:pt idx="9288">
                  <c:v>233.94889599999999</c:v>
                </c:pt>
                <c:pt idx="9289">
                  <c:v>234.01294899999999</c:v>
                </c:pt>
                <c:pt idx="9290">
                  <c:v>234.03270000000001</c:v>
                </c:pt>
                <c:pt idx="9291">
                  <c:v>233.73740900000001</c:v>
                </c:pt>
                <c:pt idx="9292">
                  <c:v>234.28895499999999</c:v>
                </c:pt>
                <c:pt idx="9293">
                  <c:v>234.197104</c:v>
                </c:pt>
                <c:pt idx="9294">
                  <c:v>234.49256</c:v>
                </c:pt>
                <c:pt idx="9295">
                  <c:v>234.01146600000001</c:v>
                </c:pt>
                <c:pt idx="9296">
                  <c:v>234.56656599999999</c:v>
                </c:pt>
                <c:pt idx="9297">
                  <c:v>234.13569000000001</c:v>
                </c:pt>
                <c:pt idx="9298">
                  <c:v>234.22029499999999</c:v>
                </c:pt>
                <c:pt idx="9299">
                  <c:v>234.483811</c:v>
                </c:pt>
                <c:pt idx="9300">
                  <c:v>234.30800199999999</c:v>
                </c:pt>
                <c:pt idx="9301">
                  <c:v>234.293556</c:v>
                </c:pt>
                <c:pt idx="9302">
                  <c:v>234.21673999999999</c:v>
                </c:pt>
                <c:pt idx="9303">
                  <c:v>234.541358</c:v>
                </c:pt>
                <c:pt idx="9304">
                  <c:v>234.216015</c:v>
                </c:pt>
                <c:pt idx="9305">
                  <c:v>233.84673000000001</c:v>
                </c:pt>
                <c:pt idx="9306">
                  <c:v>234.27477200000001</c:v>
                </c:pt>
                <c:pt idx="9307">
                  <c:v>234.13898699999999</c:v>
                </c:pt>
                <c:pt idx="9308">
                  <c:v>234.17458400000001</c:v>
                </c:pt>
                <c:pt idx="9309">
                  <c:v>234.38763399999999</c:v>
                </c:pt>
                <c:pt idx="9310">
                  <c:v>234.20041800000001</c:v>
                </c:pt>
                <c:pt idx="9311">
                  <c:v>234.469638</c:v>
                </c:pt>
                <c:pt idx="9312">
                  <c:v>234.42899499999999</c:v>
                </c:pt>
                <c:pt idx="9313">
                  <c:v>234.57406399999999</c:v>
                </c:pt>
                <c:pt idx="9314">
                  <c:v>234.44206700000001</c:v>
                </c:pt>
                <c:pt idx="9315">
                  <c:v>234.35883799999999</c:v>
                </c:pt>
                <c:pt idx="9316">
                  <c:v>234.51411200000001</c:v>
                </c:pt>
                <c:pt idx="9317">
                  <c:v>234.58287999999999</c:v>
                </c:pt>
                <c:pt idx="9318">
                  <c:v>234.70679100000001</c:v>
                </c:pt>
                <c:pt idx="9319">
                  <c:v>234.51637199999999</c:v>
                </c:pt>
                <c:pt idx="9320">
                  <c:v>234.632147</c:v>
                </c:pt>
                <c:pt idx="9321">
                  <c:v>234.862324</c:v>
                </c:pt>
                <c:pt idx="9322">
                  <c:v>234.68672799999999</c:v>
                </c:pt>
                <c:pt idx="9323">
                  <c:v>234.753289</c:v>
                </c:pt>
                <c:pt idx="9324">
                  <c:v>234.84552099999999</c:v>
                </c:pt>
                <c:pt idx="9325">
                  <c:v>234.62080399999999</c:v>
                </c:pt>
                <c:pt idx="9326">
                  <c:v>234.90663499999999</c:v>
                </c:pt>
                <c:pt idx="9327">
                  <c:v>235.061757</c:v>
                </c:pt>
                <c:pt idx="9328">
                  <c:v>235.21145300000001</c:v>
                </c:pt>
                <c:pt idx="9329">
                  <c:v>234.94098500000001</c:v>
                </c:pt>
                <c:pt idx="9330">
                  <c:v>235.09469300000001</c:v>
                </c:pt>
                <c:pt idx="9331">
                  <c:v>234.97108499999999</c:v>
                </c:pt>
                <c:pt idx="9332">
                  <c:v>235.09196800000001</c:v>
                </c:pt>
                <c:pt idx="9333">
                  <c:v>234.81730300000001</c:v>
                </c:pt>
                <c:pt idx="9334">
                  <c:v>235.35827399999999</c:v>
                </c:pt>
                <c:pt idx="9335">
                  <c:v>234.941485</c:v>
                </c:pt>
                <c:pt idx="9336">
                  <c:v>235.36204499999999</c:v>
                </c:pt>
                <c:pt idx="9337">
                  <c:v>235.28925899999999</c:v>
                </c:pt>
                <c:pt idx="9338">
                  <c:v>234.95704000000001</c:v>
                </c:pt>
                <c:pt idx="9339">
                  <c:v>235.32761600000001</c:v>
                </c:pt>
                <c:pt idx="9340">
                  <c:v>235.208158</c:v>
                </c:pt>
                <c:pt idx="9341">
                  <c:v>235.483732</c:v>
                </c:pt>
                <c:pt idx="9342">
                  <c:v>234.93911399999999</c:v>
                </c:pt>
                <c:pt idx="9343">
                  <c:v>235.12007299999999</c:v>
                </c:pt>
                <c:pt idx="9344">
                  <c:v>235.280224</c:v>
                </c:pt>
                <c:pt idx="9345">
                  <c:v>235.55990299999999</c:v>
                </c:pt>
                <c:pt idx="9346">
                  <c:v>235.308189</c:v>
                </c:pt>
                <c:pt idx="9347">
                  <c:v>235.37126499999999</c:v>
                </c:pt>
                <c:pt idx="9348">
                  <c:v>235.405734</c:v>
                </c:pt>
                <c:pt idx="9349">
                  <c:v>235.23673199999999</c:v>
                </c:pt>
                <c:pt idx="9350">
                  <c:v>235.09818200000001</c:v>
                </c:pt>
                <c:pt idx="9351">
                  <c:v>235.55841100000001</c:v>
                </c:pt>
                <c:pt idx="9352">
                  <c:v>235.552594</c:v>
                </c:pt>
                <c:pt idx="9353">
                  <c:v>235.65615399999999</c:v>
                </c:pt>
                <c:pt idx="9354">
                  <c:v>235.707347</c:v>
                </c:pt>
                <c:pt idx="9355">
                  <c:v>235.51598000000001</c:v>
                </c:pt>
                <c:pt idx="9356">
                  <c:v>235.88365400000001</c:v>
                </c:pt>
                <c:pt idx="9357">
                  <c:v>235.48696899999999</c:v>
                </c:pt>
                <c:pt idx="9358">
                  <c:v>235.51738</c:v>
                </c:pt>
                <c:pt idx="9359">
                  <c:v>235.82117500000001</c:v>
                </c:pt>
                <c:pt idx="9360">
                  <c:v>235.30950799999999</c:v>
                </c:pt>
                <c:pt idx="9361">
                  <c:v>235.357418</c:v>
                </c:pt>
                <c:pt idx="9362">
                  <c:v>235.325661</c:v>
                </c:pt>
                <c:pt idx="9363">
                  <c:v>235.19725099999999</c:v>
                </c:pt>
                <c:pt idx="9364">
                  <c:v>235.52570499999999</c:v>
                </c:pt>
                <c:pt idx="9365">
                  <c:v>235.22545299999999</c:v>
                </c:pt>
                <c:pt idx="9366">
                  <c:v>235.47171599999999</c:v>
                </c:pt>
                <c:pt idx="9367">
                  <c:v>235.643675</c:v>
                </c:pt>
                <c:pt idx="9368">
                  <c:v>235.60952</c:v>
                </c:pt>
                <c:pt idx="9369">
                  <c:v>235.761933</c:v>
                </c:pt>
                <c:pt idx="9370">
                  <c:v>235.65758700000001</c:v>
                </c:pt>
                <c:pt idx="9371">
                  <c:v>236.04256799999999</c:v>
                </c:pt>
                <c:pt idx="9372">
                  <c:v>235.90938199999999</c:v>
                </c:pt>
                <c:pt idx="9373">
                  <c:v>236.02937</c:v>
                </c:pt>
                <c:pt idx="9374">
                  <c:v>236.333169</c:v>
                </c:pt>
                <c:pt idx="9375">
                  <c:v>235.881823</c:v>
                </c:pt>
                <c:pt idx="9376">
                  <c:v>236.53142299999999</c:v>
                </c:pt>
                <c:pt idx="9377">
                  <c:v>236.452462</c:v>
                </c:pt>
                <c:pt idx="9378">
                  <c:v>236.516414</c:v>
                </c:pt>
                <c:pt idx="9379">
                  <c:v>236.961873</c:v>
                </c:pt>
                <c:pt idx="9380">
                  <c:v>236.63356200000001</c:v>
                </c:pt>
                <c:pt idx="9381">
                  <c:v>236.737201</c:v>
                </c:pt>
                <c:pt idx="9382">
                  <c:v>236.439052</c:v>
                </c:pt>
                <c:pt idx="9383">
                  <c:v>236.73918399999999</c:v>
                </c:pt>
                <c:pt idx="9384">
                  <c:v>237.04187999999999</c:v>
                </c:pt>
                <c:pt idx="9385">
                  <c:v>236.838245</c:v>
                </c:pt>
                <c:pt idx="9386">
                  <c:v>236.627138</c:v>
                </c:pt>
                <c:pt idx="9387">
                  <c:v>236.78672499999999</c:v>
                </c:pt>
                <c:pt idx="9388">
                  <c:v>236.65145699999999</c:v>
                </c:pt>
                <c:pt idx="9389">
                  <c:v>236.71515299999999</c:v>
                </c:pt>
                <c:pt idx="9390">
                  <c:v>236.52561700000001</c:v>
                </c:pt>
                <c:pt idx="9391">
                  <c:v>236.38323800000001</c:v>
                </c:pt>
                <c:pt idx="9392">
                  <c:v>236.77459099999999</c:v>
                </c:pt>
                <c:pt idx="9393">
                  <c:v>236.62151399999999</c:v>
                </c:pt>
                <c:pt idx="9394">
                  <c:v>236.658198</c:v>
                </c:pt>
                <c:pt idx="9395">
                  <c:v>236.02228400000001</c:v>
                </c:pt>
                <c:pt idx="9396">
                  <c:v>236.20113000000001</c:v>
                </c:pt>
                <c:pt idx="9397">
                  <c:v>236.36143100000001</c:v>
                </c:pt>
                <c:pt idx="9398">
                  <c:v>236.38030699999999</c:v>
                </c:pt>
                <c:pt idx="9399">
                  <c:v>236.28087600000001</c:v>
                </c:pt>
                <c:pt idx="9400">
                  <c:v>236.07998799999999</c:v>
                </c:pt>
                <c:pt idx="9401">
                  <c:v>236.367279</c:v>
                </c:pt>
                <c:pt idx="9402">
                  <c:v>236.310857</c:v>
                </c:pt>
                <c:pt idx="9403">
                  <c:v>236.58010899999999</c:v>
                </c:pt>
                <c:pt idx="9404">
                  <c:v>236.87834799999999</c:v>
                </c:pt>
                <c:pt idx="9405">
                  <c:v>236.13692900000001</c:v>
                </c:pt>
                <c:pt idx="9406">
                  <c:v>236.51161999999999</c:v>
                </c:pt>
                <c:pt idx="9407">
                  <c:v>236.49961500000001</c:v>
                </c:pt>
                <c:pt idx="9408">
                  <c:v>236.583955</c:v>
                </c:pt>
                <c:pt idx="9409">
                  <c:v>236.76836800000001</c:v>
                </c:pt>
                <c:pt idx="9410">
                  <c:v>236.29343499999999</c:v>
                </c:pt>
                <c:pt idx="9411">
                  <c:v>236.80196900000001</c:v>
                </c:pt>
                <c:pt idx="9412">
                  <c:v>236.87804600000001</c:v>
                </c:pt>
                <c:pt idx="9413">
                  <c:v>236.89490000000001</c:v>
                </c:pt>
                <c:pt idx="9414">
                  <c:v>236.97283100000001</c:v>
                </c:pt>
                <c:pt idx="9415">
                  <c:v>237.20450500000001</c:v>
                </c:pt>
                <c:pt idx="9416">
                  <c:v>237.26443599999999</c:v>
                </c:pt>
                <c:pt idx="9417">
                  <c:v>237.165896</c:v>
                </c:pt>
                <c:pt idx="9418">
                  <c:v>236.909513</c:v>
                </c:pt>
                <c:pt idx="9419">
                  <c:v>237.21807100000001</c:v>
                </c:pt>
                <c:pt idx="9420">
                  <c:v>237.40854100000001</c:v>
                </c:pt>
                <c:pt idx="9421">
                  <c:v>237.18966699999999</c:v>
                </c:pt>
                <c:pt idx="9422">
                  <c:v>237.041279</c:v>
                </c:pt>
                <c:pt idx="9423">
                  <c:v>237.06868900000001</c:v>
                </c:pt>
                <c:pt idx="9424">
                  <c:v>237.303608</c:v>
                </c:pt>
                <c:pt idx="9425">
                  <c:v>237.36068299999999</c:v>
                </c:pt>
                <c:pt idx="9426">
                  <c:v>237.33238600000001</c:v>
                </c:pt>
                <c:pt idx="9427">
                  <c:v>237.526139</c:v>
                </c:pt>
                <c:pt idx="9428">
                  <c:v>237.45702900000001</c:v>
                </c:pt>
                <c:pt idx="9429">
                  <c:v>237.40647999999999</c:v>
                </c:pt>
                <c:pt idx="9430">
                  <c:v>237.32593199999999</c:v>
                </c:pt>
                <c:pt idx="9431">
                  <c:v>237.61223000000001</c:v>
                </c:pt>
                <c:pt idx="9432">
                  <c:v>237.47272899999999</c:v>
                </c:pt>
                <c:pt idx="9433">
                  <c:v>237.45595499999999</c:v>
                </c:pt>
                <c:pt idx="9434">
                  <c:v>237.66940399999999</c:v>
                </c:pt>
                <c:pt idx="9435">
                  <c:v>237.22410500000001</c:v>
                </c:pt>
                <c:pt idx="9436">
                  <c:v>237.53564299999999</c:v>
                </c:pt>
                <c:pt idx="9437">
                  <c:v>237.64294000000001</c:v>
                </c:pt>
                <c:pt idx="9438">
                  <c:v>237.53428299999999</c:v>
                </c:pt>
                <c:pt idx="9439">
                  <c:v>238.09997200000001</c:v>
                </c:pt>
                <c:pt idx="9440">
                  <c:v>237.743506</c:v>
                </c:pt>
                <c:pt idx="9441">
                  <c:v>237.60771399999999</c:v>
                </c:pt>
                <c:pt idx="9442">
                  <c:v>237.76420999999999</c:v>
                </c:pt>
                <c:pt idx="9443">
                  <c:v>237.67255599999999</c:v>
                </c:pt>
                <c:pt idx="9444">
                  <c:v>237.76767799999999</c:v>
                </c:pt>
                <c:pt idx="9445">
                  <c:v>237.588559</c:v>
                </c:pt>
                <c:pt idx="9446">
                  <c:v>237.78746599999999</c:v>
                </c:pt>
                <c:pt idx="9447">
                  <c:v>237.47521399999999</c:v>
                </c:pt>
                <c:pt idx="9448">
                  <c:v>237.656385</c:v>
                </c:pt>
                <c:pt idx="9449">
                  <c:v>237.96599000000001</c:v>
                </c:pt>
                <c:pt idx="9450">
                  <c:v>237.555575</c:v>
                </c:pt>
                <c:pt idx="9451">
                  <c:v>238.040944</c:v>
                </c:pt>
                <c:pt idx="9452">
                  <c:v>238.07919999999999</c:v>
                </c:pt>
                <c:pt idx="9453">
                  <c:v>238.157151</c:v>
                </c:pt>
                <c:pt idx="9454">
                  <c:v>238.61334400000001</c:v>
                </c:pt>
                <c:pt idx="9455">
                  <c:v>238.431308</c:v>
                </c:pt>
                <c:pt idx="9456">
                  <c:v>238.74689000000001</c:v>
                </c:pt>
                <c:pt idx="9457">
                  <c:v>238.61488</c:v>
                </c:pt>
                <c:pt idx="9458">
                  <c:v>238.64010200000001</c:v>
                </c:pt>
                <c:pt idx="9459">
                  <c:v>239.046007</c:v>
                </c:pt>
                <c:pt idx="9460">
                  <c:v>238.64525399999999</c:v>
                </c:pt>
                <c:pt idx="9461">
                  <c:v>238.68186399999999</c:v>
                </c:pt>
                <c:pt idx="9462">
                  <c:v>238.47652199999999</c:v>
                </c:pt>
                <c:pt idx="9463">
                  <c:v>238.54442900000001</c:v>
                </c:pt>
                <c:pt idx="9464">
                  <c:v>238.678461</c:v>
                </c:pt>
                <c:pt idx="9465">
                  <c:v>238.551455</c:v>
                </c:pt>
                <c:pt idx="9466">
                  <c:v>238.69062700000001</c:v>
                </c:pt>
                <c:pt idx="9467">
                  <c:v>238.44438400000001</c:v>
                </c:pt>
                <c:pt idx="9468">
                  <c:v>238.72286800000001</c:v>
                </c:pt>
                <c:pt idx="9469">
                  <c:v>238.84708599999999</c:v>
                </c:pt>
                <c:pt idx="9470">
                  <c:v>238.29764299999999</c:v>
                </c:pt>
                <c:pt idx="9471">
                  <c:v>238.763825</c:v>
                </c:pt>
                <c:pt idx="9472">
                  <c:v>238.959282</c:v>
                </c:pt>
                <c:pt idx="9473">
                  <c:v>238.54621399999999</c:v>
                </c:pt>
                <c:pt idx="9474">
                  <c:v>238.61116200000001</c:v>
                </c:pt>
                <c:pt idx="9475">
                  <c:v>238.604772</c:v>
                </c:pt>
                <c:pt idx="9476">
                  <c:v>238.20201900000001</c:v>
                </c:pt>
                <c:pt idx="9477">
                  <c:v>238.47204099999999</c:v>
                </c:pt>
                <c:pt idx="9478">
                  <c:v>238.55074300000001</c:v>
                </c:pt>
                <c:pt idx="9479">
                  <c:v>238.51537300000001</c:v>
                </c:pt>
                <c:pt idx="9480">
                  <c:v>238.43312700000001</c:v>
                </c:pt>
                <c:pt idx="9481">
                  <c:v>238.69933399999999</c:v>
                </c:pt>
                <c:pt idx="9482">
                  <c:v>238.675715</c:v>
                </c:pt>
                <c:pt idx="9483">
                  <c:v>238.87797499999999</c:v>
                </c:pt>
                <c:pt idx="9484">
                  <c:v>239.01242099999999</c:v>
                </c:pt>
                <c:pt idx="9485">
                  <c:v>238.549217</c:v>
                </c:pt>
                <c:pt idx="9486">
                  <c:v>238.79666399999999</c:v>
                </c:pt>
                <c:pt idx="9487">
                  <c:v>238.676624</c:v>
                </c:pt>
                <c:pt idx="9488">
                  <c:v>238.56981500000001</c:v>
                </c:pt>
                <c:pt idx="9489">
                  <c:v>238.79558599999999</c:v>
                </c:pt>
                <c:pt idx="9490">
                  <c:v>238.465475</c:v>
                </c:pt>
                <c:pt idx="9491">
                  <c:v>238.699332</c:v>
                </c:pt>
                <c:pt idx="9492">
                  <c:v>238.57528500000001</c:v>
                </c:pt>
                <c:pt idx="9493">
                  <c:v>238.65374399999999</c:v>
                </c:pt>
                <c:pt idx="9494">
                  <c:v>238.846588</c:v>
                </c:pt>
                <c:pt idx="9495">
                  <c:v>238.925467</c:v>
                </c:pt>
                <c:pt idx="9496">
                  <c:v>239.115589</c:v>
                </c:pt>
                <c:pt idx="9497">
                  <c:v>239.16720100000001</c:v>
                </c:pt>
                <c:pt idx="9498">
                  <c:v>239.048002</c:v>
                </c:pt>
                <c:pt idx="9499">
                  <c:v>239.37244000000001</c:v>
                </c:pt>
                <c:pt idx="9500">
                  <c:v>238.68541200000001</c:v>
                </c:pt>
                <c:pt idx="9501">
                  <c:v>238.99092300000001</c:v>
                </c:pt>
                <c:pt idx="9502">
                  <c:v>239.10753800000001</c:v>
                </c:pt>
                <c:pt idx="9503">
                  <c:v>239.16843900000001</c:v>
                </c:pt>
                <c:pt idx="9504">
                  <c:v>239.24072899999999</c:v>
                </c:pt>
                <c:pt idx="9505">
                  <c:v>239.35173599999999</c:v>
                </c:pt>
                <c:pt idx="9506">
                  <c:v>239.36096900000001</c:v>
                </c:pt>
                <c:pt idx="9507">
                  <c:v>239.626068</c:v>
                </c:pt>
                <c:pt idx="9508">
                  <c:v>239.41528199999999</c:v>
                </c:pt>
                <c:pt idx="9509">
                  <c:v>239.74427700000001</c:v>
                </c:pt>
                <c:pt idx="9510">
                  <c:v>238.97060500000001</c:v>
                </c:pt>
                <c:pt idx="9511">
                  <c:v>239.220112</c:v>
                </c:pt>
                <c:pt idx="9512">
                  <c:v>239.554821</c:v>
                </c:pt>
                <c:pt idx="9513">
                  <c:v>239.20487600000001</c:v>
                </c:pt>
                <c:pt idx="9514">
                  <c:v>239.33713399999999</c:v>
                </c:pt>
                <c:pt idx="9515">
                  <c:v>239.01973899999999</c:v>
                </c:pt>
                <c:pt idx="9516">
                  <c:v>239.518595</c:v>
                </c:pt>
                <c:pt idx="9517">
                  <c:v>239.439672</c:v>
                </c:pt>
                <c:pt idx="9518">
                  <c:v>239.53980899999999</c:v>
                </c:pt>
                <c:pt idx="9519">
                  <c:v>239.65862100000001</c:v>
                </c:pt>
                <c:pt idx="9520">
                  <c:v>239.391323</c:v>
                </c:pt>
                <c:pt idx="9521">
                  <c:v>239.494722</c:v>
                </c:pt>
                <c:pt idx="9522">
                  <c:v>239.37645699999999</c:v>
                </c:pt>
                <c:pt idx="9523">
                  <c:v>239.47933699999999</c:v>
                </c:pt>
                <c:pt idx="9524">
                  <c:v>239.275451</c:v>
                </c:pt>
                <c:pt idx="9525">
                  <c:v>239.40893800000001</c:v>
                </c:pt>
                <c:pt idx="9526">
                  <c:v>239.79182</c:v>
                </c:pt>
                <c:pt idx="9527">
                  <c:v>239.81379000000001</c:v>
                </c:pt>
                <c:pt idx="9528">
                  <c:v>239.59123199999999</c:v>
                </c:pt>
                <c:pt idx="9529">
                  <c:v>240.105434</c:v>
                </c:pt>
                <c:pt idx="9530">
                  <c:v>239.99552</c:v>
                </c:pt>
                <c:pt idx="9531">
                  <c:v>240.110095</c:v>
                </c:pt>
                <c:pt idx="9532">
                  <c:v>239.977193</c:v>
                </c:pt>
                <c:pt idx="9533">
                  <c:v>240.01480699999999</c:v>
                </c:pt>
                <c:pt idx="9534">
                  <c:v>240.03091900000001</c:v>
                </c:pt>
                <c:pt idx="9535">
                  <c:v>240.01049900000001</c:v>
                </c:pt>
                <c:pt idx="9536">
                  <c:v>239.768169</c:v>
                </c:pt>
                <c:pt idx="9537">
                  <c:v>240.04171500000001</c:v>
                </c:pt>
                <c:pt idx="9538">
                  <c:v>240.32385500000001</c:v>
                </c:pt>
                <c:pt idx="9539">
                  <c:v>240.17909800000001</c:v>
                </c:pt>
                <c:pt idx="9540">
                  <c:v>240.21480700000001</c:v>
                </c:pt>
                <c:pt idx="9541">
                  <c:v>240.325626</c:v>
                </c:pt>
                <c:pt idx="9542">
                  <c:v>240.157735</c:v>
                </c:pt>
                <c:pt idx="9543">
                  <c:v>240.39019500000001</c:v>
                </c:pt>
                <c:pt idx="9544">
                  <c:v>240.64314899999999</c:v>
                </c:pt>
                <c:pt idx="9545">
                  <c:v>240.60594499999999</c:v>
                </c:pt>
                <c:pt idx="9546">
                  <c:v>240.68330599999999</c:v>
                </c:pt>
                <c:pt idx="9547">
                  <c:v>240.71394900000001</c:v>
                </c:pt>
                <c:pt idx="9548">
                  <c:v>240.59653399999999</c:v>
                </c:pt>
                <c:pt idx="9549">
                  <c:v>240.74907099999999</c:v>
                </c:pt>
                <c:pt idx="9550">
                  <c:v>240.38252800000001</c:v>
                </c:pt>
                <c:pt idx="9551">
                  <c:v>240.33863099999999</c:v>
                </c:pt>
                <c:pt idx="9552">
                  <c:v>240.62179800000001</c:v>
                </c:pt>
                <c:pt idx="9553">
                  <c:v>240.49189200000001</c:v>
                </c:pt>
                <c:pt idx="9554">
                  <c:v>240.745105</c:v>
                </c:pt>
                <c:pt idx="9555">
                  <c:v>240.520331</c:v>
                </c:pt>
                <c:pt idx="9556">
                  <c:v>240.7456</c:v>
                </c:pt>
                <c:pt idx="9557">
                  <c:v>240.85226700000001</c:v>
                </c:pt>
                <c:pt idx="9558">
                  <c:v>240.829813</c:v>
                </c:pt>
                <c:pt idx="9559">
                  <c:v>241.058862</c:v>
                </c:pt>
                <c:pt idx="9560">
                  <c:v>240.713266</c:v>
                </c:pt>
                <c:pt idx="9561">
                  <c:v>240.736074</c:v>
                </c:pt>
                <c:pt idx="9562">
                  <c:v>240.60471799999999</c:v>
                </c:pt>
                <c:pt idx="9563">
                  <c:v>240.37688600000001</c:v>
                </c:pt>
                <c:pt idx="9564">
                  <c:v>240.76770500000001</c:v>
                </c:pt>
                <c:pt idx="9565">
                  <c:v>240.837109</c:v>
                </c:pt>
                <c:pt idx="9566">
                  <c:v>241.027434</c:v>
                </c:pt>
                <c:pt idx="9567">
                  <c:v>240.99032700000001</c:v>
                </c:pt>
                <c:pt idx="9568">
                  <c:v>241.19259099999999</c:v>
                </c:pt>
                <c:pt idx="9569">
                  <c:v>241.05954199999999</c:v>
                </c:pt>
                <c:pt idx="9570">
                  <c:v>240.82527899999999</c:v>
                </c:pt>
                <c:pt idx="9571">
                  <c:v>240.998651</c:v>
                </c:pt>
                <c:pt idx="9572">
                  <c:v>241.127341</c:v>
                </c:pt>
                <c:pt idx="9573">
                  <c:v>241.07194799999999</c:v>
                </c:pt>
                <c:pt idx="9574">
                  <c:v>241.14452199999999</c:v>
                </c:pt>
                <c:pt idx="9575">
                  <c:v>240.97736499999999</c:v>
                </c:pt>
                <c:pt idx="9576">
                  <c:v>241.047147</c:v>
                </c:pt>
                <c:pt idx="9577">
                  <c:v>240.95703399999999</c:v>
                </c:pt>
                <c:pt idx="9578">
                  <c:v>241.194221</c:v>
                </c:pt>
                <c:pt idx="9579">
                  <c:v>241.033569</c:v>
                </c:pt>
                <c:pt idx="9580">
                  <c:v>241.346552</c:v>
                </c:pt>
                <c:pt idx="9581">
                  <c:v>241.42047500000001</c:v>
                </c:pt>
                <c:pt idx="9582">
                  <c:v>241.52213599999999</c:v>
                </c:pt>
                <c:pt idx="9583">
                  <c:v>241.28114199999999</c:v>
                </c:pt>
                <c:pt idx="9584">
                  <c:v>241.10535400000001</c:v>
                </c:pt>
                <c:pt idx="9585">
                  <c:v>241.39813100000001</c:v>
                </c:pt>
                <c:pt idx="9586">
                  <c:v>241.36417900000001</c:v>
                </c:pt>
                <c:pt idx="9587">
                  <c:v>241.738361</c:v>
                </c:pt>
                <c:pt idx="9588">
                  <c:v>241.12394599999999</c:v>
                </c:pt>
                <c:pt idx="9589">
                  <c:v>241.44442799999999</c:v>
                </c:pt>
                <c:pt idx="9590">
                  <c:v>241.23162400000001</c:v>
                </c:pt>
                <c:pt idx="9591">
                  <c:v>241.290584</c:v>
                </c:pt>
                <c:pt idx="9592">
                  <c:v>241.40741600000001</c:v>
                </c:pt>
                <c:pt idx="9593">
                  <c:v>241.309066</c:v>
                </c:pt>
                <c:pt idx="9594">
                  <c:v>241.91686999999999</c:v>
                </c:pt>
                <c:pt idx="9595">
                  <c:v>241.620058</c:v>
                </c:pt>
                <c:pt idx="9596">
                  <c:v>241.887722</c:v>
                </c:pt>
                <c:pt idx="9597">
                  <c:v>241.80360300000001</c:v>
                </c:pt>
                <c:pt idx="9598">
                  <c:v>241.69033099999999</c:v>
                </c:pt>
                <c:pt idx="9599">
                  <c:v>241.84191799999999</c:v>
                </c:pt>
                <c:pt idx="9600">
                  <c:v>241.759118</c:v>
                </c:pt>
                <c:pt idx="9601">
                  <c:v>241.45245</c:v>
                </c:pt>
                <c:pt idx="9602">
                  <c:v>241.506044</c:v>
                </c:pt>
                <c:pt idx="9603">
                  <c:v>241.588807</c:v>
                </c:pt>
                <c:pt idx="9604">
                  <c:v>241.74523099999999</c:v>
                </c:pt>
                <c:pt idx="9605">
                  <c:v>241.535742</c:v>
                </c:pt>
                <c:pt idx="9606">
                  <c:v>241.72198900000001</c:v>
                </c:pt>
                <c:pt idx="9607">
                  <c:v>241.98334700000001</c:v>
                </c:pt>
                <c:pt idx="9608">
                  <c:v>241.74122</c:v>
                </c:pt>
                <c:pt idx="9609">
                  <c:v>241.84642099999999</c:v>
                </c:pt>
                <c:pt idx="9610">
                  <c:v>241.93158700000001</c:v>
                </c:pt>
                <c:pt idx="9611">
                  <c:v>241.97370900000001</c:v>
                </c:pt>
                <c:pt idx="9612">
                  <c:v>241.96768800000001</c:v>
                </c:pt>
                <c:pt idx="9613">
                  <c:v>241.530789</c:v>
                </c:pt>
                <c:pt idx="9614">
                  <c:v>241.93589800000001</c:v>
                </c:pt>
                <c:pt idx="9615">
                  <c:v>241.64629099999999</c:v>
                </c:pt>
                <c:pt idx="9616">
                  <c:v>242.16493399999999</c:v>
                </c:pt>
                <c:pt idx="9617">
                  <c:v>242.23939899999999</c:v>
                </c:pt>
                <c:pt idx="9618">
                  <c:v>242.35351600000001</c:v>
                </c:pt>
                <c:pt idx="9619">
                  <c:v>242.4546</c:v>
                </c:pt>
                <c:pt idx="9620">
                  <c:v>241.99991600000001</c:v>
                </c:pt>
                <c:pt idx="9621">
                  <c:v>242.285009</c:v>
                </c:pt>
                <c:pt idx="9622">
                  <c:v>241.66109800000001</c:v>
                </c:pt>
                <c:pt idx="9623">
                  <c:v>241.93700200000001</c:v>
                </c:pt>
                <c:pt idx="9624">
                  <c:v>242.28186400000001</c:v>
                </c:pt>
                <c:pt idx="9625">
                  <c:v>242.13977800000001</c:v>
                </c:pt>
                <c:pt idx="9626">
                  <c:v>242.226562</c:v>
                </c:pt>
                <c:pt idx="9627">
                  <c:v>242.542967</c:v>
                </c:pt>
                <c:pt idx="9628">
                  <c:v>242.69585900000001</c:v>
                </c:pt>
                <c:pt idx="9629">
                  <c:v>243.22202799999999</c:v>
                </c:pt>
                <c:pt idx="9630">
                  <c:v>242.956716</c:v>
                </c:pt>
                <c:pt idx="9631">
                  <c:v>242.58289300000001</c:v>
                </c:pt>
                <c:pt idx="9632">
                  <c:v>242.726214</c:v>
                </c:pt>
                <c:pt idx="9633">
                  <c:v>242.48816199999999</c:v>
                </c:pt>
                <c:pt idx="9634">
                  <c:v>242.78759400000001</c:v>
                </c:pt>
                <c:pt idx="9635">
                  <c:v>242.62747400000001</c:v>
                </c:pt>
                <c:pt idx="9636">
                  <c:v>242.92316199999999</c:v>
                </c:pt>
                <c:pt idx="9637">
                  <c:v>242.95189500000001</c:v>
                </c:pt>
                <c:pt idx="9638">
                  <c:v>242.56359499999999</c:v>
                </c:pt>
                <c:pt idx="9639">
                  <c:v>243.096778</c:v>
                </c:pt>
                <c:pt idx="9640">
                  <c:v>242.672346</c:v>
                </c:pt>
                <c:pt idx="9641">
                  <c:v>242.90801400000001</c:v>
                </c:pt>
                <c:pt idx="9642">
                  <c:v>243.27084099999999</c:v>
                </c:pt>
                <c:pt idx="9643">
                  <c:v>242.92885999999999</c:v>
                </c:pt>
                <c:pt idx="9644">
                  <c:v>243.463571</c:v>
                </c:pt>
                <c:pt idx="9645">
                  <c:v>242.934057</c:v>
                </c:pt>
                <c:pt idx="9646">
                  <c:v>242.812332</c:v>
                </c:pt>
                <c:pt idx="9647">
                  <c:v>243.08412100000001</c:v>
                </c:pt>
                <c:pt idx="9648">
                  <c:v>242.742425</c:v>
                </c:pt>
                <c:pt idx="9649">
                  <c:v>243.19431700000001</c:v>
                </c:pt>
                <c:pt idx="9650">
                  <c:v>243.114925</c:v>
                </c:pt>
                <c:pt idx="9651">
                  <c:v>242.99905999999999</c:v>
                </c:pt>
                <c:pt idx="9652">
                  <c:v>242.80105499999999</c:v>
                </c:pt>
                <c:pt idx="9653">
                  <c:v>243.06518800000001</c:v>
                </c:pt>
                <c:pt idx="9654">
                  <c:v>243.361616</c:v>
                </c:pt>
                <c:pt idx="9655">
                  <c:v>243.23794000000001</c:v>
                </c:pt>
                <c:pt idx="9656">
                  <c:v>243.12298100000001</c:v>
                </c:pt>
                <c:pt idx="9657">
                  <c:v>243.00892200000001</c:v>
                </c:pt>
                <c:pt idx="9658">
                  <c:v>242.77284700000001</c:v>
                </c:pt>
                <c:pt idx="9659">
                  <c:v>243.41590099999999</c:v>
                </c:pt>
                <c:pt idx="9660">
                  <c:v>243.30261300000001</c:v>
                </c:pt>
                <c:pt idx="9661">
                  <c:v>243.07924399999999</c:v>
                </c:pt>
                <c:pt idx="9662">
                  <c:v>243.33905100000001</c:v>
                </c:pt>
                <c:pt idx="9663">
                  <c:v>243.274789</c:v>
                </c:pt>
                <c:pt idx="9664">
                  <c:v>243.46048300000001</c:v>
                </c:pt>
                <c:pt idx="9665">
                  <c:v>243.471709</c:v>
                </c:pt>
                <c:pt idx="9666">
                  <c:v>242.89870999999999</c:v>
                </c:pt>
                <c:pt idx="9667">
                  <c:v>243.11495099999999</c:v>
                </c:pt>
                <c:pt idx="9668">
                  <c:v>242.55558099999999</c:v>
                </c:pt>
                <c:pt idx="9669">
                  <c:v>242.65961200000001</c:v>
                </c:pt>
                <c:pt idx="9670">
                  <c:v>243.096137</c:v>
                </c:pt>
                <c:pt idx="9671">
                  <c:v>243.23555899999999</c:v>
                </c:pt>
                <c:pt idx="9672">
                  <c:v>243.38657599999999</c:v>
                </c:pt>
                <c:pt idx="9673">
                  <c:v>243.404887</c:v>
                </c:pt>
                <c:pt idx="9674">
                  <c:v>243.39711199999999</c:v>
                </c:pt>
                <c:pt idx="9675">
                  <c:v>243.40455900000001</c:v>
                </c:pt>
                <c:pt idx="9676">
                  <c:v>243.20857699999999</c:v>
                </c:pt>
                <c:pt idx="9677">
                  <c:v>243.51254</c:v>
                </c:pt>
                <c:pt idx="9678">
                  <c:v>243.46284700000001</c:v>
                </c:pt>
                <c:pt idx="9679">
                  <c:v>243.66564399999999</c:v>
                </c:pt>
                <c:pt idx="9680">
                  <c:v>243.24815699999999</c:v>
                </c:pt>
                <c:pt idx="9681">
                  <c:v>243.55189200000001</c:v>
                </c:pt>
                <c:pt idx="9682">
                  <c:v>243.71848199999999</c:v>
                </c:pt>
                <c:pt idx="9683">
                  <c:v>243.36455599999999</c:v>
                </c:pt>
                <c:pt idx="9684">
                  <c:v>243.81571299999999</c:v>
                </c:pt>
                <c:pt idx="9685">
                  <c:v>243.93949900000001</c:v>
                </c:pt>
                <c:pt idx="9686">
                  <c:v>244.14640900000001</c:v>
                </c:pt>
                <c:pt idx="9687">
                  <c:v>243.84343799999999</c:v>
                </c:pt>
                <c:pt idx="9688">
                  <c:v>243.86149700000001</c:v>
                </c:pt>
                <c:pt idx="9689">
                  <c:v>244.18504300000001</c:v>
                </c:pt>
                <c:pt idx="9690">
                  <c:v>243.779518</c:v>
                </c:pt>
                <c:pt idx="9691">
                  <c:v>243.74343300000001</c:v>
                </c:pt>
                <c:pt idx="9692">
                  <c:v>243.739734</c:v>
                </c:pt>
                <c:pt idx="9693">
                  <c:v>243.39071799999999</c:v>
                </c:pt>
                <c:pt idx="9694">
                  <c:v>243.711343</c:v>
                </c:pt>
                <c:pt idx="9695">
                  <c:v>244.30241100000001</c:v>
                </c:pt>
                <c:pt idx="9696">
                  <c:v>244.080174</c:v>
                </c:pt>
                <c:pt idx="9697">
                  <c:v>244.37623500000001</c:v>
                </c:pt>
                <c:pt idx="9698">
                  <c:v>244.57142999999999</c:v>
                </c:pt>
                <c:pt idx="9699">
                  <c:v>244.646424</c:v>
                </c:pt>
                <c:pt idx="9700">
                  <c:v>244.19320400000001</c:v>
                </c:pt>
                <c:pt idx="9701">
                  <c:v>244.10644400000001</c:v>
                </c:pt>
                <c:pt idx="9702">
                  <c:v>244.756317</c:v>
                </c:pt>
                <c:pt idx="9703">
                  <c:v>244.41548399999999</c:v>
                </c:pt>
                <c:pt idx="9704">
                  <c:v>244.49582699999999</c:v>
                </c:pt>
                <c:pt idx="9705">
                  <c:v>244.43939800000001</c:v>
                </c:pt>
                <c:pt idx="9706">
                  <c:v>244.31901999999999</c:v>
                </c:pt>
                <c:pt idx="9707">
                  <c:v>244.34270799999999</c:v>
                </c:pt>
                <c:pt idx="9708">
                  <c:v>244.15495200000001</c:v>
                </c:pt>
                <c:pt idx="9709">
                  <c:v>244.85579999999999</c:v>
                </c:pt>
                <c:pt idx="9710">
                  <c:v>244.461354</c:v>
                </c:pt>
                <c:pt idx="9711">
                  <c:v>244.62922599999999</c:v>
                </c:pt>
                <c:pt idx="9712">
                  <c:v>244.72004200000001</c:v>
                </c:pt>
                <c:pt idx="9713">
                  <c:v>244.50886299999999</c:v>
                </c:pt>
                <c:pt idx="9714">
                  <c:v>244.448114</c:v>
                </c:pt>
                <c:pt idx="9715">
                  <c:v>244.582527</c:v>
                </c:pt>
                <c:pt idx="9716">
                  <c:v>244.63179</c:v>
                </c:pt>
                <c:pt idx="9717">
                  <c:v>244.571651</c:v>
                </c:pt>
                <c:pt idx="9718">
                  <c:v>244.64416499999999</c:v>
                </c:pt>
                <c:pt idx="9719">
                  <c:v>244.63621000000001</c:v>
                </c:pt>
                <c:pt idx="9720">
                  <c:v>244.75094000000001</c:v>
                </c:pt>
                <c:pt idx="9721">
                  <c:v>244.52991499999999</c:v>
                </c:pt>
                <c:pt idx="9722">
                  <c:v>244.89181199999999</c:v>
                </c:pt>
                <c:pt idx="9723">
                  <c:v>244.77500499999999</c:v>
                </c:pt>
                <c:pt idx="9724">
                  <c:v>245.02294900000001</c:v>
                </c:pt>
                <c:pt idx="9725">
                  <c:v>244.673924</c:v>
                </c:pt>
                <c:pt idx="9726">
                  <c:v>244.76189600000001</c:v>
                </c:pt>
                <c:pt idx="9727">
                  <c:v>244.87441899999999</c:v>
                </c:pt>
                <c:pt idx="9728">
                  <c:v>244.87998999999999</c:v>
                </c:pt>
                <c:pt idx="9729">
                  <c:v>244.85546400000001</c:v>
                </c:pt>
                <c:pt idx="9730">
                  <c:v>244.93205499999999</c:v>
                </c:pt>
                <c:pt idx="9731">
                  <c:v>245.08983699999999</c:v>
                </c:pt>
                <c:pt idx="9732">
                  <c:v>245.201831</c:v>
                </c:pt>
                <c:pt idx="9733">
                  <c:v>244.79025799999999</c:v>
                </c:pt>
                <c:pt idx="9734">
                  <c:v>244.98978399999999</c:v>
                </c:pt>
                <c:pt idx="9735">
                  <c:v>245.02453800000001</c:v>
                </c:pt>
                <c:pt idx="9736">
                  <c:v>245.18466799999999</c:v>
                </c:pt>
                <c:pt idx="9737">
                  <c:v>244.90847600000001</c:v>
                </c:pt>
                <c:pt idx="9738">
                  <c:v>244.905249</c:v>
                </c:pt>
                <c:pt idx="9739">
                  <c:v>244.94040200000001</c:v>
                </c:pt>
                <c:pt idx="9740">
                  <c:v>244.99606499999999</c:v>
                </c:pt>
                <c:pt idx="9741">
                  <c:v>244.99292299999999</c:v>
                </c:pt>
                <c:pt idx="9742">
                  <c:v>245.34283500000001</c:v>
                </c:pt>
                <c:pt idx="9743">
                  <c:v>245.41848100000001</c:v>
                </c:pt>
                <c:pt idx="9744">
                  <c:v>245.07240899999999</c:v>
                </c:pt>
                <c:pt idx="9745">
                  <c:v>245.165685</c:v>
                </c:pt>
                <c:pt idx="9746">
                  <c:v>245.05530999999999</c:v>
                </c:pt>
                <c:pt idx="9747">
                  <c:v>245.135493</c:v>
                </c:pt>
                <c:pt idx="9748">
                  <c:v>245.358081</c:v>
                </c:pt>
                <c:pt idx="9749">
                  <c:v>245.547978</c:v>
                </c:pt>
                <c:pt idx="9750">
                  <c:v>245.31371300000001</c:v>
                </c:pt>
                <c:pt idx="9751">
                  <c:v>245.31881799999999</c:v>
                </c:pt>
                <c:pt idx="9752">
                  <c:v>245.593943</c:v>
                </c:pt>
                <c:pt idx="9753">
                  <c:v>245.50054299999999</c:v>
                </c:pt>
                <c:pt idx="9754">
                  <c:v>245.62726699999999</c:v>
                </c:pt>
                <c:pt idx="9755">
                  <c:v>245.53234399999999</c:v>
                </c:pt>
                <c:pt idx="9756">
                  <c:v>245.79116999999999</c:v>
                </c:pt>
                <c:pt idx="9757">
                  <c:v>245.78285099999999</c:v>
                </c:pt>
                <c:pt idx="9758">
                  <c:v>245.52120300000001</c:v>
                </c:pt>
                <c:pt idx="9759">
                  <c:v>245.66994500000001</c:v>
                </c:pt>
                <c:pt idx="9760">
                  <c:v>245.759219</c:v>
                </c:pt>
                <c:pt idx="9761">
                  <c:v>245.64147500000001</c:v>
                </c:pt>
                <c:pt idx="9762">
                  <c:v>245.94071199999999</c:v>
                </c:pt>
                <c:pt idx="9763">
                  <c:v>245.941024</c:v>
                </c:pt>
                <c:pt idx="9764">
                  <c:v>245.65222499999999</c:v>
                </c:pt>
                <c:pt idx="9765">
                  <c:v>245.978283</c:v>
                </c:pt>
                <c:pt idx="9766">
                  <c:v>246.136807</c:v>
                </c:pt>
                <c:pt idx="9767">
                  <c:v>246.34379899999999</c:v>
                </c:pt>
                <c:pt idx="9768">
                  <c:v>246.05649600000001</c:v>
                </c:pt>
                <c:pt idx="9769">
                  <c:v>245.75380899999999</c:v>
                </c:pt>
                <c:pt idx="9770">
                  <c:v>245.547901</c:v>
                </c:pt>
                <c:pt idx="9771">
                  <c:v>245.97880000000001</c:v>
                </c:pt>
                <c:pt idx="9772">
                  <c:v>246.60613900000001</c:v>
                </c:pt>
                <c:pt idx="9773">
                  <c:v>246.18517</c:v>
                </c:pt>
                <c:pt idx="9774">
                  <c:v>246.07114899999999</c:v>
                </c:pt>
                <c:pt idx="9775">
                  <c:v>245.927143</c:v>
                </c:pt>
                <c:pt idx="9776">
                  <c:v>245.84365199999999</c:v>
                </c:pt>
                <c:pt idx="9777">
                  <c:v>246.35987399999999</c:v>
                </c:pt>
                <c:pt idx="9778">
                  <c:v>246.26326499999999</c:v>
                </c:pt>
                <c:pt idx="9779">
                  <c:v>246.58378300000001</c:v>
                </c:pt>
                <c:pt idx="9780">
                  <c:v>246.54936799999999</c:v>
                </c:pt>
                <c:pt idx="9781">
                  <c:v>246.279607</c:v>
                </c:pt>
                <c:pt idx="9782">
                  <c:v>246.536419</c:v>
                </c:pt>
                <c:pt idx="9783">
                  <c:v>246.04844</c:v>
                </c:pt>
                <c:pt idx="9784">
                  <c:v>246.444884</c:v>
                </c:pt>
                <c:pt idx="9785">
                  <c:v>246.258194</c:v>
                </c:pt>
                <c:pt idx="9786">
                  <c:v>246.307557</c:v>
                </c:pt>
                <c:pt idx="9787">
                  <c:v>246.53286</c:v>
                </c:pt>
                <c:pt idx="9788">
                  <c:v>246.26197400000001</c:v>
                </c:pt>
                <c:pt idx="9789">
                  <c:v>246.87451300000001</c:v>
                </c:pt>
                <c:pt idx="9790">
                  <c:v>246.521469</c:v>
                </c:pt>
                <c:pt idx="9791">
                  <c:v>246.547707</c:v>
                </c:pt>
                <c:pt idx="9792">
                  <c:v>246.88304099999999</c:v>
                </c:pt>
                <c:pt idx="9793">
                  <c:v>246.55634800000001</c:v>
                </c:pt>
                <c:pt idx="9794">
                  <c:v>246.76553200000001</c:v>
                </c:pt>
                <c:pt idx="9795">
                  <c:v>246.66897399999999</c:v>
                </c:pt>
                <c:pt idx="9796">
                  <c:v>246.76943499999999</c:v>
                </c:pt>
                <c:pt idx="9797">
                  <c:v>246.770353</c:v>
                </c:pt>
                <c:pt idx="9798">
                  <c:v>246.266504</c:v>
                </c:pt>
                <c:pt idx="9799">
                  <c:v>246.66444799999999</c:v>
                </c:pt>
                <c:pt idx="9800">
                  <c:v>246.68767399999999</c:v>
                </c:pt>
                <c:pt idx="9801">
                  <c:v>246.75752399999999</c:v>
                </c:pt>
                <c:pt idx="9802">
                  <c:v>246.706569</c:v>
                </c:pt>
                <c:pt idx="9803">
                  <c:v>246.83369300000001</c:v>
                </c:pt>
                <c:pt idx="9804">
                  <c:v>247.32099400000001</c:v>
                </c:pt>
                <c:pt idx="9805">
                  <c:v>246.671705</c:v>
                </c:pt>
                <c:pt idx="9806">
                  <c:v>246.64103900000001</c:v>
                </c:pt>
                <c:pt idx="9807">
                  <c:v>247.152208</c:v>
                </c:pt>
                <c:pt idx="9808">
                  <c:v>246.85866799999999</c:v>
                </c:pt>
                <c:pt idx="9809">
                  <c:v>246.875552</c:v>
                </c:pt>
                <c:pt idx="9810">
                  <c:v>246.970089</c:v>
                </c:pt>
                <c:pt idx="9811">
                  <c:v>246.94124600000001</c:v>
                </c:pt>
                <c:pt idx="9812">
                  <c:v>247.16913299999999</c:v>
                </c:pt>
                <c:pt idx="9813">
                  <c:v>247.09337500000001</c:v>
                </c:pt>
                <c:pt idx="9814">
                  <c:v>247.29822999999999</c:v>
                </c:pt>
                <c:pt idx="9815">
                  <c:v>247.12440000000001</c:v>
                </c:pt>
                <c:pt idx="9816">
                  <c:v>246.917293</c:v>
                </c:pt>
                <c:pt idx="9817">
                  <c:v>247.01244299999999</c:v>
                </c:pt>
                <c:pt idx="9818">
                  <c:v>246.86632499999999</c:v>
                </c:pt>
                <c:pt idx="9819">
                  <c:v>247.005008</c:v>
                </c:pt>
                <c:pt idx="9820">
                  <c:v>246.80979300000001</c:v>
                </c:pt>
                <c:pt idx="9821">
                  <c:v>246.859036</c:v>
                </c:pt>
                <c:pt idx="9822">
                  <c:v>247.23650599999999</c:v>
                </c:pt>
                <c:pt idx="9823">
                  <c:v>247.41698299999999</c:v>
                </c:pt>
                <c:pt idx="9824">
                  <c:v>247.453239</c:v>
                </c:pt>
                <c:pt idx="9825">
                  <c:v>247.184248</c:v>
                </c:pt>
                <c:pt idx="9826">
                  <c:v>246.90820299999999</c:v>
                </c:pt>
                <c:pt idx="9827">
                  <c:v>247.19976199999999</c:v>
                </c:pt>
                <c:pt idx="9828">
                  <c:v>246.87082599999999</c:v>
                </c:pt>
                <c:pt idx="9829">
                  <c:v>247.091872</c:v>
                </c:pt>
                <c:pt idx="9830">
                  <c:v>247.548641</c:v>
                </c:pt>
                <c:pt idx="9831">
                  <c:v>247.43464800000001</c:v>
                </c:pt>
                <c:pt idx="9832">
                  <c:v>247.75220999999999</c:v>
                </c:pt>
                <c:pt idx="9833">
                  <c:v>247.59567300000001</c:v>
                </c:pt>
                <c:pt idx="9834">
                  <c:v>247.47253699999999</c:v>
                </c:pt>
                <c:pt idx="9835">
                  <c:v>247.44161099999999</c:v>
                </c:pt>
                <c:pt idx="9836">
                  <c:v>247.24518800000001</c:v>
                </c:pt>
                <c:pt idx="9837">
                  <c:v>247.61509699999999</c:v>
                </c:pt>
                <c:pt idx="9838">
                  <c:v>247.658119</c:v>
                </c:pt>
                <c:pt idx="9839">
                  <c:v>247.864375</c:v>
                </c:pt>
                <c:pt idx="9840">
                  <c:v>247.744215</c:v>
                </c:pt>
                <c:pt idx="9841">
                  <c:v>247.867267</c:v>
                </c:pt>
                <c:pt idx="9842">
                  <c:v>247.75823099999999</c:v>
                </c:pt>
                <c:pt idx="9843">
                  <c:v>247.273392</c:v>
                </c:pt>
                <c:pt idx="9844">
                  <c:v>247.436544</c:v>
                </c:pt>
                <c:pt idx="9845">
                  <c:v>247.60375099999999</c:v>
                </c:pt>
                <c:pt idx="9846">
                  <c:v>247.124247</c:v>
                </c:pt>
                <c:pt idx="9847">
                  <c:v>247.18182200000001</c:v>
                </c:pt>
                <c:pt idx="9848">
                  <c:v>247.398966</c:v>
                </c:pt>
                <c:pt idx="9849">
                  <c:v>247.46656100000001</c:v>
                </c:pt>
                <c:pt idx="9850">
                  <c:v>247.417294</c:v>
                </c:pt>
                <c:pt idx="9851">
                  <c:v>247.489654</c:v>
                </c:pt>
                <c:pt idx="9852">
                  <c:v>248.06903600000001</c:v>
                </c:pt>
                <c:pt idx="9853">
                  <c:v>247.58610400000001</c:v>
                </c:pt>
                <c:pt idx="9854">
                  <c:v>247.98450600000001</c:v>
                </c:pt>
                <c:pt idx="9855">
                  <c:v>247.84277599999999</c:v>
                </c:pt>
                <c:pt idx="9856">
                  <c:v>247.997444</c:v>
                </c:pt>
                <c:pt idx="9857">
                  <c:v>248.26141799999999</c:v>
                </c:pt>
                <c:pt idx="9858">
                  <c:v>248.287533</c:v>
                </c:pt>
                <c:pt idx="9859">
                  <c:v>248.127917</c:v>
                </c:pt>
                <c:pt idx="9860">
                  <c:v>248.282848</c:v>
                </c:pt>
                <c:pt idx="9861">
                  <c:v>248.155631</c:v>
                </c:pt>
                <c:pt idx="9862">
                  <c:v>248.28821099999999</c:v>
                </c:pt>
                <c:pt idx="9863">
                  <c:v>248.06425300000001</c:v>
                </c:pt>
                <c:pt idx="9864">
                  <c:v>248.073789</c:v>
                </c:pt>
                <c:pt idx="9865">
                  <c:v>248.10961699999999</c:v>
                </c:pt>
                <c:pt idx="9866">
                  <c:v>248.292395</c:v>
                </c:pt>
                <c:pt idx="9867">
                  <c:v>248.68044699999999</c:v>
                </c:pt>
                <c:pt idx="9868">
                  <c:v>248.43759</c:v>
                </c:pt>
                <c:pt idx="9869">
                  <c:v>248.27921599999999</c:v>
                </c:pt>
                <c:pt idx="9870">
                  <c:v>248.552628</c:v>
                </c:pt>
                <c:pt idx="9871">
                  <c:v>248.64025100000001</c:v>
                </c:pt>
                <c:pt idx="9872">
                  <c:v>248.69499300000001</c:v>
                </c:pt>
                <c:pt idx="9873">
                  <c:v>248.38205199999999</c:v>
                </c:pt>
                <c:pt idx="9874">
                  <c:v>248.49676700000001</c:v>
                </c:pt>
                <c:pt idx="9875">
                  <c:v>248.41182499999999</c:v>
                </c:pt>
                <c:pt idx="9876">
                  <c:v>248.49405100000001</c:v>
                </c:pt>
                <c:pt idx="9877">
                  <c:v>248.75275600000001</c:v>
                </c:pt>
                <c:pt idx="9878">
                  <c:v>248.647606</c:v>
                </c:pt>
                <c:pt idx="9879">
                  <c:v>248.98895899999999</c:v>
                </c:pt>
                <c:pt idx="9880">
                  <c:v>248.98097100000001</c:v>
                </c:pt>
                <c:pt idx="9881">
                  <c:v>248.49789799999999</c:v>
                </c:pt>
                <c:pt idx="9882">
                  <c:v>248.94040699999999</c:v>
                </c:pt>
                <c:pt idx="9883">
                  <c:v>248.606369</c:v>
                </c:pt>
                <c:pt idx="9884">
                  <c:v>248.87091799999999</c:v>
                </c:pt>
                <c:pt idx="9885">
                  <c:v>249.315292</c:v>
                </c:pt>
                <c:pt idx="9886">
                  <c:v>249.234634</c:v>
                </c:pt>
                <c:pt idx="9887">
                  <c:v>249.219616</c:v>
                </c:pt>
                <c:pt idx="9888">
                  <c:v>248.78899200000001</c:v>
                </c:pt>
                <c:pt idx="9889">
                  <c:v>248.901174</c:v>
                </c:pt>
                <c:pt idx="9890">
                  <c:v>249.019328</c:v>
                </c:pt>
                <c:pt idx="9891">
                  <c:v>249.02114</c:v>
                </c:pt>
                <c:pt idx="9892">
                  <c:v>249.02023299999999</c:v>
                </c:pt>
                <c:pt idx="9893">
                  <c:v>248.87524099999999</c:v>
                </c:pt>
                <c:pt idx="9894">
                  <c:v>249.03388000000001</c:v>
                </c:pt>
                <c:pt idx="9895">
                  <c:v>248.941575</c:v>
                </c:pt>
                <c:pt idx="9896">
                  <c:v>248.75199000000001</c:v>
                </c:pt>
                <c:pt idx="9897">
                  <c:v>249.140491</c:v>
                </c:pt>
                <c:pt idx="9898">
                  <c:v>249.13012900000001</c:v>
                </c:pt>
                <c:pt idx="9899">
                  <c:v>249.41729599999999</c:v>
                </c:pt>
                <c:pt idx="9900">
                  <c:v>249.11950400000001</c:v>
                </c:pt>
                <c:pt idx="9901">
                  <c:v>249.24725699999999</c:v>
                </c:pt>
                <c:pt idx="9902">
                  <c:v>249.33928700000001</c:v>
                </c:pt>
                <c:pt idx="9903">
                  <c:v>249.38649899999999</c:v>
                </c:pt>
                <c:pt idx="9904">
                  <c:v>248.883611</c:v>
                </c:pt>
                <c:pt idx="9905">
                  <c:v>249.424463</c:v>
                </c:pt>
                <c:pt idx="9906">
                  <c:v>249.28505799999999</c:v>
                </c:pt>
                <c:pt idx="9907">
                  <c:v>249.30058500000001</c:v>
                </c:pt>
                <c:pt idx="9908">
                  <c:v>249.563343</c:v>
                </c:pt>
                <c:pt idx="9909">
                  <c:v>249.13215500000001</c:v>
                </c:pt>
                <c:pt idx="9910">
                  <c:v>249.216466</c:v>
                </c:pt>
                <c:pt idx="9911">
                  <c:v>248.95172600000001</c:v>
                </c:pt>
                <c:pt idx="9912">
                  <c:v>249.48556099999999</c:v>
                </c:pt>
                <c:pt idx="9913">
                  <c:v>249.507957</c:v>
                </c:pt>
                <c:pt idx="9914">
                  <c:v>249.43602999999999</c:v>
                </c:pt>
                <c:pt idx="9915">
                  <c:v>249.50222099999999</c:v>
                </c:pt>
                <c:pt idx="9916">
                  <c:v>249.655708</c:v>
                </c:pt>
                <c:pt idx="9917">
                  <c:v>249.57066800000001</c:v>
                </c:pt>
                <c:pt idx="9918">
                  <c:v>249.547606</c:v>
                </c:pt>
                <c:pt idx="9919">
                  <c:v>249.842747</c:v>
                </c:pt>
                <c:pt idx="9920">
                  <c:v>250.06652299999999</c:v>
                </c:pt>
                <c:pt idx="9921">
                  <c:v>249.96843799999999</c:v>
                </c:pt>
                <c:pt idx="9922">
                  <c:v>249.96319500000001</c:v>
                </c:pt>
                <c:pt idx="9923">
                  <c:v>249.71444500000001</c:v>
                </c:pt>
                <c:pt idx="9924">
                  <c:v>249.60952900000001</c:v>
                </c:pt>
                <c:pt idx="9925">
                  <c:v>249.85074599999999</c:v>
                </c:pt>
                <c:pt idx="9926">
                  <c:v>249.971754</c:v>
                </c:pt>
                <c:pt idx="9927">
                  <c:v>250.177775</c:v>
                </c:pt>
                <c:pt idx="9928">
                  <c:v>250.18671900000001</c:v>
                </c:pt>
                <c:pt idx="9929">
                  <c:v>250.44538399999999</c:v>
                </c:pt>
                <c:pt idx="9930">
                  <c:v>250.349163</c:v>
                </c:pt>
                <c:pt idx="9931">
                  <c:v>249.97887900000001</c:v>
                </c:pt>
                <c:pt idx="9932">
                  <c:v>250.43210500000001</c:v>
                </c:pt>
                <c:pt idx="9933">
                  <c:v>250.017381</c:v>
                </c:pt>
                <c:pt idx="9934">
                  <c:v>249.79226199999999</c:v>
                </c:pt>
                <c:pt idx="9935">
                  <c:v>250.33604099999999</c:v>
                </c:pt>
                <c:pt idx="9936">
                  <c:v>250.085362</c:v>
                </c:pt>
                <c:pt idx="9937">
                  <c:v>250.35584900000001</c:v>
                </c:pt>
                <c:pt idx="9938">
                  <c:v>250.45264399999999</c:v>
                </c:pt>
                <c:pt idx="9939">
                  <c:v>250.34635299999999</c:v>
                </c:pt>
                <c:pt idx="9940">
                  <c:v>250.39438000000001</c:v>
                </c:pt>
                <c:pt idx="9941">
                  <c:v>250.157161</c:v>
                </c:pt>
                <c:pt idx="9942">
                  <c:v>250.45817500000001</c:v>
                </c:pt>
                <c:pt idx="9943">
                  <c:v>250.68558100000001</c:v>
                </c:pt>
                <c:pt idx="9944">
                  <c:v>250.19586799999999</c:v>
                </c:pt>
                <c:pt idx="9945">
                  <c:v>250.398619</c:v>
                </c:pt>
                <c:pt idx="9946">
                  <c:v>250.18516399999999</c:v>
                </c:pt>
                <c:pt idx="9947">
                  <c:v>250.630853</c:v>
                </c:pt>
                <c:pt idx="9948">
                  <c:v>250.19626</c:v>
                </c:pt>
                <c:pt idx="9949">
                  <c:v>250.12566699999999</c:v>
                </c:pt>
                <c:pt idx="9950">
                  <c:v>250.31312399999999</c:v>
                </c:pt>
                <c:pt idx="9951">
                  <c:v>249.895162</c:v>
                </c:pt>
                <c:pt idx="9952">
                  <c:v>250.428324</c:v>
                </c:pt>
                <c:pt idx="9953">
                  <c:v>250.55332100000001</c:v>
                </c:pt>
                <c:pt idx="9954">
                  <c:v>250.39111600000001</c:v>
                </c:pt>
                <c:pt idx="9955">
                  <c:v>250.683865</c:v>
                </c:pt>
                <c:pt idx="9956">
                  <c:v>250.513913</c:v>
                </c:pt>
                <c:pt idx="9957">
                  <c:v>250.87185500000001</c:v>
                </c:pt>
                <c:pt idx="9958">
                  <c:v>250.829238</c:v>
                </c:pt>
                <c:pt idx="9959">
                  <c:v>250.67539400000001</c:v>
                </c:pt>
                <c:pt idx="9960">
                  <c:v>250.57769500000001</c:v>
                </c:pt>
                <c:pt idx="9961">
                  <c:v>250.39391499999999</c:v>
                </c:pt>
                <c:pt idx="9962">
                  <c:v>250.80754099999999</c:v>
                </c:pt>
                <c:pt idx="9963">
                  <c:v>250.46414300000001</c:v>
                </c:pt>
                <c:pt idx="9964">
                  <c:v>250.36718200000001</c:v>
                </c:pt>
                <c:pt idx="9965">
                  <c:v>250.864181</c:v>
                </c:pt>
                <c:pt idx="9966">
                  <c:v>250.914222</c:v>
                </c:pt>
                <c:pt idx="9967">
                  <c:v>250.97951599999999</c:v>
                </c:pt>
                <c:pt idx="9968">
                  <c:v>250.84064100000001</c:v>
                </c:pt>
                <c:pt idx="9969">
                  <c:v>251.108114</c:v>
                </c:pt>
                <c:pt idx="9970">
                  <c:v>251.11450500000001</c:v>
                </c:pt>
                <c:pt idx="9971">
                  <c:v>250.68446800000001</c:v>
                </c:pt>
                <c:pt idx="9972">
                  <c:v>251.16502199999999</c:v>
                </c:pt>
                <c:pt idx="9973">
                  <c:v>250.91104899999999</c:v>
                </c:pt>
                <c:pt idx="9974">
                  <c:v>250.82155599999999</c:v>
                </c:pt>
                <c:pt idx="9975">
                  <c:v>251.160819</c:v>
                </c:pt>
                <c:pt idx="9976">
                  <c:v>250.70719500000001</c:v>
                </c:pt>
                <c:pt idx="9977">
                  <c:v>250.829937</c:v>
                </c:pt>
                <c:pt idx="9978">
                  <c:v>251.044219</c:v>
                </c:pt>
                <c:pt idx="9979">
                  <c:v>251.592332</c:v>
                </c:pt>
                <c:pt idx="9980">
                  <c:v>251.494349</c:v>
                </c:pt>
                <c:pt idx="9981">
                  <c:v>251.41995800000001</c:v>
                </c:pt>
                <c:pt idx="9982">
                  <c:v>251.353668</c:v>
                </c:pt>
                <c:pt idx="9983">
                  <c:v>251.349166</c:v>
                </c:pt>
                <c:pt idx="9984">
                  <c:v>251.03010800000001</c:v>
                </c:pt>
                <c:pt idx="9985">
                  <c:v>251.34698700000001</c:v>
                </c:pt>
                <c:pt idx="9986">
                  <c:v>251.25056699999999</c:v>
                </c:pt>
                <c:pt idx="9987">
                  <c:v>251.37725900000001</c:v>
                </c:pt>
                <c:pt idx="9988">
                  <c:v>251.279393</c:v>
                </c:pt>
                <c:pt idx="9989">
                  <c:v>251.46474599999999</c:v>
                </c:pt>
                <c:pt idx="9990">
                  <c:v>251.57369199999999</c:v>
                </c:pt>
                <c:pt idx="9991">
                  <c:v>251.54289700000001</c:v>
                </c:pt>
                <c:pt idx="9992">
                  <c:v>251.80274800000001</c:v>
                </c:pt>
                <c:pt idx="9993">
                  <c:v>251.56485699999999</c:v>
                </c:pt>
                <c:pt idx="9994">
                  <c:v>251.78498200000001</c:v>
                </c:pt>
                <c:pt idx="9995">
                  <c:v>251.772828</c:v>
                </c:pt>
                <c:pt idx="9996">
                  <c:v>251.50011599999999</c:v>
                </c:pt>
                <c:pt idx="9997">
                  <c:v>251.670289</c:v>
                </c:pt>
                <c:pt idx="9998">
                  <c:v>251.87964299999999</c:v>
                </c:pt>
                <c:pt idx="9999">
                  <c:v>251.77326500000001</c:v>
                </c:pt>
                <c:pt idx="10000">
                  <c:v>251.46231700000001</c:v>
                </c:pt>
                <c:pt idx="10001">
                  <c:v>251.42417499999999</c:v>
                </c:pt>
                <c:pt idx="10002">
                  <c:v>251.74403899999999</c:v>
                </c:pt>
                <c:pt idx="10003">
                  <c:v>251.57445899999999</c:v>
                </c:pt>
                <c:pt idx="10004">
                  <c:v>251.89582300000001</c:v>
                </c:pt>
                <c:pt idx="10005">
                  <c:v>251.73057</c:v>
                </c:pt>
                <c:pt idx="10006">
                  <c:v>251.98793699999999</c:v>
                </c:pt>
                <c:pt idx="10007">
                  <c:v>251.90994800000001</c:v>
                </c:pt>
                <c:pt idx="10008">
                  <c:v>252.02737400000001</c:v>
                </c:pt>
                <c:pt idx="10009">
                  <c:v>252.01774800000001</c:v>
                </c:pt>
                <c:pt idx="10010">
                  <c:v>251.95374000000001</c:v>
                </c:pt>
                <c:pt idx="10011">
                  <c:v>251.86307199999999</c:v>
                </c:pt>
                <c:pt idx="10012">
                  <c:v>251.76146199999999</c:v>
                </c:pt>
                <c:pt idx="10013">
                  <c:v>251.788951</c:v>
                </c:pt>
                <c:pt idx="10014">
                  <c:v>251.618865</c:v>
                </c:pt>
                <c:pt idx="10015">
                  <c:v>252.25045700000001</c:v>
                </c:pt>
                <c:pt idx="10016">
                  <c:v>252.02935500000001</c:v>
                </c:pt>
                <c:pt idx="10017">
                  <c:v>252.574839</c:v>
                </c:pt>
                <c:pt idx="10018">
                  <c:v>251.857696</c:v>
                </c:pt>
                <c:pt idx="10019">
                  <c:v>251.87595400000001</c:v>
                </c:pt>
                <c:pt idx="10020">
                  <c:v>252.341092</c:v>
                </c:pt>
                <c:pt idx="10021">
                  <c:v>252.35420099999999</c:v>
                </c:pt>
                <c:pt idx="10022">
                  <c:v>252.16981699999999</c:v>
                </c:pt>
                <c:pt idx="10023">
                  <c:v>252.120024</c:v>
                </c:pt>
                <c:pt idx="10024">
                  <c:v>252.04589799999999</c:v>
                </c:pt>
                <c:pt idx="10025">
                  <c:v>252.05491799999999</c:v>
                </c:pt>
                <c:pt idx="10026">
                  <c:v>252.15912</c:v>
                </c:pt>
                <c:pt idx="10027">
                  <c:v>252.63270900000001</c:v>
                </c:pt>
                <c:pt idx="10028">
                  <c:v>252.610254</c:v>
                </c:pt>
                <c:pt idx="10029">
                  <c:v>252.35484199999999</c:v>
                </c:pt>
                <c:pt idx="10030">
                  <c:v>252.58044100000001</c:v>
                </c:pt>
                <c:pt idx="10031">
                  <c:v>252.529698</c:v>
                </c:pt>
                <c:pt idx="10032">
                  <c:v>252.94103100000001</c:v>
                </c:pt>
                <c:pt idx="10033">
                  <c:v>253.15812099999999</c:v>
                </c:pt>
                <c:pt idx="10034">
                  <c:v>252.90354300000001</c:v>
                </c:pt>
                <c:pt idx="10035">
                  <c:v>253.28948299999999</c:v>
                </c:pt>
                <c:pt idx="10036">
                  <c:v>252.585286</c:v>
                </c:pt>
                <c:pt idx="10037">
                  <c:v>252.46836300000001</c:v>
                </c:pt>
                <c:pt idx="10038">
                  <c:v>252.619327</c:v>
                </c:pt>
                <c:pt idx="10039">
                  <c:v>252.640975</c:v>
                </c:pt>
                <c:pt idx="10040">
                  <c:v>253.04819499999999</c:v>
                </c:pt>
                <c:pt idx="10041">
                  <c:v>253.03757100000001</c:v>
                </c:pt>
                <c:pt idx="10042">
                  <c:v>252.97969399999999</c:v>
                </c:pt>
                <c:pt idx="10043">
                  <c:v>252.74520100000001</c:v>
                </c:pt>
                <c:pt idx="10044">
                  <c:v>252.77570900000001</c:v>
                </c:pt>
                <c:pt idx="10045">
                  <c:v>253.30323100000001</c:v>
                </c:pt>
                <c:pt idx="10046">
                  <c:v>253.268956</c:v>
                </c:pt>
                <c:pt idx="10047">
                  <c:v>253.06999200000001</c:v>
                </c:pt>
                <c:pt idx="10048">
                  <c:v>252.899856</c:v>
                </c:pt>
                <c:pt idx="10049">
                  <c:v>253.159389</c:v>
                </c:pt>
                <c:pt idx="10050">
                  <c:v>253.449062</c:v>
                </c:pt>
                <c:pt idx="10051">
                  <c:v>253.07992200000001</c:v>
                </c:pt>
                <c:pt idx="10052">
                  <c:v>252.96410399999999</c:v>
                </c:pt>
                <c:pt idx="10053">
                  <c:v>252.872477</c:v>
                </c:pt>
                <c:pt idx="10054">
                  <c:v>252.82630700000001</c:v>
                </c:pt>
                <c:pt idx="10055">
                  <c:v>252.90297699999999</c:v>
                </c:pt>
                <c:pt idx="10056">
                  <c:v>252.90204199999999</c:v>
                </c:pt>
                <c:pt idx="10057">
                  <c:v>253.398585</c:v>
                </c:pt>
                <c:pt idx="10058">
                  <c:v>252.83038500000001</c:v>
                </c:pt>
                <c:pt idx="10059">
                  <c:v>252.99790100000001</c:v>
                </c:pt>
                <c:pt idx="10060">
                  <c:v>253.215304</c:v>
                </c:pt>
                <c:pt idx="10061">
                  <c:v>253.00735399999999</c:v>
                </c:pt>
                <c:pt idx="10062">
                  <c:v>252.95982699999999</c:v>
                </c:pt>
                <c:pt idx="10063">
                  <c:v>253.488167</c:v>
                </c:pt>
                <c:pt idx="10064">
                  <c:v>253.438097</c:v>
                </c:pt>
                <c:pt idx="10065">
                  <c:v>253.281803</c:v>
                </c:pt>
                <c:pt idx="10066">
                  <c:v>252.87088800000001</c:v>
                </c:pt>
                <c:pt idx="10067">
                  <c:v>253.205501</c:v>
                </c:pt>
                <c:pt idx="10068">
                  <c:v>253.42175499999999</c:v>
                </c:pt>
                <c:pt idx="10069">
                  <c:v>253.20855499999999</c:v>
                </c:pt>
                <c:pt idx="10070">
                  <c:v>253.70477500000001</c:v>
                </c:pt>
                <c:pt idx="10071">
                  <c:v>253.97174100000001</c:v>
                </c:pt>
                <c:pt idx="10072">
                  <c:v>253.526781</c:v>
                </c:pt>
                <c:pt idx="10073">
                  <c:v>253.72692000000001</c:v>
                </c:pt>
                <c:pt idx="10074">
                  <c:v>253.497275</c:v>
                </c:pt>
                <c:pt idx="10075">
                  <c:v>253.89738299999999</c:v>
                </c:pt>
                <c:pt idx="10076">
                  <c:v>253.34052500000001</c:v>
                </c:pt>
                <c:pt idx="10077">
                  <c:v>253.791393</c:v>
                </c:pt>
                <c:pt idx="10078">
                  <c:v>253.64951199999999</c:v>
                </c:pt>
                <c:pt idx="10079">
                  <c:v>253.729884</c:v>
                </c:pt>
                <c:pt idx="10080">
                  <c:v>254.07327699999999</c:v>
                </c:pt>
                <c:pt idx="10081">
                  <c:v>254.00042099999999</c:v>
                </c:pt>
                <c:pt idx="10082">
                  <c:v>254.11364399999999</c:v>
                </c:pt>
                <c:pt idx="10083">
                  <c:v>253.86564200000001</c:v>
                </c:pt>
                <c:pt idx="10084">
                  <c:v>253.82012499999999</c:v>
                </c:pt>
                <c:pt idx="10085">
                  <c:v>254.00046800000001</c:v>
                </c:pt>
                <c:pt idx="10086">
                  <c:v>253.828553</c:v>
                </c:pt>
                <c:pt idx="10087">
                  <c:v>253.95119399999999</c:v>
                </c:pt>
                <c:pt idx="10088">
                  <c:v>253.76209600000001</c:v>
                </c:pt>
                <c:pt idx="10089">
                  <c:v>253.735525</c:v>
                </c:pt>
                <c:pt idx="10090">
                  <c:v>254.002636</c:v>
                </c:pt>
                <c:pt idx="10091">
                  <c:v>253.803414</c:v>
                </c:pt>
                <c:pt idx="10092">
                  <c:v>254.09654699999999</c:v>
                </c:pt>
                <c:pt idx="10093">
                  <c:v>253.92923500000001</c:v>
                </c:pt>
                <c:pt idx="10094">
                  <c:v>253.87799100000001</c:v>
                </c:pt>
                <c:pt idx="10095">
                  <c:v>254.43895900000001</c:v>
                </c:pt>
                <c:pt idx="10096">
                  <c:v>254.213427</c:v>
                </c:pt>
                <c:pt idx="10097">
                  <c:v>253.93407199999999</c:v>
                </c:pt>
                <c:pt idx="10098">
                  <c:v>253.781451</c:v>
                </c:pt>
                <c:pt idx="10099">
                  <c:v>253.82111</c:v>
                </c:pt>
                <c:pt idx="10100">
                  <c:v>254.44529900000001</c:v>
                </c:pt>
                <c:pt idx="10101">
                  <c:v>254.29037500000001</c:v>
                </c:pt>
                <c:pt idx="10102">
                  <c:v>254.354671</c:v>
                </c:pt>
                <c:pt idx="10103">
                  <c:v>254.37716900000001</c:v>
                </c:pt>
                <c:pt idx="10104">
                  <c:v>253.98946100000001</c:v>
                </c:pt>
                <c:pt idx="10105">
                  <c:v>254.220189</c:v>
                </c:pt>
                <c:pt idx="10106">
                  <c:v>254.04628299999999</c:v>
                </c:pt>
                <c:pt idx="10107">
                  <c:v>254.61553900000001</c:v>
                </c:pt>
                <c:pt idx="10108">
                  <c:v>254.68483800000001</c:v>
                </c:pt>
                <c:pt idx="10109">
                  <c:v>254.48077900000001</c:v>
                </c:pt>
                <c:pt idx="10110">
                  <c:v>254.56894700000001</c:v>
                </c:pt>
                <c:pt idx="10111">
                  <c:v>254.32209599999999</c:v>
                </c:pt>
                <c:pt idx="10112">
                  <c:v>254.47987599999999</c:v>
                </c:pt>
                <c:pt idx="10113">
                  <c:v>254.58178599999999</c:v>
                </c:pt>
                <c:pt idx="10114">
                  <c:v>254.27814900000001</c:v>
                </c:pt>
                <c:pt idx="10115">
                  <c:v>254.65003200000001</c:v>
                </c:pt>
                <c:pt idx="10116">
                  <c:v>254.43209899999999</c:v>
                </c:pt>
                <c:pt idx="10117">
                  <c:v>254.893866</c:v>
                </c:pt>
                <c:pt idx="10118">
                  <c:v>254.902603</c:v>
                </c:pt>
                <c:pt idx="10119">
                  <c:v>254.621444</c:v>
                </c:pt>
                <c:pt idx="10120">
                  <c:v>254.794445</c:v>
                </c:pt>
                <c:pt idx="10121">
                  <c:v>254.783164</c:v>
                </c:pt>
                <c:pt idx="10122">
                  <c:v>254.60310999999999</c:v>
                </c:pt>
                <c:pt idx="10123">
                  <c:v>254.4982</c:v>
                </c:pt>
                <c:pt idx="10124">
                  <c:v>254.828575</c:v>
                </c:pt>
                <c:pt idx="10125">
                  <c:v>255.24660299999999</c:v>
                </c:pt>
                <c:pt idx="10126">
                  <c:v>255.08364</c:v>
                </c:pt>
                <c:pt idx="10127">
                  <c:v>255.05607000000001</c:v>
                </c:pt>
                <c:pt idx="10128">
                  <c:v>255.376034</c:v>
                </c:pt>
                <c:pt idx="10129">
                  <c:v>255.23689999999999</c:v>
                </c:pt>
                <c:pt idx="10130">
                  <c:v>254.88278099999999</c:v>
                </c:pt>
                <c:pt idx="10131">
                  <c:v>255.13554199999999</c:v>
                </c:pt>
                <c:pt idx="10132">
                  <c:v>255.51654600000001</c:v>
                </c:pt>
                <c:pt idx="10133">
                  <c:v>255.23419799999999</c:v>
                </c:pt>
                <c:pt idx="10134">
                  <c:v>254.790131</c:v>
                </c:pt>
                <c:pt idx="10135">
                  <c:v>255.26321300000001</c:v>
                </c:pt>
                <c:pt idx="10136">
                  <c:v>255.04349199999999</c:v>
                </c:pt>
                <c:pt idx="10137">
                  <c:v>255.28576100000001</c:v>
                </c:pt>
                <c:pt idx="10138">
                  <c:v>255.338945</c:v>
                </c:pt>
                <c:pt idx="10139">
                  <c:v>255.11729600000001</c:v>
                </c:pt>
                <c:pt idx="10140">
                  <c:v>255.120958</c:v>
                </c:pt>
                <c:pt idx="10141">
                  <c:v>255.09488200000001</c:v>
                </c:pt>
                <c:pt idx="10142">
                  <c:v>255.121317</c:v>
                </c:pt>
                <c:pt idx="10143">
                  <c:v>255.02190899999999</c:v>
                </c:pt>
                <c:pt idx="10144">
                  <c:v>255.34581600000001</c:v>
                </c:pt>
                <c:pt idx="10145">
                  <c:v>255.701446</c:v>
                </c:pt>
                <c:pt idx="10146">
                  <c:v>255.253919</c:v>
                </c:pt>
                <c:pt idx="10147">
                  <c:v>255.306917</c:v>
                </c:pt>
                <c:pt idx="10148">
                  <c:v>255.29896400000001</c:v>
                </c:pt>
                <c:pt idx="10149">
                  <c:v>255.08717999999999</c:v>
                </c:pt>
                <c:pt idx="10150">
                  <c:v>255.418057</c:v>
                </c:pt>
                <c:pt idx="10151">
                  <c:v>255.30952600000001</c:v>
                </c:pt>
                <c:pt idx="10152">
                  <c:v>255.37901500000001</c:v>
                </c:pt>
                <c:pt idx="10153">
                  <c:v>255.740622</c:v>
                </c:pt>
                <c:pt idx="10154">
                  <c:v>255.397086</c:v>
                </c:pt>
                <c:pt idx="10155">
                  <c:v>255.653268</c:v>
                </c:pt>
                <c:pt idx="10156">
                  <c:v>255.38405800000001</c:v>
                </c:pt>
                <c:pt idx="10157">
                  <c:v>255.65384900000001</c:v>
                </c:pt>
                <c:pt idx="10158">
                  <c:v>255.95637400000001</c:v>
                </c:pt>
                <c:pt idx="10159">
                  <c:v>255.755416</c:v>
                </c:pt>
                <c:pt idx="10160">
                  <c:v>256.011235</c:v>
                </c:pt>
                <c:pt idx="10161">
                  <c:v>255.32389499999999</c:v>
                </c:pt>
                <c:pt idx="10162">
                  <c:v>255.46444099999999</c:v>
                </c:pt>
                <c:pt idx="10163">
                  <c:v>255.59279100000001</c:v>
                </c:pt>
                <c:pt idx="10164">
                  <c:v>255.43164300000001</c:v>
                </c:pt>
                <c:pt idx="10165">
                  <c:v>255.92766800000001</c:v>
                </c:pt>
                <c:pt idx="10166">
                  <c:v>255.87823599999999</c:v>
                </c:pt>
                <c:pt idx="10167">
                  <c:v>255.79956100000001</c:v>
                </c:pt>
                <c:pt idx="10168">
                  <c:v>255.94355300000001</c:v>
                </c:pt>
                <c:pt idx="10169">
                  <c:v>256.00337500000001</c:v>
                </c:pt>
                <c:pt idx="10170">
                  <c:v>256.25690900000001</c:v>
                </c:pt>
                <c:pt idx="10171">
                  <c:v>256.01593600000001</c:v>
                </c:pt>
                <c:pt idx="10172">
                  <c:v>256.09536600000001</c:v>
                </c:pt>
                <c:pt idx="10173">
                  <c:v>255.74520899999999</c:v>
                </c:pt>
                <c:pt idx="10174">
                  <c:v>255.66460699999999</c:v>
                </c:pt>
                <c:pt idx="10175">
                  <c:v>255.92045899999999</c:v>
                </c:pt>
                <c:pt idx="10176">
                  <c:v>255.78689</c:v>
                </c:pt>
                <c:pt idx="10177">
                  <c:v>256.10237699999999</c:v>
                </c:pt>
                <c:pt idx="10178">
                  <c:v>256.39362</c:v>
                </c:pt>
                <c:pt idx="10179">
                  <c:v>256.25069999999999</c:v>
                </c:pt>
                <c:pt idx="10180">
                  <c:v>256.41836899999998</c:v>
                </c:pt>
                <c:pt idx="10181">
                  <c:v>256.13763999999998</c:v>
                </c:pt>
                <c:pt idx="10182">
                  <c:v>256.07848300000001</c:v>
                </c:pt>
                <c:pt idx="10183">
                  <c:v>256.25610999999998</c:v>
                </c:pt>
                <c:pt idx="10184">
                  <c:v>256.07617800000003</c:v>
                </c:pt>
                <c:pt idx="10185">
                  <c:v>256.69403299999999</c:v>
                </c:pt>
                <c:pt idx="10186">
                  <c:v>256.51708100000002</c:v>
                </c:pt>
                <c:pt idx="10187">
                  <c:v>256.34739000000002</c:v>
                </c:pt>
                <c:pt idx="10188">
                  <c:v>256.33326799999998</c:v>
                </c:pt>
                <c:pt idx="10189">
                  <c:v>256.75921099999999</c:v>
                </c:pt>
                <c:pt idx="10190">
                  <c:v>257.11859800000002</c:v>
                </c:pt>
                <c:pt idx="10191">
                  <c:v>256.749683</c:v>
                </c:pt>
                <c:pt idx="10192">
                  <c:v>256.52366799999999</c:v>
                </c:pt>
                <c:pt idx="10193">
                  <c:v>256.84461099999999</c:v>
                </c:pt>
                <c:pt idx="10194">
                  <c:v>256.98102</c:v>
                </c:pt>
                <c:pt idx="10195">
                  <c:v>256.95257500000002</c:v>
                </c:pt>
                <c:pt idx="10196">
                  <c:v>256.59195199999999</c:v>
                </c:pt>
                <c:pt idx="10197">
                  <c:v>256.78684900000002</c:v>
                </c:pt>
                <c:pt idx="10198">
                  <c:v>256.93657200000001</c:v>
                </c:pt>
                <c:pt idx="10199">
                  <c:v>256.592602</c:v>
                </c:pt>
                <c:pt idx="10200">
                  <c:v>256.700378</c:v>
                </c:pt>
                <c:pt idx="10201">
                  <c:v>256.79535199999998</c:v>
                </c:pt>
                <c:pt idx="10202">
                  <c:v>257.30087700000001</c:v>
                </c:pt>
                <c:pt idx="10203">
                  <c:v>256.95766300000003</c:v>
                </c:pt>
                <c:pt idx="10204">
                  <c:v>256.62713600000001</c:v>
                </c:pt>
                <c:pt idx="10205">
                  <c:v>256.68235900000002</c:v>
                </c:pt>
                <c:pt idx="10206">
                  <c:v>256.750069</c:v>
                </c:pt>
                <c:pt idx="10207">
                  <c:v>256.39743299999998</c:v>
                </c:pt>
                <c:pt idx="10208">
                  <c:v>256.72976</c:v>
                </c:pt>
                <c:pt idx="10209">
                  <c:v>256.710825</c:v>
                </c:pt>
                <c:pt idx="10210">
                  <c:v>257.33761299999998</c:v>
                </c:pt>
                <c:pt idx="10211">
                  <c:v>256.75023199999998</c:v>
                </c:pt>
                <c:pt idx="10212">
                  <c:v>257.31828999999999</c:v>
                </c:pt>
                <c:pt idx="10213">
                  <c:v>257.32797599999998</c:v>
                </c:pt>
                <c:pt idx="10214">
                  <c:v>256.68085000000002</c:v>
                </c:pt>
                <c:pt idx="10215">
                  <c:v>256.69692500000002</c:v>
                </c:pt>
                <c:pt idx="10216">
                  <c:v>256.62452500000001</c:v>
                </c:pt>
                <c:pt idx="10217">
                  <c:v>256.72042800000003</c:v>
                </c:pt>
                <c:pt idx="10218">
                  <c:v>257.19037200000002</c:v>
                </c:pt>
                <c:pt idx="10219">
                  <c:v>256.79629</c:v>
                </c:pt>
                <c:pt idx="10220">
                  <c:v>257.19514199999998</c:v>
                </c:pt>
                <c:pt idx="10221">
                  <c:v>257.09328599999998</c:v>
                </c:pt>
                <c:pt idx="10222">
                  <c:v>256.91830299999998</c:v>
                </c:pt>
                <c:pt idx="10223">
                  <c:v>257.136371</c:v>
                </c:pt>
                <c:pt idx="10224">
                  <c:v>256.79706299999998</c:v>
                </c:pt>
                <c:pt idx="10225">
                  <c:v>257.50315899999998</c:v>
                </c:pt>
                <c:pt idx="10226">
                  <c:v>257.14991800000001</c:v>
                </c:pt>
                <c:pt idx="10227">
                  <c:v>257.07645000000002</c:v>
                </c:pt>
                <c:pt idx="10228">
                  <c:v>257.158592</c:v>
                </c:pt>
                <c:pt idx="10229">
                  <c:v>256.62301500000001</c:v>
                </c:pt>
                <c:pt idx="10230">
                  <c:v>257.00189999999998</c:v>
                </c:pt>
                <c:pt idx="10231">
                  <c:v>257.15970299999998</c:v>
                </c:pt>
                <c:pt idx="10232">
                  <c:v>256.98215599999997</c:v>
                </c:pt>
                <c:pt idx="10233">
                  <c:v>257.09566799999999</c:v>
                </c:pt>
                <c:pt idx="10234">
                  <c:v>257.10301900000002</c:v>
                </c:pt>
                <c:pt idx="10235">
                  <c:v>257.44580200000001</c:v>
                </c:pt>
                <c:pt idx="10236">
                  <c:v>257.59175299999998</c:v>
                </c:pt>
                <c:pt idx="10237">
                  <c:v>257.78102999999999</c:v>
                </c:pt>
                <c:pt idx="10238">
                  <c:v>257.78503599999999</c:v>
                </c:pt>
                <c:pt idx="10239">
                  <c:v>257.59813100000002</c:v>
                </c:pt>
                <c:pt idx="10240">
                  <c:v>257.60878500000001</c:v>
                </c:pt>
                <c:pt idx="10241">
                  <c:v>257.61746299999999</c:v>
                </c:pt>
                <c:pt idx="10242">
                  <c:v>257.79125599999998</c:v>
                </c:pt>
                <c:pt idx="10243">
                  <c:v>258.28026699999998</c:v>
                </c:pt>
                <c:pt idx="10244">
                  <c:v>257.77892600000001</c:v>
                </c:pt>
                <c:pt idx="10245">
                  <c:v>258.118922</c:v>
                </c:pt>
                <c:pt idx="10246">
                  <c:v>257.93477899999999</c:v>
                </c:pt>
                <c:pt idx="10247">
                  <c:v>257.82662699999997</c:v>
                </c:pt>
                <c:pt idx="10248">
                  <c:v>258.03844299999997</c:v>
                </c:pt>
                <c:pt idx="10249">
                  <c:v>258.058245</c:v>
                </c:pt>
                <c:pt idx="10250">
                  <c:v>257.79762399999998</c:v>
                </c:pt>
                <c:pt idx="10251">
                  <c:v>258.164151</c:v>
                </c:pt>
                <c:pt idx="10252">
                  <c:v>258.12307900000002</c:v>
                </c:pt>
                <c:pt idx="10253">
                  <c:v>257.90992499999999</c:v>
                </c:pt>
                <c:pt idx="10254">
                  <c:v>258.13237199999998</c:v>
                </c:pt>
                <c:pt idx="10255">
                  <c:v>258.075693</c:v>
                </c:pt>
                <c:pt idx="10256">
                  <c:v>257.85927199999998</c:v>
                </c:pt>
                <c:pt idx="10257">
                  <c:v>257.989577</c:v>
                </c:pt>
                <c:pt idx="10258">
                  <c:v>258.04746399999999</c:v>
                </c:pt>
                <c:pt idx="10259">
                  <c:v>258.02784300000002</c:v>
                </c:pt>
                <c:pt idx="10260">
                  <c:v>258.38053300000001</c:v>
                </c:pt>
                <c:pt idx="10261">
                  <c:v>258.13360899999998</c:v>
                </c:pt>
                <c:pt idx="10262">
                  <c:v>258.263215</c:v>
                </c:pt>
                <c:pt idx="10263">
                  <c:v>258.49199900000002</c:v>
                </c:pt>
                <c:pt idx="10264">
                  <c:v>258.09499199999999</c:v>
                </c:pt>
                <c:pt idx="10265">
                  <c:v>257.94180999999998</c:v>
                </c:pt>
                <c:pt idx="10266">
                  <c:v>258.50057600000002</c:v>
                </c:pt>
                <c:pt idx="10267">
                  <c:v>258.42307899999997</c:v>
                </c:pt>
                <c:pt idx="10268">
                  <c:v>258.29689000000002</c:v>
                </c:pt>
                <c:pt idx="10269">
                  <c:v>257.958236</c:v>
                </c:pt>
                <c:pt idx="10270">
                  <c:v>258.43448699999999</c:v>
                </c:pt>
                <c:pt idx="10271">
                  <c:v>258.11396400000001</c:v>
                </c:pt>
                <c:pt idx="10272">
                  <c:v>258.25063299999999</c:v>
                </c:pt>
                <c:pt idx="10273">
                  <c:v>258.59502500000002</c:v>
                </c:pt>
                <c:pt idx="10274">
                  <c:v>258.167574</c:v>
                </c:pt>
                <c:pt idx="10275">
                  <c:v>258.62496800000002</c:v>
                </c:pt>
                <c:pt idx="10276">
                  <c:v>258.41634900000003</c:v>
                </c:pt>
                <c:pt idx="10277">
                  <c:v>258.72210799999999</c:v>
                </c:pt>
                <c:pt idx="10278">
                  <c:v>258.84932900000001</c:v>
                </c:pt>
                <c:pt idx="10279">
                  <c:v>258.80236600000001</c:v>
                </c:pt>
                <c:pt idx="10280">
                  <c:v>259.014253</c:v>
                </c:pt>
                <c:pt idx="10281">
                  <c:v>258.89509199999998</c:v>
                </c:pt>
                <c:pt idx="10282">
                  <c:v>258.59869600000002</c:v>
                </c:pt>
                <c:pt idx="10283">
                  <c:v>258.805117</c:v>
                </c:pt>
                <c:pt idx="10284">
                  <c:v>258.50004300000001</c:v>
                </c:pt>
                <c:pt idx="10285">
                  <c:v>258.71461099999999</c:v>
                </c:pt>
                <c:pt idx="10286">
                  <c:v>258.92424099999999</c:v>
                </c:pt>
                <c:pt idx="10287">
                  <c:v>258.80229200000002</c:v>
                </c:pt>
                <c:pt idx="10288">
                  <c:v>259.00307700000002</c:v>
                </c:pt>
                <c:pt idx="10289">
                  <c:v>258.88278400000002</c:v>
                </c:pt>
                <c:pt idx="10290">
                  <c:v>258.90648800000002</c:v>
                </c:pt>
                <c:pt idx="10291">
                  <c:v>258.715644</c:v>
                </c:pt>
                <c:pt idx="10292">
                  <c:v>258.49724600000002</c:v>
                </c:pt>
                <c:pt idx="10293">
                  <c:v>258.83690899999999</c:v>
                </c:pt>
                <c:pt idx="10294">
                  <c:v>258.61414300000001</c:v>
                </c:pt>
                <c:pt idx="10295">
                  <c:v>259.18068199999999</c:v>
                </c:pt>
                <c:pt idx="10296">
                  <c:v>259.20581499999997</c:v>
                </c:pt>
                <c:pt idx="10297">
                  <c:v>258.96896500000003</c:v>
                </c:pt>
                <c:pt idx="10298">
                  <c:v>259.30489499999999</c:v>
                </c:pt>
                <c:pt idx="10299">
                  <c:v>258.892538</c:v>
                </c:pt>
                <c:pt idx="10300">
                  <c:v>259.21851600000002</c:v>
                </c:pt>
                <c:pt idx="10301">
                  <c:v>259.33399400000002</c:v>
                </c:pt>
                <c:pt idx="10302">
                  <c:v>259.43264399999998</c:v>
                </c:pt>
                <c:pt idx="10303">
                  <c:v>259.41502000000003</c:v>
                </c:pt>
                <c:pt idx="10304">
                  <c:v>259.23783500000002</c:v>
                </c:pt>
                <c:pt idx="10305">
                  <c:v>259.62146899999999</c:v>
                </c:pt>
                <c:pt idx="10306">
                  <c:v>259.33533199999999</c:v>
                </c:pt>
                <c:pt idx="10307">
                  <c:v>259.397558</c:v>
                </c:pt>
                <c:pt idx="10308">
                  <c:v>259.55423300000001</c:v>
                </c:pt>
                <c:pt idx="10309">
                  <c:v>259.866669</c:v>
                </c:pt>
                <c:pt idx="10310">
                  <c:v>260.01904999999999</c:v>
                </c:pt>
                <c:pt idx="10311">
                  <c:v>259.97071399999999</c:v>
                </c:pt>
                <c:pt idx="10312">
                  <c:v>260.04574700000001</c:v>
                </c:pt>
                <c:pt idx="10313">
                  <c:v>260.32363199999998</c:v>
                </c:pt>
                <c:pt idx="10314">
                  <c:v>260.05310100000003</c:v>
                </c:pt>
                <c:pt idx="10315">
                  <c:v>259.60579000000001</c:v>
                </c:pt>
                <c:pt idx="10316">
                  <c:v>259.362843</c:v>
                </c:pt>
                <c:pt idx="10317">
                  <c:v>259.41011500000002</c:v>
                </c:pt>
                <c:pt idx="10318">
                  <c:v>259.72278399999999</c:v>
                </c:pt>
                <c:pt idx="10319">
                  <c:v>259.45925099999999</c:v>
                </c:pt>
                <c:pt idx="10320">
                  <c:v>259.81103300000001</c:v>
                </c:pt>
                <c:pt idx="10321">
                  <c:v>259.71337999999997</c:v>
                </c:pt>
                <c:pt idx="10322">
                  <c:v>259.84368000000001</c:v>
                </c:pt>
                <c:pt idx="10323">
                  <c:v>260.06142999999997</c:v>
                </c:pt>
                <c:pt idx="10324">
                  <c:v>259.89887199999998</c:v>
                </c:pt>
                <c:pt idx="10325">
                  <c:v>259.80126300000001</c:v>
                </c:pt>
                <c:pt idx="10326">
                  <c:v>259.71768300000002</c:v>
                </c:pt>
                <c:pt idx="10327">
                  <c:v>259.95415700000001</c:v>
                </c:pt>
                <c:pt idx="10328">
                  <c:v>260.14401400000003</c:v>
                </c:pt>
                <c:pt idx="10329">
                  <c:v>259.92249700000002</c:v>
                </c:pt>
                <c:pt idx="10330">
                  <c:v>259.70365299999997</c:v>
                </c:pt>
                <c:pt idx="10331">
                  <c:v>259.51723900000002</c:v>
                </c:pt>
                <c:pt idx="10332">
                  <c:v>259.44815199999999</c:v>
                </c:pt>
                <c:pt idx="10333">
                  <c:v>259.58153700000003</c:v>
                </c:pt>
                <c:pt idx="10334">
                  <c:v>259.69284199999998</c:v>
                </c:pt>
                <c:pt idx="10335">
                  <c:v>259.75702100000001</c:v>
                </c:pt>
                <c:pt idx="10336">
                  <c:v>260.07276200000001</c:v>
                </c:pt>
                <c:pt idx="10337">
                  <c:v>259.73200700000001</c:v>
                </c:pt>
                <c:pt idx="10338">
                  <c:v>260.23863</c:v>
                </c:pt>
                <c:pt idx="10339">
                  <c:v>260.46226999999999</c:v>
                </c:pt>
                <c:pt idx="10340">
                  <c:v>260.61989199999999</c:v>
                </c:pt>
                <c:pt idx="10341">
                  <c:v>260.16294399999998</c:v>
                </c:pt>
                <c:pt idx="10342">
                  <c:v>260.35837900000001</c:v>
                </c:pt>
                <c:pt idx="10343">
                  <c:v>260.50432999999998</c:v>
                </c:pt>
                <c:pt idx="10344">
                  <c:v>260.23267800000002</c:v>
                </c:pt>
                <c:pt idx="10345">
                  <c:v>260.68215199999997</c:v>
                </c:pt>
                <c:pt idx="10346">
                  <c:v>260.37800299999998</c:v>
                </c:pt>
                <c:pt idx="10347">
                  <c:v>260.243672</c:v>
                </c:pt>
                <c:pt idx="10348">
                  <c:v>260.42405300000001</c:v>
                </c:pt>
                <c:pt idx="10349">
                  <c:v>259.98445199999998</c:v>
                </c:pt>
                <c:pt idx="10350">
                  <c:v>260.26673799999998</c:v>
                </c:pt>
                <c:pt idx="10351">
                  <c:v>260.35680000000002</c:v>
                </c:pt>
                <c:pt idx="10352">
                  <c:v>260.426895</c:v>
                </c:pt>
                <c:pt idx="10353">
                  <c:v>260.78579999999999</c:v>
                </c:pt>
                <c:pt idx="10354">
                  <c:v>260.65635500000002</c:v>
                </c:pt>
                <c:pt idx="10355">
                  <c:v>260.76742100000001</c:v>
                </c:pt>
                <c:pt idx="10356">
                  <c:v>260.68300900000003</c:v>
                </c:pt>
                <c:pt idx="10357">
                  <c:v>260.81623999999999</c:v>
                </c:pt>
                <c:pt idx="10358">
                  <c:v>260.86895399999997</c:v>
                </c:pt>
                <c:pt idx="10359">
                  <c:v>260.58506699999998</c:v>
                </c:pt>
                <c:pt idx="10360">
                  <c:v>260.48153000000002</c:v>
                </c:pt>
                <c:pt idx="10361">
                  <c:v>260.89512000000002</c:v>
                </c:pt>
                <c:pt idx="10362">
                  <c:v>260.91070200000001</c:v>
                </c:pt>
                <c:pt idx="10363">
                  <c:v>260.99906499999997</c:v>
                </c:pt>
                <c:pt idx="10364">
                  <c:v>260.70385099999999</c:v>
                </c:pt>
                <c:pt idx="10365">
                  <c:v>260.82245699999999</c:v>
                </c:pt>
                <c:pt idx="10366">
                  <c:v>260.45481799999999</c:v>
                </c:pt>
                <c:pt idx="10367">
                  <c:v>260.31465600000001</c:v>
                </c:pt>
                <c:pt idx="10368">
                  <c:v>260.87042000000002</c:v>
                </c:pt>
                <c:pt idx="10369">
                  <c:v>260.496264</c:v>
                </c:pt>
                <c:pt idx="10370">
                  <c:v>260.37840399999999</c:v>
                </c:pt>
                <c:pt idx="10371">
                  <c:v>260.92411299999998</c:v>
                </c:pt>
                <c:pt idx="10372">
                  <c:v>260.81637999999998</c:v>
                </c:pt>
                <c:pt idx="10373">
                  <c:v>260.91656399999999</c:v>
                </c:pt>
                <c:pt idx="10374">
                  <c:v>261.11652099999998</c:v>
                </c:pt>
                <c:pt idx="10375">
                  <c:v>261.22136399999999</c:v>
                </c:pt>
                <c:pt idx="10376">
                  <c:v>261.19688400000001</c:v>
                </c:pt>
                <c:pt idx="10377">
                  <c:v>260.94833699999998</c:v>
                </c:pt>
                <c:pt idx="10378">
                  <c:v>261.30257999999998</c:v>
                </c:pt>
                <c:pt idx="10379">
                  <c:v>261.35176899999999</c:v>
                </c:pt>
                <c:pt idx="10380">
                  <c:v>261.30554599999999</c:v>
                </c:pt>
                <c:pt idx="10381">
                  <c:v>261.302888</c:v>
                </c:pt>
                <c:pt idx="10382">
                  <c:v>261.33214700000002</c:v>
                </c:pt>
                <c:pt idx="10383">
                  <c:v>261.20167500000002</c:v>
                </c:pt>
                <c:pt idx="10384">
                  <c:v>261.16097600000001</c:v>
                </c:pt>
                <c:pt idx="10385">
                  <c:v>261.26319100000001</c:v>
                </c:pt>
                <c:pt idx="10386">
                  <c:v>261.21737300000001</c:v>
                </c:pt>
                <c:pt idx="10387">
                  <c:v>261.43293999999997</c:v>
                </c:pt>
                <c:pt idx="10388">
                  <c:v>261.73792400000002</c:v>
                </c:pt>
                <c:pt idx="10389">
                  <c:v>261.56823600000001</c:v>
                </c:pt>
                <c:pt idx="10390">
                  <c:v>261.25955499999998</c:v>
                </c:pt>
                <c:pt idx="10391">
                  <c:v>261.446079</c:v>
                </c:pt>
                <c:pt idx="10392">
                  <c:v>261.09043600000001</c:v>
                </c:pt>
                <c:pt idx="10393">
                  <c:v>261.54016899999999</c:v>
                </c:pt>
                <c:pt idx="10394">
                  <c:v>261.18784099999999</c:v>
                </c:pt>
                <c:pt idx="10395">
                  <c:v>261.36356699999999</c:v>
                </c:pt>
                <c:pt idx="10396">
                  <c:v>261.67738600000001</c:v>
                </c:pt>
                <c:pt idx="10397">
                  <c:v>261.55584800000003</c:v>
                </c:pt>
                <c:pt idx="10398">
                  <c:v>262.19211899999999</c:v>
                </c:pt>
                <c:pt idx="10399">
                  <c:v>262.10735699999998</c:v>
                </c:pt>
                <c:pt idx="10400">
                  <c:v>262.078148</c:v>
                </c:pt>
                <c:pt idx="10401">
                  <c:v>261.96156300000001</c:v>
                </c:pt>
                <c:pt idx="10402">
                  <c:v>262.01694199999997</c:v>
                </c:pt>
                <c:pt idx="10403">
                  <c:v>262.159561</c:v>
                </c:pt>
                <c:pt idx="10404">
                  <c:v>262.042329</c:v>
                </c:pt>
                <c:pt idx="10405">
                  <c:v>261.74449099999998</c:v>
                </c:pt>
                <c:pt idx="10406">
                  <c:v>262.04367300000001</c:v>
                </c:pt>
                <c:pt idx="10407">
                  <c:v>262.05634300000003</c:v>
                </c:pt>
                <c:pt idx="10408">
                  <c:v>261.93895300000003</c:v>
                </c:pt>
                <c:pt idx="10409">
                  <c:v>261.71216399999997</c:v>
                </c:pt>
                <c:pt idx="10410">
                  <c:v>261.86074300000001</c:v>
                </c:pt>
                <c:pt idx="10411">
                  <c:v>261.94444099999998</c:v>
                </c:pt>
                <c:pt idx="10412">
                  <c:v>261.98961400000002</c:v>
                </c:pt>
                <c:pt idx="10413">
                  <c:v>262.34852799999999</c:v>
                </c:pt>
                <c:pt idx="10414">
                  <c:v>262.308986</c:v>
                </c:pt>
                <c:pt idx="10415">
                  <c:v>262.13883099999998</c:v>
                </c:pt>
                <c:pt idx="10416">
                  <c:v>262.12632100000002</c:v>
                </c:pt>
                <c:pt idx="10417">
                  <c:v>262.04229299999997</c:v>
                </c:pt>
                <c:pt idx="10418">
                  <c:v>262.39090700000003</c:v>
                </c:pt>
                <c:pt idx="10419">
                  <c:v>262.17816199999999</c:v>
                </c:pt>
                <c:pt idx="10420">
                  <c:v>262.166427</c:v>
                </c:pt>
                <c:pt idx="10421">
                  <c:v>262.007498</c:v>
                </c:pt>
                <c:pt idx="10422">
                  <c:v>262.24084299999998</c:v>
                </c:pt>
                <c:pt idx="10423">
                  <c:v>262.76370400000002</c:v>
                </c:pt>
                <c:pt idx="10424">
                  <c:v>262.49798399999997</c:v>
                </c:pt>
                <c:pt idx="10425">
                  <c:v>262.54646500000001</c:v>
                </c:pt>
                <c:pt idx="10426">
                  <c:v>262.31466999999998</c:v>
                </c:pt>
                <c:pt idx="10427">
                  <c:v>261.91803599999997</c:v>
                </c:pt>
                <c:pt idx="10428">
                  <c:v>262.52735899999999</c:v>
                </c:pt>
                <c:pt idx="10429">
                  <c:v>262.30179600000002</c:v>
                </c:pt>
                <c:pt idx="10430">
                  <c:v>262.35992800000002</c:v>
                </c:pt>
                <c:pt idx="10431">
                  <c:v>262.32691899999998</c:v>
                </c:pt>
                <c:pt idx="10432">
                  <c:v>262.25464399999998</c:v>
                </c:pt>
                <c:pt idx="10433">
                  <c:v>262.851045</c:v>
                </c:pt>
                <c:pt idx="10434">
                  <c:v>262.676672</c:v>
                </c:pt>
                <c:pt idx="10435">
                  <c:v>262.31802800000003</c:v>
                </c:pt>
                <c:pt idx="10436">
                  <c:v>262.47454199999999</c:v>
                </c:pt>
                <c:pt idx="10437">
                  <c:v>262.21229099999999</c:v>
                </c:pt>
                <c:pt idx="10438">
                  <c:v>262.62952300000001</c:v>
                </c:pt>
                <c:pt idx="10439">
                  <c:v>262.910799</c:v>
                </c:pt>
                <c:pt idx="10440">
                  <c:v>263.241694</c:v>
                </c:pt>
                <c:pt idx="10441">
                  <c:v>262.60376000000002</c:v>
                </c:pt>
                <c:pt idx="10442">
                  <c:v>262.717668</c:v>
                </c:pt>
                <c:pt idx="10443">
                  <c:v>262.86071700000002</c:v>
                </c:pt>
                <c:pt idx="10444">
                  <c:v>262.52954699999998</c:v>
                </c:pt>
                <c:pt idx="10445">
                  <c:v>262.77229299999999</c:v>
                </c:pt>
                <c:pt idx="10446">
                  <c:v>263.127769</c:v>
                </c:pt>
                <c:pt idx="10447">
                  <c:v>263.01150699999999</c:v>
                </c:pt>
                <c:pt idx="10448">
                  <c:v>262.86208299999998</c:v>
                </c:pt>
                <c:pt idx="10449">
                  <c:v>262.937772</c:v>
                </c:pt>
                <c:pt idx="10450">
                  <c:v>263.04744099999999</c:v>
                </c:pt>
                <c:pt idx="10451">
                  <c:v>263.00276300000002</c:v>
                </c:pt>
                <c:pt idx="10452">
                  <c:v>262.89695599999999</c:v>
                </c:pt>
                <c:pt idx="10453">
                  <c:v>263.01398699999999</c:v>
                </c:pt>
                <c:pt idx="10454">
                  <c:v>262.84673099999998</c:v>
                </c:pt>
                <c:pt idx="10455">
                  <c:v>263.19665300000003</c:v>
                </c:pt>
                <c:pt idx="10456">
                  <c:v>263.26732299999998</c:v>
                </c:pt>
                <c:pt idx="10457">
                  <c:v>263.34187400000002</c:v>
                </c:pt>
                <c:pt idx="10458">
                  <c:v>263.576932</c:v>
                </c:pt>
                <c:pt idx="10459">
                  <c:v>263.44334099999998</c:v>
                </c:pt>
                <c:pt idx="10460">
                  <c:v>263.01782900000001</c:v>
                </c:pt>
                <c:pt idx="10461">
                  <c:v>263.44361300000003</c:v>
                </c:pt>
                <c:pt idx="10462">
                  <c:v>263.59310900000003</c:v>
                </c:pt>
                <c:pt idx="10463">
                  <c:v>263.576594</c:v>
                </c:pt>
                <c:pt idx="10464">
                  <c:v>263.37009499999999</c:v>
                </c:pt>
                <c:pt idx="10465">
                  <c:v>263.64525300000003</c:v>
                </c:pt>
                <c:pt idx="10466">
                  <c:v>263.683493</c:v>
                </c:pt>
                <c:pt idx="10467">
                  <c:v>262.589696</c:v>
                </c:pt>
                <c:pt idx="10468">
                  <c:v>263.06811499999998</c:v>
                </c:pt>
                <c:pt idx="10469">
                  <c:v>262.84459299999997</c:v>
                </c:pt>
                <c:pt idx="10470">
                  <c:v>263.27310899999998</c:v>
                </c:pt>
                <c:pt idx="10471">
                  <c:v>263.126171</c:v>
                </c:pt>
                <c:pt idx="10472">
                  <c:v>263.25405799999999</c:v>
                </c:pt>
                <c:pt idx="10473">
                  <c:v>263.677639</c:v>
                </c:pt>
                <c:pt idx="10474">
                  <c:v>263.54564900000003</c:v>
                </c:pt>
                <c:pt idx="10475">
                  <c:v>263.65129999999999</c:v>
                </c:pt>
                <c:pt idx="10476">
                  <c:v>263.57088800000002</c:v>
                </c:pt>
                <c:pt idx="10477">
                  <c:v>263.607618</c:v>
                </c:pt>
                <c:pt idx="10478">
                  <c:v>263.42352699999998</c:v>
                </c:pt>
                <c:pt idx="10479">
                  <c:v>263.470844</c:v>
                </c:pt>
                <c:pt idx="10480">
                  <c:v>263.710171</c:v>
                </c:pt>
                <c:pt idx="10481">
                  <c:v>263.68756999999999</c:v>
                </c:pt>
                <c:pt idx="10482">
                  <c:v>263.52756099999999</c:v>
                </c:pt>
                <c:pt idx="10483">
                  <c:v>263.84068200000002</c:v>
                </c:pt>
                <c:pt idx="10484">
                  <c:v>263.64646900000002</c:v>
                </c:pt>
                <c:pt idx="10485">
                  <c:v>263.686215</c:v>
                </c:pt>
                <c:pt idx="10486">
                  <c:v>264.10815300000002</c:v>
                </c:pt>
                <c:pt idx="10487">
                  <c:v>263.90432499999997</c:v>
                </c:pt>
                <c:pt idx="10488">
                  <c:v>264.07750600000003</c:v>
                </c:pt>
                <c:pt idx="10489">
                  <c:v>263.64780999999999</c:v>
                </c:pt>
                <c:pt idx="10490">
                  <c:v>263.64161200000001</c:v>
                </c:pt>
                <c:pt idx="10491">
                  <c:v>263.90399200000002</c:v>
                </c:pt>
                <c:pt idx="10492">
                  <c:v>263.84123399999999</c:v>
                </c:pt>
                <c:pt idx="10493">
                  <c:v>263.96173499999998</c:v>
                </c:pt>
                <c:pt idx="10494">
                  <c:v>263.92993300000001</c:v>
                </c:pt>
                <c:pt idx="10495">
                  <c:v>264.01831399999998</c:v>
                </c:pt>
                <c:pt idx="10496">
                  <c:v>264.08696700000002</c:v>
                </c:pt>
                <c:pt idx="10497">
                  <c:v>263.55891500000001</c:v>
                </c:pt>
                <c:pt idx="10498">
                  <c:v>263.86561</c:v>
                </c:pt>
                <c:pt idx="10499">
                  <c:v>263.57799799999998</c:v>
                </c:pt>
                <c:pt idx="10500">
                  <c:v>264.053044</c:v>
                </c:pt>
                <c:pt idx="10501">
                  <c:v>263.86832700000002</c:v>
                </c:pt>
                <c:pt idx="10502">
                  <c:v>263.687926</c:v>
                </c:pt>
                <c:pt idx="10503">
                  <c:v>264.33323100000001</c:v>
                </c:pt>
                <c:pt idx="10504">
                  <c:v>263.98774900000001</c:v>
                </c:pt>
                <c:pt idx="10505">
                  <c:v>264.203935</c:v>
                </c:pt>
                <c:pt idx="10506">
                  <c:v>264.37283200000002</c:v>
                </c:pt>
                <c:pt idx="10507">
                  <c:v>264.37482699999998</c:v>
                </c:pt>
                <c:pt idx="10508">
                  <c:v>264.47528299999999</c:v>
                </c:pt>
                <c:pt idx="10509">
                  <c:v>264.23276700000002</c:v>
                </c:pt>
                <c:pt idx="10510">
                  <c:v>264.31598300000002</c:v>
                </c:pt>
                <c:pt idx="10511">
                  <c:v>264.66945600000003</c:v>
                </c:pt>
                <c:pt idx="10512">
                  <c:v>264.16318000000001</c:v>
                </c:pt>
                <c:pt idx="10513">
                  <c:v>264.60829200000001</c:v>
                </c:pt>
                <c:pt idx="10514">
                  <c:v>264.56125700000001</c:v>
                </c:pt>
                <c:pt idx="10515">
                  <c:v>264.53849000000002</c:v>
                </c:pt>
                <c:pt idx="10516">
                  <c:v>264.69332300000002</c:v>
                </c:pt>
                <c:pt idx="10517">
                  <c:v>264.70480800000001</c:v>
                </c:pt>
                <c:pt idx="10518">
                  <c:v>264.44743599999998</c:v>
                </c:pt>
                <c:pt idx="10519">
                  <c:v>264.88373799999999</c:v>
                </c:pt>
                <c:pt idx="10520">
                  <c:v>264.75642099999999</c:v>
                </c:pt>
                <c:pt idx="10521">
                  <c:v>264.59964600000001</c:v>
                </c:pt>
                <c:pt idx="10522">
                  <c:v>264.34050200000001</c:v>
                </c:pt>
                <c:pt idx="10523">
                  <c:v>264.77525200000002</c:v>
                </c:pt>
                <c:pt idx="10524">
                  <c:v>264.67586499999999</c:v>
                </c:pt>
                <c:pt idx="10525">
                  <c:v>264.41340500000001</c:v>
                </c:pt>
                <c:pt idx="10526">
                  <c:v>264.45745199999999</c:v>
                </c:pt>
                <c:pt idx="10527">
                  <c:v>264.87913700000001</c:v>
                </c:pt>
                <c:pt idx="10528">
                  <c:v>264.890783</c:v>
                </c:pt>
                <c:pt idx="10529">
                  <c:v>264.85562199999998</c:v>
                </c:pt>
                <c:pt idx="10530">
                  <c:v>265.11624799999998</c:v>
                </c:pt>
                <c:pt idx="10531">
                  <c:v>265.09611799999999</c:v>
                </c:pt>
                <c:pt idx="10532">
                  <c:v>264.85456599999998</c:v>
                </c:pt>
                <c:pt idx="10533">
                  <c:v>265.20575700000001</c:v>
                </c:pt>
                <c:pt idx="10534">
                  <c:v>265.11387400000001</c:v>
                </c:pt>
                <c:pt idx="10535">
                  <c:v>265.39919099999997</c:v>
                </c:pt>
                <c:pt idx="10536">
                  <c:v>265.19700699999999</c:v>
                </c:pt>
                <c:pt idx="10537">
                  <c:v>264.92528499999997</c:v>
                </c:pt>
                <c:pt idx="10538">
                  <c:v>265.34160200000002</c:v>
                </c:pt>
                <c:pt idx="10539">
                  <c:v>265.23430200000001</c:v>
                </c:pt>
                <c:pt idx="10540">
                  <c:v>265.637811</c:v>
                </c:pt>
                <c:pt idx="10541">
                  <c:v>265.39821599999999</c:v>
                </c:pt>
                <c:pt idx="10542">
                  <c:v>265.31989099999998</c:v>
                </c:pt>
                <c:pt idx="10543">
                  <c:v>265.55728399999998</c:v>
                </c:pt>
                <c:pt idx="10544">
                  <c:v>265.39079099999998</c:v>
                </c:pt>
                <c:pt idx="10545">
                  <c:v>265.38234799999998</c:v>
                </c:pt>
                <c:pt idx="10546">
                  <c:v>265.62800499999997</c:v>
                </c:pt>
                <c:pt idx="10547">
                  <c:v>265.45392700000002</c:v>
                </c:pt>
                <c:pt idx="10548">
                  <c:v>265.50063</c:v>
                </c:pt>
                <c:pt idx="10549">
                  <c:v>265.49425500000001</c:v>
                </c:pt>
                <c:pt idx="10550">
                  <c:v>265.42923999999999</c:v>
                </c:pt>
                <c:pt idx="10551">
                  <c:v>265.57141100000001</c:v>
                </c:pt>
                <c:pt idx="10552">
                  <c:v>265.480617</c:v>
                </c:pt>
                <c:pt idx="10553">
                  <c:v>265.52867300000003</c:v>
                </c:pt>
                <c:pt idx="10554">
                  <c:v>265.09976399999999</c:v>
                </c:pt>
                <c:pt idx="10555">
                  <c:v>265.34368699999999</c:v>
                </c:pt>
                <c:pt idx="10556">
                  <c:v>265.84350599999999</c:v>
                </c:pt>
                <c:pt idx="10557">
                  <c:v>265.16047800000001</c:v>
                </c:pt>
                <c:pt idx="10558">
                  <c:v>265.49653899999998</c:v>
                </c:pt>
                <c:pt idx="10559">
                  <c:v>265.70675</c:v>
                </c:pt>
                <c:pt idx="10560">
                  <c:v>265.85971599999999</c:v>
                </c:pt>
                <c:pt idx="10561">
                  <c:v>265.83511800000002</c:v>
                </c:pt>
                <c:pt idx="10562">
                  <c:v>265.77182199999999</c:v>
                </c:pt>
                <c:pt idx="10563">
                  <c:v>265.81564500000002</c:v>
                </c:pt>
                <c:pt idx="10564">
                  <c:v>265.66154599999999</c:v>
                </c:pt>
                <c:pt idx="10565">
                  <c:v>265.71600000000001</c:v>
                </c:pt>
                <c:pt idx="10566">
                  <c:v>266.06548299999997</c:v>
                </c:pt>
                <c:pt idx="10567">
                  <c:v>265.77986099999998</c:v>
                </c:pt>
                <c:pt idx="10568">
                  <c:v>266.16050999999999</c:v>
                </c:pt>
                <c:pt idx="10569">
                  <c:v>265.96266900000001</c:v>
                </c:pt>
                <c:pt idx="10570">
                  <c:v>265.700672</c:v>
                </c:pt>
                <c:pt idx="10571">
                  <c:v>266.20749000000001</c:v>
                </c:pt>
                <c:pt idx="10572">
                  <c:v>265.90749799999998</c:v>
                </c:pt>
                <c:pt idx="10573">
                  <c:v>266.18564600000002</c:v>
                </c:pt>
                <c:pt idx="10574">
                  <c:v>266.07754299999999</c:v>
                </c:pt>
                <c:pt idx="10575">
                  <c:v>266.19361900000001</c:v>
                </c:pt>
                <c:pt idx="10576">
                  <c:v>266.28566699999999</c:v>
                </c:pt>
                <c:pt idx="10577">
                  <c:v>266.19381800000002</c:v>
                </c:pt>
                <c:pt idx="10578">
                  <c:v>266.311801</c:v>
                </c:pt>
                <c:pt idx="10579">
                  <c:v>266.11989799999998</c:v>
                </c:pt>
                <c:pt idx="10580">
                  <c:v>266.297822</c:v>
                </c:pt>
                <c:pt idx="10581">
                  <c:v>266.428113</c:v>
                </c:pt>
                <c:pt idx="10582">
                  <c:v>266.10322000000002</c:v>
                </c:pt>
                <c:pt idx="10583">
                  <c:v>266.473994</c:v>
                </c:pt>
                <c:pt idx="10584">
                  <c:v>266.17645499999998</c:v>
                </c:pt>
                <c:pt idx="10585">
                  <c:v>266.03161599999999</c:v>
                </c:pt>
                <c:pt idx="10586">
                  <c:v>266.10951599999999</c:v>
                </c:pt>
                <c:pt idx="10587">
                  <c:v>266.38385899999997</c:v>
                </c:pt>
                <c:pt idx="10588">
                  <c:v>266.46987300000001</c:v>
                </c:pt>
                <c:pt idx="10589">
                  <c:v>266.30860100000001</c:v>
                </c:pt>
                <c:pt idx="10590">
                  <c:v>266.430519</c:v>
                </c:pt>
                <c:pt idx="10591">
                  <c:v>266.78134799999998</c:v>
                </c:pt>
                <c:pt idx="10592">
                  <c:v>266.21192000000002</c:v>
                </c:pt>
                <c:pt idx="10593">
                  <c:v>266.11870099999999</c:v>
                </c:pt>
                <c:pt idx="10594">
                  <c:v>266.538162</c:v>
                </c:pt>
                <c:pt idx="10595">
                  <c:v>266.44756799999999</c:v>
                </c:pt>
                <c:pt idx="10596">
                  <c:v>266.47446200000002</c:v>
                </c:pt>
                <c:pt idx="10597">
                  <c:v>266.39698600000003</c:v>
                </c:pt>
                <c:pt idx="10598">
                  <c:v>266.79270000000002</c:v>
                </c:pt>
                <c:pt idx="10599">
                  <c:v>266.47183799999999</c:v>
                </c:pt>
                <c:pt idx="10600">
                  <c:v>266.41282200000001</c:v>
                </c:pt>
                <c:pt idx="10601">
                  <c:v>266.90252400000003</c:v>
                </c:pt>
                <c:pt idx="10602">
                  <c:v>266.735634</c:v>
                </c:pt>
                <c:pt idx="10603">
                  <c:v>266.81324599999999</c:v>
                </c:pt>
                <c:pt idx="10604">
                  <c:v>266.87884600000001</c:v>
                </c:pt>
                <c:pt idx="10605">
                  <c:v>266.14721600000001</c:v>
                </c:pt>
                <c:pt idx="10606">
                  <c:v>266.602216</c:v>
                </c:pt>
                <c:pt idx="10607">
                  <c:v>266.44806399999999</c:v>
                </c:pt>
                <c:pt idx="10608">
                  <c:v>266.971092</c:v>
                </c:pt>
                <c:pt idx="10609">
                  <c:v>266.58484199999998</c:v>
                </c:pt>
                <c:pt idx="10610">
                  <c:v>266.597261</c:v>
                </c:pt>
                <c:pt idx="10611">
                  <c:v>266.90477800000002</c:v>
                </c:pt>
                <c:pt idx="10612">
                  <c:v>266.83014400000002</c:v>
                </c:pt>
                <c:pt idx="10613">
                  <c:v>267.228275</c:v>
                </c:pt>
                <c:pt idx="10614">
                  <c:v>267.34925700000002</c:v>
                </c:pt>
                <c:pt idx="10615">
                  <c:v>267.03297500000002</c:v>
                </c:pt>
                <c:pt idx="10616">
                  <c:v>267.27293500000002</c:v>
                </c:pt>
                <c:pt idx="10617">
                  <c:v>267.39742899999999</c:v>
                </c:pt>
                <c:pt idx="10618">
                  <c:v>267.86993699999999</c:v>
                </c:pt>
                <c:pt idx="10619">
                  <c:v>267.48173400000002</c:v>
                </c:pt>
                <c:pt idx="10620">
                  <c:v>266.84086500000001</c:v>
                </c:pt>
                <c:pt idx="10621">
                  <c:v>267.16725100000002</c:v>
                </c:pt>
                <c:pt idx="10622">
                  <c:v>267.05254300000001</c:v>
                </c:pt>
                <c:pt idx="10623">
                  <c:v>267.174846</c:v>
                </c:pt>
                <c:pt idx="10624">
                  <c:v>267.17629899999997</c:v>
                </c:pt>
                <c:pt idx="10625">
                  <c:v>267.24777599999999</c:v>
                </c:pt>
                <c:pt idx="10626">
                  <c:v>267.19176499999998</c:v>
                </c:pt>
                <c:pt idx="10627">
                  <c:v>267.26088700000003</c:v>
                </c:pt>
                <c:pt idx="10628">
                  <c:v>267.566937</c:v>
                </c:pt>
                <c:pt idx="10629">
                  <c:v>267.19993599999998</c:v>
                </c:pt>
                <c:pt idx="10630">
                  <c:v>267.35936400000003</c:v>
                </c:pt>
                <c:pt idx="10631">
                  <c:v>267.58936499999999</c:v>
                </c:pt>
                <c:pt idx="10632">
                  <c:v>267.34163999999998</c:v>
                </c:pt>
                <c:pt idx="10633">
                  <c:v>267.64720999999997</c:v>
                </c:pt>
                <c:pt idx="10634">
                  <c:v>267.67341499999998</c:v>
                </c:pt>
                <c:pt idx="10635">
                  <c:v>267.65728799999999</c:v>
                </c:pt>
                <c:pt idx="10636">
                  <c:v>267.83979900000003</c:v>
                </c:pt>
                <c:pt idx="10637">
                  <c:v>267.73762599999998</c:v>
                </c:pt>
                <c:pt idx="10638">
                  <c:v>267.49114800000001</c:v>
                </c:pt>
                <c:pt idx="10639">
                  <c:v>267.42480599999999</c:v>
                </c:pt>
                <c:pt idx="10640">
                  <c:v>267.78565099999997</c:v>
                </c:pt>
                <c:pt idx="10641">
                  <c:v>267.74739099999999</c:v>
                </c:pt>
                <c:pt idx="10642">
                  <c:v>267.73673600000001</c:v>
                </c:pt>
                <c:pt idx="10643">
                  <c:v>267.828238</c:v>
                </c:pt>
                <c:pt idx="10644">
                  <c:v>267.72067500000003</c:v>
                </c:pt>
                <c:pt idx="10645">
                  <c:v>267.845778</c:v>
                </c:pt>
                <c:pt idx="10646">
                  <c:v>268.08230900000001</c:v>
                </c:pt>
                <c:pt idx="10647">
                  <c:v>268.14035699999999</c:v>
                </c:pt>
                <c:pt idx="10648">
                  <c:v>268.09696500000001</c:v>
                </c:pt>
                <c:pt idx="10649">
                  <c:v>267.81784900000002</c:v>
                </c:pt>
                <c:pt idx="10650">
                  <c:v>267.953821</c:v>
                </c:pt>
                <c:pt idx="10651">
                  <c:v>268.12208700000002</c:v>
                </c:pt>
                <c:pt idx="10652">
                  <c:v>267.93352399999998</c:v>
                </c:pt>
                <c:pt idx="10653">
                  <c:v>268.31262800000002</c:v>
                </c:pt>
                <c:pt idx="10654">
                  <c:v>268.210396</c:v>
                </c:pt>
                <c:pt idx="10655">
                  <c:v>268.35686700000002</c:v>
                </c:pt>
                <c:pt idx="10656">
                  <c:v>268.19729999999998</c:v>
                </c:pt>
                <c:pt idx="10657">
                  <c:v>268.194163</c:v>
                </c:pt>
                <c:pt idx="10658">
                  <c:v>268.47068000000002</c:v>
                </c:pt>
                <c:pt idx="10659">
                  <c:v>268.08397600000001</c:v>
                </c:pt>
                <c:pt idx="10660">
                  <c:v>267.89872500000001</c:v>
                </c:pt>
                <c:pt idx="10661">
                  <c:v>268.22332999999998</c:v>
                </c:pt>
                <c:pt idx="10662">
                  <c:v>268.32162499999998</c:v>
                </c:pt>
                <c:pt idx="10663">
                  <c:v>268.55649699999998</c:v>
                </c:pt>
                <c:pt idx="10664">
                  <c:v>268.06937699999997</c:v>
                </c:pt>
                <c:pt idx="10665">
                  <c:v>268.54328900000002</c:v>
                </c:pt>
                <c:pt idx="10666">
                  <c:v>268.535144</c:v>
                </c:pt>
                <c:pt idx="10667">
                  <c:v>268.19275900000002</c:v>
                </c:pt>
                <c:pt idx="10668">
                  <c:v>268.72102100000001</c:v>
                </c:pt>
                <c:pt idx="10669">
                  <c:v>268.40853299999998</c:v>
                </c:pt>
                <c:pt idx="10670">
                  <c:v>268.36969599999998</c:v>
                </c:pt>
                <c:pt idx="10671">
                  <c:v>268.26648699999998</c:v>
                </c:pt>
                <c:pt idx="10672">
                  <c:v>268.35671000000002</c:v>
                </c:pt>
                <c:pt idx="10673">
                  <c:v>268.588774</c:v>
                </c:pt>
                <c:pt idx="10674">
                  <c:v>268.36061599999999</c:v>
                </c:pt>
                <c:pt idx="10675">
                  <c:v>268.23272200000002</c:v>
                </c:pt>
                <c:pt idx="10676">
                  <c:v>268.59581700000001</c:v>
                </c:pt>
                <c:pt idx="10677">
                  <c:v>268.48625600000003</c:v>
                </c:pt>
                <c:pt idx="10678">
                  <c:v>268.54729900000001</c:v>
                </c:pt>
                <c:pt idx="10679">
                  <c:v>268.81052499999998</c:v>
                </c:pt>
                <c:pt idx="10680">
                  <c:v>268.93161400000002</c:v>
                </c:pt>
                <c:pt idx="10681">
                  <c:v>269.09251699999999</c:v>
                </c:pt>
                <c:pt idx="10682">
                  <c:v>268.617594</c:v>
                </c:pt>
                <c:pt idx="10683">
                  <c:v>268.72455100000002</c:v>
                </c:pt>
                <c:pt idx="10684">
                  <c:v>268.93104299999999</c:v>
                </c:pt>
                <c:pt idx="10685">
                  <c:v>268.84498500000001</c:v>
                </c:pt>
                <c:pt idx="10686">
                  <c:v>268.95482800000002</c:v>
                </c:pt>
                <c:pt idx="10687">
                  <c:v>268.44798300000002</c:v>
                </c:pt>
                <c:pt idx="10688">
                  <c:v>268.95663100000002</c:v>
                </c:pt>
                <c:pt idx="10689">
                  <c:v>269.02696600000002</c:v>
                </c:pt>
                <c:pt idx="10690">
                  <c:v>268.97086000000002</c:v>
                </c:pt>
                <c:pt idx="10691">
                  <c:v>269.19144799999998</c:v>
                </c:pt>
                <c:pt idx="10692">
                  <c:v>269.29849200000001</c:v>
                </c:pt>
                <c:pt idx="10693">
                  <c:v>268.95933600000001</c:v>
                </c:pt>
                <c:pt idx="10694">
                  <c:v>268.887359</c:v>
                </c:pt>
                <c:pt idx="10695">
                  <c:v>268.94143300000002</c:v>
                </c:pt>
                <c:pt idx="10696">
                  <c:v>269.40982700000001</c:v>
                </c:pt>
                <c:pt idx="10697">
                  <c:v>268.94176499999998</c:v>
                </c:pt>
                <c:pt idx="10698">
                  <c:v>269.32106299999998</c:v>
                </c:pt>
                <c:pt idx="10699">
                  <c:v>269.29152800000003</c:v>
                </c:pt>
                <c:pt idx="10700">
                  <c:v>269.19182699999999</c:v>
                </c:pt>
                <c:pt idx="10701">
                  <c:v>269.38527599999998</c:v>
                </c:pt>
                <c:pt idx="10702">
                  <c:v>268.86993999999999</c:v>
                </c:pt>
                <c:pt idx="10703">
                  <c:v>269.23445400000003</c:v>
                </c:pt>
                <c:pt idx="10704">
                  <c:v>269.03383400000001</c:v>
                </c:pt>
                <c:pt idx="10705">
                  <c:v>268.65284100000002</c:v>
                </c:pt>
                <c:pt idx="10706">
                  <c:v>269.72790900000001</c:v>
                </c:pt>
                <c:pt idx="10707">
                  <c:v>269.27129400000001</c:v>
                </c:pt>
                <c:pt idx="10708">
                  <c:v>269.34322900000001</c:v>
                </c:pt>
                <c:pt idx="10709">
                  <c:v>269.62014199999999</c:v>
                </c:pt>
                <c:pt idx="10710">
                  <c:v>269.836994</c:v>
                </c:pt>
                <c:pt idx="10711">
                  <c:v>269.85585300000002</c:v>
                </c:pt>
                <c:pt idx="10712">
                  <c:v>269.62854599999997</c:v>
                </c:pt>
                <c:pt idx="10713">
                  <c:v>269.801379</c:v>
                </c:pt>
                <c:pt idx="10714">
                  <c:v>269.80468500000001</c:v>
                </c:pt>
                <c:pt idx="10715">
                  <c:v>270.047482</c:v>
                </c:pt>
                <c:pt idx="10716">
                  <c:v>270.41512</c:v>
                </c:pt>
                <c:pt idx="10717">
                  <c:v>269.70773600000001</c:v>
                </c:pt>
                <c:pt idx="10718">
                  <c:v>269.88272999999998</c:v>
                </c:pt>
                <c:pt idx="10719">
                  <c:v>269.82353699999999</c:v>
                </c:pt>
                <c:pt idx="10720">
                  <c:v>269.75162</c:v>
                </c:pt>
                <c:pt idx="10721">
                  <c:v>269.88157699999999</c:v>
                </c:pt>
                <c:pt idx="10722">
                  <c:v>269.56308200000001</c:v>
                </c:pt>
                <c:pt idx="10723">
                  <c:v>269.71111400000001</c:v>
                </c:pt>
                <c:pt idx="10724">
                  <c:v>269.68730099999999</c:v>
                </c:pt>
                <c:pt idx="10725">
                  <c:v>269.44356399999998</c:v>
                </c:pt>
                <c:pt idx="10726">
                  <c:v>270.06039099999998</c:v>
                </c:pt>
                <c:pt idx="10727">
                  <c:v>269.80116500000003</c:v>
                </c:pt>
                <c:pt idx="10728">
                  <c:v>269.82344899999998</c:v>
                </c:pt>
                <c:pt idx="10729">
                  <c:v>270.07229599999999</c:v>
                </c:pt>
                <c:pt idx="10730">
                  <c:v>270.04942399999999</c:v>
                </c:pt>
                <c:pt idx="10731">
                  <c:v>269.85443900000001</c:v>
                </c:pt>
                <c:pt idx="10732">
                  <c:v>269.699859</c:v>
                </c:pt>
                <c:pt idx="10733">
                  <c:v>269.80346200000002</c:v>
                </c:pt>
                <c:pt idx="10734">
                  <c:v>270.06815599999999</c:v>
                </c:pt>
                <c:pt idx="10735">
                  <c:v>270.06041299999998</c:v>
                </c:pt>
                <c:pt idx="10736">
                  <c:v>270.41455000000002</c:v>
                </c:pt>
                <c:pt idx="10737">
                  <c:v>270.18837000000002</c:v>
                </c:pt>
                <c:pt idx="10738">
                  <c:v>270.18276300000002</c:v>
                </c:pt>
                <c:pt idx="10739">
                  <c:v>270.54585100000003</c:v>
                </c:pt>
                <c:pt idx="10740">
                  <c:v>270.30466899999999</c:v>
                </c:pt>
                <c:pt idx="10741">
                  <c:v>270.514321</c:v>
                </c:pt>
                <c:pt idx="10742">
                  <c:v>270.04738600000002</c:v>
                </c:pt>
                <c:pt idx="10743">
                  <c:v>270.54184600000002</c:v>
                </c:pt>
                <c:pt idx="10744">
                  <c:v>270.668723</c:v>
                </c:pt>
                <c:pt idx="10745">
                  <c:v>270.16788400000002</c:v>
                </c:pt>
                <c:pt idx="10746">
                  <c:v>270.72510899999997</c:v>
                </c:pt>
                <c:pt idx="10747">
                  <c:v>270.48204099999998</c:v>
                </c:pt>
                <c:pt idx="10748">
                  <c:v>270.42492600000003</c:v>
                </c:pt>
                <c:pt idx="10749">
                  <c:v>270.38986599999998</c:v>
                </c:pt>
                <c:pt idx="10750">
                  <c:v>270.47961900000001</c:v>
                </c:pt>
                <c:pt idx="10751">
                  <c:v>270.46516700000001</c:v>
                </c:pt>
                <c:pt idx="10752">
                  <c:v>270.26699100000002</c:v>
                </c:pt>
                <c:pt idx="10753">
                  <c:v>270.665233</c:v>
                </c:pt>
                <c:pt idx="10754">
                  <c:v>270.36625900000001</c:v>
                </c:pt>
                <c:pt idx="10755">
                  <c:v>270.62485299999997</c:v>
                </c:pt>
                <c:pt idx="10756">
                  <c:v>270.59490599999998</c:v>
                </c:pt>
                <c:pt idx="10757">
                  <c:v>270.67064299999998</c:v>
                </c:pt>
                <c:pt idx="10758">
                  <c:v>270.63782600000002</c:v>
                </c:pt>
                <c:pt idx="10759">
                  <c:v>270.598994</c:v>
                </c:pt>
                <c:pt idx="10760">
                  <c:v>270.723185</c:v>
                </c:pt>
                <c:pt idx="10761">
                  <c:v>270.66483199999999</c:v>
                </c:pt>
                <c:pt idx="10762">
                  <c:v>270.52067699999998</c:v>
                </c:pt>
                <c:pt idx="10763">
                  <c:v>270.90109699999999</c:v>
                </c:pt>
                <c:pt idx="10764">
                  <c:v>270.70443</c:v>
                </c:pt>
                <c:pt idx="10765">
                  <c:v>270.85149200000001</c:v>
                </c:pt>
                <c:pt idx="10766">
                  <c:v>271.18489499999998</c:v>
                </c:pt>
                <c:pt idx="10767">
                  <c:v>270.68031200000001</c:v>
                </c:pt>
                <c:pt idx="10768">
                  <c:v>270.78636599999999</c:v>
                </c:pt>
                <c:pt idx="10769">
                  <c:v>271.008509</c:v>
                </c:pt>
                <c:pt idx="10770">
                  <c:v>270.99553500000002</c:v>
                </c:pt>
                <c:pt idx="10771">
                  <c:v>271.26065299999999</c:v>
                </c:pt>
                <c:pt idx="10772">
                  <c:v>270.46992399999999</c:v>
                </c:pt>
                <c:pt idx="10773">
                  <c:v>271.010989</c:v>
                </c:pt>
                <c:pt idx="10774">
                  <c:v>270.81769700000001</c:v>
                </c:pt>
                <c:pt idx="10775">
                  <c:v>270.81525900000003</c:v>
                </c:pt>
                <c:pt idx="10776">
                  <c:v>270.97990499999997</c:v>
                </c:pt>
                <c:pt idx="10777">
                  <c:v>271.13091100000003</c:v>
                </c:pt>
                <c:pt idx="10778">
                  <c:v>271.45436699999999</c:v>
                </c:pt>
                <c:pt idx="10779">
                  <c:v>271.41302300000001</c:v>
                </c:pt>
                <c:pt idx="10780">
                  <c:v>270.90635400000002</c:v>
                </c:pt>
                <c:pt idx="10781">
                  <c:v>271.18070999999998</c:v>
                </c:pt>
                <c:pt idx="10782">
                  <c:v>271.00440200000003</c:v>
                </c:pt>
                <c:pt idx="10783">
                  <c:v>271.36997000000002</c:v>
                </c:pt>
                <c:pt idx="10784">
                  <c:v>271.28491600000001</c:v>
                </c:pt>
                <c:pt idx="10785">
                  <c:v>271.16877699999998</c:v>
                </c:pt>
                <c:pt idx="10786">
                  <c:v>271.44485600000002</c:v>
                </c:pt>
                <c:pt idx="10787">
                  <c:v>271.27716199999998</c:v>
                </c:pt>
                <c:pt idx="10788">
                  <c:v>271.24388399999998</c:v>
                </c:pt>
                <c:pt idx="10789">
                  <c:v>271.52460100000002</c:v>
                </c:pt>
                <c:pt idx="10790">
                  <c:v>271.474943</c:v>
                </c:pt>
                <c:pt idx="10791">
                  <c:v>271.72292399999998</c:v>
                </c:pt>
                <c:pt idx="10792">
                  <c:v>271.50211100000001</c:v>
                </c:pt>
                <c:pt idx="10793">
                  <c:v>271.80180100000001</c:v>
                </c:pt>
                <c:pt idx="10794">
                  <c:v>271.69062100000002</c:v>
                </c:pt>
                <c:pt idx="10795">
                  <c:v>271.56920500000001</c:v>
                </c:pt>
                <c:pt idx="10796">
                  <c:v>271.55422600000003</c:v>
                </c:pt>
                <c:pt idx="10797">
                  <c:v>271.70354400000002</c:v>
                </c:pt>
                <c:pt idx="10798">
                  <c:v>271.47687999999999</c:v>
                </c:pt>
                <c:pt idx="10799">
                  <c:v>271.68145299999998</c:v>
                </c:pt>
                <c:pt idx="10800">
                  <c:v>271.45756599999999</c:v>
                </c:pt>
                <c:pt idx="10801">
                  <c:v>271.896502</c:v>
                </c:pt>
                <c:pt idx="10802">
                  <c:v>271.55317600000001</c:v>
                </c:pt>
                <c:pt idx="10803">
                  <c:v>271.53587299999998</c:v>
                </c:pt>
                <c:pt idx="10804">
                  <c:v>271.313153</c:v>
                </c:pt>
                <c:pt idx="10805">
                  <c:v>271.82132200000001</c:v>
                </c:pt>
                <c:pt idx="10806">
                  <c:v>271.90569099999999</c:v>
                </c:pt>
                <c:pt idx="10807">
                  <c:v>272.009118</c:v>
                </c:pt>
                <c:pt idx="10808">
                  <c:v>271.868898</c:v>
                </c:pt>
                <c:pt idx="10809">
                  <c:v>271.53894100000002</c:v>
                </c:pt>
                <c:pt idx="10810">
                  <c:v>271.35286400000001</c:v>
                </c:pt>
                <c:pt idx="10811">
                  <c:v>271.73467199999999</c:v>
                </c:pt>
                <c:pt idx="10812">
                  <c:v>271.37298399999997</c:v>
                </c:pt>
                <c:pt idx="10813">
                  <c:v>271.45206000000002</c:v>
                </c:pt>
                <c:pt idx="10814">
                  <c:v>271.60759400000001</c:v>
                </c:pt>
                <c:pt idx="10815">
                  <c:v>271.41997400000002</c:v>
                </c:pt>
                <c:pt idx="10816">
                  <c:v>271.860185</c:v>
                </c:pt>
                <c:pt idx="10817">
                  <c:v>271.69949400000002</c:v>
                </c:pt>
                <c:pt idx="10818">
                  <c:v>271.62835699999999</c:v>
                </c:pt>
                <c:pt idx="10819">
                  <c:v>271.78227299999998</c:v>
                </c:pt>
                <c:pt idx="10820">
                  <c:v>271.634591</c:v>
                </c:pt>
                <c:pt idx="10821">
                  <c:v>272.07303300000001</c:v>
                </c:pt>
                <c:pt idx="10822">
                  <c:v>271.98549600000001</c:v>
                </c:pt>
                <c:pt idx="10823">
                  <c:v>271.88</c:v>
                </c:pt>
                <c:pt idx="10824">
                  <c:v>271.96885600000002</c:v>
                </c:pt>
                <c:pt idx="10825">
                  <c:v>272.13709699999998</c:v>
                </c:pt>
                <c:pt idx="10826">
                  <c:v>272.03700500000002</c:v>
                </c:pt>
                <c:pt idx="10827">
                  <c:v>272.29482000000002</c:v>
                </c:pt>
                <c:pt idx="10828">
                  <c:v>272.02765900000003</c:v>
                </c:pt>
                <c:pt idx="10829">
                  <c:v>272.34734500000002</c:v>
                </c:pt>
                <c:pt idx="10830">
                  <c:v>272.24892199999999</c:v>
                </c:pt>
                <c:pt idx="10831">
                  <c:v>272.74431499999997</c:v>
                </c:pt>
                <c:pt idx="10832">
                  <c:v>272.70482299999998</c:v>
                </c:pt>
                <c:pt idx="10833">
                  <c:v>272.654966</c:v>
                </c:pt>
                <c:pt idx="10834">
                  <c:v>272.68752999999998</c:v>
                </c:pt>
                <c:pt idx="10835">
                  <c:v>272.351811</c:v>
                </c:pt>
                <c:pt idx="10836">
                  <c:v>272.63891899999999</c:v>
                </c:pt>
                <c:pt idx="10837">
                  <c:v>272.77408300000002</c:v>
                </c:pt>
                <c:pt idx="10838">
                  <c:v>272.65073999999998</c:v>
                </c:pt>
                <c:pt idx="10839">
                  <c:v>272.81674900000002</c:v>
                </c:pt>
                <c:pt idx="10840">
                  <c:v>272.45960600000001</c:v>
                </c:pt>
                <c:pt idx="10841">
                  <c:v>272.98236600000001</c:v>
                </c:pt>
                <c:pt idx="10842">
                  <c:v>273.18829899999997</c:v>
                </c:pt>
                <c:pt idx="10843">
                  <c:v>273.10337199999998</c:v>
                </c:pt>
                <c:pt idx="10844">
                  <c:v>273.05986799999999</c:v>
                </c:pt>
                <c:pt idx="10845">
                  <c:v>272.85134699999998</c:v>
                </c:pt>
                <c:pt idx="10846">
                  <c:v>273.39549699999998</c:v>
                </c:pt>
                <c:pt idx="10847">
                  <c:v>273.10723200000001</c:v>
                </c:pt>
                <c:pt idx="10848">
                  <c:v>273.39240000000001</c:v>
                </c:pt>
                <c:pt idx="10849">
                  <c:v>273.55649199999999</c:v>
                </c:pt>
                <c:pt idx="10850">
                  <c:v>273.57017000000002</c:v>
                </c:pt>
                <c:pt idx="10851">
                  <c:v>273.50066800000002</c:v>
                </c:pt>
                <c:pt idx="10852">
                  <c:v>272.98340899999999</c:v>
                </c:pt>
                <c:pt idx="10853">
                  <c:v>273.217488</c:v>
                </c:pt>
                <c:pt idx="10854">
                  <c:v>273.24020400000001</c:v>
                </c:pt>
                <c:pt idx="10855">
                  <c:v>273.15782999999999</c:v>
                </c:pt>
                <c:pt idx="10856">
                  <c:v>273.13942100000003</c:v>
                </c:pt>
                <c:pt idx="10857">
                  <c:v>273.14474300000001</c:v>
                </c:pt>
                <c:pt idx="10858">
                  <c:v>272.91764799999999</c:v>
                </c:pt>
                <c:pt idx="10859">
                  <c:v>273.21032600000001</c:v>
                </c:pt>
                <c:pt idx="10860">
                  <c:v>272.59895399999999</c:v>
                </c:pt>
                <c:pt idx="10861">
                  <c:v>272.79794299999998</c:v>
                </c:pt>
                <c:pt idx="10862">
                  <c:v>272.82338199999998</c:v>
                </c:pt>
                <c:pt idx="10863">
                  <c:v>272.69575800000001</c:v>
                </c:pt>
                <c:pt idx="10864">
                  <c:v>273.25290699999999</c:v>
                </c:pt>
                <c:pt idx="10865">
                  <c:v>273.088571</c:v>
                </c:pt>
                <c:pt idx="10866">
                  <c:v>273.23209600000001</c:v>
                </c:pt>
                <c:pt idx="10867">
                  <c:v>273.321369</c:v>
                </c:pt>
                <c:pt idx="10868">
                  <c:v>273.26464399999998</c:v>
                </c:pt>
                <c:pt idx="10869">
                  <c:v>273.51245599999999</c:v>
                </c:pt>
                <c:pt idx="10870">
                  <c:v>273.30395099999998</c:v>
                </c:pt>
                <c:pt idx="10871">
                  <c:v>273.52198900000002</c:v>
                </c:pt>
                <c:pt idx="10872">
                  <c:v>273.36455899999999</c:v>
                </c:pt>
                <c:pt idx="10873">
                  <c:v>273.26919800000002</c:v>
                </c:pt>
                <c:pt idx="10874">
                  <c:v>273.42530099999999</c:v>
                </c:pt>
                <c:pt idx="10875">
                  <c:v>273.52448500000003</c:v>
                </c:pt>
                <c:pt idx="10876">
                  <c:v>273.69103799999999</c:v>
                </c:pt>
                <c:pt idx="10877">
                  <c:v>273.43869000000001</c:v>
                </c:pt>
                <c:pt idx="10878">
                  <c:v>273.66979199999997</c:v>
                </c:pt>
                <c:pt idx="10879">
                  <c:v>273.479265</c:v>
                </c:pt>
                <c:pt idx="10880">
                  <c:v>273.55660899999998</c:v>
                </c:pt>
                <c:pt idx="10881">
                  <c:v>273.75169499999998</c:v>
                </c:pt>
                <c:pt idx="10882">
                  <c:v>273.92077399999999</c:v>
                </c:pt>
                <c:pt idx="10883">
                  <c:v>273.509343</c:v>
                </c:pt>
                <c:pt idx="10884">
                  <c:v>273.56245999999999</c:v>
                </c:pt>
                <c:pt idx="10885">
                  <c:v>273.741353</c:v>
                </c:pt>
                <c:pt idx="10886">
                  <c:v>273.79912999999999</c:v>
                </c:pt>
                <c:pt idx="10887">
                  <c:v>273.73921899999999</c:v>
                </c:pt>
                <c:pt idx="10888">
                  <c:v>274.11383899999998</c:v>
                </c:pt>
                <c:pt idx="10889">
                  <c:v>274.05816900000002</c:v>
                </c:pt>
                <c:pt idx="10890">
                  <c:v>273.80607400000002</c:v>
                </c:pt>
                <c:pt idx="10891">
                  <c:v>273.98843399999998</c:v>
                </c:pt>
                <c:pt idx="10892">
                  <c:v>273.92933199999999</c:v>
                </c:pt>
                <c:pt idx="10893">
                  <c:v>273.90501999999998</c:v>
                </c:pt>
                <c:pt idx="10894">
                  <c:v>274.458685</c:v>
                </c:pt>
                <c:pt idx="10895">
                  <c:v>273.90767099999999</c:v>
                </c:pt>
                <c:pt idx="10896">
                  <c:v>273.93594100000001</c:v>
                </c:pt>
                <c:pt idx="10897">
                  <c:v>273.92654199999998</c:v>
                </c:pt>
                <c:pt idx="10898">
                  <c:v>273.88655199999999</c:v>
                </c:pt>
                <c:pt idx="10899">
                  <c:v>274.23944</c:v>
                </c:pt>
                <c:pt idx="10900">
                  <c:v>274.09802400000001</c:v>
                </c:pt>
                <c:pt idx="10901">
                  <c:v>274.48099300000001</c:v>
                </c:pt>
                <c:pt idx="10902">
                  <c:v>274.77486499999998</c:v>
                </c:pt>
                <c:pt idx="10903">
                  <c:v>274.42155600000001</c:v>
                </c:pt>
                <c:pt idx="10904">
                  <c:v>274.48593199999999</c:v>
                </c:pt>
                <c:pt idx="10905">
                  <c:v>274.38968399999999</c:v>
                </c:pt>
                <c:pt idx="10906">
                  <c:v>274.581549</c:v>
                </c:pt>
                <c:pt idx="10907">
                  <c:v>274.41546899999997</c:v>
                </c:pt>
                <c:pt idx="10908">
                  <c:v>274.47917699999999</c:v>
                </c:pt>
                <c:pt idx="10909">
                  <c:v>274.47168199999999</c:v>
                </c:pt>
                <c:pt idx="10910">
                  <c:v>274.25599</c:v>
                </c:pt>
                <c:pt idx="10911">
                  <c:v>274.40896800000002</c:v>
                </c:pt>
                <c:pt idx="10912">
                  <c:v>274.58234199999998</c:v>
                </c:pt>
                <c:pt idx="10913">
                  <c:v>274.35872999999998</c:v>
                </c:pt>
                <c:pt idx="10914">
                  <c:v>274.50910199999998</c:v>
                </c:pt>
                <c:pt idx="10915">
                  <c:v>274.38890199999997</c:v>
                </c:pt>
                <c:pt idx="10916">
                  <c:v>274.40859599999999</c:v>
                </c:pt>
                <c:pt idx="10917">
                  <c:v>274.16371800000002</c:v>
                </c:pt>
                <c:pt idx="10918">
                  <c:v>274.269543</c:v>
                </c:pt>
                <c:pt idx="10919">
                  <c:v>274.52215999999999</c:v>
                </c:pt>
                <c:pt idx="10920">
                  <c:v>274.33939900000001</c:v>
                </c:pt>
                <c:pt idx="10921">
                  <c:v>274.25530800000001</c:v>
                </c:pt>
                <c:pt idx="10922">
                  <c:v>274.52534400000002</c:v>
                </c:pt>
                <c:pt idx="10923">
                  <c:v>274.615184</c:v>
                </c:pt>
                <c:pt idx="10924">
                  <c:v>275.063672</c:v>
                </c:pt>
                <c:pt idx="10925">
                  <c:v>274.897356</c:v>
                </c:pt>
                <c:pt idx="10926">
                  <c:v>274.89029199999999</c:v>
                </c:pt>
                <c:pt idx="10927">
                  <c:v>274.52803499999999</c:v>
                </c:pt>
                <c:pt idx="10928">
                  <c:v>274.68224199999997</c:v>
                </c:pt>
                <c:pt idx="10929">
                  <c:v>274.58506299999999</c:v>
                </c:pt>
                <c:pt idx="10930">
                  <c:v>275.03431399999999</c:v>
                </c:pt>
                <c:pt idx="10931">
                  <c:v>274.906272</c:v>
                </c:pt>
                <c:pt idx="10932">
                  <c:v>275.07246400000002</c:v>
                </c:pt>
                <c:pt idx="10933">
                  <c:v>275.38487700000002</c:v>
                </c:pt>
                <c:pt idx="10934">
                  <c:v>275.39903399999997</c:v>
                </c:pt>
                <c:pt idx="10935">
                  <c:v>275.02890600000001</c:v>
                </c:pt>
                <c:pt idx="10936">
                  <c:v>275.32435500000003</c:v>
                </c:pt>
                <c:pt idx="10937">
                  <c:v>275.26094499999999</c:v>
                </c:pt>
                <c:pt idx="10938">
                  <c:v>275.096203</c:v>
                </c:pt>
                <c:pt idx="10939">
                  <c:v>275.02203200000002</c:v>
                </c:pt>
                <c:pt idx="10940">
                  <c:v>275.10083900000001</c:v>
                </c:pt>
                <c:pt idx="10941">
                  <c:v>275.094517</c:v>
                </c:pt>
                <c:pt idx="10942">
                  <c:v>274.95760899999999</c:v>
                </c:pt>
                <c:pt idx="10943">
                  <c:v>275.47848399999998</c:v>
                </c:pt>
                <c:pt idx="10944">
                  <c:v>275.32908200000003</c:v>
                </c:pt>
                <c:pt idx="10945">
                  <c:v>275.13826799999998</c:v>
                </c:pt>
                <c:pt idx="10946">
                  <c:v>275.46230300000002</c:v>
                </c:pt>
                <c:pt idx="10947">
                  <c:v>275.67809099999999</c:v>
                </c:pt>
                <c:pt idx="10948">
                  <c:v>275.359058</c:v>
                </c:pt>
                <c:pt idx="10949">
                  <c:v>275.63029399999999</c:v>
                </c:pt>
                <c:pt idx="10950">
                  <c:v>275.47100999999998</c:v>
                </c:pt>
                <c:pt idx="10951">
                  <c:v>275.31983000000002</c:v>
                </c:pt>
                <c:pt idx="10952">
                  <c:v>276.09255000000002</c:v>
                </c:pt>
                <c:pt idx="10953">
                  <c:v>275.47323799999998</c:v>
                </c:pt>
                <c:pt idx="10954">
                  <c:v>276.01138700000001</c:v>
                </c:pt>
                <c:pt idx="10955">
                  <c:v>275.918181</c:v>
                </c:pt>
                <c:pt idx="10956">
                  <c:v>276.32904200000002</c:v>
                </c:pt>
                <c:pt idx="10957">
                  <c:v>275.95682799999997</c:v>
                </c:pt>
                <c:pt idx="10958">
                  <c:v>275.74128400000001</c:v>
                </c:pt>
                <c:pt idx="10959">
                  <c:v>275.67771599999998</c:v>
                </c:pt>
                <c:pt idx="10960">
                  <c:v>275.930228</c:v>
                </c:pt>
                <c:pt idx="10961">
                  <c:v>276.094022</c:v>
                </c:pt>
                <c:pt idx="10962">
                  <c:v>275.64120100000002</c:v>
                </c:pt>
                <c:pt idx="10963">
                  <c:v>275.53930600000001</c:v>
                </c:pt>
                <c:pt idx="10964">
                  <c:v>275.83387699999997</c:v>
                </c:pt>
                <c:pt idx="10965">
                  <c:v>275.41171200000002</c:v>
                </c:pt>
                <c:pt idx="10966">
                  <c:v>276.06326100000001</c:v>
                </c:pt>
                <c:pt idx="10967">
                  <c:v>275.89237700000001</c:v>
                </c:pt>
                <c:pt idx="10968">
                  <c:v>275.91338300000001</c:v>
                </c:pt>
                <c:pt idx="10969">
                  <c:v>275.66749299999998</c:v>
                </c:pt>
                <c:pt idx="10970">
                  <c:v>276.07133700000003</c:v>
                </c:pt>
                <c:pt idx="10971">
                  <c:v>276.01440500000001</c:v>
                </c:pt>
                <c:pt idx="10972">
                  <c:v>275.82239900000002</c:v>
                </c:pt>
                <c:pt idx="10973">
                  <c:v>275.816326</c:v>
                </c:pt>
                <c:pt idx="10974">
                  <c:v>276.04344700000001</c:v>
                </c:pt>
                <c:pt idx="10975">
                  <c:v>276.02616499999999</c:v>
                </c:pt>
                <c:pt idx="10976">
                  <c:v>276.02794399999999</c:v>
                </c:pt>
                <c:pt idx="10977">
                  <c:v>276.10739699999999</c:v>
                </c:pt>
                <c:pt idx="10978">
                  <c:v>275.96038900000002</c:v>
                </c:pt>
                <c:pt idx="10979">
                  <c:v>276.033704</c:v>
                </c:pt>
                <c:pt idx="10980">
                  <c:v>275.853657</c:v>
                </c:pt>
                <c:pt idx="10981">
                  <c:v>276.14977699999997</c:v>
                </c:pt>
                <c:pt idx="10982">
                  <c:v>276.127094</c:v>
                </c:pt>
                <c:pt idx="10983">
                  <c:v>276.20727699999998</c:v>
                </c:pt>
                <c:pt idx="10984">
                  <c:v>276.397312</c:v>
                </c:pt>
                <c:pt idx="10985">
                  <c:v>276.30490600000002</c:v>
                </c:pt>
                <c:pt idx="10986">
                  <c:v>276.26729999999998</c:v>
                </c:pt>
                <c:pt idx="10987">
                  <c:v>276.38778500000001</c:v>
                </c:pt>
                <c:pt idx="10988">
                  <c:v>276.24672600000002</c:v>
                </c:pt>
                <c:pt idx="10989">
                  <c:v>276.84404999999998</c:v>
                </c:pt>
                <c:pt idx="10990">
                  <c:v>276.29831300000001</c:v>
                </c:pt>
                <c:pt idx="10991">
                  <c:v>276.65880499999997</c:v>
                </c:pt>
                <c:pt idx="10992">
                  <c:v>276.36397699999998</c:v>
                </c:pt>
                <c:pt idx="10993">
                  <c:v>276.18175200000002</c:v>
                </c:pt>
                <c:pt idx="10994">
                  <c:v>276.78107899999998</c:v>
                </c:pt>
                <c:pt idx="10995">
                  <c:v>276.46987300000001</c:v>
                </c:pt>
                <c:pt idx="10996">
                  <c:v>276.98094700000001</c:v>
                </c:pt>
                <c:pt idx="10997">
                  <c:v>276.87859200000003</c:v>
                </c:pt>
                <c:pt idx="10998">
                  <c:v>276.99386199999998</c:v>
                </c:pt>
                <c:pt idx="10999">
                  <c:v>277.08151199999998</c:v>
                </c:pt>
                <c:pt idx="11000">
                  <c:v>276.62406700000003</c:v>
                </c:pt>
                <c:pt idx="11001">
                  <c:v>276.51396599999998</c:v>
                </c:pt>
                <c:pt idx="11002">
                  <c:v>276.654447</c:v>
                </c:pt>
                <c:pt idx="11003">
                  <c:v>276.78809100000001</c:v>
                </c:pt>
                <c:pt idx="11004">
                  <c:v>276.72835099999998</c:v>
                </c:pt>
                <c:pt idx="11005">
                  <c:v>276.47295600000001</c:v>
                </c:pt>
                <c:pt idx="11006">
                  <c:v>276.62307399999997</c:v>
                </c:pt>
                <c:pt idx="11007">
                  <c:v>276.823531</c:v>
                </c:pt>
                <c:pt idx="11008">
                  <c:v>276.552999</c:v>
                </c:pt>
                <c:pt idx="11009">
                  <c:v>276.86572100000001</c:v>
                </c:pt>
                <c:pt idx="11010">
                  <c:v>276.87919900000003</c:v>
                </c:pt>
                <c:pt idx="11011">
                  <c:v>277.450335</c:v>
                </c:pt>
                <c:pt idx="11012">
                  <c:v>277.15313500000002</c:v>
                </c:pt>
                <c:pt idx="11013">
                  <c:v>277.00567999999998</c:v>
                </c:pt>
                <c:pt idx="11014">
                  <c:v>277.50124799999998</c:v>
                </c:pt>
                <c:pt idx="11015">
                  <c:v>277.140289</c:v>
                </c:pt>
                <c:pt idx="11016">
                  <c:v>277.37410899999998</c:v>
                </c:pt>
                <c:pt idx="11017">
                  <c:v>276.92328099999997</c:v>
                </c:pt>
                <c:pt idx="11018">
                  <c:v>277.40993600000002</c:v>
                </c:pt>
                <c:pt idx="11019">
                  <c:v>277.30399699999998</c:v>
                </c:pt>
                <c:pt idx="11020">
                  <c:v>277.01984199999998</c:v>
                </c:pt>
                <c:pt idx="11021">
                  <c:v>277.04601300000002</c:v>
                </c:pt>
                <c:pt idx="11022">
                  <c:v>277.39020099999999</c:v>
                </c:pt>
                <c:pt idx="11023">
                  <c:v>277.35019599999998</c:v>
                </c:pt>
                <c:pt idx="11024">
                  <c:v>277.30812500000002</c:v>
                </c:pt>
                <c:pt idx="11025">
                  <c:v>276.91694999999999</c:v>
                </c:pt>
                <c:pt idx="11026">
                  <c:v>277.10739899999999</c:v>
                </c:pt>
                <c:pt idx="11027">
                  <c:v>277.15493300000003</c:v>
                </c:pt>
                <c:pt idx="11028">
                  <c:v>276.90316799999999</c:v>
                </c:pt>
                <c:pt idx="11029">
                  <c:v>277.21459900000002</c:v>
                </c:pt>
                <c:pt idx="11030">
                  <c:v>276.92620899999997</c:v>
                </c:pt>
                <c:pt idx="11031">
                  <c:v>277.30254100000002</c:v>
                </c:pt>
                <c:pt idx="11032">
                  <c:v>277.58560199999999</c:v>
                </c:pt>
                <c:pt idx="11033">
                  <c:v>277.53292199999999</c:v>
                </c:pt>
                <c:pt idx="11034">
                  <c:v>277.52534900000001</c:v>
                </c:pt>
                <c:pt idx="11035">
                  <c:v>277.51739300000003</c:v>
                </c:pt>
                <c:pt idx="11036">
                  <c:v>277.68265300000002</c:v>
                </c:pt>
                <c:pt idx="11037">
                  <c:v>277.64212199999997</c:v>
                </c:pt>
                <c:pt idx="11038">
                  <c:v>277.20213000000001</c:v>
                </c:pt>
                <c:pt idx="11039">
                  <c:v>277.97246200000001</c:v>
                </c:pt>
                <c:pt idx="11040">
                  <c:v>277.55556200000001</c:v>
                </c:pt>
                <c:pt idx="11041">
                  <c:v>277.52495800000003</c:v>
                </c:pt>
                <c:pt idx="11042">
                  <c:v>277.69633900000002</c:v>
                </c:pt>
                <c:pt idx="11043">
                  <c:v>277.99201099999999</c:v>
                </c:pt>
                <c:pt idx="11044">
                  <c:v>277.98545300000001</c:v>
                </c:pt>
                <c:pt idx="11045">
                  <c:v>277.76562999999999</c:v>
                </c:pt>
                <c:pt idx="11046">
                  <c:v>277.96829000000002</c:v>
                </c:pt>
                <c:pt idx="11047">
                  <c:v>278.021794</c:v>
                </c:pt>
                <c:pt idx="11048">
                  <c:v>278.17561799999999</c:v>
                </c:pt>
                <c:pt idx="11049">
                  <c:v>278.07111200000003</c:v>
                </c:pt>
                <c:pt idx="11050">
                  <c:v>277.86730499999999</c:v>
                </c:pt>
                <c:pt idx="11051">
                  <c:v>278.106831</c:v>
                </c:pt>
                <c:pt idx="11052">
                  <c:v>278.15677499999998</c:v>
                </c:pt>
                <c:pt idx="11053">
                  <c:v>278.114825</c:v>
                </c:pt>
                <c:pt idx="11054">
                  <c:v>278.09374500000001</c:v>
                </c:pt>
                <c:pt idx="11055">
                  <c:v>277.44325400000002</c:v>
                </c:pt>
                <c:pt idx="11056">
                  <c:v>277.78887600000002</c:v>
                </c:pt>
                <c:pt idx="11057">
                  <c:v>278.06027599999999</c:v>
                </c:pt>
                <c:pt idx="11058">
                  <c:v>278.19212399999998</c:v>
                </c:pt>
                <c:pt idx="11059">
                  <c:v>278.338595</c:v>
                </c:pt>
                <c:pt idx="11060">
                  <c:v>278.20795399999997</c:v>
                </c:pt>
                <c:pt idx="11061">
                  <c:v>277.961006</c:v>
                </c:pt>
                <c:pt idx="11062">
                  <c:v>278.10719499999999</c:v>
                </c:pt>
                <c:pt idx="11063">
                  <c:v>277.95401099999998</c:v>
                </c:pt>
                <c:pt idx="11064">
                  <c:v>278.33715599999999</c:v>
                </c:pt>
                <c:pt idx="11065">
                  <c:v>278.26970699999998</c:v>
                </c:pt>
                <c:pt idx="11066">
                  <c:v>278.34161699999999</c:v>
                </c:pt>
                <c:pt idx="11067">
                  <c:v>278.30974900000001</c:v>
                </c:pt>
                <c:pt idx="11068">
                  <c:v>278.52615300000002</c:v>
                </c:pt>
                <c:pt idx="11069">
                  <c:v>278.66134499999998</c:v>
                </c:pt>
                <c:pt idx="11070">
                  <c:v>278.23755599999998</c:v>
                </c:pt>
                <c:pt idx="11071">
                  <c:v>278.508442</c:v>
                </c:pt>
                <c:pt idx="11072">
                  <c:v>278.69043900000003</c:v>
                </c:pt>
                <c:pt idx="11073">
                  <c:v>278.543926</c:v>
                </c:pt>
                <c:pt idx="11074">
                  <c:v>278.85734000000002</c:v>
                </c:pt>
                <c:pt idx="11075">
                  <c:v>278.56005199999998</c:v>
                </c:pt>
                <c:pt idx="11076">
                  <c:v>278.82173899999998</c:v>
                </c:pt>
                <c:pt idx="11077">
                  <c:v>278.52594800000003</c:v>
                </c:pt>
                <c:pt idx="11078">
                  <c:v>278.447115</c:v>
                </c:pt>
                <c:pt idx="11079">
                  <c:v>278.72568999999999</c:v>
                </c:pt>
                <c:pt idx="11080">
                  <c:v>278.39900899999998</c:v>
                </c:pt>
                <c:pt idx="11081">
                  <c:v>278.35758099999998</c:v>
                </c:pt>
                <c:pt idx="11082">
                  <c:v>278.84170799999998</c:v>
                </c:pt>
                <c:pt idx="11083">
                  <c:v>278.59618599999999</c:v>
                </c:pt>
                <c:pt idx="11084">
                  <c:v>279.06539600000002</c:v>
                </c:pt>
                <c:pt idx="11085">
                  <c:v>278.88928499999997</c:v>
                </c:pt>
                <c:pt idx="11086">
                  <c:v>278.97814299999999</c:v>
                </c:pt>
                <c:pt idx="11087">
                  <c:v>279.12680699999999</c:v>
                </c:pt>
                <c:pt idx="11088">
                  <c:v>278.55641500000002</c:v>
                </c:pt>
                <c:pt idx="11089">
                  <c:v>278.91969</c:v>
                </c:pt>
                <c:pt idx="11090">
                  <c:v>278.81804399999999</c:v>
                </c:pt>
                <c:pt idx="11091">
                  <c:v>278.59632399999998</c:v>
                </c:pt>
                <c:pt idx="11092">
                  <c:v>278.87068900000003</c:v>
                </c:pt>
                <c:pt idx="11093">
                  <c:v>278.86819800000001</c:v>
                </c:pt>
                <c:pt idx="11094">
                  <c:v>279.28282300000001</c:v>
                </c:pt>
                <c:pt idx="11095">
                  <c:v>279.32189099999999</c:v>
                </c:pt>
                <c:pt idx="11096">
                  <c:v>279.28936199999998</c:v>
                </c:pt>
                <c:pt idx="11097">
                  <c:v>279.23815300000001</c:v>
                </c:pt>
                <c:pt idx="11098">
                  <c:v>279.21208100000001</c:v>
                </c:pt>
                <c:pt idx="11099">
                  <c:v>279.19580500000001</c:v>
                </c:pt>
                <c:pt idx="11100">
                  <c:v>279.44419900000003</c:v>
                </c:pt>
                <c:pt idx="11101">
                  <c:v>279.519632</c:v>
                </c:pt>
                <c:pt idx="11102">
                  <c:v>279.679079</c:v>
                </c:pt>
                <c:pt idx="11103">
                  <c:v>279.140266</c:v>
                </c:pt>
                <c:pt idx="11104">
                  <c:v>279.71827500000001</c:v>
                </c:pt>
                <c:pt idx="11105">
                  <c:v>279.45038799999998</c:v>
                </c:pt>
                <c:pt idx="11106">
                  <c:v>279.54075399999999</c:v>
                </c:pt>
                <c:pt idx="11107">
                  <c:v>279.09320000000002</c:v>
                </c:pt>
                <c:pt idx="11108">
                  <c:v>279.07084099999997</c:v>
                </c:pt>
                <c:pt idx="11109">
                  <c:v>278.99632600000001</c:v>
                </c:pt>
                <c:pt idx="11110">
                  <c:v>279.076954</c:v>
                </c:pt>
                <c:pt idx="11111">
                  <c:v>279.53078599999998</c:v>
                </c:pt>
                <c:pt idx="11112">
                  <c:v>279.555723</c:v>
                </c:pt>
                <c:pt idx="11113">
                  <c:v>279.600842</c:v>
                </c:pt>
                <c:pt idx="11114">
                  <c:v>279.88461999999998</c:v>
                </c:pt>
                <c:pt idx="11115">
                  <c:v>279.85154</c:v>
                </c:pt>
                <c:pt idx="11116">
                  <c:v>279.84599500000002</c:v>
                </c:pt>
                <c:pt idx="11117">
                  <c:v>279.67222600000002</c:v>
                </c:pt>
                <c:pt idx="11118">
                  <c:v>279.629526</c:v>
                </c:pt>
                <c:pt idx="11119">
                  <c:v>279.720213</c:v>
                </c:pt>
                <c:pt idx="11120">
                  <c:v>279.56864999999999</c:v>
                </c:pt>
                <c:pt idx="11121">
                  <c:v>279.52564599999999</c:v>
                </c:pt>
                <c:pt idx="11122">
                  <c:v>279.88834200000002</c:v>
                </c:pt>
                <c:pt idx="11123">
                  <c:v>279.70197999999999</c:v>
                </c:pt>
                <c:pt idx="11124">
                  <c:v>279.49774000000002</c:v>
                </c:pt>
                <c:pt idx="11125">
                  <c:v>279.57549499999999</c:v>
                </c:pt>
                <c:pt idx="11126">
                  <c:v>279.81493799999998</c:v>
                </c:pt>
                <c:pt idx="11127">
                  <c:v>279.99059</c:v>
                </c:pt>
                <c:pt idx="11128">
                  <c:v>280.04902399999997</c:v>
                </c:pt>
                <c:pt idx="11129">
                  <c:v>280.21683200000001</c:v>
                </c:pt>
                <c:pt idx="11130">
                  <c:v>280.14310699999999</c:v>
                </c:pt>
                <c:pt idx="11131">
                  <c:v>279.84671500000002</c:v>
                </c:pt>
                <c:pt idx="11132">
                  <c:v>279.70152200000001</c:v>
                </c:pt>
                <c:pt idx="11133">
                  <c:v>279.74292000000003</c:v>
                </c:pt>
                <c:pt idx="11134">
                  <c:v>280.334632</c:v>
                </c:pt>
                <c:pt idx="11135">
                  <c:v>280.01637599999998</c:v>
                </c:pt>
                <c:pt idx="11136">
                  <c:v>280.34753799999999</c:v>
                </c:pt>
                <c:pt idx="11137">
                  <c:v>280.68582400000003</c:v>
                </c:pt>
                <c:pt idx="11138">
                  <c:v>280.46163999999999</c:v>
                </c:pt>
                <c:pt idx="11139">
                  <c:v>280.245384</c:v>
                </c:pt>
                <c:pt idx="11140">
                  <c:v>280.51114899999999</c:v>
                </c:pt>
                <c:pt idx="11141">
                  <c:v>280.553741</c:v>
                </c:pt>
                <c:pt idx="11142">
                  <c:v>280.72687100000002</c:v>
                </c:pt>
                <c:pt idx="11143">
                  <c:v>280.47810399999997</c:v>
                </c:pt>
                <c:pt idx="11144">
                  <c:v>280.73145099999999</c:v>
                </c:pt>
                <c:pt idx="11145">
                  <c:v>280.51568700000001</c:v>
                </c:pt>
                <c:pt idx="11146">
                  <c:v>280.48521699999998</c:v>
                </c:pt>
                <c:pt idx="11147">
                  <c:v>280.52312699999999</c:v>
                </c:pt>
                <c:pt idx="11148">
                  <c:v>280.46256</c:v>
                </c:pt>
                <c:pt idx="11149">
                  <c:v>280.68830500000001</c:v>
                </c:pt>
                <c:pt idx="11150">
                  <c:v>280.52839899999998</c:v>
                </c:pt>
                <c:pt idx="11151">
                  <c:v>280.50187299999999</c:v>
                </c:pt>
                <c:pt idx="11152">
                  <c:v>280.518866</c:v>
                </c:pt>
                <c:pt idx="11153">
                  <c:v>280.23080599999997</c:v>
                </c:pt>
                <c:pt idx="11154">
                  <c:v>280.785526</c:v>
                </c:pt>
                <c:pt idx="11155">
                  <c:v>280.52876400000002</c:v>
                </c:pt>
                <c:pt idx="11156">
                  <c:v>280.59440599999999</c:v>
                </c:pt>
                <c:pt idx="11157">
                  <c:v>280.82291099999998</c:v>
                </c:pt>
                <c:pt idx="11158">
                  <c:v>280.45966600000003</c:v>
                </c:pt>
                <c:pt idx="11159">
                  <c:v>280.69604700000002</c:v>
                </c:pt>
                <c:pt idx="11160">
                  <c:v>280.92184700000001</c:v>
                </c:pt>
                <c:pt idx="11161">
                  <c:v>280.882093</c:v>
                </c:pt>
                <c:pt idx="11162">
                  <c:v>281.04494399999999</c:v>
                </c:pt>
                <c:pt idx="11163">
                  <c:v>280.759366</c:v>
                </c:pt>
                <c:pt idx="11164">
                  <c:v>280.89796899999999</c:v>
                </c:pt>
                <c:pt idx="11165">
                  <c:v>280.97004099999998</c:v>
                </c:pt>
                <c:pt idx="11166">
                  <c:v>280.99922700000002</c:v>
                </c:pt>
                <c:pt idx="11167">
                  <c:v>281.29127799999998</c:v>
                </c:pt>
                <c:pt idx="11168">
                  <c:v>280.92470800000001</c:v>
                </c:pt>
                <c:pt idx="11169">
                  <c:v>280.96563900000001</c:v>
                </c:pt>
                <c:pt idx="11170">
                  <c:v>281.06897900000001</c:v>
                </c:pt>
                <c:pt idx="11171">
                  <c:v>281.02349600000002</c:v>
                </c:pt>
                <c:pt idx="11172">
                  <c:v>281.07296700000001</c:v>
                </c:pt>
                <c:pt idx="11173">
                  <c:v>280.67836699999998</c:v>
                </c:pt>
                <c:pt idx="11174">
                  <c:v>280.66242399999999</c:v>
                </c:pt>
                <c:pt idx="11175">
                  <c:v>280.71443099999999</c:v>
                </c:pt>
                <c:pt idx="11176">
                  <c:v>280.70326</c:v>
                </c:pt>
                <c:pt idx="11177">
                  <c:v>280.94928199999998</c:v>
                </c:pt>
                <c:pt idx="11178">
                  <c:v>280.83831600000002</c:v>
                </c:pt>
                <c:pt idx="11179">
                  <c:v>281.08320800000001</c:v>
                </c:pt>
                <c:pt idx="11180">
                  <c:v>281.044083</c:v>
                </c:pt>
                <c:pt idx="11181">
                  <c:v>281.22369600000002</c:v>
                </c:pt>
                <c:pt idx="11182">
                  <c:v>281.50475399999999</c:v>
                </c:pt>
                <c:pt idx="11183">
                  <c:v>281.31526000000002</c:v>
                </c:pt>
                <c:pt idx="11184">
                  <c:v>281.225368</c:v>
                </c:pt>
                <c:pt idx="11185">
                  <c:v>281.40423800000002</c:v>
                </c:pt>
                <c:pt idx="11186">
                  <c:v>281.210848</c:v>
                </c:pt>
                <c:pt idx="11187">
                  <c:v>281.228455</c:v>
                </c:pt>
                <c:pt idx="11188">
                  <c:v>281.01916299999999</c:v>
                </c:pt>
                <c:pt idx="11189">
                  <c:v>281.34583400000002</c:v>
                </c:pt>
                <c:pt idx="11190">
                  <c:v>281.26233000000002</c:v>
                </c:pt>
                <c:pt idx="11191">
                  <c:v>281.25868100000002</c:v>
                </c:pt>
                <c:pt idx="11192">
                  <c:v>281.60379999999998</c:v>
                </c:pt>
                <c:pt idx="11193">
                  <c:v>281.52290499999998</c:v>
                </c:pt>
                <c:pt idx="11194">
                  <c:v>281.43098300000003</c:v>
                </c:pt>
                <c:pt idx="11195">
                  <c:v>281.65768000000003</c:v>
                </c:pt>
                <c:pt idx="11196">
                  <c:v>281.90193799999997</c:v>
                </c:pt>
                <c:pt idx="11197">
                  <c:v>281.87679100000003</c:v>
                </c:pt>
                <c:pt idx="11198">
                  <c:v>281.55989199999999</c:v>
                </c:pt>
                <c:pt idx="11199">
                  <c:v>281.89375999999999</c:v>
                </c:pt>
                <c:pt idx="11200">
                  <c:v>281.51487500000002</c:v>
                </c:pt>
                <c:pt idx="11201">
                  <c:v>281.70556299999998</c:v>
                </c:pt>
                <c:pt idx="11202">
                  <c:v>281.81875300000002</c:v>
                </c:pt>
                <c:pt idx="11203">
                  <c:v>281.84346900000003</c:v>
                </c:pt>
                <c:pt idx="11204">
                  <c:v>282.109488</c:v>
                </c:pt>
                <c:pt idx="11205">
                  <c:v>282.02218299999998</c:v>
                </c:pt>
                <c:pt idx="11206">
                  <c:v>281.92121200000003</c:v>
                </c:pt>
                <c:pt idx="11207">
                  <c:v>281.90243199999998</c:v>
                </c:pt>
                <c:pt idx="11208">
                  <c:v>281.88424800000001</c:v>
                </c:pt>
                <c:pt idx="11209">
                  <c:v>281.89052900000002</c:v>
                </c:pt>
                <c:pt idx="11210">
                  <c:v>281.71700900000002</c:v>
                </c:pt>
                <c:pt idx="11211">
                  <c:v>281.87213100000002</c:v>
                </c:pt>
                <c:pt idx="11212">
                  <c:v>282.392178</c:v>
                </c:pt>
                <c:pt idx="11213">
                  <c:v>282.360342</c:v>
                </c:pt>
                <c:pt idx="11214">
                  <c:v>282.02477299999998</c:v>
                </c:pt>
                <c:pt idx="11215">
                  <c:v>282.09821899999997</c:v>
                </c:pt>
                <c:pt idx="11216">
                  <c:v>282.17295300000001</c:v>
                </c:pt>
                <c:pt idx="11217">
                  <c:v>282.39682299999998</c:v>
                </c:pt>
                <c:pt idx="11218">
                  <c:v>282.21145000000001</c:v>
                </c:pt>
                <c:pt idx="11219">
                  <c:v>282.30470500000001</c:v>
                </c:pt>
                <c:pt idx="11220">
                  <c:v>282.15844099999998</c:v>
                </c:pt>
                <c:pt idx="11221">
                  <c:v>281.86174</c:v>
                </c:pt>
                <c:pt idx="11222">
                  <c:v>282.04215299999998</c:v>
                </c:pt>
                <c:pt idx="11223">
                  <c:v>281.96032100000002</c:v>
                </c:pt>
                <c:pt idx="11224">
                  <c:v>282.52612699999997</c:v>
                </c:pt>
                <c:pt idx="11225">
                  <c:v>282.22720500000003</c:v>
                </c:pt>
                <c:pt idx="11226">
                  <c:v>282.19806999999997</c:v>
                </c:pt>
                <c:pt idx="11227">
                  <c:v>282.62044900000001</c:v>
                </c:pt>
                <c:pt idx="11228">
                  <c:v>282.21664099999998</c:v>
                </c:pt>
                <c:pt idx="11229">
                  <c:v>282.30556100000001</c:v>
                </c:pt>
                <c:pt idx="11230">
                  <c:v>282.32041299999997</c:v>
                </c:pt>
                <c:pt idx="11231">
                  <c:v>282.19128000000001</c:v>
                </c:pt>
                <c:pt idx="11232">
                  <c:v>282.86375800000002</c:v>
                </c:pt>
                <c:pt idx="11233">
                  <c:v>282.464403</c:v>
                </c:pt>
                <c:pt idx="11234">
                  <c:v>282.42850900000002</c:v>
                </c:pt>
                <c:pt idx="11235">
                  <c:v>282.62201099999999</c:v>
                </c:pt>
                <c:pt idx="11236">
                  <c:v>282.66487999999998</c:v>
                </c:pt>
                <c:pt idx="11237">
                  <c:v>282.81190400000003</c:v>
                </c:pt>
                <c:pt idx="11238">
                  <c:v>282.573103</c:v>
                </c:pt>
                <c:pt idx="11239">
                  <c:v>282.49452300000002</c:v>
                </c:pt>
                <c:pt idx="11240">
                  <c:v>283.024091</c:v>
                </c:pt>
                <c:pt idx="11241">
                  <c:v>282.90778799999998</c:v>
                </c:pt>
                <c:pt idx="11242">
                  <c:v>282.64441900000003</c:v>
                </c:pt>
                <c:pt idx="11243">
                  <c:v>282.23545200000001</c:v>
                </c:pt>
                <c:pt idx="11244">
                  <c:v>282.41534300000001</c:v>
                </c:pt>
                <c:pt idx="11245">
                  <c:v>282.29845599999999</c:v>
                </c:pt>
                <c:pt idx="11246">
                  <c:v>282.39619800000003</c:v>
                </c:pt>
                <c:pt idx="11247">
                  <c:v>282.89360399999998</c:v>
                </c:pt>
                <c:pt idx="11248">
                  <c:v>282.61381399999999</c:v>
                </c:pt>
                <c:pt idx="11249">
                  <c:v>282.58456100000001</c:v>
                </c:pt>
                <c:pt idx="11250">
                  <c:v>282.60004600000002</c:v>
                </c:pt>
                <c:pt idx="11251">
                  <c:v>282.39448599999997</c:v>
                </c:pt>
                <c:pt idx="11252">
                  <c:v>283.12136500000003</c:v>
                </c:pt>
                <c:pt idx="11253">
                  <c:v>282.940043</c:v>
                </c:pt>
                <c:pt idx="11254">
                  <c:v>282.89068700000001</c:v>
                </c:pt>
                <c:pt idx="11255">
                  <c:v>282.870225</c:v>
                </c:pt>
                <c:pt idx="11256">
                  <c:v>282.75584199999997</c:v>
                </c:pt>
                <c:pt idx="11257">
                  <c:v>283.04207100000002</c:v>
                </c:pt>
                <c:pt idx="11258">
                  <c:v>282.99530299999998</c:v>
                </c:pt>
                <c:pt idx="11259">
                  <c:v>283.06429500000002</c:v>
                </c:pt>
                <c:pt idx="11260">
                  <c:v>283.18320299999999</c:v>
                </c:pt>
                <c:pt idx="11261">
                  <c:v>283.34939700000001</c:v>
                </c:pt>
                <c:pt idx="11262">
                  <c:v>283.57538</c:v>
                </c:pt>
                <c:pt idx="11263">
                  <c:v>283.07452999999998</c:v>
                </c:pt>
                <c:pt idx="11264">
                  <c:v>282.92783700000001</c:v>
                </c:pt>
                <c:pt idx="11265">
                  <c:v>283.04174</c:v>
                </c:pt>
                <c:pt idx="11266">
                  <c:v>282.91441200000003</c:v>
                </c:pt>
                <c:pt idx="11267">
                  <c:v>283.13133599999998</c:v>
                </c:pt>
                <c:pt idx="11268">
                  <c:v>283.56</c:v>
                </c:pt>
                <c:pt idx="11269">
                  <c:v>283.52100200000001</c:v>
                </c:pt>
                <c:pt idx="11270">
                  <c:v>283.25028800000001</c:v>
                </c:pt>
                <c:pt idx="11271">
                  <c:v>283.49113799999998</c:v>
                </c:pt>
                <c:pt idx="11272">
                  <c:v>283.66309999999999</c:v>
                </c:pt>
                <c:pt idx="11273">
                  <c:v>283.37919799999997</c:v>
                </c:pt>
                <c:pt idx="11274">
                  <c:v>283.62990300000001</c:v>
                </c:pt>
                <c:pt idx="11275">
                  <c:v>283.23239100000001</c:v>
                </c:pt>
                <c:pt idx="11276">
                  <c:v>283.299935</c:v>
                </c:pt>
                <c:pt idx="11277">
                  <c:v>283.67964999999998</c:v>
                </c:pt>
                <c:pt idx="11278">
                  <c:v>283.57911899999999</c:v>
                </c:pt>
                <c:pt idx="11279">
                  <c:v>283.62975299999999</c:v>
                </c:pt>
                <c:pt idx="11280">
                  <c:v>283.709047</c:v>
                </c:pt>
                <c:pt idx="11281">
                  <c:v>283.79202800000002</c:v>
                </c:pt>
                <c:pt idx="11282">
                  <c:v>283.808536</c:v>
                </c:pt>
                <c:pt idx="11283">
                  <c:v>283.54021799999998</c:v>
                </c:pt>
                <c:pt idx="11284">
                  <c:v>283.30492099999998</c:v>
                </c:pt>
                <c:pt idx="11285">
                  <c:v>283.70122199999997</c:v>
                </c:pt>
                <c:pt idx="11286">
                  <c:v>283.545545</c:v>
                </c:pt>
                <c:pt idx="11287">
                  <c:v>283.76045499999998</c:v>
                </c:pt>
                <c:pt idx="11288">
                  <c:v>284.01125999999999</c:v>
                </c:pt>
                <c:pt idx="11289">
                  <c:v>284.08784500000002</c:v>
                </c:pt>
                <c:pt idx="11290">
                  <c:v>284.096609</c:v>
                </c:pt>
                <c:pt idx="11291">
                  <c:v>283.82803200000001</c:v>
                </c:pt>
                <c:pt idx="11292">
                  <c:v>283.89111500000001</c:v>
                </c:pt>
                <c:pt idx="11293">
                  <c:v>283.66588200000001</c:v>
                </c:pt>
                <c:pt idx="11294">
                  <c:v>283.92641900000001</c:v>
                </c:pt>
                <c:pt idx="11295">
                  <c:v>283.816327</c:v>
                </c:pt>
                <c:pt idx="11296">
                  <c:v>283.77098799999999</c:v>
                </c:pt>
                <c:pt idx="11297">
                  <c:v>284.30126899999999</c:v>
                </c:pt>
                <c:pt idx="11298">
                  <c:v>284.54821700000002</c:v>
                </c:pt>
                <c:pt idx="11299">
                  <c:v>284.31502899999998</c:v>
                </c:pt>
                <c:pt idx="11300">
                  <c:v>283.84344800000002</c:v>
                </c:pt>
                <c:pt idx="11301">
                  <c:v>284.10141299999998</c:v>
                </c:pt>
                <c:pt idx="11302">
                  <c:v>284.45099299999998</c:v>
                </c:pt>
                <c:pt idx="11303">
                  <c:v>284.50143200000002</c:v>
                </c:pt>
                <c:pt idx="11304">
                  <c:v>284.460781</c:v>
                </c:pt>
                <c:pt idx="11305">
                  <c:v>284.13829500000003</c:v>
                </c:pt>
                <c:pt idx="11306">
                  <c:v>284.14931100000001</c:v>
                </c:pt>
                <c:pt idx="11307">
                  <c:v>284.17488300000002</c:v>
                </c:pt>
                <c:pt idx="11308">
                  <c:v>283.90283399999998</c:v>
                </c:pt>
                <c:pt idx="11309">
                  <c:v>284.11538000000002</c:v>
                </c:pt>
                <c:pt idx="11310">
                  <c:v>284.42964000000001</c:v>
                </c:pt>
                <c:pt idx="11311">
                  <c:v>284.10025899999999</c:v>
                </c:pt>
                <c:pt idx="11312">
                  <c:v>284.63852400000002</c:v>
                </c:pt>
                <c:pt idx="11313">
                  <c:v>284.51337000000001</c:v>
                </c:pt>
                <c:pt idx="11314">
                  <c:v>284.58522599999998</c:v>
                </c:pt>
                <c:pt idx="11315">
                  <c:v>284.64946600000002</c:v>
                </c:pt>
                <c:pt idx="11316">
                  <c:v>284.37123500000001</c:v>
                </c:pt>
                <c:pt idx="11317">
                  <c:v>284.56148400000001</c:v>
                </c:pt>
                <c:pt idx="11318">
                  <c:v>284.46606400000002</c:v>
                </c:pt>
                <c:pt idx="11319">
                  <c:v>284.882204</c:v>
                </c:pt>
                <c:pt idx="11320">
                  <c:v>284.94496400000003</c:v>
                </c:pt>
                <c:pt idx="11321">
                  <c:v>284.65767799999998</c:v>
                </c:pt>
                <c:pt idx="11322">
                  <c:v>284.933111</c:v>
                </c:pt>
                <c:pt idx="11323">
                  <c:v>284.56732899999997</c:v>
                </c:pt>
                <c:pt idx="11324">
                  <c:v>284.59934900000002</c:v>
                </c:pt>
                <c:pt idx="11325">
                  <c:v>284.617751</c:v>
                </c:pt>
                <c:pt idx="11326">
                  <c:v>284.67264699999998</c:v>
                </c:pt>
                <c:pt idx="11327">
                  <c:v>284.86833799999999</c:v>
                </c:pt>
                <c:pt idx="11328">
                  <c:v>284.80134099999998</c:v>
                </c:pt>
                <c:pt idx="11329">
                  <c:v>285.04152299999998</c:v>
                </c:pt>
                <c:pt idx="11330">
                  <c:v>284.97036700000001</c:v>
                </c:pt>
                <c:pt idx="11331">
                  <c:v>285.25750599999998</c:v>
                </c:pt>
                <c:pt idx="11332">
                  <c:v>285.46889099999999</c:v>
                </c:pt>
                <c:pt idx="11333">
                  <c:v>285.07986099999999</c:v>
                </c:pt>
                <c:pt idx="11334">
                  <c:v>285.23397199999999</c:v>
                </c:pt>
                <c:pt idx="11335">
                  <c:v>285.38321999999999</c:v>
                </c:pt>
                <c:pt idx="11336">
                  <c:v>285.10825699999998</c:v>
                </c:pt>
                <c:pt idx="11337">
                  <c:v>285.46126700000002</c:v>
                </c:pt>
                <c:pt idx="11338">
                  <c:v>285.34330999999997</c:v>
                </c:pt>
                <c:pt idx="11339">
                  <c:v>285.59712500000001</c:v>
                </c:pt>
                <c:pt idx="11340">
                  <c:v>285.55670300000003</c:v>
                </c:pt>
                <c:pt idx="11341">
                  <c:v>285.09080599999999</c:v>
                </c:pt>
                <c:pt idx="11342">
                  <c:v>285.50176099999999</c:v>
                </c:pt>
                <c:pt idx="11343">
                  <c:v>285.18572</c:v>
                </c:pt>
                <c:pt idx="11344">
                  <c:v>285.02963699999998</c:v>
                </c:pt>
                <c:pt idx="11345">
                  <c:v>285.28889199999998</c:v>
                </c:pt>
                <c:pt idx="11346">
                  <c:v>285.20307300000002</c:v>
                </c:pt>
                <c:pt idx="11347">
                  <c:v>285.30974099999997</c:v>
                </c:pt>
                <c:pt idx="11348">
                  <c:v>285.022153</c:v>
                </c:pt>
                <c:pt idx="11349">
                  <c:v>285.27441900000002</c:v>
                </c:pt>
                <c:pt idx="11350">
                  <c:v>285.05263300000001</c:v>
                </c:pt>
                <c:pt idx="11351">
                  <c:v>285.20685800000001</c:v>
                </c:pt>
                <c:pt idx="11352">
                  <c:v>285.68671899999998</c:v>
                </c:pt>
                <c:pt idx="11353">
                  <c:v>285.46882399999998</c:v>
                </c:pt>
                <c:pt idx="11354">
                  <c:v>285.31990999999999</c:v>
                </c:pt>
                <c:pt idx="11355">
                  <c:v>285.17537199999998</c:v>
                </c:pt>
                <c:pt idx="11356">
                  <c:v>285.19708000000003</c:v>
                </c:pt>
                <c:pt idx="11357">
                  <c:v>285.45917100000003</c:v>
                </c:pt>
                <c:pt idx="11358">
                  <c:v>285.91548799999998</c:v>
                </c:pt>
                <c:pt idx="11359">
                  <c:v>285.85434900000001</c:v>
                </c:pt>
                <c:pt idx="11360">
                  <c:v>285.86419899999999</c:v>
                </c:pt>
                <c:pt idx="11361">
                  <c:v>285.69757800000002</c:v>
                </c:pt>
                <c:pt idx="11362">
                  <c:v>285.76434999999998</c:v>
                </c:pt>
                <c:pt idx="11363">
                  <c:v>285.59709900000001</c:v>
                </c:pt>
                <c:pt idx="11364">
                  <c:v>285.90948800000001</c:v>
                </c:pt>
                <c:pt idx="11365">
                  <c:v>285.98725100000001</c:v>
                </c:pt>
                <c:pt idx="11366">
                  <c:v>285.67305900000002</c:v>
                </c:pt>
                <c:pt idx="11367">
                  <c:v>286.10488700000002</c:v>
                </c:pt>
                <c:pt idx="11368">
                  <c:v>285.930812</c:v>
                </c:pt>
                <c:pt idx="11369">
                  <c:v>286.12852099999998</c:v>
                </c:pt>
                <c:pt idx="11370">
                  <c:v>285.87391400000001</c:v>
                </c:pt>
                <c:pt idx="11371">
                  <c:v>285.77701000000002</c:v>
                </c:pt>
                <c:pt idx="11372">
                  <c:v>285.91255000000001</c:v>
                </c:pt>
                <c:pt idx="11373">
                  <c:v>285.99870600000003</c:v>
                </c:pt>
                <c:pt idx="11374">
                  <c:v>286.43203599999998</c:v>
                </c:pt>
                <c:pt idx="11375">
                  <c:v>286.45233999999999</c:v>
                </c:pt>
                <c:pt idx="11376">
                  <c:v>286.05323600000003</c:v>
                </c:pt>
                <c:pt idx="11377">
                  <c:v>286.080601</c:v>
                </c:pt>
                <c:pt idx="11378">
                  <c:v>286.265219</c:v>
                </c:pt>
                <c:pt idx="11379">
                  <c:v>286.07811400000003</c:v>
                </c:pt>
                <c:pt idx="11380">
                  <c:v>286.43665499999997</c:v>
                </c:pt>
                <c:pt idx="11381">
                  <c:v>286.046019</c:v>
                </c:pt>
                <c:pt idx="11382">
                  <c:v>286.26877000000002</c:v>
                </c:pt>
                <c:pt idx="11383">
                  <c:v>285.98467399999998</c:v>
                </c:pt>
                <c:pt idx="11384">
                  <c:v>286.12783100000001</c:v>
                </c:pt>
                <c:pt idx="11385">
                  <c:v>286.50490200000002</c:v>
                </c:pt>
                <c:pt idx="11386">
                  <c:v>286.22011300000003</c:v>
                </c:pt>
                <c:pt idx="11387">
                  <c:v>286.558289</c:v>
                </c:pt>
                <c:pt idx="11388">
                  <c:v>286.417618</c:v>
                </c:pt>
                <c:pt idx="11389">
                  <c:v>286.71287799999999</c:v>
                </c:pt>
                <c:pt idx="11390">
                  <c:v>286.84433000000001</c:v>
                </c:pt>
                <c:pt idx="11391">
                  <c:v>286.50577299999998</c:v>
                </c:pt>
                <c:pt idx="11392">
                  <c:v>286.48739399999999</c:v>
                </c:pt>
                <c:pt idx="11393">
                  <c:v>286.433446</c:v>
                </c:pt>
                <c:pt idx="11394">
                  <c:v>286.63033799999999</c:v>
                </c:pt>
                <c:pt idx="11395">
                  <c:v>286.79264599999999</c:v>
                </c:pt>
                <c:pt idx="11396">
                  <c:v>286.58441499999998</c:v>
                </c:pt>
                <c:pt idx="11397">
                  <c:v>286.65915699999999</c:v>
                </c:pt>
                <c:pt idx="11398">
                  <c:v>286.66166900000002</c:v>
                </c:pt>
                <c:pt idx="11399">
                  <c:v>286.40567800000002</c:v>
                </c:pt>
                <c:pt idx="11400">
                  <c:v>286.61242299999998</c:v>
                </c:pt>
                <c:pt idx="11401">
                  <c:v>286.32077600000002</c:v>
                </c:pt>
                <c:pt idx="11402">
                  <c:v>286.82366100000002</c:v>
                </c:pt>
                <c:pt idx="11403">
                  <c:v>286.65435400000001</c:v>
                </c:pt>
                <c:pt idx="11404">
                  <c:v>286.72578499999997</c:v>
                </c:pt>
                <c:pt idx="11405">
                  <c:v>286.81010700000002</c:v>
                </c:pt>
                <c:pt idx="11406">
                  <c:v>287.07129300000003</c:v>
                </c:pt>
                <c:pt idx="11407">
                  <c:v>286.935295</c:v>
                </c:pt>
                <c:pt idx="11408">
                  <c:v>286.73755699999998</c:v>
                </c:pt>
                <c:pt idx="11409">
                  <c:v>286.88949200000002</c:v>
                </c:pt>
                <c:pt idx="11410">
                  <c:v>287.16625900000003</c:v>
                </c:pt>
                <c:pt idx="11411">
                  <c:v>286.70371399999999</c:v>
                </c:pt>
                <c:pt idx="11412">
                  <c:v>287.536652</c:v>
                </c:pt>
                <c:pt idx="11413">
                  <c:v>287.38781799999998</c:v>
                </c:pt>
                <c:pt idx="11414">
                  <c:v>287.52904699999999</c:v>
                </c:pt>
                <c:pt idx="11415">
                  <c:v>287.58434</c:v>
                </c:pt>
                <c:pt idx="11416">
                  <c:v>287.37896899999998</c:v>
                </c:pt>
                <c:pt idx="11417">
                  <c:v>287.48792700000001</c:v>
                </c:pt>
                <c:pt idx="11418">
                  <c:v>287.34664400000003</c:v>
                </c:pt>
                <c:pt idx="11419">
                  <c:v>287.466116</c:v>
                </c:pt>
                <c:pt idx="11420">
                  <c:v>287.78459600000002</c:v>
                </c:pt>
                <c:pt idx="11421">
                  <c:v>287.27723700000001</c:v>
                </c:pt>
                <c:pt idx="11422">
                  <c:v>287.73740400000003</c:v>
                </c:pt>
                <c:pt idx="11423">
                  <c:v>287.459181</c:v>
                </c:pt>
                <c:pt idx="11424">
                  <c:v>287.45172000000002</c:v>
                </c:pt>
                <c:pt idx="11425">
                  <c:v>287.80333999999999</c:v>
                </c:pt>
                <c:pt idx="11426">
                  <c:v>287.20537000000002</c:v>
                </c:pt>
                <c:pt idx="11427">
                  <c:v>287.51256699999999</c:v>
                </c:pt>
                <c:pt idx="11428">
                  <c:v>287.39227199999999</c:v>
                </c:pt>
                <c:pt idx="11429">
                  <c:v>287.15362499999998</c:v>
                </c:pt>
                <c:pt idx="11430">
                  <c:v>287.5985</c:v>
                </c:pt>
                <c:pt idx="11431">
                  <c:v>287.49953199999999</c:v>
                </c:pt>
                <c:pt idx="11432">
                  <c:v>287.79780799999997</c:v>
                </c:pt>
                <c:pt idx="11433">
                  <c:v>287.5</c:v>
                </c:pt>
                <c:pt idx="11434">
                  <c:v>287.467491</c:v>
                </c:pt>
                <c:pt idx="11435">
                  <c:v>287.28713099999999</c:v>
                </c:pt>
                <c:pt idx="11436">
                  <c:v>287.54834899999997</c:v>
                </c:pt>
                <c:pt idx="11437">
                  <c:v>287.88828999999998</c:v>
                </c:pt>
                <c:pt idx="11438">
                  <c:v>287.84458100000001</c:v>
                </c:pt>
                <c:pt idx="11439">
                  <c:v>286.99962099999999</c:v>
                </c:pt>
                <c:pt idx="11440">
                  <c:v>287.27176600000001</c:v>
                </c:pt>
                <c:pt idx="11441">
                  <c:v>287.18857200000002</c:v>
                </c:pt>
                <c:pt idx="11442">
                  <c:v>287.38425999999998</c:v>
                </c:pt>
                <c:pt idx="11443">
                  <c:v>287.01217300000002</c:v>
                </c:pt>
                <c:pt idx="11444">
                  <c:v>287.58939500000002</c:v>
                </c:pt>
                <c:pt idx="11445">
                  <c:v>287.81732399999999</c:v>
                </c:pt>
                <c:pt idx="11446">
                  <c:v>287.44736899999998</c:v>
                </c:pt>
                <c:pt idx="11447">
                  <c:v>287.57221800000002</c:v>
                </c:pt>
                <c:pt idx="11448">
                  <c:v>287.50465100000002</c:v>
                </c:pt>
                <c:pt idx="11449">
                  <c:v>287.69153799999998</c:v>
                </c:pt>
                <c:pt idx="11450">
                  <c:v>288.169039</c:v>
                </c:pt>
                <c:pt idx="11451">
                  <c:v>287.550769</c:v>
                </c:pt>
                <c:pt idx="11452">
                  <c:v>287.80679600000002</c:v>
                </c:pt>
                <c:pt idx="11453">
                  <c:v>287.71266300000002</c:v>
                </c:pt>
                <c:pt idx="11454">
                  <c:v>287.66342900000001</c:v>
                </c:pt>
                <c:pt idx="11455">
                  <c:v>288.06883099999999</c:v>
                </c:pt>
                <c:pt idx="11456">
                  <c:v>287.89184599999999</c:v>
                </c:pt>
                <c:pt idx="11457">
                  <c:v>288.22468500000002</c:v>
                </c:pt>
                <c:pt idx="11458">
                  <c:v>287.95993800000002</c:v>
                </c:pt>
                <c:pt idx="11459">
                  <c:v>288.05802</c:v>
                </c:pt>
                <c:pt idx="11460">
                  <c:v>288.16482300000001</c:v>
                </c:pt>
                <c:pt idx="11461">
                  <c:v>288.01078699999999</c:v>
                </c:pt>
                <c:pt idx="11462">
                  <c:v>288.18237099999999</c:v>
                </c:pt>
                <c:pt idx="11463">
                  <c:v>287.85008299999998</c:v>
                </c:pt>
                <c:pt idx="11464">
                  <c:v>288.28597200000002</c:v>
                </c:pt>
                <c:pt idx="11465">
                  <c:v>288.782779</c:v>
                </c:pt>
                <c:pt idx="11466">
                  <c:v>288.38146399999999</c:v>
                </c:pt>
                <c:pt idx="11467">
                  <c:v>289.14725800000002</c:v>
                </c:pt>
                <c:pt idx="11468">
                  <c:v>288.737886</c:v>
                </c:pt>
                <c:pt idx="11469">
                  <c:v>288.74479100000002</c:v>
                </c:pt>
                <c:pt idx="11470">
                  <c:v>288.64396799999997</c:v>
                </c:pt>
                <c:pt idx="11471">
                  <c:v>288.284133</c:v>
                </c:pt>
                <c:pt idx="11472">
                  <c:v>288.82274200000001</c:v>
                </c:pt>
                <c:pt idx="11473">
                  <c:v>288.53678200000002</c:v>
                </c:pt>
                <c:pt idx="11474">
                  <c:v>288.80970600000001</c:v>
                </c:pt>
                <c:pt idx="11475">
                  <c:v>288.797483</c:v>
                </c:pt>
                <c:pt idx="11476">
                  <c:v>288.81312800000001</c:v>
                </c:pt>
                <c:pt idx="11477">
                  <c:v>288.957855</c:v>
                </c:pt>
                <c:pt idx="11478">
                  <c:v>288.79160999999999</c:v>
                </c:pt>
                <c:pt idx="11479">
                  <c:v>288.36045100000001</c:v>
                </c:pt>
                <c:pt idx="11480">
                  <c:v>288.73990300000003</c:v>
                </c:pt>
                <c:pt idx="11481">
                  <c:v>288.20461</c:v>
                </c:pt>
                <c:pt idx="11482">
                  <c:v>287.99811499999998</c:v>
                </c:pt>
                <c:pt idx="11483">
                  <c:v>288.10007000000002</c:v>
                </c:pt>
                <c:pt idx="11484">
                  <c:v>288.54686900000002</c:v>
                </c:pt>
                <c:pt idx="11485">
                  <c:v>288.79277100000002</c:v>
                </c:pt>
                <c:pt idx="11486">
                  <c:v>288.06109099999998</c:v>
                </c:pt>
                <c:pt idx="11487">
                  <c:v>288.61405300000001</c:v>
                </c:pt>
                <c:pt idx="11488">
                  <c:v>288.76662599999997</c:v>
                </c:pt>
                <c:pt idx="11489">
                  <c:v>289.02592900000002</c:v>
                </c:pt>
                <c:pt idx="11490">
                  <c:v>288.98956500000003</c:v>
                </c:pt>
                <c:pt idx="11491">
                  <c:v>288.79942899999998</c:v>
                </c:pt>
                <c:pt idx="11492">
                  <c:v>289.18037700000002</c:v>
                </c:pt>
                <c:pt idx="11493">
                  <c:v>288.68472100000002</c:v>
                </c:pt>
                <c:pt idx="11494">
                  <c:v>288.90072300000003</c:v>
                </c:pt>
                <c:pt idx="11495">
                  <c:v>288.890738</c:v>
                </c:pt>
                <c:pt idx="11496">
                  <c:v>288.881913</c:v>
                </c:pt>
                <c:pt idx="11497">
                  <c:v>289.21872200000001</c:v>
                </c:pt>
                <c:pt idx="11498">
                  <c:v>289.19717900000001</c:v>
                </c:pt>
                <c:pt idx="11499">
                  <c:v>289.45793500000002</c:v>
                </c:pt>
                <c:pt idx="11500">
                  <c:v>289.19672400000002</c:v>
                </c:pt>
                <c:pt idx="11501">
                  <c:v>289.035639</c:v>
                </c:pt>
                <c:pt idx="11502">
                  <c:v>289.34465599999999</c:v>
                </c:pt>
                <c:pt idx="11503">
                  <c:v>289.07584400000002</c:v>
                </c:pt>
                <c:pt idx="11504">
                  <c:v>289.08704599999999</c:v>
                </c:pt>
                <c:pt idx="11505">
                  <c:v>289.14552500000002</c:v>
                </c:pt>
                <c:pt idx="11506">
                  <c:v>289.25684200000001</c:v>
                </c:pt>
                <c:pt idx="11507">
                  <c:v>289.48428799999999</c:v>
                </c:pt>
                <c:pt idx="11508">
                  <c:v>289.407084</c:v>
                </c:pt>
                <c:pt idx="11509">
                  <c:v>289.42221899999998</c:v>
                </c:pt>
                <c:pt idx="11510">
                  <c:v>289.74610899999999</c:v>
                </c:pt>
                <c:pt idx="11511">
                  <c:v>289.743358</c:v>
                </c:pt>
                <c:pt idx="11512">
                  <c:v>289.49937</c:v>
                </c:pt>
                <c:pt idx="11513">
                  <c:v>289.49873600000001</c:v>
                </c:pt>
                <c:pt idx="11514">
                  <c:v>289.400642</c:v>
                </c:pt>
                <c:pt idx="11515">
                  <c:v>289.39216399999998</c:v>
                </c:pt>
                <c:pt idx="11516">
                  <c:v>289.21033999999997</c:v>
                </c:pt>
                <c:pt idx="11517">
                  <c:v>289.56296800000001</c:v>
                </c:pt>
                <c:pt idx="11518">
                  <c:v>289.27874200000002</c:v>
                </c:pt>
                <c:pt idx="11519">
                  <c:v>289.24706500000002</c:v>
                </c:pt>
                <c:pt idx="11520">
                  <c:v>289.62110799999999</c:v>
                </c:pt>
                <c:pt idx="11521">
                  <c:v>289.42111799999998</c:v>
                </c:pt>
                <c:pt idx="11522">
                  <c:v>289.75496600000002</c:v>
                </c:pt>
                <c:pt idx="11523">
                  <c:v>289.71315499999997</c:v>
                </c:pt>
                <c:pt idx="11524">
                  <c:v>289.69994100000002</c:v>
                </c:pt>
                <c:pt idx="11525">
                  <c:v>289.75767400000001</c:v>
                </c:pt>
                <c:pt idx="11526">
                  <c:v>289.504862</c:v>
                </c:pt>
                <c:pt idx="11527">
                  <c:v>289.97088400000001</c:v>
                </c:pt>
                <c:pt idx="11528">
                  <c:v>289.86447700000002</c:v>
                </c:pt>
                <c:pt idx="11529">
                  <c:v>289.66218500000002</c:v>
                </c:pt>
                <c:pt idx="11530">
                  <c:v>289.78908899999999</c:v>
                </c:pt>
                <c:pt idx="11531">
                  <c:v>290.05373800000001</c:v>
                </c:pt>
                <c:pt idx="11532">
                  <c:v>290.14416999999997</c:v>
                </c:pt>
                <c:pt idx="11533">
                  <c:v>290.02307000000002</c:v>
                </c:pt>
                <c:pt idx="11534">
                  <c:v>290.01827600000001</c:v>
                </c:pt>
                <c:pt idx="11535">
                  <c:v>290.37058400000001</c:v>
                </c:pt>
                <c:pt idx="11536">
                  <c:v>289.86777599999999</c:v>
                </c:pt>
                <c:pt idx="11537">
                  <c:v>290.35366800000003</c:v>
                </c:pt>
                <c:pt idx="11538">
                  <c:v>290.577991</c:v>
                </c:pt>
                <c:pt idx="11539">
                  <c:v>290.15577000000002</c:v>
                </c:pt>
                <c:pt idx="11540">
                  <c:v>290.484869</c:v>
                </c:pt>
                <c:pt idx="11541">
                  <c:v>290.07369999999997</c:v>
                </c:pt>
                <c:pt idx="11542">
                  <c:v>290.06318399999998</c:v>
                </c:pt>
                <c:pt idx="11543">
                  <c:v>290.12447700000001</c:v>
                </c:pt>
                <c:pt idx="11544">
                  <c:v>290.46043100000003</c:v>
                </c:pt>
                <c:pt idx="11545">
                  <c:v>290.421693</c:v>
                </c:pt>
                <c:pt idx="11546">
                  <c:v>290.241286</c:v>
                </c:pt>
                <c:pt idx="11547">
                  <c:v>290.600054</c:v>
                </c:pt>
                <c:pt idx="11548">
                  <c:v>290.42171400000001</c:v>
                </c:pt>
                <c:pt idx="11549">
                  <c:v>290.49951600000003</c:v>
                </c:pt>
                <c:pt idx="11550">
                  <c:v>290.79530099999999</c:v>
                </c:pt>
                <c:pt idx="11551">
                  <c:v>290.23955100000001</c:v>
                </c:pt>
                <c:pt idx="11552">
                  <c:v>290.24064800000002</c:v>
                </c:pt>
                <c:pt idx="11553">
                  <c:v>290.09281800000002</c:v>
                </c:pt>
                <c:pt idx="11554">
                  <c:v>290.54170800000003</c:v>
                </c:pt>
                <c:pt idx="11555">
                  <c:v>290.78835800000002</c:v>
                </c:pt>
                <c:pt idx="11556">
                  <c:v>290.46538700000002</c:v>
                </c:pt>
                <c:pt idx="11557">
                  <c:v>290.97783600000002</c:v>
                </c:pt>
                <c:pt idx="11558">
                  <c:v>291.23646300000001</c:v>
                </c:pt>
                <c:pt idx="11559">
                  <c:v>290.91639800000002</c:v>
                </c:pt>
                <c:pt idx="11560">
                  <c:v>291.21075100000002</c:v>
                </c:pt>
                <c:pt idx="11561">
                  <c:v>290.92256600000002</c:v>
                </c:pt>
                <c:pt idx="11562">
                  <c:v>290.98323299999998</c:v>
                </c:pt>
                <c:pt idx="11563">
                  <c:v>291.06913400000002</c:v>
                </c:pt>
                <c:pt idx="11564">
                  <c:v>290.854828</c:v>
                </c:pt>
                <c:pt idx="11565">
                  <c:v>291.16132299999998</c:v>
                </c:pt>
                <c:pt idx="11566">
                  <c:v>290.84073000000001</c:v>
                </c:pt>
                <c:pt idx="11567">
                  <c:v>291.03718099999998</c:v>
                </c:pt>
                <c:pt idx="11568">
                  <c:v>290.98740400000003</c:v>
                </c:pt>
                <c:pt idx="11569">
                  <c:v>290.76243099999999</c:v>
                </c:pt>
                <c:pt idx="11570">
                  <c:v>291.26594999999998</c:v>
                </c:pt>
                <c:pt idx="11571">
                  <c:v>290.910394</c:v>
                </c:pt>
                <c:pt idx="11572">
                  <c:v>291.01621</c:v>
                </c:pt>
                <c:pt idx="11573">
                  <c:v>291.299915</c:v>
                </c:pt>
                <c:pt idx="11574">
                  <c:v>291.064322</c:v>
                </c:pt>
                <c:pt idx="11575">
                  <c:v>291.20070700000002</c:v>
                </c:pt>
                <c:pt idx="11576">
                  <c:v>291.027264</c:v>
                </c:pt>
                <c:pt idx="11577">
                  <c:v>290.995923</c:v>
                </c:pt>
                <c:pt idx="11578">
                  <c:v>291.22099100000003</c:v>
                </c:pt>
                <c:pt idx="11579">
                  <c:v>291.416875</c:v>
                </c:pt>
                <c:pt idx="11580">
                  <c:v>291.359531</c:v>
                </c:pt>
                <c:pt idx="11581">
                  <c:v>291.25856499999998</c:v>
                </c:pt>
                <c:pt idx="11582">
                  <c:v>291.32280500000002</c:v>
                </c:pt>
                <c:pt idx="11583">
                  <c:v>291.12705</c:v>
                </c:pt>
                <c:pt idx="11584">
                  <c:v>291.438941</c:v>
                </c:pt>
                <c:pt idx="11585">
                  <c:v>291.57482800000002</c:v>
                </c:pt>
                <c:pt idx="11586">
                  <c:v>291.464923</c:v>
                </c:pt>
                <c:pt idx="11587">
                  <c:v>291.53731900000002</c:v>
                </c:pt>
                <c:pt idx="11588">
                  <c:v>291.20334400000002</c:v>
                </c:pt>
                <c:pt idx="11589">
                  <c:v>291.30427400000002</c:v>
                </c:pt>
                <c:pt idx="11590">
                  <c:v>291.49092200000001</c:v>
                </c:pt>
                <c:pt idx="11591">
                  <c:v>291.51111600000002</c:v>
                </c:pt>
                <c:pt idx="11592">
                  <c:v>291.64799900000003</c:v>
                </c:pt>
                <c:pt idx="11593">
                  <c:v>291.58578699999998</c:v>
                </c:pt>
                <c:pt idx="11594">
                  <c:v>291.35521999999997</c:v>
                </c:pt>
                <c:pt idx="11595">
                  <c:v>292.03212300000001</c:v>
                </c:pt>
                <c:pt idx="11596">
                  <c:v>291.61527000000001</c:v>
                </c:pt>
                <c:pt idx="11597">
                  <c:v>291.634635</c:v>
                </c:pt>
                <c:pt idx="11598">
                  <c:v>291.705669</c:v>
                </c:pt>
                <c:pt idx="11599">
                  <c:v>291.84519799999998</c:v>
                </c:pt>
                <c:pt idx="11600">
                  <c:v>291.60597999999999</c:v>
                </c:pt>
                <c:pt idx="11601">
                  <c:v>291.34907299999998</c:v>
                </c:pt>
                <c:pt idx="11602">
                  <c:v>291.430678</c:v>
                </c:pt>
                <c:pt idx="11603">
                  <c:v>291.43650700000001</c:v>
                </c:pt>
                <c:pt idx="11604">
                  <c:v>291.35063300000002</c:v>
                </c:pt>
                <c:pt idx="11605">
                  <c:v>291.49894999999998</c:v>
                </c:pt>
                <c:pt idx="11606">
                  <c:v>291.70059700000002</c:v>
                </c:pt>
                <c:pt idx="11607">
                  <c:v>291.13834300000002</c:v>
                </c:pt>
                <c:pt idx="11608">
                  <c:v>291.81384300000002</c:v>
                </c:pt>
                <c:pt idx="11609">
                  <c:v>291.69188500000001</c:v>
                </c:pt>
                <c:pt idx="11610">
                  <c:v>291.82738799999998</c:v>
                </c:pt>
                <c:pt idx="11611">
                  <c:v>291.88288599999998</c:v>
                </c:pt>
                <c:pt idx="11612">
                  <c:v>291.76405299999999</c:v>
                </c:pt>
                <c:pt idx="11613">
                  <c:v>291.82839300000001</c:v>
                </c:pt>
                <c:pt idx="11614">
                  <c:v>291.93053900000001</c:v>
                </c:pt>
                <c:pt idx="11615">
                  <c:v>292.06235600000002</c:v>
                </c:pt>
                <c:pt idx="11616">
                  <c:v>292.06816700000002</c:v>
                </c:pt>
                <c:pt idx="11617">
                  <c:v>292.26852200000002</c:v>
                </c:pt>
                <c:pt idx="11618">
                  <c:v>292.43275299999999</c:v>
                </c:pt>
                <c:pt idx="11619">
                  <c:v>292.17281100000002</c:v>
                </c:pt>
                <c:pt idx="11620">
                  <c:v>292.57315299999999</c:v>
                </c:pt>
                <c:pt idx="11621">
                  <c:v>292.24989099999999</c:v>
                </c:pt>
                <c:pt idx="11622">
                  <c:v>292.47982200000001</c:v>
                </c:pt>
                <c:pt idx="11623">
                  <c:v>292.669151</c:v>
                </c:pt>
                <c:pt idx="11624">
                  <c:v>292.44932399999999</c:v>
                </c:pt>
                <c:pt idx="11625">
                  <c:v>292.48923500000001</c:v>
                </c:pt>
                <c:pt idx="11626">
                  <c:v>292.37418000000002</c:v>
                </c:pt>
                <c:pt idx="11627">
                  <c:v>292.47467399999999</c:v>
                </c:pt>
                <c:pt idx="11628">
                  <c:v>292.30091299999998</c:v>
                </c:pt>
                <c:pt idx="11629">
                  <c:v>292.35697399999998</c:v>
                </c:pt>
                <c:pt idx="11630">
                  <c:v>292.838774</c:v>
                </c:pt>
                <c:pt idx="11631">
                  <c:v>292.50981899999999</c:v>
                </c:pt>
                <c:pt idx="11632">
                  <c:v>292.46894300000002</c:v>
                </c:pt>
                <c:pt idx="11633">
                  <c:v>292.50256200000001</c:v>
                </c:pt>
                <c:pt idx="11634">
                  <c:v>292.19299799999999</c:v>
                </c:pt>
                <c:pt idx="11635">
                  <c:v>292.245609</c:v>
                </c:pt>
                <c:pt idx="11636">
                  <c:v>292.56957199999999</c:v>
                </c:pt>
                <c:pt idx="11637">
                  <c:v>292.84962999999999</c:v>
                </c:pt>
                <c:pt idx="11638">
                  <c:v>292.84968700000002</c:v>
                </c:pt>
                <c:pt idx="11639">
                  <c:v>292.41501499999998</c:v>
                </c:pt>
                <c:pt idx="11640">
                  <c:v>292.78207600000002</c:v>
                </c:pt>
                <c:pt idx="11641">
                  <c:v>292.51432899999998</c:v>
                </c:pt>
                <c:pt idx="11642">
                  <c:v>292.542372</c:v>
                </c:pt>
                <c:pt idx="11643">
                  <c:v>292.73271399999999</c:v>
                </c:pt>
                <c:pt idx="11644">
                  <c:v>292.44791500000002</c:v>
                </c:pt>
                <c:pt idx="11645">
                  <c:v>292.49074100000001</c:v>
                </c:pt>
                <c:pt idx="11646">
                  <c:v>292.71918799999997</c:v>
                </c:pt>
                <c:pt idx="11647">
                  <c:v>292.51644499999998</c:v>
                </c:pt>
                <c:pt idx="11648">
                  <c:v>292.55695700000001</c:v>
                </c:pt>
                <c:pt idx="11649">
                  <c:v>292.87350700000002</c:v>
                </c:pt>
                <c:pt idx="11650">
                  <c:v>292.71157199999999</c:v>
                </c:pt>
                <c:pt idx="11651">
                  <c:v>292.52544</c:v>
                </c:pt>
                <c:pt idx="11652">
                  <c:v>292.93145199999998</c:v>
                </c:pt>
                <c:pt idx="11653">
                  <c:v>293.37260500000002</c:v>
                </c:pt>
                <c:pt idx="11654">
                  <c:v>293.378288</c:v>
                </c:pt>
                <c:pt idx="11655">
                  <c:v>293.27574900000002</c:v>
                </c:pt>
                <c:pt idx="11656">
                  <c:v>293.26661000000001</c:v>
                </c:pt>
                <c:pt idx="11657">
                  <c:v>293.31213000000002</c:v>
                </c:pt>
                <c:pt idx="11658">
                  <c:v>293.09750300000002</c:v>
                </c:pt>
                <c:pt idx="11659">
                  <c:v>292.90509500000002</c:v>
                </c:pt>
                <c:pt idx="11660">
                  <c:v>292.97496699999999</c:v>
                </c:pt>
                <c:pt idx="11661">
                  <c:v>292.56878999999998</c:v>
                </c:pt>
                <c:pt idx="11662">
                  <c:v>293.08251899999999</c:v>
                </c:pt>
                <c:pt idx="11663">
                  <c:v>293.20268900000002</c:v>
                </c:pt>
                <c:pt idx="11664">
                  <c:v>293.03509600000001</c:v>
                </c:pt>
                <c:pt idx="11665">
                  <c:v>293.50652600000001</c:v>
                </c:pt>
                <c:pt idx="11666">
                  <c:v>293.53102999999999</c:v>
                </c:pt>
                <c:pt idx="11667">
                  <c:v>293.264723</c:v>
                </c:pt>
                <c:pt idx="11668">
                  <c:v>293.41165599999999</c:v>
                </c:pt>
                <c:pt idx="11669">
                  <c:v>293.23563999999999</c:v>
                </c:pt>
                <c:pt idx="11670">
                  <c:v>293.86452800000001</c:v>
                </c:pt>
                <c:pt idx="11671">
                  <c:v>293.495114</c:v>
                </c:pt>
                <c:pt idx="11672">
                  <c:v>293.64154200000002</c:v>
                </c:pt>
                <c:pt idx="11673">
                  <c:v>293.763554</c:v>
                </c:pt>
                <c:pt idx="11674">
                  <c:v>293.22695900000002</c:v>
                </c:pt>
                <c:pt idx="11675">
                  <c:v>293.55560800000001</c:v>
                </c:pt>
                <c:pt idx="11676">
                  <c:v>293.48677099999998</c:v>
                </c:pt>
                <c:pt idx="11677">
                  <c:v>293.853229</c:v>
                </c:pt>
                <c:pt idx="11678">
                  <c:v>293.52381700000001</c:v>
                </c:pt>
                <c:pt idx="11679">
                  <c:v>293.72552000000002</c:v>
                </c:pt>
                <c:pt idx="11680">
                  <c:v>293.59599300000002</c:v>
                </c:pt>
                <c:pt idx="11681">
                  <c:v>293.60250000000002</c:v>
                </c:pt>
                <c:pt idx="11682">
                  <c:v>293.68273799999997</c:v>
                </c:pt>
                <c:pt idx="11683">
                  <c:v>293.85469799999998</c:v>
                </c:pt>
                <c:pt idx="11684">
                  <c:v>293.37113599999998</c:v>
                </c:pt>
                <c:pt idx="11685">
                  <c:v>293.37166000000002</c:v>
                </c:pt>
                <c:pt idx="11686">
                  <c:v>293.67157099999997</c:v>
                </c:pt>
                <c:pt idx="11687">
                  <c:v>293.88608299999999</c:v>
                </c:pt>
                <c:pt idx="11688">
                  <c:v>293.98591599999997</c:v>
                </c:pt>
                <c:pt idx="11689">
                  <c:v>293.73681800000003</c:v>
                </c:pt>
                <c:pt idx="11690">
                  <c:v>294.18010199999998</c:v>
                </c:pt>
                <c:pt idx="11691">
                  <c:v>293.93928199999999</c:v>
                </c:pt>
                <c:pt idx="11692">
                  <c:v>293.96300400000001</c:v>
                </c:pt>
                <c:pt idx="11693">
                  <c:v>294.21222599999999</c:v>
                </c:pt>
                <c:pt idx="11694">
                  <c:v>293.97242899999998</c:v>
                </c:pt>
                <c:pt idx="11695">
                  <c:v>294.00299899999999</c:v>
                </c:pt>
                <c:pt idx="11696">
                  <c:v>294.06639100000001</c:v>
                </c:pt>
                <c:pt idx="11697">
                  <c:v>294.24049200000002</c:v>
                </c:pt>
                <c:pt idx="11698">
                  <c:v>294.16299500000002</c:v>
                </c:pt>
                <c:pt idx="11699">
                  <c:v>294.30050699999998</c:v>
                </c:pt>
                <c:pt idx="11700">
                  <c:v>294.06187599999998</c:v>
                </c:pt>
                <c:pt idx="11701">
                  <c:v>294.00143800000001</c:v>
                </c:pt>
                <c:pt idx="11702">
                  <c:v>293.97722299999998</c:v>
                </c:pt>
                <c:pt idx="11703">
                  <c:v>294.28488499999997</c:v>
                </c:pt>
                <c:pt idx="11704">
                  <c:v>294.10068999999999</c:v>
                </c:pt>
                <c:pt idx="11705">
                  <c:v>294.28163799999999</c:v>
                </c:pt>
                <c:pt idx="11706">
                  <c:v>294.37885199999999</c:v>
                </c:pt>
                <c:pt idx="11707">
                  <c:v>294.12281300000001</c:v>
                </c:pt>
                <c:pt idx="11708">
                  <c:v>294.19813599999998</c:v>
                </c:pt>
                <c:pt idx="11709">
                  <c:v>294.46783900000003</c:v>
                </c:pt>
                <c:pt idx="11710">
                  <c:v>294.83951300000001</c:v>
                </c:pt>
                <c:pt idx="11711">
                  <c:v>294.33015899999998</c:v>
                </c:pt>
                <c:pt idx="11712">
                  <c:v>294.41427700000003</c:v>
                </c:pt>
                <c:pt idx="11713">
                  <c:v>294.66143099999999</c:v>
                </c:pt>
                <c:pt idx="11714">
                  <c:v>294.44479100000001</c:v>
                </c:pt>
                <c:pt idx="11715">
                  <c:v>294.42848600000002</c:v>
                </c:pt>
                <c:pt idx="11716">
                  <c:v>294.20131400000002</c:v>
                </c:pt>
                <c:pt idx="11717">
                  <c:v>294.22219799999999</c:v>
                </c:pt>
                <c:pt idx="11718">
                  <c:v>294.65947499999999</c:v>
                </c:pt>
                <c:pt idx="11719">
                  <c:v>294.42580900000002</c:v>
                </c:pt>
                <c:pt idx="11720">
                  <c:v>295.28002300000003</c:v>
                </c:pt>
                <c:pt idx="11721">
                  <c:v>294.89532000000003</c:v>
                </c:pt>
                <c:pt idx="11722">
                  <c:v>294.76499100000001</c:v>
                </c:pt>
                <c:pt idx="11723">
                  <c:v>294.77512999999999</c:v>
                </c:pt>
                <c:pt idx="11724">
                  <c:v>294.55188099999998</c:v>
                </c:pt>
                <c:pt idx="11725">
                  <c:v>294.81177100000002</c:v>
                </c:pt>
                <c:pt idx="11726">
                  <c:v>294.69780400000002</c:v>
                </c:pt>
                <c:pt idx="11727">
                  <c:v>294.78476000000001</c:v>
                </c:pt>
                <c:pt idx="11728">
                  <c:v>294.78681499999999</c:v>
                </c:pt>
                <c:pt idx="11729">
                  <c:v>294.93474200000003</c:v>
                </c:pt>
                <c:pt idx="11730">
                  <c:v>294.94748499999997</c:v>
                </c:pt>
                <c:pt idx="11731">
                  <c:v>294.65604200000001</c:v>
                </c:pt>
                <c:pt idx="11732">
                  <c:v>294.966632</c:v>
                </c:pt>
                <c:pt idx="11733">
                  <c:v>295.03402799999998</c:v>
                </c:pt>
                <c:pt idx="11734">
                  <c:v>294.54986700000001</c:v>
                </c:pt>
                <c:pt idx="11735">
                  <c:v>294.97020500000002</c:v>
                </c:pt>
                <c:pt idx="11736">
                  <c:v>295.02051999999998</c:v>
                </c:pt>
                <c:pt idx="11737">
                  <c:v>295.36414200000002</c:v>
                </c:pt>
                <c:pt idx="11738">
                  <c:v>295.22883000000002</c:v>
                </c:pt>
                <c:pt idx="11739">
                  <c:v>295.27397100000002</c:v>
                </c:pt>
                <c:pt idx="11740">
                  <c:v>295.57142399999998</c:v>
                </c:pt>
                <c:pt idx="11741">
                  <c:v>295.10423600000001</c:v>
                </c:pt>
                <c:pt idx="11742">
                  <c:v>295.31754599999999</c:v>
                </c:pt>
                <c:pt idx="11743">
                  <c:v>295.80663399999997</c:v>
                </c:pt>
                <c:pt idx="11744">
                  <c:v>295.39205900000002</c:v>
                </c:pt>
                <c:pt idx="11745">
                  <c:v>295.31022200000001</c:v>
                </c:pt>
                <c:pt idx="11746">
                  <c:v>294.859061</c:v>
                </c:pt>
                <c:pt idx="11747">
                  <c:v>295.54091599999998</c:v>
                </c:pt>
                <c:pt idx="11748">
                  <c:v>295.69338099999999</c:v>
                </c:pt>
                <c:pt idx="11749">
                  <c:v>295.34508199999999</c:v>
                </c:pt>
                <c:pt idx="11750">
                  <c:v>295.57617900000002</c:v>
                </c:pt>
                <c:pt idx="11751">
                  <c:v>295.42493200000001</c:v>
                </c:pt>
                <c:pt idx="11752">
                  <c:v>295.61879099999999</c:v>
                </c:pt>
                <c:pt idx="11753">
                  <c:v>295.35929399999998</c:v>
                </c:pt>
                <c:pt idx="11754">
                  <c:v>294.97051699999997</c:v>
                </c:pt>
                <c:pt idx="11755">
                  <c:v>295.21622200000002</c:v>
                </c:pt>
                <c:pt idx="11756">
                  <c:v>295.57643000000002</c:v>
                </c:pt>
                <c:pt idx="11757">
                  <c:v>295.48254300000002</c:v>
                </c:pt>
                <c:pt idx="11758">
                  <c:v>295.32813599999997</c:v>
                </c:pt>
                <c:pt idx="11759">
                  <c:v>295.23122699999999</c:v>
                </c:pt>
                <c:pt idx="11760">
                  <c:v>295.66633200000001</c:v>
                </c:pt>
                <c:pt idx="11761">
                  <c:v>295.59300999999999</c:v>
                </c:pt>
                <c:pt idx="11762">
                  <c:v>295.407061</c:v>
                </c:pt>
                <c:pt idx="11763">
                  <c:v>295.78360600000002</c:v>
                </c:pt>
                <c:pt idx="11764">
                  <c:v>295.52637700000002</c:v>
                </c:pt>
                <c:pt idx="11765">
                  <c:v>295.79317900000001</c:v>
                </c:pt>
                <c:pt idx="11766">
                  <c:v>295.60606200000001</c:v>
                </c:pt>
                <c:pt idx="11767">
                  <c:v>295.92613699999998</c:v>
                </c:pt>
                <c:pt idx="11768">
                  <c:v>296.14729899999998</c:v>
                </c:pt>
                <c:pt idx="11769">
                  <c:v>295.67212499999999</c:v>
                </c:pt>
                <c:pt idx="11770">
                  <c:v>295.96738399999998</c:v>
                </c:pt>
                <c:pt idx="11771">
                  <c:v>295.91011300000002</c:v>
                </c:pt>
                <c:pt idx="11772">
                  <c:v>296.228858</c:v>
                </c:pt>
                <c:pt idx="11773">
                  <c:v>296.10645799999998</c:v>
                </c:pt>
                <c:pt idx="11774">
                  <c:v>296.00135799999998</c:v>
                </c:pt>
                <c:pt idx="11775">
                  <c:v>295.84768400000002</c:v>
                </c:pt>
                <c:pt idx="11776">
                  <c:v>296.10323899999997</c:v>
                </c:pt>
                <c:pt idx="11777">
                  <c:v>296.52161899999999</c:v>
                </c:pt>
                <c:pt idx="11778">
                  <c:v>296.84614599999998</c:v>
                </c:pt>
                <c:pt idx="11779">
                  <c:v>296.75525699999997</c:v>
                </c:pt>
                <c:pt idx="11780">
                  <c:v>296.664039</c:v>
                </c:pt>
                <c:pt idx="11781">
                  <c:v>296.56124899999998</c:v>
                </c:pt>
                <c:pt idx="11782">
                  <c:v>296.65626700000001</c:v>
                </c:pt>
                <c:pt idx="11783">
                  <c:v>296.62625200000002</c:v>
                </c:pt>
                <c:pt idx="11784">
                  <c:v>296.38609000000002</c:v>
                </c:pt>
                <c:pt idx="11785">
                  <c:v>296.52790299999998</c:v>
                </c:pt>
                <c:pt idx="11786">
                  <c:v>296.50657100000001</c:v>
                </c:pt>
                <c:pt idx="11787">
                  <c:v>296.30911600000002</c:v>
                </c:pt>
                <c:pt idx="11788">
                  <c:v>296.65248000000003</c:v>
                </c:pt>
                <c:pt idx="11789">
                  <c:v>296.490951</c:v>
                </c:pt>
                <c:pt idx="11790">
                  <c:v>296.63695300000001</c:v>
                </c:pt>
                <c:pt idx="11791">
                  <c:v>296.47821399999998</c:v>
                </c:pt>
                <c:pt idx="11792">
                  <c:v>296.50474200000002</c:v>
                </c:pt>
                <c:pt idx="11793">
                  <c:v>296.39673399999998</c:v>
                </c:pt>
                <c:pt idx="11794">
                  <c:v>296.12828400000001</c:v>
                </c:pt>
                <c:pt idx="11795">
                  <c:v>296.64150599999999</c:v>
                </c:pt>
                <c:pt idx="11796">
                  <c:v>296.461365</c:v>
                </c:pt>
                <c:pt idx="11797">
                  <c:v>296.41106000000002</c:v>
                </c:pt>
                <c:pt idx="11798">
                  <c:v>296.18613800000003</c:v>
                </c:pt>
                <c:pt idx="11799">
                  <c:v>296.10221999999999</c:v>
                </c:pt>
                <c:pt idx="11800">
                  <c:v>296.484488</c:v>
                </c:pt>
                <c:pt idx="11801">
                  <c:v>296.50960500000002</c:v>
                </c:pt>
                <c:pt idx="11802">
                  <c:v>296.25235099999998</c:v>
                </c:pt>
                <c:pt idx="11803">
                  <c:v>296.76536399999998</c:v>
                </c:pt>
                <c:pt idx="11804">
                  <c:v>296.89065900000003</c:v>
                </c:pt>
                <c:pt idx="11805">
                  <c:v>297.01773400000002</c:v>
                </c:pt>
                <c:pt idx="11806">
                  <c:v>296.89169399999997</c:v>
                </c:pt>
                <c:pt idx="11807">
                  <c:v>296.72721100000001</c:v>
                </c:pt>
                <c:pt idx="11808">
                  <c:v>296.96790499999997</c:v>
                </c:pt>
                <c:pt idx="11809">
                  <c:v>296.90633400000002</c:v>
                </c:pt>
                <c:pt idx="11810">
                  <c:v>297.05012399999998</c:v>
                </c:pt>
                <c:pt idx="11811">
                  <c:v>297.08283299999999</c:v>
                </c:pt>
                <c:pt idx="11812">
                  <c:v>296.89781099999999</c:v>
                </c:pt>
                <c:pt idx="11813">
                  <c:v>297.07924000000003</c:v>
                </c:pt>
                <c:pt idx="11814">
                  <c:v>297.00720999999999</c:v>
                </c:pt>
                <c:pt idx="11815">
                  <c:v>297.29510199999999</c:v>
                </c:pt>
                <c:pt idx="11816">
                  <c:v>297.20472000000001</c:v>
                </c:pt>
                <c:pt idx="11817">
                  <c:v>297.06212399999998</c:v>
                </c:pt>
                <c:pt idx="11818">
                  <c:v>297.22396600000002</c:v>
                </c:pt>
                <c:pt idx="11819">
                  <c:v>296.902399</c:v>
                </c:pt>
                <c:pt idx="11820">
                  <c:v>297.04949099999999</c:v>
                </c:pt>
                <c:pt idx="11821">
                  <c:v>297.11565999999999</c:v>
                </c:pt>
                <c:pt idx="11822">
                  <c:v>297.20468199999999</c:v>
                </c:pt>
                <c:pt idx="11823">
                  <c:v>297.24181900000002</c:v>
                </c:pt>
                <c:pt idx="11824">
                  <c:v>296.898324</c:v>
                </c:pt>
                <c:pt idx="11825">
                  <c:v>297.36787199999998</c:v>
                </c:pt>
                <c:pt idx="11826">
                  <c:v>297.21953000000002</c:v>
                </c:pt>
                <c:pt idx="11827">
                  <c:v>297.19743699999998</c:v>
                </c:pt>
                <c:pt idx="11828">
                  <c:v>297.73706700000002</c:v>
                </c:pt>
                <c:pt idx="11829">
                  <c:v>297.37110799999999</c:v>
                </c:pt>
                <c:pt idx="11830">
                  <c:v>297.351539</c:v>
                </c:pt>
                <c:pt idx="11831">
                  <c:v>297.32484299999999</c:v>
                </c:pt>
                <c:pt idx="11832">
                  <c:v>297.60906599999998</c:v>
                </c:pt>
                <c:pt idx="11833">
                  <c:v>297.61344600000001</c:v>
                </c:pt>
                <c:pt idx="11834">
                  <c:v>297.39177799999999</c:v>
                </c:pt>
                <c:pt idx="11835">
                  <c:v>297.44721399999997</c:v>
                </c:pt>
                <c:pt idx="11836">
                  <c:v>297.36283600000002</c:v>
                </c:pt>
                <c:pt idx="11837">
                  <c:v>297.25871599999999</c:v>
                </c:pt>
                <c:pt idx="11838">
                  <c:v>297.93032799999997</c:v>
                </c:pt>
                <c:pt idx="11839">
                  <c:v>297.34006799999997</c:v>
                </c:pt>
                <c:pt idx="11840">
                  <c:v>297.66497900000002</c:v>
                </c:pt>
                <c:pt idx="11841">
                  <c:v>297.61218300000002</c:v>
                </c:pt>
                <c:pt idx="11842">
                  <c:v>297.65048300000001</c:v>
                </c:pt>
                <c:pt idx="11843">
                  <c:v>297.94603599999999</c:v>
                </c:pt>
                <c:pt idx="11844">
                  <c:v>297.50551200000001</c:v>
                </c:pt>
                <c:pt idx="11845">
                  <c:v>297.81588599999998</c:v>
                </c:pt>
                <c:pt idx="11846">
                  <c:v>297.758016</c:v>
                </c:pt>
                <c:pt idx="11847">
                  <c:v>297.79920199999998</c:v>
                </c:pt>
                <c:pt idx="11848">
                  <c:v>297.93997300000001</c:v>
                </c:pt>
                <c:pt idx="11849">
                  <c:v>297.92038700000001</c:v>
                </c:pt>
                <c:pt idx="11850">
                  <c:v>298.15985999999998</c:v>
                </c:pt>
                <c:pt idx="11851">
                  <c:v>298.26659899999999</c:v>
                </c:pt>
                <c:pt idx="11852">
                  <c:v>297.92833400000001</c:v>
                </c:pt>
                <c:pt idx="11853">
                  <c:v>298.28781400000003</c:v>
                </c:pt>
                <c:pt idx="11854">
                  <c:v>297.970325</c:v>
                </c:pt>
                <c:pt idx="11855">
                  <c:v>298.31735400000002</c:v>
                </c:pt>
                <c:pt idx="11856">
                  <c:v>298.28105399999998</c:v>
                </c:pt>
                <c:pt idx="11857">
                  <c:v>298.27765099999999</c:v>
                </c:pt>
                <c:pt idx="11858">
                  <c:v>298.53482500000001</c:v>
                </c:pt>
                <c:pt idx="11859">
                  <c:v>298.23172599999998</c:v>
                </c:pt>
                <c:pt idx="11860">
                  <c:v>298.439345</c:v>
                </c:pt>
                <c:pt idx="11861">
                  <c:v>298.56750499999998</c:v>
                </c:pt>
                <c:pt idx="11862">
                  <c:v>298.32919700000002</c:v>
                </c:pt>
                <c:pt idx="11863">
                  <c:v>298.72064399999999</c:v>
                </c:pt>
                <c:pt idx="11864">
                  <c:v>298.601812</c:v>
                </c:pt>
                <c:pt idx="11865">
                  <c:v>298.60524199999998</c:v>
                </c:pt>
                <c:pt idx="11866">
                  <c:v>298.88458200000002</c:v>
                </c:pt>
                <c:pt idx="11867">
                  <c:v>298.70338700000002</c:v>
                </c:pt>
                <c:pt idx="11868">
                  <c:v>298.37508100000002</c:v>
                </c:pt>
                <c:pt idx="11869">
                  <c:v>298.59082000000001</c:v>
                </c:pt>
                <c:pt idx="11870">
                  <c:v>298.72271899999998</c:v>
                </c:pt>
                <c:pt idx="11871">
                  <c:v>298.649924</c:v>
                </c:pt>
                <c:pt idx="11872">
                  <c:v>298.47244999999998</c:v>
                </c:pt>
                <c:pt idx="11873">
                  <c:v>298.614599</c:v>
                </c:pt>
                <c:pt idx="11874">
                  <c:v>298.34741100000002</c:v>
                </c:pt>
                <c:pt idx="11875">
                  <c:v>298.60844600000001</c:v>
                </c:pt>
                <c:pt idx="11876">
                  <c:v>298.78662100000003</c:v>
                </c:pt>
                <c:pt idx="11877">
                  <c:v>298.30842000000001</c:v>
                </c:pt>
                <c:pt idx="11878">
                  <c:v>298.83136200000001</c:v>
                </c:pt>
                <c:pt idx="11879">
                  <c:v>298.60489699999999</c:v>
                </c:pt>
                <c:pt idx="11880">
                  <c:v>298.62677300000001</c:v>
                </c:pt>
                <c:pt idx="11881">
                  <c:v>298.77017499999999</c:v>
                </c:pt>
                <c:pt idx="11882">
                  <c:v>298.41715599999998</c:v>
                </c:pt>
                <c:pt idx="11883">
                  <c:v>298.97860400000002</c:v>
                </c:pt>
                <c:pt idx="11884">
                  <c:v>298.64919800000001</c:v>
                </c:pt>
                <c:pt idx="11885">
                  <c:v>298.94910299999998</c:v>
                </c:pt>
                <c:pt idx="11886">
                  <c:v>298.92598600000002</c:v>
                </c:pt>
                <c:pt idx="11887">
                  <c:v>298.749211</c:v>
                </c:pt>
                <c:pt idx="11888">
                  <c:v>298.86201499999999</c:v>
                </c:pt>
                <c:pt idx="11889">
                  <c:v>298.73807199999999</c:v>
                </c:pt>
                <c:pt idx="11890">
                  <c:v>299.01582300000001</c:v>
                </c:pt>
                <c:pt idx="11891">
                  <c:v>299.00104700000003</c:v>
                </c:pt>
                <c:pt idx="11892">
                  <c:v>298.805116</c:v>
                </c:pt>
                <c:pt idx="11893">
                  <c:v>299.360163</c:v>
                </c:pt>
                <c:pt idx="11894">
                  <c:v>299.13388500000002</c:v>
                </c:pt>
                <c:pt idx="11895">
                  <c:v>298.96758199999999</c:v>
                </c:pt>
                <c:pt idx="11896">
                  <c:v>298.89236</c:v>
                </c:pt>
                <c:pt idx="11897">
                  <c:v>298.931423</c:v>
                </c:pt>
                <c:pt idx="11898">
                  <c:v>299.04873700000002</c:v>
                </c:pt>
                <c:pt idx="11899">
                  <c:v>299.00607400000001</c:v>
                </c:pt>
                <c:pt idx="11900">
                  <c:v>299.03477900000001</c:v>
                </c:pt>
                <c:pt idx="11901">
                  <c:v>299.17193400000002</c:v>
                </c:pt>
                <c:pt idx="11902">
                  <c:v>298.75297</c:v>
                </c:pt>
                <c:pt idx="11903">
                  <c:v>299.28766300000001</c:v>
                </c:pt>
                <c:pt idx="11904">
                  <c:v>299.25130000000001</c:v>
                </c:pt>
                <c:pt idx="11905">
                  <c:v>299.439818</c:v>
                </c:pt>
                <c:pt idx="11906">
                  <c:v>299.41074700000001</c:v>
                </c:pt>
                <c:pt idx="11907">
                  <c:v>299.56880999999998</c:v>
                </c:pt>
                <c:pt idx="11908">
                  <c:v>299.73280699999998</c:v>
                </c:pt>
                <c:pt idx="11909">
                  <c:v>299.37599599999999</c:v>
                </c:pt>
                <c:pt idx="11910">
                  <c:v>299.25628</c:v>
                </c:pt>
                <c:pt idx="11911">
                  <c:v>299.32495299999999</c:v>
                </c:pt>
                <c:pt idx="11912">
                  <c:v>299.17558500000001</c:v>
                </c:pt>
                <c:pt idx="11913">
                  <c:v>299.52984199999997</c:v>
                </c:pt>
                <c:pt idx="11914">
                  <c:v>299.60073399999999</c:v>
                </c:pt>
                <c:pt idx="11915">
                  <c:v>299.711884</c:v>
                </c:pt>
                <c:pt idx="11916">
                  <c:v>299.62957599999999</c:v>
                </c:pt>
                <c:pt idx="11917">
                  <c:v>299.48280399999999</c:v>
                </c:pt>
                <c:pt idx="11918">
                  <c:v>299.824972</c:v>
                </c:pt>
                <c:pt idx="11919">
                  <c:v>299.58488599999998</c:v>
                </c:pt>
                <c:pt idx="11920">
                  <c:v>299.80889100000002</c:v>
                </c:pt>
                <c:pt idx="11921">
                  <c:v>299.93835899999999</c:v>
                </c:pt>
                <c:pt idx="11922">
                  <c:v>299.84554900000001</c:v>
                </c:pt>
                <c:pt idx="11923">
                  <c:v>300.00590999999997</c:v>
                </c:pt>
                <c:pt idx="11924">
                  <c:v>299.80849999999998</c:v>
                </c:pt>
                <c:pt idx="11925">
                  <c:v>299.64408800000001</c:v>
                </c:pt>
                <c:pt idx="11926">
                  <c:v>299.94763</c:v>
                </c:pt>
                <c:pt idx="11927">
                  <c:v>299.80248799999998</c:v>
                </c:pt>
                <c:pt idx="11928">
                  <c:v>300.046449</c:v>
                </c:pt>
                <c:pt idx="11929">
                  <c:v>299.57024699999999</c:v>
                </c:pt>
                <c:pt idx="11930">
                  <c:v>300.11452700000001</c:v>
                </c:pt>
                <c:pt idx="11931">
                  <c:v>299.79817600000001</c:v>
                </c:pt>
                <c:pt idx="11932">
                  <c:v>299.86200600000001</c:v>
                </c:pt>
                <c:pt idx="11933">
                  <c:v>300.37707399999999</c:v>
                </c:pt>
                <c:pt idx="11934">
                  <c:v>300.22750200000002</c:v>
                </c:pt>
                <c:pt idx="11935">
                  <c:v>299.89542699999998</c:v>
                </c:pt>
                <c:pt idx="11936">
                  <c:v>299.83919900000001</c:v>
                </c:pt>
                <c:pt idx="11937">
                  <c:v>300.03296</c:v>
                </c:pt>
                <c:pt idx="11938">
                  <c:v>300.58769999999998</c:v>
                </c:pt>
                <c:pt idx="11939">
                  <c:v>299.951548</c:v>
                </c:pt>
                <c:pt idx="11940">
                  <c:v>300.15033899999997</c:v>
                </c:pt>
                <c:pt idx="11941">
                  <c:v>300.36985800000002</c:v>
                </c:pt>
                <c:pt idx="11942">
                  <c:v>299.95901300000003</c:v>
                </c:pt>
                <c:pt idx="11943">
                  <c:v>300.359261</c:v>
                </c:pt>
                <c:pt idx="11944">
                  <c:v>300.26289000000003</c:v>
                </c:pt>
                <c:pt idx="11945">
                  <c:v>299.992411</c:v>
                </c:pt>
                <c:pt idx="11946">
                  <c:v>300.040684</c:v>
                </c:pt>
                <c:pt idx="11947">
                  <c:v>300.01626800000003</c:v>
                </c:pt>
                <c:pt idx="11948">
                  <c:v>300.27358900000002</c:v>
                </c:pt>
                <c:pt idx="11949">
                  <c:v>300.00123500000001</c:v>
                </c:pt>
                <c:pt idx="11950">
                  <c:v>300.549665</c:v>
                </c:pt>
                <c:pt idx="11951">
                  <c:v>300.54458899999997</c:v>
                </c:pt>
                <c:pt idx="11952">
                  <c:v>300.09265199999999</c:v>
                </c:pt>
                <c:pt idx="11953">
                  <c:v>300.179103</c:v>
                </c:pt>
                <c:pt idx="11954">
                  <c:v>300.52309400000001</c:v>
                </c:pt>
                <c:pt idx="11955">
                  <c:v>300.54161099999999</c:v>
                </c:pt>
                <c:pt idx="11956">
                  <c:v>300.60061300000001</c:v>
                </c:pt>
                <c:pt idx="11957">
                  <c:v>300.30481800000001</c:v>
                </c:pt>
                <c:pt idx="11958">
                  <c:v>300.73109399999998</c:v>
                </c:pt>
                <c:pt idx="11959">
                  <c:v>300.39765899999998</c:v>
                </c:pt>
                <c:pt idx="11960">
                  <c:v>300.91955000000002</c:v>
                </c:pt>
                <c:pt idx="11961">
                  <c:v>300.79179299999998</c:v>
                </c:pt>
                <c:pt idx="11962">
                  <c:v>300.892426</c:v>
                </c:pt>
                <c:pt idx="11963">
                  <c:v>300.72739100000001</c:v>
                </c:pt>
                <c:pt idx="11964">
                  <c:v>300.61882800000001</c:v>
                </c:pt>
                <c:pt idx="11965">
                  <c:v>300.92225400000001</c:v>
                </c:pt>
                <c:pt idx="11966">
                  <c:v>301.20232299999998</c:v>
                </c:pt>
                <c:pt idx="11967">
                  <c:v>301.00193200000001</c:v>
                </c:pt>
                <c:pt idx="11968">
                  <c:v>301.446101</c:v>
                </c:pt>
                <c:pt idx="11969">
                  <c:v>300.83092799999997</c:v>
                </c:pt>
                <c:pt idx="11970">
                  <c:v>301.30282099999999</c:v>
                </c:pt>
                <c:pt idx="11971">
                  <c:v>301.143079</c:v>
                </c:pt>
                <c:pt idx="11972">
                  <c:v>301.37394499999999</c:v>
                </c:pt>
                <c:pt idx="11973">
                  <c:v>301.36089500000003</c:v>
                </c:pt>
                <c:pt idx="11974">
                  <c:v>301.24229800000001</c:v>
                </c:pt>
                <c:pt idx="11975">
                  <c:v>301.48667699999999</c:v>
                </c:pt>
                <c:pt idx="11976">
                  <c:v>301.173452</c:v>
                </c:pt>
                <c:pt idx="11977">
                  <c:v>301.204002</c:v>
                </c:pt>
                <c:pt idx="11978">
                  <c:v>301.16740700000003</c:v>
                </c:pt>
                <c:pt idx="11979">
                  <c:v>301.11470000000003</c:v>
                </c:pt>
                <c:pt idx="11980">
                  <c:v>301.38416100000001</c:v>
                </c:pt>
                <c:pt idx="11981">
                  <c:v>301.68561799999998</c:v>
                </c:pt>
                <c:pt idx="11982">
                  <c:v>301.42667999999998</c:v>
                </c:pt>
                <c:pt idx="11983">
                  <c:v>301.42088999999999</c:v>
                </c:pt>
                <c:pt idx="11984">
                  <c:v>300.89505400000002</c:v>
                </c:pt>
                <c:pt idx="11985">
                  <c:v>301.10710699999998</c:v>
                </c:pt>
                <c:pt idx="11986">
                  <c:v>301.34696700000001</c:v>
                </c:pt>
                <c:pt idx="11987">
                  <c:v>301.378266</c:v>
                </c:pt>
                <c:pt idx="11988">
                  <c:v>301.38958600000001</c:v>
                </c:pt>
                <c:pt idx="11989">
                  <c:v>301.14670799999999</c:v>
                </c:pt>
                <c:pt idx="11990">
                  <c:v>301.27907800000003</c:v>
                </c:pt>
                <c:pt idx="11991">
                  <c:v>301.43441999999999</c:v>
                </c:pt>
                <c:pt idx="11992">
                  <c:v>301.51722599999999</c:v>
                </c:pt>
                <c:pt idx="11993">
                  <c:v>301.768372</c:v>
                </c:pt>
                <c:pt idx="11994">
                  <c:v>301.50102900000002</c:v>
                </c:pt>
                <c:pt idx="11995">
                  <c:v>301.96110700000003</c:v>
                </c:pt>
                <c:pt idx="11996">
                  <c:v>301.78467599999999</c:v>
                </c:pt>
                <c:pt idx="11997">
                  <c:v>301.43751200000003</c:v>
                </c:pt>
                <c:pt idx="11998">
                  <c:v>301.35972400000003</c:v>
                </c:pt>
                <c:pt idx="11999">
                  <c:v>301.383757</c:v>
                </c:pt>
                <c:pt idx="12000">
                  <c:v>301.53253899999999</c:v>
                </c:pt>
                <c:pt idx="12001">
                  <c:v>302.06092000000001</c:v>
                </c:pt>
                <c:pt idx="12002">
                  <c:v>301.76814000000002</c:v>
                </c:pt>
                <c:pt idx="12003">
                  <c:v>302.06972400000001</c:v>
                </c:pt>
                <c:pt idx="12004">
                  <c:v>301.84228300000001</c:v>
                </c:pt>
                <c:pt idx="12005">
                  <c:v>301.94937399999998</c:v>
                </c:pt>
                <c:pt idx="12006">
                  <c:v>301.90917100000001</c:v>
                </c:pt>
                <c:pt idx="12007">
                  <c:v>301.75962700000002</c:v>
                </c:pt>
                <c:pt idx="12008">
                  <c:v>302.10929900000002</c:v>
                </c:pt>
                <c:pt idx="12009">
                  <c:v>301.99119300000001</c:v>
                </c:pt>
                <c:pt idx="12010">
                  <c:v>302.11416600000001</c:v>
                </c:pt>
                <c:pt idx="12011">
                  <c:v>301.90885800000001</c:v>
                </c:pt>
                <c:pt idx="12012">
                  <c:v>301.77113800000001</c:v>
                </c:pt>
                <c:pt idx="12013">
                  <c:v>302.08927</c:v>
                </c:pt>
                <c:pt idx="12014">
                  <c:v>301.99377199999998</c:v>
                </c:pt>
                <c:pt idx="12015">
                  <c:v>302.31312100000002</c:v>
                </c:pt>
                <c:pt idx="12016">
                  <c:v>301.92478499999999</c:v>
                </c:pt>
                <c:pt idx="12017">
                  <c:v>301.86298099999999</c:v>
                </c:pt>
                <c:pt idx="12018">
                  <c:v>302.004526</c:v>
                </c:pt>
                <c:pt idx="12019">
                  <c:v>302.01360199999999</c:v>
                </c:pt>
                <c:pt idx="12020">
                  <c:v>302.28196800000001</c:v>
                </c:pt>
                <c:pt idx="12021">
                  <c:v>302.249348</c:v>
                </c:pt>
                <c:pt idx="12022">
                  <c:v>302.10024099999998</c:v>
                </c:pt>
                <c:pt idx="12023">
                  <c:v>302.34346299999999</c:v>
                </c:pt>
                <c:pt idx="12024">
                  <c:v>302.28461800000002</c:v>
                </c:pt>
                <c:pt idx="12025">
                  <c:v>302.31127900000001</c:v>
                </c:pt>
                <c:pt idx="12026">
                  <c:v>302.54311000000001</c:v>
                </c:pt>
                <c:pt idx="12027">
                  <c:v>302.58448499999997</c:v>
                </c:pt>
                <c:pt idx="12028">
                  <c:v>302.38433700000002</c:v>
                </c:pt>
                <c:pt idx="12029">
                  <c:v>302.29651699999999</c:v>
                </c:pt>
                <c:pt idx="12030">
                  <c:v>302.52385299999997</c:v>
                </c:pt>
                <c:pt idx="12031">
                  <c:v>302.53554700000001</c:v>
                </c:pt>
                <c:pt idx="12032">
                  <c:v>302.29275000000001</c:v>
                </c:pt>
                <c:pt idx="12033">
                  <c:v>302.72139800000002</c:v>
                </c:pt>
                <c:pt idx="12034">
                  <c:v>302.96392500000002</c:v>
                </c:pt>
                <c:pt idx="12035">
                  <c:v>302.63809600000002</c:v>
                </c:pt>
                <c:pt idx="12036">
                  <c:v>302.54672900000003</c:v>
                </c:pt>
                <c:pt idx="12037">
                  <c:v>302.69443999999999</c:v>
                </c:pt>
                <c:pt idx="12038">
                  <c:v>302.7371</c:v>
                </c:pt>
                <c:pt idx="12039">
                  <c:v>302.760583</c:v>
                </c:pt>
                <c:pt idx="12040">
                  <c:v>302.723929</c:v>
                </c:pt>
                <c:pt idx="12041">
                  <c:v>302.66162000000003</c:v>
                </c:pt>
                <c:pt idx="12042">
                  <c:v>302.83237100000002</c:v>
                </c:pt>
                <c:pt idx="12043">
                  <c:v>302.73866500000003</c:v>
                </c:pt>
                <c:pt idx="12044">
                  <c:v>302.49118900000002</c:v>
                </c:pt>
                <c:pt idx="12045">
                  <c:v>302.723951</c:v>
                </c:pt>
                <c:pt idx="12046">
                  <c:v>302.83049399999999</c:v>
                </c:pt>
                <c:pt idx="12047">
                  <c:v>302.781273</c:v>
                </c:pt>
                <c:pt idx="12048">
                  <c:v>302.82318400000003</c:v>
                </c:pt>
                <c:pt idx="12049">
                  <c:v>303.00684899999999</c:v>
                </c:pt>
                <c:pt idx="12050">
                  <c:v>303.08286199999998</c:v>
                </c:pt>
                <c:pt idx="12051">
                  <c:v>302.93689699999999</c:v>
                </c:pt>
                <c:pt idx="12052">
                  <c:v>303.03107</c:v>
                </c:pt>
                <c:pt idx="12053">
                  <c:v>303.39347700000002</c:v>
                </c:pt>
                <c:pt idx="12054">
                  <c:v>303.15849800000001</c:v>
                </c:pt>
                <c:pt idx="12055">
                  <c:v>303.19238899999999</c:v>
                </c:pt>
                <c:pt idx="12056">
                  <c:v>303.23780399999998</c:v>
                </c:pt>
                <c:pt idx="12057">
                  <c:v>303.18909100000002</c:v>
                </c:pt>
                <c:pt idx="12058">
                  <c:v>303.23440099999999</c:v>
                </c:pt>
                <c:pt idx="12059">
                  <c:v>303.155462</c:v>
                </c:pt>
                <c:pt idx="12060">
                  <c:v>303.18601699999999</c:v>
                </c:pt>
                <c:pt idx="12061">
                  <c:v>303.39619399999998</c:v>
                </c:pt>
                <c:pt idx="12062">
                  <c:v>303.26178499999997</c:v>
                </c:pt>
                <c:pt idx="12063">
                  <c:v>303.36084099999999</c:v>
                </c:pt>
                <c:pt idx="12064">
                  <c:v>303.29578900000001</c:v>
                </c:pt>
                <c:pt idx="12065">
                  <c:v>303.10977100000002</c:v>
                </c:pt>
                <c:pt idx="12066">
                  <c:v>303.36112000000003</c:v>
                </c:pt>
                <c:pt idx="12067">
                  <c:v>303.25696499999998</c:v>
                </c:pt>
                <c:pt idx="12068">
                  <c:v>303.59251999999998</c:v>
                </c:pt>
                <c:pt idx="12069">
                  <c:v>303.42118799999997</c:v>
                </c:pt>
                <c:pt idx="12070">
                  <c:v>303.22090800000001</c:v>
                </c:pt>
                <c:pt idx="12071">
                  <c:v>303.16835099999997</c:v>
                </c:pt>
                <c:pt idx="12072">
                  <c:v>302.98111</c:v>
                </c:pt>
                <c:pt idx="12073">
                  <c:v>303.06699099999997</c:v>
                </c:pt>
                <c:pt idx="12074">
                  <c:v>303.28715899999997</c:v>
                </c:pt>
                <c:pt idx="12075">
                  <c:v>303.16761000000002</c:v>
                </c:pt>
                <c:pt idx="12076">
                  <c:v>303.325737</c:v>
                </c:pt>
                <c:pt idx="12077">
                  <c:v>303.25564800000001</c:v>
                </c:pt>
                <c:pt idx="12078">
                  <c:v>303.60038200000002</c:v>
                </c:pt>
                <c:pt idx="12079">
                  <c:v>303.43206500000002</c:v>
                </c:pt>
                <c:pt idx="12080">
                  <c:v>303.47054700000001</c:v>
                </c:pt>
                <c:pt idx="12081">
                  <c:v>303.80555299999997</c:v>
                </c:pt>
                <c:pt idx="12082">
                  <c:v>303.75481000000002</c:v>
                </c:pt>
                <c:pt idx="12083">
                  <c:v>303.43429200000003</c:v>
                </c:pt>
                <c:pt idx="12084">
                  <c:v>303.57391999999999</c:v>
                </c:pt>
                <c:pt idx="12085">
                  <c:v>303.857618</c:v>
                </c:pt>
                <c:pt idx="12086">
                  <c:v>304.01331800000003</c:v>
                </c:pt>
                <c:pt idx="12087">
                  <c:v>303.83187199999998</c:v>
                </c:pt>
                <c:pt idx="12088">
                  <c:v>304.05025499999999</c:v>
                </c:pt>
                <c:pt idx="12089">
                  <c:v>303.81859500000002</c:v>
                </c:pt>
                <c:pt idx="12090">
                  <c:v>304.00637</c:v>
                </c:pt>
                <c:pt idx="12091">
                  <c:v>303.81343800000002</c:v>
                </c:pt>
                <c:pt idx="12092">
                  <c:v>304.14467100000002</c:v>
                </c:pt>
                <c:pt idx="12093">
                  <c:v>304.13319100000001</c:v>
                </c:pt>
                <c:pt idx="12094">
                  <c:v>304.21669300000002</c:v>
                </c:pt>
                <c:pt idx="12095">
                  <c:v>304.30596300000002</c:v>
                </c:pt>
                <c:pt idx="12096">
                  <c:v>303.95826099999999</c:v>
                </c:pt>
                <c:pt idx="12097">
                  <c:v>303.98946100000001</c:v>
                </c:pt>
                <c:pt idx="12098">
                  <c:v>304.72192999999999</c:v>
                </c:pt>
                <c:pt idx="12099">
                  <c:v>304.34857599999998</c:v>
                </c:pt>
                <c:pt idx="12100">
                  <c:v>303.84472099999999</c:v>
                </c:pt>
                <c:pt idx="12101">
                  <c:v>304.44340599999998</c:v>
                </c:pt>
                <c:pt idx="12102">
                  <c:v>304.048587</c:v>
                </c:pt>
                <c:pt idx="12103">
                  <c:v>304.53634599999998</c:v>
                </c:pt>
                <c:pt idx="12104">
                  <c:v>304.27178300000003</c:v>
                </c:pt>
                <c:pt idx="12105">
                  <c:v>304.12260099999997</c:v>
                </c:pt>
                <c:pt idx="12106">
                  <c:v>304.41753899999998</c:v>
                </c:pt>
                <c:pt idx="12107">
                  <c:v>304.19295799999998</c:v>
                </c:pt>
                <c:pt idx="12108">
                  <c:v>304.505652</c:v>
                </c:pt>
                <c:pt idx="12109">
                  <c:v>304.36461400000002</c:v>
                </c:pt>
                <c:pt idx="12110">
                  <c:v>304.482257</c:v>
                </c:pt>
                <c:pt idx="12111">
                  <c:v>304.54160100000001</c:v>
                </c:pt>
                <c:pt idx="12112">
                  <c:v>304.38739600000002</c:v>
                </c:pt>
                <c:pt idx="12113">
                  <c:v>304.70464299999998</c:v>
                </c:pt>
                <c:pt idx="12114">
                  <c:v>304.71354600000001</c:v>
                </c:pt>
                <c:pt idx="12115">
                  <c:v>304.50366500000001</c:v>
                </c:pt>
                <c:pt idx="12116">
                  <c:v>304.58181400000001</c:v>
                </c:pt>
                <c:pt idx="12117">
                  <c:v>304.44275399999998</c:v>
                </c:pt>
                <c:pt idx="12118">
                  <c:v>305.03409399999998</c:v>
                </c:pt>
                <c:pt idx="12119">
                  <c:v>305.02599500000002</c:v>
                </c:pt>
                <c:pt idx="12120">
                  <c:v>304.85478999999998</c:v>
                </c:pt>
                <c:pt idx="12121">
                  <c:v>305.011324</c:v>
                </c:pt>
                <c:pt idx="12122">
                  <c:v>305.00309900000002</c:v>
                </c:pt>
                <c:pt idx="12123">
                  <c:v>304.74843099999998</c:v>
                </c:pt>
                <c:pt idx="12124">
                  <c:v>305.17400700000002</c:v>
                </c:pt>
                <c:pt idx="12125">
                  <c:v>304.887</c:v>
                </c:pt>
                <c:pt idx="12126">
                  <c:v>304.83110399999998</c:v>
                </c:pt>
                <c:pt idx="12127">
                  <c:v>304.92692299999999</c:v>
                </c:pt>
                <c:pt idx="12128">
                  <c:v>305.28088000000002</c:v>
                </c:pt>
                <c:pt idx="12129">
                  <c:v>305.11393800000002</c:v>
                </c:pt>
                <c:pt idx="12130">
                  <c:v>304.84677900000003</c:v>
                </c:pt>
                <c:pt idx="12131">
                  <c:v>305.43098600000002</c:v>
                </c:pt>
                <c:pt idx="12132">
                  <c:v>304.70097199999998</c:v>
                </c:pt>
                <c:pt idx="12133">
                  <c:v>305.26591200000001</c:v>
                </c:pt>
                <c:pt idx="12134">
                  <c:v>305.18069200000002</c:v>
                </c:pt>
                <c:pt idx="12135">
                  <c:v>305.21022199999999</c:v>
                </c:pt>
                <c:pt idx="12136">
                  <c:v>305.21869500000003</c:v>
                </c:pt>
                <c:pt idx="12137">
                  <c:v>305.205265</c:v>
                </c:pt>
                <c:pt idx="12138">
                  <c:v>305.195447</c:v>
                </c:pt>
                <c:pt idx="12139">
                  <c:v>305.08924500000001</c:v>
                </c:pt>
                <c:pt idx="12140">
                  <c:v>305.21984900000001</c:v>
                </c:pt>
                <c:pt idx="12141">
                  <c:v>305.055162</c:v>
                </c:pt>
                <c:pt idx="12142">
                  <c:v>304.78742099999999</c:v>
                </c:pt>
                <c:pt idx="12143">
                  <c:v>305.261325</c:v>
                </c:pt>
                <c:pt idx="12144">
                  <c:v>305.33166899999998</c:v>
                </c:pt>
                <c:pt idx="12145">
                  <c:v>305.50582800000001</c:v>
                </c:pt>
                <c:pt idx="12146">
                  <c:v>305.53392600000001</c:v>
                </c:pt>
                <c:pt idx="12147">
                  <c:v>305.76855899999998</c:v>
                </c:pt>
                <c:pt idx="12148">
                  <c:v>305.75127800000001</c:v>
                </c:pt>
                <c:pt idx="12149">
                  <c:v>305.93507899999997</c:v>
                </c:pt>
                <c:pt idx="12150">
                  <c:v>305.64155699999998</c:v>
                </c:pt>
                <c:pt idx="12151">
                  <c:v>305.89935200000002</c:v>
                </c:pt>
                <c:pt idx="12152">
                  <c:v>305.48805299999998</c:v>
                </c:pt>
                <c:pt idx="12153">
                  <c:v>305.77729499999998</c:v>
                </c:pt>
                <c:pt idx="12154">
                  <c:v>305.34499</c:v>
                </c:pt>
                <c:pt idx="12155">
                  <c:v>305.47457100000003</c:v>
                </c:pt>
                <c:pt idx="12156">
                  <c:v>305.509434</c:v>
                </c:pt>
                <c:pt idx="12157">
                  <c:v>305.54303399999998</c:v>
                </c:pt>
                <c:pt idx="12158">
                  <c:v>305.71213899999998</c:v>
                </c:pt>
                <c:pt idx="12159">
                  <c:v>305.49041599999998</c:v>
                </c:pt>
                <c:pt idx="12160">
                  <c:v>305.53517099999999</c:v>
                </c:pt>
                <c:pt idx="12161">
                  <c:v>306.03150599999998</c:v>
                </c:pt>
                <c:pt idx="12162">
                  <c:v>305.65819900000002</c:v>
                </c:pt>
                <c:pt idx="12163">
                  <c:v>305.75349499999999</c:v>
                </c:pt>
                <c:pt idx="12164">
                  <c:v>305.82234999999997</c:v>
                </c:pt>
                <c:pt idx="12165">
                  <c:v>305.76064700000001</c:v>
                </c:pt>
                <c:pt idx="12166">
                  <c:v>306.061868</c:v>
                </c:pt>
                <c:pt idx="12167">
                  <c:v>305.75523399999997</c:v>
                </c:pt>
                <c:pt idx="12168">
                  <c:v>305.809617</c:v>
                </c:pt>
                <c:pt idx="12169">
                  <c:v>305.938557</c:v>
                </c:pt>
                <c:pt idx="12170">
                  <c:v>306.00229000000002</c:v>
                </c:pt>
                <c:pt idx="12171">
                  <c:v>305.95590299999998</c:v>
                </c:pt>
                <c:pt idx="12172">
                  <c:v>305.88441599999999</c:v>
                </c:pt>
                <c:pt idx="12173">
                  <c:v>306.08839999999998</c:v>
                </c:pt>
                <c:pt idx="12174">
                  <c:v>306.12492200000003</c:v>
                </c:pt>
                <c:pt idx="12175">
                  <c:v>305.86242099999998</c:v>
                </c:pt>
                <c:pt idx="12176">
                  <c:v>306.285078</c:v>
                </c:pt>
                <c:pt idx="12177">
                  <c:v>306.22212200000001</c:v>
                </c:pt>
                <c:pt idx="12178">
                  <c:v>306.22040199999998</c:v>
                </c:pt>
                <c:pt idx="12179">
                  <c:v>306.02981399999999</c:v>
                </c:pt>
                <c:pt idx="12180">
                  <c:v>305.94193899999999</c:v>
                </c:pt>
                <c:pt idx="12181">
                  <c:v>306.74737900000002</c:v>
                </c:pt>
                <c:pt idx="12182">
                  <c:v>306.48492800000002</c:v>
                </c:pt>
                <c:pt idx="12183">
                  <c:v>306.44989399999997</c:v>
                </c:pt>
                <c:pt idx="12184">
                  <c:v>306.18568399999998</c:v>
                </c:pt>
                <c:pt idx="12185">
                  <c:v>306.265378</c:v>
                </c:pt>
                <c:pt idx="12186">
                  <c:v>306.39288399999998</c:v>
                </c:pt>
                <c:pt idx="12187">
                  <c:v>306.44931000000003</c:v>
                </c:pt>
                <c:pt idx="12188">
                  <c:v>306.63805400000001</c:v>
                </c:pt>
                <c:pt idx="12189">
                  <c:v>306.35340400000001</c:v>
                </c:pt>
                <c:pt idx="12190">
                  <c:v>306.42333000000002</c:v>
                </c:pt>
                <c:pt idx="12191">
                  <c:v>306.59873599999997</c:v>
                </c:pt>
                <c:pt idx="12192">
                  <c:v>306.28045800000001</c:v>
                </c:pt>
                <c:pt idx="12193">
                  <c:v>306.65347300000002</c:v>
                </c:pt>
                <c:pt idx="12194">
                  <c:v>306.53922299999999</c:v>
                </c:pt>
                <c:pt idx="12195">
                  <c:v>306.32650100000001</c:v>
                </c:pt>
                <c:pt idx="12196">
                  <c:v>306.57002599999998</c:v>
                </c:pt>
                <c:pt idx="12197">
                  <c:v>306.85070400000001</c:v>
                </c:pt>
                <c:pt idx="12198">
                  <c:v>306.90207600000002</c:v>
                </c:pt>
                <c:pt idx="12199">
                  <c:v>306.53012699999999</c:v>
                </c:pt>
                <c:pt idx="12200">
                  <c:v>306.72775200000001</c:v>
                </c:pt>
                <c:pt idx="12201">
                  <c:v>307.16997199999997</c:v>
                </c:pt>
                <c:pt idx="12202">
                  <c:v>306.63610699999998</c:v>
                </c:pt>
                <c:pt idx="12203">
                  <c:v>306.91695299999998</c:v>
                </c:pt>
                <c:pt idx="12204">
                  <c:v>306.49873100000002</c:v>
                </c:pt>
                <c:pt idx="12205">
                  <c:v>306.64883400000002</c:v>
                </c:pt>
                <c:pt idx="12206">
                  <c:v>307.031612</c:v>
                </c:pt>
                <c:pt idx="12207">
                  <c:v>307.081681</c:v>
                </c:pt>
                <c:pt idx="12208">
                  <c:v>306.869438</c:v>
                </c:pt>
                <c:pt idx="12209">
                  <c:v>306.82152300000001</c:v>
                </c:pt>
                <c:pt idx="12210">
                  <c:v>306.81724600000001</c:v>
                </c:pt>
                <c:pt idx="12211">
                  <c:v>307.19964099999999</c:v>
                </c:pt>
                <c:pt idx="12212">
                  <c:v>306.900983</c:v>
                </c:pt>
                <c:pt idx="12213">
                  <c:v>307.00216999999998</c:v>
                </c:pt>
                <c:pt idx="12214">
                  <c:v>307.20412599999997</c:v>
                </c:pt>
                <c:pt idx="12215">
                  <c:v>306.77321799999999</c:v>
                </c:pt>
                <c:pt idx="12216">
                  <c:v>307.29552200000001</c:v>
                </c:pt>
                <c:pt idx="12217">
                  <c:v>306.84096599999998</c:v>
                </c:pt>
                <c:pt idx="12218">
                  <c:v>307.025125</c:v>
                </c:pt>
                <c:pt idx="12219">
                  <c:v>306.90385800000001</c:v>
                </c:pt>
                <c:pt idx="12220">
                  <c:v>306.97276799999997</c:v>
                </c:pt>
                <c:pt idx="12221">
                  <c:v>307.29128600000001</c:v>
                </c:pt>
                <c:pt idx="12222">
                  <c:v>307.304439</c:v>
                </c:pt>
                <c:pt idx="12223">
                  <c:v>307.32124199999998</c:v>
                </c:pt>
                <c:pt idx="12224">
                  <c:v>307.63823200000002</c:v>
                </c:pt>
                <c:pt idx="12225">
                  <c:v>307.27484199999998</c:v>
                </c:pt>
                <c:pt idx="12226">
                  <c:v>307.62466999999998</c:v>
                </c:pt>
                <c:pt idx="12227">
                  <c:v>307.36037099999999</c:v>
                </c:pt>
                <c:pt idx="12228">
                  <c:v>307.67665499999998</c:v>
                </c:pt>
                <c:pt idx="12229">
                  <c:v>307.55280399999998</c:v>
                </c:pt>
                <c:pt idx="12230">
                  <c:v>307.41419200000001</c:v>
                </c:pt>
                <c:pt idx="12231">
                  <c:v>307.920658</c:v>
                </c:pt>
                <c:pt idx="12232">
                  <c:v>307.25859100000002</c:v>
                </c:pt>
                <c:pt idx="12233">
                  <c:v>307.46149000000003</c:v>
                </c:pt>
                <c:pt idx="12234">
                  <c:v>307.68643500000002</c:v>
                </c:pt>
                <c:pt idx="12235">
                  <c:v>307.74204099999997</c:v>
                </c:pt>
                <c:pt idx="12236">
                  <c:v>307.68019600000002</c:v>
                </c:pt>
                <c:pt idx="12237">
                  <c:v>307.77734800000002</c:v>
                </c:pt>
                <c:pt idx="12238">
                  <c:v>307.45446700000002</c:v>
                </c:pt>
                <c:pt idx="12239">
                  <c:v>307.352439</c:v>
                </c:pt>
                <c:pt idx="12240">
                  <c:v>307.24457699999999</c:v>
                </c:pt>
                <c:pt idx="12241">
                  <c:v>307.75697200000002</c:v>
                </c:pt>
                <c:pt idx="12242">
                  <c:v>307.73234000000002</c:v>
                </c:pt>
                <c:pt idx="12243">
                  <c:v>307.76915700000001</c:v>
                </c:pt>
                <c:pt idx="12244">
                  <c:v>307.75965400000001</c:v>
                </c:pt>
                <c:pt idx="12245">
                  <c:v>307.90849200000002</c:v>
                </c:pt>
                <c:pt idx="12246">
                  <c:v>308.08438000000001</c:v>
                </c:pt>
                <c:pt idx="12247">
                  <c:v>307.895107</c:v>
                </c:pt>
                <c:pt idx="12248">
                  <c:v>307.82314200000002</c:v>
                </c:pt>
                <c:pt idx="12249">
                  <c:v>307.71944300000001</c:v>
                </c:pt>
                <c:pt idx="12250">
                  <c:v>307.332853</c:v>
                </c:pt>
                <c:pt idx="12251">
                  <c:v>307.83466299999998</c:v>
                </c:pt>
                <c:pt idx="12252">
                  <c:v>307.89474999999999</c:v>
                </c:pt>
                <c:pt idx="12253">
                  <c:v>308.09064000000001</c:v>
                </c:pt>
                <c:pt idx="12254">
                  <c:v>308.00217400000002</c:v>
                </c:pt>
                <c:pt idx="12255">
                  <c:v>308.10434600000002</c:v>
                </c:pt>
                <c:pt idx="12256">
                  <c:v>308.31380200000001</c:v>
                </c:pt>
                <c:pt idx="12257">
                  <c:v>307.86765600000001</c:v>
                </c:pt>
                <c:pt idx="12258">
                  <c:v>308.15756800000003</c:v>
                </c:pt>
                <c:pt idx="12259">
                  <c:v>308.44744500000002</c:v>
                </c:pt>
                <c:pt idx="12260">
                  <c:v>308.08403600000003</c:v>
                </c:pt>
                <c:pt idx="12261">
                  <c:v>308.44634000000002</c:v>
                </c:pt>
                <c:pt idx="12262">
                  <c:v>307.87821000000002</c:v>
                </c:pt>
                <c:pt idx="12263">
                  <c:v>308.27862399999998</c:v>
                </c:pt>
                <c:pt idx="12264">
                  <c:v>308.48120599999999</c:v>
                </c:pt>
                <c:pt idx="12265">
                  <c:v>308.52778899999998</c:v>
                </c:pt>
                <c:pt idx="12266">
                  <c:v>308.47454499999998</c:v>
                </c:pt>
                <c:pt idx="12267">
                  <c:v>307.96692100000001</c:v>
                </c:pt>
                <c:pt idx="12268">
                  <c:v>308.20884000000001</c:v>
                </c:pt>
                <c:pt idx="12269">
                  <c:v>308.53817400000003</c:v>
                </c:pt>
                <c:pt idx="12270">
                  <c:v>308.53425299999998</c:v>
                </c:pt>
                <c:pt idx="12271">
                  <c:v>308.11128400000001</c:v>
                </c:pt>
                <c:pt idx="12272">
                  <c:v>308.27906999999999</c:v>
                </c:pt>
                <c:pt idx="12273">
                  <c:v>308.07315599999998</c:v>
                </c:pt>
                <c:pt idx="12274">
                  <c:v>308.40557699999999</c:v>
                </c:pt>
                <c:pt idx="12275">
                  <c:v>308.62799699999999</c:v>
                </c:pt>
                <c:pt idx="12276">
                  <c:v>308.66758700000003</c:v>
                </c:pt>
                <c:pt idx="12277">
                  <c:v>308.42432000000002</c:v>
                </c:pt>
                <c:pt idx="12278">
                  <c:v>308.379885</c:v>
                </c:pt>
                <c:pt idx="12279">
                  <c:v>308.33484199999998</c:v>
                </c:pt>
                <c:pt idx="12280">
                  <c:v>308.240137</c:v>
                </c:pt>
                <c:pt idx="12281">
                  <c:v>308.71169099999997</c:v>
                </c:pt>
                <c:pt idx="12282">
                  <c:v>308.591632</c:v>
                </c:pt>
                <c:pt idx="12283">
                  <c:v>308.28082599999999</c:v>
                </c:pt>
                <c:pt idx="12284">
                  <c:v>308.30231800000001</c:v>
                </c:pt>
                <c:pt idx="12285">
                  <c:v>308.43954300000001</c:v>
                </c:pt>
                <c:pt idx="12286">
                  <c:v>308.42599899999999</c:v>
                </c:pt>
                <c:pt idx="12287">
                  <c:v>308.76137799999998</c:v>
                </c:pt>
                <c:pt idx="12288">
                  <c:v>308.71548799999999</c:v>
                </c:pt>
                <c:pt idx="12289">
                  <c:v>308.87553100000002</c:v>
                </c:pt>
                <c:pt idx="12290">
                  <c:v>308.315583</c:v>
                </c:pt>
                <c:pt idx="12291">
                  <c:v>308.66469499999999</c:v>
                </c:pt>
                <c:pt idx="12292">
                  <c:v>308.50466499999999</c:v>
                </c:pt>
                <c:pt idx="12293">
                  <c:v>308.72537499999999</c:v>
                </c:pt>
                <c:pt idx="12294">
                  <c:v>308.96821</c:v>
                </c:pt>
                <c:pt idx="12295">
                  <c:v>309.11375299999997</c:v>
                </c:pt>
                <c:pt idx="12296">
                  <c:v>309.45637900000003</c:v>
                </c:pt>
                <c:pt idx="12297">
                  <c:v>309.28390999999999</c:v>
                </c:pt>
                <c:pt idx="12298">
                  <c:v>309.14845200000002</c:v>
                </c:pt>
                <c:pt idx="12299">
                  <c:v>309.170098</c:v>
                </c:pt>
                <c:pt idx="12300">
                  <c:v>308.88784600000002</c:v>
                </c:pt>
                <c:pt idx="12301">
                  <c:v>309.340079</c:v>
                </c:pt>
                <c:pt idx="12302">
                  <c:v>309.05997100000002</c:v>
                </c:pt>
                <c:pt idx="12303">
                  <c:v>309.19996400000002</c:v>
                </c:pt>
                <c:pt idx="12304">
                  <c:v>309.35527500000001</c:v>
                </c:pt>
                <c:pt idx="12305">
                  <c:v>309.30058400000001</c:v>
                </c:pt>
                <c:pt idx="12306">
                  <c:v>309.83492000000001</c:v>
                </c:pt>
                <c:pt idx="12307">
                  <c:v>309.45843100000002</c:v>
                </c:pt>
                <c:pt idx="12308">
                  <c:v>309.52184099999999</c:v>
                </c:pt>
                <c:pt idx="12309">
                  <c:v>309.85427600000003</c:v>
                </c:pt>
                <c:pt idx="12310">
                  <c:v>309.69588700000003</c:v>
                </c:pt>
                <c:pt idx="12311">
                  <c:v>309.69191999999998</c:v>
                </c:pt>
                <c:pt idx="12312">
                  <c:v>309.68524100000002</c:v>
                </c:pt>
                <c:pt idx="12313">
                  <c:v>309.47085199999998</c:v>
                </c:pt>
                <c:pt idx="12314">
                  <c:v>309.639004</c:v>
                </c:pt>
                <c:pt idx="12315">
                  <c:v>309.57579700000002</c:v>
                </c:pt>
                <c:pt idx="12316">
                  <c:v>309.42102599999998</c:v>
                </c:pt>
                <c:pt idx="12317">
                  <c:v>309.30858899999998</c:v>
                </c:pt>
                <c:pt idx="12318">
                  <c:v>309.47992099999999</c:v>
                </c:pt>
                <c:pt idx="12319">
                  <c:v>309.47223700000001</c:v>
                </c:pt>
                <c:pt idx="12320">
                  <c:v>309.33901500000002</c:v>
                </c:pt>
                <c:pt idx="12321">
                  <c:v>309.31141300000002</c:v>
                </c:pt>
                <c:pt idx="12322">
                  <c:v>309.56979799999999</c:v>
                </c:pt>
                <c:pt idx="12323">
                  <c:v>309.44574799999998</c:v>
                </c:pt>
                <c:pt idx="12324">
                  <c:v>309.84792499999998</c:v>
                </c:pt>
                <c:pt idx="12325">
                  <c:v>310.080039</c:v>
                </c:pt>
                <c:pt idx="12326">
                  <c:v>310.10904900000003</c:v>
                </c:pt>
                <c:pt idx="12327">
                  <c:v>310.11319300000002</c:v>
                </c:pt>
                <c:pt idx="12328">
                  <c:v>310.04751499999998</c:v>
                </c:pt>
                <c:pt idx="12329">
                  <c:v>310.36833000000001</c:v>
                </c:pt>
                <c:pt idx="12330">
                  <c:v>310.00039299999997</c:v>
                </c:pt>
                <c:pt idx="12331">
                  <c:v>310.06052399999999</c:v>
                </c:pt>
                <c:pt idx="12332">
                  <c:v>310.24195800000001</c:v>
                </c:pt>
                <c:pt idx="12333">
                  <c:v>310.24635000000001</c:v>
                </c:pt>
                <c:pt idx="12334">
                  <c:v>310.37184400000001</c:v>
                </c:pt>
                <c:pt idx="12335">
                  <c:v>310.22793999999999</c:v>
                </c:pt>
                <c:pt idx="12336">
                  <c:v>310.294083</c:v>
                </c:pt>
                <c:pt idx="12337">
                  <c:v>310.25478600000002</c:v>
                </c:pt>
                <c:pt idx="12338">
                  <c:v>309.94644399999999</c:v>
                </c:pt>
                <c:pt idx="12339">
                  <c:v>310.23653300000001</c:v>
                </c:pt>
                <c:pt idx="12340">
                  <c:v>310.15034000000003</c:v>
                </c:pt>
                <c:pt idx="12341">
                  <c:v>310.36773199999999</c:v>
                </c:pt>
                <c:pt idx="12342">
                  <c:v>310.47275200000001</c:v>
                </c:pt>
                <c:pt idx="12343">
                  <c:v>310.29853700000001</c:v>
                </c:pt>
                <c:pt idx="12344">
                  <c:v>310.25328999999999</c:v>
                </c:pt>
                <c:pt idx="12345">
                  <c:v>309.863495</c:v>
                </c:pt>
                <c:pt idx="12346">
                  <c:v>310.01291400000002</c:v>
                </c:pt>
                <c:pt idx="12347">
                  <c:v>310.000068</c:v>
                </c:pt>
                <c:pt idx="12348">
                  <c:v>310.01656200000002</c:v>
                </c:pt>
                <c:pt idx="12349">
                  <c:v>310.51101</c:v>
                </c:pt>
                <c:pt idx="12350">
                  <c:v>310.288859</c:v>
                </c:pt>
                <c:pt idx="12351">
                  <c:v>310.44612599999999</c:v>
                </c:pt>
                <c:pt idx="12352">
                  <c:v>310.45307400000002</c:v>
                </c:pt>
                <c:pt idx="12353">
                  <c:v>310.75723599999998</c:v>
                </c:pt>
                <c:pt idx="12354">
                  <c:v>310.72580199999999</c:v>
                </c:pt>
                <c:pt idx="12355">
                  <c:v>310.49717399999997</c:v>
                </c:pt>
                <c:pt idx="12356">
                  <c:v>310.71055999999999</c:v>
                </c:pt>
                <c:pt idx="12357">
                  <c:v>310.77925599999998</c:v>
                </c:pt>
                <c:pt idx="12358">
                  <c:v>310.56169</c:v>
                </c:pt>
                <c:pt idx="12359">
                  <c:v>310.74375900000001</c:v>
                </c:pt>
                <c:pt idx="12360">
                  <c:v>310.66938299999998</c:v>
                </c:pt>
                <c:pt idx="12361">
                  <c:v>310.59692999999999</c:v>
                </c:pt>
                <c:pt idx="12362">
                  <c:v>310.84102300000001</c:v>
                </c:pt>
                <c:pt idx="12363">
                  <c:v>310.99834800000002</c:v>
                </c:pt>
                <c:pt idx="12364">
                  <c:v>311.07196499999998</c:v>
                </c:pt>
                <c:pt idx="12365">
                  <c:v>310.485547</c:v>
                </c:pt>
                <c:pt idx="12366">
                  <c:v>310.90619700000002</c:v>
                </c:pt>
                <c:pt idx="12367">
                  <c:v>311.24557299999998</c:v>
                </c:pt>
                <c:pt idx="12368">
                  <c:v>310.88887799999998</c:v>
                </c:pt>
                <c:pt idx="12369">
                  <c:v>310.95321300000001</c:v>
                </c:pt>
                <c:pt idx="12370">
                  <c:v>310.72887800000001</c:v>
                </c:pt>
                <c:pt idx="12371">
                  <c:v>310.87203599999998</c:v>
                </c:pt>
                <c:pt idx="12372">
                  <c:v>310.80833000000001</c:v>
                </c:pt>
                <c:pt idx="12373">
                  <c:v>311.04710799999998</c:v>
                </c:pt>
                <c:pt idx="12374">
                  <c:v>311.10857299999998</c:v>
                </c:pt>
                <c:pt idx="12375">
                  <c:v>311.11684600000001</c:v>
                </c:pt>
                <c:pt idx="12376">
                  <c:v>311.18847399999999</c:v>
                </c:pt>
                <c:pt idx="12377">
                  <c:v>311.06962600000003</c:v>
                </c:pt>
                <c:pt idx="12378">
                  <c:v>311.156363</c:v>
                </c:pt>
                <c:pt idx="12379">
                  <c:v>311.29317700000001</c:v>
                </c:pt>
                <c:pt idx="12380">
                  <c:v>311.20517699999999</c:v>
                </c:pt>
                <c:pt idx="12381">
                  <c:v>311.03998100000001</c:v>
                </c:pt>
                <c:pt idx="12382">
                  <c:v>311.19190400000002</c:v>
                </c:pt>
                <c:pt idx="12383">
                  <c:v>311.08414399999998</c:v>
                </c:pt>
                <c:pt idx="12384">
                  <c:v>311.31684200000001</c:v>
                </c:pt>
                <c:pt idx="12385">
                  <c:v>310.921785</c:v>
                </c:pt>
                <c:pt idx="12386">
                  <c:v>311.68769099999997</c:v>
                </c:pt>
                <c:pt idx="12387">
                  <c:v>311.36059499999999</c:v>
                </c:pt>
                <c:pt idx="12388">
                  <c:v>311.56210900000002</c:v>
                </c:pt>
                <c:pt idx="12389">
                  <c:v>311.806691</c:v>
                </c:pt>
                <c:pt idx="12390">
                  <c:v>311.706568</c:v>
                </c:pt>
                <c:pt idx="12391">
                  <c:v>311.66762999999997</c:v>
                </c:pt>
                <c:pt idx="12392">
                  <c:v>311.677526</c:v>
                </c:pt>
                <c:pt idx="12393">
                  <c:v>311.61399399999999</c:v>
                </c:pt>
                <c:pt idx="12394">
                  <c:v>311.68489099999999</c:v>
                </c:pt>
                <c:pt idx="12395">
                  <c:v>311.50271099999998</c:v>
                </c:pt>
                <c:pt idx="12396">
                  <c:v>311.71135700000002</c:v>
                </c:pt>
                <c:pt idx="12397">
                  <c:v>311.702899</c:v>
                </c:pt>
                <c:pt idx="12398">
                  <c:v>311.38684699999999</c:v>
                </c:pt>
                <c:pt idx="12399">
                  <c:v>311.82962900000001</c:v>
                </c:pt>
                <c:pt idx="12400">
                  <c:v>311.50390900000002</c:v>
                </c:pt>
                <c:pt idx="12401">
                  <c:v>311.74582199999998</c:v>
                </c:pt>
                <c:pt idx="12402">
                  <c:v>311.59203200000002</c:v>
                </c:pt>
                <c:pt idx="12403">
                  <c:v>311.43356599999998</c:v>
                </c:pt>
                <c:pt idx="12404">
                  <c:v>311.98876000000001</c:v>
                </c:pt>
                <c:pt idx="12405">
                  <c:v>311.48209700000001</c:v>
                </c:pt>
                <c:pt idx="12406">
                  <c:v>311.515038</c:v>
                </c:pt>
                <c:pt idx="12407">
                  <c:v>311.89193599999999</c:v>
                </c:pt>
                <c:pt idx="12408">
                  <c:v>311.75744500000002</c:v>
                </c:pt>
                <c:pt idx="12409">
                  <c:v>311.97557</c:v>
                </c:pt>
                <c:pt idx="12410">
                  <c:v>311.73928100000001</c:v>
                </c:pt>
                <c:pt idx="12411">
                  <c:v>311.90634499999999</c:v>
                </c:pt>
                <c:pt idx="12412">
                  <c:v>312.10399699999999</c:v>
                </c:pt>
                <c:pt idx="12413">
                  <c:v>311.95455700000002</c:v>
                </c:pt>
                <c:pt idx="12414">
                  <c:v>312.42802599999999</c:v>
                </c:pt>
                <c:pt idx="12415">
                  <c:v>312.002387</c:v>
                </c:pt>
                <c:pt idx="12416">
                  <c:v>312.11198899999999</c:v>
                </c:pt>
                <c:pt idx="12417">
                  <c:v>312.04875600000003</c:v>
                </c:pt>
                <c:pt idx="12418">
                  <c:v>311.59248100000002</c:v>
                </c:pt>
                <c:pt idx="12419">
                  <c:v>311.92829699999999</c:v>
                </c:pt>
                <c:pt idx="12420">
                  <c:v>311.64367499999997</c:v>
                </c:pt>
                <c:pt idx="12421">
                  <c:v>312.40451100000001</c:v>
                </c:pt>
                <c:pt idx="12422">
                  <c:v>312.34087</c:v>
                </c:pt>
                <c:pt idx="12423">
                  <c:v>312.36270000000002</c:v>
                </c:pt>
                <c:pt idx="12424">
                  <c:v>312.46688899999998</c:v>
                </c:pt>
                <c:pt idx="12425">
                  <c:v>312.187726</c:v>
                </c:pt>
                <c:pt idx="12426">
                  <c:v>312.59285899999998</c:v>
                </c:pt>
                <c:pt idx="12427">
                  <c:v>312.46852100000001</c:v>
                </c:pt>
                <c:pt idx="12428">
                  <c:v>312.30819000000002</c:v>
                </c:pt>
                <c:pt idx="12429">
                  <c:v>312.53533700000003</c:v>
                </c:pt>
                <c:pt idx="12430">
                  <c:v>312.32295199999999</c:v>
                </c:pt>
                <c:pt idx="12431">
                  <c:v>312.41140799999999</c:v>
                </c:pt>
                <c:pt idx="12432">
                  <c:v>312.338482</c:v>
                </c:pt>
                <c:pt idx="12433">
                  <c:v>312.22645399999999</c:v>
                </c:pt>
                <c:pt idx="12434">
                  <c:v>312.50388299999997</c:v>
                </c:pt>
                <c:pt idx="12435">
                  <c:v>312.126598</c:v>
                </c:pt>
                <c:pt idx="12436">
                  <c:v>312.48576100000002</c:v>
                </c:pt>
                <c:pt idx="12437">
                  <c:v>312.35664000000003</c:v>
                </c:pt>
                <c:pt idx="12438">
                  <c:v>312.52678200000003</c:v>
                </c:pt>
                <c:pt idx="12439">
                  <c:v>312.53025200000002</c:v>
                </c:pt>
                <c:pt idx="12440">
                  <c:v>312.37454300000002</c:v>
                </c:pt>
                <c:pt idx="12441">
                  <c:v>312.54637700000001</c:v>
                </c:pt>
                <c:pt idx="12442">
                  <c:v>312.61850299999998</c:v>
                </c:pt>
                <c:pt idx="12443">
                  <c:v>312.56407000000002</c:v>
                </c:pt>
                <c:pt idx="12444">
                  <c:v>312.95638300000002</c:v>
                </c:pt>
                <c:pt idx="12445">
                  <c:v>312.55082700000003</c:v>
                </c:pt>
                <c:pt idx="12446">
                  <c:v>312.86615599999999</c:v>
                </c:pt>
                <c:pt idx="12447">
                  <c:v>312.92828100000003</c:v>
                </c:pt>
                <c:pt idx="12448">
                  <c:v>312.88901299999998</c:v>
                </c:pt>
                <c:pt idx="12449">
                  <c:v>312.95628799999997</c:v>
                </c:pt>
                <c:pt idx="12450">
                  <c:v>313.19275299999998</c:v>
                </c:pt>
                <c:pt idx="12451">
                  <c:v>313.16466200000002</c:v>
                </c:pt>
                <c:pt idx="12452">
                  <c:v>313.09061000000003</c:v>
                </c:pt>
                <c:pt idx="12453">
                  <c:v>313.23796599999997</c:v>
                </c:pt>
                <c:pt idx="12454">
                  <c:v>313.34286600000001</c:v>
                </c:pt>
                <c:pt idx="12455">
                  <c:v>313.12706200000002</c:v>
                </c:pt>
                <c:pt idx="12456">
                  <c:v>313.12635699999998</c:v>
                </c:pt>
                <c:pt idx="12457">
                  <c:v>313.23522100000002</c:v>
                </c:pt>
                <c:pt idx="12458">
                  <c:v>312.92624499999999</c:v>
                </c:pt>
                <c:pt idx="12459">
                  <c:v>313.124953</c:v>
                </c:pt>
                <c:pt idx="12460">
                  <c:v>312.63412</c:v>
                </c:pt>
                <c:pt idx="12461">
                  <c:v>313.01050500000002</c:v>
                </c:pt>
                <c:pt idx="12462">
                  <c:v>313.60022099999998</c:v>
                </c:pt>
                <c:pt idx="12463">
                  <c:v>313.26873999999998</c:v>
                </c:pt>
                <c:pt idx="12464">
                  <c:v>313.37133599999999</c:v>
                </c:pt>
                <c:pt idx="12465">
                  <c:v>313.21116000000001</c:v>
                </c:pt>
                <c:pt idx="12466">
                  <c:v>313.33842199999998</c:v>
                </c:pt>
                <c:pt idx="12467">
                  <c:v>312.99146300000001</c:v>
                </c:pt>
                <c:pt idx="12468">
                  <c:v>313.13913000000002</c:v>
                </c:pt>
                <c:pt idx="12469">
                  <c:v>313.03524599999997</c:v>
                </c:pt>
                <c:pt idx="12470">
                  <c:v>313.15493199999997</c:v>
                </c:pt>
                <c:pt idx="12471">
                  <c:v>313.34213199999999</c:v>
                </c:pt>
                <c:pt idx="12472">
                  <c:v>313.76884000000001</c:v>
                </c:pt>
                <c:pt idx="12473">
                  <c:v>313.27794699999998</c:v>
                </c:pt>
                <c:pt idx="12474">
                  <c:v>313.58538800000002</c:v>
                </c:pt>
                <c:pt idx="12475">
                  <c:v>313.435406</c:v>
                </c:pt>
                <c:pt idx="12476">
                  <c:v>313.74028600000003</c:v>
                </c:pt>
                <c:pt idx="12477">
                  <c:v>313.94043499999998</c:v>
                </c:pt>
                <c:pt idx="12478">
                  <c:v>313.75854800000002</c:v>
                </c:pt>
                <c:pt idx="12479">
                  <c:v>313.81513799999999</c:v>
                </c:pt>
                <c:pt idx="12480">
                  <c:v>313.652038</c:v>
                </c:pt>
                <c:pt idx="12481">
                  <c:v>313.88463400000001</c:v>
                </c:pt>
                <c:pt idx="12482">
                  <c:v>314.28639900000002</c:v>
                </c:pt>
                <c:pt idx="12483">
                  <c:v>313.79833200000002</c:v>
                </c:pt>
                <c:pt idx="12484">
                  <c:v>314.14613800000001</c:v>
                </c:pt>
                <c:pt idx="12485">
                  <c:v>313.96496999999999</c:v>
                </c:pt>
                <c:pt idx="12486">
                  <c:v>313.98320999999999</c:v>
                </c:pt>
                <c:pt idx="12487">
                  <c:v>313.91447499999998</c:v>
                </c:pt>
                <c:pt idx="12488">
                  <c:v>313.993133</c:v>
                </c:pt>
                <c:pt idx="12489">
                  <c:v>313.93936500000001</c:v>
                </c:pt>
                <c:pt idx="12490">
                  <c:v>313.72309999999999</c:v>
                </c:pt>
                <c:pt idx="12491">
                  <c:v>313.99818099999999</c:v>
                </c:pt>
                <c:pt idx="12492">
                  <c:v>313.97322600000001</c:v>
                </c:pt>
                <c:pt idx="12493">
                  <c:v>314.09417100000002</c:v>
                </c:pt>
                <c:pt idx="12494">
                  <c:v>314.02730000000003</c:v>
                </c:pt>
                <c:pt idx="12495">
                  <c:v>314.00611400000003</c:v>
                </c:pt>
                <c:pt idx="12496">
                  <c:v>314.026703</c:v>
                </c:pt>
                <c:pt idx="12497">
                  <c:v>314.35822200000001</c:v>
                </c:pt>
                <c:pt idx="12498">
                  <c:v>314.167933</c:v>
                </c:pt>
                <c:pt idx="12499">
                  <c:v>314.56904700000001</c:v>
                </c:pt>
                <c:pt idx="12500">
                  <c:v>314.19906800000001</c:v>
                </c:pt>
                <c:pt idx="12501">
                  <c:v>314.24831799999998</c:v>
                </c:pt>
                <c:pt idx="12502">
                  <c:v>314.26200499999999</c:v>
                </c:pt>
                <c:pt idx="12503">
                  <c:v>314.37726600000002</c:v>
                </c:pt>
                <c:pt idx="12504">
                  <c:v>314.64214500000003</c:v>
                </c:pt>
                <c:pt idx="12505">
                  <c:v>314.35080499999998</c:v>
                </c:pt>
                <c:pt idx="12506">
                  <c:v>314.25349</c:v>
                </c:pt>
                <c:pt idx="12507">
                  <c:v>314.33808599999998</c:v>
                </c:pt>
                <c:pt idx="12508">
                  <c:v>314.45176900000001</c:v>
                </c:pt>
                <c:pt idx="12509">
                  <c:v>314.72254099999998</c:v>
                </c:pt>
                <c:pt idx="12510">
                  <c:v>314.42253699999998</c:v>
                </c:pt>
                <c:pt idx="12511">
                  <c:v>314.18208399999997</c:v>
                </c:pt>
                <c:pt idx="12512">
                  <c:v>314.48913700000003</c:v>
                </c:pt>
                <c:pt idx="12513">
                  <c:v>314.44491499999998</c:v>
                </c:pt>
                <c:pt idx="12514">
                  <c:v>314.54243300000002</c:v>
                </c:pt>
                <c:pt idx="12515">
                  <c:v>314.859981</c:v>
                </c:pt>
                <c:pt idx="12516">
                  <c:v>314.96467200000001</c:v>
                </c:pt>
                <c:pt idx="12517">
                  <c:v>314.75774100000001</c:v>
                </c:pt>
                <c:pt idx="12518">
                  <c:v>314.40191199999998</c:v>
                </c:pt>
                <c:pt idx="12519">
                  <c:v>314.670098</c:v>
                </c:pt>
                <c:pt idx="12520">
                  <c:v>314.56273800000002</c:v>
                </c:pt>
                <c:pt idx="12521">
                  <c:v>314.58470599999998</c:v>
                </c:pt>
                <c:pt idx="12522">
                  <c:v>314.77480000000003</c:v>
                </c:pt>
                <c:pt idx="12523">
                  <c:v>314.36768699999999</c:v>
                </c:pt>
                <c:pt idx="12524">
                  <c:v>314.592513</c:v>
                </c:pt>
                <c:pt idx="12525">
                  <c:v>314.68159300000002</c:v>
                </c:pt>
                <c:pt idx="12526">
                  <c:v>314.92569900000001</c:v>
                </c:pt>
                <c:pt idx="12527">
                  <c:v>314.82928199999998</c:v>
                </c:pt>
                <c:pt idx="12528">
                  <c:v>314.67784599999999</c:v>
                </c:pt>
                <c:pt idx="12529">
                  <c:v>315.07975399999998</c:v>
                </c:pt>
                <c:pt idx="12530">
                  <c:v>314.65975100000003</c:v>
                </c:pt>
                <c:pt idx="12531">
                  <c:v>315.02486499999998</c:v>
                </c:pt>
                <c:pt idx="12532">
                  <c:v>315.25336700000003</c:v>
                </c:pt>
                <c:pt idx="12533">
                  <c:v>314.69388800000002</c:v>
                </c:pt>
                <c:pt idx="12534">
                  <c:v>314.73490199999998</c:v>
                </c:pt>
                <c:pt idx="12535">
                  <c:v>314.91211900000002</c:v>
                </c:pt>
                <c:pt idx="12536">
                  <c:v>315.35035399999998</c:v>
                </c:pt>
                <c:pt idx="12537">
                  <c:v>315.34007200000002</c:v>
                </c:pt>
                <c:pt idx="12538">
                  <c:v>315.11156199999999</c:v>
                </c:pt>
                <c:pt idx="12539">
                  <c:v>315.22496699999999</c:v>
                </c:pt>
                <c:pt idx="12540">
                  <c:v>315.263667</c:v>
                </c:pt>
                <c:pt idx="12541">
                  <c:v>315.10851200000002</c:v>
                </c:pt>
                <c:pt idx="12542">
                  <c:v>315.305633</c:v>
                </c:pt>
                <c:pt idx="12543">
                  <c:v>314.98634800000002</c:v>
                </c:pt>
                <c:pt idx="12544">
                  <c:v>315.338975</c:v>
                </c:pt>
                <c:pt idx="12545">
                  <c:v>314.84908799999999</c:v>
                </c:pt>
                <c:pt idx="12546">
                  <c:v>315.21450700000003</c:v>
                </c:pt>
                <c:pt idx="12547">
                  <c:v>315.46944200000002</c:v>
                </c:pt>
                <c:pt idx="12548">
                  <c:v>315.04325299999999</c:v>
                </c:pt>
                <c:pt idx="12549">
                  <c:v>315.19574</c:v>
                </c:pt>
                <c:pt idx="12550">
                  <c:v>315.377273</c:v>
                </c:pt>
                <c:pt idx="12551">
                  <c:v>315.23603400000002</c:v>
                </c:pt>
                <c:pt idx="12552">
                  <c:v>315.557772</c:v>
                </c:pt>
                <c:pt idx="12553">
                  <c:v>315.26712700000002</c:v>
                </c:pt>
                <c:pt idx="12554">
                  <c:v>315.73645800000003</c:v>
                </c:pt>
                <c:pt idx="12555">
                  <c:v>315.80866099999997</c:v>
                </c:pt>
                <c:pt idx="12556">
                  <c:v>315.94506999999999</c:v>
                </c:pt>
                <c:pt idx="12557">
                  <c:v>315.77636000000001</c:v>
                </c:pt>
                <c:pt idx="12558">
                  <c:v>315.71603499999998</c:v>
                </c:pt>
                <c:pt idx="12559">
                  <c:v>315.70916899999997</c:v>
                </c:pt>
                <c:pt idx="12560">
                  <c:v>315.57977099999999</c:v>
                </c:pt>
                <c:pt idx="12561">
                  <c:v>315.54460599999999</c:v>
                </c:pt>
                <c:pt idx="12562">
                  <c:v>315.860345</c:v>
                </c:pt>
                <c:pt idx="12563">
                  <c:v>315.69962700000002</c:v>
                </c:pt>
                <c:pt idx="12564">
                  <c:v>315.81576200000001</c:v>
                </c:pt>
                <c:pt idx="12565">
                  <c:v>315.970707</c:v>
                </c:pt>
                <c:pt idx="12566">
                  <c:v>315.97355800000003</c:v>
                </c:pt>
                <c:pt idx="12567">
                  <c:v>315.84051899999997</c:v>
                </c:pt>
                <c:pt idx="12568">
                  <c:v>315.85795899999999</c:v>
                </c:pt>
                <c:pt idx="12569">
                  <c:v>315.94605200000001</c:v>
                </c:pt>
                <c:pt idx="12570">
                  <c:v>315.96895599999999</c:v>
                </c:pt>
                <c:pt idx="12571">
                  <c:v>315.84379100000001</c:v>
                </c:pt>
                <c:pt idx="12572">
                  <c:v>315.74125099999998</c:v>
                </c:pt>
                <c:pt idx="12573">
                  <c:v>315.77546000000001</c:v>
                </c:pt>
                <c:pt idx="12574">
                  <c:v>316.15795600000001</c:v>
                </c:pt>
                <c:pt idx="12575">
                  <c:v>316.43729300000001</c:v>
                </c:pt>
                <c:pt idx="12576">
                  <c:v>316.56836099999998</c:v>
                </c:pt>
                <c:pt idx="12577">
                  <c:v>316.39416699999998</c:v>
                </c:pt>
                <c:pt idx="12578">
                  <c:v>316.04154399999999</c:v>
                </c:pt>
                <c:pt idx="12579">
                  <c:v>316.22417899999999</c:v>
                </c:pt>
                <c:pt idx="12580">
                  <c:v>316.36021399999998</c:v>
                </c:pt>
                <c:pt idx="12581">
                  <c:v>315.95439099999999</c:v>
                </c:pt>
                <c:pt idx="12582">
                  <c:v>315.966948</c:v>
                </c:pt>
                <c:pt idx="12583">
                  <c:v>315.76171499999998</c:v>
                </c:pt>
                <c:pt idx="12584">
                  <c:v>316.19233000000003</c:v>
                </c:pt>
                <c:pt idx="12585">
                  <c:v>316.45879200000002</c:v>
                </c:pt>
                <c:pt idx="12586">
                  <c:v>316.17993100000001</c:v>
                </c:pt>
                <c:pt idx="12587">
                  <c:v>316.59273999999999</c:v>
                </c:pt>
                <c:pt idx="12588">
                  <c:v>316.29866500000003</c:v>
                </c:pt>
                <c:pt idx="12589">
                  <c:v>316.54536100000001</c:v>
                </c:pt>
                <c:pt idx="12590">
                  <c:v>316.46448700000002</c:v>
                </c:pt>
                <c:pt idx="12591">
                  <c:v>316.28844199999997</c:v>
                </c:pt>
                <c:pt idx="12592">
                  <c:v>316.31782399999997</c:v>
                </c:pt>
                <c:pt idx="12593">
                  <c:v>316.17902199999997</c:v>
                </c:pt>
                <c:pt idx="12594">
                  <c:v>316.74847899999997</c:v>
                </c:pt>
                <c:pt idx="12595">
                  <c:v>316.36510900000002</c:v>
                </c:pt>
                <c:pt idx="12596">
                  <c:v>316.40826499999997</c:v>
                </c:pt>
                <c:pt idx="12597">
                  <c:v>316.74884800000001</c:v>
                </c:pt>
                <c:pt idx="12598">
                  <c:v>316.48624000000001</c:v>
                </c:pt>
                <c:pt idx="12599">
                  <c:v>316.33132000000001</c:v>
                </c:pt>
                <c:pt idx="12600">
                  <c:v>316.48550499999999</c:v>
                </c:pt>
                <c:pt idx="12601">
                  <c:v>316.44766600000003</c:v>
                </c:pt>
                <c:pt idx="12602">
                  <c:v>316.67881299999999</c:v>
                </c:pt>
                <c:pt idx="12603">
                  <c:v>316.64936399999999</c:v>
                </c:pt>
                <c:pt idx="12604">
                  <c:v>316.82521700000001</c:v>
                </c:pt>
                <c:pt idx="12605">
                  <c:v>316.784918</c:v>
                </c:pt>
                <c:pt idx="12606">
                  <c:v>316.88565399999999</c:v>
                </c:pt>
                <c:pt idx="12607">
                  <c:v>316.89475099999999</c:v>
                </c:pt>
                <c:pt idx="12608">
                  <c:v>316.81255099999998</c:v>
                </c:pt>
                <c:pt idx="12609">
                  <c:v>316.86886900000002</c:v>
                </c:pt>
                <c:pt idx="12610">
                  <c:v>316.85871600000002</c:v>
                </c:pt>
                <c:pt idx="12611">
                  <c:v>316.667191</c:v>
                </c:pt>
                <c:pt idx="12612">
                  <c:v>317.17791999999997</c:v>
                </c:pt>
                <c:pt idx="12613">
                  <c:v>317.01072799999997</c:v>
                </c:pt>
                <c:pt idx="12614">
                  <c:v>317.11945300000002</c:v>
                </c:pt>
                <c:pt idx="12615">
                  <c:v>317.26237500000002</c:v>
                </c:pt>
                <c:pt idx="12616">
                  <c:v>317.24849599999999</c:v>
                </c:pt>
                <c:pt idx="12617">
                  <c:v>317.34211399999998</c:v>
                </c:pt>
                <c:pt idx="12618">
                  <c:v>316.862503</c:v>
                </c:pt>
                <c:pt idx="12619">
                  <c:v>316.98488200000003</c:v>
                </c:pt>
                <c:pt idx="12620">
                  <c:v>317.07583499999998</c:v>
                </c:pt>
                <c:pt idx="12621">
                  <c:v>317.08998500000001</c:v>
                </c:pt>
                <c:pt idx="12622">
                  <c:v>317.163253</c:v>
                </c:pt>
                <c:pt idx="12623">
                  <c:v>317.10647399999999</c:v>
                </c:pt>
                <c:pt idx="12624">
                  <c:v>317.61847599999999</c:v>
                </c:pt>
                <c:pt idx="12625">
                  <c:v>317.65930700000001</c:v>
                </c:pt>
                <c:pt idx="12626">
                  <c:v>317.39602200000002</c:v>
                </c:pt>
                <c:pt idx="12627">
                  <c:v>317.26420400000001</c:v>
                </c:pt>
                <c:pt idx="12628">
                  <c:v>317.24041899999997</c:v>
                </c:pt>
                <c:pt idx="12629">
                  <c:v>317.22735399999999</c:v>
                </c:pt>
                <c:pt idx="12630">
                  <c:v>317.42139700000001</c:v>
                </c:pt>
                <c:pt idx="12631">
                  <c:v>317.33260899999999</c:v>
                </c:pt>
                <c:pt idx="12632">
                  <c:v>317.59384899999998</c:v>
                </c:pt>
                <c:pt idx="12633">
                  <c:v>317.10702400000002</c:v>
                </c:pt>
                <c:pt idx="12634">
                  <c:v>317.48906199999999</c:v>
                </c:pt>
                <c:pt idx="12635">
                  <c:v>317.35810500000002</c:v>
                </c:pt>
                <c:pt idx="12636">
                  <c:v>317.278773</c:v>
                </c:pt>
                <c:pt idx="12637">
                  <c:v>317.482505</c:v>
                </c:pt>
                <c:pt idx="12638">
                  <c:v>317.23191600000001</c:v>
                </c:pt>
                <c:pt idx="12639">
                  <c:v>317.45038299999999</c:v>
                </c:pt>
                <c:pt idx="12640">
                  <c:v>317.59734400000002</c:v>
                </c:pt>
                <c:pt idx="12641">
                  <c:v>317.33520900000002</c:v>
                </c:pt>
                <c:pt idx="12642">
                  <c:v>317.49648400000001</c:v>
                </c:pt>
                <c:pt idx="12643">
                  <c:v>317.44393200000002</c:v>
                </c:pt>
                <c:pt idx="12644">
                  <c:v>317.79015700000002</c:v>
                </c:pt>
                <c:pt idx="12645">
                  <c:v>317.63891799999999</c:v>
                </c:pt>
                <c:pt idx="12646">
                  <c:v>317.71358500000002</c:v>
                </c:pt>
                <c:pt idx="12647">
                  <c:v>317.86060700000002</c:v>
                </c:pt>
                <c:pt idx="12648">
                  <c:v>317.68381399999998</c:v>
                </c:pt>
                <c:pt idx="12649">
                  <c:v>317.507991</c:v>
                </c:pt>
                <c:pt idx="12650">
                  <c:v>317.772471</c:v>
                </c:pt>
                <c:pt idx="12651">
                  <c:v>317.90627000000001</c:v>
                </c:pt>
                <c:pt idx="12652">
                  <c:v>318.24797999999998</c:v>
                </c:pt>
                <c:pt idx="12653">
                  <c:v>317.74149599999998</c:v>
                </c:pt>
                <c:pt idx="12654">
                  <c:v>318.08998400000002</c:v>
                </c:pt>
                <c:pt idx="12655">
                  <c:v>317.85056800000001</c:v>
                </c:pt>
                <c:pt idx="12656">
                  <c:v>318.18477300000001</c:v>
                </c:pt>
                <c:pt idx="12657">
                  <c:v>318.24138799999997</c:v>
                </c:pt>
                <c:pt idx="12658">
                  <c:v>318.123786</c:v>
                </c:pt>
                <c:pt idx="12659">
                  <c:v>318.14117900000002</c:v>
                </c:pt>
                <c:pt idx="12660">
                  <c:v>317.96080000000001</c:v>
                </c:pt>
                <c:pt idx="12661">
                  <c:v>318.17936200000003</c:v>
                </c:pt>
                <c:pt idx="12662">
                  <c:v>318.27824800000002</c:v>
                </c:pt>
                <c:pt idx="12663">
                  <c:v>318.30680100000001</c:v>
                </c:pt>
                <c:pt idx="12664">
                  <c:v>318.476811</c:v>
                </c:pt>
                <c:pt idx="12665">
                  <c:v>318.5419</c:v>
                </c:pt>
                <c:pt idx="12666">
                  <c:v>318.22170299999999</c:v>
                </c:pt>
                <c:pt idx="12667">
                  <c:v>318.32293499999997</c:v>
                </c:pt>
                <c:pt idx="12668">
                  <c:v>318.331301</c:v>
                </c:pt>
                <c:pt idx="12669">
                  <c:v>318.65439099999998</c:v>
                </c:pt>
                <c:pt idx="12670">
                  <c:v>318.60740600000003</c:v>
                </c:pt>
                <c:pt idx="12671">
                  <c:v>318.65058099999999</c:v>
                </c:pt>
                <c:pt idx="12672">
                  <c:v>318.91158100000001</c:v>
                </c:pt>
                <c:pt idx="12673">
                  <c:v>318.58066500000001</c:v>
                </c:pt>
                <c:pt idx="12674">
                  <c:v>318.67764299999999</c:v>
                </c:pt>
                <c:pt idx="12675">
                  <c:v>318.90146900000002</c:v>
                </c:pt>
                <c:pt idx="12676">
                  <c:v>318.45343700000001</c:v>
                </c:pt>
                <c:pt idx="12677">
                  <c:v>318.94376299999999</c:v>
                </c:pt>
                <c:pt idx="12678">
                  <c:v>318.314483</c:v>
                </c:pt>
                <c:pt idx="12679">
                  <c:v>318.79413599999998</c:v>
                </c:pt>
                <c:pt idx="12680">
                  <c:v>319.12783300000001</c:v>
                </c:pt>
                <c:pt idx="12681">
                  <c:v>318.65453100000002</c:v>
                </c:pt>
                <c:pt idx="12682">
                  <c:v>319.03052200000002</c:v>
                </c:pt>
                <c:pt idx="12683">
                  <c:v>318.47884099999999</c:v>
                </c:pt>
                <c:pt idx="12684">
                  <c:v>318.758107</c:v>
                </c:pt>
                <c:pt idx="12685">
                  <c:v>318.86189100000001</c:v>
                </c:pt>
                <c:pt idx="12686">
                  <c:v>318.68316399999998</c:v>
                </c:pt>
                <c:pt idx="12687">
                  <c:v>318.78936399999998</c:v>
                </c:pt>
                <c:pt idx="12688">
                  <c:v>318.956481</c:v>
                </c:pt>
                <c:pt idx="12689">
                  <c:v>318.87643200000002</c:v>
                </c:pt>
                <c:pt idx="12690">
                  <c:v>319.28924799999999</c:v>
                </c:pt>
                <c:pt idx="12691">
                  <c:v>319.210397</c:v>
                </c:pt>
                <c:pt idx="12692">
                  <c:v>319.30310200000002</c:v>
                </c:pt>
                <c:pt idx="12693">
                  <c:v>319.13867399999998</c:v>
                </c:pt>
                <c:pt idx="12694">
                  <c:v>319.25211000000002</c:v>
                </c:pt>
                <c:pt idx="12695">
                  <c:v>319.12878499999999</c:v>
                </c:pt>
                <c:pt idx="12696">
                  <c:v>318.98759100000001</c:v>
                </c:pt>
                <c:pt idx="12697">
                  <c:v>319.26011399999999</c:v>
                </c:pt>
                <c:pt idx="12698">
                  <c:v>319.20903199999998</c:v>
                </c:pt>
                <c:pt idx="12699">
                  <c:v>319.21301599999998</c:v>
                </c:pt>
                <c:pt idx="12700">
                  <c:v>319.65864299999998</c:v>
                </c:pt>
                <c:pt idx="12701">
                  <c:v>319.18158799999998</c:v>
                </c:pt>
                <c:pt idx="12702">
                  <c:v>319.43918200000002</c:v>
                </c:pt>
                <c:pt idx="12703">
                  <c:v>319.691553</c:v>
                </c:pt>
                <c:pt idx="12704">
                  <c:v>319.83913799999999</c:v>
                </c:pt>
                <c:pt idx="12705">
                  <c:v>319.74973999999997</c:v>
                </c:pt>
                <c:pt idx="12706">
                  <c:v>319.32525800000002</c:v>
                </c:pt>
                <c:pt idx="12707">
                  <c:v>319.407443</c:v>
                </c:pt>
                <c:pt idx="12708">
                  <c:v>319.59983799999998</c:v>
                </c:pt>
                <c:pt idx="12709">
                  <c:v>319.42076100000003</c:v>
                </c:pt>
                <c:pt idx="12710">
                  <c:v>319.66145799999998</c:v>
                </c:pt>
                <c:pt idx="12711">
                  <c:v>319.37093199999998</c:v>
                </c:pt>
                <c:pt idx="12712">
                  <c:v>319.87881299999998</c:v>
                </c:pt>
                <c:pt idx="12713">
                  <c:v>319.69194299999998</c:v>
                </c:pt>
                <c:pt idx="12714">
                  <c:v>319.73694</c:v>
                </c:pt>
                <c:pt idx="12715">
                  <c:v>319.42358899999999</c:v>
                </c:pt>
                <c:pt idx="12716">
                  <c:v>319.69803200000001</c:v>
                </c:pt>
                <c:pt idx="12717">
                  <c:v>319.890354</c:v>
                </c:pt>
                <c:pt idx="12718">
                  <c:v>319.673542</c:v>
                </c:pt>
                <c:pt idx="12719">
                  <c:v>319.86179900000002</c:v>
                </c:pt>
                <c:pt idx="12720">
                  <c:v>319.54880200000002</c:v>
                </c:pt>
                <c:pt idx="12721">
                  <c:v>319.77123</c:v>
                </c:pt>
                <c:pt idx="12722">
                  <c:v>319.78710699999999</c:v>
                </c:pt>
                <c:pt idx="12723">
                  <c:v>319.323736</c:v>
                </c:pt>
                <c:pt idx="12724">
                  <c:v>319.79657900000001</c:v>
                </c:pt>
                <c:pt idx="12725">
                  <c:v>319.98914000000002</c:v>
                </c:pt>
                <c:pt idx="12726">
                  <c:v>320.06171699999999</c:v>
                </c:pt>
                <c:pt idx="12727">
                  <c:v>319.96668499999998</c:v>
                </c:pt>
                <c:pt idx="12728">
                  <c:v>319.80622499999998</c:v>
                </c:pt>
                <c:pt idx="12729">
                  <c:v>319.96179599999999</c:v>
                </c:pt>
                <c:pt idx="12730">
                  <c:v>319.81679100000002</c:v>
                </c:pt>
                <c:pt idx="12731">
                  <c:v>319.93470600000001</c:v>
                </c:pt>
                <c:pt idx="12732">
                  <c:v>320.22981700000003</c:v>
                </c:pt>
                <c:pt idx="12733">
                  <c:v>319.80146000000002</c:v>
                </c:pt>
                <c:pt idx="12734">
                  <c:v>320.19769600000001</c:v>
                </c:pt>
                <c:pt idx="12735">
                  <c:v>320.090845</c:v>
                </c:pt>
                <c:pt idx="12736">
                  <c:v>319.45504099999999</c:v>
                </c:pt>
                <c:pt idx="12737">
                  <c:v>320.12490400000002</c:v>
                </c:pt>
                <c:pt idx="12738">
                  <c:v>319.93583799999999</c:v>
                </c:pt>
                <c:pt idx="12739">
                  <c:v>320.09221400000001</c:v>
                </c:pt>
                <c:pt idx="12740">
                  <c:v>319.94101699999999</c:v>
                </c:pt>
                <c:pt idx="12741">
                  <c:v>320.12383599999998</c:v>
                </c:pt>
                <c:pt idx="12742">
                  <c:v>320.39250299999998</c:v>
                </c:pt>
                <c:pt idx="12743">
                  <c:v>319.95488499999999</c:v>
                </c:pt>
                <c:pt idx="12744">
                  <c:v>319.90903600000001</c:v>
                </c:pt>
                <c:pt idx="12745">
                  <c:v>320.073871</c:v>
                </c:pt>
                <c:pt idx="12746">
                  <c:v>320.278502</c:v>
                </c:pt>
                <c:pt idx="12747">
                  <c:v>320.134162</c:v>
                </c:pt>
                <c:pt idx="12748">
                  <c:v>319.950626</c:v>
                </c:pt>
                <c:pt idx="12749">
                  <c:v>320.44750699999997</c:v>
                </c:pt>
                <c:pt idx="12750">
                  <c:v>320.59370200000001</c:v>
                </c:pt>
                <c:pt idx="12751">
                  <c:v>320.36497600000001</c:v>
                </c:pt>
                <c:pt idx="12752">
                  <c:v>320.24741999999998</c:v>
                </c:pt>
                <c:pt idx="12753">
                  <c:v>320.25284799999997</c:v>
                </c:pt>
                <c:pt idx="12754">
                  <c:v>320.177212</c:v>
                </c:pt>
                <c:pt idx="12755">
                  <c:v>320.10983299999998</c:v>
                </c:pt>
                <c:pt idx="12756">
                  <c:v>320.20408700000002</c:v>
                </c:pt>
                <c:pt idx="12757">
                  <c:v>320.314392</c:v>
                </c:pt>
                <c:pt idx="12758">
                  <c:v>320.74537700000002</c:v>
                </c:pt>
                <c:pt idx="12759">
                  <c:v>320.66822000000002</c:v>
                </c:pt>
                <c:pt idx="12760">
                  <c:v>320.95349499999998</c:v>
                </c:pt>
                <c:pt idx="12761">
                  <c:v>320.58218900000003</c:v>
                </c:pt>
                <c:pt idx="12762">
                  <c:v>320.78958999999998</c:v>
                </c:pt>
                <c:pt idx="12763">
                  <c:v>320.63399900000002</c:v>
                </c:pt>
                <c:pt idx="12764">
                  <c:v>320.535933</c:v>
                </c:pt>
                <c:pt idx="12765">
                  <c:v>320.532647</c:v>
                </c:pt>
                <c:pt idx="12766">
                  <c:v>320.38629100000003</c:v>
                </c:pt>
                <c:pt idx="12767">
                  <c:v>320.92611399999998</c:v>
                </c:pt>
                <c:pt idx="12768">
                  <c:v>321.00771900000001</c:v>
                </c:pt>
                <c:pt idx="12769">
                  <c:v>320.90884499999999</c:v>
                </c:pt>
                <c:pt idx="12770">
                  <c:v>320.87406299999998</c:v>
                </c:pt>
                <c:pt idx="12771">
                  <c:v>320.91293100000001</c:v>
                </c:pt>
                <c:pt idx="12772">
                  <c:v>321.13434899999999</c:v>
                </c:pt>
                <c:pt idx="12773">
                  <c:v>321.295615</c:v>
                </c:pt>
                <c:pt idx="12774">
                  <c:v>321.01830899999999</c:v>
                </c:pt>
                <c:pt idx="12775">
                  <c:v>320.927483</c:v>
                </c:pt>
                <c:pt idx="12776">
                  <c:v>321.02452599999998</c:v>
                </c:pt>
                <c:pt idx="12777">
                  <c:v>321.40338000000003</c:v>
                </c:pt>
                <c:pt idx="12778">
                  <c:v>321.11155300000001</c:v>
                </c:pt>
                <c:pt idx="12779">
                  <c:v>321.67365100000001</c:v>
                </c:pt>
                <c:pt idx="12780">
                  <c:v>321.82180099999999</c:v>
                </c:pt>
                <c:pt idx="12781">
                  <c:v>321.71658300000001</c:v>
                </c:pt>
                <c:pt idx="12782">
                  <c:v>322.04020700000001</c:v>
                </c:pt>
                <c:pt idx="12783">
                  <c:v>321.78379899999999</c:v>
                </c:pt>
                <c:pt idx="12784">
                  <c:v>321.55872699999998</c:v>
                </c:pt>
                <c:pt idx="12785">
                  <c:v>321.89697899999999</c:v>
                </c:pt>
                <c:pt idx="12786">
                  <c:v>321.93554</c:v>
                </c:pt>
                <c:pt idx="12787">
                  <c:v>321.51763099999999</c:v>
                </c:pt>
                <c:pt idx="12788">
                  <c:v>321.28281299999998</c:v>
                </c:pt>
                <c:pt idx="12789">
                  <c:v>321.19894199999999</c:v>
                </c:pt>
                <c:pt idx="12790">
                  <c:v>321.24965800000001</c:v>
                </c:pt>
                <c:pt idx="12791">
                  <c:v>321.11702400000001</c:v>
                </c:pt>
                <c:pt idx="12792">
                  <c:v>321.654338</c:v>
                </c:pt>
                <c:pt idx="12793">
                  <c:v>321.31595399999998</c:v>
                </c:pt>
                <c:pt idx="12794">
                  <c:v>321.21134999999998</c:v>
                </c:pt>
                <c:pt idx="12795">
                  <c:v>321.30039499999998</c:v>
                </c:pt>
                <c:pt idx="12796">
                  <c:v>321.34372100000002</c:v>
                </c:pt>
                <c:pt idx="12797">
                  <c:v>321.64896800000002</c:v>
                </c:pt>
                <c:pt idx="12798">
                  <c:v>321.60494999999997</c:v>
                </c:pt>
                <c:pt idx="12799">
                  <c:v>321.99558200000001</c:v>
                </c:pt>
                <c:pt idx="12800">
                  <c:v>321.93422299999997</c:v>
                </c:pt>
                <c:pt idx="12801">
                  <c:v>321.739082</c:v>
                </c:pt>
                <c:pt idx="12802">
                  <c:v>322.134274</c:v>
                </c:pt>
                <c:pt idx="12803">
                  <c:v>321.77158500000002</c:v>
                </c:pt>
                <c:pt idx="12804">
                  <c:v>321.73743400000001</c:v>
                </c:pt>
                <c:pt idx="12805">
                  <c:v>322.14554800000002</c:v>
                </c:pt>
                <c:pt idx="12806">
                  <c:v>322.092401</c:v>
                </c:pt>
                <c:pt idx="12807">
                  <c:v>321.96110299999998</c:v>
                </c:pt>
                <c:pt idx="12808">
                  <c:v>321.93862100000001</c:v>
                </c:pt>
                <c:pt idx="12809">
                  <c:v>321.96267</c:v>
                </c:pt>
                <c:pt idx="12810">
                  <c:v>321.71050400000001</c:v>
                </c:pt>
                <c:pt idx="12811">
                  <c:v>321.76099099999999</c:v>
                </c:pt>
                <c:pt idx="12812">
                  <c:v>322.23764399999999</c:v>
                </c:pt>
                <c:pt idx="12813">
                  <c:v>321.78225800000001</c:v>
                </c:pt>
                <c:pt idx="12814">
                  <c:v>321.96967699999999</c:v>
                </c:pt>
                <c:pt idx="12815">
                  <c:v>322.11487099999999</c:v>
                </c:pt>
                <c:pt idx="12816">
                  <c:v>321.97170599999998</c:v>
                </c:pt>
                <c:pt idx="12817">
                  <c:v>322.033343</c:v>
                </c:pt>
                <c:pt idx="12818">
                  <c:v>322.30798199999998</c:v>
                </c:pt>
                <c:pt idx="12819">
                  <c:v>322.09743600000002</c:v>
                </c:pt>
                <c:pt idx="12820">
                  <c:v>322.199816</c:v>
                </c:pt>
                <c:pt idx="12821">
                  <c:v>321.88122299999998</c:v>
                </c:pt>
                <c:pt idx="12822">
                  <c:v>322.439232</c:v>
                </c:pt>
                <c:pt idx="12823">
                  <c:v>322.09787</c:v>
                </c:pt>
                <c:pt idx="12824">
                  <c:v>322.11495100000002</c:v>
                </c:pt>
                <c:pt idx="12825">
                  <c:v>322.46974599999999</c:v>
                </c:pt>
                <c:pt idx="12826">
                  <c:v>322.72605499999997</c:v>
                </c:pt>
                <c:pt idx="12827">
                  <c:v>322.64428099999998</c:v>
                </c:pt>
                <c:pt idx="12828">
                  <c:v>322.64010200000001</c:v>
                </c:pt>
                <c:pt idx="12829">
                  <c:v>322.64557200000002</c:v>
                </c:pt>
                <c:pt idx="12830">
                  <c:v>322.66544499999998</c:v>
                </c:pt>
                <c:pt idx="12831">
                  <c:v>322.462537</c:v>
                </c:pt>
                <c:pt idx="12832">
                  <c:v>322.53718700000002</c:v>
                </c:pt>
                <c:pt idx="12833">
                  <c:v>322.77630299999998</c:v>
                </c:pt>
                <c:pt idx="12834">
                  <c:v>322.50019099999997</c:v>
                </c:pt>
                <c:pt idx="12835">
                  <c:v>322.65314999999998</c:v>
                </c:pt>
                <c:pt idx="12836">
                  <c:v>322.337357</c:v>
                </c:pt>
                <c:pt idx="12837">
                  <c:v>323.04194799999999</c:v>
                </c:pt>
                <c:pt idx="12838">
                  <c:v>322.96267399999999</c:v>
                </c:pt>
                <c:pt idx="12839">
                  <c:v>322.942611</c:v>
                </c:pt>
                <c:pt idx="12840">
                  <c:v>322.75996900000001</c:v>
                </c:pt>
                <c:pt idx="12841">
                  <c:v>322.48508399999997</c:v>
                </c:pt>
                <c:pt idx="12842">
                  <c:v>322.983676</c:v>
                </c:pt>
                <c:pt idx="12843">
                  <c:v>322.86671999999999</c:v>
                </c:pt>
                <c:pt idx="12844">
                  <c:v>322.87354699999997</c:v>
                </c:pt>
                <c:pt idx="12845">
                  <c:v>323.152604</c:v>
                </c:pt>
                <c:pt idx="12846">
                  <c:v>322.82373799999999</c:v>
                </c:pt>
                <c:pt idx="12847">
                  <c:v>322.89668699999999</c:v>
                </c:pt>
                <c:pt idx="12848">
                  <c:v>322.75262099999998</c:v>
                </c:pt>
                <c:pt idx="12849">
                  <c:v>322.79981700000002</c:v>
                </c:pt>
                <c:pt idx="12850">
                  <c:v>323.06077900000003</c:v>
                </c:pt>
                <c:pt idx="12851">
                  <c:v>322.730278</c:v>
                </c:pt>
                <c:pt idx="12852">
                  <c:v>323.17529100000002</c:v>
                </c:pt>
                <c:pt idx="12853">
                  <c:v>323.249527</c:v>
                </c:pt>
                <c:pt idx="12854">
                  <c:v>323.32696499999997</c:v>
                </c:pt>
                <c:pt idx="12855">
                  <c:v>322.99346200000002</c:v>
                </c:pt>
                <c:pt idx="12856">
                  <c:v>323.27557100000001</c:v>
                </c:pt>
                <c:pt idx="12857">
                  <c:v>323.07736499999999</c:v>
                </c:pt>
                <c:pt idx="12858">
                  <c:v>322.99967199999998</c:v>
                </c:pt>
                <c:pt idx="12859">
                  <c:v>323.00131299999998</c:v>
                </c:pt>
                <c:pt idx="12860">
                  <c:v>322.82835599999999</c:v>
                </c:pt>
                <c:pt idx="12861">
                  <c:v>322.66012599999999</c:v>
                </c:pt>
                <c:pt idx="12862">
                  <c:v>323.20052700000002</c:v>
                </c:pt>
                <c:pt idx="12863">
                  <c:v>323.22128099999998</c:v>
                </c:pt>
                <c:pt idx="12864">
                  <c:v>323.40358400000002</c:v>
                </c:pt>
                <c:pt idx="12865">
                  <c:v>323.68937699999998</c:v>
                </c:pt>
                <c:pt idx="12866">
                  <c:v>323.321414</c:v>
                </c:pt>
                <c:pt idx="12867">
                  <c:v>323.29292600000002</c:v>
                </c:pt>
                <c:pt idx="12868">
                  <c:v>323.32253400000002</c:v>
                </c:pt>
                <c:pt idx="12869">
                  <c:v>323.06943999999999</c:v>
                </c:pt>
                <c:pt idx="12870">
                  <c:v>323.45718499999998</c:v>
                </c:pt>
                <c:pt idx="12871">
                  <c:v>323.17738800000001</c:v>
                </c:pt>
                <c:pt idx="12872">
                  <c:v>323.03338500000001</c:v>
                </c:pt>
                <c:pt idx="12873">
                  <c:v>323.303741</c:v>
                </c:pt>
                <c:pt idx="12874">
                  <c:v>323.01552199999998</c:v>
                </c:pt>
                <c:pt idx="12875">
                  <c:v>323.63714399999998</c:v>
                </c:pt>
                <c:pt idx="12876">
                  <c:v>323.58547800000002</c:v>
                </c:pt>
                <c:pt idx="12877">
                  <c:v>323.62598100000002</c:v>
                </c:pt>
                <c:pt idx="12878">
                  <c:v>323.22485</c:v>
                </c:pt>
                <c:pt idx="12879">
                  <c:v>323.46613000000002</c:v>
                </c:pt>
                <c:pt idx="12880">
                  <c:v>323.88531799999998</c:v>
                </c:pt>
                <c:pt idx="12881">
                  <c:v>323.64916299999999</c:v>
                </c:pt>
                <c:pt idx="12882">
                  <c:v>323.56005599999997</c:v>
                </c:pt>
                <c:pt idx="12883">
                  <c:v>323.446934</c:v>
                </c:pt>
                <c:pt idx="12884">
                  <c:v>323.58371099999999</c:v>
                </c:pt>
                <c:pt idx="12885">
                  <c:v>323.78815200000003</c:v>
                </c:pt>
                <c:pt idx="12886">
                  <c:v>323.32422700000001</c:v>
                </c:pt>
                <c:pt idx="12887">
                  <c:v>323.69717000000003</c:v>
                </c:pt>
                <c:pt idx="12888">
                  <c:v>323.58656500000001</c:v>
                </c:pt>
                <c:pt idx="12889">
                  <c:v>323.40234299999997</c:v>
                </c:pt>
                <c:pt idx="12890">
                  <c:v>323.67375600000003</c:v>
                </c:pt>
                <c:pt idx="12891">
                  <c:v>324.00169699999998</c:v>
                </c:pt>
                <c:pt idx="12892">
                  <c:v>323.88773600000002</c:v>
                </c:pt>
                <c:pt idx="12893">
                  <c:v>323.93723999999997</c:v>
                </c:pt>
                <c:pt idx="12894">
                  <c:v>323.95565699999997</c:v>
                </c:pt>
                <c:pt idx="12895">
                  <c:v>324.369798</c:v>
                </c:pt>
                <c:pt idx="12896">
                  <c:v>324.12122699999998</c:v>
                </c:pt>
                <c:pt idx="12897">
                  <c:v>324.53633100000002</c:v>
                </c:pt>
                <c:pt idx="12898">
                  <c:v>324.373175</c:v>
                </c:pt>
                <c:pt idx="12899">
                  <c:v>324.16697699999997</c:v>
                </c:pt>
                <c:pt idx="12900">
                  <c:v>324.57580100000001</c:v>
                </c:pt>
                <c:pt idx="12901">
                  <c:v>324.10737599999999</c:v>
                </c:pt>
                <c:pt idx="12902">
                  <c:v>324.51823300000001</c:v>
                </c:pt>
                <c:pt idx="12903">
                  <c:v>324.19468000000001</c:v>
                </c:pt>
                <c:pt idx="12904">
                  <c:v>324.12081000000001</c:v>
                </c:pt>
                <c:pt idx="12905">
                  <c:v>324.31311399999998</c:v>
                </c:pt>
                <c:pt idx="12906">
                  <c:v>324.00127099999997</c:v>
                </c:pt>
                <c:pt idx="12907">
                  <c:v>324.67023899999998</c:v>
                </c:pt>
                <c:pt idx="12908">
                  <c:v>324.46368100000001</c:v>
                </c:pt>
                <c:pt idx="12909">
                  <c:v>324.22665499999999</c:v>
                </c:pt>
                <c:pt idx="12910">
                  <c:v>324.44302599999997</c:v>
                </c:pt>
                <c:pt idx="12911">
                  <c:v>324.61409200000003</c:v>
                </c:pt>
                <c:pt idx="12912">
                  <c:v>324.602936</c:v>
                </c:pt>
                <c:pt idx="12913">
                  <c:v>324.72650900000002</c:v>
                </c:pt>
                <c:pt idx="12914">
                  <c:v>324.67314199999998</c:v>
                </c:pt>
                <c:pt idx="12915">
                  <c:v>325.05629900000002</c:v>
                </c:pt>
                <c:pt idx="12916">
                  <c:v>324.70635700000003</c:v>
                </c:pt>
                <c:pt idx="12917">
                  <c:v>324.87877300000002</c:v>
                </c:pt>
                <c:pt idx="12918">
                  <c:v>324.87354099999999</c:v>
                </c:pt>
                <c:pt idx="12919">
                  <c:v>324.89287400000001</c:v>
                </c:pt>
                <c:pt idx="12920">
                  <c:v>324.96276699999999</c:v>
                </c:pt>
                <c:pt idx="12921">
                  <c:v>324.78660100000002</c:v>
                </c:pt>
                <c:pt idx="12922">
                  <c:v>324.940383</c:v>
                </c:pt>
                <c:pt idx="12923">
                  <c:v>324.79283400000003</c:v>
                </c:pt>
                <c:pt idx="12924">
                  <c:v>324.904112</c:v>
                </c:pt>
                <c:pt idx="12925">
                  <c:v>324.70301899999998</c:v>
                </c:pt>
                <c:pt idx="12926">
                  <c:v>324.56332300000003</c:v>
                </c:pt>
                <c:pt idx="12927">
                  <c:v>324.62606399999999</c:v>
                </c:pt>
                <c:pt idx="12928">
                  <c:v>324.62473899999998</c:v>
                </c:pt>
                <c:pt idx="12929">
                  <c:v>325.12790000000001</c:v>
                </c:pt>
                <c:pt idx="12930">
                  <c:v>325.18592699999999</c:v>
                </c:pt>
                <c:pt idx="12931">
                  <c:v>324.87612300000001</c:v>
                </c:pt>
                <c:pt idx="12932">
                  <c:v>324.95922400000001</c:v>
                </c:pt>
                <c:pt idx="12933">
                  <c:v>325.00889799999999</c:v>
                </c:pt>
                <c:pt idx="12934">
                  <c:v>325.33912900000001</c:v>
                </c:pt>
                <c:pt idx="12935">
                  <c:v>325.552187</c:v>
                </c:pt>
                <c:pt idx="12936">
                  <c:v>325.292304</c:v>
                </c:pt>
                <c:pt idx="12937">
                  <c:v>325.06206500000002</c:v>
                </c:pt>
                <c:pt idx="12938">
                  <c:v>325.23629199999999</c:v>
                </c:pt>
                <c:pt idx="12939">
                  <c:v>325.119552</c:v>
                </c:pt>
                <c:pt idx="12940">
                  <c:v>325.07396499999999</c:v>
                </c:pt>
                <c:pt idx="12941">
                  <c:v>325.07646099999999</c:v>
                </c:pt>
                <c:pt idx="12942">
                  <c:v>325.40673600000002</c:v>
                </c:pt>
                <c:pt idx="12943">
                  <c:v>325.350236</c:v>
                </c:pt>
                <c:pt idx="12944">
                  <c:v>325.04200600000001</c:v>
                </c:pt>
                <c:pt idx="12945">
                  <c:v>325.33573000000001</c:v>
                </c:pt>
                <c:pt idx="12946">
                  <c:v>325.16118999999998</c:v>
                </c:pt>
                <c:pt idx="12947">
                  <c:v>325.22898500000002</c:v>
                </c:pt>
                <c:pt idx="12948">
                  <c:v>325.54175600000002</c:v>
                </c:pt>
                <c:pt idx="12949">
                  <c:v>325.15900099999999</c:v>
                </c:pt>
                <c:pt idx="12950">
                  <c:v>325.54900199999997</c:v>
                </c:pt>
                <c:pt idx="12951">
                  <c:v>325.20240100000001</c:v>
                </c:pt>
                <c:pt idx="12952">
                  <c:v>325.19707499999998</c:v>
                </c:pt>
                <c:pt idx="12953">
                  <c:v>325.15097800000001</c:v>
                </c:pt>
                <c:pt idx="12954">
                  <c:v>325.251102</c:v>
                </c:pt>
                <c:pt idx="12955">
                  <c:v>325.792663</c:v>
                </c:pt>
                <c:pt idx="12956">
                  <c:v>325.68111699999997</c:v>
                </c:pt>
                <c:pt idx="12957">
                  <c:v>325.58311500000002</c:v>
                </c:pt>
                <c:pt idx="12958">
                  <c:v>325.65070100000003</c:v>
                </c:pt>
                <c:pt idx="12959">
                  <c:v>325.58988199999999</c:v>
                </c:pt>
                <c:pt idx="12960">
                  <c:v>325.80398700000001</c:v>
                </c:pt>
                <c:pt idx="12961">
                  <c:v>325.52675699999998</c:v>
                </c:pt>
                <c:pt idx="12962">
                  <c:v>325.373245</c:v>
                </c:pt>
                <c:pt idx="12963">
                  <c:v>325.27931000000001</c:v>
                </c:pt>
                <c:pt idx="12964">
                  <c:v>325.57344000000001</c:v>
                </c:pt>
                <c:pt idx="12965">
                  <c:v>325.645309</c:v>
                </c:pt>
                <c:pt idx="12966">
                  <c:v>325.54056300000002</c:v>
                </c:pt>
                <c:pt idx="12967">
                  <c:v>325.87995599999999</c:v>
                </c:pt>
                <c:pt idx="12968">
                  <c:v>325.67054100000001</c:v>
                </c:pt>
                <c:pt idx="12969">
                  <c:v>325.582177</c:v>
                </c:pt>
                <c:pt idx="12970">
                  <c:v>326.00567100000001</c:v>
                </c:pt>
                <c:pt idx="12971">
                  <c:v>326.22079600000001</c:v>
                </c:pt>
                <c:pt idx="12972">
                  <c:v>326.301894</c:v>
                </c:pt>
                <c:pt idx="12973">
                  <c:v>326.02711900000003</c:v>
                </c:pt>
                <c:pt idx="12974">
                  <c:v>325.80391200000003</c:v>
                </c:pt>
                <c:pt idx="12975">
                  <c:v>326.14549699999998</c:v>
                </c:pt>
                <c:pt idx="12976">
                  <c:v>325.776884</c:v>
                </c:pt>
                <c:pt idx="12977">
                  <c:v>326.303358</c:v>
                </c:pt>
                <c:pt idx="12978">
                  <c:v>326.24926499999998</c:v>
                </c:pt>
                <c:pt idx="12979">
                  <c:v>326.26324899999997</c:v>
                </c:pt>
                <c:pt idx="12980">
                  <c:v>326.33605799999998</c:v>
                </c:pt>
                <c:pt idx="12981">
                  <c:v>326.16737000000001</c:v>
                </c:pt>
                <c:pt idx="12982">
                  <c:v>326.132925</c:v>
                </c:pt>
                <c:pt idx="12983">
                  <c:v>326.35411199999999</c:v>
                </c:pt>
                <c:pt idx="12984">
                  <c:v>326.36003799999997</c:v>
                </c:pt>
                <c:pt idx="12985">
                  <c:v>326.58359300000001</c:v>
                </c:pt>
                <c:pt idx="12986">
                  <c:v>326.59538800000001</c:v>
                </c:pt>
                <c:pt idx="12987">
                  <c:v>326.58132699999999</c:v>
                </c:pt>
                <c:pt idx="12988">
                  <c:v>326.45827600000001</c:v>
                </c:pt>
                <c:pt idx="12989">
                  <c:v>326.40427499999998</c:v>
                </c:pt>
                <c:pt idx="12990">
                  <c:v>326.77993400000003</c:v>
                </c:pt>
                <c:pt idx="12991">
                  <c:v>326.36233900000002</c:v>
                </c:pt>
                <c:pt idx="12992">
                  <c:v>326.48320899999999</c:v>
                </c:pt>
                <c:pt idx="12993">
                  <c:v>326.63424400000002</c:v>
                </c:pt>
                <c:pt idx="12994">
                  <c:v>326.40131000000002</c:v>
                </c:pt>
                <c:pt idx="12995">
                  <c:v>326.70029399999999</c:v>
                </c:pt>
                <c:pt idx="12996">
                  <c:v>326.44745799999998</c:v>
                </c:pt>
                <c:pt idx="12997">
                  <c:v>326.48246</c:v>
                </c:pt>
                <c:pt idx="12998">
                  <c:v>326.65581700000001</c:v>
                </c:pt>
                <c:pt idx="12999">
                  <c:v>326.26469900000001</c:v>
                </c:pt>
                <c:pt idx="13000">
                  <c:v>326.73387400000001</c:v>
                </c:pt>
                <c:pt idx="13001">
                  <c:v>326.60840400000001</c:v>
                </c:pt>
                <c:pt idx="13002">
                  <c:v>326.68679700000001</c:v>
                </c:pt>
                <c:pt idx="13003">
                  <c:v>326.484084</c:v>
                </c:pt>
                <c:pt idx="13004">
                  <c:v>326.37856900000003</c:v>
                </c:pt>
                <c:pt idx="13005">
                  <c:v>326.69105999999999</c:v>
                </c:pt>
                <c:pt idx="13006">
                  <c:v>326.76589799999999</c:v>
                </c:pt>
                <c:pt idx="13007">
                  <c:v>326.92089399999998</c:v>
                </c:pt>
                <c:pt idx="13008">
                  <c:v>326.89261399999998</c:v>
                </c:pt>
                <c:pt idx="13009">
                  <c:v>327.27576800000003</c:v>
                </c:pt>
                <c:pt idx="13010">
                  <c:v>327.58892200000003</c:v>
                </c:pt>
                <c:pt idx="13011">
                  <c:v>327.07337799999999</c:v>
                </c:pt>
                <c:pt idx="13012">
                  <c:v>327.14797900000002</c:v>
                </c:pt>
                <c:pt idx="13013">
                  <c:v>327.526545</c:v>
                </c:pt>
                <c:pt idx="13014">
                  <c:v>327.19699700000001</c:v>
                </c:pt>
                <c:pt idx="13015">
                  <c:v>327.10320400000001</c:v>
                </c:pt>
                <c:pt idx="13016">
                  <c:v>326.86011000000002</c:v>
                </c:pt>
                <c:pt idx="13017">
                  <c:v>327.38082600000001</c:v>
                </c:pt>
                <c:pt idx="13018">
                  <c:v>327.60153400000002</c:v>
                </c:pt>
                <c:pt idx="13019">
                  <c:v>327.221048</c:v>
                </c:pt>
                <c:pt idx="13020">
                  <c:v>327.56817000000001</c:v>
                </c:pt>
                <c:pt idx="13021">
                  <c:v>327.57414999999997</c:v>
                </c:pt>
                <c:pt idx="13022">
                  <c:v>327.578485</c:v>
                </c:pt>
                <c:pt idx="13023">
                  <c:v>327.46052400000002</c:v>
                </c:pt>
                <c:pt idx="13024">
                  <c:v>327.34007600000001</c:v>
                </c:pt>
                <c:pt idx="13025">
                  <c:v>327.579205</c:v>
                </c:pt>
                <c:pt idx="13026">
                  <c:v>327.40649400000001</c:v>
                </c:pt>
                <c:pt idx="13027">
                  <c:v>327.16830700000003</c:v>
                </c:pt>
                <c:pt idx="13028">
                  <c:v>327.507385</c:v>
                </c:pt>
                <c:pt idx="13029">
                  <c:v>327.40589299999999</c:v>
                </c:pt>
                <c:pt idx="13030">
                  <c:v>327.52675599999998</c:v>
                </c:pt>
                <c:pt idx="13031">
                  <c:v>327.88196699999997</c:v>
                </c:pt>
                <c:pt idx="13032">
                  <c:v>327.96761199999997</c:v>
                </c:pt>
                <c:pt idx="13033">
                  <c:v>328.00496700000002</c:v>
                </c:pt>
                <c:pt idx="13034">
                  <c:v>327.95267899999999</c:v>
                </c:pt>
                <c:pt idx="13035">
                  <c:v>327.76065699999998</c:v>
                </c:pt>
                <c:pt idx="13036">
                  <c:v>327.57253400000002</c:v>
                </c:pt>
                <c:pt idx="13037">
                  <c:v>327.52762899999999</c:v>
                </c:pt>
                <c:pt idx="13038">
                  <c:v>327.70106299999998</c:v>
                </c:pt>
                <c:pt idx="13039">
                  <c:v>327.82404200000002</c:v>
                </c:pt>
                <c:pt idx="13040">
                  <c:v>327.709521</c:v>
                </c:pt>
                <c:pt idx="13041">
                  <c:v>327.89346899999998</c:v>
                </c:pt>
                <c:pt idx="13042">
                  <c:v>327.98023799999999</c:v>
                </c:pt>
                <c:pt idx="13043">
                  <c:v>327.80645800000002</c:v>
                </c:pt>
                <c:pt idx="13044">
                  <c:v>327.46381000000002</c:v>
                </c:pt>
                <c:pt idx="13045">
                  <c:v>327.78787</c:v>
                </c:pt>
                <c:pt idx="13046">
                  <c:v>327.92191700000001</c:v>
                </c:pt>
                <c:pt idx="13047">
                  <c:v>327.48726699999997</c:v>
                </c:pt>
                <c:pt idx="13048">
                  <c:v>327.99098300000003</c:v>
                </c:pt>
                <c:pt idx="13049">
                  <c:v>327.54759899999999</c:v>
                </c:pt>
                <c:pt idx="13050">
                  <c:v>327.95824099999999</c:v>
                </c:pt>
                <c:pt idx="13051">
                  <c:v>327.91778399999998</c:v>
                </c:pt>
                <c:pt idx="13052">
                  <c:v>328.19481500000001</c:v>
                </c:pt>
                <c:pt idx="13053">
                  <c:v>328.20184599999999</c:v>
                </c:pt>
                <c:pt idx="13054">
                  <c:v>327.52148399999999</c:v>
                </c:pt>
                <c:pt idx="13055">
                  <c:v>327.933359</c:v>
                </c:pt>
                <c:pt idx="13056">
                  <c:v>328.05986100000001</c:v>
                </c:pt>
                <c:pt idx="13057">
                  <c:v>327.93083300000001</c:v>
                </c:pt>
                <c:pt idx="13058">
                  <c:v>328.22389800000002</c:v>
                </c:pt>
                <c:pt idx="13059">
                  <c:v>327.61101600000001</c:v>
                </c:pt>
                <c:pt idx="13060">
                  <c:v>328.337065</c:v>
                </c:pt>
                <c:pt idx="13061">
                  <c:v>328.20952899999997</c:v>
                </c:pt>
                <c:pt idx="13062">
                  <c:v>328.01052800000002</c:v>
                </c:pt>
                <c:pt idx="13063">
                  <c:v>328.15087699999998</c:v>
                </c:pt>
                <c:pt idx="13064">
                  <c:v>328.05780600000003</c:v>
                </c:pt>
                <c:pt idx="13065">
                  <c:v>328.39687700000002</c:v>
                </c:pt>
                <c:pt idx="13066">
                  <c:v>328.36424</c:v>
                </c:pt>
                <c:pt idx="13067">
                  <c:v>327.89761900000002</c:v>
                </c:pt>
                <c:pt idx="13068">
                  <c:v>328.30676699999998</c:v>
                </c:pt>
                <c:pt idx="13069">
                  <c:v>327.804665</c:v>
                </c:pt>
                <c:pt idx="13070">
                  <c:v>328.232889</c:v>
                </c:pt>
                <c:pt idx="13071">
                  <c:v>328.23824100000002</c:v>
                </c:pt>
                <c:pt idx="13072">
                  <c:v>328.13427799999999</c:v>
                </c:pt>
                <c:pt idx="13073">
                  <c:v>328.19395300000002</c:v>
                </c:pt>
                <c:pt idx="13074">
                  <c:v>327.96078999999997</c:v>
                </c:pt>
                <c:pt idx="13075">
                  <c:v>328.41730699999999</c:v>
                </c:pt>
                <c:pt idx="13076">
                  <c:v>328.50106599999998</c:v>
                </c:pt>
                <c:pt idx="13077">
                  <c:v>328.55623000000003</c:v>
                </c:pt>
                <c:pt idx="13078">
                  <c:v>328.617257</c:v>
                </c:pt>
                <c:pt idx="13079">
                  <c:v>328.206435</c:v>
                </c:pt>
                <c:pt idx="13080">
                  <c:v>328.83157399999999</c:v>
                </c:pt>
                <c:pt idx="13081">
                  <c:v>328.65894400000002</c:v>
                </c:pt>
                <c:pt idx="13082">
                  <c:v>328.69118500000002</c:v>
                </c:pt>
                <c:pt idx="13083">
                  <c:v>328.712896</c:v>
                </c:pt>
                <c:pt idx="13084">
                  <c:v>328.74228299999999</c:v>
                </c:pt>
                <c:pt idx="13085">
                  <c:v>328.881441</c:v>
                </c:pt>
                <c:pt idx="13086">
                  <c:v>328.42906199999999</c:v>
                </c:pt>
                <c:pt idx="13087">
                  <c:v>328.67634099999998</c:v>
                </c:pt>
                <c:pt idx="13088">
                  <c:v>328.86309699999998</c:v>
                </c:pt>
                <c:pt idx="13089">
                  <c:v>329.07487500000002</c:v>
                </c:pt>
                <c:pt idx="13090">
                  <c:v>329.23779500000001</c:v>
                </c:pt>
                <c:pt idx="13091">
                  <c:v>329.08349299999998</c:v>
                </c:pt>
                <c:pt idx="13092">
                  <c:v>328.97329500000001</c:v>
                </c:pt>
                <c:pt idx="13093">
                  <c:v>329.19044300000002</c:v>
                </c:pt>
                <c:pt idx="13094">
                  <c:v>329.05187899999999</c:v>
                </c:pt>
                <c:pt idx="13095">
                  <c:v>328.90006</c:v>
                </c:pt>
                <c:pt idx="13096">
                  <c:v>329.121488</c:v>
                </c:pt>
                <c:pt idx="13097">
                  <c:v>329.10374200000001</c:v>
                </c:pt>
                <c:pt idx="13098">
                  <c:v>329.31124199999999</c:v>
                </c:pt>
                <c:pt idx="13099">
                  <c:v>329.230751</c:v>
                </c:pt>
                <c:pt idx="13100">
                  <c:v>329.36375500000003</c:v>
                </c:pt>
                <c:pt idx="13101">
                  <c:v>329.33820800000001</c:v>
                </c:pt>
                <c:pt idx="13102">
                  <c:v>328.97444300000001</c:v>
                </c:pt>
                <c:pt idx="13103">
                  <c:v>329.42445900000001</c:v>
                </c:pt>
                <c:pt idx="13104">
                  <c:v>329.369485</c:v>
                </c:pt>
                <c:pt idx="13105">
                  <c:v>329.38002</c:v>
                </c:pt>
                <c:pt idx="13106">
                  <c:v>329.37139200000001</c:v>
                </c:pt>
                <c:pt idx="13107">
                  <c:v>329.26428099999998</c:v>
                </c:pt>
                <c:pt idx="13108">
                  <c:v>329.42727400000001</c:v>
                </c:pt>
                <c:pt idx="13109">
                  <c:v>329.51334000000003</c:v>
                </c:pt>
                <c:pt idx="13110">
                  <c:v>329.67108000000002</c:v>
                </c:pt>
                <c:pt idx="13111">
                  <c:v>329.37582300000003</c:v>
                </c:pt>
                <c:pt idx="13112">
                  <c:v>329.20861100000002</c:v>
                </c:pt>
                <c:pt idx="13113">
                  <c:v>329.39448700000003</c:v>
                </c:pt>
                <c:pt idx="13114">
                  <c:v>329.38454300000001</c:v>
                </c:pt>
                <c:pt idx="13115">
                  <c:v>329.52498000000003</c:v>
                </c:pt>
                <c:pt idx="13116">
                  <c:v>329.52528000000001</c:v>
                </c:pt>
                <c:pt idx="13117">
                  <c:v>329.525353</c:v>
                </c:pt>
                <c:pt idx="13118">
                  <c:v>329.79548499999999</c:v>
                </c:pt>
                <c:pt idx="13119">
                  <c:v>329.38610699999998</c:v>
                </c:pt>
                <c:pt idx="13120">
                  <c:v>329.47635000000002</c:v>
                </c:pt>
                <c:pt idx="13121">
                  <c:v>329.49904299999997</c:v>
                </c:pt>
                <c:pt idx="13122">
                  <c:v>329.27889699999997</c:v>
                </c:pt>
                <c:pt idx="13123">
                  <c:v>329.633467</c:v>
                </c:pt>
                <c:pt idx="13124">
                  <c:v>329.80648400000001</c:v>
                </c:pt>
                <c:pt idx="13125">
                  <c:v>329.882409</c:v>
                </c:pt>
                <c:pt idx="13126">
                  <c:v>329.81812200000002</c:v>
                </c:pt>
                <c:pt idx="13127">
                  <c:v>329.556532</c:v>
                </c:pt>
                <c:pt idx="13128">
                  <c:v>329.99206800000002</c:v>
                </c:pt>
                <c:pt idx="13129">
                  <c:v>329.797799</c:v>
                </c:pt>
                <c:pt idx="13130">
                  <c:v>329.89861999999999</c:v>
                </c:pt>
                <c:pt idx="13131">
                  <c:v>330.039759</c:v>
                </c:pt>
                <c:pt idx="13132">
                  <c:v>329.92958399999998</c:v>
                </c:pt>
                <c:pt idx="13133">
                  <c:v>330.146747</c:v>
                </c:pt>
                <c:pt idx="13134">
                  <c:v>329.979736</c:v>
                </c:pt>
                <c:pt idx="13135">
                  <c:v>330.44311699999997</c:v>
                </c:pt>
                <c:pt idx="13136">
                  <c:v>329.93409600000001</c:v>
                </c:pt>
                <c:pt idx="13137">
                  <c:v>330.07996700000001</c:v>
                </c:pt>
                <c:pt idx="13138">
                  <c:v>330.50484899999998</c:v>
                </c:pt>
                <c:pt idx="13139">
                  <c:v>330.23462999999998</c:v>
                </c:pt>
                <c:pt idx="13140">
                  <c:v>330.48522200000002</c:v>
                </c:pt>
                <c:pt idx="13141">
                  <c:v>330.11686099999997</c:v>
                </c:pt>
                <c:pt idx="13142">
                  <c:v>330.18057499999998</c:v>
                </c:pt>
                <c:pt idx="13143">
                  <c:v>330.58136500000001</c:v>
                </c:pt>
                <c:pt idx="13144">
                  <c:v>330.11232999999999</c:v>
                </c:pt>
                <c:pt idx="13145">
                  <c:v>330.17803500000002</c:v>
                </c:pt>
                <c:pt idx="13146">
                  <c:v>330.00535400000001</c:v>
                </c:pt>
                <c:pt idx="13147">
                  <c:v>330.15812399999999</c:v>
                </c:pt>
                <c:pt idx="13148">
                  <c:v>330.11088100000001</c:v>
                </c:pt>
                <c:pt idx="13149">
                  <c:v>330.18878699999999</c:v>
                </c:pt>
                <c:pt idx="13150">
                  <c:v>330.61127499999998</c:v>
                </c:pt>
                <c:pt idx="13151">
                  <c:v>330.36440700000003</c:v>
                </c:pt>
                <c:pt idx="13152">
                  <c:v>330.59058800000003</c:v>
                </c:pt>
                <c:pt idx="13153">
                  <c:v>330.75774999999999</c:v>
                </c:pt>
                <c:pt idx="13154">
                  <c:v>330.61501600000003</c:v>
                </c:pt>
                <c:pt idx="13155">
                  <c:v>330.56397299999998</c:v>
                </c:pt>
                <c:pt idx="13156">
                  <c:v>330.37240000000003</c:v>
                </c:pt>
                <c:pt idx="13157">
                  <c:v>330.36023599999999</c:v>
                </c:pt>
                <c:pt idx="13158">
                  <c:v>330.95884799999999</c:v>
                </c:pt>
                <c:pt idx="13159">
                  <c:v>330.775126</c:v>
                </c:pt>
                <c:pt idx="13160">
                  <c:v>330.91258800000003</c:v>
                </c:pt>
                <c:pt idx="13161">
                  <c:v>330.72954399999998</c:v>
                </c:pt>
                <c:pt idx="13162">
                  <c:v>330.579341</c:v>
                </c:pt>
                <c:pt idx="13163">
                  <c:v>331.01133800000002</c:v>
                </c:pt>
                <c:pt idx="13164">
                  <c:v>330.51657299999999</c:v>
                </c:pt>
                <c:pt idx="13165">
                  <c:v>330.95177699999999</c:v>
                </c:pt>
                <c:pt idx="13166">
                  <c:v>330.87553700000001</c:v>
                </c:pt>
                <c:pt idx="13167">
                  <c:v>330.75205</c:v>
                </c:pt>
                <c:pt idx="13168">
                  <c:v>331.13566800000001</c:v>
                </c:pt>
                <c:pt idx="13169">
                  <c:v>330.808559</c:v>
                </c:pt>
                <c:pt idx="13170">
                  <c:v>331.07900799999999</c:v>
                </c:pt>
                <c:pt idx="13171">
                  <c:v>330.86283600000002</c:v>
                </c:pt>
                <c:pt idx="13172">
                  <c:v>330.916426</c:v>
                </c:pt>
                <c:pt idx="13173">
                  <c:v>330.989935</c:v>
                </c:pt>
                <c:pt idx="13174">
                  <c:v>331.02673399999998</c:v>
                </c:pt>
                <c:pt idx="13175">
                  <c:v>330.90428300000002</c:v>
                </c:pt>
                <c:pt idx="13176">
                  <c:v>330.97778399999999</c:v>
                </c:pt>
                <c:pt idx="13177">
                  <c:v>331.20806199999998</c:v>
                </c:pt>
                <c:pt idx="13178">
                  <c:v>331.19299999999998</c:v>
                </c:pt>
                <c:pt idx="13179">
                  <c:v>331.24836099999999</c:v>
                </c:pt>
                <c:pt idx="13180">
                  <c:v>331.51443899999998</c:v>
                </c:pt>
                <c:pt idx="13181">
                  <c:v>331.47056400000002</c:v>
                </c:pt>
                <c:pt idx="13182">
                  <c:v>331.13133199999999</c:v>
                </c:pt>
                <c:pt idx="13183">
                  <c:v>331.34146600000003</c:v>
                </c:pt>
                <c:pt idx="13184">
                  <c:v>331.31880000000001</c:v>
                </c:pt>
                <c:pt idx="13185">
                  <c:v>331.45040899999998</c:v>
                </c:pt>
                <c:pt idx="13186">
                  <c:v>331.37644999999998</c:v>
                </c:pt>
                <c:pt idx="13187">
                  <c:v>331.28703999999999</c:v>
                </c:pt>
                <c:pt idx="13188">
                  <c:v>331.68613399999998</c:v>
                </c:pt>
                <c:pt idx="13189">
                  <c:v>331.17919599999999</c:v>
                </c:pt>
                <c:pt idx="13190">
                  <c:v>331.66648600000002</c:v>
                </c:pt>
                <c:pt idx="13191">
                  <c:v>331.61040400000002</c:v>
                </c:pt>
                <c:pt idx="13192">
                  <c:v>331.56154700000002</c:v>
                </c:pt>
                <c:pt idx="13193">
                  <c:v>331.63047699999998</c:v>
                </c:pt>
                <c:pt idx="13194">
                  <c:v>331.837018</c:v>
                </c:pt>
                <c:pt idx="13195">
                  <c:v>331.70571699999999</c:v>
                </c:pt>
                <c:pt idx="13196">
                  <c:v>332.17522000000002</c:v>
                </c:pt>
                <c:pt idx="13197">
                  <c:v>331.460533</c:v>
                </c:pt>
                <c:pt idx="13198">
                  <c:v>331.92674799999998</c:v>
                </c:pt>
                <c:pt idx="13199">
                  <c:v>331.81149599999998</c:v>
                </c:pt>
                <c:pt idx="13200">
                  <c:v>331.67512399999998</c:v>
                </c:pt>
                <c:pt idx="13201">
                  <c:v>331.81705899999997</c:v>
                </c:pt>
                <c:pt idx="13202">
                  <c:v>331.64790799999997</c:v>
                </c:pt>
                <c:pt idx="13203">
                  <c:v>331.97184800000002</c:v>
                </c:pt>
                <c:pt idx="13204">
                  <c:v>331.63480399999997</c:v>
                </c:pt>
                <c:pt idx="13205">
                  <c:v>331.87028800000002</c:v>
                </c:pt>
                <c:pt idx="13206">
                  <c:v>331.42910499999999</c:v>
                </c:pt>
                <c:pt idx="13207">
                  <c:v>331.75334900000001</c:v>
                </c:pt>
                <c:pt idx="13208">
                  <c:v>331.78214600000001</c:v>
                </c:pt>
                <c:pt idx="13209">
                  <c:v>331.72842400000002</c:v>
                </c:pt>
                <c:pt idx="13210">
                  <c:v>331.78264799999999</c:v>
                </c:pt>
                <c:pt idx="13211">
                  <c:v>332.00625500000001</c:v>
                </c:pt>
                <c:pt idx="13212">
                  <c:v>332.02441199999998</c:v>
                </c:pt>
                <c:pt idx="13213">
                  <c:v>331.94328999999999</c:v>
                </c:pt>
                <c:pt idx="13214">
                  <c:v>331.94553500000001</c:v>
                </c:pt>
                <c:pt idx="13215">
                  <c:v>332.27392800000001</c:v>
                </c:pt>
                <c:pt idx="13216">
                  <c:v>332.12814900000001</c:v>
                </c:pt>
                <c:pt idx="13217">
                  <c:v>331.857617</c:v>
                </c:pt>
                <c:pt idx="13218">
                  <c:v>331.71679999999998</c:v>
                </c:pt>
                <c:pt idx="13219">
                  <c:v>332.07517899999999</c:v>
                </c:pt>
                <c:pt idx="13220">
                  <c:v>332.35475000000002</c:v>
                </c:pt>
                <c:pt idx="13221">
                  <c:v>332.10545300000001</c:v>
                </c:pt>
                <c:pt idx="13222">
                  <c:v>332.09902699999998</c:v>
                </c:pt>
                <c:pt idx="13223">
                  <c:v>332.40049499999998</c:v>
                </c:pt>
                <c:pt idx="13224">
                  <c:v>332.27458000000001</c:v>
                </c:pt>
                <c:pt idx="13225">
                  <c:v>332.15006899999997</c:v>
                </c:pt>
                <c:pt idx="13226">
                  <c:v>332.32779699999998</c:v>
                </c:pt>
                <c:pt idx="13227">
                  <c:v>332.14808099999999</c:v>
                </c:pt>
                <c:pt idx="13228">
                  <c:v>332.59345400000001</c:v>
                </c:pt>
                <c:pt idx="13229">
                  <c:v>332.78534500000001</c:v>
                </c:pt>
                <c:pt idx="13230">
                  <c:v>332.587445</c:v>
                </c:pt>
                <c:pt idx="13231">
                  <c:v>332.440246</c:v>
                </c:pt>
                <c:pt idx="13232">
                  <c:v>332.62872099999998</c:v>
                </c:pt>
                <c:pt idx="13233">
                  <c:v>332.78653400000002</c:v>
                </c:pt>
                <c:pt idx="13234">
                  <c:v>332.30797200000001</c:v>
                </c:pt>
                <c:pt idx="13235">
                  <c:v>332.37056699999999</c:v>
                </c:pt>
                <c:pt idx="13236">
                  <c:v>332.69314600000001</c:v>
                </c:pt>
                <c:pt idx="13237">
                  <c:v>332.43724800000001</c:v>
                </c:pt>
                <c:pt idx="13238">
                  <c:v>332.64151500000003</c:v>
                </c:pt>
                <c:pt idx="13239">
                  <c:v>332.58802300000002</c:v>
                </c:pt>
                <c:pt idx="13240">
                  <c:v>332.49177900000001</c:v>
                </c:pt>
                <c:pt idx="13241">
                  <c:v>332.608206</c:v>
                </c:pt>
                <c:pt idx="13242">
                  <c:v>332.71579100000002</c:v>
                </c:pt>
                <c:pt idx="13243">
                  <c:v>333.08921299999997</c:v>
                </c:pt>
                <c:pt idx="13244">
                  <c:v>332.74787700000002</c:v>
                </c:pt>
                <c:pt idx="13245">
                  <c:v>332.916741</c:v>
                </c:pt>
                <c:pt idx="13246">
                  <c:v>332.80338599999999</c:v>
                </c:pt>
                <c:pt idx="13247">
                  <c:v>332.86506200000002</c:v>
                </c:pt>
                <c:pt idx="13248">
                  <c:v>333.23425099999997</c:v>
                </c:pt>
                <c:pt idx="13249">
                  <c:v>333.01135599999998</c:v>
                </c:pt>
                <c:pt idx="13250">
                  <c:v>333.00597199999999</c:v>
                </c:pt>
                <c:pt idx="13251">
                  <c:v>332.69264299999998</c:v>
                </c:pt>
                <c:pt idx="13252">
                  <c:v>332.82270899999997</c:v>
                </c:pt>
                <c:pt idx="13253">
                  <c:v>332.97049399999997</c:v>
                </c:pt>
                <c:pt idx="13254">
                  <c:v>332.81684999999999</c:v>
                </c:pt>
                <c:pt idx="13255">
                  <c:v>333.24327799999998</c:v>
                </c:pt>
                <c:pt idx="13256">
                  <c:v>333.35118499999999</c:v>
                </c:pt>
                <c:pt idx="13257">
                  <c:v>333.14380499999999</c:v>
                </c:pt>
                <c:pt idx="13258">
                  <c:v>333.504615</c:v>
                </c:pt>
                <c:pt idx="13259">
                  <c:v>333.41773000000001</c:v>
                </c:pt>
                <c:pt idx="13260">
                  <c:v>333.02764500000001</c:v>
                </c:pt>
                <c:pt idx="13261">
                  <c:v>333.35468800000001</c:v>
                </c:pt>
                <c:pt idx="13262">
                  <c:v>333.19164699999999</c:v>
                </c:pt>
                <c:pt idx="13263">
                  <c:v>333.12788699999999</c:v>
                </c:pt>
                <c:pt idx="13264">
                  <c:v>333.109194</c:v>
                </c:pt>
                <c:pt idx="13265">
                  <c:v>333.34189199999997</c:v>
                </c:pt>
                <c:pt idx="13266">
                  <c:v>332.89137499999998</c:v>
                </c:pt>
                <c:pt idx="13267">
                  <c:v>333.17329699999999</c:v>
                </c:pt>
                <c:pt idx="13268">
                  <c:v>333.59917300000001</c:v>
                </c:pt>
                <c:pt idx="13269">
                  <c:v>333.46678200000002</c:v>
                </c:pt>
                <c:pt idx="13270">
                  <c:v>333.53221100000002</c:v>
                </c:pt>
                <c:pt idx="13271">
                  <c:v>333.80379599999998</c:v>
                </c:pt>
                <c:pt idx="13272">
                  <c:v>333.56584299999997</c:v>
                </c:pt>
                <c:pt idx="13273">
                  <c:v>333.75268699999998</c:v>
                </c:pt>
                <c:pt idx="13274">
                  <c:v>333.59171600000002</c:v>
                </c:pt>
                <c:pt idx="13275">
                  <c:v>333.99893300000002</c:v>
                </c:pt>
                <c:pt idx="13276">
                  <c:v>334.16073</c:v>
                </c:pt>
                <c:pt idx="13277">
                  <c:v>333.725323</c:v>
                </c:pt>
                <c:pt idx="13278">
                  <c:v>334.12862200000001</c:v>
                </c:pt>
                <c:pt idx="13279">
                  <c:v>333.89671600000003</c:v>
                </c:pt>
                <c:pt idx="13280">
                  <c:v>333.48140699999999</c:v>
                </c:pt>
                <c:pt idx="13281">
                  <c:v>333.68811499999998</c:v>
                </c:pt>
                <c:pt idx="13282">
                  <c:v>333.82445799999999</c:v>
                </c:pt>
                <c:pt idx="13283">
                  <c:v>333.74920100000003</c:v>
                </c:pt>
                <c:pt idx="13284">
                  <c:v>333.51628899999997</c:v>
                </c:pt>
                <c:pt idx="13285">
                  <c:v>333.72570999999999</c:v>
                </c:pt>
                <c:pt idx="13286">
                  <c:v>333.62947700000001</c:v>
                </c:pt>
                <c:pt idx="13287">
                  <c:v>333.41010399999999</c:v>
                </c:pt>
                <c:pt idx="13288">
                  <c:v>333.85156599999999</c:v>
                </c:pt>
                <c:pt idx="13289">
                  <c:v>333.963009</c:v>
                </c:pt>
                <c:pt idx="13290">
                  <c:v>334.08581700000002</c:v>
                </c:pt>
                <c:pt idx="13291">
                  <c:v>334.097827</c:v>
                </c:pt>
                <c:pt idx="13292">
                  <c:v>333.71329300000002</c:v>
                </c:pt>
                <c:pt idx="13293">
                  <c:v>334.03134</c:v>
                </c:pt>
                <c:pt idx="13294">
                  <c:v>333.96798200000001</c:v>
                </c:pt>
                <c:pt idx="13295">
                  <c:v>334.13319899999999</c:v>
                </c:pt>
                <c:pt idx="13296">
                  <c:v>334.29918500000002</c:v>
                </c:pt>
                <c:pt idx="13297">
                  <c:v>334.06126499999999</c:v>
                </c:pt>
                <c:pt idx="13298">
                  <c:v>333.92337500000002</c:v>
                </c:pt>
                <c:pt idx="13299">
                  <c:v>333.80858599999999</c:v>
                </c:pt>
                <c:pt idx="13300">
                  <c:v>334.07869099999999</c:v>
                </c:pt>
                <c:pt idx="13301">
                  <c:v>334.00274200000001</c:v>
                </c:pt>
                <c:pt idx="13302">
                  <c:v>334.11911800000001</c:v>
                </c:pt>
                <c:pt idx="13303">
                  <c:v>334.26381900000001</c:v>
                </c:pt>
                <c:pt idx="13304">
                  <c:v>334.00286399999999</c:v>
                </c:pt>
                <c:pt idx="13305">
                  <c:v>334.29127399999999</c:v>
                </c:pt>
                <c:pt idx="13306">
                  <c:v>334.72941400000002</c:v>
                </c:pt>
                <c:pt idx="13307">
                  <c:v>334.70060599999999</c:v>
                </c:pt>
                <c:pt idx="13308">
                  <c:v>334.66393900000003</c:v>
                </c:pt>
                <c:pt idx="13309">
                  <c:v>334.692139</c:v>
                </c:pt>
                <c:pt idx="13310">
                  <c:v>334.65544299999999</c:v>
                </c:pt>
                <c:pt idx="13311">
                  <c:v>334.42345499999999</c:v>
                </c:pt>
                <c:pt idx="13312">
                  <c:v>334.651319</c:v>
                </c:pt>
                <c:pt idx="13313">
                  <c:v>334.56771099999997</c:v>
                </c:pt>
                <c:pt idx="13314">
                  <c:v>334.51963000000001</c:v>
                </c:pt>
                <c:pt idx="13315">
                  <c:v>334.46268600000002</c:v>
                </c:pt>
                <c:pt idx="13316">
                  <c:v>334.59111999999999</c:v>
                </c:pt>
                <c:pt idx="13317">
                  <c:v>334.25007199999999</c:v>
                </c:pt>
                <c:pt idx="13318">
                  <c:v>334.40740299999999</c:v>
                </c:pt>
                <c:pt idx="13319">
                  <c:v>334.37655000000001</c:v>
                </c:pt>
                <c:pt idx="13320">
                  <c:v>334.25631199999998</c:v>
                </c:pt>
                <c:pt idx="13321">
                  <c:v>334.596993</c:v>
                </c:pt>
                <c:pt idx="13322">
                  <c:v>334.59657700000002</c:v>
                </c:pt>
                <c:pt idx="13323">
                  <c:v>335.03823499999999</c:v>
                </c:pt>
                <c:pt idx="13324">
                  <c:v>334.98143199999998</c:v>
                </c:pt>
                <c:pt idx="13325">
                  <c:v>334.99811599999998</c:v>
                </c:pt>
                <c:pt idx="13326">
                  <c:v>335.07130799999999</c:v>
                </c:pt>
                <c:pt idx="13327">
                  <c:v>335.01165900000001</c:v>
                </c:pt>
                <c:pt idx="13328">
                  <c:v>334.91116099999999</c:v>
                </c:pt>
                <c:pt idx="13329">
                  <c:v>334.83703000000003</c:v>
                </c:pt>
                <c:pt idx="13330">
                  <c:v>335.00023800000002</c:v>
                </c:pt>
                <c:pt idx="13331">
                  <c:v>335.23330399999998</c:v>
                </c:pt>
                <c:pt idx="13332">
                  <c:v>334.67760500000003</c:v>
                </c:pt>
                <c:pt idx="13333">
                  <c:v>335.14617500000003</c:v>
                </c:pt>
                <c:pt idx="13334">
                  <c:v>335.05741399999999</c:v>
                </c:pt>
                <c:pt idx="13335">
                  <c:v>335.09039999999999</c:v>
                </c:pt>
                <c:pt idx="13336">
                  <c:v>335.48537199999998</c:v>
                </c:pt>
                <c:pt idx="13337">
                  <c:v>335.21148199999999</c:v>
                </c:pt>
                <c:pt idx="13338">
                  <c:v>335.21866499999999</c:v>
                </c:pt>
                <c:pt idx="13339">
                  <c:v>335.332314</c:v>
                </c:pt>
                <c:pt idx="13340">
                  <c:v>335.07729499999999</c:v>
                </c:pt>
                <c:pt idx="13341">
                  <c:v>335.20750199999998</c:v>
                </c:pt>
                <c:pt idx="13342">
                  <c:v>335.20042999999998</c:v>
                </c:pt>
                <c:pt idx="13343">
                  <c:v>335.51950099999999</c:v>
                </c:pt>
                <c:pt idx="13344">
                  <c:v>335.32861500000001</c:v>
                </c:pt>
                <c:pt idx="13345">
                  <c:v>335.27240399999999</c:v>
                </c:pt>
                <c:pt idx="13346">
                  <c:v>335.73943000000003</c:v>
                </c:pt>
                <c:pt idx="13347">
                  <c:v>335.51085699999999</c:v>
                </c:pt>
                <c:pt idx="13348">
                  <c:v>335.79654799999997</c:v>
                </c:pt>
                <c:pt idx="13349">
                  <c:v>335.74680899999998</c:v>
                </c:pt>
                <c:pt idx="13350">
                  <c:v>336.06162999999998</c:v>
                </c:pt>
                <c:pt idx="13351">
                  <c:v>335.889748</c:v>
                </c:pt>
                <c:pt idx="13352">
                  <c:v>335.35597899999999</c:v>
                </c:pt>
                <c:pt idx="13353">
                  <c:v>335.62136199999998</c:v>
                </c:pt>
                <c:pt idx="13354">
                  <c:v>335.52161799999999</c:v>
                </c:pt>
                <c:pt idx="13355">
                  <c:v>335.545185</c:v>
                </c:pt>
                <c:pt idx="13356">
                  <c:v>335.73327499999999</c:v>
                </c:pt>
                <c:pt idx="13357">
                  <c:v>335.728253</c:v>
                </c:pt>
                <c:pt idx="13358">
                  <c:v>336.06025499999998</c:v>
                </c:pt>
                <c:pt idx="13359">
                  <c:v>335.59081700000002</c:v>
                </c:pt>
                <c:pt idx="13360">
                  <c:v>335.74979200000001</c:v>
                </c:pt>
                <c:pt idx="13361">
                  <c:v>335.71827300000001</c:v>
                </c:pt>
                <c:pt idx="13362">
                  <c:v>335.60183699999999</c:v>
                </c:pt>
                <c:pt idx="13363">
                  <c:v>335.574006</c:v>
                </c:pt>
                <c:pt idx="13364">
                  <c:v>335.48216500000001</c:v>
                </c:pt>
                <c:pt idx="13365">
                  <c:v>335.62052499999999</c:v>
                </c:pt>
                <c:pt idx="13366">
                  <c:v>335.85833000000002</c:v>
                </c:pt>
                <c:pt idx="13367">
                  <c:v>335.68317500000001</c:v>
                </c:pt>
                <c:pt idx="13368">
                  <c:v>335.68600500000002</c:v>
                </c:pt>
                <c:pt idx="13369">
                  <c:v>335.88418999999999</c:v>
                </c:pt>
                <c:pt idx="13370">
                  <c:v>335.88835999999998</c:v>
                </c:pt>
                <c:pt idx="13371">
                  <c:v>336.11052000000001</c:v>
                </c:pt>
                <c:pt idx="13372">
                  <c:v>335.869148</c:v>
                </c:pt>
                <c:pt idx="13373">
                  <c:v>336.11533500000002</c:v>
                </c:pt>
                <c:pt idx="13374">
                  <c:v>336.10029500000002</c:v>
                </c:pt>
                <c:pt idx="13375">
                  <c:v>335.777019</c:v>
                </c:pt>
                <c:pt idx="13376">
                  <c:v>335.99905799999999</c:v>
                </c:pt>
                <c:pt idx="13377">
                  <c:v>336.07817699999998</c:v>
                </c:pt>
                <c:pt idx="13378">
                  <c:v>336.36312199999998</c:v>
                </c:pt>
                <c:pt idx="13379">
                  <c:v>336.26774499999999</c:v>
                </c:pt>
                <c:pt idx="13380">
                  <c:v>336.474221</c:v>
                </c:pt>
                <c:pt idx="13381">
                  <c:v>336.14517799999999</c:v>
                </c:pt>
                <c:pt idx="13382">
                  <c:v>335.90565800000002</c:v>
                </c:pt>
                <c:pt idx="13383">
                  <c:v>336.31787300000002</c:v>
                </c:pt>
                <c:pt idx="13384">
                  <c:v>336.37457799999999</c:v>
                </c:pt>
                <c:pt idx="13385">
                  <c:v>336.453396</c:v>
                </c:pt>
                <c:pt idx="13386">
                  <c:v>336.86028599999997</c:v>
                </c:pt>
                <c:pt idx="13387">
                  <c:v>336.41954600000003</c:v>
                </c:pt>
                <c:pt idx="13388">
                  <c:v>336.09035299999999</c:v>
                </c:pt>
                <c:pt idx="13389">
                  <c:v>336.230524</c:v>
                </c:pt>
                <c:pt idx="13390">
                  <c:v>336.27970299999998</c:v>
                </c:pt>
                <c:pt idx="13391">
                  <c:v>336.702901</c:v>
                </c:pt>
                <c:pt idx="13392">
                  <c:v>336.24778800000001</c:v>
                </c:pt>
                <c:pt idx="13393">
                  <c:v>336.47967399999999</c:v>
                </c:pt>
                <c:pt idx="13394">
                  <c:v>336.24552599999998</c:v>
                </c:pt>
                <c:pt idx="13395">
                  <c:v>336.37918400000001</c:v>
                </c:pt>
                <c:pt idx="13396">
                  <c:v>336.71442500000001</c:v>
                </c:pt>
                <c:pt idx="13397">
                  <c:v>336.11861099999999</c:v>
                </c:pt>
                <c:pt idx="13398">
                  <c:v>336.14095600000002</c:v>
                </c:pt>
                <c:pt idx="13399">
                  <c:v>336.073553</c:v>
                </c:pt>
                <c:pt idx="13400">
                  <c:v>336.41843299999999</c:v>
                </c:pt>
                <c:pt idx="13401">
                  <c:v>336.628424</c:v>
                </c:pt>
                <c:pt idx="13402">
                  <c:v>336.65992</c:v>
                </c:pt>
                <c:pt idx="13403">
                  <c:v>337.06238500000001</c:v>
                </c:pt>
                <c:pt idx="13404">
                  <c:v>336.72270099999997</c:v>
                </c:pt>
                <c:pt idx="13405">
                  <c:v>336.67037900000003</c:v>
                </c:pt>
                <c:pt idx="13406">
                  <c:v>337.02581300000003</c:v>
                </c:pt>
                <c:pt idx="13407">
                  <c:v>337.03724499999998</c:v>
                </c:pt>
                <c:pt idx="13408">
                  <c:v>337.09780499999999</c:v>
                </c:pt>
                <c:pt idx="13409">
                  <c:v>337.54526299999998</c:v>
                </c:pt>
                <c:pt idx="13410">
                  <c:v>336.82447200000001</c:v>
                </c:pt>
                <c:pt idx="13411">
                  <c:v>337.158613</c:v>
                </c:pt>
                <c:pt idx="13412">
                  <c:v>336.71672599999999</c:v>
                </c:pt>
                <c:pt idx="13413">
                  <c:v>336.80940600000002</c:v>
                </c:pt>
                <c:pt idx="13414">
                  <c:v>337.05909800000001</c:v>
                </c:pt>
                <c:pt idx="13415">
                  <c:v>337.23156999999998</c:v>
                </c:pt>
                <c:pt idx="13416">
                  <c:v>337.22501099999999</c:v>
                </c:pt>
                <c:pt idx="13417">
                  <c:v>336.75538399999999</c:v>
                </c:pt>
                <c:pt idx="13418">
                  <c:v>337.10081100000002</c:v>
                </c:pt>
                <c:pt idx="13419">
                  <c:v>336.63192800000002</c:v>
                </c:pt>
                <c:pt idx="13420">
                  <c:v>336.98659400000003</c:v>
                </c:pt>
                <c:pt idx="13421">
                  <c:v>337.40825999999998</c:v>
                </c:pt>
                <c:pt idx="13422">
                  <c:v>337.15848299999999</c:v>
                </c:pt>
                <c:pt idx="13423">
                  <c:v>337.41032300000001</c:v>
                </c:pt>
                <c:pt idx="13424">
                  <c:v>337.313671</c:v>
                </c:pt>
                <c:pt idx="13425">
                  <c:v>337.18610699999999</c:v>
                </c:pt>
                <c:pt idx="13426">
                  <c:v>336.96600899999999</c:v>
                </c:pt>
                <c:pt idx="13427">
                  <c:v>337.235884</c:v>
                </c:pt>
                <c:pt idx="13428">
                  <c:v>337.360029</c:v>
                </c:pt>
                <c:pt idx="13429">
                  <c:v>337.47452900000002</c:v>
                </c:pt>
                <c:pt idx="13430">
                  <c:v>337.34355599999998</c:v>
                </c:pt>
                <c:pt idx="13431">
                  <c:v>337.41828600000002</c:v>
                </c:pt>
                <c:pt idx="13432">
                  <c:v>337.228725</c:v>
                </c:pt>
                <c:pt idx="13433">
                  <c:v>337.480996</c:v>
                </c:pt>
                <c:pt idx="13434">
                  <c:v>337.72536300000002</c:v>
                </c:pt>
                <c:pt idx="13435">
                  <c:v>337.10028799999998</c:v>
                </c:pt>
                <c:pt idx="13436">
                  <c:v>337.295568</c:v>
                </c:pt>
                <c:pt idx="13437">
                  <c:v>337.42860999999999</c:v>
                </c:pt>
                <c:pt idx="13438">
                  <c:v>337.28134399999999</c:v>
                </c:pt>
                <c:pt idx="13439">
                  <c:v>337.50619499999999</c:v>
                </c:pt>
                <c:pt idx="13440">
                  <c:v>337.50307400000003</c:v>
                </c:pt>
                <c:pt idx="13441">
                  <c:v>337.93728299999998</c:v>
                </c:pt>
                <c:pt idx="13442">
                  <c:v>337.951616</c:v>
                </c:pt>
                <c:pt idx="13443">
                  <c:v>337.98808700000001</c:v>
                </c:pt>
                <c:pt idx="13444">
                  <c:v>337.90538600000002</c:v>
                </c:pt>
                <c:pt idx="13445">
                  <c:v>337.67038500000001</c:v>
                </c:pt>
                <c:pt idx="13446">
                  <c:v>337.920773</c:v>
                </c:pt>
                <c:pt idx="13447">
                  <c:v>338.17922099999998</c:v>
                </c:pt>
                <c:pt idx="13448">
                  <c:v>338.420321</c:v>
                </c:pt>
                <c:pt idx="13449">
                  <c:v>338.33270399999998</c:v>
                </c:pt>
                <c:pt idx="13450">
                  <c:v>337.84048999999999</c:v>
                </c:pt>
                <c:pt idx="13451">
                  <c:v>338.16003499999999</c:v>
                </c:pt>
                <c:pt idx="13452">
                  <c:v>337.862616</c:v>
                </c:pt>
                <c:pt idx="13453">
                  <c:v>337.83199100000002</c:v>
                </c:pt>
                <c:pt idx="13454">
                  <c:v>338.30085500000001</c:v>
                </c:pt>
                <c:pt idx="13455">
                  <c:v>338.01055000000002</c:v>
                </c:pt>
                <c:pt idx="13456">
                  <c:v>338.21967599999999</c:v>
                </c:pt>
                <c:pt idx="13457">
                  <c:v>338.03244599999999</c:v>
                </c:pt>
                <c:pt idx="13458">
                  <c:v>338.41571199999998</c:v>
                </c:pt>
                <c:pt idx="13459">
                  <c:v>338.50611199999997</c:v>
                </c:pt>
                <c:pt idx="13460">
                  <c:v>338.02571899999998</c:v>
                </c:pt>
                <c:pt idx="13461">
                  <c:v>338.01424200000002</c:v>
                </c:pt>
                <c:pt idx="13462">
                  <c:v>337.70693199999999</c:v>
                </c:pt>
                <c:pt idx="13463">
                  <c:v>338.39413100000002</c:v>
                </c:pt>
                <c:pt idx="13464">
                  <c:v>338.31421899999998</c:v>
                </c:pt>
                <c:pt idx="13465">
                  <c:v>338.36616400000003</c:v>
                </c:pt>
                <c:pt idx="13466">
                  <c:v>338.398054</c:v>
                </c:pt>
                <c:pt idx="13467">
                  <c:v>338.51836400000002</c:v>
                </c:pt>
                <c:pt idx="13468">
                  <c:v>338.53491000000002</c:v>
                </c:pt>
                <c:pt idx="13469">
                  <c:v>338.70538299999998</c:v>
                </c:pt>
                <c:pt idx="13470">
                  <c:v>338.40112699999997</c:v>
                </c:pt>
                <c:pt idx="13471">
                  <c:v>338.80101300000001</c:v>
                </c:pt>
                <c:pt idx="13472">
                  <c:v>338.625427</c:v>
                </c:pt>
                <c:pt idx="13473">
                  <c:v>338.71480000000003</c:v>
                </c:pt>
                <c:pt idx="13474">
                  <c:v>338.481517</c:v>
                </c:pt>
                <c:pt idx="13475">
                  <c:v>338.71896099999998</c:v>
                </c:pt>
                <c:pt idx="13476">
                  <c:v>338.88878699999998</c:v>
                </c:pt>
                <c:pt idx="13477">
                  <c:v>338.37743599999999</c:v>
                </c:pt>
                <c:pt idx="13478">
                  <c:v>338.44735700000001</c:v>
                </c:pt>
                <c:pt idx="13479">
                  <c:v>338.706638</c:v>
                </c:pt>
                <c:pt idx="13480">
                  <c:v>338.46948900000001</c:v>
                </c:pt>
                <c:pt idx="13481">
                  <c:v>338.764341</c:v>
                </c:pt>
                <c:pt idx="13482">
                  <c:v>338.40295700000001</c:v>
                </c:pt>
                <c:pt idx="13483">
                  <c:v>338.927145</c:v>
                </c:pt>
                <c:pt idx="13484">
                  <c:v>338.98495800000001</c:v>
                </c:pt>
                <c:pt idx="13485">
                  <c:v>338.728205</c:v>
                </c:pt>
                <c:pt idx="13486">
                  <c:v>339.09781900000002</c:v>
                </c:pt>
                <c:pt idx="13487">
                  <c:v>338.79555199999999</c:v>
                </c:pt>
                <c:pt idx="13488">
                  <c:v>338.857011</c:v>
                </c:pt>
                <c:pt idx="13489">
                  <c:v>338.78413999999998</c:v>
                </c:pt>
                <c:pt idx="13490">
                  <c:v>338.54774800000001</c:v>
                </c:pt>
                <c:pt idx="13491">
                  <c:v>339.08963999999997</c:v>
                </c:pt>
                <c:pt idx="13492">
                  <c:v>338.89601900000002</c:v>
                </c:pt>
                <c:pt idx="13493">
                  <c:v>338.908546</c:v>
                </c:pt>
                <c:pt idx="13494">
                  <c:v>338.81281200000001</c:v>
                </c:pt>
                <c:pt idx="13495">
                  <c:v>338.96558199999998</c:v>
                </c:pt>
                <c:pt idx="13496">
                  <c:v>339.165594</c:v>
                </c:pt>
                <c:pt idx="13497">
                  <c:v>338.83382</c:v>
                </c:pt>
                <c:pt idx="13498">
                  <c:v>339.14439199999998</c:v>
                </c:pt>
                <c:pt idx="13499">
                  <c:v>339.41592200000002</c:v>
                </c:pt>
                <c:pt idx="13500">
                  <c:v>339.04619600000001</c:v>
                </c:pt>
                <c:pt idx="13501">
                  <c:v>339.63182899999998</c:v>
                </c:pt>
                <c:pt idx="13502">
                  <c:v>339.42314099999999</c:v>
                </c:pt>
                <c:pt idx="13503">
                  <c:v>339.36987299999998</c:v>
                </c:pt>
                <c:pt idx="13504">
                  <c:v>339.23634499999997</c:v>
                </c:pt>
                <c:pt idx="13505">
                  <c:v>339.01183200000003</c:v>
                </c:pt>
                <c:pt idx="13506">
                  <c:v>339.36977300000001</c:v>
                </c:pt>
                <c:pt idx="13507">
                  <c:v>339.143777</c:v>
                </c:pt>
                <c:pt idx="13508">
                  <c:v>339.253265</c:v>
                </c:pt>
                <c:pt idx="13509">
                  <c:v>339.328124</c:v>
                </c:pt>
                <c:pt idx="13510">
                  <c:v>339.35215099999999</c:v>
                </c:pt>
                <c:pt idx="13511">
                  <c:v>339.74565000000001</c:v>
                </c:pt>
                <c:pt idx="13512">
                  <c:v>339.33284900000001</c:v>
                </c:pt>
                <c:pt idx="13513">
                  <c:v>339.40558399999998</c:v>
                </c:pt>
                <c:pt idx="13514">
                  <c:v>339.39702</c:v>
                </c:pt>
                <c:pt idx="13515">
                  <c:v>339.17181299999999</c:v>
                </c:pt>
                <c:pt idx="13516">
                  <c:v>339.400713</c:v>
                </c:pt>
                <c:pt idx="13517">
                  <c:v>339.678606</c:v>
                </c:pt>
                <c:pt idx="13518">
                  <c:v>339.52653400000003</c:v>
                </c:pt>
                <c:pt idx="13519">
                  <c:v>339.64477399999998</c:v>
                </c:pt>
                <c:pt idx="13520">
                  <c:v>340.11727999999999</c:v>
                </c:pt>
                <c:pt idx="13521">
                  <c:v>339.97150799999997</c:v>
                </c:pt>
                <c:pt idx="13522">
                  <c:v>339.84287599999999</c:v>
                </c:pt>
                <c:pt idx="13523">
                  <c:v>340.067454</c:v>
                </c:pt>
                <c:pt idx="13524">
                  <c:v>339.76384100000001</c:v>
                </c:pt>
                <c:pt idx="13525">
                  <c:v>339.64815800000002</c:v>
                </c:pt>
                <c:pt idx="13526">
                  <c:v>340.19232099999999</c:v>
                </c:pt>
                <c:pt idx="13527">
                  <c:v>339.92676699999998</c:v>
                </c:pt>
                <c:pt idx="13528">
                  <c:v>339.792394</c:v>
                </c:pt>
                <c:pt idx="13529">
                  <c:v>339.88249500000001</c:v>
                </c:pt>
                <c:pt idx="13530">
                  <c:v>339.98907800000001</c:v>
                </c:pt>
                <c:pt idx="13531">
                  <c:v>340.13879300000002</c:v>
                </c:pt>
                <c:pt idx="13532">
                  <c:v>340.09279700000002</c:v>
                </c:pt>
                <c:pt idx="13533">
                  <c:v>339.92652800000002</c:v>
                </c:pt>
                <c:pt idx="13534">
                  <c:v>340.28417000000002</c:v>
                </c:pt>
                <c:pt idx="13535">
                  <c:v>340.042419</c:v>
                </c:pt>
                <c:pt idx="13536">
                  <c:v>340.505199</c:v>
                </c:pt>
                <c:pt idx="13537">
                  <c:v>340.24095199999999</c:v>
                </c:pt>
                <c:pt idx="13538">
                  <c:v>339.80956900000001</c:v>
                </c:pt>
                <c:pt idx="13539">
                  <c:v>340.300521</c:v>
                </c:pt>
                <c:pt idx="13540">
                  <c:v>340.067947</c:v>
                </c:pt>
                <c:pt idx="13541">
                  <c:v>340.27480800000001</c:v>
                </c:pt>
                <c:pt idx="13542">
                  <c:v>340.13667199999998</c:v>
                </c:pt>
                <c:pt idx="13543">
                  <c:v>340.12439499999999</c:v>
                </c:pt>
                <c:pt idx="13544">
                  <c:v>340.25273700000002</c:v>
                </c:pt>
                <c:pt idx="13545">
                  <c:v>340.19284900000002</c:v>
                </c:pt>
                <c:pt idx="13546">
                  <c:v>340.285056</c:v>
                </c:pt>
                <c:pt idx="13547">
                  <c:v>340.33801199999999</c:v>
                </c:pt>
                <c:pt idx="13548">
                  <c:v>340.40397000000002</c:v>
                </c:pt>
                <c:pt idx="13549">
                  <c:v>340.74190199999998</c:v>
                </c:pt>
                <c:pt idx="13550">
                  <c:v>340.37002000000001</c:v>
                </c:pt>
                <c:pt idx="13551">
                  <c:v>340.56709599999999</c:v>
                </c:pt>
                <c:pt idx="13552">
                  <c:v>340.36341199999998</c:v>
                </c:pt>
                <c:pt idx="13553">
                  <c:v>340.41985799999998</c:v>
                </c:pt>
                <c:pt idx="13554">
                  <c:v>340.73729600000001</c:v>
                </c:pt>
                <c:pt idx="13555">
                  <c:v>340.626713</c:v>
                </c:pt>
                <c:pt idx="13556">
                  <c:v>340.60795999999999</c:v>
                </c:pt>
                <c:pt idx="13557">
                  <c:v>340.68007299999999</c:v>
                </c:pt>
                <c:pt idx="13558">
                  <c:v>340.60672</c:v>
                </c:pt>
                <c:pt idx="13559">
                  <c:v>340.78799500000002</c:v>
                </c:pt>
                <c:pt idx="13560">
                  <c:v>340.488609</c:v>
                </c:pt>
                <c:pt idx="13561">
                  <c:v>341.103791</c:v>
                </c:pt>
                <c:pt idx="13562">
                  <c:v>340.87605200000002</c:v>
                </c:pt>
                <c:pt idx="13563">
                  <c:v>340.94400400000001</c:v>
                </c:pt>
                <c:pt idx="13564">
                  <c:v>340.86442499999998</c:v>
                </c:pt>
                <c:pt idx="13565">
                  <c:v>340.53833200000003</c:v>
                </c:pt>
                <c:pt idx="13566">
                  <c:v>340.896951</c:v>
                </c:pt>
                <c:pt idx="13567">
                  <c:v>340.73398500000002</c:v>
                </c:pt>
                <c:pt idx="13568">
                  <c:v>340.66701799999998</c:v>
                </c:pt>
                <c:pt idx="13569">
                  <c:v>341.08943099999999</c:v>
                </c:pt>
                <c:pt idx="13570">
                  <c:v>341.01416499999999</c:v>
                </c:pt>
                <c:pt idx="13571">
                  <c:v>340.796041</c:v>
                </c:pt>
                <c:pt idx="13572">
                  <c:v>341.17682600000001</c:v>
                </c:pt>
                <c:pt idx="13573">
                  <c:v>341.12110899999999</c:v>
                </c:pt>
                <c:pt idx="13574">
                  <c:v>340.84704099999999</c:v>
                </c:pt>
                <c:pt idx="13575">
                  <c:v>341.09570600000001</c:v>
                </c:pt>
                <c:pt idx="13576">
                  <c:v>341.43637000000001</c:v>
                </c:pt>
                <c:pt idx="13577">
                  <c:v>341.54645299999999</c:v>
                </c:pt>
                <c:pt idx="13578">
                  <c:v>341.24913900000001</c:v>
                </c:pt>
                <c:pt idx="13579">
                  <c:v>341.29961300000002</c:v>
                </c:pt>
                <c:pt idx="13580">
                  <c:v>341.214876</c:v>
                </c:pt>
                <c:pt idx="13581">
                  <c:v>341.54066499999999</c:v>
                </c:pt>
                <c:pt idx="13582">
                  <c:v>341.28694200000001</c:v>
                </c:pt>
                <c:pt idx="13583">
                  <c:v>341.21174100000002</c:v>
                </c:pt>
                <c:pt idx="13584">
                  <c:v>341.387407</c:v>
                </c:pt>
                <c:pt idx="13585">
                  <c:v>341.42642999999998</c:v>
                </c:pt>
                <c:pt idx="13586">
                  <c:v>341.36657400000001</c:v>
                </c:pt>
                <c:pt idx="13587">
                  <c:v>341.23955599999999</c:v>
                </c:pt>
                <c:pt idx="13588">
                  <c:v>341.22191900000001</c:v>
                </c:pt>
                <c:pt idx="13589">
                  <c:v>341.42634099999998</c:v>
                </c:pt>
                <c:pt idx="13590">
                  <c:v>341.081795</c:v>
                </c:pt>
                <c:pt idx="13591">
                  <c:v>341.525238</c:v>
                </c:pt>
                <c:pt idx="13592">
                  <c:v>340.952834</c:v>
                </c:pt>
                <c:pt idx="13593">
                  <c:v>341.12584199999998</c:v>
                </c:pt>
                <c:pt idx="13594">
                  <c:v>341.54767800000002</c:v>
                </c:pt>
                <c:pt idx="13595">
                  <c:v>341.01705600000003</c:v>
                </c:pt>
                <c:pt idx="13596">
                  <c:v>341.41466500000001</c:v>
                </c:pt>
                <c:pt idx="13597">
                  <c:v>341.60444200000001</c:v>
                </c:pt>
                <c:pt idx="13598">
                  <c:v>341.263171</c:v>
                </c:pt>
                <c:pt idx="13599">
                  <c:v>341.68074999999999</c:v>
                </c:pt>
                <c:pt idx="13600">
                  <c:v>341.37692900000002</c:v>
                </c:pt>
                <c:pt idx="13601">
                  <c:v>341.80683800000003</c:v>
                </c:pt>
                <c:pt idx="13602">
                  <c:v>341.676174</c:v>
                </c:pt>
                <c:pt idx="13603">
                  <c:v>341.64419500000002</c:v>
                </c:pt>
                <c:pt idx="13604">
                  <c:v>341.71551399999998</c:v>
                </c:pt>
                <c:pt idx="13605">
                  <c:v>341.88394299999999</c:v>
                </c:pt>
                <c:pt idx="13606">
                  <c:v>342.20689800000002</c:v>
                </c:pt>
                <c:pt idx="13607">
                  <c:v>341.704339</c:v>
                </c:pt>
                <c:pt idx="13608">
                  <c:v>341.94027799999998</c:v>
                </c:pt>
                <c:pt idx="13609">
                  <c:v>342.06993699999998</c:v>
                </c:pt>
                <c:pt idx="13610">
                  <c:v>341.84757100000002</c:v>
                </c:pt>
                <c:pt idx="13611">
                  <c:v>342.180927</c:v>
                </c:pt>
                <c:pt idx="13612">
                  <c:v>341.70031399999999</c:v>
                </c:pt>
                <c:pt idx="13613">
                  <c:v>342.08083399999998</c:v>
                </c:pt>
                <c:pt idx="13614">
                  <c:v>342.414199</c:v>
                </c:pt>
                <c:pt idx="13615">
                  <c:v>342.003987</c:v>
                </c:pt>
                <c:pt idx="13616">
                  <c:v>342.35085400000003</c:v>
                </c:pt>
                <c:pt idx="13617">
                  <c:v>342.402174</c:v>
                </c:pt>
                <c:pt idx="13618">
                  <c:v>342.46602999999999</c:v>
                </c:pt>
                <c:pt idx="13619">
                  <c:v>342.60941700000001</c:v>
                </c:pt>
                <c:pt idx="13620">
                  <c:v>342.25410499999998</c:v>
                </c:pt>
                <c:pt idx="13621">
                  <c:v>342.26633099999998</c:v>
                </c:pt>
                <c:pt idx="13622">
                  <c:v>342.02707800000002</c:v>
                </c:pt>
                <c:pt idx="13623">
                  <c:v>342.25665099999998</c:v>
                </c:pt>
                <c:pt idx="13624">
                  <c:v>342.36272700000001</c:v>
                </c:pt>
                <c:pt idx="13625">
                  <c:v>342.18519199999997</c:v>
                </c:pt>
                <c:pt idx="13626">
                  <c:v>342.19530400000002</c:v>
                </c:pt>
                <c:pt idx="13627">
                  <c:v>342.39644399999997</c:v>
                </c:pt>
                <c:pt idx="13628">
                  <c:v>342.43978399999997</c:v>
                </c:pt>
                <c:pt idx="13629">
                  <c:v>342.65152899999998</c:v>
                </c:pt>
                <c:pt idx="13630">
                  <c:v>342.30150600000002</c:v>
                </c:pt>
                <c:pt idx="13631">
                  <c:v>342.10299099999997</c:v>
                </c:pt>
                <c:pt idx="13632">
                  <c:v>342.65857699999998</c:v>
                </c:pt>
                <c:pt idx="13633">
                  <c:v>342.82963899999999</c:v>
                </c:pt>
                <c:pt idx="13634">
                  <c:v>342.73290600000001</c:v>
                </c:pt>
                <c:pt idx="13635">
                  <c:v>342.64968299999998</c:v>
                </c:pt>
                <c:pt idx="13636">
                  <c:v>342.93248199999999</c:v>
                </c:pt>
                <c:pt idx="13637">
                  <c:v>342.910053</c:v>
                </c:pt>
                <c:pt idx="13638">
                  <c:v>342.93063100000001</c:v>
                </c:pt>
                <c:pt idx="13639">
                  <c:v>343.10682300000002</c:v>
                </c:pt>
                <c:pt idx="13640">
                  <c:v>342.99091700000002</c:v>
                </c:pt>
                <c:pt idx="13641">
                  <c:v>343.15674000000001</c:v>
                </c:pt>
                <c:pt idx="13642">
                  <c:v>342.768914</c:v>
                </c:pt>
                <c:pt idx="13643">
                  <c:v>342.42523299999999</c:v>
                </c:pt>
                <c:pt idx="13644">
                  <c:v>342.70002099999999</c:v>
                </c:pt>
                <c:pt idx="13645">
                  <c:v>342.52725600000002</c:v>
                </c:pt>
                <c:pt idx="13646">
                  <c:v>342.37758000000002</c:v>
                </c:pt>
                <c:pt idx="13647">
                  <c:v>342.81509799999998</c:v>
                </c:pt>
                <c:pt idx="13648">
                  <c:v>342.52227900000003</c:v>
                </c:pt>
                <c:pt idx="13649">
                  <c:v>342.55035400000003</c:v>
                </c:pt>
                <c:pt idx="13650">
                  <c:v>342.63918799999999</c:v>
                </c:pt>
                <c:pt idx="13651">
                  <c:v>343.21177799999998</c:v>
                </c:pt>
                <c:pt idx="13652">
                  <c:v>343.452247</c:v>
                </c:pt>
                <c:pt idx="13653">
                  <c:v>343.22741000000002</c:v>
                </c:pt>
                <c:pt idx="13654">
                  <c:v>343.64873599999999</c:v>
                </c:pt>
                <c:pt idx="13655">
                  <c:v>343.23751399999998</c:v>
                </c:pt>
                <c:pt idx="13656">
                  <c:v>343.43321700000001</c:v>
                </c:pt>
                <c:pt idx="13657">
                  <c:v>343.43105000000003</c:v>
                </c:pt>
                <c:pt idx="13658">
                  <c:v>343.15799600000003</c:v>
                </c:pt>
                <c:pt idx="13659">
                  <c:v>343.422663</c:v>
                </c:pt>
                <c:pt idx="13660">
                  <c:v>343.23087700000002</c:v>
                </c:pt>
                <c:pt idx="13661">
                  <c:v>343.49950899999999</c:v>
                </c:pt>
                <c:pt idx="13662">
                  <c:v>342.96836999999999</c:v>
                </c:pt>
                <c:pt idx="13663">
                  <c:v>343.207629</c:v>
                </c:pt>
                <c:pt idx="13664">
                  <c:v>343.56350300000003</c:v>
                </c:pt>
                <c:pt idx="13665">
                  <c:v>343.06982099999999</c:v>
                </c:pt>
                <c:pt idx="13666">
                  <c:v>343.39379600000001</c:v>
                </c:pt>
                <c:pt idx="13667">
                  <c:v>343.41906499999999</c:v>
                </c:pt>
                <c:pt idx="13668">
                  <c:v>343.46939400000002</c:v>
                </c:pt>
                <c:pt idx="13669">
                  <c:v>343.913568</c:v>
                </c:pt>
                <c:pt idx="13670">
                  <c:v>343.88117799999998</c:v>
                </c:pt>
                <c:pt idx="13671">
                  <c:v>343.836724</c:v>
                </c:pt>
                <c:pt idx="13672">
                  <c:v>343.57351399999999</c:v>
                </c:pt>
                <c:pt idx="13673">
                  <c:v>343.22558800000002</c:v>
                </c:pt>
                <c:pt idx="13674">
                  <c:v>343.50455599999998</c:v>
                </c:pt>
                <c:pt idx="13675">
                  <c:v>343.13193999999999</c:v>
                </c:pt>
                <c:pt idx="13676">
                  <c:v>343.38462800000002</c:v>
                </c:pt>
                <c:pt idx="13677">
                  <c:v>343.40099600000002</c:v>
                </c:pt>
                <c:pt idx="13678">
                  <c:v>343.32899500000002</c:v>
                </c:pt>
                <c:pt idx="13679">
                  <c:v>343.55512700000003</c:v>
                </c:pt>
                <c:pt idx="13680">
                  <c:v>343.37403899999998</c:v>
                </c:pt>
                <c:pt idx="13681">
                  <c:v>343.62725399999999</c:v>
                </c:pt>
                <c:pt idx="13682">
                  <c:v>343.76700299999999</c:v>
                </c:pt>
                <c:pt idx="13683">
                  <c:v>344.11305700000003</c:v>
                </c:pt>
                <c:pt idx="13684">
                  <c:v>344.004839</c:v>
                </c:pt>
                <c:pt idx="13685">
                  <c:v>344.20854500000002</c:v>
                </c:pt>
                <c:pt idx="13686">
                  <c:v>343.961769</c:v>
                </c:pt>
                <c:pt idx="13687">
                  <c:v>343.99681099999998</c:v>
                </c:pt>
                <c:pt idx="13688">
                  <c:v>343.93053200000003</c:v>
                </c:pt>
                <c:pt idx="13689">
                  <c:v>343.94186200000001</c:v>
                </c:pt>
                <c:pt idx="13690">
                  <c:v>343.70921700000002</c:v>
                </c:pt>
                <c:pt idx="13691">
                  <c:v>344.055138</c:v>
                </c:pt>
                <c:pt idx="13692">
                  <c:v>344.22246200000001</c:v>
                </c:pt>
                <c:pt idx="13693">
                  <c:v>343.97169400000001</c:v>
                </c:pt>
                <c:pt idx="13694">
                  <c:v>344.157689</c:v>
                </c:pt>
                <c:pt idx="13695">
                  <c:v>343.96087999999997</c:v>
                </c:pt>
                <c:pt idx="13696">
                  <c:v>344.27020099999999</c:v>
                </c:pt>
                <c:pt idx="13697">
                  <c:v>344.183468</c:v>
                </c:pt>
                <c:pt idx="13698">
                  <c:v>344.21466700000002</c:v>
                </c:pt>
                <c:pt idx="13699">
                  <c:v>344.65387500000003</c:v>
                </c:pt>
                <c:pt idx="13700">
                  <c:v>344.28351800000002</c:v>
                </c:pt>
                <c:pt idx="13701">
                  <c:v>344.35533600000002</c:v>
                </c:pt>
                <c:pt idx="13702">
                  <c:v>344.385289</c:v>
                </c:pt>
                <c:pt idx="13703">
                  <c:v>344.36273499999999</c:v>
                </c:pt>
                <c:pt idx="13704">
                  <c:v>344.60673800000001</c:v>
                </c:pt>
                <c:pt idx="13705">
                  <c:v>344.26743399999998</c:v>
                </c:pt>
                <c:pt idx="13706">
                  <c:v>344.312274</c:v>
                </c:pt>
                <c:pt idx="13707">
                  <c:v>344.84666099999998</c:v>
                </c:pt>
                <c:pt idx="13708">
                  <c:v>344.38902999999999</c:v>
                </c:pt>
                <c:pt idx="13709">
                  <c:v>344.59670299999999</c:v>
                </c:pt>
                <c:pt idx="13710">
                  <c:v>344.240295</c:v>
                </c:pt>
                <c:pt idx="13711">
                  <c:v>344.52429100000001</c:v>
                </c:pt>
                <c:pt idx="13712">
                  <c:v>344.583394</c:v>
                </c:pt>
                <c:pt idx="13713">
                  <c:v>344.46174200000002</c:v>
                </c:pt>
                <c:pt idx="13714">
                  <c:v>344.35235599999999</c:v>
                </c:pt>
                <c:pt idx="13715">
                  <c:v>344.22797500000001</c:v>
                </c:pt>
                <c:pt idx="13716">
                  <c:v>344.47081100000003</c:v>
                </c:pt>
                <c:pt idx="13717">
                  <c:v>344.63839200000001</c:v>
                </c:pt>
                <c:pt idx="13718">
                  <c:v>344.53560700000003</c:v>
                </c:pt>
                <c:pt idx="13719">
                  <c:v>344.75941</c:v>
                </c:pt>
                <c:pt idx="13720">
                  <c:v>344.48229800000001</c:v>
                </c:pt>
                <c:pt idx="13721">
                  <c:v>344.418609</c:v>
                </c:pt>
                <c:pt idx="13722">
                  <c:v>344.60930500000001</c:v>
                </c:pt>
                <c:pt idx="13723">
                  <c:v>344.78589499999998</c:v>
                </c:pt>
                <c:pt idx="13724">
                  <c:v>344.74484000000001</c:v>
                </c:pt>
                <c:pt idx="13725">
                  <c:v>344.64172000000002</c:v>
                </c:pt>
                <c:pt idx="13726">
                  <c:v>344.85303299999998</c:v>
                </c:pt>
                <c:pt idx="13727">
                  <c:v>344.58432900000003</c:v>
                </c:pt>
                <c:pt idx="13728">
                  <c:v>345.00576699999999</c:v>
                </c:pt>
                <c:pt idx="13729">
                  <c:v>344.83365300000003</c:v>
                </c:pt>
                <c:pt idx="13730">
                  <c:v>344.53753499999999</c:v>
                </c:pt>
                <c:pt idx="13731">
                  <c:v>344.54230899999999</c:v>
                </c:pt>
                <c:pt idx="13732">
                  <c:v>344.73688399999998</c:v>
                </c:pt>
                <c:pt idx="13733">
                  <c:v>344.84574400000002</c:v>
                </c:pt>
                <c:pt idx="13734">
                  <c:v>344.99835000000002</c:v>
                </c:pt>
                <c:pt idx="13735">
                  <c:v>344.960576</c:v>
                </c:pt>
                <c:pt idx="13736">
                  <c:v>344.70991900000001</c:v>
                </c:pt>
                <c:pt idx="13737">
                  <c:v>344.82544200000001</c:v>
                </c:pt>
                <c:pt idx="13738">
                  <c:v>344.91150299999998</c:v>
                </c:pt>
                <c:pt idx="13739">
                  <c:v>345.15641199999999</c:v>
                </c:pt>
                <c:pt idx="13740">
                  <c:v>345.34095000000002</c:v>
                </c:pt>
                <c:pt idx="13741">
                  <c:v>345.16897899999998</c:v>
                </c:pt>
                <c:pt idx="13742">
                  <c:v>345.27950900000002</c:v>
                </c:pt>
                <c:pt idx="13743">
                  <c:v>345.07082000000003</c:v>
                </c:pt>
                <c:pt idx="13744">
                  <c:v>345.18526500000002</c:v>
                </c:pt>
                <c:pt idx="13745">
                  <c:v>345.33205500000003</c:v>
                </c:pt>
                <c:pt idx="13746">
                  <c:v>345.07205599999998</c:v>
                </c:pt>
                <c:pt idx="13747">
                  <c:v>345.33129700000001</c:v>
                </c:pt>
                <c:pt idx="13748">
                  <c:v>345.10738300000003</c:v>
                </c:pt>
                <c:pt idx="13749">
                  <c:v>345.63550800000002</c:v>
                </c:pt>
                <c:pt idx="13750">
                  <c:v>345.19529299999999</c:v>
                </c:pt>
                <c:pt idx="13751">
                  <c:v>345.39678300000003</c:v>
                </c:pt>
                <c:pt idx="13752">
                  <c:v>345.81177300000002</c:v>
                </c:pt>
                <c:pt idx="13753">
                  <c:v>345.59245299999998</c:v>
                </c:pt>
                <c:pt idx="13754">
                  <c:v>345.50480099999999</c:v>
                </c:pt>
                <c:pt idx="13755">
                  <c:v>345.48965500000003</c:v>
                </c:pt>
                <c:pt idx="13756">
                  <c:v>345.490768</c:v>
                </c:pt>
                <c:pt idx="13757">
                  <c:v>345.31366700000001</c:v>
                </c:pt>
                <c:pt idx="13758">
                  <c:v>345.26036599999998</c:v>
                </c:pt>
                <c:pt idx="13759">
                  <c:v>345.50411100000002</c:v>
                </c:pt>
                <c:pt idx="13760">
                  <c:v>345.38696700000003</c:v>
                </c:pt>
                <c:pt idx="13761">
                  <c:v>345.77227399999998</c:v>
                </c:pt>
                <c:pt idx="13762">
                  <c:v>345.65688599999999</c:v>
                </c:pt>
                <c:pt idx="13763">
                  <c:v>345.54221899999999</c:v>
                </c:pt>
                <c:pt idx="13764">
                  <c:v>345.75298800000002</c:v>
                </c:pt>
                <c:pt idx="13765">
                  <c:v>345.71061099999997</c:v>
                </c:pt>
                <c:pt idx="13766">
                  <c:v>345.73164200000002</c:v>
                </c:pt>
                <c:pt idx="13767">
                  <c:v>345.82968499999998</c:v>
                </c:pt>
                <c:pt idx="13768">
                  <c:v>345.70421599999997</c:v>
                </c:pt>
                <c:pt idx="13769">
                  <c:v>345.65395799999999</c:v>
                </c:pt>
                <c:pt idx="13770">
                  <c:v>345.63439099999999</c:v>
                </c:pt>
                <c:pt idx="13771">
                  <c:v>345.82300199999997</c:v>
                </c:pt>
                <c:pt idx="13772">
                  <c:v>345.84907700000002</c:v>
                </c:pt>
                <c:pt idx="13773">
                  <c:v>345.797258</c:v>
                </c:pt>
                <c:pt idx="13774">
                  <c:v>345.88678499999997</c:v>
                </c:pt>
                <c:pt idx="13775">
                  <c:v>346.01835199999999</c:v>
                </c:pt>
                <c:pt idx="13776">
                  <c:v>346.14193</c:v>
                </c:pt>
                <c:pt idx="13777">
                  <c:v>346.224558</c:v>
                </c:pt>
                <c:pt idx="13778">
                  <c:v>345.78973300000001</c:v>
                </c:pt>
                <c:pt idx="13779">
                  <c:v>346.26334000000003</c:v>
                </c:pt>
                <c:pt idx="13780">
                  <c:v>345.94138500000003</c:v>
                </c:pt>
                <c:pt idx="13781">
                  <c:v>345.76234799999997</c:v>
                </c:pt>
                <c:pt idx="13782">
                  <c:v>346.211139</c:v>
                </c:pt>
                <c:pt idx="13783">
                  <c:v>345.98180100000002</c:v>
                </c:pt>
                <c:pt idx="13784">
                  <c:v>345.97171700000001</c:v>
                </c:pt>
                <c:pt idx="13785">
                  <c:v>346.35634700000003</c:v>
                </c:pt>
                <c:pt idx="13786">
                  <c:v>346.23717900000003</c:v>
                </c:pt>
                <c:pt idx="13787">
                  <c:v>346.15099600000002</c:v>
                </c:pt>
                <c:pt idx="13788">
                  <c:v>346.21529800000002</c:v>
                </c:pt>
                <c:pt idx="13789">
                  <c:v>346.68803200000002</c:v>
                </c:pt>
                <c:pt idx="13790">
                  <c:v>346.59198300000003</c:v>
                </c:pt>
                <c:pt idx="13791">
                  <c:v>346.23552799999999</c:v>
                </c:pt>
                <c:pt idx="13792">
                  <c:v>346.35326400000002</c:v>
                </c:pt>
                <c:pt idx="13793">
                  <c:v>346.581141</c:v>
                </c:pt>
                <c:pt idx="13794">
                  <c:v>347.08437800000002</c:v>
                </c:pt>
                <c:pt idx="13795">
                  <c:v>346.79324700000001</c:v>
                </c:pt>
                <c:pt idx="13796">
                  <c:v>347.07497499999999</c:v>
                </c:pt>
                <c:pt idx="13797">
                  <c:v>347.48843499999998</c:v>
                </c:pt>
                <c:pt idx="13798">
                  <c:v>347.07001500000001</c:v>
                </c:pt>
                <c:pt idx="13799">
                  <c:v>347.198667</c:v>
                </c:pt>
                <c:pt idx="13800">
                  <c:v>347.200807</c:v>
                </c:pt>
                <c:pt idx="13801">
                  <c:v>346.90105299999999</c:v>
                </c:pt>
                <c:pt idx="13802">
                  <c:v>347.22372899999999</c:v>
                </c:pt>
                <c:pt idx="13803">
                  <c:v>347.33931899999999</c:v>
                </c:pt>
                <c:pt idx="13804">
                  <c:v>347.42563999999999</c:v>
                </c:pt>
                <c:pt idx="13805">
                  <c:v>347.17079000000001</c:v>
                </c:pt>
                <c:pt idx="13806">
                  <c:v>346.95269200000001</c:v>
                </c:pt>
                <c:pt idx="13807">
                  <c:v>347.156138</c:v>
                </c:pt>
                <c:pt idx="13808">
                  <c:v>346.77543700000001</c:v>
                </c:pt>
                <c:pt idx="13809">
                  <c:v>346.92472199999997</c:v>
                </c:pt>
                <c:pt idx="13810">
                  <c:v>346.71618899999999</c:v>
                </c:pt>
                <c:pt idx="13811">
                  <c:v>347.07971700000002</c:v>
                </c:pt>
                <c:pt idx="13812">
                  <c:v>347.065811</c:v>
                </c:pt>
                <c:pt idx="13813">
                  <c:v>347.10443500000002</c:v>
                </c:pt>
                <c:pt idx="13814">
                  <c:v>347.33047299999998</c:v>
                </c:pt>
                <c:pt idx="13815">
                  <c:v>346.88290599999999</c:v>
                </c:pt>
                <c:pt idx="13816">
                  <c:v>347.09383700000001</c:v>
                </c:pt>
                <c:pt idx="13817">
                  <c:v>347.375159</c:v>
                </c:pt>
                <c:pt idx="13818">
                  <c:v>347.27502800000002</c:v>
                </c:pt>
                <c:pt idx="13819">
                  <c:v>347.339114</c:v>
                </c:pt>
                <c:pt idx="13820">
                  <c:v>346.83455500000002</c:v>
                </c:pt>
                <c:pt idx="13821">
                  <c:v>346.96922999999998</c:v>
                </c:pt>
                <c:pt idx="13822">
                  <c:v>346.808334</c:v>
                </c:pt>
                <c:pt idx="13823">
                  <c:v>346.91012799999999</c:v>
                </c:pt>
                <c:pt idx="13824">
                  <c:v>347.18006800000001</c:v>
                </c:pt>
                <c:pt idx="13825">
                  <c:v>347.02687900000001</c:v>
                </c:pt>
                <c:pt idx="13826">
                  <c:v>347.18626899999998</c:v>
                </c:pt>
                <c:pt idx="13827">
                  <c:v>347.03478100000001</c:v>
                </c:pt>
                <c:pt idx="13828">
                  <c:v>346.97730899999999</c:v>
                </c:pt>
                <c:pt idx="13829">
                  <c:v>347.44305600000001</c:v>
                </c:pt>
                <c:pt idx="13830">
                  <c:v>347.132046</c:v>
                </c:pt>
                <c:pt idx="13831">
                  <c:v>347.26399400000003</c:v>
                </c:pt>
                <c:pt idx="13832">
                  <c:v>347.41630800000001</c:v>
                </c:pt>
                <c:pt idx="13833">
                  <c:v>347.42641500000002</c:v>
                </c:pt>
                <c:pt idx="13834">
                  <c:v>347.55697500000002</c:v>
                </c:pt>
                <c:pt idx="13835">
                  <c:v>347.42733600000003</c:v>
                </c:pt>
                <c:pt idx="13836">
                  <c:v>347.46496500000001</c:v>
                </c:pt>
                <c:pt idx="13837">
                  <c:v>347.74628799999999</c:v>
                </c:pt>
                <c:pt idx="13838">
                  <c:v>347.23762399999998</c:v>
                </c:pt>
                <c:pt idx="13839">
                  <c:v>347.42233499999998</c:v>
                </c:pt>
                <c:pt idx="13840">
                  <c:v>347.594899</c:v>
                </c:pt>
                <c:pt idx="13841">
                  <c:v>347.588414</c:v>
                </c:pt>
                <c:pt idx="13842">
                  <c:v>347.656993</c:v>
                </c:pt>
                <c:pt idx="13843">
                  <c:v>347.66300000000001</c:v>
                </c:pt>
                <c:pt idx="13844">
                  <c:v>348.05335400000001</c:v>
                </c:pt>
                <c:pt idx="13845">
                  <c:v>347.74843099999998</c:v>
                </c:pt>
                <c:pt idx="13846">
                  <c:v>347.65184699999998</c:v>
                </c:pt>
                <c:pt idx="13847">
                  <c:v>347.77345200000002</c:v>
                </c:pt>
                <c:pt idx="13848">
                  <c:v>347.54857399999997</c:v>
                </c:pt>
                <c:pt idx="13849">
                  <c:v>347.85650900000002</c:v>
                </c:pt>
                <c:pt idx="13850">
                  <c:v>348.08738099999999</c:v>
                </c:pt>
                <c:pt idx="13851">
                  <c:v>347.93571300000002</c:v>
                </c:pt>
                <c:pt idx="13852">
                  <c:v>348.18929300000002</c:v>
                </c:pt>
                <c:pt idx="13853">
                  <c:v>347.89913799999999</c:v>
                </c:pt>
                <c:pt idx="13854">
                  <c:v>348.16912100000002</c:v>
                </c:pt>
                <c:pt idx="13855">
                  <c:v>347.94613199999998</c:v>
                </c:pt>
                <c:pt idx="13856">
                  <c:v>347.76933300000002</c:v>
                </c:pt>
                <c:pt idx="13857">
                  <c:v>348.12997799999999</c:v>
                </c:pt>
                <c:pt idx="13858">
                  <c:v>347.67735199999998</c:v>
                </c:pt>
                <c:pt idx="13859">
                  <c:v>348.05400800000001</c:v>
                </c:pt>
                <c:pt idx="13860">
                  <c:v>348.26579099999998</c:v>
                </c:pt>
                <c:pt idx="13861">
                  <c:v>348.17482200000001</c:v>
                </c:pt>
                <c:pt idx="13862">
                  <c:v>348.480188</c:v>
                </c:pt>
                <c:pt idx="13863">
                  <c:v>348.41543799999999</c:v>
                </c:pt>
                <c:pt idx="13864">
                  <c:v>348.40918699999997</c:v>
                </c:pt>
                <c:pt idx="13865">
                  <c:v>348.31938600000001</c:v>
                </c:pt>
                <c:pt idx="13866">
                  <c:v>348.41267399999998</c:v>
                </c:pt>
                <c:pt idx="13867">
                  <c:v>348.33461699999998</c:v>
                </c:pt>
                <c:pt idx="13868">
                  <c:v>348.250654</c:v>
                </c:pt>
                <c:pt idx="13869">
                  <c:v>348.50971900000002</c:v>
                </c:pt>
                <c:pt idx="13870">
                  <c:v>348.23593699999998</c:v>
                </c:pt>
                <c:pt idx="13871">
                  <c:v>348.44259699999998</c:v>
                </c:pt>
                <c:pt idx="13872">
                  <c:v>348.71410900000001</c:v>
                </c:pt>
                <c:pt idx="13873">
                  <c:v>348.58883700000001</c:v>
                </c:pt>
                <c:pt idx="13874">
                  <c:v>348.919714</c:v>
                </c:pt>
                <c:pt idx="13875">
                  <c:v>348.90456999999998</c:v>
                </c:pt>
                <c:pt idx="13876">
                  <c:v>348.979015</c:v>
                </c:pt>
                <c:pt idx="13877">
                  <c:v>349.01406100000003</c:v>
                </c:pt>
                <c:pt idx="13878">
                  <c:v>348.94699500000002</c:v>
                </c:pt>
                <c:pt idx="13879">
                  <c:v>349.09242699999999</c:v>
                </c:pt>
                <c:pt idx="13880">
                  <c:v>348.91502000000003</c:v>
                </c:pt>
                <c:pt idx="13881">
                  <c:v>348.589586</c:v>
                </c:pt>
                <c:pt idx="13882">
                  <c:v>348.45549399999999</c:v>
                </c:pt>
                <c:pt idx="13883">
                  <c:v>348.67108500000001</c:v>
                </c:pt>
                <c:pt idx="13884">
                  <c:v>348.96140200000002</c:v>
                </c:pt>
                <c:pt idx="13885">
                  <c:v>348.73796099999998</c:v>
                </c:pt>
                <c:pt idx="13886">
                  <c:v>349.09807999999998</c:v>
                </c:pt>
                <c:pt idx="13887">
                  <c:v>349.21545400000002</c:v>
                </c:pt>
                <c:pt idx="13888">
                  <c:v>348.59629999999999</c:v>
                </c:pt>
                <c:pt idx="13889">
                  <c:v>348.87362999999999</c:v>
                </c:pt>
                <c:pt idx="13890">
                  <c:v>348.72076199999998</c:v>
                </c:pt>
                <c:pt idx="13891">
                  <c:v>348.56210499999997</c:v>
                </c:pt>
                <c:pt idx="13892">
                  <c:v>348.82791700000001</c:v>
                </c:pt>
                <c:pt idx="13893">
                  <c:v>348.764138</c:v>
                </c:pt>
                <c:pt idx="13894">
                  <c:v>349.08964099999997</c:v>
                </c:pt>
                <c:pt idx="13895">
                  <c:v>348.93683199999998</c:v>
                </c:pt>
                <c:pt idx="13896">
                  <c:v>348.66609099999999</c:v>
                </c:pt>
                <c:pt idx="13897">
                  <c:v>348.90028100000001</c:v>
                </c:pt>
                <c:pt idx="13898">
                  <c:v>348.82148899999999</c:v>
                </c:pt>
                <c:pt idx="13899">
                  <c:v>349.069706</c:v>
                </c:pt>
                <c:pt idx="13900">
                  <c:v>348.630405</c:v>
                </c:pt>
                <c:pt idx="13901">
                  <c:v>349.067341</c:v>
                </c:pt>
                <c:pt idx="13902">
                  <c:v>349.10421700000001</c:v>
                </c:pt>
                <c:pt idx="13903">
                  <c:v>348.99638700000003</c:v>
                </c:pt>
                <c:pt idx="13904">
                  <c:v>349.40236299999998</c:v>
                </c:pt>
                <c:pt idx="13905">
                  <c:v>349.385425</c:v>
                </c:pt>
                <c:pt idx="13906">
                  <c:v>349.22450400000002</c:v>
                </c:pt>
                <c:pt idx="13907">
                  <c:v>349.32708000000002</c:v>
                </c:pt>
                <c:pt idx="13908">
                  <c:v>349.29879499999998</c:v>
                </c:pt>
                <c:pt idx="13909">
                  <c:v>349.42868700000002</c:v>
                </c:pt>
                <c:pt idx="13910">
                  <c:v>349.37484000000001</c:v>
                </c:pt>
                <c:pt idx="13911">
                  <c:v>349.36765500000001</c:v>
                </c:pt>
                <c:pt idx="13912">
                  <c:v>349.66763900000001</c:v>
                </c:pt>
                <c:pt idx="13913">
                  <c:v>349.35514699999999</c:v>
                </c:pt>
                <c:pt idx="13914">
                  <c:v>349.5829</c:v>
                </c:pt>
                <c:pt idx="13915">
                  <c:v>349.30231199999997</c:v>
                </c:pt>
                <c:pt idx="13916">
                  <c:v>349.14381900000001</c:v>
                </c:pt>
                <c:pt idx="13917">
                  <c:v>349.69986999999998</c:v>
                </c:pt>
                <c:pt idx="13918">
                  <c:v>349.49075299999998</c:v>
                </c:pt>
                <c:pt idx="13919">
                  <c:v>349.78580899999997</c:v>
                </c:pt>
                <c:pt idx="13920">
                  <c:v>349.71301199999999</c:v>
                </c:pt>
                <c:pt idx="13921">
                  <c:v>349.46836999999999</c:v>
                </c:pt>
                <c:pt idx="13922">
                  <c:v>349.78689500000002</c:v>
                </c:pt>
                <c:pt idx="13923">
                  <c:v>349.74131999999997</c:v>
                </c:pt>
                <c:pt idx="13924">
                  <c:v>349.97932900000001</c:v>
                </c:pt>
                <c:pt idx="13925">
                  <c:v>349.81238100000002</c:v>
                </c:pt>
                <c:pt idx="13926">
                  <c:v>349.60035499999998</c:v>
                </c:pt>
                <c:pt idx="13927">
                  <c:v>350.00625600000001</c:v>
                </c:pt>
                <c:pt idx="13928">
                  <c:v>349.99853000000002</c:v>
                </c:pt>
                <c:pt idx="13929">
                  <c:v>350.15184199999999</c:v>
                </c:pt>
                <c:pt idx="13930">
                  <c:v>349.77743199999998</c:v>
                </c:pt>
                <c:pt idx="13931">
                  <c:v>349.78452600000003</c:v>
                </c:pt>
                <c:pt idx="13932">
                  <c:v>350.27490499999999</c:v>
                </c:pt>
                <c:pt idx="13933">
                  <c:v>350.17225999999999</c:v>
                </c:pt>
                <c:pt idx="13934">
                  <c:v>350.209205</c:v>
                </c:pt>
                <c:pt idx="13935">
                  <c:v>350.11501800000002</c:v>
                </c:pt>
                <c:pt idx="13936">
                  <c:v>349.96228400000001</c:v>
                </c:pt>
                <c:pt idx="13937">
                  <c:v>350.19862999999998</c:v>
                </c:pt>
                <c:pt idx="13938">
                  <c:v>350.27339699999999</c:v>
                </c:pt>
                <c:pt idx="13939">
                  <c:v>350.30393600000002</c:v>
                </c:pt>
                <c:pt idx="13940">
                  <c:v>350.56685499999998</c:v>
                </c:pt>
                <c:pt idx="13941">
                  <c:v>350.097264</c:v>
                </c:pt>
                <c:pt idx="13942">
                  <c:v>350.48749299999997</c:v>
                </c:pt>
                <c:pt idx="13943">
                  <c:v>350.24216999999999</c:v>
                </c:pt>
                <c:pt idx="13944">
                  <c:v>350.22783299999998</c:v>
                </c:pt>
                <c:pt idx="13945">
                  <c:v>350.39677499999999</c:v>
                </c:pt>
                <c:pt idx="13946">
                  <c:v>350.26359300000001</c:v>
                </c:pt>
                <c:pt idx="13947">
                  <c:v>350.44998500000003</c:v>
                </c:pt>
                <c:pt idx="13948">
                  <c:v>350.32792699999999</c:v>
                </c:pt>
                <c:pt idx="13949">
                  <c:v>350.77963599999998</c:v>
                </c:pt>
                <c:pt idx="13950">
                  <c:v>350.889657</c:v>
                </c:pt>
                <c:pt idx="13951">
                  <c:v>350.73323599999998</c:v>
                </c:pt>
                <c:pt idx="13952">
                  <c:v>350.76805899999999</c:v>
                </c:pt>
                <c:pt idx="13953">
                  <c:v>350.34688499999999</c:v>
                </c:pt>
                <c:pt idx="13954">
                  <c:v>350.71259500000002</c:v>
                </c:pt>
                <c:pt idx="13955">
                  <c:v>350.54672799999997</c:v>
                </c:pt>
                <c:pt idx="13956">
                  <c:v>350.10993400000001</c:v>
                </c:pt>
                <c:pt idx="13957">
                  <c:v>350.31463100000002</c:v>
                </c:pt>
                <c:pt idx="13958">
                  <c:v>350.110276</c:v>
                </c:pt>
                <c:pt idx="13959">
                  <c:v>350.70682499999998</c:v>
                </c:pt>
                <c:pt idx="13960">
                  <c:v>350.61249600000002</c:v>
                </c:pt>
                <c:pt idx="13961">
                  <c:v>350.36205200000001</c:v>
                </c:pt>
                <c:pt idx="13962">
                  <c:v>350.58908300000002</c:v>
                </c:pt>
                <c:pt idx="13963">
                  <c:v>350.78801800000002</c:v>
                </c:pt>
                <c:pt idx="13964">
                  <c:v>350.46847600000001</c:v>
                </c:pt>
                <c:pt idx="13965">
                  <c:v>350.898236</c:v>
                </c:pt>
                <c:pt idx="13966">
                  <c:v>350.60050000000001</c:v>
                </c:pt>
                <c:pt idx="13967">
                  <c:v>350.88883900000002</c:v>
                </c:pt>
                <c:pt idx="13968">
                  <c:v>350.66226</c:v>
                </c:pt>
                <c:pt idx="13969">
                  <c:v>351.07790499999999</c:v>
                </c:pt>
                <c:pt idx="13970">
                  <c:v>350.98166300000003</c:v>
                </c:pt>
                <c:pt idx="13971">
                  <c:v>351.13372399999997</c:v>
                </c:pt>
                <c:pt idx="13972">
                  <c:v>351.46690699999999</c:v>
                </c:pt>
                <c:pt idx="13973">
                  <c:v>351.19993199999999</c:v>
                </c:pt>
                <c:pt idx="13974">
                  <c:v>351.22231699999998</c:v>
                </c:pt>
                <c:pt idx="13975">
                  <c:v>351.38987100000003</c:v>
                </c:pt>
                <c:pt idx="13976">
                  <c:v>351.27648299999998</c:v>
                </c:pt>
                <c:pt idx="13977">
                  <c:v>351.254299</c:v>
                </c:pt>
                <c:pt idx="13978">
                  <c:v>350.89531399999998</c:v>
                </c:pt>
                <c:pt idx="13979">
                  <c:v>351.03281500000003</c:v>
                </c:pt>
                <c:pt idx="13980">
                  <c:v>351.052008</c:v>
                </c:pt>
                <c:pt idx="13981">
                  <c:v>350.96315499999997</c:v>
                </c:pt>
                <c:pt idx="13982">
                  <c:v>351.19565</c:v>
                </c:pt>
                <c:pt idx="13983">
                  <c:v>351.15937100000002</c:v>
                </c:pt>
                <c:pt idx="13984">
                  <c:v>350.94543700000003</c:v>
                </c:pt>
                <c:pt idx="13985">
                  <c:v>351.43167799999998</c:v>
                </c:pt>
                <c:pt idx="13986">
                  <c:v>351.31248199999999</c:v>
                </c:pt>
                <c:pt idx="13987">
                  <c:v>351.64509900000002</c:v>
                </c:pt>
                <c:pt idx="13988">
                  <c:v>351.65243299999997</c:v>
                </c:pt>
                <c:pt idx="13989">
                  <c:v>351.76742899999999</c:v>
                </c:pt>
                <c:pt idx="13990">
                  <c:v>351.62902600000001</c:v>
                </c:pt>
                <c:pt idx="13991">
                  <c:v>351.28087799999997</c:v>
                </c:pt>
                <c:pt idx="13992">
                  <c:v>351.719786</c:v>
                </c:pt>
                <c:pt idx="13993">
                  <c:v>351.57208400000002</c:v>
                </c:pt>
                <c:pt idx="13994">
                  <c:v>351.65104200000002</c:v>
                </c:pt>
                <c:pt idx="13995">
                  <c:v>351.64428500000002</c:v>
                </c:pt>
                <c:pt idx="13996">
                  <c:v>351.48979800000001</c:v>
                </c:pt>
                <c:pt idx="13997">
                  <c:v>351.56091600000002</c:v>
                </c:pt>
                <c:pt idx="13998">
                  <c:v>351.33857599999999</c:v>
                </c:pt>
                <c:pt idx="13999">
                  <c:v>351.77036299999997</c:v>
                </c:pt>
                <c:pt idx="14000">
                  <c:v>351.79422799999998</c:v>
                </c:pt>
                <c:pt idx="14001">
                  <c:v>352.15835499999997</c:v>
                </c:pt>
                <c:pt idx="14002">
                  <c:v>351.84131000000002</c:v>
                </c:pt>
                <c:pt idx="14003">
                  <c:v>351.81209100000001</c:v>
                </c:pt>
                <c:pt idx="14004">
                  <c:v>351.61986999999999</c:v>
                </c:pt>
                <c:pt idx="14005">
                  <c:v>351.86817000000002</c:v>
                </c:pt>
                <c:pt idx="14006">
                  <c:v>351.63819100000001</c:v>
                </c:pt>
                <c:pt idx="14007">
                  <c:v>351.82137299999999</c:v>
                </c:pt>
                <c:pt idx="14008">
                  <c:v>351.763397</c:v>
                </c:pt>
                <c:pt idx="14009">
                  <c:v>352.04398700000002</c:v>
                </c:pt>
                <c:pt idx="14010">
                  <c:v>351.934371</c:v>
                </c:pt>
                <c:pt idx="14011">
                  <c:v>351.88542799999999</c:v>
                </c:pt>
                <c:pt idx="14012">
                  <c:v>352.17800799999998</c:v>
                </c:pt>
                <c:pt idx="14013">
                  <c:v>352.03148900000002</c:v>
                </c:pt>
                <c:pt idx="14014">
                  <c:v>351.97563600000001</c:v>
                </c:pt>
                <c:pt idx="14015">
                  <c:v>352.061735</c:v>
                </c:pt>
                <c:pt idx="14016">
                  <c:v>352.06751000000003</c:v>
                </c:pt>
                <c:pt idx="14017">
                  <c:v>352.154809</c:v>
                </c:pt>
                <c:pt idx="14018">
                  <c:v>351.93045499999999</c:v>
                </c:pt>
                <c:pt idx="14019">
                  <c:v>352.29566299999999</c:v>
                </c:pt>
                <c:pt idx="14020">
                  <c:v>352.26983799999999</c:v>
                </c:pt>
                <c:pt idx="14021">
                  <c:v>351.84276899999998</c:v>
                </c:pt>
                <c:pt idx="14022">
                  <c:v>351.89146499999998</c:v>
                </c:pt>
                <c:pt idx="14023">
                  <c:v>352.04201699999999</c:v>
                </c:pt>
                <c:pt idx="14024">
                  <c:v>352.12866500000001</c:v>
                </c:pt>
                <c:pt idx="14025">
                  <c:v>352.17267700000002</c:v>
                </c:pt>
                <c:pt idx="14026">
                  <c:v>352.16431799999998</c:v>
                </c:pt>
                <c:pt idx="14027">
                  <c:v>352.21901700000001</c:v>
                </c:pt>
                <c:pt idx="14028">
                  <c:v>351.90778</c:v>
                </c:pt>
                <c:pt idx="14029">
                  <c:v>352.420007</c:v>
                </c:pt>
                <c:pt idx="14030">
                  <c:v>352.60101900000001</c:v>
                </c:pt>
                <c:pt idx="14031">
                  <c:v>352.44418400000001</c:v>
                </c:pt>
                <c:pt idx="14032">
                  <c:v>352.86241699999999</c:v>
                </c:pt>
                <c:pt idx="14033">
                  <c:v>352.68181600000003</c:v>
                </c:pt>
                <c:pt idx="14034">
                  <c:v>352.51890800000001</c:v>
                </c:pt>
                <c:pt idx="14035">
                  <c:v>352.80381699999998</c:v>
                </c:pt>
                <c:pt idx="14036">
                  <c:v>352.63131199999998</c:v>
                </c:pt>
                <c:pt idx="14037">
                  <c:v>352.961051</c:v>
                </c:pt>
                <c:pt idx="14038">
                  <c:v>352.55496099999999</c:v>
                </c:pt>
                <c:pt idx="14039">
                  <c:v>352.74711100000002</c:v>
                </c:pt>
                <c:pt idx="14040">
                  <c:v>352.89548000000002</c:v>
                </c:pt>
                <c:pt idx="14041">
                  <c:v>352.78121399999998</c:v>
                </c:pt>
                <c:pt idx="14042">
                  <c:v>352.92236300000002</c:v>
                </c:pt>
                <c:pt idx="14043">
                  <c:v>352.75330400000001</c:v>
                </c:pt>
                <c:pt idx="14044">
                  <c:v>352.50240100000002</c:v>
                </c:pt>
                <c:pt idx="14045">
                  <c:v>352.69466599999998</c:v>
                </c:pt>
                <c:pt idx="14046">
                  <c:v>352.87010900000001</c:v>
                </c:pt>
                <c:pt idx="14047">
                  <c:v>352.69050800000002</c:v>
                </c:pt>
                <c:pt idx="14048">
                  <c:v>352.48986000000002</c:v>
                </c:pt>
                <c:pt idx="14049">
                  <c:v>352.752364</c:v>
                </c:pt>
                <c:pt idx="14050">
                  <c:v>352.83250399999997</c:v>
                </c:pt>
                <c:pt idx="14051">
                  <c:v>352.37969900000002</c:v>
                </c:pt>
                <c:pt idx="14052">
                  <c:v>352.82684399999999</c:v>
                </c:pt>
                <c:pt idx="14053">
                  <c:v>352.86512800000003</c:v>
                </c:pt>
                <c:pt idx="14054">
                  <c:v>353.42792500000002</c:v>
                </c:pt>
                <c:pt idx="14055">
                  <c:v>353.39784800000001</c:v>
                </c:pt>
                <c:pt idx="14056">
                  <c:v>353.04543200000001</c:v>
                </c:pt>
                <c:pt idx="14057">
                  <c:v>353.19517300000001</c:v>
                </c:pt>
                <c:pt idx="14058">
                  <c:v>353.03318300000001</c:v>
                </c:pt>
                <c:pt idx="14059">
                  <c:v>353.24796900000001</c:v>
                </c:pt>
                <c:pt idx="14060">
                  <c:v>353.42094600000001</c:v>
                </c:pt>
                <c:pt idx="14061">
                  <c:v>353.29942399999999</c:v>
                </c:pt>
                <c:pt idx="14062">
                  <c:v>353.37558799999999</c:v>
                </c:pt>
                <c:pt idx="14063">
                  <c:v>353.68977799999999</c:v>
                </c:pt>
                <c:pt idx="14064">
                  <c:v>353.65968500000002</c:v>
                </c:pt>
                <c:pt idx="14065">
                  <c:v>353.379344</c:v>
                </c:pt>
                <c:pt idx="14066">
                  <c:v>353.14916299999999</c:v>
                </c:pt>
                <c:pt idx="14067">
                  <c:v>353.48092700000001</c:v>
                </c:pt>
                <c:pt idx="14068">
                  <c:v>353.35326800000001</c:v>
                </c:pt>
                <c:pt idx="14069">
                  <c:v>353.076302</c:v>
                </c:pt>
                <c:pt idx="14070">
                  <c:v>353.28994999999998</c:v>
                </c:pt>
                <c:pt idx="14071">
                  <c:v>353.418654</c:v>
                </c:pt>
                <c:pt idx="14072">
                  <c:v>353.67921000000001</c:v>
                </c:pt>
                <c:pt idx="14073">
                  <c:v>353.64070199999998</c:v>
                </c:pt>
                <c:pt idx="14074">
                  <c:v>353.37827499999997</c:v>
                </c:pt>
                <c:pt idx="14075">
                  <c:v>353.84465399999999</c:v>
                </c:pt>
                <c:pt idx="14076">
                  <c:v>353.68668600000001</c:v>
                </c:pt>
                <c:pt idx="14077">
                  <c:v>353.60242599999998</c:v>
                </c:pt>
                <c:pt idx="14078">
                  <c:v>353.59337099999999</c:v>
                </c:pt>
                <c:pt idx="14079">
                  <c:v>354.019249</c:v>
                </c:pt>
                <c:pt idx="14080">
                  <c:v>354.19359400000002</c:v>
                </c:pt>
                <c:pt idx="14081">
                  <c:v>353.51966900000002</c:v>
                </c:pt>
                <c:pt idx="14082">
                  <c:v>353.71369299999998</c:v>
                </c:pt>
                <c:pt idx="14083">
                  <c:v>353.82975800000003</c:v>
                </c:pt>
                <c:pt idx="14084">
                  <c:v>354.33614899999998</c:v>
                </c:pt>
                <c:pt idx="14085">
                  <c:v>354.38932999999997</c:v>
                </c:pt>
                <c:pt idx="14086">
                  <c:v>354.33788700000002</c:v>
                </c:pt>
                <c:pt idx="14087">
                  <c:v>354.32360499999999</c:v>
                </c:pt>
                <c:pt idx="14088">
                  <c:v>353.86539399999998</c:v>
                </c:pt>
                <c:pt idx="14089">
                  <c:v>353.80691300000001</c:v>
                </c:pt>
                <c:pt idx="14090">
                  <c:v>354.15232900000001</c:v>
                </c:pt>
                <c:pt idx="14091">
                  <c:v>353.59871199999998</c:v>
                </c:pt>
                <c:pt idx="14092">
                  <c:v>354.27317799999997</c:v>
                </c:pt>
                <c:pt idx="14093">
                  <c:v>353.84189700000002</c:v>
                </c:pt>
                <c:pt idx="14094">
                  <c:v>353.71416099999999</c:v>
                </c:pt>
                <c:pt idx="14095">
                  <c:v>353.91216300000002</c:v>
                </c:pt>
                <c:pt idx="14096">
                  <c:v>353.76944500000002</c:v>
                </c:pt>
                <c:pt idx="14097">
                  <c:v>354.05078900000001</c:v>
                </c:pt>
                <c:pt idx="14098">
                  <c:v>354.08242899999999</c:v>
                </c:pt>
                <c:pt idx="14099">
                  <c:v>354.09685100000002</c:v>
                </c:pt>
                <c:pt idx="14100">
                  <c:v>354.20621799999998</c:v>
                </c:pt>
                <c:pt idx="14101">
                  <c:v>354.253848</c:v>
                </c:pt>
                <c:pt idx="14102">
                  <c:v>354.18510500000002</c:v>
                </c:pt>
                <c:pt idx="14103">
                  <c:v>354.41338000000002</c:v>
                </c:pt>
                <c:pt idx="14104">
                  <c:v>354.24883599999998</c:v>
                </c:pt>
                <c:pt idx="14105">
                  <c:v>354.35841299999998</c:v>
                </c:pt>
                <c:pt idx="14106">
                  <c:v>354.00531599999999</c:v>
                </c:pt>
                <c:pt idx="14107">
                  <c:v>354.36560600000001</c:v>
                </c:pt>
                <c:pt idx="14108">
                  <c:v>354.29148199999997</c:v>
                </c:pt>
                <c:pt idx="14109">
                  <c:v>354.03401100000002</c:v>
                </c:pt>
                <c:pt idx="14110">
                  <c:v>354.17022500000002</c:v>
                </c:pt>
                <c:pt idx="14111">
                  <c:v>354.35291899999999</c:v>
                </c:pt>
                <c:pt idx="14112">
                  <c:v>354.299215</c:v>
                </c:pt>
                <c:pt idx="14113">
                  <c:v>354.21113300000002</c:v>
                </c:pt>
                <c:pt idx="14114">
                  <c:v>354.47814699999998</c:v>
                </c:pt>
                <c:pt idx="14115">
                  <c:v>354.523528</c:v>
                </c:pt>
                <c:pt idx="14116">
                  <c:v>354.64788800000002</c:v>
                </c:pt>
                <c:pt idx="14117">
                  <c:v>354.906429</c:v>
                </c:pt>
                <c:pt idx="14118">
                  <c:v>354.97423700000002</c:v>
                </c:pt>
                <c:pt idx="14119">
                  <c:v>354.68581699999999</c:v>
                </c:pt>
                <c:pt idx="14120">
                  <c:v>354.58746500000001</c:v>
                </c:pt>
                <c:pt idx="14121">
                  <c:v>354.63640199999998</c:v>
                </c:pt>
                <c:pt idx="14122">
                  <c:v>354.694706</c:v>
                </c:pt>
                <c:pt idx="14123">
                  <c:v>354.436216</c:v>
                </c:pt>
                <c:pt idx="14124">
                  <c:v>354.48440199999999</c:v>
                </c:pt>
                <c:pt idx="14125">
                  <c:v>354.93606699999998</c:v>
                </c:pt>
                <c:pt idx="14126">
                  <c:v>354.707224</c:v>
                </c:pt>
                <c:pt idx="14127">
                  <c:v>355.21967899999999</c:v>
                </c:pt>
                <c:pt idx="14128">
                  <c:v>355.00637499999999</c:v>
                </c:pt>
                <c:pt idx="14129">
                  <c:v>355.137766</c:v>
                </c:pt>
                <c:pt idx="14130">
                  <c:v>355.07377500000001</c:v>
                </c:pt>
                <c:pt idx="14131">
                  <c:v>354.917981</c:v>
                </c:pt>
                <c:pt idx="14132">
                  <c:v>354.84310799999997</c:v>
                </c:pt>
                <c:pt idx="14133">
                  <c:v>354.70990599999999</c:v>
                </c:pt>
                <c:pt idx="14134">
                  <c:v>355.29515700000002</c:v>
                </c:pt>
                <c:pt idx="14135">
                  <c:v>355.12386199999997</c:v>
                </c:pt>
                <c:pt idx="14136">
                  <c:v>354.92849799999999</c:v>
                </c:pt>
                <c:pt idx="14137">
                  <c:v>354.72598399999998</c:v>
                </c:pt>
                <c:pt idx="14138">
                  <c:v>354.87696</c:v>
                </c:pt>
                <c:pt idx="14139">
                  <c:v>354.79387400000002</c:v>
                </c:pt>
                <c:pt idx="14140">
                  <c:v>354.98172699999998</c:v>
                </c:pt>
                <c:pt idx="14141">
                  <c:v>354.92911299999997</c:v>
                </c:pt>
                <c:pt idx="14142">
                  <c:v>355.33604600000001</c:v>
                </c:pt>
                <c:pt idx="14143">
                  <c:v>355.070019</c:v>
                </c:pt>
                <c:pt idx="14144">
                  <c:v>355.03601300000003</c:v>
                </c:pt>
                <c:pt idx="14145">
                  <c:v>355.32393200000001</c:v>
                </c:pt>
                <c:pt idx="14146">
                  <c:v>355.099964</c:v>
                </c:pt>
                <c:pt idx="14147">
                  <c:v>355.48229099999998</c:v>
                </c:pt>
                <c:pt idx="14148">
                  <c:v>355.39316300000002</c:v>
                </c:pt>
                <c:pt idx="14149">
                  <c:v>355.20764600000001</c:v>
                </c:pt>
                <c:pt idx="14150">
                  <c:v>355.30654700000002</c:v>
                </c:pt>
                <c:pt idx="14151">
                  <c:v>355.15398099999999</c:v>
                </c:pt>
                <c:pt idx="14152">
                  <c:v>355.08808499999998</c:v>
                </c:pt>
                <c:pt idx="14153">
                  <c:v>355.11604499999999</c:v>
                </c:pt>
                <c:pt idx="14154">
                  <c:v>355.26920100000001</c:v>
                </c:pt>
                <c:pt idx="14155">
                  <c:v>355.91376100000002</c:v>
                </c:pt>
                <c:pt idx="14156">
                  <c:v>355.79514499999999</c:v>
                </c:pt>
                <c:pt idx="14157">
                  <c:v>355.85459300000002</c:v>
                </c:pt>
                <c:pt idx="14158">
                  <c:v>355.503129</c:v>
                </c:pt>
                <c:pt idx="14159">
                  <c:v>355.68016799999998</c:v>
                </c:pt>
                <c:pt idx="14160">
                  <c:v>355.953754</c:v>
                </c:pt>
                <c:pt idx="14161">
                  <c:v>355.40919100000002</c:v>
                </c:pt>
                <c:pt idx="14162">
                  <c:v>355.778794</c:v>
                </c:pt>
                <c:pt idx="14163">
                  <c:v>355.69393400000001</c:v>
                </c:pt>
                <c:pt idx="14164">
                  <c:v>355.84344599999997</c:v>
                </c:pt>
                <c:pt idx="14165">
                  <c:v>355.95405499999998</c:v>
                </c:pt>
                <c:pt idx="14166">
                  <c:v>356.01279199999999</c:v>
                </c:pt>
                <c:pt idx="14167">
                  <c:v>356.27354100000002</c:v>
                </c:pt>
                <c:pt idx="14168">
                  <c:v>356.19847099999998</c:v>
                </c:pt>
                <c:pt idx="14169">
                  <c:v>355.85477700000001</c:v>
                </c:pt>
                <c:pt idx="14170">
                  <c:v>356.18670200000003</c:v>
                </c:pt>
                <c:pt idx="14171">
                  <c:v>356.17507699999999</c:v>
                </c:pt>
                <c:pt idx="14172">
                  <c:v>356.47722900000002</c:v>
                </c:pt>
                <c:pt idx="14173">
                  <c:v>356.21046000000001</c:v>
                </c:pt>
                <c:pt idx="14174">
                  <c:v>356.36103500000002</c:v>
                </c:pt>
                <c:pt idx="14175">
                  <c:v>356.05840000000001</c:v>
                </c:pt>
                <c:pt idx="14176">
                  <c:v>356.066011</c:v>
                </c:pt>
                <c:pt idx="14177">
                  <c:v>356.38286499999998</c:v>
                </c:pt>
                <c:pt idx="14178">
                  <c:v>355.96106600000002</c:v>
                </c:pt>
                <c:pt idx="14179">
                  <c:v>356.27313199999998</c:v>
                </c:pt>
                <c:pt idx="14180">
                  <c:v>356.42706099999998</c:v>
                </c:pt>
                <c:pt idx="14181">
                  <c:v>355.93454000000003</c:v>
                </c:pt>
                <c:pt idx="14182">
                  <c:v>356.51561199999998</c:v>
                </c:pt>
                <c:pt idx="14183">
                  <c:v>356.21169099999997</c:v>
                </c:pt>
                <c:pt idx="14184">
                  <c:v>356.068648</c:v>
                </c:pt>
                <c:pt idx="14185">
                  <c:v>356.36776400000002</c:v>
                </c:pt>
                <c:pt idx="14186">
                  <c:v>355.92619000000002</c:v>
                </c:pt>
                <c:pt idx="14187">
                  <c:v>356.26017200000001</c:v>
                </c:pt>
                <c:pt idx="14188">
                  <c:v>356.24721</c:v>
                </c:pt>
                <c:pt idx="14189">
                  <c:v>356.34601099999998</c:v>
                </c:pt>
                <c:pt idx="14190">
                  <c:v>356.44320199999999</c:v>
                </c:pt>
                <c:pt idx="14191">
                  <c:v>356.04342700000001</c:v>
                </c:pt>
                <c:pt idx="14192">
                  <c:v>356.33623</c:v>
                </c:pt>
                <c:pt idx="14193">
                  <c:v>356.28060299999999</c:v>
                </c:pt>
                <c:pt idx="14194">
                  <c:v>356.42034000000001</c:v>
                </c:pt>
                <c:pt idx="14195">
                  <c:v>356.821009</c:v>
                </c:pt>
                <c:pt idx="14196">
                  <c:v>356.53877499999999</c:v>
                </c:pt>
                <c:pt idx="14197">
                  <c:v>356.77684399999998</c:v>
                </c:pt>
                <c:pt idx="14198">
                  <c:v>356.93725599999999</c:v>
                </c:pt>
                <c:pt idx="14199">
                  <c:v>356.65364099999999</c:v>
                </c:pt>
                <c:pt idx="14200">
                  <c:v>356.67071800000002</c:v>
                </c:pt>
                <c:pt idx="14201">
                  <c:v>356.554192</c:v>
                </c:pt>
                <c:pt idx="14202">
                  <c:v>356.70345400000002</c:v>
                </c:pt>
                <c:pt idx="14203">
                  <c:v>356.57061099999999</c:v>
                </c:pt>
                <c:pt idx="14204">
                  <c:v>356.78664500000002</c:v>
                </c:pt>
                <c:pt idx="14205">
                  <c:v>356.805094</c:v>
                </c:pt>
                <c:pt idx="14206">
                  <c:v>356.86639600000001</c:v>
                </c:pt>
                <c:pt idx="14207">
                  <c:v>357.30863799999997</c:v>
                </c:pt>
                <c:pt idx="14208">
                  <c:v>357.21857299999999</c:v>
                </c:pt>
                <c:pt idx="14209">
                  <c:v>356.986468</c:v>
                </c:pt>
                <c:pt idx="14210">
                  <c:v>356.88568500000002</c:v>
                </c:pt>
                <c:pt idx="14211">
                  <c:v>357.20039800000001</c:v>
                </c:pt>
                <c:pt idx="14212">
                  <c:v>357.43001199999998</c:v>
                </c:pt>
                <c:pt idx="14213">
                  <c:v>357.157399</c:v>
                </c:pt>
                <c:pt idx="14214">
                  <c:v>357.427999</c:v>
                </c:pt>
                <c:pt idx="14215">
                  <c:v>357.456748</c:v>
                </c:pt>
                <c:pt idx="14216">
                  <c:v>357.10637400000002</c:v>
                </c:pt>
                <c:pt idx="14217">
                  <c:v>357.37787200000002</c:v>
                </c:pt>
                <c:pt idx="14218">
                  <c:v>357.43405000000001</c:v>
                </c:pt>
                <c:pt idx="14219">
                  <c:v>357.38472000000002</c:v>
                </c:pt>
                <c:pt idx="14220">
                  <c:v>357.22990399999998</c:v>
                </c:pt>
                <c:pt idx="14221">
                  <c:v>357.26915400000001</c:v>
                </c:pt>
                <c:pt idx="14222">
                  <c:v>357.48178799999999</c:v>
                </c:pt>
                <c:pt idx="14223">
                  <c:v>357.39195000000001</c:v>
                </c:pt>
                <c:pt idx="14224">
                  <c:v>357.068828</c:v>
                </c:pt>
                <c:pt idx="14225">
                  <c:v>356.880335</c:v>
                </c:pt>
                <c:pt idx="14226">
                  <c:v>356.89693199999999</c:v>
                </c:pt>
                <c:pt idx="14227">
                  <c:v>356.80529999999999</c:v>
                </c:pt>
                <c:pt idx="14228">
                  <c:v>357.04876100000001</c:v>
                </c:pt>
                <c:pt idx="14229">
                  <c:v>356.94603999999998</c:v>
                </c:pt>
                <c:pt idx="14230">
                  <c:v>357.35767600000003</c:v>
                </c:pt>
                <c:pt idx="14231">
                  <c:v>357.01257700000002</c:v>
                </c:pt>
                <c:pt idx="14232">
                  <c:v>357.24295000000001</c:v>
                </c:pt>
                <c:pt idx="14233">
                  <c:v>357.21872000000002</c:v>
                </c:pt>
                <c:pt idx="14234">
                  <c:v>357.44983300000001</c:v>
                </c:pt>
                <c:pt idx="14235">
                  <c:v>357.74983800000001</c:v>
                </c:pt>
                <c:pt idx="14236">
                  <c:v>357.47924999999998</c:v>
                </c:pt>
                <c:pt idx="14237">
                  <c:v>357.49911500000002</c:v>
                </c:pt>
                <c:pt idx="14238">
                  <c:v>357.48332199999999</c:v>
                </c:pt>
                <c:pt idx="14239">
                  <c:v>357.41403000000003</c:v>
                </c:pt>
                <c:pt idx="14240">
                  <c:v>357.60450500000002</c:v>
                </c:pt>
                <c:pt idx="14241">
                  <c:v>357.55696499999999</c:v>
                </c:pt>
                <c:pt idx="14242">
                  <c:v>357.73673600000001</c:v>
                </c:pt>
                <c:pt idx="14243">
                  <c:v>357.79443900000001</c:v>
                </c:pt>
                <c:pt idx="14244">
                  <c:v>358.36016100000001</c:v>
                </c:pt>
                <c:pt idx="14245">
                  <c:v>358.49411199999997</c:v>
                </c:pt>
                <c:pt idx="14246">
                  <c:v>358.15027500000002</c:v>
                </c:pt>
                <c:pt idx="14247">
                  <c:v>358.24955199999999</c:v>
                </c:pt>
                <c:pt idx="14248">
                  <c:v>358.16713199999998</c:v>
                </c:pt>
                <c:pt idx="14249">
                  <c:v>358.12512199999998</c:v>
                </c:pt>
                <c:pt idx="14250">
                  <c:v>358.081008</c:v>
                </c:pt>
                <c:pt idx="14251">
                  <c:v>357.756167</c:v>
                </c:pt>
                <c:pt idx="14252">
                  <c:v>357.941824</c:v>
                </c:pt>
                <c:pt idx="14253">
                  <c:v>358.28616799999998</c:v>
                </c:pt>
                <c:pt idx="14254">
                  <c:v>358.022831</c:v>
                </c:pt>
                <c:pt idx="14255">
                  <c:v>358.125989</c:v>
                </c:pt>
                <c:pt idx="14256">
                  <c:v>357.98780299999999</c:v>
                </c:pt>
                <c:pt idx="14257">
                  <c:v>358.30125399999997</c:v>
                </c:pt>
                <c:pt idx="14258">
                  <c:v>358.40593000000001</c:v>
                </c:pt>
                <c:pt idx="14259">
                  <c:v>358.08905399999998</c:v>
                </c:pt>
                <c:pt idx="14260">
                  <c:v>358.359667</c:v>
                </c:pt>
                <c:pt idx="14261">
                  <c:v>358.39322199999998</c:v>
                </c:pt>
                <c:pt idx="14262">
                  <c:v>357.99876399999999</c:v>
                </c:pt>
                <c:pt idx="14263">
                  <c:v>358.339786</c:v>
                </c:pt>
                <c:pt idx="14264">
                  <c:v>358.03819099999998</c:v>
                </c:pt>
                <c:pt idx="14265">
                  <c:v>358.43970899999999</c:v>
                </c:pt>
                <c:pt idx="14266">
                  <c:v>358.260941</c:v>
                </c:pt>
                <c:pt idx="14267">
                  <c:v>358.122027</c:v>
                </c:pt>
                <c:pt idx="14268">
                  <c:v>358.25714699999997</c:v>
                </c:pt>
                <c:pt idx="14269">
                  <c:v>358.23028599999998</c:v>
                </c:pt>
                <c:pt idx="14270">
                  <c:v>358.34391099999999</c:v>
                </c:pt>
                <c:pt idx="14271">
                  <c:v>358.18829599999998</c:v>
                </c:pt>
                <c:pt idx="14272">
                  <c:v>358.16681399999999</c:v>
                </c:pt>
                <c:pt idx="14273">
                  <c:v>358.416989</c:v>
                </c:pt>
                <c:pt idx="14274">
                  <c:v>358.531361</c:v>
                </c:pt>
                <c:pt idx="14275">
                  <c:v>358.54079300000001</c:v>
                </c:pt>
                <c:pt idx="14276">
                  <c:v>358.542596</c:v>
                </c:pt>
                <c:pt idx="14277">
                  <c:v>358.69018699999998</c:v>
                </c:pt>
                <c:pt idx="14278">
                  <c:v>358.58243299999998</c:v>
                </c:pt>
                <c:pt idx="14279">
                  <c:v>358.485321</c:v>
                </c:pt>
                <c:pt idx="14280">
                  <c:v>358.85815300000002</c:v>
                </c:pt>
                <c:pt idx="14281">
                  <c:v>358.92302899999999</c:v>
                </c:pt>
                <c:pt idx="14282">
                  <c:v>358.99505399999998</c:v>
                </c:pt>
                <c:pt idx="14283">
                  <c:v>358.84712500000001</c:v>
                </c:pt>
                <c:pt idx="14284">
                  <c:v>358.80266399999999</c:v>
                </c:pt>
                <c:pt idx="14285">
                  <c:v>358.90423199999998</c:v>
                </c:pt>
                <c:pt idx="14286">
                  <c:v>358.986221</c:v>
                </c:pt>
                <c:pt idx="14287">
                  <c:v>359.10205000000002</c:v>
                </c:pt>
                <c:pt idx="14288">
                  <c:v>359.18469299999998</c:v>
                </c:pt>
                <c:pt idx="14289">
                  <c:v>358.95122400000002</c:v>
                </c:pt>
                <c:pt idx="14290">
                  <c:v>358.89439399999998</c:v>
                </c:pt>
                <c:pt idx="14291">
                  <c:v>358.89934799999997</c:v>
                </c:pt>
                <c:pt idx="14292">
                  <c:v>358.761079</c:v>
                </c:pt>
                <c:pt idx="14293">
                  <c:v>358.77974799999998</c:v>
                </c:pt>
                <c:pt idx="14294">
                  <c:v>358.77295099999998</c:v>
                </c:pt>
                <c:pt idx="14295">
                  <c:v>358.92692299999999</c:v>
                </c:pt>
                <c:pt idx="14296">
                  <c:v>358.60722800000002</c:v>
                </c:pt>
                <c:pt idx="14297">
                  <c:v>358.31482799999998</c:v>
                </c:pt>
                <c:pt idx="14298">
                  <c:v>359.11403300000001</c:v>
                </c:pt>
                <c:pt idx="14299">
                  <c:v>358.81574799999999</c:v>
                </c:pt>
                <c:pt idx="14300">
                  <c:v>359.19449400000002</c:v>
                </c:pt>
                <c:pt idx="14301">
                  <c:v>358.62769800000001</c:v>
                </c:pt>
                <c:pt idx="14302">
                  <c:v>358.95257400000003</c:v>
                </c:pt>
                <c:pt idx="14303">
                  <c:v>359.45689199999998</c:v>
                </c:pt>
                <c:pt idx="14304">
                  <c:v>359.05341700000002</c:v>
                </c:pt>
                <c:pt idx="14305">
                  <c:v>359.47144300000002</c:v>
                </c:pt>
                <c:pt idx="14306">
                  <c:v>359.55212599999999</c:v>
                </c:pt>
                <c:pt idx="14307">
                  <c:v>359.52328699999998</c:v>
                </c:pt>
                <c:pt idx="14308">
                  <c:v>359.418183</c:v>
                </c:pt>
                <c:pt idx="14309">
                  <c:v>359.32632699999999</c:v>
                </c:pt>
                <c:pt idx="14310">
                  <c:v>359.75989499999997</c:v>
                </c:pt>
                <c:pt idx="14311">
                  <c:v>359.57216199999999</c:v>
                </c:pt>
                <c:pt idx="14312">
                  <c:v>359.38278400000002</c:v>
                </c:pt>
                <c:pt idx="14313">
                  <c:v>359.70415500000001</c:v>
                </c:pt>
                <c:pt idx="14314">
                  <c:v>359.85868299999998</c:v>
                </c:pt>
                <c:pt idx="14315">
                  <c:v>359.45633099999998</c:v>
                </c:pt>
                <c:pt idx="14316">
                  <c:v>359.33000399999997</c:v>
                </c:pt>
                <c:pt idx="14317">
                  <c:v>359.550568</c:v>
                </c:pt>
                <c:pt idx="14318">
                  <c:v>359.71318600000001</c:v>
                </c:pt>
                <c:pt idx="14319">
                  <c:v>359.72691099999997</c:v>
                </c:pt>
                <c:pt idx="14320">
                  <c:v>359.992639</c:v>
                </c:pt>
                <c:pt idx="14321">
                  <c:v>359.66616099999999</c:v>
                </c:pt>
                <c:pt idx="14322">
                  <c:v>359.623898</c:v>
                </c:pt>
                <c:pt idx="14323">
                  <c:v>359.84342800000002</c:v>
                </c:pt>
                <c:pt idx="14324">
                  <c:v>359.80465600000002</c:v>
                </c:pt>
                <c:pt idx="14325">
                  <c:v>360.17822699999999</c:v>
                </c:pt>
                <c:pt idx="14326">
                  <c:v>360.01830799999999</c:v>
                </c:pt>
                <c:pt idx="14327">
                  <c:v>360.066081</c:v>
                </c:pt>
                <c:pt idx="14328">
                  <c:v>360.10062699999997</c:v>
                </c:pt>
                <c:pt idx="14329">
                  <c:v>359.89556399999998</c:v>
                </c:pt>
                <c:pt idx="14330">
                  <c:v>360.14525600000002</c:v>
                </c:pt>
                <c:pt idx="14331">
                  <c:v>360.13131099999998</c:v>
                </c:pt>
                <c:pt idx="14332">
                  <c:v>359.990455</c:v>
                </c:pt>
                <c:pt idx="14333">
                  <c:v>360.35956099999999</c:v>
                </c:pt>
                <c:pt idx="14334">
                  <c:v>359.86350299999998</c:v>
                </c:pt>
                <c:pt idx="14335">
                  <c:v>360.20238000000001</c:v>
                </c:pt>
                <c:pt idx="14336">
                  <c:v>359.96668</c:v>
                </c:pt>
                <c:pt idx="14337">
                  <c:v>360.17207400000001</c:v>
                </c:pt>
                <c:pt idx="14338">
                  <c:v>360.334384</c:v>
                </c:pt>
                <c:pt idx="14339">
                  <c:v>359.88672400000002</c:v>
                </c:pt>
                <c:pt idx="14340">
                  <c:v>360.25912499999998</c:v>
                </c:pt>
                <c:pt idx="14341">
                  <c:v>360.14932499999998</c:v>
                </c:pt>
                <c:pt idx="14342">
                  <c:v>359.834903</c:v>
                </c:pt>
                <c:pt idx="14343">
                  <c:v>360.36326700000001</c:v>
                </c:pt>
                <c:pt idx="14344">
                  <c:v>359.95396799999997</c:v>
                </c:pt>
                <c:pt idx="14345">
                  <c:v>360.21334200000001</c:v>
                </c:pt>
                <c:pt idx="14346">
                  <c:v>360.090193</c:v>
                </c:pt>
                <c:pt idx="14347">
                  <c:v>360.47767399999998</c:v>
                </c:pt>
                <c:pt idx="14348">
                  <c:v>360.55718899999999</c:v>
                </c:pt>
                <c:pt idx="14349">
                  <c:v>360.84980200000001</c:v>
                </c:pt>
                <c:pt idx="14350">
                  <c:v>360.65486299999998</c:v>
                </c:pt>
                <c:pt idx="14351">
                  <c:v>360.54747099999997</c:v>
                </c:pt>
                <c:pt idx="14352">
                  <c:v>360.482686</c:v>
                </c:pt>
                <c:pt idx="14353">
                  <c:v>360.56596000000002</c:v>
                </c:pt>
                <c:pt idx="14354">
                  <c:v>360.62598300000002</c:v>
                </c:pt>
                <c:pt idx="14355">
                  <c:v>360.68771800000002</c:v>
                </c:pt>
                <c:pt idx="14356">
                  <c:v>360.514611</c:v>
                </c:pt>
                <c:pt idx="14357">
                  <c:v>360.59349500000002</c:v>
                </c:pt>
                <c:pt idx="14358">
                  <c:v>360.92702700000001</c:v>
                </c:pt>
                <c:pt idx="14359">
                  <c:v>360.283545</c:v>
                </c:pt>
                <c:pt idx="14360">
                  <c:v>360.60249099999999</c:v>
                </c:pt>
                <c:pt idx="14361">
                  <c:v>360.76973199999998</c:v>
                </c:pt>
                <c:pt idx="14362">
                  <c:v>360.45669199999998</c:v>
                </c:pt>
                <c:pt idx="14363">
                  <c:v>360.89695899999998</c:v>
                </c:pt>
                <c:pt idx="14364">
                  <c:v>360.41154799999998</c:v>
                </c:pt>
                <c:pt idx="14365">
                  <c:v>361.11921699999999</c:v>
                </c:pt>
                <c:pt idx="14366">
                  <c:v>360.81932399999999</c:v>
                </c:pt>
                <c:pt idx="14367">
                  <c:v>360.88676299999997</c:v>
                </c:pt>
                <c:pt idx="14368">
                  <c:v>361.12517200000002</c:v>
                </c:pt>
                <c:pt idx="14369">
                  <c:v>360.841836</c:v>
                </c:pt>
                <c:pt idx="14370">
                  <c:v>361.148777</c:v>
                </c:pt>
                <c:pt idx="14371">
                  <c:v>360.89474899999999</c:v>
                </c:pt>
                <c:pt idx="14372">
                  <c:v>360.99242199999998</c:v>
                </c:pt>
                <c:pt idx="14373">
                  <c:v>360.89193</c:v>
                </c:pt>
                <c:pt idx="14374">
                  <c:v>360.85146200000003</c:v>
                </c:pt>
                <c:pt idx="14375">
                  <c:v>361.05948000000001</c:v>
                </c:pt>
                <c:pt idx="14376">
                  <c:v>361.03749800000003</c:v>
                </c:pt>
                <c:pt idx="14377">
                  <c:v>361.32633800000002</c:v>
                </c:pt>
                <c:pt idx="14378">
                  <c:v>361.43561899999997</c:v>
                </c:pt>
                <c:pt idx="14379">
                  <c:v>361.16813000000002</c:v>
                </c:pt>
                <c:pt idx="14380">
                  <c:v>361.46988599999997</c:v>
                </c:pt>
                <c:pt idx="14381">
                  <c:v>361.398957</c:v>
                </c:pt>
                <c:pt idx="14382">
                  <c:v>361.37788</c:v>
                </c:pt>
                <c:pt idx="14383">
                  <c:v>361.55299500000001</c:v>
                </c:pt>
                <c:pt idx="14384">
                  <c:v>361.46265599999998</c:v>
                </c:pt>
                <c:pt idx="14385">
                  <c:v>361.81018899999998</c:v>
                </c:pt>
                <c:pt idx="14386">
                  <c:v>361.41835300000002</c:v>
                </c:pt>
                <c:pt idx="14387">
                  <c:v>361.65651000000003</c:v>
                </c:pt>
                <c:pt idx="14388">
                  <c:v>361.35287799999998</c:v>
                </c:pt>
                <c:pt idx="14389">
                  <c:v>361.19496199999998</c:v>
                </c:pt>
                <c:pt idx="14390">
                  <c:v>361.557185</c:v>
                </c:pt>
                <c:pt idx="14391">
                  <c:v>361.63547499999999</c:v>
                </c:pt>
                <c:pt idx="14392">
                  <c:v>361.34954299999998</c:v>
                </c:pt>
                <c:pt idx="14393">
                  <c:v>361.68486899999999</c:v>
                </c:pt>
                <c:pt idx="14394">
                  <c:v>361.70814000000001</c:v>
                </c:pt>
                <c:pt idx="14395">
                  <c:v>361.88202200000001</c:v>
                </c:pt>
                <c:pt idx="14396">
                  <c:v>361.71547800000002</c:v>
                </c:pt>
                <c:pt idx="14397">
                  <c:v>361.48816299999999</c:v>
                </c:pt>
                <c:pt idx="14398">
                  <c:v>361.75617299999999</c:v>
                </c:pt>
                <c:pt idx="14399">
                  <c:v>361.75163300000003</c:v>
                </c:pt>
                <c:pt idx="14400">
                  <c:v>361.92240299999997</c:v>
                </c:pt>
                <c:pt idx="14401">
                  <c:v>361.83418</c:v>
                </c:pt>
                <c:pt idx="14402">
                  <c:v>361.72641299999998</c:v>
                </c:pt>
                <c:pt idx="14403">
                  <c:v>362.14547700000003</c:v>
                </c:pt>
                <c:pt idx="14404">
                  <c:v>362.01539400000001</c:v>
                </c:pt>
                <c:pt idx="14405">
                  <c:v>361.91233299999999</c:v>
                </c:pt>
                <c:pt idx="14406">
                  <c:v>361.57506100000001</c:v>
                </c:pt>
                <c:pt idx="14407">
                  <c:v>361.68489599999998</c:v>
                </c:pt>
                <c:pt idx="14408">
                  <c:v>361.933358</c:v>
                </c:pt>
                <c:pt idx="14409">
                  <c:v>361.681963</c:v>
                </c:pt>
                <c:pt idx="14410">
                  <c:v>361.45044300000001</c:v>
                </c:pt>
                <c:pt idx="14411">
                  <c:v>361.32914499999998</c:v>
                </c:pt>
                <c:pt idx="14412">
                  <c:v>361.17809799999998</c:v>
                </c:pt>
                <c:pt idx="14413">
                  <c:v>361.58085599999998</c:v>
                </c:pt>
                <c:pt idx="14414">
                  <c:v>361.57529799999998</c:v>
                </c:pt>
                <c:pt idx="14415">
                  <c:v>361.84684199999998</c:v>
                </c:pt>
                <c:pt idx="14416">
                  <c:v>361.81104299999998</c:v>
                </c:pt>
                <c:pt idx="14417">
                  <c:v>362.23134700000003</c:v>
                </c:pt>
                <c:pt idx="14418">
                  <c:v>362.24962599999998</c:v>
                </c:pt>
                <c:pt idx="14419">
                  <c:v>361.96121399999998</c:v>
                </c:pt>
                <c:pt idx="14420">
                  <c:v>362.17648800000001</c:v>
                </c:pt>
                <c:pt idx="14421">
                  <c:v>362.31093700000002</c:v>
                </c:pt>
                <c:pt idx="14422">
                  <c:v>362.29953599999999</c:v>
                </c:pt>
                <c:pt idx="14423">
                  <c:v>362.35931099999999</c:v>
                </c:pt>
                <c:pt idx="14424">
                  <c:v>362.27768600000002</c:v>
                </c:pt>
                <c:pt idx="14425">
                  <c:v>362.27714200000003</c:v>
                </c:pt>
                <c:pt idx="14426">
                  <c:v>362.58179999999999</c:v>
                </c:pt>
                <c:pt idx="14427">
                  <c:v>362.25920200000002</c:v>
                </c:pt>
                <c:pt idx="14428">
                  <c:v>362.40984300000002</c:v>
                </c:pt>
                <c:pt idx="14429">
                  <c:v>361.977418</c:v>
                </c:pt>
                <c:pt idx="14430">
                  <c:v>362.25406299999997</c:v>
                </c:pt>
                <c:pt idx="14431">
                  <c:v>362.28744699999999</c:v>
                </c:pt>
                <c:pt idx="14432">
                  <c:v>362.23012399999999</c:v>
                </c:pt>
                <c:pt idx="14433">
                  <c:v>362.65370300000001</c:v>
                </c:pt>
                <c:pt idx="14434">
                  <c:v>362.23845899999998</c:v>
                </c:pt>
                <c:pt idx="14435">
                  <c:v>362.178855</c:v>
                </c:pt>
                <c:pt idx="14436">
                  <c:v>362.45724200000001</c:v>
                </c:pt>
                <c:pt idx="14437">
                  <c:v>362.38273099999998</c:v>
                </c:pt>
                <c:pt idx="14438">
                  <c:v>362.84536400000002</c:v>
                </c:pt>
                <c:pt idx="14439">
                  <c:v>362.45875899999999</c:v>
                </c:pt>
                <c:pt idx="14440">
                  <c:v>362.30949099999998</c:v>
                </c:pt>
                <c:pt idx="14441">
                  <c:v>362.44365499999998</c:v>
                </c:pt>
                <c:pt idx="14442">
                  <c:v>362.63314700000001</c:v>
                </c:pt>
                <c:pt idx="14443">
                  <c:v>362.73549000000003</c:v>
                </c:pt>
                <c:pt idx="14444">
                  <c:v>362.70976200000001</c:v>
                </c:pt>
                <c:pt idx="14445">
                  <c:v>362.91281099999998</c:v>
                </c:pt>
                <c:pt idx="14446">
                  <c:v>362.778076</c:v>
                </c:pt>
                <c:pt idx="14447">
                  <c:v>362.98464799999999</c:v>
                </c:pt>
                <c:pt idx="14448">
                  <c:v>363.38607100000002</c:v>
                </c:pt>
                <c:pt idx="14449">
                  <c:v>363.02343400000001</c:v>
                </c:pt>
                <c:pt idx="14450">
                  <c:v>363.18002799999999</c:v>
                </c:pt>
                <c:pt idx="14451">
                  <c:v>363.35353400000002</c:v>
                </c:pt>
                <c:pt idx="14452">
                  <c:v>363.15510599999999</c:v>
                </c:pt>
                <c:pt idx="14453">
                  <c:v>363.31130999999999</c:v>
                </c:pt>
                <c:pt idx="14454">
                  <c:v>363.25649700000002</c:v>
                </c:pt>
                <c:pt idx="14455">
                  <c:v>363.21157499999998</c:v>
                </c:pt>
                <c:pt idx="14456">
                  <c:v>363.33549799999997</c:v>
                </c:pt>
                <c:pt idx="14457">
                  <c:v>362.80463500000002</c:v>
                </c:pt>
                <c:pt idx="14458">
                  <c:v>363.55464899999998</c:v>
                </c:pt>
                <c:pt idx="14459">
                  <c:v>363.35418499999997</c:v>
                </c:pt>
                <c:pt idx="14460">
                  <c:v>363.26393000000002</c:v>
                </c:pt>
                <c:pt idx="14461">
                  <c:v>363.32486599999999</c:v>
                </c:pt>
                <c:pt idx="14462">
                  <c:v>363.10419100000001</c:v>
                </c:pt>
                <c:pt idx="14463">
                  <c:v>363.50486699999999</c:v>
                </c:pt>
                <c:pt idx="14464">
                  <c:v>363.47803599999997</c:v>
                </c:pt>
                <c:pt idx="14465">
                  <c:v>363.33493900000002</c:v>
                </c:pt>
                <c:pt idx="14466">
                  <c:v>363.37038200000001</c:v>
                </c:pt>
                <c:pt idx="14467">
                  <c:v>362.92947800000002</c:v>
                </c:pt>
                <c:pt idx="14468">
                  <c:v>363.124123</c:v>
                </c:pt>
                <c:pt idx="14469">
                  <c:v>363.71267799999998</c:v>
                </c:pt>
                <c:pt idx="14470">
                  <c:v>363.727529</c:v>
                </c:pt>
                <c:pt idx="14471">
                  <c:v>363.302209</c:v>
                </c:pt>
                <c:pt idx="14472">
                  <c:v>363.25355300000001</c:v>
                </c:pt>
                <c:pt idx="14473">
                  <c:v>363.27914199999998</c:v>
                </c:pt>
                <c:pt idx="14474">
                  <c:v>363.10585700000001</c:v>
                </c:pt>
                <c:pt idx="14475">
                  <c:v>363.16358300000002</c:v>
                </c:pt>
                <c:pt idx="14476">
                  <c:v>363.789151</c:v>
                </c:pt>
                <c:pt idx="14477">
                  <c:v>363.945335</c:v>
                </c:pt>
                <c:pt idx="14478">
                  <c:v>364.18067100000002</c:v>
                </c:pt>
                <c:pt idx="14479">
                  <c:v>364.09275100000002</c:v>
                </c:pt>
                <c:pt idx="14480">
                  <c:v>363.70311299999997</c:v>
                </c:pt>
                <c:pt idx="14481">
                  <c:v>363.89407999999997</c:v>
                </c:pt>
                <c:pt idx="14482">
                  <c:v>363.744281</c:v>
                </c:pt>
                <c:pt idx="14483">
                  <c:v>363.89936999999998</c:v>
                </c:pt>
                <c:pt idx="14484">
                  <c:v>363.48449499999998</c:v>
                </c:pt>
                <c:pt idx="14485">
                  <c:v>363.98021999999997</c:v>
                </c:pt>
                <c:pt idx="14486">
                  <c:v>363.938445</c:v>
                </c:pt>
                <c:pt idx="14487">
                  <c:v>363.630608</c:v>
                </c:pt>
                <c:pt idx="14488">
                  <c:v>364.02251000000001</c:v>
                </c:pt>
                <c:pt idx="14489">
                  <c:v>363.83889299999998</c:v>
                </c:pt>
                <c:pt idx="14490">
                  <c:v>363.92636099999999</c:v>
                </c:pt>
                <c:pt idx="14491">
                  <c:v>363.87719099999998</c:v>
                </c:pt>
                <c:pt idx="14492">
                  <c:v>364.08097099999998</c:v>
                </c:pt>
                <c:pt idx="14493">
                  <c:v>364.27853099999999</c:v>
                </c:pt>
                <c:pt idx="14494">
                  <c:v>363.98274300000003</c:v>
                </c:pt>
                <c:pt idx="14495">
                  <c:v>364.30884300000002</c:v>
                </c:pt>
                <c:pt idx="14496">
                  <c:v>364.50157999999999</c:v>
                </c:pt>
                <c:pt idx="14497">
                  <c:v>364.16344500000002</c:v>
                </c:pt>
                <c:pt idx="14498">
                  <c:v>364.40768800000001</c:v>
                </c:pt>
                <c:pt idx="14499">
                  <c:v>364.21666199999999</c:v>
                </c:pt>
                <c:pt idx="14500">
                  <c:v>364.25198399999999</c:v>
                </c:pt>
                <c:pt idx="14501">
                  <c:v>364.16075599999999</c:v>
                </c:pt>
                <c:pt idx="14502">
                  <c:v>363.91443099999998</c:v>
                </c:pt>
                <c:pt idx="14503">
                  <c:v>364.51538499999998</c:v>
                </c:pt>
                <c:pt idx="14504">
                  <c:v>364.22877499999998</c:v>
                </c:pt>
                <c:pt idx="14505">
                  <c:v>364.42758800000001</c:v>
                </c:pt>
                <c:pt idx="14506">
                  <c:v>364.56147700000002</c:v>
                </c:pt>
                <c:pt idx="14507">
                  <c:v>364.30864800000001</c:v>
                </c:pt>
                <c:pt idx="14508">
                  <c:v>364.323759</c:v>
                </c:pt>
                <c:pt idx="14509">
                  <c:v>364.41035599999998</c:v>
                </c:pt>
                <c:pt idx="14510">
                  <c:v>364.40691099999998</c:v>
                </c:pt>
                <c:pt idx="14511">
                  <c:v>364.74257699999998</c:v>
                </c:pt>
                <c:pt idx="14512">
                  <c:v>364.89236599999998</c:v>
                </c:pt>
                <c:pt idx="14513">
                  <c:v>364.78227299999998</c:v>
                </c:pt>
                <c:pt idx="14514">
                  <c:v>364.417056</c:v>
                </c:pt>
                <c:pt idx="14515">
                  <c:v>364.23244199999999</c:v>
                </c:pt>
                <c:pt idx="14516">
                  <c:v>363.95884699999999</c:v>
                </c:pt>
                <c:pt idx="14517">
                  <c:v>364.21299099999999</c:v>
                </c:pt>
                <c:pt idx="14518">
                  <c:v>364.51471600000002</c:v>
                </c:pt>
                <c:pt idx="14519">
                  <c:v>364.26903499999997</c:v>
                </c:pt>
                <c:pt idx="14520">
                  <c:v>364.343953</c:v>
                </c:pt>
                <c:pt idx="14521">
                  <c:v>364.77696200000003</c:v>
                </c:pt>
                <c:pt idx="14522">
                  <c:v>364.373671</c:v>
                </c:pt>
                <c:pt idx="14523">
                  <c:v>364.48507999999998</c:v>
                </c:pt>
                <c:pt idx="14524">
                  <c:v>364.34084000000001</c:v>
                </c:pt>
                <c:pt idx="14525">
                  <c:v>364.66758700000003</c:v>
                </c:pt>
                <c:pt idx="14526">
                  <c:v>364.977801</c:v>
                </c:pt>
                <c:pt idx="14527">
                  <c:v>364.88143100000002</c:v>
                </c:pt>
                <c:pt idx="14528">
                  <c:v>364.85753</c:v>
                </c:pt>
                <c:pt idx="14529">
                  <c:v>364.80161800000002</c:v>
                </c:pt>
                <c:pt idx="14530">
                  <c:v>364.89969200000002</c:v>
                </c:pt>
                <c:pt idx="14531">
                  <c:v>365.18171000000001</c:v>
                </c:pt>
                <c:pt idx="14532">
                  <c:v>365.11589700000002</c:v>
                </c:pt>
                <c:pt idx="14533">
                  <c:v>365.10731600000003</c:v>
                </c:pt>
                <c:pt idx="14534">
                  <c:v>364.95116100000001</c:v>
                </c:pt>
                <c:pt idx="14535">
                  <c:v>364.96759600000001</c:v>
                </c:pt>
                <c:pt idx="14536">
                  <c:v>365.02251200000001</c:v>
                </c:pt>
                <c:pt idx="14537">
                  <c:v>364.94784399999998</c:v>
                </c:pt>
                <c:pt idx="14538">
                  <c:v>364.96562</c:v>
                </c:pt>
                <c:pt idx="14539">
                  <c:v>365.52000600000002</c:v>
                </c:pt>
                <c:pt idx="14540">
                  <c:v>365.41927199999998</c:v>
                </c:pt>
                <c:pt idx="14541">
                  <c:v>365.54655000000002</c:v>
                </c:pt>
                <c:pt idx="14542">
                  <c:v>365.30617000000001</c:v>
                </c:pt>
                <c:pt idx="14543">
                  <c:v>365.733653</c:v>
                </c:pt>
                <c:pt idx="14544">
                  <c:v>365.22477700000002</c:v>
                </c:pt>
                <c:pt idx="14545">
                  <c:v>365.16806000000003</c:v>
                </c:pt>
                <c:pt idx="14546">
                  <c:v>365.52942999999999</c:v>
                </c:pt>
                <c:pt idx="14547">
                  <c:v>365.55409800000001</c:v>
                </c:pt>
                <c:pt idx="14548">
                  <c:v>365.68778400000002</c:v>
                </c:pt>
                <c:pt idx="14549">
                  <c:v>365.50176399999998</c:v>
                </c:pt>
                <c:pt idx="14550">
                  <c:v>365.27149700000001</c:v>
                </c:pt>
                <c:pt idx="14551">
                  <c:v>365.54077699999999</c:v>
                </c:pt>
                <c:pt idx="14552">
                  <c:v>365.26382899999999</c:v>
                </c:pt>
                <c:pt idx="14553">
                  <c:v>365.38497799999999</c:v>
                </c:pt>
                <c:pt idx="14554">
                  <c:v>365.250338</c:v>
                </c:pt>
                <c:pt idx="14555">
                  <c:v>365.42809299999999</c:v>
                </c:pt>
                <c:pt idx="14556">
                  <c:v>365.575558</c:v>
                </c:pt>
                <c:pt idx="14557">
                  <c:v>365.67724199999998</c:v>
                </c:pt>
                <c:pt idx="14558">
                  <c:v>366.03409099999999</c:v>
                </c:pt>
                <c:pt idx="14559">
                  <c:v>365.38408600000002</c:v>
                </c:pt>
                <c:pt idx="14560">
                  <c:v>365.83738099999999</c:v>
                </c:pt>
                <c:pt idx="14561">
                  <c:v>365.71992499999999</c:v>
                </c:pt>
                <c:pt idx="14562">
                  <c:v>365.45002399999998</c:v>
                </c:pt>
                <c:pt idx="14563">
                  <c:v>365.89891699999998</c:v>
                </c:pt>
                <c:pt idx="14564">
                  <c:v>365.73886599999997</c:v>
                </c:pt>
                <c:pt idx="14565">
                  <c:v>365.61512800000003</c:v>
                </c:pt>
                <c:pt idx="14566">
                  <c:v>365.65290700000003</c:v>
                </c:pt>
                <c:pt idx="14567">
                  <c:v>365.65885400000002</c:v>
                </c:pt>
                <c:pt idx="14568">
                  <c:v>365.83393599999999</c:v>
                </c:pt>
                <c:pt idx="14569">
                  <c:v>365.76829099999998</c:v>
                </c:pt>
                <c:pt idx="14570">
                  <c:v>366.16702400000003</c:v>
                </c:pt>
                <c:pt idx="14571">
                  <c:v>366.04801900000001</c:v>
                </c:pt>
                <c:pt idx="14572">
                  <c:v>366.16815600000001</c:v>
                </c:pt>
                <c:pt idx="14573">
                  <c:v>366.186668</c:v>
                </c:pt>
                <c:pt idx="14574">
                  <c:v>365.83643999999998</c:v>
                </c:pt>
                <c:pt idx="14575">
                  <c:v>365.99917699999997</c:v>
                </c:pt>
                <c:pt idx="14576">
                  <c:v>365.95853499999998</c:v>
                </c:pt>
                <c:pt idx="14577">
                  <c:v>365.825176</c:v>
                </c:pt>
                <c:pt idx="14578">
                  <c:v>365.91732400000001</c:v>
                </c:pt>
                <c:pt idx="14579">
                  <c:v>366.17073399999998</c:v>
                </c:pt>
                <c:pt idx="14580">
                  <c:v>365.93105800000001</c:v>
                </c:pt>
                <c:pt idx="14581">
                  <c:v>366.353069</c:v>
                </c:pt>
                <c:pt idx="14582">
                  <c:v>366.23991599999999</c:v>
                </c:pt>
                <c:pt idx="14583">
                  <c:v>366.35857499999997</c:v>
                </c:pt>
                <c:pt idx="14584">
                  <c:v>365.90945499999998</c:v>
                </c:pt>
                <c:pt idx="14585">
                  <c:v>365.913792</c:v>
                </c:pt>
                <c:pt idx="14586">
                  <c:v>365.97691700000001</c:v>
                </c:pt>
                <c:pt idx="14587">
                  <c:v>366.03474799999998</c:v>
                </c:pt>
                <c:pt idx="14588">
                  <c:v>366.13427300000001</c:v>
                </c:pt>
                <c:pt idx="14589">
                  <c:v>366.155912</c:v>
                </c:pt>
                <c:pt idx="14590">
                  <c:v>366.19890199999998</c:v>
                </c:pt>
                <c:pt idx="14591">
                  <c:v>366.43383399999999</c:v>
                </c:pt>
                <c:pt idx="14592">
                  <c:v>366.12213400000002</c:v>
                </c:pt>
                <c:pt idx="14593">
                  <c:v>366.71105499999999</c:v>
                </c:pt>
                <c:pt idx="14594">
                  <c:v>366.81189599999999</c:v>
                </c:pt>
                <c:pt idx="14595">
                  <c:v>366.53751299999999</c:v>
                </c:pt>
                <c:pt idx="14596">
                  <c:v>366.78439300000002</c:v>
                </c:pt>
                <c:pt idx="14597">
                  <c:v>366.70952599999998</c:v>
                </c:pt>
                <c:pt idx="14598">
                  <c:v>366.93832800000001</c:v>
                </c:pt>
                <c:pt idx="14599">
                  <c:v>366.67234500000001</c:v>
                </c:pt>
                <c:pt idx="14600">
                  <c:v>366.97188499999999</c:v>
                </c:pt>
                <c:pt idx="14601">
                  <c:v>367.19431400000002</c:v>
                </c:pt>
                <c:pt idx="14602">
                  <c:v>366.59215799999998</c:v>
                </c:pt>
                <c:pt idx="14603">
                  <c:v>366.94752999999997</c:v>
                </c:pt>
                <c:pt idx="14604">
                  <c:v>366.95375799999999</c:v>
                </c:pt>
                <c:pt idx="14605">
                  <c:v>366.75330100000002</c:v>
                </c:pt>
                <c:pt idx="14606">
                  <c:v>367.00043399999998</c:v>
                </c:pt>
                <c:pt idx="14607">
                  <c:v>366.88360799999998</c:v>
                </c:pt>
                <c:pt idx="14608">
                  <c:v>367.09466800000001</c:v>
                </c:pt>
                <c:pt idx="14609">
                  <c:v>366.70484699999997</c:v>
                </c:pt>
                <c:pt idx="14610">
                  <c:v>366.78383000000002</c:v>
                </c:pt>
                <c:pt idx="14611">
                  <c:v>367.33560899999998</c:v>
                </c:pt>
                <c:pt idx="14612">
                  <c:v>367.113654</c:v>
                </c:pt>
                <c:pt idx="14613">
                  <c:v>367.30302999999998</c:v>
                </c:pt>
                <c:pt idx="14614">
                  <c:v>367.08157799999998</c:v>
                </c:pt>
                <c:pt idx="14615">
                  <c:v>366.99728399999998</c:v>
                </c:pt>
                <c:pt idx="14616">
                  <c:v>367.38329499999998</c:v>
                </c:pt>
                <c:pt idx="14617">
                  <c:v>366.95586600000001</c:v>
                </c:pt>
                <c:pt idx="14618">
                  <c:v>367.06112100000001</c:v>
                </c:pt>
                <c:pt idx="14619">
                  <c:v>366.91264000000001</c:v>
                </c:pt>
                <c:pt idx="14620">
                  <c:v>367.354196</c:v>
                </c:pt>
                <c:pt idx="14621">
                  <c:v>367.21806900000001</c:v>
                </c:pt>
                <c:pt idx="14622">
                  <c:v>366.89488899999998</c:v>
                </c:pt>
                <c:pt idx="14623">
                  <c:v>367.13587000000001</c:v>
                </c:pt>
                <c:pt idx="14624">
                  <c:v>367.52385900000002</c:v>
                </c:pt>
                <c:pt idx="14625">
                  <c:v>367.67139300000002</c:v>
                </c:pt>
                <c:pt idx="14626">
                  <c:v>367.25393000000003</c:v>
                </c:pt>
                <c:pt idx="14627">
                  <c:v>367.32006000000001</c:v>
                </c:pt>
                <c:pt idx="14628">
                  <c:v>367.417912</c:v>
                </c:pt>
                <c:pt idx="14629">
                  <c:v>366.91050200000001</c:v>
                </c:pt>
                <c:pt idx="14630">
                  <c:v>367.21361000000002</c:v>
                </c:pt>
                <c:pt idx="14631">
                  <c:v>367.43090100000001</c:v>
                </c:pt>
                <c:pt idx="14632">
                  <c:v>367.19715100000002</c:v>
                </c:pt>
                <c:pt idx="14633">
                  <c:v>367.26685800000001</c:v>
                </c:pt>
                <c:pt idx="14634">
                  <c:v>367.47779500000001</c:v>
                </c:pt>
                <c:pt idx="14635">
                  <c:v>367.35450700000001</c:v>
                </c:pt>
                <c:pt idx="14636">
                  <c:v>367.24268999999998</c:v>
                </c:pt>
                <c:pt idx="14637">
                  <c:v>366.99186099999997</c:v>
                </c:pt>
                <c:pt idx="14638">
                  <c:v>367.59325899999999</c:v>
                </c:pt>
                <c:pt idx="14639">
                  <c:v>367.40340800000001</c:v>
                </c:pt>
                <c:pt idx="14640">
                  <c:v>367.67132600000002</c:v>
                </c:pt>
                <c:pt idx="14641">
                  <c:v>368.08105499999999</c:v>
                </c:pt>
                <c:pt idx="14642">
                  <c:v>367.91731399999998</c:v>
                </c:pt>
                <c:pt idx="14643">
                  <c:v>367.92664500000001</c:v>
                </c:pt>
                <c:pt idx="14644">
                  <c:v>368.33641799999998</c:v>
                </c:pt>
                <c:pt idx="14645">
                  <c:v>368.223547</c:v>
                </c:pt>
                <c:pt idx="14646">
                  <c:v>368.18256000000002</c:v>
                </c:pt>
                <c:pt idx="14647">
                  <c:v>368.22968300000002</c:v>
                </c:pt>
                <c:pt idx="14648">
                  <c:v>368.35650800000002</c:v>
                </c:pt>
                <c:pt idx="14649">
                  <c:v>368.16906399999999</c:v>
                </c:pt>
                <c:pt idx="14650">
                  <c:v>367.882093</c:v>
                </c:pt>
                <c:pt idx="14651">
                  <c:v>367.94554299999999</c:v>
                </c:pt>
                <c:pt idx="14652">
                  <c:v>367.65501499999999</c:v>
                </c:pt>
                <c:pt idx="14653">
                  <c:v>368.00710700000002</c:v>
                </c:pt>
                <c:pt idx="14654">
                  <c:v>368.06553600000001</c:v>
                </c:pt>
                <c:pt idx="14655">
                  <c:v>367.98341900000003</c:v>
                </c:pt>
                <c:pt idx="14656">
                  <c:v>368.19056899999998</c:v>
                </c:pt>
                <c:pt idx="14657">
                  <c:v>367.948758</c:v>
                </c:pt>
                <c:pt idx="14658">
                  <c:v>368.16223200000002</c:v>
                </c:pt>
                <c:pt idx="14659">
                  <c:v>368.18617999999998</c:v>
                </c:pt>
                <c:pt idx="14660">
                  <c:v>367.86572799999999</c:v>
                </c:pt>
                <c:pt idx="14661">
                  <c:v>368.38864699999999</c:v>
                </c:pt>
                <c:pt idx="14662">
                  <c:v>367.997118</c:v>
                </c:pt>
                <c:pt idx="14663">
                  <c:v>367.97293300000001</c:v>
                </c:pt>
                <c:pt idx="14664">
                  <c:v>368.27468299999998</c:v>
                </c:pt>
                <c:pt idx="14665">
                  <c:v>367.980729</c:v>
                </c:pt>
                <c:pt idx="14666">
                  <c:v>368.00087300000001</c:v>
                </c:pt>
                <c:pt idx="14667">
                  <c:v>367.92325799999998</c:v>
                </c:pt>
                <c:pt idx="14668">
                  <c:v>368.29031600000002</c:v>
                </c:pt>
                <c:pt idx="14669">
                  <c:v>368.432659</c:v>
                </c:pt>
                <c:pt idx="14670">
                  <c:v>368.38191399999999</c:v>
                </c:pt>
                <c:pt idx="14671">
                  <c:v>368.47236199999998</c:v>
                </c:pt>
                <c:pt idx="14672">
                  <c:v>368.08824299999998</c:v>
                </c:pt>
                <c:pt idx="14673">
                  <c:v>368.144541</c:v>
                </c:pt>
                <c:pt idx="14674">
                  <c:v>368.63833399999999</c:v>
                </c:pt>
                <c:pt idx="14675">
                  <c:v>368.53396300000003</c:v>
                </c:pt>
                <c:pt idx="14676">
                  <c:v>368.71619600000002</c:v>
                </c:pt>
                <c:pt idx="14677">
                  <c:v>368.47538100000003</c:v>
                </c:pt>
                <c:pt idx="14678">
                  <c:v>368.80241799999999</c:v>
                </c:pt>
                <c:pt idx="14679">
                  <c:v>368.451731</c:v>
                </c:pt>
                <c:pt idx="14680">
                  <c:v>368.78923800000001</c:v>
                </c:pt>
                <c:pt idx="14681">
                  <c:v>368.95864</c:v>
                </c:pt>
                <c:pt idx="14682">
                  <c:v>368.83543100000003</c:v>
                </c:pt>
                <c:pt idx="14683">
                  <c:v>368.86562600000002</c:v>
                </c:pt>
                <c:pt idx="14684">
                  <c:v>368.88826299999999</c:v>
                </c:pt>
                <c:pt idx="14685">
                  <c:v>368.72572500000001</c:v>
                </c:pt>
                <c:pt idx="14686">
                  <c:v>369.00764400000003</c:v>
                </c:pt>
                <c:pt idx="14687">
                  <c:v>369.04042500000003</c:v>
                </c:pt>
                <c:pt idx="14688">
                  <c:v>369.28786700000001</c:v>
                </c:pt>
                <c:pt idx="14689">
                  <c:v>369.08727800000003</c:v>
                </c:pt>
                <c:pt idx="14690">
                  <c:v>369.03749399999998</c:v>
                </c:pt>
                <c:pt idx="14691">
                  <c:v>369.04710299999999</c:v>
                </c:pt>
                <c:pt idx="14692">
                  <c:v>368.95542999999998</c:v>
                </c:pt>
                <c:pt idx="14693">
                  <c:v>369.01452599999999</c:v>
                </c:pt>
                <c:pt idx="14694">
                  <c:v>368.84090400000002</c:v>
                </c:pt>
                <c:pt idx="14695">
                  <c:v>368.85569700000002</c:v>
                </c:pt>
                <c:pt idx="14696">
                  <c:v>369.04948999999999</c:v>
                </c:pt>
                <c:pt idx="14697">
                  <c:v>369.01943499999999</c:v>
                </c:pt>
                <c:pt idx="14698">
                  <c:v>369.336341</c:v>
                </c:pt>
                <c:pt idx="14699">
                  <c:v>369.27864899999997</c:v>
                </c:pt>
                <c:pt idx="14700">
                  <c:v>369.28944799999999</c:v>
                </c:pt>
                <c:pt idx="14701">
                  <c:v>369.78931499999999</c:v>
                </c:pt>
                <c:pt idx="14702">
                  <c:v>369.29868399999998</c:v>
                </c:pt>
                <c:pt idx="14703">
                  <c:v>369.29873600000002</c:v>
                </c:pt>
                <c:pt idx="14704">
                  <c:v>369.267179</c:v>
                </c:pt>
                <c:pt idx="14705">
                  <c:v>369.43888500000003</c:v>
                </c:pt>
                <c:pt idx="14706">
                  <c:v>369.27747900000003</c:v>
                </c:pt>
                <c:pt idx="14707">
                  <c:v>369.52718800000002</c:v>
                </c:pt>
                <c:pt idx="14708">
                  <c:v>369.64571699999999</c:v>
                </c:pt>
                <c:pt idx="14709">
                  <c:v>369.828011</c:v>
                </c:pt>
                <c:pt idx="14710">
                  <c:v>369.58590600000002</c:v>
                </c:pt>
                <c:pt idx="14711">
                  <c:v>369.90370899999999</c:v>
                </c:pt>
                <c:pt idx="14712">
                  <c:v>369.60976299999999</c:v>
                </c:pt>
                <c:pt idx="14713">
                  <c:v>369.20670999999999</c:v>
                </c:pt>
                <c:pt idx="14714">
                  <c:v>369.41320899999999</c:v>
                </c:pt>
                <c:pt idx="14715">
                  <c:v>369.39715000000001</c:v>
                </c:pt>
                <c:pt idx="14716">
                  <c:v>369.446708</c:v>
                </c:pt>
                <c:pt idx="14717">
                  <c:v>369.34828700000003</c:v>
                </c:pt>
                <c:pt idx="14718">
                  <c:v>369.65419200000002</c:v>
                </c:pt>
                <c:pt idx="14719">
                  <c:v>369.67146600000001</c:v>
                </c:pt>
                <c:pt idx="14720">
                  <c:v>369.45689099999998</c:v>
                </c:pt>
                <c:pt idx="14721">
                  <c:v>369.79323399999998</c:v>
                </c:pt>
                <c:pt idx="14722">
                  <c:v>369.85527200000001</c:v>
                </c:pt>
                <c:pt idx="14723">
                  <c:v>369.78741600000001</c:v>
                </c:pt>
                <c:pt idx="14724">
                  <c:v>369.78267199999999</c:v>
                </c:pt>
                <c:pt idx="14725">
                  <c:v>369.78999299999998</c:v>
                </c:pt>
                <c:pt idx="14726">
                  <c:v>370.00088099999999</c:v>
                </c:pt>
                <c:pt idx="14727">
                  <c:v>369.76122700000002</c:v>
                </c:pt>
                <c:pt idx="14728">
                  <c:v>370.02928300000002</c:v>
                </c:pt>
                <c:pt idx="14729">
                  <c:v>370.13308499999999</c:v>
                </c:pt>
                <c:pt idx="14730">
                  <c:v>369.94646599999999</c:v>
                </c:pt>
                <c:pt idx="14731">
                  <c:v>369.95069599999999</c:v>
                </c:pt>
                <c:pt idx="14732">
                  <c:v>369.40359100000001</c:v>
                </c:pt>
                <c:pt idx="14733">
                  <c:v>369.73937799999999</c:v>
                </c:pt>
                <c:pt idx="14734">
                  <c:v>369.667574</c:v>
                </c:pt>
                <c:pt idx="14735">
                  <c:v>369.48713900000001</c:v>
                </c:pt>
                <c:pt idx="14736">
                  <c:v>370.09562299999999</c:v>
                </c:pt>
                <c:pt idx="14737">
                  <c:v>370.11428000000001</c:v>
                </c:pt>
                <c:pt idx="14738">
                  <c:v>369.80815999999999</c:v>
                </c:pt>
                <c:pt idx="14739">
                  <c:v>369.90705400000002</c:v>
                </c:pt>
                <c:pt idx="14740">
                  <c:v>369.90706499999999</c:v>
                </c:pt>
                <c:pt idx="14741">
                  <c:v>369.97786400000001</c:v>
                </c:pt>
                <c:pt idx="14742">
                  <c:v>370.05969299999998</c:v>
                </c:pt>
                <c:pt idx="14743">
                  <c:v>370.17836199999999</c:v>
                </c:pt>
                <c:pt idx="14744">
                  <c:v>370.19498800000002</c:v>
                </c:pt>
                <c:pt idx="14745">
                  <c:v>370.28915499999999</c:v>
                </c:pt>
                <c:pt idx="14746">
                  <c:v>370.34688799999998</c:v>
                </c:pt>
                <c:pt idx="14747">
                  <c:v>370.21573599999999</c:v>
                </c:pt>
                <c:pt idx="14748">
                  <c:v>370.525103</c:v>
                </c:pt>
                <c:pt idx="14749">
                  <c:v>370.71057500000001</c:v>
                </c:pt>
                <c:pt idx="14750">
                  <c:v>370.32704799999999</c:v>
                </c:pt>
                <c:pt idx="14751">
                  <c:v>370.54296199999999</c:v>
                </c:pt>
                <c:pt idx="14752">
                  <c:v>370.336928</c:v>
                </c:pt>
                <c:pt idx="14753">
                  <c:v>370.37596600000001</c:v>
                </c:pt>
                <c:pt idx="14754">
                  <c:v>370.68275799999998</c:v>
                </c:pt>
                <c:pt idx="14755">
                  <c:v>370.3802</c:v>
                </c:pt>
                <c:pt idx="14756">
                  <c:v>370.59272600000003</c:v>
                </c:pt>
                <c:pt idx="14757">
                  <c:v>370.57644199999999</c:v>
                </c:pt>
                <c:pt idx="14758">
                  <c:v>370.56564500000002</c:v>
                </c:pt>
                <c:pt idx="14759">
                  <c:v>370.75394499999999</c:v>
                </c:pt>
                <c:pt idx="14760">
                  <c:v>370.40046899999999</c:v>
                </c:pt>
                <c:pt idx="14761">
                  <c:v>370.71515599999998</c:v>
                </c:pt>
                <c:pt idx="14762">
                  <c:v>370.77795700000001</c:v>
                </c:pt>
                <c:pt idx="14763">
                  <c:v>370.82619499999998</c:v>
                </c:pt>
                <c:pt idx="14764">
                  <c:v>370.76180199999999</c:v>
                </c:pt>
                <c:pt idx="14765">
                  <c:v>370.89399600000002</c:v>
                </c:pt>
                <c:pt idx="14766">
                  <c:v>371.02146599999998</c:v>
                </c:pt>
                <c:pt idx="14767">
                  <c:v>371.05311</c:v>
                </c:pt>
                <c:pt idx="14768">
                  <c:v>371.01674600000001</c:v>
                </c:pt>
                <c:pt idx="14769">
                  <c:v>371.03869800000001</c:v>
                </c:pt>
                <c:pt idx="14770">
                  <c:v>370.88723299999998</c:v>
                </c:pt>
                <c:pt idx="14771">
                  <c:v>371.273819</c:v>
                </c:pt>
                <c:pt idx="14772">
                  <c:v>371.12061899999998</c:v>
                </c:pt>
                <c:pt idx="14773">
                  <c:v>370.88869399999999</c:v>
                </c:pt>
                <c:pt idx="14774">
                  <c:v>370.74905200000001</c:v>
                </c:pt>
                <c:pt idx="14775">
                  <c:v>370.59796399999999</c:v>
                </c:pt>
                <c:pt idx="14776">
                  <c:v>371.04218700000001</c:v>
                </c:pt>
                <c:pt idx="14777">
                  <c:v>371.25258500000001</c:v>
                </c:pt>
                <c:pt idx="14778">
                  <c:v>371.29607499999997</c:v>
                </c:pt>
                <c:pt idx="14779">
                  <c:v>371.20671199999998</c:v>
                </c:pt>
                <c:pt idx="14780">
                  <c:v>371.05302399999999</c:v>
                </c:pt>
                <c:pt idx="14781">
                  <c:v>371.56146699999999</c:v>
                </c:pt>
                <c:pt idx="14782">
                  <c:v>371.45279499999998</c:v>
                </c:pt>
                <c:pt idx="14783">
                  <c:v>371.47002300000003</c:v>
                </c:pt>
                <c:pt idx="14784">
                  <c:v>371.41548</c:v>
                </c:pt>
                <c:pt idx="14785">
                  <c:v>371.43207100000001</c:v>
                </c:pt>
                <c:pt idx="14786">
                  <c:v>371.95799</c:v>
                </c:pt>
                <c:pt idx="14787">
                  <c:v>371.34965599999998</c:v>
                </c:pt>
                <c:pt idx="14788">
                  <c:v>371.402062</c:v>
                </c:pt>
                <c:pt idx="14789">
                  <c:v>371.49529000000001</c:v>
                </c:pt>
                <c:pt idx="14790">
                  <c:v>371.36067400000002</c:v>
                </c:pt>
                <c:pt idx="14791">
                  <c:v>371.687769</c:v>
                </c:pt>
                <c:pt idx="14792">
                  <c:v>371.35066699999999</c:v>
                </c:pt>
                <c:pt idx="14793">
                  <c:v>371.36506700000001</c:v>
                </c:pt>
                <c:pt idx="14794">
                  <c:v>371.60238700000002</c:v>
                </c:pt>
                <c:pt idx="14795">
                  <c:v>371.20428500000003</c:v>
                </c:pt>
                <c:pt idx="14796">
                  <c:v>371.435946</c:v>
                </c:pt>
                <c:pt idx="14797">
                  <c:v>371.602147</c:v>
                </c:pt>
                <c:pt idx="14798">
                  <c:v>371.51627999999999</c:v>
                </c:pt>
                <c:pt idx="14799">
                  <c:v>371.72490699999997</c:v>
                </c:pt>
                <c:pt idx="14800">
                  <c:v>371.56275299999999</c:v>
                </c:pt>
                <c:pt idx="14801">
                  <c:v>371.78013099999998</c:v>
                </c:pt>
                <c:pt idx="14802">
                  <c:v>371.27385800000002</c:v>
                </c:pt>
                <c:pt idx="14803">
                  <c:v>371.365297</c:v>
                </c:pt>
                <c:pt idx="14804">
                  <c:v>371.68480799999998</c:v>
                </c:pt>
                <c:pt idx="14805">
                  <c:v>371.17634500000003</c:v>
                </c:pt>
                <c:pt idx="14806">
                  <c:v>372.079139</c:v>
                </c:pt>
                <c:pt idx="14807">
                  <c:v>371.71665200000001</c:v>
                </c:pt>
                <c:pt idx="14808">
                  <c:v>372.317994</c:v>
                </c:pt>
                <c:pt idx="14809">
                  <c:v>372.31436200000002</c:v>
                </c:pt>
                <c:pt idx="14810">
                  <c:v>372.11859099999998</c:v>
                </c:pt>
                <c:pt idx="14811">
                  <c:v>372.11496</c:v>
                </c:pt>
                <c:pt idx="14812">
                  <c:v>371.91673700000001</c:v>
                </c:pt>
                <c:pt idx="14813">
                  <c:v>371.98974099999998</c:v>
                </c:pt>
                <c:pt idx="14814">
                  <c:v>372.013102</c:v>
                </c:pt>
                <c:pt idx="14815">
                  <c:v>372.02404899999999</c:v>
                </c:pt>
                <c:pt idx="14816">
                  <c:v>372.58243199999998</c:v>
                </c:pt>
                <c:pt idx="14817">
                  <c:v>372.41722900000002</c:v>
                </c:pt>
                <c:pt idx="14818">
                  <c:v>371.99561299999999</c:v>
                </c:pt>
                <c:pt idx="14819">
                  <c:v>372.08918</c:v>
                </c:pt>
                <c:pt idx="14820">
                  <c:v>372.073916</c:v>
                </c:pt>
                <c:pt idx="14821">
                  <c:v>372.6395</c:v>
                </c:pt>
                <c:pt idx="14822">
                  <c:v>372.56088499999998</c:v>
                </c:pt>
                <c:pt idx="14823">
                  <c:v>372.68652400000002</c:v>
                </c:pt>
                <c:pt idx="14824">
                  <c:v>372.67907300000002</c:v>
                </c:pt>
                <c:pt idx="14825">
                  <c:v>372.48094900000001</c:v>
                </c:pt>
                <c:pt idx="14826">
                  <c:v>372.95544799999999</c:v>
                </c:pt>
                <c:pt idx="14827">
                  <c:v>372.88851399999999</c:v>
                </c:pt>
                <c:pt idx="14828">
                  <c:v>372.68354299999999</c:v>
                </c:pt>
                <c:pt idx="14829">
                  <c:v>373.06194199999999</c:v>
                </c:pt>
                <c:pt idx="14830">
                  <c:v>372.68607100000003</c:v>
                </c:pt>
                <c:pt idx="14831">
                  <c:v>373.17084499999999</c:v>
                </c:pt>
                <c:pt idx="14832">
                  <c:v>372.58754599999997</c:v>
                </c:pt>
                <c:pt idx="14833">
                  <c:v>372.208687</c:v>
                </c:pt>
                <c:pt idx="14834">
                  <c:v>372.81720899999999</c:v>
                </c:pt>
                <c:pt idx="14835">
                  <c:v>372.89268299999998</c:v>
                </c:pt>
                <c:pt idx="14836">
                  <c:v>372.74905799999999</c:v>
                </c:pt>
                <c:pt idx="14837">
                  <c:v>372.62433800000002</c:v>
                </c:pt>
                <c:pt idx="14838">
                  <c:v>372.61265300000002</c:v>
                </c:pt>
                <c:pt idx="14839">
                  <c:v>372.67234999999999</c:v>
                </c:pt>
                <c:pt idx="14840">
                  <c:v>372.55312500000002</c:v>
                </c:pt>
                <c:pt idx="14841">
                  <c:v>372.83681799999999</c:v>
                </c:pt>
                <c:pt idx="14842">
                  <c:v>372.54713800000002</c:v>
                </c:pt>
                <c:pt idx="14843">
                  <c:v>372.861895</c:v>
                </c:pt>
                <c:pt idx="14844">
                  <c:v>372.97739799999999</c:v>
                </c:pt>
                <c:pt idx="14845">
                  <c:v>372.65328299999999</c:v>
                </c:pt>
                <c:pt idx="14846">
                  <c:v>372.70823999999999</c:v>
                </c:pt>
                <c:pt idx="14847">
                  <c:v>372.73059899999998</c:v>
                </c:pt>
                <c:pt idx="14848">
                  <c:v>373.00926399999997</c:v>
                </c:pt>
                <c:pt idx="14849">
                  <c:v>373.05936600000001</c:v>
                </c:pt>
                <c:pt idx="14850">
                  <c:v>373.09458899999998</c:v>
                </c:pt>
                <c:pt idx="14851">
                  <c:v>373.03526299999999</c:v>
                </c:pt>
                <c:pt idx="14852">
                  <c:v>372.72878200000002</c:v>
                </c:pt>
                <c:pt idx="14853">
                  <c:v>372.75406199999998</c:v>
                </c:pt>
                <c:pt idx="14854">
                  <c:v>372.44569000000001</c:v>
                </c:pt>
                <c:pt idx="14855">
                  <c:v>371.99531200000001</c:v>
                </c:pt>
                <c:pt idx="14856">
                  <c:v>372.53492799999998</c:v>
                </c:pt>
                <c:pt idx="14857">
                  <c:v>372.66941300000002</c:v>
                </c:pt>
                <c:pt idx="14858">
                  <c:v>372.67213199999998</c:v>
                </c:pt>
                <c:pt idx="14859">
                  <c:v>372.83884399999999</c:v>
                </c:pt>
                <c:pt idx="14860">
                  <c:v>372.63843900000001</c:v>
                </c:pt>
                <c:pt idx="14861">
                  <c:v>372.83320400000002</c:v>
                </c:pt>
                <c:pt idx="14862">
                  <c:v>372.95691799999997</c:v>
                </c:pt>
                <c:pt idx="14863">
                  <c:v>372.990813</c:v>
                </c:pt>
                <c:pt idx="14864">
                  <c:v>373.34774800000002</c:v>
                </c:pt>
                <c:pt idx="14865">
                  <c:v>373.02883000000003</c:v>
                </c:pt>
                <c:pt idx="14866">
                  <c:v>373.22083400000002</c:v>
                </c:pt>
                <c:pt idx="14867">
                  <c:v>373.41782899999998</c:v>
                </c:pt>
                <c:pt idx="14868">
                  <c:v>372.88793800000002</c:v>
                </c:pt>
                <c:pt idx="14869">
                  <c:v>373.36371700000001</c:v>
                </c:pt>
                <c:pt idx="14870">
                  <c:v>373.14786199999998</c:v>
                </c:pt>
                <c:pt idx="14871">
                  <c:v>373.53969999999998</c:v>
                </c:pt>
                <c:pt idx="14872">
                  <c:v>373.58274699999998</c:v>
                </c:pt>
                <c:pt idx="14873">
                  <c:v>373.660078</c:v>
                </c:pt>
                <c:pt idx="14874">
                  <c:v>373.72002900000001</c:v>
                </c:pt>
                <c:pt idx="14875">
                  <c:v>373.66564299999999</c:v>
                </c:pt>
                <c:pt idx="14876">
                  <c:v>373.72253499999999</c:v>
                </c:pt>
                <c:pt idx="14877">
                  <c:v>373.31330800000001</c:v>
                </c:pt>
                <c:pt idx="14878">
                  <c:v>373.29668400000003</c:v>
                </c:pt>
                <c:pt idx="14879">
                  <c:v>373.68421999999998</c:v>
                </c:pt>
                <c:pt idx="14880">
                  <c:v>373.291382</c:v>
                </c:pt>
                <c:pt idx="14881">
                  <c:v>373.39568600000001</c:v>
                </c:pt>
                <c:pt idx="14882">
                  <c:v>373.59884599999998</c:v>
                </c:pt>
                <c:pt idx="14883">
                  <c:v>373.82395600000001</c:v>
                </c:pt>
                <c:pt idx="14884">
                  <c:v>373.64963</c:v>
                </c:pt>
                <c:pt idx="14885">
                  <c:v>373.37442900000002</c:v>
                </c:pt>
                <c:pt idx="14886">
                  <c:v>373.74729600000001</c:v>
                </c:pt>
                <c:pt idx="14887">
                  <c:v>373.519114</c:v>
                </c:pt>
                <c:pt idx="14888">
                  <c:v>373.76262500000001</c:v>
                </c:pt>
                <c:pt idx="14889">
                  <c:v>374.019813</c:v>
                </c:pt>
                <c:pt idx="14890">
                  <c:v>373.88514600000002</c:v>
                </c:pt>
                <c:pt idx="14891">
                  <c:v>374.098321</c:v>
                </c:pt>
                <c:pt idx="14892">
                  <c:v>374.21138100000002</c:v>
                </c:pt>
                <c:pt idx="14893">
                  <c:v>374.14542899999998</c:v>
                </c:pt>
                <c:pt idx="14894">
                  <c:v>374.40113000000002</c:v>
                </c:pt>
                <c:pt idx="14895">
                  <c:v>374.13077600000003</c:v>
                </c:pt>
                <c:pt idx="14896">
                  <c:v>374.403818</c:v>
                </c:pt>
                <c:pt idx="14897">
                  <c:v>374.29579100000001</c:v>
                </c:pt>
                <c:pt idx="14898">
                  <c:v>374.12228699999997</c:v>
                </c:pt>
                <c:pt idx="14899">
                  <c:v>374.17581300000001</c:v>
                </c:pt>
                <c:pt idx="14900">
                  <c:v>374.149922</c:v>
                </c:pt>
                <c:pt idx="14901">
                  <c:v>374.37446</c:v>
                </c:pt>
                <c:pt idx="14902">
                  <c:v>374.32084700000001</c:v>
                </c:pt>
                <c:pt idx="14903">
                  <c:v>374.29310900000002</c:v>
                </c:pt>
                <c:pt idx="14904">
                  <c:v>374.66075699999999</c:v>
                </c:pt>
                <c:pt idx="14905">
                  <c:v>374.11679099999998</c:v>
                </c:pt>
                <c:pt idx="14906">
                  <c:v>374.50038699999999</c:v>
                </c:pt>
                <c:pt idx="14907">
                  <c:v>374.63357000000002</c:v>
                </c:pt>
                <c:pt idx="14908">
                  <c:v>374.49410399999999</c:v>
                </c:pt>
                <c:pt idx="14909">
                  <c:v>374.48549100000002</c:v>
                </c:pt>
                <c:pt idx="14910">
                  <c:v>374.35652199999998</c:v>
                </c:pt>
                <c:pt idx="14911">
                  <c:v>374.66422</c:v>
                </c:pt>
                <c:pt idx="14912">
                  <c:v>374.88597600000003</c:v>
                </c:pt>
                <c:pt idx="14913">
                  <c:v>374.492389</c:v>
                </c:pt>
                <c:pt idx="14914">
                  <c:v>374.87465800000001</c:v>
                </c:pt>
                <c:pt idx="14915">
                  <c:v>374.59520400000002</c:v>
                </c:pt>
                <c:pt idx="14916">
                  <c:v>374.72299299999997</c:v>
                </c:pt>
                <c:pt idx="14917">
                  <c:v>374.66036100000002</c:v>
                </c:pt>
                <c:pt idx="14918">
                  <c:v>375.03814699999998</c:v>
                </c:pt>
                <c:pt idx="14919">
                  <c:v>374.69426600000003</c:v>
                </c:pt>
                <c:pt idx="14920">
                  <c:v>374.68811499999998</c:v>
                </c:pt>
                <c:pt idx="14921">
                  <c:v>374.53010499999999</c:v>
                </c:pt>
                <c:pt idx="14922">
                  <c:v>374.64352200000002</c:v>
                </c:pt>
                <c:pt idx="14923">
                  <c:v>374.37418100000002</c:v>
                </c:pt>
                <c:pt idx="14924">
                  <c:v>374.56109900000001</c:v>
                </c:pt>
                <c:pt idx="14925">
                  <c:v>374.70084500000002</c:v>
                </c:pt>
                <c:pt idx="14926">
                  <c:v>374.29736400000002</c:v>
                </c:pt>
                <c:pt idx="14927">
                  <c:v>374.64016099999998</c:v>
                </c:pt>
                <c:pt idx="14928">
                  <c:v>374.93671999999998</c:v>
                </c:pt>
                <c:pt idx="14929">
                  <c:v>375.254863</c:v>
                </c:pt>
                <c:pt idx="14930">
                  <c:v>374.83000900000002</c:v>
                </c:pt>
                <c:pt idx="14931">
                  <c:v>375.14494000000002</c:v>
                </c:pt>
                <c:pt idx="14932">
                  <c:v>375.30272200000002</c:v>
                </c:pt>
                <c:pt idx="14933">
                  <c:v>374.70820200000003</c:v>
                </c:pt>
                <c:pt idx="14934">
                  <c:v>374.89295800000002</c:v>
                </c:pt>
                <c:pt idx="14935">
                  <c:v>374.86044700000002</c:v>
                </c:pt>
                <c:pt idx="14936">
                  <c:v>374.92853300000002</c:v>
                </c:pt>
                <c:pt idx="14937">
                  <c:v>374.875383</c:v>
                </c:pt>
                <c:pt idx="14938">
                  <c:v>374.76794699999999</c:v>
                </c:pt>
                <c:pt idx="14939">
                  <c:v>375.07535999999999</c:v>
                </c:pt>
                <c:pt idx="14940">
                  <c:v>375.05019700000003</c:v>
                </c:pt>
                <c:pt idx="14941">
                  <c:v>375.43815499999999</c:v>
                </c:pt>
                <c:pt idx="14942">
                  <c:v>375.19258500000001</c:v>
                </c:pt>
                <c:pt idx="14943">
                  <c:v>375.17161399999998</c:v>
                </c:pt>
                <c:pt idx="14944">
                  <c:v>375.36391099999997</c:v>
                </c:pt>
                <c:pt idx="14945">
                  <c:v>375.11432100000002</c:v>
                </c:pt>
                <c:pt idx="14946">
                  <c:v>375.12443999999999</c:v>
                </c:pt>
                <c:pt idx="14947">
                  <c:v>375.55188700000002</c:v>
                </c:pt>
                <c:pt idx="14948">
                  <c:v>375.548811</c:v>
                </c:pt>
                <c:pt idx="14949">
                  <c:v>376.15381300000001</c:v>
                </c:pt>
                <c:pt idx="14950">
                  <c:v>375.53316699999999</c:v>
                </c:pt>
                <c:pt idx="14951">
                  <c:v>375.50989299999998</c:v>
                </c:pt>
                <c:pt idx="14952">
                  <c:v>375.71532200000001</c:v>
                </c:pt>
                <c:pt idx="14953">
                  <c:v>375.77626299999997</c:v>
                </c:pt>
                <c:pt idx="14954">
                  <c:v>376.12079899999998</c:v>
                </c:pt>
                <c:pt idx="14955">
                  <c:v>375.92679099999998</c:v>
                </c:pt>
                <c:pt idx="14956">
                  <c:v>375.66977900000001</c:v>
                </c:pt>
                <c:pt idx="14957">
                  <c:v>375.61381399999999</c:v>
                </c:pt>
                <c:pt idx="14958">
                  <c:v>375.66167100000001</c:v>
                </c:pt>
                <c:pt idx="14959">
                  <c:v>375.79325699999998</c:v>
                </c:pt>
                <c:pt idx="14960">
                  <c:v>375.18688200000003</c:v>
                </c:pt>
                <c:pt idx="14961">
                  <c:v>375.98228499999999</c:v>
                </c:pt>
                <c:pt idx="14962">
                  <c:v>375.96709199999998</c:v>
                </c:pt>
                <c:pt idx="14963">
                  <c:v>375.909739</c:v>
                </c:pt>
                <c:pt idx="14964">
                  <c:v>376.10724399999998</c:v>
                </c:pt>
                <c:pt idx="14965">
                  <c:v>375.65287999999998</c:v>
                </c:pt>
                <c:pt idx="14966">
                  <c:v>375.66866399999998</c:v>
                </c:pt>
                <c:pt idx="14967">
                  <c:v>375.79604699999999</c:v>
                </c:pt>
                <c:pt idx="14968">
                  <c:v>376.04367999999999</c:v>
                </c:pt>
                <c:pt idx="14969">
                  <c:v>376.05471</c:v>
                </c:pt>
                <c:pt idx="14970">
                  <c:v>375.77735899999999</c:v>
                </c:pt>
                <c:pt idx="14971">
                  <c:v>376.13483200000002</c:v>
                </c:pt>
                <c:pt idx="14972">
                  <c:v>376.13554900000003</c:v>
                </c:pt>
                <c:pt idx="14973">
                  <c:v>375.90774399999998</c:v>
                </c:pt>
                <c:pt idx="14974">
                  <c:v>376.01570600000002</c:v>
                </c:pt>
                <c:pt idx="14975">
                  <c:v>376.021208</c:v>
                </c:pt>
                <c:pt idx="14976">
                  <c:v>376.29499900000002</c:v>
                </c:pt>
                <c:pt idx="14977">
                  <c:v>375.97835300000003</c:v>
                </c:pt>
                <c:pt idx="14978">
                  <c:v>375.63508899999999</c:v>
                </c:pt>
                <c:pt idx="14979">
                  <c:v>376.10326600000002</c:v>
                </c:pt>
                <c:pt idx="14980">
                  <c:v>376.22096099999999</c:v>
                </c:pt>
                <c:pt idx="14981">
                  <c:v>375.98924499999998</c:v>
                </c:pt>
                <c:pt idx="14982">
                  <c:v>376.002837</c:v>
                </c:pt>
                <c:pt idx="14983">
                  <c:v>375.99853100000001</c:v>
                </c:pt>
                <c:pt idx="14984">
                  <c:v>376.05555299999997</c:v>
                </c:pt>
                <c:pt idx="14985">
                  <c:v>376.159266</c:v>
                </c:pt>
                <c:pt idx="14986">
                  <c:v>376.32676900000001</c:v>
                </c:pt>
                <c:pt idx="14987">
                  <c:v>376.16640100000001</c:v>
                </c:pt>
                <c:pt idx="14988">
                  <c:v>376.24973699999998</c:v>
                </c:pt>
                <c:pt idx="14989">
                  <c:v>376.415142</c:v>
                </c:pt>
                <c:pt idx="14990">
                  <c:v>376.41910100000001</c:v>
                </c:pt>
                <c:pt idx="14991">
                  <c:v>376.60276299999998</c:v>
                </c:pt>
                <c:pt idx="14992">
                  <c:v>376.51007800000002</c:v>
                </c:pt>
                <c:pt idx="14993">
                  <c:v>376.25091800000001</c:v>
                </c:pt>
                <c:pt idx="14994">
                  <c:v>376.600842</c:v>
                </c:pt>
                <c:pt idx="14995">
                  <c:v>376.42260900000002</c:v>
                </c:pt>
                <c:pt idx="14996">
                  <c:v>376.85542299999997</c:v>
                </c:pt>
                <c:pt idx="14997">
                  <c:v>376.45664399999998</c:v>
                </c:pt>
                <c:pt idx="14998">
                  <c:v>376.31494800000002</c:v>
                </c:pt>
                <c:pt idx="14999">
                  <c:v>376.48950000000002</c:v>
                </c:pt>
                <c:pt idx="15000">
                  <c:v>376.27131500000002</c:v>
                </c:pt>
                <c:pt idx="15001">
                  <c:v>376.67310199999997</c:v>
                </c:pt>
                <c:pt idx="15002">
                  <c:v>376.90094299999998</c:v>
                </c:pt>
                <c:pt idx="15003">
                  <c:v>376.72935000000001</c:v>
                </c:pt>
                <c:pt idx="15004">
                  <c:v>376.71091799999999</c:v>
                </c:pt>
                <c:pt idx="15005">
                  <c:v>376.56223599999998</c:v>
                </c:pt>
                <c:pt idx="15006">
                  <c:v>376.93763300000001</c:v>
                </c:pt>
                <c:pt idx="15007">
                  <c:v>376.77383900000001</c:v>
                </c:pt>
                <c:pt idx="15008">
                  <c:v>376.59703100000002</c:v>
                </c:pt>
                <c:pt idx="15009">
                  <c:v>376.907577</c:v>
                </c:pt>
                <c:pt idx="15010">
                  <c:v>376.91500500000001</c:v>
                </c:pt>
                <c:pt idx="15011">
                  <c:v>376.72499599999998</c:v>
                </c:pt>
                <c:pt idx="15012">
                  <c:v>376.77232900000001</c:v>
                </c:pt>
                <c:pt idx="15013">
                  <c:v>376.82949400000001</c:v>
                </c:pt>
                <c:pt idx="15014">
                  <c:v>377.35256199999998</c:v>
                </c:pt>
                <c:pt idx="15015">
                  <c:v>377.34310499999998</c:v>
                </c:pt>
                <c:pt idx="15016">
                  <c:v>377.44839400000001</c:v>
                </c:pt>
                <c:pt idx="15017">
                  <c:v>377.93086299999999</c:v>
                </c:pt>
                <c:pt idx="15018">
                  <c:v>377.39351299999998</c:v>
                </c:pt>
                <c:pt idx="15019">
                  <c:v>377.83880799999997</c:v>
                </c:pt>
                <c:pt idx="15020">
                  <c:v>377.57804399999998</c:v>
                </c:pt>
                <c:pt idx="15021">
                  <c:v>377.81982699999998</c:v>
                </c:pt>
                <c:pt idx="15022">
                  <c:v>377.88541199999997</c:v>
                </c:pt>
                <c:pt idx="15023">
                  <c:v>377.66284400000001</c:v>
                </c:pt>
                <c:pt idx="15024">
                  <c:v>377.77551799999998</c:v>
                </c:pt>
                <c:pt idx="15025">
                  <c:v>377.65055899999999</c:v>
                </c:pt>
                <c:pt idx="15026">
                  <c:v>377.39144900000002</c:v>
                </c:pt>
                <c:pt idx="15027">
                  <c:v>377.61133699999999</c:v>
                </c:pt>
                <c:pt idx="15028">
                  <c:v>377.58900599999998</c:v>
                </c:pt>
                <c:pt idx="15029">
                  <c:v>377.41391900000002</c:v>
                </c:pt>
                <c:pt idx="15030">
                  <c:v>377.56553600000001</c:v>
                </c:pt>
                <c:pt idx="15031">
                  <c:v>377.53835400000003</c:v>
                </c:pt>
                <c:pt idx="15032">
                  <c:v>377.56553400000001</c:v>
                </c:pt>
                <c:pt idx="15033">
                  <c:v>377.30237299999999</c:v>
                </c:pt>
                <c:pt idx="15034">
                  <c:v>377.867481</c:v>
                </c:pt>
                <c:pt idx="15035">
                  <c:v>377.905665</c:v>
                </c:pt>
                <c:pt idx="15036">
                  <c:v>377.79857500000003</c:v>
                </c:pt>
                <c:pt idx="15037">
                  <c:v>377.84014100000002</c:v>
                </c:pt>
                <c:pt idx="15038">
                  <c:v>377.37654800000001</c:v>
                </c:pt>
                <c:pt idx="15039">
                  <c:v>378.04691300000002</c:v>
                </c:pt>
                <c:pt idx="15040">
                  <c:v>377.892539</c:v>
                </c:pt>
                <c:pt idx="15041">
                  <c:v>377.89283899999998</c:v>
                </c:pt>
                <c:pt idx="15042">
                  <c:v>377.77624800000001</c:v>
                </c:pt>
                <c:pt idx="15043">
                  <c:v>377.673293</c:v>
                </c:pt>
                <c:pt idx="15044">
                  <c:v>377.93053900000001</c:v>
                </c:pt>
                <c:pt idx="15045">
                  <c:v>377.74521399999998</c:v>
                </c:pt>
                <c:pt idx="15046">
                  <c:v>377.96283499999998</c:v>
                </c:pt>
                <c:pt idx="15047">
                  <c:v>377.82662499999998</c:v>
                </c:pt>
                <c:pt idx="15048">
                  <c:v>377.71096199999999</c:v>
                </c:pt>
                <c:pt idx="15049">
                  <c:v>378.10256800000002</c:v>
                </c:pt>
                <c:pt idx="15050">
                  <c:v>378.08033499999999</c:v>
                </c:pt>
                <c:pt idx="15051">
                  <c:v>377.85930000000002</c:v>
                </c:pt>
                <c:pt idx="15052">
                  <c:v>377.87716999999998</c:v>
                </c:pt>
                <c:pt idx="15053">
                  <c:v>378.04217799999998</c:v>
                </c:pt>
                <c:pt idx="15054">
                  <c:v>378.36701799999997</c:v>
                </c:pt>
                <c:pt idx="15055">
                  <c:v>377.74468999999999</c:v>
                </c:pt>
                <c:pt idx="15056">
                  <c:v>378.20360199999999</c:v>
                </c:pt>
                <c:pt idx="15057">
                  <c:v>378.02203300000002</c:v>
                </c:pt>
                <c:pt idx="15058">
                  <c:v>377.93353100000002</c:v>
                </c:pt>
                <c:pt idx="15059">
                  <c:v>378.18114800000001</c:v>
                </c:pt>
                <c:pt idx="15060">
                  <c:v>377.99523900000003</c:v>
                </c:pt>
                <c:pt idx="15061">
                  <c:v>377.89406100000002</c:v>
                </c:pt>
                <c:pt idx="15062">
                  <c:v>377.849895</c:v>
                </c:pt>
                <c:pt idx="15063">
                  <c:v>377.79707500000001</c:v>
                </c:pt>
                <c:pt idx="15064">
                  <c:v>378.01111800000001</c:v>
                </c:pt>
                <c:pt idx="15065">
                  <c:v>377.843999</c:v>
                </c:pt>
                <c:pt idx="15066">
                  <c:v>377.822926</c:v>
                </c:pt>
                <c:pt idx="15067">
                  <c:v>378.36582199999998</c:v>
                </c:pt>
                <c:pt idx="15068">
                  <c:v>378.20331499999998</c:v>
                </c:pt>
                <c:pt idx="15069">
                  <c:v>378.315269</c:v>
                </c:pt>
                <c:pt idx="15070">
                  <c:v>378.10968400000002</c:v>
                </c:pt>
                <c:pt idx="15071">
                  <c:v>378.06525799999997</c:v>
                </c:pt>
                <c:pt idx="15072">
                  <c:v>378.21984600000002</c:v>
                </c:pt>
                <c:pt idx="15073">
                  <c:v>378.47839499999998</c:v>
                </c:pt>
                <c:pt idx="15074">
                  <c:v>378.707087</c:v>
                </c:pt>
                <c:pt idx="15075">
                  <c:v>378.77942400000001</c:v>
                </c:pt>
                <c:pt idx="15076">
                  <c:v>378.363584</c:v>
                </c:pt>
                <c:pt idx="15077">
                  <c:v>378.96134599999999</c:v>
                </c:pt>
                <c:pt idx="15078">
                  <c:v>378.67798699999997</c:v>
                </c:pt>
                <c:pt idx="15079">
                  <c:v>378.91586799999999</c:v>
                </c:pt>
                <c:pt idx="15080">
                  <c:v>378.76460700000001</c:v>
                </c:pt>
                <c:pt idx="15081">
                  <c:v>378.86174599999998</c:v>
                </c:pt>
                <c:pt idx="15082">
                  <c:v>378.7792</c:v>
                </c:pt>
                <c:pt idx="15083">
                  <c:v>378.37072899999998</c:v>
                </c:pt>
                <c:pt idx="15084">
                  <c:v>378.72285199999999</c:v>
                </c:pt>
                <c:pt idx="15085">
                  <c:v>378.677753</c:v>
                </c:pt>
                <c:pt idx="15086">
                  <c:v>378.66997600000002</c:v>
                </c:pt>
                <c:pt idx="15087">
                  <c:v>378.88234399999999</c:v>
                </c:pt>
                <c:pt idx="15088">
                  <c:v>378.95910199999997</c:v>
                </c:pt>
                <c:pt idx="15089">
                  <c:v>379.05583100000001</c:v>
                </c:pt>
                <c:pt idx="15090">
                  <c:v>379.09325200000001</c:v>
                </c:pt>
                <c:pt idx="15091">
                  <c:v>378.95063800000003</c:v>
                </c:pt>
                <c:pt idx="15092">
                  <c:v>378.93811199999999</c:v>
                </c:pt>
                <c:pt idx="15093">
                  <c:v>378.75654800000001</c:v>
                </c:pt>
                <c:pt idx="15094">
                  <c:v>379.01318800000001</c:v>
                </c:pt>
                <c:pt idx="15095">
                  <c:v>378.73105500000003</c:v>
                </c:pt>
                <c:pt idx="15096">
                  <c:v>378.95438000000001</c:v>
                </c:pt>
                <c:pt idx="15097">
                  <c:v>379.140871</c:v>
                </c:pt>
                <c:pt idx="15098">
                  <c:v>379.01389</c:v>
                </c:pt>
                <c:pt idx="15099">
                  <c:v>379.03704900000002</c:v>
                </c:pt>
                <c:pt idx="15100">
                  <c:v>378.93542000000002</c:v>
                </c:pt>
                <c:pt idx="15101">
                  <c:v>379.314505</c:v>
                </c:pt>
                <c:pt idx="15102">
                  <c:v>379.72532000000001</c:v>
                </c:pt>
                <c:pt idx="15103">
                  <c:v>379.53089299999999</c:v>
                </c:pt>
                <c:pt idx="15104">
                  <c:v>379.72937100000001</c:v>
                </c:pt>
                <c:pt idx="15105">
                  <c:v>379.77205300000003</c:v>
                </c:pt>
                <c:pt idx="15106">
                  <c:v>379.328892</c:v>
                </c:pt>
                <c:pt idx="15107">
                  <c:v>379.57783599999999</c:v>
                </c:pt>
                <c:pt idx="15108">
                  <c:v>379.29673600000001</c:v>
                </c:pt>
                <c:pt idx="15109">
                  <c:v>379.65872899999999</c:v>
                </c:pt>
                <c:pt idx="15110">
                  <c:v>379.73694</c:v>
                </c:pt>
                <c:pt idx="15111">
                  <c:v>379.79057799999998</c:v>
                </c:pt>
                <c:pt idx="15112">
                  <c:v>379.75588099999999</c:v>
                </c:pt>
                <c:pt idx="15113">
                  <c:v>379.64142199999998</c:v>
                </c:pt>
                <c:pt idx="15114">
                  <c:v>379.77610499999997</c:v>
                </c:pt>
                <c:pt idx="15115">
                  <c:v>379.92535199999998</c:v>
                </c:pt>
                <c:pt idx="15116">
                  <c:v>379.70014900000001</c:v>
                </c:pt>
                <c:pt idx="15117">
                  <c:v>379.50596300000001</c:v>
                </c:pt>
                <c:pt idx="15118">
                  <c:v>379.45036700000003</c:v>
                </c:pt>
                <c:pt idx="15119">
                  <c:v>379.44372700000002</c:v>
                </c:pt>
                <c:pt idx="15120">
                  <c:v>379.75239199999999</c:v>
                </c:pt>
                <c:pt idx="15121">
                  <c:v>379.61803500000002</c:v>
                </c:pt>
                <c:pt idx="15122">
                  <c:v>379.80451699999998</c:v>
                </c:pt>
                <c:pt idx="15123">
                  <c:v>379.67074300000002</c:v>
                </c:pt>
                <c:pt idx="15124">
                  <c:v>380.10991300000001</c:v>
                </c:pt>
                <c:pt idx="15125">
                  <c:v>380.06199900000001</c:v>
                </c:pt>
                <c:pt idx="15126">
                  <c:v>379.819188</c:v>
                </c:pt>
                <c:pt idx="15127">
                  <c:v>379.725865</c:v>
                </c:pt>
                <c:pt idx="15128">
                  <c:v>379.92393399999997</c:v>
                </c:pt>
                <c:pt idx="15129">
                  <c:v>380.17177600000002</c:v>
                </c:pt>
                <c:pt idx="15130">
                  <c:v>379.924331</c:v>
                </c:pt>
                <c:pt idx="15131">
                  <c:v>380.00748399999998</c:v>
                </c:pt>
                <c:pt idx="15132">
                  <c:v>380.017988</c:v>
                </c:pt>
                <c:pt idx="15133">
                  <c:v>379.71021200000001</c:v>
                </c:pt>
                <c:pt idx="15134">
                  <c:v>380.04897999999997</c:v>
                </c:pt>
                <c:pt idx="15135">
                  <c:v>379.99208199999998</c:v>
                </c:pt>
                <c:pt idx="15136">
                  <c:v>380.02108299999998</c:v>
                </c:pt>
                <c:pt idx="15137">
                  <c:v>380.19109900000001</c:v>
                </c:pt>
                <c:pt idx="15138">
                  <c:v>380.03116799999998</c:v>
                </c:pt>
                <c:pt idx="15139">
                  <c:v>379.99308000000002</c:v>
                </c:pt>
                <c:pt idx="15140">
                  <c:v>379.91928100000001</c:v>
                </c:pt>
                <c:pt idx="15141">
                  <c:v>380.03826199999997</c:v>
                </c:pt>
                <c:pt idx="15142">
                  <c:v>380.16868899999997</c:v>
                </c:pt>
                <c:pt idx="15143">
                  <c:v>379.77765699999998</c:v>
                </c:pt>
                <c:pt idx="15144">
                  <c:v>380.44077700000003</c:v>
                </c:pt>
                <c:pt idx="15145">
                  <c:v>380.31106899999997</c:v>
                </c:pt>
                <c:pt idx="15146">
                  <c:v>380.36752999999999</c:v>
                </c:pt>
                <c:pt idx="15147">
                  <c:v>380.37240800000001</c:v>
                </c:pt>
                <c:pt idx="15148">
                  <c:v>380.60596399999997</c:v>
                </c:pt>
                <c:pt idx="15149">
                  <c:v>380.73936700000002</c:v>
                </c:pt>
                <c:pt idx="15150">
                  <c:v>380.67617899999999</c:v>
                </c:pt>
                <c:pt idx="15151">
                  <c:v>380.35409800000002</c:v>
                </c:pt>
                <c:pt idx="15152">
                  <c:v>380.73273599999999</c:v>
                </c:pt>
                <c:pt idx="15153">
                  <c:v>380.56797899999998</c:v>
                </c:pt>
                <c:pt idx="15154">
                  <c:v>380.59953100000001</c:v>
                </c:pt>
                <c:pt idx="15155">
                  <c:v>380.77673900000002</c:v>
                </c:pt>
                <c:pt idx="15156">
                  <c:v>380.45080799999999</c:v>
                </c:pt>
                <c:pt idx="15157">
                  <c:v>380.577203</c:v>
                </c:pt>
                <c:pt idx="15158">
                  <c:v>380.38162799999998</c:v>
                </c:pt>
                <c:pt idx="15159">
                  <c:v>380.85686299999998</c:v>
                </c:pt>
                <c:pt idx="15160">
                  <c:v>380.65967699999999</c:v>
                </c:pt>
                <c:pt idx="15161">
                  <c:v>380.55214699999999</c:v>
                </c:pt>
                <c:pt idx="15162">
                  <c:v>380.875856</c:v>
                </c:pt>
                <c:pt idx="15163">
                  <c:v>380.90515499999998</c:v>
                </c:pt>
                <c:pt idx="15164">
                  <c:v>381.07065299999999</c:v>
                </c:pt>
                <c:pt idx="15165">
                  <c:v>380.47157600000003</c:v>
                </c:pt>
                <c:pt idx="15166">
                  <c:v>380.513552</c:v>
                </c:pt>
                <c:pt idx="15167">
                  <c:v>380.94125100000002</c:v>
                </c:pt>
                <c:pt idx="15168">
                  <c:v>380.72171300000002</c:v>
                </c:pt>
                <c:pt idx="15169">
                  <c:v>380.723296</c:v>
                </c:pt>
                <c:pt idx="15170">
                  <c:v>380.87696299999999</c:v>
                </c:pt>
                <c:pt idx="15171">
                  <c:v>380.67415199999999</c:v>
                </c:pt>
                <c:pt idx="15172">
                  <c:v>381.18573099999998</c:v>
                </c:pt>
                <c:pt idx="15173">
                  <c:v>380.90159599999998</c:v>
                </c:pt>
                <c:pt idx="15174">
                  <c:v>380.72534200000001</c:v>
                </c:pt>
                <c:pt idx="15175">
                  <c:v>380.88735400000002</c:v>
                </c:pt>
                <c:pt idx="15176">
                  <c:v>380.85148900000002</c:v>
                </c:pt>
                <c:pt idx="15177">
                  <c:v>380.97635100000002</c:v>
                </c:pt>
                <c:pt idx="15178">
                  <c:v>380.43723</c:v>
                </c:pt>
                <c:pt idx="15179">
                  <c:v>380.86824000000001</c:v>
                </c:pt>
                <c:pt idx="15180">
                  <c:v>380.929169</c:v>
                </c:pt>
                <c:pt idx="15181">
                  <c:v>380.51982199999998</c:v>
                </c:pt>
                <c:pt idx="15182">
                  <c:v>380.80009000000001</c:v>
                </c:pt>
                <c:pt idx="15183">
                  <c:v>380.74453899999997</c:v>
                </c:pt>
                <c:pt idx="15184">
                  <c:v>380.91244</c:v>
                </c:pt>
                <c:pt idx="15185">
                  <c:v>380.88220999999999</c:v>
                </c:pt>
                <c:pt idx="15186">
                  <c:v>380.90662700000001</c:v>
                </c:pt>
                <c:pt idx="15187">
                  <c:v>381.25131900000002</c:v>
                </c:pt>
                <c:pt idx="15188">
                  <c:v>381.35897299999999</c:v>
                </c:pt>
                <c:pt idx="15189">
                  <c:v>381.58705700000002</c:v>
                </c:pt>
                <c:pt idx="15190">
                  <c:v>381.07882599999999</c:v>
                </c:pt>
                <c:pt idx="15191">
                  <c:v>381.02083599999997</c:v>
                </c:pt>
                <c:pt idx="15192">
                  <c:v>381.31367999999998</c:v>
                </c:pt>
                <c:pt idx="15193">
                  <c:v>381.26250099999999</c:v>
                </c:pt>
                <c:pt idx="15194">
                  <c:v>381.399385</c:v>
                </c:pt>
                <c:pt idx="15195">
                  <c:v>381.455197</c:v>
                </c:pt>
                <c:pt idx="15196">
                  <c:v>381.301264</c:v>
                </c:pt>
                <c:pt idx="15197">
                  <c:v>381.71881400000001</c:v>
                </c:pt>
                <c:pt idx="15198">
                  <c:v>381.27784500000001</c:v>
                </c:pt>
                <c:pt idx="15199">
                  <c:v>381.65984400000002</c:v>
                </c:pt>
                <c:pt idx="15200">
                  <c:v>381.691034</c:v>
                </c:pt>
                <c:pt idx="15201">
                  <c:v>381.53984200000002</c:v>
                </c:pt>
                <c:pt idx="15202">
                  <c:v>381.74192699999998</c:v>
                </c:pt>
                <c:pt idx="15203">
                  <c:v>381.31260700000001</c:v>
                </c:pt>
                <c:pt idx="15204">
                  <c:v>381.65923299999997</c:v>
                </c:pt>
                <c:pt idx="15205">
                  <c:v>381.80652500000002</c:v>
                </c:pt>
                <c:pt idx="15206">
                  <c:v>381.74030800000003</c:v>
                </c:pt>
                <c:pt idx="15207">
                  <c:v>381.77673700000003</c:v>
                </c:pt>
                <c:pt idx="15208">
                  <c:v>381.77856200000002</c:v>
                </c:pt>
                <c:pt idx="15209">
                  <c:v>382.10327699999999</c:v>
                </c:pt>
                <c:pt idx="15210">
                  <c:v>382.42897199999999</c:v>
                </c:pt>
                <c:pt idx="15211">
                  <c:v>382.03642600000001</c:v>
                </c:pt>
                <c:pt idx="15212">
                  <c:v>382.38739299999997</c:v>
                </c:pt>
                <c:pt idx="15213">
                  <c:v>382.013801</c:v>
                </c:pt>
                <c:pt idx="15214">
                  <c:v>382.08613800000001</c:v>
                </c:pt>
                <c:pt idx="15215">
                  <c:v>382.011188</c:v>
                </c:pt>
                <c:pt idx="15216">
                  <c:v>382.02453700000001</c:v>
                </c:pt>
                <c:pt idx="15217">
                  <c:v>382.134319</c:v>
                </c:pt>
                <c:pt idx="15218">
                  <c:v>382.29263400000002</c:v>
                </c:pt>
                <c:pt idx="15219">
                  <c:v>382.45470899999998</c:v>
                </c:pt>
                <c:pt idx="15220">
                  <c:v>382.36696999999998</c:v>
                </c:pt>
                <c:pt idx="15221">
                  <c:v>382.12630200000001</c:v>
                </c:pt>
                <c:pt idx="15222">
                  <c:v>382.59330999999997</c:v>
                </c:pt>
                <c:pt idx="15223">
                  <c:v>382.41691900000001</c:v>
                </c:pt>
                <c:pt idx="15224">
                  <c:v>382.32089200000001</c:v>
                </c:pt>
                <c:pt idx="15225">
                  <c:v>382.49814700000002</c:v>
                </c:pt>
                <c:pt idx="15226">
                  <c:v>382.21495199999998</c:v>
                </c:pt>
                <c:pt idx="15227">
                  <c:v>382.31949800000001</c:v>
                </c:pt>
                <c:pt idx="15228">
                  <c:v>382.252545</c:v>
                </c:pt>
                <c:pt idx="15229">
                  <c:v>382.63972699999999</c:v>
                </c:pt>
                <c:pt idx="15230">
                  <c:v>382.37980599999997</c:v>
                </c:pt>
                <c:pt idx="15231">
                  <c:v>382.45114599999999</c:v>
                </c:pt>
                <c:pt idx="15232">
                  <c:v>382.65231399999999</c:v>
                </c:pt>
                <c:pt idx="15233">
                  <c:v>382.564978</c:v>
                </c:pt>
                <c:pt idx="15234">
                  <c:v>382.68010399999997</c:v>
                </c:pt>
                <c:pt idx="15235">
                  <c:v>382.94443699999999</c:v>
                </c:pt>
                <c:pt idx="15236">
                  <c:v>382.58713999999998</c:v>
                </c:pt>
                <c:pt idx="15237">
                  <c:v>382.77865600000001</c:v>
                </c:pt>
                <c:pt idx="15238">
                  <c:v>382.60553499999997</c:v>
                </c:pt>
                <c:pt idx="15239">
                  <c:v>382.71893299999999</c:v>
                </c:pt>
                <c:pt idx="15240">
                  <c:v>382.91123800000003</c:v>
                </c:pt>
                <c:pt idx="15241">
                  <c:v>382.59113400000001</c:v>
                </c:pt>
                <c:pt idx="15242">
                  <c:v>382.98179499999998</c:v>
                </c:pt>
                <c:pt idx="15243">
                  <c:v>382.57732199999998</c:v>
                </c:pt>
                <c:pt idx="15244">
                  <c:v>382.61215900000002</c:v>
                </c:pt>
                <c:pt idx="15245">
                  <c:v>382.853138</c:v>
                </c:pt>
                <c:pt idx="15246">
                  <c:v>382.52679599999999</c:v>
                </c:pt>
                <c:pt idx="15247">
                  <c:v>383.226766</c:v>
                </c:pt>
                <c:pt idx="15248">
                  <c:v>382.940203</c:v>
                </c:pt>
                <c:pt idx="15249">
                  <c:v>383.38017300000001</c:v>
                </c:pt>
                <c:pt idx="15250">
                  <c:v>383.29181499999999</c:v>
                </c:pt>
                <c:pt idx="15251">
                  <c:v>383.08945899999998</c:v>
                </c:pt>
                <c:pt idx="15252">
                  <c:v>383.40625699999998</c:v>
                </c:pt>
                <c:pt idx="15253">
                  <c:v>383.37734999999998</c:v>
                </c:pt>
                <c:pt idx="15254">
                  <c:v>383.30016699999999</c:v>
                </c:pt>
                <c:pt idx="15255">
                  <c:v>383.26946199999998</c:v>
                </c:pt>
                <c:pt idx="15256">
                  <c:v>383.305071</c:v>
                </c:pt>
                <c:pt idx="15257">
                  <c:v>383.10606200000001</c:v>
                </c:pt>
                <c:pt idx="15258">
                  <c:v>383.03775899999999</c:v>
                </c:pt>
                <c:pt idx="15259">
                  <c:v>383.102487</c:v>
                </c:pt>
                <c:pt idx="15260">
                  <c:v>383.35267900000002</c:v>
                </c:pt>
                <c:pt idx="15261">
                  <c:v>383.00014499999997</c:v>
                </c:pt>
                <c:pt idx="15262">
                  <c:v>383.31823600000001</c:v>
                </c:pt>
                <c:pt idx="15263">
                  <c:v>383.11001900000002</c:v>
                </c:pt>
                <c:pt idx="15264">
                  <c:v>383.28733899999997</c:v>
                </c:pt>
                <c:pt idx="15265">
                  <c:v>383.276905</c:v>
                </c:pt>
                <c:pt idx="15266">
                  <c:v>383.193622</c:v>
                </c:pt>
                <c:pt idx="15267">
                  <c:v>383.34597000000002</c:v>
                </c:pt>
                <c:pt idx="15268">
                  <c:v>383.165415</c:v>
                </c:pt>
                <c:pt idx="15269">
                  <c:v>383.08473900000001</c:v>
                </c:pt>
                <c:pt idx="15270">
                  <c:v>383.33592199999998</c:v>
                </c:pt>
                <c:pt idx="15271">
                  <c:v>383.29303399999998</c:v>
                </c:pt>
                <c:pt idx="15272">
                  <c:v>383.519475</c:v>
                </c:pt>
                <c:pt idx="15273">
                  <c:v>383.524359</c:v>
                </c:pt>
                <c:pt idx="15274">
                  <c:v>383.45164899999997</c:v>
                </c:pt>
                <c:pt idx="15275">
                  <c:v>383.53671500000002</c:v>
                </c:pt>
                <c:pt idx="15276">
                  <c:v>383.42183299999999</c:v>
                </c:pt>
                <c:pt idx="15277">
                  <c:v>383.62696699999998</c:v>
                </c:pt>
                <c:pt idx="15278">
                  <c:v>383.33067499999999</c:v>
                </c:pt>
                <c:pt idx="15279">
                  <c:v>383.66571800000003</c:v>
                </c:pt>
                <c:pt idx="15280">
                  <c:v>383.68676199999999</c:v>
                </c:pt>
                <c:pt idx="15281">
                  <c:v>384.04317600000002</c:v>
                </c:pt>
                <c:pt idx="15282">
                  <c:v>384.062433</c:v>
                </c:pt>
                <c:pt idx="15283">
                  <c:v>383.68014399999998</c:v>
                </c:pt>
                <c:pt idx="15284">
                  <c:v>383.55271499999998</c:v>
                </c:pt>
                <c:pt idx="15285">
                  <c:v>383.69604600000002</c:v>
                </c:pt>
                <c:pt idx="15286">
                  <c:v>383.69092599999999</c:v>
                </c:pt>
                <c:pt idx="15287">
                  <c:v>383.99832700000002</c:v>
                </c:pt>
                <c:pt idx="15288">
                  <c:v>383.86449699999997</c:v>
                </c:pt>
                <c:pt idx="15289">
                  <c:v>383.84714700000001</c:v>
                </c:pt>
                <c:pt idx="15290">
                  <c:v>384.06865199999999</c:v>
                </c:pt>
                <c:pt idx="15291">
                  <c:v>383.84957000000003</c:v>
                </c:pt>
                <c:pt idx="15292">
                  <c:v>383.84934500000003</c:v>
                </c:pt>
                <c:pt idx="15293">
                  <c:v>384.15336100000002</c:v>
                </c:pt>
                <c:pt idx="15294">
                  <c:v>384.22974399999998</c:v>
                </c:pt>
                <c:pt idx="15295">
                  <c:v>384.10796800000003</c:v>
                </c:pt>
                <c:pt idx="15296">
                  <c:v>383.98715800000002</c:v>
                </c:pt>
                <c:pt idx="15297">
                  <c:v>384.17135400000001</c:v>
                </c:pt>
                <c:pt idx="15298">
                  <c:v>383.82289200000002</c:v>
                </c:pt>
                <c:pt idx="15299">
                  <c:v>384.093568</c:v>
                </c:pt>
                <c:pt idx="15300">
                  <c:v>384.267132</c:v>
                </c:pt>
                <c:pt idx="15301">
                  <c:v>384.19290899999999</c:v>
                </c:pt>
                <c:pt idx="15302">
                  <c:v>384.40669000000003</c:v>
                </c:pt>
                <c:pt idx="15303">
                  <c:v>383.88363399999997</c:v>
                </c:pt>
                <c:pt idx="15304">
                  <c:v>384.06923599999999</c:v>
                </c:pt>
                <c:pt idx="15305">
                  <c:v>384.13805200000002</c:v>
                </c:pt>
                <c:pt idx="15306">
                  <c:v>384.074862</c:v>
                </c:pt>
                <c:pt idx="15307">
                  <c:v>384.75253099999998</c:v>
                </c:pt>
                <c:pt idx="15308">
                  <c:v>384.518102</c:v>
                </c:pt>
                <c:pt idx="15309">
                  <c:v>384.28182700000002</c:v>
                </c:pt>
                <c:pt idx="15310">
                  <c:v>384.55044099999998</c:v>
                </c:pt>
                <c:pt idx="15311">
                  <c:v>384.45499000000001</c:v>
                </c:pt>
                <c:pt idx="15312">
                  <c:v>384.65352000000001</c:v>
                </c:pt>
                <c:pt idx="15313">
                  <c:v>384.83787100000001</c:v>
                </c:pt>
                <c:pt idx="15314">
                  <c:v>384.55881399999998</c:v>
                </c:pt>
                <c:pt idx="15315">
                  <c:v>384.59136699999999</c:v>
                </c:pt>
                <c:pt idx="15316">
                  <c:v>384.22768500000001</c:v>
                </c:pt>
                <c:pt idx="15317">
                  <c:v>384.627546</c:v>
                </c:pt>
                <c:pt idx="15318">
                  <c:v>384.68996499999997</c:v>
                </c:pt>
                <c:pt idx="15319">
                  <c:v>384.82055800000001</c:v>
                </c:pt>
                <c:pt idx="15320">
                  <c:v>385.07648599999999</c:v>
                </c:pt>
                <c:pt idx="15321">
                  <c:v>384.68700799999999</c:v>
                </c:pt>
                <c:pt idx="15322">
                  <c:v>384.60756199999997</c:v>
                </c:pt>
                <c:pt idx="15323">
                  <c:v>384.91512899999998</c:v>
                </c:pt>
                <c:pt idx="15324">
                  <c:v>384.72551299999998</c:v>
                </c:pt>
                <c:pt idx="15325">
                  <c:v>384.68765500000001</c:v>
                </c:pt>
                <c:pt idx="15326">
                  <c:v>384.75187599999998</c:v>
                </c:pt>
                <c:pt idx="15327">
                  <c:v>385.300971</c:v>
                </c:pt>
                <c:pt idx="15328">
                  <c:v>384.93954400000001</c:v>
                </c:pt>
                <c:pt idx="15329">
                  <c:v>384.952359</c:v>
                </c:pt>
                <c:pt idx="15330">
                  <c:v>384.93655000000001</c:v>
                </c:pt>
                <c:pt idx="15331">
                  <c:v>385.029087</c:v>
                </c:pt>
                <c:pt idx="15332">
                  <c:v>385.11996299999998</c:v>
                </c:pt>
                <c:pt idx="15333">
                  <c:v>384.65108300000003</c:v>
                </c:pt>
                <c:pt idx="15334">
                  <c:v>384.99568299999999</c:v>
                </c:pt>
                <c:pt idx="15335">
                  <c:v>385.082853</c:v>
                </c:pt>
                <c:pt idx="15336">
                  <c:v>384.84739200000001</c:v>
                </c:pt>
                <c:pt idx="15337">
                  <c:v>385.25000799999998</c:v>
                </c:pt>
                <c:pt idx="15338">
                  <c:v>385.45478800000001</c:v>
                </c:pt>
                <c:pt idx="15339">
                  <c:v>385.071144</c:v>
                </c:pt>
                <c:pt idx="15340">
                  <c:v>385.273146</c:v>
                </c:pt>
                <c:pt idx="15341">
                  <c:v>385.43642399999999</c:v>
                </c:pt>
                <c:pt idx="15342">
                  <c:v>385.57072199999999</c:v>
                </c:pt>
                <c:pt idx="15343">
                  <c:v>385.39721200000002</c:v>
                </c:pt>
                <c:pt idx="15344">
                  <c:v>385.14291500000002</c:v>
                </c:pt>
                <c:pt idx="15345">
                  <c:v>385.52713399999999</c:v>
                </c:pt>
                <c:pt idx="15346">
                  <c:v>385.36109499999998</c:v>
                </c:pt>
                <c:pt idx="15347">
                  <c:v>385.48509100000001</c:v>
                </c:pt>
                <c:pt idx="15348">
                  <c:v>385.44950599999999</c:v>
                </c:pt>
                <c:pt idx="15349">
                  <c:v>385.56715200000002</c:v>
                </c:pt>
                <c:pt idx="15350">
                  <c:v>385.90938899999998</c:v>
                </c:pt>
                <c:pt idx="15351">
                  <c:v>385.61268899999999</c:v>
                </c:pt>
                <c:pt idx="15352">
                  <c:v>385.57529799999998</c:v>
                </c:pt>
                <c:pt idx="15353">
                  <c:v>385.60760800000003</c:v>
                </c:pt>
                <c:pt idx="15354">
                  <c:v>385.58053999999998</c:v>
                </c:pt>
                <c:pt idx="15355">
                  <c:v>385.648887</c:v>
                </c:pt>
                <c:pt idx="15356">
                  <c:v>385.65011600000003</c:v>
                </c:pt>
                <c:pt idx="15357">
                  <c:v>385.41648500000002</c:v>
                </c:pt>
                <c:pt idx="15358">
                  <c:v>385.88474100000002</c:v>
                </c:pt>
                <c:pt idx="15359">
                  <c:v>385.58751899999999</c:v>
                </c:pt>
                <c:pt idx="15360">
                  <c:v>385.993854</c:v>
                </c:pt>
                <c:pt idx="15361">
                  <c:v>385.54820699999999</c:v>
                </c:pt>
                <c:pt idx="15362">
                  <c:v>385.254752</c:v>
                </c:pt>
                <c:pt idx="15363">
                  <c:v>385.31656800000002</c:v>
                </c:pt>
                <c:pt idx="15364">
                  <c:v>385.651544</c:v>
                </c:pt>
                <c:pt idx="15365">
                  <c:v>385.82858099999999</c:v>
                </c:pt>
                <c:pt idx="15366">
                  <c:v>385.64879100000002</c:v>
                </c:pt>
                <c:pt idx="15367">
                  <c:v>385.910301</c:v>
                </c:pt>
                <c:pt idx="15368">
                  <c:v>385.740296</c:v>
                </c:pt>
                <c:pt idx="15369">
                  <c:v>385.93155899999999</c:v>
                </c:pt>
                <c:pt idx="15370">
                  <c:v>386.41070500000001</c:v>
                </c:pt>
                <c:pt idx="15371">
                  <c:v>386.20782500000001</c:v>
                </c:pt>
                <c:pt idx="15372">
                  <c:v>386.482212</c:v>
                </c:pt>
                <c:pt idx="15373">
                  <c:v>386.05608999999998</c:v>
                </c:pt>
                <c:pt idx="15374">
                  <c:v>385.87595299999998</c:v>
                </c:pt>
                <c:pt idx="15375">
                  <c:v>386.35753799999998</c:v>
                </c:pt>
                <c:pt idx="15376">
                  <c:v>385.95720899999998</c:v>
                </c:pt>
                <c:pt idx="15377">
                  <c:v>386.20946700000002</c:v>
                </c:pt>
                <c:pt idx="15378">
                  <c:v>386.34911799999998</c:v>
                </c:pt>
                <c:pt idx="15379">
                  <c:v>386.202989</c:v>
                </c:pt>
                <c:pt idx="15380">
                  <c:v>386.997792</c:v>
                </c:pt>
                <c:pt idx="15381">
                  <c:v>386.70502800000003</c:v>
                </c:pt>
                <c:pt idx="15382">
                  <c:v>386.68286699999999</c:v>
                </c:pt>
                <c:pt idx="15383">
                  <c:v>386.63837999999998</c:v>
                </c:pt>
                <c:pt idx="15384">
                  <c:v>386.30715099999998</c:v>
                </c:pt>
                <c:pt idx="15385">
                  <c:v>386.28816</c:v>
                </c:pt>
                <c:pt idx="15386">
                  <c:v>386.47006499999998</c:v>
                </c:pt>
                <c:pt idx="15387">
                  <c:v>386.59121299999998</c:v>
                </c:pt>
                <c:pt idx="15388">
                  <c:v>386.82995799999998</c:v>
                </c:pt>
                <c:pt idx="15389">
                  <c:v>386.54698100000002</c:v>
                </c:pt>
                <c:pt idx="15390">
                  <c:v>386.91189400000002</c:v>
                </c:pt>
                <c:pt idx="15391">
                  <c:v>386.63994000000002</c:v>
                </c:pt>
                <c:pt idx="15392">
                  <c:v>386.41229900000002</c:v>
                </c:pt>
                <c:pt idx="15393">
                  <c:v>386.05367999999999</c:v>
                </c:pt>
                <c:pt idx="15394">
                  <c:v>386.44343500000002</c:v>
                </c:pt>
                <c:pt idx="15395">
                  <c:v>386.53699</c:v>
                </c:pt>
                <c:pt idx="15396">
                  <c:v>386.54203699999999</c:v>
                </c:pt>
                <c:pt idx="15397">
                  <c:v>386.60997500000002</c:v>
                </c:pt>
                <c:pt idx="15398">
                  <c:v>386.779428</c:v>
                </c:pt>
                <c:pt idx="15399">
                  <c:v>386.55627500000003</c:v>
                </c:pt>
                <c:pt idx="15400">
                  <c:v>386.86494199999999</c:v>
                </c:pt>
                <c:pt idx="15401">
                  <c:v>386.64538099999999</c:v>
                </c:pt>
                <c:pt idx="15402">
                  <c:v>386.92483499999997</c:v>
                </c:pt>
                <c:pt idx="15403">
                  <c:v>386.51585</c:v>
                </c:pt>
                <c:pt idx="15404">
                  <c:v>386.71391</c:v>
                </c:pt>
                <c:pt idx="15405">
                  <c:v>387.08813500000002</c:v>
                </c:pt>
                <c:pt idx="15406">
                  <c:v>386.63486</c:v>
                </c:pt>
                <c:pt idx="15407">
                  <c:v>387.16082599999999</c:v>
                </c:pt>
                <c:pt idx="15408">
                  <c:v>387.15876300000002</c:v>
                </c:pt>
                <c:pt idx="15409">
                  <c:v>386.86467800000003</c:v>
                </c:pt>
                <c:pt idx="15410">
                  <c:v>386.95245499999999</c:v>
                </c:pt>
                <c:pt idx="15411">
                  <c:v>386.82847700000002</c:v>
                </c:pt>
                <c:pt idx="15412">
                  <c:v>387.17887899999999</c:v>
                </c:pt>
                <c:pt idx="15413">
                  <c:v>387.018642</c:v>
                </c:pt>
                <c:pt idx="15414">
                  <c:v>387.25767100000002</c:v>
                </c:pt>
                <c:pt idx="15415">
                  <c:v>387.44912199999999</c:v>
                </c:pt>
                <c:pt idx="15416">
                  <c:v>387.13453399999997</c:v>
                </c:pt>
                <c:pt idx="15417">
                  <c:v>387.11348099999998</c:v>
                </c:pt>
                <c:pt idx="15418">
                  <c:v>387.35671200000002</c:v>
                </c:pt>
                <c:pt idx="15419">
                  <c:v>387.27029299999998</c:v>
                </c:pt>
                <c:pt idx="15420">
                  <c:v>387.33586200000002</c:v>
                </c:pt>
                <c:pt idx="15421">
                  <c:v>387.22271699999999</c:v>
                </c:pt>
                <c:pt idx="15422">
                  <c:v>387.38007399999998</c:v>
                </c:pt>
                <c:pt idx="15423">
                  <c:v>387.32513699999998</c:v>
                </c:pt>
                <c:pt idx="15424">
                  <c:v>386.96903099999997</c:v>
                </c:pt>
                <c:pt idx="15425">
                  <c:v>387.08506899999998</c:v>
                </c:pt>
                <c:pt idx="15426">
                  <c:v>386.919557</c:v>
                </c:pt>
                <c:pt idx="15427">
                  <c:v>387.47546699999998</c:v>
                </c:pt>
                <c:pt idx="15428">
                  <c:v>387.42237299999999</c:v>
                </c:pt>
                <c:pt idx="15429">
                  <c:v>387.04858999999999</c:v>
                </c:pt>
                <c:pt idx="15430">
                  <c:v>387.47092600000002</c:v>
                </c:pt>
                <c:pt idx="15431">
                  <c:v>387.12174599999997</c:v>
                </c:pt>
                <c:pt idx="15432">
                  <c:v>387.16909399999997</c:v>
                </c:pt>
                <c:pt idx="15433">
                  <c:v>387.22872699999999</c:v>
                </c:pt>
                <c:pt idx="15434">
                  <c:v>387.30001600000003</c:v>
                </c:pt>
                <c:pt idx="15435">
                  <c:v>387.27137199999999</c:v>
                </c:pt>
                <c:pt idx="15436">
                  <c:v>387.07640400000003</c:v>
                </c:pt>
                <c:pt idx="15437">
                  <c:v>387.61050999999998</c:v>
                </c:pt>
                <c:pt idx="15438">
                  <c:v>387.05764699999997</c:v>
                </c:pt>
                <c:pt idx="15439">
                  <c:v>387.18378200000001</c:v>
                </c:pt>
                <c:pt idx="15440">
                  <c:v>387.57887299999999</c:v>
                </c:pt>
                <c:pt idx="15441">
                  <c:v>387.30689599999999</c:v>
                </c:pt>
                <c:pt idx="15442">
                  <c:v>387.74249800000001</c:v>
                </c:pt>
                <c:pt idx="15443">
                  <c:v>387.67103800000001</c:v>
                </c:pt>
                <c:pt idx="15444">
                  <c:v>387.745026</c:v>
                </c:pt>
                <c:pt idx="15445">
                  <c:v>387.945967</c:v>
                </c:pt>
                <c:pt idx="15446">
                  <c:v>387.99819600000001</c:v>
                </c:pt>
                <c:pt idx="15447">
                  <c:v>387.92167999999998</c:v>
                </c:pt>
                <c:pt idx="15448">
                  <c:v>387.78973999999999</c:v>
                </c:pt>
                <c:pt idx="15449">
                  <c:v>387.840125</c:v>
                </c:pt>
                <c:pt idx="15450">
                  <c:v>387.79142000000002</c:v>
                </c:pt>
                <c:pt idx="15451">
                  <c:v>387.95892199999997</c:v>
                </c:pt>
                <c:pt idx="15452">
                  <c:v>387.71350999999999</c:v>
                </c:pt>
                <c:pt idx="15453">
                  <c:v>388.09172999999998</c:v>
                </c:pt>
                <c:pt idx="15454">
                  <c:v>388.49328600000001</c:v>
                </c:pt>
                <c:pt idx="15455">
                  <c:v>388.50653599999998</c:v>
                </c:pt>
                <c:pt idx="15456">
                  <c:v>388.40309200000002</c:v>
                </c:pt>
                <c:pt idx="15457">
                  <c:v>388.28098599999998</c:v>
                </c:pt>
                <c:pt idx="15458">
                  <c:v>388.59088400000002</c:v>
                </c:pt>
                <c:pt idx="15459">
                  <c:v>388.58939700000002</c:v>
                </c:pt>
                <c:pt idx="15460">
                  <c:v>388.556352</c:v>
                </c:pt>
                <c:pt idx="15461">
                  <c:v>388.618517</c:v>
                </c:pt>
                <c:pt idx="15462">
                  <c:v>388.60396600000001</c:v>
                </c:pt>
                <c:pt idx="15463">
                  <c:v>388.73109399999998</c:v>
                </c:pt>
                <c:pt idx="15464">
                  <c:v>388.36308600000001</c:v>
                </c:pt>
                <c:pt idx="15465">
                  <c:v>388.97344800000002</c:v>
                </c:pt>
                <c:pt idx="15466">
                  <c:v>388.72590100000002</c:v>
                </c:pt>
                <c:pt idx="15467">
                  <c:v>388.735319</c:v>
                </c:pt>
                <c:pt idx="15468">
                  <c:v>388.66783099999998</c:v>
                </c:pt>
                <c:pt idx="15469">
                  <c:v>388.500811</c:v>
                </c:pt>
                <c:pt idx="15470">
                  <c:v>388.83192100000002</c:v>
                </c:pt>
                <c:pt idx="15471">
                  <c:v>388.663545</c:v>
                </c:pt>
                <c:pt idx="15472">
                  <c:v>388.81619699999999</c:v>
                </c:pt>
                <c:pt idx="15473">
                  <c:v>388.63038999999998</c:v>
                </c:pt>
                <c:pt idx="15474">
                  <c:v>388.926423</c:v>
                </c:pt>
                <c:pt idx="15475">
                  <c:v>388.95370500000001</c:v>
                </c:pt>
                <c:pt idx="15476">
                  <c:v>388.34125499999999</c:v>
                </c:pt>
                <c:pt idx="15477">
                  <c:v>388.518393</c:v>
                </c:pt>
                <c:pt idx="15478">
                  <c:v>388.78526299999999</c:v>
                </c:pt>
                <c:pt idx="15479">
                  <c:v>388.45466499999998</c:v>
                </c:pt>
                <c:pt idx="15480">
                  <c:v>388.66701599999999</c:v>
                </c:pt>
                <c:pt idx="15481">
                  <c:v>388.50845099999998</c:v>
                </c:pt>
                <c:pt idx="15482">
                  <c:v>388.56793599999997</c:v>
                </c:pt>
                <c:pt idx="15483">
                  <c:v>388.78614299999998</c:v>
                </c:pt>
                <c:pt idx="15484">
                  <c:v>388.84852699999999</c:v>
                </c:pt>
                <c:pt idx="15485">
                  <c:v>388.88621899999998</c:v>
                </c:pt>
                <c:pt idx="15486">
                  <c:v>388.73687200000001</c:v>
                </c:pt>
                <c:pt idx="15487">
                  <c:v>388.646635</c:v>
                </c:pt>
                <c:pt idx="15488">
                  <c:v>389.17502100000002</c:v>
                </c:pt>
                <c:pt idx="15489">
                  <c:v>388.77060599999999</c:v>
                </c:pt>
                <c:pt idx="15490">
                  <c:v>389.07844899999998</c:v>
                </c:pt>
                <c:pt idx="15491">
                  <c:v>388.76764600000001</c:v>
                </c:pt>
                <c:pt idx="15492">
                  <c:v>388.90824400000002</c:v>
                </c:pt>
                <c:pt idx="15493">
                  <c:v>389.04915799999998</c:v>
                </c:pt>
                <c:pt idx="15494">
                  <c:v>389.00869799999998</c:v>
                </c:pt>
                <c:pt idx="15495">
                  <c:v>389.21932600000002</c:v>
                </c:pt>
                <c:pt idx="15496">
                  <c:v>388.94538599999998</c:v>
                </c:pt>
                <c:pt idx="15497">
                  <c:v>388.86243000000002</c:v>
                </c:pt>
                <c:pt idx="15498">
                  <c:v>388.75407999999999</c:v>
                </c:pt>
                <c:pt idx="15499">
                  <c:v>388.63006000000001</c:v>
                </c:pt>
                <c:pt idx="15500">
                  <c:v>388.971227</c:v>
                </c:pt>
                <c:pt idx="15501">
                  <c:v>388.67225200000001</c:v>
                </c:pt>
                <c:pt idx="15502">
                  <c:v>389.078033</c:v>
                </c:pt>
                <c:pt idx="15503">
                  <c:v>389.35708299999999</c:v>
                </c:pt>
                <c:pt idx="15504">
                  <c:v>389.40475199999997</c:v>
                </c:pt>
                <c:pt idx="15505">
                  <c:v>389.382183</c:v>
                </c:pt>
                <c:pt idx="15506">
                  <c:v>389.19962800000002</c:v>
                </c:pt>
                <c:pt idx="15507">
                  <c:v>388.85311999999999</c:v>
                </c:pt>
                <c:pt idx="15508">
                  <c:v>389.02690699999999</c:v>
                </c:pt>
                <c:pt idx="15509">
                  <c:v>388.92639100000002</c:v>
                </c:pt>
                <c:pt idx="15510">
                  <c:v>389.33732800000001</c:v>
                </c:pt>
                <c:pt idx="15511">
                  <c:v>389.35422299999999</c:v>
                </c:pt>
                <c:pt idx="15512">
                  <c:v>389.43242600000002</c:v>
                </c:pt>
                <c:pt idx="15513">
                  <c:v>389.54244399999999</c:v>
                </c:pt>
                <c:pt idx="15514">
                  <c:v>389.21805699999999</c:v>
                </c:pt>
                <c:pt idx="15515">
                  <c:v>389.81704999999999</c:v>
                </c:pt>
                <c:pt idx="15516">
                  <c:v>389.43395900000002</c:v>
                </c:pt>
                <c:pt idx="15517">
                  <c:v>389.75106799999998</c:v>
                </c:pt>
                <c:pt idx="15518">
                  <c:v>389.39815399999998</c:v>
                </c:pt>
                <c:pt idx="15519">
                  <c:v>389.608677</c:v>
                </c:pt>
                <c:pt idx="15520">
                  <c:v>390.050476</c:v>
                </c:pt>
                <c:pt idx="15521">
                  <c:v>389.21994899999999</c:v>
                </c:pt>
                <c:pt idx="15522">
                  <c:v>389.486154</c:v>
                </c:pt>
                <c:pt idx="15523">
                  <c:v>390.00996900000001</c:v>
                </c:pt>
                <c:pt idx="15524">
                  <c:v>389.73630000000003</c:v>
                </c:pt>
                <c:pt idx="15525">
                  <c:v>389.94907799999999</c:v>
                </c:pt>
                <c:pt idx="15526">
                  <c:v>389.90710000000001</c:v>
                </c:pt>
                <c:pt idx="15527">
                  <c:v>389.906001</c:v>
                </c:pt>
                <c:pt idx="15528">
                  <c:v>390.10641299999997</c:v>
                </c:pt>
                <c:pt idx="15529">
                  <c:v>389.587964</c:v>
                </c:pt>
                <c:pt idx="15530">
                  <c:v>390.24892</c:v>
                </c:pt>
                <c:pt idx="15531">
                  <c:v>390.10441800000001</c:v>
                </c:pt>
                <c:pt idx="15532">
                  <c:v>390.15015699999998</c:v>
                </c:pt>
                <c:pt idx="15533">
                  <c:v>390.30408899999998</c:v>
                </c:pt>
                <c:pt idx="15534">
                  <c:v>389.92944499999999</c:v>
                </c:pt>
                <c:pt idx="15535">
                  <c:v>390.13448899999997</c:v>
                </c:pt>
                <c:pt idx="15536">
                  <c:v>390.18446499999999</c:v>
                </c:pt>
                <c:pt idx="15537">
                  <c:v>390.398211</c:v>
                </c:pt>
                <c:pt idx="15538">
                  <c:v>390.46911799999998</c:v>
                </c:pt>
                <c:pt idx="15539">
                  <c:v>390.069458</c:v>
                </c:pt>
                <c:pt idx="15540">
                  <c:v>390.27465100000001</c:v>
                </c:pt>
                <c:pt idx="15541">
                  <c:v>390.31812400000001</c:v>
                </c:pt>
                <c:pt idx="15542">
                  <c:v>389.87842000000001</c:v>
                </c:pt>
                <c:pt idx="15543">
                  <c:v>390.36893500000002</c:v>
                </c:pt>
                <c:pt idx="15544">
                  <c:v>390.11697400000003</c:v>
                </c:pt>
                <c:pt idx="15545">
                  <c:v>390.45476400000001</c:v>
                </c:pt>
                <c:pt idx="15546">
                  <c:v>390.22261400000002</c:v>
                </c:pt>
                <c:pt idx="15547">
                  <c:v>390.31271199999998</c:v>
                </c:pt>
                <c:pt idx="15548">
                  <c:v>390.20239500000002</c:v>
                </c:pt>
                <c:pt idx="15549">
                  <c:v>390.020781</c:v>
                </c:pt>
                <c:pt idx="15550">
                  <c:v>390.49993499999999</c:v>
                </c:pt>
                <c:pt idx="15551">
                  <c:v>390.647311</c:v>
                </c:pt>
                <c:pt idx="15552">
                  <c:v>390.46754900000002</c:v>
                </c:pt>
                <c:pt idx="15553">
                  <c:v>390.42567700000001</c:v>
                </c:pt>
                <c:pt idx="15554">
                  <c:v>390.38607500000001</c:v>
                </c:pt>
                <c:pt idx="15555">
                  <c:v>390.51925899999998</c:v>
                </c:pt>
                <c:pt idx="15556">
                  <c:v>390.71303799999998</c:v>
                </c:pt>
                <c:pt idx="15557">
                  <c:v>390.63966599999998</c:v>
                </c:pt>
                <c:pt idx="15558">
                  <c:v>390.69651499999998</c:v>
                </c:pt>
                <c:pt idx="15559">
                  <c:v>390.521479</c:v>
                </c:pt>
                <c:pt idx="15560">
                  <c:v>390.835375</c:v>
                </c:pt>
                <c:pt idx="15561">
                  <c:v>390.47112099999998</c:v>
                </c:pt>
                <c:pt idx="15562">
                  <c:v>390.50872600000002</c:v>
                </c:pt>
                <c:pt idx="15563">
                  <c:v>390.48760199999998</c:v>
                </c:pt>
                <c:pt idx="15564">
                  <c:v>390.41898099999997</c:v>
                </c:pt>
                <c:pt idx="15565">
                  <c:v>390.70615800000002</c:v>
                </c:pt>
                <c:pt idx="15566">
                  <c:v>390.49008300000003</c:v>
                </c:pt>
                <c:pt idx="15567">
                  <c:v>390.71874400000002</c:v>
                </c:pt>
                <c:pt idx="15568">
                  <c:v>390.959091</c:v>
                </c:pt>
                <c:pt idx="15569">
                  <c:v>390.41900099999998</c:v>
                </c:pt>
                <c:pt idx="15570">
                  <c:v>390.86589199999997</c:v>
                </c:pt>
                <c:pt idx="15571">
                  <c:v>390.90777600000001</c:v>
                </c:pt>
                <c:pt idx="15572">
                  <c:v>390.479512</c:v>
                </c:pt>
                <c:pt idx="15573">
                  <c:v>391.163454</c:v>
                </c:pt>
                <c:pt idx="15574">
                  <c:v>390.73615799999999</c:v>
                </c:pt>
                <c:pt idx="15575">
                  <c:v>391.14720499999999</c:v>
                </c:pt>
                <c:pt idx="15576">
                  <c:v>391.07094000000001</c:v>
                </c:pt>
                <c:pt idx="15577">
                  <c:v>391.35578099999998</c:v>
                </c:pt>
                <c:pt idx="15578">
                  <c:v>391.72215999999997</c:v>
                </c:pt>
                <c:pt idx="15579">
                  <c:v>391.47159299999998</c:v>
                </c:pt>
                <c:pt idx="15580">
                  <c:v>391.47842900000001</c:v>
                </c:pt>
                <c:pt idx="15581">
                  <c:v>391.29182100000003</c:v>
                </c:pt>
                <c:pt idx="15582">
                  <c:v>391.31125900000001</c:v>
                </c:pt>
                <c:pt idx="15583">
                  <c:v>391.11240900000001</c:v>
                </c:pt>
                <c:pt idx="15584">
                  <c:v>391.410596</c:v>
                </c:pt>
                <c:pt idx="15585">
                  <c:v>391.46579200000002</c:v>
                </c:pt>
                <c:pt idx="15586">
                  <c:v>391.35453999999999</c:v>
                </c:pt>
                <c:pt idx="15587">
                  <c:v>391.63592599999998</c:v>
                </c:pt>
                <c:pt idx="15588">
                  <c:v>391.83150899999998</c:v>
                </c:pt>
                <c:pt idx="15589">
                  <c:v>391.31341200000003</c:v>
                </c:pt>
                <c:pt idx="15590">
                  <c:v>391.38791400000002</c:v>
                </c:pt>
                <c:pt idx="15591">
                  <c:v>391.45711899999998</c:v>
                </c:pt>
                <c:pt idx="15592">
                  <c:v>391.35349100000002</c:v>
                </c:pt>
                <c:pt idx="15593">
                  <c:v>391.441755</c:v>
                </c:pt>
                <c:pt idx="15594">
                  <c:v>391.306892</c:v>
                </c:pt>
                <c:pt idx="15595">
                  <c:v>391.37803400000001</c:v>
                </c:pt>
                <c:pt idx="15596">
                  <c:v>391.22930100000002</c:v>
                </c:pt>
                <c:pt idx="15597">
                  <c:v>391.13073400000002</c:v>
                </c:pt>
                <c:pt idx="15598">
                  <c:v>391.804644</c:v>
                </c:pt>
                <c:pt idx="15599">
                  <c:v>391.59181799999999</c:v>
                </c:pt>
                <c:pt idx="15600">
                  <c:v>391.656181</c:v>
                </c:pt>
                <c:pt idx="15601">
                  <c:v>391.46469999999999</c:v>
                </c:pt>
                <c:pt idx="15602">
                  <c:v>391.44471099999998</c:v>
                </c:pt>
                <c:pt idx="15603">
                  <c:v>391.69952799999999</c:v>
                </c:pt>
                <c:pt idx="15604">
                  <c:v>391.76935400000002</c:v>
                </c:pt>
                <c:pt idx="15605">
                  <c:v>391.84076199999998</c:v>
                </c:pt>
                <c:pt idx="15606">
                  <c:v>391.859285</c:v>
                </c:pt>
                <c:pt idx="15607">
                  <c:v>391.85038600000001</c:v>
                </c:pt>
                <c:pt idx="15608">
                  <c:v>392.108296</c:v>
                </c:pt>
                <c:pt idx="15609">
                  <c:v>391.58980500000001</c:v>
                </c:pt>
                <c:pt idx="15610">
                  <c:v>392.02627000000001</c:v>
                </c:pt>
                <c:pt idx="15611">
                  <c:v>392.04781100000002</c:v>
                </c:pt>
                <c:pt idx="15612">
                  <c:v>391.89089999999999</c:v>
                </c:pt>
                <c:pt idx="15613">
                  <c:v>392.01309700000002</c:v>
                </c:pt>
                <c:pt idx="15614">
                  <c:v>391.991015</c:v>
                </c:pt>
                <c:pt idx="15615">
                  <c:v>392.07089000000002</c:v>
                </c:pt>
                <c:pt idx="15616">
                  <c:v>392.14686</c:v>
                </c:pt>
                <c:pt idx="15617">
                  <c:v>392.11899099999999</c:v>
                </c:pt>
                <c:pt idx="15618">
                  <c:v>392.59767499999998</c:v>
                </c:pt>
                <c:pt idx="15619">
                  <c:v>392.79227400000002</c:v>
                </c:pt>
                <c:pt idx="15620">
                  <c:v>392.85469000000001</c:v>
                </c:pt>
                <c:pt idx="15621">
                  <c:v>392.93974100000003</c:v>
                </c:pt>
                <c:pt idx="15622">
                  <c:v>392.64857999999998</c:v>
                </c:pt>
                <c:pt idx="15623">
                  <c:v>392.598365</c:v>
                </c:pt>
                <c:pt idx="15624">
                  <c:v>392.39498900000001</c:v>
                </c:pt>
                <c:pt idx="15625">
                  <c:v>392.82844699999998</c:v>
                </c:pt>
                <c:pt idx="15626">
                  <c:v>392.60949499999998</c:v>
                </c:pt>
                <c:pt idx="15627">
                  <c:v>392.786655</c:v>
                </c:pt>
                <c:pt idx="15628">
                  <c:v>392.70158600000002</c:v>
                </c:pt>
                <c:pt idx="15629">
                  <c:v>392.48827499999999</c:v>
                </c:pt>
                <c:pt idx="15630">
                  <c:v>392.877996</c:v>
                </c:pt>
                <c:pt idx="15631">
                  <c:v>392.93190099999998</c:v>
                </c:pt>
                <c:pt idx="15632">
                  <c:v>392.65706899999998</c:v>
                </c:pt>
                <c:pt idx="15633">
                  <c:v>392.74735099999998</c:v>
                </c:pt>
                <c:pt idx="15634">
                  <c:v>392.23383100000001</c:v>
                </c:pt>
                <c:pt idx="15635">
                  <c:v>392.58739100000003</c:v>
                </c:pt>
                <c:pt idx="15636">
                  <c:v>392.764882</c:v>
                </c:pt>
                <c:pt idx="15637">
                  <c:v>392.34975700000001</c:v>
                </c:pt>
                <c:pt idx="15638">
                  <c:v>392.73071900000002</c:v>
                </c:pt>
                <c:pt idx="15639">
                  <c:v>392.95429000000001</c:v>
                </c:pt>
                <c:pt idx="15640">
                  <c:v>392.83005600000001</c:v>
                </c:pt>
                <c:pt idx="15641">
                  <c:v>392.51102200000003</c:v>
                </c:pt>
                <c:pt idx="15642">
                  <c:v>392.60185300000001</c:v>
                </c:pt>
                <c:pt idx="15643">
                  <c:v>392.658524</c:v>
                </c:pt>
                <c:pt idx="15644">
                  <c:v>392.69255099999998</c:v>
                </c:pt>
                <c:pt idx="15645">
                  <c:v>392.88950199999999</c:v>
                </c:pt>
                <c:pt idx="15646">
                  <c:v>392.83755500000001</c:v>
                </c:pt>
                <c:pt idx="15647">
                  <c:v>392.975167</c:v>
                </c:pt>
                <c:pt idx="15648">
                  <c:v>392.969829</c:v>
                </c:pt>
                <c:pt idx="15649">
                  <c:v>392.797798</c:v>
                </c:pt>
                <c:pt idx="15650">
                  <c:v>393.29906799999998</c:v>
                </c:pt>
                <c:pt idx="15651">
                  <c:v>393.02395100000001</c:v>
                </c:pt>
                <c:pt idx="15652">
                  <c:v>392.79154799999998</c:v>
                </c:pt>
                <c:pt idx="15653">
                  <c:v>392.90981699999998</c:v>
                </c:pt>
                <c:pt idx="15654">
                  <c:v>392.43224700000002</c:v>
                </c:pt>
                <c:pt idx="15655">
                  <c:v>392.87656099999998</c:v>
                </c:pt>
                <c:pt idx="15656">
                  <c:v>393.31992100000002</c:v>
                </c:pt>
                <c:pt idx="15657">
                  <c:v>393.22558600000002</c:v>
                </c:pt>
                <c:pt idx="15658">
                  <c:v>393.40861799999999</c:v>
                </c:pt>
                <c:pt idx="15659">
                  <c:v>393.359285</c:v>
                </c:pt>
                <c:pt idx="15660">
                  <c:v>393.50679700000001</c:v>
                </c:pt>
                <c:pt idx="15661">
                  <c:v>393.361786</c:v>
                </c:pt>
                <c:pt idx="15662">
                  <c:v>392.83090700000002</c:v>
                </c:pt>
                <c:pt idx="15663">
                  <c:v>393.384997</c:v>
                </c:pt>
                <c:pt idx="15664">
                  <c:v>393.17570499999999</c:v>
                </c:pt>
                <c:pt idx="15665">
                  <c:v>393.48206199999998</c:v>
                </c:pt>
                <c:pt idx="15666">
                  <c:v>393.207019</c:v>
                </c:pt>
                <c:pt idx="15667">
                  <c:v>392.90178800000001</c:v>
                </c:pt>
                <c:pt idx="15668">
                  <c:v>393.01674600000001</c:v>
                </c:pt>
                <c:pt idx="15669">
                  <c:v>393.14304600000003</c:v>
                </c:pt>
                <c:pt idx="15670">
                  <c:v>393.31190400000003</c:v>
                </c:pt>
                <c:pt idx="15671">
                  <c:v>393.02430800000002</c:v>
                </c:pt>
                <c:pt idx="15672">
                  <c:v>393.08722799999998</c:v>
                </c:pt>
                <c:pt idx="15673">
                  <c:v>393.28693199999998</c:v>
                </c:pt>
                <c:pt idx="15674">
                  <c:v>393.47303199999999</c:v>
                </c:pt>
                <c:pt idx="15675">
                  <c:v>393.81535300000002</c:v>
                </c:pt>
                <c:pt idx="15676">
                  <c:v>393.67601500000001</c:v>
                </c:pt>
                <c:pt idx="15677">
                  <c:v>393.53256699999997</c:v>
                </c:pt>
                <c:pt idx="15678">
                  <c:v>393.63837699999999</c:v>
                </c:pt>
                <c:pt idx="15679">
                  <c:v>393.19914199999999</c:v>
                </c:pt>
                <c:pt idx="15680">
                  <c:v>393.48350900000003</c:v>
                </c:pt>
                <c:pt idx="15681">
                  <c:v>393.431488</c:v>
                </c:pt>
                <c:pt idx="15682">
                  <c:v>393.68808799999999</c:v>
                </c:pt>
                <c:pt idx="15683">
                  <c:v>393.96045700000002</c:v>
                </c:pt>
                <c:pt idx="15684">
                  <c:v>393.93961999999999</c:v>
                </c:pt>
                <c:pt idx="15685">
                  <c:v>393.77166199999999</c:v>
                </c:pt>
                <c:pt idx="15686">
                  <c:v>393.95787100000001</c:v>
                </c:pt>
                <c:pt idx="15687">
                  <c:v>393.66520600000001</c:v>
                </c:pt>
                <c:pt idx="15688">
                  <c:v>393.67616400000003</c:v>
                </c:pt>
                <c:pt idx="15689">
                  <c:v>393.58111100000002</c:v>
                </c:pt>
                <c:pt idx="15690">
                  <c:v>393.65288199999998</c:v>
                </c:pt>
                <c:pt idx="15691">
                  <c:v>393.95599900000002</c:v>
                </c:pt>
                <c:pt idx="15692">
                  <c:v>394.14241600000003</c:v>
                </c:pt>
                <c:pt idx="15693">
                  <c:v>394.248786</c:v>
                </c:pt>
                <c:pt idx="15694">
                  <c:v>393.87401699999998</c:v>
                </c:pt>
                <c:pt idx="15695">
                  <c:v>393.65061500000002</c:v>
                </c:pt>
                <c:pt idx="15696">
                  <c:v>393.71389299999998</c:v>
                </c:pt>
                <c:pt idx="15697">
                  <c:v>393.93655799999999</c:v>
                </c:pt>
                <c:pt idx="15698">
                  <c:v>394.26697999999999</c:v>
                </c:pt>
                <c:pt idx="15699">
                  <c:v>394.03423900000001</c:v>
                </c:pt>
                <c:pt idx="15700">
                  <c:v>394.05476800000002</c:v>
                </c:pt>
                <c:pt idx="15701">
                  <c:v>394.39443199999999</c:v>
                </c:pt>
                <c:pt idx="15702">
                  <c:v>393.93257999999997</c:v>
                </c:pt>
                <c:pt idx="15703">
                  <c:v>394.18464499999999</c:v>
                </c:pt>
                <c:pt idx="15704">
                  <c:v>394.335284</c:v>
                </c:pt>
                <c:pt idx="15705">
                  <c:v>394.27868599999999</c:v>
                </c:pt>
                <c:pt idx="15706">
                  <c:v>394.249393</c:v>
                </c:pt>
                <c:pt idx="15707">
                  <c:v>394.24817100000001</c:v>
                </c:pt>
                <c:pt idx="15708">
                  <c:v>394.55969499999998</c:v>
                </c:pt>
                <c:pt idx="15709">
                  <c:v>394.45832300000001</c:v>
                </c:pt>
                <c:pt idx="15710">
                  <c:v>394.72857299999998</c:v>
                </c:pt>
                <c:pt idx="15711">
                  <c:v>394.64981599999999</c:v>
                </c:pt>
                <c:pt idx="15712">
                  <c:v>394.630154</c:v>
                </c:pt>
                <c:pt idx="15713">
                  <c:v>394.811869</c:v>
                </c:pt>
                <c:pt idx="15714">
                  <c:v>394.71816899999999</c:v>
                </c:pt>
                <c:pt idx="15715">
                  <c:v>394.66078199999998</c:v>
                </c:pt>
                <c:pt idx="15716">
                  <c:v>394.80994399999997</c:v>
                </c:pt>
                <c:pt idx="15717">
                  <c:v>394.55917799999997</c:v>
                </c:pt>
                <c:pt idx="15718">
                  <c:v>394.488855</c:v>
                </c:pt>
                <c:pt idx="15719">
                  <c:v>394.85462100000001</c:v>
                </c:pt>
                <c:pt idx="15720">
                  <c:v>394.64408800000001</c:v>
                </c:pt>
                <c:pt idx="15721">
                  <c:v>394.60686600000002</c:v>
                </c:pt>
                <c:pt idx="15722">
                  <c:v>394.33922899999999</c:v>
                </c:pt>
                <c:pt idx="15723">
                  <c:v>394.59276499999999</c:v>
                </c:pt>
                <c:pt idx="15724">
                  <c:v>394.65808500000003</c:v>
                </c:pt>
                <c:pt idx="15725">
                  <c:v>394.72947900000003</c:v>
                </c:pt>
                <c:pt idx="15726">
                  <c:v>395.069119</c:v>
                </c:pt>
                <c:pt idx="15727">
                  <c:v>394.60634099999999</c:v>
                </c:pt>
                <c:pt idx="15728">
                  <c:v>394.87016599999998</c:v>
                </c:pt>
                <c:pt idx="15729">
                  <c:v>394.74733300000003</c:v>
                </c:pt>
                <c:pt idx="15730">
                  <c:v>394.73363499999999</c:v>
                </c:pt>
                <c:pt idx="15731">
                  <c:v>394.92847</c:v>
                </c:pt>
                <c:pt idx="15732">
                  <c:v>394.87354499999998</c:v>
                </c:pt>
                <c:pt idx="15733">
                  <c:v>394.98193800000001</c:v>
                </c:pt>
                <c:pt idx="15734">
                  <c:v>395.21139199999999</c:v>
                </c:pt>
                <c:pt idx="15735">
                  <c:v>394.87969700000002</c:v>
                </c:pt>
                <c:pt idx="15736">
                  <c:v>394.84178500000002</c:v>
                </c:pt>
                <c:pt idx="15737">
                  <c:v>394.57832999999999</c:v>
                </c:pt>
                <c:pt idx="15738">
                  <c:v>395.20797199999998</c:v>
                </c:pt>
                <c:pt idx="15739">
                  <c:v>395.05764599999998</c:v>
                </c:pt>
                <c:pt idx="15740">
                  <c:v>395.24793099999999</c:v>
                </c:pt>
                <c:pt idx="15741">
                  <c:v>395.431466</c:v>
                </c:pt>
                <c:pt idx="15742">
                  <c:v>395.05891500000001</c:v>
                </c:pt>
                <c:pt idx="15743">
                  <c:v>395.36023299999999</c:v>
                </c:pt>
                <c:pt idx="15744">
                  <c:v>395.500967</c:v>
                </c:pt>
                <c:pt idx="15745">
                  <c:v>395.27294799999999</c:v>
                </c:pt>
                <c:pt idx="15746">
                  <c:v>395.67681700000003</c:v>
                </c:pt>
                <c:pt idx="15747">
                  <c:v>395.13352900000001</c:v>
                </c:pt>
                <c:pt idx="15748">
                  <c:v>395.679576</c:v>
                </c:pt>
                <c:pt idx="15749">
                  <c:v>395.44192199999998</c:v>
                </c:pt>
                <c:pt idx="15750">
                  <c:v>395.54555099999999</c:v>
                </c:pt>
                <c:pt idx="15751">
                  <c:v>395.43175100000002</c:v>
                </c:pt>
                <c:pt idx="15752">
                  <c:v>395.57380899999998</c:v>
                </c:pt>
                <c:pt idx="15753">
                  <c:v>395.95419399999997</c:v>
                </c:pt>
                <c:pt idx="15754">
                  <c:v>395.478657</c:v>
                </c:pt>
                <c:pt idx="15755">
                  <c:v>395.58538800000002</c:v>
                </c:pt>
                <c:pt idx="15756">
                  <c:v>395.42560300000002</c:v>
                </c:pt>
                <c:pt idx="15757">
                  <c:v>395.20226300000002</c:v>
                </c:pt>
                <c:pt idx="15758">
                  <c:v>395.54899499999999</c:v>
                </c:pt>
                <c:pt idx="15759">
                  <c:v>395.72011800000001</c:v>
                </c:pt>
                <c:pt idx="15760">
                  <c:v>395.91701999999998</c:v>
                </c:pt>
                <c:pt idx="15761">
                  <c:v>395.83259099999998</c:v>
                </c:pt>
                <c:pt idx="15762">
                  <c:v>395.68745699999999</c:v>
                </c:pt>
                <c:pt idx="15763">
                  <c:v>395.54378100000002</c:v>
                </c:pt>
                <c:pt idx="15764">
                  <c:v>395.27980200000002</c:v>
                </c:pt>
                <c:pt idx="15765">
                  <c:v>395.125652</c:v>
                </c:pt>
                <c:pt idx="15766">
                  <c:v>395.35089799999997</c:v>
                </c:pt>
                <c:pt idx="15767">
                  <c:v>395.53339799999998</c:v>
                </c:pt>
                <c:pt idx="15768">
                  <c:v>395.42706700000002</c:v>
                </c:pt>
                <c:pt idx="15769">
                  <c:v>395.58516200000003</c:v>
                </c:pt>
                <c:pt idx="15770">
                  <c:v>396.23530299999999</c:v>
                </c:pt>
                <c:pt idx="15771">
                  <c:v>396.12451600000003</c:v>
                </c:pt>
                <c:pt idx="15772">
                  <c:v>395.929169</c:v>
                </c:pt>
                <c:pt idx="15773">
                  <c:v>396.17272500000001</c:v>
                </c:pt>
                <c:pt idx="15774">
                  <c:v>396.12929400000002</c:v>
                </c:pt>
                <c:pt idx="15775">
                  <c:v>396.27170799999999</c:v>
                </c:pt>
                <c:pt idx="15776">
                  <c:v>396.39034299999997</c:v>
                </c:pt>
                <c:pt idx="15777">
                  <c:v>396.209656</c:v>
                </c:pt>
                <c:pt idx="15778">
                  <c:v>396.36621500000001</c:v>
                </c:pt>
                <c:pt idx="15779">
                  <c:v>396.03468900000001</c:v>
                </c:pt>
                <c:pt idx="15780">
                  <c:v>396.02060499999999</c:v>
                </c:pt>
                <c:pt idx="15781">
                  <c:v>396.59208000000001</c:v>
                </c:pt>
                <c:pt idx="15782">
                  <c:v>396.02940799999999</c:v>
                </c:pt>
                <c:pt idx="15783">
                  <c:v>396.78498100000002</c:v>
                </c:pt>
                <c:pt idx="15784">
                  <c:v>396.85741100000001</c:v>
                </c:pt>
                <c:pt idx="15785">
                  <c:v>396.67063000000002</c:v>
                </c:pt>
                <c:pt idx="15786">
                  <c:v>396.85010399999999</c:v>
                </c:pt>
                <c:pt idx="15787">
                  <c:v>396.22112399999997</c:v>
                </c:pt>
                <c:pt idx="15788">
                  <c:v>396.69199700000001</c:v>
                </c:pt>
                <c:pt idx="15789">
                  <c:v>396.66959500000002</c:v>
                </c:pt>
                <c:pt idx="15790">
                  <c:v>396.769496</c:v>
                </c:pt>
                <c:pt idx="15791">
                  <c:v>396.49265300000002</c:v>
                </c:pt>
                <c:pt idx="15792">
                  <c:v>396.53343599999999</c:v>
                </c:pt>
                <c:pt idx="15793">
                  <c:v>396.76812000000001</c:v>
                </c:pt>
                <c:pt idx="15794">
                  <c:v>396.44307900000001</c:v>
                </c:pt>
                <c:pt idx="15795">
                  <c:v>396.08324199999998</c:v>
                </c:pt>
                <c:pt idx="15796">
                  <c:v>396.81050599999998</c:v>
                </c:pt>
                <c:pt idx="15797">
                  <c:v>396.47096599999998</c:v>
                </c:pt>
                <c:pt idx="15798">
                  <c:v>396.94899099999998</c:v>
                </c:pt>
                <c:pt idx="15799">
                  <c:v>396.67248000000001</c:v>
                </c:pt>
                <c:pt idx="15800">
                  <c:v>396.33614499999999</c:v>
                </c:pt>
                <c:pt idx="15801">
                  <c:v>396.73933499999998</c:v>
                </c:pt>
                <c:pt idx="15802">
                  <c:v>396.33979799999997</c:v>
                </c:pt>
                <c:pt idx="15803">
                  <c:v>396.90394500000002</c:v>
                </c:pt>
                <c:pt idx="15804">
                  <c:v>396.73413499999998</c:v>
                </c:pt>
                <c:pt idx="15805">
                  <c:v>396.74908199999999</c:v>
                </c:pt>
                <c:pt idx="15806">
                  <c:v>397.04834699999998</c:v>
                </c:pt>
                <c:pt idx="15807">
                  <c:v>396.61423000000002</c:v>
                </c:pt>
                <c:pt idx="15808">
                  <c:v>396.888983</c:v>
                </c:pt>
                <c:pt idx="15809">
                  <c:v>396.82442300000002</c:v>
                </c:pt>
                <c:pt idx="15810">
                  <c:v>397.01789200000002</c:v>
                </c:pt>
                <c:pt idx="15811">
                  <c:v>397.09560099999999</c:v>
                </c:pt>
                <c:pt idx="15812">
                  <c:v>396.608138</c:v>
                </c:pt>
                <c:pt idx="15813">
                  <c:v>397.06329299999999</c:v>
                </c:pt>
                <c:pt idx="15814">
                  <c:v>397.05056400000001</c:v>
                </c:pt>
                <c:pt idx="15815">
                  <c:v>397.18241399999999</c:v>
                </c:pt>
                <c:pt idx="15816">
                  <c:v>396.94554299999999</c:v>
                </c:pt>
                <c:pt idx="15817">
                  <c:v>396.39426900000001</c:v>
                </c:pt>
                <c:pt idx="15818">
                  <c:v>396.85979200000003</c:v>
                </c:pt>
                <c:pt idx="15819">
                  <c:v>396.81967400000002</c:v>
                </c:pt>
                <c:pt idx="15820">
                  <c:v>397.02333900000002</c:v>
                </c:pt>
                <c:pt idx="15821">
                  <c:v>397.35468500000002</c:v>
                </c:pt>
                <c:pt idx="15822">
                  <c:v>397.07656800000001</c:v>
                </c:pt>
                <c:pt idx="15823">
                  <c:v>397.067024</c:v>
                </c:pt>
                <c:pt idx="15824">
                  <c:v>397.02690100000001</c:v>
                </c:pt>
                <c:pt idx="15825">
                  <c:v>397.175093</c:v>
                </c:pt>
                <c:pt idx="15826">
                  <c:v>397.30673100000001</c:v>
                </c:pt>
                <c:pt idx="15827">
                  <c:v>396.69471399999998</c:v>
                </c:pt>
                <c:pt idx="15828">
                  <c:v>397.14337399999999</c:v>
                </c:pt>
                <c:pt idx="15829">
                  <c:v>397.33530000000002</c:v>
                </c:pt>
                <c:pt idx="15830">
                  <c:v>397.59765700000003</c:v>
                </c:pt>
                <c:pt idx="15831">
                  <c:v>397.19610599999999</c:v>
                </c:pt>
                <c:pt idx="15832">
                  <c:v>397.50934100000001</c:v>
                </c:pt>
                <c:pt idx="15833">
                  <c:v>397.42074500000001</c:v>
                </c:pt>
                <c:pt idx="15834">
                  <c:v>397.06172400000003</c:v>
                </c:pt>
                <c:pt idx="15835">
                  <c:v>397.40091999999999</c:v>
                </c:pt>
                <c:pt idx="15836">
                  <c:v>397.65359899999999</c:v>
                </c:pt>
                <c:pt idx="15837">
                  <c:v>397.31285400000002</c:v>
                </c:pt>
                <c:pt idx="15838">
                  <c:v>397.43039199999998</c:v>
                </c:pt>
                <c:pt idx="15839">
                  <c:v>397.72725200000002</c:v>
                </c:pt>
                <c:pt idx="15840">
                  <c:v>397.75817499999999</c:v>
                </c:pt>
                <c:pt idx="15841">
                  <c:v>397.636865</c:v>
                </c:pt>
                <c:pt idx="15842">
                  <c:v>397.40200599999997</c:v>
                </c:pt>
                <c:pt idx="15843">
                  <c:v>397.86417299999999</c:v>
                </c:pt>
                <c:pt idx="15844">
                  <c:v>397.86935299999999</c:v>
                </c:pt>
                <c:pt idx="15845">
                  <c:v>397.50634300000002</c:v>
                </c:pt>
                <c:pt idx="15846">
                  <c:v>397.82031599999999</c:v>
                </c:pt>
                <c:pt idx="15847">
                  <c:v>397.72197799999998</c:v>
                </c:pt>
                <c:pt idx="15848">
                  <c:v>397.74058000000002</c:v>
                </c:pt>
                <c:pt idx="15849">
                  <c:v>397.84490599999998</c:v>
                </c:pt>
                <c:pt idx="15850">
                  <c:v>397.99052399999999</c:v>
                </c:pt>
                <c:pt idx="15851">
                  <c:v>398.02629400000001</c:v>
                </c:pt>
                <c:pt idx="15852">
                  <c:v>397.92505599999998</c:v>
                </c:pt>
                <c:pt idx="15853">
                  <c:v>398.38735400000002</c:v>
                </c:pt>
                <c:pt idx="15854">
                  <c:v>398.21886499999999</c:v>
                </c:pt>
                <c:pt idx="15855">
                  <c:v>398.17286899999999</c:v>
                </c:pt>
                <c:pt idx="15856">
                  <c:v>397.97977700000001</c:v>
                </c:pt>
                <c:pt idx="15857">
                  <c:v>397.83331700000002</c:v>
                </c:pt>
                <c:pt idx="15858">
                  <c:v>398.15883700000001</c:v>
                </c:pt>
                <c:pt idx="15859">
                  <c:v>397.91659299999998</c:v>
                </c:pt>
                <c:pt idx="15860">
                  <c:v>397.91199999999998</c:v>
                </c:pt>
                <c:pt idx="15861">
                  <c:v>398.310112</c:v>
                </c:pt>
                <c:pt idx="15862">
                  <c:v>398.31564400000002</c:v>
                </c:pt>
                <c:pt idx="15863">
                  <c:v>398.35863599999999</c:v>
                </c:pt>
                <c:pt idx="15864">
                  <c:v>398.284468</c:v>
                </c:pt>
                <c:pt idx="15865">
                  <c:v>398.33160800000002</c:v>
                </c:pt>
                <c:pt idx="15866">
                  <c:v>398.68383599999999</c:v>
                </c:pt>
                <c:pt idx="15867">
                  <c:v>398.47089599999998</c:v>
                </c:pt>
                <c:pt idx="15868">
                  <c:v>398.65996799999999</c:v>
                </c:pt>
                <c:pt idx="15869">
                  <c:v>398.753625</c:v>
                </c:pt>
                <c:pt idx="15870">
                  <c:v>398.47215299999999</c:v>
                </c:pt>
                <c:pt idx="15871">
                  <c:v>398.21772900000002</c:v>
                </c:pt>
                <c:pt idx="15872">
                  <c:v>398.26803799999999</c:v>
                </c:pt>
                <c:pt idx="15873">
                  <c:v>398.50977699999999</c:v>
                </c:pt>
                <c:pt idx="15874">
                  <c:v>398.50931000000003</c:v>
                </c:pt>
                <c:pt idx="15875">
                  <c:v>398.48309999999998</c:v>
                </c:pt>
                <c:pt idx="15876">
                  <c:v>398.74363099999999</c:v>
                </c:pt>
                <c:pt idx="15877">
                  <c:v>398.55291099999999</c:v>
                </c:pt>
                <c:pt idx="15878">
                  <c:v>399.08191900000003</c:v>
                </c:pt>
                <c:pt idx="15879">
                  <c:v>398.725909</c:v>
                </c:pt>
                <c:pt idx="15880">
                  <c:v>398.68188500000002</c:v>
                </c:pt>
                <c:pt idx="15881">
                  <c:v>398.64780400000001</c:v>
                </c:pt>
                <c:pt idx="15882">
                  <c:v>398.79778099999999</c:v>
                </c:pt>
                <c:pt idx="15883">
                  <c:v>398.81055300000003</c:v>
                </c:pt>
                <c:pt idx="15884">
                  <c:v>398.94149700000003</c:v>
                </c:pt>
                <c:pt idx="15885">
                  <c:v>399.085396</c:v>
                </c:pt>
                <c:pt idx="15886">
                  <c:v>399.08506899999998</c:v>
                </c:pt>
                <c:pt idx="15887">
                  <c:v>398.940178</c:v>
                </c:pt>
                <c:pt idx="15888">
                  <c:v>399.029989</c:v>
                </c:pt>
                <c:pt idx="15889">
                  <c:v>398.897763</c:v>
                </c:pt>
                <c:pt idx="15890">
                  <c:v>398.68476600000002</c:v>
                </c:pt>
                <c:pt idx="15891">
                  <c:v>399.115836</c:v>
                </c:pt>
                <c:pt idx="15892">
                  <c:v>398.85386699999998</c:v>
                </c:pt>
                <c:pt idx="15893">
                  <c:v>399.29534200000001</c:v>
                </c:pt>
                <c:pt idx="15894">
                  <c:v>399.320401</c:v>
                </c:pt>
                <c:pt idx="15895">
                  <c:v>399.06309199999998</c:v>
                </c:pt>
                <c:pt idx="15896">
                  <c:v>399.11780800000003</c:v>
                </c:pt>
                <c:pt idx="15897">
                  <c:v>399.138217</c:v>
                </c:pt>
                <c:pt idx="15898">
                  <c:v>399.41504099999997</c:v>
                </c:pt>
                <c:pt idx="15899">
                  <c:v>399.50926500000003</c:v>
                </c:pt>
                <c:pt idx="15900">
                  <c:v>399.308018</c:v>
                </c:pt>
                <c:pt idx="15901">
                  <c:v>399.24536499999999</c:v>
                </c:pt>
                <c:pt idx="15902">
                  <c:v>399.39783799999998</c:v>
                </c:pt>
                <c:pt idx="15903">
                  <c:v>399.70384100000001</c:v>
                </c:pt>
                <c:pt idx="15904">
                  <c:v>399.60241000000002</c:v>
                </c:pt>
                <c:pt idx="15905">
                  <c:v>399.41435899999999</c:v>
                </c:pt>
                <c:pt idx="15906">
                  <c:v>399.55124699999999</c:v>
                </c:pt>
                <c:pt idx="15907">
                  <c:v>399.37722000000002</c:v>
                </c:pt>
                <c:pt idx="15908">
                  <c:v>399.40523000000002</c:v>
                </c:pt>
                <c:pt idx="15909">
                  <c:v>399.46793100000002</c:v>
                </c:pt>
                <c:pt idx="15910">
                  <c:v>399.23492499999998</c:v>
                </c:pt>
                <c:pt idx="15911">
                  <c:v>399.71153600000002</c:v>
                </c:pt>
                <c:pt idx="15912">
                  <c:v>399.60080900000003</c:v>
                </c:pt>
                <c:pt idx="15913">
                  <c:v>399.66298399999999</c:v>
                </c:pt>
                <c:pt idx="15914">
                  <c:v>399.40827000000002</c:v>
                </c:pt>
                <c:pt idx="15915">
                  <c:v>399.444638</c:v>
                </c:pt>
                <c:pt idx="15916">
                  <c:v>399.253872</c:v>
                </c:pt>
                <c:pt idx="15917">
                  <c:v>399.06123600000001</c:v>
                </c:pt>
                <c:pt idx="15918">
                  <c:v>399.79593599999998</c:v>
                </c:pt>
                <c:pt idx="15919">
                  <c:v>399.94610599999999</c:v>
                </c:pt>
                <c:pt idx="15920">
                  <c:v>399.82628</c:v>
                </c:pt>
                <c:pt idx="15921">
                  <c:v>399.896187</c:v>
                </c:pt>
                <c:pt idx="15922">
                  <c:v>399.81961999999999</c:v>
                </c:pt>
                <c:pt idx="15923">
                  <c:v>399.79837700000002</c:v>
                </c:pt>
                <c:pt idx="15924">
                  <c:v>399.55098099999998</c:v>
                </c:pt>
                <c:pt idx="15925">
                  <c:v>399.37513999999999</c:v>
                </c:pt>
                <c:pt idx="15926">
                  <c:v>399.76938899999999</c:v>
                </c:pt>
                <c:pt idx="15927">
                  <c:v>399.52079500000002</c:v>
                </c:pt>
                <c:pt idx="15928">
                  <c:v>399.70874600000002</c:v>
                </c:pt>
                <c:pt idx="15929">
                  <c:v>399.69571000000002</c:v>
                </c:pt>
                <c:pt idx="15930">
                  <c:v>399.66854699999999</c:v>
                </c:pt>
                <c:pt idx="15931">
                  <c:v>399.76184899999998</c:v>
                </c:pt>
                <c:pt idx="15932">
                  <c:v>399.38828899999999</c:v>
                </c:pt>
                <c:pt idx="15933">
                  <c:v>399.95225399999998</c:v>
                </c:pt>
                <c:pt idx="15934">
                  <c:v>400.126981</c:v>
                </c:pt>
                <c:pt idx="15935">
                  <c:v>400.04057799999998</c:v>
                </c:pt>
                <c:pt idx="15936">
                  <c:v>400.35096700000003</c:v>
                </c:pt>
                <c:pt idx="15937">
                  <c:v>399.99741999999998</c:v>
                </c:pt>
                <c:pt idx="15938">
                  <c:v>400.15583400000003</c:v>
                </c:pt>
                <c:pt idx="15939">
                  <c:v>400.47169000000002</c:v>
                </c:pt>
                <c:pt idx="15940">
                  <c:v>400.28681599999999</c:v>
                </c:pt>
                <c:pt idx="15941">
                  <c:v>400.27451400000001</c:v>
                </c:pt>
                <c:pt idx="15942">
                  <c:v>400.28106000000002</c:v>
                </c:pt>
                <c:pt idx="15943">
                  <c:v>400.315381</c:v>
                </c:pt>
                <c:pt idx="15944">
                  <c:v>400.35874000000001</c:v>
                </c:pt>
                <c:pt idx="15945">
                  <c:v>400.03434600000003</c:v>
                </c:pt>
                <c:pt idx="15946">
                  <c:v>400.26033000000001</c:v>
                </c:pt>
                <c:pt idx="15947">
                  <c:v>400.23334699999998</c:v>
                </c:pt>
                <c:pt idx="15948">
                  <c:v>400.51960300000002</c:v>
                </c:pt>
                <c:pt idx="15949">
                  <c:v>400.446549</c:v>
                </c:pt>
                <c:pt idx="15950">
                  <c:v>400.28615100000002</c:v>
                </c:pt>
                <c:pt idx="15951">
                  <c:v>400.60112299999997</c:v>
                </c:pt>
                <c:pt idx="15952">
                  <c:v>400.295413</c:v>
                </c:pt>
                <c:pt idx="15953">
                  <c:v>400.52196800000002</c:v>
                </c:pt>
                <c:pt idx="15954">
                  <c:v>400.19915900000001</c:v>
                </c:pt>
                <c:pt idx="15955">
                  <c:v>400.37064099999998</c:v>
                </c:pt>
                <c:pt idx="15956">
                  <c:v>400.67825699999997</c:v>
                </c:pt>
                <c:pt idx="15957">
                  <c:v>400.30992900000001</c:v>
                </c:pt>
                <c:pt idx="15958">
                  <c:v>400.29992900000002</c:v>
                </c:pt>
                <c:pt idx="15959">
                  <c:v>400.24694499999998</c:v>
                </c:pt>
                <c:pt idx="15960">
                  <c:v>400.51361000000003</c:v>
                </c:pt>
                <c:pt idx="15961">
                  <c:v>400.64757900000001</c:v>
                </c:pt>
                <c:pt idx="15962">
                  <c:v>400.704566</c:v>
                </c:pt>
                <c:pt idx="15963">
                  <c:v>401.281316</c:v>
                </c:pt>
                <c:pt idx="15964">
                  <c:v>400.98136299999999</c:v>
                </c:pt>
                <c:pt idx="15965">
                  <c:v>400.579048</c:v>
                </c:pt>
                <c:pt idx="15966">
                  <c:v>400.888037</c:v>
                </c:pt>
                <c:pt idx="15967">
                  <c:v>401.00214299999999</c:v>
                </c:pt>
                <c:pt idx="15968">
                  <c:v>401.16992499999998</c:v>
                </c:pt>
                <c:pt idx="15969">
                  <c:v>400.88378999999998</c:v>
                </c:pt>
                <c:pt idx="15970">
                  <c:v>400.90094199999999</c:v>
                </c:pt>
                <c:pt idx="15971">
                  <c:v>401.07988999999998</c:v>
                </c:pt>
                <c:pt idx="15972">
                  <c:v>400.96636699999999</c:v>
                </c:pt>
                <c:pt idx="15973">
                  <c:v>401.24226900000002</c:v>
                </c:pt>
                <c:pt idx="15974">
                  <c:v>401.09908999999999</c:v>
                </c:pt>
                <c:pt idx="15975">
                  <c:v>400.98175199999997</c:v>
                </c:pt>
                <c:pt idx="15976">
                  <c:v>401.21392600000001</c:v>
                </c:pt>
                <c:pt idx="15977">
                  <c:v>400.95856300000003</c:v>
                </c:pt>
                <c:pt idx="15978">
                  <c:v>401.00221900000003</c:v>
                </c:pt>
                <c:pt idx="15979">
                  <c:v>401.11521699999997</c:v>
                </c:pt>
                <c:pt idx="15980">
                  <c:v>401.15831500000002</c:v>
                </c:pt>
                <c:pt idx="15981">
                  <c:v>401.27009399999997</c:v>
                </c:pt>
                <c:pt idx="15982">
                  <c:v>401.49338699999998</c:v>
                </c:pt>
                <c:pt idx="15983">
                  <c:v>401.45509199999998</c:v>
                </c:pt>
                <c:pt idx="15984">
                  <c:v>401.35474299999998</c:v>
                </c:pt>
                <c:pt idx="15985">
                  <c:v>401.17775799999998</c:v>
                </c:pt>
                <c:pt idx="15986">
                  <c:v>401.81637999999998</c:v>
                </c:pt>
                <c:pt idx="15987">
                  <c:v>401.57440300000002</c:v>
                </c:pt>
                <c:pt idx="15988">
                  <c:v>401.41310199999998</c:v>
                </c:pt>
                <c:pt idx="15989">
                  <c:v>401.26461899999998</c:v>
                </c:pt>
                <c:pt idx="15990">
                  <c:v>401.49206700000002</c:v>
                </c:pt>
                <c:pt idx="15991">
                  <c:v>401.42753699999997</c:v>
                </c:pt>
                <c:pt idx="15992">
                  <c:v>401.367638</c:v>
                </c:pt>
                <c:pt idx="15993">
                  <c:v>401.488339</c:v>
                </c:pt>
                <c:pt idx="15994">
                  <c:v>401.32532200000003</c:v>
                </c:pt>
                <c:pt idx="15995">
                  <c:v>401.16632600000003</c:v>
                </c:pt>
                <c:pt idx="15996">
                  <c:v>401.59991600000001</c:v>
                </c:pt>
                <c:pt idx="15997">
                  <c:v>401.63272699999999</c:v>
                </c:pt>
                <c:pt idx="15998">
                  <c:v>401.54770300000001</c:v>
                </c:pt>
                <c:pt idx="15999">
                  <c:v>401.490318</c:v>
                </c:pt>
                <c:pt idx="16000">
                  <c:v>401.26657599999999</c:v>
                </c:pt>
                <c:pt idx="16001">
                  <c:v>401.58643999999998</c:v>
                </c:pt>
                <c:pt idx="16002">
                  <c:v>401.28701999999998</c:v>
                </c:pt>
                <c:pt idx="16003">
                  <c:v>401.72675700000002</c:v>
                </c:pt>
                <c:pt idx="16004">
                  <c:v>401.924891</c:v>
                </c:pt>
                <c:pt idx="16005">
                  <c:v>401.80673200000001</c:v>
                </c:pt>
                <c:pt idx="16006">
                  <c:v>401.831233</c:v>
                </c:pt>
                <c:pt idx="16007">
                  <c:v>402.438671</c:v>
                </c:pt>
                <c:pt idx="16008">
                  <c:v>402.73571199999998</c:v>
                </c:pt>
                <c:pt idx="16009">
                  <c:v>402.504954</c:v>
                </c:pt>
                <c:pt idx="16010">
                  <c:v>402.30939699999999</c:v>
                </c:pt>
                <c:pt idx="16011">
                  <c:v>402.35488400000003</c:v>
                </c:pt>
                <c:pt idx="16012">
                  <c:v>402.52907699999997</c:v>
                </c:pt>
                <c:pt idx="16013">
                  <c:v>402.60003599999999</c:v>
                </c:pt>
                <c:pt idx="16014">
                  <c:v>402.37429400000002</c:v>
                </c:pt>
                <c:pt idx="16015">
                  <c:v>402.02000199999998</c:v>
                </c:pt>
                <c:pt idx="16016">
                  <c:v>402.13323600000001</c:v>
                </c:pt>
                <c:pt idx="16017">
                  <c:v>402.14276699999999</c:v>
                </c:pt>
                <c:pt idx="16018">
                  <c:v>402.23033800000002</c:v>
                </c:pt>
                <c:pt idx="16019">
                  <c:v>402.31569999999999</c:v>
                </c:pt>
                <c:pt idx="16020">
                  <c:v>402.34281299999998</c:v>
                </c:pt>
                <c:pt idx="16021">
                  <c:v>402.36334199999999</c:v>
                </c:pt>
                <c:pt idx="16022">
                  <c:v>402.148641</c:v>
                </c:pt>
                <c:pt idx="16023">
                  <c:v>402.72266100000002</c:v>
                </c:pt>
                <c:pt idx="16024">
                  <c:v>402.50839100000002</c:v>
                </c:pt>
                <c:pt idx="16025">
                  <c:v>402.084926</c:v>
                </c:pt>
                <c:pt idx="16026">
                  <c:v>402.375246</c:v>
                </c:pt>
                <c:pt idx="16027">
                  <c:v>402.27948199999997</c:v>
                </c:pt>
                <c:pt idx="16028">
                  <c:v>402.75462800000003</c:v>
                </c:pt>
                <c:pt idx="16029">
                  <c:v>402.47786100000002</c:v>
                </c:pt>
                <c:pt idx="16030">
                  <c:v>402.34043500000001</c:v>
                </c:pt>
                <c:pt idx="16031">
                  <c:v>402.07553000000001</c:v>
                </c:pt>
                <c:pt idx="16032">
                  <c:v>402.33624900000001</c:v>
                </c:pt>
                <c:pt idx="16033">
                  <c:v>402.25236000000001</c:v>
                </c:pt>
                <c:pt idx="16034">
                  <c:v>402.20997799999998</c:v>
                </c:pt>
                <c:pt idx="16035">
                  <c:v>401.94168200000001</c:v>
                </c:pt>
                <c:pt idx="16036">
                  <c:v>402.26059400000003</c:v>
                </c:pt>
                <c:pt idx="16037">
                  <c:v>402.26023900000001</c:v>
                </c:pt>
                <c:pt idx="16038">
                  <c:v>402.39717899999999</c:v>
                </c:pt>
                <c:pt idx="16039">
                  <c:v>402.42869100000001</c:v>
                </c:pt>
                <c:pt idx="16040">
                  <c:v>402.885852</c:v>
                </c:pt>
                <c:pt idx="16041">
                  <c:v>402.86519500000003</c:v>
                </c:pt>
                <c:pt idx="16042">
                  <c:v>402.78924699999999</c:v>
                </c:pt>
                <c:pt idx="16043">
                  <c:v>402.673407</c:v>
                </c:pt>
                <c:pt idx="16044">
                  <c:v>402.59259900000001</c:v>
                </c:pt>
                <c:pt idx="16045">
                  <c:v>402.41691500000002</c:v>
                </c:pt>
                <c:pt idx="16046">
                  <c:v>402.99866900000001</c:v>
                </c:pt>
                <c:pt idx="16047">
                  <c:v>402.73455999999999</c:v>
                </c:pt>
                <c:pt idx="16048">
                  <c:v>403.19010800000001</c:v>
                </c:pt>
                <c:pt idx="16049">
                  <c:v>402.573622</c:v>
                </c:pt>
                <c:pt idx="16050">
                  <c:v>402.74392</c:v>
                </c:pt>
                <c:pt idx="16051">
                  <c:v>402.80647900000002</c:v>
                </c:pt>
                <c:pt idx="16052">
                  <c:v>402.94536799999997</c:v>
                </c:pt>
                <c:pt idx="16053">
                  <c:v>402.90416099999999</c:v>
                </c:pt>
                <c:pt idx="16054">
                  <c:v>402.96712000000002</c:v>
                </c:pt>
                <c:pt idx="16055">
                  <c:v>403.081278</c:v>
                </c:pt>
                <c:pt idx="16056">
                  <c:v>403.35435899999999</c:v>
                </c:pt>
                <c:pt idx="16057">
                  <c:v>403.48012</c:v>
                </c:pt>
                <c:pt idx="16058">
                  <c:v>403.303945</c:v>
                </c:pt>
                <c:pt idx="16059">
                  <c:v>403.06980299999998</c:v>
                </c:pt>
                <c:pt idx="16060">
                  <c:v>402.979197</c:v>
                </c:pt>
                <c:pt idx="16061">
                  <c:v>403.20138100000003</c:v>
                </c:pt>
                <c:pt idx="16062">
                  <c:v>403.20711599999998</c:v>
                </c:pt>
                <c:pt idx="16063">
                  <c:v>403.26770499999998</c:v>
                </c:pt>
                <c:pt idx="16064">
                  <c:v>403.37940900000001</c:v>
                </c:pt>
                <c:pt idx="16065">
                  <c:v>403.24600900000002</c:v>
                </c:pt>
                <c:pt idx="16066">
                  <c:v>403.31321200000002</c:v>
                </c:pt>
                <c:pt idx="16067">
                  <c:v>403.36358200000001</c:v>
                </c:pt>
                <c:pt idx="16068">
                  <c:v>403.508107</c:v>
                </c:pt>
                <c:pt idx="16069">
                  <c:v>403.53427399999998</c:v>
                </c:pt>
                <c:pt idx="16070">
                  <c:v>403.32404100000002</c:v>
                </c:pt>
                <c:pt idx="16071">
                  <c:v>403.54256800000002</c:v>
                </c:pt>
                <c:pt idx="16072">
                  <c:v>403.255605</c:v>
                </c:pt>
                <c:pt idx="16073">
                  <c:v>403.67676599999999</c:v>
                </c:pt>
                <c:pt idx="16074">
                  <c:v>403.98356999999999</c:v>
                </c:pt>
                <c:pt idx="16075">
                  <c:v>403.796986</c:v>
                </c:pt>
                <c:pt idx="16076">
                  <c:v>404.17621700000001</c:v>
                </c:pt>
                <c:pt idx="16077">
                  <c:v>403.71327200000002</c:v>
                </c:pt>
                <c:pt idx="16078">
                  <c:v>403.35395299999999</c:v>
                </c:pt>
                <c:pt idx="16079">
                  <c:v>403.47527700000001</c:v>
                </c:pt>
                <c:pt idx="16080">
                  <c:v>403.63456000000002</c:v>
                </c:pt>
                <c:pt idx="16081">
                  <c:v>404.03594199999998</c:v>
                </c:pt>
                <c:pt idx="16082">
                  <c:v>403.768958</c:v>
                </c:pt>
                <c:pt idx="16083">
                  <c:v>403.68437999999998</c:v>
                </c:pt>
                <c:pt idx="16084">
                  <c:v>403.96784700000001</c:v>
                </c:pt>
                <c:pt idx="16085">
                  <c:v>403.75681900000001</c:v>
                </c:pt>
                <c:pt idx="16086">
                  <c:v>403.97768600000001</c:v>
                </c:pt>
                <c:pt idx="16087">
                  <c:v>403.83096</c:v>
                </c:pt>
                <c:pt idx="16088">
                  <c:v>403.696101</c:v>
                </c:pt>
                <c:pt idx="16089">
                  <c:v>404.29634600000003</c:v>
                </c:pt>
                <c:pt idx="16090">
                  <c:v>403.690718</c:v>
                </c:pt>
                <c:pt idx="16091">
                  <c:v>404.12771500000002</c:v>
                </c:pt>
                <c:pt idx="16092">
                  <c:v>403.765851</c:v>
                </c:pt>
                <c:pt idx="16093">
                  <c:v>403.97679499999998</c:v>
                </c:pt>
                <c:pt idx="16094">
                  <c:v>404.31549799999999</c:v>
                </c:pt>
                <c:pt idx="16095">
                  <c:v>403.90527900000001</c:v>
                </c:pt>
                <c:pt idx="16096">
                  <c:v>404.07238000000001</c:v>
                </c:pt>
                <c:pt idx="16097">
                  <c:v>403.85451699999999</c:v>
                </c:pt>
                <c:pt idx="16098">
                  <c:v>403.81550299999998</c:v>
                </c:pt>
                <c:pt idx="16099">
                  <c:v>403.852779</c:v>
                </c:pt>
                <c:pt idx="16100">
                  <c:v>403.80640099999999</c:v>
                </c:pt>
                <c:pt idx="16101">
                  <c:v>404.234556</c:v>
                </c:pt>
                <c:pt idx="16102">
                  <c:v>404.30207000000001</c:v>
                </c:pt>
                <c:pt idx="16103">
                  <c:v>404.31294300000002</c:v>
                </c:pt>
                <c:pt idx="16104">
                  <c:v>404.21221000000003</c:v>
                </c:pt>
                <c:pt idx="16105">
                  <c:v>404.23801099999997</c:v>
                </c:pt>
                <c:pt idx="16106">
                  <c:v>404.59511700000002</c:v>
                </c:pt>
                <c:pt idx="16107">
                  <c:v>404.16860800000001</c:v>
                </c:pt>
                <c:pt idx="16108">
                  <c:v>404.43214999999998</c:v>
                </c:pt>
                <c:pt idx="16109">
                  <c:v>404.39115600000002</c:v>
                </c:pt>
                <c:pt idx="16110">
                  <c:v>404.48998799999998</c:v>
                </c:pt>
                <c:pt idx="16111">
                  <c:v>404.68773499999998</c:v>
                </c:pt>
                <c:pt idx="16112">
                  <c:v>404.68025899999998</c:v>
                </c:pt>
                <c:pt idx="16113">
                  <c:v>404.312702</c:v>
                </c:pt>
                <c:pt idx="16114">
                  <c:v>404.703351</c:v>
                </c:pt>
                <c:pt idx="16115">
                  <c:v>404.25078200000002</c:v>
                </c:pt>
                <c:pt idx="16116">
                  <c:v>404.629885</c:v>
                </c:pt>
                <c:pt idx="16117">
                  <c:v>404.544421</c:v>
                </c:pt>
                <c:pt idx="16118">
                  <c:v>404.399586</c:v>
                </c:pt>
                <c:pt idx="16119">
                  <c:v>404.54375499999998</c:v>
                </c:pt>
                <c:pt idx="16120">
                  <c:v>404.525352</c:v>
                </c:pt>
                <c:pt idx="16121">
                  <c:v>405.07547699999998</c:v>
                </c:pt>
                <c:pt idx="16122">
                  <c:v>404.71345300000002</c:v>
                </c:pt>
                <c:pt idx="16123">
                  <c:v>404.58407499999998</c:v>
                </c:pt>
                <c:pt idx="16124">
                  <c:v>404.78811899999999</c:v>
                </c:pt>
                <c:pt idx="16125">
                  <c:v>404.93449900000002</c:v>
                </c:pt>
                <c:pt idx="16126">
                  <c:v>404.87534299999999</c:v>
                </c:pt>
                <c:pt idx="16127">
                  <c:v>404.850257</c:v>
                </c:pt>
                <c:pt idx="16128">
                  <c:v>404.93875800000001</c:v>
                </c:pt>
                <c:pt idx="16129">
                  <c:v>404.929711</c:v>
                </c:pt>
                <c:pt idx="16130">
                  <c:v>404.81609800000001</c:v>
                </c:pt>
                <c:pt idx="16131">
                  <c:v>404.72675700000002</c:v>
                </c:pt>
                <c:pt idx="16132">
                  <c:v>404.98764599999998</c:v>
                </c:pt>
                <c:pt idx="16133">
                  <c:v>404.88534099999998</c:v>
                </c:pt>
                <c:pt idx="16134">
                  <c:v>405.38440600000001</c:v>
                </c:pt>
                <c:pt idx="16135">
                  <c:v>404.88217900000001</c:v>
                </c:pt>
                <c:pt idx="16136">
                  <c:v>404.97724799999997</c:v>
                </c:pt>
                <c:pt idx="16137">
                  <c:v>404.96758</c:v>
                </c:pt>
                <c:pt idx="16138">
                  <c:v>404.80040000000002</c:v>
                </c:pt>
                <c:pt idx="16139">
                  <c:v>405.09739000000002</c:v>
                </c:pt>
                <c:pt idx="16140">
                  <c:v>405.12143200000003</c:v>
                </c:pt>
                <c:pt idx="16141">
                  <c:v>405.404515</c:v>
                </c:pt>
                <c:pt idx="16142">
                  <c:v>405.61244299999998</c:v>
                </c:pt>
                <c:pt idx="16143">
                  <c:v>405.357733</c:v>
                </c:pt>
                <c:pt idx="16144">
                  <c:v>405.35413899999998</c:v>
                </c:pt>
                <c:pt idx="16145">
                  <c:v>405.37695100000002</c:v>
                </c:pt>
                <c:pt idx="16146">
                  <c:v>405.44138700000002</c:v>
                </c:pt>
                <c:pt idx="16147">
                  <c:v>405.34645</c:v>
                </c:pt>
                <c:pt idx="16148">
                  <c:v>405.14983899999999</c:v>
                </c:pt>
                <c:pt idx="16149">
                  <c:v>405.43012499999998</c:v>
                </c:pt>
                <c:pt idx="16150">
                  <c:v>405.31258500000001</c:v>
                </c:pt>
                <c:pt idx="16151">
                  <c:v>405.62468999999999</c:v>
                </c:pt>
                <c:pt idx="16152">
                  <c:v>405.72333600000002</c:v>
                </c:pt>
                <c:pt idx="16153">
                  <c:v>405.78837800000002</c:v>
                </c:pt>
                <c:pt idx="16154">
                  <c:v>405.91517900000002</c:v>
                </c:pt>
                <c:pt idx="16155">
                  <c:v>405.64559200000002</c:v>
                </c:pt>
                <c:pt idx="16156">
                  <c:v>405.54781300000002</c:v>
                </c:pt>
                <c:pt idx="16157">
                  <c:v>405.51183600000002</c:v>
                </c:pt>
                <c:pt idx="16158">
                  <c:v>405.71057400000001</c:v>
                </c:pt>
                <c:pt idx="16159">
                  <c:v>405.91360300000002</c:v>
                </c:pt>
                <c:pt idx="16160">
                  <c:v>405.48613499999999</c:v>
                </c:pt>
                <c:pt idx="16161">
                  <c:v>405.504119</c:v>
                </c:pt>
                <c:pt idx="16162">
                  <c:v>405.59120799999999</c:v>
                </c:pt>
                <c:pt idx="16163">
                  <c:v>405.63237299999997</c:v>
                </c:pt>
                <c:pt idx="16164">
                  <c:v>405.70114699999999</c:v>
                </c:pt>
                <c:pt idx="16165">
                  <c:v>405.56344799999999</c:v>
                </c:pt>
                <c:pt idx="16166">
                  <c:v>405.61768699999999</c:v>
                </c:pt>
                <c:pt idx="16167">
                  <c:v>405.42507499999999</c:v>
                </c:pt>
                <c:pt idx="16168">
                  <c:v>405.248651</c:v>
                </c:pt>
                <c:pt idx="16169">
                  <c:v>405.78394200000002</c:v>
                </c:pt>
                <c:pt idx="16170">
                  <c:v>405.84839199999999</c:v>
                </c:pt>
                <c:pt idx="16171">
                  <c:v>406.04290600000002</c:v>
                </c:pt>
                <c:pt idx="16172">
                  <c:v>405.97509400000001</c:v>
                </c:pt>
                <c:pt idx="16173">
                  <c:v>406.35401300000001</c:v>
                </c:pt>
                <c:pt idx="16174">
                  <c:v>406.03063300000002</c:v>
                </c:pt>
                <c:pt idx="16175">
                  <c:v>406.12897099999998</c:v>
                </c:pt>
                <c:pt idx="16176">
                  <c:v>406.20292999999998</c:v>
                </c:pt>
                <c:pt idx="16177">
                  <c:v>406.34386000000001</c:v>
                </c:pt>
                <c:pt idx="16178">
                  <c:v>406.34649300000001</c:v>
                </c:pt>
                <c:pt idx="16179">
                  <c:v>406.385897</c:v>
                </c:pt>
                <c:pt idx="16180">
                  <c:v>405.87243599999999</c:v>
                </c:pt>
                <c:pt idx="16181">
                  <c:v>406.05702700000001</c:v>
                </c:pt>
                <c:pt idx="16182">
                  <c:v>405.75570800000003</c:v>
                </c:pt>
                <c:pt idx="16183">
                  <c:v>406.34770700000001</c:v>
                </c:pt>
                <c:pt idx="16184">
                  <c:v>405.96986199999998</c:v>
                </c:pt>
                <c:pt idx="16185">
                  <c:v>406.25780600000002</c:v>
                </c:pt>
                <c:pt idx="16186">
                  <c:v>406.50201900000002</c:v>
                </c:pt>
                <c:pt idx="16187">
                  <c:v>406.62785500000001</c:v>
                </c:pt>
                <c:pt idx="16188">
                  <c:v>406.35587099999998</c:v>
                </c:pt>
                <c:pt idx="16189">
                  <c:v>406.64169299999998</c:v>
                </c:pt>
                <c:pt idx="16190">
                  <c:v>406.45178600000003</c:v>
                </c:pt>
                <c:pt idx="16191">
                  <c:v>406.63195999999999</c:v>
                </c:pt>
                <c:pt idx="16192">
                  <c:v>406.77668199999999</c:v>
                </c:pt>
                <c:pt idx="16193">
                  <c:v>406.39362499999999</c:v>
                </c:pt>
                <c:pt idx="16194">
                  <c:v>406.70979399999999</c:v>
                </c:pt>
                <c:pt idx="16195">
                  <c:v>406.473657</c:v>
                </c:pt>
                <c:pt idx="16196">
                  <c:v>406.951618</c:v>
                </c:pt>
                <c:pt idx="16197">
                  <c:v>406.80330400000003</c:v>
                </c:pt>
                <c:pt idx="16198">
                  <c:v>406.24133599999999</c:v>
                </c:pt>
                <c:pt idx="16199">
                  <c:v>406.69685199999998</c:v>
                </c:pt>
                <c:pt idx="16200">
                  <c:v>406.28806200000002</c:v>
                </c:pt>
                <c:pt idx="16201">
                  <c:v>406.64859100000001</c:v>
                </c:pt>
                <c:pt idx="16202">
                  <c:v>406.44659000000001</c:v>
                </c:pt>
                <c:pt idx="16203">
                  <c:v>406.59960000000001</c:v>
                </c:pt>
                <c:pt idx="16204">
                  <c:v>407.04540500000002</c:v>
                </c:pt>
                <c:pt idx="16205">
                  <c:v>406.80991999999998</c:v>
                </c:pt>
                <c:pt idx="16206">
                  <c:v>407.03320200000002</c:v>
                </c:pt>
                <c:pt idx="16207">
                  <c:v>407.08777099999998</c:v>
                </c:pt>
                <c:pt idx="16208">
                  <c:v>406.62585200000001</c:v>
                </c:pt>
                <c:pt idx="16209">
                  <c:v>406.90034800000001</c:v>
                </c:pt>
                <c:pt idx="16210">
                  <c:v>406.93449500000003</c:v>
                </c:pt>
                <c:pt idx="16211">
                  <c:v>407.09885700000001</c:v>
                </c:pt>
                <c:pt idx="16212">
                  <c:v>407.01374600000003</c:v>
                </c:pt>
                <c:pt idx="16213">
                  <c:v>406.93098900000001</c:v>
                </c:pt>
                <c:pt idx="16214">
                  <c:v>407.21253999999999</c:v>
                </c:pt>
                <c:pt idx="16215">
                  <c:v>407.04762799999997</c:v>
                </c:pt>
                <c:pt idx="16216">
                  <c:v>407.30427600000002</c:v>
                </c:pt>
                <c:pt idx="16217">
                  <c:v>407.10054600000001</c:v>
                </c:pt>
                <c:pt idx="16218">
                  <c:v>407.10749299999998</c:v>
                </c:pt>
                <c:pt idx="16219">
                  <c:v>407.201368</c:v>
                </c:pt>
                <c:pt idx="16220">
                  <c:v>407.259095</c:v>
                </c:pt>
                <c:pt idx="16221">
                  <c:v>407.05877400000003</c:v>
                </c:pt>
                <c:pt idx="16222">
                  <c:v>407.31850800000001</c:v>
                </c:pt>
                <c:pt idx="16223">
                  <c:v>407.21756399999998</c:v>
                </c:pt>
                <c:pt idx="16224">
                  <c:v>407.32502899999997</c:v>
                </c:pt>
                <c:pt idx="16225">
                  <c:v>407.329498</c:v>
                </c:pt>
                <c:pt idx="16226">
                  <c:v>407.393552</c:v>
                </c:pt>
                <c:pt idx="16227">
                  <c:v>407.55821900000001</c:v>
                </c:pt>
                <c:pt idx="16228">
                  <c:v>407.48557199999999</c:v>
                </c:pt>
                <c:pt idx="16229">
                  <c:v>407.49903399999999</c:v>
                </c:pt>
                <c:pt idx="16230">
                  <c:v>407.42367200000001</c:v>
                </c:pt>
                <c:pt idx="16231">
                  <c:v>407.38510100000002</c:v>
                </c:pt>
                <c:pt idx="16232">
                  <c:v>407.49411900000001</c:v>
                </c:pt>
                <c:pt idx="16233">
                  <c:v>407.56781100000001</c:v>
                </c:pt>
                <c:pt idx="16234">
                  <c:v>407.727845</c:v>
                </c:pt>
                <c:pt idx="16235">
                  <c:v>407.656026</c:v>
                </c:pt>
                <c:pt idx="16236">
                  <c:v>407.59797800000001</c:v>
                </c:pt>
                <c:pt idx="16237">
                  <c:v>407.651567</c:v>
                </c:pt>
                <c:pt idx="16238">
                  <c:v>407.31868400000002</c:v>
                </c:pt>
                <c:pt idx="16239">
                  <c:v>407.73912999999999</c:v>
                </c:pt>
                <c:pt idx="16240">
                  <c:v>407.490117</c:v>
                </c:pt>
                <c:pt idx="16241">
                  <c:v>407.50942700000002</c:v>
                </c:pt>
                <c:pt idx="16242">
                  <c:v>407.46165400000001</c:v>
                </c:pt>
                <c:pt idx="16243">
                  <c:v>407.31913800000001</c:v>
                </c:pt>
                <c:pt idx="16244">
                  <c:v>408.04138</c:v>
                </c:pt>
                <c:pt idx="16245">
                  <c:v>407.62234599999999</c:v>
                </c:pt>
                <c:pt idx="16246">
                  <c:v>407.95371399999999</c:v>
                </c:pt>
                <c:pt idx="16247">
                  <c:v>407.97717399999999</c:v>
                </c:pt>
                <c:pt idx="16248">
                  <c:v>407.49783400000001</c:v>
                </c:pt>
                <c:pt idx="16249">
                  <c:v>407.80846300000002</c:v>
                </c:pt>
                <c:pt idx="16250">
                  <c:v>407.71273500000001</c:v>
                </c:pt>
                <c:pt idx="16251">
                  <c:v>407.69975699999998</c:v>
                </c:pt>
                <c:pt idx="16252">
                  <c:v>408.083302</c:v>
                </c:pt>
                <c:pt idx="16253">
                  <c:v>407.71234900000002</c:v>
                </c:pt>
                <c:pt idx="16254">
                  <c:v>407.99620800000002</c:v>
                </c:pt>
                <c:pt idx="16255">
                  <c:v>407.96375699999999</c:v>
                </c:pt>
                <c:pt idx="16256">
                  <c:v>407.80382900000001</c:v>
                </c:pt>
                <c:pt idx="16257">
                  <c:v>408.25410799999997</c:v>
                </c:pt>
                <c:pt idx="16258">
                  <c:v>407.96491900000001</c:v>
                </c:pt>
                <c:pt idx="16259">
                  <c:v>408.224199</c:v>
                </c:pt>
                <c:pt idx="16260">
                  <c:v>408.35271299999999</c:v>
                </c:pt>
                <c:pt idx="16261">
                  <c:v>408.07287600000001</c:v>
                </c:pt>
                <c:pt idx="16262">
                  <c:v>407.87403399999999</c:v>
                </c:pt>
                <c:pt idx="16263">
                  <c:v>408.06917199999998</c:v>
                </c:pt>
                <c:pt idx="16264">
                  <c:v>408.49313599999999</c:v>
                </c:pt>
                <c:pt idx="16265">
                  <c:v>408.18389300000001</c:v>
                </c:pt>
                <c:pt idx="16266">
                  <c:v>408.33422400000001</c:v>
                </c:pt>
                <c:pt idx="16267">
                  <c:v>408.58335899999997</c:v>
                </c:pt>
                <c:pt idx="16268">
                  <c:v>408.48621400000002</c:v>
                </c:pt>
                <c:pt idx="16269">
                  <c:v>408.64584300000001</c:v>
                </c:pt>
                <c:pt idx="16270">
                  <c:v>408.33941399999998</c:v>
                </c:pt>
                <c:pt idx="16271">
                  <c:v>408.41194999999999</c:v>
                </c:pt>
                <c:pt idx="16272">
                  <c:v>408.84443800000003</c:v>
                </c:pt>
                <c:pt idx="16273">
                  <c:v>408.56720000000001</c:v>
                </c:pt>
                <c:pt idx="16274">
                  <c:v>408.61284899999998</c:v>
                </c:pt>
                <c:pt idx="16275">
                  <c:v>408.81436300000001</c:v>
                </c:pt>
                <c:pt idx="16276">
                  <c:v>408.47679900000003</c:v>
                </c:pt>
                <c:pt idx="16277">
                  <c:v>408.41663599999998</c:v>
                </c:pt>
                <c:pt idx="16278">
                  <c:v>408.582021</c:v>
                </c:pt>
                <c:pt idx="16279">
                  <c:v>408.675477</c:v>
                </c:pt>
                <c:pt idx="16280">
                  <c:v>408.62649499999998</c:v>
                </c:pt>
                <c:pt idx="16281">
                  <c:v>408.75838299999998</c:v>
                </c:pt>
                <c:pt idx="16282">
                  <c:v>408.57429500000001</c:v>
                </c:pt>
                <c:pt idx="16283">
                  <c:v>408.85475300000002</c:v>
                </c:pt>
                <c:pt idx="16284">
                  <c:v>408.51911799999999</c:v>
                </c:pt>
                <c:pt idx="16285">
                  <c:v>408.83909499999999</c:v>
                </c:pt>
                <c:pt idx="16286">
                  <c:v>408.89422300000001</c:v>
                </c:pt>
                <c:pt idx="16287">
                  <c:v>408.87037400000003</c:v>
                </c:pt>
                <c:pt idx="16288">
                  <c:v>409.00998700000002</c:v>
                </c:pt>
                <c:pt idx="16289">
                  <c:v>409.44401099999999</c:v>
                </c:pt>
                <c:pt idx="16290">
                  <c:v>408.95040899999998</c:v>
                </c:pt>
                <c:pt idx="16291">
                  <c:v>408.80510500000003</c:v>
                </c:pt>
                <c:pt idx="16292">
                  <c:v>409.14798500000001</c:v>
                </c:pt>
                <c:pt idx="16293">
                  <c:v>408.79738700000001</c:v>
                </c:pt>
                <c:pt idx="16294">
                  <c:v>409.473254</c:v>
                </c:pt>
                <c:pt idx="16295">
                  <c:v>408.99652600000002</c:v>
                </c:pt>
                <c:pt idx="16296">
                  <c:v>408.87179300000003</c:v>
                </c:pt>
                <c:pt idx="16297">
                  <c:v>409.06377400000002</c:v>
                </c:pt>
                <c:pt idx="16298">
                  <c:v>409.41794099999998</c:v>
                </c:pt>
                <c:pt idx="16299">
                  <c:v>409.38351699999998</c:v>
                </c:pt>
                <c:pt idx="16300">
                  <c:v>409.39554299999998</c:v>
                </c:pt>
                <c:pt idx="16301">
                  <c:v>409.53609999999998</c:v>
                </c:pt>
                <c:pt idx="16302">
                  <c:v>409.68060100000002</c:v>
                </c:pt>
                <c:pt idx="16303">
                  <c:v>409.161025</c:v>
                </c:pt>
                <c:pt idx="16304">
                  <c:v>409.38866999999999</c:v>
                </c:pt>
                <c:pt idx="16305">
                  <c:v>409.36437599999999</c:v>
                </c:pt>
                <c:pt idx="16306">
                  <c:v>409.36877299999998</c:v>
                </c:pt>
                <c:pt idx="16307">
                  <c:v>409.67666300000002</c:v>
                </c:pt>
                <c:pt idx="16308">
                  <c:v>409.59148699999997</c:v>
                </c:pt>
                <c:pt idx="16309">
                  <c:v>409.96878800000002</c:v>
                </c:pt>
                <c:pt idx="16310">
                  <c:v>409.227441</c:v>
                </c:pt>
                <c:pt idx="16311">
                  <c:v>409.87469499999997</c:v>
                </c:pt>
                <c:pt idx="16312">
                  <c:v>409.73515300000003</c:v>
                </c:pt>
                <c:pt idx="16313">
                  <c:v>409.48633599999999</c:v>
                </c:pt>
                <c:pt idx="16314">
                  <c:v>410.01522199999999</c:v>
                </c:pt>
                <c:pt idx="16315">
                  <c:v>409.95416999999998</c:v>
                </c:pt>
                <c:pt idx="16316">
                  <c:v>409.45358099999999</c:v>
                </c:pt>
                <c:pt idx="16317">
                  <c:v>409.504368</c:v>
                </c:pt>
                <c:pt idx="16318">
                  <c:v>409.55356399999999</c:v>
                </c:pt>
                <c:pt idx="16319">
                  <c:v>410.044173</c:v>
                </c:pt>
                <c:pt idx="16320">
                  <c:v>409.58333299999998</c:v>
                </c:pt>
                <c:pt idx="16321">
                  <c:v>409.75390800000002</c:v>
                </c:pt>
                <c:pt idx="16322">
                  <c:v>409.752386</c:v>
                </c:pt>
                <c:pt idx="16323">
                  <c:v>409.707469</c:v>
                </c:pt>
                <c:pt idx="16324">
                  <c:v>409.63592299999999</c:v>
                </c:pt>
                <c:pt idx="16325">
                  <c:v>409.71328499999998</c:v>
                </c:pt>
                <c:pt idx="16326">
                  <c:v>409.46063900000001</c:v>
                </c:pt>
                <c:pt idx="16327">
                  <c:v>409.71252399999997</c:v>
                </c:pt>
                <c:pt idx="16328">
                  <c:v>409.52547700000002</c:v>
                </c:pt>
                <c:pt idx="16329">
                  <c:v>409.73964999999998</c:v>
                </c:pt>
                <c:pt idx="16330">
                  <c:v>409.558087</c:v>
                </c:pt>
                <c:pt idx="16331">
                  <c:v>409.46014500000001</c:v>
                </c:pt>
                <c:pt idx="16332">
                  <c:v>410.17871600000001</c:v>
                </c:pt>
                <c:pt idx="16333">
                  <c:v>410.04491400000001</c:v>
                </c:pt>
                <c:pt idx="16334">
                  <c:v>409.917866</c:v>
                </c:pt>
                <c:pt idx="16335">
                  <c:v>410.04077699999999</c:v>
                </c:pt>
                <c:pt idx="16336">
                  <c:v>410.05764599999998</c:v>
                </c:pt>
                <c:pt idx="16337">
                  <c:v>410.36102099999999</c:v>
                </c:pt>
                <c:pt idx="16338">
                  <c:v>410.04807</c:v>
                </c:pt>
                <c:pt idx="16339">
                  <c:v>410.28501999999997</c:v>
                </c:pt>
                <c:pt idx="16340">
                  <c:v>410.18307099999998</c:v>
                </c:pt>
                <c:pt idx="16341">
                  <c:v>409.89143899999999</c:v>
                </c:pt>
                <c:pt idx="16342">
                  <c:v>409.85619600000001</c:v>
                </c:pt>
                <c:pt idx="16343">
                  <c:v>409.94910099999998</c:v>
                </c:pt>
                <c:pt idx="16344">
                  <c:v>410.48836599999998</c:v>
                </c:pt>
                <c:pt idx="16345">
                  <c:v>410.38119499999999</c:v>
                </c:pt>
                <c:pt idx="16346">
                  <c:v>410.29811699999999</c:v>
                </c:pt>
                <c:pt idx="16347">
                  <c:v>410.16471200000001</c:v>
                </c:pt>
                <c:pt idx="16348">
                  <c:v>409.90230500000001</c:v>
                </c:pt>
                <c:pt idx="16349">
                  <c:v>410.487618</c:v>
                </c:pt>
                <c:pt idx="16350">
                  <c:v>410.11668400000002</c:v>
                </c:pt>
                <c:pt idx="16351">
                  <c:v>410.55181700000003</c:v>
                </c:pt>
                <c:pt idx="16352">
                  <c:v>410.45116000000002</c:v>
                </c:pt>
                <c:pt idx="16353">
                  <c:v>410.53132699999998</c:v>
                </c:pt>
                <c:pt idx="16354">
                  <c:v>410.569976</c:v>
                </c:pt>
                <c:pt idx="16355">
                  <c:v>410.40780899999999</c:v>
                </c:pt>
                <c:pt idx="16356">
                  <c:v>410.16780399999999</c:v>
                </c:pt>
                <c:pt idx="16357">
                  <c:v>410.487369</c:v>
                </c:pt>
                <c:pt idx="16358">
                  <c:v>410.70437700000002</c:v>
                </c:pt>
                <c:pt idx="16359">
                  <c:v>410.73126200000002</c:v>
                </c:pt>
                <c:pt idx="16360">
                  <c:v>410.34573799999998</c:v>
                </c:pt>
                <c:pt idx="16361">
                  <c:v>410.91194300000001</c:v>
                </c:pt>
                <c:pt idx="16362">
                  <c:v>410.85122699999999</c:v>
                </c:pt>
                <c:pt idx="16363">
                  <c:v>410.84881300000001</c:v>
                </c:pt>
                <c:pt idx="16364">
                  <c:v>410.889205</c:v>
                </c:pt>
                <c:pt idx="16365">
                  <c:v>410.67308200000002</c:v>
                </c:pt>
                <c:pt idx="16366">
                  <c:v>410.93400300000002</c:v>
                </c:pt>
                <c:pt idx="16367">
                  <c:v>410.790796</c:v>
                </c:pt>
                <c:pt idx="16368">
                  <c:v>410.84129300000001</c:v>
                </c:pt>
                <c:pt idx="16369">
                  <c:v>410.75962299999998</c:v>
                </c:pt>
                <c:pt idx="16370">
                  <c:v>410.875899</c:v>
                </c:pt>
                <c:pt idx="16371">
                  <c:v>410.86604</c:v>
                </c:pt>
                <c:pt idx="16372">
                  <c:v>411.084992</c:v>
                </c:pt>
                <c:pt idx="16373">
                  <c:v>411.11273299999999</c:v>
                </c:pt>
                <c:pt idx="16374">
                  <c:v>411.22137500000002</c:v>
                </c:pt>
                <c:pt idx="16375">
                  <c:v>411.00007299999999</c:v>
                </c:pt>
                <c:pt idx="16376">
                  <c:v>410.90850799999998</c:v>
                </c:pt>
                <c:pt idx="16377">
                  <c:v>411.27287000000001</c:v>
                </c:pt>
                <c:pt idx="16378">
                  <c:v>411.01079900000002</c:v>
                </c:pt>
                <c:pt idx="16379">
                  <c:v>411.34166599999998</c:v>
                </c:pt>
                <c:pt idx="16380">
                  <c:v>411.17675700000001</c:v>
                </c:pt>
                <c:pt idx="16381">
                  <c:v>411.071843</c:v>
                </c:pt>
                <c:pt idx="16382">
                  <c:v>411.06061999999997</c:v>
                </c:pt>
                <c:pt idx="16383">
                  <c:v>411.37982699999998</c:v>
                </c:pt>
                <c:pt idx="16384">
                  <c:v>411.15096299999999</c:v>
                </c:pt>
                <c:pt idx="16385">
                  <c:v>411.17577299999999</c:v>
                </c:pt>
                <c:pt idx="16386">
                  <c:v>411.27511800000002</c:v>
                </c:pt>
                <c:pt idx="16387">
                  <c:v>411.52364399999999</c:v>
                </c:pt>
                <c:pt idx="16388">
                  <c:v>411.30897599999997</c:v>
                </c:pt>
                <c:pt idx="16389">
                  <c:v>411.32816600000001</c:v>
                </c:pt>
                <c:pt idx="16390">
                  <c:v>411.00064200000003</c:v>
                </c:pt>
                <c:pt idx="16391">
                  <c:v>411.319119</c:v>
                </c:pt>
                <c:pt idx="16392">
                  <c:v>411.64471300000002</c:v>
                </c:pt>
                <c:pt idx="16393">
                  <c:v>411.52096999999998</c:v>
                </c:pt>
                <c:pt idx="16394">
                  <c:v>411.82296400000001</c:v>
                </c:pt>
                <c:pt idx="16395">
                  <c:v>411.58238599999999</c:v>
                </c:pt>
                <c:pt idx="16396">
                  <c:v>411.63358899999997</c:v>
                </c:pt>
                <c:pt idx="16397">
                  <c:v>411.77982700000001</c:v>
                </c:pt>
                <c:pt idx="16398">
                  <c:v>411.53908000000001</c:v>
                </c:pt>
                <c:pt idx="16399">
                  <c:v>411.92515900000001</c:v>
                </c:pt>
                <c:pt idx="16400">
                  <c:v>411.64922200000001</c:v>
                </c:pt>
                <c:pt idx="16401">
                  <c:v>411.588165</c:v>
                </c:pt>
                <c:pt idx="16402">
                  <c:v>411.83732400000002</c:v>
                </c:pt>
                <c:pt idx="16403">
                  <c:v>411.82920799999999</c:v>
                </c:pt>
                <c:pt idx="16404">
                  <c:v>411.91063600000001</c:v>
                </c:pt>
                <c:pt idx="16405">
                  <c:v>411.84067599999997</c:v>
                </c:pt>
                <c:pt idx="16406">
                  <c:v>411.78731399999998</c:v>
                </c:pt>
                <c:pt idx="16407">
                  <c:v>411.797349</c:v>
                </c:pt>
                <c:pt idx="16408">
                  <c:v>411.80442399999998</c:v>
                </c:pt>
                <c:pt idx="16409">
                  <c:v>411.979062</c:v>
                </c:pt>
                <c:pt idx="16410">
                  <c:v>412.15769399999999</c:v>
                </c:pt>
                <c:pt idx="16411">
                  <c:v>412.25188900000001</c:v>
                </c:pt>
                <c:pt idx="16412">
                  <c:v>412.26962099999997</c:v>
                </c:pt>
                <c:pt idx="16413">
                  <c:v>412.04194999999999</c:v>
                </c:pt>
                <c:pt idx="16414">
                  <c:v>412.47684800000002</c:v>
                </c:pt>
                <c:pt idx="16415">
                  <c:v>412.26668699999999</c:v>
                </c:pt>
                <c:pt idx="16416">
                  <c:v>412.15678200000002</c:v>
                </c:pt>
                <c:pt idx="16417">
                  <c:v>412.05199900000002</c:v>
                </c:pt>
                <c:pt idx="16418">
                  <c:v>411.75182599999999</c:v>
                </c:pt>
                <c:pt idx="16419">
                  <c:v>411.98118499999998</c:v>
                </c:pt>
                <c:pt idx="16420">
                  <c:v>412.04004200000003</c:v>
                </c:pt>
                <c:pt idx="16421">
                  <c:v>412.06943100000001</c:v>
                </c:pt>
                <c:pt idx="16422">
                  <c:v>412.41852999999998</c:v>
                </c:pt>
                <c:pt idx="16423">
                  <c:v>412.243538</c:v>
                </c:pt>
                <c:pt idx="16424">
                  <c:v>412.64682099999999</c:v>
                </c:pt>
                <c:pt idx="16425">
                  <c:v>412.43528400000002</c:v>
                </c:pt>
                <c:pt idx="16426">
                  <c:v>412.22218299999997</c:v>
                </c:pt>
                <c:pt idx="16427">
                  <c:v>412.616694</c:v>
                </c:pt>
                <c:pt idx="16428">
                  <c:v>412.30298099999999</c:v>
                </c:pt>
                <c:pt idx="16429">
                  <c:v>412.57682399999999</c:v>
                </c:pt>
                <c:pt idx="16430">
                  <c:v>412.43550399999998</c:v>
                </c:pt>
                <c:pt idx="16431">
                  <c:v>412.37543699999998</c:v>
                </c:pt>
                <c:pt idx="16432">
                  <c:v>412.41848499999998</c:v>
                </c:pt>
                <c:pt idx="16433">
                  <c:v>412.54846199999997</c:v>
                </c:pt>
                <c:pt idx="16434">
                  <c:v>412.18526700000001</c:v>
                </c:pt>
                <c:pt idx="16435">
                  <c:v>412.51245599999999</c:v>
                </c:pt>
                <c:pt idx="16436">
                  <c:v>412.23621600000001</c:v>
                </c:pt>
                <c:pt idx="16437">
                  <c:v>412.49001500000003</c:v>
                </c:pt>
                <c:pt idx="16438">
                  <c:v>412.138553</c:v>
                </c:pt>
                <c:pt idx="16439">
                  <c:v>412.779763</c:v>
                </c:pt>
                <c:pt idx="16440">
                  <c:v>412.90791899999999</c:v>
                </c:pt>
                <c:pt idx="16441">
                  <c:v>412.85506400000003</c:v>
                </c:pt>
                <c:pt idx="16442">
                  <c:v>412.699208</c:v>
                </c:pt>
                <c:pt idx="16443">
                  <c:v>412.20889199999999</c:v>
                </c:pt>
                <c:pt idx="16444">
                  <c:v>412.772989</c:v>
                </c:pt>
                <c:pt idx="16445">
                  <c:v>412.90486600000003</c:v>
                </c:pt>
                <c:pt idx="16446">
                  <c:v>412.583168</c:v>
                </c:pt>
                <c:pt idx="16447">
                  <c:v>412.72368999999998</c:v>
                </c:pt>
                <c:pt idx="16448">
                  <c:v>412.42262399999998</c:v>
                </c:pt>
                <c:pt idx="16449">
                  <c:v>412.75207499999999</c:v>
                </c:pt>
                <c:pt idx="16450">
                  <c:v>412.86166700000001</c:v>
                </c:pt>
                <c:pt idx="16451">
                  <c:v>412.82707399999998</c:v>
                </c:pt>
                <c:pt idx="16452">
                  <c:v>413.04317200000003</c:v>
                </c:pt>
                <c:pt idx="16453">
                  <c:v>413.06518399999999</c:v>
                </c:pt>
                <c:pt idx="16454">
                  <c:v>413.05254300000001</c:v>
                </c:pt>
                <c:pt idx="16455">
                  <c:v>413.13230800000002</c:v>
                </c:pt>
                <c:pt idx="16456">
                  <c:v>412.59858400000002</c:v>
                </c:pt>
                <c:pt idx="16457">
                  <c:v>413.023369</c:v>
                </c:pt>
                <c:pt idx="16458">
                  <c:v>412.84960000000001</c:v>
                </c:pt>
                <c:pt idx="16459">
                  <c:v>413.09410400000002</c:v>
                </c:pt>
                <c:pt idx="16460">
                  <c:v>413.46798200000001</c:v>
                </c:pt>
                <c:pt idx="16461">
                  <c:v>413.11209500000001</c:v>
                </c:pt>
                <c:pt idx="16462">
                  <c:v>413.42273299999999</c:v>
                </c:pt>
                <c:pt idx="16463">
                  <c:v>413.13764500000002</c:v>
                </c:pt>
                <c:pt idx="16464">
                  <c:v>413.570874</c:v>
                </c:pt>
                <c:pt idx="16465">
                  <c:v>413.31398899999999</c:v>
                </c:pt>
                <c:pt idx="16466">
                  <c:v>413.38083499999999</c:v>
                </c:pt>
                <c:pt idx="16467">
                  <c:v>413.39357799999999</c:v>
                </c:pt>
                <c:pt idx="16468">
                  <c:v>413.18231200000002</c:v>
                </c:pt>
                <c:pt idx="16469">
                  <c:v>413.51662900000002</c:v>
                </c:pt>
                <c:pt idx="16470">
                  <c:v>413.28966100000002</c:v>
                </c:pt>
                <c:pt idx="16471">
                  <c:v>413.33730300000002</c:v>
                </c:pt>
                <c:pt idx="16472">
                  <c:v>413.555024</c:v>
                </c:pt>
                <c:pt idx="16473">
                  <c:v>413.33374900000001</c:v>
                </c:pt>
                <c:pt idx="16474">
                  <c:v>413.91807799999998</c:v>
                </c:pt>
                <c:pt idx="16475">
                  <c:v>413.776816</c:v>
                </c:pt>
                <c:pt idx="16476">
                  <c:v>413.92399599999999</c:v>
                </c:pt>
                <c:pt idx="16477">
                  <c:v>413.85675600000002</c:v>
                </c:pt>
                <c:pt idx="16478">
                  <c:v>413.76754399999999</c:v>
                </c:pt>
                <c:pt idx="16479">
                  <c:v>413.78162300000002</c:v>
                </c:pt>
                <c:pt idx="16480">
                  <c:v>413.88318600000002</c:v>
                </c:pt>
                <c:pt idx="16481">
                  <c:v>413.57918899999999</c:v>
                </c:pt>
                <c:pt idx="16482">
                  <c:v>414.16762499999999</c:v>
                </c:pt>
                <c:pt idx="16483">
                  <c:v>413.73629499999998</c:v>
                </c:pt>
                <c:pt idx="16484">
                  <c:v>414.11117200000001</c:v>
                </c:pt>
                <c:pt idx="16485">
                  <c:v>413.694928</c:v>
                </c:pt>
                <c:pt idx="16486">
                  <c:v>413.48351100000002</c:v>
                </c:pt>
                <c:pt idx="16487">
                  <c:v>414.21100300000001</c:v>
                </c:pt>
                <c:pt idx="16488">
                  <c:v>413.93876499999999</c:v>
                </c:pt>
                <c:pt idx="16489">
                  <c:v>413.95133900000002</c:v>
                </c:pt>
                <c:pt idx="16490">
                  <c:v>413.74089199999997</c:v>
                </c:pt>
                <c:pt idx="16491">
                  <c:v>413.63553999999999</c:v>
                </c:pt>
                <c:pt idx="16492">
                  <c:v>413.82111200000003</c:v>
                </c:pt>
                <c:pt idx="16493">
                  <c:v>414.043882</c:v>
                </c:pt>
                <c:pt idx="16494">
                  <c:v>413.875969</c:v>
                </c:pt>
                <c:pt idx="16495">
                  <c:v>414.00036</c:v>
                </c:pt>
                <c:pt idx="16496">
                  <c:v>414.00891999999999</c:v>
                </c:pt>
                <c:pt idx="16497">
                  <c:v>414.35864700000002</c:v>
                </c:pt>
                <c:pt idx="16498">
                  <c:v>413.99703399999999</c:v>
                </c:pt>
                <c:pt idx="16499">
                  <c:v>414.17494299999998</c:v>
                </c:pt>
                <c:pt idx="16500">
                  <c:v>414.105276</c:v>
                </c:pt>
                <c:pt idx="16501">
                  <c:v>414.28000800000001</c:v>
                </c:pt>
                <c:pt idx="16502">
                  <c:v>414.37247600000001</c:v>
                </c:pt>
                <c:pt idx="16503">
                  <c:v>414.18055600000002</c:v>
                </c:pt>
                <c:pt idx="16504">
                  <c:v>414.47870899999998</c:v>
                </c:pt>
                <c:pt idx="16505">
                  <c:v>414.56742100000002</c:v>
                </c:pt>
                <c:pt idx="16506">
                  <c:v>414.48935799999998</c:v>
                </c:pt>
                <c:pt idx="16507">
                  <c:v>414.80570999999998</c:v>
                </c:pt>
                <c:pt idx="16508">
                  <c:v>414.59095300000001</c:v>
                </c:pt>
                <c:pt idx="16509">
                  <c:v>414.86767800000001</c:v>
                </c:pt>
                <c:pt idx="16510">
                  <c:v>414.53445499999998</c:v>
                </c:pt>
                <c:pt idx="16511">
                  <c:v>414.16042700000003</c:v>
                </c:pt>
                <c:pt idx="16512">
                  <c:v>414.69537500000001</c:v>
                </c:pt>
                <c:pt idx="16513">
                  <c:v>414.35397</c:v>
                </c:pt>
                <c:pt idx="16514">
                  <c:v>414.34655199999997</c:v>
                </c:pt>
                <c:pt idx="16515">
                  <c:v>414.46673500000003</c:v>
                </c:pt>
                <c:pt idx="16516">
                  <c:v>414.41115500000001</c:v>
                </c:pt>
                <c:pt idx="16517">
                  <c:v>414.67113999999998</c:v>
                </c:pt>
                <c:pt idx="16518">
                  <c:v>414.45509099999998</c:v>
                </c:pt>
                <c:pt idx="16519">
                  <c:v>414.90867700000001</c:v>
                </c:pt>
                <c:pt idx="16520">
                  <c:v>414.78557799999999</c:v>
                </c:pt>
                <c:pt idx="16521">
                  <c:v>414.93634400000002</c:v>
                </c:pt>
                <c:pt idx="16522">
                  <c:v>414.85132900000002</c:v>
                </c:pt>
                <c:pt idx="16523">
                  <c:v>414.62760800000001</c:v>
                </c:pt>
                <c:pt idx="16524">
                  <c:v>414.89693</c:v>
                </c:pt>
                <c:pt idx="16525">
                  <c:v>414.96837399999998</c:v>
                </c:pt>
                <c:pt idx="16526">
                  <c:v>414.66059999999999</c:v>
                </c:pt>
                <c:pt idx="16527">
                  <c:v>414.91074500000002</c:v>
                </c:pt>
                <c:pt idx="16528">
                  <c:v>414.53590800000001</c:v>
                </c:pt>
                <c:pt idx="16529">
                  <c:v>414.81167799999997</c:v>
                </c:pt>
                <c:pt idx="16530">
                  <c:v>414.96148699999998</c:v>
                </c:pt>
                <c:pt idx="16531">
                  <c:v>414.68728299999998</c:v>
                </c:pt>
                <c:pt idx="16532">
                  <c:v>414.67644899999999</c:v>
                </c:pt>
                <c:pt idx="16533">
                  <c:v>414.74317500000001</c:v>
                </c:pt>
                <c:pt idx="16534">
                  <c:v>415.053968</c:v>
                </c:pt>
                <c:pt idx="16535">
                  <c:v>415.04359199999999</c:v>
                </c:pt>
                <c:pt idx="16536">
                  <c:v>414.90571299999999</c:v>
                </c:pt>
                <c:pt idx="16537">
                  <c:v>415.18582600000002</c:v>
                </c:pt>
                <c:pt idx="16538">
                  <c:v>415.088864</c:v>
                </c:pt>
                <c:pt idx="16539">
                  <c:v>415.08398999999997</c:v>
                </c:pt>
                <c:pt idx="16540">
                  <c:v>415.30076000000003</c:v>
                </c:pt>
                <c:pt idx="16541">
                  <c:v>415.39174700000001</c:v>
                </c:pt>
                <c:pt idx="16542">
                  <c:v>415.54793899999999</c:v>
                </c:pt>
                <c:pt idx="16543">
                  <c:v>415.39648699999998</c:v>
                </c:pt>
                <c:pt idx="16544">
                  <c:v>415.471476</c:v>
                </c:pt>
                <c:pt idx="16545">
                  <c:v>415.62911100000002</c:v>
                </c:pt>
                <c:pt idx="16546">
                  <c:v>415.60842500000001</c:v>
                </c:pt>
                <c:pt idx="16547">
                  <c:v>415.85402699999997</c:v>
                </c:pt>
                <c:pt idx="16548">
                  <c:v>415.81218100000001</c:v>
                </c:pt>
                <c:pt idx="16549">
                  <c:v>415.66856899999999</c:v>
                </c:pt>
                <c:pt idx="16550">
                  <c:v>415.646503</c:v>
                </c:pt>
                <c:pt idx="16551">
                  <c:v>415.64236599999998</c:v>
                </c:pt>
                <c:pt idx="16552">
                  <c:v>415.49176199999999</c:v>
                </c:pt>
                <c:pt idx="16553">
                  <c:v>415.35441800000001</c:v>
                </c:pt>
                <c:pt idx="16554">
                  <c:v>415.38367099999999</c:v>
                </c:pt>
                <c:pt idx="16555">
                  <c:v>415.75594799999999</c:v>
                </c:pt>
                <c:pt idx="16556">
                  <c:v>415.472801</c:v>
                </c:pt>
                <c:pt idx="16557">
                  <c:v>415.65188699999999</c:v>
                </c:pt>
                <c:pt idx="16558">
                  <c:v>416.006485</c:v>
                </c:pt>
                <c:pt idx="16559">
                  <c:v>415.95981699999999</c:v>
                </c:pt>
                <c:pt idx="16560">
                  <c:v>416.16721999999999</c:v>
                </c:pt>
                <c:pt idx="16561">
                  <c:v>415.95775400000002</c:v>
                </c:pt>
                <c:pt idx="16562">
                  <c:v>416.05531999999999</c:v>
                </c:pt>
                <c:pt idx="16563">
                  <c:v>416.25482199999999</c:v>
                </c:pt>
                <c:pt idx="16564">
                  <c:v>416.13982800000002</c:v>
                </c:pt>
                <c:pt idx="16565">
                  <c:v>416.01937400000003</c:v>
                </c:pt>
                <c:pt idx="16566">
                  <c:v>415.50311699999997</c:v>
                </c:pt>
                <c:pt idx="16567">
                  <c:v>415.90260999999998</c:v>
                </c:pt>
                <c:pt idx="16568">
                  <c:v>415.723882</c:v>
                </c:pt>
                <c:pt idx="16569">
                  <c:v>415.81374899999997</c:v>
                </c:pt>
                <c:pt idx="16570">
                  <c:v>416.22994</c:v>
                </c:pt>
                <c:pt idx="16571">
                  <c:v>416.02705200000003</c:v>
                </c:pt>
                <c:pt idx="16572">
                  <c:v>416.26340900000002</c:v>
                </c:pt>
                <c:pt idx="16573">
                  <c:v>415.84053499999999</c:v>
                </c:pt>
                <c:pt idx="16574">
                  <c:v>415.99272100000002</c:v>
                </c:pt>
                <c:pt idx="16575">
                  <c:v>416.12482399999999</c:v>
                </c:pt>
                <c:pt idx="16576">
                  <c:v>415.53181899999998</c:v>
                </c:pt>
                <c:pt idx="16577">
                  <c:v>415.74234799999999</c:v>
                </c:pt>
                <c:pt idx="16578">
                  <c:v>415.57703199999997</c:v>
                </c:pt>
                <c:pt idx="16579">
                  <c:v>415.62803700000001</c:v>
                </c:pt>
                <c:pt idx="16580">
                  <c:v>415.58896499999997</c:v>
                </c:pt>
                <c:pt idx="16581">
                  <c:v>415.59674699999999</c:v>
                </c:pt>
                <c:pt idx="16582">
                  <c:v>416.13319999999999</c:v>
                </c:pt>
                <c:pt idx="16583">
                  <c:v>415.94497100000001</c:v>
                </c:pt>
                <c:pt idx="16584">
                  <c:v>416.09733399999999</c:v>
                </c:pt>
                <c:pt idx="16585">
                  <c:v>416.20477399999999</c:v>
                </c:pt>
                <c:pt idx="16586">
                  <c:v>415.87897800000002</c:v>
                </c:pt>
                <c:pt idx="16587">
                  <c:v>416.15937100000002</c:v>
                </c:pt>
                <c:pt idx="16588">
                  <c:v>416.17613299999999</c:v>
                </c:pt>
                <c:pt idx="16589">
                  <c:v>416.21982000000003</c:v>
                </c:pt>
                <c:pt idx="16590">
                  <c:v>416.33431899999999</c:v>
                </c:pt>
                <c:pt idx="16591">
                  <c:v>416.51079299999998</c:v>
                </c:pt>
                <c:pt idx="16592">
                  <c:v>416.49255099999999</c:v>
                </c:pt>
                <c:pt idx="16593">
                  <c:v>416.278188</c:v>
                </c:pt>
                <c:pt idx="16594">
                  <c:v>416.58754699999997</c:v>
                </c:pt>
                <c:pt idx="16595">
                  <c:v>416.53305399999999</c:v>
                </c:pt>
                <c:pt idx="16596">
                  <c:v>416.39672200000001</c:v>
                </c:pt>
                <c:pt idx="16597">
                  <c:v>416.63975299999998</c:v>
                </c:pt>
                <c:pt idx="16598">
                  <c:v>416.71120000000002</c:v>
                </c:pt>
                <c:pt idx="16599">
                  <c:v>416.84160300000002</c:v>
                </c:pt>
                <c:pt idx="16600">
                  <c:v>416.91594099999998</c:v>
                </c:pt>
                <c:pt idx="16601">
                  <c:v>416.35591799999997</c:v>
                </c:pt>
                <c:pt idx="16602">
                  <c:v>416.75502599999999</c:v>
                </c:pt>
                <c:pt idx="16603">
                  <c:v>416.90487899999999</c:v>
                </c:pt>
                <c:pt idx="16604">
                  <c:v>416.52411499999999</c:v>
                </c:pt>
                <c:pt idx="16605">
                  <c:v>417.09085099999999</c:v>
                </c:pt>
                <c:pt idx="16606">
                  <c:v>416.94911400000001</c:v>
                </c:pt>
                <c:pt idx="16607">
                  <c:v>416.93128899999999</c:v>
                </c:pt>
                <c:pt idx="16608">
                  <c:v>416.94984499999998</c:v>
                </c:pt>
                <c:pt idx="16609">
                  <c:v>416.86359599999997</c:v>
                </c:pt>
                <c:pt idx="16610">
                  <c:v>417.01348200000001</c:v>
                </c:pt>
                <c:pt idx="16611">
                  <c:v>416.95519300000001</c:v>
                </c:pt>
                <c:pt idx="16612">
                  <c:v>417.02058</c:v>
                </c:pt>
                <c:pt idx="16613">
                  <c:v>416.83491099999998</c:v>
                </c:pt>
                <c:pt idx="16614">
                  <c:v>416.81955699999997</c:v>
                </c:pt>
                <c:pt idx="16615">
                  <c:v>417.11520400000001</c:v>
                </c:pt>
                <c:pt idx="16616">
                  <c:v>416.99540000000002</c:v>
                </c:pt>
                <c:pt idx="16617">
                  <c:v>417.35498000000001</c:v>
                </c:pt>
                <c:pt idx="16618">
                  <c:v>417.22761600000001</c:v>
                </c:pt>
                <c:pt idx="16619">
                  <c:v>417.33671900000002</c:v>
                </c:pt>
                <c:pt idx="16620">
                  <c:v>417.21536200000003</c:v>
                </c:pt>
                <c:pt idx="16621">
                  <c:v>417.13148100000001</c:v>
                </c:pt>
                <c:pt idx="16622">
                  <c:v>417.15610400000003</c:v>
                </c:pt>
                <c:pt idx="16623">
                  <c:v>417.02441299999998</c:v>
                </c:pt>
                <c:pt idx="16624">
                  <c:v>416.98714699999999</c:v>
                </c:pt>
                <c:pt idx="16625">
                  <c:v>417.422572</c:v>
                </c:pt>
                <c:pt idx="16626">
                  <c:v>417.03225099999997</c:v>
                </c:pt>
                <c:pt idx="16627">
                  <c:v>417.61044800000002</c:v>
                </c:pt>
                <c:pt idx="16628">
                  <c:v>417.69804299999998</c:v>
                </c:pt>
                <c:pt idx="16629">
                  <c:v>417.66401100000002</c:v>
                </c:pt>
                <c:pt idx="16630">
                  <c:v>417.72268400000002</c:v>
                </c:pt>
                <c:pt idx="16631">
                  <c:v>417.396931</c:v>
                </c:pt>
                <c:pt idx="16632">
                  <c:v>417.80880300000001</c:v>
                </c:pt>
                <c:pt idx="16633">
                  <c:v>417.65072800000002</c:v>
                </c:pt>
                <c:pt idx="16634">
                  <c:v>417.63247699999999</c:v>
                </c:pt>
                <c:pt idx="16635">
                  <c:v>417.79146400000002</c:v>
                </c:pt>
                <c:pt idx="16636">
                  <c:v>417.72140000000002</c:v>
                </c:pt>
                <c:pt idx="16637">
                  <c:v>417.72929699999997</c:v>
                </c:pt>
                <c:pt idx="16638">
                  <c:v>417.58661699999999</c:v>
                </c:pt>
                <c:pt idx="16639">
                  <c:v>417.53592700000002</c:v>
                </c:pt>
                <c:pt idx="16640">
                  <c:v>417.828506</c:v>
                </c:pt>
                <c:pt idx="16641">
                  <c:v>417.576821</c:v>
                </c:pt>
                <c:pt idx="16642">
                  <c:v>417.80438299999997</c:v>
                </c:pt>
                <c:pt idx="16643">
                  <c:v>417.62635699999998</c:v>
                </c:pt>
                <c:pt idx="16644">
                  <c:v>417.749233</c:v>
                </c:pt>
                <c:pt idx="16645">
                  <c:v>417.638374</c:v>
                </c:pt>
                <c:pt idx="16646">
                  <c:v>417.58382399999999</c:v>
                </c:pt>
                <c:pt idx="16647">
                  <c:v>418.01583099999999</c:v>
                </c:pt>
                <c:pt idx="16648">
                  <c:v>417.950355</c:v>
                </c:pt>
                <c:pt idx="16649">
                  <c:v>417.89232500000003</c:v>
                </c:pt>
                <c:pt idx="16650">
                  <c:v>417.93302799999998</c:v>
                </c:pt>
                <c:pt idx="16651">
                  <c:v>417.91739699999999</c:v>
                </c:pt>
                <c:pt idx="16652">
                  <c:v>418.10258800000003</c:v>
                </c:pt>
                <c:pt idx="16653">
                  <c:v>418.02577000000002</c:v>
                </c:pt>
                <c:pt idx="16654">
                  <c:v>418.00206900000001</c:v>
                </c:pt>
                <c:pt idx="16655">
                  <c:v>417.899607</c:v>
                </c:pt>
                <c:pt idx="16656">
                  <c:v>417.74910999999997</c:v>
                </c:pt>
                <c:pt idx="16657">
                  <c:v>418.344829</c:v>
                </c:pt>
                <c:pt idx="16658">
                  <c:v>418.01800300000002</c:v>
                </c:pt>
                <c:pt idx="16659">
                  <c:v>418.36459000000002</c:v>
                </c:pt>
                <c:pt idx="16660">
                  <c:v>418.31479000000002</c:v>
                </c:pt>
                <c:pt idx="16661">
                  <c:v>418.21865300000002</c:v>
                </c:pt>
                <c:pt idx="16662">
                  <c:v>418.29605900000001</c:v>
                </c:pt>
                <c:pt idx="16663">
                  <c:v>417.98743300000001</c:v>
                </c:pt>
                <c:pt idx="16664">
                  <c:v>418.16047500000002</c:v>
                </c:pt>
                <c:pt idx="16665">
                  <c:v>418.27766300000002</c:v>
                </c:pt>
                <c:pt idx="16666">
                  <c:v>418.28285699999998</c:v>
                </c:pt>
                <c:pt idx="16667">
                  <c:v>418.39777800000002</c:v>
                </c:pt>
                <c:pt idx="16668">
                  <c:v>418.06128899999999</c:v>
                </c:pt>
                <c:pt idx="16669">
                  <c:v>418.27930099999998</c:v>
                </c:pt>
                <c:pt idx="16670">
                  <c:v>418.75244099999998</c:v>
                </c:pt>
                <c:pt idx="16671">
                  <c:v>418.37153000000001</c:v>
                </c:pt>
                <c:pt idx="16672">
                  <c:v>418.52528699999999</c:v>
                </c:pt>
                <c:pt idx="16673">
                  <c:v>418.35661099999999</c:v>
                </c:pt>
                <c:pt idx="16674">
                  <c:v>418.45265499999999</c:v>
                </c:pt>
                <c:pt idx="16675">
                  <c:v>418.45827300000002</c:v>
                </c:pt>
                <c:pt idx="16676">
                  <c:v>418.088641</c:v>
                </c:pt>
                <c:pt idx="16677">
                  <c:v>418.438515</c:v>
                </c:pt>
                <c:pt idx="16678">
                  <c:v>418.86370899999997</c:v>
                </c:pt>
                <c:pt idx="16679">
                  <c:v>418.43387200000001</c:v>
                </c:pt>
                <c:pt idx="16680">
                  <c:v>418.44873999999999</c:v>
                </c:pt>
                <c:pt idx="16681">
                  <c:v>418.30412100000001</c:v>
                </c:pt>
                <c:pt idx="16682">
                  <c:v>418.89370300000002</c:v>
                </c:pt>
                <c:pt idx="16683">
                  <c:v>418.75429000000003</c:v>
                </c:pt>
                <c:pt idx="16684">
                  <c:v>418.64417500000002</c:v>
                </c:pt>
                <c:pt idx="16685">
                  <c:v>418.86791199999999</c:v>
                </c:pt>
                <c:pt idx="16686">
                  <c:v>418.93135699999999</c:v>
                </c:pt>
                <c:pt idx="16687">
                  <c:v>419.04972500000002</c:v>
                </c:pt>
                <c:pt idx="16688">
                  <c:v>418.86393299999997</c:v>
                </c:pt>
                <c:pt idx="16689">
                  <c:v>418.59144700000002</c:v>
                </c:pt>
                <c:pt idx="16690">
                  <c:v>419.12967700000002</c:v>
                </c:pt>
                <c:pt idx="16691">
                  <c:v>418.89505200000002</c:v>
                </c:pt>
                <c:pt idx="16692">
                  <c:v>419.21153600000002</c:v>
                </c:pt>
                <c:pt idx="16693">
                  <c:v>419.27860600000002</c:v>
                </c:pt>
                <c:pt idx="16694">
                  <c:v>418.94215800000001</c:v>
                </c:pt>
                <c:pt idx="16695">
                  <c:v>419.16971100000001</c:v>
                </c:pt>
                <c:pt idx="16696">
                  <c:v>418.93766099999999</c:v>
                </c:pt>
                <c:pt idx="16697">
                  <c:v>419.047777</c:v>
                </c:pt>
                <c:pt idx="16698">
                  <c:v>419.04302799999999</c:v>
                </c:pt>
                <c:pt idx="16699">
                  <c:v>419.20179300000001</c:v>
                </c:pt>
                <c:pt idx="16700">
                  <c:v>419.10055899999998</c:v>
                </c:pt>
                <c:pt idx="16701">
                  <c:v>419.06774899999999</c:v>
                </c:pt>
                <c:pt idx="16702">
                  <c:v>419.53081500000002</c:v>
                </c:pt>
                <c:pt idx="16703">
                  <c:v>419.35146900000001</c:v>
                </c:pt>
                <c:pt idx="16704">
                  <c:v>419.08357100000001</c:v>
                </c:pt>
                <c:pt idx="16705">
                  <c:v>419.31675300000001</c:v>
                </c:pt>
                <c:pt idx="16706">
                  <c:v>418.87084399999998</c:v>
                </c:pt>
                <c:pt idx="16707">
                  <c:v>419.50131699999997</c:v>
                </c:pt>
                <c:pt idx="16708">
                  <c:v>419.42548499999998</c:v>
                </c:pt>
                <c:pt idx="16709">
                  <c:v>419.47179199999999</c:v>
                </c:pt>
                <c:pt idx="16710">
                  <c:v>419.49216200000001</c:v>
                </c:pt>
                <c:pt idx="16711">
                  <c:v>419.49272300000001</c:v>
                </c:pt>
                <c:pt idx="16712">
                  <c:v>419.92575799999997</c:v>
                </c:pt>
                <c:pt idx="16713">
                  <c:v>419.263801</c:v>
                </c:pt>
                <c:pt idx="16714">
                  <c:v>419.53755799999999</c:v>
                </c:pt>
                <c:pt idx="16715">
                  <c:v>419.41232000000002</c:v>
                </c:pt>
                <c:pt idx="16716">
                  <c:v>419.31970799999999</c:v>
                </c:pt>
                <c:pt idx="16717">
                  <c:v>419.76809700000001</c:v>
                </c:pt>
                <c:pt idx="16718">
                  <c:v>419.77742599999999</c:v>
                </c:pt>
                <c:pt idx="16719">
                  <c:v>419.69708700000001</c:v>
                </c:pt>
                <c:pt idx="16720">
                  <c:v>419.47155199999997</c:v>
                </c:pt>
                <c:pt idx="16721">
                  <c:v>419.35164300000002</c:v>
                </c:pt>
                <c:pt idx="16722">
                  <c:v>419.53486199999998</c:v>
                </c:pt>
                <c:pt idx="16723">
                  <c:v>419.718977</c:v>
                </c:pt>
                <c:pt idx="16724">
                  <c:v>420.03570300000001</c:v>
                </c:pt>
                <c:pt idx="16725">
                  <c:v>419.88984099999999</c:v>
                </c:pt>
                <c:pt idx="16726">
                  <c:v>419.74896799999999</c:v>
                </c:pt>
                <c:pt idx="16727">
                  <c:v>419.71518400000002</c:v>
                </c:pt>
                <c:pt idx="16728">
                  <c:v>420.14907199999999</c:v>
                </c:pt>
                <c:pt idx="16729">
                  <c:v>419.93012199999998</c:v>
                </c:pt>
                <c:pt idx="16730">
                  <c:v>419.97672899999998</c:v>
                </c:pt>
                <c:pt idx="16731">
                  <c:v>419.661067</c:v>
                </c:pt>
                <c:pt idx="16732">
                  <c:v>419.45023600000002</c:v>
                </c:pt>
                <c:pt idx="16733">
                  <c:v>419.75848100000002</c:v>
                </c:pt>
                <c:pt idx="16734">
                  <c:v>419.66546899999997</c:v>
                </c:pt>
                <c:pt idx="16735">
                  <c:v>419.961206</c:v>
                </c:pt>
                <c:pt idx="16736">
                  <c:v>419.80996599999997</c:v>
                </c:pt>
                <c:pt idx="16737">
                  <c:v>420.25266499999998</c:v>
                </c:pt>
                <c:pt idx="16738">
                  <c:v>420.332043</c:v>
                </c:pt>
                <c:pt idx="16739">
                  <c:v>420.27955700000001</c:v>
                </c:pt>
                <c:pt idx="16740">
                  <c:v>420.605298</c:v>
                </c:pt>
                <c:pt idx="16741">
                  <c:v>420.38779699999998</c:v>
                </c:pt>
                <c:pt idx="16742">
                  <c:v>420.38755500000002</c:v>
                </c:pt>
                <c:pt idx="16743">
                  <c:v>420.543116</c:v>
                </c:pt>
                <c:pt idx="16744">
                  <c:v>420.34926100000001</c:v>
                </c:pt>
                <c:pt idx="16745">
                  <c:v>420.51781299999999</c:v>
                </c:pt>
                <c:pt idx="16746">
                  <c:v>420.131077</c:v>
                </c:pt>
                <c:pt idx="16747">
                  <c:v>420.65104700000001</c:v>
                </c:pt>
                <c:pt idx="16748">
                  <c:v>420.45452899999998</c:v>
                </c:pt>
                <c:pt idx="16749">
                  <c:v>420.35776299999998</c:v>
                </c:pt>
                <c:pt idx="16750">
                  <c:v>420.76114799999999</c:v>
                </c:pt>
                <c:pt idx="16751">
                  <c:v>420.40189199999998</c:v>
                </c:pt>
                <c:pt idx="16752">
                  <c:v>420.41394000000003</c:v>
                </c:pt>
                <c:pt idx="16753">
                  <c:v>420.48630800000001</c:v>
                </c:pt>
                <c:pt idx="16754">
                  <c:v>420.40373</c:v>
                </c:pt>
                <c:pt idx="16755">
                  <c:v>420.55998299999999</c:v>
                </c:pt>
                <c:pt idx="16756">
                  <c:v>420.47095999999999</c:v>
                </c:pt>
                <c:pt idx="16757">
                  <c:v>420.86589199999997</c:v>
                </c:pt>
                <c:pt idx="16758">
                  <c:v>420.88253200000003</c:v>
                </c:pt>
                <c:pt idx="16759">
                  <c:v>420.74924700000003</c:v>
                </c:pt>
                <c:pt idx="16760">
                  <c:v>420.84932400000002</c:v>
                </c:pt>
                <c:pt idx="16761">
                  <c:v>420.81432699999999</c:v>
                </c:pt>
                <c:pt idx="16762">
                  <c:v>420.65980300000001</c:v>
                </c:pt>
                <c:pt idx="16763">
                  <c:v>420.70808599999998</c:v>
                </c:pt>
                <c:pt idx="16764">
                  <c:v>420.83429599999999</c:v>
                </c:pt>
                <c:pt idx="16765">
                  <c:v>420.99812100000003</c:v>
                </c:pt>
                <c:pt idx="16766">
                  <c:v>420.57438400000001</c:v>
                </c:pt>
                <c:pt idx="16767">
                  <c:v>420.85960699999998</c:v>
                </c:pt>
                <c:pt idx="16768">
                  <c:v>420.93276300000002</c:v>
                </c:pt>
                <c:pt idx="16769">
                  <c:v>420.760919</c:v>
                </c:pt>
                <c:pt idx="16770">
                  <c:v>421.25641999999999</c:v>
                </c:pt>
                <c:pt idx="16771">
                  <c:v>420.47881699999999</c:v>
                </c:pt>
                <c:pt idx="16772">
                  <c:v>420.90105999999997</c:v>
                </c:pt>
                <c:pt idx="16773">
                  <c:v>421.27267000000001</c:v>
                </c:pt>
                <c:pt idx="16774">
                  <c:v>421.482955</c:v>
                </c:pt>
                <c:pt idx="16775">
                  <c:v>421.83409699999999</c:v>
                </c:pt>
                <c:pt idx="16776">
                  <c:v>421.41248400000001</c:v>
                </c:pt>
                <c:pt idx="16777">
                  <c:v>421.37586099999999</c:v>
                </c:pt>
                <c:pt idx="16778">
                  <c:v>421.62976900000001</c:v>
                </c:pt>
                <c:pt idx="16779">
                  <c:v>421.44172500000002</c:v>
                </c:pt>
                <c:pt idx="16780">
                  <c:v>421.59723000000002</c:v>
                </c:pt>
                <c:pt idx="16781">
                  <c:v>421.45690999999999</c:v>
                </c:pt>
                <c:pt idx="16782">
                  <c:v>421.30562700000002</c:v>
                </c:pt>
                <c:pt idx="16783">
                  <c:v>421.16976199999999</c:v>
                </c:pt>
                <c:pt idx="16784">
                  <c:v>421.246443</c:v>
                </c:pt>
                <c:pt idx="16785">
                  <c:v>421.34089399999999</c:v>
                </c:pt>
                <c:pt idx="16786">
                  <c:v>421.14375799999999</c:v>
                </c:pt>
                <c:pt idx="16787">
                  <c:v>420.96605</c:v>
                </c:pt>
                <c:pt idx="16788">
                  <c:v>421.12605200000002</c:v>
                </c:pt>
                <c:pt idx="16789">
                  <c:v>421.22843399999999</c:v>
                </c:pt>
                <c:pt idx="16790">
                  <c:v>421.44352600000002</c:v>
                </c:pt>
                <c:pt idx="16791">
                  <c:v>421.66487499999999</c:v>
                </c:pt>
                <c:pt idx="16792">
                  <c:v>421.61810400000002</c:v>
                </c:pt>
                <c:pt idx="16793">
                  <c:v>421.56326200000001</c:v>
                </c:pt>
                <c:pt idx="16794">
                  <c:v>421.63704200000001</c:v>
                </c:pt>
                <c:pt idx="16795">
                  <c:v>421.69201500000003</c:v>
                </c:pt>
                <c:pt idx="16796">
                  <c:v>421.65065499999997</c:v>
                </c:pt>
                <c:pt idx="16797">
                  <c:v>421.91198200000002</c:v>
                </c:pt>
                <c:pt idx="16798">
                  <c:v>421.87027399999999</c:v>
                </c:pt>
                <c:pt idx="16799">
                  <c:v>421.58137599999998</c:v>
                </c:pt>
                <c:pt idx="16800">
                  <c:v>422.17623900000001</c:v>
                </c:pt>
                <c:pt idx="16801">
                  <c:v>421.77433300000001</c:v>
                </c:pt>
                <c:pt idx="16802">
                  <c:v>422.07745499999999</c:v>
                </c:pt>
                <c:pt idx="16803">
                  <c:v>421.94854099999998</c:v>
                </c:pt>
                <c:pt idx="16804">
                  <c:v>421.85708799999998</c:v>
                </c:pt>
                <c:pt idx="16805">
                  <c:v>422.12974000000003</c:v>
                </c:pt>
                <c:pt idx="16806">
                  <c:v>421.80941000000001</c:v>
                </c:pt>
                <c:pt idx="16807">
                  <c:v>421.59664099999998</c:v>
                </c:pt>
                <c:pt idx="16808">
                  <c:v>422.05714599999999</c:v>
                </c:pt>
                <c:pt idx="16809">
                  <c:v>422.10201799999999</c:v>
                </c:pt>
                <c:pt idx="16810">
                  <c:v>422.18031200000001</c:v>
                </c:pt>
                <c:pt idx="16811">
                  <c:v>421.98400700000002</c:v>
                </c:pt>
                <c:pt idx="16812">
                  <c:v>422.087155</c:v>
                </c:pt>
                <c:pt idx="16813">
                  <c:v>421.95621599999998</c:v>
                </c:pt>
                <c:pt idx="16814">
                  <c:v>422.12586099999999</c:v>
                </c:pt>
                <c:pt idx="16815">
                  <c:v>422.21441099999998</c:v>
                </c:pt>
                <c:pt idx="16816">
                  <c:v>422.07892299999997</c:v>
                </c:pt>
                <c:pt idx="16817">
                  <c:v>421.68210299999998</c:v>
                </c:pt>
                <c:pt idx="16818">
                  <c:v>422.055926</c:v>
                </c:pt>
                <c:pt idx="16819">
                  <c:v>422.20048700000001</c:v>
                </c:pt>
                <c:pt idx="16820">
                  <c:v>422.28327400000001</c:v>
                </c:pt>
                <c:pt idx="16821">
                  <c:v>422.01872800000001</c:v>
                </c:pt>
                <c:pt idx="16822">
                  <c:v>422.39848799999999</c:v>
                </c:pt>
                <c:pt idx="16823">
                  <c:v>422.45334100000002</c:v>
                </c:pt>
                <c:pt idx="16824">
                  <c:v>422.60879699999998</c:v>
                </c:pt>
                <c:pt idx="16825">
                  <c:v>422.644676</c:v>
                </c:pt>
                <c:pt idx="16826">
                  <c:v>422.65943700000003</c:v>
                </c:pt>
                <c:pt idx="16827">
                  <c:v>422.81260800000001</c:v>
                </c:pt>
                <c:pt idx="16828">
                  <c:v>423.00102800000002</c:v>
                </c:pt>
                <c:pt idx="16829">
                  <c:v>422.44164699999999</c:v>
                </c:pt>
                <c:pt idx="16830">
                  <c:v>422.49697200000003</c:v>
                </c:pt>
                <c:pt idx="16831">
                  <c:v>422.76631500000002</c:v>
                </c:pt>
                <c:pt idx="16832">
                  <c:v>422.56766800000003</c:v>
                </c:pt>
                <c:pt idx="16833">
                  <c:v>422.51015999999998</c:v>
                </c:pt>
                <c:pt idx="16834">
                  <c:v>422.35282799999999</c:v>
                </c:pt>
                <c:pt idx="16835">
                  <c:v>422.81150100000002</c:v>
                </c:pt>
                <c:pt idx="16836">
                  <c:v>422.52834100000001</c:v>
                </c:pt>
                <c:pt idx="16837">
                  <c:v>422.67706399999997</c:v>
                </c:pt>
                <c:pt idx="16838">
                  <c:v>422.57424099999997</c:v>
                </c:pt>
                <c:pt idx="16839">
                  <c:v>422.33664499999998</c:v>
                </c:pt>
                <c:pt idx="16840">
                  <c:v>422.25239900000003</c:v>
                </c:pt>
                <c:pt idx="16841">
                  <c:v>422.22150499999998</c:v>
                </c:pt>
                <c:pt idx="16842">
                  <c:v>422.25423999999998</c:v>
                </c:pt>
                <c:pt idx="16843">
                  <c:v>422.36171999999999</c:v>
                </c:pt>
                <c:pt idx="16844">
                  <c:v>421.95166899999998</c:v>
                </c:pt>
                <c:pt idx="16845">
                  <c:v>422.65235999999999</c:v>
                </c:pt>
                <c:pt idx="16846">
                  <c:v>422.45389999999998</c:v>
                </c:pt>
                <c:pt idx="16847">
                  <c:v>422.825536</c:v>
                </c:pt>
                <c:pt idx="16848">
                  <c:v>422.691824</c:v>
                </c:pt>
                <c:pt idx="16849">
                  <c:v>422.56496800000002</c:v>
                </c:pt>
                <c:pt idx="16850">
                  <c:v>422.65392800000001</c:v>
                </c:pt>
                <c:pt idx="16851">
                  <c:v>422.75923299999999</c:v>
                </c:pt>
                <c:pt idx="16852">
                  <c:v>422.93038999999999</c:v>
                </c:pt>
                <c:pt idx="16853">
                  <c:v>422.958551</c:v>
                </c:pt>
                <c:pt idx="16854">
                  <c:v>422.89305100000001</c:v>
                </c:pt>
                <c:pt idx="16855">
                  <c:v>423.06215500000002</c:v>
                </c:pt>
                <c:pt idx="16856">
                  <c:v>422.82744700000001</c:v>
                </c:pt>
                <c:pt idx="16857">
                  <c:v>422.92015900000001</c:v>
                </c:pt>
                <c:pt idx="16858">
                  <c:v>423.28522600000002</c:v>
                </c:pt>
                <c:pt idx="16859">
                  <c:v>422.93482999999998</c:v>
                </c:pt>
                <c:pt idx="16860">
                  <c:v>423.436554</c:v>
                </c:pt>
                <c:pt idx="16861">
                  <c:v>423.52103599999998</c:v>
                </c:pt>
                <c:pt idx="16862">
                  <c:v>423.32561500000003</c:v>
                </c:pt>
                <c:pt idx="16863">
                  <c:v>423.17496699999998</c:v>
                </c:pt>
                <c:pt idx="16864">
                  <c:v>422.96266900000001</c:v>
                </c:pt>
                <c:pt idx="16865">
                  <c:v>423.24745899999999</c:v>
                </c:pt>
                <c:pt idx="16866">
                  <c:v>423.46171199999998</c:v>
                </c:pt>
                <c:pt idx="16867">
                  <c:v>423.26891599999999</c:v>
                </c:pt>
                <c:pt idx="16868">
                  <c:v>424.09767199999999</c:v>
                </c:pt>
                <c:pt idx="16869">
                  <c:v>423.27471700000001</c:v>
                </c:pt>
                <c:pt idx="16870">
                  <c:v>423.54844800000001</c:v>
                </c:pt>
                <c:pt idx="16871">
                  <c:v>423.39617700000002</c:v>
                </c:pt>
                <c:pt idx="16872">
                  <c:v>423.60857399999998</c:v>
                </c:pt>
                <c:pt idx="16873">
                  <c:v>423.60289899999998</c:v>
                </c:pt>
                <c:pt idx="16874">
                  <c:v>423.76588299999997</c:v>
                </c:pt>
                <c:pt idx="16875">
                  <c:v>423.79012999999998</c:v>
                </c:pt>
                <c:pt idx="16876">
                  <c:v>423.61735700000003</c:v>
                </c:pt>
                <c:pt idx="16877">
                  <c:v>423.61541</c:v>
                </c:pt>
                <c:pt idx="16878">
                  <c:v>423.650105</c:v>
                </c:pt>
                <c:pt idx="16879">
                  <c:v>423.18025499999999</c:v>
                </c:pt>
                <c:pt idx="16880">
                  <c:v>423.57388200000003</c:v>
                </c:pt>
                <c:pt idx="16881">
                  <c:v>423.27233100000001</c:v>
                </c:pt>
                <c:pt idx="16882">
                  <c:v>423.63949400000001</c:v>
                </c:pt>
                <c:pt idx="16883">
                  <c:v>423.81555700000001</c:v>
                </c:pt>
                <c:pt idx="16884">
                  <c:v>423.78786300000002</c:v>
                </c:pt>
                <c:pt idx="16885">
                  <c:v>423.89397400000001</c:v>
                </c:pt>
                <c:pt idx="16886">
                  <c:v>423.91030999999998</c:v>
                </c:pt>
                <c:pt idx="16887">
                  <c:v>423.73505599999999</c:v>
                </c:pt>
                <c:pt idx="16888">
                  <c:v>424.132768</c:v>
                </c:pt>
                <c:pt idx="16889">
                  <c:v>423.78775300000001</c:v>
                </c:pt>
                <c:pt idx="16890">
                  <c:v>423.94840799999997</c:v>
                </c:pt>
                <c:pt idx="16891">
                  <c:v>423.84105799999998</c:v>
                </c:pt>
                <c:pt idx="16892">
                  <c:v>424.166922</c:v>
                </c:pt>
                <c:pt idx="16893">
                  <c:v>424.33745599999997</c:v>
                </c:pt>
                <c:pt idx="16894">
                  <c:v>423.49029300000001</c:v>
                </c:pt>
                <c:pt idx="16895">
                  <c:v>423.81013100000001</c:v>
                </c:pt>
                <c:pt idx="16896">
                  <c:v>423.984308</c:v>
                </c:pt>
                <c:pt idx="16897">
                  <c:v>424.49714699999998</c:v>
                </c:pt>
                <c:pt idx="16898">
                  <c:v>424.25659200000001</c:v>
                </c:pt>
                <c:pt idx="16899">
                  <c:v>423.97638799999999</c:v>
                </c:pt>
                <c:pt idx="16900">
                  <c:v>424.24222200000003</c:v>
                </c:pt>
                <c:pt idx="16901">
                  <c:v>424.20789500000001</c:v>
                </c:pt>
                <c:pt idx="16902">
                  <c:v>424.037779</c:v>
                </c:pt>
                <c:pt idx="16903">
                  <c:v>424.34849200000002</c:v>
                </c:pt>
                <c:pt idx="16904">
                  <c:v>424.23028299999999</c:v>
                </c:pt>
                <c:pt idx="16905">
                  <c:v>423.91762899999998</c:v>
                </c:pt>
                <c:pt idx="16906">
                  <c:v>424.22182600000002</c:v>
                </c:pt>
                <c:pt idx="16907">
                  <c:v>424.39534200000003</c:v>
                </c:pt>
                <c:pt idx="16908">
                  <c:v>424.30200100000002</c:v>
                </c:pt>
                <c:pt idx="16909">
                  <c:v>424.25189699999999</c:v>
                </c:pt>
                <c:pt idx="16910">
                  <c:v>424.63348400000001</c:v>
                </c:pt>
                <c:pt idx="16911">
                  <c:v>424.39180299999998</c:v>
                </c:pt>
                <c:pt idx="16912">
                  <c:v>424.346273</c:v>
                </c:pt>
                <c:pt idx="16913">
                  <c:v>424.27560299999999</c:v>
                </c:pt>
                <c:pt idx="16914">
                  <c:v>424.35618799999997</c:v>
                </c:pt>
                <c:pt idx="16915">
                  <c:v>424.70653800000002</c:v>
                </c:pt>
                <c:pt idx="16916">
                  <c:v>424.72109999999998</c:v>
                </c:pt>
                <c:pt idx="16917">
                  <c:v>424.94551200000001</c:v>
                </c:pt>
                <c:pt idx="16918">
                  <c:v>424.725144</c:v>
                </c:pt>
                <c:pt idx="16919">
                  <c:v>424.57896199999999</c:v>
                </c:pt>
                <c:pt idx="16920">
                  <c:v>424.71309100000002</c:v>
                </c:pt>
                <c:pt idx="16921">
                  <c:v>424.710193</c:v>
                </c:pt>
                <c:pt idx="16922">
                  <c:v>425.14722999999998</c:v>
                </c:pt>
                <c:pt idx="16923">
                  <c:v>424.80468999999999</c:v>
                </c:pt>
                <c:pt idx="16924">
                  <c:v>424.49572799999999</c:v>
                </c:pt>
                <c:pt idx="16925">
                  <c:v>425.09948100000003</c:v>
                </c:pt>
                <c:pt idx="16926">
                  <c:v>424.982596</c:v>
                </c:pt>
                <c:pt idx="16927">
                  <c:v>424.85637700000001</c:v>
                </c:pt>
                <c:pt idx="16928">
                  <c:v>425.07439299999999</c:v>
                </c:pt>
                <c:pt idx="16929">
                  <c:v>425.13568299999997</c:v>
                </c:pt>
                <c:pt idx="16930">
                  <c:v>424.82897100000002</c:v>
                </c:pt>
                <c:pt idx="16931">
                  <c:v>425.13052099999999</c:v>
                </c:pt>
                <c:pt idx="16932">
                  <c:v>424.76870600000001</c:v>
                </c:pt>
                <c:pt idx="16933">
                  <c:v>425.29808800000001</c:v>
                </c:pt>
                <c:pt idx="16934">
                  <c:v>424.99881800000003</c:v>
                </c:pt>
                <c:pt idx="16935">
                  <c:v>425.09112699999997</c:v>
                </c:pt>
                <c:pt idx="16936">
                  <c:v>425.17366099999998</c:v>
                </c:pt>
                <c:pt idx="16937">
                  <c:v>425.030124</c:v>
                </c:pt>
                <c:pt idx="16938">
                  <c:v>425.14577100000002</c:v>
                </c:pt>
                <c:pt idx="16939">
                  <c:v>424.91765099999998</c:v>
                </c:pt>
                <c:pt idx="16940">
                  <c:v>425.31984299999999</c:v>
                </c:pt>
                <c:pt idx="16941">
                  <c:v>425.22662000000003</c:v>
                </c:pt>
                <c:pt idx="16942">
                  <c:v>425.37588</c:v>
                </c:pt>
                <c:pt idx="16943">
                  <c:v>425.62642299999999</c:v>
                </c:pt>
                <c:pt idx="16944">
                  <c:v>424.78210899999999</c:v>
                </c:pt>
                <c:pt idx="16945">
                  <c:v>425.14396499999998</c:v>
                </c:pt>
                <c:pt idx="16946">
                  <c:v>425.72835400000002</c:v>
                </c:pt>
                <c:pt idx="16947">
                  <c:v>425.59907900000002</c:v>
                </c:pt>
                <c:pt idx="16948">
                  <c:v>425.30714699999999</c:v>
                </c:pt>
                <c:pt idx="16949">
                  <c:v>425.06869899999998</c:v>
                </c:pt>
                <c:pt idx="16950">
                  <c:v>425.58219000000003</c:v>
                </c:pt>
                <c:pt idx="16951">
                  <c:v>425.27433600000001</c:v>
                </c:pt>
                <c:pt idx="16952">
                  <c:v>425.20774399999999</c:v>
                </c:pt>
                <c:pt idx="16953">
                  <c:v>425.33058799999998</c:v>
                </c:pt>
                <c:pt idx="16954">
                  <c:v>425.37549999999999</c:v>
                </c:pt>
                <c:pt idx="16955">
                  <c:v>425.20291500000002</c:v>
                </c:pt>
                <c:pt idx="16956">
                  <c:v>425.27875299999999</c:v>
                </c:pt>
                <c:pt idx="16957">
                  <c:v>425.496398</c:v>
                </c:pt>
                <c:pt idx="16958">
                  <c:v>425.77598999999998</c:v>
                </c:pt>
                <c:pt idx="16959">
                  <c:v>425.32728800000001</c:v>
                </c:pt>
                <c:pt idx="16960">
                  <c:v>425.87620399999997</c:v>
                </c:pt>
                <c:pt idx="16961">
                  <c:v>425.51221800000002</c:v>
                </c:pt>
                <c:pt idx="16962">
                  <c:v>425.549217</c:v>
                </c:pt>
                <c:pt idx="16963">
                  <c:v>425.606584</c:v>
                </c:pt>
                <c:pt idx="16964">
                  <c:v>425.74711200000002</c:v>
                </c:pt>
                <c:pt idx="16965">
                  <c:v>425.90500300000002</c:v>
                </c:pt>
                <c:pt idx="16966">
                  <c:v>425.97229599999997</c:v>
                </c:pt>
                <c:pt idx="16967">
                  <c:v>425.75922800000001</c:v>
                </c:pt>
                <c:pt idx="16968">
                  <c:v>426.24261100000001</c:v>
                </c:pt>
                <c:pt idx="16969">
                  <c:v>425.93950100000001</c:v>
                </c:pt>
                <c:pt idx="16970">
                  <c:v>426.20909</c:v>
                </c:pt>
                <c:pt idx="16971">
                  <c:v>425.86734799999999</c:v>
                </c:pt>
                <c:pt idx="16972">
                  <c:v>425.52865400000002</c:v>
                </c:pt>
                <c:pt idx="16973">
                  <c:v>426.16558600000002</c:v>
                </c:pt>
                <c:pt idx="16974">
                  <c:v>425.89177000000001</c:v>
                </c:pt>
                <c:pt idx="16975">
                  <c:v>426.24255199999999</c:v>
                </c:pt>
                <c:pt idx="16976">
                  <c:v>425.95318400000002</c:v>
                </c:pt>
                <c:pt idx="16977">
                  <c:v>425.96051299999999</c:v>
                </c:pt>
                <c:pt idx="16978">
                  <c:v>426.16142600000001</c:v>
                </c:pt>
                <c:pt idx="16979">
                  <c:v>426.05755599999998</c:v>
                </c:pt>
                <c:pt idx="16980">
                  <c:v>426.49936500000001</c:v>
                </c:pt>
                <c:pt idx="16981">
                  <c:v>426.70897500000001</c:v>
                </c:pt>
                <c:pt idx="16982">
                  <c:v>426.79844200000002</c:v>
                </c:pt>
                <c:pt idx="16983">
                  <c:v>426.63492500000001</c:v>
                </c:pt>
                <c:pt idx="16984">
                  <c:v>426.51826299999999</c:v>
                </c:pt>
                <c:pt idx="16985">
                  <c:v>426.969313</c:v>
                </c:pt>
                <c:pt idx="16986">
                  <c:v>426.874191</c:v>
                </c:pt>
                <c:pt idx="16987">
                  <c:v>426.74052399999999</c:v>
                </c:pt>
                <c:pt idx="16988">
                  <c:v>427.06150400000001</c:v>
                </c:pt>
                <c:pt idx="16989">
                  <c:v>426.479378</c:v>
                </c:pt>
                <c:pt idx="16990">
                  <c:v>426.45188400000001</c:v>
                </c:pt>
                <c:pt idx="16991">
                  <c:v>426.10727800000001</c:v>
                </c:pt>
                <c:pt idx="16992">
                  <c:v>426.084765</c:v>
                </c:pt>
                <c:pt idx="16993">
                  <c:v>426.15095100000002</c:v>
                </c:pt>
                <c:pt idx="16994">
                  <c:v>426.063467</c:v>
                </c:pt>
                <c:pt idx="16995">
                  <c:v>426.22730000000001</c:v>
                </c:pt>
                <c:pt idx="16996">
                  <c:v>426.392043</c:v>
                </c:pt>
                <c:pt idx="16997">
                  <c:v>425.96640100000002</c:v>
                </c:pt>
                <c:pt idx="16998">
                  <c:v>426.36517099999998</c:v>
                </c:pt>
                <c:pt idx="16999">
                  <c:v>426.02680900000001</c:v>
                </c:pt>
                <c:pt idx="17000">
                  <c:v>426.34932900000001</c:v>
                </c:pt>
                <c:pt idx="17001">
                  <c:v>426.71534000000003</c:v>
                </c:pt>
                <c:pt idx="17002">
                  <c:v>426.77720699999998</c:v>
                </c:pt>
                <c:pt idx="17003">
                  <c:v>426.86577499999999</c:v>
                </c:pt>
                <c:pt idx="17004">
                  <c:v>427.17000200000001</c:v>
                </c:pt>
                <c:pt idx="17005">
                  <c:v>427.218795</c:v>
                </c:pt>
                <c:pt idx="17006">
                  <c:v>427.25528300000002</c:v>
                </c:pt>
                <c:pt idx="17007">
                  <c:v>427.09226100000001</c:v>
                </c:pt>
                <c:pt idx="17008">
                  <c:v>427.429621</c:v>
                </c:pt>
                <c:pt idx="17009">
                  <c:v>427.01282900000001</c:v>
                </c:pt>
                <c:pt idx="17010">
                  <c:v>427.21201000000002</c:v>
                </c:pt>
                <c:pt idx="17011">
                  <c:v>427.03219799999999</c:v>
                </c:pt>
                <c:pt idx="17012">
                  <c:v>427.11783700000001</c:v>
                </c:pt>
                <c:pt idx="17013">
                  <c:v>427.35242799999997</c:v>
                </c:pt>
                <c:pt idx="17014">
                  <c:v>427.10539399999999</c:v>
                </c:pt>
                <c:pt idx="17015">
                  <c:v>427.26099900000003</c:v>
                </c:pt>
                <c:pt idx="17016">
                  <c:v>427.057818</c:v>
                </c:pt>
                <c:pt idx="17017">
                  <c:v>427.08971700000001</c:v>
                </c:pt>
                <c:pt idx="17018">
                  <c:v>427.39667100000003</c:v>
                </c:pt>
                <c:pt idx="17019">
                  <c:v>427.002635</c:v>
                </c:pt>
                <c:pt idx="17020">
                  <c:v>427.03657399999997</c:v>
                </c:pt>
                <c:pt idx="17021">
                  <c:v>427.31156399999998</c:v>
                </c:pt>
                <c:pt idx="17022">
                  <c:v>427.11303700000002</c:v>
                </c:pt>
                <c:pt idx="17023">
                  <c:v>427.60073699999998</c:v>
                </c:pt>
                <c:pt idx="17024">
                  <c:v>427.322046</c:v>
                </c:pt>
                <c:pt idx="17025">
                  <c:v>427.566349</c:v>
                </c:pt>
                <c:pt idx="17026">
                  <c:v>427.39065099999999</c:v>
                </c:pt>
                <c:pt idx="17027">
                  <c:v>426.82187199999998</c:v>
                </c:pt>
                <c:pt idx="17028">
                  <c:v>427.151948</c:v>
                </c:pt>
                <c:pt idx="17029">
                  <c:v>427.23328099999998</c:v>
                </c:pt>
                <c:pt idx="17030">
                  <c:v>427.47988500000002</c:v>
                </c:pt>
                <c:pt idx="17031">
                  <c:v>427.46707800000001</c:v>
                </c:pt>
                <c:pt idx="17032">
                  <c:v>427.40425099999999</c:v>
                </c:pt>
                <c:pt idx="17033">
                  <c:v>427.51068800000002</c:v>
                </c:pt>
                <c:pt idx="17034">
                  <c:v>427.28012100000001</c:v>
                </c:pt>
                <c:pt idx="17035">
                  <c:v>427.69793499999997</c:v>
                </c:pt>
                <c:pt idx="17036">
                  <c:v>427.65436499999998</c:v>
                </c:pt>
                <c:pt idx="17037">
                  <c:v>427.43908199999998</c:v>
                </c:pt>
                <c:pt idx="17038">
                  <c:v>428.05690600000003</c:v>
                </c:pt>
                <c:pt idx="17039">
                  <c:v>427.606449</c:v>
                </c:pt>
                <c:pt idx="17040">
                  <c:v>427.91820200000001</c:v>
                </c:pt>
                <c:pt idx="17041">
                  <c:v>427.74692299999998</c:v>
                </c:pt>
                <c:pt idx="17042">
                  <c:v>427.62509799999998</c:v>
                </c:pt>
                <c:pt idx="17043">
                  <c:v>427.34636399999999</c:v>
                </c:pt>
                <c:pt idx="17044">
                  <c:v>427.353252</c:v>
                </c:pt>
                <c:pt idx="17045">
                  <c:v>427.69123500000001</c:v>
                </c:pt>
                <c:pt idx="17046">
                  <c:v>427.80120499999998</c:v>
                </c:pt>
                <c:pt idx="17047">
                  <c:v>427.62549000000001</c:v>
                </c:pt>
                <c:pt idx="17048">
                  <c:v>427.73921999999999</c:v>
                </c:pt>
                <c:pt idx="17049">
                  <c:v>427.47728999999998</c:v>
                </c:pt>
                <c:pt idx="17050">
                  <c:v>427.91423300000002</c:v>
                </c:pt>
                <c:pt idx="17051">
                  <c:v>427.75029499999999</c:v>
                </c:pt>
                <c:pt idx="17052">
                  <c:v>427.424329</c:v>
                </c:pt>
                <c:pt idx="17053">
                  <c:v>427.88491900000002</c:v>
                </c:pt>
                <c:pt idx="17054">
                  <c:v>428.280845</c:v>
                </c:pt>
                <c:pt idx="17055">
                  <c:v>428.24076700000001</c:v>
                </c:pt>
                <c:pt idx="17056">
                  <c:v>428.070628</c:v>
                </c:pt>
                <c:pt idx="17057">
                  <c:v>428.32994100000002</c:v>
                </c:pt>
                <c:pt idx="17058">
                  <c:v>428.37120099999999</c:v>
                </c:pt>
                <c:pt idx="17059">
                  <c:v>428.222691</c:v>
                </c:pt>
                <c:pt idx="17060">
                  <c:v>428.41280399999999</c:v>
                </c:pt>
                <c:pt idx="17061">
                  <c:v>428.13430399999999</c:v>
                </c:pt>
                <c:pt idx="17062">
                  <c:v>428.14980000000003</c:v>
                </c:pt>
                <c:pt idx="17063">
                  <c:v>428.42762699999997</c:v>
                </c:pt>
                <c:pt idx="17064">
                  <c:v>428.40975900000001</c:v>
                </c:pt>
                <c:pt idx="17065">
                  <c:v>428.795028</c:v>
                </c:pt>
                <c:pt idx="17066">
                  <c:v>428.57852700000001</c:v>
                </c:pt>
                <c:pt idx="17067">
                  <c:v>428.50646399999999</c:v>
                </c:pt>
                <c:pt idx="17068">
                  <c:v>428.58112799999998</c:v>
                </c:pt>
                <c:pt idx="17069">
                  <c:v>428.68154900000002</c:v>
                </c:pt>
                <c:pt idx="17070">
                  <c:v>428.89343000000002</c:v>
                </c:pt>
                <c:pt idx="17071">
                  <c:v>428.60787499999998</c:v>
                </c:pt>
                <c:pt idx="17072">
                  <c:v>428.54460999999998</c:v>
                </c:pt>
                <c:pt idx="17073">
                  <c:v>428.82785899999999</c:v>
                </c:pt>
                <c:pt idx="17074">
                  <c:v>428.75197900000001</c:v>
                </c:pt>
                <c:pt idx="17075">
                  <c:v>428.95992899999999</c:v>
                </c:pt>
                <c:pt idx="17076">
                  <c:v>429.06574599999999</c:v>
                </c:pt>
                <c:pt idx="17077">
                  <c:v>428.78279500000002</c:v>
                </c:pt>
                <c:pt idx="17078">
                  <c:v>428.558537</c:v>
                </c:pt>
                <c:pt idx="17079">
                  <c:v>428.82527199999998</c:v>
                </c:pt>
                <c:pt idx="17080">
                  <c:v>429.03083099999998</c:v>
                </c:pt>
                <c:pt idx="17081">
                  <c:v>428.73789599999998</c:v>
                </c:pt>
                <c:pt idx="17082">
                  <c:v>428.72824400000002</c:v>
                </c:pt>
                <c:pt idx="17083">
                  <c:v>428.76622200000003</c:v>
                </c:pt>
                <c:pt idx="17084">
                  <c:v>428.506642</c:v>
                </c:pt>
                <c:pt idx="17085">
                  <c:v>428.79146200000002</c:v>
                </c:pt>
                <c:pt idx="17086">
                  <c:v>428.60487499999999</c:v>
                </c:pt>
                <c:pt idx="17087">
                  <c:v>428.67762399999998</c:v>
                </c:pt>
                <c:pt idx="17088">
                  <c:v>428.70481999999998</c:v>
                </c:pt>
                <c:pt idx="17089">
                  <c:v>428.84036700000001</c:v>
                </c:pt>
                <c:pt idx="17090">
                  <c:v>428.79939899999999</c:v>
                </c:pt>
                <c:pt idx="17091">
                  <c:v>428.80549000000002</c:v>
                </c:pt>
                <c:pt idx="17092">
                  <c:v>428.65463599999998</c:v>
                </c:pt>
                <c:pt idx="17093">
                  <c:v>429.18755499999997</c:v>
                </c:pt>
                <c:pt idx="17094">
                  <c:v>429.06809099999998</c:v>
                </c:pt>
                <c:pt idx="17095">
                  <c:v>429.20586100000003</c:v>
                </c:pt>
                <c:pt idx="17096">
                  <c:v>429.28538500000002</c:v>
                </c:pt>
                <c:pt idx="17097">
                  <c:v>429.02673800000002</c:v>
                </c:pt>
                <c:pt idx="17098">
                  <c:v>429.37754200000001</c:v>
                </c:pt>
                <c:pt idx="17099">
                  <c:v>429.32204899999999</c:v>
                </c:pt>
                <c:pt idx="17100">
                  <c:v>429.29247700000002</c:v>
                </c:pt>
                <c:pt idx="17101">
                  <c:v>429.05493899999999</c:v>
                </c:pt>
                <c:pt idx="17102">
                  <c:v>429.09756700000003</c:v>
                </c:pt>
                <c:pt idx="17103">
                  <c:v>429.04464400000001</c:v>
                </c:pt>
                <c:pt idx="17104">
                  <c:v>429.16298599999999</c:v>
                </c:pt>
                <c:pt idx="17105">
                  <c:v>429.32576899999998</c:v>
                </c:pt>
                <c:pt idx="17106">
                  <c:v>429.42812300000003</c:v>
                </c:pt>
                <c:pt idx="17107">
                  <c:v>429.30632600000001</c:v>
                </c:pt>
                <c:pt idx="17108">
                  <c:v>429.39656400000001</c:v>
                </c:pt>
                <c:pt idx="17109">
                  <c:v>429.28263900000002</c:v>
                </c:pt>
                <c:pt idx="17110">
                  <c:v>429.166493</c:v>
                </c:pt>
                <c:pt idx="17111">
                  <c:v>429.49515300000002</c:v>
                </c:pt>
                <c:pt idx="17112">
                  <c:v>429.14196700000002</c:v>
                </c:pt>
                <c:pt idx="17113">
                  <c:v>429.59197699999999</c:v>
                </c:pt>
                <c:pt idx="17114">
                  <c:v>429.42622899999998</c:v>
                </c:pt>
                <c:pt idx="17115">
                  <c:v>429.680204</c:v>
                </c:pt>
                <c:pt idx="17116">
                  <c:v>429.36433699999998</c:v>
                </c:pt>
                <c:pt idx="17117">
                  <c:v>429.57204200000001</c:v>
                </c:pt>
                <c:pt idx="17118">
                  <c:v>429.47758099999999</c:v>
                </c:pt>
                <c:pt idx="17119">
                  <c:v>429.40098599999999</c:v>
                </c:pt>
                <c:pt idx="17120">
                  <c:v>429.68583799999999</c:v>
                </c:pt>
                <c:pt idx="17121">
                  <c:v>429.62099599999999</c:v>
                </c:pt>
                <c:pt idx="17122">
                  <c:v>429.25105600000001</c:v>
                </c:pt>
                <c:pt idx="17123">
                  <c:v>429.57722799999999</c:v>
                </c:pt>
                <c:pt idx="17124">
                  <c:v>429.72068000000002</c:v>
                </c:pt>
                <c:pt idx="17125">
                  <c:v>429.73417499999999</c:v>
                </c:pt>
                <c:pt idx="17126">
                  <c:v>430.133531</c:v>
                </c:pt>
                <c:pt idx="17127">
                  <c:v>429.99760600000002</c:v>
                </c:pt>
                <c:pt idx="17128">
                  <c:v>430.11606699999999</c:v>
                </c:pt>
                <c:pt idx="17129">
                  <c:v>429.75160699999998</c:v>
                </c:pt>
                <c:pt idx="17130">
                  <c:v>430.08277900000002</c:v>
                </c:pt>
                <c:pt idx="17131">
                  <c:v>429.92175600000002</c:v>
                </c:pt>
                <c:pt idx="17132">
                  <c:v>429.98842400000001</c:v>
                </c:pt>
                <c:pt idx="17133">
                  <c:v>429.81923599999999</c:v>
                </c:pt>
                <c:pt idx="17134">
                  <c:v>429.78913599999998</c:v>
                </c:pt>
                <c:pt idx="17135">
                  <c:v>430.12453799999997</c:v>
                </c:pt>
                <c:pt idx="17136">
                  <c:v>429.995182</c:v>
                </c:pt>
                <c:pt idx="17137">
                  <c:v>429.86867899999999</c:v>
                </c:pt>
                <c:pt idx="17138">
                  <c:v>430.37601000000001</c:v>
                </c:pt>
                <c:pt idx="17139">
                  <c:v>430.26074299999999</c:v>
                </c:pt>
                <c:pt idx="17140">
                  <c:v>430.12730399999998</c:v>
                </c:pt>
                <c:pt idx="17141">
                  <c:v>429.93956100000003</c:v>
                </c:pt>
                <c:pt idx="17142">
                  <c:v>430.20927599999999</c:v>
                </c:pt>
                <c:pt idx="17143">
                  <c:v>430.38899600000002</c:v>
                </c:pt>
                <c:pt idx="17144">
                  <c:v>430.341566</c:v>
                </c:pt>
                <c:pt idx="17145">
                  <c:v>430.63917600000002</c:v>
                </c:pt>
                <c:pt idx="17146">
                  <c:v>430.542801</c:v>
                </c:pt>
                <c:pt idx="17147">
                  <c:v>430.33912800000002</c:v>
                </c:pt>
                <c:pt idx="17148">
                  <c:v>430.754096</c:v>
                </c:pt>
                <c:pt idx="17149">
                  <c:v>430.59526199999999</c:v>
                </c:pt>
                <c:pt idx="17150">
                  <c:v>430.49933099999998</c:v>
                </c:pt>
                <c:pt idx="17151">
                  <c:v>430.58239600000002</c:v>
                </c:pt>
                <c:pt idx="17152">
                  <c:v>430.154517</c:v>
                </c:pt>
                <c:pt idx="17153">
                  <c:v>430.78619600000002</c:v>
                </c:pt>
                <c:pt idx="17154">
                  <c:v>430.30998099999999</c:v>
                </c:pt>
                <c:pt idx="17155">
                  <c:v>430.102802</c:v>
                </c:pt>
                <c:pt idx="17156">
                  <c:v>430.24988000000002</c:v>
                </c:pt>
                <c:pt idx="17157">
                  <c:v>430.82213200000001</c:v>
                </c:pt>
                <c:pt idx="17158">
                  <c:v>430.83456799999999</c:v>
                </c:pt>
                <c:pt idx="17159">
                  <c:v>430.56563899999998</c:v>
                </c:pt>
                <c:pt idx="17160">
                  <c:v>430.70147400000002</c:v>
                </c:pt>
                <c:pt idx="17161">
                  <c:v>430.70057000000003</c:v>
                </c:pt>
                <c:pt idx="17162">
                  <c:v>430.58718099999999</c:v>
                </c:pt>
                <c:pt idx="17163">
                  <c:v>430.94996800000001</c:v>
                </c:pt>
                <c:pt idx="17164">
                  <c:v>430.59435500000001</c:v>
                </c:pt>
                <c:pt idx="17165">
                  <c:v>430.60560500000003</c:v>
                </c:pt>
                <c:pt idx="17166">
                  <c:v>430.86080299999998</c:v>
                </c:pt>
                <c:pt idx="17167">
                  <c:v>430.87663300000003</c:v>
                </c:pt>
                <c:pt idx="17168">
                  <c:v>430.90564799999999</c:v>
                </c:pt>
                <c:pt idx="17169">
                  <c:v>430.79995500000001</c:v>
                </c:pt>
                <c:pt idx="17170">
                  <c:v>430.58792799999998</c:v>
                </c:pt>
                <c:pt idx="17171">
                  <c:v>430.63462900000002</c:v>
                </c:pt>
                <c:pt idx="17172">
                  <c:v>430.38362100000001</c:v>
                </c:pt>
                <c:pt idx="17173">
                  <c:v>430.70070299999998</c:v>
                </c:pt>
                <c:pt idx="17174">
                  <c:v>430.65616899999998</c:v>
                </c:pt>
                <c:pt idx="17175">
                  <c:v>430.75739800000002</c:v>
                </c:pt>
                <c:pt idx="17176">
                  <c:v>431.01637599999998</c:v>
                </c:pt>
                <c:pt idx="17177">
                  <c:v>430.65143</c:v>
                </c:pt>
                <c:pt idx="17178">
                  <c:v>430.981178</c:v>
                </c:pt>
                <c:pt idx="17179">
                  <c:v>430.872614</c:v>
                </c:pt>
                <c:pt idx="17180">
                  <c:v>430.82241900000002</c:v>
                </c:pt>
                <c:pt idx="17181">
                  <c:v>430.97803399999998</c:v>
                </c:pt>
                <c:pt idx="17182">
                  <c:v>431.01276000000001</c:v>
                </c:pt>
                <c:pt idx="17183">
                  <c:v>430.88047899999998</c:v>
                </c:pt>
                <c:pt idx="17184">
                  <c:v>431.04129</c:v>
                </c:pt>
                <c:pt idx="17185">
                  <c:v>430.90965199999999</c:v>
                </c:pt>
                <c:pt idx="17186">
                  <c:v>431.32975900000002</c:v>
                </c:pt>
                <c:pt idx="17187">
                  <c:v>431.160596</c:v>
                </c:pt>
                <c:pt idx="17188">
                  <c:v>431.34821299999999</c:v>
                </c:pt>
                <c:pt idx="17189">
                  <c:v>431.138554</c:v>
                </c:pt>
                <c:pt idx="17190">
                  <c:v>431.343345</c:v>
                </c:pt>
                <c:pt idx="17191">
                  <c:v>431.41936900000002</c:v>
                </c:pt>
                <c:pt idx="17192">
                  <c:v>431.541425</c:v>
                </c:pt>
                <c:pt idx="17193">
                  <c:v>431.92751800000002</c:v>
                </c:pt>
                <c:pt idx="17194">
                  <c:v>431.76911100000001</c:v>
                </c:pt>
                <c:pt idx="17195">
                  <c:v>431.756259</c:v>
                </c:pt>
                <c:pt idx="17196">
                  <c:v>431.81315599999999</c:v>
                </c:pt>
                <c:pt idx="17197">
                  <c:v>431.84387900000002</c:v>
                </c:pt>
                <c:pt idx="17198">
                  <c:v>432.086592</c:v>
                </c:pt>
                <c:pt idx="17199">
                  <c:v>431.880065</c:v>
                </c:pt>
                <c:pt idx="17200">
                  <c:v>431.870655</c:v>
                </c:pt>
                <c:pt idx="17201">
                  <c:v>431.785527</c:v>
                </c:pt>
                <c:pt idx="17202">
                  <c:v>431.733025</c:v>
                </c:pt>
                <c:pt idx="17203">
                  <c:v>432.44831199999999</c:v>
                </c:pt>
                <c:pt idx="17204">
                  <c:v>431.83471100000003</c:v>
                </c:pt>
                <c:pt idx="17205">
                  <c:v>431.70992000000001</c:v>
                </c:pt>
                <c:pt idx="17206">
                  <c:v>431.74657300000001</c:v>
                </c:pt>
                <c:pt idx="17207">
                  <c:v>431.69467400000002</c:v>
                </c:pt>
                <c:pt idx="17208">
                  <c:v>431.81446</c:v>
                </c:pt>
                <c:pt idx="17209">
                  <c:v>431.87080500000002</c:v>
                </c:pt>
                <c:pt idx="17210">
                  <c:v>431.97339199999999</c:v>
                </c:pt>
                <c:pt idx="17211">
                  <c:v>431.95836400000002</c:v>
                </c:pt>
                <c:pt idx="17212">
                  <c:v>431.777783</c:v>
                </c:pt>
                <c:pt idx="17213">
                  <c:v>431.946011</c:v>
                </c:pt>
                <c:pt idx="17214">
                  <c:v>432.09846299999998</c:v>
                </c:pt>
                <c:pt idx="17215">
                  <c:v>432.19815399999999</c:v>
                </c:pt>
                <c:pt idx="17216">
                  <c:v>432.27661000000001</c:v>
                </c:pt>
                <c:pt idx="17217">
                  <c:v>431.949479</c:v>
                </c:pt>
                <c:pt idx="17218">
                  <c:v>432.31414000000001</c:v>
                </c:pt>
                <c:pt idx="17219">
                  <c:v>432.09567199999998</c:v>
                </c:pt>
                <c:pt idx="17220">
                  <c:v>432.18008400000002</c:v>
                </c:pt>
                <c:pt idx="17221">
                  <c:v>432.19773400000003</c:v>
                </c:pt>
                <c:pt idx="17222">
                  <c:v>432.46693599999998</c:v>
                </c:pt>
                <c:pt idx="17223">
                  <c:v>432.527218</c:v>
                </c:pt>
                <c:pt idx="17224">
                  <c:v>432.483453</c:v>
                </c:pt>
                <c:pt idx="17225">
                  <c:v>432.319593</c:v>
                </c:pt>
                <c:pt idx="17226">
                  <c:v>432.12505800000002</c:v>
                </c:pt>
                <c:pt idx="17227">
                  <c:v>432.03480000000002</c:v>
                </c:pt>
                <c:pt idx="17228">
                  <c:v>432.12661100000003</c:v>
                </c:pt>
                <c:pt idx="17229">
                  <c:v>432.55040600000001</c:v>
                </c:pt>
                <c:pt idx="17230">
                  <c:v>432.45116100000001</c:v>
                </c:pt>
                <c:pt idx="17231">
                  <c:v>432.95513699999998</c:v>
                </c:pt>
                <c:pt idx="17232">
                  <c:v>432.558921</c:v>
                </c:pt>
                <c:pt idx="17233">
                  <c:v>432.10922799999997</c:v>
                </c:pt>
                <c:pt idx="17234">
                  <c:v>432.23997800000001</c:v>
                </c:pt>
                <c:pt idx="17235">
                  <c:v>432.29340100000002</c:v>
                </c:pt>
                <c:pt idx="17236">
                  <c:v>432.43703599999998</c:v>
                </c:pt>
                <c:pt idx="17237">
                  <c:v>432.53249699999998</c:v>
                </c:pt>
                <c:pt idx="17238">
                  <c:v>432.818153</c:v>
                </c:pt>
                <c:pt idx="17239">
                  <c:v>432.66264999999999</c:v>
                </c:pt>
                <c:pt idx="17240">
                  <c:v>432.21783699999997</c:v>
                </c:pt>
                <c:pt idx="17241">
                  <c:v>432.30732</c:v>
                </c:pt>
                <c:pt idx="17242">
                  <c:v>432.85415799999998</c:v>
                </c:pt>
                <c:pt idx="17243">
                  <c:v>432.92202800000001</c:v>
                </c:pt>
                <c:pt idx="17244">
                  <c:v>432.83790800000003</c:v>
                </c:pt>
                <c:pt idx="17245">
                  <c:v>432.54739699999999</c:v>
                </c:pt>
                <c:pt idx="17246">
                  <c:v>433.14140600000002</c:v>
                </c:pt>
                <c:pt idx="17247">
                  <c:v>432.75219600000003</c:v>
                </c:pt>
                <c:pt idx="17248">
                  <c:v>432.929913</c:v>
                </c:pt>
                <c:pt idx="17249">
                  <c:v>432.887181</c:v>
                </c:pt>
                <c:pt idx="17250">
                  <c:v>432.74557099999998</c:v>
                </c:pt>
                <c:pt idx="17251">
                  <c:v>433.10324400000002</c:v>
                </c:pt>
                <c:pt idx="17252">
                  <c:v>432.60986200000002</c:v>
                </c:pt>
                <c:pt idx="17253">
                  <c:v>433.04616199999998</c:v>
                </c:pt>
                <c:pt idx="17254">
                  <c:v>433.25034399999998</c:v>
                </c:pt>
                <c:pt idx="17255">
                  <c:v>432.93384500000002</c:v>
                </c:pt>
                <c:pt idx="17256">
                  <c:v>433.29079200000001</c:v>
                </c:pt>
                <c:pt idx="17257">
                  <c:v>432.76968399999998</c:v>
                </c:pt>
                <c:pt idx="17258">
                  <c:v>432.913567</c:v>
                </c:pt>
                <c:pt idx="17259">
                  <c:v>432.76509900000002</c:v>
                </c:pt>
                <c:pt idx="17260">
                  <c:v>433.27581600000002</c:v>
                </c:pt>
                <c:pt idx="17261">
                  <c:v>433.069253</c:v>
                </c:pt>
                <c:pt idx="17262">
                  <c:v>432.991086</c:v>
                </c:pt>
                <c:pt idx="17263">
                  <c:v>432.84438799999998</c:v>
                </c:pt>
                <c:pt idx="17264">
                  <c:v>433.06674800000002</c:v>
                </c:pt>
                <c:pt idx="17265">
                  <c:v>433.37293299999999</c:v>
                </c:pt>
                <c:pt idx="17266">
                  <c:v>433.46410200000003</c:v>
                </c:pt>
                <c:pt idx="17267">
                  <c:v>433.49573800000002</c:v>
                </c:pt>
                <c:pt idx="17268">
                  <c:v>433.857483</c:v>
                </c:pt>
                <c:pt idx="17269">
                  <c:v>433.80395700000003</c:v>
                </c:pt>
                <c:pt idx="17270">
                  <c:v>433.624166</c:v>
                </c:pt>
                <c:pt idx="17271">
                  <c:v>433.70840800000002</c:v>
                </c:pt>
                <c:pt idx="17272">
                  <c:v>433.643776</c:v>
                </c:pt>
                <c:pt idx="17273">
                  <c:v>433.93891200000002</c:v>
                </c:pt>
                <c:pt idx="17274">
                  <c:v>433.63456400000001</c:v>
                </c:pt>
                <c:pt idx="17275">
                  <c:v>433.46365600000001</c:v>
                </c:pt>
                <c:pt idx="17276">
                  <c:v>433.38052199999998</c:v>
                </c:pt>
                <c:pt idx="17277">
                  <c:v>433.25266499999998</c:v>
                </c:pt>
                <c:pt idx="17278">
                  <c:v>433.64103999999998</c:v>
                </c:pt>
                <c:pt idx="17279">
                  <c:v>433.620227</c:v>
                </c:pt>
                <c:pt idx="17280">
                  <c:v>433.353388</c:v>
                </c:pt>
                <c:pt idx="17281">
                  <c:v>433.83764000000002</c:v>
                </c:pt>
                <c:pt idx="17282">
                  <c:v>433.81026300000002</c:v>
                </c:pt>
                <c:pt idx="17283">
                  <c:v>434.087986</c:v>
                </c:pt>
                <c:pt idx="17284">
                  <c:v>433.85516200000001</c:v>
                </c:pt>
                <c:pt idx="17285">
                  <c:v>433.75842399999999</c:v>
                </c:pt>
                <c:pt idx="17286">
                  <c:v>434.101066</c:v>
                </c:pt>
                <c:pt idx="17287">
                  <c:v>433.80727999999999</c:v>
                </c:pt>
                <c:pt idx="17288">
                  <c:v>433.59526699999998</c:v>
                </c:pt>
                <c:pt idx="17289">
                  <c:v>433.46392300000002</c:v>
                </c:pt>
                <c:pt idx="17290">
                  <c:v>433.83692600000001</c:v>
                </c:pt>
                <c:pt idx="17291">
                  <c:v>433.97321099999999</c:v>
                </c:pt>
                <c:pt idx="17292">
                  <c:v>434.02214600000002</c:v>
                </c:pt>
                <c:pt idx="17293">
                  <c:v>434.291628</c:v>
                </c:pt>
                <c:pt idx="17294">
                  <c:v>433.96831500000002</c:v>
                </c:pt>
                <c:pt idx="17295">
                  <c:v>433.81982799999997</c:v>
                </c:pt>
                <c:pt idx="17296">
                  <c:v>434.500181</c:v>
                </c:pt>
                <c:pt idx="17297">
                  <c:v>434.14532200000002</c:v>
                </c:pt>
                <c:pt idx="17298">
                  <c:v>434.16728499999999</c:v>
                </c:pt>
                <c:pt idx="17299">
                  <c:v>434.205128</c:v>
                </c:pt>
                <c:pt idx="17300">
                  <c:v>434.23879799999997</c:v>
                </c:pt>
                <c:pt idx="17301">
                  <c:v>434.33443499999998</c:v>
                </c:pt>
                <c:pt idx="17302">
                  <c:v>434.26964199999998</c:v>
                </c:pt>
                <c:pt idx="17303">
                  <c:v>434.50354900000002</c:v>
                </c:pt>
                <c:pt idx="17304">
                  <c:v>434.38807400000002</c:v>
                </c:pt>
                <c:pt idx="17305">
                  <c:v>434.25826499999999</c:v>
                </c:pt>
                <c:pt idx="17306">
                  <c:v>434.42713800000001</c:v>
                </c:pt>
                <c:pt idx="17307">
                  <c:v>434.22890999999998</c:v>
                </c:pt>
                <c:pt idx="17308">
                  <c:v>434.01220899999998</c:v>
                </c:pt>
                <c:pt idx="17309">
                  <c:v>434.35213499999998</c:v>
                </c:pt>
                <c:pt idx="17310">
                  <c:v>434.34713900000003</c:v>
                </c:pt>
                <c:pt idx="17311">
                  <c:v>434.88318099999998</c:v>
                </c:pt>
                <c:pt idx="17312">
                  <c:v>434.69811499999997</c:v>
                </c:pt>
                <c:pt idx="17313">
                  <c:v>434.637923</c:v>
                </c:pt>
                <c:pt idx="17314">
                  <c:v>434.94742200000002</c:v>
                </c:pt>
                <c:pt idx="17315">
                  <c:v>434.76306199999999</c:v>
                </c:pt>
                <c:pt idx="17316">
                  <c:v>435.040592</c:v>
                </c:pt>
                <c:pt idx="17317">
                  <c:v>434.90137299999998</c:v>
                </c:pt>
                <c:pt idx="17318">
                  <c:v>435.04186199999998</c:v>
                </c:pt>
                <c:pt idx="17319">
                  <c:v>434.77633200000002</c:v>
                </c:pt>
                <c:pt idx="17320">
                  <c:v>434.77719500000001</c:v>
                </c:pt>
                <c:pt idx="17321">
                  <c:v>435.07916999999998</c:v>
                </c:pt>
                <c:pt idx="17322">
                  <c:v>434.75755099999998</c:v>
                </c:pt>
                <c:pt idx="17323">
                  <c:v>434.72991999999999</c:v>
                </c:pt>
                <c:pt idx="17324">
                  <c:v>434.71835499999997</c:v>
                </c:pt>
                <c:pt idx="17325">
                  <c:v>434.88932799999998</c:v>
                </c:pt>
                <c:pt idx="17326">
                  <c:v>435.21047700000003</c:v>
                </c:pt>
                <c:pt idx="17327">
                  <c:v>434.73382700000002</c:v>
                </c:pt>
                <c:pt idx="17328">
                  <c:v>434.704948</c:v>
                </c:pt>
                <c:pt idx="17329">
                  <c:v>434.82115900000002</c:v>
                </c:pt>
                <c:pt idx="17330">
                  <c:v>434.731066</c:v>
                </c:pt>
                <c:pt idx="17331">
                  <c:v>434.79064599999998</c:v>
                </c:pt>
                <c:pt idx="17332">
                  <c:v>434.48136199999999</c:v>
                </c:pt>
                <c:pt idx="17333">
                  <c:v>434.63934799999998</c:v>
                </c:pt>
                <c:pt idx="17334">
                  <c:v>435.20598200000001</c:v>
                </c:pt>
                <c:pt idx="17335">
                  <c:v>434.84359599999999</c:v>
                </c:pt>
                <c:pt idx="17336">
                  <c:v>435.20486399999999</c:v>
                </c:pt>
                <c:pt idx="17337">
                  <c:v>434.70449600000001</c:v>
                </c:pt>
                <c:pt idx="17338">
                  <c:v>435.08201800000001</c:v>
                </c:pt>
                <c:pt idx="17339">
                  <c:v>435.20141799999999</c:v>
                </c:pt>
                <c:pt idx="17340">
                  <c:v>435.36580500000002</c:v>
                </c:pt>
                <c:pt idx="17341">
                  <c:v>435.22096299999998</c:v>
                </c:pt>
                <c:pt idx="17342">
                  <c:v>434.929734</c:v>
                </c:pt>
                <c:pt idx="17343">
                  <c:v>435.36670900000001</c:v>
                </c:pt>
                <c:pt idx="17344">
                  <c:v>435.56176399999998</c:v>
                </c:pt>
                <c:pt idx="17345">
                  <c:v>435.55427200000003</c:v>
                </c:pt>
                <c:pt idx="17346">
                  <c:v>435.798157</c:v>
                </c:pt>
                <c:pt idx="17347">
                  <c:v>435.31059199999999</c:v>
                </c:pt>
                <c:pt idx="17348">
                  <c:v>435.51933600000001</c:v>
                </c:pt>
                <c:pt idx="17349">
                  <c:v>435.61501399999997</c:v>
                </c:pt>
                <c:pt idx="17350">
                  <c:v>435.18910099999999</c:v>
                </c:pt>
                <c:pt idx="17351">
                  <c:v>435.56364000000002</c:v>
                </c:pt>
                <c:pt idx="17352">
                  <c:v>435.58348599999999</c:v>
                </c:pt>
                <c:pt idx="17353">
                  <c:v>435.75317200000001</c:v>
                </c:pt>
                <c:pt idx="17354">
                  <c:v>435.46288299999998</c:v>
                </c:pt>
                <c:pt idx="17355">
                  <c:v>435.22624999999999</c:v>
                </c:pt>
                <c:pt idx="17356">
                  <c:v>435.598073</c:v>
                </c:pt>
                <c:pt idx="17357">
                  <c:v>435.51443399999999</c:v>
                </c:pt>
                <c:pt idx="17358">
                  <c:v>435.72602499999999</c:v>
                </c:pt>
                <c:pt idx="17359">
                  <c:v>435.59863000000001</c:v>
                </c:pt>
                <c:pt idx="17360">
                  <c:v>435.55320799999998</c:v>
                </c:pt>
                <c:pt idx="17361">
                  <c:v>435.70079600000003</c:v>
                </c:pt>
                <c:pt idx="17362">
                  <c:v>435.58622200000002</c:v>
                </c:pt>
                <c:pt idx="17363">
                  <c:v>435.73686199999997</c:v>
                </c:pt>
                <c:pt idx="17364">
                  <c:v>435.58003600000001</c:v>
                </c:pt>
                <c:pt idx="17365">
                  <c:v>435.407084</c:v>
                </c:pt>
                <c:pt idx="17366">
                  <c:v>435.64003200000002</c:v>
                </c:pt>
                <c:pt idx="17367">
                  <c:v>435.755269</c:v>
                </c:pt>
                <c:pt idx="17368">
                  <c:v>435.92737</c:v>
                </c:pt>
                <c:pt idx="17369">
                  <c:v>435.79041000000001</c:v>
                </c:pt>
                <c:pt idx="17370">
                  <c:v>435.89277199999998</c:v>
                </c:pt>
                <c:pt idx="17371">
                  <c:v>436.22801399999997</c:v>
                </c:pt>
                <c:pt idx="17372">
                  <c:v>436.071911</c:v>
                </c:pt>
                <c:pt idx="17373">
                  <c:v>436.17494299999998</c:v>
                </c:pt>
                <c:pt idx="17374">
                  <c:v>435.83212500000002</c:v>
                </c:pt>
                <c:pt idx="17375">
                  <c:v>435.81786199999999</c:v>
                </c:pt>
                <c:pt idx="17376">
                  <c:v>436.45019400000001</c:v>
                </c:pt>
                <c:pt idx="17377">
                  <c:v>436.13912800000003</c:v>
                </c:pt>
                <c:pt idx="17378">
                  <c:v>436.08447899999999</c:v>
                </c:pt>
                <c:pt idx="17379">
                  <c:v>436.20449400000001</c:v>
                </c:pt>
                <c:pt idx="17380">
                  <c:v>436.19615099999999</c:v>
                </c:pt>
                <c:pt idx="17381">
                  <c:v>436.13829099999998</c:v>
                </c:pt>
                <c:pt idx="17382">
                  <c:v>435.81575400000003</c:v>
                </c:pt>
                <c:pt idx="17383">
                  <c:v>436.19119599999999</c:v>
                </c:pt>
                <c:pt idx="17384">
                  <c:v>436.30527699999999</c:v>
                </c:pt>
                <c:pt idx="17385">
                  <c:v>435.90661299999999</c:v>
                </c:pt>
                <c:pt idx="17386">
                  <c:v>436.87153599999999</c:v>
                </c:pt>
                <c:pt idx="17387">
                  <c:v>436.68034599999999</c:v>
                </c:pt>
                <c:pt idx="17388">
                  <c:v>436.387607</c:v>
                </c:pt>
                <c:pt idx="17389">
                  <c:v>436.51546200000001</c:v>
                </c:pt>
                <c:pt idx="17390">
                  <c:v>436.531769</c:v>
                </c:pt>
                <c:pt idx="17391">
                  <c:v>436.64467000000002</c:v>
                </c:pt>
                <c:pt idx="17392">
                  <c:v>436.36287099999998</c:v>
                </c:pt>
                <c:pt idx="17393">
                  <c:v>436.70194500000002</c:v>
                </c:pt>
                <c:pt idx="17394">
                  <c:v>436.57854099999997</c:v>
                </c:pt>
                <c:pt idx="17395">
                  <c:v>436.51176199999998</c:v>
                </c:pt>
                <c:pt idx="17396">
                  <c:v>436.64282100000003</c:v>
                </c:pt>
                <c:pt idx="17397">
                  <c:v>436.74330700000002</c:v>
                </c:pt>
                <c:pt idx="17398">
                  <c:v>436.67401799999999</c:v>
                </c:pt>
                <c:pt idx="17399">
                  <c:v>436.61478499999998</c:v>
                </c:pt>
                <c:pt idx="17400">
                  <c:v>436.203642</c:v>
                </c:pt>
                <c:pt idx="17401">
                  <c:v>436.31272000000001</c:v>
                </c:pt>
                <c:pt idx="17402">
                  <c:v>436.58804099999998</c:v>
                </c:pt>
                <c:pt idx="17403">
                  <c:v>436.68554499999999</c:v>
                </c:pt>
                <c:pt idx="17404">
                  <c:v>436.50840699999998</c:v>
                </c:pt>
                <c:pt idx="17405">
                  <c:v>436.40593999999999</c:v>
                </c:pt>
                <c:pt idx="17406">
                  <c:v>436.81197900000001</c:v>
                </c:pt>
                <c:pt idx="17407">
                  <c:v>436.517314</c:v>
                </c:pt>
                <c:pt idx="17408">
                  <c:v>436.63060999999999</c:v>
                </c:pt>
                <c:pt idx="17409">
                  <c:v>436.77937100000003</c:v>
                </c:pt>
                <c:pt idx="17410">
                  <c:v>436.74033400000002</c:v>
                </c:pt>
                <c:pt idx="17411">
                  <c:v>436.98684200000002</c:v>
                </c:pt>
                <c:pt idx="17412">
                  <c:v>437.06186300000002</c:v>
                </c:pt>
                <c:pt idx="17413">
                  <c:v>437.00851</c:v>
                </c:pt>
                <c:pt idx="17414">
                  <c:v>436.91342300000002</c:v>
                </c:pt>
                <c:pt idx="17415">
                  <c:v>436.69299100000001</c:v>
                </c:pt>
                <c:pt idx="17416">
                  <c:v>437.12496199999998</c:v>
                </c:pt>
                <c:pt idx="17417">
                  <c:v>437.36744499999998</c:v>
                </c:pt>
                <c:pt idx="17418">
                  <c:v>437.29253299999999</c:v>
                </c:pt>
                <c:pt idx="17419">
                  <c:v>437.57577099999997</c:v>
                </c:pt>
                <c:pt idx="17420">
                  <c:v>437.493742</c:v>
                </c:pt>
                <c:pt idx="17421">
                  <c:v>437.315834</c:v>
                </c:pt>
                <c:pt idx="17422">
                  <c:v>437.31321700000001</c:v>
                </c:pt>
                <c:pt idx="17423">
                  <c:v>437.30110400000001</c:v>
                </c:pt>
                <c:pt idx="17424">
                  <c:v>437.326525</c:v>
                </c:pt>
                <c:pt idx="17425">
                  <c:v>436.96737400000001</c:v>
                </c:pt>
                <c:pt idx="17426">
                  <c:v>437.41520700000001</c:v>
                </c:pt>
                <c:pt idx="17427">
                  <c:v>437.44745799999998</c:v>
                </c:pt>
                <c:pt idx="17428">
                  <c:v>437.64892099999997</c:v>
                </c:pt>
                <c:pt idx="17429">
                  <c:v>437.88042200000001</c:v>
                </c:pt>
                <c:pt idx="17430">
                  <c:v>437.53767399999998</c:v>
                </c:pt>
                <c:pt idx="17431">
                  <c:v>437.82275199999998</c:v>
                </c:pt>
                <c:pt idx="17432">
                  <c:v>437.60301399999997</c:v>
                </c:pt>
                <c:pt idx="17433">
                  <c:v>437.73620899999997</c:v>
                </c:pt>
                <c:pt idx="17434">
                  <c:v>438.00909899999999</c:v>
                </c:pt>
                <c:pt idx="17435">
                  <c:v>437.70927599999999</c:v>
                </c:pt>
                <c:pt idx="17436">
                  <c:v>437.734938</c:v>
                </c:pt>
                <c:pt idx="17437">
                  <c:v>437.73906599999998</c:v>
                </c:pt>
                <c:pt idx="17438">
                  <c:v>437.74031600000001</c:v>
                </c:pt>
                <c:pt idx="17439">
                  <c:v>438.00269200000002</c:v>
                </c:pt>
                <c:pt idx="17440">
                  <c:v>437.95125999999999</c:v>
                </c:pt>
                <c:pt idx="17441">
                  <c:v>438.199792</c:v>
                </c:pt>
                <c:pt idx="17442">
                  <c:v>437.67162200000001</c:v>
                </c:pt>
                <c:pt idx="17443">
                  <c:v>437.50446599999998</c:v>
                </c:pt>
                <c:pt idx="17444">
                  <c:v>437.75302199999999</c:v>
                </c:pt>
                <c:pt idx="17445">
                  <c:v>438.01025700000002</c:v>
                </c:pt>
                <c:pt idx="17446">
                  <c:v>438.14706699999999</c:v>
                </c:pt>
                <c:pt idx="17447">
                  <c:v>437.741446</c:v>
                </c:pt>
                <c:pt idx="17448">
                  <c:v>437.90037000000001</c:v>
                </c:pt>
                <c:pt idx="17449">
                  <c:v>438.16440599999999</c:v>
                </c:pt>
                <c:pt idx="17450">
                  <c:v>438.24042800000001</c:v>
                </c:pt>
                <c:pt idx="17451">
                  <c:v>438.34954199999999</c:v>
                </c:pt>
                <c:pt idx="17452">
                  <c:v>438.23431499999998</c:v>
                </c:pt>
                <c:pt idx="17453">
                  <c:v>438.212536</c:v>
                </c:pt>
                <c:pt idx="17454">
                  <c:v>438.3227</c:v>
                </c:pt>
                <c:pt idx="17455">
                  <c:v>438.06286499999999</c:v>
                </c:pt>
                <c:pt idx="17456">
                  <c:v>438.448105</c:v>
                </c:pt>
                <c:pt idx="17457">
                  <c:v>437.97060800000003</c:v>
                </c:pt>
                <c:pt idx="17458">
                  <c:v>438.29684500000002</c:v>
                </c:pt>
                <c:pt idx="17459">
                  <c:v>438.16192899999999</c:v>
                </c:pt>
                <c:pt idx="17460">
                  <c:v>438.03428400000001</c:v>
                </c:pt>
                <c:pt idx="17461">
                  <c:v>438.03130599999997</c:v>
                </c:pt>
                <c:pt idx="17462">
                  <c:v>437.915299</c:v>
                </c:pt>
                <c:pt idx="17463">
                  <c:v>438.02866899999998</c:v>
                </c:pt>
                <c:pt idx="17464">
                  <c:v>438.180116</c:v>
                </c:pt>
                <c:pt idx="17465">
                  <c:v>438.35985199999999</c:v>
                </c:pt>
                <c:pt idx="17466">
                  <c:v>438.24843099999998</c:v>
                </c:pt>
                <c:pt idx="17467">
                  <c:v>438.04706499999998</c:v>
                </c:pt>
                <c:pt idx="17468">
                  <c:v>438.14938899999999</c:v>
                </c:pt>
                <c:pt idx="17469">
                  <c:v>438.08017599999999</c:v>
                </c:pt>
                <c:pt idx="17470">
                  <c:v>437.92815100000001</c:v>
                </c:pt>
                <c:pt idx="17471">
                  <c:v>438.36081300000001</c:v>
                </c:pt>
                <c:pt idx="17472">
                  <c:v>438.20625699999999</c:v>
                </c:pt>
                <c:pt idx="17473">
                  <c:v>438.40253799999999</c:v>
                </c:pt>
                <c:pt idx="17474">
                  <c:v>438.479354</c:v>
                </c:pt>
                <c:pt idx="17475">
                  <c:v>438.24573700000002</c:v>
                </c:pt>
                <c:pt idx="17476">
                  <c:v>438.71948900000001</c:v>
                </c:pt>
                <c:pt idx="17477">
                  <c:v>438.78028899999998</c:v>
                </c:pt>
                <c:pt idx="17478">
                  <c:v>438.30398200000002</c:v>
                </c:pt>
                <c:pt idx="17479">
                  <c:v>438.82824199999999</c:v>
                </c:pt>
                <c:pt idx="17480">
                  <c:v>438.63856500000003</c:v>
                </c:pt>
                <c:pt idx="17481">
                  <c:v>438.40795700000001</c:v>
                </c:pt>
                <c:pt idx="17482">
                  <c:v>438.62587100000002</c:v>
                </c:pt>
                <c:pt idx="17483">
                  <c:v>438.88592699999998</c:v>
                </c:pt>
                <c:pt idx="17484">
                  <c:v>438.83444100000003</c:v>
                </c:pt>
                <c:pt idx="17485">
                  <c:v>438.71519899999998</c:v>
                </c:pt>
                <c:pt idx="17486">
                  <c:v>438.94845400000003</c:v>
                </c:pt>
                <c:pt idx="17487">
                  <c:v>438.91236700000002</c:v>
                </c:pt>
                <c:pt idx="17488">
                  <c:v>438.66934900000001</c:v>
                </c:pt>
                <c:pt idx="17489">
                  <c:v>439.26920699999999</c:v>
                </c:pt>
                <c:pt idx="17490">
                  <c:v>439.29822999999999</c:v>
                </c:pt>
                <c:pt idx="17491">
                  <c:v>439.37390699999997</c:v>
                </c:pt>
                <c:pt idx="17492">
                  <c:v>438.88230399999998</c:v>
                </c:pt>
                <c:pt idx="17493">
                  <c:v>439.12164999999999</c:v>
                </c:pt>
                <c:pt idx="17494">
                  <c:v>439.14970499999998</c:v>
                </c:pt>
                <c:pt idx="17495">
                  <c:v>439.01815199999999</c:v>
                </c:pt>
                <c:pt idx="17496">
                  <c:v>439.11219999999997</c:v>
                </c:pt>
                <c:pt idx="17497">
                  <c:v>439.17456199999998</c:v>
                </c:pt>
                <c:pt idx="17498">
                  <c:v>439.200627</c:v>
                </c:pt>
                <c:pt idx="17499">
                  <c:v>439.414312</c:v>
                </c:pt>
                <c:pt idx="17500">
                  <c:v>439.18978700000002</c:v>
                </c:pt>
                <c:pt idx="17501">
                  <c:v>439.65782400000001</c:v>
                </c:pt>
                <c:pt idx="17502">
                  <c:v>439.287128</c:v>
                </c:pt>
                <c:pt idx="17503">
                  <c:v>439.38155599999999</c:v>
                </c:pt>
                <c:pt idx="17504">
                  <c:v>439.45451700000001</c:v>
                </c:pt>
                <c:pt idx="17505">
                  <c:v>439.021863</c:v>
                </c:pt>
                <c:pt idx="17506">
                  <c:v>439.43067000000002</c:v>
                </c:pt>
                <c:pt idx="17507">
                  <c:v>439.307883</c:v>
                </c:pt>
                <c:pt idx="17508">
                  <c:v>439.552797</c:v>
                </c:pt>
                <c:pt idx="17509">
                  <c:v>439.45856099999997</c:v>
                </c:pt>
                <c:pt idx="17510">
                  <c:v>439.13600200000002</c:v>
                </c:pt>
                <c:pt idx="17511">
                  <c:v>439.19746500000002</c:v>
                </c:pt>
                <c:pt idx="17512">
                  <c:v>439.47779700000001</c:v>
                </c:pt>
                <c:pt idx="17513">
                  <c:v>438.995161</c:v>
                </c:pt>
                <c:pt idx="17514">
                  <c:v>439.61300799999998</c:v>
                </c:pt>
                <c:pt idx="17515">
                  <c:v>439.37665399999997</c:v>
                </c:pt>
                <c:pt idx="17516">
                  <c:v>439.55084799999997</c:v>
                </c:pt>
                <c:pt idx="17517">
                  <c:v>439.39756599999998</c:v>
                </c:pt>
                <c:pt idx="17518">
                  <c:v>439.5154</c:v>
                </c:pt>
                <c:pt idx="17519">
                  <c:v>439.58067999999997</c:v>
                </c:pt>
                <c:pt idx="17520">
                  <c:v>439.31044300000002</c:v>
                </c:pt>
                <c:pt idx="17521">
                  <c:v>439.55256100000003</c:v>
                </c:pt>
                <c:pt idx="17522">
                  <c:v>439.74922400000003</c:v>
                </c:pt>
                <c:pt idx="17523">
                  <c:v>439.58325600000001</c:v>
                </c:pt>
                <c:pt idx="17524">
                  <c:v>439.98828700000001</c:v>
                </c:pt>
                <c:pt idx="17525">
                  <c:v>439.62507099999999</c:v>
                </c:pt>
                <c:pt idx="17526">
                  <c:v>439.76236</c:v>
                </c:pt>
                <c:pt idx="17527">
                  <c:v>439.535077</c:v>
                </c:pt>
                <c:pt idx="17528">
                  <c:v>439.51434899999998</c:v>
                </c:pt>
                <c:pt idx="17529">
                  <c:v>439.792798</c:v>
                </c:pt>
                <c:pt idx="17530">
                  <c:v>439.51347399999997</c:v>
                </c:pt>
                <c:pt idx="17531">
                  <c:v>439.90377999999998</c:v>
                </c:pt>
                <c:pt idx="17532">
                  <c:v>440.25603999999998</c:v>
                </c:pt>
                <c:pt idx="17533">
                  <c:v>439.93818299999998</c:v>
                </c:pt>
                <c:pt idx="17534">
                  <c:v>439.87705699999998</c:v>
                </c:pt>
                <c:pt idx="17535">
                  <c:v>439.75928199999998</c:v>
                </c:pt>
                <c:pt idx="17536">
                  <c:v>439.84135700000002</c:v>
                </c:pt>
                <c:pt idx="17537">
                  <c:v>440.23885999999999</c:v>
                </c:pt>
                <c:pt idx="17538">
                  <c:v>440.004143</c:v>
                </c:pt>
                <c:pt idx="17539">
                  <c:v>439.96961599999997</c:v>
                </c:pt>
                <c:pt idx="17540">
                  <c:v>439.89440100000002</c:v>
                </c:pt>
                <c:pt idx="17541">
                  <c:v>440.02188899999999</c:v>
                </c:pt>
                <c:pt idx="17542">
                  <c:v>440.13434599999999</c:v>
                </c:pt>
                <c:pt idx="17543">
                  <c:v>440.11643500000002</c:v>
                </c:pt>
                <c:pt idx="17544">
                  <c:v>440.563378</c:v>
                </c:pt>
                <c:pt idx="17545">
                  <c:v>440.47455600000001</c:v>
                </c:pt>
                <c:pt idx="17546">
                  <c:v>441.03648500000003</c:v>
                </c:pt>
                <c:pt idx="17547">
                  <c:v>440.82170200000002</c:v>
                </c:pt>
                <c:pt idx="17548">
                  <c:v>440.51468999999997</c:v>
                </c:pt>
                <c:pt idx="17549">
                  <c:v>441.010175</c:v>
                </c:pt>
                <c:pt idx="17550">
                  <c:v>440.59493400000002</c:v>
                </c:pt>
                <c:pt idx="17551">
                  <c:v>440.75571400000001</c:v>
                </c:pt>
                <c:pt idx="17552">
                  <c:v>440.53272299999998</c:v>
                </c:pt>
                <c:pt idx="17553">
                  <c:v>440.45044300000001</c:v>
                </c:pt>
                <c:pt idx="17554">
                  <c:v>440.70376700000003</c:v>
                </c:pt>
                <c:pt idx="17555">
                  <c:v>440.42081400000001</c:v>
                </c:pt>
                <c:pt idx="17556">
                  <c:v>440.82281899999998</c:v>
                </c:pt>
                <c:pt idx="17557">
                  <c:v>440.594808</c:v>
                </c:pt>
                <c:pt idx="17558">
                  <c:v>440.86069300000003</c:v>
                </c:pt>
                <c:pt idx="17559">
                  <c:v>440.98897899999997</c:v>
                </c:pt>
                <c:pt idx="17560">
                  <c:v>441.01470999999998</c:v>
                </c:pt>
                <c:pt idx="17561">
                  <c:v>440.83536900000001</c:v>
                </c:pt>
                <c:pt idx="17562">
                  <c:v>440.62618199999997</c:v>
                </c:pt>
                <c:pt idx="17563">
                  <c:v>440.64698499999997</c:v>
                </c:pt>
                <c:pt idx="17564">
                  <c:v>440.87152900000001</c:v>
                </c:pt>
                <c:pt idx="17565">
                  <c:v>440.31337000000002</c:v>
                </c:pt>
                <c:pt idx="17566">
                  <c:v>440.73850199999998</c:v>
                </c:pt>
                <c:pt idx="17567">
                  <c:v>440.644341</c:v>
                </c:pt>
                <c:pt idx="17568">
                  <c:v>440.59090600000002</c:v>
                </c:pt>
                <c:pt idx="17569">
                  <c:v>441.04011800000001</c:v>
                </c:pt>
                <c:pt idx="17570">
                  <c:v>440.78903700000001</c:v>
                </c:pt>
                <c:pt idx="17571">
                  <c:v>440.96262899999999</c:v>
                </c:pt>
                <c:pt idx="17572">
                  <c:v>440.88405899999998</c:v>
                </c:pt>
                <c:pt idx="17573">
                  <c:v>440.72092700000002</c:v>
                </c:pt>
                <c:pt idx="17574">
                  <c:v>440.89099199999998</c:v>
                </c:pt>
                <c:pt idx="17575">
                  <c:v>441.04421500000001</c:v>
                </c:pt>
                <c:pt idx="17576">
                  <c:v>441.21947899999998</c:v>
                </c:pt>
                <c:pt idx="17577">
                  <c:v>440.83862099999999</c:v>
                </c:pt>
                <c:pt idx="17578">
                  <c:v>440.91605499999997</c:v>
                </c:pt>
                <c:pt idx="17579">
                  <c:v>441.01200499999999</c:v>
                </c:pt>
                <c:pt idx="17580">
                  <c:v>441.00126899999998</c:v>
                </c:pt>
                <c:pt idx="17581">
                  <c:v>441.23753299999998</c:v>
                </c:pt>
                <c:pt idx="17582">
                  <c:v>441.24908299999998</c:v>
                </c:pt>
                <c:pt idx="17583">
                  <c:v>440.87753099999998</c:v>
                </c:pt>
                <c:pt idx="17584">
                  <c:v>441.187185</c:v>
                </c:pt>
                <c:pt idx="17585">
                  <c:v>441.14912299999997</c:v>
                </c:pt>
                <c:pt idx="17586">
                  <c:v>441.02035899999998</c:v>
                </c:pt>
                <c:pt idx="17587">
                  <c:v>441.06961000000001</c:v>
                </c:pt>
                <c:pt idx="17588">
                  <c:v>441.47454699999997</c:v>
                </c:pt>
                <c:pt idx="17589">
                  <c:v>441.62192099999999</c:v>
                </c:pt>
                <c:pt idx="17590">
                  <c:v>441.05783500000001</c:v>
                </c:pt>
                <c:pt idx="17591">
                  <c:v>441.289717</c:v>
                </c:pt>
                <c:pt idx="17592">
                  <c:v>441.29797500000001</c:v>
                </c:pt>
                <c:pt idx="17593">
                  <c:v>441.46288299999998</c:v>
                </c:pt>
                <c:pt idx="17594">
                  <c:v>441.38261299999999</c:v>
                </c:pt>
                <c:pt idx="17595">
                  <c:v>441.48292700000002</c:v>
                </c:pt>
                <c:pt idx="17596">
                  <c:v>441.73996399999999</c:v>
                </c:pt>
                <c:pt idx="17597">
                  <c:v>441.74095</c:v>
                </c:pt>
                <c:pt idx="17598">
                  <c:v>441.68041099999999</c:v>
                </c:pt>
                <c:pt idx="17599">
                  <c:v>442.03617300000002</c:v>
                </c:pt>
                <c:pt idx="17600">
                  <c:v>441.422909</c:v>
                </c:pt>
                <c:pt idx="17601">
                  <c:v>441.821775</c:v>
                </c:pt>
                <c:pt idx="17602">
                  <c:v>441.81015300000001</c:v>
                </c:pt>
                <c:pt idx="17603">
                  <c:v>441.631595</c:v>
                </c:pt>
                <c:pt idx="17604">
                  <c:v>441.87926499999998</c:v>
                </c:pt>
                <c:pt idx="17605">
                  <c:v>441.60342500000002</c:v>
                </c:pt>
                <c:pt idx="17606">
                  <c:v>441.91872100000001</c:v>
                </c:pt>
                <c:pt idx="17607">
                  <c:v>441.74539700000003</c:v>
                </c:pt>
                <c:pt idx="17608">
                  <c:v>442.05587000000003</c:v>
                </c:pt>
                <c:pt idx="17609">
                  <c:v>442.293634</c:v>
                </c:pt>
                <c:pt idx="17610">
                  <c:v>442.00399599999997</c:v>
                </c:pt>
                <c:pt idx="17611">
                  <c:v>441.976831</c:v>
                </c:pt>
                <c:pt idx="17612">
                  <c:v>442.13386700000001</c:v>
                </c:pt>
                <c:pt idx="17613">
                  <c:v>442.00891200000001</c:v>
                </c:pt>
                <c:pt idx="17614">
                  <c:v>442.15745600000002</c:v>
                </c:pt>
                <c:pt idx="17615">
                  <c:v>442.21155099999999</c:v>
                </c:pt>
                <c:pt idx="17616">
                  <c:v>442.37178599999999</c:v>
                </c:pt>
                <c:pt idx="17617">
                  <c:v>442.26576499999999</c:v>
                </c:pt>
                <c:pt idx="17618">
                  <c:v>442.223477</c:v>
                </c:pt>
                <c:pt idx="17619">
                  <c:v>442.21340099999998</c:v>
                </c:pt>
                <c:pt idx="17620">
                  <c:v>442.07836099999997</c:v>
                </c:pt>
                <c:pt idx="17621">
                  <c:v>442.22627999999997</c:v>
                </c:pt>
                <c:pt idx="17622">
                  <c:v>442.25345399999998</c:v>
                </c:pt>
                <c:pt idx="17623">
                  <c:v>442.13777599999997</c:v>
                </c:pt>
                <c:pt idx="17624">
                  <c:v>442.36415199999999</c:v>
                </c:pt>
                <c:pt idx="17625">
                  <c:v>442.21235100000001</c:v>
                </c:pt>
                <c:pt idx="17626">
                  <c:v>442.29314199999999</c:v>
                </c:pt>
                <c:pt idx="17627">
                  <c:v>442.543858</c:v>
                </c:pt>
                <c:pt idx="17628">
                  <c:v>442.47515499999997</c:v>
                </c:pt>
                <c:pt idx="17629">
                  <c:v>442.54412300000001</c:v>
                </c:pt>
                <c:pt idx="17630">
                  <c:v>442.49569500000001</c:v>
                </c:pt>
                <c:pt idx="17631">
                  <c:v>442.76962200000003</c:v>
                </c:pt>
                <c:pt idx="17632">
                  <c:v>442.63367799999997</c:v>
                </c:pt>
                <c:pt idx="17633">
                  <c:v>442.15929699999998</c:v>
                </c:pt>
                <c:pt idx="17634">
                  <c:v>442.86976900000002</c:v>
                </c:pt>
                <c:pt idx="17635">
                  <c:v>442.47688399999998</c:v>
                </c:pt>
                <c:pt idx="17636">
                  <c:v>442.50255399999998</c:v>
                </c:pt>
                <c:pt idx="17637">
                  <c:v>442.77923299999998</c:v>
                </c:pt>
                <c:pt idx="17638">
                  <c:v>442.38831599999997</c:v>
                </c:pt>
                <c:pt idx="17639">
                  <c:v>442.850595</c:v>
                </c:pt>
                <c:pt idx="17640">
                  <c:v>442.66736900000001</c:v>
                </c:pt>
                <c:pt idx="17641">
                  <c:v>442.986559</c:v>
                </c:pt>
                <c:pt idx="17642">
                  <c:v>442.614195</c:v>
                </c:pt>
                <c:pt idx="17643">
                  <c:v>442.243537</c:v>
                </c:pt>
                <c:pt idx="17644">
                  <c:v>442.69721900000002</c:v>
                </c:pt>
                <c:pt idx="17645">
                  <c:v>442.46594599999997</c:v>
                </c:pt>
                <c:pt idx="17646">
                  <c:v>442.67991000000001</c:v>
                </c:pt>
                <c:pt idx="17647">
                  <c:v>443.06874699999997</c:v>
                </c:pt>
                <c:pt idx="17648">
                  <c:v>442.713661</c:v>
                </c:pt>
                <c:pt idx="17649">
                  <c:v>442.93471699999998</c:v>
                </c:pt>
                <c:pt idx="17650">
                  <c:v>442.68406900000002</c:v>
                </c:pt>
                <c:pt idx="17651">
                  <c:v>442.83013699999998</c:v>
                </c:pt>
                <c:pt idx="17652">
                  <c:v>443.185024</c:v>
                </c:pt>
                <c:pt idx="17653">
                  <c:v>443.15061600000001</c:v>
                </c:pt>
                <c:pt idx="17654">
                  <c:v>443.35704700000002</c:v>
                </c:pt>
                <c:pt idx="17655">
                  <c:v>442.78488299999998</c:v>
                </c:pt>
                <c:pt idx="17656">
                  <c:v>443.05214799999999</c:v>
                </c:pt>
                <c:pt idx="17657">
                  <c:v>443.39129800000001</c:v>
                </c:pt>
                <c:pt idx="17658">
                  <c:v>443.25520999999998</c:v>
                </c:pt>
                <c:pt idx="17659">
                  <c:v>443.200895</c:v>
                </c:pt>
                <c:pt idx="17660">
                  <c:v>443.26349199999999</c:v>
                </c:pt>
                <c:pt idx="17661">
                  <c:v>443.517</c:v>
                </c:pt>
                <c:pt idx="17662">
                  <c:v>443.16067700000002</c:v>
                </c:pt>
                <c:pt idx="17663">
                  <c:v>443.42676799999998</c:v>
                </c:pt>
                <c:pt idx="17664">
                  <c:v>443.68164300000001</c:v>
                </c:pt>
                <c:pt idx="17665">
                  <c:v>443.311217</c:v>
                </c:pt>
                <c:pt idx="17666">
                  <c:v>442.967129</c:v>
                </c:pt>
                <c:pt idx="17667">
                  <c:v>443.254887</c:v>
                </c:pt>
                <c:pt idx="17668">
                  <c:v>443.22215399999999</c:v>
                </c:pt>
                <c:pt idx="17669">
                  <c:v>443.67768799999999</c:v>
                </c:pt>
                <c:pt idx="17670">
                  <c:v>443.32231300000001</c:v>
                </c:pt>
                <c:pt idx="17671">
                  <c:v>443.35149999999999</c:v>
                </c:pt>
                <c:pt idx="17672">
                  <c:v>443.59387299999997</c:v>
                </c:pt>
                <c:pt idx="17673">
                  <c:v>443.46887299999997</c:v>
                </c:pt>
                <c:pt idx="17674">
                  <c:v>443.47821699999997</c:v>
                </c:pt>
                <c:pt idx="17675">
                  <c:v>443.69235400000002</c:v>
                </c:pt>
                <c:pt idx="17676">
                  <c:v>443.635941</c:v>
                </c:pt>
                <c:pt idx="17677">
                  <c:v>443.49744299999998</c:v>
                </c:pt>
                <c:pt idx="17678">
                  <c:v>443.57460900000001</c:v>
                </c:pt>
                <c:pt idx="17679">
                  <c:v>443.56934699999999</c:v>
                </c:pt>
                <c:pt idx="17680">
                  <c:v>443.67819800000001</c:v>
                </c:pt>
                <c:pt idx="17681">
                  <c:v>444.06909300000001</c:v>
                </c:pt>
                <c:pt idx="17682">
                  <c:v>443.73653899999999</c:v>
                </c:pt>
                <c:pt idx="17683">
                  <c:v>443.98448100000002</c:v>
                </c:pt>
                <c:pt idx="17684">
                  <c:v>443.87178899999998</c:v>
                </c:pt>
                <c:pt idx="17685">
                  <c:v>444.09878400000002</c:v>
                </c:pt>
                <c:pt idx="17686">
                  <c:v>444.09858500000001</c:v>
                </c:pt>
                <c:pt idx="17687">
                  <c:v>444.26703300000003</c:v>
                </c:pt>
                <c:pt idx="17688">
                  <c:v>443.90988399999998</c:v>
                </c:pt>
                <c:pt idx="17689">
                  <c:v>443.75515300000001</c:v>
                </c:pt>
                <c:pt idx="17690">
                  <c:v>443.78918299999998</c:v>
                </c:pt>
                <c:pt idx="17691">
                  <c:v>443.664604</c:v>
                </c:pt>
                <c:pt idx="17692">
                  <c:v>444.38206100000002</c:v>
                </c:pt>
                <c:pt idx="17693">
                  <c:v>444.21143499999999</c:v>
                </c:pt>
                <c:pt idx="17694">
                  <c:v>444.26577900000001</c:v>
                </c:pt>
                <c:pt idx="17695">
                  <c:v>444.42333600000001</c:v>
                </c:pt>
                <c:pt idx="17696">
                  <c:v>444.26493900000003</c:v>
                </c:pt>
                <c:pt idx="17697">
                  <c:v>444.51948399999998</c:v>
                </c:pt>
                <c:pt idx="17698">
                  <c:v>443.97112399999997</c:v>
                </c:pt>
                <c:pt idx="17699">
                  <c:v>444.28314699999999</c:v>
                </c:pt>
                <c:pt idx="17700">
                  <c:v>444.25750399999998</c:v>
                </c:pt>
                <c:pt idx="17701">
                  <c:v>444.05154700000003</c:v>
                </c:pt>
                <c:pt idx="17702">
                  <c:v>444.48542800000001</c:v>
                </c:pt>
                <c:pt idx="17703">
                  <c:v>444.39404999999999</c:v>
                </c:pt>
                <c:pt idx="17704">
                  <c:v>444.84291999999999</c:v>
                </c:pt>
                <c:pt idx="17705">
                  <c:v>444.70396799999997</c:v>
                </c:pt>
                <c:pt idx="17706">
                  <c:v>444.42709300000001</c:v>
                </c:pt>
                <c:pt idx="17707">
                  <c:v>444.830715</c:v>
                </c:pt>
                <c:pt idx="17708">
                  <c:v>444.41587500000003</c:v>
                </c:pt>
                <c:pt idx="17709">
                  <c:v>444.65150299999999</c:v>
                </c:pt>
                <c:pt idx="17710">
                  <c:v>444.41684400000003</c:v>
                </c:pt>
                <c:pt idx="17711">
                  <c:v>444.40213199999999</c:v>
                </c:pt>
                <c:pt idx="17712">
                  <c:v>444.59066799999999</c:v>
                </c:pt>
                <c:pt idx="17713">
                  <c:v>444.33357699999999</c:v>
                </c:pt>
                <c:pt idx="17714">
                  <c:v>444.97841199999999</c:v>
                </c:pt>
                <c:pt idx="17715">
                  <c:v>444.69401399999998</c:v>
                </c:pt>
                <c:pt idx="17716">
                  <c:v>444.69703500000003</c:v>
                </c:pt>
                <c:pt idx="17717">
                  <c:v>444.62061399999999</c:v>
                </c:pt>
                <c:pt idx="17718">
                  <c:v>444.515536</c:v>
                </c:pt>
                <c:pt idx="17719">
                  <c:v>444.59713399999998</c:v>
                </c:pt>
                <c:pt idx="17720">
                  <c:v>444.811823</c:v>
                </c:pt>
                <c:pt idx="17721">
                  <c:v>444.77042899999998</c:v>
                </c:pt>
                <c:pt idx="17722">
                  <c:v>444.67051500000002</c:v>
                </c:pt>
                <c:pt idx="17723">
                  <c:v>444.56517200000002</c:v>
                </c:pt>
                <c:pt idx="17724">
                  <c:v>444.68380500000001</c:v>
                </c:pt>
                <c:pt idx="17725">
                  <c:v>444.62467099999998</c:v>
                </c:pt>
                <c:pt idx="17726">
                  <c:v>444.04433899999998</c:v>
                </c:pt>
                <c:pt idx="17727">
                  <c:v>444.84313400000002</c:v>
                </c:pt>
                <c:pt idx="17728">
                  <c:v>444.45201700000001</c:v>
                </c:pt>
                <c:pt idx="17729">
                  <c:v>444.989664</c:v>
                </c:pt>
                <c:pt idx="17730">
                  <c:v>444.710939</c:v>
                </c:pt>
                <c:pt idx="17731">
                  <c:v>444.68582700000002</c:v>
                </c:pt>
                <c:pt idx="17732">
                  <c:v>444.744283</c:v>
                </c:pt>
                <c:pt idx="17733">
                  <c:v>444.57130100000001</c:v>
                </c:pt>
                <c:pt idx="17734">
                  <c:v>445.04753699999998</c:v>
                </c:pt>
                <c:pt idx="17735">
                  <c:v>445.113043</c:v>
                </c:pt>
                <c:pt idx="17736">
                  <c:v>444.880605</c:v>
                </c:pt>
                <c:pt idx="17737">
                  <c:v>445.05479300000002</c:v>
                </c:pt>
                <c:pt idx="17738">
                  <c:v>444.863944</c:v>
                </c:pt>
                <c:pt idx="17739">
                  <c:v>444.99408899999997</c:v>
                </c:pt>
                <c:pt idx="17740">
                  <c:v>444.83828299999999</c:v>
                </c:pt>
                <c:pt idx="17741">
                  <c:v>444.95977900000003</c:v>
                </c:pt>
                <c:pt idx="17742">
                  <c:v>445.10690599999998</c:v>
                </c:pt>
                <c:pt idx="17743">
                  <c:v>445.08363000000003</c:v>
                </c:pt>
                <c:pt idx="17744">
                  <c:v>445.12177300000002</c:v>
                </c:pt>
                <c:pt idx="17745">
                  <c:v>445.13745699999998</c:v>
                </c:pt>
                <c:pt idx="17746">
                  <c:v>445.18708299999997</c:v>
                </c:pt>
                <c:pt idx="17747">
                  <c:v>445.58437600000002</c:v>
                </c:pt>
                <c:pt idx="17748">
                  <c:v>445.17699900000002</c:v>
                </c:pt>
                <c:pt idx="17749">
                  <c:v>445.26962700000001</c:v>
                </c:pt>
                <c:pt idx="17750">
                  <c:v>445.42488100000003</c:v>
                </c:pt>
                <c:pt idx="17751">
                  <c:v>445.25203599999998</c:v>
                </c:pt>
                <c:pt idx="17752">
                  <c:v>445.63087999999999</c:v>
                </c:pt>
                <c:pt idx="17753">
                  <c:v>445.27697899999998</c:v>
                </c:pt>
                <c:pt idx="17754">
                  <c:v>445.795953</c:v>
                </c:pt>
                <c:pt idx="17755">
                  <c:v>445.56756000000001</c:v>
                </c:pt>
                <c:pt idx="17756">
                  <c:v>445.47830399999998</c:v>
                </c:pt>
                <c:pt idx="17757">
                  <c:v>445.57329199999998</c:v>
                </c:pt>
                <c:pt idx="17758">
                  <c:v>445.48643600000003</c:v>
                </c:pt>
                <c:pt idx="17759">
                  <c:v>445.69854400000003</c:v>
                </c:pt>
                <c:pt idx="17760">
                  <c:v>445.51641799999999</c:v>
                </c:pt>
                <c:pt idx="17761">
                  <c:v>445.50226700000002</c:v>
                </c:pt>
                <c:pt idx="17762">
                  <c:v>445.876397</c:v>
                </c:pt>
                <c:pt idx="17763">
                  <c:v>445.53679899999997</c:v>
                </c:pt>
                <c:pt idx="17764">
                  <c:v>445.873831</c:v>
                </c:pt>
                <c:pt idx="17765">
                  <c:v>445.79378000000003</c:v>
                </c:pt>
                <c:pt idx="17766">
                  <c:v>445.53357599999998</c:v>
                </c:pt>
                <c:pt idx="17767">
                  <c:v>445.88739700000002</c:v>
                </c:pt>
                <c:pt idx="17768">
                  <c:v>446.09741100000002</c:v>
                </c:pt>
                <c:pt idx="17769">
                  <c:v>446.11209500000001</c:v>
                </c:pt>
                <c:pt idx="17770">
                  <c:v>445.66662400000001</c:v>
                </c:pt>
                <c:pt idx="17771">
                  <c:v>445.55316699999997</c:v>
                </c:pt>
                <c:pt idx="17772">
                  <c:v>446.060067</c:v>
                </c:pt>
                <c:pt idx="17773">
                  <c:v>445.95844599999998</c:v>
                </c:pt>
                <c:pt idx="17774">
                  <c:v>446.13284499999997</c:v>
                </c:pt>
                <c:pt idx="17775">
                  <c:v>446.435833</c:v>
                </c:pt>
                <c:pt idx="17776">
                  <c:v>446.09984400000002</c:v>
                </c:pt>
                <c:pt idx="17777">
                  <c:v>446.38881900000001</c:v>
                </c:pt>
                <c:pt idx="17778">
                  <c:v>446.30182200000002</c:v>
                </c:pt>
                <c:pt idx="17779">
                  <c:v>445.99188800000002</c:v>
                </c:pt>
                <c:pt idx="17780">
                  <c:v>445.88334200000003</c:v>
                </c:pt>
                <c:pt idx="17781">
                  <c:v>446.27857</c:v>
                </c:pt>
                <c:pt idx="17782">
                  <c:v>446.14097299999997</c:v>
                </c:pt>
                <c:pt idx="17783">
                  <c:v>446.08677</c:v>
                </c:pt>
                <c:pt idx="17784">
                  <c:v>446.082269</c:v>
                </c:pt>
                <c:pt idx="17785">
                  <c:v>446.08541400000001</c:v>
                </c:pt>
                <c:pt idx="17786">
                  <c:v>445.87712399999998</c:v>
                </c:pt>
                <c:pt idx="17787">
                  <c:v>446.36895399999997</c:v>
                </c:pt>
                <c:pt idx="17788">
                  <c:v>446.27249999999998</c:v>
                </c:pt>
                <c:pt idx="17789">
                  <c:v>446.485071</c:v>
                </c:pt>
                <c:pt idx="17790">
                  <c:v>446.19943699999999</c:v>
                </c:pt>
                <c:pt idx="17791">
                  <c:v>446.46331700000002</c:v>
                </c:pt>
                <c:pt idx="17792">
                  <c:v>446.51540599999998</c:v>
                </c:pt>
                <c:pt idx="17793">
                  <c:v>446.56318900000002</c:v>
                </c:pt>
                <c:pt idx="17794">
                  <c:v>446.59904299999999</c:v>
                </c:pt>
                <c:pt idx="17795">
                  <c:v>446.70114599999999</c:v>
                </c:pt>
                <c:pt idx="17796">
                  <c:v>446.77552600000001</c:v>
                </c:pt>
                <c:pt idx="17797">
                  <c:v>447.06023900000002</c:v>
                </c:pt>
                <c:pt idx="17798">
                  <c:v>446.67509899999999</c:v>
                </c:pt>
                <c:pt idx="17799">
                  <c:v>446.88105300000001</c:v>
                </c:pt>
                <c:pt idx="17800">
                  <c:v>446.68447900000001</c:v>
                </c:pt>
                <c:pt idx="17801">
                  <c:v>446.52018399999997</c:v>
                </c:pt>
                <c:pt idx="17802">
                  <c:v>446.941866</c:v>
                </c:pt>
                <c:pt idx="17803">
                  <c:v>446.67997400000002</c:v>
                </c:pt>
                <c:pt idx="17804">
                  <c:v>446.68623600000001</c:v>
                </c:pt>
                <c:pt idx="17805">
                  <c:v>446.58743500000003</c:v>
                </c:pt>
                <c:pt idx="17806">
                  <c:v>447.10978999999998</c:v>
                </c:pt>
                <c:pt idx="17807">
                  <c:v>446.87799999999999</c:v>
                </c:pt>
                <c:pt idx="17808">
                  <c:v>446.709768</c:v>
                </c:pt>
                <c:pt idx="17809">
                  <c:v>447.13802500000003</c:v>
                </c:pt>
                <c:pt idx="17810">
                  <c:v>446.82714299999998</c:v>
                </c:pt>
                <c:pt idx="17811">
                  <c:v>447.389903</c:v>
                </c:pt>
                <c:pt idx="17812">
                  <c:v>447.305273</c:v>
                </c:pt>
                <c:pt idx="17813">
                  <c:v>447.22285299999999</c:v>
                </c:pt>
                <c:pt idx="17814">
                  <c:v>447.04477600000001</c:v>
                </c:pt>
                <c:pt idx="17815">
                  <c:v>447.71891699999998</c:v>
                </c:pt>
                <c:pt idx="17816">
                  <c:v>447.65919100000002</c:v>
                </c:pt>
                <c:pt idx="17817">
                  <c:v>447.95145600000001</c:v>
                </c:pt>
                <c:pt idx="17818">
                  <c:v>447.66060299999998</c:v>
                </c:pt>
                <c:pt idx="17819">
                  <c:v>447.480479</c:v>
                </c:pt>
                <c:pt idx="17820">
                  <c:v>447.30441200000001</c:v>
                </c:pt>
                <c:pt idx="17821">
                  <c:v>447.226246</c:v>
                </c:pt>
                <c:pt idx="17822">
                  <c:v>447.62073600000002</c:v>
                </c:pt>
                <c:pt idx="17823">
                  <c:v>447.351833</c:v>
                </c:pt>
                <c:pt idx="17824">
                  <c:v>447.475551</c:v>
                </c:pt>
                <c:pt idx="17825">
                  <c:v>447.63592299999999</c:v>
                </c:pt>
                <c:pt idx="17826">
                  <c:v>447.44779499999999</c:v>
                </c:pt>
                <c:pt idx="17827">
                  <c:v>447.52712400000001</c:v>
                </c:pt>
                <c:pt idx="17828">
                  <c:v>447.11749400000002</c:v>
                </c:pt>
                <c:pt idx="17829">
                  <c:v>447.43072899999999</c:v>
                </c:pt>
                <c:pt idx="17830">
                  <c:v>447.56543699999997</c:v>
                </c:pt>
                <c:pt idx="17831">
                  <c:v>447.22045800000001</c:v>
                </c:pt>
                <c:pt idx="17832">
                  <c:v>447.09822000000003</c:v>
                </c:pt>
                <c:pt idx="17833">
                  <c:v>447.17581200000001</c:v>
                </c:pt>
                <c:pt idx="17834">
                  <c:v>447.54330900000002</c:v>
                </c:pt>
                <c:pt idx="17835">
                  <c:v>447.329162</c:v>
                </c:pt>
                <c:pt idx="17836">
                  <c:v>447.43489699999998</c:v>
                </c:pt>
                <c:pt idx="17837">
                  <c:v>447.685293</c:v>
                </c:pt>
                <c:pt idx="17838">
                  <c:v>447.57542799999999</c:v>
                </c:pt>
                <c:pt idx="17839">
                  <c:v>447.73027200000001</c:v>
                </c:pt>
                <c:pt idx="17840">
                  <c:v>448.02918799999998</c:v>
                </c:pt>
                <c:pt idx="17841">
                  <c:v>447.84313800000001</c:v>
                </c:pt>
                <c:pt idx="17842">
                  <c:v>447.81581899999998</c:v>
                </c:pt>
                <c:pt idx="17843">
                  <c:v>447.90427899999997</c:v>
                </c:pt>
                <c:pt idx="17844">
                  <c:v>447.80853100000002</c:v>
                </c:pt>
                <c:pt idx="17845">
                  <c:v>447.62830000000002</c:v>
                </c:pt>
                <c:pt idx="17846">
                  <c:v>447.533322</c:v>
                </c:pt>
                <c:pt idx="17847">
                  <c:v>447.81511999999998</c:v>
                </c:pt>
                <c:pt idx="17848">
                  <c:v>447.59373399999998</c:v>
                </c:pt>
                <c:pt idx="17849">
                  <c:v>447.79848700000002</c:v>
                </c:pt>
                <c:pt idx="17850">
                  <c:v>447.85886799999997</c:v>
                </c:pt>
                <c:pt idx="17851">
                  <c:v>448.09339799999998</c:v>
                </c:pt>
                <c:pt idx="17852">
                  <c:v>447.91116</c:v>
                </c:pt>
                <c:pt idx="17853">
                  <c:v>448.16006499999997</c:v>
                </c:pt>
                <c:pt idx="17854">
                  <c:v>448.180183</c:v>
                </c:pt>
                <c:pt idx="17855">
                  <c:v>448.07131700000002</c:v>
                </c:pt>
                <c:pt idx="17856">
                  <c:v>447.961567</c:v>
                </c:pt>
                <c:pt idx="17857">
                  <c:v>447.942813</c:v>
                </c:pt>
                <c:pt idx="17858">
                  <c:v>447.74391400000002</c:v>
                </c:pt>
                <c:pt idx="17859">
                  <c:v>447.93218000000002</c:v>
                </c:pt>
                <c:pt idx="17860">
                  <c:v>447.97712899999999</c:v>
                </c:pt>
                <c:pt idx="17861">
                  <c:v>448.03276699999998</c:v>
                </c:pt>
                <c:pt idx="17862">
                  <c:v>448.56657899999999</c:v>
                </c:pt>
                <c:pt idx="17863">
                  <c:v>448.19881299999997</c:v>
                </c:pt>
                <c:pt idx="17864">
                  <c:v>448.310948</c:v>
                </c:pt>
                <c:pt idx="17865">
                  <c:v>448.51866100000001</c:v>
                </c:pt>
                <c:pt idx="17866">
                  <c:v>448.21741400000002</c:v>
                </c:pt>
                <c:pt idx="17867">
                  <c:v>448.676805</c:v>
                </c:pt>
                <c:pt idx="17868">
                  <c:v>448.049013</c:v>
                </c:pt>
                <c:pt idx="17869">
                  <c:v>448.36022500000001</c:v>
                </c:pt>
                <c:pt idx="17870">
                  <c:v>448.47674499999999</c:v>
                </c:pt>
                <c:pt idx="17871">
                  <c:v>448.36771099999999</c:v>
                </c:pt>
                <c:pt idx="17872">
                  <c:v>448.496713</c:v>
                </c:pt>
                <c:pt idx="17873">
                  <c:v>448.60854499999999</c:v>
                </c:pt>
                <c:pt idx="17874">
                  <c:v>448.72370100000001</c:v>
                </c:pt>
                <c:pt idx="17875">
                  <c:v>448.74981700000001</c:v>
                </c:pt>
                <c:pt idx="17876">
                  <c:v>448.88207399999999</c:v>
                </c:pt>
                <c:pt idx="17877">
                  <c:v>449.13840399999998</c:v>
                </c:pt>
                <c:pt idx="17878">
                  <c:v>448.879501</c:v>
                </c:pt>
                <c:pt idx="17879">
                  <c:v>448.90033699999998</c:v>
                </c:pt>
                <c:pt idx="17880">
                  <c:v>448.679395</c:v>
                </c:pt>
                <c:pt idx="17881">
                  <c:v>448.66119900000001</c:v>
                </c:pt>
                <c:pt idx="17882">
                  <c:v>448.74378000000002</c:v>
                </c:pt>
                <c:pt idx="17883">
                  <c:v>448.554058</c:v>
                </c:pt>
                <c:pt idx="17884">
                  <c:v>448.86761000000001</c:v>
                </c:pt>
                <c:pt idx="17885">
                  <c:v>448.65541000000002</c:v>
                </c:pt>
                <c:pt idx="17886">
                  <c:v>448.63771600000001</c:v>
                </c:pt>
                <c:pt idx="17887">
                  <c:v>448.91202500000003</c:v>
                </c:pt>
                <c:pt idx="17888">
                  <c:v>448.529966</c:v>
                </c:pt>
                <c:pt idx="17889">
                  <c:v>448.80932300000001</c:v>
                </c:pt>
                <c:pt idx="17890">
                  <c:v>448.91259300000002</c:v>
                </c:pt>
                <c:pt idx="17891">
                  <c:v>448.83505400000001</c:v>
                </c:pt>
                <c:pt idx="17892">
                  <c:v>449.200579</c:v>
                </c:pt>
                <c:pt idx="17893">
                  <c:v>449.05198100000001</c:v>
                </c:pt>
                <c:pt idx="17894">
                  <c:v>449.29167699999999</c:v>
                </c:pt>
                <c:pt idx="17895">
                  <c:v>449.03898299999997</c:v>
                </c:pt>
                <c:pt idx="17896">
                  <c:v>448.629571</c:v>
                </c:pt>
                <c:pt idx="17897">
                  <c:v>448.86670299999997</c:v>
                </c:pt>
                <c:pt idx="17898">
                  <c:v>449.07975900000002</c:v>
                </c:pt>
                <c:pt idx="17899">
                  <c:v>449.59655800000002</c:v>
                </c:pt>
                <c:pt idx="17900">
                  <c:v>449.788883</c:v>
                </c:pt>
                <c:pt idx="17901">
                  <c:v>449.51550500000002</c:v>
                </c:pt>
                <c:pt idx="17902">
                  <c:v>449.51913100000002</c:v>
                </c:pt>
                <c:pt idx="17903">
                  <c:v>449.56735600000002</c:v>
                </c:pt>
                <c:pt idx="17904">
                  <c:v>449.91375699999998</c:v>
                </c:pt>
                <c:pt idx="17905">
                  <c:v>449.85500000000002</c:v>
                </c:pt>
                <c:pt idx="17906">
                  <c:v>449.26876900000002</c:v>
                </c:pt>
                <c:pt idx="17907">
                  <c:v>449.18957699999999</c:v>
                </c:pt>
                <c:pt idx="17908">
                  <c:v>448.95546899999999</c:v>
                </c:pt>
                <c:pt idx="17909">
                  <c:v>449.39241399999997</c:v>
                </c:pt>
                <c:pt idx="17910">
                  <c:v>449.59783399999998</c:v>
                </c:pt>
                <c:pt idx="17911">
                  <c:v>449.08448299999998</c:v>
                </c:pt>
                <c:pt idx="17912">
                  <c:v>449.11685699999998</c:v>
                </c:pt>
                <c:pt idx="17913">
                  <c:v>449.21045299999997</c:v>
                </c:pt>
                <c:pt idx="17914">
                  <c:v>449.41738500000002</c:v>
                </c:pt>
                <c:pt idx="17915">
                  <c:v>449.39362499999999</c:v>
                </c:pt>
                <c:pt idx="17916">
                  <c:v>449.50717600000002</c:v>
                </c:pt>
                <c:pt idx="17917">
                  <c:v>449.96372600000001</c:v>
                </c:pt>
                <c:pt idx="17918">
                  <c:v>449.775621</c:v>
                </c:pt>
                <c:pt idx="17919">
                  <c:v>449.86111299999999</c:v>
                </c:pt>
                <c:pt idx="17920">
                  <c:v>449.64770900000002</c:v>
                </c:pt>
                <c:pt idx="17921">
                  <c:v>449.469785</c:v>
                </c:pt>
                <c:pt idx="17922">
                  <c:v>449.59803299999999</c:v>
                </c:pt>
                <c:pt idx="17923">
                  <c:v>449.522471</c:v>
                </c:pt>
                <c:pt idx="17924">
                  <c:v>449.77121799999998</c:v>
                </c:pt>
                <c:pt idx="17925">
                  <c:v>449.61221599999999</c:v>
                </c:pt>
                <c:pt idx="17926">
                  <c:v>449.37977100000001</c:v>
                </c:pt>
                <c:pt idx="17927">
                  <c:v>449.88158099999998</c:v>
                </c:pt>
                <c:pt idx="17928">
                  <c:v>449.76597900000002</c:v>
                </c:pt>
                <c:pt idx="17929">
                  <c:v>449.456388</c:v>
                </c:pt>
                <c:pt idx="17930">
                  <c:v>449.75648899999999</c:v>
                </c:pt>
                <c:pt idx="17931">
                  <c:v>449.72241000000002</c:v>
                </c:pt>
                <c:pt idx="17932">
                  <c:v>450.16465299999999</c:v>
                </c:pt>
                <c:pt idx="17933">
                  <c:v>450.05504100000002</c:v>
                </c:pt>
                <c:pt idx="17934">
                  <c:v>450.20542899999998</c:v>
                </c:pt>
                <c:pt idx="17935">
                  <c:v>450.132183</c:v>
                </c:pt>
                <c:pt idx="17936">
                  <c:v>450.00525699999997</c:v>
                </c:pt>
                <c:pt idx="17937">
                  <c:v>450.64922999999999</c:v>
                </c:pt>
                <c:pt idx="17938">
                  <c:v>450.13222100000002</c:v>
                </c:pt>
                <c:pt idx="17939">
                  <c:v>450.17048799999998</c:v>
                </c:pt>
                <c:pt idx="17940">
                  <c:v>450.00216699999999</c:v>
                </c:pt>
                <c:pt idx="17941">
                  <c:v>449.90256099999999</c:v>
                </c:pt>
                <c:pt idx="17942">
                  <c:v>450.22310800000002</c:v>
                </c:pt>
                <c:pt idx="17943">
                  <c:v>450.41624000000002</c:v>
                </c:pt>
                <c:pt idx="17944">
                  <c:v>450.371692</c:v>
                </c:pt>
                <c:pt idx="17945">
                  <c:v>450.385898</c:v>
                </c:pt>
                <c:pt idx="17946">
                  <c:v>450.31721099999999</c:v>
                </c:pt>
                <c:pt idx="17947">
                  <c:v>450.236876</c:v>
                </c:pt>
                <c:pt idx="17948">
                  <c:v>450.32553200000001</c:v>
                </c:pt>
                <c:pt idx="17949">
                  <c:v>450.50437499999998</c:v>
                </c:pt>
                <c:pt idx="17950">
                  <c:v>450.40682500000003</c:v>
                </c:pt>
                <c:pt idx="17951">
                  <c:v>450.42984899999999</c:v>
                </c:pt>
                <c:pt idx="17952">
                  <c:v>450.61620199999999</c:v>
                </c:pt>
                <c:pt idx="17953">
                  <c:v>450.87802499999998</c:v>
                </c:pt>
                <c:pt idx="17954">
                  <c:v>451.02829800000001</c:v>
                </c:pt>
                <c:pt idx="17955">
                  <c:v>450.80001399999998</c:v>
                </c:pt>
                <c:pt idx="17956">
                  <c:v>450.57930199999998</c:v>
                </c:pt>
                <c:pt idx="17957">
                  <c:v>450.60753199999999</c:v>
                </c:pt>
                <c:pt idx="17958">
                  <c:v>450.58270299999998</c:v>
                </c:pt>
                <c:pt idx="17959">
                  <c:v>450.37299400000001</c:v>
                </c:pt>
                <c:pt idx="17960">
                  <c:v>450.68828600000001</c:v>
                </c:pt>
                <c:pt idx="17961">
                  <c:v>450.55004600000001</c:v>
                </c:pt>
                <c:pt idx="17962">
                  <c:v>450.562566</c:v>
                </c:pt>
                <c:pt idx="17963">
                  <c:v>450.51911699999999</c:v>
                </c:pt>
                <c:pt idx="17964">
                  <c:v>450.75893600000001</c:v>
                </c:pt>
                <c:pt idx="17965">
                  <c:v>450.93818700000003</c:v>
                </c:pt>
                <c:pt idx="17966">
                  <c:v>450.87498599999998</c:v>
                </c:pt>
                <c:pt idx="17967">
                  <c:v>451.07505800000001</c:v>
                </c:pt>
                <c:pt idx="17968">
                  <c:v>450.70519300000001</c:v>
                </c:pt>
                <c:pt idx="17969">
                  <c:v>450.47146400000003</c:v>
                </c:pt>
                <c:pt idx="17970">
                  <c:v>451.02289000000002</c:v>
                </c:pt>
                <c:pt idx="17971">
                  <c:v>450.91427499999998</c:v>
                </c:pt>
                <c:pt idx="17972">
                  <c:v>451.17625099999998</c:v>
                </c:pt>
                <c:pt idx="17973">
                  <c:v>450.99540200000001</c:v>
                </c:pt>
                <c:pt idx="17974">
                  <c:v>451.20952299999999</c:v>
                </c:pt>
                <c:pt idx="17975">
                  <c:v>451.03509300000002</c:v>
                </c:pt>
                <c:pt idx="17976">
                  <c:v>451.00626999999997</c:v>
                </c:pt>
                <c:pt idx="17977">
                  <c:v>451.35677099999998</c:v>
                </c:pt>
                <c:pt idx="17978">
                  <c:v>450.919668</c:v>
                </c:pt>
                <c:pt idx="17979">
                  <c:v>450.857123</c:v>
                </c:pt>
                <c:pt idx="17980">
                  <c:v>450.84095400000001</c:v>
                </c:pt>
                <c:pt idx="17981">
                  <c:v>451.141862</c:v>
                </c:pt>
                <c:pt idx="17982">
                  <c:v>451.12186100000002</c:v>
                </c:pt>
                <c:pt idx="17983">
                  <c:v>450.91589499999998</c:v>
                </c:pt>
                <c:pt idx="17984">
                  <c:v>451.21856300000002</c:v>
                </c:pt>
                <c:pt idx="17985">
                  <c:v>451.625743</c:v>
                </c:pt>
                <c:pt idx="17986">
                  <c:v>451.12487099999998</c:v>
                </c:pt>
                <c:pt idx="17987">
                  <c:v>451.09698700000001</c:v>
                </c:pt>
                <c:pt idx="17988">
                  <c:v>451.26046700000001</c:v>
                </c:pt>
                <c:pt idx="17989">
                  <c:v>451.40658999999999</c:v>
                </c:pt>
                <c:pt idx="17990">
                  <c:v>451.74479200000002</c:v>
                </c:pt>
                <c:pt idx="17991">
                  <c:v>451.47134199999999</c:v>
                </c:pt>
                <c:pt idx="17992">
                  <c:v>451.40052400000002</c:v>
                </c:pt>
                <c:pt idx="17993">
                  <c:v>451.16340600000001</c:v>
                </c:pt>
                <c:pt idx="17994">
                  <c:v>451.64781900000003</c:v>
                </c:pt>
                <c:pt idx="17995">
                  <c:v>451.42450200000002</c:v>
                </c:pt>
                <c:pt idx="17996">
                  <c:v>451.44152800000001</c:v>
                </c:pt>
                <c:pt idx="17997">
                  <c:v>451.894497</c:v>
                </c:pt>
                <c:pt idx="17998">
                  <c:v>451.67758500000002</c:v>
                </c:pt>
                <c:pt idx="17999">
                  <c:v>451.87707499999999</c:v>
                </c:pt>
                <c:pt idx="18000">
                  <c:v>451.81416899999999</c:v>
                </c:pt>
                <c:pt idx="18001">
                  <c:v>451.55487399999998</c:v>
                </c:pt>
                <c:pt idx="18002">
                  <c:v>452.16701499999999</c:v>
                </c:pt>
                <c:pt idx="18003">
                  <c:v>451.82573300000001</c:v>
                </c:pt>
                <c:pt idx="18004">
                  <c:v>451.885716</c:v>
                </c:pt>
                <c:pt idx="18005">
                  <c:v>452.07212399999997</c:v>
                </c:pt>
                <c:pt idx="18006">
                  <c:v>451.64175399999999</c:v>
                </c:pt>
                <c:pt idx="18007">
                  <c:v>452.13723199999998</c:v>
                </c:pt>
                <c:pt idx="18008">
                  <c:v>451.88616000000002</c:v>
                </c:pt>
                <c:pt idx="18009">
                  <c:v>451.63950399999999</c:v>
                </c:pt>
                <c:pt idx="18010">
                  <c:v>452.03906499999999</c:v>
                </c:pt>
                <c:pt idx="18011">
                  <c:v>452.03442699999999</c:v>
                </c:pt>
                <c:pt idx="18012">
                  <c:v>452.322385</c:v>
                </c:pt>
                <c:pt idx="18013">
                  <c:v>452.09071799999998</c:v>
                </c:pt>
                <c:pt idx="18014">
                  <c:v>451.876418</c:v>
                </c:pt>
                <c:pt idx="18015">
                  <c:v>452.09409499999998</c:v>
                </c:pt>
                <c:pt idx="18016">
                  <c:v>452.29690299999999</c:v>
                </c:pt>
                <c:pt idx="18017">
                  <c:v>452.42072100000001</c:v>
                </c:pt>
                <c:pt idx="18018">
                  <c:v>452.20028200000002</c:v>
                </c:pt>
                <c:pt idx="18019">
                  <c:v>451.948624</c:v>
                </c:pt>
                <c:pt idx="18020">
                  <c:v>452.23630300000002</c:v>
                </c:pt>
                <c:pt idx="18021">
                  <c:v>452.09959700000002</c:v>
                </c:pt>
                <c:pt idx="18022">
                  <c:v>452.47557</c:v>
                </c:pt>
                <c:pt idx="18023">
                  <c:v>452.51334000000003</c:v>
                </c:pt>
                <c:pt idx="18024">
                  <c:v>452.46527500000002</c:v>
                </c:pt>
                <c:pt idx="18025">
                  <c:v>452.67774600000001</c:v>
                </c:pt>
                <c:pt idx="18026">
                  <c:v>452.47442699999999</c:v>
                </c:pt>
                <c:pt idx="18027">
                  <c:v>452.33297399999998</c:v>
                </c:pt>
                <c:pt idx="18028">
                  <c:v>452.45879600000001</c:v>
                </c:pt>
                <c:pt idx="18029">
                  <c:v>452.45721400000002</c:v>
                </c:pt>
                <c:pt idx="18030">
                  <c:v>452.68336499999998</c:v>
                </c:pt>
                <c:pt idx="18031">
                  <c:v>452.435925</c:v>
                </c:pt>
                <c:pt idx="18032">
                  <c:v>452.32688899999999</c:v>
                </c:pt>
                <c:pt idx="18033">
                  <c:v>452.22175499999997</c:v>
                </c:pt>
                <c:pt idx="18034">
                  <c:v>452.145623</c:v>
                </c:pt>
                <c:pt idx="18035">
                  <c:v>452.584453</c:v>
                </c:pt>
                <c:pt idx="18036">
                  <c:v>452.55855300000002</c:v>
                </c:pt>
                <c:pt idx="18037">
                  <c:v>452.59857199999999</c:v>
                </c:pt>
                <c:pt idx="18038">
                  <c:v>452.60963500000003</c:v>
                </c:pt>
                <c:pt idx="18039">
                  <c:v>452.663749</c:v>
                </c:pt>
                <c:pt idx="18040">
                  <c:v>452.75717900000001</c:v>
                </c:pt>
                <c:pt idx="18041">
                  <c:v>452.69408099999998</c:v>
                </c:pt>
                <c:pt idx="18042">
                  <c:v>452.77433200000002</c:v>
                </c:pt>
                <c:pt idx="18043">
                  <c:v>452.47559000000001</c:v>
                </c:pt>
                <c:pt idx="18044">
                  <c:v>452.58530400000001</c:v>
                </c:pt>
                <c:pt idx="18045">
                  <c:v>452.60999500000003</c:v>
                </c:pt>
                <c:pt idx="18046">
                  <c:v>452.62429300000002</c:v>
                </c:pt>
                <c:pt idx="18047">
                  <c:v>452.89116999999999</c:v>
                </c:pt>
                <c:pt idx="18048">
                  <c:v>452.876712</c:v>
                </c:pt>
                <c:pt idx="18049">
                  <c:v>453.017246</c:v>
                </c:pt>
                <c:pt idx="18050">
                  <c:v>452.622321</c:v>
                </c:pt>
                <c:pt idx="18051">
                  <c:v>452.72397699999999</c:v>
                </c:pt>
                <c:pt idx="18052">
                  <c:v>453.02197899999999</c:v>
                </c:pt>
                <c:pt idx="18053">
                  <c:v>452.99871899999999</c:v>
                </c:pt>
                <c:pt idx="18054">
                  <c:v>452.99552199999999</c:v>
                </c:pt>
                <c:pt idx="18055">
                  <c:v>453.24973899999998</c:v>
                </c:pt>
                <c:pt idx="18056">
                  <c:v>453.05823500000002</c:v>
                </c:pt>
                <c:pt idx="18057">
                  <c:v>453.19332300000002</c:v>
                </c:pt>
                <c:pt idx="18058">
                  <c:v>453.06863700000002</c:v>
                </c:pt>
                <c:pt idx="18059">
                  <c:v>453.01188400000001</c:v>
                </c:pt>
                <c:pt idx="18060">
                  <c:v>453.38845800000001</c:v>
                </c:pt>
                <c:pt idx="18061">
                  <c:v>453.111536</c:v>
                </c:pt>
                <c:pt idx="18062">
                  <c:v>453.29420299999998</c:v>
                </c:pt>
                <c:pt idx="18063">
                  <c:v>452.96432800000002</c:v>
                </c:pt>
                <c:pt idx="18064">
                  <c:v>453.15542799999997</c:v>
                </c:pt>
                <c:pt idx="18065">
                  <c:v>453.26418999999999</c:v>
                </c:pt>
                <c:pt idx="18066">
                  <c:v>452.94319200000001</c:v>
                </c:pt>
                <c:pt idx="18067">
                  <c:v>453.410483</c:v>
                </c:pt>
                <c:pt idx="18068">
                  <c:v>453.45022399999999</c:v>
                </c:pt>
                <c:pt idx="18069">
                  <c:v>453.52005400000002</c:v>
                </c:pt>
                <c:pt idx="18070">
                  <c:v>453.520309</c:v>
                </c:pt>
                <c:pt idx="18071">
                  <c:v>453.25059599999997</c:v>
                </c:pt>
                <c:pt idx="18072">
                  <c:v>453.516144</c:v>
                </c:pt>
                <c:pt idx="18073">
                  <c:v>453.66645199999999</c:v>
                </c:pt>
                <c:pt idx="18074">
                  <c:v>453.62406700000003</c:v>
                </c:pt>
                <c:pt idx="18075">
                  <c:v>453.80776100000003</c:v>
                </c:pt>
                <c:pt idx="18076">
                  <c:v>453.52945</c:v>
                </c:pt>
                <c:pt idx="18077">
                  <c:v>453.69383800000003</c:v>
                </c:pt>
                <c:pt idx="18078">
                  <c:v>453.64923199999998</c:v>
                </c:pt>
                <c:pt idx="18079">
                  <c:v>454.01940200000001</c:v>
                </c:pt>
                <c:pt idx="18080">
                  <c:v>454.012539</c:v>
                </c:pt>
                <c:pt idx="18081">
                  <c:v>453.93338499999999</c:v>
                </c:pt>
                <c:pt idx="18082">
                  <c:v>454.27390600000001</c:v>
                </c:pt>
                <c:pt idx="18083">
                  <c:v>453.95797499999998</c:v>
                </c:pt>
                <c:pt idx="18084">
                  <c:v>454.21480300000002</c:v>
                </c:pt>
                <c:pt idx="18085">
                  <c:v>453.92336899999998</c:v>
                </c:pt>
                <c:pt idx="18086">
                  <c:v>453.831818</c:v>
                </c:pt>
                <c:pt idx="18087">
                  <c:v>453.96769599999999</c:v>
                </c:pt>
                <c:pt idx="18088">
                  <c:v>453.81565899999998</c:v>
                </c:pt>
                <c:pt idx="18089">
                  <c:v>454.069278</c:v>
                </c:pt>
                <c:pt idx="18090">
                  <c:v>454.091522</c:v>
                </c:pt>
                <c:pt idx="18091">
                  <c:v>453.94629700000002</c:v>
                </c:pt>
                <c:pt idx="18092">
                  <c:v>454.19216499999999</c:v>
                </c:pt>
                <c:pt idx="18093">
                  <c:v>454.435519</c:v>
                </c:pt>
                <c:pt idx="18094">
                  <c:v>454.46153900000002</c:v>
                </c:pt>
                <c:pt idx="18095">
                  <c:v>454.09731399999998</c:v>
                </c:pt>
                <c:pt idx="18096">
                  <c:v>454.08486399999998</c:v>
                </c:pt>
                <c:pt idx="18097">
                  <c:v>454.19089600000001</c:v>
                </c:pt>
                <c:pt idx="18098">
                  <c:v>453.84482000000003</c:v>
                </c:pt>
                <c:pt idx="18099">
                  <c:v>453.85787800000003</c:v>
                </c:pt>
                <c:pt idx="18100">
                  <c:v>454.02448199999998</c:v>
                </c:pt>
                <c:pt idx="18101">
                  <c:v>454.02568000000002</c:v>
                </c:pt>
                <c:pt idx="18102">
                  <c:v>454.36702000000002</c:v>
                </c:pt>
                <c:pt idx="18103">
                  <c:v>454.11532699999998</c:v>
                </c:pt>
                <c:pt idx="18104">
                  <c:v>454.32255099999998</c:v>
                </c:pt>
                <c:pt idx="18105">
                  <c:v>454.57763999999997</c:v>
                </c:pt>
                <c:pt idx="18106">
                  <c:v>454.23449499999998</c:v>
                </c:pt>
                <c:pt idx="18107">
                  <c:v>454.74806799999999</c:v>
                </c:pt>
                <c:pt idx="18108">
                  <c:v>454.36557299999998</c:v>
                </c:pt>
                <c:pt idx="18109">
                  <c:v>454.46751599999999</c:v>
                </c:pt>
                <c:pt idx="18110">
                  <c:v>454.861966</c:v>
                </c:pt>
                <c:pt idx="18111">
                  <c:v>454.09663499999999</c:v>
                </c:pt>
                <c:pt idx="18112">
                  <c:v>454.019407</c:v>
                </c:pt>
                <c:pt idx="18113">
                  <c:v>454.16102100000001</c:v>
                </c:pt>
                <c:pt idx="18114">
                  <c:v>454.58081700000002</c:v>
                </c:pt>
                <c:pt idx="18115">
                  <c:v>454.728228</c:v>
                </c:pt>
                <c:pt idx="18116">
                  <c:v>454.65496999999999</c:v>
                </c:pt>
                <c:pt idx="18117">
                  <c:v>454.45069699999999</c:v>
                </c:pt>
                <c:pt idx="18118">
                  <c:v>454.37962800000003</c:v>
                </c:pt>
                <c:pt idx="18119">
                  <c:v>454.19013000000001</c:v>
                </c:pt>
                <c:pt idx="18120">
                  <c:v>454.59911199999999</c:v>
                </c:pt>
                <c:pt idx="18121">
                  <c:v>454.66786500000001</c:v>
                </c:pt>
                <c:pt idx="18122">
                  <c:v>454.60692699999998</c:v>
                </c:pt>
                <c:pt idx="18123">
                  <c:v>454.983566</c:v>
                </c:pt>
                <c:pt idx="18124">
                  <c:v>455.01762000000002</c:v>
                </c:pt>
                <c:pt idx="18125">
                  <c:v>454.92626100000001</c:v>
                </c:pt>
                <c:pt idx="18126">
                  <c:v>454.97698700000001</c:v>
                </c:pt>
                <c:pt idx="18127">
                  <c:v>455.186486</c:v>
                </c:pt>
                <c:pt idx="18128">
                  <c:v>454.78423299999997</c:v>
                </c:pt>
                <c:pt idx="18129">
                  <c:v>454.73305199999999</c:v>
                </c:pt>
                <c:pt idx="18130">
                  <c:v>455.33633800000001</c:v>
                </c:pt>
                <c:pt idx="18131">
                  <c:v>455.00661100000002</c:v>
                </c:pt>
                <c:pt idx="18132">
                  <c:v>454.84217799999999</c:v>
                </c:pt>
                <c:pt idx="18133">
                  <c:v>455.058336</c:v>
                </c:pt>
                <c:pt idx="18134">
                  <c:v>454.82545699999997</c:v>
                </c:pt>
                <c:pt idx="18135">
                  <c:v>455.011348</c:v>
                </c:pt>
                <c:pt idx="18136">
                  <c:v>454.74351999999999</c:v>
                </c:pt>
                <c:pt idx="18137">
                  <c:v>454.72324099999997</c:v>
                </c:pt>
                <c:pt idx="18138">
                  <c:v>454.66430600000001</c:v>
                </c:pt>
                <c:pt idx="18139">
                  <c:v>455.20049899999998</c:v>
                </c:pt>
                <c:pt idx="18140">
                  <c:v>455.30941000000001</c:v>
                </c:pt>
                <c:pt idx="18141">
                  <c:v>455.473703</c:v>
                </c:pt>
                <c:pt idx="18142">
                  <c:v>455.30601100000001</c:v>
                </c:pt>
                <c:pt idx="18143">
                  <c:v>455.09553599999998</c:v>
                </c:pt>
                <c:pt idx="18144">
                  <c:v>455.59913399999999</c:v>
                </c:pt>
                <c:pt idx="18145">
                  <c:v>455.34759700000001</c:v>
                </c:pt>
                <c:pt idx="18146">
                  <c:v>454.93388900000002</c:v>
                </c:pt>
                <c:pt idx="18147">
                  <c:v>455.51017400000001</c:v>
                </c:pt>
                <c:pt idx="18148">
                  <c:v>455.36932999999999</c:v>
                </c:pt>
                <c:pt idx="18149">
                  <c:v>455.23627800000003</c:v>
                </c:pt>
                <c:pt idx="18150">
                  <c:v>455.80366299999997</c:v>
                </c:pt>
                <c:pt idx="18151">
                  <c:v>455.55002400000001</c:v>
                </c:pt>
                <c:pt idx="18152">
                  <c:v>455.30701099999999</c:v>
                </c:pt>
                <c:pt idx="18153">
                  <c:v>455.31816800000001</c:v>
                </c:pt>
                <c:pt idx="18154">
                  <c:v>455.34465999999998</c:v>
                </c:pt>
                <c:pt idx="18155">
                  <c:v>455.44774899999999</c:v>
                </c:pt>
                <c:pt idx="18156">
                  <c:v>455.51925999999997</c:v>
                </c:pt>
                <c:pt idx="18157">
                  <c:v>456.00170700000001</c:v>
                </c:pt>
                <c:pt idx="18158">
                  <c:v>455.55411600000002</c:v>
                </c:pt>
                <c:pt idx="18159">
                  <c:v>455.66045000000003</c:v>
                </c:pt>
                <c:pt idx="18160">
                  <c:v>456.20181400000001</c:v>
                </c:pt>
                <c:pt idx="18161">
                  <c:v>455.67995999999999</c:v>
                </c:pt>
                <c:pt idx="18162">
                  <c:v>455.64181100000002</c:v>
                </c:pt>
                <c:pt idx="18163">
                  <c:v>455.98536999999999</c:v>
                </c:pt>
                <c:pt idx="18164">
                  <c:v>456.037961</c:v>
                </c:pt>
                <c:pt idx="18165">
                  <c:v>455.995768</c:v>
                </c:pt>
                <c:pt idx="18166">
                  <c:v>456.13650000000001</c:v>
                </c:pt>
                <c:pt idx="18167">
                  <c:v>456.20243900000003</c:v>
                </c:pt>
                <c:pt idx="18168">
                  <c:v>456.37359900000001</c:v>
                </c:pt>
                <c:pt idx="18169">
                  <c:v>456.32919600000002</c:v>
                </c:pt>
                <c:pt idx="18170">
                  <c:v>456.49918200000002</c:v>
                </c:pt>
                <c:pt idx="18171">
                  <c:v>456.42381699999999</c:v>
                </c:pt>
                <c:pt idx="18172">
                  <c:v>456.198195</c:v>
                </c:pt>
                <c:pt idx="18173">
                  <c:v>456.09357799999998</c:v>
                </c:pt>
                <c:pt idx="18174">
                  <c:v>455.94319899999999</c:v>
                </c:pt>
                <c:pt idx="18175">
                  <c:v>456.26980300000002</c:v>
                </c:pt>
                <c:pt idx="18176">
                  <c:v>456.22769599999998</c:v>
                </c:pt>
                <c:pt idx="18177">
                  <c:v>456.75423899999998</c:v>
                </c:pt>
                <c:pt idx="18178">
                  <c:v>456.52196500000002</c:v>
                </c:pt>
                <c:pt idx="18179">
                  <c:v>456.09556199999997</c:v>
                </c:pt>
                <c:pt idx="18180">
                  <c:v>456.47121499999997</c:v>
                </c:pt>
                <c:pt idx="18181">
                  <c:v>456.34283199999999</c:v>
                </c:pt>
                <c:pt idx="18182">
                  <c:v>456.290932</c:v>
                </c:pt>
                <c:pt idx="18183">
                  <c:v>456.19090399999999</c:v>
                </c:pt>
                <c:pt idx="18184">
                  <c:v>456.52020099999999</c:v>
                </c:pt>
                <c:pt idx="18185">
                  <c:v>456.87211000000002</c:v>
                </c:pt>
                <c:pt idx="18186">
                  <c:v>456.09519699999998</c:v>
                </c:pt>
                <c:pt idx="18187">
                  <c:v>456.52175299999999</c:v>
                </c:pt>
                <c:pt idx="18188">
                  <c:v>456.82775099999998</c:v>
                </c:pt>
                <c:pt idx="18189">
                  <c:v>456.33681799999999</c:v>
                </c:pt>
                <c:pt idx="18190">
                  <c:v>456.33911699999999</c:v>
                </c:pt>
                <c:pt idx="18191">
                  <c:v>456.31633299999999</c:v>
                </c:pt>
                <c:pt idx="18192">
                  <c:v>456.56166899999999</c:v>
                </c:pt>
                <c:pt idx="18193">
                  <c:v>456.556713</c:v>
                </c:pt>
                <c:pt idx="18194">
                  <c:v>456.441149</c:v>
                </c:pt>
                <c:pt idx="18195">
                  <c:v>456.20192200000002</c:v>
                </c:pt>
                <c:pt idx="18196">
                  <c:v>456.25145199999997</c:v>
                </c:pt>
                <c:pt idx="18197">
                  <c:v>456.32812799999999</c:v>
                </c:pt>
                <c:pt idx="18198">
                  <c:v>456.49687</c:v>
                </c:pt>
                <c:pt idx="18199">
                  <c:v>456.03780399999999</c:v>
                </c:pt>
                <c:pt idx="18200">
                  <c:v>456.56048600000003</c:v>
                </c:pt>
                <c:pt idx="18201">
                  <c:v>456.241353</c:v>
                </c:pt>
                <c:pt idx="18202">
                  <c:v>456.51349199999999</c:v>
                </c:pt>
                <c:pt idx="18203">
                  <c:v>456.17442299999999</c:v>
                </c:pt>
                <c:pt idx="18204">
                  <c:v>456.50377600000002</c:v>
                </c:pt>
                <c:pt idx="18205">
                  <c:v>456.68878899999999</c:v>
                </c:pt>
                <c:pt idx="18206">
                  <c:v>456.96323699999999</c:v>
                </c:pt>
                <c:pt idx="18207">
                  <c:v>456.88281799999999</c:v>
                </c:pt>
                <c:pt idx="18208">
                  <c:v>456.77308299999999</c:v>
                </c:pt>
                <c:pt idx="18209">
                  <c:v>456.77060399999999</c:v>
                </c:pt>
                <c:pt idx="18210">
                  <c:v>457.00042400000001</c:v>
                </c:pt>
                <c:pt idx="18211">
                  <c:v>456.92855300000002</c:v>
                </c:pt>
                <c:pt idx="18212">
                  <c:v>457.097667</c:v>
                </c:pt>
                <c:pt idx="18213">
                  <c:v>456.99932699999999</c:v>
                </c:pt>
                <c:pt idx="18214">
                  <c:v>456.79265600000002</c:v>
                </c:pt>
                <c:pt idx="18215">
                  <c:v>456.766076</c:v>
                </c:pt>
                <c:pt idx="18216">
                  <c:v>456.77002399999998</c:v>
                </c:pt>
                <c:pt idx="18217">
                  <c:v>457.15162299999997</c:v>
                </c:pt>
                <c:pt idx="18218">
                  <c:v>457.13502799999998</c:v>
                </c:pt>
                <c:pt idx="18219">
                  <c:v>457.540189</c:v>
                </c:pt>
                <c:pt idx="18220">
                  <c:v>457.28061300000002</c:v>
                </c:pt>
                <c:pt idx="18221">
                  <c:v>457.023664</c:v>
                </c:pt>
                <c:pt idx="18222">
                  <c:v>457.26599800000002</c:v>
                </c:pt>
                <c:pt idx="18223">
                  <c:v>457.044848</c:v>
                </c:pt>
                <c:pt idx="18224">
                  <c:v>457.35068200000001</c:v>
                </c:pt>
                <c:pt idx="18225">
                  <c:v>457.671786</c:v>
                </c:pt>
                <c:pt idx="18226">
                  <c:v>457.12159700000001</c:v>
                </c:pt>
                <c:pt idx="18227">
                  <c:v>457.25773700000002</c:v>
                </c:pt>
                <c:pt idx="18228">
                  <c:v>457.66788100000002</c:v>
                </c:pt>
                <c:pt idx="18229">
                  <c:v>457.24872299999998</c:v>
                </c:pt>
                <c:pt idx="18230">
                  <c:v>457.358811</c:v>
                </c:pt>
                <c:pt idx="18231">
                  <c:v>457.4674</c:v>
                </c:pt>
                <c:pt idx="18232">
                  <c:v>457.33296899999999</c:v>
                </c:pt>
                <c:pt idx="18233">
                  <c:v>457.35932700000001</c:v>
                </c:pt>
                <c:pt idx="18234">
                  <c:v>457.27882499999998</c:v>
                </c:pt>
                <c:pt idx="18235">
                  <c:v>457.450084</c:v>
                </c:pt>
                <c:pt idx="18236">
                  <c:v>457.485432</c:v>
                </c:pt>
                <c:pt idx="18237">
                  <c:v>457.66764899999998</c:v>
                </c:pt>
                <c:pt idx="18238">
                  <c:v>457.70309800000001</c:v>
                </c:pt>
                <c:pt idx="18239">
                  <c:v>457.52013399999998</c:v>
                </c:pt>
                <c:pt idx="18240">
                  <c:v>457.78982999999999</c:v>
                </c:pt>
                <c:pt idx="18241">
                  <c:v>457.46495299999998</c:v>
                </c:pt>
                <c:pt idx="18242">
                  <c:v>457.34435400000001</c:v>
                </c:pt>
                <c:pt idx="18243">
                  <c:v>457.66406499999999</c:v>
                </c:pt>
                <c:pt idx="18244">
                  <c:v>457.859757</c:v>
                </c:pt>
                <c:pt idx="18245">
                  <c:v>458.02385199999998</c:v>
                </c:pt>
                <c:pt idx="18246">
                  <c:v>457.95976300000001</c:v>
                </c:pt>
                <c:pt idx="18247">
                  <c:v>457.78994799999998</c:v>
                </c:pt>
                <c:pt idx="18248">
                  <c:v>458.03493400000002</c:v>
                </c:pt>
                <c:pt idx="18249">
                  <c:v>457.65888799999999</c:v>
                </c:pt>
                <c:pt idx="18250">
                  <c:v>457.98762799999997</c:v>
                </c:pt>
                <c:pt idx="18251">
                  <c:v>457.51309800000001</c:v>
                </c:pt>
                <c:pt idx="18252">
                  <c:v>457.62205699999998</c:v>
                </c:pt>
                <c:pt idx="18253">
                  <c:v>457.679418</c:v>
                </c:pt>
                <c:pt idx="18254">
                  <c:v>457.36007499999999</c:v>
                </c:pt>
                <c:pt idx="18255">
                  <c:v>457.78254299999998</c:v>
                </c:pt>
                <c:pt idx="18256">
                  <c:v>457.957898</c:v>
                </c:pt>
                <c:pt idx="18257">
                  <c:v>458.06897600000002</c:v>
                </c:pt>
                <c:pt idx="18258">
                  <c:v>458.35136899999998</c:v>
                </c:pt>
                <c:pt idx="18259">
                  <c:v>457.84830099999999</c:v>
                </c:pt>
                <c:pt idx="18260">
                  <c:v>458.22169200000002</c:v>
                </c:pt>
                <c:pt idx="18261">
                  <c:v>458.23508900000002</c:v>
                </c:pt>
                <c:pt idx="18262">
                  <c:v>458.42140000000001</c:v>
                </c:pt>
                <c:pt idx="18263">
                  <c:v>458.450242</c:v>
                </c:pt>
                <c:pt idx="18264">
                  <c:v>458.28624400000001</c:v>
                </c:pt>
                <c:pt idx="18265">
                  <c:v>458.22024499999998</c:v>
                </c:pt>
                <c:pt idx="18266">
                  <c:v>457.898528</c:v>
                </c:pt>
                <c:pt idx="18267">
                  <c:v>458.004503</c:v>
                </c:pt>
                <c:pt idx="18268">
                  <c:v>458.03113100000002</c:v>
                </c:pt>
                <c:pt idx="18269">
                  <c:v>457.93287600000002</c:v>
                </c:pt>
                <c:pt idx="18270">
                  <c:v>458.61565999999999</c:v>
                </c:pt>
                <c:pt idx="18271">
                  <c:v>458.32702899999998</c:v>
                </c:pt>
                <c:pt idx="18272">
                  <c:v>458.50291800000002</c:v>
                </c:pt>
                <c:pt idx="18273">
                  <c:v>458.45194700000002</c:v>
                </c:pt>
                <c:pt idx="18274">
                  <c:v>458.38490000000002</c:v>
                </c:pt>
                <c:pt idx="18275">
                  <c:v>458.42729000000003</c:v>
                </c:pt>
                <c:pt idx="18276">
                  <c:v>458.490252</c:v>
                </c:pt>
                <c:pt idx="18277">
                  <c:v>458.62754699999999</c:v>
                </c:pt>
                <c:pt idx="18278">
                  <c:v>458.96478200000001</c:v>
                </c:pt>
                <c:pt idx="18279">
                  <c:v>458.32093700000001</c:v>
                </c:pt>
                <c:pt idx="18280">
                  <c:v>458.62031500000001</c:v>
                </c:pt>
                <c:pt idx="18281">
                  <c:v>458.81740200000002</c:v>
                </c:pt>
                <c:pt idx="18282">
                  <c:v>458.22693500000003</c:v>
                </c:pt>
                <c:pt idx="18283">
                  <c:v>459.00670200000002</c:v>
                </c:pt>
                <c:pt idx="18284">
                  <c:v>458.72019799999998</c:v>
                </c:pt>
                <c:pt idx="18285">
                  <c:v>458.85854599999999</c:v>
                </c:pt>
                <c:pt idx="18286">
                  <c:v>459.00014800000002</c:v>
                </c:pt>
                <c:pt idx="18287">
                  <c:v>458.94832300000002</c:v>
                </c:pt>
                <c:pt idx="18288">
                  <c:v>459.00930699999998</c:v>
                </c:pt>
                <c:pt idx="18289">
                  <c:v>458.74610699999999</c:v>
                </c:pt>
                <c:pt idx="18290">
                  <c:v>459.19192199999998</c:v>
                </c:pt>
                <c:pt idx="18291">
                  <c:v>459.20371599999999</c:v>
                </c:pt>
                <c:pt idx="18292">
                  <c:v>459.25075800000002</c:v>
                </c:pt>
                <c:pt idx="18293">
                  <c:v>459.293116</c:v>
                </c:pt>
                <c:pt idx="18294">
                  <c:v>458.80722100000003</c:v>
                </c:pt>
                <c:pt idx="18295">
                  <c:v>459.25098800000001</c:v>
                </c:pt>
                <c:pt idx="18296">
                  <c:v>458.93050599999998</c:v>
                </c:pt>
                <c:pt idx="18297">
                  <c:v>458.87056200000001</c:v>
                </c:pt>
                <c:pt idx="18298">
                  <c:v>459.35913599999998</c:v>
                </c:pt>
                <c:pt idx="18299">
                  <c:v>459.062544</c:v>
                </c:pt>
                <c:pt idx="18300">
                  <c:v>459.24318799999998</c:v>
                </c:pt>
                <c:pt idx="18301">
                  <c:v>459.23202099999997</c:v>
                </c:pt>
                <c:pt idx="18302">
                  <c:v>459.22256800000002</c:v>
                </c:pt>
                <c:pt idx="18303">
                  <c:v>459.09066100000001</c:v>
                </c:pt>
                <c:pt idx="18304">
                  <c:v>459.28532300000001</c:v>
                </c:pt>
                <c:pt idx="18305">
                  <c:v>459.34823699999998</c:v>
                </c:pt>
                <c:pt idx="18306">
                  <c:v>459.06530500000002</c:v>
                </c:pt>
                <c:pt idx="18307">
                  <c:v>459.34876300000002</c:v>
                </c:pt>
                <c:pt idx="18308">
                  <c:v>459.55534</c:v>
                </c:pt>
                <c:pt idx="18309">
                  <c:v>459.39097199999998</c:v>
                </c:pt>
                <c:pt idx="18310">
                  <c:v>459.577516</c:v>
                </c:pt>
                <c:pt idx="18311">
                  <c:v>459.65686199999999</c:v>
                </c:pt>
                <c:pt idx="18312">
                  <c:v>459.58985799999999</c:v>
                </c:pt>
                <c:pt idx="18313">
                  <c:v>459.36190499999998</c:v>
                </c:pt>
                <c:pt idx="18314">
                  <c:v>459.1927</c:v>
                </c:pt>
                <c:pt idx="18315">
                  <c:v>459.48710499999999</c:v>
                </c:pt>
                <c:pt idx="18316">
                  <c:v>459.30963000000003</c:v>
                </c:pt>
                <c:pt idx="18317">
                  <c:v>459.54046199999999</c:v>
                </c:pt>
                <c:pt idx="18318">
                  <c:v>459.78269999999998</c:v>
                </c:pt>
                <c:pt idx="18319">
                  <c:v>459.95371299999999</c:v>
                </c:pt>
                <c:pt idx="18320">
                  <c:v>459.70475699999997</c:v>
                </c:pt>
                <c:pt idx="18321">
                  <c:v>459.447295</c:v>
                </c:pt>
                <c:pt idx="18322">
                  <c:v>459.86498599999999</c:v>
                </c:pt>
                <c:pt idx="18323">
                  <c:v>459.45570099999998</c:v>
                </c:pt>
                <c:pt idx="18324">
                  <c:v>459.52997199999999</c:v>
                </c:pt>
                <c:pt idx="18325">
                  <c:v>459.84420699999998</c:v>
                </c:pt>
                <c:pt idx="18326">
                  <c:v>459.76909899999998</c:v>
                </c:pt>
                <c:pt idx="18327">
                  <c:v>460.085059</c:v>
                </c:pt>
                <c:pt idx="18328">
                  <c:v>459.68781100000001</c:v>
                </c:pt>
                <c:pt idx="18329">
                  <c:v>459.93363599999998</c:v>
                </c:pt>
                <c:pt idx="18330">
                  <c:v>460.12249700000001</c:v>
                </c:pt>
                <c:pt idx="18331">
                  <c:v>459.98211700000002</c:v>
                </c:pt>
                <c:pt idx="18332">
                  <c:v>459.83770600000003</c:v>
                </c:pt>
                <c:pt idx="18333">
                  <c:v>460.10179499999998</c:v>
                </c:pt>
                <c:pt idx="18334">
                  <c:v>459.95089100000001</c:v>
                </c:pt>
                <c:pt idx="18335">
                  <c:v>460.00927999999999</c:v>
                </c:pt>
                <c:pt idx="18336">
                  <c:v>460.20761199999998</c:v>
                </c:pt>
                <c:pt idx="18337">
                  <c:v>460.35256600000002</c:v>
                </c:pt>
                <c:pt idx="18338">
                  <c:v>460.25199600000002</c:v>
                </c:pt>
                <c:pt idx="18339">
                  <c:v>460.26761099999999</c:v>
                </c:pt>
                <c:pt idx="18340">
                  <c:v>460.50951500000002</c:v>
                </c:pt>
                <c:pt idx="18341">
                  <c:v>460.33273400000002</c:v>
                </c:pt>
                <c:pt idx="18342">
                  <c:v>460.40001000000001</c:v>
                </c:pt>
                <c:pt idx="18343">
                  <c:v>460.73331000000002</c:v>
                </c:pt>
                <c:pt idx="18344">
                  <c:v>460.49243999999999</c:v>
                </c:pt>
                <c:pt idx="18345">
                  <c:v>460.61874399999999</c:v>
                </c:pt>
                <c:pt idx="18346">
                  <c:v>460.26032300000003</c:v>
                </c:pt>
                <c:pt idx="18347">
                  <c:v>460.20154100000002</c:v>
                </c:pt>
                <c:pt idx="18348">
                  <c:v>460.732416</c:v>
                </c:pt>
                <c:pt idx="18349">
                  <c:v>460.49138699999997</c:v>
                </c:pt>
                <c:pt idx="18350">
                  <c:v>460.46832999999998</c:v>
                </c:pt>
                <c:pt idx="18351">
                  <c:v>460.37255599999997</c:v>
                </c:pt>
                <c:pt idx="18352">
                  <c:v>460.30424099999999</c:v>
                </c:pt>
                <c:pt idx="18353">
                  <c:v>460.486109</c:v>
                </c:pt>
                <c:pt idx="18354">
                  <c:v>460.20226700000001</c:v>
                </c:pt>
                <c:pt idx="18355">
                  <c:v>460.32533899999999</c:v>
                </c:pt>
                <c:pt idx="18356">
                  <c:v>460.37052799999998</c:v>
                </c:pt>
                <c:pt idx="18357">
                  <c:v>460.445538</c:v>
                </c:pt>
                <c:pt idx="18358">
                  <c:v>460.741513</c:v>
                </c:pt>
                <c:pt idx="18359">
                  <c:v>460.50637699999999</c:v>
                </c:pt>
                <c:pt idx="18360">
                  <c:v>460.586702</c:v>
                </c:pt>
                <c:pt idx="18361">
                  <c:v>460.48095599999999</c:v>
                </c:pt>
                <c:pt idx="18362">
                  <c:v>460.40953200000001</c:v>
                </c:pt>
                <c:pt idx="18363">
                  <c:v>460.68924800000002</c:v>
                </c:pt>
                <c:pt idx="18364">
                  <c:v>460.68895099999997</c:v>
                </c:pt>
                <c:pt idx="18365">
                  <c:v>460.635785</c:v>
                </c:pt>
                <c:pt idx="18366">
                  <c:v>460.52721500000001</c:v>
                </c:pt>
                <c:pt idx="18367">
                  <c:v>460.93490300000002</c:v>
                </c:pt>
                <c:pt idx="18368">
                  <c:v>460.98172699999998</c:v>
                </c:pt>
                <c:pt idx="18369">
                  <c:v>460.92602499999998</c:v>
                </c:pt>
                <c:pt idx="18370">
                  <c:v>461.12536299999999</c:v>
                </c:pt>
                <c:pt idx="18371">
                  <c:v>460.97662300000002</c:v>
                </c:pt>
                <c:pt idx="18372">
                  <c:v>461.24245999999999</c:v>
                </c:pt>
                <c:pt idx="18373">
                  <c:v>460.790144</c:v>
                </c:pt>
                <c:pt idx="18374">
                  <c:v>461.06768099999999</c:v>
                </c:pt>
                <c:pt idx="18375">
                  <c:v>461.47418099999999</c:v>
                </c:pt>
                <c:pt idx="18376">
                  <c:v>461.14936699999998</c:v>
                </c:pt>
                <c:pt idx="18377">
                  <c:v>461.38716399999998</c:v>
                </c:pt>
                <c:pt idx="18378">
                  <c:v>460.82040000000001</c:v>
                </c:pt>
                <c:pt idx="18379">
                  <c:v>461.11060600000002</c:v>
                </c:pt>
                <c:pt idx="18380">
                  <c:v>461.17247099999997</c:v>
                </c:pt>
                <c:pt idx="18381">
                  <c:v>461.53927299999998</c:v>
                </c:pt>
                <c:pt idx="18382">
                  <c:v>461.759411</c:v>
                </c:pt>
                <c:pt idx="18383">
                  <c:v>462.00618700000001</c:v>
                </c:pt>
                <c:pt idx="18384">
                  <c:v>461.47549900000001</c:v>
                </c:pt>
                <c:pt idx="18385">
                  <c:v>461.63889</c:v>
                </c:pt>
                <c:pt idx="18386">
                  <c:v>461.45126599999998</c:v>
                </c:pt>
                <c:pt idx="18387">
                  <c:v>461.57489600000002</c:v>
                </c:pt>
                <c:pt idx="18388">
                  <c:v>461.820313</c:v>
                </c:pt>
                <c:pt idx="18389">
                  <c:v>461.54116399999998</c:v>
                </c:pt>
                <c:pt idx="18390">
                  <c:v>461.932661</c:v>
                </c:pt>
                <c:pt idx="18391">
                  <c:v>461.68942600000003</c:v>
                </c:pt>
                <c:pt idx="18392">
                  <c:v>461.547391</c:v>
                </c:pt>
                <c:pt idx="18393">
                  <c:v>461.58860600000003</c:v>
                </c:pt>
                <c:pt idx="18394">
                  <c:v>461.46015899999998</c:v>
                </c:pt>
                <c:pt idx="18395">
                  <c:v>461.75679100000002</c:v>
                </c:pt>
                <c:pt idx="18396">
                  <c:v>461.82678299999998</c:v>
                </c:pt>
                <c:pt idx="18397">
                  <c:v>461.74238100000002</c:v>
                </c:pt>
                <c:pt idx="18398">
                  <c:v>462.15054099999998</c:v>
                </c:pt>
                <c:pt idx="18399">
                  <c:v>461.63590599999998</c:v>
                </c:pt>
                <c:pt idx="18400">
                  <c:v>462.14136200000002</c:v>
                </c:pt>
                <c:pt idx="18401">
                  <c:v>461.83149500000002</c:v>
                </c:pt>
                <c:pt idx="18402">
                  <c:v>461.87052899999998</c:v>
                </c:pt>
                <c:pt idx="18403">
                  <c:v>461.85255000000001</c:v>
                </c:pt>
                <c:pt idx="18404">
                  <c:v>462.095505</c:v>
                </c:pt>
                <c:pt idx="18405">
                  <c:v>461.84641599999998</c:v>
                </c:pt>
                <c:pt idx="18406">
                  <c:v>462.09158300000001</c:v>
                </c:pt>
                <c:pt idx="18407">
                  <c:v>462.19702699999999</c:v>
                </c:pt>
                <c:pt idx="18408">
                  <c:v>462.08801799999998</c:v>
                </c:pt>
                <c:pt idx="18409">
                  <c:v>462.098499</c:v>
                </c:pt>
                <c:pt idx="18410">
                  <c:v>462.05520799999999</c:v>
                </c:pt>
                <c:pt idx="18411">
                  <c:v>462.35780999999997</c:v>
                </c:pt>
                <c:pt idx="18412">
                  <c:v>462.164444</c:v>
                </c:pt>
                <c:pt idx="18413">
                  <c:v>462.41693500000002</c:v>
                </c:pt>
                <c:pt idx="18414">
                  <c:v>462.06337300000001</c:v>
                </c:pt>
                <c:pt idx="18415">
                  <c:v>461.91246999999998</c:v>
                </c:pt>
                <c:pt idx="18416">
                  <c:v>462.22797200000002</c:v>
                </c:pt>
                <c:pt idx="18417">
                  <c:v>461.89721800000001</c:v>
                </c:pt>
                <c:pt idx="18418">
                  <c:v>462.226249</c:v>
                </c:pt>
                <c:pt idx="18419">
                  <c:v>462.11070799999999</c:v>
                </c:pt>
                <c:pt idx="18420">
                  <c:v>462.56142399999999</c:v>
                </c:pt>
                <c:pt idx="18421">
                  <c:v>462.49622599999998</c:v>
                </c:pt>
                <c:pt idx="18422">
                  <c:v>462.22915</c:v>
                </c:pt>
                <c:pt idx="18423">
                  <c:v>462.20611000000002</c:v>
                </c:pt>
                <c:pt idx="18424">
                  <c:v>462.30857400000002</c:v>
                </c:pt>
                <c:pt idx="18425">
                  <c:v>462.263352</c:v>
                </c:pt>
                <c:pt idx="18426">
                  <c:v>462.27969100000001</c:v>
                </c:pt>
                <c:pt idx="18427">
                  <c:v>462.18511999999998</c:v>
                </c:pt>
                <c:pt idx="18428">
                  <c:v>462.63119699999999</c:v>
                </c:pt>
                <c:pt idx="18429">
                  <c:v>462.67222199999998</c:v>
                </c:pt>
                <c:pt idx="18430">
                  <c:v>462.82046800000001</c:v>
                </c:pt>
                <c:pt idx="18431">
                  <c:v>462.507992</c:v>
                </c:pt>
                <c:pt idx="18432">
                  <c:v>462.46854300000001</c:v>
                </c:pt>
                <c:pt idx="18433">
                  <c:v>462.82048500000002</c:v>
                </c:pt>
                <c:pt idx="18434">
                  <c:v>462.59648499999997</c:v>
                </c:pt>
                <c:pt idx="18435">
                  <c:v>462.65232400000002</c:v>
                </c:pt>
                <c:pt idx="18436">
                  <c:v>462.46090700000002</c:v>
                </c:pt>
                <c:pt idx="18437">
                  <c:v>462.33291500000001</c:v>
                </c:pt>
                <c:pt idx="18438">
                  <c:v>462.63520599999998</c:v>
                </c:pt>
                <c:pt idx="18439">
                  <c:v>462.415569</c:v>
                </c:pt>
                <c:pt idx="18440">
                  <c:v>462.71260999999998</c:v>
                </c:pt>
                <c:pt idx="18441">
                  <c:v>462.46643499999999</c:v>
                </c:pt>
                <c:pt idx="18442">
                  <c:v>462.55323199999998</c:v>
                </c:pt>
                <c:pt idx="18443">
                  <c:v>462.871195</c:v>
                </c:pt>
                <c:pt idx="18444">
                  <c:v>462.93181299999998</c:v>
                </c:pt>
                <c:pt idx="18445">
                  <c:v>462.77837</c:v>
                </c:pt>
                <c:pt idx="18446">
                  <c:v>462.72071299999999</c:v>
                </c:pt>
                <c:pt idx="18447">
                  <c:v>462.58883800000001</c:v>
                </c:pt>
                <c:pt idx="18448">
                  <c:v>463.00217199999997</c:v>
                </c:pt>
                <c:pt idx="18449">
                  <c:v>462.54157900000001</c:v>
                </c:pt>
                <c:pt idx="18450">
                  <c:v>462.66270300000002</c:v>
                </c:pt>
                <c:pt idx="18451">
                  <c:v>462.74318599999998</c:v>
                </c:pt>
                <c:pt idx="18452">
                  <c:v>462.69653199999999</c:v>
                </c:pt>
                <c:pt idx="18453">
                  <c:v>463.02441199999998</c:v>
                </c:pt>
                <c:pt idx="18454">
                  <c:v>462.95021200000002</c:v>
                </c:pt>
                <c:pt idx="18455">
                  <c:v>463.10703100000001</c:v>
                </c:pt>
                <c:pt idx="18456">
                  <c:v>462.93679300000002</c:v>
                </c:pt>
                <c:pt idx="18457">
                  <c:v>463.11378400000001</c:v>
                </c:pt>
                <c:pt idx="18458">
                  <c:v>463.47206699999998</c:v>
                </c:pt>
                <c:pt idx="18459">
                  <c:v>462.80753600000003</c:v>
                </c:pt>
                <c:pt idx="18460">
                  <c:v>463.04685499999999</c:v>
                </c:pt>
                <c:pt idx="18461">
                  <c:v>463.26064300000002</c:v>
                </c:pt>
                <c:pt idx="18462">
                  <c:v>462.98873800000001</c:v>
                </c:pt>
                <c:pt idx="18463">
                  <c:v>463.09608800000001</c:v>
                </c:pt>
                <c:pt idx="18464">
                  <c:v>463.15058299999998</c:v>
                </c:pt>
                <c:pt idx="18465">
                  <c:v>463.53173700000002</c:v>
                </c:pt>
                <c:pt idx="18466">
                  <c:v>463.49345</c:v>
                </c:pt>
                <c:pt idx="18467">
                  <c:v>463.30432200000001</c:v>
                </c:pt>
                <c:pt idx="18468">
                  <c:v>463.48134800000003</c:v>
                </c:pt>
                <c:pt idx="18469">
                  <c:v>463.23645800000003</c:v>
                </c:pt>
                <c:pt idx="18470">
                  <c:v>463.60938499999997</c:v>
                </c:pt>
                <c:pt idx="18471">
                  <c:v>463.67870799999997</c:v>
                </c:pt>
                <c:pt idx="18472">
                  <c:v>463.43937499999998</c:v>
                </c:pt>
                <c:pt idx="18473">
                  <c:v>463.38349499999998</c:v>
                </c:pt>
                <c:pt idx="18474">
                  <c:v>463.53815200000003</c:v>
                </c:pt>
                <c:pt idx="18475">
                  <c:v>463.70389499999999</c:v>
                </c:pt>
                <c:pt idx="18476">
                  <c:v>463.77353499999998</c:v>
                </c:pt>
                <c:pt idx="18477">
                  <c:v>463.38160399999998</c:v>
                </c:pt>
                <c:pt idx="18478">
                  <c:v>463.75603699999999</c:v>
                </c:pt>
                <c:pt idx="18479">
                  <c:v>463.85934800000001</c:v>
                </c:pt>
                <c:pt idx="18480">
                  <c:v>463.768394</c:v>
                </c:pt>
                <c:pt idx="18481">
                  <c:v>463.80536899999998</c:v>
                </c:pt>
                <c:pt idx="18482">
                  <c:v>463.76823000000002</c:v>
                </c:pt>
                <c:pt idx="18483">
                  <c:v>464.16259700000001</c:v>
                </c:pt>
                <c:pt idx="18484">
                  <c:v>463.926511</c:v>
                </c:pt>
                <c:pt idx="18485">
                  <c:v>464.27525200000002</c:v>
                </c:pt>
                <c:pt idx="18486">
                  <c:v>464.373537</c:v>
                </c:pt>
                <c:pt idx="18487">
                  <c:v>464.00823400000002</c:v>
                </c:pt>
                <c:pt idx="18488">
                  <c:v>464.10119200000003</c:v>
                </c:pt>
                <c:pt idx="18489">
                  <c:v>464.17913199999998</c:v>
                </c:pt>
                <c:pt idx="18490">
                  <c:v>463.81929600000001</c:v>
                </c:pt>
                <c:pt idx="18491">
                  <c:v>463.86759599999999</c:v>
                </c:pt>
                <c:pt idx="18492">
                  <c:v>464.15198500000002</c:v>
                </c:pt>
                <c:pt idx="18493">
                  <c:v>464.24904199999997</c:v>
                </c:pt>
                <c:pt idx="18494">
                  <c:v>463.99136399999998</c:v>
                </c:pt>
                <c:pt idx="18495">
                  <c:v>463.76061199999998</c:v>
                </c:pt>
                <c:pt idx="18496">
                  <c:v>463.731874</c:v>
                </c:pt>
                <c:pt idx="18497">
                  <c:v>464.04677400000003</c:v>
                </c:pt>
                <c:pt idx="18498">
                  <c:v>464.03142200000002</c:v>
                </c:pt>
                <c:pt idx="18499">
                  <c:v>463.93886600000002</c:v>
                </c:pt>
                <c:pt idx="18500">
                  <c:v>463.84699999999998</c:v>
                </c:pt>
                <c:pt idx="18501">
                  <c:v>464.26320099999998</c:v>
                </c:pt>
                <c:pt idx="18502">
                  <c:v>463.98924899999997</c:v>
                </c:pt>
                <c:pt idx="18503">
                  <c:v>464.32202999999998</c:v>
                </c:pt>
                <c:pt idx="18504">
                  <c:v>464.06721800000003</c:v>
                </c:pt>
                <c:pt idx="18505">
                  <c:v>464.28891599999997</c:v>
                </c:pt>
                <c:pt idx="18506">
                  <c:v>464.29806200000002</c:v>
                </c:pt>
                <c:pt idx="18507">
                  <c:v>464.115206</c:v>
                </c:pt>
                <c:pt idx="18508">
                  <c:v>464.568286</c:v>
                </c:pt>
                <c:pt idx="18509">
                  <c:v>464.24157100000002</c:v>
                </c:pt>
                <c:pt idx="18510">
                  <c:v>464.56045899999998</c:v>
                </c:pt>
                <c:pt idx="18511">
                  <c:v>464.53221200000002</c:v>
                </c:pt>
                <c:pt idx="18512">
                  <c:v>464.26011199999999</c:v>
                </c:pt>
                <c:pt idx="18513">
                  <c:v>464.82216799999998</c:v>
                </c:pt>
                <c:pt idx="18514">
                  <c:v>464.40069699999998</c:v>
                </c:pt>
                <c:pt idx="18515">
                  <c:v>464.23241999999999</c:v>
                </c:pt>
                <c:pt idx="18516">
                  <c:v>464.59189600000002</c:v>
                </c:pt>
                <c:pt idx="18517">
                  <c:v>464.48715800000002</c:v>
                </c:pt>
                <c:pt idx="18518">
                  <c:v>464.81069500000001</c:v>
                </c:pt>
                <c:pt idx="18519">
                  <c:v>464.51844399999999</c:v>
                </c:pt>
                <c:pt idx="18520">
                  <c:v>464.48031600000002</c:v>
                </c:pt>
                <c:pt idx="18521">
                  <c:v>464.86911800000001</c:v>
                </c:pt>
                <c:pt idx="18522">
                  <c:v>464.70705500000003</c:v>
                </c:pt>
                <c:pt idx="18523">
                  <c:v>464.92216300000001</c:v>
                </c:pt>
                <c:pt idx="18524">
                  <c:v>464.72380800000002</c:v>
                </c:pt>
                <c:pt idx="18525">
                  <c:v>464.743561</c:v>
                </c:pt>
                <c:pt idx="18526">
                  <c:v>464.76743399999998</c:v>
                </c:pt>
                <c:pt idx="18527">
                  <c:v>464.69081399999999</c:v>
                </c:pt>
                <c:pt idx="18528">
                  <c:v>464.76267999999999</c:v>
                </c:pt>
                <c:pt idx="18529">
                  <c:v>464.63536800000003</c:v>
                </c:pt>
                <c:pt idx="18530">
                  <c:v>465.32044000000002</c:v>
                </c:pt>
                <c:pt idx="18531">
                  <c:v>465.03523999999999</c:v>
                </c:pt>
                <c:pt idx="18532">
                  <c:v>465.06240300000002</c:v>
                </c:pt>
                <c:pt idx="18533">
                  <c:v>465.45522899999997</c:v>
                </c:pt>
                <c:pt idx="18534">
                  <c:v>465.26456300000001</c:v>
                </c:pt>
                <c:pt idx="18535">
                  <c:v>465.05926299999999</c:v>
                </c:pt>
                <c:pt idx="18536">
                  <c:v>465.31823200000002</c:v>
                </c:pt>
                <c:pt idx="18537">
                  <c:v>465.27867199999997</c:v>
                </c:pt>
                <c:pt idx="18538">
                  <c:v>465.33078799999998</c:v>
                </c:pt>
                <c:pt idx="18539">
                  <c:v>465.14617900000002</c:v>
                </c:pt>
                <c:pt idx="18540">
                  <c:v>465.52552700000001</c:v>
                </c:pt>
                <c:pt idx="18541">
                  <c:v>465.15684800000002</c:v>
                </c:pt>
                <c:pt idx="18542">
                  <c:v>464.65750500000001</c:v>
                </c:pt>
                <c:pt idx="18543">
                  <c:v>464.87753099999998</c:v>
                </c:pt>
                <c:pt idx="18544">
                  <c:v>464.78827699999999</c:v>
                </c:pt>
                <c:pt idx="18545">
                  <c:v>464.71231899999998</c:v>
                </c:pt>
                <c:pt idx="18546">
                  <c:v>465.07940300000001</c:v>
                </c:pt>
                <c:pt idx="18547">
                  <c:v>465.06791700000002</c:v>
                </c:pt>
                <c:pt idx="18548">
                  <c:v>465.38300400000003</c:v>
                </c:pt>
                <c:pt idx="18549">
                  <c:v>465.02388500000001</c:v>
                </c:pt>
                <c:pt idx="18550">
                  <c:v>465.38453500000003</c:v>
                </c:pt>
                <c:pt idx="18551">
                  <c:v>465.44781999999998</c:v>
                </c:pt>
                <c:pt idx="18552">
                  <c:v>465.05240199999997</c:v>
                </c:pt>
                <c:pt idx="18553">
                  <c:v>464.99178599999999</c:v>
                </c:pt>
                <c:pt idx="18554">
                  <c:v>464.84006599999998</c:v>
                </c:pt>
                <c:pt idx="18555">
                  <c:v>465.266638</c:v>
                </c:pt>
                <c:pt idx="18556">
                  <c:v>465.27286400000003</c:v>
                </c:pt>
                <c:pt idx="18557">
                  <c:v>465.31168600000001</c:v>
                </c:pt>
                <c:pt idx="18558">
                  <c:v>465.47033399999998</c:v>
                </c:pt>
                <c:pt idx="18559">
                  <c:v>465.00412699999998</c:v>
                </c:pt>
                <c:pt idx="18560">
                  <c:v>465.46190899999999</c:v>
                </c:pt>
                <c:pt idx="18561">
                  <c:v>465.56710099999998</c:v>
                </c:pt>
                <c:pt idx="18562">
                  <c:v>465.375968</c:v>
                </c:pt>
                <c:pt idx="18563">
                  <c:v>465.63520199999999</c:v>
                </c:pt>
                <c:pt idx="18564">
                  <c:v>465.58286600000002</c:v>
                </c:pt>
                <c:pt idx="18565">
                  <c:v>465.59090900000001</c:v>
                </c:pt>
                <c:pt idx="18566">
                  <c:v>465.48891300000003</c:v>
                </c:pt>
                <c:pt idx="18567">
                  <c:v>465.76758999999998</c:v>
                </c:pt>
                <c:pt idx="18568">
                  <c:v>465.912373</c:v>
                </c:pt>
                <c:pt idx="18569">
                  <c:v>465.64209899999997</c:v>
                </c:pt>
                <c:pt idx="18570">
                  <c:v>465.776409</c:v>
                </c:pt>
                <c:pt idx="18571">
                  <c:v>466.14443199999999</c:v>
                </c:pt>
                <c:pt idx="18572">
                  <c:v>465.99826999999999</c:v>
                </c:pt>
                <c:pt idx="18573">
                  <c:v>466.31389899999999</c:v>
                </c:pt>
                <c:pt idx="18574">
                  <c:v>466.19953800000002</c:v>
                </c:pt>
                <c:pt idx="18575">
                  <c:v>466.14899500000001</c:v>
                </c:pt>
                <c:pt idx="18576">
                  <c:v>466.34266100000002</c:v>
                </c:pt>
                <c:pt idx="18577">
                  <c:v>466.07137299999999</c:v>
                </c:pt>
                <c:pt idx="18578">
                  <c:v>466.24531899999999</c:v>
                </c:pt>
                <c:pt idx="18579">
                  <c:v>466.02761900000002</c:v>
                </c:pt>
                <c:pt idx="18580">
                  <c:v>466.065248</c:v>
                </c:pt>
                <c:pt idx="18581">
                  <c:v>466.517672</c:v>
                </c:pt>
                <c:pt idx="18582">
                  <c:v>466.276409</c:v>
                </c:pt>
                <c:pt idx="18583">
                  <c:v>466.462199</c:v>
                </c:pt>
                <c:pt idx="18584">
                  <c:v>466.30137999999999</c:v>
                </c:pt>
                <c:pt idx="18585">
                  <c:v>466.23253299999999</c:v>
                </c:pt>
                <c:pt idx="18586">
                  <c:v>466.35292199999998</c:v>
                </c:pt>
                <c:pt idx="18587">
                  <c:v>466.02699899999999</c:v>
                </c:pt>
                <c:pt idx="18588">
                  <c:v>466.34892200000002</c:v>
                </c:pt>
                <c:pt idx="18589">
                  <c:v>466.500696</c:v>
                </c:pt>
                <c:pt idx="18590">
                  <c:v>466.70202699999999</c:v>
                </c:pt>
                <c:pt idx="18591">
                  <c:v>466.67007000000001</c:v>
                </c:pt>
                <c:pt idx="18592">
                  <c:v>466.44923199999999</c:v>
                </c:pt>
                <c:pt idx="18593">
                  <c:v>466.84370899999999</c:v>
                </c:pt>
                <c:pt idx="18594">
                  <c:v>466.46632099999999</c:v>
                </c:pt>
                <c:pt idx="18595">
                  <c:v>466.41727200000003</c:v>
                </c:pt>
                <c:pt idx="18596">
                  <c:v>466.64164799999998</c:v>
                </c:pt>
                <c:pt idx="18597">
                  <c:v>466.32384400000001</c:v>
                </c:pt>
                <c:pt idx="18598">
                  <c:v>466.54296299999999</c:v>
                </c:pt>
                <c:pt idx="18599">
                  <c:v>466.299262</c:v>
                </c:pt>
                <c:pt idx="18600">
                  <c:v>466.51300900000001</c:v>
                </c:pt>
                <c:pt idx="18601">
                  <c:v>466.78758900000003</c:v>
                </c:pt>
                <c:pt idx="18602">
                  <c:v>466.188106</c:v>
                </c:pt>
                <c:pt idx="18603">
                  <c:v>466.78636</c:v>
                </c:pt>
                <c:pt idx="18604">
                  <c:v>466.58459699999997</c:v>
                </c:pt>
                <c:pt idx="18605">
                  <c:v>466.50866300000001</c:v>
                </c:pt>
                <c:pt idx="18606">
                  <c:v>466.644429</c:v>
                </c:pt>
                <c:pt idx="18607">
                  <c:v>466.84479700000003</c:v>
                </c:pt>
                <c:pt idx="18608">
                  <c:v>467.260604</c:v>
                </c:pt>
                <c:pt idx="18609">
                  <c:v>467.044017</c:v>
                </c:pt>
                <c:pt idx="18610">
                  <c:v>466.90177499999999</c:v>
                </c:pt>
                <c:pt idx="18611">
                  <c:v>467.05470300000002</c:v>
                </c:pt>
                <c:pt idx="18612">
                  <c:v>467.00420100000002</c:v>
                </c:pt>
                <c:pt idx="18613">
                  <c:v>467.05243200000001</c:v>
                </c:pt>
                <c:pt idx="18614">
                  <c:v>467.24500799999998</c:v>
                </c:pt>
                <c:pt idx="18615">
                  <c:v>467.18726900000001</c:v>
                </c:pt>
                <c:pt idx="18616">
                  <c:v>467.21435700000001</c:v>
                </c:pt>
                <c:pt idx="18617">
                  <c:v>467.39330200000001</c:v>
                </c:pt>
                <c:pt idx="18618">
                  <c:v>467.37819000000002</c:v>
                </c:pt>
                <c:pt idx="18619">
                  <c:v>467.063514</c:v>
                </c:pt>
                <c:pt idx="18620">
                  <c:v>467.11336299999999</c:v>
                </c:pt>
                <c:pt idx="18621">
                  <c:v>467.36796299999997</c:v>
                </c:pt>
                <c:pt idx="18622">
                  <c:v>467.04691500000001</c:v>
                </c:pt>
                <c:pt idx="18623">
                  <c:v>467.25615199999999</c:v>
                </c:pt>
                <c:pt idx="18624">
                  <c:v>467.43989299999998</c:v>
                </c:pt>
                <c:pt idx="18625">
                  <c:v>467.36104499999999</c:v>
                </c:pt>
                <c:pt idx="18626">
                  <c:v>467.24470300000002</c:v>
                </c:pt>
                <c:pt idx="18627">
                  <c:v>467.20935100000003</c:v>
                </c:pt>
                <c:pt idx="18628">
                  <c:v>467.826686</c:v>
                </c:pt>
                <c:pt idx="18629">
                  <c:v>467.547054</c:v>
                </c:pt>
                <c:pt idx="18630">
                  <c:v>467.679574</c:v>
                </c:pt>
                <c:pt idx="18631">
                  <c:v>467.67775899999998</c:v>
                </c:pt>
                <c:pt idx="18632">
                  <c:v>467.48472900000002</c:v>
                </c:pt>
                <c:pt idx="18633">
                  <c:v>467.67281600000001</c:v>
                </c:pt>
                <c:pt idx="18634">
                  <c:v>467.42838399999999</c:v>
                </c:pt>
                <c:pt idx="18635">
                  <c:v>467.36649899999998</c:v>
                </c:pt>
                <c:pt idx="18636">
                  <c:v>467.33707099999998</c:v>
                </c:pt>
                <c:pt idx="18637">
                  <c:v>467.692882</c:v>
                </c:pt>
                <c:pt idx="18638">
                  <c:v>467.78477500000002</c:v>
                </c:pt>
                <c:pt idx="18639">
                  <c:v>467.34254900000002</c:v>
                </c:pt>
                <c:pt idx="18640">
                  <c:v>467.52186799999998</c:v>
                </c:pt>
                <c:pt idx="18641">
                  <c:v>467.58270099999999</c:v>
                </c:pt>
                <c:pt idx="18642">
                  <c:v>467.62443400000001</c:v>
                </c:pt>
                <c:pt idx="18643">
                  <c:v>467.94880699999999</c:v>
                </c:pt>
                <c:pt idx="18644">
                  <c:v>467.53175800000002</c:v>
                </c:pt>
                <c:pt idx="18645">
                  <c:v>467.15203200000002</c:v>
                </c:pt>
                <c:pt idx="18646">
                  <c:v>467.97902800000003</c:v>
                </c:pt>
                <c:pt idx="18647">
                  <c:v>467.94034900000003</c:v>
                </c:pt>
                <c:pt idx="18648">
                  <c:v>467.75635199999999</c:v>
                </c:pt>
                <c:pt idx="18649">
                  <c:v>467.499617</c:v>
                </c:pt>
                <c:pt idx="18650">
                  <c:v>467.86535300000003</c:v>
                </c:pt>
                <c:pt idx="18651">
                  <c:v>468.06495100000001</c:v>
                </c:pt>
                <c:pt idx="18652">
                  <c:v>467.690988</c:v>
                </c:pt>
                <c:pt idx="18653">
                  <c:v>467.91494899999998</c:v>
                </c:pt>
                <c:pt idx="18654">
                  <c:v>467.96353499999998</c:v>
                </c:pt>
                <c:pt idx="18655">
                  <c:v>468.10992599999997</c:v>
                </c:pt>
                <c:pt idx="18656">
                  <c:v>468.28053899999998</c:v>
                </c:pt>
                <c:pt idx="18657">
                  <c:v>468.16901100000001</c:v>
                </c:pt>
                <c:pt idx="18658">
                  <c:v>468.28359</c:v>
                </c:pt>
                <c:pt idx="18659">
                  <c:v>468.09641499999998</c:v>
                </c:pt>
                <c:pt idx="18660">
                  <c:v>468.16913599999998</c:v>
                </c:pt>
                <c:pt idx="18661">
                  <c:v>468.16444899999999</c:v>
                </c:pt>
                <c:pt idx="18662">
                  <c:v>468.12399199999999</c:v>
                </c:pt>
                <c:pt idx="18663">
                  <c:v>468.24339500000002</c:v>
                </c:pt>
                <c:pt idx="18664">
                  <c:v>468.33107100000001</c:v>
                </c:pt>
                <c:pt idx="18665">
                  <c:v>468.57027499999998</c:v>
                </c:pt>
                <c:pt idx="18666">
                  <c:v>468.38779399999999</c:v>
                </c:pt>
                <c:pt idx="18667">
                  <c:v>468.40879799999999</c:v>
                </c:pt>
                <c:pt idx="18668">
                  <c:v>468.82005099999998</c:v>
                </c:pt>
                <c:pt idx="18669">
                  <c:v>468.66110700000002</c:v>
                </c:pt>
                <c:pt idx="18670">
                  <c:v>468.53741500000001</c:v>
                </c:pt>
                <c:pt idx="18671">
                  <c:v>468.94067799999999</c:v>
                </c:pt>
                <c:pt idx="18672">
                  <c:v>468.58499599999999</c:v>
                </c:pt>
                <c:pt idx="18673">
                  <c:v>468.45485100000002</c:v>
                </c:pt>
                <c:pt idx="18674">
                  <c:v>468.564055</c:v>
                </c:pt>
                <c:pt idx="18675">
                  <c:v>468.232259</c:v>
                </c:pt>
                <c:pt idx="18676">
                  <c:v>468.62788499999999</c:v>
                </c:pt>
                <c:pt idx="18677">
                  <c:v>468.82499100000001</c:v>
                </c:pt>
                <c:pt idx="18678">
                  <c:v>468.79185100000001</c:v>
                </c:pt>
                <c:pt idx="18679">
                  <c:v>468.81620700000002</c:v>
                </c:pt>
                <c:pt idx="18680">
                  <c:v>468.84078</c:v>
                </c:pt>
                <c:pt idx="18681">
                  <c:v>469.07212700000002</c:v>
                </c:pt>
                <c:pt idx="18682">
                  <c:v>468.57493499999998</c:v>
                </c:pt>
                <c:pt idx="18683">
                  <c:v>469.08177799999999</c:v>
                </c:pt>
                <c:pt idx="18684">
                  <c:v>468.887248</c:v>
                </c:pt>
                <c:pt idx="18685">
                  <c:v>468.79423700000001</c:v>
                </c:pt>
                <c:pt idx="18686">
                  <c:v>468.51529299999999</c:v>
                </c:pt>
                <c:pt idx="18687">
                  <c:v>468.45822700000002</c:v>
                </c:pt>
                <c:pt idx="18688">
                  <c:v>469.01531299999999</c:v>
                </c:pt>
                <c:pt idx="18689">
                  <c:v>468.70513399999999</c:v>
                </c:pt>
                <c:pt idx="18690">
                  <c:v>468.785909</c:v>
                </c:pt>
                <c:pt idx="18691">
                  <c:v>469.37227100000001</c:v>
                </c:pt>
                <c:pt idx="18692">
                  <c:v>468.86756100000002</c:v>
                </c:pt>
                <c:pt idx="18693">
                  <c:v>469.03035899999998</c:v>
                </c:pt>
                <c:pt idx="18694">
                  <c:v>469.427526</c:v>
                </c:pt>
                <c:pt idx="18695">
                  <c:v>469.14050700000001</c:v>
                </c:pt>
                <c:pt idx="18696">
                  <c:v>469.12089200000003</c:v>
                </c:pt>
                <c:pt idx="18697">
                  <c:v>469.02005700000001</c:v>
                </c:pt>
                <c:pt idx="18698">
                  <c:v>469.076322</c:v>
                </c:pt>
                <c:pt idx="18699">
                  <c:v>469.14152000000001</c:v>
                </c:pt>
                <c:pt idx="18700">
                  <c:v>469.31840699999998</c:v>
                </c:pt>
                <c:pt idx="18701">
                  <c:v>469.20780400000001</c:v>
                </c:pt>
                <c:pt idx="18702">
                  <c:v>468.954364</c:v>
                </c:pt>
                <c:pt idx="18703">
                  <c:v>469.06733100000002</c:v>
                </c:pt>
                <c:pt idx="18704">
                  <c:v>469.33034400000003</c:v>
                </c:pt>
                <c:pt idx="18705">
                  <c:v>469.57570299999998</c:v>
                </c:pt>
                <c:pt idx="18706">
                  <c:v>469.40675599999997</c:v>
                </c:pt>
                <c:pt idx="18707">
                  <c:v>469.09302200000002</c:v>
                </c:pt>
                <c:pt idx="18708">
                  <c:v>469.37404199999997</c:v>
                </c:pt>
                <c:pt idx="18709">
                  <c:v>469.56312400000002</c:v>
                </c:pt>
                <c:pt idx="18710">
                  <c:v>469.21199899999999</c:v>
                </c:pt>
                <c:pt idx="18711">
                  <c:v>469.34880500000003</c:v>
                </c:pt>
                <c:pt idx="18712">
                  <c:v>468.92030299999999</c:v>
                </c:pt>
                <c:pt idx="18713">
                  <c:v>469.20853899999997</c:v>
                </c:pt>
                <c:pt idx="18714">
                  <c:v>469.59914099999997</c:v>
                </c:pt>
                <c:pt idx="18715">
                  <c:v>469.35613899999998</c:v>
                </c:pt>
                <c:pt idx="18716">
                  <c:v>469.20305100000002</c:v>
                </c:pt>
                <c:pt idx="18717">
                  <c:v>468.95959599999998</c:v>
                </c:pt>
                <c:pt idx="18718">
                  <c:v>469.55470700000001</c:v>
                </c:pt>
                <c:pt idx="18719">
                  <c:v>469.32671699999997</c:v>
                </c:pt>
                <c:pt idx="18720">
                  <c:v>469.31461000000002</c:v>
                </c:pt>
                <c:pt idx="18721">
                  <c:v>469.66688299999998</c:v>
                </c:pt>
                <c:pt idx="18722">
                  <c:v>469.640199</c:v>
                </c:pt>
                <c:pt idx="18723">
                  <c:v>469.72087599999998</c:v>
                </c:pt>
                <c:pt idx="18724">
                  <c:v>469.93890399999998</c:v>
                </c:pt>
                <c:pt idx="18725">
                  <c:v>469.58308099999999</c:v>
                </c:pt>
                <c:pt idx="18726">
                  <c:v>469.65167200000002</c:v>
                </c:pt>
                <c:pt idx="18727">
                  <c:v>469.39069999999998</c:v>
                </c:pt>
                <c:pt idx="18728">
                  <c:v>469.84710100000001</c:v>
                </c:pt>
                <c:pt idx="18729">
                  <c:v>469.84683999999999</c:v>
                </c:pt>
                <c:pt idx="18730">
                  <c:v>469.64943699999998</c:v>
                </c:pt>
                <c:pt idx="18731">
                  <c:v>469.727666</c:v>
                </c:pt>
                <c:pt idx="18732">
                  <c:v>469.81219499999997</c:v>
                </c:pt>
                <c:pt idx="18733">
                  <c:v>469.89686999999998</c:v>
                </c:pt>
                <c:pt idx="18734">
                  <c:v>469.72627199999999</c:v>
                </c:pt>
                <c:pt idx="18735">
                  <c:v>469.856403</c:v>
                </c:pt>
                <c:pt idx="18736">
                  <c:v>470.11805199999998</c:v>
                </c:pt>
                <c:pt idx="18737">
                  <c:v>470.43256600000001</c:v>
                </c:pt>
                <c:pt idx="18738">
                  <c:v>470.07081599999998</c:v>
                </c:pt>
                <c:pt idx="18739">
                  <c:v>470.25182799999999</c:v>
                </c:pt>
                <c:pt idx="18740">
                  <c:v>470.32340099999999</c:v>
                </c:pt>
                <c:pt idx="18741">
                  <c:v>470.56771199999997</c:v>
                </c:pt>
                <c:pt idx="18742">
                  <c:v>470.39029299999999</c:v>
                </c:pt>
                <c:pt idx="18743">
                  <c:v>470.27322400000003</c:v>
                </c:pt>
                <c:pt idx="18744">
                  <c:v>470.23818</c:v>
                </c:pt>
                <c:pt idx="18745">
                  <c:v>470.21540399999998</c:v>
                </c:pt>
                <c:pt idx="18746">
                  <c:v>470.63438300000001</c:v>
                </c:pt>
                <c:pt idx="18747">
                  <c:v>470.450671</c:v>
                </c:pt>
                <c:pt idx="18748">
                  <c:v>470.41132299999998</c:v>
                </c:pt>
                <c:pt idx="18749">
                  <c:v>470.73182200000002</c:v>
                </c:pt>
                <c:pt idx="18750">
                  <c:v>470.29759300000001</c:v>
                </c:pt>
                <c:pt idx="18751">
                  <c:v>470.52635600000002</c:v>
                </c:pt>
                <c:pt idx="18752">
                  <c:v>470.294693</c:v>
                </c:pt>
                <c:pt idx="18753">
                  <c:v>470.81742200000002</c:v>
                </c:pt>
                <c:pt idx="18754">
                  <c:v>470.46169600000002</c:v>
                </c:pt>
                <c:pt idx="18755">
                  <c:v>470.539806</c:v>
                </c:pt>
                <c:pt idx="18756">
                  <c:v>470.73306000000002</c:v>
                </c:pt>
                <c:pt idx="18757">
                  <c:v>470.65367300000003</c:v>
                </c:pt>
                <c:pt idx="18758">
                  <c:v>470.81225899999998</c:v>
                </c:pt>
                <c:pt idx="18759">
                  <c:v>470.61307299999999</c:v>
                </c:pt>
                <c:pt idx="18760">
                  <c:v>470.66706900000003</c:v>
                </c:pt>
                <c:pt idx="18761">
                  <c:v>471.03399300000001</c:v>
                </c:pt>
                <c:pt idx="18762">
                  <c:v>470.80833200000001</c:v>
                </c:pt>
                <c:pt idx="18763">
                  <c:v>471.31004899999999</c:v>
                </c:pt>
                <c:pt idx="18764">
                  <c:v>470.946911</c:v>
                </c:pt>
                <c:pt idx="18765">
                  <c:v>470.97202700000003</c:v>
                </c:pt>
                <c:pt idx="18766">
                  <c:v>471.16502400000002</c:v>
                </c:pt>
                <c:pt idx="18767">
                  <c:v>471.02419200000003</c:v>
                </c:pt>
                <c:pt idx="18768">
                  <c:v>471.10807</c:v>
                </c:pt>
                <c:pt idx="18769">
                  <c:v>470.929845</c:v>
                </c:pt>
                <c:pt idx="18770">
                  <c:v>470.92859499999997</c:v>
                </c:pt>
                <c:pt idx="18771">
                  <c:v>470.96087799999998</c:v>
                </c:pt>
                <c:pt idx="18772">
                  <c:v>471.03698300000002</c:v>
                </c:pt>
                <c:pt idx="18773">
                  <c:v>471.14681000000002</c:v>
                </c:pt>
                <c:pt idx="18774">
                  <c:v>471.20495599999998</c:v>
                </c:pt>
                <c:pt idx="18775">
                  <c:v>470.68859200000003</c:v>
                </c:pt>
                <c:pt idx="18776">
                  <c:v>471.11963100000003</c:v>
                </c:pt>
                <c:pt idx="18777">
                  <c:v>470.65524299999998</c:v>
                </c:pt>
                <c:pt idx="18778">
                  <c:v>471.29065800000001</c:v>
                </c:pt>
                <c:pt idx="18779">
                  <c:v>471.38971500000002</c:v>
                </c:pt>
                <c:pt idx="18780">
                  <c:v>471.32310200000001</c:v>
                </c:pt>
                <c:pt idx="18781">
                  <c:v>471.14882599999999</c:v>
                </c:pt>
                <c:pt idx="18782">
                  <c:v>471.03656599999999</c:v>
                </c:pt>
                <c:pt idx="18783">
                  <c:v>471.47576800000002</c:v>
                </c:pt>
                <c:pt idx="18784">
                  <c:v>471.38063699999998</c:v>
                </c:pt>
                <c:pt idx="18785">
                  <c:v>471.00591400000002</c:v>
                </c:pt>
                <c:pt idx="18786">
                  <c:v>471.82366200000001</c:v>
                </c:pt>
                <c:pt idx="18787">
                  <c:v>471.51870500000001</c:v>
                </c:pt>
                <c:pt idx="18788">
                  <c:v>471.82037000000003</c:v>
                </c:pt>
                <c:pt idx="18789">
                  <c:v>471.58033499999999</c:v>
                </c:pt>
                <c:pt idx="18790">
                  <c:v>471.61136900000002</c:v>
                </c:pt>
                <c:pt idx="18791">
                  <c:v>471.74399299999999</c:v>
                </c:pt>
                <c:pt idx="18792">
                  <c:v>471.49941000000001</c:v>
                </c:pt>
                <c:pt idx="18793">
                  <c:v>471.63643400000001</c:v>
                </c:pt>
                <c:pt idx="18794">
                  <c:v>471.91170599999998</c:v>
                </c:pt>
                <c:pt idx="18795">
                  <c:v>471.686914</c:v>
                </c:pt>
                <c:pt idx="18796">
                  <c:v>472.38768800000003</c:v>
                </c:pt>
                <c:pt idx="18797">
                  <c:v>471.97208599999999</c:v>
                </c:pt>
                <c:pt idx="18798">
                  <c:v>471.58102100000002</c:v>
                </c:pt>
                <c:pt idx="18799">
                  <c:v>472.07884899999999</c:v>
                </c:pt>
                <c:pt idx="18800">
                  <c:v>471.51864</c:v>
                </c:pt>
                <c:pt idx="18801">
                  <c:v>471.88236000000001</c:v>
                </c:pt>
                <c:pt idx="18802">
                  <c:v>471.87545699999998</c:v>
                </c:pt>
                <c:pt idx="18803">
                  <c:v>471.83833299999998</c:v>
                </c:pt>
                <c:pt idx="18804">
                  <c:v>471.53052500000001</c:v>
                </c:pt>
                <c:pt idx="18805">
                  <c:v>471.67691100000002</c:v>
                </c:pt>
                <c:pt idx="18806">
                  <c:v>472.16960599999999</c:v>
                </c:pt>
                <c:pt idx="18807">
                  <c:v>471.92526299999997</c:v>
                </c:pt>
                <c:pt idx="18808">
                  <c:v>472.132114</c:v>
                </c:pt>
                <c:pt idx="18809">
                  <c:v>472.26912099999998</c:v>
                </c:pt>
                <c:pt idx="18810">
                  <c:v>471.64877300000001</c:v>
                </c:pt>
                <c:pt idx="18811">
                  <c:v>471.943556</c:v>
                </c:pt>
                <c:pt idx="18812">
                  <c:v>471.720009</c:v>
                </c:pt>
                <c:pt idx="18813">
                  <c:v>471.92552000000001</c:v>
                </c:pt>
                <c:pt idx="18814">
                  <c:v>471.98727600000001</c:v>
                </c:pt>
                <c:pt idx="18815">
                  <c:v>471.817927</c:v>
                </c:pt>
                <c:pt idx="18816">
                  <c:v>472.01925999999997</c:v>
                </c:pt>
                <c:pt idx="18817">
                  <c:v>471.88153</c:v>
                </c:pt>
                <c:pt idx="18818">
                  <c:v>472.30374799999998</c:v>
                </c:pt>
                <c:pt idx="18819">
                  <c:v>472.39277099999998</c:v>
                </c:pt>
                <c:pt idx="18820">
                  <c:v>472.16254300000003</c:v>
                </c:pt>
                <c:pt idx="18821">
                  <c:v>472.31618200000003</c:v>
                </c:pt>
                <c:pt idx="18822">
                  <c:v>471.98734400000001</c:v>
                </c:pt>
                <c:pt idx="18823">
                  <c:v>472.13809300000003</c:v>
                </c:pt>
                <c:pt idx="18824">
                  <c:v>472.17386199999999</c:v>
                </c:pt>
                <c:pt idx="18825">
                  <c:v>471.99217299999998</c:v>
                </c:pt>
                <c:pt idx="18826">
                  <c:v>472.20016600000002</c:v>
                </c:pt>
                <c:pt idx="18827">
                  <c:v>472.13933600000001</c:v>
                </c:pt>
                <c:pt idx="18828">
                  <c:v>472.43586299999998</c:v>
                </c:pt>
                <c:pt idx="18829">
                  <c:v>472.33395200000001</c:v>
                </c:pt>
                <c:pt idx="18830">
                  <c:v>472.38373100000001</c:v>
                </c:pt>
                <c:pt idx="18831">
                  <c:v>472.38479699999999</c:v>
                </c:pt>
                <c:pt idx="18832">
                  <c:v>472.10023100000001</c:v>
                </c:pt>
                <c:pt idx="18833">
                  <c:v>472.43127399999997</c:v>
                </c:pt>
                <c:pt idx="18834">
                  <c:v>472.54849899999999</c:v>
                </c:pt>
                <c:pt idx="18835">
                  <c:v>472.276364</c:v>
                </c:pt>
                <c:pt idx="18836">
                  <c:v>472.17443600000001</c:v>
                </c:pt>
                <c:pt idx="18837">
                  <c:v>472.44008100000002</c:v>
                </c:pt>
                <c:pt idx="18838">
                  <c:v>472.60240499999998</c:v>
                </c:pt>
                <c:pt idx="18839">
                  <c:v>472.53041400000001</c:v>
                </c:pt>
                <c:pt idx="18840">
                  <c:v>472.27834200000001</c:v>
                </c:pt>
                <c:pt idx="18841">
                  <c:v>472.36888800000003</c:v>
                </c:pt>
                <c:pt idx="18842">
                  <c:v>472.21808099999998</c:v>
                </c:pt>
                <c:pt idx="18843">
                  <c:v>472.65360600000002</c:v>
                </c:pt>
                <c:pt idx="18844">
                  <c:v>472.52914299999998</c:v>
                </c:pt>
                <c:pt idx="18845">
                  <c:v>472.68855200000002</c:v>
                </c:pt>
                <c:pt idx="18846">
                  <c:v>472.84308099999998</c:v>
                </c:pt>
                <c:pt idx="18847">
                  <c:v>472.69422700000001</c:v>
                </c:pt>
                <c:pt idx="18848">
                  <c:v>472.57415800000001</c:v>
                </c:pt>
                <c:pt idx="18849">
                  <c:v>472.80837400000001</c:v>
                </c:pt>
                <c:pt idx="18850">
                  <c:v>472.88543800000002</c:v>
                </c:pt>
                <c:pt idx="18851">
                  <c:v>473.09396299999997</c:v>
                </c:pt>
                <c:pt idx="18852">
                  <c:v>473.01598999999999</c:v>
                </c:pt>
                <c:pt idx="18853">
                  <c:v>472.86089500000003</c:v>
                </c:pt>
                <c:pt idx="18854">
                  <c:v>473.00356699999998</c:v>
                </c:pt>
                <c:pt idx="18855">
                  <c:v>472.81763899999999</c:v>
                </c:pt>
                <c:pt idx="18856">
                  <c:v>473.30307699999997</c:v>
                </c:pt>
                <c:pt idx="18857">
                  <c:v>473.34585600000003</c:v>
                </c:pt>
                <c:pt idx="18858">
                  <c:v>473.471902</c:v>
                </c:pt>
                <c:pt idx="18859">
                  <c:v>473.28868499999999</c:v>
                </c:pt>
                <c:pt idx="18860">
                  <c:v>473.27741600000002</c:v>
                </c:pt>
                <c:pt idx="18861">
                  <c:v>473.50887</c:v>
                </c:pt>
                <c:pt idx="18862">
                  <c:v>473.37687499999998</c:v>
                </c:pt>
                <c:pt idx="18863">
                  <c:v>473.22616799999997</c:v>
                </c:pt>
                <c:pt idx="18864">
                  <c:v>473.67937699999999</c:v>
                </c:pt>
                <c:pt idx="18865">
                  <c:v>473.24374799999998</c:v>
                </c:pt>
                <c:pt idx="18866">
                  <c:v>473.69585999999998</c:v>
                </c:pt>
                <c:pt idx="18867">
                  <c:v>473.44787700000001</c:v>
                </c:pt>
                <c:pt idx="18868">
                  <c:v>473.48257100000001</c:v>
                </c:pt>
                <c:pt idx="18869">
                  <c:v>473.72769399999999</c:v>
                </c:pt>
                <c:pt idx="18870">
                  <c:v>473.49651299999999</c:v>
                </c:pt>
                <c:pt idx="18871">
                  <c:v>473.62430999999998</c:v>
                </c:pt>
                <c:pt idx="18872">
                  <c:v>473.59786700000001</c:v>
                </c:pt>
                <c:pt idx="18873">
                  <c:v>473.49311899999998</c:v>
                </c:pt>
                <c:pt idx="18874">
                  <c:v>473.875271</c:v>
                </c:pt>
                <c:pt idx="18875">
                  <c:v>473.28888699999999</c:v>
                </c:pt>
                <c:pt idx="18876">
                  <c:v>473.41307499999999</c:v>
                </c:pt>
                <c:pt idx="18877">
                  <c:v>473.45276999999999</c:v>
                </c:pt>
                <c:pt idx="18878">
                  <c:v>473.59240499999999</c:v>
                </c:pt>
                <c:pt idx="18879">
                  <c:v>473.78225500000002</c:v>
                </c:pt>
                <c:pt idx="18880">
                  <c:v>473.51917900000001</c:v>
                </c:pt>
                <c:pt idx="18881">
                  <c:v>473.77340299999997</c:v>
                </c:pt>
                <c:pt idx="18882">
                  <c:v>473.90428600000001</c:v>
                </c:pt>
                <c:pt idx="18883">
                  <c:v>473.89635099999998</c:v>
                </c:pt>
                <c:pt idx="18884">
                  <c:v>474.267248</c:v>
                </c:pt>
                <c:pt idx="18885">
                  <c:v>473.50259299999999</c:v>
                </c:pt>
                <c:pt idx="18886">
                  <c:v>473.707855</c:v>
                </c:pt>
                <c:pt idx="18887">
                  <c:v>473.71266800000001</c:v>
                </c:pt>
                <c:pt idx="18888">
                  <c:v>473.81566700000002</c:v>
                </c:pt>
                <c:pt idx="18889">
                  <c:v>473.714473</c:v>
                </c:pt>
                <c:pt idx="18890">
                  <c:v>473.53555499999999</c:v>
                </c:pt>
                <c:pt idx="18891">
                  <c:v>474.02586500000001</c:v>
                </c:pt>
                <c:pt idx="18892">
                  <c:v>474.15375499999999</c:v>
                </c:pt>
                <c:pt idx="18893">
                  <c:v>474.290209</c:v>
                </c:pt>
                <c:pt idx="18894">
                  <c:v>474.02024899999998</c:v>
                </c:pt>
                <c:pt idx="18895">
                  <c:v>473.66954199999998</c:v>
                </c:pt>
                <c:pt idx="18896">
                  <c:v>474.04820100000001</c:v>
                </c:pt>
                <c:pt idx="18897">
                  <c:v>474.26330100000001</c:v>
                </c:pt>
                <c:pt idx="18898">
                  <c:v>474.19859500000001</c:v>
                </c:pt>
                <c:pt idx="18899">
                  <c:v>474.35589700000003</c:v>
                </c:pt>
                <c:pt idx="18900">
                  <c:v>473.92485199999999</c:v>
                </c:pt>
                <c:pt idx="18901">
                  <c:v>474.451054</c:v>
                </c:pt>
                <c:pt idx="18902">
                  <c:v>474.36938900000001</c:v>
                </c:pt>
                <c:pt idx="18903">
                  <c:v>474.22536300000002</c:v>
                </c:pt>
                <c:pt idx="18904">
                  <c:v>474.27369599999997</c:v>
                </c:pt>
                <c:pt idx="18905">
                  <c:v>474.50070199999999</c:v>
                </c:pt>
                <c:pt idx="18906">
                  <c:v>474.90578199999999</c:v>
                </c:pt>
                <c:pt idx="18907">
                  <c:v>474.88556299999999</c:v>
                </c:pt>
                <c:pt idx="18908">
                  <c:v>474.55373600000001</c:v>
                </c:pt>
                <c:pt idx="18909">
                  <c:v>474.58991099999997</c:v>
                </c:pt>
                <c:pt idx="18910">
                  <c:v>474.41941400000002</c:v>
                </c:pt>
                <c:pt idx="18911">
                  <c:v>474.47911900000003</c:v>
                </c:pt>
                <c:pt idx="18912">
                  <c:v>474.30782699999997</c:v>
                </c:pt>
                <c:pt idx="18913">
                  <c:v>474.21044799999999</c:v>
                </c:pt>
                <c:pt idx="18914">
                  <c:v>474.72938099999999</c:v>
                </c:pt>
                <c:pt idx="18915">
                  <c:v>474.69131499999997</c:v>
                </c:pt>
                <c:pt idx="18916">
                  <c:v>474.25638199999997</c:v>
                </c:pt>
                <c:pt idx="18917">
                  <c:v>474.61427400000002</c:v>
                </c:pt>
                <c:pt idx="18918">
                  <c:v>474.420794</c:v>
                </c:pt>
                <c:pt idx="18919">
                  <c:v>474.67463299999997</c:v>
                </c:pt>
                <c:pt idx="18920">
                  <c:v>474.24138599999998</c:v>
                </c:pt>
                <c:pt idx="18921">
                  <c:v>474.57669700000002</c:v>
                </c:pt>
                <c:pt idx="18922">
                  <c:v>474.21428700000001</c:v>
                </c:pt>
                <c:pt idx="18923">
                  <c:v>474.49421000000001</c:v>
                </c:pt>
                <c:pt idx="18924">
                  <c:v>474.936351</c:v>
                </c:pt>
                <c:pt idx="18925">
                  <c:v>474.59733699999998</c:v>
                </c:pt>
                <c:pt idx="18926">
                  <c:v>475.15330299999999</c:v>
                </c:pt>
                <c:pt idx="18927">
                  <c:v>475.19951300000002</c:v>
                </c:pt>
                <c:pt idx="18928">
                  <c:v>475.266819</c:v>
                </c:pt>
                <c:pt idx="18929">
                  <c:v>475.19665099999997</c:v>
                </c:pt>
                <c:pt idx="18930">
                  <c:v>474.77746400000001</c:v>
                </c:pt>
                <c:pt idx="18931">
                  <c:v>475.43001600000002</c:v>
                </c:pt>
                <c:pt idx="18932">
                  <c:v>475.36835100000002</c:v>
                </c:pt>
                <c:pt idx="18933">
                  <c:v>475.407668</c:v>
                </c:pt>
                <c:pt idx="18934">
                  <c:v>475.24846600000001</c:v>
                </c:pt>
                <c:pt idx="18935">
                  <c:v>475.17527000000001</c:v>
                </c:pt>
                <c:pt idx="18936">
                  <c:v>475.00567599999999</c:v>
                </c:pt>
                <c:pt idx="18937">
                  <c:v>475.339899</c:v>
                </c:pt>
                <c:pt idx="18938">
                  <c:v>475.26720799999998</c:v>
                </c:pt>
                <c:pt idx="18939">
                  <c:v>475.66534999999999</c:v>
                </c:pt>
                <c:pt idx="18940">
                  <c:v>475.31433800000002</c:v>
                </c:pt>
                <c:pt idx="18941">
                  <c:v>475.38461899999999</c:v>
                </c:pt>
                <c:pt idx="18942">
                  <c:v>475.187275</c:v>
                </c:pt>
                <c:pt idx="18943">
                  <c:v>475.24206700000002</c:v>
                </c:pt>
                <c:pt idx="18944">
                  <c:v>475.46251000000001</c:v>
                </c:pt>
                <c:pt idx="18945">
                  <c:v>475.02161599999999</c:v>
                </c:pt>
                <c:pt idx="18946">
                  <c:v>475.50949500000002</c:v>
                </c:pt>
                <c:pt idx="18947">
                  <c:v>475.37582600000002</c:v>
                </c:pt>
                <c:pt idx="18948">
                  <c:v>475.71882900000003</c:v>
                </c:pt>
                <c:pt idx="18949">
                  <c:v>475.47717299999999</c:v>
                </c:pt>
                <c:pt idx="18950">
                  <c:v>475.11300299999999</c:v>
                </c:pt>
                <c:pt idx="18951">
                  <c:v>475.36583000000002</c:v>
                </c:pt>
                <c:pt idx="18952">
                  <c:v>475.10274800000002</c:v>
                </c:pt>
                <c:pt idx="18953">
                  <c:v>474.99427200000002</c:v>
                </c:pt>
                <c:pt idx="18954">
                  <c:v>475.29881</c:v>
                </c:pt>
                <c:pt idx="18955">
                  <c:v>475.44547799999998</c:v>
                </c:pt>
                <c:pt idx="18956">
                  <c:v>475.36687499999999</c:v>
                </c:pt>
                <c:pt idx="18957">
                  <c:v>475.29191400000002</c:v>
                </c:pt>
                <c:pt idx="18958">
                  <c:v>475.53435000000002</c:v>
                </c:pt>
                <c:pt idx="18959">
                  <c:v>475.22501299999999</c:v>
                </c:pt>
                <c:pt idx="18960">
                  <c:v>475.16954399999997</c:v>
                </c:pt>
                <c:pt idx="18961">
                  <c:v>475.37155100000001</c:v>
                </c:pt>
                <c:pt idx="18962">
                  <c:v>475.54131899999999</c:v>
                </c:pt>
                <c:pt idx="18963">
                  <c:v>475.574118</c:v>
                </c:pt>
                <c:pt idx="18964">
                  <c:v>475.74845699999997</c:v>
                </c:pt>
                <c:pt idx="18965">
                  <c:v>475.63939599999998</c:v>
                </c:pt>
                <c:pt idx="18966">
                  <c:v>475.78148800000002</c:v>
                </c:pt>
                <c:pt idx="18967">
                  <c:v>475.64366799999999</c:v>
                </c:pt>
                <c:pt idx="18968">
                  <c:v>475.66834299999999</c:v>
                </c:pt>
                <c:pt idx="18969">
                  <c:v>475.95180499999998</c:v>
                </c:pt>
                <c:pt idx="18970">
                  <c:v>475.51854900000001</c:v>
                </c:pt>
                <c:pt idx="18971">
                  <c:v>476.10695600000003</c:v>
                </c:pt>
                <c:pt idx="18972">
                  <c:v>475.92507499999999</c:v>
                </c:pt>
                <c:pt idx="18973">
                  <c:v>475.93214</c:v>
                </c:pt>
                <c:pt idx="18974">
                  <c:v>476.01285000000001</c:v>
                </c:pt>
                <c:pt idx="18975">
                  <c:v>475.821594</c:v>
                </c:pt>
                <c:pt idx="18976">
                  <c:v>475.95427599999999</c:v>
                </c:pt>
                <c:pt idx="18977">
                  <c:v>475.98810200000003</c:v>
                </c:pt>
                <c:pt idx="18978">
                  <c:v>475.63891999999998</c:v>
                </c:pt>
                <c:pt idx="18979">
                  <c:v>476.07577700000002</c:v>
                </c:pt>
                <c:pt idx="18980">
                  <c:v>475.78887500000002</c:v>
                </c:pt>
                <c:pt idx="18981">
                  <c:v>476.56157400000001</c:v>
                </c:pt>
                <c:pt idx="18982">
                  <c:v>476.28724599999998</c:v>
                </c:pt>
                <c:pt idx="18983">
                  <c:v>476.35673600000001</c:v>
                </c:pt>
                <c:pt idx="18984">
                  <c:v>476.150959</c:v>
                </c:pt>
                <c:pt idx="18985">
                  <c:v>476.12749300000002</c:v>
                </c:pt>
                <c:pt idx="18986">
                  <c:v>476.16939400000001</c:v>
                </c:pt>
                <c:pt idx="18987">
                  <c:v>476.30657300000001</c:v>
                </c:pt>
                <c:pt idx="18988">
                  <c:v>476.29544499999997</c:v>
                </c:pt>
                <c:pt idx="18989">
                  <c:v>476.31595199999998</c:v>
                </c:pt>
                <c:pt idx="18990">
                  <c:v>476.26403800000003</c:v>
                </c:pt>
                <c:pt idx="18991">
                  <c:v>476.50868600000001</c:v>
                </c:pt>
                <c:pt idx="18992">
                  <c:v>476.53906999999998</c:v>
                </c:pt>
                <c:pt idx="18993">
                  <c:v>476.56380300000001</c:v>
                </c:pt>
                <c:pt idx="18994">
                  <c:v>476.68790100000001</c:v>
                </c:pt>
                <c:pt idx="18995">
                  <c:v>476.19853699999999</c:v>
                </c:pt>
                <c:pt idx="18996">
                  <c:v>476.71820100000002</c:v>
                </c:pt>
                <c:pt idx="18997">
                  <c:v>476.749123</c:v>
                </c:pt>
                <c:pt idx="18998">
                  <c:v>476.796493</c:v>
                </c:pt>
                <c:pt idx="18999">
                  <c:v>476.82796000000002</c:v>
                </c:pt>
                <c:pt idx="19000">
                  <c:v>476.43920900000001</c:v>
                </c:pt>
                <c:pt idx="19001">
                  <c:v>476.28983199999999</c:v>
                </c:pt>
                <c:pt idx="19002">
                  <c:v>476.886977</c:v>
                </c:pt>
                <c:pt idx="19003">
                  <c:v>476.503783</c:v>
                </c:pt>
                <c:pt idx="19004">
                  <c:v>476.752432</c:v>
                </c:pt>
                <c:pt idx="19005">
                  <c:v>476.580555</c:v>
                </c:pt>
                <c:pt idx="19006">
                  <c:v>477.26238899999998</c:v>
                </c:pt>
                <c:pt idx="19007">
                  <c:v>476.803696</c:v>
                </c:pt>
                <c:pt idx="19008">
                  <c:v>476.58016300000003</c:v>
                </c:pt>
                <c:pt idx="19009">
                  <c:v>477.03726799999998</c:v>
                </c:pt>
                <c:pt idx="19010">
                  <c:v>477.18791599999997</c:v>
                </c:pt>
                <c:pt idx="19011">
                  <c:v>477.12213800000001</c:v>
                </c:pt>
                <c:pt idx="19012">
                  <c:v>477.14466800000002</c:v>
                </c:pt>
                <c:pt idx="19013">
                  <c:v>476.81178</c:v>
                </c:pt>
                <c:pt idx="19014">
                  <c:v>477.17385999999999</c:v>
                </c:pt>
                <c:pt idx="19015">
                  <c:v>477.05864200000002</c:v>
                </c:pt>
                <c:pt idx="19016">
                  <c:v>477.37169299999999</c:v>
                </c:pt>
                <c:pt idx="19017">
                  <c:v>477.10161299999999</c:v>
                </c:pt>
                <c:pt idx="19018">
                  <c:v>477.33167099999997</c:v>
                </c:pt>
                <c:pt idx="19019">
                  <c:v>477.24628300000001</c:v>
                </c:pt>
                <c:pt idx="19020">
                  <c:v>476.89796000000001</c:v>
                </c:pt>
                <c:pt idx="19021">
                  <c:v>476.71238</c:v>
                </c:pt>
                <c:pt idx="19022">
                  <c:v>476.79680999999999</c:v>
                </c:pt>
                <c:pt idx="19023">
                  <c:v>477.000767</c:v>
                </c:pt>
                <c:pt idx="19024">
                  <c:v>477.17800799999998</c:v>
                </c:pt>
                <c:pt idx="19025">
                  <c:v>477.24418500000002</c:v>
                </c:pt>
                <c:pt idx="19026">
                  <c:v>477.20038299999999</c:v>
                </c:pt>
                <c:pt idx="19027">
                  <c:v>477.18812800000001</c:v>
                </c:pt>
                <c:pt idx="19028">
                  <c:v>477.10059799999999</c:v>
                </c:pt>
                <c:pt idx="19029">
                  <c:v>477.319479</c:v>
                </c:pt>
                <c:pt idx="19030">
                  <c:v>477.25127800000001</c:v>
                </c:pt>
                <c:pt idx="19031">
                  <c:v>477.36228899999998</c:v>
                </c:pt>
                <c:pt idx="19032">
                  <c:v>477.27906899999999</c:v>
                </c:pt>
                <c:pt idx="19033">
                  <c:v>477.87169499999999</c:v>
                </c:pt>
                <c:pt idx="19034">
                  <c:v>477.72364299999998</c:v>
                </c:pt>
                <c:pt idx="19035">
                  <c:v>477.29368499999998</c:v>
                </c:pt>
                <c:pt idx="19036">
                  <c:v>477.39649100000003</c:v>
                </c:pt>
                <c:pt idx="19037">
                  <c:v>477.765424</c:v>
                </c:pt>
                <c:pt idx="19038">
                  <c:v>478.01248500000003</c:v>
                </c:pt>
                <c:pt idx="19039">
                  <c:v>477.90454499999998</c:v>
                </c:pt>
                <c:pt idx="19040">
                  <c:v>477.74625300000002</c:v>
                </c:pt>
                <c:pt idx="19041">
                  <c:v>477.86097899999999</c:v>
                </c:pt>
                <c:pt idx="19042">
                  <c:v>478.05571800000001</c:v>
                </c:pt>
                <c:pt idx="19043">
                  <c:v>477.65229299999999</c:v>
                </c:pt>
                <c:pt idx="19044">
                  <c:v>477.74438900000001</c:v>
                </c:pt>
                <c:pt idx="19045">
                  <c:v>478.01801699999999</c:v>
                </c:pt>
                <c:pt idx="19046">
                  <c:v>477.88112899999999</c:v>
                </c:pt>
                <c:pt idx="19047">
                  <c:v>478.04755899999998</c:v>
                </c:pt>
                <c:pt idx="19048">
                  <c:v>477.62962099999999</c:v>
                </c:pt>
                <c:pt idx="19049">
                  <c:v>477.930925</c:v>
                </c:pt>
                <c:pt idx="19050">
                  <c:v>477.979758</c:v>
                </c:pt>
                <c:pt idx="19051">
                  <c:v>477.708958</c:v>
                </c:pt>
                <c:pt idx="19052">
                  <c:v>477.98308400000002</c:v>
                </c:pt>
                <c:pt idx="19053">
                  <c:v>478.15311400000002</c:v>
                </c:pt>
                <c:pt idx="19054">
                  <c:v>478.08288299999998</c:v>
                </c:pt>
                <c:pt idx="19055">
                  <c:v>477.99964599999998</c:v>
                </c:pt>
                <c:pt idx="19056">
                  <c:v>478.220145</c:v>
                </c:pt>
                <c:pt idx="19057">
                  <c:v>478.26768199999998</c:v>
                </c:pt>
                <c:pt idx="19058">
                  <c:v>478.20424300000002</c:v>
                </c:pt>
                <c:pt idx="19059">
                  <c:v>478.21629300000001</c:v>
                </c:pt>
                <c:pt idx="19060">
                  <c:v>478.18045499999999</c:v>
                </c:pt>
                <c:pt idx="19061">
                  <c:v>478.45873699999999</c:v>
                </c:pt>
                <c:pt idx="19062">
                  <c:v>478.41188099999999</c:v>
                </c:pt>
                <c:pt idx="19063">
                  <c:v>478.01983300000001</c:v>
                </c:pt>
                <c:pt idx="19064">
                  <c:v>478.38129900000001</c:v>
                </c:pt>
                <c:pt idx="19065">
                  <c:v>478.22227099999998</c:v>
                </c:pt>
                <c:pt idx="19066">
                  <c:v>477.896795</c:v>
                </c:pt>
                <c:pt idx="19067">
                  <c:v>478.57297699999998</c:v>
                </c:pt>
                <c:pt idx="19068">
                  <c:v>478.372163</c:v>
                </c:pt>
                <c:pt idx="19069">
                  <c:v>478.630202</c:v>
                </c:pt>
                <c:pt idx="19070">
                  <c:v>478.34951999999998</c:v>
                </c:pt>
                <c:pt idx="19071">
                  <c:v>478.51405799999998</c:v>
                </c:pt>
                <c:pt idx="19072">
                  <c:v>478.37731300000002</c:v>
                </c:pt>
                <c:pt idx="19073">
                  <c:v>478.61515100000003</c:v>
                </c:pt>
                <c:pt idx="19074">
                  <c:v>479.021591</c:v>
                </c:pt>
                <c:pt idx="19075">
                  <c:v>478.524922</c:v>
                </c:pt>
                <c:pt idx="19076">
                  <c:v>478.67334599999998</c:v>
                </c:pt>
                <c:pt idx="19077">
                  <c:v>478.96918199999999</c:v>
                </c:pt>
                <c:pt idx="19078">
                  <c:v>478.57910900000002</c:v>
                </c:pt>
                <c:pt idx="19079">
                  <c:v>478.74571300000002</c:v>
                </c:pt>
                <c:pt idx="19080">
                  <c:v>478.568983</c:v>
                </c:pt>
                <c:pt idx="19081">
                  <c:v>478.708417</c:v>
                </c:pt>
                <c:pt idx="19082">
                  <c:v>478.94147099999998</c:v>
                </c:pt>
                <c:pt idx="19083">
                  <c:v>478.80703899999997</c:v>
                </c:pt>
                <c:pt idx="19084">
                  <c:v>478.98632500000002</c:v>
                </c:pt>
                <c:pt idx="19085">
                  <c:v>479.13403599999998</c:v>
                </c:pt>
                <c:pt idx="19086">
                  <c:v>479.01518199999998</c:v>
                </c:pt>
                <c:pt idx="19087">
                  <c:v>479.11044600000002</c:v>
                </c:pt>
                <c:pt idx="19088">
                  <c:v>479.018483</c:v>
                </c:pt>
                <c:pt idx="19089">
                  <c:v>479.26016700000002</c:v>
                </c:pt>
                <c:pt idx="19090">
                  <c:v>479.125766</c:v>
                </c:pt>
                <c:pt idx="19091">
                  <c:v>478.989395</c:v>
                </c:pt>
                <c:pt idx="19092">
                  <c:v>479.23314900000003</c:v>
                </c:pt>
                <c:pt idx="19093">
                  <c:v>479.01929200000001</c:v>
                </c:pt>
                <c:pt idx="19094">
                  <c:v>479.09608200000002</c:v>
                </c:pt>
                <c:pt idx="19095">
                  <c:v>479.31798300000003</c:v>
                </c:pt>
                <c:pt idx="19096">
                  <c:v>479.31939499999999</c:v>
                </c:pt>
                <c:pt idx="19097">
                  <c:v>479.25187</c:v>
                </c:pt>
                <c:pt idx="19098">
                  <c:v>478.95660800000002</c:v>
                </c:pt>
                <c:pt idx="19099">
                  <c:v>479.17133100000001</c:v>
                </c:pt>
                <c:pt idx="19100">
                  <c:v>479.241579</c:v>
                </c:pt>
                <c:pt idx="19101">
                  <c:v>479.27206899999999</c:v>
                </c:pt>
                <c:pt idx="19102">
                  <c:v>479.57376399999998</c:v>
                </c:pt>
                <c:pt idx="19103">
                  <c:v>479.43060200000002</c:v>
                </c:pt>
                <c:pt idx="19104">
                  <c:v>479.59981299999998</c:v>
                </c:pt>
                <c:pt idx="19105">
                  <c:v>479.75458300000003</c:v>
                </c:pt>
                <c:pt idx="19106">
                  <c:v>479.47595699999999</c:v>
                </c:pt>
                <c:pt idx="19107">
                  <c:v>479.81970000000001</c:v>
                </c:pt>
                <c:pt idx="19108">
                  <c:v>479.65594299999998</c:v>
                </c:pt>
                <c:pt idx="19109">
                  <c:v>479.86924099999999</c:v>
                </c:pt>
                <c:pt idx="19110">
                  <c:v>479.319614</c:v>
                </c:pt>
                <c:pt idx="19111">
                  <c:v>479.64998200000002</c:v>
                </c:pt>
                <c:pt idx="19112">
                  <c:v>479.56494600000002</c:v>
                </c:pt>
                <c:pt idx="19113">
                  <c:v>479.07356099999998</c:v>
                </c:pt>
                <c:pt idx="19114">
                  <c:v>479.62108599999999</c:v>
                </c:pt>
                <c:pt idx="19115">
                  <c:v>479.55983099999997</c:v>
                </c:pt>
                <c:pt idx="19116">
                  <c:v>479.55908899999997</c:v>
                </c:pt>
                <c:pt idx="19117">
                  <c:v>479.56601699999999</c:v>
                </c:pt>
                <c:pt idx="19118">
                  <c:v>479.53084799999999</c:v>
                </c:pt>
                <c:pt idx="19119">
                  <c:v>479.67630100000002</c:v>
                </c:pt>
                <c:pt idx="19120">
                  <c:v>479.51278100000002</c:v>
                </c:pt>
                <c:pt idx="19121">
                  <c:v>479.72188399999999</c:v>
                </c:pt>
                <c:pt idx="19122">
                  <c:v>479.50718799999999</c:v>
                </c:pt>
                <c:pt idx="19123">
                  <c:v>479.26119899999998</c:v>
                </c:pt>
                <c:pt idx="19124">
                  <c:v>479.57641100000001</c:v>
                </c:pt>
                <c:pt idx="19125">
                  <c:v>479.73655100000002</c:v>
                </c:pt>
                <c:pt idx="19126">
                  <c:v>479.71664700000002</c:v>
                </c:pt>
                <c:pt idx="19127">
                  <c:v>479.76401700000002</c:v>
                </c:pt>
                <c:pt idx="19128">
                  <c:v>479.47591999999997</c:v>
                </c:pt>
                <c:pt idx="19129">
                  <c:v>479.77429100000001</c:v>
                </c:pt>
                <c:pt idx="19130">
                  <c:v>479.85850599999998</c:v>
                </c:pt>
                <c:pt idx="19131">
                  <c:v>479.86856999999998</c:v>
                </c:pt>
                <c:pt idx="19132">
                  <c:v>480.03581200000002</c:v>
                </c:pt>
                <c:pt idx="19133">
                  <c:v>479.67864400000002</c:v>
                </c:pt>
                <c:pt idx="19134">
                  <c:v>480.33762000000002</c:v>
                </c:pt>
                <c:pt idx="19135">
                  <c:v>480.29640999999998</c:v>
                </c:pt>
                <c:pt idx="19136">
                  <c:v>480.16583500000002</c:v>
                </c:pt>
                <c:pt idx="19137">
                  <c:v>480.23209800000001</c:v>
                </c:pt>
                <c:pt idx="19138">
                  <c:v>480.07303899999999</c:v>
                </c:pt>
                <c:pt idx="19139">
                  <c:v>480.184416</c:v>
                </c:pt>
                <c:pt idx="19140">
                  <c:v>479.95947699999999</c:v>
                </c:pt>
                <c:pt idx="19141">
                  <c:v>480.09429299999999</c:v>
                </c:pt>
                <c:pt idx="19142">
                  <c:v>480.06684799999999</c:v>
                </c:pt>
                <c:pt idx="19143">
                  <c:v>479.765353</c:v>
                </c:pt>
                <c:pt idx="19144">
                  <c:v>480.31267300000002</c:v>
                </c:pt>
                <c:pt idx="19145">
                  <c:v>480.38484799999998</c:v>
                </c:pt>
                <c:pt idx="19146">
                  <c:v>480.50368800000001</c:v>
                </c:pt>
                <c:pt idx="19147">
                  <c:v>480.53702299999998</c:v>
                </c:pt>
                <c:pt idx="19148">
                  <c:v>480.35538500000001</c:v>
                </c:pt>
                <c:pt idx="19149">
                  <c:v>480.49143299999997</c:v>
                </c:pt>
                <c:pt idx="19150">
                  <c:v>480.60542199999998</c:v>
                </c:pt>
                <c:pt idx="19151">
                  <c:v>480.521028</c:v>
                </c:pt>
                <c:pt idx="19152">
                  <c:v>480.66128300000003</c:v>
                </c:pt>
                <c:pt idx="19153">
                  <c:v>480.62221699999998</c:v>
                </c:pt>
                <c:pt idx="19154">
                  <c:v>480.77318200000002</c:v>
                </c:pt>
                <c:pt idx="19155">
                  <c:v>480.83684499999998</c:v>
                </c:pt>
                <c:pt idx="19156">
                  <c:v>480.82151299999998</c:v>
                </c:pt>
                <c:pt idx="19157">
                  <c:v>480.71385600000002</c:v>
                </c:pt>
                <c:pt idx="19158">
                  <c:v>480.51085499999999</c:v>
                </c:pt>
                <c:pt idx="19159">
                  <c:v>480.55315000000002</c:v>
                </c:pt>
                <c:pt idx="19160">
                  <c:v>480.58653900000002</c:v>
                </c:pt>
                <c:pt idx="19161">
                  <c:v>480.680813</c:v>
                </c:pt>
                <c:pt idx="19162">
                  <c:v>480.39430700000003</c:v>
                </c:pt>
                <c:pt idx="19163">
                  <c:v>480.70357000000001</c:v>
                </c:pt>
                <c:pt idx="19164">
                  <c:v>480.724244</c:v>
                </c:pt>
                <c:pt idx="19165">
                  <c:v>480.57820400000003</c:v>
                </c:pt>
                <c:pt idx="19166">
                  <c:v>480.855253</c:v>
                </c:pt>
                <c:pt idx="19167">
                  <c:v>480.83766600000001</c:v>
                </c:pt>
                <c:pt idx="19168">
                  <c:v>480.565945</c:v>
                </c:pt>
                <c:pt idx="19169">
                  <c:v>480.96788600000002</c:v>
                </c:pt>
                <c:pt idx="19170">
                  <c:v>480.90666299999998</c:v>
                </c:pt>
                <c:pt idx="19171">
                  <c:v>481.31793099999999</c:v>
                </c:pt>
                <c:pt idx="19172">
                  <c:v>481.27009299999997</c:v>
                </c:pt>
                <c:pt idx="19173">
                  <c:v>481.012899</c:v>
                </c:pt>
                <c:pt idx="19174">
                  <c:v>481.43802799999997</c:v>
                </c:pt>
                <c:pt idx="19175">
                  <c:v>481.34181799999999</c:v>
                </c:pt>
                <c:pt idx="19176">
                  <c:v>481.05156599999998</c:v>
                </c:pt>
                <c:pt idx="19177">
                  <c:v>481.41626000000002</c:v>
                </c:pt>
                <c:pt idx="19178">
                  <c:v>481.36629299999998</c:v>
                </c:pt>
                <c:pt idx="19179">
                  <c:v>481.15882299999998</c:v>
                </c:pt>
                <c:pt idx="19180">
                  <c:v>481.37106199999999</c:v>
                </c:pt>
                <c:pt idx="19181">
                  <c:v>481.15663799999999</c:v>
                </c:pt>
                <c:pt idx="19182">
                  <c:v>481.090735</c:v>
                </c:pt>
                <c:pt idx="19183">
                  <c:v>480.85629799999998</c:v>
                </c:pt>
                <c:pt idx="19184">
                  <c:v>481.331389</c:v>
                </c:pt>
                <c:pt idx="19185">
                  <c:v>481.20462300000003</c:v>
                </c:pt>
                <c:pt idx="19186">
                  <c:v>481.30439699999999</c:v>
                </c:pt>
                <c:pt idx="19187">
                  <c:v>481.22172399999999</c:v>
                </c:pt>
                <c:pt idx="19188">
                  <c:v>481.23199499999998</c:v>
                </c:pt>
                <c:pt idx="19189">
                  <c:v>481.23226899999997</c:v>
                </c:pt>
                <c:pt idx="19190">
                  <c:v>481.12574999999998</c:v>
                </c:pt>
                <c:pt idx="19191">
                  <c:v>481.20726500000001</c:v>
                </c:pt>
                <c:pt idx="19192">
                  <c:v>481.39545600000002</c:v>
                </c:pt>
                <c:pt idx="19193">
                  <c:v>481.46164599999997</c:v>
                </c:pt>
                <c:pt idx="19194">
                  <c:v>481.39997</c:v>
                </c:pt>
                <c:pt idx="19195">
                  <c:v>481.39690000000002</c:v>
                </c:pt>
                <c:pt idx="19196">
                  <c:v>481.30432200000001</c:v>
                </c:pt>
                <c:pt idx="19197">
                  <c:v>481.25126599999999</c:v>
                </c:pt>
                <c:pt idx="19198">
                  <c:v>481.299395</c:v>
                </c:pt>
                <c:pt idx="19199">
                  <c:v>481.62258700000001</c:v>
                </c:pt>
                <c:pt idx="19200">
                  <c:v>481.38603599999999</c:v>
                </c:pt>
                <c:pt idx="19201">
                  <c:v>481.71261299999998</c:v>
                </c:pt>
                <c:pt idx="19202">
                  <c:v>481.83426700000001</c:v>
                </c:pt>
                <c:pt idx="19203">
                  <c:v>481.64216199999998</c:v>
                </c:pt>
                <c:pt idx="19204">
                  <c:v>481.78578800000003</c:v>
                </c:pt>
                <c:pt idx="19205">
                  <c:v>481.60179499999998</c:v>
                </c:pt>
                <c:pt idx="19206">
                  <c:v>481.63677300000001</c:v>
                </c:pt>
                <c:pt idx="19207">
                  <c:v>481.75108799999998</c:v>
                </c:pt>
                <c:pt idx="19208">
                  <c:v>481.421874</c:v>
                </c:pt>
                <c:pt idx="19209">
                  <c:v>481.88873999999998</c:v>
                </c:pt>
                <c:pt idx="19210">
                  <c:v>481.51292799999999</c:v>
                </c:pt>
                <c:pt idx="19211">
                  <c:v>481.91876100000002</c:v>
                </c:pt>
                <c:pt idx="19212">
                  <c:v>481.90714400000002</c:v>
                </c:pt>
                <c:pt idx="19213">
                  <c:v>482.09035699999998</c:v>
                </c:pt>
                <c:pt idx="19214">
                  <c:v>482.22709900000001</c:v>
                </c:pt>
                <c:pt idx="19215">
                  <c:v>482.14485500000001</c:v>
                </c:pt>
                <c:pt idx="19216">
                  <c:v>482.01960800000001</c:v>
                </c:pt>
                <c:pt idx="19217">
                  <c:v>482.515424</c:v>
                </c:pt>
                <c:pt idx="19218">
                  <c:v>482.29830199999998</c:v>
                </c:pt>
                <c:pt idx="19219">
                  <c:v>482.21308099999999</c:v>
                </c:pt>
                <c:pt idx="19220">
                  <c:v>482.56879300000003</c:v>
                </c:pt>
                <c:pt idx="19221">
                  <c:v>482.37864400000001</c:v>
                </c:pt>
                <c:pt idx="19222">
                  <c:v>482.436509</c:v>
                </c:pt>
                <c:pt idx="19223">
                  <c:v>482.0521</c:v>
                </c:pt>
                <c:pt idx="19224">
                  <c:v>482.28761300000002</c:v>
                </c:pt>
                <c:pt idx="19225">
                  <c:v>482.473276</c:v>
                </c:pt>
                <c:pt idx="19226">
                  <c:v>482.39323999999999</c:v>
                </c:pt>
                <c:pt idx="19227">
                  <c:v>482.36739299999999</c:v>
                </c:pt>
                <c:pt idx="19228">
                  <c:v>482.355389</c:v>
                </c:pt>
                <c:pt idx="19229">
                  <c:v>482.291067</c:v>
                </c:pt>
                <c:pt idx="19230">
                  <c:v>482.16153800000001</c:v>
                </c:pt>
                <c:pt idx="19231">
                  <c:v>482.03732500000001</c:v>
                </c:pt>
                <c:pt idx="19232">
                  <c:v>482.36533700000001</c:v>
                </c:pt>
                <c:pt idx="19233">
                  <c:v>482.32013599999999</c:v>
                </c:pt>
                <c:pt idx="19234">
                  <c:v>482.29477300000002</c:v>
                </c:pt>
                <c:pt idx="19235">
                  <c:v>482.60185799999999</c:v>
                </c:pt>
                <c:pt idx="19236">
                  <c:v>482.70300099999997</c:v>
                </c:pt>
                <c:pt idx="19237">
                  <c:v>482.60989999999998</c:v>
                </c:pt>
                <c:pt idx="19238">
                  <c:v>482.63173999999998</c:v>
                </c:pt>
                <c:pt idx="19239">
                  <c:v>482.48018200000001</c:v>
                </c:pt>
                <c:pt idx="19240">
                  <c:v>482.713821</c:v>
                </c:pt>
                <c:pt idx="19241">
                  <c:v>482.56056999999998</c:v>
                </c:pt>
                <c:pt idx="19242">
                  <c:v>483.01477699999998</c:v>
                </c:pt>
                <c:pt idx="19243">
                  <c:v>482.702111</c:v>
                </c:pt>
                <c:pt idx="19244">
                  <c:v>483.10236200000003</c:v>
                </c:pt>
                <c:pt idx="19245">
                  <c:v>483.12444799999997</c:v>
                </c:pt>
                <c:pt idx="19246">
                  <c:v>482.98972600000002</c:v>
                </c:pt>
                <c:pt idx="19247">
                  <c:v>482.99774100000002</c:v>
                </c:pt>
                <c:pt idx="19248">
                  <c:v>482.78840500000001</c:v>
                </c:pt>
                <c:pt idx="19249">
                  <c:v>483.31651499999998</c:v>
                </c:pt>
                <c:pt idx="19250">
                  <c:v>483.26337999999998</c:v>
                </c:pt>
                <c:pt idx="19251">
                  <c:v>483.12746900000002</c:v>
                </c:pt>
                <c:pt idx="19252">
                  <c:v>483.11933499999998</c:v>
                </c:pt>
                <c:pt idx="19253">
                  <c:v>482.87292600000001</c:v>
                </c:pt>
                <c:pt idx="19254">
                  <c:v>483.26150699999999</c:v>
                </c:pt>
                <c:pt idx="19255">
                  <c:v>483.16087599999997</c:v>
                </c:pt>
                <c:pt idx="19256">
                  <c:v>482.863946</c:v>
                </c:pt>
                <c:pt idx="19257">
                  <c:v>483.05366199999997</c:v>
                </c:pt>
                <c:pt idx="19258">
                  <c:v>482.93759599999998</c:v>
                </c:pt>
                <c:pt idx="19259">
                  <c:v>483.02798799999999</c:v>
                </c:pt>
                <c:pt idx="19260">
                  <c:v>483.03583600000002</c:v>
                </c:pt>
                <c:pt idx="19261">
                  <c:v>483.132992</c:v>
                </c:pt>
                <c:pt idx="19262">
                  <c:v>483.51205199999998</c:v>
                </c:pt>
                <c:pt idx="19263">
                  <c:v>483.218344</c:v>
                </c:pt>
                <c:pt idx="19264">
                  <c:v>483.46608099999997</c:v>
                </c:pt>
                <c:pt idx="19265">
                  <c:v>483.44415400000003</c:v>
                </c:pt>
                <c:pt idx="19266">
                  <c:v>483.58791200000002</c:v>
                </c:pt>
                <c:pt idx="19267">
                  <c:v>483.36747300000002</c:v>
                </c:pt>
                <c:pt idx="19268">
                  <c:v>483.23739999999998</c:v>
                </c:pt>
                <c:pt idx="19269">
                  <c:v>483.34671300000002</c:v>
                </c:pt>
                <c:pt idx="19270">
                  <c:v>483.28747499999997</c:v>
                </c:pt>
                <c:pt idx="19271">
                  <c:v>483.44804800000003</c:v>
                </c:pt>
                <c:pt idx="19272">
                  <c:v>483.91340700000001</c:v>
                </c:pt>
                <c:pt idx="19273">
                  <c:v>483.44205699999998</c:v>
                </c:pt>
                <c:pt idx="19274">
                  <c:v>483.445065</c:v>
                </c:pt>
                <c:pt idx="19275">
                  <c:v>483.66074200000003</c:v>
                </c:pt>
                <c:pt idx="19276">
                  <c:v>483.823508</c:v>
                </c:pt>
                <c:pt idx="19277">
                  <c:v>484.02227099999999</c:v>
                </c:pt>
                <c:pt idx="19278">
                  <c:v>483.64973300000003</c:v>
                </c:pt>
                <c:pt idx="19279">
                  <c:v>483.96450199999998</c:v>
                </c:pt>
                <c:pt idx="19280">
                  <c:v>483.78989799999999</c:v>
                </c:pt>
                <c:pt idx="19281">
                  <c:v>483.76187800000002</c:v>
                </c:pt>
                <c:pt idx="19282">
                  <c:v>484.024248</c:v>
                </c:pt>
                <c:pt idx="19283">
                  <c:v>483.88558799999998</c:v>
                </c:pt>
                <c:pt idx="19284">
                  <c:v>484.09544199999999</c:v>
                </c:pt>
                <c:pt idx="19285">
                  <c:v>483.72195900000003</c:v>
                </c:pt>
                <c:pt idx="19286">
                  <c:v>484.04092300000002</c:v>
                </c:pt>
                <c:pt idx="19287">
                  <c:v>484.45738999999998</c:v>
                </c:pt>
                <c:pt idx="19288">
                  <c:v>483.81005900000002</c:v>
                </c:pt>
                <c:pt idx="19289">
                  <c:v>484.244666</c:v>
                </c:pt>
                <c:pt idx="19290">
                  <c:v>484.19261599999999</c:v>
                </c:pt>
                <c:pt idx="19291">
                  <c:v>483.66148800000002</c:v>
                </c:pt>
                <c:pt idx="19292">
                  <c:v>484.12235800000002</c:v>
                </c:pt>
                <c:pt idx="19293">
                  <c:v>483.851202</c:v>
                </c:pt>
                <c:pt idx="19294">
                  <c:v>484.064122</c:v>
                </c:pt>
                <c:pt idx="19295">
                  <c:v>484.04566399999999</c:v>
                </c:pt>
                <c:pt idx="19296">
                  <c:v>484.01169499999997</c:v>
                </c:pt>
                <c:pt idx="19297">
                  <c:v>484.32735000000002</c:v>
                </c:pt>
                <c:pt idx="19298">
                  <c:v>484.08450900000003</c:v>
                </c:pt>
                <c:pt idx="19299">
                  <c:v>483.970009</c:v>
                </c:pt>
                <c:pt idx="19300">
                  <c:v>484.17308500000001</c:v>
                </c:pt>
                <c:pt idx="19301">
                  <c:v>484.03800200000001</c:v>
                </c:pt>
                <c:pt idx="19302">
                  <c:v>484.463416</c:v>
                </c:pt>
                <c:pt idx="19303">
                  <c:v>484.01189099999999</c:v>
                </c:pt>
                <c:pt idx="19304">
                  <c:v>484.081615</c:v>
                </c:pt>
                <c:pt idx="19305">
                  <c:v>484.12978600000002</c:v>
                </c:pt>
                <c:pt idx="19306">
                  <c:v>484.314324</c:v>
                </c:pt>
                <c:pt idx="19307">
                  <c:v>484.51594799999998</c:v>
                </c:pt>
                <c:pt idx="19308">
                  <c:v>484.61933299999998</c:v>
                </c:pt>
                <c:pt idx="19309">
                  <c:v>484.71815400000003</c:v>
                </c:pt>
                <c:pt idx="19310">
                  <c:v>484.68678599999998</c:v>
                </c:pt>
                <c:pt idx="19311">
                  <c:v>484.59583600000002</c:v>
                </c:pt>
                <c:pt idx="19312">
                  <c:v>484.62854800000002</c:v>
                </c:pt>
                <c:pt idx="19313">
                  <c:v>484.69494099999997</c:v>
                </c:pt>
                <c:pt idx="19314">
                  <c:v>484.52038599999997</c:v>
                </c:pt>
                <c:pt idx="19315">
                  <c:v>484.58749799999998</c:v>
                </c:pt>
                <c:pt idx="19316">
                  <c:v>484.52925199999999</c:v>
                </c:pt>
                <c:pt idx="19317">
                  <c:v>484.65295700000001</c:v>
                </c:pt>
                <c:pt idx="19318">
                  <c:v>484.585825</c:v>
                </c:pt>
                <c:pt idx="19319">
                  <c:v>484.63917800000002</c:v>
                </c:pt>
                <c:pt idx="19320">
                  <c:v>484.73174299999999</c:v>
                </c:pt>
                <c:pt idx="19321">
                  <c:v>484.44307700000002</c:v>
                </c:pt>
                <c:pt idx="19322">
                  <c:v>485.02509800000001</c:v>
                </c:pt>
                <c:pt idx="19323">
                  <c:v>485.23206699999997</c:v>
                </c:pt>
                <c:pt idx="19324">
                  <c:v>485.16877899999997</c:v>
                </c:pt>
                <c:pt idx="19325">
                  <c:v>485.07225099999999</c:v>
                </c:pt>
                <c:pt idx="19326">
                  <c:v>485.02769799999999</c:v>
                </c:pt>
                <c:pt idx="19327">
                  <c:v>485.35042600000003</c:v>
                </c:pt>
                <c:pt idx="19328">
                  <c:v>485.075895</c:v>
                </c:pt>
                <c:pt idx="19329">
                  <c:v>484.963346</c:v>
                </c:pt>
                <c:pt idx="19330">
                  <c:v>485.17259899999999</c:v>
                </c:pt>
                <c:pt idx="19331">
                  <c:v>484.876577</c:v>
                </c:pt>
                <c:pt idx="19332">
                  <c:v>484.93021099999999</c:v>
                </c:pt>
                <c:pt idx="19333">
                  <c:v>484.89964300000003</c:v>
                </c:pt>
                <c:pt idx="19334">
                  <c:v>485.26804099999998</c:v>
                </c:pt>
                <c:pt idx="19335">
                  <c:v>485.43811099999999</c:v>
                </c:pt>
                <c:pt idx="19336">
                  <c:v>485.40061900000001</c:v>
                </c:pt>
                <c:pt idx="19337">
                  <c:v>485.41434400000003</c:v>
                </c:pt>
                <c:pt idx="19338">
                  <c:v>485.33425999999997</c:v>
                </c:pt>
                <c:pt idx="19339">
                  <c:v>485.07215500000001</c:v>
                </c:pt>
                <c:pt idx="19340">
                  <c:v>485.06035200000002</c:v>
                </c:pt>
                <c:pt idx="19341">
                  <c:v>485.33490899999998</c:v>
                </c:pt>
                <c:pt idx="19342">
                  <c:v>485.36750999999998</c:v>
                </c:pt>
                <c:pt idx="19343">
                  <c:v>485.182706</c:v>
                </c:pt>
                <c:pt idx="19344">
                  <c:v>485.45202699999999</c:v>
                </c:pt>
                <c:pt idx="19345">
                  <c:v>485.50367599999998</c:v>
                </c:pt>
                <c:pt idx="19346">
                  <c:v>485.036249</c:v>
                </c:pt>
                <c:pt idx="19347">
                  <c:v>485.540887</c:v>
                </c:pt>
                <c:pt idx="19348">
                  <c:v>485.07553999999999</c:v>
                </c:pt>
                <c:pt idx="19349">
                  <c:v>485.21402799999998</c:v>
                </c:pt>
                <c:pt idx="19350">
                  <c:v>485.36739299999999</c:v>
                </c:pt>
                <c:pt idx="19351">
                  <c:v>485.24629099999999</c:v>
                </c:pt>
                <c:pt idx="19352">
                  <c:v>485.45019500000001</c:v>
                </c:pt>
                <c:pt idx="19353">
                  <c:v>485.32113500000003</c:v>
                </c:pt>
                <c:pt idx="19354">
                  <c:v>485.489349</c:v>
                </c:pt>
                <c:pt idx="19355">
                  <c:v>485.77978899999999</c:v>
                </c:pt>
                <c:pt idx="19356">
                  <c:v>485.30774700000001</c:v>
                </c:pt>
                <c:pt idx="19357">
                  <c:v>485.50579199999999</c:v>
                </c:pt>
                <c:pt idx="19358">
                  <c:v>485.37759299999999</c:v>
                </c:pt>
                <c:pt idx="19359">
                  <c:v>485.50057399999997</c:v>
                </c:pt>
                <c:pt idx="19360">
                  <c:v>485.778614</c:v>
                </c:pt>
                <c:pt idx="19361">
                  <c:v>485.77014700000001</c:v>
                </c:pt>
                <c:pt idx="19362">
                  <c:v>485.96644700000002</c:v>
                </c:pt>
                <c:pt idx="19363">
                  <c:v>485.77049699999998</c:v>
                </c:pt>
                <c:pt idx="19364">
                  <c:v>485.598524</c:v>
                </c:pt>
                <c:pt idx="19365">
                  <c:v>485.745339</c:v>
                </c:pt>
                <c:pt idx="19366">
                  <c:v>485.55694099999999</c:v>
                </c:pt>
                <c:pt idx="19367">
                  <c:v>485.93169699999999</c:v>
                </c:pt>
                <c:pt idx="19368">
                  <c:v>485.92217799999997</c:v>
                </c:pt>
                <c:pt idx="19369">
                  <c:v>486.07037600000001</c:v>
                </c:pt>
                <c:pt idx="19370">
                  <c:v>486.387742</c:v>
                </c:pt>
                <c:pt idx="19371">
                  <c:v>486.00487500000003</c:v>
                </c:pt>
                <c:pt idx="19372">
                  <c:v>486.24560200000002</c:v>
                </c:pt>
                <c:pt idx="19373">
                  <c:v>485.86845299999999</c:v>
                </c:pt>
                <c:pt idx="19374">
                  <c:v>486.46038099999998</c:v>
                </c:pt>
                <c:pt idx="19375">
                  <c:v>486.31720899999999</c:v>
                </c:pt>
                <c:pt idx="19376">
                  <c:v>485.949387</c:v>
                </c:pt>
                <c:pt idx="19377">
                  <c:v>486.379279</c:v>
                </c:pt>
                <c:pt idx="19378">
                  <c:v>486.62304799999998</c:v>
                </c:pt>
                <c:pt idx="19379">
                  <c:v>486.58139199999999</c:v>
                </c:pt>
                <c:pt idx="19380">
                  <c:v>486.49781300000001</c:v>
                </c:pt>
                <c:pt idx="19381">
                  <c:v>486.218524</c:v>
                </c:pt>
                <c:pt idx="19382">
                  <c:v>486.660526</c:v>
                </c:pt>
                <c:pt idx="19383">
                  <c:v>485.85888799999998</c:v>
                </c:pt>
                <c:pt idx="19384">
                  <c:v>486.44827800000002</c:v>
                </c:pt>
                <c:pt idx="19385">
                  <c:v>486.45558999999997</c:v>
                </c:pt>
                <c:pt idx="19386">
                  <c:v>486.30436900000001</c:v>
                </c:pt>
                <c:pt idx="19387">
                  <c:v>486.53107499999999</c:v>
                </c:pt>
                <c:pt idx="19388">
                  <c:v>486.56548400000003</c:v>
                </c:pt>
                <c:pt idx="19389">
                  <c:v>486.46709299999998</c:v>
                </c:pt>
                <c:pt idx="19390">
                  <c:v>486.62610999999998</c:v>
                </c:pt>
                <c:pt idx="19391">
                  <c:v>486.42114400000003</c:v>
                </c:pt>
                <c:pt idx="19392">
                  <c:v>486.64329400000003</c:v>
                </c:pt>
                <c:pt idx="19393">
                  <c:v>486.17017299999998</c:v>
                </c:pt>
                <c:pt idx="19394">
                  <c:v>486.72200500000002</c:v>
                </c:pt>
                <c:pt idx="19395">
                  <c:v>486.965124</c:v>
                </c:pt>
                <c:pt idx="19396">
                  <c:v>486.35033199999998</c:v>
                </c:pt>
                <c:pt idx="19397">
                  <c:v>486.78982600000001</c:v>
                </c:pt>
                <c:pt idx="19398">
                  <c:v>486.71609899999999</c:v>
                </c:pt>
                <c:pt idx="19399">
                  <c:v>486.734285</c:v>
                </c:pt>
                <c:pt idx="19400">
                  <c:v>486.757272</c:v>
                </c:pt>
                <c:pt idx="19401">
                  <c:v>486.62638099999998</c:v>
                </c:pt>
                <c:pt idx="19402">
                  <c:v>487.04701599999999</c:v>
                </c:pt>
                <c:pt idx="19403">
                  <c:v>486.71907499999998</c:v>
                </c:pt>
                <c:pt idx="19404">
                  <c:v>486.793207</c:v>
                </c:pt>
                <c:pt idx="19405">
                  <c:v>486.96268600000002</c:v>
                </c:pt>
                <c:pt idx="19406">
                  <c:v>486.70920599999999</c:v>
                </c:pt>
                <c:pt idx="19407">
                  <c:v>487.012337</c:v>
                </c:pt>
                <c:pt idx="19408">
                  <c:v>486.80994199999998</c:v>
                </c:pt>
                <c:pt idx="19409">
                  <c:v>486.94611099999997</c:v>
                </c:pt>
                <c:pt idx="19410">
                  <c:v>486.817296</c:v>
                </c:pt>
                <c:pt idx="19411">
                  <c:v>487.074116</c:v>
                </c:pt>
                <c:pt idx="19412">
                  <c:v>487.05281500000001</c:v>
                </c:pt>
                <c:pt idx="19413">
                  <c:v>486.78281700000002</c:v>
                </c:pt>
                <c:pt idx="19414">
                  <c:v>487.01667099999997</c:v>
                </c:pt>
                <c:pt idx="19415">
                  <c:v>487.03154699999999</c:v>
                </c:pt>
                <c:pt idx="19416">
                  <c:v>487.05754899999999</c:v>
                </c:pt>
                <c:pt idx="19417">
                  <c:v>487.234737</c:v>
                </c:pt>
                <c:pt idx="19418">
                  <c:v>487.07899600000002</c:v>
                </c:pt>
                <c:pt idx="19419">
                  <c:v>487.32804700000003</c:v>
                </c:pt>
                <c:pt idx="19420">
                  <c:v>487.321482</c:v>
                </c:pt>
                <c:pt idx="19421">
                  <c:v>487.27971200000002</c:v>
                </c:pt>
                <c:pt idx="19422">
                  <c:v>487.52431100000001</c:v>
                </c:pt>
                <c:pt idx="19423">
                  <c:v>487.40835399999997</c:v>
                </c:pt>
                <c:pt idx="19424">
                  <c:v>487.41498799999999</c:v>
                </c:pt>
                <c:pt idx="19425">
                  <c:v>487.76048500000002</c:v>
                </c:pt>
                <c:pt idx="19426">
                  <c:v>487.43147399999998</c:v>
                </c:pt>
                <c:pt idx="19427">
                  <c:v>487.40748400000001</c:v>
                </c:pt>
                <c:pt idx="19428">
                  <c:v>487.62219599999997</c:v>
                </c:pt>
                <c:pt idx="19429">
                  <c:v>487.55844100000002</c:v>
                </c:pt>
                <c:pt idx="19430">
                  <c:v>487.60093799999999</c:v>
                </c:pt>
                <c:pt idx="19431">
                  <c:v>487.33237300000002</c:v>
                </c:pt>
                <c:pt idx="19432">
                  <c:v>487.69249400000001</c:v>
                </c:pt>
                <c:pt idx="19433">
                  <c:v>487.33306299999998</c:v>
                </c:pt>
                <c:pt idx="19434">
                  <c:v>487.37540200000001</c:v>
                </c:pt>
                <c:pt idx="19435">
                  <c:v>487.92254600000001</c:v>
                </c:pt>
                <c:pt idx="19436">
                  <c:v>487.599737</c:v>
                </c:pt>
                <c:pt idx="19437">
                  <c:v>487.96973200000002</c:v>
                </c:pt>
                <c:pt idx="19438">
                  <c:v>488.09170899999998</c:v>
                </c:pt>
                <c:pt idx="19439">
                  <c:v>488.09677900000003</c:v>
                </c:pt>
                <c:pt idx="19440">
                  <c:v>487.77194900000001</c:v>
                </c:pt>
                <c:pt idx="19441">
                  <c:v>487.51370200000002</c:v>
                </c:pt>
                <c:pt idx="19442">
                  <c:v>488.16280799999998</c:v>
                </c:pt>
                <c:pt idx="19443">
                  <c:v>487.85898500000002</c:v>
                </c:pt>
                <c:pt idx="19444">
                  <c:v>487.74699900000002</c:v>
                </c:pt>
                <c:pt idx="19445">
                  <c:v>487.93077499999998</c:v>
                </c:pt>
                <c:pt idx="19446">
                  <c:v>487.68526900000001</c:v>
                </c:pt>
                <c:pt idx="19447">
                  <c:v>487.72624500000001</c:v>
                </c:pt>
                <c:pt idx="19448">
                  <c:v>487.62195000000003</c:v>
                </c:pt>
                <c:pt idx="19449">
                  <c:v>488.02594299999998</c:v>
                </c:pt>
                <c:pt idx="19450">
                  <c:v>487.67931099999998</c:v>
                </c:pt>
                <c:pt idx="19451">
                  <c:v>487.53297199999997</c:v>
                </c:pt>
                <c:pt idx="19452">
                  <c:v>487.81705199999999</c:v>
                </c:pt>
                <c:pt idx="19453">
                  <c:v>487.688424</c:v>
                </c:pt>
                <c:pt idx="19454">
                  <c:v>487.636258</c:v>
                </c:pt>
                <c:pt idx="19455">
                  <c:v>487.73467199999999</c:v>
                </c:pt>
                <c:pt idx="19456">
                  <c:v>487.59822300000002</c:v>
                </c:pt>
                <c:pt idx="19457">
                  <c:v>488.03768200000002</c:v>
                </c:pt>
                <c:pt idx="19458">
                  <c:v>488.06933299999997</c:v>
                </c:pt>
                <c:pt idx="19459">
                  <c:v>488.04514899999998</c:v>
                </c:pt>
                <c:pt idx="19460">
                  <c:v>488.170323</c:v>
                </c:pt>
                <c:pt idx="19461">
                  <c:v>487.97614700000003</c:v>
                </c:pt>
                <c:pt idx="19462">
                  <c:v>488.28687500000001</c:v>
                </c:pt>
                <c:pt idx="19463">
                  <c:v>488.39504599999998</c:v>
                </c:pt>
                <c:pt idx="19464">
                  <c:v>488.38722899999999</c:v>
                </c:pt>
                <c:pt idx="19465">
                  <c:v>488.72240799999997</c:v>
                </c:pt>
                <c:pt idx="19466">
                  <c:v>488.14108599999997</c:v>
                </c:pt>
                <c:pt idx="19467">
                  <c:v>488.356922</c:v>
                </c:pt>
                <c:pt idx="19468">
                  <c:v>488.52013199999999</c:v>
                </c:pt>
                <c:pt idx="19469">
                  <c:v>488.47779500000001</c:v>
                </c:pt>
                <c:pt idx="19470">
                  <c:v>488.66444799999999</c:v>
                </c:pt>
                <c:pt idx="19471">
                  <c:v>488.25701900000001</c:v>
                </c:pt>
                <c:pt idx="19472">
                  <c:v>488.57066200000003</c:v>
                </c:pt>
                <c:pt idx="19473">
                  <c:v>488.22838400000001</c:v>
                </c:pt>
                <c:pt idx="19474">
                  <c:v>488.34222999999997</c:v>
                </c:pt>
                <c:pt idx="19475">
                  <c:v>488.75853599999999</c:v>
                </c:pt>
                <c:pt idx="19476">
                  <c:v>488.46430700000002</c:v>
                </c:pt>
                <c:pt idx="19477">
                  <c:v>488.412801</c:v>
                </c:pt>
                <c:pt idx="19478">
                  <c:v>488.63479699999999</c:v>
                </c:pt>
                <c:pt idx="19479">
                  <c:v>488.67104499999999</c:v>
                </c:pt>
                <c:pt idx="19480">
                  <c:v>488.54899699999999</c:v>
                </c:pt>
                <c:pt idx="19481">
                  <c:v>488.602643</c:v>
                </c:pt>
                <c:pt idx="19482">
                  <c:v>488.95629300000002</c:v>
                </c:pt>
                <c:pt idx="19483">
                  <c:v>488.90047399999997</c:v>
                </c:pt>
                <c:pt idx="19484">
                  <c:v>488.64610499999998</c:v>
                </c:pt>
                <c:pt idx="19485">
                  <c:v>488.81478399999997</c:v>
                </c:pt>
                <c:pt idx="19486">
                  <c:v>488.59003999999999</c:v>
                </c:pt>
                <c:pt idx="19487">
                  <c:v>488.83526699999999</c:v>
                </c:pt>
                <c:pt idx="19488">
                  <c:v>488.701144</c:v>
                </c:pt>
                <c:pt idx="19489">
                  <c:v>488.69429300000002</c:v>
                </c:pt>
                <c:pt idx="19490">
                  <c:v>488.77779900000002</c:v>
                </c:pt>
                <c:pt idx="19491">
                  <c:v>488.72342500000002</c:v>
                </c:pt>
                <c:pt idx="19492">
                  <c:v>488.938985</c:v>
                </c:pt>
                <c:pt idx="19493">
                  <c:v>488.91716000000002</c:v>
                </c:pt>
                <c:pt idx="19494">
                  <c:v>489.11845399999999</c:v>
                </c:pt>
                <c:pt idx="19495">
                  <c:v>489.01086199999997</c:v>
                </c:pt>
                <c:pt idx="19496">
                  <c:v>489.22939600000001</c:v>
                </c:pt>
                <c:pt idx="19497">
                  <c:v>489.35997099999997</c:v>
                </c:pt>
                <c:pt idx="19498">
                  <c:v>489.15983399999999</c:v>
                </c:pt>
                <c:pt idx="19499">
                  <c:v>489.21561200000002</c:v>
                </c:pt>
                <c:pt idx="19500">
                  <c:v>489.724537</c:v>
                </c:pt>
                <c:pt idx="19501">
                  <c:v>489.45217600000001</c:v>
                </c:pt>
                <c:pt idx="19502">
                  <c:v>489.28594099999998</c:v>
                </c:pt>
                <c:pt idx="19503">
                  <c:v>488.992796</c:v>
                </c:pt>
                <c:pt idx="19504">
                  <c:v>489.30301900000001</c:v>
                </c:pt>
                <c:pt idx="19505">
                  <c:v>489.77764300000001</c:v>
                </c:pt>
                <c:pt idx="19506">
                  <c:v>489.36253799999997</c:v>
                </c:pt>
                <c:pt idx="19507">
                  <c:v>489.662283</c:v>
                </c:pt>
                <c:pt idx="19508">
                  <c:v>489.34531299999998</c:v>
                </c:pt>
                <c:pt idx="19509">
                  <c:v>488.97143199999999</c:v>
                </c:pt>
                <c:pt idx="19510">
                  <c:v>489.23399899999998</c:v>
                </c:pt>
                <c:pt idx="19511">
                  <c:v>489.22849500000001</c:v>
                </c:pt>
                <c:pt idx="19512">
                  <c:v>489.39719400000001</c:v>
                </c:pt>
                <c:pt idx="19513">
                  <c:v>489.47163399999999</c:v>
                </c:pt>
                <c:pt idx="19514">
                  <c:v>489.61386099999999</c:v>
                </c:pt>
                <c:pt idx="19515">
                  <c:v>489.586501</c:v>
                </c:pt>
                <c:pt idx="19516">
                  <c:v>489.52219700000001</c:v>
                </c:pt>
                <c:pt idx="19517">
                  <c:v>489.75455099999999</c:v>
                </c:pt>
                <c:pt idx="19518">
                  <c:v>489.567474</c:v>
                </c:pt>
                <c:pt idx="19519">
                  <c:v>489.478903</c:v>
                </c:pt>
                <c:pt idx="19520">
                  <c:v>489.87299100000001</c:v>
                </c:pt>
                <c:pt idx="19521">
                  <c:v>489.56650300000001</c:v>
                </c:pt>
                <c:pt idx="19522">
                  <c:v>489.66062199999999</c:v>
                </c:pt>
                <c:pt idx="19523">
                  <c:v>489.78608800000001</c:v>
                </c:pt>
                <c:pt idx="19524">
                  <c:v>489.709495</c:v>
                </c:pt>
                <c:pt idx="19525">
                  <c:v>490.02344499999998</c:v>
                </c:pt>
                <c:pt idx="19526">
                  <c:v>489.766077</c:v>
                </c:pt>
                <c:pt idx="19527">
                  <c:v>490.01970599999999</c:v>
                </c:pt>
                <c:pt idx="19528">
                  <c:v>489.75129399999997</c:v>
                </c:pt>
                <c:pt idx="19529">
                  <c:v>489.45740499999999</c:v>
                </c:pt>
                <c:pt idx="19530">
                  <c:v>489.621127</c:v>
                </c:pt>
                <c:pt idx="19531">
                  <c:v>490.02262300000001</c:v>
                </c:pt>
                <c:pt idx="19532">
                  <c:v>490.202065</c:v>
                </c:pt>
                <c:pt idx="19533">
                  <c:v>490.09677399999998</c:v>
                </c:pt>
                <c:pt idx="19534">
                  <c:v>490.01212199999998</c:v>
                </c:pt>
                <c:pt idx="19535">
                  <c:v>490.23398700000001</c:v>
                </c:pt>
                <c:pt idx="19536">
                  <c:v>489.85344900000001</c:v>
                </c:pt>
                <c:pt idx="19537">
                  <c:v>490.19498800000002</c:v>
                </c:pt>
                <c:pt idx="19538">
                  <c:v>490.09719999999999</c:v>
                </c:pt>
                <c:pt idx="19539">
                  <c:v>489.77870100000001</c:v>
                </c:pt>
                <c:pt idx="19540">
                  <c:v>490.38070099999999</c:v>
                </c:pt>
                <c:pt idx="19541">
                  <c:v>490.13046900000001</c:v>
                </c:pt>
                <c:pt idx="19542">
                  <c:v>490.12452000000002</c:v>
                </c:pt>
                <c:pt idx="19543">
                  <c:v>490.194188</c:v>
                </c:pt>
                <c:pt idx="19544">
                  <c:v>490.36661900000001</c:v>
                </c:pt>
                <c:pt idx="19545">
                  <c:v>490.40664800000002</c:v>
                </c:pt>
                <c:pt idx="19546">
                  <c:v>490.14583900000002</c:v>
                </c:pt>
                <c:pt idx="19547">
                  <c:v>490.42222199999998</c:v>
                </c:pt>
                <c:pt idx="19548">
                  <c:v>490.38873599999999</c:v>
                </c:pt>
                <c:pt idx="19549">
                  <c:v>490.22936299999998</c:v>
                </c:pt>
                <c:pt idx="19550">
                  <c:v>490.56642900000003</c:v>
                </c:pt>
                <c:pt idx="19551">
                  <c:v>490.09970700000002</c:v>
                </c:pt>
                <c:pt idx="19552">
                  <c:v>490.41423800000001</c:v>
                </c:pt>
                <c:pt idx="19553">
                  <c:v>490.686803</c:v>
                </c:pt>
                <c:pt idx="19554">
                  <c:v>490.564437</c:v>
                </c:pt>
                <c:pt idx="19555">
                  <c:v>490.74882700000001</c:v>
                </c:pt>
                <c:pt idx="19556">
                  <c:v>490.76212500000003</c:v>
                </c:pt>
                <c:pt idx="19557">
                  <c:v>491.08684699999998</c:v>
                </c:pt>
                <c:pt idx="19558">
                  <c:v>490.948892</c:v>
                </c:pt>
                <c:pt idx="19559">
                  <c:v>490.677796</c:v>
                </c:pt>
                <c:pt idx="19560">
                  <c:v>490.87694699999997</c:v>
                </c:pt>
                <c:pt idx="19561">
                  <c:v>490.76342099999999</c:v>
                </c:pt>
                <c:pt idx="19562">
                  <c:v>491.01984900000002</c:v>
                </c:pt>
                <c:pt idx="19563">
                  <c:v>491.04165</c:v>
                </c:pt>
                <c:pt idx="19564">
                  <c:v>491.07363500000002</c:v>
                </c:pt>
                <c:pt idx="19565">
                  <c:v>491.10292600000002</c:v>
                </c:pt>
                <c:pt idx="19566">
                  <c:v>491.21968199999998</c:v>
                </c:pt>
                <c:pt idx="19567">
                  <c:v>491.40227900000002</c:v>
                </c:pt>
                <c:pt idx="19568">
                  <c:v>491.207357</c:v>
                </c:pt>
                <c:pt idx="19569">
                  <c:v>490.79103600000002</c:v>
                </c:pt>
                <c:pt idx="19570">
                  <c:v>491.071169</c:v>
                </c:pt>
                <c:pt idx="19571">
                  <c:v>490.82785200000001</c:v>
                </c:pt>
                <c:pt idx="19572">
                  <c:v>491.05686400000002</c:v>
                </c:pt>
                <c:pt idx="19573">
                  <c:v>491.11832399999997</c:v>
                </c:pt>
                <c:pt idx="19574">
                  <c:v>491.13924300000002</c:v>
                </c:pt>
                <c:pt idx="19575">
                  <c:v>490.98648900000001</c:v>
                </c:pt>
                <c:pt idx="19576">
                  <c:v>490.85170499999998</c:v>
                </c:pt>
                <c:pt idx="19577">
                  <c:v>490.76164</c:v>
                </c:pt>
                <c:pt idx="19578">
                  <c:v>490.83612900000003</c:v>
                </c:pt>
                <c:pt idx="19579">
                  <c:v>491.05946999999998</c:v>
                </c:pt>
                <c:pt idx="19580">
                  <c:v>491.46132499999999</c:v>
                </c:pt>
                <c:pt idx="19581">
                  <c:v>491.298855</c:v>
                </c:pt>
                <c:pt idx="19582">
                  <c:v>491.09631000000002</c:v>
                </c:pt>
                <c:pt idx="19583">
                  <c:v>491.04111999999998</c:v>
                </c:pt>
                <c:pt idx="19584">
                  <c:v>491.20697799999999</c:v>
                </c:pt>
                <c:pt idx="19585">
                  <c:v>491.40565600000002</c:v>
                </c:pt>
                <c:pt idx="19586">
                  <c:v>491.68174800000003</c:v>
                </c:pt>
                <c:pt idx="19587">
                  <c:v>491.51666399999999</c:v>
                </c:pt>
                <c:pt idx="19588">
                  <c:v>491.30942199999998</c:v>
                </c:pt>
                <c:pt idx="19589">
                  <c:v>491.07788399999998</c:v>
                </c:pt>
                <c:pt idx="19590">
                  <c:v>491.68428999999998</c:v>
                </c:pt>
                <c:pt idx="19591">
                  <c:v>491.61233499999997</c:v>
                </c:pt>
                <c:pt idx="19592">
                  <c:v>491.63899500000002</c:v>
                </c:pt>
                <c:pt idx="19593">
                  <c:v>491.57524000000001</c:v>
                </c:pt>
                <c:pt idx="19594">
                  <c:v>491.55409300000002</c:v>
                </c:pt>
                <c:pt idx="19595">
                  <c:v>491.46905700000002</c:v>
                </c:pt>
                <c:pt idx="19596">
                  <c:v>491.44696199999998</c:v>
                </c:pt>
                <c:pt idx="19597">
                  <c:v>491.42370799999998</c:v>
                </c:pt>
                <c:pt idx="19598">
                  <c:v>491.63174600000002</c:v>
                </c:pt>
                <c:pt idx="19599">
                  <c:v>491.42557199999999</c:v>
                </c:pt>
                <c:pt idx="19600">
                  <c:v>491.67278800000003</c:v>
                </c:pt>
                <c:pt idx="19601">
                  <c:v>491.84025500000001</c:v>
                </c:pt>
                <c:pt idx="19602">
                  <c:v>491.64443899999998</c:v>
                </c:pt>
                <c:pt idx="19603">
                  <c:v>492.06632400000001</c:v>
                </c:pt>
                <c:pt idx="19604">
                  <c:v>491.66665699999999</c:v>
                </c:pt>
                <c:pt idx="19605">
                  <c:v>492.20248800000002</c:v>
                </c:pt>
                <c:pt idx="19606">
                  <c:v>492.05596100000002</c:v>
                </c:pt>
                <c:pt idx="19607">
                  <c:v>491.979602</c:v>
                </c:pt>
                <c:pt idx="19608">
                  <c:v>492.16310199999998</c:v>
                </c:pt>
                <c:pt idx="19609">
                  <c:v>491.82225299999999</c:v>
                </c:pt>
                <c:pt idx="19610">
                  <c:v>491.941936</c:v>
                </c:pt>
                <c:pt idx="19611">
                  <c:v>491.72993300000002</c:v>
                </c:pt>
                <c:pt idx="19612">
                  <c:v>492.155415</c:v>
                </c:pt>
                <c:pt idx="19613">
                  <c:v>492.11595399999999</c:v>
                </c:pt>
                <c:pt idx="19614">
                  <c:v>492.000359</c:v>
                </c:pt>
                <c:pt idx="19615">
                  <c:v>492.23301199999997</c:v>
                </c:pt>
                <c:pt idx="19616">
                  <c:v>491.9599</c:v>
                </c:pt>
                <c:pt idx="19617">
                  <c:v>492.02982900000001</c:v>
                </c:pt>
                <c:pt idx="19618">
                  <c:v>491.9776</c:v>
                </c:pt>
                <c:pt idx="19619">
                  <c:v>492.017809</c:v>
                </c:pt>
                <c:pt idx="19620">
                  <c:v>492.21522700000003</c:v>
                </c:pt>
                <c:pt idx="19621">
                  <c:v>492.21191099999999</c:v>
                </c:pt>
                <c:pt idx="19622">
                  <c:v>492.18022200000001</c:v>
                </c:pt>
                <c:pt idx="19623">
                  <c:v>491.92443900000001</c:v>
                </c:pt>
                <c:pt idx="19624">
                  <c:v>491.82741600000003</c:v>
                </c:pt>
                <c:pt idx="19625">
                  <c:v>491.99651999999998</c:v>
                </c:pt>
                <c:pt idx="19626">
                  <c:v>491.80121700000001</c:v>
                </c:pt>
                <c:pt idx="19627">
                  <c:v>492.06844599999999</c:v>
                </c:pt>
                <c:pt idx="19628">
                  <c:v>492.25864899999999</c:v>
                </c:pt>
                <c:pt idx="19629">
                  <c:v>492.11570699999999</c:v>
                </c:pt>
                <c:pt idx="19630">
                  <c:v>492.14145200000002</c:v>
                </c:pt>
                <c:pt idx="19631">
                  <c:v>492.18285700000001</c:v>
                </c:pt>
                <c:pt idx="19632">
                  <c:v>492.142472</c:v>
                </c:pt>
                <c:pt idx="19633">
                  <c:v>492.35363899999999</c:v>
                </c:pt>
                <c:pt idx="19634">
                  <c:v>492.32659899999999</c:v>
                </c:pt>
                <c:pt idx="19635">
                  <c:v>492.71841699999999</c:v>
                </c:pt>
                <c:pt idx="19636">
                  <c:v>492.363226</c:v>
                </c:pt>
                <c:pt idx="19637">
                  <c:v>492.20279699999998</c:v>
                </c:pt>
                <c:pt idx="19638">
                  <c:v>492.44522799999999</c:v>
                </c:pt>
                <c:pt idx="19639">
                  <c:v>492.38187699999997</c:v>
                </c:pt>
                <c:pt idx="19640">
                  <c:v>492.91491100000002</c:v>
                </c:pt>
                <c:pt idx="19641">
                  <c:v>492.58064999999999</c:v>
                </c:pt>
                <c:pt idx="19642">
                  <c:v>492.76372199999997</c:v>
                </c:pt>
                <c:pt idx="19643">
                  <c:v>492.48993899999999</c:v>
                </c:pt>
                <c:pt idx="19644">
                  <c:v>492.57612399999999</c:v>
                </c:pt>
                <c:pt idx="19645">
                  <c:v>492.54351700000001</c:v>
                </c:pt>
                <c:pt idx="19646">
                  <c:v>492.623423</c:v>
                </c:pt>
                <c:pt idx="19647">
                  <c:v>492.74275699999998</c:v>
                </c:pt>
                <c:pt idx="19648">
                  <c:v>493.15064899999999</c:v>
                </c:pt>
                <c:pt idx="19649">
                  <c:v>492.62878799999999</c:v>
                </c:pt>
                <c:pt idx="19650">
                  <c:v>493.01692100000002</c:v>
                </c:pt>
                <c:pt idx="19651">
                  <c:v>492.62047000000001</c:v>
                </c:pt>
                <c:pt idx="19652">
                  <c:v>493.12377300000003</c:v>
                </c:pt>
                <c:pt idx="19653">
                  <c:v>493.36220700000001</c:v>
                </c:pt>
                <c:pt idx="19654">
                  <c:v>493.03668900000002</c:v>
                </c:pt>
                <c:pt idx="19655">
                  <c:v>493.49261999999999</c:v>
                </c:pt>
                <c:pt idx="19656">
                  <c:v>493.11655100000002</c:v>
                </c:pt>
                <c:pt idx="19657">
                  <c:v>493.55391200000003</c:v>
                </c:pt>
                <c:pt idx="19658">
                  <c:v>493.29123199999998</c:v>
                </c:pt>
                <c:pt idx="19659">
                  <c:v>492.93707799999999</c:v>
                </c:pt>
                <c:pt idx="19660">
                  <c:v>493.45385900000002</c:v>
                </c:pt>
                <c:pt idx="19661">
                  <c:v>493.115813</c:v>
                </c:pt>
                <c:pt idx="19662">
                  <c:v>493.56760000000003</c:v>
                </c:pt>
                <c:pt idx="19663">
                  <c:v>493.32385299999999</c:v>
                </c:pt>
                <c:pt idx="19664">
                  <c:v>493.27079600000002</c:v>
                </c:pt>
                <c:pt idx="19665">
                  <c:v>493.76158900000001</c:v>
                </c:pt>
                <c:pt idx="19666">
                  <c:v>493.549305</c:v>
                </c:pt>
                <c:pt idx="19667">
                  <c:v>493.91689400000001</c:v>
                </c:pt>
                <c:pt idx="19668">
                  <c:v>493.67585400000002</c:v>
                </c:pt>
                <c:pt idx="19669">
                  <c:v>493.23422699999998</c:v>
                </c:pt>
                <c:pt idx="19670">
                  <c:v>493.29287599999998</c:v>
                </c:pt>
                <c:pt idx="19671">
                  <c:v>493.23014499999999</c:v>
                </c:pt>
                <c:pt idx="19672">
                  <c:v>493.21762899999999</c:v>
                </c:pt>
                <c:pt idx="19673">
                  <c:v>493.31678599999998</c:v>
                </c:pt>
                <c:pt idx="19674">
                  <c:v>493.34247399999998</c:v>
                </c:pt>
                <c:pt idx="19675">
                  <c:v>493.42094600000001</c:v>
                </c:pt>
                <c:pt idx="19676">
                  <c:v>493.12568700000003</c:v>
                </c:pt>
                <c:pt idx="19677">
                  <c:v>492.84147000000002</c:v>
                </c:pt>
                <c:pt idx="19678">
                  <c:v>493.21606000000003</c:v>
                </c:pt>
                <c:pt idx="19679">
                  <c:v>493.58003100000002</c:v>
                </c:pt>
                <c:pt idx="19680">
                  <c:v>493.88406300000003</c:v>
                </c:pt>
                <c:pt idx="19681">
                  <c:v>493.73226699999998</c:v>
                </c:pt>
                <c:pt idx="19682">
                  <c:v>493.78827699999999</c:v>
                </c:pt>
                <c:pt idx="19683">
                  <c:v>493.84377899999998</c:v>
                </c:pt>
                <c:pt idx="19684">
                  <c:v>493.491761</c:v>
                </c:pt>
                <c:pt idx="19685">
                  <c:v>493.69668100000001</c:v>
                </c:pt>
                <c:pt idx="19686">
                  <c:v>493.44285200000002</c:v>
                </c:pt>
                <c:pt idx="19687">
                  <c:v>493.34112900000002</c:v>
                </c:pt>
                <c:pt idx="19688">
                  <c:v>493.87919199999999</c:v>
                </c:pt>
                <c:pt idx="19689">
                  <c:v>493.64862799999997</c:v>
                </c:pt>
                <c:pt idx="19690">
                  <c:v>493.59541999999999</c:v>
                </c:pt>
                <c:pt idx="19691">
                  <c:v>493.67843900000003</c:v>
                </c:pt>
                <c:pt idx="19692">
                  <c:v>494.17308000000003</c:v>
                </c:pt>
                <c:pt idx="19693">
                  <c:v>494.11927300000002</c:v>
                </c:pt>
                <c:pt idx="19694">
                  <c:v>493.995295</c:v>
                </c:pt>
                <c:pt idx="19695">
                  <c:v>494.30170600000002</c:v>
                </c:pt>
                <c:pt idx="19696">
                  <c:v>494.110411</c:v>
                </c:pt>
                <c:pt idx="19697">
                  <c:v>494.35754500000002</c:v>
                </c:pt>
                <c:pt idx="19698">
                  <c:v>494.45613900000001</c:v>
                </c:pt>
                <c:pt idx="19699">
                  <c:v>494.343841</c:v>
                </c:pt>
                <c:pt idx="19700">
                  <c:v>494.45354200000003</c:v>
                </c:pt>
                <c:pt idx="19701">
                  <c:v>494.22358200000002</c:v>
                </c:pt>
                <c:pt idx="19702">
                  <c:v>494.535281</c:v>
                </c:pt>
                <c:pt idx="19703">
                  <c:v>494.45762999999999</c:v>
                </c:pt>
                <c:pt idx="19704">
                  <c:v>494.29517099999998</c:v>
                </c:pt>
                <c:pt idx="19705">
                  <c:v>494.79098699999997</c:v>
                </c:pt>
                <c:pt idx="19706">
                  <c:v>494.31653799999998</c:v>
                </c:pt>
                <c:pt idx="19707">
                  <c:v>494.48539</c:v>
                </c:pt>
                <c:pt idx="19708">
                  <c:v>494.63946099999998</c:v>
                </c:pt>
                <c:pt idx="19709">
                  <c:v>494.592512</c:v>
                </c:pt>
                <c:pt idx="19710">
                  <c:v>494.34158600000001</c:v>
                </c:pt>
                <c:pt idx="19711">
                  <c:v>494.242728</c:v>
                </c:pt>
                <c:pt idx="19712">
                  <c:v>494.45718099999999</c:v>
                </c:pt>
                <c:pt idx="19713">
                  <c:v>494.603657</c:v>
                </c:pt>
                <c:pt idx="19714">
                  <c:v>494.42168199999998</c:v>
                </c:pt>
                <c:pt idx="19715">
                  <c:v>494.55985500000003</c:v>
                </c:pt>
                <c:pt idx="19716">
                  <c:v>494.24935299999999</c:v>
                </c:pt>
                <c:pt idx="19717">
                  <c:v>494.476493</c:v>
                </c:pt>
                <c:pt idx="19718">
                  <c:v>494.39517699999999</c:v>
                </c:pt>
                <c:pt idx="19719">
                  <c:v>494.30136499999998</c:v>
                </c:pt>
                <c:pt idx="19720">
                  <c:v>494.66983499999998</c:v>
                </c:pt>
                <c:pt idx="19721">
                  <c:v>494.29945800000002</c:v>
                </c:pt>
                <c:pt idx="19722">
                  <c:v>494.42253899999997</c:v>
                </c:pt>
                <c:pt idx="19723">
                  <c:v>494.668631</c:v>
                </c:pt>
                <c:pt idx="19724">
                  <c:v>494.50739199999998</c:v>
                </c:pt>
                <c:pt idx="19725">
                  <c:v>494.82627100000002</c:v>
                </c:pt>
                <c:pt idx="19726">
                  <c:v>494.72015499999998</c:v>
                </c:pt>
                <c:pt idx="19727">
                  <c:v>494.70124900000002</c:v>
                </c:pt>
                <c:pt idx="19728">
                  <c:v>494.55202100000002</c:v>
                </c:pt>
                <c:pt idx="19729">
                  <c:v>494.727259</c:v>
                </c:pt>
                <c:pt idx="19730">
                  <c:v>494.77500800000001</c:v>
                </c:pt>
                <c:pt idx="19731">
                  <c:v>494.99122999999997</c:v>
                </c:pt>
                <c:pt idx="19732">
                  <c:v>495.08152999999999</c:v>
                </c:pt>
                <c:pt idx="19733">
                  <c:v>494.97896700000001</c:v>
                </c:pt>
                <c:pt idx="19734">
                  <c:v>494.96502700000002</c:v>
                </c:pt>
                <c:pt idx="19735">
                  <c:v>495.00791299999997</c:v>
                </c:pt>
                <c:pt idx="19736">
                  <c:v>495.22740900000002</c:v>
                </c:pt>
                <c:pt idx="19737">
                  <c:v>495.16846299999997</c:v>
                </c:pt>
                <c:pt idx="19738">
                  <c:v>495.25437199999999</c:v>
                </c:pt>
                <c:pt idx="19739">
                  <c:v>494.94148799999999</c:v>
                </c:pt>
                <c:pt idx="19740">
                  <c:v>495.34733399999999</c:v>
                </c:pt>
                <c:pt idx="19741">
                  <c:v>495.438648</c:v>
                </c:pt>
                <c:pt idx="19742">
                  <c:v>495.567341</c:v>
                </c:pt>
                <c:pt idx="19743">
                  <c:v>495.44085200000001</c:v>
                </c:pt>
                <c:pt idx="19744">
                  <c:v>495.172391</c:v>
                </c:pt>
                <c:pt idx="19745">
                  <c:v>495.03295000000003</c:v>
                </c:pt>
                <c:pt idx="19746">
                  <c:v>495.10269399999999</c:v>
                </c:pt>
                <c:pt idx="19747">
                  <c:v>494.97282200000001</c:v>
                </c:pt>
                <c:pt idx="19748">
                  <c:v>495.02596499999999</c:v>
                </c:pt>
                <c:pt idx="19749">
                  <c:v>495.404067</c:v>
                </c:pt>
                <c:pt idx="19750">
                  <c:v>495.49575399999998</c:v>
                </c:pt>
                <c:pt idx="19751">
                  <c:v>495.30274600000001</c:v>
                </c:pt>
                <c:pt idx="19752">
                  <c:v>495.377478</c:v>
                </c:pt>
                <c:pt idx="19753">
                  <c:v>495.63332300000002</c:v>
                </c:pt>
                <c:pt idx="19754">
                  <c:v>495.50711899999999</c:v>
                </c:pt>
                <c:pt idx="19755">
                  <c:v>495.91698500000001</c:v>
                </c:pt>
                <c:pt idx="19756">
                  <c:v>495.68261999999999</c:v>
                </c:pt>
                <c:pt idx="19757">
                  <c:v>495.82964399999997</c:v>
                </c:pt>
                <c:pt idx="19758">
                  <c:v>495.99416500000001</c:v>
                </c:pt>
                <c:pt idx="19759">
                  <c:v>495.70690100000002</c:v>
                </c:pt>
                <c:pt idx="19760">
                  <c:v>496.128444</c:v>
                </c:pt>
                <c:pt idx="19761">
                  <c:v>495.66995800000001</c:v>
                </c:pt>
                <c:pt idx="19762">
                  <c:v>495.75224600000001</c:v>
                </c:pt>
                <c:pt idx="19763">
                  <c:v>495.703619</c:v>
                </c:pt>
                <c:pt idx="19764">
                  <c:v>495.35948500000001</c:v>
                </c:pt>
                <c:pt idx="19765">
                  <c:v>495.776657</c:v>
                </c:pt>
                <c:pt idx="19766">
                  <c:v>495.76439299999998</c:v>
                </c:pt>
                <c:pt idx="19767">
                  <c:v>495.872792</c:v>
                </c:pt>
                <c:pt idx="19768">
                  <c:v>495.98248899999999</c:v>
                </c:pt>
                <c:pt idx="19769">
                  <c:v>495.86599799999999</c:v>
                </c:pt>
                <c:pt idx="19770">
                  <c:v>495.994395</c:v>
                </c:pt>
                <c:pt idx="19771">
                  <c:v>495.84763500000003</c:v>
                </c:pt>
                <c:pt idx="19772">
                  <c:v>496.04293699999999</c:v>
                </c:pt>
                <c:pt idx="19773">
                  <c:v>496.06679300000002</c:v>
                </c:pt>
                <c:pt idx="19774">
                  <c:v>496.06441000000001</c:v>
                </c:pt>
                <c:pt idx="19775">
                  <c:v>495.83951100000002</c:v>
                </c:pt>
                <c:pt idx="19776">
                  <c:v>496.09315400000003</c:v>
                </c:pt>
                <c:pt idx="19777">
                  <c:v>495.837962</c:v>
                </c:pt>
                <c:pt idx="19778">
                  <c:v>496.03725300000002</c:v>
                </c:pt>
                <c:pt idx="19779">
                  <c:v>495.67924599999998</c:v>
                </c:pt>
                <c:pt idx="19780">
                  <c:v>496.27344900000003</c:v>
                </c:pt>
                <c:pt idx="19781">
                  <c:v>495.68354599999998</c:v>
                </c:pt>
                <c:pt idx="19782">
                  <c:v>495.80751700000002</c:v>
                </c:pt>
                <c:pt idx="19783">
                  <c:v>496.56091700000002</c:v>
                </c:pt>
                <c:pt idx="19784">
                  <c:v>496.06939399999999</c:v>
                </c:pt>
                <c:pt idx="19785">
                  <c:v>496.47536200000002</c:v>
                </c:pt>
                <c:pt idx="19786">
                  <c:v>496.476787</c:v>
                </c:pt>
                <c:pt idx="19787">
                  <c:v>496.022986</c:v>
                </c:pt>
                <c:pt idx="19788">
                  <c:v>496.41285699999997</c:v>
                </c:pt>
                <c:pt idx="19789">
                  <c:v>496.79066699999998</c:v>
                </c:pt>
                <c:pt idx="19790">
                  <c:v>496.78708399999999</c:v>
                </c:pt>
                <c:pt idx="19791">
                  <c:v>496.71475700000002</c:v>
                </c:pt>
                <c:pt idx="19792">
                  <c:v>496.82854400000002</c:v>
                </c:pt>
                <c:pt idx="19793">
                  <c:v>496.96710300000001</c:v>
                </c:pt>
                <c:pt idx="19794">
                  <c:v>496.707311</c:v>
                </c:pt>
                <c:pt idx="19795">
                  <c:v>496.84779700000001</c:v>
                </c:pt>
                <c:pt idx="19796">
                  <c:v>496.831028</c:v>
                </c:pt>
                <c:pt idx="19797">
                  <c:v>497.16380600000002</c:v>
                </c:pt>
                <c:pt idx="19798">
                  <c:v>496.89316100000002</c:v>
                </c:pt>
                <c:pt idx="19799">
                  <c:v>496.96040699999998</c:v>
                </c:pt>
                <c:pt idx="19800">
                  <c:v>497.21981199999999</c:v>
                </c:pt>
                <c:pt idx="19801">
                  <c:v>497.170455</c:v>
                </c:pt>
                <c:pt idx="19802">
                  <c:v>497.08289200000002</c:v>
                </c:pt>
                <c:pt idx="19803">
                  <c:v>497.16071099999999</c:v>
                </c:pt>
                <c:pt idx="19804">
                  <c:v>497.00039700000002</c:v>
                </c:pt>
                <c:pt idx="19805">
                  <c:v>497.118649</c:v>
                </c:pt>
                <c:pt idx="19806">
                  <c:v>497.23853000000003</c:v>
                </c:pt>
                <c:pt idx="19807">
                  <c:v>496.92708499999998</c:v>
                </c:pt>
                <c:pt idx="19808">
                  <c:v>497.13272499999999</c:v>
                </c:pt>
                <c:pt idx="19809">
                  <c:v>496.64588400000002</c:v>
                </c:pt>
                <c:pt idx="19810">
                  <c:v>496.98987199999999</c:v>
                </c:pt>
                <c:pt idx="19811">
                  <c:v>496.86827199999999</c:v>
                </c:pt>
                <c:pt idx="19812">
                  <c:v>497.03596199999998</c:v>
                </c:pt>
                <c:pt idx="19813">
                  <c:v>497.46693399999998</c:v>
                </c:pt>
                <c:pt idx="19814">
                  <c:v>496.86416700000001</c:v>
                </c:pt>
                <c:pt idx="19815">
                  <c:v>497.22324900000001</c:v>
                </c:pt>
                <c:pt idx="19816">
                  <c:v>497.14844099999999</c:v>
                </c:pt>
                <c:pt idx="19817">
                  <c:v>497.39509299999997</c:v>
                </c:pt>
                <c:pt idx="19818">
                  <c:v>497.514183</c:v>
                </c:pt>
                <c:pt idx="19819">
                  <c:v>497.29283700000002</c:v>
                </c:pt>
                <c:pt idx="19820">
                  <c:v>497.41814299999999</c:v>
                </c:pt>
                <c:pt idx="19821">
                  <c:v>497.26253500000001</c:v>
                </c:pt>
                <c:pt idx="19822">
                  <c:v>497.27174600000001</c:v>
                </c:pt>
                <c:pt idx="19823">
                  <c:v>497.39507200000003</c:v>
                </c:pt>
                <c:pt idx="19824">
                  <c:v>497.17657500000001</c:v>
                </c:pt>
                <c:pt idx="19825">
                  <c:v>497.24734999999998</c:v>
                </c:pt>
                <c:pt idx="19826">
                  <c:v>497.33176500000002</c:v>
                </c:pt>
                <c:pt idx="19827">
                  <c:v>497.47054900000001</c:v>
                </c:pt>
                <c:pt idx="19828">
                  <c:v>497.43009000000001</c:v>
                </c:pt>
                <c:pt idx="19829">
                  <c:v>497.249595</c:v>
                </c:pt>
                <c:pt idx="19830">
                  <c:v>497.67424099999999</c:v>
                </c:pt>
                <c:pt idx="19831">
                  <c:v>497.41996599999999</c:v>
                </c:pt>
                <c:pt idx="19832">
                  <c:v>497.34134299999999</c:v>
                </c:pt>
                <c:pt idx="19833">
                  <c:v>497.74750699999998</c:v>
                </c:pt>
                <c:pt idx="19834">
                  <c:v>497.63653099999999</c:v>
                </c:pt>
                <c:pt idx="19835">
                  <c:v>497.91013700000002</c:v>
                </c:pt>
                <c:pt idx="19836">
                  <c:v>497.67573099999998</c:v>
                </c:pt>
                <c:pt idx="19837">
                  <c:v>497.18958600000002</c:v>
                </c:pt>
                <c:pt idx="19838">
                  <c:v>497.31985300000002</c:v>
                </c:pt>
                <c:pt idx="19839">
                  <c:v>497.21362699999997</c:v>
                </c:pt>
                <c:pt idx="19840">
                  <c:v>497.51182899999998</c:v>
                </c:pt>
                <c:pt idx="19841">
                  <c:v>497.58214500000003</c:v>
                </c:pt>
                <c:pt idx="19842">
                  <c:v>497.31676700000003</c:v>
                </c:pt>
                <c:pt idx="19843">
                  <c:v>497.61700400000001</c:v>
                </c:pt>
                <c:pt idx="19844">
                  <c:v>497.75194199999999</c:v>
                </c:pt>
                <c:pt idx="19845">
                  <c:v>497.80556799999999</c:v>
                </c:pt>
                <c:pt idx="19846">
                  <c:v>497.51362899999998</c:v>
                </c:pt>
                <c:pt idx="19847">
                  <c:v>497.68469599999997</c:v>
                </c:pt>
                <c:pt idx="19848">
                  <c:v>497.52881600000001</c:v>
                </c:pt>
                <c:pt idx="19849">
                  <c:v>497.76300700000002</c:v>
                </c:pt>
                <c:pt idx="19850">
                  <c:v>498.07361700000001</c:v>
                </c:pt>
                <c:pt idx="19851">
                  <c:v>497.91668299999998</c:v>
                </c:pt>
                <c:pt idx="19852">
                  <c:v>497.86175900000001</c:v>
                </c:pt>
                <c:pt idx="19853">
                  <c:v>497.87455699999998</c:v>
                </c:pt>
                <c:pt idx="19854">
                  <c:v>498.07379100000003</c:v>
                </c:pt>
                <c:pt idx="19855">
                  <c:v>497.89204899999999</c:v>
                </c:pt>
                <c:pt idx="19856">
                  <c:v>497.72767099999999</c:v>
                </c:pt>
                <c:pt idx="19857">
                  <c:v>497.47829899999999</c:v>
                </c:pt>
                <c:pt idx="19858">
                  <c:v>497.94765000000001</c:v>
                </c:pt>
                <c:pt idx="19859">
                  <c:v>498.31738899999999</c:v>
                </c:pt>
                <c:pt idx="19860">
                  <c:v>498.50625100000002</c:v>
                </c:pt>
                <c:pt idx="19861">
                  <c:v>498.67156499999999</c:v>
                </c:pt>
                <c:pt idx="19862">
                  <c:v>498.18230899999998</c:v>
                </c:pt>
                <c:pt idx="19863">
                  <c:v>498.49104599999998</c:v>
                </c:pt>
                <c:pt idx="19864">
                  <c:v>498.37686300000001</c:v>
                </c:pt>
                <c:pt idx="19865">
                  <c:v>498.640309</c:v>
                </c:pt>
                <c:pt idx="19866">
                  <c:v>498.78923200000003</c:v>
                </c:pt>
                <c:pt idx="19867">
                  <c:v>498.33502299999998</c:v>
                </c:pt>
                <c:pt idx="19868">
                  <c:v>498.42701899999997</c:v>
                </c:pt>
                <c:pt idx="19869">
                  <c:v>498.49444699999998</c:v>
                </c:pt>
                <c:pt idx="19870">
                  <c:v>498.56440800000001</c:v>
                </c:pt>
                <c:pt idx="19871">
                  <c:v>498.727194</c:v>
                </c:pt>
                <c:pt idx="19872">
                  <c:v>498.551491</c:v>
                </c:pt>
                <c:pt idx="19873">
                  <c:v>498.86673400000001</c:v>
                </c:pt>
                <c:pt idx="19874">
                  <c:v>498.82849199999998</c:v>
                </c:pt>
                <c:pt idx="19875">
                  <c:v>498.83679699999999</c:v>
                </c:pt>
                <c:pt idx="19876">
                  <c:v>498.64734099999998</c:v>
                </c:pt>
                <c:pt idx="19877">
                  <c:v>498.51937199999998</c:v>
                </c:pt>
                <c:pt idx="19878">
                  <c:v>498.73659800000001</c:v>
                </c:pt>
                <c:pt idx="19879">
                  <c:v>498.55184700000001</c:v>
                </c:pt>
                <c:pt idx="19880">
                  <c:v>498.83852400000001</c:v>
                </c:pt>
                <c:pt idx="19881">
                  <c:v>498.78702600000003</c:v>
                </c:pt>
                <c:pt idx="19882">
                  <c:v>498.62806499999999</c:v>
                </c:pt>
                <c:pt idx="19883">
                  <c:v>498.90771000000001</c:v>
                </c:pt>
                <c:pt idx="19884">
                  <c:v>498.44528200000002</c:v>
                </c:pt>
                <c:pt idx="19885">
                  <c:v>498.81652300000002</c:v>
                </c:pt>
                <c:pt idx="19886">
                  <c:v>498.90019999999998</c:v>
                </c:pt>
                <c:pt idx="19887">
                  <c:v>498.75724300000002</c:v>
                </c:pt>
                <c:pt idx="19888">
                  <c:v>499.15358300000003</c:v>
                </c:pt>
                <c:pt idx="19889">
                  <c:v>499.05550799999997</c:v>
                </c:pt>
                <c:pt idx="19890">
                  <c:v>499.13798400000002</c:v>
                </c:pt>
                <c:pt idx="19891">
                  <c:v>499.19681700000001</c:v>
                </c:pt>
                <c:pt idx="19892">
                  <c:v>499.18371400000001</c:v>
                </c:pt>
                <c:pt idx="19893">
                  <c:v>499.192362</c:v>
                </c:pt>
                <c:pt idx="19894">
                  <c:v>498.898259</c:v>
                </c:pt>
                <c:pt idx="19895">
                  <c:v>498.98117100000002</c:v>
                </c:pt>
                <c:pt idx="19896">
                  <c:v>499.14471300000002</c:v>
                </c:pt>
                <c:pt idx="19897">
                  <c:v>498.94315399999999</c:v>
                </c:pt>
                <c:pt idx="19898">
                  <c:v>499.39644399999997</c:v>
                </c:pt>
                <c:pt idx="19899">
                  <c:v>499.06013799999999</c:v>
                </c:pt>
                <c:pt idx="19900">
                  <c:v>498.856222</c:v>
                </c:pt>
                <c:pt idx="19901">
                  <c:v>498.88770699999998</c:v>
                </c:pt>
                <c:pt idx="19902">
                  <c:v>498.86964899999998</c:v>
                </c:pt>
                <c:pt idx="19903">
                  <c:v>498.92753800000003</c:v>
                </c:pt>
                <c:pt idx="19904">
                  <c:v>499.06352800000002</c:v>
                </c:pt>
                <c:pt idx="19905">
                  <c:v>498.73570999999998</c:v>
                </c:pt>
                <c:pt idx="19906">
                  <c:v>499.19658500000003</c:v>
                </c:pt>
                <c:pt idx="19907">
                  <c:v>499.132631</c:v>
                </c:pt>
                <c:pt idx="19908">
                  <c:v>499.27556399999997</c:v>
                </c:pt>
                <c:pt idx="19909">
                  <c:v>499.06184400000001</c:v>
                </c:pt>
                <c:pt idx="19910">
                  <c:v>499.11770899999999</c:v>
                </c:pt>
                <c:pt idx="19911">
                  <c:v>499.39623999999998</c:v>
                </c:pt>
                <c:pt idx="19912">
                  <c:v>499.26264600000002</c:v>
                </c:pt>
                <c:pt idx="19913">
                  <c:v>499.30525399999999</c:v>
                </c:pt>
                <c:pt idx="19914">
                  <c:v>499.05880400000001</c:v>
                </c:pt>
                <c:pt idx="19915">
                  <c:v>499.21205800000001</c:v>
                </c:pt>
                <c:pt idx="19916">
                  <c:v>499.26763299999999</c:v>
                </c:pt>
                <c:pt idx="19917">
                  <c:v>498.98829999999998</c:v>
                </c:pt>
                <c:pt idx="19918">
                  <c:v>499.49000799999999</c:v>
                </c:pt>
                <c:pt idx="19919">
                  <c:v>499.34458000000001</c:v>
                </c:pt>
                <c:pt idx="19920">
                  <c:v>499.501192</c:v>
                </c:pt>
                <c:pt idx="19921">
                  <c:v>499.88980600000002</c:v>
                </c:pt>
                <c:pt idx="19922">
                  <c:v>499.565945</c:v>
                </c:pt>
                <c:pt idx="19923">
                  <c:v>499.80953199999999</c:v>
                </c:pt>
                <c:pt idx="19924">
                  <c:v>499.80629499999998</c:v>
                </c:pt>
                <c:pt idx="19925">
                  <c:v>500.0634</c:v>
                </c:pt>
                <c:pt idx="19926">
                  <c:v>499.93582900000001</c:v>
                </c:pt>
                <c:pt idx="19927">
                  <c:v>499.963638</c:v>
                </c:pt>
                <c:pt idx="19928">
                  <c:v>500.01178900000002</c:v>
                </c:pt>
                <c:pt idx="19929">
                  <c:v>499.58402699999999</c:v>
                </c:pt>
                <c:pt idx="19930">
                  <c:v>499.80954700000001</c:v>
                </c:pt>
                <c:pt idx="19931">
                  <c:v>499.84957100000003</c:v>
                </c:pt>
                <c:pt idx="19932">
                  <c:v>499.581954</c:v>
                </c:pt>
                <c:pt idx="19933">
                  <c:v>500.192205</c:v>
                </c:pt>
                <c:pt idx="19934">
                  <c:v>499.768283</c:v>
                </c:pt>
                <c:pt idx="19935">
                  <c:v>499.92106200000001</c:v>
                </c:pt>
                <c:pt idx="19936">
                  <c:v>500.06310500000001</c:v>
                </c:pt>
                <c:pt idx="19937">
                  <c:v>499.44936300000001</c:v>
                </c:pt>
                <c:pt idx="19938">
                  <c:v>500.282757</c:v>
                </c:pt>
                <c:pt idx="19939">
                  <c:v>499.861602</c:v>
                </c:pt>
                <c:pt idx="19940">
                  <c:v>500.08659499999999</c:v>
                </c:pt>
                <c:pt idx="19941">
                  <c:v>500.30102299999999</c:v>
                </c:pt>
                <c:pt idx="19942">
                  <c:v>500.15907199999998</c:v>
                </c:pt>
                <c:pt idx="19943">
                  <c:v>500.42365999999998</c:v>
                </c:pt>
                <c:pt idx="19944">
                  <c:v>500.35724199999999</c:v>
                </c:pt>
                <c:pt idx="19945">
                  <c:v>500.71861200000001</c:v>
                </c:pt>
                <c:pt idx="19946">
                  <c:v>500.714966</c:v>
                </c:pt>
                <c:pt idx="19947">
                  <c:v>500.65313200000003</c:v>
                </c:pt>
                <c:pt idx="19948">
                  <c:v>500.62341500000002</c:v>
                </c:pt>
                <c:pt idx="19949">
                  <c:v>500.603475</c:v>
                </c:pt>
                <c:pt idx="19950">
                  <c:v>500.71276399999999</c:v>
                </c:pt>
                <c:pt idx="19951">
                  <c:v>500.57132200000001</c:v>
                </c:pt>
                <c:pt idx="19952">
                  <c:v>500.60425199999997</c:v>
                </c:pt>
                <c:pt idx="19953">
                  <c:v>500.86168900000001</c:v>
                </c:pt>
                <c:pt idx="19954">
                  <c:v>500.591294</c:v>
                </c:pt>
                <c:pt idx="19955">
                  <c:v>501.04222299999998</c:v>
                </c:pt>
                <c:pt idx="19956">
                  <c:v>500.99446699999999</c:v>
                </c:pt>
                <c:pt idx="19957">
                  <c:v>500.80168300000003</c:v>
                </c:pt>
                <c:pt idx="19958">
                  <c:v>501.176311</c:v>
                </c:pt>
                <c:pt idx="19959">
                  <c:v>500.70081299999998</c:v>
                </c:pt>
                <c:pt idx="19960">
                  <c:v>500.56494900000001</c:v>
                </c:pt>
                <c:pt idx="19961">
                  <c:v>500.86898400000001</c:v>
                </c:pt>
                <c:pt idx="19962">
                  <c:v>500.51194800000002</c:v>
                </c:pt>
                <c:pt idx="19963">
                  <c:v>500.734105</c:v>
                </c:pt>
                <c:pt idx="19964">
                  <c:v>500.70407599999999</c:v>
                </c:pt>
                <c:pt idx="19965">
                  <c:v>501.06081699999999</c:v>
                </c:pt>
                <c:pt idx="19966">
                  <c:v>500.96126099999998</c:v>
                </c:pt>
                <c:pt idx="19967">
                  <c:v>500.84420699999998</c:v>
                </c:pt>
                <c:pt idx="19968">
                  <c:v>501.40173099999998</c:v>
                </c:pt>
                <c:pt idx="19969">
                  <c:v>501.16330299999998</c:v>
                </c:pt>
                <c:pt idx="19970">
                  <c:v>501.31400600000001</c:v>
                </c:pt>
                <c:pt idx="19971">
                  <c:v>501.17479600000001</c:v>
                </c:pt>
                <c:pt idx="19972">
                  <c:v>501.15588100000002</c:v>
                </c:pt>
                <c:pt idx="19973">
                  <c:v>501.58545199999998</c:v>
                </c:pt>
                <c:pt idx="19974">
                  <c:v>501.23673000000002</c:v>
                </c:pt>
                <c:pt idx="19975">
                  <c:v>500.77007700000001</c:v>
                </c:pt>
                <c:pt idx="19976">
                  <c:v>501.32128999999998</c:v>
                </c:pt>
                <c:pt idx="19977">
                  <c:v>501.11911500000002</c:v>
                </c:pt>
                <c:pt idx="19978">
                  <c:v>501.25314600000002</c:v>
                </c:pt>
                <c:pt idx="19979">
                  <c:v>501.04164500000002</c:v>
                </c:pt>
                <c:pt idx="19980">
                  <c:v>501.043296</c:v>
                </c:pt>
                <c:pt idx="19981">
                  <c:v>501.26069999999999</c:v>
                </c:pt>
                <c:pt idx="19982">
                  <c:v>501.34872300000001</c:v>
                </c:pt>
                <c:pt idx="19983">
                  <c:v>501.315811</c:v>
                </c:pt>
                <c:pt idx="19984">
                  <c:v>501.30520300000001</c:v>
                </c:pt>
                <c:pt idx="19985">
                  <c:v>501.49692499999998</c:v>
                </c:pt>
                <c:pt idx="19986">
                  <c:v>501.72046599999999</c:v>
                </c:pt>
                <c:pt idx="19987">
                  <c:v>500.914694</c:v>
                </c:pt>
                <c:pt idx="19988">
                  <c:v>501.594539</c:v>
                </c:pt>
                <c:pt idx="19989">
                  <c:v>501.459407</c:v>
                </c:pt>
                <c:pt idx="19990">
                  <c:v>501.46838400000001</c:v>
                </c:pt>
                <c:pt idx="19991">
                  <c:v>501.61490600000002</c:v>
                </c:pt>
                <c:pt idx="19992">
                  <c:v>501.60127399999999</c:v>
                </c:pt>
                <c:pt idx="19993">
                  <c:v>501.56323400000002</c:v>
                </c:pt>
                <c:pt idx="19994">
                  <c:v>501.47564199999999</c:v>
                </c:pt>
                <c:pt idx="19995">
                  <c:v>501.455714</c:v>
                </c:pt>
                <c:pt idx="19996">
                  <c:v>501.65375599999999</c:v>
                </c:pt>
                <c:pt idx="19997">
                  <c:v>501.81412499999999</c:v>
                </c:pt>
                <c:pt idx="19998">
                  <c:v>501.81555900000001</c:v>
                </c:pt>
                <c:pt idx="19999">
                  <c:v>501.87089300000002</c:v>
                </c:pt>
                <c:pt idx="20000">
                  <c:v>502.15378500000003</c:v>
                </c:pt>
                <c:pt idx="20001">
                  <c:v>501.90676100000002</c:v>
                </c:pt>
                <c:pt idx="20002">
                  <c:v>501.37386700000002</c:v>
                </c:pt>
                <c:pt idx="20003">
                  <c:v>502.08112299999999</c:v>
                </c:pt>
                <c:pt idx="20004">
                  <c:v>501.94240000000002</c:v>
                </c:pt>
                <c:pt idx="20005">
                  <c:v>501.82895300000001</c:v>
                </c:pt>
                <c:pt idx="20006">
                  <c:v>501.738089</c:v>
                </c:pt>
                <c:pt idx="20007">
                  <c:v>501.58335899999997</c:v>
                </c:pt>
                <c:pt idx="20008">
                  <c:v>501.86357800000002</c:v>
                </c:pt>
                <c:pt idx="20009">
                  <c:v>501.67391900000001</c:v>
                </c:pt>
                <c:pt idx="20010">
                  <c:v>501.82554199999998</c:v>
                </c:pt>
                <c:pt idx="20011">
                  <c:v>502.04302000000001</c:v>
                </c:pt>
                <c:pt idx="20012">
                  <c:v>502.09119900000002</c:v>
                </c:pt>
                <c:pt idx="20013">
                  <c:v>502.14414499999998</c:v>
                </c:pt>
                <c:pt idx="20014">
                  <c:v>501.87287500000002</c:v>
                </c:pt>
                <c:pt idx="20015">
                  <c:v>501.79447599999997</c:v>
                </c:pt>
                <c:pt idx="20016">
                  <c:v>502.06516699999997</c:v>
                </c:pt>
                <c:pt idx="20017">
                  <c:v>502.16531800000001</c:v>
                </c:pt>
                <c:pt idx="20018">
                  <c:v>502.34708499999999</c:v>
                </c:pt>
                <c:pt idx="20019">
                  <c:v>501.90741300000002</c:v>
                </c:pt>
                <c:pt idx="20020">
                  <c:v>501.81144</c:v>
                </c:pt>
                <c:pt idx="20021">
                  <c:v>502.31269400000002</c:v>
                </c:pt>
                <c:pt idx="20022">
                  <c:v>502.14614399999999</c:v>
                </c:pt>
                <c:pt idx="20023">
                  <c:v>502.13208900000001</c:v>
                </c:pt>
                <c:pt idx="20024">
                  <c:v>502.139184</c:v>
                </c:pt>
                <c:pt idx="20025">
                  <c:v>502.38634200000001</c:v>
                </c:pt>
                <c:pt idx="20026">
                  <c:v>502.48880300000002</c:v>
                </c:pt>
                <c:pt idx="20027">
                  <c:v>502.22801399999997</c:v>
                </c:pt>
                <c:pt idx="20028">
                  <c:v>502.54441000000003</c:v>
                </c:pt>
                <c:pt idx="20029">
                  <c:v>502.26219500000002</c:v>
                </c:pt>
                <c:pt idx="20030">
                  <c:v>502.15845899999999</c:v>
                </c:pt>
                <c:pt idx="20031">
                  <c:v>502.206683</c:v>
                </c:pt>
                <c:pt idx="20032">
                  <c:v>501.97106600000001</c:v>
                </c:pt>
                <c:pt idx="20033">
                  <c:v>502.521524</c:v>
                </c:pt>
                <c:pt idx="20034">
                  <c:v>502.51546300000001</c:v>
                </c:pt>
                <c:pt idx="20035">
                  <c:v>502.312096</c:v>
                </c:pt>
                <c:pt idx="20036">
                  <c:v>502.25313799999998</c:v>
                </c:pt>
                <c:pt idx="20037">
                  <c:v>502.36422499999998</c:v>
                </c:pt>
                <c:pt idx="20038">
                  <c:v>502.73986500000001</c:v>
                </c:pt>
                <c:pt idx="20039">
                  <c:v>502.92676699999998</c:v>
                </c:pt>
                <c:pt idx="20040">
                  <c:v>502.63953400000003</c:v>
                </c:pt>
                <c:pt idx="20041">
                  <c:v>503.27554500000002</c:v>
                </c:pt>
                <c:pt idx="20042">
                  <c:v>502.724897</c:v>
                </c:pt>
                <c:pt idx="20043">
                  <c:v>502.81558799999999</c:v>
                </c:pt>
                <c:pt idx="20044">
                  <c:v>502.85672299999999</c:v>
                </c:pt>
                <c:pt idx="20045">
                  <c:v>502.85133000000002</c:v>
                </c:pt>
                <c:pt idx="20046">
                  <c:v>502.45771500000001</c:v>
                </c:pt>
                <c:pt idx="20047">
                  <c:v>502.16330299999998</c:v>
                </c:pt>
                <c:pt idx="20048">
                  <c:v>502.77341899999999</c:v>
                </c:pt>
                <c:pt idx="20049">
                  <c:v>502.93552399999999</c:v>
                </c:pt>
                <c:pt idx="20050">
                  <c:v>502.682569</c:v>
                </c:pt>
                <c:pt idx="20051">
                  <c:v>503.03963299999998</c:v>
                </c:pt>
                <c:pt idx="20052">
                  <c:v>502.84361100000001</c:v>
                </c:pt>
                <c:pt idx="20053">
                  <c:v>502.85023000000001</c:v>
                </c:pt>
                <c:pt idx="20054">
                  <c:v>502.74294800000001</c:v>
                </c:pt>
                <c:pt idx="20055">
                  <c:v>502.64909</c:v>
                </c:pt>
                <c:pt idx="20056">
                  <c:v>503.30957699999999</c:v>
                </c:pt>
                <c:pt idx="20057">
                  <c:v>503.38346200000001</c:v>
                </c:pt>
                <c:pt idx="20058">
                  <c:v>503.13239800000002</c:v>
                </c:pt>
                <c:pt idx="20059">
                  <c:v>503.14084400000002</c:v>
                </c:pt>
                <c:pt idx="20060">
                  <c:v>503.20870500000001</c:v>
                </c:pt>
                <c:pt idx="20061">
                  <c:v>502.97500200000002</c:v>
                </c:pt>
                <c:pt idx="20062">
                  <c:v>503.20696900000002</c:v>
                </c:pt>
                <c:pt idx="20063">
                  <c:v>503.28466500000002</c:v>
                </c:pt>
                <c:pt idx="20064">
                  <c:v>503.31865199999999</c:v>
                </c:pt>
                <c:pt idx="20065">
                  <c:v>503.38893200000001</c:v>
                </c:pt>
                <c:pt idx="20066">
                  <c:v>503.33873199999999</c:v>
                </c:pt>
                <c:pt idx="20067">
                  <c:v>503.34592700000002</c:v>
                </c:pt>
                <c:pt idx="20068">
                  <c:v>503.61557599999998</c:v>
                </c:pt>
                <c:pt idx="20069">
                  <c:v>503.49543799999998</c:v>
                </c:pt>
                <c:pt idx="20070">
                  <c:v>503.297461</c:v>
                </c:pt>
                <c:pt idx="20071">
                  <c:v>503.70173799999998</c:v>
                </c:pt>
                <c:pt idx="20072">
                  <c:v>503.53455100000002</c:v>
                </c:pt>
                <c:pt idx="20073">
                  <c:v>503.71097099999997</c:v>
                </c:pt>
                <c:pt idx="20074">
                  <c:v>503.412441</c:v>
                </c:pt>
                <c:pt idx="20075">
                  <c:v>503.30814199999998</c:v>
                </c:pt>
                <c:pt idx="20076">
                  <c:v>503.412577</c:v>
                </c:pt>
                <c:pt idx="20077">
                  <c:v>503.43150000000003</c:v>
                </c:pt>
                <c:pt idx="20078">
                  <c:v>503.67948699999999</c:v>
                </c:pt>
                <c:pt idx="20079">
                  <c:v>503.14036299999998</c:v>
                </c:pt>
                <c:pt idx="20080">
                  <c:v>503.37228199999998</c:v>
                </c:pt>
                <c:pt idx="20081">
                  <c:v>503.70099699999997</c:v>
                </c:pt>
                <c:pt idx="20082">
                  <c:v>503.52450800000003</c:v>
                </c:pt>
                <c:pt idx="20083">
                  <c:v>503.70622800000001</c:v>
                </c:pt>
                <c:pt idx="20084">
                  <c:v>503.540391</c:v>
                </c:pt>
                <c:pt idx="20085">
                  <c:v>503.58436599999999</c:v>
                </c:pt>
                <c:pt idx="20086">
                  <c:v>503.75332600000002</c:v>
                </c:pt>
                <c:pt idx="20087">
                  <c:v>503.78261500000002</c:v>
                </c:pt>
                <c:pt idx="20088">
                  <c:v>504.158862</c:v>
                </c:pt>
                <c:pt idx="20089">
                  <c:v>503.93790999999999</c:v>
                </c:pt>
                <c:pt idx="20090">
                  <c:v>503.828215</c:v>
                </c:pt>
                <c:pt idx="20091">
                  <c:v>504.05365599999999</c:v>
                </c:pt>
                <c:pt idx="20092">
                  <c:v>504.03087199999999</c:v>
                </c:pt>
                <c:pt idx="20093">
                  <c:v>503.78297400000002</c:v>
                </c:pt>
                <c:pt idx="20094">
                  <c:v>503.78533800000002</c:v>
                </c:pt>
                <c:pt idx="20095">
                  <c:v>503.88413200000002</c:v>
                </c:pt>
                <c:pt idx="20096">
                  <c:v>504.22308199999998</c:v>
                </c:pt>
                <c:pt idx="20097">
                  <c:v>503.82841200000001</c:v>
                </c:pt>
                <c:pt idx="20098">
                  <c:v>504.096316</c:v>
                </c:pt>
                <c:pt idx="20099">
                  <c:v>504.288162</c:v>
                </c:pt>
                <c:pt idx="20100">
                  <c:v>504.665055</c:v>
                </c:pt>
                <c:pt idx="20101">
                  <c:v>504.96817099999998</c:v>
                </c:pt>
                <c:pt idx="20102">
                  <c:v>504.23016999999999</c:v>
                </c:pt>
                <c:pt idx="20103">
                  <c:v>504.49706800000001</c:v>
                </c:pt>
                <c:pt idx="20104">
                  <c:v>504.56565599999999</c:v>
                </c:pt>
                <c:pt idx="20105">
                  <c:v>504.63287600000001</c:v>
                </c:pt>
                <c:pt idx="20106">
                  <c:v>504.940269</c:v>
                </c:pt>
                <c:pt idx="20107">
                  <c:v>504.07127700000001</c:v>
                </c:pt>
                <c:pt idx="20108">
                  <c:v>504.23883599999999</c:v>
                </c:pt>
                <c:pt idx="20109">
                  <c:v>503.95177699999999</c:v>
                </c:pt>
                <c:pt idx="20110">
                  <c:v>503.94673299999999</c:v>
                </c:pt>
                <c:pt idx="20111">
                  <c:v>504.26861500000001</c:v>
                </c:pt>
                <c:pt idx="20112">
                  <c:v>504.07343200000003</c:v>
                </c:pt>
                <c:pt idx="20113">
                  <c:v>504.23256099999998</c:v>
                </c:pt>
                <c:pt idx="20114">
                  <c:v>504.51610699999998</c:v>
                </c:pt>
                <c:pt idx="20115">
                  <c:v>504.41981299999998</c:v>
                </c:pt>
                <c:pt idx="20116">
                  <c:v>504.70830699999999</c:v>
                </c:pt>
                <c:pt idx="20117">
                  <c:v>504.09949</c:v>
                </c:pt>
                <c:pt idx="20118">
                  <c:v>504.71528499999999</c:v>
                </c:pt>
                <c:pt idx="20119">
                  <c:v>504.66898200000003</c:v>
                </c:pt>
                <c:pt idx="20120">
                  <c:v>504.62355600000001</c:v>
                </c:pt>
                <c:pt idx="20121">
                  <c:v>504.85436800000002</c:v>
                </c:pt>
                <c:pt idx="20122">
                  <c:v>504.51276899999999</c:v>
                </c:pt>
                <c:pt idx="20123">
                  <c:v>504.58258000000001</c:v>
                </c:pt>
                <c:pt idx="20124">
                  <c:v>504.44316500000002</c:v>
                </c:pt>
                <c:pt idx="20125">
                  <c:v>504.31223799999998</c:v>
                </c:pt>
                <c:pt idx="20126">
                  <c:v>504.86881699999998</c:v>
                </c:pt>
                <c:pt idx="20127">
                  <c:v>504.507451</c:v>
                </c:pt>
                <c:pt idx="20128">
                  <c:v>505.27015299999999</c:v>
                </c:pt>
                <c:pt idx="20129">
                  <c:v>504.75910499999998</c:v>
                </c:pt>
                <c:pt idx="20130">
                  <c:v>504.992885</c:v>
                </c:pt>
                <c:pt idx="20131">
                  <c:v>505.20315900000003</c:v>
                </c:pt>
                <c:pt idx="20132">
                  <c:v>505.04674399999999</c:v>
                </c:pt>
                <c:pt idx="20133">
                  <c:v>505.25577800000002</c:v>
                </c:pt>
                <c:pt idx="20134">
                  <c:v>505.08237200000002</c:v>
                </c:pt>
                <c:pt idx="20135">
                  <c:v>505.16796399999998</c:v>
                </c:pt>
                <c:pt idx="20136">
                  <c:v>505.01000499999998</c:v>
                </c:pt>
                <c:pt idx="20137">
                  <c:v>504.81235500000003</c:v>
                </c:pt>
                <c:pt idx="20138">
                  <c:v>505.27379100000002</c:v>
                </c:pt>
                <c:pt idx="20139">
                  <c:v>505.49180799999999</c:v>
                </c:pt>
                <c:pt idx="20140">
                  <c:v>505.24389300000001</c:v>
                </c:pt>
                <c:pt idx="20141">
                  <c:v>505.441259</c:v>
                </c:pt>
                <c:pt idx="20142">
                  <c:v>505.47643900000003</c:v>
                </c:pt>
                <c:pt idx="20143">
                  <c:v>505.57104900000002</c:v>
                </c:pt>
                <c:pt idx="20144">
                  <c:v>505.28372400000001</c:v>
                </c:pt>
                <c:pt idx="20145">
                  <c:v>505.16011700000001</c:v>
                </c:pt>
                <c:pt idx="20146">
                  <c:v>505.41769199999999</c:v>
                </c:pt>
                <c:pt idx="20147">
                  <c:v>505.25149299999998</c:v>
                </c:pt>
                <c:pt idx="20148">
                  <c:v>505.63849599999998</c:v>
                </c:pt>
                <c:pt idx="20149">
                  <c:v>505.61586899999998</c:v>
                </c:pt>
                <c:pt idx="20150">
                  <c:v>505.18381199999999</c:v>
                </c:pt>
                <c:pt idx="20151">
                  <c:v>505.58020800000003</c:v>
                </c:pt>
                <c:pt idx="20152">
                  <c:v>505.19929300000001</c:v>
                </c:pt>
                <c:pt idx="20153">
                  <c:v>505.21674400000001</c:v>
                </c:pt>
                <c:pt idx="20154">
                  <c:v>505.481358</c:v>
                </c:pt>
                <c:pt idx="20155">
                  <c:v>505.54066699999998</c:v>
                </c:pt>
                <c:pt idx="20156">
                  <c:v>506.01112699999999</c:v>
                </c:pt>
                <c:pt idx="20157">
                  <c:v>505.63448099999999</c:v>
                </c:pt>
                <c:pt idx="20158">
                  <c:v>505.95589200000001</c:v>
                </c:pt>
                <c:pt idx="20159">
                  <c:v>505.99758600000001</c:v>
                </c:pt>
                <c:pt idx="20160">
                  <c:v>505.44129400000003</c:v>
                </c:pt>
                <c:pt idx="20161">
                  <c:v>505.96159999999998</c:v>
                </c:pt>
                <c:pt idx="20162">
                  <c:v>505.78495700000002</c:v>
                </c:pt>
                <c:pt idx="20163">
                  <c:v>505.92674299999999</c:v>
                </c:pt>
                <c:pt idx="20164">
                  <c:v>506.19894199999999</c:v>
                </c:pt>
                <c:pt idx="20165">
                  <c:v>506.00958700000001</c:v>
                </c:pt>
                <c:pt idx="20166">
                  <c:v>506.03312</c:v>
                </c:pt>
                <c:pt idx="20167">
                  <c:v>505.97919899999999</c:v>
                </c:pt>
                <c:pt idx="20168">
                  <c:v>506.24776800000001</c:v>
                </c:pt>
                <c:pt idx="20169">
                  <c:v>506.31541700000002</c:v>
                </c:pt>
                <c:pt idx="20170">
                  <c:v>505.68043799999998</c:v>
                </c:pt>
                <c:pt idx="20171">
                  <c:v>506.21957400000002</c:v>
                </c:pt>
                <c:pt idx="20172">
                  <c:v>506.139093</c:v>
                </c:pt>
                <c:pt idx="20173">
                  <c:v>505.65576700000003</c:v>
                </c:pt>
                <c:pt idx="20174">
                  <c:v>506.057661</c:v>
                </c:pt>
                <c:pt idx="20175">
                  <c:v>505.878803</c:v>
                </c:pt>
                <c:pt idx="20176">
                  <c:v>506.18775099999999</c:v>
                </c:pt>
                <c:pt idx="20177">
                  <c:v>506.13305400000002</c:v>
                </c:pt>
                <c:pt idx="20178">
                  <c:v>506.35152099999999</c:v>
                </c:pt>
                <c:pt idx="20179">
                  <c:v>506.52202899999997</c:v>
                </c:pt>
                <c:pt idx="20180">
                  <c:v>505.93728399999998</c:v>
                </c:pt>
                <c:pt idx="20181">
                  <c:v>506.32196900000002</c:v>
                </c:pt>
                <c:pt idx="20182">
                  <c:v>506.255088</c:v>
                </c:pt>
                <c:pt idx="20183">
                  <c:v>506.03246200000001</c:v>
                </c:pt>
                <c:pt idx="20184">
                  <c:v>506.53737999999998</c:v>
                </c:pt>
                <c:pt idx="20185">
                  <c:v>506.42593900000003</c:v>
                </c:pt>
                <c:pt idx="20186">
                  <c:v>506.28744999999998</c:v>
                </c:pt>
                <c:pt idx="20187">
                  <c:v>505.98547300000001</c:v>
                </c:pt>
                <c:pt idx="20188">
                  <c:v>506.11141600000002</c:v>
                </c:pt>
                <c:pt idx="20189">
                  <c:v>506.15452099999999</c:v>
                </c:pt>
                <c:pt idx="20190">
                  <c:v>505.94091500000002</c:v>
                </c:pt>
                <c:pt idx="20191">
                  <c:v>506.36971899999998</c:v>
                </c:pt>
                <c:pt idx="20192">
                  <c:v>506.29152299999998</c:v>
                </c:pt>
                <c:pt idx="20193">
                  <c:v>505.989958</c:v>
                </c:pt>
                <c:pt idx="20194">
                  <c:v>506.69647300000003</c:v>
                </c:pt>
                <c:pt idx="20195">
                  <c:v>506.57777800000002</c:v>
                </c:pt>
                <c:pt idx="20196">
                  <c:v>506.714204</c:v>
                </c:pt>
                <c:pt idx="20197">
                  <c:v>506.45675299999999</c:v>
                </c:pt>
                <c:pt idx="20198">
                  <c:v>506.55044600000002</c:v>
                </c:pt>
                <c:pt idx="20199">
                  <c:v>506.606044</c:v>
                </c:pt>
                <c:pt idx="20200">
                  <c:v>506.434642</c:v>
                </c:pt>
                <c:pt idx="20201">
                  <c:v>506.51631400000002</c:v>
                </c:pt>
                <c:pt idx="20202">
                  <c:v>506.51553100000001</c:v>
                </c:pt>
                <c:pt idx="20203">
                  <c:v>506.61113399999999</c:v>
                </c:pt>
                <c:pt idx="20204">
                  <c:v>506.81535400000001</c:v>
                </c:pt>
                <c:pt idx="20205">
                  <c:v>507.14597900000001</c:v>
                </c:pt>
                <c:pt idx="20206">
                  <c:v>507.03597300000001</c:v>
                </c:pt>
                <c:pt idx="20207">
                  <c:v>506.81732599999998</c:v>
                </c:pt>
                <c:pt idx="20208">
                  <c:v>506.47654799999998</c:v>
                </c:pt>
                <c:pt idx="20209">
                  <c:v>506.593683</c:v>
                </c:pt>
                <c:pt idx="20210">
                  <c:v>506.53217000000001</c:v>
                </c:pt>
                <c:pt idx="20211">
                  <c:v>506.93349899999998</c:v>
                </c:pt>
                <c:pt idx="20212">
                  <c:v>506.92674399999999</c:v>
                </c:pt>
                <c:pt idx="20213">
                  <c:v>507.02038599999997</c:v>
                </c:pt>
                <c:pt idx="20214">
                  <c:v>507.07818400000002</c:v>
                </c:pt>
                <c:pt idx="20215">
                  <c:v>506.99994800000002</c:v>
                </c:pt>
                <c:pt idx="20216">
                  <c:v>506.81445600000001</c:v>
                </c:pt>
                <c:pt idx="20217">
                  <c:v>507.12724200000002</c:v>
                </c:pt>
                <c:pt idx="20218">
                  <c:v>507.107798</c:v>
                </c:pt>
                <c:pt idx="20219">
                  <c:v>506.861898</c:v>
                </c:pt>
                <c:pt idx="20220">
                  <c:v>506.97342500000002</c:v>
                </c:pt>
                <c:pt idx="20221">
                  <c:v>507.555003</c:v>
                </c:pt>
                <c:pt idx="20222">
                  <c:v>507.60128400000002</c:v>
                </c:pt>
                <c:pt idx="20223">
                  <c:v>507.2235</c:v>
                </c:pt>
                <c:pt idx="20224">
                  <c:v>507.60902599999997</c:v>
                </c:pt>
                <c:pt idx="20225">
                  <c:v>507.07148699999999</c:v>
                </c:pt>
                <c:pt idx="20226">
                  <c:v>507.47085800000002</c:v>
                </c:pt>
                <c:pt idx="20227">
                  <c:v>507.29329100000001</c:v>
                </c:pt>
                <c:pt idx="20228">
                  <c:v>507.650105</c:v>
                </c:pt>
                <c:pt idx="20229">
                  <c:v>507.883467</c:v>
                </c:pt>
                <c:pt idx="20230">
                  <c:v>507.76824800000003</c:v>
                </c:pt>
                <c:pt idx="20231">
                  <c:v>507.56715800000001</c:v>
                </c:pt>
                <c:pt idx="20232">
                  <c:v>507.666832</c:v>
                </c:pt>
                <c:pt idx="20233">
                  <c:v>507.47281900000002</c:v>
                </c:pt>
                <c:pt idx="20234">
                  <c:v>507.54480799999999</c:v>
                </c:pt>
                <c:pt idx="20235">
                  <c:v>507.49176799999998</c:v>
                </c:pt>
                <c:pt idx="20236">
                  <c:v>507.641414</c:v>
                </c:pt>
                <c:pt idx="20237">
                  <c:v>507.650643</c:v>
                </c:pt>
                <c:pt idx="20238">
                  <c:v>507.665707</c:v>
                </c:pt>
                <c:pt idx="20239">
                  <c:v>507.859309</c:v>
                </c:pt>
                <c:pt idx="20240">
                  <c:v>507.56473799999998</c:v>
                </c:pt>
                <c:pt idx="20241">
                  <c:v>507.668925</c:v>
                </c:pt>
                <c:pt idx="20242">
                  <c:v>507.59239700000001</c:v>
                </c:pt>
                <c:pt idx="20243">
                  <c:v>507.72966100000002</c:v>
                </c:pt>
                <c:pt idx="20244">
                  <c:v>507.93757699999998</c:v>
                </c:pt>
                <c:pt idx="20245">
                  <c:v>507.77488199999999</c:v>
                </c:pt>
                <c:pt idx="20246">
                  <c:v>507.98152299999998</c:v>
                </c:pt>
                <c:pt idx="20247">
                  <c:v>507.76488999999998</c:v>
                </c:pt>
                <c:pt idx="20248">
                  <c:v>507.85251</c:v>
                </c:pt>
                <c:pt idx="20249">
                  <c:v>508.40788199999997</c:v>
                </c:pt>
                <c:pt idx="20250">
                  <c:v>507.88900000000001</c:v>
                </c:pt>
                <c:pt idx="20251">
                  <c:v>508.23144300000001</c:v>
                </c:pt>
                <c:pt idx="20252">
                  <c:v>508.38533999999999</c:v>
                </c:pt>
                <c:pt idx="20253">
                  <c:v>508.42534499999999</c:v>
                </c:pt>
                <c:pt idx="20254">
                  <c:v>507.967962</c:v>
                </c:pt>
                <c:pt idx="20255">
                  <c:v>507.80242700000002</c:v>
                </c:pt>
                <c:pt idx="20256">
                  <c:v>508.09661399999999</c:v>
                </c:pt>
                <c:pt idx="20257">
                  <c:v>508.06479300000001</c:v>
                </c:pt>
                <c:pt idx="20258">
                  <c:v>507.94023700000002</c:v>
                </c:pt>
                <c:pt idx="20259">
                  <c:v>508.20853599999998</c:v>
                </c:pt>
                <c:pt idx="20260">
                  <c:v>508.07201800000001</c:v>
                </c:pt>
                <c:pt idx="20261">
                  <c:v>508.03465299999999</c:v>
                </c:pt>
                <c:pt idx="20262">
                  <c:v>507.96292299999999</c:v>
                </c:pt>
                <c:pt idx="20263">
                  <c:v>507.947496</c:v>
                </c:pt>
                <c:pt idx="20264">
                  <c:v>508.46837299999999</c:v>
                </c:pt>
                <c:pt idx="20265">
                  <c:v>508.23964799999999</c:v>
                </c:pt>
                <c:pt idx="20266">
                  <c:v>508.77147000000002</c:v>
                </c:pt>
                <c:pt idx="20267">
                  <c:v>508.80259599999999</c:v>
                </c:pt>
                <c:pt idx="20268">
                  <c:v>508.43859300000003</c:v>
                </c:pt>
                <c:pt idx="20269">
                  <c:v>508.56440500000002</c:v>
                </c:pt>
                <c:pt idx="20270">
                  <c:v>508.27237300000002</c:v>
                </c:pt>
                <c:pt idx="20271">
                  <c:v>508.64502599999997</c:v>
                </c:pt>
                <c:pt idx="20272">
                  <c:v>508.57729899999998</c:v>
                </c:pt>
                <c:pt idx="20273">
                  <c:v>508.70762400000001</c:v>
                </c:pt>
                <c:pt idx="20274">
                  <c:v>508.78418799999997</c:v>
                </c:pt>
                <c:pt idx="20275">
                  <c:v>508.207517</c:v>
                </c:pt>
                <c:pt idx="20276">
                  <c:v>508.69038999999998</c:v>
                </c:pt>
                <c:pt idx="20277">
                  <c:v>508.417618</c:v>
                </c:pt>
                <c:pt idx="20278">
                  <c:v>508.96628399999997</c:v>
                </c:pt>
                <c:pt idx="20279">
                  <c:v>508.64364799999998</c:v>
                </c:pt>
                <c:pt idx="20280">
                  <c:v>508.92472199999997</c:v>
                </c:pt>
                <c:pt idx="20281">
                  <c:v>509.01320399999997</c:v>
                </c:pt>
                <c:pt idx="20282">
                  <c:v>508.59601500000002</c:v>
                </c:pt>
                <c:pt idx="20283">
                  <c:v>508.747773</c:v>
                </c:pt>
                <c:pt idx="20284">
                  <c:v>509.00868300000002</c:v>
                </c:pt>
                <c:pt idx="20285">
                  <c:v>508.27415000000002</c:v>
                </c:pt>
                <c:pt idx="20286">
                  <c:v>508.38673499999999</c:v>
                </c:pt>
                <c:pt idx="20287">
                  <c:v>509.02774499999998</c:v>
                </c:pt>
                <c:pt idx="20288">
                  <c:v>508.65277300000002</c:v>
                </c:pt>
                <c:pt idx="20289">
                  <c:v>508.727305</c:v>
                </c:pt>
                <c:pt idx="20290">
                  <c:v>508.886707</c:v>
                </c:pt>
                <c:pt idx="20291">
                  <c:v>509.11232100000001</c:v>
                </c:pt>
                <c:pt idx="20292">
                  <c:v>508.95649300000002</c:v>
                </c:pt>
                <c:pt idx="20293">
                  <c:v>509.20675199999999</c:v>
                </c:pt>
                <c:pt idx="20294">
                  <c:v>509.12230399999999</c:v>
                </c:pt>
                <c:pt idx="20295">
                  <c:v>508.79209800000001</c:v>
                </c:pt>
                <c:pt idx="20296">
                  <c:v>509.281091</c:v>
                </c:pt>
                <c:pt idx="20297">
                  <c:v>508.85861599999998</c:v>
                </c:pt>
                <c:pt idx="20298">
                  <c:v>508.970529</c:v>
                </c:pt>
                <c:pt idx="20299">
                  <c:v>509.15082100000001</c:v>
                </c:pt>
                <c:pt idx="20300">
                  <c:v>509.14252900000002</c:v>
                </c:pt>
                <c:pt idx="20301">
                  <c:v>509.19036199999999</c:v>
                </c:pt>
                <c:pt idx="20302">
                  <c:v>509.10281600000002</c:v>
                </c:pt>
                <c:pt idx="20303">
                  <c:v>509.15664800000002</c:v>
                </c:pt>
                <c:pt idx="20304">
                  <c:v>509.706749</c:v>
                </c:pt>
                <c:pt idx="20305">
                  <c:v>509.41027500000001</c:v>
                </c:pt>
                <c:pt idx="20306">
                  <c:v>509.17427500000002</c:v>
                </c:pt>
                <c:pt idx="20307">
                  <c:v>509.57650699999999</c:v>
                </c:pt>
                <c:pt idx="20308">
                  <c:v>509.254031</c:v>
                </c:pt>
                <c:pt idx="20309">
                  <c:v>509.91238399999997</c:v>
                </c:pt>
                <c:pt idx="20310">
                  <c:v>509.76647300000002</c:v>
                </c:pt>
                <c:pt idx="20311">
                  <c:v>510.146839</c:v>
                </c:pt>
                <c:pt idx="20312">
                  <c:v>510.24904299999997</c:v>
                </c:pt>
                <c:pt idx="20313">
                  <c:v>509.98728399999999</c:v>
                </c:pt>
                <c:pt idx="20314">
                  <c:v>509.99546800000002</c:v>
                </c:pt>
                <c:pt idx="20315">
                  <c:v>509.91355800000002</c:v>
                </c:pt>
                <c:pt idx="20316">
                  <c:v>509.73793799999999</c:v>
                </c:pt>
                <c:pt idx="20317">
                  <c:v>509.620429</c:v>
                </c:pt>
                <c:pt idx="20318">
                  <c:v>509.35965299999998</c:v>
                </c:pt>
                <c:pt idx="20319">
                  <c:v>509.68802099999999</c:v>
                </c:pt>
                <c:pt idx="20320">
                  <c:v>509.46483000000001</c:v>
                </c:pt>
                <c:pt idx="20321">
                  <c:v>510.112549</c:v>
                </c:pt>
                <c:pt idx="20322">
                  <c:v>509.94049899999999</c:v>
                </c:pt>
                <c:pt idx="20323">
                  <c:v>510.068648</c:v>
                </c:pt>
                <c:pt idx="20324">
                  <c:v>510.20922100000001</c:v>
                </c:pt>
                <c:pt idx="20325">
                  <c:v>509.72378500000002</c:v>
                </c:pt>
                <c:pt idx="20326">
                  <c:v>509.94879500000002</c:v>
                </c:pt>
                <c:pt idx="20327">
                  <c:v>509.81387899999999</c:v>
                </c:pt>
                <c:pt idx="20328">
                  <c:v>509.69556</c:v>
                </c:pt>
                <c:pt idx="20329">
                  <c:v>509.63901900000002</c:v>
                </c:pt>
                <c:pt idx="20330">
                  <c:v>509.509255</c:v>
                </c:pt>
                <c:pt idx="20331">
                  <c:v>509.738201</c:v>
                </c:pt>
                <c:pt idx="20332">
                  <c:v>509.22947599999998</c:v>
                </c:pt>
                <c:pt idx="20333">
                  <c:v>509.529314</c:v>
                </c:pt>
                <c:pt idx="20334">
                  <c:v>509.72225900000001</c:v>
                </c:pt>
                <c:pt idx="20335">
                  <c:v>509.49840599999999</c:v>
                </c:pt>
                <c:pt idx="20336">
                  <c:v>510.20338800000002</c:v>
                </c:pt>
                <c:pt idx="20337">
                  <c:v>510.33634499999999</c:v>
                </c:pt>
                <c:pt idx="20338">
                  <c:v>510.56109600000002</c:v>
                </c:pt>
                <c:pt idx="20339">
                  <c:v>510.59889099999998</c:v>
                </c:pt>
                <c:pt idx="20340">
                  <c:v>509.98951</c:v>
                </c:pt>
                <c:pt idx="20341">
                  <c:v>510.12721599999998</c:v>
                </c:pt>
                <c:pt idx="20342">
                  <c:v>510.31636200000003</c:v>
                </c:pt>
                <c:pt idx="20343">
                  <c:v>510.40775200000002</c:v>
                </c:pt>
                <c:pt idx="20344">
                  <c:v>510.624731</c:v>
                </c:pt>
                <c:pt idx="20345">
                  <c:v>510.38072699999998</c:v>
                </c:pt>
                <c:pt idx="20346">
                  <c:v>510.42349999999999</c:v>
                </c:pt>
                <c:pt idx="20347">
                  <c:v>510.54484000000002</c:v>
                </c:pt>
                <c:pt idx="20348">
                  <c:v>510.66759500000001</c:v>
                </c:pt>
                <c:pt idx="20349">
                  <c:v>510.504865</c:v>
                </c:pt>
                <c:pt idx="20350">
                  <c:v>510.39893699999999</c:v>
                </c:pt>
                <c:pt idx="20351">
                  <c:v>510.45851699999997</c:v>
                </c:pt>
                <c:pt idx="20352">
                  <c:v>510.21571899999998</c:v>
                </c:pt>
                <c:pt idx="20353">
                  <c:v>510.43118700000002</c:v>
                </c:pt>
                <c:pt idx="20354">
                  <c:v>510.54742399999998</c:v>
                </c:pt>
                <c:pt idx="20355">
                  <c:v>510.33165000000002</c:v>
                </c:pt>
                <c:pt idx="20356">
                  <c:v>510.60197499999998</c:v>
                </c:pt>
                <c:pt idx="20357">
                  <c:v>510.77613100000002</c:v>
                </c:pt>
                <c:pt idx="20358">
                  <c:v>510.56421999999998</c:v>
                </c:pt>
                <c:pt idx="20359">
                  <c:v>511.05938800000001</c:v>
                </c:pt>
                <c:pt idx="20360">
                  <c:v>510.61718200000001</c:v>
                </c:pt>
                <c:pt idx="20361">
                  <c:v>510.95143000000002</c:v>
                </c:pt>
                <c:pt idx="20362">
                  <c:v>510.747502</c:v>
                </c:pt>
                <c:pt idx="20363">
                  <c:v>510.78941900000001</c:v>
                </c:pt>
                <c:pt idx="20364">
                  <c:v>510.97432400000002</c:v>
                </c:pt>
                <c:pt idx="20365">
                  <c:v>510.93737499999997</c:v>
                </c:pt>
                <c:pt idx="20366">
                  <c:v>511.37798500000002</c:v>
                </c:pt>
                <c:pt idx="20367">
                  <c:v>511.30263200000002</c:v>
                </c:pt>
                <c:pt idx="20368">
                  <c:v>511.01608399999998</c:v>
                </c:pt>
                <c:pt idx="20369">
                  <c:v>511.15425299999998</c:v>
                </c:pt>
                <c:pt idx="20370">
                  <c:v>511.08707199999998</c:v>
                </c:pt>
                <c:pt idx="20371">
                  <c:v>511.06160699999998</c:v>
                </c:pt>
                <c:pt idx="20372">
                  <c:v>510.794421</c:v>
                </c:pt>
                <c:pt idx="20373">
                  <c:v>510.69103000000001</c:v>
                </c:pt>
                <c:pt idx="20374">
                  <c:v>510.75482199999999</c:v>
                </c:pt>
                <c:pt idx="20375">
                  <c:v>510.92658499999999</c:v>
                </c:pt>
                <c:pt idx="20376">
                  <c:v>510.90979099999998</c:v>
                </c:pt>
                <c:pt idx="20377">
                  <c:v>510.81041499999998</c:v>
                </c:pt>
                <c:pt idx="20378">
                  <c:v>511.24638099999999</c:v>
                </c:pt>
                <c:pt idx="20379">
                  <c:v>511.10659099999998</c:v>
                </c:pt>
                <c:pt idx="20380">
                  <c:v>510.79297600000001</c:v>
                </c:pt>
                <c:pt idx="20381">
                  <c:v>510.88674099999997</c:v>
                </c:pt>
                <c:pt idx="20382">
                  <c:v>510.97472199999999</c:v>
                </c:pt>
                <c:pt idx="20383">
                  <c:v>511.15412099999998</c:v>
                </c:pt>
                <c:pt idx="20384">
                  <c:v>511.90231399999999</c:v>
                </c:pt>
                <c:pt idx="20385">
                  <c:v>511.50860399999999</c:v>
                </c:pt>
                <c:pt idx="20386">
                  <c:v>511.80696899999998</c:v>
                </c:pt>
                <c:pt idx="20387">
                  <c:v>512.14527899999996</c:v>
                </c:pt>
                <c:pt idx="20388">
                  <c:v>511.67431099999999</c:v>
                </c:pt>
                <c:pt idx="20389">
                  <c:v>511.72884800000003</c:v>
                </c:pt>
                <c:pt idx="20390">
                  <c:v>511.32646899999997</c:v>
                </c:pt>
                <c:pt idx="20391">
                  <c:v>511.54452300000003</c:v>
                </c:pt>
                <c:pt idx="20392">
                  <c:v>511.64912600000002</c:v>
                </c:pt>
                <c:pt idx="20393">
                  <c:v>511.39945699999998</c:v>
                </c:pt>
                <c:pt idx="20394">
                  <c:v>511.75702200000001</c:v>
                </c:pt>
                <c:pt idx="20395">
                  <c:v>511.79372699999999</c:v>
                </c:pt>
                <c:pt idx="20396">
                  <c:v>511.51255300000003</c:v>
                </c:pt>
                <c:pt idx="20397">
                  <c:v>511.53890899999999</c:v>
                </c:pt>
                <c:pt idx="20398">
                  <c:v>511.38959299999999</c:v>
                </c:pt>
                <c:pt idx="20399">
                  <c:v>511.65168399999999</c:v>
                </c:pt>
                <c:pt idx="20400">
                  <c:v>511.52115700000002</c:v>
                </c:pt>
                <c:pt idx="20401">
                  <c:v>511.865703</c:v>
                </c:pt>
                <c:pt idx="20402">
                  <c:v>511.70496100000003</c:v>
                </c:pt>
                <c:pt idx="20403">
                  <c:v>511.45412299999998</c:v>
                </c:pt>
                <c:pt idx="20404">
                  <c:v>511.97332599999999</c:v>
                </c:pt>
                <c:pt idx="20405">
                  <c:v>511.50259499999999</c:v>
                </c:pt>
                <c:pt idx="20406">
                  <c:v>511.65632599999998</c:v>
                </c:pt>
                <c:pt idx="20407">
                  <c:v>512.09102199999995</c:v>
                </c:pt>
                <c:pt idx="20408">
                  <c:v>511.61100299999998</c:v>
                </c:pt>
                <c:pt idx="20409">
                  <c:v>511.84692200000001</c:v>
                </c:pt>
                <c:pt idx="20410">
                  <c:v>511.74073600000003</c:v>
                </c:pt>
                <c:pt idx="20411">
                  <c:v>511.828374</c:v>
                </c:pt>
                <c:pt idx="20412">
                  <c:v>512.04176700000005</c:v>
                </c:pt>
                <c:pt idx="20413">
                  <c:v>511.76358399999998</c:v>
                </c:pt>
                <c:pt idx="20414">
                  <c:v>512.38088300000004</c:v>
                </c:pt>
                <c:pt idx="20415">
                  <c:v>512.05517399999997</c:v>
                </c:pt>
                <c:pt idx="20416">
                  <c:v>512.24190399999998</c:v>
                </c:pt>
                <c:pt idx="20417">
                  <c:v>512.32663100000002</c:v>
                </c:pt>
                <c:pt idx="20418">
                  <c:v>512.291427</c:v>
                </c:pt>
                <c:pt idx="20419">
                  <c:v>512.22199999999998</c:v>
                </c:pt>
                <c:pt idx="20420">
                  <c:v>512.07418399999995</c:v>
                </c:pt>
                <c:pt idx="20421">
                  <c:v>512.31396600000005</c:v>
                </c:pt>
                <c:pt idx="20422">
                  <c:v>512.10198200000002</c:v>
                </c:pt>
                <c:pt idx="20423">
                  <c:v>511.69310100000001</c:v>
                </c:pt>
                <c:pt idx="20424">
                  <c:v>512.08558200000004</c:v>
                </c:pt>
                <c:pt idx="20425">
                  <c:v>512.00294799999995</c:v>
                </c:pt>
                <c:pt idx="20426">
                  <c:v>511.86878100000001</c:v>
                </c:pt>
                <c:pt idx="20427">
                  <c:v>511.79797300000001</c:v>
                </c:pt>
                <c:pt idx="20428">
                  <c:v>511.87718100000001</c:v>
                </c:pt>
                <c:pt idx="20429">
                  <c:v>512.24087099999997</c:v>
                </c:pt>
                <c:pt idx="20430">
                  <c:v>511.80425000000002</c:v>
                </c:pt>
                <c:pt idx="20431">
                  <c:v>512.13833699999998</c:v>
                </c:pt>
                <c:pt idx="20432">
                  <c:v>512.441777</c:v>
                </c:pt>
                <c:pt idx="20433">
                  <c:v>512.19423099999995</c:v>
                </c:pt>
                <c:pt idx="20434">
                  <c:v>512.49259900000004</c:v>
                </c:pt>
                <c:pt idx="20435">
                  <c:v>512.18483600000002</c:v>
                </c:pt>
                <c:pt idx="20436">
                  <c:v>512.31140200000004</c:v>
                </c:pt>
                <c:pt idx="20437">
                  <c:v>512.78950799999996</c:v>
                </c:pt>
                <c:pt idx="20438">
                  <c:v>512.41065000000003</c:v>
                </c:pt>
                <c:pt idx="20439">
                  <c:v>512.60298899999998</c:v>
                </c:pt>
                <c:pt idx="20440">
                  <c:v>512.52155000000005</c:v>
                </c:pt>
                <c:pt idx="20441">
                  <c:v>512.82840999999996</c:v>
                </c:pt>
                <c:pt idx="20442">
                  <c:v>512.46842300000003</c:v>
                </c:pt>
                <c:pt idx="20443">
                  <c:v>512.364732</c:v>
                </c:pt>
                <c:pt idx="20444">
                  <c:v>512.55944999999997</c:v>
                </c:pt>
                <c:pt idx="20445">
                  <c:v>512.39834599999995</c:v>
                </c:pt>
                <c:pt idx="20446">
                  <c:v>512.82069100000001</c:v>
                </c:pt>
                <c:pt idx="20447">
                  <c:v>512.652559</c:v>
                </c:pt>
                <c:pt idx="20448">
                  <c:v>512.68432900000005</c:v>
                </c:pt>
                <c:pt idx="20449">
                  <c:v>513.20962699999995</c:v>
                </c:pt>
                <c:pt idx="20450">
                  <c:v>513.50933599999996</c:v>
                </c:pt>
                <c:pt idx="20451">
                  <c:v>513.38447399999995</c:v>
                </c:pt>
                <c:pt idx="20452">
                  <c:v>513.15811699999995</c:v>
                </c:pt>
                <c:pt idx="20453">
                  <c:v>513.339112</c:v>
                </c:pt>
                <c:pt idx="20454">
                  <c:v>513.53058099999998</c:v>
                </c:pt>
                <c:pt idx="20455">
                  <c:v>513.16797999999994</c:v>
                </c:pt>
                <c:pt idx="20456">
                  <c:v>513.400758</c:v>
                </c:pt>
                <c:pt idx="20457">
                  <c:v>513.42775400000005</c:v>
                </c:pt>
                <c:pt idx="20458">
                  <c:v>513.290617</c:v>
                </c:pt>
                <c:pt idx="20459">
                  <c:v>513.20904800000005</c:v>
                </c:pt>
                <c:pt idx="20460">
                  <c:v>513.06511499999999</c:v>
                </c:pt>
                <c:pt idx="20461">
                  <c:v>513.24988199999996</c:v>
                </c:pt>
                <c:pt idx="20462">
                  <c:v>513.15170699999999</c:v>
                </c:pt>
                <c:pt idx="20463">
                  <c:v>512.96219199999996</c:v>
                </c:pt>
                <c:pt idx="20464">
                  <c:v>513.14555600000006</c:v>
                </c:pt>
                <c:pt idx="20465">
                  <c:v>512.73853499999996</c:v>
                </c:pt>
                <c:pt idx="20466">
                  <c:v>512.87736500000005</c:v>
                </c:pt>
                <c:pt idx="20467">
                  <c:v>513.43570999999997</c:v>
                </c:pt>
                <c:pt idx="20468">
                  <c:v>512.75390400000003</c:v>
                </c:pt>
                <c:pt idx="20469">
                  <c:v>513.07828199999994</c:v>
                </c:pt>
                <c:pt idx="20470">
                  <c:v>513.31428800000003</c:v>
                </c:pt>
                <c:pt idx="20471">
                  <c:v>513.28156999999999</c:v>
                </c:pt>
                <c:pt idx="20472">
                  <c:v>513.42273799999998</c:v>
                </c:pt>
                <c:pt idx="20473">
                  <c:v>513.26509599999997</c:v>
                </c:pt>
                <c:pt idx="20474">
                  <c:v>513.512835</c:v>
                </c:pt>
                <c:pt idx="20475">
                  <c:v>513.29114700000002</c:v>
                </c:pt>
                <c:pt idx="20476">
                  <c:v>513.55951600000003</c:v>
                </c:pt>
                <c:pt idx="20477">
                  <c:v>513.48780399999998</c:v>
                </c:pt>
                <c:pt idx="20478">
                  <c:v>513.49096599999996</c:v>
                </c:pt>
                <c:pt idx="20479">
                  <c:v>513.42763300000001</c:v>
                </c:pt>
                <c:pt idx="20480">
                  <c:v>513.78764699999999</c:v>
                </c:pt>
                <c:pt idx="20481">
                  <c:v>513.73089800000002</c:v>
                </c:pt>
                <c:pt idx="20482">
                  <c:v>513.94630900000004</c:v>
                </c:pt>
                <c:pt idx="20483">
                  <c:v>513.75416099999995</c:v>
                </c:pt>
                <c:pt idx="20484">
                  <c:v>513.87191499999994</c:v>
                </c:pt>
                <c:pt idx="20485">
                  <c:v>514.10496499999999</c:v>
                </c:pt>
                <c:pt idx="20486">
                  <c:v>514.16022999999996</c:v>
                </c:pt>
                <c:pt idx="20487">
                  <c:v>514.01633300000003</c:v>
                </c:pt>
                <c:pt idx="20488">
                  <c:v>513.92856099999995</c:v>
                </c:pt>
                <c:pt idx="20489">
                  <c:v>514.10203000000001</c:v>
                </c:pt>
                <c:pt idx="20490">
                  <c:v>514.08005200000002</c:v>
                </c:pt>
                <c:pt idx="20491">
                  <c:v>514.12458700000002</c:v>
                </c:pt>
                <c:pt idx="20492">
                  <c:v>513.73969899999997</c:v>
                </c:pt>
                <c:pt idx="20493">
                  <c:v>513.840777</c:v>
                </c:pt>
                <c:pt idx="20494">
                  <c:v>514.239824</c:v>
                </c:pt>
                <c:pt idx="20495">
                  <c:v>513.82364900000005</c:v>
                </c:pt>
                <c:pt idx="20496">
                  <c:v>514.06814099999997</c:v>
                </c:pt>
                <c:pt idx="20497">
                  <c:v>513.86362699999995</c:v>
                </c:pt>
                <c:pt idx="20498">
                  <c:v>513.83144600000003</c:v>
                </c:pt>
                <c:pt idx="20499">
                  <c:v>513.86943499999995</c:v>
                </c:pt>
                <c:pt idx="20500">
                  <c:v>513.77157599999998</c:v>
                </c:pt>
                <c:pt idx="20501">
                  <c:v>514.15534000000002</c:v>
                </c:pt>
                <c:pt idx="20502">
                  <c:v>514.32632699999999</c:v>
                </c:pt>
                <c:pt idx="20503">
                  <c:v>514.15843299999995</c:v>
                </c:pt>
                <c:pt idx="20504">
                  <c:v>514.60947199999998</c:v>
                </c:pt>
                <c:pt idx="20505">
                  <c:v>514.36826799999994</c:v>
                </c:pt>
                <c:pt idx="20506">
                  <c:v>514.00264500000003</c:v>
                </c:pt>
                <c:pt idx="20507">
                  <c:v>514.47189700000001</c:v>
                </c:pt>
                <c:pt idx="20508">
                  <c:v>514.32630800000004</c:v>
                </c:pt>
                <c:pt idx="20509">
                  <c:v>514.57017599999995</c:v>
                </c:pt>
                <c:pt idx="20510">
                  <c:v>514.56823799999995</c:v>
                </c:pt>
                <c:pt idx="20511">
                  <c:v>514.79351399999996</c:v>
                </c:pt>
                <c:pt idx="20512">
                  <c:v>514.64138200000002</c:v>
                </c:pt>
                <c:pt idx="20513">
                  <c:v>514.30125799999996</c:v>
                </c:pt>
                <c:pt idx="20514">
                  <c:v>514.77649699999995</c:v>
                </c:pt>
                <c:pt idx="20515">
                  <c:v>514.83030299999996</c:v>
                </c:pt>
                <c:pt idx="20516">
                  <c:v>514.59452099999999</c:v>
                </c:pt>
                <c:pt idx="20517">
                  <c:v>514.91426100000001</c:v>
                </c:pt>
                <c:pt idx="20518">
                  <c:v>514.62620500000003</c:v>
                </c:pt>
                <c:pt idx="20519">
                  <c:v>515.03086800000005</c:v>
                </c:pt>
                <c:pt idx="20520">
                  <c:v>514.86288400000001</c:v>
                </c:pt>
                <c:pt idx="20521">
                  <c:v>514.84389099999999</c:v>
                </c:pt>
                <c:pt idx="20522">
                  <c:v>514.78042300000004</c:v>
                </c:pt>
                <c:pt idx="20523">
                  <c:v>514.485364</c:v>
                </c:pt>
                <c:pt idx="20524">
                  <c:v>514.68217400000003</c:v>
                </c:pt>
                <c:pt idx="20525">
                  <c:v>514.64610500000003</c:v>
                </c:pt>
                <c:pt idx="20526">
                  <c:v>514.78582500000005</c:v>
                </c:pt>
                <c:pt idx="20527">
                  <c:v>515.07301500000005</c:v>
                </c:pt>
                <c:pt idx="20528">
                  <c:v>514.83642699999996</c:v>
                </c:pt>
                <c:pt idx="20529">
                  <c:v>515.00991799999997</c:v>
                </c:pt>
                <c:pt idx="20530">
                  <c:v>515.21506499999998</c:v>
                </c:pt>
                <c:pt idx="20531">
                  <c:v>515.04888000000005</c:v>
                </c:pt>
                <c:pt idx="20532">
                  <c:v>514.98119699999995</c:v>
                </c:pt>
                <c:pt idx="20533">
                  <c:v>514.59655699999996</c:v>
                </c:pt>
                <c:pt idx="20534">
                  <c:v>515.05225900000005</c:v>
                </c:pt>
                <c:pt idx="20535">
                  <c:v>514.95303000000001</c:v>
                </c:pt>
                <c:pt idx="20536">
                  <c:v>514.96428800000001</c:v>
                </c:pt>
                <c:pt idx="20537">
                  <c:v>515.17724999999996</c:v>
                </c:pt>
                <c:pt idx="20538">
                  <c:v>514.81968500000005</c:v>
                </c:pt>
                <c:pt idx="20539">
                  <c:v>514.97502399999996</c:v>
                </c:pt>
                <c:pt idx="20540">
                  <c:v>515.22625400000004</c:v>
                </c:pt>
                <c:pt idx="20541">
                  <c:v>515.23701500000004</c:v>
                </c:pt>
                <c:pt idx="20542">
                  <c:v>515.400666</c:v>
                </c:pt>
                <c:pt idx="20543">
                  <c:v>514.97545400000001</c:v>
                </c:pt>
                <c:pt idx="20544">
                  <c:v>515.16887899999995</c:v>
                </c:pt>
                <c:pt idx="20545">
                  <c:v>515.22490000000005</c:v>
                </c:pt>
                <c:pt idx="20546">
                  <c:v>514.81717400000002</c:v>
                </c:pt>
                <c:pt idx="20547">
                  <c:v>515.246531</c:v>
                </c:pt>
                <c:pt idx="20548">
                  <c:v>515.22254499999997</c:v>
                </c:pt>
                <c:pt idx="20549">
                  <c:v>515.44951600000002</c:v>
                </c:pt>
                <c:pt idx="20550">
                  <c:v>515.39219500000002</c:v>
                </c:pt>
                <c:pt idx="20551">
                  <c:v>515.52457900000002</c:v>
                </c:pt>
                <c:pt idx="20552">
                  <c:v>515.95097499999997</c:v>
                </c:pt>
                <c:pt idx="20553">
                  <c:v>515.47174099999995</c:v>
                </c:pt>
                <c:pt idx="20554">
                  <c:v>515.29975300000001</c:v>
                </c:pt>
                <c:pt idx="20555">
                  <c:v>515.63162899999998</c:v>
                </c:pt>
                <c:pt idx="20556">
                  <c:v>515.57521499999996</c:v>
                </c:pt>
                <c:pt idx="20557">
                  <c:v>515.65082800000005</c:v>
                </c:pt>
                <c:pt idx="20558">
                  <c:v>515.40711299999998</c:v>
                </c:pt>
                <c:pt idx="20559">
                  <c:v>515.80046600000003</c:v>
                </c:pt>
                <c:pt idx="20560">
                  <c:v>515.86388699999998</c:v>
                </c:pt>
                <c:pt idx="20561">
                  <c:v>515.532602</c:v>
                </c:pt>
                <c:pt idx="20562">
                  <c:v>515.94495800000004</c:v>
                </c:pt>
                <c:pt idx="20563">
                  <c:v>515.65280399999995</c:v>
                </c:pt>
                <c:pt idx="20564">
                  <c:v>515.99841600000002</c:v>
                </c:pt>
                <c:pt idx="20565">
                  <c:v>516.15729699999997</c:v>
                </c:pt>
                <c:pt idx="20566">
                  <c:v>515.77270299999998</c:v>
                </c:pt>
                <c:pt idx="20567">
                  <c:v>516.13448300000005</c:v>
                </c:pt>
                <c:pt idx="20568">
                  <c:v>515.97187899999994</c:v>
                </c:pt>
                <c:pt idx="20569">
                  <c:v>515.95345499999996</c:v>
                </c:pt>
                <c:pt idx="20570">
                  <c:v>515.94726300000002</c:v>
                </c:pt>
                <c:pt idx="20571">
                  <c:v>515.93793000000005</c:v>
                </c:pt>
                <c:pt idx="20572">
                  <c:v>516.09747000000004</c:v>
                </c:pt>
                <c:pt idx="20573">
                  <c:v>516.02846</c:v>
                </c:pt>
                <c:pt idx="20574">
                  <c:v>516.28639299999998</c:v>
                </c:pt>
                <c:pt idx="20575">
                  <c:v>516.38603799999999</c:v>
                </c:pt>
                <c:pt idx="20576">
                  <c:v>515.90844100000004</c:v>
                </c:pt>
                <c:pt idx="20577">
                  <c:v>516.13792599999999</c:v>
                </c:pt>
                <c:pt idx="20578">
                  <c:v>516.09643100000005</c:v>
                </c:pt>
                <c:pt idx="20579">
                  <c:v>516.32513900000004</c:v>
                </c:pt>
                <c:pt idx="20580">
                  <c:v>516.13319799999999</c:v>
                </c:pt>
                <c:pt idx="20581">
                  <c:v>516.34807899999998</c:v>
                </c:pt>
                <c:pt idx="20582">
                  <c:v>516.32717600000001</c:v>
                </c:pt>
                <c:pt idx="20583">
                  <c:v>515.71547499999997</c:v>
                </c:pt>
                <c:pt idx="20584">
                  <c:v>516.457539</c:v>
                </c:pt>
                <c:pt idx="20585">
                  <c:v>516.13602000000003</c:v>
                </c:pt>
                <c:pt idx="20586">
                  <c:v>516.10740999999996</c:v>
                </c:pt>
                <c:pt idx="20587">
                  <c:v>516.31793200000004</c:v>
                </c:pt>
                <c:pt idx="20588">
                  <c:v>516.31600700000001</c:v>
                </c:pt>
                <c:pt idx="20589">
                  <c:v>516.31604900000002</c:v>
                </c:pt>
                <c:pt idx="20590">
                  <c:v>516.13315299999999</c:v>
                </c:pt>
                <c:pt idx="20591">
                  <c:v>516.32810099999995</c:v>
                </c:pt>
                <c:pt idx="20592">
                  <c:v>516.51959499999998</c:v>
                </c:pt>
                <c:pt idx="20593">
                  <c:v>516.62571100000002</c:v>
                </c:pt>
                <c:pt idx="20594">
                  <c:v>516.80013599999995</c:v>
                </c:pt>
                <c:pt idx="20595">
                  <c:v>516.65082800000005</c:v>
                </c:pt>
                <c:pt idx="20596">
                  <c:v>516.39191500000004</c:v>
                </c:pt>
                <c:pt idx="20597">
                  <c:v>516.60125300000004</c:v>
                </c:pt>
                <c:pt idx="20598">
                  <c:v>516.36558500000001</c:v>
                </c:pt>
                <c:pt idx="20599">
                  <c:v>516.88526000000002</c:v>
                </c:pt>
                <c:pt idx="20600">
                  <c:v>516.77142600000002</c:v>
                </c:pt>
                <c:pt idx="20601">
                  <c:v>516.48584800000003</c:v>
                </c:pt>
                <c:pt idx="20602">
                  <c:v>516.76916500000004</c:v>
                </c:pt>
                <c:pt idx="20603">
                  <c:v>516.65245500000003</c:v>
                </c:pt>
                <c:pt idx="20604">
                  <c:v>517.01687900000002</c:v>
                </c:pt>
                <c:pt idx="20605">
                  <c:v>516.90812100000005</c:v>
                </c:pt>
                <c:pt idx="20606">
                  <c:v>516.54262200000005</c:v>
                </c:pt>
                <c:pt idx="20607">
                  <c:v>516.54349100000002</c:v>
                </c:pt>
                <c:pt idx="20608">
                  <c:v>516.67648599999995</c:v>
                </c:pt>
                <c:pt idx="20609">
                  <c:v>516.887967</c:v>
                </c:pt>
                <c:pt idx="20610">
                  <c:v>516.75126399999999</c:v>
                </c:pt>
                <c:pt idx="20611">
                  <c:v>516.75206500000002</c:v>
                </c:pt>
                <c:pt idx="20612">
                  <c:v>516.88971500000002</c:v>
                </c:pt>
                <c:pt idx="20613">
                  <c:v>516.58700399999998</c:v>
                </c:pt>
                <c:pt idx="20614">
                  <c:v>517.113111</c:v>
                </c:pt>
                <c:pt idx="20615">
                  <c:v>517.47984399999996</c:v>
                </c:pt>
                <c:pt idx="20616">
                  <c:v>516.98454000000004</c:v>
                </c:pt>
                <c:pt idx="20617">
                  <c:v>517.44456600000001</c:v>
                </c:pt>
                <c:pt idx="20618">
                  <c:v>517.26725699999997</c:v>
                </c:pt>
                <c:pt idx="20619">
                  <c:v>517.553316</c:v>
                </c:pt>
                <c:pt idx="20620">
                  <c:v>517.48124199999995</c:v>
                </c:pt>
                <c:pt idx="20621">
                  <c:v>517.36379099999999</c:v>
                </c:pt>
                <c:pt idx="20622">
                  <c:v>517.29860599999995</c:v>
                </c:pt>
                <c:pt idx="20623">
                  <c:v>517.15303300000005</c:v>
                </c:pt>
                <c:pt idx="20624">
                  <c:v>517.35970199999997</c:v>
                </c:pt>
                <c:pt idx="20625">
                  <c:v>517.11697300000003</c:v>
                </c:pt>
                <c:pt idx="20626">
                  <c:v>517.52562499999999</c:v>
                </c:pt>
                <c:pt idx="20627">
                  <c:v>518.09992</c:v>
                </c:pt>
                <c:pt idx="20628">
                  <c:v>517.61204899999996</c:v>
                </c:pt>
                <c:pt idx="20629">
                  <c:v>517.47516700000006</c:v>
                </c:pt>
                <c:pt idx="20630">
                  <c:v>517.65794900000003</c:v>
                </c:pt>
                <c:pt idx="20631">
                  <c:v>517.67331000000001</c:v>
                </c:pt>
                <c:pt idx="20632">
                  <c:v>517.598251</c:v>
                </c:pt>
                <c:pt idx="20633">
                  <c:v>517.35203000000001</c:v>
                </c:pt>
                <c:pt idx="20634">
                  <c:v>517.70602899999994</c:v>
                </c:pt>
                <c:pt idx="20635">
                  <c:v>517.26851599999998</c:v>
                </c:pt>
                <c:pt idx="20636">
                  <c:v>517.57870000000003</c:v>
                </c:pt>
                <c:pt idx="20637">
                  <c:v>517.48668399999997</c:v>
                </c:pt>
                <c:pt idx="20638">
                  <c:v>517.42208000000005</c:v>
                </c:pt>
                <c:pt idx="20639">
                  <c:v>517.72795900000006</c:v>
                </c:pt>
                <c:pt idx="20640">
                  <c:v>517.51665400000002</c:v>
                </c:pt>
                <c:pt idx="20641">
                  <c:v>517.85697100000004</c:v>
                </c:pt>
                <c:pt idx="20642">
                  <c:v>517.93082200000003</c:v>
                </c:pt>
                <c:pt idx="20643">
                  <c:v>517.84404199999994</c:v>
                </c:pt>
                <c:pt idx="20644">
                  <c:v>518.073127</c:v>
                </c:pt>
                <c:pt idx="20645">
                  <c:v>517.57547799999998</c:v>
                </c:pt>
                <c:pt idx="20646">
                  <c:v>517.82810400000005</c:v>
                </c:pt>
                <c:pt idx="20647">
                  <c:v>517.451549</c:v>
                </c:pt>
                <c:pt idx="20648">
                  <c:v>517.52437199999997</c:v>
                </c:pt>
                <c:pt idx="20649">
                  <c:v>517.78797399999996</c:v>
                </c:pt>
                <c:pt idx="20650">
                  <c:v>517.81485099999998</c:v>
                </c:pt>
                <c:pt idx="20651">
                  <c:v>517.93525399999999</c:v>
                </c:pt>
                <c:pt idx="20652">
                  <c:v>518.04721199999994</c:v>
                </c:pt>
                <c:pt idx="20653">
                  <c:v>517.88697999999999</c:v>
                </c:pt>
                <c:pt idx="20654">
                  <c:v>518.17791199999999</c:v>
                </c:pt>
                <c:pt idx="20655">
                  <c:v>518.62293999999997</c:v>
                </c:pt>
                <c:pt idx="20656">
                  <c:v>518.24692500000003</c:v>
                </c:pt>
                <c:pt idx="20657">
                  <c:v>518.50050599999997</c:v>
                </c:pt>
                <c:pt idx="20658">
                  <c:v>518.57221800000002</c:v>
                </c:pt>
                <c:pt idx="20659">
                  <c:v>518.29326300000002</c:v>
                </c:pt>
                <c:pt idx="20660">
                  <c:v>518.11669800000004</c:v>
                </c:pt>
                <c:pt idx="20661">
                  <c:v>518.39566200000002</c:v>
                </c:pt>
                <c:pt idx="20662">
                  <c:v>518.66292899999996</c:v>
                </c:pt>
                <c:pt idx="20663">
                  <c:v>518.40644799999995</c:v>
                </c:pt>
                <c:pt idx="20664">
                  <c:v>518.35356100000001</c:v>
                </c:pt>
                <c:pt idx="20665">
                  <c:v>518.35812599999997</c:v>
                </c:pt>
                <c:pt idx="20666">
                  <c:v>518.55203300000005</c:v>
                </c:pt>
                <c:pt idx="20667">
                  <c:v>518.77001499999994</c:v>
                </c:pt>
                <c:pt idx="20668">
                  <c:v>518.43488000000002</c:v>
                </c:pt>
                <c:pt idx="20669">
                  <c:v>518.48871399999996</c:v>
                </c:pt>
                <c:pt idx="20670">
                  <c:v>518.39304100000004</c:v>
                </c:pt>
                <c:pt idx="20671">
                  <c:v>518.402424</c:v>
                </c:pt>
                <c:pt idx="20672">
                  <c:v>518.63886100000002</c:v>
                </c:pt>
                <c:pt idx="20673">
                  <c:v>518.48260000000005</c:v>
                </c:pt>
                <c:pt idx="20674">
                  <c:v>518.41879300000005</c:v>
                </c:pt>
                <c:pt idx="20675">
                  <c:v>518.72240799999997</c:v>
                </c:pt>
                <c:pt idx="20676">
                  <c:v>518.44833500000004</c:v>
                </c:pt>
                <c:pt idx="20677">
                  <c:v>518.45820000000003</c:v>
                </c:pt>
                <c:pt idx="20678">
                  <c:v>518.54421600000001</c:v>
                </c:pt>
                <c:pt idx="20679">
                  <c:v>518.47711600000002</c:v>
                </c:pt>
                <c:pt idx="20680">
                  <c:v>518.49304500000005</c:v>
                </c:pt>
                <c:pt idx="20681">
                  <c:v>518.38414899999998</c:v>
                </c:pt>
                <c:pt idx="20682">
                  <c:v>518.88800200000003</c:v>
                </c:pt>
                <c:pt idx="20683">
                  <c:v>518.95678399999997</c:v>
                </c:pt>
                <c:pt idx="20684">
                  <c:v>519.033366</c:v>
                </c:pt>
                <c:pt idx="20685">
                  <c:v>519.06972599999995</c:v>
                </c:pt>
                <c:pt idx="20686">
                  <c:v>518.87683400000003</c:v>
                </c:pt>
                <c:pt idx="20687">
                  <c:v>518.96270600000003</c:v>
                </c:pt>
                <c:pt idx="20688">
                  <c:v>518.66250400000001</c:v>
                </c:pt>
                <c:pt idx="20689">
                  <c:v>518.91326200000003</c:v>
                </c:pt>
                <c:pt idx="20690">
                  <c:v>518.92285300000003</c:v>
                </c:pt>
                <c:pt idx="20691">
                  <c:v>518.85071100000005</c:v>
                </c:pt>
                <c:pt idx="20692">
                  <c:v>519.30457899999999</c:v>
                </c:pt>
                <c:pt idx="20693">
                  <c:v>518.87609699999996</c:v>
                </c:pt>
                <c:pt idx="20694">
                  <c:v>519.11905899999999</c:v>
                </c:pt>
                <c:pt idx="20695">
                  <c:v>519.08161500000006</c:v>
                </c:pt>
                <c:pt idx="20696">
                  <c:v>518.99215300000003</c:v>
                </c:pt>
                <c:pt idx="20697">
                  <c:v>519.20953999999995</c:v>
                </c:pt>
                <c:pt idx="20698">
                  <c:v>518.97833700000001</c:v>
                </c:pt>
                <c:pt idx="20699">
                  <c:v>519.51383599999997</c:v>
                </c:pt>
                <c:pt idx="20700">
                  <c:v>519.21756200000004</c:v>
                </c:pt>
                <c:pt idx="20701">
                  <c:v>519.07572000000005</c:v>
                </c:pt>
                <c:pt idx="20702">
                  <c:v>519.53707699999995</c:v>
                </c:pt>
                <c:pt idx="20703">
                  <c:v>518.83916899999997</c:v>
                </c:pt>
                <c:pt idx="20704">
                  <c:v>519.15109299999995</c:v>
                </c:pt>
                <c:pt idx="20705">
                  <c:v>519.23073899999997</c:v>
                </c:pt>
                <c:pt idx="20706">
                  <c:v>519.15457000000004</c:v>
                </c:pt>
                <c:pt idx="20707">
                  <c:v>519.39916200000005</c:v>
                </c:pt>
                <c:pt idx="20708">
                  <c:v>519.58320800000001</c:v>
                </c:pt>
                <c:pt idx="20709">
                  <c:v>519.45695899999998</c:v>
                </c:pt>
                <c:pt idx="20710">
                  <c:v>519.738924</c:v>
                </c:pt>
                <c:pt idx="20711">
                  <c:v>519.79441499999996</c:v>
                </c:pt>
                <c:pt idx="20712">
                  <c:v>519.79812700000002</c:v>
                </c:pt>
                <c:pt idx="20713">
                  <c:v>519.61303999999996</c:v>
                </c:pt>
                <c:pt idx="20714">
                  <c:v>519.612841</c:v>
                </c:pt>
                <c:pt idx="20715">
                  <c:v>519.67828499999996</c:v>
                </c:pt>
                <c:pt idx="20716">
                  <c:v>519.75377900000001</c:v>
                </c:pt>
                <c:pt idx="20717">
                  <c:v>519.86935100000005</c:v>
                </c:pt>
                <c:pt idx="20718">
                  <c:v>519.71103800000003</c:v>
                </c:pt>
                <c:pt idx="20719">
                  <c:v>520.11733000000004</c:v>
                </c:pt>
                <c:pt idx="20720">
                  <c:v>520.33189900000002</c:v>
                </c:pt>
                <c:pt idx="20721">
                  <c:v>520.23579700000005</c:v>
                </c:pt>
                <c:pt idx="20722">
                  <c:v>520.26720899999998</c:v>
                </c:pt>
                <c:pt idx="20723">
                  <c:v>519.70386299999996</c:v>
                </c:pt>
                <c:pt idx="20724">
                  <c:v>519.70143399999995</c:v>
                </c:pt>
                <c:pt idx="20725">
                  <c:v>520.05224999999996</c:v>
                </c:pt>
                <c:pt idx="20726">
                  <c:v>519.69241999999997</c:v>
                </c:pt>
                <c:pt idx="20727">
                  <c:v>519.45201999999995</c:v>
                </c:pt>
                <c:pt idx="20728">
                  <c:v>519.47370699999999</c:v>
                </c:pt>
                <c:pt idx="20729">
                  <c:v>519.572407</c:v>
                </c:pt>
                <c:pt idx="20730">
                  <c:v>519.70376199999998</c:v>
                </c:pt>
                <c:pt idx="20731">
                  <c:v>519.75243999999998</c:v>
                </c:pt>
                <c:pt idx="20732">
                  <c:v>519.71533099999999</c:v>
                </c:pt>
                <c:pt idx="20733">
                  <c:v>519.611941</c:v>
                </c:pt>
                <c:pt idx="20734">
                  <c:v>519.63494400000002</c:v>
                </c:pt>
                <c:pt idx="20735">
                  <c:v>519.85552199999995</c:v>
                </c:pt>
                <c:pt idx="20736">
                  <c:v>519.98528499999998</c:v>
                </c:pt>
                <c:pt idx="20737">
                  <c:v>520.06454699999995</c:v>
                </c:pt>
                <c:pt idx="20738">
                  <c:v>520.19245000000001</c:v>
                </c:pt>
                <c:pt idx="20739">
                  <c:v>520.19391399999995</c:v>
                </c:pt>
                <c:pt idx="20740">
                  <c:v>520.19518400000004</c:v>
                </c:pt>
                <c:pt idx="20741">
                  <c:v>520.205691</c:v>
                </c:pt>
                <c:pt idx="20742">
                  <c:v>520.54754300000002</c:v>
                </c:pt>
                <c:pt idx="20743">
                  <c:v>520.36458700000003</c:v>
                </c:pt>
                <c:pt idx="20744">
                  <c:v>520.62335499999995</c:v>
                </c:pt>
                <c:pt idx="20745">
                  <c:v>520.32406900000001</c:v>
                </c:pt>
                <c:pt idx="20746">
                  <c:v>520.46784600000001</c:v>
                </c:pt>
                <c:pt idx="20747">
                  <c:v>520.68359999999996</c:v>
                </c:pt>
                <c:pt idx="20748">
                  <c:v>520.552682</c:v>
                </c:pt>
                <c:pt idx="20749">
                  <c:v>520.50453900000002</c:v>
                </c:pt>
                <c:pt idx="20750">
                  <c:v>520.70437400000003</c:v>
                </c:pt>
                <c:pt idx="20751">
                  <c:v>520.33553800000004</c:v>
                </c:pt>
                <c:pt idx="20752">
                  <c:v>520.651025</c:v>
                </c:pt>
                <c:pt idx="20753">
                  <c:v>520.80240900000001</c:v>
                </c:pt>
                <c:pt idx="20754">
                  <c:v>520.636886</c:v>
                </c:pt>
                <c:pt idx="20755">
                  <c:v>520.28184099999999</c:v>
                </c:pt>
                <c:pt idx="20756">
                  <c:v>520.09445800000003</c:v>
                </c:pt>
                <c:pt idx="20757">
                  <c:v>520.956772</c:v>
                </c:pt>
                <c:pt idx="20758">
                  <c:v>520.52814999999998</c:v>
                </c:pt>
                <c:pt idx="20759">
                  <c:v>520.29743599999995</c:v>
                </c:pt>
                <c:pt idx="20760">
                  <c:v>520.51472000000001</c:v>
                </c:pt>
                <c:pt idx="20761">
                  <c:v>520.30754999999999</c:v>
                </c:pt>
                <c:pt idx="20762">
                  <c:v>520.81203600000003</c:v>
                </c:pt>
                <c:pt idx="20763">
                  <c:v>520.68492500000002</c:v>
                </c:pt>
                <c:pt idx="20764">
                  <c:v>520.72035000000005</c:v>
                </c:pt>
                <c:pt idx="20765">
                  <c:v>520.84448299999997</c:v>
                </c:pt>
                <c:pt idx="20766">
                  <c:v>521.11246900000003</c:v>
                </c:pt>
                <c:pt idx="20767">
                  <c:v>521.01053999999999</c:v>
                </c:pt>
                <c:pt idx="20768">
                  <c:v>520.74982299999999</c:v>
                </c:pt>
                <c:pt idx="20769">
                  <c:v>520.818442</c:v>
                </c:pt>
                <c:pt idx="20770">
                  <c:v>520.97140100000001</c:v>
                </c:pt>
                <c:pt idx="20771">
                  <c:v>521.00651500000004</c:v>
                </c:pt>
                <c:pt idx="20772">
                  <c:v>520.97662000000003</c:v>
                </c:pt>
                <c:pt idx="20773">
                  <c:v>521.03297799999996</c:v>
                </c:pt>
                <c:pt idx="20774">
                  <c:v>521.15006700000004</c:v>
                </c:pt>
                <c:pt idx="20775">
                  <c:v>521.28223800000001</c:v>
                </c:pt>
                <c:pt idx="20776">
                  <c:v>521.04157499999997</c:v>
                </c:pt>
                <c:pt idx="20777">
                  <c:v>521.12708699999996</c:v>
                </c:pt>
                <c:pt idx="20778">
                  <c:v>520.78833799999995</c:v>
                </c:pt>
                <c:pt idx="20779">
                  <c:v>520.86090899999999</c:v>
                </c:pt>
                <c:pt idx="20780">
                  <c:v>520.92038000000002</c:v>
                </c:pt>
                <c:pt idx="20781">
                  <c:v>521.21867599999996</c:v>
                </c:pt>
                <c:pt idx="20782">
                  <c:v>521.19124399999998</c:v>
                </c:pt>
                <c:pt idx="20783">
                  <c:v>521.23089700000003</c:v>
                </c:pt>
                <c:pt idx="20784">
                  <c:v>520.89732200000003</c:v>
                </c:pt>
                <c:pt idx="20785">
                  <c:v>521.14720399999999</c:v>
                </c:pt>
                <c:pt idx="20786">
                  <c:v>521.26168199999995</c:v>
                </c:pt>
                <c:pt idx="20787">
                  <c:v>521.30542500000001</c:v>
                </c:pt>
                <c:pt idx="20788">
                  <c:v>521.26391599999999</c:v>
                </c:pt>
                <c:pt idx="20789">
                  <c:v>521.20647899999994</c:v>
                </c:pt>
                <c:pt idx="20790">
                  <c:v>521.60454800000002</c:v>
                </c:pt>
                <c:pt idx="20791">
                  <c:v>521.40702999999996</c:v>
                </c:pt>
                <c:pt idx="20792">
                  <c:v>521.24076100000002</c:v>
                </c:pt>
                <c:pt idx="20793">
                  <c:v>521.09807599999999</c:v>
                </c:pt>
                <c:pt idx="20794">
                  <c:v>521.69063100000005</c:v>
                </c:pt>
                <c:pt idx="20795">
                  <c:v>521.58022000000005</c:v>
                </c:pt>
                <c:pt idx="20796">
                  <c:v>521.60627299999999</c:v>
                </c:pt>
                <c:pt idx="20797">
                  <c:v>521.73647000000005</c:v>
                </c:pt>
                <c:pt idx="20798">
                  <c:v>521.76803099999995</c:v>
                </c:pt>
                <c:pt idx="20799">
                  <c:v>521.59452099999999</c:v>
                </c:pt>
                <c:pt idx="20800">
                  <c:v>521.89558699999998</c:v>
                </c:pt>
                <c:pt idx="20801">
                  <c:v>521.76088600000003</c:v>
                </c:pt>
                <c:pt idx="20802">
                  <c:v>521.72875899999997</c:v>
                </c:pt>
                <c:pt idx="20803">
                  <c:v>521.721768</c:v>
                </c:pt>
                <c:pt idx="20804">
                  <c:v>521.63791700000002</c:v>
                </c:pt>
                <c:pt idx="20805">
                  <c:v>521.695517</c:v>
                </c:pt>
                <c:pt idx="20806">
                  <c:v>521.41462999999999</c:v>
                </c:pt>
                <c:pt idx="20807">
                  <c:v>521.74715400000002</c:v>
                </c:pt>
                <c:pt idx="20808">
                  <c:v>521.64469599999995</c:v>
                </c:pt>
                <c:pt idx="20809">
                  <c:v>521.50235599999996</c:v>
                </c:pt>
                <c:pt idx="20810">
                  <c:v>521.62385700000004</c:v>
                </c:pt>
                <c:pt idx="20811">
                  <c:v>521.33772899999997</c:v>
                </c:pt>
                <c:pt idx="20812">
                  <c:v>522.003649</c:v>
                </c:pt>
                <c:pt idx="20813">
                  <c:v>522.25251100000003</c:v>
                </c:pt>
                <c:pt idx="20814">
                  <c:v>522.04647499999999</c:v>
                </c:pt>
                <c:pt idx="20815">
                  <c:v>522.21554500000002</c:v>
                </c:pt>
                <c:pt idx="20816">
                  <c:v>522.10916599999996</c:v>
                </c:pt>
                <c:pt idx="20817">
                  <c:v>522.55857800000001</c:v>
                </c:pt>
                <c:pt idx="20818">
                  <c:v>522.07692499999996</c:v>
                </c:pt>
                <c:pt idx="20819">
                  <c:v>522.27480200000002</c:v>
                </c:pt>
                <c:pt idx="20820">
                  <c:v>522.26788599999998</c:v>
                </c:pt>
                <c:pt idx="20821">
                  <c:v>522.09415300000001</c:v>
                </c:pt>
                <c:pt idx="20822">
                  <c:v>522.36002800000006</c:v>
                </c:pt>
                <c:pt idx="20823">
                  <c:v>522.09726999999998</c:v>
                </c:pt>
                <c:pt idx="20824">
                  <c:v>522.00678600000003</c:v>
                </c:pt>
                <c:pt idx="20825">
                  <c:v>522.37824599999999</c:v>
                </c:pt>
                <c:pt idx="20826">
                  <c:v>522.23531300000002</c:v>
                </c:pt>
                <c:pt idx="20827">
                  <c:v>522.29184999999995</c:v>
                </c:pt>
                <c:pt idx="20828">
                  <c:v>522.47227899999996</c:v>
                </c:pt>
                <c:pt idx="20829">
                  <c:v>522.32272999999998</c:v>
                </c:pt>
                <c:pt idx="20830">
                  <c:v>522.88713099999995</c:v>
                </c:pt>
                <c:pt idx="20831">
                  <c:v>522.73464200000001</c:v>
                </c:pt>
                <c:pt idx="20832">
                  <c:v>522.71521600000005</c:v>
                </c:pt>
                <c:pt idx="20833">
                  <c:v>522.52601300000003</c:v>
                </c:pt>
                <c:pt idx="20834">
                  <c:v>522.578169</c:v>
                </c:pt>
                <c:pt idx="20835">
                  <c:v>522.68423499999994</c:v>
                </c:pt>
                <c:pt idx="20836">
                  <c:v>522.63330399999995</c:v>
                </c:pt>
                <c:pt idx="20837">
                  <c:v>522.83958800000005</c:v>
                </c:pt>
                <c:pt idx="20838">
                  <c:v>522.81443999999999</c:v>
                </c:pt>
                <c:pt idx="20839">
                  <c:v>522.72218399999997</c:v>
                </c:pt>
                <c:pt idx="20840">
                  <c:v>522.65141100000005</c:v>
                </c:pt>
                <c:pt idx="20841">
                  <c:v>522.57993299999998</c:v>
                </c:pt>
                <c:pt idx="20842">
                  <c:v>523.09400800000003</c:v>
                </c:pt>
                <c:pt idx="20843">
                  <c:v>522.61737200000005</c:v>
                </c:pt>
                <c:pt idx="20844">
                  <c:v>523.144632</c:v>
                </c:pt>
                <c:pt idx="20845">
                  <c:v>523.70274300000005</c:v>
                </c:pt>
                <c:pt idx="20846">
                  <c:v>523.04769199999998</c:v>
                </c:pt>
                <c:pt idx="20847">
                  <c:v>523.06899799999997</c:v>
                </c:pt>
                <c:pt idx="20848">
                  <c:v>523.37466300000006</c:v>
                </c:pt>
                <c:pt idx="20849">
                  <c:v>523.01251600000001</c:v>
                </c:pt>
                <c:pt idx="20850">
                  <c:v>523.24798099999998</c:v>
                </c:pt>
                <c:pt idx="20851">
                  <c:v>522.94675700000005</c:v>
                </c:pt>
                <c:pt idx="20852">
                  <c:v>523.26051299999995</c:v>
                </c:pt>
                <c:pt idx="20853">
                  <c:v>523.09788500000002</c:v>
                </c:pt>
                <c:pt idx="20854">
                  <c:v>522.95102199999997</c:v>
                </c:pt>
                <c:pt idx="20855">
                  <c:v>523.07885399999998</c:v>
                </c:pt>
                <c:pt idx="20856">
                  <c:v>522.95850099999996</c:v>
                </c:pt>
                <c:pt idx="20857">
                  <c:v>523.53724399999999</c:v>
                </c:pt>
                <c:pt idx="20858">
                  <c:v>523.14874399999997</c:v>
                </c:pt>
                <c:pt idx="20859">
                  <c:v>523.09431800000004</c:v>
                </c:pt>
                <c:pt idx="20860">
                  <c:v>522.98213099999998</c:v>
                </c:pt>
                <c:pt idx="20861">
                  <c:v>522.97795699999995</c:v>
                </c:pt>
                <c:pt idx="20862">
                  <c:v>522.94974000000002</c:v>
                </c:pt>
                <c:pt idx="20863">
                  <c:v>523.27557300000001</c:v>
                </c:pt>
                <c:pt idx="20864">
                  <c:v>523.22965399999998</c:v>
                </c:pt>
                <c:pt idx="20865">
                  <c:v>523.25604599999997</c:v>
                </c:pt>
                <c:pt idx="20866">
                  <c:v>523.02035100000001</c:v>
                </c:pt>
                <c:pt idx="20867">
                  <c:v>523.34207100000003</c:v>
                </c:pt>
                <c:pt idx="20868">
                  <c:v>523.36209799999995</c:v>
                </c:pt>
                <c:pt idx="20869">
                  <c:v>523.62992899999995</c:v>
                </c:pt>
                <c:pt idx="20870">
                  <c:v>523.51146400000005</c:v>
                </c:pt>
                <c:pt idx="20871">
                  <c:v>523.20788900000002</c:v>
                </c:pt>
                <c:pt idx="20872">
                  <c:v>523.54657999999995</c:v>
                </c:pt>
                <c:pt idx="20873">
                  <c:v>523.55914099999995</c:v>
                </c:pt>
                <c:pt idx="20874">
                  <c:v>523.46220200000005</c:v>
                </c:pt>
                <c:pt idx="20875">
                  <c:v>523.560923</c:v>
                </c:pt>
                <c:pt idx="20876">
                  <c:v>523.27203099999997</c:v>
                </c:pt>
                <c:pt idx="20877">
                  <c:v>523.56471299999998</c:v>
                </c:pt>
                <c:pt idx="20878">
                  <c:v>523.748514</c:v>
                </c:pt>
                <c:pt idx="20879">
                  <c:v>523.66938200000004</c:v>
                </c:pt>
                <c:pt idx="20880">
                  <c:v>523.95734200000004</c:v>
                </c:pt>
                <c:pt idx="20881">
                  <c:v>523.82758799999999</c:v>
                </c:pt>
                <c:pt idx="20882">
                  <c:v>523.73724800000002</c:v>
                </c:pt>
                <c:pt idx="20883">
                  <c:v>523.91135599999996</c:v>
                </c:pt>
                <c:pt idx="20884">
                  <c:v>523.66676800000005</c:v>
                </c:pt>
                <c:pt idx="20885">
                  <c:v>523.84937500000001</c:v>
                </c:pt>
                <c:pt idx="20886">
                  <c:v>523.91262800000004</c:v>
                </c:pt>
                <c:pt idx="20887">
                  <c:v>523.79970600000001</c:v>
                </c:pt>
                <c:pt idx="20888">
                  <c:v>523.44554200000005</c:v>
                </c:pt>
                <c:pt idx="20889">
                  <c:v>523.75929599999995</c:v>
                </c:pt>
                <c:pt idx="20890">
                  <c:v>524.03546200000005</c:v>
                </c:pt>
                <c:pt idx="20891">
                  <c:v>523.60633299999995</c:v>
                </c:pt>
                <c:pt idx="20892">
                  <c:v>523.67173700000001</c:v>
                </c:pt>
                <c:pt idx="20893">
                  <c:v>523.84190999999998</c:v>
                </c:pt>
                <c:pt idx="20894">
                  <c:v>524.05729399999996</c:v>
                </c:pt>
                <c:pt idx="20895">
                  <c:v>524.484419</c:v>
                </c:pt>
                <c:pt idx="20896">
                  <c:v>524.31598699999995</c:v>
                </c:pt>
                <c:pt idx="20897">
                  <c:v>523.99114899999995</c:v>
                </c:pt>
                <c:pt idx="20898">
                  <c:v>524.19825100000003</c:v>
                </c:pt>
                <c:pt idx="20899">
                  <c:v>524.29517499999997</c:v>
                </c:pt>
                <c:pt idx="20900">
                  <c:v>524.29573800000003</c:v>
                </c:pt>
                <c:pt idx="20901">
                  <c:v>523.99538399999994</c:v>
                </c:pt>
                <c:pt idx="20902">
                  <c:v>524.34263899999996</c:v>
                </c:pt>
                <c:pt idx="20903">
                  <c:v>524.00387699999999</c:v>
                </c:pt>
                <c:pt idx="20904">
                  <c:v>523.85096299999998</c:v>
                </c:pt>
                <c:pt idx="20905">
                  <c:v>524.31770300000005</c:v>
                </c:pt>
                <c:pt idx="20906">
                  <c:v>524.35467500000004</c:v>
                </c:pt>
                <c:pt idx="20907">
                  <c:v>524.17001600000003</c:v>
                </c:pt>
                <c:pt idx="20908">
                  <c:v>524.23029899999995</c:v>
                </c:pt>
                <c:pt idx="20909">
                  <c:v>523.98088099999995</c:v>
                </c:pt>
                <c:pt idx="20910">
                  <c:v>524.40500999999995</c:v>
                </c:pt>
                <c:pt idx="20911">
                  <c:v>524.55179499999997</c:v>
                </c:pt>
                <c:pt idx="20912">
                  <c:v>524.57639099999994</c:v>
                </c:pt>
                <c:pt idx="20913">
                  <c:v>524.74125900000001</c:v>
                </c:pt>
                <c:pt idx="20914">
                  <c:v>524.46754799999997</c:v>
                </c:pt>
                <c:pt idx="20915">
                  <c:v>524.67944899999998</c:v>
                </c:pt>
                <c:pt idx="20916">
                  <c:v>524.39583600000003</c:v>
                </c:pt>
                <c:pt idx="20917">
                  <c:v>524.755672</c:v>
                </c:pt>
                <c:pt idx="20918">
                  <c:v>524.67291899999998</c:v>
                </c:pt>
                <c:pt idx="20919">
                  <c:v>524.62904100000003</c:v>
                </c:pt>
                <c:pt idx="20920">
                  <c:v>524.84841400000005</c:v>
                </c:pt>
                <c:pt idx="20921">
                  <c:v>524.59302400000001</c:v>
                </c:pt>
                <c:pt idx="20922">
                  <c:v>525.01690799999994</c:v>
                </c:pt>
                <c:pt idx="20923">
                  <c:v>524.988697</c:v>
                </c:pt>
                <c:pt idx="20924">
                  <c:v>524.87661200000002</c:v>
                </c:pt>
                <c:pt idx="20925">
                  <c:v>524.86556099999996</c:v>
                </c:pt>
                <c:pt idx="20926">
                  <c:v>524.70743000000004</c:v>
                </c:pt>
                <c:pt idx="20927">
                  <c:v>524.80083400000001</c:v>
                </c:pt>
                <c:pt idx="20928">
                  <c:v>524.98759500000006</c:v>
                </c:pt>
                <c:pt idx="20929">
                  <c:v>524.61811499999999</c:v>
                </c:pt>
                <c:pt idx="20930">
                  <c:v>524.83570699999996</c:v>
                </c:pt>
                <c:pt idx="20931">
                  <c:v>524.90787599999999</c:v>
                </c:pt>
                <c:pt idx="20932">
                  <c:v>524.90934000000004</c:v>
                </c:pt>
                <c:pt idx="20933">
                  <c:v>524.91861200000005</c:v>
                </c:pt>
                <c:pt idx="20934">
                  <c:v>524.99677099999997</c:v>
                </c:pt>
                <c:pt idx="20935">
                  <c:v>524.88318900000002</c:v>
                </c:pt>
                <c:pt idx="20936">
                  <c:v>525.24992299999997</c:v>
                </c:pt>
                <c:pt idx="20937">
                  <c:v>525.05175699999995</c:v>
                </c:pt>
                <c:pt idx="20938">
                  <c:v>525.06901500000004</c:v>
                </c:pt>
                <c:pt idx="20939">
                  <c:v>525.25255800000002</c:v>
                </c:pt>
                <c:pt idx="20940">
                  <c:v>525.51510299999995</c:v>
                </c:pt>
                <c:pt idx="20941">
                  <c:v>525.556647</c:v>
                </c:pt>
                <c:pt idx="20942">
                  <c:v>525.810968</c:v>
                </c:pt>
                <c:pt idx="20943">
                  <c:v>525.81780300000003</c:v>
                </c:pt>
                <c:pt idx="20944">
                  <c:v>525.18846499999995</c:v>
                </c:pt>
                <c:pt idx="20945">
                  <c:v>525.40413899999999</c:v>
                </c:pt>
                <c:pt idx="20946">
                  <c:v>525.134546</c:v>
                </c:pt>
                <c:pt idx="20947">
                  <c:v>525.64396599999998</c:v>
                </c:pt>
                <c:pt idx="20948">
                  <c:v>525.35633099999995</c:v>
                </c:pt>
                <c:pt idx="20949">
                  <c:v>525.32649900000001</c:v>
                </c:pt>
                <c:pt idx="20950">
                  <c:v>525.57873500000005</c:v>
                </c:pt>
                <c:pt idx="20951">
                  <c:v>525.39492399999995</c:v>
                </c:pt>
                <c:pt idx="20952">
                  <c:v>525.49952699999994</c:v>
                </c:pt>
                <c:pt idx="20953">
                  <c:v>525.80322699999999</c:v>
                </c:pt>
                <c:pt idx="20954">
                  <c:v>525.60629100000006</c:v>
                </c:pt>
                <c:pt idx="20955">
                  <c:v>525.39777600000002</c:v>
                </c:pt>
                <c:pt idx="20956">
                  <c:v>525.35943499999996</c:v>
                </c:pt>
                <c:pt idx="20957">
                  <c:v>525.738969</c:v>
                </c:pt>
                <c:pt idx="20958">
                  <c:v>525.37511500000005</c:v>
                </c:pt>
                <c:pt idx="20959">
                  <c:v>525.20023300000003</c:v>
                </c:pt>
                <c:pt idx="20960">
                  <c:v>525.66397900000004</c:v>
                </c:pt>
                <c:pt idx="20961">
                  <c:v>525.75848299999996</c:v>
                </c:pt>
                <c:pt idx="20962">
                  <c:v>525.70332299999995</c:v>
                </c:pt>
                <c:pt idx="20963">
                  <c:v>525.797236</c:v>
                </c:pt>
                <c:pt idx="20964">
                  <c:v>525.51421300000004</c:v>
                </c:pt>
                <c:pt idx="20965">
                  <c:v>525.60992099999999</c:v>
                </c:pt>
                <c:pt idx="20966">
                  <c:v>526.16808900000001</c:v>
                </c:pt>
                <c:pt idx="20967">
                  <c:v>526.19391800000005</c:v>
                </c:pt>
                <c:pt idx="20968">
                  <c:v>526.18940599999996</c:v>
                </c:pt>
                <c:pt idx="20969">
                  <c:v>525.95483899999999</c:v>
                </c:pt>
                <c:pt idx="20970">
                  <c:v>526.39855</c:v>
                </c:pt>
                <c:pt idx="20971">
                  <c:v>525.95462599999996</c:v>
                </c:pt>
                <c:pt idx="20972">
                  <c:v>525.94068300000004</c:v>
                </c:pt>
                <c:pt idx="20973">
                  <c:v>526.11707999999999</c:v>
                </c:pt>
                <c:pt idx="20974">
                  <c:v>526.16156699999999</c:v>
                </c:pt>
                <c:pt idx="20975">
                  <c:v>526.73822099999995</c:v>
                </c:pt>
                <c:pt idx="20976">
                  <c:v>526.39700800000003</c:v>
                </c:pt>
                <c:pt idx="20977">
                  <c:v>525.94593699999996</c:v>
                </c:pt>
                <c:pt idx="20978">
                  <c:v>525.95257700000002</c:v>
                </c:pt>
                <c:pt idx="20979">
                  <c:v>526.33925599999998</c:v>
                </c:pt>
                <c:pt idx="20980">
                  <c:v>526.42815399999995</c:v>
                </c:pt>
                <c:pt idx="20981">
                  <c:v>526.13605700000005</c:v>
                </c:pt>
                <c:pt idx="20982">
                  <c:v>526.17701099999999</c:v>
                </c:pt>
                <c:pt idx="20983">
                  <c:v>526.09645999999998</c:v>
                </c:pt>
                <c:pt idx="20984">
                  <c:v>526.37244299999998</c:v>
                </c:pt>
                <c:pt idx="20985">
                  <c:v>526.54462100000001</c:v>
                </c:pt>
                <c:pt idx="20986">
                  <c:v>526.26942699999995</c:v>
                </c:pt>
                <c:pt idx="20987">
                  <c:v>526.22543299999995</c:v>
                </c:pt>
                <c:pt idx="20988">
                  <c:v>526.44810500000006</c:v>
                </c:pt>
                <c:pt idx="20989">
                  <c:v>526.19934999999998</c:v>
                </c:pt>
                <c:pt idx="20990">
                  <c:v>526.325604</c:v>
                </c:pt>
                <c:pt idx="20991">
                  <c:v>526.64186500000005</c:v>
                </c:pt>
                <c:pt idx="20992">
                  <c:v>526.16769499999998</c:v>
                </c:pt>
                <c:pt idx="20993">
                  <c:v>526.39714600000002</c:v>
                </c:pt>
                <c:pt idx="20994">
                  <c:v>526.20795199999998</c:v>
                </c:pt>
                <c:pt idx="20995">
                  <c:v>526.59358899999995</c:v>
                </c:pt>
                <c:pt idx="20996">
                  <c:v>526.09886800000004</c:v>
                </c:pt>
                <c:pt idx="20997">
                  <c:v>526.69376799999998</c:v>
                </c:pt>
                <c:pt idx="20998">
                  <c:v>526.36083799999994</c:v>
                </c:pt>
                <c:pt idx="20999">
                  <c:v>526.40694599999995</c:v>
                </c:pt>
                <c:pt idx="21000">
                  <c:v>526.82533999999998</c:v>
                </c:pt>
                <c:pt idx="21001">
                  <c:v>526.76251000000002</c:v>
                </c:pt>
                <c:pt idx="21002">
                  <c:v>526.52538100000004</c:v>
                </c:pt>
                <c:pt idx="21003">
                  <c:v>526.69617800000003</c:v>
                </c:pt>
                <c:pt idx="21004">
                  <c:v>526.72540700000002</c:v>
                </c:pt>
                <c:pt idx="21005">
                  <c:v>526.77902300000005</c:v>
                </c:pt>
                <c:pt idx="21006">
                  <c:v>526.74896699999999</c:v>
                </c:pt>
                <c:pt idx="21007">
                  <c:v>526.74104999999997</c:v>
                </c:pt>
                <c:pt idx="21008">
                  <c:v>527.02613899999994</c:v>
                </c:pt>
                <c:pt idx="21009">
                  <c:v>527.38826800000004</c:v>
                </c:pt>
                <c:pt idx="21010">
                  <c:v>527.77202799999998</c:v>
                </c:pt>
                <c:pt idx="21011">
                  <c:v>527.51526699999999</c:v>
                </c:pt>
                <c:pt idx="21012">
                  <c:v>527.14070900000002</c:v>
                </c:pt>
                <c:pt idx="21013">
                  <c:v>527.01128300000005</c:v>
                </c:pt>
                <c:pt idx="21014">
                  <c:v>526.82117500000004</c:v>
                </c:pt>
                <c:pt idx="21015">
                  <c:v>527.15038600000003</c:v>
                </c:pt>
                <c:pt idx="21016">
                  <c:v>527.16500799999994</c:v>
                </c:pt>
                <c:pt idx="21017">
                  <c:v>527.38426200000004</c:v>
                </c:pt>
                <c:pt idx="21018">
                  <c:v>527.27806599999997</c:v>
                </c:pt>
                <c:pt idx="21019">
                  <c:v>527.30137999999999</c:v>
                </c:pt>
                <c:pt idx="21020">
                  <c:v>527.55599800000005</c:v>
                </c:pt>
                <c:pt idx="21021">
                  <c:v>527.28402900000003</c:v>
                </c:pt>
                <c:pt idx="21022">
                  <c:v>527.51204900000005</c:v>
                </c:pt>
                <c:pt idx="21023">
                  <c:v>527.31397100000004</c:v>
                </c:pt>
                <c:pt idx="21024">
                  <c:v>527.11090000000002</c:v>
                </c:pt>
                <c:pt idx="21025">
                  <c:v>527.17960100000005</c:v>
                </c:pt>
                <c:pt idx="21026">
                  <c:v>527.16963999999996</c:v>
                </c:pt>
                <c:pt idx="21027">
                  <c:v>527.26679300000001</c:v>
                </c:pt>
                <c:pt idx="21028">
                  <c:v>527.376983</c:v>
                </c:pt>
                <c:pt idx="21029">
                  <c:v>527.46655199999998</c:v>
                </c:pt>
                <c:pt idx="21030">
                  <c:v>527.67926199999999</c:v>
                </c:pt>
                <c:pt idx="21031">
                  <c:v>527.39726399999995</c:v>
                </c:pt>
                <c:pt idx="21032">
                  <c:v>527.50363300000004</c:v>
                </c:pt>
                <c:pt idx="21033">
                  <c:v>527.84172699999999</c:v>
                </c:pt>
                <c:pt idx="21034">
                  <c:v>527.48901699999999</c:v>
                </c:pt>
                <c:pt idx="21035">
                  <c:v>527.66129699999999</c:v>
                </c:pt>
                <c:pt idx="21036">
                  <c:v>527.58677799999998</c:v>
                </c:pt>
                <c:pt idx="21037">
                  <c:v>527.60631000000001</c:v>
                </c:pt>
                <c:pt idx="21038">
                  <c:v>527.60488399999997</c:v>
                </c:pt>
                <c:pt idx="21039">
                  <c:v>527.32646899999997</c:v>
                </c:pt>
                <c:pt idx="21040">
                  <c:v>527.85744399999999</c:v>
                </c:pt>
                <c:pt idx="21041">
                  <c:v>527.78860799999995</c:v>
                </c:pt>
                <c:pt idx="21042">
                  <c:v>527.989734</c:v>
                </c:pt>
                <c:pt idx="21043">
                  <c:v>527.64770199999998</c:v>
                </c:pt>
                <c:pt idx="21044">
                  <c:v>527.577405</c:v>
                </c:pt>
                <c:pt idx="21045">
                  <c:v>527.70474000000002</c:v>
                </c:pt>
                <c:pt idx="21046">
                  <c:v>527.74406999999997</c:v>
                </c:pt>
                <c:pt idx="21047">
                  <c:v>527.58628399999998</c:v>
                </c:pt>
                <c:pt idx="21048">
                  <c:v>527.57262500000002</c:v>
                </c:pt>
                <c:pt idx="21049">
                  <c:v>527.18117600000005</c:v>
                </c:pt>
                <c:pt idx="21050">
                  <c:v>527.35691599999996</c:v>
                </c:pt>
                <c:pt idx="21051">
                  <c:v>527.38370299999997</c:v>
                </c:pt>
                <c:pt idx="21052">
                  <c:v>527.47275400000001</c:v>
                </c:pt>
                <c:pt idx="21053">
                  <c:v>527.91261199999997</c:v>
                </c:pt>
                <c:pt idx="21054">
                  <c:v>528.02507700000001</c:v>
                </c:pt>
                <c:pt idx="21055">
                  <c:v>528.12749199999996</c:v>
                </c:pt>
                <c:pt idx="21056">
                  <c:v>527.67086900000004</c:v>
                </c:pt>
                <c:pt idx="21057">
                  <c:v>527.80705</c:v>
                </c:pt>
                <c:pt idx="21058">
                  <c:v>527.82556399999999</c:v>
                </c:pt>
                <c:pt idx="21059">
                  <c:v>527.79451900000004</c:v>
                </c:pt>
                <c:pt idx="21060">
                  <c:v>528.42487200000005</c:v>
                </c:pt>
                <c:pt idx="21061">
                  <c:v>528.005044</c:v>
                </c:pt>
                <c:pt idx="21062">
                  <c:v>527.89570900000001</c:v>
                </c:pt>
                <c:pt idx="21063">
                  <c:v>528.03155100000004</c:v>
                </c:pt>
                <c:pt idx="21064">
                  <c:v>527.95030199999997</c:v>
                </c:pt>
                <c:pt idx="21065">
                  <c:v>527.99862499999995</c:v>
                </c:pt>
                <c:pt idx="21066">
                  <c:v>528.16115300000001</c:v>
                </c:pt>
                <c:pt idx="21067">
                  <c:v>527.98994900000002</c:v>
                </c:pt>
                <c:pt idx="21068">
                  <c:v>528.165029</c:v>
                </c:pt>
                <c:pt idx="21069">
                  <c:v>527.914492</c:v>
                </c:pt>
                <c:pt idx="21070">
                  <c:v>528.62636999999995</c:v>
                </c:pt>
                <c:pt idx="21071">
                  <c:v>528.31777</c:v>
                </c:pt>
                <c:pt idx="21072">
                  <c:v>528.10414800000001</c:v>
                </c:pt>
                <c:pt idx="21073">
                  <c:v>528.116176</c:v>
                </c:pt>
                <c:pt idx="21074">
                  <c:v>527.85091799999998</c:v>
                </c:pt>
                <c:pt idx="21075">
                  <c:v>528.37375099999997</c:v>
                </c:pt>
                <c:pt idx="21076">
                  <c:v>528.34108700000002</c:v>
                </c:pt>
                <c:pt idx="21077">
                  <c:v>528.52950099999998</c:v>
                </c:pt>
                <c:pt idx="21078">
                  <c:v>529.23844599999995</c:v>
                </c:pt>
                <c:pt idx="21079">
                  <c:v>528.59827600000006</c:v>
                </c:pt>
                <c:pt idx="21080">
                  <c:v>529.13081699999998</c:v>
                </c:pt>
                <c:pt idx="21081">
                  <c:v>528.95026199999995</c:v>
                </c:pt>
                <c:pt idx="21082">
                  <c:v>529.01441999999997</c:v>
                </c:pt>
                <c:pt idx="21083">
                  <c:v>529.46805900000004</c:v>
                </c:pt>
                <c:pt idx="21084">
                  <c:v>529.14717700000006</c:v>
                </c:pt>
                <c:pt idx="21085">
                  <c:v>529.43995299999995</c:v>
                </c:pt>
                <c:pt idx="21086">
                  <c:v>529.164444</c:v>
                </c:pt>
                <c:pt idx="21087">
                  <c:v>529.41289800000004</c:v>
                </c:pt>
                <c:pt idx="21088">
                  <c:v>529.44692199999997</c:v>
                </c:pt>
                <c:pt idx="21089">
                  <c:v>528.91037700000004</c:v>
                </c:pt>
                <c:pt idx="21090">
                  <c:v>529.17260299999998</c:v>
                </c:pt>
                <c:pt idx="21091">
                  <c:v>529.26174900000001</c:v>
                </c:pt>
                <c:pt idx="21092">
                  <c:v>528.85663999999997</c:v>
                </c:pt>
                <c:pt idx="21093">
                  <c:v>528.87761899999998</c:v>
                </c:pt>
                <c:pt idx="21094">
                  <c:v>529.35092799999995</c:v>
                </c:pt>
                <c:pt idx="21095">
                  <c:v>529.25213199999996</c:v>
                </c:pt>
                <c:pt idx="21096">
                  <c:v>529.10076500000002</c:v>
                </c:pt>
                <c:pt idx="21097">
                  <c:v>528.83991800000001</c:v>
                </c:pt>
                <c:pt idx="21098">
                  <c:v>529.53378499999997</c:v>
                </c:pt>
                <c:pt idx="21099">
                  <c:v>529.04066399999999</c:v>
                </c:pt>
                <c:pt idx="21100">
                  <c:v>529.36592299999995</c:v>
                </c:pt>
                <c:pt idx="21101">
                  <c:v>529.24487699999997</c:v>
                </c:pt>
                <c:pt idx="21102">
                  <c:v>529.46358599999996</c:v>
                </c:pt>
                <c:pt idx="21103">
                  <c:v>529.45480399999997</c:v>
                </c:pt>
                <c:pt idx="21104">
                  <c:v>529.27135899999996</c:v>
                </c:pt>
                <c:pt idx="21105">
                  <c:v>529.30472999999995</c:v>
                </c:pt>
                <c:pt idx="21106">
                  <c:v>529.09925399999997</c:v>
                </c:pt>
                <c:pt idx="21107">
                  <c:v>529.314303</c:v>
                </c:pt>
                <c:pt idx="21108">
                  <c:v>529.460643</c:v>
                </c:pt>
                <c:pt idx="21109">
                  <c:v>529.41110000000003</c:v>
                </c:pt>
                <c:pt idx="21110">
                  <c:v>529.77605800000003</c:v>
                </c:pt>
                <c:pt idx="21111">
                  <c:v>529.92843500000004</c:v>
                </c:pt>
                <c:pt idx="21112">
                  <c:v>529.686151</c:v>
                </c:pt>
                <c:pt idx="21113">
                  <c:v>529.88417600000002</c:v>
                </c:pt>
                <c:pt idx="21114">
                  <c:v>529.46037100000001</c:v>
                </c:pt>
                <c:pt idx="21115">
                  <c:v>529.64561800000001</c:v>
                </c:pt>
                <c:pt idx="21116">
                  <c:v>529.69741199999999</c:v>
                </c:pt>
                <c:pt idx="21117">
                  <c:v>529.50203099999999</c:v>
                </c:pt>
                <c:pt idx="21118">
                  <c:v>529.64231500000005</c:v>
                </c:pt>
                <c:pt idx="21119">
                  <c:v>529.77339300000006</c:v>
                </c:pt>
                <c:pt idx="21120">
                  <c:v>529.79952900000001</c:v>
                </c:pt>
                <c:pt idx="21121">
                  <c:v>529.77277300000003</c:v>
                </c:pt>
                <c:pt idx="21122">
                  <c:v>529.71389499999998</c:v>
                </c:pt>
                <c:pt idx="21123">
                  <c:v>529.50754700000005</c:v>
                </c:pt>
                <c:pt idx="21124">
                  <c:v>529.51149199999998</c:v>
                </c:pt>
                <c:pt idx="21125">
                  <c:v>529.63432399999999</c:v>
                </c:pt>
                <c:pt idx="21126">
                  <c:v>530.04683</c:v>
                </c:pt>
                <c:pt idx="21127">
                  <c:v>530.04060600000003</c:v>
                </c:pt>
                <c:pt idx="21128">
                  <c:v>529.97620700000004</c:v>
                </c:pt>
                <c:pt idx="21129">
                  <c:v>529.65697</c:v>
                </c:pt>
                <c:pt idx="21130">
                  <c:v>529.84732699999995</c:v>
                </c:pt>
                <c:pt idx="21131">
                  <c:v>529.88337200000001</c:v>
                </c:pt>
                <c:pt idx="21132">
                  <c:v>529.88775699999997</c:v>
                </c:pt>
                <c:pt idx="21133">
                  <c:v>529.71484599999997</c:v>
                </c:pt>
                <c:pt idx="21134">
                  <c:v>529.96715500000005</c:v>
                </c:pt>
                <c:pt idx="21135">
                  <c:v>530.08557399999995</c:v>
                </c:pt>
                <c:pt idx="21136">
                  <c:v>529.94449799999995</c:v>
                </c:pt>
                <c:pt idx="21137">
                  <c:v>530.11207000000002</c:v>
                </c:pt>
                <c:pt idx="21138">
                  <c:v>529.85997899999995</c:v>
                </c:pt>
                <c:pt idx="21139">
                  <c:v>529.99215800000002</c:v>
                </c:pt>
                <c:pt idx="21140">
                  <c:v>530.56543399999998</c:v>
                </c:pt>
                <c:pt idx="21141">
                  <c:v>530.54476899999997</c:v>
                </c:pt>
                <c:pt idx="21142">
                  <c:v>530.33073400000001</c:v>
                </c:pt>
                <c:pt idx="21143">
                  <c:v>530.41946399999995</c:v>
                </c:pt>
                <c:pt idx="21144">
                  <c:v>530.06027500000005</c:v>
                </c:pt>
                <c:pt idx="21145">
                  <c:v>530.61000200000001</c:v>
                </c:pt>
                <c:pt idx="21146">
                  <c:v>530.25876400000004</c:v>
                </c:pt>
                <c:pt idx="21147">
                  <c:v>530.23289999999997</c:v>
                </c:pt>
                <c:pt idx="21148">
                  <c:v>530.04502200000002</c:v>
                </c:pt>
                <c:pt idx="21149">
                  <c:v>530.17098599999997</c:v>
                </c:pt>
                <c:pt idx="21150">
                  <c:v>530.64929500000005</c:v>
                </c:pt>
                <c:pt idx="21151">
                  <c:v>530.66340700000001</c:v>
                </c:pt>
                <c:pt idx="21152">
                  <c:v>530.67078400000003</c:v>
                </c:pt>
                <c:pt idx="21153">
                  <c:v>530.70451200000002</c:v>
                </c:pt>
                <c:pt idx="21154">
                  <c:v>530.54645700000003</c:v>
                </c:pt>
                <c:pt idx="21155">
                  <c:v>530.94395299999996</c:v>
                </c:pt>
                <c:pt idx="21156">
                  <c:v>530.53247299999998</c:v>
                </c:pt>
                <c:pt idx="21157">
                  <c:v>530.65468299999998</c:v>
                </c:pt>
                <c:pt idx="21158">
                  <c:v>531.05340899999999</c:v>
                </c:pt>
                <c:pt idx="21159">
                  <c:v>530.75883999999996</c:v>
                </c:pt>
                <c:pt idx="21160">
                  <c:v>530.95338200000003</c:v>
                </c:pt>
                <c:pt idx="21161">
                  <c:v>530.84605899999997</c:v>
                </c:pt>
                <c:pt idx="21162">
                  <c:v>530.650397</c:v>
                </c:pt>
                <c:pt idx="21163">
                  <c:v>530.86606200000006</c:v>
                </c:pt>
                <c:pt idx="21164">
                  <c:v>530.64057400000002</c:v>
                </c:pt>
                <c:pt idx="21165">
                  <c:v>530.29179699999997</c:v>
                </c:pt>
                <c:pt idx="21166">
                  <c:v>530.4769</c:v>
                </c:pt>
                <c:pt idx="21167">
                  <c:v>530.54022199999997</c:v>
                </c:pt>
                <c:pt idx="21168">
                  <c:v>530.45905200000004</c:v>
                </c:pt>
                <c:pt idx="21169">
                  <c:v>530.49925299999995</c:v>
                </c:pt>
                <c:pt idx="21170">
                  <c:v>530.91913599999998</c:v>
                </c:pt>
                <c:pt idx="21171">
                  <c:v>530.56854499999997</c:v>
                </c:pt>
                <c:pt idx="21172">
                  <c:v>530.70170800000005</c:v>
                </c:pt>
                <c:pt idx="21173">
                  <c:v>530.71770300000003</c:v>
                </c:pt>
                <c:pt idx="21174">
                  <c:v>530.76585599999999</c:v>
                </c:pt>
                <c:pt idx="21175">
                  <c:v>530.91404199999999</c:v>
                </c:pt>
                <c:pt idx="21176">
                  <c:v>530.85502299999996</c:v>
                </c:pt>
                <c:pt idx="21177">
                  <c:v>531.23458100000005</c:v>
                </c:pt>
                <c:pt idx="21178">
                  <c:v>531.01679300000001</c:v>
                </c:pt>
                <c:pt idx="21179">
                  <c:v>530.60800800000004</c:v>
                </c:pt>
                <c:pt idx="21180">
                  <c:v>531.19427299999995</c:v>
                </c:pt>
                <c:pt idx="21181">
                  <c:v>531.12891400000001</c:v>
                </c:pt>
                <c:pt idx="21182">
                  <c:v>531.23253199999999</c:v>
                </c:pt>
                <c:pt idx="21183">
                  <c:v>531.65217900000005</c:v>
                </c:pt>
                <c:pt idx="21184">
                  <c:v>531.12829899999997</c:v>
                </c:pt>
                <c:pt idx="21185">
                  <c:v>531.56208900000001</c:v>
                </c:pt>
                <c:pt idx="21186">
                  <c:v>531.40169200000003</c:v>
                </c:pt>
                <c:pt idx="21187">
                  <c:v>531.29491700000005</c:v>
                </c:pt>
                <c:pt idx="21188">
                  <c:v>531.78840200000002</c:v>
                </c:pt>
                <c:pt idx="21189">
                  <c:v>531.41641800000002</c:v>
                </c:pt>
                <c:pt idx="21190">
                  <c:v>531.48735399999998</c:v>
                </c:pt>
                <c:pt idx="21191">
                  <c:v>531.63175899999999</c:v>
                </c:pt>
                <c:pt idx="21192">
                  <c:v>531.39443600000004</c:v>
                </c:pt>
                <c:pt idx="21193">
                  <c:v>531.76597600000002</c:v>
                </c:pt>
                <c:pt idx="21194">
                  <c:v>531.51178700000003</c:v>
                </c:pt>
                <c:pt idx="21195">
                  <c:v>531.66348600000003</c:v>
                </c:pt>
                <c:pt idx="21196">
                  <c:v>531.60857099999998</c:v>
                </c:pt>
                <c:pt idx="21197">
                  <c:v>531.43285300000002</c:v>
                </c:pt>
                <c:pt idx="21198">
                  <c:v>531.593613</c:v>
                </c:pt>
                <c:pt idx="21199">
                  <c:v>531.68380999999999</c:v>
                </c:pt>
                <c:pt idx="21200">
                  <c:v>531.78864899999996</c:v>
                </c:pt>
                <c:pt idx="21201">
                  <c:v>531.43507699999998</c:v>
                </c:pt>
                <c:pt idx="21202">
                  <c:v>531.645803</c:v>
                </c:pt>
                <c:pt idx="21203">
                  <c:v>531.891347</c:v>
                </c:pt>
                <c:pt idx="21204">
                  <c:v>531.69907899999998</c:v>
                </c:pt>
                <c:pt idx="21205">
                  <c:v>532.08091300000001</c:v>
                </c:pt>
                <c:pt idx="21206">
                  <c:v>531.69075399999997</c:v>
                </c:pt>
                <c:pt idx="21207">
                  <c:v>531.59663899999998</c:v>
                </c:pt>
                <c:pt idx="21208">
                  <c:v>531.75521700000002</c:v>
                </c:pt>
                <c:pt idx="21209">
                  <c:v>531.87480900000003</c:v>
                </c:pt>
                <c:pt idx="21210">
                  <c:v>531.97966799999995</c:v>
                </c:pt>
                <c:pt idx="21211">
                  <c:v>531.93072299999994</c:v>
                </c:pt>
                <c:pt idx="21212">
                  <c:v>531.65115400000002</c:v>
                </c:pt>
                <c:pt idx="21213">
                  <c:v>532.165167</c:v>
                </c:pt>
                <c:pt idx="21214">
                  <c:v>532.10935700000005</c:v>
                </c:pt>
                <c:pt idx="21215">
                  <c:v>532.05181400000004</c:v>
                </c:pt>
                <c:pt idx="21216">
                  <c:v>532.01544899999999</c:v>
                </c:pt>
                <c:pt idx="21217">
                  <c:v>532.00351000000001</c:v>
                </c:pt>
                <c:pt idx="21218">
                  <c:v>532.35026200000004</c:v>
                </c:pt>
                <c:pt idx="21219">
                  <c:v>532.04900799999996</c:v>
                </c:pt>
                <c:pt idx="21220">
                  <c:v>532.16452400000003</c:v>
                </c:pt>
                <c:pt idx="21221">
                  <c:v>532.40100399999994</c:v>
                </c:pt>
                <c:pt idx="21222">
                  <c:v>532.26872100000003</c:v>
                </c:pt>
                <c:pt idx="21223">
                  <c:v>532.67560900000001</c:v>
                </c:pt>
                <c:pt idx="21224">
                  <c:v>532.20985800000005</c:v>
                </c:pt>
                <c:pt idx="21225">
                  <c:v>532.65789700000005</c:v>
                </c:pt>
                <c:pt idx="21226">
                  <c:v>532.42468099999996</c:v>
                </c:pt>
                <c:pt idx="21227">
                  <c:v>532.20478300000002</c:v>
                </c:pt>
                <c:pt idx="21228">
                  <c:v>532.11323800000002</c:v>
                </c:pt>
                <c:pt idx="21229">
                  <c:v>532.31562299999996</c:v>
                </c:pt>
                <c:pt idx="21230">
                  <c:v>532.54004399999997</c:v>
                </c:pt>
                <c:pt idx="21231">
                  <c:v>532.67851700000006</c:v>
                </c:pt>
                <c:pt idx="21232">
                  <c:v>532.55862100000002</c:v>
                </c:pt>
                <c:pt idx="21233">
                  <c:v>532.92127000000005</c:v>
                </c:pt>
                <c:pt idx="21234">
                  <c:v>532.51475700000003</c:v>
                </c:pt>
                <c:pt idx="21235">
                  <c:v>532.72797100000003</c:v>
                </c:pt>
                <c:pt idx="21236">
                  <c:v>532.64900799999998</c:v>
                </c:pt>
                <c:pt idx="21237">
                  <c:v>532.687816</c:v>
                </c:pt>
                <c:pt idx="21238">
                  <c:v>532.46292200000005</c:v>
                </c:pt>
                <c:pt idx="21239">
                  <c:v>532.27282700000001</c:v>
                </c:pt>
                <c:pt idx="21240">
                  <c:v>532.41442300000006</c:v>
                </c:pt>
                <c:pt idx="21241">
                  <c:v>532.378692</c:v>
                </c:pt>
                <c:pt idx="21242">
                  <c:v>532.74718199999995</c:v>
                </c:pt>
                <c:pt idx="21243">
                  <c:v>532.97824500000002</c:v>
                </c:pt>
                <c:pt idx="21244">
                  <c:v>532.74370499999998</c:v>
                </c:pt>
                <c:pt idx="21245">
                  <c:v>532.95491200000004</c:v>
                </c:pt>
                <c:pt idx="21246">
                  <c:v>532.88122899999996</c:v>
                </c:pt>
                <c:pt idx="21247">
                  <c:v>532.90674000000001</c:v>
                </c:pt>
                <c:pt idx="21248">
                  <c:v>533.14723100000003</c:v>
                </c:pt>
                <c:pt idx="21249">
                  <c:v>532.97110599999996</c:v>
                </c:pt>
                <c:pt idx="21250">
                  <c:v>532.91606999999999</c:v>
                </c:pt>
                <c:pt idx="21251">
                  <c:v>533.51111400000002</c:v>
                </c:pt>
                <c:pt idx="21252">
                  <c:v>533.362392</c:v>
                </c:pt>
                <c:pt idx="21253">
                  <c:v>533.27169600000002</c:v>
                </c:pt>
                <c:pt idx="21254">
                  <c:v>532.94744800000001</c:v>
                </c:pt>
                <c:pt idx="21255">
                  <c:v>533.02861600000006</c:v>
                </c:pt>
                <c:pt idx="21256">
                  <c:v>533.03056400000003</c:v>
                </c:pt>
                <c:pt idx="21257">
                  <c:v>532.85586999999998</c:v>
                </c:pt>
                <c:pt idx="21258">
                  <c:v>532.88417600000002</c:v>
                </c:pt>
                <c:pt idx="21259">
                  <c:v>532.63220799999999</c:v>
                </c:pt>
                <c:pt idx="21260">
                  <c:v>533.15657199999998</c:v>
                </c:pt>
                <c:pt idx="21261">
                  <c:v>533.19734400000004</c:v>
                </c:pt>
                <c:pt idx="21262">
                  <c:v>532.786878</c:v>
                </c:pt>
                <c:pt idx="21263">
                  <c:v>533.04085399999997</c:v>
                </c:pt>
                <c:pt idx="21264">
                  <c:v>533.01198099999999</c:v>
                </c:pt>
                <c:pt idx="21265">
                  <c:v>533.20246899999995</c:v>
                </c:pt>
                <c:pt idx="21266">
                  <c:v>533.32426999999996</c:v>
                </c:pt>
                <c:pt idx="21267">
                  <c:v>533.11726299999998</c:v>
                </c:pt>
                <c:pt idx="21268">
                  <c:v>533.35927500000003</c:v>
                </c:pt>
                <c:pt idx="21269">
                  <c:v>533.28107399999999</c:v>
                </c:pt>
                <c:pt idx="21270">
                  <c:v>533.35991000000001</c:v>
                </c:pt>
                <c:pt idx="21271">
                  <c:v>533.58967199999995</c:v>
                </c:pt>
                <c:pt idx="21272">
                  <c:v>533.32259199999999</c:v>
                </c:pt>
                <c:pt idx="21273">
                  <c:v>533.70370200000002</c:v>
                </c:pt>
                <c:pt idx="21274">
                  <c:v>533.71060199999999</c:v>
                </c:pt>
                <c:pt idx="21275">
                  <c:v>533.71536100000003</c:v>
                </c:pt>
                <c:pt idx="21276">
                  <c:v>533.83135400000003</c:v>
                </c:pt>
                <c:pt idx="21277">
                  <c:v>533.43211199999996</c:v>
                </c:pt>
                <c:pt idx="21278">
                  <c:v>533.56380000000001</c:v>
                </c:pt>
                <c:pt idx="21279">
                  <c:v>533.37152300000002</c:v>
                </c:pt>
                <c:pt idx="21280">
                  <c:v>533.89327600000001</c:v>
                </c:pt>
                <c:pt idx="21281">
                  <c:v>533.90013199999999</c:v>
                </c:pt>
                <c:pt idx="21282">
                  <c:v>533.91877399999998</c:v>
                </c:pt>
                <c:pt idx="21283">
                  <c:v>533.87545</c:v>
                </c:pt>
                <c:pt idx="21284">
                  <c:v>533.91752799999995</c:v>
                </c:pt>
                <c:pt idx="21285">
                  <c:v>533.80237099999999</c:v>
                </c:pt>
                <c:pt idx="21286">
                  <c:v>533.52443100000005</c:v>
                </c:pt>
                <c:pt idx="21287">
                  <c:v>533.73415699999998</c:v>
                </c:pt>
                <c:pt idx="21288">
                  <c:v>534.00904600000001</c:v>
                </c:pt>
                <c:pt idx="21289">
                  <c:v>533.849469</c:v>
                </c:pt>
                <c:pt idx="21290">
                  <c:v>533.96349299999997</c:v>
                </c:pt>
                <c:pt idx="21291">
                  <c:v>534.01711499999999</c:v>
                </c:pt>
                <c:pt idx="21292">
                  <c:v>533.85602500000005</c:v>
                </c:pt>
                <c:pt idx="21293">
                  <c:v>533.937501</c:v>
                </c:pt>
                <c:pt idx="21294">
                  <c:v>533.88624400000003</c:v>
                </c:pt>
                <c:pt idx="21295">
                  <c:v>534.22204099999999</c:v>
                </c:pt>
                <c:pt idx="21296">
                  <c:v>533.94798400000002</c:v>
                </c:pt>
                <c:pt idx="21297">
                  <c:v>533.87914999999998</c:v>
                </c:pt>
                <c:pt idx="21298">
                  <c:v>534.20174099999997</c:v>
                </c:pt>
                <c:pt idx="21299">
                  <c:v>533.95083099999999</c:v>
                </c:pt>
                <c:pt idx="21300">
                  <c:v>534.06095400000004</c:v>
                </c:pt>
                <c:pt idx="21301">
                  <c:v>533.95511199999999</c:v>
                </c:pt>
                <c:pt idx="21302">
                  <c:v>534.249596</c:v>
                </c:pt>
                <c:pt idx="21303">
                  <c:v>534.57720200000006</c:v>
                </c:pt>
                <c:pt idx="21304">
                  <c:v>534.25372500000003</c:v>
                </c:pt>
                <c:pt idx="21305">
                  <c:v>534.38201800000002</c:v>
                </c:pt>
                <c:pt idx="21306">
                  <c:v>534.709835</c:v>
                </c:pt>
                <c:pt idx="21307">
                  <c:v>534.70831299999998</c:v>
                </c:pt>
                <c:pt idx="21308">
                  <c:v>534.62930400000005</c:v>
                </c:pt>
                <c:pt idx="21309">
                  <c:v>534.63495899999998</c:v>
                </c:pt>
                <c:pt idx="21310">
                  <c:v>534.43604400000004</c:v>
                </c:pt>
                <c:pt idx="21311">
                  <c:v>534.83034999999995</c:v>
                </c:pt>
                <c:pt idx="21312">
                  <c:v>534.47867699999995</c:v>
                </c:pt>
                <c:pt idx="21313">
                  <c:v>534.88526400000001</c:v>
                </c:pt>
                <c:pt idx="21314">
                  <c:v>534.60053100000005</c:v>
                </c:pt>
                <c:pt idx="21315">
                  <c:v>534.63383299999998</c:v>
                </c:pt>
                <c:pt idx="21316">
                  <c:v>534.75261799999998</c:v>
                </c:pt>
                <c:pt idx="21317">
                  <c:v>534.54367500000001</c:v>
                </c:pt>
                <c:pt idx="21318">
                  <c:v>534.63581899999997</c:v>
                </c:pt>
                <c:pt idx="21319">
                  <c:v>535.01626699999997</c:v>
                </c:pt>
                <c:pt idx="21320">
                  <c:v>534.722174</c:v>
                </c:pt>
                <c:pt idx="21321">
                  <c:v>535.04432399999996</c:v>
                </c:pt>
                <c:pt idx="21322">
                  <c:v>534.87436600000001</c:v>
                </c:pt>
                <c:pt idx="21323">
                  <c:v>535.03015900000003</c:v>
                </c:pt>
                <c:pt idx="21324">
                  <c:v>534.90712199999996</c:v>
                </c:pt>
                <c:pt idx="21325">
                  <c:v>535.066012</c:v>
                </c:pt>
                <c:pt idx="21326">
                  <c:v>534.95407999999998</c:v>
                </c:pt>
                <c:pt idx="21327">
                  <c:v>535.08360900000002</c:v>
                </c:pt>
                <c:pt idx="21328">
                  <c:v>535.32880699999998</c:v>
                </c:pt>
                <c:pt idx="21329">
                  <c:v>535.08349299999998</c:v>
                </c:pt>
                <c:pt idx="21330">
                  <c:v>535.16690200000005</c:v>
                </c:pt>
                <c:pt idx="21331">
                  <c:v>535.20063900000002</c:v>
                </c:pt>
                <c:pt idx="21332">
                  <c:v>534.80488100000002</c:v>
                </c:pt>
                <c:pt idx="21333">
                  <c:v>534.89266699999996</c:v>
                </c:pt>
                <c:pt idx="21334">
                  <c:v>535.02973599999996</c:v>
                </c:pt>
                <c:pt idx="21335">
                  <c:v>535.12341800000002</c:v>
                </c:pt>
                <c:pt idx="21336">
                  <c:v>535.03230799999994</c:v>
                </c:pt>
                <c:pt idx="21337">
                  <c:v>535.17835700000001</c:v>
                </c:pt>
                <c:pt idx="21338">
                  <c:v>535.844741</c:v>
                </c:pt>
                <c:pt idx="21339">
                  <c:v>535.40998000000002</c:v>
                </c:pt>
                <c:pt idx="21340">
                  <c:v>535.39874399999997</c:v>
                </c:pt>
                <c:pt idx="21341">
                  <c:v>535.61930199999995</c:v>
                </c:pt>
                <c:pt idx="21342">
                  <c:v>535.56478600000003</c:v>
                </c:pt>
                <c:pt idx="21343">
                  <c:v>535.59468900000002</c:v>
                </c:pt>
                <c:pt idx="21344">
                  <c:v>535.60659399999997</c:v>
                </c:pt>
                <c:pt idx="21345">
                  <c:v>535.13915699999995</c:v>
                </c:pt>
                <c:pt idx="21346">
                  <c:v>535.01998200000003</c:v>
                </c:pt>
                <c:pt idx="21347">
                  <c:v>534.68731400000001</c:v>
                </c:pt>
                <c:pt idx="21348">
                  <c:v>535.15929100000005</c:v>
                </c:pt>
                <c:pt idx="21349">
                  <c:v>535.142428</c:v>
                </c:pt>
                <c:pt idx="21350">
                  <c:v>535.199657</c:v>
                </c:pt>
                <c:pt idx="21351">
                  <c:v>535.09646799999996</c:v>
                </c:pt>
                <c:pt idx="21352">
                  <c:v>535.29518599999994</c:v>
                </c:pt>
                <c:pt idx="21353">
                  <c:v>535.53379600000005</c:v>
                </c:pt>
                <c:pt idx="21354">
                  <c:v>535.26021500000002</c:v>
                </c:pt>
                <c:pt idx="21355">
                  <c:v>535.12869999999998</c:v>
                </c:pt>
                <c:pt idx="21356">
                  <c:v>535.49920099999997</c:v>
                </c:pt>
                <c:pt idx="21357">
                  <c:v>535.215326</c:v>
                </c:pt>
                <c:pt idx="21358">
                  <c:v>535.91515900000002</c:v>
                </c:pt>
                <c:pt idx="21359">
                  <c:v>535.34739300000001</c:v>
                </c:pt>
                <c:pt idx="21360">
                  <c:v>535.408727</c:v>
                </c:pt>
                <c:pt idx="21361">
                  <c:v>535.855412</c:v>
                </c:pt>
                <c:pt idx="21362">
                  <c:v>535.84160799999995</c:v>
                </c:pt>
                <c:pt idx="21363">
                  <c:v>536.05944099999999</c:v>
                </c:pt>
                <c:pt idx="21364">
                  <c:v>536.11262599999998</c:v>
                </c:pt>
                <c:pt idx="21365">
                  <c:v>536.04689599999995</c:v>
                </c:pt>
                <c:pt idx="21366">
                  <c:v>536.12957900000004</c:v>
                </c:pt>
                <c:pt idx="21367">
                  <c:v>535.94721600000003</c:v>
                </c:pt>
                <c:pt idx="21368">
                  <c:v>535.90011700000002</c:v>
                </c:pt>
                <c:pt idx="21369">
                  <c:v>535.67395699999997</c:v>
                </c:pt>
                <c:pt idx="21370">
                  <c:v>535.92597699999999</c:v>
                </c:pt>
                <c:pt idx="21371">
                  <c:v>535.90742699999998</c:v>
                </c:pt>
                <c:pt idx="21372">
                  <c:v>536.10403299999996</c:v>
                </c:pt>
                <c:pt idx="21373">
                  <c:v>536.08038999999997</c:v>
                </c:pt>
                <c:pt idx="21374">
                  <c:v>536.20744500000001</c:v>
                </c:pt>
                <c:pt idx="21375">
                  <c:v>535.82143199999996</c:v>
                </c:pt>
                <c:pt idx="21376">
                  <c:v>535.93225800000005</c:v>
                </c:pt>
                <c:pt idx="21377">
                  <c:v>535.97253499999999</c:v>
                </c:pt>
                <c:pt idx="21378">
                  <c:v>536.04109100000005</c:v>
                </c:pt>
                <c:pt idx="21379">
                  <c:v>535.68519400000002</c:v>
                </c:pt>
                <c:pt idx="21380">
                  <c:v>535.95740999999998</c:v>
                </c:pt>
                <c:pt idx="21381">
                  <c:v>536.398777</c:v>
                </c:pt>
                <c:pt idx="21382">
                  <c:v>535.921424</c:v>
                </c:pt>
                <c:pt idx="21383">
                  <c:v>535.97621200000003</c:v>
                </c:pt>
                <c:pt idx="21384">
                  <c:v>536.07869800000003</c:v>
                </c:pt>
                <c:pt idx="21385">
                  <c:v>535.96621600000003</c:v>
                </c:pt>
                <c:pt idx="21386">
                  <c:v>536.48645899999997</c:v>
                </c:pt>
                <c:pt idx="21387">
                  <c:v>536.40691000000004</c:v>
                </c:pt>
                <c:pt idx="21388">
                  <c:v>536.41890999999998</c:v>
                </c:pt>
                <c:pt idx="21389">
                  <c:v>536.619823</c:v>
                </c:pt>
                <c:pt idx="21390">
                  <c:v>536.51066000000003</c:v>
                </c:pt>
                <c:pt idx="21391">
                  <c:v>536.54000900000005</c:v>
                </c:pt>
                <c:pt idx="21392">
                  <c:v>536.56318199999998</c:v>
                </c:pt>
                <c:pt idx="21393">
                  <c:v>536.97265000000004</c:v>
                </c:pt>
                <c:pt idx="21394">
                  <c:v>536.655306</c:v>
                </c:pt>
                <c:pt idx="21395">
                  <c:v>536.51374499999997</c:v>
                </c:pt>
                <c:pt idx="21396">
                  <c:v>536.75135</c:v>
                </c:pt>
                <c:pt idx="21397">
                  <c:v>536.42781400000001</c:v>
                </c:pt>
                <c:pt idx="21398">
                  <c:v>536.48556799999994</c:v>
                </c:pt>
                <c:pt idx="21399">
                  <c:v>536.44345799999996</c:v>
                </c:pt>
                <c:pt idx="21400">
                  <c:v>536.38387799999998</c:v>
                </c:pt>
                <c:pt idx="21401">
                  <c:v>536.60229700000002</c:v>
                </c:pt>
                <c:pt idx="21402">
                  <c:v>536.39990999999998</c:v>
                </c:pt>
                <c:pt idx="21403">
                  <c:v>536.65614400000004</c:v>
                </c:pt>
                <c:pt idx="21404">
                  <c:v>536.50967200000002</c:v>
                </c:pt>
                <c:pt idx="21405">
                  <c:v>536.82359399999996</c:v>
                </c:pt>
                <c:pt idx="21406">
                  <c:v>537.05420100000003</c:v>
                </c:pt>
                <c:pt idx="21407">
                  <c:v>536.99291000000005</c:v>
                </c:pt>
                <c:pt idx="21408">
                  <c:v>537.14080300000001</c:v>
                </c:pt>
                <c:pt idx="21409">
                  <c:v>536.70856700000002</c:v>
                </c:pt>
                <c:pt idx="21410">
                  <c:v>536.979962</c:v>
                </c:pt>
                <c:pt idx="21411">
                  <c:v>537.18888600000002</c:v>
                </c:pt>
                <c:pt idx="21412">
                  <c:v>537.01395600000001</c:v>
                </c:pt>
                <c:pt idx="21413">
                  <c:v>536.92478600000004</c:v>
                </c:pt>
                <c:pt idx="21414">
                  <c:v>537.16893500000003</c:v>
                </c:pt>
                <c:pt idx="21415">
                  <c:v>537.01878099999999</c:v>
                </c:pt>
                <c:pt idx="21416">
                  <c:v>537.01668700000005</c:v>
                </c:pt>
                <c:pt idx="21417">
                  <c:v>536.79501700000003</c:v>
                </c:pt>
                <c:pt idx="21418">
                  <c:v>537.19176400000003</c:v>
                </c:pt>
                <c:pt idx="21419">
                  <c:v>537.13034600000003</c:v>
                </c:pt>
                <c:pt idx="21420">
                  <c:v>536.78387899999996</c:v>
                </c:pt>
                <c:pt idx="21421">
                  <c:v>537.02253399999995</c:v>
                </c:pt>
                <c:pt idx="21422">
                  <c:v>537.18522700000005</c:v>
                </c:pt>
                <c:pt idx="21423">
                  <c:v>537.23189000000002</c:v>
                </c:pt>
                <c:pt idx="21424">
                  <c:v>537.22581100000002</c:v>
                </c:pt>
                <c:pt idx="21425">
                  <c:v>537.15663700000005</c:v>
                </c:pt>
                <c:pt idx="21426">
                  <c:v>537.32033100000001</c:v>
                </c:pt>
                <c:pt idx="21427">
                  <c:v>537.33155499999998</c:v>
                </c:pt>
                <c:pt idx="21428">
                  <c:v>537.754637</c:v>
                </c:pt>
                <c:pt idx="21429">
                  <c:v>537.44629999999995</c:v>
                </c:pt>
                <c:pt idx="21430">
                  <c:v>537.13314500000001</c:v>
                </c:pt>
                <c:pt idx="21431">
                  <c:v>537.39968399999998</c:v>
                </c:pt>
                <c:pt idx="21432">
                  <c:v>537.36256500000002</c:v>
                </c:pt>
                <c:pt idx="21433">
                  <c:v>537.703619</c:v>
                </c:pt>
                <c:pt idx="21434">
                  <c:v>537.74984900000004</c:v>
                </c:pt>
                <c:pt idx="21435">
                  <c:v>537.43597399999999</c:v>
                </c:pt>
                <c:pt idx="21436">
                  <c:v>537.88212799999997</c:v>
                </c:pt>
                <c:pt idx="21437">
                  <c:v>537.34999200000004</c:v>
                </c:pt>
                <c:pt idx="21438">
                  <c:v>538.14470200000005</c:v>
                </c:pt>
                <c:pt idx="21439">
                  <c:v>537.67349899999999</c:v>
                </c:pt>
                <c:pt idx="21440">
                  <c:v>537.66406300000006</c:v>
                </c:pt>
                <c:pt idx="21441">
                  <c:v>537.93717000000004</c:v>
                </c:pt>
                <c:pt idx="21442">
                  <c:v>537.67116199999998</c:v>
                </c:pt>
                <c:pt idx="21443">
                  <c:v>537.91983400000004</c:v>
                </c:pt>
                <c:pt idx="21444">
                  <c:v>537.74406299999998</c:v>
                </c:pt>
                <c:pt idx="21445">
                  <c:v>537.62370499999997</c:v>
                </c:pt>
                <c:pt idx="21446">
                  <c:v>537.77582099999995</c:v>
                </c:pt>
                <c:pt idx="21447">
                  <c:v>537.84144800000001</c:v>
                </c:pt>
                <c:pt idx="21448">
                  <c:v>537.99273300000004</c:v>
                </c:pt>
                <c:pt idx="21449">
                  <c:v>538.04088300000001</c:v>
                </c:pt>
                <c:pt idx="21450">
                  <c:v>537.90732000000003</c:v>
                </c:pt>
                <c:pt idx="21451">
                  <c:v>538.027647</c:v>
                </c:pt>
                <c:pt idx="21452">
                  <c:v>538.23870999999997</c:v>
                </c:pt>
                <c:pt idx="21453">
                  <c:v>538.33846700000004</c:v>
                </c:pt>
                <c:pt idx="21454">
                  <c:v>537.95649100000003</c:v>
                </c:pt>
                <c:pt idx="21455">
                  <c:v>537.70451800000001</c:v>
                </c:pt>
                <c:pt idx="21456">
                  <c:v>537.893643</c:v>
                </c:pt>
                <c:pt idx="21457">
                  <c:v>538.08628199999998</c:v>
                </c:pt>
                <c:pt idx="21458">
                  <c:v>538.43449799999996</c:v>
                </c:pt>
                <c:pt idx="21459">
                  <c:v>538.30861900000002</c:v>
                </c:pt>
                <c:pt idx="21460">
                  <c:v>538.25930500000004</c:v>
                </c:pt>
                <c:pt idx="21461">
                  <c:v>538.35171800000001</c:v>
                </c:pt>
                <c:pt idx="21462">
                  <c:v>538.03924500000005</c:v>
                </c:pt>
                <c:pt idx="21463">
                  <c:v>538.08425599999998</c:v>
                </c:pt>
                <c:pt idx="21464">
                  <c:v>537.83340099999998</c:v>
                </c:pt>
                <c:pt idx="21465">
                  <c:v>538.16404799999998</c:v>
                </c:pt>
                <c:pt idx="21466">
                  <c:v>538.724245</c:v>
                </c:pt>
                <c:pt idx="21467">
                  <c:v>538.27886599999999</c:v>
                </c:pt>
                <c:pt idx="21468">
                  <c:v>538.34935700000005</c:v>
                </c:pt>
                <c:pt idx="21469">
                  <c:v>538.66212900000005</c:v>
                </c:pt>
                <c:pt idx="21470">
                  <c:v>538.09095300000001</c:v>
                </c:pt>
                <c:pt idx="21471">
                  <c:v>538.30748800000003</c:v>
                </c:pt>
                <c:pt idx="21472">
                  <c:v>538.25663299999997</c:v>
                </c:pt>
                <c:pt idx="21473">
                  <c:v>538.28250600000001</c:v>
                </c:pt>
                <c:pt idx="21474">
                  <c:v>538.27937999999995</c:v>
                </c:pt>
                <c:pt idx="21475">
                  <c:v>538.35470999999995</c:v>
                </c:pt>
                <c:pt idx="21476">
                  <c:v>538.477846</c:v>
                </c:pt>
                <c:pt idx="21477">
                  <c:v>538.32717400000001</c:v>
                </c:pt>
                <c:pt idx="21478">
                  <c:v>538.759726</c:v>
                </c:pt>
                <c:pt idx="21479">
                  <c:v>538.61404700000003</c:v>
                </c:pt>
                <c:pt idx="21480">
                  <c:v>538.77686100000005</c:v>
                </c:pt>
                <c:pt idx="21481">
                  <c:v>538.88656100000003</c:v>
                </c:pt>
                <c:pt idx="21482">
                  <c:v>538.641707</c:v>
                </c:pt>
                <c:pt idx="21483">
                  <c:v>538.637654</c:v>
                </c:pt>
                <c:pt idx="21484">
                  <c:v>538.92359399999998</c:v>
                </c:pt>
                <c:pt idx="21485">
                  <c:v>539.01903400000003</c:v>
                </c:pt>
                <c:pt idx="21486">
                  <c:v>539.09258299999999</c:v>
                </c:pt>
                <c:pt idx="21487">
                  <c:v>538.67953799999998</c:v>
                </c:pt>
                <c:pt idx="21488">
                  <c:v>539.04819999999995</c:v>
                </c:pt>
                <c:pt idx="21489">
                  <c:v>539.02633400000002</c:v>
                </c:pt>
                <c:pt idx="21490">
                  <c:v>538.90097700000001</c:v>
                </c:pt>
                <c:pt idx="21491">
                  <c:v>539.37436700000001</c:v>
                </c:pt>
                <c:pt idx="21492">
                  <c:v>538.69757800000002</c:v>
                </c:pt>
                <c:pt idx="21493">
                  <c:v>539.03712499999995</c:v>
                </c:pt>
                <c:pt idx="21494">
                  <c:v>539.106897</c:v>
                </c:pt>
                <c:pt idx="21495">
                  <c:v>538.99890500000004</c:v>
                </c:pt>
                <c:pt idx="21496">
                  <c:v>539.44169499999998</c:v>
                </c:pt>
                <c:pt idx="21497">
                  <c:v>539.29614300000003</c:v>
                </c:pt>
                <c:pt idx="21498">
                  <c:v>539.56333500000005</c:v>
                </c:pt>
                <c:pt idx="21499">
                  <c:v>539.29396899999995</c:v>
                </c:pt>
                <c:pt idx="21500">
                  <c:v>539.49179700000002</c:v>
                </c:pt>
                <c:pt idx="21501">
                  <c:v>539.40414799999996</c:v>
                </c:pt>
                <c:pt idx="21502">
                  <c:v>539.272741</c:v>
                </c:pt>
                <c:pt idx="21503">
                  <c:v>539.27340600000002</c:v>
                </c:pt>
                <c:pt idx="21504">
                  <c:v>539.30766900000003</c:v>
                </c:pt>
                <c:pt idx="21505">
                  <c:v>539.30063500000006</c:v>
                </c:pt>
                <c:pt idx="21506">
                  <c:v>539.65419899999995</c:v>
                </c:pt>
                <c:pt idx="21507">
                  <c:v>539.58763899999997</c:v>
                </c:pt>
                <c:pt idx="21508">
                  <c:v>539.40501600000005</c:v>
                </c:pt>
                <c:pt idx="21509">
                  <c:v>539.431333</c:v>
                </c:pt>
                <c:pt idx="21510">
                  <c:v>539.29764299999999</c:v>
                </c:pt>
                <c:pt idx="21511">
                  <c:v>539.69513700000005</c:v>
                </c:pt>
                <c:pt idx="21512">
                  <c:v>539.60372400000006</c:v>
                </c:pt>
                <c:pt idx="21513">
                  <c:v>539.836589</c:v>
                </c:pt>
                <c:pt idx="21514">
                  <c:v>539.68167100000005</c:v>
                </c:pt>
                <c:pt idx="21515">
                  <c:v>539.58513400000004</c:v>
                </c:pt>
                <c:pt idx="21516">
                  <c:v>539.72633900000005</c:v>
                </c:pt>
                <c:pt idx="21517">
                  <c:v>539.72874300000001</c:v>
                </c:pt>
                <c:pt idx="21518">
                  <c:v>539.98556900000005</c:v>
                </c:pt>
                <c:pt idx="21519">
                  <c:v>539.71157200000005</c:v>
                </c:pt>
                <c:pt idx="21520">
                  <c:v>539.51536299999998</c:v>
                </c:pt>
                <c:pt idx="21521">
                  <c:v>539.83845799999995</c:v>
                </c:pt>
                <c:pt idx="21522">
                  <c:v>539.46739000000002</c:v>
                </c:pt>
                <c:pt idx="21523">
                  <c:v>539.73888599999998</c:v>
                </c:pt>
                <c:pt idx="21524">
                  <c:v>539.83228399999996</c:v>
                </c:pt>
                <c:pt idx="21525">
                  <c:v>539.58304999999996</c:v>
                </c:pt>
                <c:pt idx="21526">
                  <c:v>539.66587500000003</c:v>
                </c:pt>
                <c:pt idx="21527">
                  <c:v>539.95259499999997</c:v>
                </c:pt>
                <c:pt idx="21528">
                  <c:v>540.03826300000003</c:v>
                </c:pt>
                <c:pt idx="21529">
                  <c:v>539.98438499999997</c:v>
                </c:pt>
                <c:pt idx="21530">
                  <c:v>539.98332900000003</c:v>
                </c:pt>
                <c:pt idx="21531">
                  <c:v>540.11740399999996</c:v>
                </c:pt>
                <c:pt idx="21532">
                  <c:v>540.06583699999999</c:v>
                </c:pt>
                <c:pt idx="21533">
                  <c:v>539.82196999999996</c:v>
                </c:pt>
                <c:pt idx="21534">
                  <c:v>540.03237200000001</c:v>
                </c:pt>
                <c:pt idx="21535">
                  <c:v>539.78976799999998</c:v>
                </c:pt>
                <c:pt idx="21536">
                  <c:v>540.10858499999995</c:v>
                </c:pt>
                <c:pt idx="21537">
                  <c:v>539.928809</c:v>
                </c:pt>
                <c:pt idx="21538">
                  <c:v>539.99673900000005</c:v>
                </c:pt>
                <c:pt idx="21539">
                  <c:v>539.81978700000002</c:v>
                </c:pt>
                <c:pt idx="21540">
                  <c:v>540.09844799999996</c:v>
                </c:pt>
                <c:pt idx="21541">
                  <c:v>540.61858500000005</c:v>
                </c:pt>
                <c:pt idx="21542">
                  <c:v>540.43433400000004</c:v>
                </c:pt>
                <c:pt idx="21543">
                  <c:v>540.20665599999995</c:v>
                </c:pt>
                <c:pt idx="21544">
                  <c:v>540.30954099999997</c:v>
                </c:pt>
                <c:pt idx="21545">
                  <c:v>539.97878200000002</c:v>
                </c:pt>
                <c:pt idx="21546">
                  <c:v>540.26403400000004</c:v>
                </c:pt>
                <c:pt idx="21547">
                  <c:v>540.14974500000005</c:v>
                </c:pt>
                <c:pt idx="21548">
                  <c:v>540.37053600000002</c:v>
                </c:pt>
                <c:pt idx="21549">
                  <c:v>540.31494599999996</c:v>
                </c:pt>
                <c:pt idx="21550">
                  <c:v>540.18711199999996</c:v>
                </c:pt>
                <c:pt idx="21551">
                  <c:v>540.04481099999998</c:v>
                </c:pt>
                <c:pt idx="21552">
                  <c:v>540.39267099999995</c:v>
                </c:pt>
                <c:pt idx="21553">
                  <c:v>540.36983599999996</c:v>
                </c:pt>
                <c:pt idx="21554">
                  <c:v>540.73226299999999</c:v>
                </c:pt>
                <c:pt idx="21555">
                  <c:v>540.53430400000002</c:v>
                </c:pt>
                <c:pt idx="21556">
                  <c:v>540.95289600000001</c:v>
                </c:pt>
                <c:pt idx="21557">
                  <c:v>540.33858499999997</c:v>
                </c:pt>
                <c:pt idx="21558">
                  <c:v>540.83527400000003</c:v>
                </c:pt>
                <c:pt idx="21559">
                  <c:v>540.64998600000001</c:v>
                </c:pt>
                <c:pt idx="21560">
                  <c:v>540.76068799999996</c:v>
                </c:pt>
                <c:pt idx="21561">
                  <c:v>540.75384599999995</c:v>
                </c:pt>
                <c:pt idx="21562">
                  <c:v>540.57657700000004</c:v>
                </c:pt>
                <c:pt idx="21563">
                  <c:v>540.81325300000003</c:v>
                </c:pt>
                <c:pt idx="21564">
                  <c:v>540.86102200000005</c:v>
                </c:pt>
                <c:pt idx="21565">
                  <c:v>541.06998499999997</c:v>
                </c:pt>
                <c:pt idx="21566">
                  <c:v>540.99057900000003</c:v>
                </c:pt>
                <c:pt idx="21567">
                  <c:v>540.92019200000004</c:v>
                </c:pt>
                <c:pt idx="21568">
                  <c:v>541.02707899999996</c:v>
                </c:pt>
                <c:pt idx="21569">
                  <c:v>540.79327899999998</c:v>
                </c:pt>
                <c:pt idx="21570">
                  <c:v>540.677774</c:v>
                </c:pt>
                <c:pt idx="21571">
                  <c:v>541.02810099999999</c:v>
                </c:pt>
                <c:pt idx="21572">
                  <c:v>540.79580399999998</c:v>
                </c:pt>
                <c:pt idx="21573">
                  <c:v>541.038589</c:v>
                </c:pt>
                <c:pt idx="21574">
                  <c:v>541.11454300000003</c:v>
                </c:pt>
                <c:pt idx="21575">
                  <c:v>541.11725899999999</c:v>
                </c:pt>
                <c:pt idx="21576">
                  <c:v>540.90991199999996</c:v>
                </c:pt>
                <c:pt idx="21577">
                  <c:v>540.89647600000001</c:v>
                </c:pt>
                <c:pt idx="21578">
                  <c:v>541.29978500000004</c:v>
                </c:pt>
                <c:pt idx="21579">
                  <c:v>541.14778699999999</c:v>
                </c:pt>
                <c:pt idx="21580">
                  <c:v>541.11534800000004</c:v>
                </c:pt>
                <c:pt idx="21581">
                  <c:v>541.58635300000003</c:v>
                </c:pt>
                <c:pt idx="21582">
                  <c:v>541.26809400000002</c:v>
                </c:pt>
                <c:pt idx="21583">
                  <c:v>541.14943900000003</c:v>
                </c:pt>
                <c:pt idx="21584">
                  <c:v>541.585103</c:v>
                </c:pt>
                <c:pt idx="21585">
                  <c:v>541.14006800000004</c:v>
                </c:pt>
                <c:pt idx="21586">
                  <c:v>541.60664499999996</c:v>
                </c:pt>
                <c:pt idx="21587">
                  <c:v>541.24012600000003</c:v>
                </c:pt>
                <c:pt idx="21588">
                  <c:v>541.45240699999999</c:v>
                </c:pt>
                <c:pt idx="21589">
                  <c:v>541.41649099999995</c:v>
                </c:pt>
                <c:pt idx="21590">
                  <c:v>541.02200500000004</c:v>
                </c:pt>
                <c:pt idx="21591">
                  <c:v>541.35906</c:v>
                </c:pt>
                <c:pt idx="21592">
                  <c:v>541.39052400000003</c:v>
                </c:pt>
                <c:pt idx="21593">
                  <c:v>541.56813299999999</c:v>
                </c:pt>
                <c:pt idx="21594">
                  <c:v>541.88962500000002</c:v>
                </c:pt>
                <c:pt idx="21595">
                  <c:v>541.65480600000001</c:v>
                </c:pt>
                <c:pt idx="21596">
                  <c:v>542.10705299999995</c:v>
                </c:pt>
                <c:pt idx="21597">
                  <c:v>541.64478199999996</c:v>
                </c:pt>
                <c:pt idx="21598">
                  <c:v>541.74385800000005</c:v>
                </c:pt>
                <c:pt idx="21599">
                  <c:v>541.65044599999999</c:v>
                </c:pt>
                <c:pt idx="21600">
                  <c:v>541.57363699999996</c:v>
                </c:pt>
                <c:pt idx="21601">
                  <c:v>541.98429599999997</c:v>
                </c:pt>
                <c:pt idx="21602">
                  <c:v>541.88307799999995</c:v>
                </c:pt>
                <c:pt idx="21603">
                  <c:v>542.06093999999996</c:v>
                </c:pt>
                <c:pt idx="21604">
                  <c:v>542.05746099999999</c:v>
                </c:pt>
                <c:pt idx="21605">
                  <c:v>541.98115700000005</c:v>
                </c:pt>
                <c:pt idx="21606">
                  <c:v>542.04509800000005</c:v>
                </c:pt>
                <c:pt idx="21607">
                  <c:v>541.95385199999998</c:v>
                </c:pt>
                <c:pt idx="21608">
                  <c:v>541.95056499999998</c:v>
                </c:pt>
                <c:pt idx="21609">
                  <c:v>542.50339299999996</c:v>
                </c:pt>
                <c:pt idx="21610">
                  <c:v>542.08231499999999</c:v>
                </c:pt>
                <c:pt idx="21611">
                  <c:v>542.28333499999997</c:v>
                </c:pt>
                <c:pt idx="21612">
                  <c:v>542.33059700000001</c:v>
                </c:pt>
                <c:pt idx="21613">
                  <c:v>542.17690900000002</c:v>
                </c:pt>
                <c:pt idx="21614">
                  <c:v>542.17418799999996</c:v>
                </c:pt>
                <c:pt idx="21615">
                  <c:v>541.923543</c:v>
                </c:pt>
                <c:pt idx="21616">
                  <c:v>542.18160599999999</c:v>
                </c:pt>
                <c:pt idx="21617">
                  <c:v>541.85392100000001</c:v>
                </c:pt>
                <c:pt idx="21618">
                  <c:v>541.96424999999999</c:v>
                </c:pt>
                <c:pt idx="21619">
                  <c:v>541.89622899999995</c:v>
                </c:pt>
                <c:pt idx="21620">
                  <c:v>542.26228800000001</c:v>
                </c:pt>
                <c:pt idx="21621">
                  <c:v>542.09476700000005</c:v>
                </c:pt>
                <c:pt idx="21622">
                  <c:v>542.57712400000003</c:v>
                </c:pt>
                <c:pt idx="21623">
                  <c:v>542.50785800000006</c:v>
                </c:pt>
                <c:pt idx="21624">
                  <c:v>542.49786500000005</c:v>
                </c:pt>
                <c:pt idx="21625">
                  <c:v>542.00741300000004</c:v>
                </c:pt>
                <c:pt idx="21626">
                  <c:v>542.64082499999995</c:v>
                </c:pt>
                <c:pt idx="21627">
                  <c:v>542.49851699999999</c:v>
                </c:pt>
                <c:pt idx="21628">
                  <c:v>542.24050499999998</c:v>
                </c:pt>
                <c:pt idx="21629">
                  <c:v>542.32422899999995</c:v>
                </c:pt>
                <c:pt idx="21630">
                  <c:v>542.09729700000003</c:v>
                </c:pt>
                <c:pt idx="21631">
                  <c:v>542.36041699999998</c:v>
                </c:pt>
                <c:pt idx="21632">
                  <c:v>542.54022399999997</c:v>
                </c:pt>
                <c:pt idx="21633">
                  <c:v>542.56261600000005</c:v>
                </c:pt>
                <c:pt idx="21634">
                  <c:v>543.02776100000005</c:v>
                </c:pt>
                <c:pt idx="21635">
                  <c:v>543.01792499999999</c:v>
                </c:pt>
                <c:pt idx="21636">
                  <c:v>543.11442899999997</c:v>
                </c:pt>
                <c:pt idx="21637">
                  <c:v>543.037375</c:v>
                </c:pt>
                <c:pt idx="21638">
                  <c:v>542.57640500000002</c:v>
                </c:pt>
                <c:pt idx="21639">
                  <c:v>542.81393700000001</c:v>
                </c:pt>
                <c:pt idx="21640">
                  <c:v>542.713661</c:v>
                </c:pt>
                <c:pt idx="21641">
                  <c:v>543.05672500000003</c:v>
                </c:pt>
                <c:pt idx="21642">
                  <c:v>542.82494699999995</c:v>
                </c:pt>
                <c:pt idx="21643">
                  <c:v>542.47350100000006</c:v>
                </c:pt>
                <c:pt idx="21644">
                  <c:v>542.74962100000005</c:v>
                </c:pt>
                <c:pt idx="21645">
                  <c:v>542.97239300000001</c:v>
                </c:pt>
                <c:pt idx="21646">
                  <c:v>543.07993599999998</c:v>
                </c:pt>
                <c:pt idx="21647">
                  <c:v>542.80914800000005</c:v>
                </c:pt>
                <c:pt idx="21648">
                  <c:v>543.21026300000005</c:v>
                </c:pt>
                <c:pt idx="21649">
                  <c:v>542.92434400000002</c:v>
                </c:pt>
                <c:pt idx="21650">
                  <c:v>542.68775400000004</c:v>
                </c:pt>
                <c:pt idx="21651">
                  <c:v>542.95835199999999</c:v>
                </c:pt>
                <c:pt idx="21652">
                  <c:v>543.12861799999996</c:v>
                </c:pt>
                <c:pt idx="21653">
                  <c:v>543.14485100000002</c:v>
                </c:pt>
                <c:pt idx="21654">
                  <c:v>542.94372999999996</c:v>
                </c:pt>
                <c:pt idx="21655">
                  <c:v>542.71988999999996</c:v>
                </c:pt>
                <c:pt idx="21656">
                  <c:v>542.92978600000004</c:v>
                </c:pt>
                <c:pt idx="21657">
                  <c:v>543.03132100000005</c:v>
                </c:pt>
                <c:pt idx="21658">
                  <c:v>543.03457100000003</c:v>
                </c:pt>
                <c:pt idx="21659">
                  <c:v>543.28139499999997</c:v>
                </c:pt>
                <c:pt idx="21660">
                  <c:v>543.18003299999998</c:v>
                </c:pt>
                <c:pt idx="21661">
                  <c:v>543.41376400000001</c:v>
                </c:pt>
                <c:pt idx="21662">
                  <c:v>543.55514700000003</c:v>
                </c:pt>
                <c:pt idx="21663">
                  <c:v>543.21316200000001</c:v>
                </c:pt>
                <c:pt idx="21664">
                  <c:v>543.425929</c:v>
                </c:pt>
                <c:pt idx="21665">
                  <c:v>543.13284799999997</c:v>
                </c:pt>
                <c:pt idx="21666">
                  <c:v>543.28783799999997</c:v>
                </c:pt>
                <c:pt idx="21667">
                  <c:v>543.16094799999996</c:v>
                </c:pt>
                <c:pt idx="21668">
                  <c:v>543.12285799999995</c:v>
                </c:pt>
                <c:pt idx="21669">
                  <c:v>543.74495000000002</c:v>
                </c:pt>
                <c:pt idx="21670">
                  <c:v>543.11529299999995</c:v>
                </c:pt>
                <c:pt idx="21671">
                  <c:v>543.49365399999999</c:v>
                </c:pt>
                <c:pt idx="21672">
                  <c:v>543.45497</c:v>
                </c:pt>
                <c:pt idx="21673">
                  <c:v>543.28678300000001</c:v>
                </c:pt>
                <c:pt idx="21674">
                  <c:v>543.55823599999997</c:v>
                </c:pt>
                <c:pt idx="21675">
                  <c:v>543.39203499999996</c:v>
                </c:pt>
                <c:pt idx="21676">
                  <c:v>543.79417000000001</c:v>
                </c:pt>
                <c:pt idx="21677">
                  <c:v>543.63776499999994</c:v>
                </c:pt>
                <c:pt idx="21678">
                  <c:v>543.58005600000001</c:v>
                </c:pt>
                <c:pt idx="21679">
                  <c:v>543.52209700000003</c:v>
                </c:pt>
                <c:pt idx="21680">
                  <c:v>543.15326300000004</c:v>
                </c:pt>
                <c:pt idx="21681">
                  <c:v>543.504501</c:v>
                </c:pt>
                <c:pt idx="21682">
                  <c:v>543.42834800000003</c:v>
                </c:pt>
                <c:pt idx="21683">
                  <c:v>543.37691500000005</c:v>
                </c:pt>
                <c:pt idx="21684">
                  <c:v>543.46414700000003</c:v>
                </c:pt>
                <c:pt idx="21685">
                  <c:v>543.42510400000003</c:v>
                </c:pt>
                <c:pt idx="21686">
                  <c:v>543.73902099999998</c:v>
                </c:pt>
                <c:pt idx="21687">
                  <c:v>543.46902699999998</c:v>
                </c:pt>
                <c:pt idx="21688">
                  <c:v>543.59977800000001</c:v>
                </c:pt>
                <c:pt idx="21689">
                  <c:v>544.07515000000001</c:v>
                </c:pt>
                <c:pt idx="21690">
                  <c:v>543.55636400000003</c:v>
                </c:pt>
                <c:pt idx="21691">
                  <c:v>543.65941899999996</c:v>
                </c:pt>
                <c:pt idx="21692">
                  <c:v>543.38682300000005</c:v>
                </c:pt>
                <c:pt idx="21693">
                  <c:v>543.52969299999995</c:v>
                </c:pt>
                <c:pt idx="21694">
                  <c:v>543.96883600000001</c:v>
                </c:pt>
                <c:pt idx="21695">
                  <c:v>543.65722100000005</c:v>
                </c:pt>
                <c:pt idx="21696">
                  <c:v>543.97823500000004</c:v>
                </c:pt>
                <c:pt idx="21697">
                  <c:v>543.78520100000003</c:v>
                </c:pt>
                <c:pt idx="21698">
                  <c:v>544.06562899999994</c:v>
                </c:pt>
                <c:pt idx="21699">
                  <c:v>544.40765299999998</c:v>
                </c:pt>
                <c:pt idx="21700">
                  <c:v>544.13236600000005</c:v>
                </c:pt>
                <c:pt idx="21701">
                  <c:v>544.15856699999995</c:v>
                </c:pt>
                <c:pt idx="21702">
                  <c:v>544.19604700000002</c:v>
                </c:pt>
                <c:pt idx="21703">
                  <c:v>544.137833</c:v>
                </c:pt>
                <c:pt idx="21704">
                  <c:v>544.41239900000005</c:v>
                </c:pt>
                <c:pt idx="21705">
                  <c:v>544.090735</c:v>
                </c:pt>
                <c:pt idx="21706">
                  <c:v>544.23373500000002</c:v>
                </c:pt>
                <c:pt idx="21707">
                  <c:v>544.31883200000004</c:v>
                </c:pt>
                <c:pt idx="21708">
                  <c:v>544.22804599999995</c:v>
                </c:pt>
                <c:pt idx="21709">
                  <c:v>544.46656800000005</c:v>
                </c:pt>
                <c:pt idx="21710">
                  <c:v>544.17141300000003</c:v>
                </c:pt>
                <c:pt idx="21711">
                  <c:v>544.29188099999999</c:v>
                </c:pt>
                <c:pt idx="21712">
                  <c:v>544.44846399999994</c:v>
                </c:pt>
                <c:pt idx="21713">
                  <c:v>544.15920000000006</c:v>
                </c:pt>
                <c:pt idx="21714">
                  <c:v>544.55105700000001</c:v>
                </c:pt>
                <c:pt idx="21715">
                  <c:v>544.30891999999994</c:v>
                </c:pt>
                <c:pt idx="21716">
                  <c:v>544.63896699999998</c:v>
                </c:pt>
                <c:pt idx="21717">
                  <c:v>544.626127</c:v>
                </c:pt>
                <c:pt idx="21718">
                  <c:v>544.67410800000005</c:v>
                </c:pt>
                <c:pt idx="21719">
                  <c:v>544.57320600000003</c:v>
                </c:pt>
                <c:pt idx="21720">
                  <c:v>544.89802499999996</c:v>
                </c:pt>
                <c:pt idx="21721">
                  <c:v>545.18618700000002</c:v>
                </c:pt>
                <c:pt idx="21722">
                  <c:v>544.75398099999995</c:v>
                </c:pt>
                <c:pt idx="21723">
                  <c:v>545.03189199999997</c:v>
                </c:pt>
                <c:pt idx="21724">
                  <c:v>544.94736399999999</c:v>
                </c:pt>
                <c:pt idx="21725">
                  <c:v>544.94522800000004</c:v>
                </c:pt>
                <c:pt idx="21726">
                  <c:v>544.97066299999994</c:v>
                </c:pt>
                <c:pt idx="21727">
                  <c:v>545.06679799999995</c:v>
                </c:pt>
                <c:pt idx="21728">
                  <c:v>544.90692899999999</c:v>
                </c:pt>
                <c:pt idx="21729">
                  <c:v>545.15301399999998</c:v>
                </c:pt>
                <c:pt idx="21730">
                  <c:v>545.17714799999999</c:v>
                </c:pt>
                <c:pt idx="21731">
                  <c:v>545.24219100000005</c:v>
                </c:pt>
                <c:pt idx="21732">
                  <c:v>544.96023000000002</c:v>
                </c:pt>
                <c:pt idx="21733">
                  <c:v>544.99896100000001</c:v>
                </c:pt>
                <c:pt idx="21734">
                  <c:v>545.32872399999997</c:v>
                </c:pt>
                <c:pt idx="21735">
                  <c:v>545.07389599999999</c:v>
                </c:pt>
                <c:pt idx="21736">
                  <c:v>544.87203399999999</c:v>
                </c:pt>
                <c:pt idx="21737">
                  <c:v>544.79191900000001</c:v>
                </c:pt>
                <c:pt idx="21738">
                  <c:v>544.98801000000003</c:v>
                </c:pt>
                <c:pt idx="21739">
                  <c:v>545.19482100000005</c:v>
                </c:pt>
                <c:pt idx="21740">
                  <c:v>545.456594</c:v>
                </c:pt>
                <c:pt idx="21741">
                  <c:v>545.43368799999996</c:v>
                </c:pt>
                <c:pt idx="21742">
                  <c:v>545.500315</c:v>
                </c:pt>
                <c:pt idx="21743">
                  <c:v>545.11994300000003</c:v>
                </c:pt>
                <c:pt idx="21744">
                  <c:v>545.56209100000001</c:v>
                </c:pt>
                <c:pt idx="21745">
                  <c:v>545.38882000000001</c:v>
                </c:pt>
                <c:pt idx="21746">
                  <c:v>545.73807499999998</c:v>
                </c:pt>
                <c:pt idx="21747">
                  <c:v>545.83797900000002</c:v>
                </c:pt>
                <c:pt idx="21748">
                  <c:v>545.49295199999995</c:v>
                </c:pt>
                <c:pt idx="21749">
                  <c:v>545.20646799999997</c:v>
                </c:pt>
                <c:pt idx="21750">
                  <c:v>545.18355899999995</c:v>
                </c:pt>
                <c:pt idx="21751">
                  <c:v>545.269406</c:v>
                </c:pt>
                <c:pt idx="21752">
                  <c:v>545.52645199999995</c:v>
                </c:pt>
                <c:pt idx="21753">
                  <c:v>545.095189</c:v>
                </c:pt>
                <c:pt idx="21754">
                  <c:v>545.21751300000005</c:v>
                </c:pt>
                <c:pt idx="21755">
                  <c:v>545.31415800000002</c:v>
                </c:pt>
                <c:pt idx="21756">
                  <c:v>545.270083</c:v>
                </c:pt>
                <c:pt idx="21757">
                  <c:v>545.168228</c:v>
                </c:pt>
                <c:pt idx="21758">
                  <c:v>545.339923</c:v>
                </c:pt>
                <c:pt idx="21759">
                  <c:v>545.719694</c:v>
                </c:pt>
                <c:pt idx="21760">
                  <c:v>545.65094699999997</c:v>
                </c:pt>
                <c:pt idx="21761">
                  <c:v>545.845327</c:v>
                </c:pt>
                <c:pt idx="21762">
                  <c:v>545.959022</c:v>
                </c:pt>
                <c:pt idx="21763">
                  <c:v>545.83256800000004</c:v>
                </c:pt>
                <c:pt idx="21764">
                  <c:v>546.16778199999999</c:v>
                </c:pt>
                <c:pt idx="21765">
                  <c:v>545.89750300000003</c:v>
                </c:pt>
                <c:pt idx="21766">
                  <c:v>546.04982600000005</c:v>
                </c:pt>
                <c:pt idx="21767">
                  <c:v>546.00655600000005</c:v>
                </c:pt>
                <c:pt idx="21768">
                  <c:v>545.71385599999996</c:v>
                </c:pt>
                <c:pt idx="21769">
                  <c:v>546.13853600000004</c:v>
                </c:pt>
                <c:pt idx="21770">
                  <c:v>545.99607100000003</c:v>
                </c:pt>
                <c:pt idx="21771">
                  <c:v>546.08567100000005</c:v>
                </c:pt>
                <c:pt idx="21772">
                  <c:v>545.85372500000005</c:v>
                </c:pt>
                <c:pt idx="21773">
                  <c:v>545.67466400000001</c:v>
                </c:pt>
                <c:pt idx="21774">
                  <c:v>546.048136</c:v>
                </c:pt>
                <c:pt idx="21775">
                  <c:v>545.88477899999998</c:v>
                </c:pt>
                <c:pt idx="21776">
                  <c:v>545.76043100000004</c:v>
                </c:pt>
                <c:pt idx="21777">
                  <c:v>546.17942500000004</c:v>
                </c:pt>
                <c:pt idx="21778">
                  <c:v>546.16929200000004</c:v>
                </c:pt>
                <c:pt idx="21779">
                  <c:v>546.24316999999996</c:v>
                </c:pt>
                <c:pt idx="21780">
                  <c:v>546.06181900000001</c:v>
                </c:pt>
                <c:pt idx="21781">
                  <c:v>546.19450600000005</c:v>
                </c:pt>
                <c:pt idx="21782">
                  <c:v>545.93112699999995</c:v>
                </c:pt>
                <c:pt idx="21783">
                  <c:v>546.18771500000003</c:v>
                </c:pt>
                <c:pt idx="21784">
                  <c:v>546.39885600000002</c:v>
                </c:pt>
                <c:pt idx="21785">
                  <c:v>546.25545</c:v>
                </c:pt>
                <c:pt idx="21786">
                  <c:v>546.350639</c:v>
                </c:pt>
                <c:pt idx="21787">
                  <c:v>546.17830900000001</c:v>
                </c:pt>
                <c:pt idx="21788">
                  <c:v>546.26783599999999</c:v>
                </c:pt>
                <c:pt idx="21789">
                  <c:v>546.38896699999998</c:v>
                </c:pt>
                <c:pt idx="21790">
                  <c:v>546.26064499999995</c:v>
                </c:pt>
                <c:pt idx="21791">
                  <c:v>546.333258</c:v>
                </c:pt>
                <c:pt idx="21792">
                  <c:v>546.46855700000003</c:v>
                </c:pt>
                <c:pt idx="21793">
                  <c:v>546.53376900000001</c:v>
                </c:pt>
                <c:pt idx="21794">
                  <c:v>546.75963000000002</c:v>
                </c:pt>
                <c:pt idx="21795">
                  <c:v>546.67125799999997</c:v>
                </c:pt>
                <c:pt idx="21796">
                  <c:v>546.71012299999995</c:v>
                </c:pt>
                <c:pt idx="21797">
                  <c:v>546.65552600000001</c:v>
                </c:pt>
                <c:pt idx="21798">
                  <c:v>546.95241599999997</c:v>
                </c:pt>
                <c:pt idx="21799">
                  <c:v>546.81288900000004</c:v>
                </c:pt>
                <c:pt idx="21800">
                  <c:v>546.83378600000003</c:v>
                </c:pt>
                <c:pt idx="21801">
                  <c:v>546.80731200000002</c:v>
                </c:pt>
                <c:pt idx="21802">
                  <c:v>546.70700499999998</c:v>
                </c:pt>
                <c:pt idx="21803">
                  <c:v>546.48429899999996</c:v>
                </c:pt>
                <c:pt idx="21804">
                  <c:v>546.91832399999998</c:v>
                </c:pt>
                <c:pt idx="21805">
                  <c:v>546.47201299999995</c:v>
                </c:pt>
                <c:pt idx="21806">
                  <c:v>546.62487699999997</c:v>
                </c:pt>
                <c:pt idx="21807">
                  <c:v>547.08838400000002</c:v>
                </c:pt>
                <c:pt idx="21808">
                  <c:v>547.15411800000004</c:v>
                </c:pt>
                <c:pt idx="21809">
                  <c:v>547.44589699999995</c:v>
                </c:pt>
                <c:pt idx="21810">
                  <c:v>547.18555300000003</c:v>
                </c:pt>
                <c:pt idx="21811">
                  <c:v>547.50481600000001</c:v>
                </c:pt>
                <c:pt idx="21812">
                  <c:v>547.36881100000005</c:v>
                </c:pt>
                <c:pt idx="21813">
                  <c:v>546.88496399999997</c:v>
                </c:pt>
                <c:pt idx="21814">
                  <c:v>547.60254799999996</c:v>
                </c:pt>
                <c:pt idx="21815">
                  <c:v>547.46788800000002</c:v>
                </c:pt>
                <c:pt idx="21816">
                  <c:v>547.29069300000003</c:v>
                </c:pt>
                <c:pt idx="21817">
                  <c:v>547.328802</c:v>
                </c:pt>
                <c:pt idx="21818">
                  <c:v>547.07657700000004</c:v>
                </c:pt>
                <c:pt idx="21819">
                  <c:v>547.28792099999998</c:v>
                </c:pt>
                <c:pt idx="21820">
                  <c:v>547.22818600000005</c:v>
                </c:pt>
                <c:pt idx="21821">
                  <c:v>547.56596000000002</c:v>
                </c:pt>
                <c:pt idx="21822">
                  <c:v>547.25113599999997</c:v>
                </c:pt>
                <c:pt idx="21823">
                  <c:v>546.81563000000006</c:v>
                </c:pt>
                <c:pt idx="21824">
                  <c:v>547.15196500000002</c:v>
                </c:pt>
                <c:pt idx="21825">
                  <c:v>547.085825</c:v>
                </c:pt>
                <c:pt idx="21826">
                  <c:v>547.13748199999998</c:v>
                </c:pt>
                <c:pt idx="21827">
                  <c:v>546.98219900000004</c:v>
                </c:pt>
                <c:pt idx="21828">
                  <c:v>546.80470800000001</c:v>
                </c:pt>
                <c:pt idx="21829">
                  <c:v>547.54925400000002</c:v>
                </c:pt>
                <c:pt idx="21830">
                  <c:v>547.19044399999996</c:v>
                </c:pt>
                <c:pt idx="21831">
                  <c:v>547.07559100000003</c:v>
                </c:pt>
                <c:pt idx="21832">
                  <c:v>547.38940200000002</c:v>
                </c:pt>
                <c:pt idx="21833">
                  <c:v>547.19842900000003</c:v>
                </c:pt>
                <c:pt idx="21834">
                  <c:v>547.63921000000005</c:v>
                </c:pt>
                <c:pt idx="21835">
                  <c:v>547.46972200000005</c:v>
                </c:pt>
                <c:pt idx="21836">
                  <c:v>547.52773999999999</c:v>
                </c:pt>
                <c:pt idx="21837">
                  <c:v>547.46441100000004</c:v>
                </c:pt>
                <c:pt idx="21838">
                  <c:v>547.41691300000002</c:v>
                </c:pt>
                <c:pt idx="21839">
                  <c:v>547.86410999999998</c:v>
                </c:pt>
                <c:pt idx="21840">
                  <c:v>547.62694799999997</c:v>
                </c:pt>
                <c:pt idx="21841">
                  <c:v>547.62058400000001</c:v>
                </c:pt>
                <c:pt idx="21842">
                  <c:v>547.81164999999999</c:v>
                </c:pt>
                <c:pt idx="21843">
                  <c:v>547.61916699999995</c:v>
                </c:pt>
                <c:pt idx="21844">
                  <c:v>547.85242600000004</c:v>
                </c:pt>
                <c:pt idx="21845">
                  <c:v>547.77916600000003</c:v>
                </c:pt>
                <c:pt idx="21846">
                  <c:v>547.89374699999996</c:v>
                </c:pt>
                <c:pt idx="21847">
                  <c:v>548.140985</c:v>
                </c:pt>
                <c:pt idx="21848">
                  <c:v>547.99727800000005</c:v>
                </c:pt>
                <c:pt idx="21849">
                  <c:v>548.18938800000001</c:v>
                </c:pt>
                <c:pt idx="21850">
                  <c:v>547.81151999999997</c:v>
                </c:pt>
                <c:pt idx="21851">
                  <c:v>547.90643699999998</c:v>
                </c:pt>
                <c:pt idx="21852">
                  <c:v>548.25283300000001</c:v>
                </c:pt>
                <c:pt idx="21853">
                  <c:v>547.45308399999999</c:v>
                </c:pt>
                <c:pt idx="21854">
                  <c:v>547.68637999999999</c:v>
                </c:pt>
                <c:pt idx="21855">
                  <c:v>547.84211900000003</c:v>
                </c:pt>
                <c:pt idx="21856">
                  <c:v>548.11456399999997</c:v>
                </c:pt>
                <c:pt idx="21857">
                  <c:v>548.11172899999997</c:v>
                </c:pt>
                <c:pt idx="21858">
                  <c:v>547.91233299999999</c:v>
                </c:pt>
                <c:pt idx="21859">
                  <c:v>548.46115699999996</c:v>
                </c:pt>
                <c:pt idx="21860">
                  <c:v>548.21617200000003</c:v>
                </c:pt>
                <c:pt idx="21861">
                  <c:v>548.24158699999998</c:v>
                </c:pt>
                <c:pt idx="21862">
                  <c:v>548.48323300000004</c:v>
                </c:pt>
                <c:pt idx="21863">
                  <c:v>548.29168800000002</c:v>
                </c:pt>
                <c:pt idx="21864">
                  <c:v>548.55280800000003</c:v>
                </c:pt>
                <c:pt idx="21865">
                  <c:v>548.48378500000001</c:v>
                </c:pt>
                <c:pt idx="21866">
                  <c:v>548.31620699999996</c:v>
                </c:pt>
                <c:pt idx="21867">
                  <c:v>548.35086200000001</c:v>
                </c:pt>
                <c:pt idx="21868">
                  <c:v>548.18144900000004</c:v>
                </c:pt>
                <c:pt idx="21869">
                  <c:v>548.34619799999996</c:v>
                </c:pt>
                <c:pt idx="21870">
                  <c:v>548.56241699999998</c:v>
                </c:pt>
                <c:pt idx="21871">
                  <c:v>548.43104800000003</c:v>
                </c:pt>
                <c:pt idx="21872">
                  <c:v>548.50571000000002</c:v>
                </c:pt>
                <c:pt idx="21873">
                  <c:v>548.45051999999998</c:v>
                </c:pt>
                <c:pt idx="21874">
                  <c:v>548.639321</c:v>
                </c:pt>
                <c:pt idx="21875">
                  <c:v>548.53413</c:v>
                </c:pt>
                <c:pt idx="21876">
                  <c:v>548.57068500000003</c:v>
                </c:pt>
                <c:pt idx="21877">
                  <c:v>548.71972900000003</c:v>
                </c:pt>
                <c:pt idx="21878">
                  <c:v>548.48175100000003</c:v>
                </c:pt>
                <c:pt idx="21879">
                  <c:v>548.55060500000002</c:v>
                </c:pt>
                <c:pt idx="21880">
                  <c:v>548.72675400000003</c:v>
                </c:pt>
                <c:pt idx="21881">
                  <c:v>548.47909400000003</c:v>
                </c:pt>
                <c:pt idx="21882">
                  <c:v>548.76236400000005</c:v>
                </c:pt>
                <c:pt idx="21883">
                  <c:v>548.99245499999995</c:v>
                </c:pt>
                <c:pt idx="21884">
                  <c:v>549.01880900000003</c:v>
                </c:pt>
                <c:pt idx="21885">
                  <c:v>548.66657499999997</c:v>
                </c:pt>
                <c:pt idx="21886">
                  <c:v>548.90613099999996</c:v>
                </c:pt>
                <c:pt idx="21887">
                  <c:v>548.72682499999996</c:v>
                </c:pt>
                <c:pt idx="21888">
                  <c:v>548.76418100000001</c:v>
                </c:pt>
                <c:pt idx="21889">
                  <c:v>549.15674100000001</c:v>
                </c:pt>
                <c:pt idx="21890">
                  <c:v>549.20257400000003</c:v>
                </c:pt>
                <c:pt idx="21891">
                  <c:v>549.01313100000004</c:v>
                </c:pt>
                <c:pt idx="21892">
                  <c:v>548.86438499999997</c:v>
                </c:pt>
                <c:pt idx="21893">
                  <c:v>548.83153100000004</c:v>
                </c:pt>
                <c:pt idx="21894">
                  <c:v>549.12646500000005</c:v>
                </c:pt>
                <c:pt idx="21895">
                  <c:v>549.09124499999996</c:v>
                </c:pt>
                <c:pt idx="21896">
                  <c:v>549.23890400000005</c:v>
                </c:pt>
                <c:pt idx="21897">
                  <c:v>549.18763799999999</c:v>
                </c:pt>
                <c:pt idx="21898">
                  <c:v>548.86809300000004</c:v>
                </c:pt>
                <c:pt idx="21899">
                  <c:v>549.14917300000002</c:v>
                </c:pt>
                <c:pt idx="21900">
                  <c:v>549.16884900000002</c:v>
                </c:pt>
                <c:pt idx="21901">
                  <c:v>549.05922099999998</c:v>
                </c:pt>
                <c:pt idx="21902">
                  <c:v>549.19775500000003</c:v>
                </c:pt>
                <c:pt idx="21903">
                  <c:v>548.95431799999994</c:v>
                </c:pt>
                <c:pt idx="21904">
                  <c:v>549.55147199999999</c:v>
                </c:pt>
                <c:pt idx="21905">
                  <c:v>549.43680900000004</c:v>
                </c:pt>
                <c:pt idx="21906">
                  <c:v>549.21595300000001</c:v>
                </c:pt>
                <c:pt idx="21907">
                  <c:v>549.42564300000004</c:v>
                </c:pt>
                <c:pt idx="21908">
                  <c:v>549.57259699999997</c:v>
                </c:pt>
                <c:pt idx="21909">
                  <c:v>549.26973399999997</c:v>
                </c:pt>
                <c:pt idx="21910">
                  <c:v>549.45895700000005</c:v>
                </c:pt>
                <c:pt idx="21911">
                  <c:v>549.54815799999994</c:v>
                </c:pt>
                <c:pt idx="21912">
                  <c:v>549.54711099999997</c:v>
                </c:pt>
                <c:pt idx="21913">
                  <c:v>549.18572099999994</c:v>
                </c:pt>
                <c:pt idx="21914">
                  <c:v>549.381711</c:v>
                </c:pt>
                <c:pt idx="21915">
                  <c:v>549.57782499999996</c:v>
                </c:pt>
                <c:pt idx="21916">
                  <c:v>549.22384999999997</c:v>
                </c:pt>
                <c:pt idx="21917">
                  <c:v>549.24335799999994</c:v>
                </c:pt>
                <c:pt idx="21918">
                  <c:v>549.43382699999995</c:v>
                </c:pt>
                <c:pt idx="21919">
                  <c:v>549.65127900000005</c:v>
                </c:pt>
                <c:pt idx="21920">
                  <c:v>549.64156200000002</c:v>
                </c:pt>
                <c:pt idx="21921">
                  <c:v>549.64485999999999</c:v>
                </c:pt>
                <c:pt idx="21922">
                  <c:v>550.08414200000004</c:v>
                </c:pt>
                <c:pt idx="21923">
                  <c:v>549.79642799999999</c:v>
                </c:pt>
                <c:pt idx="21924">
                  <c:v>550.08317999999997</c:v>
                </c:pt>
                <c:pt idx="21925">
                  <c:v>550.001127</c:v>
                </c:pt>
                <c:pt idx="21926">
                  <c:v>549.86839499999996</c:v>
                </c:pt>
                <c:pt idx="21927">
                  <c:v>550.09573999999998</c:v>
                </c:pt>
                <c:pt idx="21928">
                  <c:v>549.93196499999999</c:v>
                </c:pt>
                <c:pt idx="21929">
                  <c:v>550.23942699999998</c:v>
                </c:pt>
                <c:pt idx="21930">
                  <c:v>550.01467700000001</c:v>
                </c:pt>
                <c:pt idx="21931">
                  <c:v>549.90674999999999</c:v>
                </c:pt>
                <c:pt idx="21932">
                  <c:v>550.13943300000005</c:v>
                </c:pt>
                <c:pt idx="21933">
                  <c:v>550.02103399999999</c:v>
                </c:pt>
                <c:pt idx="21934">
                  <c:v>550.09685000000002</c:v>
                </c:pt>
                <c:pt idx="21935">
                  <c:v>549.76690599999995</c:v>
                </c:pt>
                <c:pt idx="21936">
                  <c:v>550.00694699999997</c:v>
                </c:pt>
                <c:pt idx="21937">
                  <c:v>550.209565</c:v>
                </c:pt>
                <c:pt idx="21938">
                  <c:v>550.10544200000004</c:v>
                </c:pt>
                <c:pt idx="21939">
                  <c:v>550.16323999999997</c:v>
                </c:pt>
                <c:pt idx="21940">
                  <c:v>550.32635600000003</c:v>
                </c:pt>
                <c:pt idx="21941">
                  <c:v>549.98450600000001</c:v>
                </c:pt>
                <c:pt idx="21942">
                  <c:v>550.15888600000005</c:v>
                </c:pt>
                <c:pt idx="21943">
                  <c:v>549.90584699999999</c:v>
                </c:pt>
                <c:pt idx="21944">
                  <c:v>550.27663600000005</c:v>
                </c:pt>
                <c:pt idx="21945">
                  <c:v>550.29947900000002</c:v>
                </c:pt>
                <c:pt idx="21946">
                  <c:v>550.20727499999998</c:v>
                </c:pt>
                <c:pt idx="21947">
                  <c:v>550.31741499999998</c:v>
                </c:pt>
                <c:pt idx="21948">
                  <c:v>550.00772500000005</c:v>
                </c:pt>
                <c:pt idx="21949">
                  <c:v>550.54907100000003</c:v>
                </c:pt>
                <c:pt idx="21950">
                  <c:v>550.26021800000001</c:v>
                </c:pt>
                <c:pt idx="21951">
                  <c:v>550.15707999999995</c:v>
                </c:pt>
                <c:pt idx="21952">
                  <c:v>550.27382999999998</c:v>
                </c:pt>
                <c:pt idx="21953">
                  <c:v>550.20824900000002</c:v>
                </c:pt>
                <c:pt idx="21954">
                  <c:v>550.62181499999997</c:v>
                </c:pt>
                <c:pt idx="21955">
                  <c:v>550.559752</c:v>
                </c:pt>
                <c:pt idx="21956">
                  <c:v>550.37703999999997</c:v>
                </c:pt>
                <c:pt idx="21957">
                  <c:v>550.70799099999999</c:v>
                </c:pt>
                <c:pt idx="21958">
                  <c:v>550.62499200000002</c:v>
                </c:pt>
                <c:pt idx="21959">
                  <c:v>550.550702</c:v>
                </c:pt>
                <c:pt idx="21960">
                  <c:v>550.78750700000001</c:v>
                </c:pt>
                <c:pt idx="21961">
                  <c:v>550.72108100000003</c:v>
                </c:pt>
                <c:pt idx="21962">
                  <c:v>551.07146899999998</c:v>
                </c:pt>
                <c:pt idx="21963">
                  <c:v>550.481675</c:v>
                </c:pt>
                <c:pt idx="21964">
                  <c:v>550.86184100000003</c:v>
                </c:pt>
                <c:pt idx="21965">
                  <c:v>550.65452200000004</c:v>
                </c:pt>
                <c:pt idx="21966">
                  <c:v>550.91778399999998</c:v>
                </c:pt>
                <c:pt idx="21967">
                  <c:v>551.03256899999997</c:v>
                </c:pt>
                <c:pt idx="21968">
                  <c:v>550.56642599999998</c:v>
                </c:pt>
                <c:pt idx="21969">
                  <c:v>551.15932399999997</c:v>
                </c:pt>
                <c:pt idx="21970">
                  <c:v>551.24708599999997</c:v>
                </c:pt>
                <c:pt idx="21971">
                  <c:v>551.30263200000002</c:v>
                </c:pt>
                <c:pt idx="21972">
                  <c:v>551.28974800000003</c:v>
                </c:pt>
                <c:pt idx="21973">
                  <c:v>550.84090600000002</c:v>
                </c:pt>
                <c:pt idx="21974">
                  <c:v>550.84944299999995</c:v>
                </c:pt>
                <c:pt idx="21975">
                  <c:v>551.30292999999995</c:v>
                </c:pt>
                <c:pt idx="21976">
                  <c:v>551.18778499999996</c:v>
                </c:pt>
                <c:pt idx="21977">
                  <c:v>551.31869600000005</c:v>
                </c:pt>
                <c:pt idx="21978">
                  <c:v>551.01698399999998</c:v>
                </c:pt>
                <c:pt idx="21979">
                  <c:v>551.29696000000001</c:v>
                </c:pt>
                <c:pt idx="21980">
                  <c:v>551.17390999999998</c:v>
                </c:pt>
                <c:pt idx="21981">
                  <c:v>551.14913000000001</c:v>
                </c:pt>
                <c:pt idx="21982">
                  <c:v>551.39687200000003</c:v>
                </c:pt>
                <c:pt idx="21983">
                  <c:v>551.010941</c:v>
                </c:pt>
                <c:pt idx="21984">
                  <c:v>550.96657900000002</c:v>
                </c:pt>
                <c:pt idx="21985">
                  <c:v>551.48408300000006</c:v>
                </c:pt>
                <c:pt idx="21986">
                  <c:v>551.38109899999995</c:v>
                </c:pt>
                <c:pt idx="21987">
                  <c:v>551.61921299999995</c:v>
                </c:pt>
                <c:pt idx="21988">
                  <c:v>551.39681800000005</c:v>
                </c:pt>
                <c:pt idx="21989">
                  <c:v>551.56977500000005</c:v>
                </c:pt>
                <c:pt idx="21990">
                  <c:v>551.23442999999997</c:v>
                </c:pt>
                <c:pt idx="21991">
                  <c:v>551.17320600000005</c:v>
                </c:pt>
                <c:pt idx="21992">
                  <c:v>551.46838600000001</c:v>
                </c:pt>
                <c:pt idx="21993">
                  <c:v>551.17493100000002</c:v>
                </c:pt>
                <c:pt idx="21994">
                  <c:v>551.55620999999996</c:v>
                </c:pt>
                <c:pt idx="21995">
                  <c:v>551.45953699999995</c:v>
                </c:pt>
                <c:pt idx="21996">
                  <c:v>551.42261599999995</c:v>
                </c:pt>
                <c:pt idx="21997">
                  <c:v>551.770489</c:v>
                </c:pt>
                <c:pt idx="21998">
                  <c:v>551.48443799999995</c:v>
                </c:pt>
                <c:pt idx="21999">
                  <c:v>551.87781099999995</c:v>
                </c:pt>
                <c:pt idx="22000">
                  <c:v>551.55855499999996</c:v>
                </c:pt>
                <c:pt idx="22001">
                  <c:v>551.721182</c:v>
                </c:pt>
                <c:pt idx="22002">
                  <c:v>551.73816299999999</c:v>
                </c:pt>
                <c:pt idx="22003">
                  <c:v>551.51741100000004</c:v>
                </c:pt>
                <c:pt idx="22004">
                  <c:v>551.95098199999995</c:v>
                </c:pt>
                <c:pt idx="22005">
                  <c:v>551.82787499999995</c:v>
                </c:pt>
                <c:pt idx="22006">
                  <c:v>551.98566700000003</c:v>
                </c:pt>
                <c:pt idx="22007">
                  <c:v>552.16035899999997</c:v>
                </c:pt>
                <c:pt idx="22008">
                  <c:v>551.60221000000001</c:v>
                </c:pt>
                <c:pt idx="22009">
                  <c:v>552.19503399999996</c:v>
                </c:pt>
                <c:pt idx="22010">
                  <c:v>552.08870100000001</c:v>
                </c:pt>
                <c:pt idx="22011">
                  <c:v>552.249773</c:v>
                </c:pt>
                <c:pt idx="22012">
                  <c:v>551.95599100000004</c:v>
                </c:pt>
                <c:pt idx="22013">
                  <c:v>551.81517499999995</c:v>
                </c:pt>
                <c:pt idx="22014">
                  <c:v>551.94919400000003</c:v>
                </c:pt>
                <c:pt idx="22015">
                  <c:v>552.303316</c:v>
                </c:pt>
                <c:pt idx="22016">
                  <c:v>552.11710200000005</c:v>
                </c:pt>
                <c:pt idx="22017">
                  <c:v>552.087897</c:v>
                </c:pt>
                <c:pt idx="22018">
                  <c:v>551.85914100000002</c:v>
                </c:pt>
                <c:pt idx="22019">
                  <c:v>551.98121000000003</c:v>
                </c:pt>
                <c:pt idx="22020">
                  <c:v>552.07489799999996</c:v>
                </c:pt>
                <c:pt idx="22021">
                  <c:v>552.35234700000001</c:v>
                </c:pt>
                <c:pt idx="22022">
                  <c:v>552.34683500000006</c:v>
                </c:pt>
                <c:pt idx="22023">
                  <c:v>552.26669300000003</c:v>
                </c:pt>
                <c:pt idx="22024">
                  <c:v>552.78606600000001</c:v>
                </c:pt>
                <c:pt idx="22025">
                  <c:v>552.34292700000003</c:v>
                </c:pt>
                <c:pt idx="22026">
                  <c:v>552.24667499999998</c:v>
                </c:pt>
                <c:pt idx="22027">
                  <c:v>552.55393300000003</c:v>
                </c:pt>
                <c:pt idx="22028">
                  <c:v>552.52665100000002</c:v>
                </c:pt>
                <c:pt idx="22029">
                  <c:v>552.354601</c:v>
                </c:pt>
                <c:pt idx="22030">
                  <c:v>552.58935699999995</c:v>
                </c:pt>
                <c:pt idx="22031">
                  <c:v>552.51673400000004</c:v>
                </c:pt>
                <c:pt idx="22032">
                  <c:v>552.31127500000002</c:v>
                </c:pt>
                <c:pt idx="22033">
                  <c:v>552.46283000000005</c:v>
                </c:pt>
                <c:pt idx="22034">
                  <c:v>552.54311099999995</c:v>
                </c:pt>
                <c:pt idx="22035">
                  <c:v>552.67687699999999</c:v>
                </c:pt>
                <c:pt idx="22036">
                  <c:v>552.41378399999996</c:v>
                </c:pt>
                <c:pt idx="22037">
                  <c:v>552.89454999999998</c:v>
                </c:pt>
                <c:pt idx="22038">
                  <c:v>552.92297699999995</c:v>
                </c:pt>
                <c:pt idx="22039">
                  <c:v>553.23067200000003</c:v>
                </c:pt>
                <c:pt idx="22040">
                  <c:v>552.93331999999998</c:v>
                </c:pt>
                <c:pt idx="22041">
                  <c:v>552.74140299999999</c:v>
                </c:pt>
                <c:pt idx="22042">
                  <c:v>552.82505600000002</c:v>
                </c:pt>
                <c:pt idx="22043">
                  <c:v>552.73376800000005</c:v>
                </c:pt>
                <c:pt idx="22044">
                  <c:v>552.68424100000004</c:v>
                </c:pt>
                <c:pt idx="22045">
                  <c:v>552.714429</c:v>
                </c:pt>
                <c:pt idx="22046">
                  <c:v>552.75096699999995</c:v>
                </c:pt>
                <c:pt idx="22047">
                  <c:v>552.96382600000004</c:v>
                </c:pt>
                <c:pt idx="22048">
                  <c:v>552.70898599999998</c:v>
                </c:pt>
                <c:pt idx="22049">
                  <c:v>552.91700000000003</c:v>
                </c:pt>
                <c:pt idx="22050">
                  <c:v>552.75397299999997</c:v>
                </c:pt>
                <c:pt idx="22051">
                  <c:v>552.84893699999998</c:v>
                </c:pt>
                <c:pt idx="22052">
                  <c:v>553.30447000000004</c:v>
                </c:pt>
                <c:pt idx="22053">
                  <c:v>553.05641300000002</c:v>
                </c:pt>
                <c:pt idx="22054">
                  <c:v>553.29052200000001</c:v>
                </c:pt>
                <c:pt idx="22055">
                  <c:v>553.13485600000001</c:v>
                </c:pt>
                <c:pt idx="22056">
                  <c:v>553.11299799999995</c:v>
                </c:pt>
                <c:pt idx="22057">
                  <c:v>553.361716</c:v>
                </c:pt>
                <c:pt idx="22058">
                  <c:v>553.21407599999998</c:v>
                </c:pt>
                <c:pt idx="22059">
                  <c:v>552.94275500000003</c:v>
                </c:pt>
                <c:pt idx="22060">
                  <c:v>553.04020100000002</c:v>
                </c:pt>
                <c:pt idx="22061">
                  <c:v>553.05868499999997</c:v>
                </c:pt>
                <c:pt idx="22062">
                  <c:v>553.28013499999997</c:v>
                </c:pt>
                <c:pt idx="22063">
                  <c:v>552.99613299999999</c:v>
                </c:pt>
                <c:pt idx="22064">
                  <c:v>553.37457700000004</c:v>
                </c:pt>
                <c:pt idx="22065">
                  <c:v>553.09269700000004</c:v>
                </c:pt>
                <c:pt idx="22066">
                  <c:v>553.25078299999996</c:v>
                </c:pt>
                <c:pt idx="22067">
                  <c:v>553.31528400000002</c:v>
                </c:pt>
                <c:pt idx="22068">
                  <c:v>553.444389</c:v>
                </c:pt>
                <c:pt idx="22069">
                  <c:v>553.36637599999995</c:v>
                </c:pt>
                <c:pt idx="22070">
                  <c:v>553.683043</c:v>
                </c:pt>
                <c:pt idx="22071">
                  <c:v>553.16983200000004</c:v>
                </c:pt>
                <c:pt idx="22072">
                  <c:v>553.77613099999996</c:v>
                </c:pt>
                <c:pt idx="22073">
                  <c:v>553.32896600000004</c:v>
                </c:pt>
                <c:pt idx="22074">
                  <c:v>553.38113899999996</c:v>
                </c:pt>
                <c:pt idx="22075">
                  <c:v>553.37452499999995</c:v>
                </c:pt>
                <c:pt idx="22076">
                  <c:v>553.50996299999997</c:v>
                </c:pt>
                <c:pt idx="22077">
                  <c:v>553.79880100000003</c:v>
                </c:pt>
                <c:pt idx="22078">
                  <c:v>553.86453400000005</c:v>
                </c:pt>
                <c:pt idx="22079">
                  <c:v>553.78521999999998</c:v>
                </c:pt>
                <c:pt idx="22080">
                  <c:v>553.87871199999995</c:v>
                </c:pt>
                <c:pt idx="22081">
                  <c:v>553.66025100000002</c:v>
                </c:pt>
                <c:pt idx="22082">
                  <c:v>553.71925199999998</c:v>
                </c:pt>
                <c:pt idx="22083">
                  <c:v>553.635943</c:v>
                </c:pt>
                <c:pt idx="22084">
                  <c:v>553.84534699999995</c:v>
                </c:pt>
                <c:pt idx="22085">
                  <c:v>553.97017600000004</c:v>
                </c:pt>
                <c:pt idx="22086">
                  <c:v>553.871488</c:v>
                </c:pt>
                <c:pt idx="22087">
                  <c:v>554.07721700000002</c:v>
                </c:pt>
                <c:pt idx="22088">
                  <c:v>553.73715700000002</c:v>
                </c:pt>
                <c:pt idx="22089">
                  <c:v>553.89756699999998</c:v>
                </c:pt>
                <c:pt idx="22090">
                  <c:v>553.94801199999995</c:v>
                </c:pt>
                <c:pt idx="22091">
                  <c:v>553.47618799999998</c:v>
                </c:pt>
                <c:pt idx="22092">
                  <c:v>553.78993700000001</c:v>
                </c:pt>
                <c:pt idx="22093">
                  <c:v>553.76830500000005</c:v>
                </c:pt>
                <c:pt idx="22094">
                  <c:v>553.99959100000001</c:v>
                </c:pt>
                <c:pt idx="22095">
                  <c:v>554.25926800000002</c:v>
                </c:pt>
                <c:pt idx="22096">
                  <c:v>554.24581699999999</c:v>
                </c:pt>
                <c:pt idx="22097">
                  <c:v>554.23243400000001</c:v>
                </c:pt>
                <c:pt idx="22098">
                  <c:v>553.96933200000001</c:v>
                </c:pt>
                <c:pt idx="22099">
                  <c:v>554.29461600000002</c:v>
                </c:pt>
                <c:pt idx="22100">
                  <c:v>554.10499200000004</c:v>
                </c:pt>
                <c:pt idx="22101">
                  <c:v>554.14862800000003</c:v>
                </c:pt>
                <c:pt idx="22102">
                  <c:v>554.49287500000003</c:v>
                </c:pt>
                <c:pt idx="22103">
                  <c:v>554.57064200000002</c:v>
                </c:pt>
                <c:pt idx="22104">
                  <c:v>554.558986</c:v>
                </c:pt>
                <c:pt idx="22105">
                  <c:v>554.69148600000005</c:v>
                </c:pt>
                <c:pt idx="22106">
                  <c:v>554.61043600000005</c:v>
                </c:pt>
                <c:pt idx="22107">
                  <c:v>554.70136100000002</c:v>
                </c:pt>
                <c:pt idx="22108">
                  <c:v>554.42854199999999</c:v>
                </c:pt>
                <c:pt idx="22109">
                  <c:v>554.33061499999997</c:v>
                </c:pt>
                <c:pt idx="22110">
                  <c:v>554.47385599999996</c:v>
                </c:pt>
                <c:pt idx="22111">
                  <c:v>554.00134100000002</c:v>
                </c:pt>
                <c:pt idx="22112">
                  <c:v>554.47606900000005</c:v>
                </c:pt>
                <c:pt idx="22113">
                  <c:v>554.45817899999997</c:v>
                </c:pt>
                <c:pt idx="22114">
                  <c:v>554.44791999999995</c:v>
                </c:pt>
                <c:pt idx="22115">
                  <c:v>554.57719099999997</c:v>
                </c:pt>
                <c:pt idx="22116">
                  <c:v>554.59454900000003</c:v>
                </c:pt>
                <c:pt idx="22117">
                  <c:v>554.68397900000002</c:v>
                </c:pt>
                <c:pt idx="22118">
                  <c:v>554.82282499999997</c:v>
                </c:pt>
                <c:pt idx="22119">
                  <c:v>555.03715999999997</c:v>
                </c:pt>
                <c:pt idx="22120">
                  <c:v>554.77273600000001</c:v>
                </c:pt>
                <c:pt idx="22121">
                  <c:v>554.47099900000001</c:v>
                </c:pt>
                <c:pt idx="22122">
                  <c:v>555.11473899999999</c:v>
                </c:pt>
                <c:pt idx="22123">
                  <c:v>554.63941299999999</c:v>
                </c:pt>
                <c:pt idx="22124">
                  <c:v>554.42535199999998</c:v>
                </c:pt>
                <c:pt idx="22125">
                  <c:v>554.81081800000004</c:v>
                </c:pt>
                <c:pt idx="22126">
                  <c:v>554.654674</c:v>
                </c:pt>
                <c:pt idx="22127">
                  <c:v>554.92625199999998</c:v>
                </c:pt>
                <c:pt idx="22128">
                  <c:v>554.49753299999998</c:v>
                </c:pt>
                <c:pt idx="22129">
                  <c:v>554.87127499999997</c:v>
                </c:pt>
                <c:pt idx="22130">
                  <c:v>554.81656099999998</c:v>
                </c:pt>
                <c:pt idx="22131">
                  <c:v>554.75452099999995</c:v>
                </c:pt>
                <c:pt idx="22132">
                  <c:v>555.04974500000003</c:v>
                </c:pt>
                <c:pt idx="22133">
                  <c:v>554.75802999999996</c:v>
                </c:pt>
                <c:pt idx="22134">
                  <c:v>555.11661900000001</c:v>
                </c:pt>
                <c:pt idx="22135">
                  <c:v>555.15731800000003</c:v>
                </c:pt>
                <c:pt idx="22136">
                  <c:v>554.69350599999996</c:v>
                </c:pt>
                <c:pt idx="22137">
                  <c:v>555.06805799999995</c:v>
                </c:pt>
                <c:pt idx="22138">
                  <c:v>554.619418</c:v>
                </c:pt>
                <c:pt idx="22139">
                  <c:v>555.26267099999995</c:v>
                </c:pt>
                <c:pt idx="22140">
                  <c:v>555.47626100000002</c:v>
                </c:pt>
                <c:pt idx="22141">
                  <c:v>555.28436199999999</c:v>
                </c:pt>
                <c:pt idx="22142">
                  <c:v>555.42532500000004</c:v>
                </c:pt>
                <c:pt idx="22143">
                  <c:v>555.51446099999998</c:v>
                </c:pt>
                <c:pt idx="22144">
                  <c:v>555.38394400000004</c:v>
                </c:pt>
                <c:pt idx="22145">
                  <c:v>555.46332900000004</c:v>
                </c:pt>
                <c:pt idx="22146">
                  <c:v>555.65507200000002</c:v>
                </c:pt>
                <c:pt idx="22147">
                  <c:v>555.45282199999997</c:v>
                </c:pt>
                <c:pt idx="22148">
                  <c:v>555.01290200000005</c:v>
                </c:pt>
                <c:pt idx="22149">
                  <c:v>555.03108199999997</c:v>
                </c:pt>
                <c:pt idx="22150">
                  <c:v>555.40432399999997</c:v>
                </c:pt>
                <c:pt idx="22151">
                  <c:v>555.34629299999995</c:v>
                </c:pt>
                <c:pt idx="22152">
                  <c:v>555.30150400000002</c:v>
                </c:pt>
                <c:pt idx="22153">
                  <c:v>555.33590300000003</c:v>
                </c:pt>
                <c:pt idx="22154">
                  <c:v>555.58038199999999</c:v>
                </c:pt>
                <c:pt idx="22155">
                  <c:v>555.51369399999999</c:v>
                </c:pt>
                <c:pt idx="22156">
                  <c:v>555.71118899999999</c:v>
                </c:pt>
                <c:pt idx="22157">
                  <c:v>555.63570800000002</c:v>
                </c:pt>
                <c:pt idx="22158">
                  <c:v>555.59209799999996</c:v>
                </c:pt>
                <c:pt idx="22159">
                  <c:v>555.60422000000005</c:v>
                </c:pt>
                <c:pt idx="22160">
                  <c:v>555.78373199999999</c:v>
                </c:pt>
                <c:pt idx="22161">
                  <c:v>555.71651799999995</c:v>
                </c:pt>
                <c:pt idx="22162">
                  <c:v>555.977307</c:v>
                </c:pt>
                <c:pt idx="22163">
                  <c:v>555.65496499999995</c:v>
                </c:pt>
                <c:pt idx="22164">
                  <c:v>555.77964799999995</c:v>
                </c:pt>
                <c:pt idx="22165">
                  <c:v>555.83434</c:v>
                </c:pt>
                <c:pt idx="22166">
                  <c:v>555.74999800000001</c:v>
                </c:pt>
                <c:pt idx="22167">
                  <c:v>555.915164</c:v>
                </c:pt>
                <c:pt idx="22168">
                  <c:v>555.90603699999997</c:v>
                </c:pt>
                <c:pt idx="22169">
                  <c:v>555.89260400000001</c:v>
                </c:pt>
                <c:pt idx="22170">
                  <c:v>556.56050400000004</c:v>
                </c:pt>
                <c:pt idx="22171">
                  <c:v>555.91378199999997</c:v>
                </c:pt>
                <c:pt idx="22172">
                  <c:v>556.35659499999997</c:v>
                </c:pt>
                <c:pt idx="22173">
                  <c:v>556.37558100000001</c:v>
                </c:pt>
                <c:pt idx="22174">
                  <c:v>556.33356700000002</c:v>
                </c:pt>
                <c:pt idx="22175">
                  <c:v>556.18396800000005</c:v>
                </c:pt>
                <c:pt idx="22176">
                  <c:v>555.73842000000002</c:v>
                </c:pt>
                <c:pt idx="22177">
                  <c:v>556.18342600000005</c:v>
                </c:pt>
                <c:pt idx="22178">
                  <c:v>555.69918399999995</c:v>
                </c:pt>
                <c:pt idx="22179">
                  <c:v>556.14550999999994</c:v>
                </c:pt>
                <c:pt idx="22180">
                  <c:v>556.133691</c:v>
                </c:pt>
                <c:pt idx="22181">
                  <c:v>556.37764500000003</c:v>
                </c:pt>
                <c:pt idx="22182">
                  <c:v>556.23648500000002</c:v>
                </c:pt>
                <c:pt idx="22183">
                  <c:v>556.26664500000004</c:v>
                </c:pt>
                <c:pt idx="22184">
                  <c:v>556.13022599999999</c:v>
                </c:pt>
                <c:pt idx="22185">
                  <c:v>556.36614199999997</c:v>
                </c:pt>
                <c:pt idx="22186">
                  <c:v>556.49812199999997</c:v>
                </c:pt>
                <c:pt idx="22187">
                  <c:v>556.26813700000002</c:v>
                </c:pt>
                <c:pt idx="22188">
                  <c:v>556.53190700000005</c:v>
                </c:pt>
                <c:pt idx="22189">
                  <c:v>556.43365900000003</c:v>
                </c:pt>
                <c:pt idx="22190">
                  <c:v>556.58194700000001</c:v>
                </c:pt>
                <c:pt idx="22191">
                  <c:v>556.45130500000005</c:v>
                </c:pt>
                <c:pt idx="22192">
                  <c:v>556.51904000000002</c:v>
                </c:pt>
                <c:pt idx="22193">
                  <c:v>556.495454</c:v>
                </c:pt>
                <c:pt idx="22194">
                  <c:v>556.35513700000001</c:v>
                </c:pt>
                <c:pt idx="22195">
                  <c:v>556.32560999999998</c:v>
                </c:pt>
                <c:pt idx="22196">
                  <c:v>556.47965399999998</c:v>
                </c:pt>
                <c:pt idx="22197">
                  <c:v>556.568713</c:v>
                </c:pt>
                <c:pt idx="22198">
                  <c:v>556.61549600000001</c:v>
                </c:pt>
                <c:pt idx="22199">
                  <c:v>556.53800000000001</c:v>
                </c:pt>
                <c:pt idx="22200">
                  <c:v>556.77085199999999</c:v>
                </c:pt>
                <c:pt idx="22201">
                  <c:v>556.31355799999994</c:v>
                </c:pt>
                <c:pt idx="22202">
                  <c:v>556.42393700000002</c:v>
                </c:pt>
                <c:pt idx="22203">
                  <c:v>556.40652799999998</c:v>
                </c:pt>
                <c:pt idx="22204">
                  <c:v>556.53431599999999</c:v>
                </c:pt>
                <c:pt idx="22205">
                  <c:v>556.97195199999999</c:v>
                </c:pt>
                <c:pt idx="22206">
                  <c:v>556.740588</c:v>
                </c:pt>
                <c:pt idx="22207">
                  <c:v>556.74930600000005</c:v>
                </c:pt>
                <c:pt idx="22208">
                  <c:v>556.968974</c:v>
                </c:pt>
                <c:pt idx="22209">
                  <c:v>556.49663699999996</c:v>
                </c:pt>
                <c:pt idx="22210">
                  <c:v>556.81552299999998</c:v>
                </c:pt>
                <c:pt idx="22211">
                  <c:v>557.13338199999998</c:v>
                </c:pt>
                <c:pt idx="22212">
                  <c:v>557.25543000000005</c:v>
                </c:pt>
                <c:pt idx="22213">
                  <c:v>557.10637899999995</c:v>
                </c:pt>
                <c:pt idx="22214">
                  <c:v>557.10564899999997</c:v>
                </c:pt>
                <c:pt idx="22215">
                  <c:v>557.54102</c:v>
                </c:pt>
                <c:pt idx="22216">
                  <c:v>557.14781600000003</c:v>
                </c:pt>
                <c:pt idx="22217">
                  <c:v>557.48729100000003</c:v>
                </c:pt>
                <c:pt idx="22218">
                  <c:v>557.44176400000003</c:v>
                </c:pt>
                <c:pt idx="22219">
                  <c:v>556.99061600000005</c:v>
                </c:pt>
                <c:pt idx="22220">
                  <c:v>557.33857399999999</c:v>
                </c:pt>
                <c:pt idx="22221">
                  <c:v>557.25576599999999</c:v>
                </c:pt>
                <c:pt idx="22222">
                  <c:v>557.52219200000002</c:v>
                </c:pt>
                <c:pt idx="22223">
                  <c:v>557.59998499999995</c:v>
                </c:pt>
                <c:pt idx="22224">
                  <c:v>557.38732700000003</c:v>
                </c:pt>
                <c:pt idx="22225">
                  <c:v>557.48838899999998</c:v>
                </c:pt>
                <c:pt idx="22226">
                  <c:v>557.54103199999997</c:v>
                </c:pt>
                <c:pt idx="22227">
                  <c:v>557.41087400000004</c:v>
                </c:pt>
                <c:pt idx="22228">
                  <c:v>557.21369600000003</c:v>
                </c:pt>
                <c:pt idx="22229">
                  <c:v>557.157375</c:v>
                </c:pt>
                <c:pt idx="22230">
                  <c:v>557.25815</c:v>
                </c:pt>
                <c:pt idx="22231">
                  <c:v>557.10578099999998</c:v>
                </c:pt>
                <c:pt idx="22232">
                  <c:v>557.33698300000003</c:v>
                </c:pt>
                <c:pt idx="22233">
                  <c:v>557.21887700000002</c:v>
                </c:pt>
                <c:pt idx="22234">
                  <c:v>557.376395</c:v>
                </c:pt>
                <c:pt idx="22235">
                  <c:v>557.54030799999998</c:v>
                </c:pt>
                <c:pt idx="22236">
                  <c:v>557.76334499999996</c:v>
                </c:pt>
                <c:pt idx="22237">
                  <c:v>557.85060999999996</c:v>
                </c:pt>
                <c:pt idx="22238">
                  <c:v>557.96848899999998</c:v>
                </c:pt>
                <c:pt idx="22239">
                  <c:v>557.92436499999997</c:v>
                </c:pt>
                <c:pt idx="22240">
                  <c:v>557.89020600000003</c:v>
                </c:pt>
                <c:pt idx="22241">
                  <c:v>557.885582</c:v>
                </c:pt>
                <c:pt idx="22242">
                  <c:v>557.94846299999995</c:v>
                </c:pt>
                <c:pt idx="22243">
                  <c:v>557.83288400000004</c:v>
                </c:pt>
                <c:pt idx="22244">
                  <c:v>557.75149599999997</c:v>
                </c:pt>
                <c:pt idx="22245">
                  <c:v>557.91979800000001</c:v>
                </c:pt>
                <c:pt idx="22246">
                  <c:v>557.80928200000005</c:v>
                </c:pt>
                <c:pt idx="22247">
                  <c:v>558.03355699999997</c:v>
                </c:pt>
                <c:pt idx="22248">
                  <c:v>557.68415600000003</c:v>
                </c:pt>
                <c:pt idx="22249">
                  <c:v>557.67431899999997</c:v>
                </c:pt>
                <c:pt idx="22250">
                  <c:v>558.131843</c:v>
                </c:pt>
                <c:pt idx="22251">
                  <c:v>558.22189200000003</c:v>
                </c:pt>
                <c:pt idx="22252">
                  <c:v>558.17330700000002</c:v>
                </c:pt>
                <c:pt idx="22253">
                  <c:v>558.02477099999999</c:v>
                </c:pt>
                <c:pt idx="22254">
                  <c:v>557.91726100000005</c:v>
                </c:pt>
                <c:pt idx="22255">
                  <c:v>558.26097200000004</c:v>
                </c:pt>
                <c:pt idx="22256">
                  <c:v>557.93777299999999</c:v>
                </c:pt>
                <c:pt idx="22257">
                  <c:v>557.82625800000005</c:v>
                </c:pt>
                <c:pt idx="22258">
                  <c:v>558.30820800000004</c:v>
                </c:pt>
                <c:pt idx="22259">
                  <c:v>558.15590699999996</c:v>
                </c:pt>
                <c:pt idx="22260">
                  <c:v>558.16006900000002</c:v>
                </c:pt>
                <c:pt idx="22261">
                  <c:v>557.96668599999998</c:v>
                </c:pt>
                <c:pt idx="22262">
                  <c:v>558.56035899999995</c:v>
                </c:pt>
                <c:pt idx="22263">
                  <c:v>558.14500499999997</c:v>
                </c:pt>
                <c:pt idx="22264">
                  <c:v>558.307861</c:v>
                </c:pt>
                <c:pt idx="22265">
                  <c:v>558.47458300000005</c:v>
                </c:pt>
                <c:pt idx="22266">
                  <c:v>557.99989700000003</c:v>
                </c:pt>
                <c:pt idx="22267">
                  <c:v>558.46098400000005</c:v>
                </c:pt>
                <c:pt idx="22268">
                  <c:v>558.71929</c:v>
                </c:pt>
                <c:pt idx="22269">
                  <c:v>558.42631400000005</c:v>
                </c:pt>
                <c:pt idx="22270">
                  <c:v>558.32063900000003</c:v>
                </c:pt>
                <c:pt idx="22271">
                  <c:v>558.47889999999995</c:v>
                </c:pt>
                <c:pt idx="22272">
                  <c:v>558.64169000000004</c:v>
                </c:pt>
                <c:pt idx="22273">
                  <c:v>558.37879599999997</c:v>
                </c:pt>
                <c:pt idx="22274">
                  <c:v>558.44683599999996</c:v>
                </c:pt>
                <c:pt idx="22275">
                  <c:v>558.66339200000004</c:v>
                </c:pt>
                <c:pt idx="22276">
                  <c:v>558.81480399999998</c:v>
                </c:pt>
                <c:pt idx="22277">
                  <c:v>558.93069000000003</c:v>
                </c:pt>
                <c:pt idx="22278">
                  <c:v>559.03357600000004</c:v>
                </c:pt>
                <c:pt idx="22279">
                  <c:v>559.02923199999998</c:v>
                </c:pt>
                <c:pt idx="22280">
                  <c:v>558.72845099999995</c:v>
                </c:pt>
                <c:pt idx="22281">
                  <c:v>558.532644</c:v>
                </c:pt>
                <c:pt idx="22282">
                  <c:v>558.50008600000001</c:v>
                </c:pt>
                <c:pt idx="22283">
                  <c:v>559.00105099999996</c:v>
                </c:pt>
                <c:pt idx="22284">
                  <c:v>558.55915000000005</c:v>
                </c:pt>
                <c:pt idx="22285">
                  <c:v>558.75863300000003</c:v>
                </c:pt>
                <c:pt idx="22286">
                  <c:v>558.46267699999999</c:v>
                </c:pt>
                <c:pt idx="22287">
                  <c:v>558.67869099999996</c:v>
                </c:pt>
                <c:pt idx="22288">
                  <c:v>559.01419799999996</c:v>
                </c:pt>
                <c:pt idx="22289">
                  <c:v>559.09486200000003</c:v>
                </c:pt>
                <c:pt idx="22290">
                  <c:v>559.08213000000001</c:v>
                </c:pt>
                <c:pt idx="22291">
                  <c:v>558.706412</c:v>
                </c:pt>
                <c:pt idx="22292">
                  <c:v>558.729197</c:v>
                </c:pt>
                <c:pt idx="22293">
                  <c:v>559.05297900000005</c:v>
                </c:pt>
                <c:pt idx="22294">
                  <c:v>559.11513400000001</c:v>
                </c:pt>
                <c:pt idx="22295">
                  <c:v>559.19136300000002</c:v>
                </c:pt>
                <c:pt idx="22296">
                  <c:v>559.20539399999996</c:v>
                </c:pt>
                <c:pt idx="22297">
                  <c:v>559.38260500000001</c:v>
                </c:pt>
                <c:pt idx="22298">
                  <c:v>559.28440799999998</c:v>
                </c:pt>
                <c:pt idx="22299">
                  <c:v>559.23687600000005</c:v>
                </c:pt>
                <c:pt idx="22300">
                  <c:v>559.61414200000002</c:v>
                </c:pt>
                <c:pt idx="22301">
                  <c:v>559.27793899999995</c:v>
                </c:pt>
                <c:pt idx="22302">
                  <c:v>559.63746600000002</c:v>
                </c:pt>
                <c:pt idx="22303">
                  <c:v>559.64736200000004</c:v>
                </c:pt>
                <c:pt idx="22304">
                  <c:v>559.28819999999996</c:v>
                </c:pt>
                <c:pt idx="22305">
                  <c:v>559.67142799999999</c:v>
                </c:pt>
                <c:pt idx="22306">
                  <c:v>559.29186800000002</c:v>
                </c:pt>
                <c:pt idx="22307">
                  <c:v>559.56160699999998</c:v>
                </c:pt>
                <c:pt idx="22308">
                  <c:v>559.60542299999997</c:v>
                </c:pt>
                <c:pt idx="22309">
                  <c:v>559.42885999999999</c:v>
                </c:pt>
                <c:pt idx="22310">
                  <c:v>559.619237</c:v>
                </c:pt>
                <c:pt idx="22311">
                  <c:v>559.55261099999996</c:v>
                </c:pt>
                <c:pt idx="22312">
                  <c:v>559.76829499999997</c:v>
                </c:pt>
                <c:pt idx="22313">
                  <c:v>559.48178600000006</c:v>
                </c:pt>
                <c:pt idx="22314">
                  <c:v>559.62564799999996</c:v>
                </c:pt>
                <c:pt idx="22315">
                  <c:v>559.73898699999995</c:v>
                </c:pt>
                <c:pt idx="22316">
                  <c:v>559.52933399999995</c:v>
                </c:pt>
                <c:pt idx="22317">
                  <c:v>559.59146699999997</c:v>
                </c:pt>
                <c:pt idx="22318">
                  <c:v>559.56106199999999</c:v>
                </c:pt>
                <c:pt idx="22319">
                  <c:v>559.65348900000004</c:v>
                </c:pt>
                <c:pt idx="22320">
                  <c:v>559.83230700000001</c:v>
                </c:pt>
                <c:pt idx="22321">
                  <c:v>559.74367299999994</c:v>
                </c:pt>
                <c:pt idx="22322">
                  <c:v>559.64753599999995</c:v>
                </c:pt>
                <c:pt idx="22323">
                  <c:v>559.564303</c:v>
                </c:pt>
                <c:pt idx="22324">
                  <c:v>559.41514600000005</c:v>
                </c:pt>
                <c:pt idx="22325">
                  <c:v>559.69869900000003</c:v>
                </c:pt>
                <c:pt idx="22326">
                  <c:v>559.65650500000004</c:v>
                </c:pt>
                <c:pt idx="22327">
                  <c:v>559.67827699999998</c:v>
                </c:pt>
                <c:pt idx="22328">
                  <c:v>559.42697699999997</c:v>
                </c:pt>
                <c:pt idx="22329">
                  <c:v>559.44226800000001</c:v>
                </c:pt>
                <c:pt idx="22330">
                  <c:v>560.06986400000005</c:v>
                </c:pt>
                <c:pt idx="22331">
                  <c:v>560.12653699999998</c:v>
                </c:pt>
                <c:pt idx="22332">
                  <c:v>560.12000899999998</c:v>
                </c:pt>
                <c:pt idx="22333">
                  <c:v>560.20175600000005</c:v>
                </c:pt>
                <c:pt idx="22334">
                  <c:v>559.89459999999997</c:v>
                </c:pt>
                <c:pt idx="22335">
                  <c:v>560.23293200000001</c:v>
                </c:pt>
                <c:pt idx="22336">
                  <c:v>559.88135899999997</c:v>
                </c:pt>
                <c:pt idx="22337">
                  <c:v>559.92419800000005</c:v>
                </c:pt>
                <c:pt idx="22338">
                  <c:v>559.94629999999995</c:v>
                </c:pt>
                <c:pt idx="22339">
                  <c:v>560.04548899999998</c:v>
                </c:pt>
                <c:pt idx="22340">
                  <c:v>560.36496699999998</c:v>
                </c:pt>
                <c:pt idx="22341">
                  <c:v>559.97587899999996</c:v>
                </c:pt>
                <c:pt idx="22342">
                  <c:v>560.13065300000005</c:v>
                </c:pt>
                <c:pt idx="22343">
                  <c:v>560.31201599999997</c:v>
                </c:pt>
                <c:pt idx="22344">
                  <c:v>560.51922400000001</c:v>
                </c:pt>
                <c:pt idx="22345">
                  <c:v>560.557773</c:v>
                </c:pt>
                <c:pt idx="22346">
                  <c:v>560.70899499999996</c:v>
                </c:pt>
                <c:pt idx="22347">
                  <c:v>560.07860200000005</c:v>
                </c:pt>
                <c:pt idx="22348">
                  <c:v>560.34583299999997</c:v>
                </c:pt>
                <c:pt idx="22349">
                  <c:v>560.24797999999998</c:v>
                </c:pt>
                <c:pt idx="22350">
                  <c:v>560.26520700000003</c:v>
                </c:pt>
                <c:pt idx="22351">
                  <c:v>560.04130299999997</c:v>
                </c:pt>
                <c:pt idx="22352">
                  <c:v>560.18320300000005</c:v>
                </c:pt>
                <c:pt idx="22353">
                  <c:v>560.26980800000001</c:v>
                </c:pt>
                <c:pt idx="22354">
                  <c:v>560.29503499999998</c:v>
                </c:pt>
                <c:pt idx="22355">
                  <c:v>560.41303800000003</c:v>
                </c:pt>
                <c:pt idx="22356">
                  <c:v>560.48978899999997</c:v>
                </c:pt>
                <c:pt idx="22357">
                  <c:v>560.56975999999997</c:v>
                </c:pt>
                <c:pt idx="22358">
                  <c:v>560.78693099999998</c:v>
                </c:pt>
                <c:pt idx="22359">
                  <c:v>560.44073900000001</c:v>
                </c:pt>
                <c:pt idx="22360">
                  <c:v>560.51942699999995</c:v>
                </c:pt>
                <c:pt idx="22361">
                  <c:v>560.51358100000004</c:v>
                </c:pt>
                <c:pt idx="22362">
                  <c:v>560.82518900000002</c:v>
                </c:pt>
                <c:pt idx="22363">
                  <c:v>560.93303600000002</c:v>
                </c:pt>
                <c:pt idx="22364">
                  <c:v>560.48835699999995</c:v>
                </c:pt>
                <c:pt idx="22365">
                  <c:v>560.59038399999997</c:v>
                </c:pt>
                <c:pt idx="22366">
                  <c:v>560.70913299999995</c:v>
                </c:pt>
                <c:pt idx="22367">
                  <c:v>561.23941200000002</c:v>
                </c:pt>
                <c:pt idx="22368">
                  <c:v>561.25989200000004</c:v>
                </c:pt>
                <c:pt idx="22369">
                  <c:v>560.89917300000002</c:v>
                </c:pt>
                <c:pt idx="22370">
                  <c:v>561.06941500000005</c:v>
                </c:pt>
                <c:pt idx="22371">
                  <c:v>560.89807599999995</c:v>
                </c:pt>
                <c:pt idx="22372">
                  <c:v>561.05532200000005</c:v>
                </c:pt>
                <c:pt idx="22373">
                  <c:v>561.58802800000001</c:v>
                </c:pt>
                <c:pt idx="22374">
                  <c:v>561.05326600000001</c:v>
                </c:pt>
                <c:pt idx="22375">
                  <c:v>561.42375600000003</c:v>
                </c:pt>
                <c:pt idx="22376">
                  <c:v>561.146252</c:v>
                </c:pt>
                <c:pt idx="22377">
                  <c:v>561.40278999999998</c:v>
                </c:pt>
                <c:pt idx="22378">
                  <c:v>561.19260199999997</c:v>
                </c:pt>
                <c:pt idx="22379">
                  <c:v>561.21287400000006</c:v>
                </c:pt>
                <c:pt idx="22380">
                  <c:v>561.72383600000001</c:v>
                </c:pt>
                <c:pt idx="22381">
                  <c:v>561.29628500000001</c:v>
                </c:pt>
                <c:pt idx="22382">
                  <c:v>561.91671099999996</c:v>
                </c:pt>
                <c:pt idx="22383">
                  <c:v>561.83936000000006</c:v>
                </c:pt>
                <c:pt idx="22384">
                  <c:v>561.76412300000004</c:v>
                </c:pt>
                <c:pt idx="22385">
                  <c:v>561.64639699999998</c:v>
                </c:pt>
                <c:pt idx="22386">
                  <c:v>561.49560899999994</c:v>
                </c:pt>
                <c:pt idx="22387">
                  <c:v>561.27954299999999</c:v>
                </c:pt>
                <c:pt idx="22388">
                  <c:v>561.75417500000003</c:v>
                </c:pt>
                <c:pt idx="22389">
                  <c:v>561.38666899999998</c:v>
                </c:pt>
                <c:pt idx="22390">
                  <c:v>561.702314</c:v>
                </c:pt>
                <c:pt idx="22391">
                  <c:v>561.398551</c:v>
                </c:pt>
                <c:pt idx="22392">
                  <c:v>561.423585</c:v>
                </c:pt>
                <c:pt idx="22393">
                  <c:v>561.85957299999995</c:v>
                </c:pt>
                <c:pt idx="22394">
                  <c:v>561.42846499999996</c:v>
                </c:pt>
                <c:pt idx="22395">
                  <c:v>561.88210700000002</c:v>
                </c:pt>
                <c:pt idx="22396">
                  <c:v>561.72486200000003</c:v>
                </c:pt>
                <c:pt idx="22397">
                  <c:v>561.98598700000002</c:v>
                </c:pt>
                <c:pt idx="22398">
                  <c:v>561.62571000000003</c:v>
                </c:pt>
                <c:pt idx="22399">
                  <c:v>561.60970999999995</c:v>
                </c:pt>
                <c:pt idx="22400">
                  <c:v>562.10324100000003</c:v>
                </c:pt>
                <c:pt idx="22401">
                  <c:v>561.72026200000005</c:v>
                </c:pt>
                <c:pt idx="22402">
                  <c:v>561.72919200000001</c:v>
                </c:pt>
                <c:pt idx="22403">
                  <c:v>561.81402100000003</c:v>
                </c:pt>
                <c:pt idx="22404">
                  <c:v>561.57860600000004</c:v>
                </c:pt>
                <c:pt idx="22405">
                  <c:v>561.93481099999997</c:v>
                </c:pt>
                <c:pt idx="22406">
                  <c:v>561.75179100000003</c:v>
                </c:pt>
                <c:pt idx="22407">
                  <c:v>561.75427300000001</c:v>
                </c:pt>
                <c:pt idx="22408">
                  <c:v>561.80595900000003</c:v>
                </c:pt>
                <c:pt idx="22409">
                  <c:v>561.85171500000001</c:v>
                </c:pt>
                <c:pt idx="22410">
                  <c:v>561.92895399999998</c:v>
                </c:pt>
                <c:pt idx="22411">
                  <c:v>562.00609499999996</c:v>
                </c:pt>
                <c:pt idx="22412">
                  <c:v>562.01534700000002</c:v>
                </c:pt>
                <c:pt idx="22413">
                  <c:v>561.97912599999995</c:v>
                </c:pt>
                <c:pt idx="22414">
                  <c:v>562.05599900000004</c:v>
                </c:pt>
                <c:pt idx="22415">
                  <c:v>562.44402200000002</c:v>
                </c:pt>
                <c:pt idx="22416">
                  <c:v>562.21368800000005</c:v>
                </c:pt>
                <c:pt idx="22417">
                  <c:v>562.00378000000001</c:v>
                </c:pt>
                <c:pt idx="22418">
                  <c:v>562.28108299999997</c:v>
                </c:pt>
                <c:pt idx="22419">
                  <c:v>561.84965099999999</c:v>
                </c:pt>
                <c:pt idx="22420">
                  <c:v>562.389723</c:v>
                </c:pt>
                <c:pt idx="22421">
                  <c:v>562.26692800000001</c:v>
                </c:pt>
                <c:pt idx="22422">
                  <c:v>561.95851500000003</c:v>
                </c:pt>
                <c:pt idx="22423">
                  <c:v>562.38144599999998</c:v>
                </c:pt>
                <c:pt idx="22424">
                  <c:v>562.13640399999997</c:v>
                </c:pt>
                <c:pt idx="22425">
                  <c:v>562.22992199999999</c:v>
                </c:pt>
                <c:pt idx="22426">
                  <c:v>562.45473600000003</c:v>
                </c:pt>
                <c:pt idx="22427">
                  <c:v>562.42054800000005</c:v>
                </c:pt>
                <c:pt idx="22428">
                  <c:v>562.40554899999995</c:v>
                </c:pt>
                <c:pt idx="22429">
                  <c:v>562.37910199999999</c:v>
                </c:pt>
                <c:pt idx="22430">
                  <c:v>562.58295399999997</c:v>
                </c:pt>
                <c:pt idx="22431">
                  <c:v>562.46011899999996</c:v>
                </c:pt>
                <c:pt idx="22432">
                  <c:v>562.44384400000001</c:v>
                </c:pt>
                <c:pt idx="22433">
                  <c:v>562.44020799999998</c:v>
                </c:pt>
                <c:pt idx="22434">
                  <c:v>562.40828599999998</c:v>
                </c:pt>
                <c:pt idx="22435">
                  <c:v>562.87819999999999</c:v>
                </c:pt>
                <c:pt idx="22436">
                  <c:v>562.65037400000006</c:v>
                </c:pt>
                <c:pt idx="22437">
                  <c:v>562.37007900000003</c:v>
                </c:pt>
                <c:pt idx="22438">
                  <c:v>562.34611700000005</c:v>
                </c:pt>
                <c:pt idx="22439">
                  <c:v>562.57885899999997</c:v>
                </c:pt>
                <c:pt idx="22440">
                  <c:v>562.94273099999998</c:v>
                </c:pt>
                <c:pt idx="22441">
                  <c:v>562.70643700000005</c:v>
                </c:pt>
                <c:pt idx="22442">
                  <c:v>562.46796300000005</c:v>
                </c:pt>
                <c:pt idx="22443">
                  <c:v>562.64694799999995</c:v>
                </c:pt>
                <c:pt idx="22444">
                  <c:v>562.67366600000003</c:v>
                </c:pt>
                <c:pt idx="22445">
                  <c:v>562.35632199999998</c:v>
                </c:pt>
                <c:pt idx="22446">
                  <c:v>562.53051200000004</c:v>
                </c:pt>
                <c:pt idx="22447">
                  <c:v>562.35684000000003</c:v>
                </c:pt>
                <c:pt idx="22448">
                  <c:v>562.33805800000005</c:v>
                </c:pt>
                <c:pt idx="22449">
                  <c:v>562.47641999999996</c:v>
                </c:pt>
                <c:pt idx="22450">
                  <c:v>562.45664299999999</c:v>
                </c:pt>
                <c:pt idx="22451">
                  <c:v>562.77911400000005</c:v>
                </c:pt>
                <c:pt idx="22452">
                  <c:v>562.46959800000002</c:v>
                </c:pt>
                <c:pt idx="22453">
                  <c:v>562.61365999999998</c:v>
                </c:pt>
                <c:pt idx="22454">
                  <c:v>562.54388100000006</c:v>
                </c:pt>
                <c:pt idx="22455">
                  <c:v>562.68356500000004</c:v>
                </c:pt>
                <c:pt idx="22456">
                  <c:v>562.82121800000004</c:v>
                </c:pt>
                <c:pt idx="22457">
                  <c:v>563.11037199999998</c:v>
                </c:pt>
                <c:pt idx="22458">
                  <c:v>563.17607799999996</c:v>
                </c:pt>
                <c:pt idx="22459">
                  <c:v>563.12914999999998</c:v>
                </c:pt>
                <c:pt idx="22460">
                  <c:v>563.37869899999998</c:v>
                </c:pt>
                <c:pt idx="22461">
                  <c:v>562.97650699999997</c:v>
                </c:pt>
                <c:pt idx="22462">
                  <c:v>563.03229699999997</c:v>
                </c:pt>
                <c:pt idx="22463">
                  <c:v>563.47746199999995</c:v>
                </c:pt>
                <c:pt idx="22464">
                  <c:v>562.99961299999995</c:v>
                </c:pt>
                <c:pt idx="22465">
                  <c:v>562.95311000000004</c:v>
                </c:pt>
                <c:pt idx="22466">
                  <c:v>562.83419700000002</c:v>
                </c:pt>
                <c:pt idx="22467">
                  <c:v>563.35368300000005</c:v>
                </c:pt>
                <c:pt idx="22468">
                  <c:v>563.34564799999998</c:v>
                </c:pt>
                <c:pt idx="22469">
                  <c:v>563.25458100000003</c:v>
                </c:pt>
                <c:pt idx="22470">
                  <c:v>563.72546799999998</c:v>
                </c:pt>
                <c:pt idx="22471">
                  <c:v>563.62077999999997</c:v>
                </c:pt>
                <c:pt idx="22472">
                  <c:v>563.35155399999996</c:v>
                </c:pt>
                <c:pt idx="22473">
                  <c:v>563.67086400000005</c:v>
                </c:pt>
                <c:pt idx="22474">
                  <c:v>563.32423600000004</c:v>
                </c:pt>
                <c:pt idx="22475">
                  <c:v>563.73334699999998</c:v>
                </c:pt>
                <c:pt idx="22476">
                  <c:v>563.58268399999997</c:v>
                </c:pt>
                <c:pt idx="22477">
                  <c:v>564.00545899999997</c:v>
                </c:pt>
                <c:pt idx="22478">
                  <c:v>563.99031100000002</c:v>
                </c:pt>
                <c:pt idx="22479">
                  <c:v>563.68249400000002</c:v>
                </c:pt>
                <c:pt idx="22480">
                  <c:v>563.88689799999997</c:v>
                </c:pt>
                <c:pt idx="22481">
                  <c:v>563.60930399999995</c:v>
                </c:pt>
                <c:pt idx="22482">
                  <c:v>563.86059399999999</c:v>
                </c:pt>
                <c:pt idx="22483">
                  <c:v>563.69507799999997</c:v>
                </c:pt>
                <c:pt idx="22484">
                  <c:v>563.64093400000002</c:v>
                </c:pt>
                <c:pt idx="22485">
                  <c:v>563.86275699999999</c:v>
                </c:pt>
                <c:pt idx="22486">
                  <c:v>563.39736900000003</c:v>
                </c:pt>
                <c:pt idx="22487">
                  <c:v>563.58667600000001</c:v>
                </c:pt>
                <c:pt idx="22488">
                  <c:v>564.01994000000002</c:v>
                </c:pt>
                <c:pt idx="22489">
                  <c:v>563.76096299999995</c:v>
                </c:pt>
                <c:pt idx="22490">
                  <c:v>564.29829600000005</c:v>
                </c:pt>
                <c:pt idx="22491">
                  <c:v>563.98980500000005</c:v>
                </c:pt>
                <c:pt idx="22492">
                  <c:v>564.06695400000001</c:v>
                </c:pt>
                <c:pt idx="22493">
                  <c:v>564.288228</c:v>
                </c:pt>
                <c:pt idx="22494">
                  <c:v>564.07896500000004</c:v>
                </c:pt>
                <c:pt idx="22495">
                  <c:v>563.80134199999998</c:v>
                </c:pt>
                <c:pt idx="22496">
                  <c:v>563.78995099999997</c:v>
                </c:pt>
                <c:pt idx="22497">
                  <c:v>563.80815800000005</c:v>
                </c:pt>
                <c:pt idx="22498">
                  <c:v>564.127117</c:v>
                </c:pt>
                <c:pt idx="22499">
                  <c:v>564.20547299999998</c:v>
                </c:pt>
                <c:pt idx="22500">
                  <c:v>564.26857800000005</c:v>
                </c:pt>
                <c:pt idx="22501">
                  <c:v>564.36389299999996</c:v>
                </c:pt>
                <c:pt idx="22502">
                  <c:v>564.19214699999998</c:v>
                </c:pt>
                <c:pt idx="22503">
                  <c:v>564.19590900000003</c:v>
                </c:pt>
                <c:pt idx="22504">
                  <c:v>564.41878299999996</c:v>
                </c:pt>
                <c:pt idx="22505">
                  <c:v>564.40087800000003</c:v>
                </c:pt>
                <c:pt idx="22506">
                  <c:v>564.11949600000003</c:v>
                </c:pt>
                <c:pt idx="22507">
                  <c:v>564.16560200000004</c:v>
                </c:pt>
                <c:pt idx="22508">
                  <c:v>564.59447999999998</c:v>
                </c:pt>
                <c:pt idx="22509">
                  <c:v>564.27591600000005</c:v>
                </c:pt>
                <c:pt idx="22510">
                  <c:v>564.64677900000004</c:v>
                </c:pt>
                <c:pt idx="22511">
                  <c:v>564.75242500000002</c:v>
                </c:pt>
                <c:pt idx="22512">
                  <c:v>564.89046299999995</c:v>
                </c:pt>
                <c:pt idx="22513">
                  <c:v>564.77040899999997</c:v>
                </c:pt>
                <c:pt idx="22514">
                  <c:v>564.35796100000005</c:v>
                </c:pt>
                <c:pt idx="22515">
                  <c:v>564.77945699999998</c:v>
                </c:pt>
                <c:pt idx="22516">
                  <c:v>564.48767199999998</c:v>
                </c:pt>
                <c:pt idx="22517">
                  <c:v>564.68084399999998</c:v>
                </c:pt>
                <c:pt idx="22518">
                  <c:v>565.41357200000004</c:v>
                </c:pt>
                <c:pt idx="22519">
                  <c:v>564.80254300000001</c:v>
                </c:pt>
                <c:pt idx="22520">
                  <c:v>564.85639600000002</c:v>
                </c:pt>
                <c:pt idx="22521">
                  <c:v>565.02129600000001</c:v>
                </c:pt>
                <c:pt idx="22522">
                  <c:v>564.59679300000005</c:v>
                </c:pt>
                <c:pt idx="22523">
                  <c:v>564.51957400000003</c:v>
                </c:pt>
                <c:pt idx="22524">
                  <c:v>564.58069</c:v>
                </c:pt>
                <c:pt idx="22525">
                  <c:v>564.738202</c:v>
                </c:pt>
                <c:pt idx="22526">
                  <c:v>564.55069400000002</c:v>
                </c:pt>
                <c:pt idx="22527">
                  <c:v>564.73117999999999</c:v>
                </c:pt>
                <c:pt idx="22528">
                  <c:v>565.33027400000003</c:v>
                </c:pt>
                <c:pt idx="22529">
                  <c:v>564.81395499999996</c:v>
                </c:pt>
                <c:pt idx="22530">
                  <c:v>564.930206</c:v>
                </c:pt>
                <c:pt idx="22531">
                  <c:v>564.80653099999995</c:v>
                </c:pt>
                <c:pt idx="22532">
                  <c:v>565.11302000000001</c:v>
                </c:pt>
                <c:pt idx="22533">
                  <c:v>565.32104900000002</c:v>
                </c:pt>
                <c:pt idx="22534">
                  <c:v>564.89132600000005</c:v>
                </c:pt>
                <c:pt idx="22535">
                  <c:v>565.32313299999998</c:v>
                </c:pt>
                <c:pt idx="22536">
                  <c:v>565.23137299999996</c:v>
                </c:pt>
                <c:pt idx="22537">
                  <c:v>565.23987799999998</c:v>
                </c:pt>
                <c:pt idx="22538">
                  <c:v>565.50816599999996</c:v>
                </c:pt>
                <c:pt idx="22539">
                  <c:v>565.28059800000005</c:v>
                </c:pt>
                <c:pt idx="22540">
                  <c:v>565.51818200000002</c:v>
                </c:pt>
                <c:pt idx="22541">
                  <c:v>565.44962799999996</c:v>
                </c:pt>
                <c:pt idx="22542">
                  <c:v>565.23554000000001</c:v>
                </c:pt>
                <c:pt idx="22543">
                  <c:v>565.44136800000001</c:v>
                </c:pt>
                <c:pt idx="22544">
                  <c:v>565.44037700000001</c:v>
                </c:pt>
                <c:pt idx="22545">
                  <c:v>565.48276999999996</c:v>
                </c:pt>
                <c:pt idx="22546">
                  <c:v>565.13871900000004</c:v>
                </c:pt>
                <c:pt idx="22547">
                  <c:v>565.278865</c:v>
                </c:pt>
                <c:pt idx="22548">
                  <c:v>565.50698</c:v>
                </c:pt>
                <c:pt idx="22549">
                  <c:v>565.48988599999996</c:v>
                </c:pt>
                <c:pt idx="22550">
                  <c:v>565.56332699999996</c:v>
                </c:pt>
                <c:pt idx="22551">
                  <c:v>565.37686599999995</c:v>
                </c:pt>
                <c:pt idx="22552">
                  <c:v>565.41272700000002</c:v>
                </c:pt>
                <c:pt idx="22553">
                  <c:v>565.84474</c:v>
                </c:pt>
                <c:pt idx="22554">
                  <c:v>565.638014</c:v>
                </c:pt>
                <c:pt idx="22555">
                  <c:v>565.84460999999999</c:v>
                </c:pt>
                <c:pt idx="22556">
                  <c:v>565.91475000000003</c:v>
                </c:pt>
                <c:pt idx="22557">
                  <c:v>565.43524600000001</c:v>
                </c:pt>
                <c:pt idx="22558">
                  <c:v>565.88291700000002</c:v>
                </c:pt>
                <c:pt idx="22559">
                  <c:v>565.49618399999997</c:v>
                </c:pt>
                <c:pt idx="22560">
                  <c:v>565.95931299999995</c:v>
                </c:pt>
                <c:pt idx="22561">
                  <c:v>565.62768600000004</c:v>
                </c:pt>
                <c:pt idx="22562">
                  <c:v>565.61484299999995</c:v>
                </c:pt>
                <c:pt idx="22563">
                  <c:v>566.03983100000005</c:v>
                </c:pt>
                <c:pt idx="22564">
                  <c:v>565.747343</c:v>
                </c:pt>
                <c:pt idx="22565">
                  <c:v>566.02839200000005</c:v>
                </c:pt>
                <c:pt idx="22566">
                  <c:v>566.10566400000005</c:v>
                </c:pt>
                <c:pt idx="22567">
                  <c:v>566.08964400000002</c:v>
                </c:pt>
                <c:pt idx="22568">
                  <c:v>566.15808000000004</c:v>
                </c:pt>
                <c:pt idx="22569">
                  <c:v>566.03427099999999</c:v>
                </c:pt>
                <c:pt idx="22570">
                  <c:v>566.21758699999998</c:v>
                </c:pt>
                <c:pt idx="22571">
                  <c:v>565.79550400000005</c:v>
                </c:pt>
                <c:pt idx="22572">
                  <c:v>565.82613800000001</c:v>
                </c:pt>
                <c:pt idx="22573">
                  <c:v>566.14558099999999</c:v>
                </c:pt>
                <c:pt idx="22574">
                  <c:v>565.83960000000002</c:v>
                </c:pt>
                <c:pt idx="22575">
                  <c:v>565.828349</c:v>
                </c:pt>
                <c:pt idx="22576">
                  <c:v>566.089832</c:v>
                </c:pt>
                <c:pt idx="22577">
                  <c:v>565.87458800000002</c:v>
                </c:pt>
                <c:pt idx="22578">
                  <c:v>565.94852600000002</c:v>
                </c:pt>
                <c:pt idx="22579">
                  <c:v>565.73605999999995</c:v>
                </c:pt>
                <c:pt idx="22580">
                  <c:v>565.556645</c:v>
                </c:pt>
                <c:pt idx="22581">
                  <c:v>565.90407400000004</c:v>
                </c:pt>
                <c:pt idx="22582">
                  <c:v>566.11700399999995</c:v>
                </c:pt>
                <c:pt idx="22583">
                  <c:v>566.02737000000002</c:v>
                </c:pt>
                <c:pt idx="22584">
                  <c:v>565.85252200000002</c:v>
                </c:pt>
                <c:pt idx="22585">
                  <c:v>566.13532599999996</c:v>
                </c:pt>
                <c:pt idx="22586">
                  <c:v>566.25001999999995</c:v>
                </c:pt>
                <c:pt idx="22587">
                  <c:v>566.05138099999999</c:v>
                </c:pt>
                <c:pt idx="22588">
                  <c:v>566.59592799999996</c:v>
                </c:pt>
                <c:pt idx="22589">
                  <c:v>566.496306</c:v>
                </c:pt>
                <c:pt idx="22590">
                  <c:v>566.55177900000001</c:v>
                </c:pt>
                <c:pt idx="22591">
                  <c:v>566.48857499999997</c:v>
                </c:pt>
                <c:pt idx="22592">
                  <c:v>566.33347200000003</c:v>
                </c:pt>
                <c:pt idx="22593">
                  <c:v>566.64260999999999</c:v>
                </c:pt>
                <c:pt idx="22594">
                  <c:v>566.33514100000002</c:v>
                </c:pt>
                <c:pt idx="22595">
                  <c:v>566.74470599999995</c:v>
                </c:pt>
                <c:pt idx="22596">
                  <c:v>567.030531</c:v>
                </c:pt>
                <c:pt idx="22597">
                  <c:v>566.780349</c:v>
                </c:pt>
                <c:pt idx="22598">
                  <c:v>566.87554899999998</c:v>
                </c:pt>
                <c:pt idx="22599">
                  <c:v>567.009816</c:v>
                </c:pt>
                <c:pt idx="22600">
                  <c:v>567.128871</c:v>
                </c:pt>
                <c:pt idx="22601">
                  <c:v>567.03397700000005</c:v>
                </c:pt>
                <c:pt idx="22602">
                  <c:v>566.74116900000001</c:v>
                </c:pt>
                <c:pt idx="22603">
                  <c:v>567.22314900000003</c:v>
                </c:pt>
                <c:pt idx="22604">
                  <c:v>567.11178900000004</c:v>
                </c:pt>
                <c:pt idx="22605">
                  <c:v>567.17721300000005</c:v>
                </c:pt>
                <c:pt idx="22606">
                  <c:v>567.34234000000004</c:v>
                </c:pt>
                <c:pt idx="22607">
                  <c:v>567.34098900000004</c:v>
                </c:pt>
                <c:pt idx="22608">
                  <c:v>567.15374299999996</c:v>
                </c:pt>
                <c:pt idx="22609">
                  <c:v>567.00492599999995</c:v>
                </c:pt>
                <c:pt idx="22610">
                  <c:v>567.19521899999995</c:v>
                </c:pt>
                <c:pt idx="22611">
                  <c:v>566.97057500000005</c:v>
                </c:pt>
                <c:pt idx="22612">
                  <c:v>566.70798600000001</c:v>
                </c:pt>
                <c:pt idx="22613">
                  <c:v>567.02988300000004</c:v>
                </c:pt>
                <c:pt idx="22614">
                  <c:v>566.90448800000001</c:v>
                </c:pt>
                <c:pt idx="22615">
                  <c:v>567.022515</c:v>
                </c:pt>
                <c:pt idx="22616">
                  <c:v>567.06746899999996</c:v>
                </c:pt>
                <c:pt idx="22617">
                  <c:v>566.94157499999994</c:v>
                </c:pt>
                <c:pt idx="22618">
                  <c:v>567.60625700000003</c:v>
                </c:pt>
                <c:pt idx="22619">
                  <c:v>567.55373099999997</c:v>
                </c:pt>
                <c:pt idx="22620">
                  <c:v>567.45342900000003</c:v>
                </c:pt>
                <c:pt idx="22621">
                  <c:v>567.27112099999999</c:v>
                </c:pt>
                <c:pt idx="22622">
                  <c:v>567.35919899999999</c:v>
                </c:pt>
                <c:pt idx="22623">
                  <c:v>567.29531299999996</c:v>
                </c:pt>
                <c:pt idx="22624">
                  <c:v>567.00158199999998</c:v>
                </c:pt>
                <c:pt idx="22625">
                  <c:v>567.192182</c:v>
                </c:pt>
                <c:pt idx="22626">
                  <c:v>567.22788400000002</c:v>
                </c:pt>
                <c:pt idx="22627">
                  <c:v>567.28035899999998</c:v>
                </c:pt>
                <c:pt idx="22628">
                  <c:v>567.48918000000003</c:v>
                </c:pt>
                <c:pt idx="22629">
                  <c:v>566.997882</c:v>
                </c:pt>
                <c:pt idx="22630">
                  <c:v>567.46942999999999</c:v>
                </c:pt>
                <c:pt idx="22631">
                  <c:v>567.39618700000005</c:v>
                </c:pt>
                <c:pt idx="22632">
                  <c:v>567.759365</c:v>
                </c:pt>
                <c:pt idx="22633">
                  <c:v>567.64605100000006</c:v>
                </c:pt>
                <c:pt idx="22634">
                  <c:v>567.38508899999999</c:v>
                </c:pt>
                <c:pt idx="22635">
                  <c:v>567.62552400000004</c:v>
                </c:pt>
                <c:pt idx="22636">
                  <c:v>567.53546200000005</c:v>
                </c:pt>
                <c:pt idx="22637">
                  <c:v>567.62572299999999</c:v>
                </c:pt>
                <c:pt idx="22638">
                  <c:v>567.79733799999997</c:v>
                </c:pt>
                <c:pt idx="22639">
                  <c:v>567.30215599999997</c:v>
                </c:pt>
                <c:pt idx="22640">
                  <c:v>567.20773599999995</c:v>
                </c:pt>
                <c:pt idx="22641">
                  <c:v>567.259049</c:v>
                </c:pt>
                <c:pt idx="22642">
                  <c:v>567.29625499999997</c:v>
                </c:pt>
                <c:pt idx="22643">
                  <c:v>567.57228499999997</c:v>
                </c:pt>
                <c:pt idx="22644">
                  <c:v>567.53071199999999</c:v>
                </c:pt>
                <c:pt idx="22645">
                  <c:v>567.48836900000003</c:v>
                </c:pt>
                <c:pt idx="22646">
                  <c:v>567.54153099999996</c:v>
                </c:pt>
                <c:pt idx="22647">
                  <c:v>567.339157</c:v>
                </c:pt>
                <c:pt idx="22648">
                  <c:v>567.51519099999996</c:v>
                </c:pt>
                <c:pt idx="22649">
                  <c:v>567.57509000000005</c:v>
                </c:pt>
                <c:pt idx="22650">
                  <c:v>567.82594900000004</c:v>
                </c:pt>
                <c:pt idx="22651">
                  <c:v>567.86096499999996</c:v>
                </c:pt>
                <c:pt idx="22652">
                  <c:v>567.727395</c:v>
                </c:pt>
                <c:pt idx="22653">
                  <c:v>567.68242299999997</c:v>
                </c:pt>
                <c:pt idx="22654">
                  <c:v>567.87789399999997</c:v>
                </c:pt>
                <c:pt idx="22655">
                  <c:v>568.146253</c:v>
                </c:pt>
                <c:pt idx="22656">
                  <c:v>568.22305700000004</c:v>
                </c:pt>
                <c:pt idx="22657">
                  <c:v>568.21516499999996</c:v>
                </c:pt>
                <c:pt idx="22658">
                  <c:v>568.38281700000005</c:v>
                </c:pt>
                <c:pt idx="22659">
                  <c:v>568.13974499999995</c:v>
                </c:pt>
                <c:pt idx="22660">
                  <c:v>568.28134999999997</c:v>
                </c:pt>
                <c:pt idx="22661">
                  <c:v>568.18313699999999</c:v>
                </c:pt>
                <c:pt idx="22662">
                  <c:v>568.14338699999996</c:v>
                </c:pt>
                <c:pt idx="22663">
                  <c:v>568.31838100000004</c:v>
                </c:pt>
                <c:pt idx="22664">
                  <c:v>568.47492199999999</c:v>
                </c:pt>
                <c:pt idx="22665">
                  <c:v>568.41645400000004</c:v>
                </c:pt>
                <c:pt idx="22666">
                  <c:v>568.58479799999998</c:v>
                </c:pt>
                <c:pt idx="22667">
                  <c:v>568.48720700000001</c:v>
                </c:pt>
                <c:pt idx="22668">
                  <c:v>568.57059600000002</c:v>
                </c:pt>
                <c:pt idx="22669">
                  <c:v>568.131167</c:v>
                </c:pt>
                <c:pt idx="22670">
                  <c:v>568.39527699999996</c:v>
                </c:pt>
                <c:pt idx="22671">
                  <c:v>568.32495900000004</c:v>
                </c:pt>
                <c:pt idx="22672">
                  <c:v>568.56500300000005</c:v>
                </c:pt>
                <c:pt idx="22673">
                  <c:v>568.61080700000002</c:v>
                </c:pt>
                <c:pt idx="22674">
                  <c:v>568.62211100000002</c:v>
                </c:pt>
                <c:pt idx="22675">
                  <c:v>568.61363800000004</c:v>
                </c:pt>
                <c:pt idx="22676">
                  <c:v>568.52492900000004</c:v>
                </c:pt>
                <c:pt idx="22677">
                  <c:v>568.191462</c:v>
                </c:pt>
                <c:pt idx="22678">
                  <c:v>568.93128100000001</c:v>
                </c:pt>
                <c:pt idx="22679">
                  <c:v>569.01437899999996</c:v>
                </c:pt>
                <c:pt idx="22680">
                  <c:v>569.06834900000001</c:v>
                </c:pt>
                <c:pt idx="22681">
                  <c:v>569.28452300000004</c:v>
                </c:pt>
                <c:pt idx="22682">
                  <c:v>568.79636800000003</c:v>
                </c:pt>
                <c:pt idx="22683">
                  <c:v>569.20863699999995</c:v>
                </c:pt>
                <c:pt idx="22684">
                  <c:v>569.36500699999999</c:v>
                </c:pt>
                <c:pt idx="22685">
                  <c:v>569.17741000000001</c:v>
                </c:pt>
                <c:pt idx="22686">
                  <c:v>568.96469500000001</c:v>
                </c:pt>
                <c:pt idx="22687">
                  <c:v>569.42343800000003</c:v>
                </c:pt>
                <c:pt idx="22688">
                  <c:v>569.18108299999994</c:v>
                </c:pt>
                <c:pt idx="22689">
                  <c:v>569.10206800000003</c:v>
                </c:pt>
                <c:pt idx="22690">
                  <c:v>569.16815199999996</c:v>
                </c:pt>
                <c:pt idx="22691">
                  <c:v>569.60146299999997</c:v>
                </c:pt>
                <c:pt idx="22692">
                  <c:v>568.98397499999999</c:v>
                </c:pt>
                <c:pt idx="22693">
                  <c:v>569.17247499999996</c:v>
                </c:pt>
                <c:pt idx="22694">
                  <c:v>569.54920500000003</c:v>
                </c:pt>
                <c:pt idx="22695">
                  <c:v>569.23252000000002</c:v>
                </c:pt>
                <c:pt idx="22696">
                  <c:v>569.365407</c:v>
                </c:pt>
                <c:pt idx="22697">
                  <c:v>569.29746499999999</c:v>
                </c:pt>
                <c:pt idx="22698">
                  <c:v>569.57264199999997</c:v>
                </c:pt>
                <c:pt idx="22699">
                  <c:v>569.15747799999997</c:v>
                </c:pt>
                <c:pt idx="22700">
                  <c:v>569.31573700000001</c:v>
                </c:pt>
                <c:pt idx="22701">
                  <c:v>569.21349899999996</c:v>
                </c:pt>
                <c:pt idx="22702">
                  <c:v>568.95208000000002</c:v>
                </c:pt>
                <c:pt idx="22703">
                  <c:v>569.26603299999999</c:v>
                </c:pt>
                <c:pt idx="22704">
                  <c:v>568.85075700000004</c:v>
                </c:pt>
                <c:pt idx="22705">
                  <c:v>569.01763000000005</c:v>
                </c:pt>
                <c:pt idx="22706">
                  <c:v>569.16945899999996</c:v>
                </c:pt>
                <c:pt idx="22707">
                  <c:v>568.85403799999995</c:v>
                </c:pt>
                <c:pt idx="22708">
                  <c:v>569.39418000000001</c:v>
                </c:pt>
                <c:pt idx="22709">
                  <c:v>569.12885300000005</c:v>
                </c:pt>
                <c:pt idx="22710">
                  <c:v>569.16856600000006</c:v>
                </c:pt>
                <c:pt idx="22711">
                  <c:v>569.26046299999996</c:v>
                </c:pt>
                <c:pt idx="22712">
                  <c:v>569.15666199999998</c:v>
                </c:pt>
                <c:pt idx="22713">
                  <c:v>569.400173</c:v>
                </c:pt>
                <c:pt idx="22714">
                  <c:v>569.50283300000001</c:v>
                </c:pt>
                <c:pt idx="22715">
                  <c:v>569.28221900000005</c:v>
                </c:pt>
                <c:pt idx="22716">
                  <c:v>569.18168000000003</c:v>
                </c:pt>
                <c:pt idx="22717">
                  <c:v>569.29563800000005</c:v>
                </c:pt>
                <c:pt idx="22718">
                  <c:v>569.45708000000002</c:v>
                </c:pt>
                <c:pt idx="22719">
                  <c:v>569.48733200000004</c:v>
                </c:pt>
                <c:pt idx="22720">
                  <c:v>569.74272900000005</c:v>
                </c:pt>
                <c:pt idx="22721">
                  <c:v>569.80018800000005</c:v>
                </c:pt>
                <c:pt idx="22722">
                  <c:v>569.61392899999998</c:v>
                </c:pt>
                <c:pt idx="22723">
                  <c:v>569.64838499999996</c:v>
                </c:pt>
                <c:pt idx="22724">
                  <c:v>569.74596799999995</c:v>
                </c:pt>
                <c:pt idx="22725">
                  <c:v>569.58755699999995</c:v>
                </c:pt>
                <c:pt idx="22726">
                  <c:v>570.34504600000002</c:v>
                </c:pt>
                <c:pt idx="22727">
                  <c:v>570.46314900000004</c:v>
                </c:pt>
                <c:pt idx="22728">
                  <c:v>570.63212799999997</c:v>
                </c:pt>
                <c:pt idx="22729">
                  <c:v>570.32226600000001</c:v>
                </c:pt>
                <c:pt idx="22730">
                  <c:v>570.27766399999996</c:v>
                </c:pt>
                <c:pt idx="22731">
                  <c:v>570.50891100000001</c:v>
                </c:pt>
                <c:pt idx="22732">
                  <c:v>570.25309400000003</c:v>
                </c:pt>
                <c:pt idx="22733">
                  <c:v>570.51504499999999</c:v>
                </c:pt>
                <c:pt idx="22734">
                  <c:v>570.56059600000003</c:v>
                </c:pt>
                <c:pt idx="22735">
                  <c:v>570.51747799999998</c:v>
                </c:pt>
                <c:pt idx="22736">
                  <c:v>570.02561900000001</c:v>
                </c:pt>
                <c:pt idx="22737">
                  <c:v>570.38485200000002</c:v>
                </c:pt>
                <c:pt idx="22738">
                  <c:v>570.34399499999995</c:v>
                </c:pt>
                <c:pt idx="22739">
                  <c:v>570.07149200000003</c:v>
                </c:pt>
                <c:pt idx="22740">
                  <c:v>570.05776200000003</c:v>
                </c:pt>
                <c:pt idx="22741">
                  <c:v>570.07811800000002</c:v>
                </c:pt>
                <c:pt idx="22742">
                  <c:v>570.04460800000004</c:v>
                </c:pt>
                <c:pt idx="22743">
                  <c:v>569.93558700000006</c:v>
                </c:pt>
                <c:pt idx="22744">
                  <c:v>569.74895600000002</c:v>
                </c:pt>
                <c:pt idx="22745">
                  <c:v>570.080152</c:v>
                </c:pt>
                <c:pt idx="22746">
                  <c:v>570.50631799999996</c:v>
                </c:pt>
                <c:pt idx="22747">
                  <c:v>570.31836399999997</c:v>
                </c:pt>
                <c:pt idx="22748">
                  <c:v>570.69805599999995</c:v>
                </c:pt>
                <c:pt idx="22749">
                  <c:v>570.32306200000005</c:v>
                </c:pt>
                <c:pt idx="22750">
                  <c:v>570.45831299999998</c:v>
                </c:pt>
                <c:pt idx="22751">
                  <c:v>570.13519699999995</c:v>
                </c:pt>
                <c:pt idx="22752">
                  <c:v>570.35731799999996</c:v>
                </c:pt>
                <c:pt idx="22753">
                  <c:v>570.15574000000004</c:v>
                </c:pt>
                <c:pt idx="22754">
                  <c:v>570.37484199999994</c:v>
                </c:pt>
                <c:pt idx="22755">
                  <c:v>570.52152000000001</c:v>
                </c:pt>
                <c:pt idx="22756">
                  <c:v>570.70891400000005</c:v>
                </c:pt>
                <c:pt idx="22757">
                  <c:v>570.36231399999997</c:v>
                </c:pt>
                <c:pt idx="22758">
                  <c:v>570.52327600000001</c:v>
                </c:pt>
                <c:pt idx="22759">
                  <c:v>570.34572500000002</c:v>
                </c:pt>
                <c:pt idx="22760">
                  <c:v>570.51167599999997</c:v>
                </c:pt>
                <c:pt idx="22761">
                  <c:v>570.79616399999998</c:v>
                </c:pt>
                <c:pt idx="22762">
                  <c:v>570.59335699999997</c:v>
                </c:pt>
                <c:pt idx="22763">
                  <c:v>570.659312</c:v>
                </c:pt>
                <c:pt idx="22764">
                  <c:v>570.78365399999996</c:v>
                </c:pt>
                <c:pt idx="22765">
                  <c:v>570.68705</c:v>
                </c:pt>
                <c:pt idx="22766">
                  <c:v>570.91230199999995</c:v>
                </c:pt>
                <c:pt idx="22767">
                  <c:v>570.76219900000001</c:v>
                </c:pt>
                <c:pt idx="22768">
                  <c:v>570.63939400000004</c:v>
                </c:pt>
                <c:pt idx="22769">
                  <c:v>570.56428000000005</c:v>
                </c:pt>
                <c:pt idx="22770">
                  <c:v>570.69499699999994</c:v>
                </c:pt>
                <c:pt idx="22771">
                  <c:v>571.38599599999998</c:v>
                </c:pt>
                <c:pt idx="22772">
                  <c:v>571.101901</c:v>
                </c:pt>
                <c:pt idx="22773">
                  <c:v>571.59780799999999</c:v>
                </c:pt>
                <c:pt idx="22774">
                  <c:v>571.28641100000004</c:v>
                </c:pt>
                <c:pt idx="22775">
                  <c:v>571.37912800000004</c:v>
                </c:pt>
                <c:pt idx="22776">
                  <c:v>571.21274500000004</c:v>
                </c:pt>
                <c:pt idx="22777">
                  <c:v>571.19156299999997</c:v>
                </c:pt>
                <c:pt idx="22778">
                  <c:v>571.39041799999995</c:v>
                </c:pt>
                <c:pt idx="22779">
                  <c:v>571.33112500000004</c:v>
                </c:pt>
                <c:pt idx="22780">
                  <c:v>571.36117899999999</c:v>
                </c:pt>
                <c:pt idx="22781">
                  <c:v>571.34792900000002</c:v>
                </c:pt>
                <c:pt idx="22782">
                  <c:v>571.19626600000004</c:v>
                </c:pt>
                <c:pt idx="22783">
                  <c:v>571.34910300000001</c:v>
                </c:pt>
                <c:pt idx="22784">
                  <c:v>571.25345300000004</c:v>
                </c:pt>
                <c:pt idx="22785">
                  <c:v>571.55052999999998</c:v>
                </c:pt>
                <c:pt idx="22786">
                  <c:v>571.59218299999998</c:v>
                </c:pt>
                <c:pt idx="22787">
                  <c:v>571.50444800000002</c:v>
                </c:pt>
                <c:pt idx="22788">
                  <c:v>571.35708899999997</c:v>
                </c:pt>
                <c:pt idx="22789">
                  <c:v>571.60795099999996</c:v>
                </c:pt>
                <c:pt idx="22790">
                  <c:v>571.92213300000003</c:v>
                </c:pt>
                <c:pt idx="22791">
                  <c:v>571.95862</c:v>
                </c:pt>
                <c:pt idx="22792">
                  <c:v>571.654899</c:v>
                </c:pt>
                <c:pt idx="22793">
                  <c:v>571.55194300000005</c:v>
                </c:pt>
                <c:pt idx="22794">
                  <c:v>571.71173799999997</c:v>
                </c:pt>
                <c:pt idx="22795">
                  <c:v>571.77844000000005</c:v>
                </c:pt>
                <c:pt idx="22796">
                  <c:v>571.99221799999998</c:v>
                </c:pt>
                <c:pt idx="22797">
                  <c:v>571.25658299999998</c:v>
                </c:pt>
                <c:pt idx="22798">
                  <c:v>571.76770699999997</c:v>
                </c:pt>
                <c:pt idx="22799">
                  <c:v>571.78256099999999</c:v>
                </c:pt>
                <c:pt idx="22800">
                  <c:v>571.43465600000002</c:v>
                </c:pt>
                <c:pt idx="22801">
                  <c:v>571.51375599999994</c:v>
                </c:pt>
                <c:pt idx="22802">
                  <c:v>571.49455699999999</c:v>
                </c:pt>
                <c:pt idx="22803">
                  <c:v>571.596048</c:v>
                </c:pt>
                <c:pt idx="22804">
                  <c:v>571.79129499999999</c:v>
                </c:pt>
                <c:pt idx="22805">
                  <c:v>571.61219400000004</c:v>
                </c:pt>
                <c:pt idx="22806">
                  <c:v>571.67928400000005</c:v>
                </c:pt>
                <c:pt idx="22807">
                  <c:v>571.59298999999999</c:v>
                </c:pt>
                <c:pt idx="22808">
                  <c:v>571.86429099999998</c:v>
                </c:pt>
                <c:pt idx="22809">
                  <c:v>572.08672999999999</c:v>
                </c:pt>
                <c:pt idx="22810">
                  <c:v>572.19306500000005</c:v>
                </c:pt>
                <c:pt idx="22811">
                  <c:v>572.54021799999998</c:v>
                </c:pt>
                <c:pt idx="22812">
                  <c:v>572.50797999999998</c:v>
                </c:pt>
                <c:pt idx="22813">
                  <c:v>572.199746</c:v>
                </c:pt>
                <c:pt idx="22814">
                  <c:v>572.186151</c:v>
                </c:pt>
                <c:pt idx="22815">
                  <c:v>572.262877</c:v>
                </c:pt>
                <c:pt idx="22816">
                  <c:v>572.42703300000005</c:v>
                </c:pt>
                <c:pt idx="22817">
                  <c:v>572.02028900000005</c:v>
                </c:pt>
                <c:pt idx="22818">
                  <c:v>572.18390499999998</c:v>
                </c:pt>
                <c:pt idx="22819">
                  <c:v>572.340193</c:v>
                </c:pt>
                <c:pt idx="22820">
                  <c:v>572.28561400000001</c:v>
                </c:pt>
                <c:pt idx="22821">
                  <c:v>572.59461399999998</c:v>
                </c:pt>
                <c:pt idx="22822">
                  <c:v>572.31041000000005</c:v>
                </c:pt>
                <c:pt idx="22823">
                  <c:v>572.35536200000001</c:v>
                </c:pt>
                <c:pt idx="22824">
                  <c:v>572.65175999999997</c:v>
                </c:pt>
                <c:pt idx="22825">
                  <c:v>572.34484399999997</c:v>
                </c:pt>
                <c:pt idx="22826">
                  <c:v>572.62906499999997</c:v>
                </c:pt>
                <c:pt idx="22827">
                  <c:v>572.61384299999997</c:v>
                </c:pt>
                <c:pt idx="22828">
                  <c:v>572.69331599999998</c:v>
                </c:pt>
                <c:pt idx="22829">
                  <c:v>572.95238099999995</c:v>
                </c:pt>
                <c:pt idx="22830">
                  <c:v>572.51235599999995</c:v>
                </c:pt>
                <c:pt idx="22831">
                  <c:v>572.88452400000006</c:v>
                </c:pt>
                <c:pt idx="22832">
                  <c:v>572.74755700000003</c:v>
                </c:pt>
                <c:pt idx="22833">
                  <c:v>572.12287700000002</c:v>
                </c:pt>
                <c:pt idx="22834">
                  <c:v>572.23522200000002</c:v>
                </c:pt>
                <c:pt idx="22835">
                  <c:v>572.56455700000004</c:v>
                </c:pt>
                <c:pt idx="22836">
                  <c:v>572.68445599999995</c:v>
                </c:pt>
                <c:pt idx="22837">
                  <c:v>572.55660799999998</c:v>
                </c:pt>
                <c:pt idx="22838">
                  <c:v>572.32169799999997</c:v>
                </c:pt>
                <c:pt idx="22839">
                  <c:v>572.74030300000004</c:v>
                </c:pt>
                <c:pt idx="22840">
                  <c:v>572.52103</c:v>
                </c:pt>
                <c:pt idx="22841">
                  <c:v>572.73026100000004</c:v>
                </c:pt>
                <c:pt idx="22842">
                  <c:v>573.00991899999997</c:v>
                </c:pt>
                <c:pt idx="22843">
                  <c:v>573.49052500000005</c:v>
                </c:pt>
                <c:pt idx="22844">
                  <c:v>573.06167800000003</c:v>
                </c:pt>
                <c:pt idx="22845">
                  <c:v>572.43100000000004</c:v>
                </c:pt>
                <c:pt idx="22846">
                  <c:v>572.93387399999995</c:v>
                </c:pt>
                <c:pt idx="22847">
                  <c:v>572.51309400000002</c:v>
                </c:pt>
                <c:pt idx="22848">
                  <c:v>573.022963</c:v>
                </c:pt>
                <c:pt idx="22849">
                  <c:v>573.204387</c:v>
                </c:pt>
                <c:pt idx="22850">
                  <c:v>572.80391699999996</c:v>
                </c:pt>
                <c:pt idx="22851">
                  <c:v>573.01803700000005</c:v>
                </c:pt>
                <c:pt idx="22852">
                  <c:v>572.51316999999995</c:v>
                </c:pt>
                <c:pt idx="22853">
                  <c:v>572.63441399999999</c:v>
                </c:pt>
                <c:pt idx="22854">
                  <c:v>572.96031500000004</c:v>
                </c:pt>
                <c:pt idx="22855">
                  <c:v>572.86378300000001</c:v>
                </c:pt>
                <c:pt idx="22856">
                  <c:v>573.16507999999999</c:v>
                </c:pt>
                <c:pt idx="22857">
                  <c:v>572.96660899999995</c:v>
                </c:pt>
                <c:pt idx="22858">
                  <c:v>573.07666300000005</c:v>
                </c:pt>
                <c:pt idx="22859">
                  <c:v>573.38436999999999</c:v>
                </c:pt>
                <c:pt idx="22860">
                  <c:v>573.25590899999997</c:v>
                </c:pt>
                <c:pt idx="22861">
                  <c:v>573.34576500000003</c:v>
                </c:pt>
                <c:pt idx="22862">
                  <c:v>573.14904200000001</c:v>
                </c:pt>
                <c:pt idx="22863">
                  <c:v>573.10525600000005</c:v>
                </c:pt>
                <c:pt idx="22864">
                  <c:v>573.09080800000004</c:v>
                </c:pt>
                <c:pt idx="22865">
                  <c:v>572.82269799999995</c:v>
                </c:pt>
                <c:pt idx="22866">
                  <c:v>573.02856099999997</c:v>
                </c:pt>
                <c:pt idx="22867">
                  <c:v>573.14277600000003</c:v>
                </c:pt>
                <c:pt idx="22868">
                  <c:v>573.53124300000002</c:v>
                </c:pt>
                <c:pt idx="22869">
                  <c:v>573.45292199999994</c:v>
                </c:pt>
                <c:pt idx="22870">
                  <c:v>573.34583299999997</c:v>
                </c:pt>
                <c:pt idx="22871">
                  <c:v>573.74966500000005</c:v>
                </c:pt>
                <c:pt idx="22872">
                  <c:v>573.35733300000004</c:v>
                </c:pt>
                <c:pt idx="22873">
                  <c:v>573.58677799999998</c:v>
                </c:pt>
                <c:pt idx="22874">
                  <c:v>573.56845899999996</c:v>
                </c:pt>
                <c:pt idx="22875">
                  <c:v>573.44380799999999</c:v>
                </c:pt>
                <c:pt idx="22876">
                  <c:v>573.712537</c:v>
                </c:pt>
                <c:pt idx="22877">
                  <c:v>573.64115300000003</c:v>
                </c:pt>
                <c:pt idx="22878">
                  <c:v>573.797236</c:v>
                </c:pt>
                <c:pt idx="22879">
                  <c:v>573.65788699999996</c:v>
                </c:pt>
                <c:pt idx="22880">
                  <c:v>573.60993599999995</c:v>
                </c:pt>
                <c:pt idx="22881">
                  <c:v>573.75913500000001</c:v>
                </c:pt>
                <c:pt idx="22882">
                  <c:v>573.58084399999996</c:v>
                </c:pt>
                <c:pt idx="22883">
                  <c:v>573.871441</c:v>
                </c:pt>
                <c:pt idx="22884">
                  <c:v>574.04777999999999</c:v>
                </c:pt>
                <c:pt idx="22885">
                  <c:v>574.09819000000005</c:v>
                </c:pt>
                <c:pt idx="22886">
                  <c:v>573.64217699999995</c:v>
                </c:pt>
                <c:pt idx="22887">
                  <c:v>573.88673300000005</c:v>
                </c:pt>
                <c:pt idx="22888">
                  <c:v>574.31446900000003</c:v>
                </c:pt>
                <c:pt idx="22889">
                  <c:v>573.99024299999996</c:v>
                </c:pt>
                <c:pt idx="22890">
                  <c:v>573.82227999999998</c:v>
                </c:pt>
                <c:pt idx="22891">
                  <c:v>573.98094100000003</c:v>
                </c:pt>
                <c:pt idx="22892">
                  <c:v>573.977124</c:v>
                </c:pt>
                <c:pt idx="22893">
                  <c:v>574.01710200000002</c:v>
                </c:pt>
                <c:pt idx="22894">
                  <c:v>574.00992199999996</c:v>
                </c:pt>
                <c:pt idx="22895">
                  <c:v>573.99583800000005</c:v>
                </c:pt>
                <c:pt idx="22896">
                  <c:v>574.59167000000002</c:v>
                </c:pt>
                <c:pt idx="22897">
                  <c:v>574.31122500000004</c:v>
                </c:pt>
                <c:pt idx="22898">
                  <c:v>574.14475700000003</c:v>
                </c:pt>
                <c:pt idx="22899">
                  <c:v>574.37369100000001</c:v>
                </c:pt>
                <c:pt idx="22900">
                  <c:v>574.37140799999997</c:v>
                </c:pt>
                <c:pt idx="22901">
                  <c:v>574.43292499999995</c:v>
                </c:pt>
                <c:pt idx="22902">
                  <c:v>574.20312999999999</c:v>
                </c:pt>
                <c:pt idx="22903">
                  <c:v>574.21117800000002</c:v>
                </c:pt>
                <c:pt idx="22904">
                  <c:v>574.07191599999999</c:v>
                </c:pt>
                <c:pt idx="22905">
                  <c:v>574.00663399999996</c:v>
                </c:pt>
                <c:pt idx="22906">
                  <c:v>574.41656799999998</c:v>
                </c:pt>
                <c:pt idx="22907">
                  <c:v>574.41372699999999</c:v>
                </c:pt>
                <c:pt idx="22908">
                  <c:v>574.47288100000003</c:v>
                </c:pt>
                <c:pt idx="22909">
                  <c:v>574.76134300000001</c:v>
                </c:pt>
                <c:pt idx="22910">
                  <c:v>574.55426599999998</c:v>
                </c:pt>
                <c:pt idx="22911">
                  <c:v>574.51489900000001</c:v>
                </c:pt>
                <c:pt idx="22912">
                  <c:v>574.64647400000001</c:v>
                </c:pt>
                <c:pt idx="22913">
                  <c:v>574.47870399999999</c:v>
                </c:pt>
                <c:pt idx="22914">
                  <c:v>574.51208199999996</c:v>
                </c:pt>
                <c:pt idx="22915">
                  <c:v>574.78635199999997</c:v>
                </c:pt>
                <c:pt idx="22916">
                  <c:v>574.31681300000002</c:v>
                </c:pt>
                <c:pt idx="22917">
                  <c:v>574.33884599999999</c:v>
                </c:pt>
                <c:pt idx="22918">
                  <c:v>574.48647300000005</c:v>
                </c:pt>
                <c:pt idx="22919">
                  <c:v>574.96113600000001</c:v>
                </c:pt>
                <c:pt idx="22920">
                  <c:v>574.71565399999997</c:v>
                </c:pt>
                <c:pt idx="22921">
                  <c:v>574.97402</c:v>
                </c:pt>
                <c:pt idx="22922">
                  <c:v>574.96750599999996</c:v>
                </c:pt>
                <c:pt idx="22923">
                  <c:v>574.56347800000003</c:v>
                </c:pt>
                <c:pt idx="22924">
                  <c:v>574.68455300000005</c:v>
                </c:pt>
                <c:pt idx="22925">
                  <c:v>574.88757599999997</c:v>
                </c:pt>
                <c:pt idx="22926">
                  <c:v>574.67876000000001</c:v>
                </c:pt>
                <c:pt idx="22927">
                  <c:v>574.52766299999996</c:v>
                </c:pt>
                <c:pt idx="22928">
                  <c:v>574.87233700000002</c:v>
                </c:pt>
                <c:pt idx="22929">
                  <c:v>575.00340300000005</c:v>
                </c:pt>
                <c:pt idx="22930">
                  <c:v>574.90559299999995</c:v>
                </c:pt>
                <c:pt idx="22931">
                  <c:v>575.20022700000004</c:v>
                </c:pt>
                <c:pt idx="22932">
                  <c:v>575.05752099999995</c:v>
                </c:pt>
                <c:pt idx="22933">
                  <c:v>575.16166099999998</c:v>
                </c:pt>
                <c:pt idx="22934">
                  <c:v>575.15873599999998</c:v>
                </c:pt>
                <c:pt idx="22935">
                  <c:v>574.89749500000005</c:v>
                </c:pt>
                <c:pt idx="22936">
                  <c:v>575.13553100000001</c:v>
                </c:pt>
                <c:pt idx="22937">
                  <c:v>575.00813900000003</c:v>
                </c:pt>
                <c:pt idx="22938">
                  <c:v>575.182005</c:v>
                </c:pt>
                <c:pt idx="22939">
                  <c:v>574.94220399999995</c:v>
                </c:pt>
                <c:pt idx="22940">
                  <c:v>574.80065300000001</c:v>
                </c:pt>
                <c:pt idx="22941">
                  <c:v>575.23569099999997</c:v>
                </c:pt>
                <c:pt idx="22942">
                  <c:v>574.78189999999995</c:v>
                </c:pt>
                <c:pt idx="22943">
                  <c:v>574.91400499999997</c:v>
                </c:pt>
                <c:pt idx="22944">
                  <c:v>575.08997899999997</c:v>
                </c:pt>
                <c:pt idx="22945">
                  <c:v>574.73137899999995</c:v>
                </c:pt>
                <c:pt idx="22946">
                  <c:v>575.38155700000004</c:v>
                </c:pt>
                <c:pt idx="22947">
                  <c:v>575.33466099999998</c:v>
                </c:pt>
                <c:pt idx="22948">
                  <c:v>575.45244400000001</c:v>
                </c:pt>
                <c:pt idx="22949">
                  <c:v>575.50646600000005</c:v>
                </c:pt>
                <c:pt idx="22950">
                  <c:v>575.42958099999998</c:v>
                </c:pt>
                <c:pt idx="22951">
                  <c:v>575.56872499999997</c:v>
                </c:pt>
                <c:pt idx="22952">
                  <c:v>575.40016800000001</c:v>
                </c:pt>
                <c:pt idx="22953">
                  <c:v>575.55633599999999</c:v>
                </c:pt>
                <c:pt idx="22954">
                  <c:v>575.62873200000001</c:v>
                </c:pt>
                <c:pt idx="22955">
                  <c:v>575.04651100000001</c:v>
                </c:pt>
                <c:pt idx="22956">
                  <c:v>575.351495</c:v>
                </c:pt>
                <c:pt idx="22957">
                  <c:v>575.40429300000005</c:v>
                </c:pt>
                <c:pt idx="22958">
                  <c:v>575.29666799999995</c:v>
                </c:pt>
                <c:pt idx="22959">
                  <c:v>575.87914899999998</c:v>
                </c:pt>
                <c:pt idx="22960">
                  <c:v>575.47083599999996</c:v>
                </c:pt>
                <c:pt idx="22961">
                  <c:v>575.847756</c:v>
                </c:pt>
                <c:pt idx="22962">
                  <c:v>575.78895699999998</c:v>
                </c:pt>
                <c:pt idx="22963">
                  <c:v>575.58194400000002</c:v>
                </c:pt>
                <c:pt idx="22964">
                  <c:v>575.79634199999998</c:v>
                </c:pt>
                <c:pt idx="22965">
                  <c:v>575.42557999999997</c:v>
                </c:pt>
                <c:pt idx="22966">
                  <c:v>575.59900400000004</c:v>
                </c:pt>
                <c:pt idx="22967">
                  <c:v>575.71014200000002</c:v>
                </c:pt>
                <c:pt idx="22968">
                  <c:v>575.92473900000005</c:v>
                </c:pt>
                <c:pt idx="22969">
                  <c:v>576.20227</c:v>
                </c:pt>
                <c:pt idx="22970">
                  <c:v>575.99492199999997</c:v>
                </c:pt>
                <c:pt idx="22971">
                  <c:v>576.14610600000003</c:v>
                </c:pt>
                <c:pt idx="22972">
                  <c:v>575.76249700000005</c:v>
                </c:pt>
                <c:pt idx="22973">
                  <c:v>576.03861900000004</c:v>
                </c:pt>
                <c:pt idx="22974">
                  <c:v>576.42299600000001</c:v>
                </c:pt>
                <c:pt idx="22975">
                  <c:v>576.25321399999996</c:v>
                </c:pt>
                <c:pt idx="22976">
                  <c:v>576.37861799999996</c:v>
                </c:pt>
                <c:pt idx="22977">
                  <c:v>576.28682500000002</c:v>
                </c:pt>
                <c:pt idx="22978">
                  <c:v>575.93604000000005</c:v>
                </c:pt>
                <c:pt idx="22979">
                  <c:v>576.30801599999995</c:v>
                </c:pt>
                <c:pt idx="22980">
                  <c:v>576.46844899999996</c:v>
                </c:pt>
                <c:pt idx="22981">
                  <c:v>576.18460500000003</c:v>
                </c:pt>
                <c:pt idx="22982">
                  <c:v>576.18605500000001</c:v>
                </c:pt>
                <c:pt idx="22983">
                  <c:v>576.20481900000004</c:v>
                </c:pt>
                <c:pt idx="22984">
                  <c:v>576.836141</c:v>
                </c:pt>
                <c:pt idx="22985">
                  <c:v>576.107844</c:v>
                </c:pt>
                <c:pt idx="22986">
                  <c:v>576.22682999999995</c:v>
                </c:pt>
                <c:pt idx="22987">
                  <c:v>576.43138099999999</c:v>
                </c:pt>
                <c:pt idx="22988">
                  <c:v>576.66963399999997</c:v>
                </c:pt>
                <c:pt idx="22989">
                  <c:v>576.55336299999999</c:v>
                </c:pt>
                <c:pt idx="22990">
                  <c:v>576.48358599999995</c:v>
                </c:pt>
                <c:pt idx="22991">
                  <c:v>576.96744100000001</c:v>
                </c:pt>
                <c:pt idx="22992">
                  <c:v>576.90221099999997</c:v>
                </c:pt>
                <c:pt idx="22993">
                  <c:v>577.16071299999999</c:v>
                </c:pt>
                <c:pt idx="22994">
                  <c:v>576.94055100000003</c:v>
                </c:pt>
                <c:pt idx="22995">
                  <c:v>577.01509699999997</c:v>
                </c:pt>
                <c:pt idx="22996">
                  <c:v>577.04609500000004</c:v>
                </c:pt>
                <c:pt idx="22997">
                  <c:v>576.77040999999997</c:v>
                </c:pt>
                <c:pt idx="22998">
                  <c:v>576.95021799999995</c:v>
                </c:pt>
                <c:pt idx="22999">
                  <c:v>576.98107200000004</c:v>
                </c:pt>
                <c:pt idx="23000">
                  <c:v>576.92219</c:v>
                </c:pt>
                <c:pt idx="23001">
                  <c:v>577.15150400000005</c:v>
                </c:pt>
                <c:pt idx="23002">
                  <c:v>576.898956</c:v>
                </c:pt>
                <c:pt idx="23003">
                  <c:v>576.84941000000003</c:v>
                </c:pt>
                <c:pt idx="23004">
                  <c:v>577.22952899999996</c:v>
                </c:pt>
                <c:pt idx="23005">
                  <c:v>576.98693100000003</c:v>
                </c:pt>
                <c:pt idx="23006">
                  <c:v>576.98378100000002</c:v>
                </c:pt>
                <c:pt idx="23007">
                  <c:v>577.05141600000002</c:v>
                </c:pt>
                <c:pt idx="23008">
                  <c:v>576.92950099999996</c:v>
                </c:pt>
                <c:pt idx="23009">
                  <c:v>577.22348099999999</c:v>
                </c:pt>
                <c:pt idx="23010">
                  <c:v>577.52550299999996</c:v>
                </c:pt>
                <c:pt idx="23011">
                  <c:v>577.422777</c:v>
                </c:pt>
                <c:pt idx="23012">
                  <c:v>577.10646399999996</c:v>
                </c:pt>
                <c:pt idx="23013">
                  <c:v>577.35783300000003</c:v>
                </c:pt>
                <c:pt idx="23014">
                  <c:v>577.231493</c:v>
                </c:pt>
                <c:pt idx="23015">
                  <c:v>577.04893800000002</c:v>
                </c:pt>
                <c:pt idx="23016">
                  <c:v>577.42305499999998</c:v>
                </c:pt>
                <c:pt idx="23017">
                  <c:v>577.29692699999998</c:v>
                </c:pt>
                <c:pt idx="23018">
                  <c:v>576.94396099999994</c:v>
                </c:pt>
                <c:pt idx="23019">
                  <c:v>577.31913899999995</c:v>
                </c:pt>
                <c:pt idx="23020">
                  <c:v>576.97692300000006</c:v>
                </c:pt>
                <c:pt idx="23021">
                  <c:v>577.44897100000003</c:v>
                </c:pt>
                <c:pt idx="23022">
                  <c:v>577.31354099999999</c:v>
                </c:pt>
                <c:pt idx="23023">
                  <c:v>576.82877099999996</c:v>
                </c:pt>
                <c:pt idx="23024">
                  <c:v>577.36260100000004</c:v>
                </c:pt>
                <c:pt idx="23025">
                  <c:v>577.09821099999999</c:v>
                </c:pt>
                <c:pt idx="23026">
                  <c:v>577.19712800000002</c:v>
                </c:pt>
                <c:pt idx="23027">
                  <c:v>577.10193700000002</c:v>
                </c:pt>
                <c:pt idx="23028">
                  <c:v>577.08430799999996</c:v>
                </c:pt>
                <c:pt idx="23029">
                  <c:v>577.46933899999999</c:v>
                </c:pt>
                <c:pt idx="23030">
                  <c:v>577.17486799999995</c:v>
                </c:pt>
                <c:pt idx="23031">
                  <c:v>576.79206299999998</c:v>
                </c:pt>
                <c:pt idx="23032">
                  <c:v>576.86551899999995</c:v>
                </c:pt>
                <c:pt idx="23033">
                  <c:v>576.82274299999995</c:v>
                </c:pt>
                <c:pt idx="23034">
                  <c:v>576.94268899999997</c:v>
                </c:pt>
                <c:pt idx="23035">
                  <c:v>576.89475200000004</c:v>
                </c:pt>
                <c:pt idx="23036">
                  <c:v>576.91874700000005</c:v>
                </c:pt>
                <c:pt idx="23037">
                  <c:v>577.09759399999996</c:v>
                </c:pt>
                <c:pt idx="23038">
                  <c:v>577.07323099999996</c:v>
                </c:pt>
                <c:pt idx="23039">
                  <c:v>577.75496299999998</c:v>
                </c:pt>
                <c:pt idx="23040">
                  <c:v>577.78396499999997</c:v>
                </c:pt>
                <c:pt idx="23041">
                  <c:v>577.64185999999995</c:v>
                </c:pt>
                <c:pt idx="23042">
                  <c:v>577.85325799999998</c:v>
                </c:pt>
                <c:pt idx="23043">
                  <c:v>577.69113300000004</c:v>
                </c:pt>
                <c:pt idx="23044">
                  <c:v>577.72875099999999</c:v>
                </c:pt>
                <c:pt idx="23045">
                  <c:v>577.51446699999997</c:v>
                </c:pt>
                <c:pt idx="23046">
                  <c:v>577.69403399999999</c:v>
                </c:pt>
                <c:pt idx="23047">
                  <c:v>577.65129400000001</c:v>
                </c:pt>
                <c:pt idx="23048">
                  <c:v>577.61060699999996</c:v>
                </c:pt>
                <c:pt idx="23049">
                  <c:v>577.98304099999996</c:v>
                </c:pt>
                <c:pt idx="23050">
                  <c:v>577.70232899999996</c:v>
                </c:pt>
                <c:pt idx="23051">
                  <c:v>578.10942399999999</c:v>
                </c:pt>
                <c:pt idx="23052">
                  <c:v>578.21547999999996</c:v>
                </c:pt>
                <c:pt idx="23053">
                  <c:v>577.93537300000003</c:v>
                </c:pt>
                <c:pt idx="23054">
                  <c:v>577.88238200000001</c:v>
                </c:pt>
                <c:pt idx="23055">
                  <c:v>577.88582599999995</c:v>
                </c:pt>
                <c:pt idx="23056">
                  <c:v>578.16256299999998</c:v>
                </c:pt>
                <c:pt idx="23057">
                  <c:v>578.29166699999996</c:v>
                </c:pt>
                <c:pt idx="23058">
                  <c:v>578.35625100000004</c:v>
                </c:pt>
                <c:pt idx="23059">
                  <c:v>578.65707899999995</c:v>
                </c:pt>
                <c:pt idx="23060">
                  <c:v>578.268328</c:v>
                </c:pt>
                <c:pt idx="23061">
                  <c:v>578.10700499999996</c:v>
                </c:pt>
                <c:pt idx="23062">
                  <c:v>578.11170800000002</c:v>
                </c:pt>
                <c:pt idx="23063">
                  <c:v>578.17019400000004</c:v>
                </c:pt>
                <c:pt idx="23064">
                  <c:v>578.253647</c:v>
                </c:pt>
                <c:pt idx="23065">
                  <c:v>578.26869299999998</c:v>
                </c:pt>
                <c:pt idx="23066">
                  <c:v>578.38368800000001</c:v>
                </c:pt>
                <c:pt idx="23067">
                  <c:v>578.15609300000006</c:v>
                </c:pt>
                <c:pt idx="23068">
                  <c:v>577.93349799999999</c:v>
                </c:pt>
                <c:pt idx="23069">
                  <c:v>578.64575500000001</c:v>
                </c:pt>
                <c:pt idx="23070">
                  <c:v>578.19792099999995</c:v>
                </c:pt>
                <c:pt idx="23071">
                  <c:v>578.35652600000003</c:v>
                </c:pt>
                <c:pt idx="23072">
                  <c:v>578.41540899999995</c:v>
                </c:pt>
                <c:pt idx="23073">
                  <c:v>578.301873</c:v>
                </c:pt>
                <c:pt idx="23074">
                  <c:v>578.34984599999996</c:v>
                </c:pt>
                <c:pt idx="23075">
                  <c:v>578.12280799999996</c:v>
                </c:pt>
                <c:pt idx="23076">
                  <c:v>577.91598799999997</c:v>
                </c:pt>
                <c:pt idx="23077">
                  <c:v>578.20909900000004</c:v>
                </c:pt>
                <c:pt idx="23078">
                  <c:v>578.02566400000001</c:v>
                </c:pt>
                <c:pt idx="23079">
                  <c:v>578.81759699999998</c:v>
                </c:pt>
                <c:pt idx="23080">
                  <c:v>578.57742599999995</c:v>
                </c:pt>
                <c:pt idx="23081">
                  <c:v>578.81460300000003</c:v>
                </c:pt>
                <c:pt idx="23082">
                  <c:v>578.97464600000001</c:v>
                </c:pt>
                <c:pt idx="23083">
                  <c:v>578.70101899999997</c:v>
                </c:pt>
                <c:pt idx="23084">
                  <c:v>578.704836</c:v>
                </c:pt>
                <c:pt idx="23085">
                  <c:v>578.37437799999998</c:v>
                </c:pt>
                <c:pt idx="23086">
                  <c:v>578.804846</c:v>
                </c:pt>
                <c:pt idx="23087">
                  <c:v>579.060517</c:v>
                </c:pt>
                <c:pt idx="23088">
                  <c:v>578.63355100000001</c:v>
                </c:pt>
                <c:pt idx="23089">
                  <c:v>579.098747</c:v>
                </c:pt>
                <c:pt idx="23090">
                  <c:v>579.26188500000001</c:v>
                </c:pt>
                <c:pt idx="23091">
                  <c:v>579.16559199999995</c:v>
                </c:pt>
                <c:pt idx="23092">
                  <c:v>579.23403599999995</c:v>
                </c:pt>
                <c:pt idx="23093">
                  <c:v>579.31534199999999</c:v>
                </c:pt>
                <c:pt idx="23094">
                  <c:v>579.396659</c:v>
                </c:pt>
                <c:pt idx="23095">
                  <c:v>579.14702599999998</c:v>
                </c:pt>
                <c:pt idx="23096">
                  <c:v>579.24765200000002</c:v>
                </c:pt>
                <c:pt idx="23097">
                  <c:v>579.09995500000002</c:v>
                </c:pt>
                <c:pt idx="23098">
                  <c:v>578.66418999999996</c:v>
                </c:pt>
                <c:pt idx="23099">
                  <c:v>579.11396400000001</c:v>
                </c:pt>
                <c:pt idx="23100">
                  <c:v>579.12854600000003</c:v>
                </c:pt>
                <c:pt idx="23101">
                  <c:v>579.19648099999995</c:v>
                </c:pt>
                <c:pt idx="23102">
                  <c:v>579.396884</c:v>
                </c:pt>
                <c:pt idx="23103">
                  <c:v>579.19505700000002</c:v>
                </c:pt>
                <c:pt idx="23104">
                  <c:v>579.88100499999996</c:v>
                </c:pt>
                <c:pt idx="23105">
                  <c:v>579.73828300000002</c:v>
                </c:pt>
                <c:pt idx="23106">
                  <c:v>579.80247099999997</c:v>
                </c:pt>
                <c:pt idx="23107">
                  <c:v>579.95314599999995</c:v>
                </c:pt>
                <c:pt idx="23108">
                  <c:v>579.51305400000001</c:v>
                </c:pt>
                <c:pt idx="23109">
                  <c:v>579.73686799999996</c:v>
                </c:pt>
                <c:pt idx="23110">
                  <c:v>579.87202500000001</c:v>
                </c:pt>
                <c:pt idx="23111">
                  <c:v>579.94127700000001</c:v>
                </c:pt>
                <c:pt idx="23112">
                  <c:v>579.88180599999998</c:v>
                </c:pt>
                <c:pt idx="23113">
                  <c:v>579.804844</c:v>
                </c:pt>
                <c:pt idx="23114">
                  <c:v>580.23762399999998</c:v>
                </c:pt>
                <c:pt idx="23115">
                  <c:v>579.86192400000004</c:v>
                </c:pt>
                <c:pt idx="23116">
                  <c:v>579.89411600000005</c:v>
                </c:pt>
                <c:pt idx="23117">
                  <c:v>579.81870400000003</c:v>
                </c:pt>
                <c:pt idx="23118">
                  <c:v>579.60092799999995</c:v>
                </c:pt>
                <c:pt idx="23119">
                  <c:v>580.00558699999999</c:v>
                </c:pt>
                <c:pt idx="23120">
                  <c:v>579.85670500000003</c:v>
                </c:pt>
                <c:pt idx="23121">
                  <c:v>579.97377300000005</c:v>
                </c:pt>
                <c:pt idx="23122">
                  <c:v>579.68108299999994</c:v>
                </c:pt>
                <c:pt idx="23123">
                  <c:v>579.69812400000001</c:v>
                </c:pt>
                <c:pt idx="23124">
                  <c:v>580.15322600000002</c:v>
                </c:pt>
                <c:pt idx="23125">
                  <c:v>580.19337099999996</c:v>
                </c:pt>
                <c:pt idx="23126">
                  <c:v>580.01505699999996</c:v>
                </c:pt>
                <c:pt idx="23127">
                  <c:v>579.85303699999997</c:v>
                </c:pt>
                <c:pt idx="23128">
                  <c:v>579.708798</c:v>
                </c:pt>
                <c:pt idx="23129">
                  <c:v>580.29247399999997</c:v>
                </c:pt>
                <c:pt idx="23130">
                  <c:v>580.17428199999995</c:v>
                </c:pt>
                <c:pt idx="23131">
                  <c:v>580.79562399999998</c:v>
                </c:pt>
                <c:pt idx="23132">
                  <c:v>580.31004199999995</c:v>
                </c:pt>
                <c:pt idx="23133">
                  <c:v>580.33711100000005</c:v>
                </c:pt>
                <c:pt idx="23134">
                  <c:v>580.28699200000005</c:v>
                </c:pt>
                <c:pt idx="23135">
                  <c:v>580.10979299999997</c:v>
                </c:pt>
                <c:pt idx="23136">
                  <c:v>580.14916000000005</c:v>
                </c:pt>
                <c:pt idx="23137">
                  <c:v>580.41841699999998</c:v>
                </c:pt>
                <c:pt idx="23138">
                  <c:v>580.52236100000005</c:v>
                </c:pt>
                <c:pt idx="23139">
                  <c:v>580.21473200000003</c:v>
                </c:pt>
                <c:pt idx="23140">
                  <c:v>580.07025999999996</c:v>
                </c:pt>
                <c:pt idx="23141">
                  <c:v>580.04030899999998</c:v>
                </c:pt>
                <c:pt idx="23142">
                  <c:v>580.15878799999996</c:v>
                </c:pt>
                <c:pt idx="23143">
                  <c:v>580.17398100000003</c:v>
                </c:pt>
                <c:pt idx="23144">
                  <c:v>580.54970300000002</c:v>
                </c:pt>
                <c:pt idx="23145">
                  <c:v>580.57697299999995</c:v>
                </c:pt>
                <c:pt idx="23146">
                  <c:v>580.00410099999999</c:v>
                </c:pt>
                <c:pt idx="23147">
                  <c:v>580.37556400000005</c:v>
                </c:pt>
                <c:pt idx="23148">
                  <c:v>580.29091600000004</c:v>
                </c:pt>
                <c:pt idx="23149">
                  <c:v>580.50152300000002</c:v>
                </c:pt>
                <c:pt idx="23150">
                  <c:v>580.05144700000005</c:v>
                </c:pt>
                <c:pt idx="23151">
                  <c:v>580.46793600000001</c:v>
                </c:pt>
                <c:pt idx="23152">
                  <c:v>580.61397999999997</c:v>
                </c:pt>
                <c:pt idx="23153">
                  <c:v>580.53500699999995</c:v>
                </c:pt>
                <c:pt idx="23154">
                  <c:v>580.82008499999995</c:v>
                </c:pt>
                <c:pt idx="23155">
                  <c:v>580.30560500000001</c:v>
                </c:pt>
                <c:pt idx="23156">
                  <c:v>580.45759099999998</c:v>
                </c:pt>
                <c:pt idx="23157">
                  <c:v>580.50863400000003</c:v>
                </c:pt>
                <c:pt idx="23158">
                  <c:v>580.302775</c:v>
                </c:pt>
                <c:pt idx="23159">
                  <c:v>580.66356800000005</c:v>
                </c:pt>
                <c:pt idx="23160">
                  <c:v>580.45604900000001</c:v>
                </c:pt>
                <c:pt idx="23161">
                  <c:v>580.55802100000005</c:v>
                </c:pt>
                <c:pt idx="23162">
                  <c:v>580.40237100000002</c:v>
                </c:pt>
                <c:pt idx="23163">
                  <c:v>580.60292500000003</c:v>
                </c:pt>
                <c:pt idx="23164">
                  <c:v>580.84180200000003</c:v>
                </c:pt>
                <c:pt idx="23165">
                  <c:v>580.83657500000004</c:v>
                </c:pt>
                <c:pt idx="23166">
                  <c:v>580.85633299999995</c:v>
                </c:pt>
                <c:pt idx="23167">
                  <c:v>581.12790900000005</c:v>
                </c:pt>
                <c:pt idx="23168">
                  <c:v>580.97589500000004</c:v>
                </c:pt>
                <c:pt idx="23169">
                  <c:v>580.81580699999995</c:v>
                </c:pt>
                <c:pt idx="23170">
                  <c:v>581.04513999999995</c:v>
                </c:pt>
                <c:pt idx="23171">
                  <c:v>580.67409899999996</c:v>
                </c:pt>
                <c:pt idx="23172">
                  <c:v>581.29553399999998</c:v>
                </c:pt>
                <c:pt idx="23173">
                  <c:v>580.84870100000001</c:v>
                </c:pt>
                <c:pt idx="23174">
                  <c:v>581.08723999999995</c:v>
                </c:pt>
                <c:pt idx="23175">
                  <c:v>580.96335499999998</c:v>
                </c:pt>
                <c:pt idx="23176">
                  <c:v>580.74880299999995</c:v>
                </c:pt>
                <c:pt idx="23177">
                  <c:v>581.14582199999995</c:v>
                </c:pt>
                <c:pt idx="23178">
                  <c:v>581.06152299999997</c:v>
                </c:pt>
                <c:pt idx="23179">
                  <c:v>581.39588400000002</c:v>
                </c:pt>
                <c:pt idx="23180">
                  <c:v>581.31039399999997</c:v>
                </c:pt>
                <c:pt idx="23181">
                  <c:v>581.13460599999996</c:v>
                </c:pt>
                <c:pt idx="23182">
                  <c:v>581.33509900000001</c:v>
                </c:pt>
                <c:pt idx="23183">
                  <c:v>581.35235899999998</c:v>
                </c:pt>
                <c:pt idx="23184">
                  <c:v>581.46015799999998</c:v>
                </c:pt>
                <c:pt idx="23185">
                  <c:v>581.10619099999997</c:v>
                </c:pt>
                <c:pt idx="23186">
                  <c:v>581.33900400000005</c:v>
                </c:pt>
                <c:pt idx="23187">
                  <c:v>581.58006499999999</c:v>
                </c:pt>
                <c:pt idx="23188">
                  <c:v>581.41345999999999</c:v>
                </c:pt>
                <c:pt idx="23189">
                  <c:v>581.34220400000004</c:v>
                </c:pt>
                <c:pt idx="23190">
                  <c:v>581.04961400000002</c:v>
                </c:pt>
                <c:pt idx="23191">
                  <c:v>581.28804200000002</c:v>
                </c:pt>
                <c:pt idx="23192">
                  <c:v>581.36932200000001</c:v>
                </c:pt>
                <c:pt idx="23193">
                  <c:v>581.368561</c:v>
                </c:pt>
                <c:pt idx="23194">
                  <c:v>581.95776699999999</c:v>
                </c:pt>
                <c:pt idx="23195">
                  <c:v>581.86552600000005</c:v>
                </c:pt>
                <c:pt idx="23196">
                  <c:v>581.48122000000001</c:v>
                </c:pt>
                <c:pt idx="23197">
                  <c:v>581.39274499999999</c:v>
                </c:pt>
                <c:pt idx="23198">
                  <c:v>581.46202100000005</c:v>
                </c:pt>
                <c:pt idx="23199">
                  <c:v>581.86839899999995</c:v>
                </c:pt>
                <c:pt idx="23200">
                  <c:v>581.79668500000002</c:v>
                </c:pt>
                <c:pt idx="23201">
                  <c:v>581.88692000000003</c:v>
                </c:pt>
                <c:pt idx="23202">
                  <c:v>581.68780400000003</c:v>
                </c:pt>
                <c:pt idx="23203">
                  <c:v>581.52423299999998</c:v>
                </c:pt>
                <c:pt idx="23204">
                  <c:v>582.02943500000003</c:v>
                </c:pt>
                <c:pt idx="23205">
                  <c:v>581.93895799999996</c:v>
                </c:pt>
                <c:pt idx="23206">
                  <c:v>581.82291499999997</c:v>
                </c:pt>
                <c:pt idx="23207">
                  <c:v>581.81141100000002</c:v>
                </c:pt>
                <c:pt idx="23208">
                  <c:v>581.77492800000005</c:v>
                </c:pt>
                <c:pt idx="23209">
                  <c:v>581.777199</c:v>
                </c:pt>
                <c:pt idx="23210">
                  <c:v>581.94654200000002</c:v>
                </c:pt>
                <c:pt idx="23211">
                  <c:v>581.86383799999999</c:v>
                </c:pt>
                <c:pt idx="23212">
                  <c:v>581.91366700000003</c:v>
                </c:pt>
                <c:pt idx="23213">
                  <c:v>582.02847099999997</c:v>
                </c:pt>
                <c:pt idx="23214">
                  <c:v>582.06186600000001</c:v>
                </c:pt>
                <c:pt idx="23215">
                  <c:v>582.24449200000004</c:v>
                </c:pt>
                <c:pt idx="23216">
                  <c:v>581.83339000000001</c:v>
                </c:pt>
                <c:pt idx="23217">
                  <c:v>581.88893099999996</c:v>
                </c:pt>
                <c:pt idx="23218">
                  <c:v>581.89897900000005</c:v>
                </c:pt>
                <c:pt idx="23219">
                  <c:v>582.15050599999995</c:v>
                </c:pt>
                <c:pt idx="23220">
                  <c:v>582.30396699999994</c:v>
                </c:pt>
                <c:pt idx="23221">
                  <c:v>582.32374700000003</c:v>
                </c:pt>
                <c:pt idx="23222">
                  <c:v>582.31055500000002</c:v>
                </c:pt>
                <c:pt idx="23223">
                  <c:v>582.11429599999997</c:v>
                </c:pt>
                <c:pt idx="23224">
                  <c:v>582.32514500000002</c:v>
                </c:pt>
                <c:pt idx="23225">
                  <c:v>582.27743299999997</c:v>
                </c:pt>
                <c:pt idx="23226">
                  <c:v>582.32017199999996</c:v>
                </c:pt>
                <c:pt idx="23227">
                  <c:v>582.15688799999998</c:v>
                </c:pt>
                <c:pt idx="23228">
                  <c:v>582.08659799999998</c:v>
                </c:pt>
                <c:pt idx="23229">
                  <c:v>582.47026600000004</c:v>
                </c:pt>
                <c:pt idx="23230">
                  <c:v>582.30670299999997</c:v>
                </c:pt>
                <c:pt idx="23231">
                  <c:v>582.36680799999999</c:v>
                </c:pt>
                <c:pt idx="23232">
                  <c:v>582.56745699999999</c:v>
                </c:pt>
                <c:pt idx="23233">
                  <c:v>582.39300900000001</c:v>
                </c:pt>
                <c:pt idx="23234">
                  <c:v>582.60769400000004</c:v>
                </c:pt>
                <c:pt idx="23235">
                  <c:v>582.493561</c:v>
                </c:pt>
                <c:pt idx="23236">
                  <c:v>582.58979399999998</c:v>
                </c:pt>
                <c:pt idx="23237">
                  <c:v>582.89577599999996</c:v>
                </c:pt>
                <c:pt idx="23238">
                  <c:v>582.68585099999996</c:v>
                </c:pt>
                <c:pt idx="23239">
                  <c:v>582.84685000000002</c:v>
                </c:pt>
                <c:pt idx="23240">
                  <c:v>582.86764600000004</c:v>
                </c:pt>
                <c:pt idx="23241">
                  <c:v>583.05733499999997</c:v>
                </c:pt>
                <c:pt idx="23242">
                  <c:v>582.87858500000004</c:v>
                </c:pt>
                <c:pt idx="23243">
                  <c:v>582.81489899999997</c:v>
                </c:pt>
                <c:pt idx="23244">
                  <c:v>583.14185899999995</c:v>
                </c:pt>
                <c:pt idx="23245">
                  <c:v>582.93865900000003</c:v>
                </c:pt>
                <c:pt idx="23246">
                  <c:v>582.65400999999997</c:v>
                </c:pt>
                <c:pt idx="23247">
                  <c:v>582.65523199999996</c:v>
                </c:pt>
                <c:pt idx="23248">
                  <c:v>582.88021100000003</c:v>
                </c:pt>
                <c:pt idx="23249">
                  <c:v>582.75950699999999</c:v>
                </c:pt>
                <c:pt idx="23250">
                  <c:v>582.80885000000001</c:v>
                </c:pt>
                <c:pt idx="23251">
                  <c:v>582.61385299999995</c:v>
                </c:pt>
                <c:pt idx="23252">
                  <c:v>583.03665999999998</c:v>
                </c:pt>
                <c:pt idx="23253">
                  <c:v>582.79368899999997</c:v>
                </c:pt>
                <c:pt idx="23254">
                  <c:v>583.11530300000004</c:v>
                </c:pt>
                <c:pt idx="23255">
                  <c:v>583.24961499999995</c:v>
                </c:pt>
                <c:pt idx="23256">
                  <c:v>583.11466399999995</c:v>
                </c:pt>
                <c:pt idx="23257">
                  <c:v>583.093075</c:v>
                </c:pt>
                <c:pt idx="23258">
                  <c:v>582.70092399999999</c:v>
                </c:pt>
                <c:pt idx="23259">
                  <c:v>582.62000599999999</c:v>
                </c:pt>
                <c:pt idx="23260">
                  <c:v>582.89606500000002</c:v>
                </c:pt>
                <c:pt idx="23261">
                  <c:v>583.20613700000001</c:v>
                </c:pt>
                <c:pt idx="23262">
                  <c:v>583.31988200000001</c:v>
                </c:pt>
                <c:pt idx="23263">
                  <c:v>583.07691599999998</c:v>
                </c:pt>
                <c:pt idx="23264">
                  <c:v>583.437364</c:v>
                </c:pt>
                <c:pt idx="23265">
                  <c:v>583.34607200000005</c:v>
                </c:pt>
                <c:pt idx="23266">
                  <c:v>583.45686799999999</c:v>
                </c:pt>
                <c:pt idx="23267">
                  <c:v>583.52696400000002</c:v>
                </c:pt>
                <c:pt idx="23268">
                  <c:v>583.51836500000002</c:v>
                </c:pt>
                <c:pt idx="23269">
                  <c:v>583.59303</c:v>
                </c:pt>
                <c:pt idx="23270">
                  <c:v>583.84015699999998</c:v>
                </c:pt>
                <c:pt idx="23271">
                  <c:v>583.24610700000005</c:v>
                </c:pt>
                <c:pt idx="23272">
                  <c:v>583.375</c:v>
                </c:pt>
                <c:pt idx="23273">
                  <c:v>583.41798100000005</c:v>
                </c:pt>
                <c:pt idx="23274">
                  <c:v>583.566417</c:v>
                </c:pt>
                <c:pt idx="23275">
                  <c:v>583.66235900000004</c:v>
                </c:pt>
                <c:pt idx="23276">
                  <c:v>583.32147799999996</c:v>
                </c:pt>
                <c:pt idx="23277">
                  <c:v>583.56126200000006</c:v>
                </c:pt>
                <c:pt idx="23278">
                  <c:v>583.308314</c:v>
                </c:pt>
                <c:pt idx="23279">
                  <c:v>583.64520700000003</c:v>
                </c:pt>
                <c:pt idx="23280">
                  <c:v>583.37998700000003</c:v>
                </c:pt>
                <c:pt idx="23281">
                  <c:v>583.44006400000001</c:v>
                </c:pt>
                <c:pt idx="23282">
                  <c:v>583.62885300000005</c:v>
                </c:pt>
                <c:pt idx="23283">
                  <c:v>583.89678600000002</c:v>
                </c:pt>
                <c:pt idx="23284">
                  <c:v>583.59031800000002</c:v>
                </c:pt>
                <c:pt idx="23285">
                  <c:v>583.74203999999997</c:v>
                </c:pt>
                <c:pt idx="23286">
                  <c:v>583.84030800000005</c:v>
                </c:pt>
                <c:pt idx="23287">
                  <c:v>583.86116900000002</c:v>
                </c:pt>
                <c:pt idx="23288">
                  <c:v>583.82198300000005</c:v>
                </c:pt>
                <c:pt idx="23289">
                  <c:v>584.32727299999999</c:v>
                </c:pt>
                <c:pt idx="23290">
                  <c:v>583.78835400000003</c:v>
                </c:pt>
                <c:pt idx="23291">
                  <c:v>583.77242000000001</c:v>
                </c:pt>
                <c:pt idx="23292">
                  <c:v>584.54654600000003</c:v>
                </c:pt>
                <c:pt idx="23293">
                  <c:v>584.06471299999998</c:v>
                </c:pt>
                <c:pt idx="23294">
                  <c:v>584.19511399999999</c:v>
                </c:pt>
                <c:pt idx="23295">
                  <c:v>584.24595899999997</c:v>
                </c:pt>
                <c:pt idx="23296">
                  <c:v>584.17890799999998</c:v>
                </c:pt>
                <c:pt idx="23297">
                  <c:v>584.49213699999996</c:v>
                </c:pt>
                <c:pt idx="23298">
                  <c:v>584.30698500000005</c:v>
                </c:pt>
                <c:pt idx="23299">
                  <c:v>584.42110400000001</c:v>
                </c:pt>
                <c:pt idx="23300">
                  <c:v>584.20900099999994</c:v>
                </c:pt>
                <c:pt idx="23301">
                  <c:v>584.102487</c:v>
                </c:pt>
                <c:pt idx="23302">
                  <c:v>584.89199199999996</c:v>
                </c:pt>
                <c:pt idx="23303">
                  <c:v>584.44123000000002</c:v>
                </c:pt>
                <c:pt idx="23304">
                  <c:v>584.33764799999994</c:v>
                </c:pt>
                <c:pt idx="23305">
                  <c:v>584.06445199999996</c:v>
                </c:pt>
                <c:pt idx="23306">
                  <c:v>583.912916</c:v>
                </c:pt>
                <c:pt idx="23307">
                  <c:v>584.36982599999999</c:v>
                </c:pt>
                <c:pt idx="23308">
                  <c:v>583.95468700000004</c:v>
                </c:pt>
                <c:pt idx="23309">
                  <c:v>584.37255500000003</c:v>
                </c:pt>
                <c:pt idx="23310">
                  <c:v>584.06529599999999</c:v>
                </c:pt>
                <c:pt idx="23311">
                  <c:v>584.23189200000002</c:v>
                </c:pt>
                <c:pt idx="23312">
                  <c:v>584.41990499999997</c:v>
                </c:pt>
                <c:pt idx="23313">
                  <c:v>584.28514800000005</c:v>
                </c:pt>
                <c:pt idx="23314">
                  <c:v>584.65610000000004</c:v>
                </c:pt>
                <c:pt idx="23315">
                  <c:v>584.775351</c:v>
                </c:pt>
                <c:pt idx="23316">
                  <c:v>584.51802499999997</c:v>
                </c:pt>
                <c:pt idx="23317">
                  <c:v>584.91909799999996</c:v>
                </c:pt>
                <c:pt idx="23318">
                  <c:v>584.71017200000006</c:v>
                </c:pt>
                <c:pt idx="23319">
                  <c:v>584.84702000000004</c:v>
                </c:pt>
                <c:pt idx="23320">
                  <c:v>584.88689199999999</c:v>
                </c:pt>
                <c:pt idx="23321">
                  <c:v>584.33311100000003</c:v>
                </c:pt>
                <c:pt idx="23322">
                  <c:v>584.66693199999997</c:v>
                </c:pt>
                <c:pt idx="23323">
                  <c:v>584.73899900000004</c:v>
                </c:pt>
                <c:pt idx="23324">
                  <c:v>584.91550700000005</c:v>
                </c:pt>
                <c:pt idx="23325">
                  <c:v>585.114915</c:v>
                </c:pt>
                <c:pt idx="23326">
                  <c:v>584.84639000000004</c:v>
                </c:pt>
                <c:pt idx="23327">
                  <c:v>585.02403200000003</c:v>
                </c:pt>
                <c:pt idx="23328">
                  <c:v>584.57681700000001</c:v>
                </c:pt>
                <c:pt idx="23329">
                  <c:v>585.045931</c:v>
                </c:pt>
                <c:pt idx="23330">
                  <c:v>585.02196000000004</c:v>
                </c:pt>
                <c:pt idx="23331">
                  <c:v>584.93708300000003</c:v>
                </c:pt>
                <c:pt idx="23332">
                  <c:v>585.62133500000004</c:v>
                </c:pt>
                <c:pt idx="23333">
                  <c:v>585.34587699999997</c:v>
                </c:pt>
                <c:pt idx="23334">
                  <c:v>585.44511299999999</c:v>
                </c:pt>
                <c:pt idx="23335">
                  <c:v>585.28628000000003</c:v>
                </c:pt>
                <c:pt idx="23336">
                  <c:v>585.16125</c:v>
                </c:pt>
                <c:pt idx="23337">
                  <c:v>585.47570399999995</c:v>
                </c:pt>
                <c:pt idx="23338">
                  <c:v>585.34015399999998</c:v>
                </c:pt>
                <c:pt idx="23339">
                  <c:v>585.32515999999998</c:v>
                </c:pt>
                <c:pt idx="23340">
                  <c:v>585.418408</c:v>
                </c:pt>
                <c:pt idx="23341">
                  <c:v>585.30112599999995</c:v>
                </c:pt>
                <c:pt idx="23342">
                  <c:v>585.537057</c:v>
                </c:pt>
                <c:pt idx="23343">
                  <c:v>585.46638800000005</c:v>
                </c:pt>
                <c:pt idx="23344">
                  <c:v>585.465147</c:v>
                </c:pt>
                <c:pt idx="23345">
                  <c:v>585.50211100000001</c:v>
                </c:pt>
                <c:pt idx="23346">
                  <c:v>585.19179299999996</c:v>
                </c:pt>
                <c:pt idx="23347">
                  <c:v>585.29720699999996</c:v>
                </c:pt>
                <c:pt idx="23348">
                  <c:v>584.99717699999997</c:v>
                </c:pt>
                <c:pt idx="23349">
                  <c:v>585.23649799999998</c:v>
                </c:pt>
                <c:pt idx="23350">
                  <c:v>585.51894500000003</c:v>
                </c:pt>
                <c:pt idx="23351">
                  <c:v>585.09676200000001</c:v>
                </c:pt>
                <c:pt idx="23352">
                  <c:v>585.892605</c:v>
                </c:pt>
                <c:pt idx="23353">
                  <c:v>585.76831700000002</c:v>
                </c:pt>
                <c:pt idx="23354">
                  <c:v>585.68834700000002</c:v>
                </c:pt>
                <c:pt idx="23355">
                  <c:v>585.51516300000003</c:v>
                </c:pt>
                <c:pt idx="23356">
                  <c:v>585.67951200000005</c:v>
                </c:pt>
                <c:pt idx="23357">
                  <c:v>585.83817799999997</c:v>
                </c:pt>
                <c:pt idx="23358">
                  <c:v>585.63634500000001</c:v>
                </c:pt>
                <c:pt idx="23359">
                  <c:v>585.73501499999998</c:v>
                </c:pt>
                <c:pt idx="23360">
                  <c:v>586.03506200000004</c:v>
                </c:pt>
                <c:pt idx="23361">
                  <c:v>585.75893299999996</c:v>
                </c:pt>
                <c:pt idx="23362">
                  <c:v>586.03264999999999</c:v>
                </c:pt>
                <c:pt idx="23363">
                  <c:v>585.86749599999996</c:v>
                </c:pt>
                <c:pt idx="23364">
                  <c:v>585.80918999999994</c:v>
                </c:pt>
                <c:pt idx="23365">
                  <c:v>585.82102399999997</c:v>
                </c:pt>
                <c:pt idx="23366">
                  <c:v>585.774091</c:v>
                </c:pt>
                <c:pt idx="23367">
                  <c:v>586.02106500000002</c:v>
                </c:pt>
                <c:pt idx="23368">
                  <c:v>585.68693499999995</c:v>
                </c:pt>
                <c:pt idx="23369">
                  <c:v>585.56589499999995</c:v>
                </c:pt>
                <c:pt idx="23370">
                  <c:v>586.07816300000002</c:v>
                </c:pt>
                <c:pt idx="23371">
                  <c:v>585.81960800000002</c:v>
                </c:pt>
                <c:pt idx="23372">
                  <c:v>586.096003</c:v>
                </c:pt>
                <c:pt idx="23373">
                  <c:v>585.55859399999997</c:v>
                </c:pt>
                <c:pt idx="23374">
                  <c:v>585.72921899999994</c:v>
                </c:pt>
                <c:pt idx="23375">
                  <c:v>586.16130699999997</c:v>
                </c:pt>
                <c:pt idx="23376">
                  <c:v>585.91565900000001</c:v>
                </c:pt>
                <c:pt idx="23377">
                  <c:v>586.28126199999997</c:v>
                </c:pt>
                <c:pt idx="23378">
                  <c:v>585.91145800000004</c:v>
                </c:pt>
                <c:pt idx="23379">
                  <c:v>585.90679399999999</c:v>
                </c:pt>
                <c:pt idx="23380">
                  <c:v>586.10990300000003</c:v>
                </c:pt>
                <c:pt idx="23381">
                  <c:v>586.14386999999999</c:v>
                </c:pt>
                <c:pt idx="23382">
                  <c:v>586.26195499999994</c:v>
                </c:pt>
                <c:pt idx="23383">
                  <c:v>586.43984499999999</c:v>
                </c:pt>
                <c:pt idx="23384">
                  <c:v>586.21766700000001</c:v>
                </c:pt>
                <c:pt idx="23385">
                  <c:v>586.31632200000001</c:v>
                </c:pt>
                <c:pt idx="23386">
                  <c:v>586.25174500000003</c:v>
                </c:pt>
                <c:pt idx="23387">
                  <c:v>586.63761899999997</c:v>
                </c:pt>
                <c:pt idx="23388">
                  <c:v>586.54681700000003</c:v>
                </c:pt>
                <c:pt idx="23389">
                  <c:v>586.44489399999998</c:v>
                </c:pt>
                <c:pt idx="23390">
                  <c:v>586.46045700000002</c:v>
                </c:pt>
                <c:pt idx="23391">
                  <c:v>586.16234199999997</c:v>
                </c:pt>
                <c:pt idx="23392">
                  <c:v>586.24119700000006</c:v>
                </c:pt>
                <c:pt idx="23393">
                  <c:v>586.24136999999996</c:v>
                </c:pt>
                <c:pt idx="23394">
                  <c:v>586.23750199999995</c:v>
                </c:pt>
                <c:pt idx="23395">
                  <c:v>586.45081900000002</c:v>
                </c:pt>
                <c:pt idx="23396">
                  <c:v>586.13596299999995</c:v>
                </c:pt>
                <c:pt idx="23397">
                  <c:v>586.46194800000001</c:v>
                </c:pt>
                <c:pt idx="23398">
                  <c:v>586.64182100000005</c:v>
                </c:pt>
                <c:pt idx="23399">
                  <c:v>586.30091900000002</c:v>
                </c:pt>
                <c:pt idx="23400">
                  <c:v>586.77065700000003</c:v>
                </c:pt>
                <c:pt idx="23401">
                  <c:v>586.65278599999999</c:v>
                </c:pt>
                <c:pt idx="23402">
                  <c:v>586.94491600000003</c:v>
                </c:pt>
                <c:pt idx="23403">
                  <c:v>586.61883799999998</c:v>
                </c:pt>
                <c:pt idx="23404">
                  <c:v>587.14740800000004</c:v>
                </c:pt>
                <c:pt idx="23405">
                  <c:v>586.83607900000004</c:v>
                </c:pt>
                <c:pt idx="23406">
                  <c:v>586.97556699999996</c:v>
                </c:pt>
                <c:pt idx="23407">
                  <c:v>586.74228900000003</c:v>
                </c:pt>
                <c:pt idx="23408">
                  <c:v>587.18298600000003</c:v>
                </c:pt>
                <c:pt idx="23409">
                  <c:v>587.13059899999996</c:v>
                </c:pt>
                <c:pt idx="23410">
                  <c:v>587.40480600000001</c:v>
                </c:pt>
                <c:pt idx="23411">
                  <c:v>586.99533099999996</c:v>
                </c:pt>
                <c:pt idx="23412">
                  <c:v>587.52382999999998</c:v>
                </c:pt>
                <c:pt idx="23413">
                  <c:v>587.23013600000002</c:v>
                </c:pt>
                <c:pt idx="23414">
                  <c:v>587.19427399999995</c:v>
                </c:pt>
                <c:pt idx="23415">
                  <c:v>586.99664700000005</c:v>
                </c:pt>
                <c:pt idx="23416">
                  <c:v>586.86157400000002</c:v>
                </c:pt>
                <c:pt idx="23417">
                  <c:v>587.40259500000002</c:v>
                </c:pt>
                <c:pt idx="23418">
                  <c:v>587.40434200000004</c:v>
                </c:pt>
                <c:pt idx="23419">
                  <c:v>587.41560200000004</c:v>
                </c:pt>
                <c:pt idx="23420">
                  <c:v>587.49594000000002</c:v>
                </c:pt>
                <c:pt idx="23421">
                  <c:v>587.34353299999998</c:v>
                </c:pt>
                <c:pt idx="23422">
                  <c:v>587.40983700000004</c:v>
                </c:pt>
                <c:pt idx="23423">
                  <c:v>587.16351299999997</c:v>
                </c:pt>
                <c:pt idx="23424">
                  <c:v>587.695922</c:v>
                </c:pt>
                <c:pt idx="23425">
                  <c:v>587.52844900000002</c:v>
                </c:pt>
                <c:pt idx="23426">
                  <c:v>587.13698199999999</c:v>
                </c:pt>
                <c:pt idx="23427">
                  <c:v>587.34217699999999</c:v>
                </c:pt>
                <c:pt idx="23428">
                  <c:v>587.52676599999995</c:v>
                </c:pt>
                <c:pt idx="23429">
                  <c:v>587.39217499999995</c:v>
                </c:pt>
                <c:pt idx="23430">
                  <c:v>587.23584300000005</c:v>
                </c:pt>
                <c:pt idx="23431">
                  <c:v>587.28662699999995</c:v>
                </c:pt>
                <c:pt idx="23432">
                  <c:v>587.40353400000004</c:v>
                </c:pt>
                <c:pt idx="23433">
                  <c:v>587.09977700000002</c:v>
                </c:pt>
                <c:pt idx="23434">
                  <c:v>587.48534600000005</c:v>
                </c:pt>
                <c:pt idx="23435">
                  <c:v>587.62846500000001</c:v>
                </c:pt>
                <c:pt idx="23436">
                  <c:v>587.04252399999996</c:v>
                </c:pt>
                <c:pt idx="23437">
                  <c:v>587.62837300000001</c:v>
                </c:pt>
                <c:pt idx="23438">
                  <c:v>587.49718199999995</c:v>
                </c:pt>
                <c:pt idx="23439">
                  <c:v>587.35309900000004</c:v>
                </c:pt>
                <c:pt idx="23440">
                  <c:v>587.66243499999996</c:v>
                </c:pt>
                <c:pt idx="23441">
                  <c:v>587.84457999999995</c:v>
                </c:pt>
                <c:pt idx="23442">
                  <c:v>587.87046599999996</c:v>
                </c:pt>
                <c:pt idx="23443">
                  <c:v>587.79829199999995</c:v>
                </c:pt>
                <c:pt idx="23444">
                  <c:v>587.78290000000004</c:v>
                </c:pt>
                <c:pt idx="23445">
                  <c:v>587.68512799999996</c:v>
                </c:pt>
                <c:pt idx="23446">
                  <c:v>587.62561000000005</c:v>
                </c:pt>
                <c:pt idx="23447">
                  <c:v>587.87762899999996</c:v>
                </c:pt>
                <c:pt idx="23448">
                  <c:v>587.90721599999995</c:v>
                </c:pt>
                <c:pt idx="23449">
                  <c:v>587.72374500000001</c:v>
                </c:pt>
                <c:pt idx="23450">
                  <c:v>587.99750600000004</c:v>
                </c:pt>
                <c:pt idx="23451">
                  <c:v>587.71114599999999</c:v>
                </c:pt>
                <c:pt idx="23452">
                  <c:v>587.81203200000004</c:v>
                </c:pt>
                <c:pt idx="23453">
                  <c:v>588.02639499999998</c:v>
                </c:pt>
                <c:pt idx="23454">
                  <c:v>588.27245500000004</c:v>
                </c:pt>
                <c:pt idx="23455">
                  <c:v>588.353205</c:v>
                </c:pt>
                <c:pt idx="23456">
                  <c:v>587.96109200000001</c:v>
                </c:pt>
                <c:pt idx="23457">
                  <c:v>588.47114199999999</c:v>
                </c:pt>
                <c:pt idx="23458">
                  <c:v>588.20287800000006</c:v>
                </c:pt>
                <c:pt idx="23459">
                  <c:v>588.116893</c:v>
                </c:pt>
                <c:pt idx="23460">
                  <c:v>588.28936099999999</c:v>
                </c:pt>
                <c:pt idx="23461">
                  <c:v>588.17121099999997</c:v>
                </c:pt>
                <c:pt idx="23462">
                  <c:v>588.30139099999997</c:v>
                </c:pt>
                <c:pt idx="23463">
                  <c:v>588.363743</c:v>
                </c:pt>
                <c:pt idx="23464">
                  <c:v>588.62321599999996</c:v>
                </c:pt>
                <c:pt idx="23465">
                  <c:v>588.48145999999997</c:v>
                </c:pt>
                <c:pt idx="23466">
                  <c:v>588.09845800000005</c:v>
                </c:pt>
                <c:pt idx="23467">
                  <c:v>588.404402</c:v>
                </c:pt>
                <c:pt idx="23468">
                  <c:v>588.58544199999994</c:v>
                </c:pt>
                <c:pt idx="23469">
                  <c:v>588.42653700000005</c:v>
                </c:pt>
                <c:pt idx="23470">
                  <c:v>588.30377899999996</c:v>
                </c:pt>
                <c:pt idx="23471">
                  <c:v>588.16643799999997</c:v>
                </c:pt>
                <c:pt idx="23472">
                  <c:v>588.45485699999995</c:v>
                </c:pt>
                <c:pt idx="23473">
                  <c:v>588.84240799999998</c:v>
                </c:pt>
                <c:pt idx="23474">
                  <c:v>588.36822900000004</c:v>
                </c:pt>
                <c:pt idx="23475">
                  <c:v>588.57300199999997</c:v>
                </c:pt>
                <c:pt idx="23476">
                  <c:v>588.34392400000002</c:v>
                </c:pt>
                <c:pt idx="23477">
                  <c:v>588.69046300000002</c:v>
                </c:pt>
                <c:pt idx="23478">
                  <c:v>588.636259</c:v>
                </c:pt>
                <c:pt idx="23479">
                  <c:v>588.64353600000004</c:v>
                </c:pt>
                <c:pt idx="23480">
                  <c:v>589.16197199999999</c:v>
                </c:pt>
                <c:pt idx="23481">
                  <c:v>588.59790099999998</c:v>
                </c:pt>
                <c:pt idx="23482">
                  <c:v>588.82572800000003</c:v>
                </c:pt>
                <c:pt idx="23483">
                  <c:v>588.758104</c:v>
                </c:pt>
                <c:pt idx="23484">
                  <c:v>588.76545899999996</c:v>
                </c:pt>
                <c:pt idx="23485">
                  <c:v>588.85273600000005</c:v>
                </c:pt>
                <c:pt idx="23486">
                  <c:v>588.86712599999998</c:v>
                </c:pt>
                <c:pt idx="23487">
                  <c:v>589.03709000000003</c:v>
                </c:pt>
                <c:pt idx="23488">
                  <c:v>589.25361599999997</c:v>
                </c:pt>
                <c:pt idx="23489">
                  <c:v>588.94178599999998</c:v>
                </c:pt>
                <c:pt idx="23490">
                  <c:v>589.07957999999996</c:v>
                </c:pt>
                <c:pt idx="23491">
                  <c:v>589.07768899999996</c:v>
                </c:pt>
                <c:pt idx="23492">
                  <c:v>589.06654200000003</c:v>
                </c:pt>
                <c:pt idx="23493">
                  <c:v>589.177818</c:v>
                </c:pt>
                <c:pt idx="23494">
                  <c:v>588.98082999999997</c:v>
                </c:pt>
                <c:pt idx="23495">
                  <c:v>589.448577</c:v>
                </c:pt>
                <c:pt idx="23496">
                  <c:v>589.06720700000005</c:v>
                </c:pt>
                <c:pt idx="23497">
                  <c:v>589.16059900000005</c:v>
                </c:pt>
                <c:pt idx="23498">
                  <c:v>588.96006399999999</c:v>
                </c:pt>
                <c:pt idx="23499">
                  <c:v>589.25811399999998</c:v>
                </c:pt>
                <c:pt idx="23500">
                  <c:v>589.16071999999997</c:v>
                </c:pt>
                <c:pt idx="23501">
                  <c:v>589.27920099999994</c:v>
                </c:pt>
                <c:pt idx="23502">
                  <c:v>589.46145100000001</c:v>
                </c:pt>
                <c:pt idx="23503">
                  <c:v>589.14220899999998</c:v>
                </c:pt>
                <c:pt idx="23504">
                  <c:v>589.28920700000003</c:v>
                </c:pt>
                <c:pt idx="23505">
                  <c:v>589.42105700000002</c:v>
                </c:pt>
                <c:pt idx="23506">
                  <c:v>589.10584700000004</c:v>
                </c:pt>
                <c:pt idx="23507">
                  <c:v>589.26364999999998</c:v>
                </c:pt>
                <c:pt idx="23508">
                  <c:v>589.47165500000006</c:v>
                </c:pt>
                <c:pt idx="23509">
                  <c:v>589.34898099999998</c:v>
                </c:pt>
                <c:pt idx="23510">
                  <c:v>589.40437399999996</c:v>
                </c:pt>
                <c:pt idx="23511">
                  <c:v>589.31440199999997</c:v>
                </c:pt>
                <c:pt idx="23512">
                  <c:v>589.89974199999995</c:v>
                </c:pt>
                <c:pt idx="23513">
                  <c:v>589.875269</c:v>
                </c:pt>
                <c:pt idx="23514">
                  <c:v>589.65432999999996</c:v>
                </c:pt>
                <c:pt idx="23515">
                  <c:v>590.13762999999994</c:v>
                </c:pt>
                <c:pt idx="23516">
                  <c:v>589.95193600000005</c:v>
                </c:pt>
                <c:pt idx="23517">
                  <c:v>590.01617199999998</c:v>
                </c:pt>
                <c:pt idx="23518">
                  <c:v>590.22123299999998</c:v>
                </c:pt>
                <c:pt idx="23519">
                  <c:v>589.57767200000001</c:v>
                </c:pt>
                <c:pt idx="23520">
                  <c:v>589.62006499999995</c:v>
                </c:pt>
                <c:pt idx="23521">
                  <c:v>589.655485</c:v>
                </c:pt>
                <c:pt idx="23522">
                  <c:v>589.98369200000002</c:v>
                </c:pt>
                <c:pt idx="23523">
                  <c:v>589.82011899999998</c:v>
                </c:pt>
                <c:pt idx="23524">
                  <c:v>589.68766000000005</c:v>
                </c:pt>
                <c:pt idx="23525">
                  <c:v>590.07847600000002</c:v>
                </c:pt>
                <c:pt idx="23526">
                  <c:v>589.69673399999999</c:v>
                </c:pt>
                <c:pt idx="23527">
                  <c:v>589.79376100000002</c:v>
                </c:pt>
                <c:pt idx="23528">
                  <c:v>589.74821999999995</c:v>
                </c:pt>
                <c:pt idx="23529">
                  <c:v>589.70763299999999</c:v>
                </c:pt>
                <c:pt idx="23530">
                  <c:v>589.82147999999995</c:v>
                </c:pt>
                <c:pt idx="23531">
                  <c:v>589.85342300000002</c:v>
                </c:pt>
                <c:pt idx="23532">
                  <c:v>589.93050500000004</c:v>
                </c:pt>
                <c:pt idx="23533">
                  <c:v>590.07937100000004</c:v>
                </c:pt>
                <c:pt idx="23534">
                  <c:v>590.16188399999999</c:v>
                </c:pt>
                <c:pt idx="23535">
                  <c:v>590.08130500000004</c:v>
                </c:pt>
                <c:pt idx="23536">
                  <c:v>590.00597500000003</c:v>
                </c:pt>
                <c:pt idx="23537">
                  <c:v>590.30155000000002</c:v>
                </c:pt>
                <c:pt idx="23538">
                  <c:v>589.93926799999997</c:v>
                </c:pt>
                <c:pt idx="23539">
                  <c:v>589.845957</c:v>
                </c:pt>
                <c:pt idx="23540">
                  <c:v>590.20744300000001</c:v>
                </c:pt>
                <c:pt idx="23541">
                  <c:v>590.16962799999999</c:v>
                </c:pt>
                <c:pt idx="23542">
                  <c:v>590.00933899999995</c:v>
                </c:pt>
                <c:pt idx="23543">
                  <c:v>590.11259600000005</c:v>
                </c:pt>
                <c:pt idx="23544">
                  <c:v>589.91112399999997</c:v>
                </c:pt>
                <c:pt idx="23545">
                  <c:v>590.33068200000002</c:v>
                </c:pt>
                <c:pt idx="23546">
                  <c:v>590.16201899999999</c:v>
                </c:pt>
                <c:pt idx="23547">
                  <c:v>590.68349799999999</c:v>
                </c:pt>
                <c:pt idx="23548">
                  <c:v>590.46644100000003</c:v>
                </c:pt>
                <c:pt idx="23549">
                  <c:v>590.51076999999998</c:v>
                </c:pt>
                <c:pt idx="23550">
                  <c:v>590.90682000000004</c:v>
                </c:pt>
                <c:pt idx="23551">
                  <c:v>590.49626599999999</c:v>
                </c:pt>
                <c:pt idx="23552">
                  <c:v>590.773056</c:v>
                </c:pt>
                <c:pt idx="23553">
                  <c:v>590.53071</c:v>
                </c:pt>
                <c:pt idx="23554">
                  <c:v>590.595057</c:v>
                </c:pt>
                <c:pt idx="23555">
                  <c:v>590.84348499999999</c:v>
                </c:pt>
                <c:pt idx="23556">
                  <c:v>590.680387</c:v>
                </c:pt>
                <c:pt idx="23557">
                  <c:v>590.79346499999997</c:v>
                </c:pt>
                <c:pt idx="23558">
                  <c:v>590.96651899999995</c:v>
                </c:pt>
                <c:pt idx="23559">
                  <c:v>590.68549800000005</c:v>
                </c:pt>
                <c:pt idx="23560">
                  <c:v>590.43400899999995</c:v>
                </c:pt>
                <c:pt idx="23561">
                  <c:v>590.44557299999997</c:v>
                </c:pt>
                <c:pt idx="23562">
                  <c:v>590.70021999999994</c:v>
                </c:pt>
                <c:pt idx="23563">
                  <c:v>591.10273600000005</c:v>
                </c:pt>
                <c:pt idx="23564">
                  <c:v>590.92821000000004</c:v>
                </c:pt>
                <c:pt idx="23565">
                  <c:v>591.03846099999998</c:v>
                </c:pt>
                <c:pt idx="23566">
                  <c:v>591.22829899999999</c:v>
                </c:pt>
                <c:pt idx="23567">
                  <c:v>590.85286199999996</c:v>
                </c:pt>
                <c:pt idx="23568">
                  <c:v>590.77235800000005</c:v>
                </c:pt>
                <c:pt idx="23569">
                  <c:v>590.83513900000003</c:v>
                </c:pt>
                <c:pt idx="23570">
                  <c:v>591.21041400000001</c:v>
                </c:pt>
                <c:pt idx="23571">
                  <c:v>590.56295799999998</c:v>
                </c:pt>
                <c:pt idx="23572">
                  <c:v>590.90157099999999</c:v>
                </c:pt>
                <c:pt idx="23573">
                  <c:v>591.26213299999995</c:v>
                </c:pt>
                <c:pt idx="23574">
                  <c:v>590.82669499999997</c:v>
                </c:pt>
                <c:pt idx="23575">
                  <c:v>591.16234099999997</c:v>
                </c:pt>
                <c:pt idx="23576">
                  <c:v>591.11519499999997</c:v>
                </c:pt>
                <c:pt idx="23577">
                  <c:v>591.13721199999998</c:v>
                </c:pt>
                <c:pt idx="23578">
                  <c:v>591.08860500000003</c:v>
                </c:pt>
                <c:pt idx="23579">
                  <c:v>590.54800699999998</c:v>
                </c:pt>
                <c:pt idx="23580">
                  <c:v>591.40234099999998</c:v>
                </c:pt>
                <c:pt idx="23581">
                  <c:v>591.20887300000004</c:v>
                </c:pt>
                <c:pt idx="23582">
                  <c:v>591.13333799999998</c:v>
                </c:pt>
                <c:pt idx="23583">
                  <c:v>591.12825199999997</c:v>
                </c:pt>
                <c:pt idx="23584">
                  <c:v>591.11029499999995</c:v>
                </c:pt>
                <c:pt idx="23585">
                  <c:v>591.15278499999999</c:v>
                </c:pt>
                <c:pt idx="23586">
                  <c:v>591.04798900000003</c:v>
                </c:pt>
                <c:pt idx="23587">
                  <c:v>590.94494699999996</c:v>
                </c:pt>
                <c:pt idx="23588">
                  <c:v>591.00616600000001</c:v>
                </c:pt>
                <c:pt idx="23589">
                  <c:v>590.67753100000004</c:v>
                </c:pt>
                <c:pt idx="23590">
                  <c:v>591.00611600000002</c:v>
                </c:pt>
                <c:pt idx="23591">
                  <c:v>591.03341</c:v>
                </c:pt>
                <c:pt idx="23592">
                  <c:v>590.85026200000004</c:v>
                </c:pt>
                <c:pt idx="23593">
                  <c:v>591.38921600000003</c:v>
                </c:pt>
                <c:pt idx="23594">
                  <c:v>591.14617499999997</c:v>
                </c:pt>
                <c:pt idx="23595">
                  <c:v>591.51539500000001</c:v>
                </c:pt>
                <c:pt idx="23596">
                  <c:v>591.51191700000004</c:v>
                </c:pt>
                <c:pt idx="23597">
                  <c:v>591.44900600000005</c:v>
                </c:pt>
                <c:pt idx="23598">
                  <c:v>591.50324999999998</c:v>
                </c:pt>
                <c:pt idx="23599">
                  <c:v>591.40790200000004</c:v>
                </c:pt>
                <c:pt idx="23600">
                  <c:v>591.66493500000001</c:v>
                </c:pt>
                <c:pt idx="23601">
                  <c:v>591.45742900000005</c:v>
                </c:pt>
                <c:pt idx="23602">
                  <c:v>591.36054200000001</c:v>
                </c:pt>
                <c:pt idx="23603">
                  <c:v>591.520442</c:v>
                </c:pt>
                <c:pt idx="23604">
                  <c:v>591.56888400000003</c:v>
                </c:pt>
                <c:pt idx="23605">
                  <c:v>591.90194599999995</c:v>
                </c:pt>
                <c:pt idx="23606">
                  <c:v>591.92360900000006</c:v>
                </c:pt>
                <c:pt idx="23607">
                  <c:v>591.82367199999999</c:v>
                </c:pt>
                <c:pt idx="23608">
                  <c:v>591.97501999999997</c:v>
                </c:pt>
                <c:pt idx="23609">
                  <c:v>591.31953599999997</c:v>
                </c:pt>
                <c:pt idx="23610">
                  <c:v>592.16427099999999</c:v>
                </c:pt>
                <c:pt idx="23611">
                  <c:v>591.95316300000002</c:v>
                </c:pt>
                <c:pt idx="23612">
                  <c:v>592.11795199999995</c:v>
                </c:pt>
                <c:pt idx="23613">
                  <c:v>592.23192200000005</c:v>
                </c:pt>
                <c:pt idx="23614">
                  <c:v>591.85260400000004</c:v>
                </c:pt>
                <c:pt idx="23615">
                  <c:v>592.23776699999996</c:v>
                </c:pt>
                <c:pt idx="23616">
                  <c:v>592.10163699999998</c:v>
                </c:pt>
                <c:pt idx="23617">
                  <c:v>592.07862599999999</c:v>
                </c:pt>
                <c:pt idx="23618">
                  <c:v>592.14172599999995</c:v>
                </c:pt>
                <c:pt idx="23619">
                  <c:v>591.99880499999995</c:v>
                </c:pt>
                <c:pt idx="23620">
                  <c:v>592.37200900000005</c:v>
                </c:pt>
                <c:pt idx="23621">
                  <c:v>592.43195500000002</c:v>
                </c:pt>
                <c:pt idx="23622">
                  <c:v>592.29048499999999</c:v>
                </c:pt>
                <c:pt idx="23623">
                  <c:v>592.55639099999996</c:v>
                </c:pt>
                <c:pt idx="23624">
                  <c:v>592.24049100000002</c:v>
                </c:pt>
                <c:pt idx="23625">
                  <c:v>592.24123199999997</c:v>
                </c:pt>
                <c:pt idx="23626">
                  <c:v>592.22630600000002</c:v>
                </c:pt>
                <c:pt idx="23627">
                  <c:v>592.40352900000005</c:v>
                </c:pt>
                <c:pt idx="23628">
                  <c:v>592.55139399999996</c:v>
                </c:pt>
                <c:pt idx="23629">
                  <c:v>592.443173</c:v>
                </c:pt>
                <c:pt idx="23630">
                  <c:v>592.756666</c:v>
                </c:pt>
                <c:pt idx="23631">
                  <c:v>592.59352899999999</c:v>
                </c:pt>
                <c:pt idx="23632">
                  <c:v>592.72267299999999</c:v>
                </c:pt>
                <c:pt idx="23633">
                  <c:v>592.87196400000005</c:v>
                </c:pt>
                <c:pt idx="23634">
                  <c:v>592.47129600000005</c:v>
                </c:pt>
                <c:pt idx="23635">
                  <c:v>592.87160900000003</c:v>
                </c:pt>
                <c:pt idx="23636">
                  <c:v>592.39433599999995</c:v>
                </c:pt>
                <c:pt idx="23637">
                  <c:v>592.50850100000002</c:v>
                </c:pt>
                <c:pt idx="23638">
                  <c:v>592.31919000000005</c:v>
                </c:pt>
                <c:pt idx="23639">
                  <c:v>592.32806300000004</c:v>
                </c:pt>
                <c:pt idx="23640">
                  <c:v>592.77166899999997</c:v>
                </c:pt>
                <c:pt idx="23641">
                  <c:v>592.75497700000005</c:v>
                </c:pt>
                <c:pt idx="23642">
                  <c:v>592.73041000000001</c:v>
                </c:pt>
                <c:pt idx="23643">
                  <c:v>592.75068899999997</c:v>
                </c:pt>
                <c:pt idx="23644">
                  <c:v>592.51174300000002</c:v>
                </c:pt>
                <c:pt idx="23645">
                  <c:v>592.61178800000005</c:v>
                </c:pt>
                <c:pt idx="23646">
                  <c:v>592.58912599999996</c:v>
                </c:pt>
                <c:pt idx="23647">
                  <c:v>592.74823500000002</c:v>
                </c:pt>
                <c:pt idx="23648">
                  <c:v>592.99857799999995</c:v>
                </c:pt>
                <c:pt idx="23649">
                  <c:v>593.36253399999998</c:v>
                </c:pt>
                <c:pt idx="23650">
                  <c:v>593.15459099999998</c:v>
                </c:pt>
                <c:pt idx="23651">
                  <c:v>593.09189500000002</c:v>
                </c:pt>
                <c:pt idx="23652">
                  <c:v>593.03046500000005</c:v>
                </c:pt>
                <c:pt idx="23653">
                  <c:v>593.60096199999998</c:v>
                </c:pt>
                <c:pt idx="23654">
                  <c:v>592.92227600000001</c:v>
                </c:pt>
                <c:pt idx="23655">
                  <c:v>592.781024</c:v>
                </c:pt>
                <c:pt idx="23656">
                  <c:v>592.99393499999996</c:v>
                </c:pt>
                <c:pt idx="23657">
                  <c:v>593.12883299999999</c:v>
                </c:pt>
                <c:pt idx="23658">
                  <c:v>593.10567500000002</c:v>
                </c:pt>
                <c:pt idx="23659">
                  <c:v>592.76672199999996</c:v>
                </c:pt>
                <c:pt idx="23660">
                  <c:v>593.38659800000005</c:v>
                </c:pt>
                <c:pt idx="23661">
                  <c:v>593.33850500000005</c:v>
                </c:pt>
                <c:pt idx="23662">
                  <c:v>593.06135300000005</c:v>
                </c:pt>
                <c:pt idx="23663">
                  <c:v>593.40749300000004</c:v>
                </c:pt>
                <c:pt idx="23664">
                  <c:v>593.46835299999998</c:v>
                </c:pt>
                <c:pt idx="23665">
                  <c:v>593.56987000000004</c:v>
                </c:pt>
                <c:pt idx="23666">
                  <c:v>593.52904799999999</c:v>
                </c:pt>
                <c:pt idx="23667">
                  <c:v>593.21366399999999</c:v>
                </c:pt>
                <c:pt idx="23668">
                  <c:v>593.67504699999995</c:v>
                </c:pt>
                <c:pt idx="23669">
                  <c:v>593.28830400000004</c:v>
                </c:pt>
                <c:pt idx="23670">
                  <c:v>593.71947</c:v>
                </c:pt>
                <c:pt idx="23671">
                  <c:v>593.29608700000006</c:v>
                </c:pt>
                <c:pt idx="23672">
                  <c:v>593.371714</c:v>
                </c:pt>
                <c:pt idx="23673">
                  <c:v>593.65990599999998</c:v>
                </c:pt>
                <c:pt idx="23674">
                  <c:v>593.55316500000004</c:v>
                </c:pt>
                <c:pt idx="23675">
                  <c:v>593.53161599999999</c:v>
                </c:pt>
                <c:pt idx="23676">
                  <c:v>593.40445</c:v>
                </c:pt>
                <c:pt idx="23677">
                  <c:v>593.49780299999998</c:v>
                </c:pt>
                <c:pt idx="23678">
                  <c:v>593.53554199999996</c:v>
                </c:pt>
                <c:pt idx="23679">
                  <c:v>593.56584699999996</c:v>
                </c:pt>
                <c:pt idx="23680">
                  <c:v>593.31139499999995</c:v>
                </c:pt>
                <c:pt idx="23681">
                  <c:v>593.58726300000001</c:v>
                </c:pt>
                <c:pt idx="23682">
                  <c:v>593.99113599999998</c:v>
                </c:pt>
                <c:pt idx="23683">
                  <c:v>593.77563399999997</c:v>
                </c:pt>
                <c:pt idx="23684">
                  <c:v>593.30896099999995</c:v>
                </c:pt>
                <c:pt idx="23685">
                  <c:v>593.95685000000003</c:v>
                </c:pt>
                <c:pt idx="23686">
                  <c:v>593.74216699999999</c:v>
                </c:pt>
                <c:pt idx="23687">
                  <c:v>593.41517399999998</c:v>
                </c:pt>
                <c:pt idx="23688">
                  <c:v>594.06530899999996</c:v>
                </c:pt>
                <c:pt idx="23689">
                  <c:v>593.99629400000003</c:v>
                </c:pt>
                <c:pt idx="23690">
                  <c:v>594.16079500000001</c:v>
                </c:pt>
                <c:pt idx="23691">
                  <c:v>593.91055700000004</c:v>
                </c:pt>
                <c:pt idx="23692">
                  <c:v>593.79059900000004</c:v>
                </c:pt>
                <c:pt idx="23693">
                  <c:v>593.80115999999998</c:v>
                </c:pt>
                <c:pt idx="23694">
                  <c:v>594.20733299999995</c:v>
                </c:pt>
                <c:pt idx="23695">
                  <c:v>594.05551600000001</c:v>
                </c:pt>
                <c:pt idx="23696">
                  <c:v>593.99575100000004</c:v>
                </c:pt>
                <c:pt idx="23697">
                  <c:v>594.02378299999998</c:v>
                </c:pt>
                <c:pt idx="23698">
                  <c:v>594.44659100000001</c:v>
                </c:pt>
                <c:pt idx="23699">
                  <c:v>593.91325400000005</c:v>
                </c:pt>
                <c:pt idx="23700">
                  <c:v>593.98234000000002</c:v>
                </c:pt>
                <c:pt idx="23701">
                  <c:v>593.91230199999995</c:v>
                </c:pt>
                <c:pt idx="23702">
                  <c:v>594.02392799999996</c:v>
                </c:pt>
                <c:pt idx="23703">
                  <c:v>594.19826899999998</c:v>
                </c:pt>
                <c:pt idx="23704">
                  <c:v>593.88245800000004</c:v>
                </c:pt>
                <c:pt idx="23705">
                  <c:v>594.50402899999995</c:v>
                </c:pt>
                <c:pt idx="23706">
                  <c:v>594.75687700000003</c:v>
                </c:pt>
                <c:pt idx="23707">
                  <c:v>594.42465300000003</c:v>
                </c:pt>
                <c:pt idx="23708">
                  <c:v>594.68032100000005</c:v>
                </c:pt>
                <c:pt idx="23709">
                  <c:v>594.14595599999996</c:v>
                </c:pt>
                <c:pt idx="23710">
                  <c:v>594.32088699999997</c:v>
                </c:pt>
                <c:pt idx="23711">
                  <c:v>594.43652099999997</c:v>
                </c:pt>
                <c:pt idx="23712">
                  <c:v>594.41141100000004</c:v>
                </c:pt>
                <c:pt idx="23713">
                  <c:v>595.090464</c:v>
                </c:pt>
                <c:pt idx="23714">
                  <c:v>594.42018800000005</c:v>
                </c:pt>
                <c:pt idx="23715">
                  <c:v>594.883601</c:v>
                </c:pt>
                <c:pt idx="23716">
                  <c:v>594.634861</c:v>
                </c:pt>
                <c:pt idx="23717">
                  <c:v>594.55186500000002</c:v>
                </c:pt>
                <c:pt idx="23718">
                  <c:v>595.21786899999995</c:v>
                </c:pt>
                <c:pt idx="23719">
                  <c:v>594.87190999999996</c:v>
                </c:pt>
                <c:pt idx="23720">
                  <c:v>594.79539399999999</c:v>
                </c:pt>
                <c:pt idx="23721">
                  <c:v>594.74460999999997</c:v>
                </c:pt>
                <c:pt idx="23722">
                  <c:v>594.351181</c:v>
                </c:pt>
                <c:pt idx="23723">
                  <c:v>594.67677300000003</c:v>
                </c:pt>
                <c:pt idx="23724">
                  <c:v>594.92394899999999</c:v>
                </c:pt>
                <c:pt idx="23725">
                  <c:v>595.00510499999996</c:v>
                </c:pt>
                <c:pt idx="23726">
                  <c:v>595.103386</c:v>
                </c:pt>
                <c:pt idx="23727">
                  <c:v>594.87311799999998</c:v>
                </c:pt>
                <c:pt idx="23728">
                  <c:v>594.81549199999995</c:v>
                </c:pt>
                <c:pt idx="23729">
                  <c:v>594.65799500000003</c:v>
                </c:pt>
                <c:pt idx="23730">
                  <c:v>594.85981300000003</c:v>
                </c:pt>
                <c:pt idx="23731">
                  <c:v>595.35647200000005</c:v>
                </c:pt>
                <c:pt idx="23732">
                  <c:v>595.24122999999997</c:v>
                </c:pt>
                <c:pt idx="23733">
                  <c:v>595.12478799999997</c:v>
                </c:pt>
                <c:pt idx="23734">
                  <c:v>594.81402100000003</c:v>
                </c:pt>
                <c:pt idx="23735">
                  <c:v>595.01505999999995</c:v>
                </c:pt>
                <c:pt idx="23736">
                  <c:v>594.99687500000005</c:v>
                </c:pt>
                <c:pt idx="23737">
                  <c:v>594.94532900000002</c:v>
                </c:pt>
                <c:pt idx="23738">
                  <c:v>595.54662599999995</c:v>
                </c:pt>
                <c:pt idx="23739">
                  <c:v>595.00215200000002</c:v>
                </c:pt>
                <c:pt idx="23740">
                  <c:v>595.075783</c:v>
                </c:pt>
                <c:pt idx="23741">
                  <c:v>595.09195</c:v>
                </c:pt>
                <c:pt idx="23742">
                  <c:v>595.23261100000002</c:v>
                </c:pt>
                <c:pt idx="23743">
                  <c:v>595.16757299999995</c:v>
                </c:pt>
                <c:pt idx="23744">
                  <c:v>595.31272100000001</c:v>
                </c:pt>
                <c:pt idx="23745">
                  <c:v>595.65885500000002</c:v>
                </c:pt>
                <c:pt idx="23746">
                  <c:v>595.311556</c:v>
                </c:pt>
                <c:pt idx="23747">
                  <c:v>595.06403299999999</c:v>
                </c:pt>
                <c:pt idx="23748">
                  <c:v>595.78215699999998</c:v>
                </c:pt>
                <c:pt idx="23749">
                  <c:v>595.73145499999998</c:v>
                </c:pt>
                <c:pt idx="23750">
                  <c:v>595.60290199999997</c:v>
                </c:pt>
                <c:pt idx="23751">
                  <c:v>595.23760200000004</c:v>
                </c:pt>
                <c:pt idx="23752">
                  <c:v>595.28976799999998</c:v>
                </c:pt>
                <c:pt idx="23753">
                  <c:v>595.56817699999999</c:v>
                </c:pt>
                <c:pt idx="23754">
                  <c:v>595.44543499999997</c:v>
                </c:pt>
                <c:pt idx="23755">
                  <c:v>595.518101</c:v>
                </c:pt>
                <c:pt idx="23756">
                  <c:v>595.76826100000005</c:v>
                </c:pt>
                <c:pt idx="23757">
                  <c:v>595.40821300000005</c:v>
                </c:pt>
                <c:pt idx="23758">
                  <c:v>595.60057400000005</c:v>
                </c:pt>
                <c:pt idx="23759">
                  <c:v>595.21593600000006</c:v>
                </c:pt>
                <c:pt idx="23760">
                  <c:v>595.86137199999996</c:v>
                </c:pt>
                <c:pt idx="23761">
                  <c:v>595.80991400000005</c:v>
                </c:pt>
                <c:pt idx="23762">
                  <c:v>595.86976400000003</c:v>
                </c:pt>
                <c:pt idx="23763">
                  <c:v>596.25924999999995</c:v>
                </c:pt>
                <c:pt idx="23764">
                  <c:v>596.08850600000005</c:v>
                </c:pt>
                <c:pt idx="23765">
                  <c:v>596.11384299999997</c:v>
                </c:pt>
                <c:pt idx="23766">
                  <c:v>595.96648000000005</c:v>
                </c:pt>
                <c:pt idx="23767">
                  <c:v>595.55010400000003</c:v>
                </c:pt>
                <c:pt idx="23768">
                  <c:v>595.88063299999999</c:v>
                </c:pt>
                <c:pt idx="23769">
                  <c:v>595.97217499999999</c:v>
                </c:pt>
                <c:pt idx="23770">
                  <c:v>595.84562900000003</c:v>
                </c:pt>
                <c:pt idx="23771">
                  <c:v>595.94336599999997</c:v>
                </c:pt>
                <c:pt idx="23772">
                  <c:v>595.78904</c:v>
                </c:pt>
                <c:pt idx="23773">
                  <c:v>596.10859600000003</c:v>
                </c:pt>
                <c:pt idx="23774">
                  <c:v>595.88086599999997</c:v>
                </c:pt>
                <c:pt idx="23775">
                  <c:v>596.21018200000003</c:v>
                </c:pt>
                <c:pt idx="23776">
                  <c:v>596.31422599999996</c:v>
                </c:pt>
                <c:pt idx="23777">
                  <c:v>596.16782599999999</c:v>
                </c:pt>
                <c:pt idx="23778">
                  <c:v>596.33369300000004</c:v>
                </c:pt>
                <c:pt idx="23779">
                  <c:v>596.21974599999999</c:v>
                </c:pt>
                <c:pt idx="23780">
                  <c:v>596.364193</c:v>
                </c:pt>
                <c:pt idx="23781">
                  <c:v>596.36483999999996</c:v>
                </c:pt>
                <c:pt idx="23782">
                  <c:v>596.41954799999996</c:v>
                </c:pt>
                <c:pt idx="23783">
                  <c:v>596.41647599999999</c:v>
                </c:pt>
                <c:pt idx="23784">
                  <c:v>596.11769400000003</c:v>
                </c:pt>
                <c:pt idx="23785">
                  <c:v>596.22413900000004</c:v>
                </c:pt>
                <c:pt idx="23786">
                  <c:v>596.37832300000002</c:v>
                </c:pt>
                <c:pt idx="23787">
                  <c:v>595.69491300000004</c:v>
                </c:pt>
                <c:pt idx="23788">
                  <c:v>596.43780000000004</c:v>
                </c:pt>
                <c:pt idx="23789">
                  <c:v>595.93253900000002</c:v>
                </c:pt>
                <c:pt idx="23790">
                  <c:v>596.175027</c:v>
                </c:pt>
                <c:pt idx="23791">
                  <c:v>596.18302200000005</c:v>
                </c:pt>
                <c:pt idx="23792">
                  <c:v>596.57730300000003</c:v>
                </c:pt>
                <c:pt idx="23793">
                  <c:v>596.72952599999996</c:v>
                </c:pt>
                <c:pt idx="23794">
                  <c:v>596.67003799999998</c:v>
                </c:pt>
                <c:pt idx="23795">
                  <c:v>596.76788999999997</c:v>
                </c:pt>
                <c:pt idx="23796">
                  <c:v>596.91836499999999</c:v>
                </c:pt>
                <c:pt idx="23797">
                  <c:v>596.34240499999999</c:v>
                </c:pt>
                <c:pt idx="23798">
                  <c:v>596.52330300000006</c:v>
                </c:pt>
                <c:pt idx="23799">
                  <c:v>596.707674</c:v>
                </c:pt>
                <c:pt idx="23800">
                  <c:v>596.79690800000003</c:v>
                </c:pt>
                <c:pt idx="23801">
                  <c:v>596.82556699999998</c:v>
                </c:pt>
                <c:pt idx="23802">
                  <c:v>597.06142299999999</c:v>
                </c:pt>
                <c:pt idx="23803">
                  <c:v>597.20482800000002</c:v>
                </c:pt>
                <c:pt idx="23804">
                  <c:v>597.05097499999999</c:v>
                </c:pt>
                <c:pt idx="23805">
                  <c:v>596.88550799999996</c:v>
                </c:pt>
                <c:pt idx="23806">
                  <c:v>596.80473400000005</c:v>
                </c:pt>
                <c:pt idx="23807">
                  <c:v>596.56144400000005</c:v>
                </c:pt>
                <c:pt idx="23808">
                  <c:v>597.18363599999998</c:v>
                </c:pt>
                <c:pt idx="23809">
                  <c:v>596.683539</c:v>
                </c:pt>
                <c:pt idx="23810">
                  <c:v>596.94429100000002</c:v>
                </c:pt>
                <c:pt idx="23811">
                  <c:v>596.83577600000001</c:v>
                </c:pt>
                <c:pt idx="23812">
                  <c:v>596.93704500000001</c:v>
                </c:pt>
                <c:pt idx="23813">
                  <c:v>597.30890699999998</c:v>
                </c:pt>
                <c:pt idx="23814">
                  <c:v>596.72429899999997</c:v>
                </c:pt>
                <c:pt idx="23815">
                  <c:v>596.77141700000004</c:v>
                </c:pt>
                <c:pt idx="23816">
                  <c:v>597.36159299999997</c:v>
                </c:pt>
                <c:pt idx="23817">
                  <c:v>597.03250700000001</c:v>
                </c:pt>
                <c:pt idx="23818">
                  <c:v>597.23138200000005</c:v>
                </c:pt>
                <c:pt idx="23819">
                  <c:v>597.14649799999995</c:v>
                </c:pt>
                <c:pt idx="23820">
                  <c:v>597.46027900000001</c:v>
                </c:pt>
                <c:pt idx="23821">
                  <c:v>597.40478199999995</c:v>
                </c:pt>
                <c:pt idx="23822">
                  <c:v>597.27867900000001</c:v>
                </c:pt>
                <c:pt idx="23823">
                  <c:v>597.78067999999996</c:v>
                </c:pt>
                <c:pt idx="23824">
                  <c:v>597.38061100000004</c:v>
                </c:pt>
                <c:pt idx="23825">
                  <c:v>597.61812699999996</c:v>
                </c:pt>
                <c:pt idx="23826">
                  <c:v>597.62190799999996</c:v>
                </c:pt>
                <c:pt idx="23827">
                  <c:v>597.593479</c:v>
                </c:pt>
                <c:pt idx="23828">
                  <c:v>597.57115699999997</c:v>
                </c:pt>
                <c:pt idx="23829">
                  <c:v>597.81960300000003</c:v>
                </c:pt>
                <c:pt idx="23830">
                  <c:v>597.70984499999997</c:v>
                </c:pt>
                <c:pt idx="23831">
                  <c:v>597.56014200000004</c:v>
                </c:pt>
                <c:pt idx="23832">
                  <c:v>597.39565600000003</c:v>
                </c:pt>
                <c:pt idx="23833">
                  <c:v>597.66236100000003</c:v>
                </c:pt>
                <c:pt idx="23834">
                  <c:v>597.60767099999998</c:v>
                </c:pt>
                <c:pt idx="23835">
                  <c:v>597.65644699999996</c:v>
                </c:pt>
                <c:pt idx="23836">
                  <c:v>597.90921200000003</c:v>
                </c:pt>
                <c:pt idx="23837">
                  <c:v>597.87767699999995</c:v>
                </c:pt>
                <c:pt idx="23838">
                  <c:v>598.07314599999995</c:v>
                </c:pt>
                <c:pt idx="23839">
                  <c:v>597.96827800000005</c:v>
                </c:pt>
                <c:pt idx="23840">
                  <c:v>597.57870300000002</c:v>
                </c:pt>
                <c:pt idx="23841">
                  <c:v>597.70848100000001</c:v>
                </c:pt>
                <c:pt idx="23842">
                  <c:v>597.59339</c:v>
                </c:pt>
                <c:pt idx="23843">
                  <c:v>597.83234800000002</c:v>
                </c:pt>
                <c:pt idx="23844">
                  <c:v>597.861448</c:v>
                </c:pt>
                <c:pt idx="23845">
                  <c:v>598.09124299999996</c:v>
                </c:pt>
                <c:pt idx="23846">
                  <c:v>598.36413400000004</c:v>
                </c:pt>
                <c:pt idx="23847">
                  <c:v>597.71603200000004</c:v>
                </c:pt>
                <c:pt idx="23848">
                  <c:v>598.14510399999995</c:v>
                </c:pt>
                <c:pt idx="23849">
                  <c:v>597.99338</c:v>
                </c:pt>
                <c:pt idx="23850">
                  <c:v>598.02166299999999</c:v>
                </c:pt>
                <c:pt idx="23851">
                  <c:v>598.056736</c:v>
                </c:pt>
                <c:pt idx="23852">
                  <c:v>598.01542700000005</c:v>
                </c:pt>
                <c:pt idx="23853">
                  <c:v>598.28510400000005</c:v>
                </c:pt>
                <c:pt idx="23854">
                  <c:v>597.99306300000001</c:v>
                </c:pt>
                <c:pt idx="23855">
                  <c:v>597.60640699999999</c:v>
                </c:pt>
                <c:pt idx="23856">
                  <c:v>597.83850399999994</c:v>
                </c:pt>
                <c:pt idx="23857">
                  <c:v>597.76367900000002</c:v>
                </c:pt>
                <c:pt idx="23858">
                  <c:v>597.92470600000001</c:v>
                </c:pt>
                <c:pt idx="23859">
                  <c:v>598.23717199999999</c:v>
                </c:pt>
                <c:pt idx="23860">
                  <c:v>598.16723000000002</c:v>
                </c:pt>
                <c:pt idx="23861">
                  <c:v>597.68827099999999</c:v>
                </c:pt>
                <c:pt idx="23862">
                  <c:v>597.66202699999997</c:v>
                </c:pt>
                <c:pt idx="23863">
                  <c:v>597.96155799999997</c:v>
                </c:pt>
                <c:pt idx="23864">
                  <c:v>597.78384400000004</c:v>
                </c:pt>
                <c:pt idx="23865">
                  <c:v>598.01702699999998</c:v>
                </c:pt>
                <c:pt idx="23866">
                  <c:v>598.35354600000005</c:v>
                </c:pt>
                <c:pt idx="23867">
                  <c:v>597.92816300000004</c:v>
                </c:pt>
                <c:pt idx="23868">
                  <c:v>598.26118699999995</c:v>
                </c:pt>
                <c:pt idx="23869">
                  <c:v>598.15749600000004</c:v>
                </c:pt>
                <c:pt idx="23870">
                  <c:v>598.50660500000004</c:v>
                </c:pt>
                <c:pt idx="23871">
                  <c:v>598.62925700000005</c:v>
                </c:pt>
                <c:pt idx="23872">
                  <c:v>598.329927</c:v>
                </c:pt>
                <c:pt idx="23873">
                  <c:v>598.46894699999996</c:v>
                </c:pt>
                <c:pt idx="23874">
                  <c:v>598.25443199999995</c:v>
                </c:pt>
                <c:pt idx="23875">
                  <c:v>598.49490300000002</c:v>
                </c:pt>
                <c:pt idx="23876">
                  <c:v>598.96665099999996</c:v>
                </c:pt>
                <c:pt idx="23877">
                  <c:v>598.34317599999997</c:v>
                </c:pt>
                <c:pt idx="23878">
                  <c:v>598.70359800000006</c:v>
                </c:pt>
                <c:pt idx="23879">
                  <c:v>598.40820499999995</c:v>
                </c:pt>
                <c:pt idx="23880">
                  <c:v>598.56087500000001</c:v>
                </c:pt>
                <c:pt idx="23881">
                  <c:v>598.80690400000003</c:v>
                </c:pt>
                <c:pt idx="23882">
                  <c:v>598.57376999999997</c:v>
                </c:pt>
                <c:pt idx="23883">
                  <c:v>598.56713100000002</c:v>
                </c:pt>
                <c:pt idx="23884">
                  <c:v>598.27419599999996</c:v>
                </c:pt>
                <c:pt idx="23885">
                  <c:v>598.33851200000004</c:v>
                </c:pt>
                <c:pt idx="23886">
                  <c:v>598.93741499999999</c:v>
                </c:pt>
                <c:pt idx="23887">
                  <c:v>598.86646800000005</c:v>
                </c:pt>
                <c:pt idx="23888">
                  <c:v>599.089111</c:v>
                </c:pt>
                <c:pt idx="23889">
                  <c:v>598.73694399999999</c:v>
                </c:pt>
                <c:pt idx="23890">
                  <c:v>598.87279999999998</c:v>
                </c:pt>
                <c:pt idx="23891">
                  <c:v>599.03701100000001</c:v>
                </c:pt>
                <c:pt idx="23892">
                  <c:v>598.90714300000002</c:v>
                </c:pt>
                <c:pt idx="23893">
                  <c:v>599.10187299999996</c:v>
                </c:pt>
                <c:pt idx="23894">
                  <c:v>598.78535999999997</c:v>
                </c:pt>
                <c:pt idx="23895">
                  <c:v>598.93115499999999</c:v>
                </c:pt>
                <c:pt idx="23896">
                  <c:v>598.97535200000004</c:v>
                </c:pt>
                <c:pt idx="23897">
                  <c:v>599.20446500000003</c:v>
                </c:pt>
                <c:pt idx="23898">
                  <c:v>599.34764700000005</c:v>
                </c:pt>
                <c:pt idx="23899">
                  <c:v>599.165391</c:v>
                </c:pt>
                <c:pt idx="23900">
                  <c:v>599.35137299999997</c:v>
                </c:pt>
                <c:pt idx="23901">
                  <c:v>599.81017499999996</c:v>
                </c:pt>
                <c:pt idx="23902">
                  <c:v>599.46558500000003</c:v>
                </c:pt>
                <c:pt idx="23903">
                  <c:v>599.56606599999998</c:v>
                </c:pt>
                <c:pt idx="23904">
                  <c:v>599.33913700000005</c:v>
                </c:pt>
                <c:pt idx="23905">
                  <c:v>599.24091599999997</c:v>
                </c:pt>
                <c:pt idx="23906">
                  <c:v>599.46038199999998</c:v>
                </c:pt>
                <c:pt idx="23907">
                  <c:v>599.32531700000004</c:v>
                </c:pt>
                <c:pt idx="23908">
                  <c:v>599.22958500000004</c:v>
                </c:pt>
                <c:pt idx="23909">
                  <c:v>599.54595099999995</c:v>
                </c:pt>
                <c:pt idx="23910">
                  <c:v>599.48685999999998</c:v>
                </c:pt>
                <c:pt idx="23911">
                  <c:v>599.74681599999997</c:v>
                </c:pt>
                <c:pt idx="23912">
                  <c:v>599.40088000000003</c:v>
                </c:pt>
                <c:pt idx="23913">
                  <c:v>599.64966900000002</c:v>
                </c:pt>
                <c:pt idx="23914">
                  <c:v>599.33296099999995</c:v>
                </c:pt>
                <c:pt idx="23915">
                  <c:v>598.96199000000001</c:v>
                </c:pt>
                <c:pt idx="23916">
                  <c:v>599.19755299999997</c:v>
                </c:pt>
                <c:pt idx="23917">
                  <c:v>599.20382800000004</c:v>
                </c:pt>
                <c:pt idx="23918">
                  <c:v>599.569886</c:v>
                </c:pt>
                <c:pt idx="23919">
                  <c:v>599.60895600000003</c:v>
                </c:pt>
                <c:pt idx="23920">
                  <c:v>599.62359100000003</c:v>
                </c:pt>
                <c:pt idx="23921">
                  <c:v>599.834025</c:v>
                </c:pt>
                <c:pt idx="23922">
                  <c:v>599.53061400000001</c:v>
                </c:pt>
                <c:pt idx="23923">
                  <c:v>599.77854600000001</c:v>
                </c:pt>
                <c:pt idx="23924">
                  <c:v>599.58891300000005</c:v>
                </c:pt>
                <c:pt idx="23925">
                  <c:v>599.94919400000003</c:v>
                </c:pt>
                <c:pt idx="23926">
                  <c:v>599.72614799999997</c:v>
                </c:pt>
                <c:pt idx="23927">
                  <c:v>599.51690199999996</c:v>
                </c:pt>
                <c:pt idx="23928">
                  <c:v>599.91556600000001</c:v>
                </c:pt>
                <c:pt idx="23929">
                  <c:v>599.60409100000004</c:v>
                </c:pt>
                <c:pt idx="23930">
                  <c:v>599.49394199999995</c:v>
                </c:pt>
                <c:pt idx="23931">
                  <c:v>600.22988799999996</c:v>
                </c:pt>
                <c:pt idx="23932">
                  <c:v>599.67545900000005</c:v>
                </c:pt>
                <c:pt idx="23933">
                  <c:v>599.74593700000003</c:v>
                </c:pt>
                <c:pt idx="23934">
                  <c:v>600.03464399999996</c:v>
                </c:pt>
                <c:pt idx="23935">
                  <c:v>599.98415399999999</c:v>
                </c:pt>
                <c:pt idx="23936">
                  <c:v>600.01449600000001</c:v>
                </c:pt>
                <c:pt idx="23937">
                  <c:v>599.99989500000004</c:v>
                </c:pt>
                <c:pt idx="23938">
                  <c:v>600.22887400000002</c:v>
                </c:pt>
                <c:pt idx="23939">
                  <c:v>600.05760099999998</c:v>
                </c:pt>
                <c:pt idx="23940">
                  <c:v>599.96740699999998</c:v>
                </c:pt>
                <c:pt idx="23941">
                  <c:v>600.23877800000002</c:v>
                </c:pt>
                <c:pt idx="23942">
                  <c:v>600.10432100000003</c:v>
                </c:pt>
                <c:pt idx="23943">
                  <c:v>600.05059500000004</c:v>
                </c:pt>
                <c:pt idx="23944">
                  <c:v>600.11805700000002</c:v>
                </c:pt>
                <c:pt idx="23945">
                  <c:v>600.44774900000004</c:v>
                </c:pt>
                <c:pt idx="23946">
                  <c:v>600.60292300000003</c:v>
                </c:pt>
                <c:pt idx="23947">
                  <c:v>600.33476099999996</c:v>
                </c:pt>
                <c:pt idx="23948">
                  <c:v>600.89545199999998</c:v>
                </c:pt>
                <c:pt idx="23949">
                  <c:v>600.48832500000003</c:v>
                </c:pt>
                <c:pt idx="23950">
                  <c:v>600.61507400000005</c:v>
                </c:pt>
                <c:pt idx="23951">
                  <c:v>600.857755</c:v>
                </c:pt>
                <c:pt idx="23952">
                  <c:v>600.53477599999997</c:v>
                </c:pt>
                <c:pt idx="23953">
                  <c:v>600.63119200000006</c:v>
                </c:pt>
                <c:pt idx="23954">
                  <c:v>600.50561900000002</c:v>
                </c:pt>
                <c:pt idx="23955">
                  <c:v>600.77092100000004</c:v>
                </c:pt>
                <c:pt idx="23956">
                  <c:v>600.42102499999999</c:v>
                </c:pt>
                <c:pt idx="23957">
                  <c:v>600.25351499999999</c:v>
                </c:pt>
                <c:pt idx="23958">
                  <c:v>600.77624100000003</c:v>
                </c:pt>
                <c:pt idx="23959">
                  <c:v>600.60468900000001</c:v>
                </c:pt>
                <c:pt idx="23960">
                  <c:v>600.71455500000002</c:v>
                </c:pt>
                <c:pt idx="23961">
                  <c:v>601.26365999999996</c:v>
                </c:pt>
                <c:pt idx="23962">
                  <c:v>600.78566599999999</c:v>
                </c:pt>
                <c:pt idx="23963">
                  <c:v>600.83321599999999</c:v>
                </c:pt>
                <c:pt idx="23964">
                  <c:v>600.56309999999996</c:v>
                </c:pt>
                <c:pt idx="23965">
                  <c:v>600.74485100000004</c:v>
                </c:pt>
                <c:pt idx="23966">
                  <c:v>600.85628199999996</c:v>
                </c:pt>
                <c:pt idx="23967">
                  <c:v>600.45675500000004</c:v>
                </c:pt>
                <c:pt idx="23968">
                  <c:v>600.47461299999998</c:v>
                </c:pt>
                <c:pt idx="23969">
                  <c:v>600.65479200000004</c:v>
                </c:pt>
                <c:pt idx="23970">
                  <c:v>600.41094999999996</c:v>
                </c:pt>
                <c:pt idx="23971">
                  <c:v>600.98889999999994</c:v>
                </c:pt>
                <c:pt idx="23972">
                  <c:v>601.04881599999999</c:v>
                </c:pt>
                <c:pt idx="23973">
                  <c:v>601.20566499999995</c:v>
                </c:pt>
                <c:pt idx="23974">
                  <c:v>600.767831</c:v>
                </c:pt>
                <c:pt idx="23975">
                  <c:v>600.83575599999995</c:v>
                </c:pt>
                <c:pt idx="23976">
                  <c:v>601.07730500000002</c:v>
                </c:pt>
                <c:pt idx="23977">
                  <c:v>600.81249400000002</c:v>
                </c:pt>
                <c:pt idx="23978">
                  <c:v>601.46114</c:v>
                </c:pt>
                <c:pt idx="23979">
                  <c:v>601.42566299999999</c:v>
                </c:pt>
                <c:pt idx="23980">
                  <c:v>601.18334400000003</c:v>
                </c:pt>
                <c:pt idx="23981">
                  <c:v>601.52099799999996</c:v>
                </c:pt>
                <c:pt idx="23982">
                  <c:v>601.55481199999997</c:v>
                </c:pt>
                <c:pt idx="23983">
                  <c:v>601.30250100000001</c:v>
                </c:pt>
                <c:pt idx="23984">
                  <c:v>601.28545699999995</c:v>
                </c:pt>
                <c:pt idx="23985">
                  <c:v>601.40697</c:v>
                </c:pt>
                <c:pt idx="23986">
                  <c:v>601.33357100000001</c:v>
                </c:pt>
                <c:pt idx="23987">
                  <c:v>601.31828499999995</c:v>
                </c:pt>
                <c:pt idx="23988">
                  <c:v>601.42075399999999</c:v>
                </c:pt>
                <c:pt idx="23989">
                  <c:v>601.36634100000003</c:v>
                </c:pt>
                <c:pt idx="23990">
                  <c:v>601.09359600000005</c:v>
                </c:pt>
                <c:pt idx="23991">
                  <c:v>601.43915800000002</c:v>
                </c:pt>
                <c:pt idx="23992">
                  <c:v>601.48208099999999</c:v>
                </c:pt>
                <c:pt idx="23993">
                  <c:v>601.402289</c:v>
                </c:pt>
                <c:pt idx="23994">
                  <c:v>601.55739900000003</c:v>
                </c:pt>
                <c:pt idx="23995">
                  <c:v>601.33158200000003</c:v>
                </c:pt>
                <c:pt idx="23996">
                  <c:v>601.61544500000002</c:v>
                </c:pt>
                <c:pt idx="23997">
                  <c:v>601.19296899999995</c:v>
                </c:pt>
                <c:pt idx="23998">
                  <c:v>601.60659299999998</c:v>
                </c:pt>
                <c:pt idx="23999">
                  <c:v>601.46346600000004</c:v>
                </c:pt>
                <c:pt idx="24000">
                  <c:v>601.85123199999998</c:v>
                </c:pt>
                <c:pt idx="24001">
                  <c:v>601.85897899999998</c:v>
                </c:pt>
                <c:pt idx="24002">
                  <c:v>601.98037699999998</c:v>
                </c:pt>
                <c:pt idx="24003">
                  <c:v>602.02693199999999</c:v>
                </c:pt>
                <c:pt idx="24004">
                  <c:v>601.99622299999999</c:v>
                </c:pt>
                <c:pt idx="24005">
                  <c:v>601.83755599999995</c:v>
                </c:pt>
                <c:pt idx="24006">
                  <c:v>601.85020599999996</c:v>
                </c:pt>
                <c:pt idx="24007">
                  <c:v>601.79044699999997</c:v>
                </c:pt>
                <c:pt idx="24008">
                  <c:v>602.12302399999999</c:v>
                </c:pt>
                <c:pt idx="24009">
                  <c:v>601.99883699999998</c:v>
                </c:pt>
                <c:pt idx="24010">
                  <c:v>601.92634399999997</c:v>
                </c:pt>
                <c:pt idx="24011">
                  <c:v>601.87666300000001</c:v>
                </c:pt>
                <c:pt idx="24012">
                  <c:v>601.54797299999996</c:v>
                </c:pt>
                <c:pt idx="24013">
                  <c:v>601.83222999999998</c:v>
                </c:pt>
                <c:pt idx="24014">
                  <c:v>601.81335100000001</c:v>
                </c:pt>
                <c:pt idx="24015">
                  <c:v>601.80442400000004</c:v>
                </c:pt>
                <c:pt idx="24016">
                  <c:v>602.34273199999996</c:v>
                </c:pt>
                <c:pt idx="24017">
                  <c:v>601.72390800000005</c:v>
                </c:pt>
                <c:pt idx="24018">
                  <c:v>601.98195799999996</c:v>
                </c:pt>
                <c:pt idx="24019">
                  <c:v>602.09451100000001</c:v>
                </c:pt>
                <c:pt idx="24020">
                  <c:v>601.97399700000005</c:v>
                </c:pt>
                <c:pt idx="24021">
                  <c:v>602.016885</c:v>
                </c:pt>
                <c:pt idx="24022">
                  <c:v>602.11780199999998</c:v>
                </c:pt>
                <c:pt idx="24023">
                  <c:v>602.533815</c:v>
                </c:pt>
                <c:pt idx="24024">
                  <c:v>602.35228400000005</c:v>
                </c:pt>
                <c:pt idx="24025">
                  <c:v>602.26994500000001</c:v>
                </c:pt>
                <c:pt idx="24026">
                  <c:v>602.50781199999994</c:v>
                </c:pt>
                <c:pt idx="24027">
                  <c:v>602.24450100000001</c:v>
                </c:pt>
                <c:pt idx="24028">
                  <c:v>602.25681199999997</c:v>
                </c:pt>
                <c:pt idx="24029">
                  <c:v>602.30852600000003</c:v>
                </c:pt>
                <c:pt idx="24030">
                  <c:v>601.84958700000004</c:v>
                </c:pt>
                <c:pt idx="24031">
                  <c:v>602.23878000000002</c:v>
                </c:pt>
                <c:pt idx="24032">
                  <c:v>602.04153499999995</c:v>
                </c:pt>
                <c:pt idx="24033">
                  <c:v>602.11639700000001</c:v>
                </c:pt>
                <c:pt idx="24034">
                  <c:v>602.03309000000002</c:v>
                </c:pt>
                <c:pt idx="24035">
                  <c:v>601.99726199999998</c:v>
                </c:pt>
                <c:pt idx="24036">
                  <c:v>602.53994999999998</c:v>
                </c:pt>
                <c:pt idx="24037">
                  <c:v>602.392786</c:v>
                </c:pt>
                <c:pt idx="24038">
                  <c:v>602.62770499999999</c:v>
                </c:pt>
                <c:pt idx="24039">
                  <c:v>602.14641800000004</c:v>
                </c:pt>
                <c:pt idx="24040">
                  <c:v>602.08540900000003</c:v>
                </c:pt>
                <c:pt idx="24041">
                  <c:v>602.54884900000002</c:v>
                </c:pt>
                <c:pt idx="24042">
                  <c:v>602.08773699999995</c:v>
                </c:pt>
                <c:pt idx="24043">
                  <c:v>601.91584999999998</c:v>
                </c:pt>
                <c:pt idx="24044">
                  <c:v>601.91661099999999</c:v>
                </c:pt>
                <c:pt idx="24045">
                  <c:v>601.775038</c:v>
                </c:pt>
                <c:pt idx="24046">
                  <c:v>601.97393599999998</c:v>
                </c:pt>
                <c:pt idx="24047">
                  <c:v>601.83428300000003</c:v>
                </c:pt>
                <c:pt idx="24048">
                  <c:v>602.07052799999997</c:v>
                </c:pt>
                <c:pt idx="24049">
                  <c:v>601.79866100000004</c:v>
                </c:pt>
                <c:pt idx="24050">
                  <c:v>601.87148400000001</c:v>
                </c:pt>
                <c:pt idx="24051">
                  <c:v>601.68318999999997</c:v>
                </c:pt>
                <c:pt idx="24052">
                  <c:v>601.75202400000001</c:v>
                </c:pt>
                <c:pt idx="24053">
                  <c:v>602.31851800000004</c:v>
                </c:pt>
                <c:pt idx="24054">
                  <c:v>601.91960600000004</c:v>
                </c:pt>
                <c:pt idx="24055">
                  <c:v>601.57693400000005</c:v>
                </c:pt>
                <c:pt idx="24056">
                  <c:v>601.72878300000002</c:v>
                </c:pt>
                <c:pt idx="24057">
                  <c:v>601.90809999999999</c:v>
                </c:pt>
                <c:pt idx="24058">
                  <c:v>601.90306499999997</c:v>
                </c:pt>
                <c:pt idx="24059">
                  <c:v>601.99938899999995</c:v>
                </c:pt>
                <c:pt idx="24060">
                  <c:v>601.73332900000003</c:v>
                </c:pt>
                <c:pt idx="24061">
                  <c:v>602.09453699999995</c:v>
                </c:pt>
                <c:pt idx="24062">
                  <c:v>601.82691599999998</c:v>
                </c:pt>
                <c:pt idx="24063">
                  <c:v>601.70077400000002</c:v>
                </c:pt>
                <c:pt idx="24064">
                  <c:v>602.09439499999996</c:v>
                </c:pt>
                <c:pt idx="24065">
                  <c:v>601.60221899999999</c:v>
                </c:pt>
                <c:pt idx="24066">
                  <c:v>601.87586399999998</c:v>
                </c:pt>
                <c:pt idx="24067">
                  <c:v>601.96238100000005</c:v>
                </c:pt>
                <c:pt idx="24068">
                  <c:v>602.15756999999996</c:v>
                </c:pt>
                <c:pt idx="24069">
                  <c:v>602.11320999999998</c:v>
                </c:pt>
                <c:pt idx="24070">
                  <c:v>602.37121100000002</c:v>
                </c:pt>
                <c:pt idx="24071">
                  <c:v>602.38774999999998</c:v>
                </c:pt>
                <c:pt idx="24072">
                  <c:v>602.00368300000002</c:v>
                </c:pt>
                <c:pt idx="24073">
                  <c:v>602.05604700000004</c:v>
                </c:pt>
                <c:pt idx="24074">
                  <c:v>602.02673800000002</c:v>
                </c:pt>
                <c:pt idx="24075">
                  <c:v>602.05761700000005</c:v>
                </c:pt>
                <c:pt idx="24076">
                  <c:v>602.44947200000001</c:v>
                </c:pt>
                <c:pt idx="24077">
                  <c:v>602.02034800000001</c:v>
                </c:pt>
                <c:pt idx="24078">
                  <c:v>602.21497899999997</c:v>
                </c:pt>
                <c:pt idx="24079">
                  <c:v>602.55374200000006</c:v>
                </c:pt>
                <c:pt idx="24080">
                  <c:v>602.29305399999998</c:v>
                </c:pt>
                <c:pt idx="24081">
                  <c:v>602.35534299999995</c:v>
                </c:pt>
                <c:pt idx="24082">
                  <c:v>602.04206599999998</c:v>
                </c:pt>
                <c:pt idx="24083">
                  <c:v>602.30208400000004</c:v>
                </c:pt>
                <c:pt idx="24084">
                  <c:v>602.44897100000003</c:v>
                </c:pt>
                <c:pt idx="24085">
                  <c:v>602.42522799999995</c:v>
                </c:pt>
                <c:pt idx="24086">
                  <c:v>602.31055200000003</c:v>
                </c:pt>
                <c:pt idx="24087">
                  <c:v>602.61438299999998</c:v>
                </c:pt>
                <c:pt idx="24088">
                  <c:v>602.06350099999997</c:v>
                </c:pt>
                <c:pt idx="24089">
                  <c:v>601.90748199999996</c:v>
                </c:pt>
                <c:pt idx="24090">
                  <c:v>602.08447200000001</c:v>
                </c:pt>
                <c:pt idx="24091">
                  <c:v>602.32509600000003</c:v>
                </c:pt>
                <c:pt idx="24092">
                  <c:v>602.10721799999999</c:v>
                </c:pt>
                <c:pt idx="24093">
                  <c:v>601.98026800000002</c:v>
                </c:pt>
                <c:pt idx="24094">
                  <c:v>602.20970699999998</c:v>
                </c:pt>
                <c:pt idx="24095">
                  <c:v>601.87049999999999</c:v>
                </c:pt>
                <c:pt idx="24096">
                  <c:v>602.17399699999999</c:v>
                </c:pt>
                <c:pt idx="24097">
                  <c:v>602.1182</c:v>
                </c:pt>
                <c:pt idx="24098">
                  <c:v>602.00771099999997</c:v>
                </c:pt>
                <c:pt idx="24099">
                  <c:v>602.02919499999996</c:v>
                </c:pt>
                <c:pt idx="24100">
                  <c:v>601.75311899999997</c:v>
                </c:pt>
                <c:pt idx="24101">
                  <c:v>602.17369099999996</c:v>
                </c:pt>
                <c:pt idx="24102">
                  <c:v>602.15638200000001</c:v>
                </c:pt>
                <c:pt idx="24103">
                  <c:v>601.95692899999995</c:v>
                </c:pt>
                <c:pt idx="24104">
                  <c:v>602.36526100000003</c:v>
                </c:pt>
                <c:pt idx="24105">
                  <c:v>602.04152999999997</c:v>
                </c:pt>
                <c:pt idx="24106">
                  <c:v>601.78510500000004</c:v>
                </c:pt>
                <c:pt idx="24107">
                  <c:v>601.53114900000003</c:v>
                </c:pt>
                <c:pt idx="24108">
                  <c:v>601.58285999999998</c:v>
                </c:pt>
                <c:pt idx="24109">
                  <c:v>601.50417200000004</c:v>
                </c:pt>
                <c:pt idx="24110">
                  <c:v>601.37890900000002</c:v>
                </c:pt>
                <c:pt idx="24111">
                  <c:v>601.575694</c:v>
                </c:pt>
                <c:pt idx="24112">
                  <c:v>601.45536700000002</c:v>
                </c:pt>
                <c:pt idx="24113">
                  <c:v>601.93976799999996</c:v>
                </c:pt>
                <c:pt idx="24114">
                  <c:v>601.98502199999996</c:v>
                </c:pt>
                <c:pt idx="24115">
                  <c:v>601.76252799999997</c:v>
                </c:pt>
                <c:pt idx="24116">
                  <c:v>602.25221399999998</c:v>
                </c:pt>
                <c:pt idx="24117">
                  <c:v>601.87260900000001</c:v>
                </c:pt>
                <c:pt idx="24118">
                  <c:v>601.79225499999995</c:v>
                </c:pt>
                <c:pt idx="24119">
                  <c:v>601.85745399999996</c:v>
                </c:pt>
                <c:pt idx="24120">
                  <c:v>601.80224699999997</c:v>
                </c:pt>
                <c:pt idx="24121">
                  <c:v>601.765985</c:v>
                </c:pt>
                <c:pt idx="24122">
                  <c:v>602.02699500000006</c:v>
                </c:pt>
                <c:pt idx="24123">
                  <c:v>601.88106800000003</c:v>
                </c:pt>
                <c:pt idx="24124">
                  <c:v>601.77084100000002</c:v>
                </c:pt>
                <c:pt idx="24125">
                  <c:v>601.97007799999994</c:v>
                </c:pt>
                <c:pt idx="24126">
                  <c:v>602.34274800000003</c:v>
                </c:pt>
                <c:pt idx="24127">
                  <c:v>602.13965499999995</c:v>
                </c:pt>
                <c:pt idx="24128">
                  <c:v>601.61760700000002</c:v>
                </c:pt>
                <c:pt idx="24129">
                  <c:v>601.92652499999997</c:v>
                </c:pt>
                <c:pt idx="24130">
                  <c:v>601.58754599999997</c:v>
                </c:pt>
                <c:pt idx="24131">
                  <c:v>601.63244499999996</c:v>
                </c:pt>
                <c:pt idx="24132">
                  <c:v>601.54862600000001</c:v>
                </c:pt>
                <c:pt idx="24133">
                  <c:v>601.70011599999998</c:v>
                </c:pt>
                <c:pt idx="24134">
                  <c:v>601.78120899999999</c:v>
                </c:pt>
                <c:pt idx="24135">
                  <c:v>601.85554100000002</c:v>
                </c:pt>
                <c:pt idx="24136">
                  <c:v>601.62688100000003</c:v>
                </c:pt>
                <c:pt idx="24137">
                  <c:v>601.96201299999996</c:v>
                </c:pt>
                <c:pt idx="24138">
                  <c:v>601.62969699999996</c:v>
                </c:pt>
                <c:pt idx="24139">
                  <c:v>601.75496499999997</c:v>
                </c:pt>
                <c:pt idx="24140">
                  <c:v>601.88676299999997</c:v>
                </c:pt>
                <c:pt idx="24141">
                  <c:v>602.00744399999996</c:v>
                </c:pt>
                <c:pt idx="24142">
                  <c:v>602.12164700000005</c:v>
                </c:pt>
                <c:pt idx="24143">
                  <c:v>601.82063900000003</c:v>
                </c:pt>
                <c:pt idx="24144">
                  <c:v>601.99884799999995</c:v>
                </c:pt>
                <c:pt idx="24145">
                  <c:v>601.65632300000004</c:v>
                </c:pt>
                <c:pt idx="24146">
                  <c:v>602.00753799999995</c:v>
                </c:pt>
                <c:pt idx="24147">
                  <c:v>601.88992699999994</c:v>
                </c:pt>
                <c:pt idx="24148">
                  <c:v>601.88209199999994</c:v>
                </c:pt>
                <c:pt idx="24149">
                  <c:v>601.94148700000005</c:v>
                </c:pt>
                <c:pt idx="24150">
                  <c:v>601.72567500000002</c:v>
                </c:pt>
                <c:pt idx="24151">
                  <c:v>601.91584599999999</c:v>
                </c:pt>
                <c:pt idx="24152">
                  <c:v>602.00136099999997</c:v>
                </c:pt>
                <c:pt idx="24153">
                  <c:v>601.89873399999999</c:v>
                </c:pt>
                <c:pt idx="24154">
                  <c:v>602.15433299999995</c:v>
                </c:pt>
                <c:pt idx="24155">
                  <c:v>601.94163800000001</c:v>
                </c:pt>
                <c:pt idx="24156">
                  <c:v>601.88927799999999</c:v>
                </c:pt>
                <c:pt idx="24157">
                  <c:v>602.04929100000004</c:v>
                </c:pt>
                <c:pt idx="24158">
                  <c:v>601.93336799999997</c:v>
                </c:pt>
                <c:pt idx="24159">
                  <c:v>602.24432999999999</c:v>
                </c:pt>
                <c:pt idx="24160">
                  <c:v>602.17353000000003</c:v>
                </c:pt>
                <c:pt idx="24161">
                  <c:v>602.09214999999995</c:v>
                </c:pt>
                <c:pt idx="24162">
                  <c:v>601.89364999999998</c:v>
                </c:pt>
                <c:pt idx="24163">
                  <c:v>602.01435900000001</c:v>
                </c:pt>
                <c:pt idx="24164">
                  <c:v>602.21307000000002</c:v>
                </c:pt>
                <c:pt idx="24165">
                  <c:v>601.78340300000002</c:v>
                </c:pt>
                <c:pt idx="24166">
                  <c:v>601.87464299999999</c:v>
                </c:pt>
                <c:pt idx="24167">
                  <c:v>601.70610099999999</c:v>
                </c:pt>
                <c:pt idx="24168">
                  <c:v>601.69589399999995</c:v>
                </c:pt>
                <c:pt idx="24169">
                  <c:v>602.15965200000005</c:v>
                </c:pt>
                <c:pt idx="24170">
                  <c:v>601.941644</c:v>
                </c:pt>
                <c:pt idx="24171">
                  <c:v>602.34661400000005</c:v>
                </c:pt>
                <c:pt idx="24172">
                  <c:v>601.81859299999996</c:v>
                </c:pt>
                <c:pt idx="24173">
                  <c:v>602.08536000000004</c:v>
                </c:pt>
                <c:pt idx="24174">
                  <c:v>602.17007799999999</c:v>
                </c:pt>
                <c:pt idx="24175">
                  <c:v>601.99668999999994</c:v>
                </c:pt>
                <c:pt idx="24176">
                  <c:v>601.97845500000005</c:v>
                </c:pt>
                <c:pt idx="24177">
                  <c:v>602.11585100000002</c:v>
                </c:pt>
                <c:pt idx="24178">
                  <c:v>602.03360599999996</c:v>
                </c:pt>
                <c:pt idx="24179">
                  <c:v>601.80654200000004</c:v>
                </c:pt>
                <c:pt idx="24180">
                  <c:v>601.93446100000006</c:v>
                </c:pt>
                <c:pt idx="24181">
                  <c:v>602.19007999999997</c:v>
                </c:pt>
                <c:pt idx="24182">
                  <c:v>601.84995900000001</c:v>
                </c:pt>
                <c:pt idx="24183">
                  <c:v>601.82539299999996</c:v>
                </c:pt>
                <c:pt idx="24184">
                  <c:v>601.95623799999998</c:v>
                </c:pt>
                <c:pt idx="24185">
                  <c:v>602.059123</c:v>
                </c:pt>
                <c:pt idx="24186">
                  <c:v>602.08147799999995</c:v>
                </c:pt>
                <c:pt idx="24187">
                  <c:v>601.65159500000004</c:v>
                </c:pt>
                <c:pt idx="24188">
                  <c:v>601.85740499999997</c:v>
                </c:pt>
                <c:pt idx="24189">
                  <c:v>602.10364300000003</c:v>
                </c:pt>
                <c:pt idx="24190">
                  <c:v>602.40082199999995</c:v>
                </c:pt>
                <c:pt idx="24191">
                  <c:v>601.84225000000004</c:v>
                </c:pt>
                <c:pt idx="24192">
                  <c:v>602.00318300000004</c:v>
                </c:pt>
                <c:pt idx="24193">
                  <c:v>602.20196099999998</c:v>
                </c:pt>
                <c:pt idx="24194">
                  <c:v>602.280213</c:v>
                </c:pt>
                <c:pt idx="24195">
                  <c:v>602.01529300000004</c:v>
                </c:pt>
                <c:pt idx="24196">
                  <c:v>601.95781899999997</c:v>
                </c:pt>
                <c:pt idx="24197">
                  <c:v>602.199477</c:v>
                </c:pt>
                <c:pt idx="24198">
                  <c:v>601.97403499999996</c:v>
                </c:pt>
                <c:pt idx="24199">
                  <c:v>602.11044700000002</c:v>
                </c:pt>
                <c:pt idx="24200">
                  <c:v>601.60273400000005</c:v>
                </c:pt>
                <c:pt idx="24201">
                  <c:v>601.88595199999997</c:v>
                </c:pt>
                <c:pt idx="24202">
                  <c:v>601.83333800000003</c:v>
                </c:pt>
                <c:pt idx="24203">
                  <c:v>602.30219399999999</c:v>
                </c:pt>
                <c:pt idx="24204">
                  <c:v>602.04691500000001</c:v>
                </c:pt>
                <c:pt idx="24205">
                  <c:v>601.87132999999994</c:v>
                </c:pt>
                <c:pt idx="24206">
                  <c:v>601.85488799999996</c:v>
                </c:pt>
                <c:pt idx="24207">
                  <c:v>602.14438900000005</c:v>
                </c:pt>
                <c:pt idx="24208">
                  <c:v>602.03045399999996</c:v>
                </c:pt>
                <c:pt idx="24209">
                  <c:v>602.16382299999998</c:v>
                </c:pt>
                <c:pt idx="24210">
                  <c:v>601.61711000000003</c:v>
                </c:pt>
                <c:pt idx="24211">
                  <c:v>602.26578600000005</c:v>
                </c:pt>
                <c:pt idx="24212">
                  <c:v>601.75938199999996</c:v>
                </c:pt>
                <c:pt idx="24213">
                  <c:v>601.67122500000005</c:v>
                </c:pt>
                <c:pt idx="24214">
                  <c:v>601.83740699999998</c:v>
                </c:pt>
                <c:pt idx="24215">
                  <c:v>601.72585000000004</c:v>
                </c:pt>
                <c:pt idx="24216">
                  <c:v>602.08196599999997</c:v>
                </c:pt>
                <c:pt idx="24217">
                  <c:v>601.81870000000004</c:v>
                </c:pt>
                <c:pt idx="24218">
                  <c:v>602.15173800000002</c:v>
                </c:pt>
                <c:pt idx="24219">
                  <c:v>601.93787999999995</c:v>
                </c:pt>
                <c:pt idx="24220">
                  <c:v>601.56113500000004</c:v>
                </c:pt>
                <c:pt idx="24221">
                  <c:v>602.02212099999997</c:v>
                </c:pt>
                <c:pt idx="24222">
                  <c:v>601.78892499999995</c:v>
                </c:pt>
                <c:pt idx="24223">
                  <c:v>601.78085499999997</c:v>
                </c:pt>
                <c:pt idx="24224">
                  <c:v>602.19458399999996</c:v>
                </c:pt>
                <c:pt idx="24225">
                  <c:v>601.68471699999998</c:v>
                </c:pt>
                <c:pt idx="24226">
                  <c:v>601.87026500000002</c:v>
                </c:pt>
                <c:pt idx="24227">
                  <c:v>601.65231300000005</c:v>
                </c:pt>
                <c:pt idx="24228">
                  <c:v>601.70052899999996</c:v>
                </c:pt>
                <c:pt idx="24229">
                  <c:v>601.948352</c:v>
                </c:pt>
                <c:pt idx="24230">
                  <c:v>601.840824</c:v>
                </c:pt>
                <c:pt idx="24231">
                  <c:v>602.20368199999996</c:v>
                </c:pt>
                <c:pt idx="24232">
                  <c:v>602.09454000000005</c:v>
                </c:pt>
                <c:pt idx="24233">
                  <c:v>601.95994199999996</c:v>
                </c:pt>
                <c:pt idx="24234">
                  <c:v>602.07189200000005</c:v>
                </c:pt>
                <c:pt idx="24235">
                  <c:v>601.93600700000002</c:v>
                </c:pt>
                <c:pt idx="24236">
                  <c:v>601.78798200000006</c:v>
                </c:pt>
                <c:pt idx="24237">
                  <c:v>601.57635300000004</c:v>
                </c:pt>
                <c:pt idx="24238">
                  <c:v>601.652871</c:v>
                </c:pt>
                <c:pt idx="24239">
                  <c:v>601.89725699999997</c:v>
                </c:pt>
                <c:pt idx="24240">
                  <c:v>601.45264599999996</c:v>
                </c:pt>
                <c:pt idx="24241">
                  <c:v>602.06917999999996</c:v>
                </c:pt>
                <c:pt idx="24242">
                  <c:v>601.98309800000004</c:v>
                </c:pt>
                <c:pt idx="24243">
                  <c:v>601.9425</c:v>
                </c:pt>
                <c:pt idx="24244">
                  <c:v>602.23492799999997</c:v>
                </c:pt>
                <c:pt idx="24245">
                  <c:v>601.91900099999998</c:v>
                </c:pt>
                <c:pt idx="24246">
                  <c:v>601.91820600000005</c:v>
                </c:pt>
                <c:pt idx="24247">
                  <c:v>601.99959899999999</c:v>
                </c:pt>
                <c:pt idx="24248">
                  <c:v>601.66669999999999</c:v>
                </c:pt>
                <c:pt idx="24249">
                  <c:v>601.98982999999998</c:v>
                </c:pt>
                <c:pt idx="24250">
                  <c:v>601.947182</c:v>
                </c:pt>
                <c:pt idx="24251">
                  <c:v>602.008467</c:v>
                </c:pt>
                <c:pt idx="24252">
                  <c:v>601.84494900000004</c:v>
                </c:pt>
                <c:pt idx="24253">
                  <c:v>601.67078500000002</c:v>
                </c:pt>
                <c:pt idx="24254">
                  <c:v>602.04530199999999</c:v>
                </c:pt>
                <c:pt idx="24255">
                  <c:v>602.13125000000002</c:v>
                </c:pt>
                <c:pt idx="24256">
                  <c:v>602.16290200000003</c:v>
                </c:pt>
                <c:pt idx="24257">
                  <c:v>602.10242200000005</c:v>
                </c:pt>
                <c:pt idx="24258">
                  <c:v>601.84927400000004</c:v>
                </c:pt>
                <c:pt idx="24259">
                  <c:v>601.99650699999995</c:v>
                </c:pt>
                <c:pt idx="24260">
                  <c:v>601.79065600000001</c:v>
                </c:pt>
                <c:pt idx="24261">
                  <c:v>601.83862099999999</c:v>
                </c:pt>
                <c:pt idx="24262">
                  <c:v>601.734826</c:v>
                </c:pt>
                <c:pt idx="24263">
                  <c:v>601.82369700000004</c:v>
                </c:pt>
                <c:pt idx="24264">
                  <c:v>601.93779900000004</c:v>
                </c:pt>
                <c:pt idx="24265">
                  <c:v>602.09047599999997</c:v>
                </c:pt>
                <c:pt idx="24266">
                  <c:v>602.07511099999999</c:v>
                </c:pt>
                <c:pt idx="24267">
                  <c:v>602.03507200000001</c:v>
                </c:pt>
                <c:pt idx="24268">
                  <c:v>602.13731900000005</c:v>
                </c:pt>
                <c:pt idx="24269">
                  <c:v>602.33807400000001</c:v>
                </c:pt>
                <c:pt idx="24270">
                  <c:v>601.89964799999996</c:v>
                </c:pt>
                <c:pt idx="24271">
                  <c:v>601.97973400000001</c:v>
                </c:pt>
                <c:pt idx="24272">
                  <c:v>602.17126699999994</c:v>
                </c:pt>
                <c:pt idx="24273">
                  <c:v>601.92999599999996</c:v>
                </c:pt>
                <c:pt idx="24274">
                  <c:v>602.11872500000004</c:v>
                </c:pt>
                <c:pt idx="24275">
                  <c:v>601.79460800000004</c:v>
                </c:pt>
                <c:pt idx="24276">
                  <c:v>602.42381799999998</c:v>
                </c:pt>
                <c:pt idx="24277">
                  <c:v>602.050973</c:v>
                </c:pt>
                <c:pt idx="24278">
                  <c:v>601.95758999999998</c:v>
                </c:pt>
                <c:pt idx="24279">
                  <c:v>602.103431</c:v>
                </c:pt>
                <c:pt idx="24280">
                  <c:v>601.87632199999996</c:v>
                </c:pt>
                <c:pt idx="24281">
                  <c:v>601.874281</c:v>
                </c:pt>
                <c:pt idx="24282">
                  <c:v>601.89912000000004</c:v>
                </c:pt>
                <c:pt idx="24283">
                  <c:v>601.72084700000005</c:v>
                </c:pt>
                <c:pt idx="24284">
                  <c:v>601.94744200000002</c:v>
                </c:pt>
                <c:pt idx="24285">
                  <c:v>602.026926</c:v>
                </c:pt>
                <c:pt idx="24286">
                  <c:v>601.69946200000004</c:v>
                </c:pt>
                <c:pt idx="24287">
                  <c:v>602.058134</c:v>
                </c:pt>
                <c:pt idx="24288">
                  <c:v>602.00821499999995</c:v>
                </c:pt>
                <c:pt idx="24289">
                  <c:v>602.040299</c:v>
                </c:pt>
                <c:pt idx="24290">
                  <c:v>601.893551</c:v>
                </c:pt>
                <c:pt idx="24291">
                  <c:v>601.78454199999999</c:v>
                </c:pt>
                <c:pt idx="24292">
                  <c:v>601.79205000000002</c:v>
                </c:pt>
                <c:pt idx="24293">
                  <c:v>601.92714899999999</c:v>
                </c:pt>
                <c:pt idx="24294">
                  <c:v>601.94676700000002</c:v>
                </c:pt>
                <c:pt idx="24295">
                  <c:v>601.65045199999997</c:v>
                </c:pt>
                <c:pt idx="24296">
                  <c:v>601.97500300000002</c:v>
                </c:pt>
                <c:pt idx="24297">
                  <c:v>602.09929099999999</c:v>
                </c:pt>
                <c:pt idx="24298">
                  <c:v>601.74585200000001</c:v>
                </c:pt>
                <c:pt idx="24299">
                  <c:v>602.08655499999998</c:v>
                </c:pt>
                <c:pt idx="24300">
                  <c:v>601.93376799999999</c:v>
                </c:pt>
                <c:pt idx="24301">
                  <c:v>602.10724300000004</c:v>
                </c:pt>
                <c:pt idx="24302">
                  <c:v>602.12206200000003</c:v>
                </c:pt>
                <c:pt idx="24303">
                  <c:v>601.88423699999998</c:v>
                </c:pt>
                <c:pt idx="24304">
                  <c:v>602.04719699999998</c:v>
                </c:pt>
                <c:pt idx="24305">
                  <c:v>601.905124</c:v>
                </c:pt>
                <c:pt idx="24306">
                  <c:v>602.12305200000003</c:v>
                </c:pt>
                <c:pt idx="24307">
                  <c:v>602.15605900000003</c:v>
                </c:pt>
                <c:pt idx="24308">
                  <c:v>601.88376700000003</c:v>
                </c:pt>
                <c:pt idx="24309">
                  <c:v>602.30478400000004</c:v>
                </c:pt>
                <c:pt idx="24310">
                  <c:v>602.01525300000003</c:v>
                </c:pt>
                <c:pt idx="24311">
                  <c:v>601.93481699999995</c:v>
                </c:pt>
                <c:pt idx="24312">
                  <c:v>601.998651</c:v>
                </c:pt>
                <c:pt idx="24313">
                  <c:v>602.09481400000004</c:v>
                </c:pt>
                <c:pt idx="24314">
                  <c:v>602.27754000000004</c:v>
                </c:pt>
                <c:pt idx="24315">
                  <c:v>602.17841399999998</c:v>
                </c:pt>
                <c:pt idx="24316">
                  <c:v>602.27297099999998</c:v>
                </c:pt>
                <c:pt idx="24317">
                  <c:v>602.32167200000004</c:v>
                </c:pt>
                <c:pt idx="24318">
                  <c:v>602.13883399999997</c:v>
                </c:pt>
                <c:pt idx="24319">
                  <c:v>602.54710299999999</c:v>
                </c:pt>
                <c:pt idx="24320">
                  <c:v>602.10997199999997</c:v>
                </c:pt>
                <c:pt idx="24321">
                  <c:v>601.82676300000003</c:v>
                </c:pt>
                <c:pt idx="24322">
                  <c:v>601.84222199999999</c:v>
                </c:pt>
                <c:pt idx="24323">
                  <c:v>601.84201499999995</c:v>
                </c:pt>
                <c:pt idx="24324">
                  <c:v>601.965554</c:v>
                </c:pt>
                <c:pt idx="24325">
                  <c:v>601.92821400000003</c:v>
                </c:pt>
                <c:pt idx="24326">
                  <c:v>601.93766200000005</c:v>
                </c:pt>
                <c:pt idx="24327">
                  <c:v>602.06540399999994</c:v>
                </c:pt>
                <c:pt idx="24328">
                  <c:v>601.52169500000002</c:v>
                </c:pt>
                <c:pt idx="24329">
                  <c:v>601.62426900000003</c:v>
                </c:pt>
                <c:pt idx="24330">
                  <c:v>601.94195999999999</c:v>
                </c:pt>
                <c:pt idx="24331">
                  <c:v>601.51056500000004</c:v>
                </c:pt>
                <c:pt idx="24332">
                  <c:v>601.81374300000004</c:v>
                </c:pt>
                <c:pt idx="24333">
                  <c:v>601.48786099999995</c:v>
                </c:pt>
                <c:pt idx="24334">
                  <c:v>601.64472000000001</c:v>
                </c:pt>
                <c:pt idx="24335">
                  <c:v>601.48095799999999</c:v>
                </c:pt>
                <c:pt idx="24336">
                  <c:v>601.62658799999997</c:v>
                </c:pt>
                <c:pt idx="24337">
                  <c:v>601.95209899999998</c:v>
                </c:pt>
                <c:pt idx="24338">
                  <c:v>601.52121199999999</c:v>
                </c:pt>
                <c:pt idx="24339">
                  <c:v>601.82703100000003</c:v>
                </c:pt>
                <c:pt idx="24340">
                  <c:v>602.05867899999998</c:v>
                </c:pt>
                <c:pt idx="24341">
                  <c:v>601.991311</c:v>
                </c:pt>
                <c:pt idx="24342">
                  <c:v>602.10210500000005</c:v>
                </c:pt>
                <c:pt idx="24343">
                  <c:v>601.98781899999994</c:v>
                </c:pt>
                <c:pt idx="24344">
                  <c:v>602.62864400000001</c:v>
                </c:pt>
                <c:pt idx="24345">
                  <c:v>602.10002099999997</c:v>
                </c:pt>
                <c:pt idx="24346">
                  <c:v>602.12937299999999</c:v>
                </c:pt>
                <c:pt idx="24347">
                  <c:v>601.91112599999997</c:v>
                </c:pt>
                <c:pt idx="24348">
                  <c:v>601.54796899999997</c:v>
                </c:pt>
                <c:pt idx="24349">
                  <c:v>602.06804599999998</c:v>
                </c:pt>
                <c:pt idx="24350">
                  <c:v>602.04285700000003</c:v>
                </c:pt>
                <c:pt idx="24351">
                  <c:v>602.02201500000001</c:v>
                </c:pt>
                <c:pt idx="24352">
                  <c:v>601.98548300000004</c:v>
                </c:pt>
                <c:pt idx="24353">
                  <c:v>601.74033299999996</c:v>
                </c:pt>
                <c:pt idx="24354">
                  <c:v>602.14011200000004</c:v>
                </c:pt>
                <c:pt idx="24355">
                  <c:v>601.54972999999995</c:v>
                </c:pt>
                <c:pt idx="24356">
                  <c:v>601.79935999999998</c:v>
                </c:pt>
                <c:pt idx="24357">
                  <c:v>601.77229899999998</c:v>
                </c:pt>
                <c:pt idx="24358">
                  <c:v>601.88914399999999</c:v>
                </c:pt>
                <c:pt idx="24359">
                  <c:v>602.45000600000003</c:v>
                </c:pt>
                <c:pt idx="24360">
                  <c:v>601.90314000000001</c:v>
                </c:pt>
                <c:pt idx="24361">
                  <c:v>601.75386600000002</c:v>
                </c:pt>
                <c:pt idx="24362">
                  <c:v>601.73581000000001</c:v>
                </c:pt>
                <c:pt idx="24363">
                  <c:v>601.72348699999998</c:v>
                </c:pt>
                <c:pt idx="24364">
                  <c:v>601.94650200000001</c:v>
                </c:pt>
                <c:pt idx="24365">
                  <c:v>602.31491400000004</c:v>
                </c:pt>
                <c:pt idx="24366">
                  <c:v>601.83462699999995</c:v>
                </c:pt>
                <c:pt idx="24367">
                  <c:v>602.20444299999997</c:v>
                </c:pt>
                <c:pt idx="24368">
                  <c:v>601.85895600000003</c:v>
                </c:pt>
                <c:pt idx="24369">
                  <c:v>602.17716199999995</c:v>
                </c:pt>
                <c:pt idx="24370">
                  <c:v>602.01951299999996</c:v>
                </c:pt>
                <c:pt idx="24371">
                  <c:v>601.50452199999995</c:v>
                </c:pt>
                <c:pt idx="24372">
                  <c:v>601.614462</c:v>
                </c:pt>
                <c:pt idx="24373">
                  <c:v>601.50169500000004</c:v>
                </c:pt>
                <c:pt idx="24374">
                  <c:v>601.93397500000003</c:v>
                </c:pt>
                <c:pt idx="24375">
                  <c:v>601.58610299999998</c:v>
                </c:pt>
                <c:pt idx="24376">
                  <c:v>601.53357400000004</c:v>
                </c:pt>
                <c:pt idx="24377">
                  <c:v>601.83165699999995</c:v>
                </c:pt>
                <c:pt idx="24378">
                  <c:v>601.84595300000001</c:v>
                </c:pt>
                <c:pt idx="24379">
                  <c:v>602.007429</c:v>
                </c:pt>
                <c:pt idx="24380">
                  <c:v>601.95369900000003</c:v>
                </c:pt>
                <c:pt idx="24381">
                  <c:v>601.89728700000001</c:v>
                </c:pt>
                <c:pt idx="24382">
                  <c:v>602.06976499999996</c:v>
                </c:pt>
                <c:pt idx="24383">
                  <c:v>601.88268500000004</c:v>
                </c:pt>
                <c:pt idx="24384">
                  <c:v>602.10803599999997</c:v>
                </c:pt>
                <c:pt idx="24385">
                  <c:v>601.72819100000004</c:v>
                </c:pt>
                <c:pt idx="24386">
                  <c:v>601.96142699999996</c:v>
                </c:pt>
                <c:pt idx="24387">
                  <c:v>602.197767</c:v>
                </c:pt>
                <c:pt idx="24388">
                  <c:v>602.47168799999997</c:v>
                </c:pt>
                <c:pt idx="24389">
                  <c:v>602.16144399999996</c:v>
                </c:pt>
                <c:pt idx="24390">
                  <c:v>602.04712199999994</c:v>
                </c:pt>
                <c:pt idx="24391">
                  <c:v>602.23260600000003</c:v>
                </c:pt>
                <c:pt idx="24392">
                  <c:v>602.12927200000001</c:v>
                </c:pt>
                <c:pt idx="24393">
                  <c:v>602.06359699999996</c:v>
                </c:pt>
                <c:pt idx="24394">
                  <c:v>602.18349000000001</c:v>
                </c:pt>
                <c:pt idx="24395">
                  <c:v>601.97469000000001</c:v>
                </c:pt>
                <c:pt idx="24396">
                  <c:v>601.76203699999996</c:v>
                </c:pt>
                <c:pt idx="24397">
                  <c:v>601.80402300000003</c:v>
                </c:pt>
                <c:pt idx="24398">
                  <c:v>601.78300999999999</c:v>
                </c:pt>
                <c:pt idx="24399">
                  <c:v>601.94922599999995</c:v>
                </c:pt>
                <c:pt idx="24400">
                  <c:v>601.97434499999997</c:v>
                </c:pt>
                <c:pt idx="24401">
                  <c:v>601.89668099999994</c:v>
                </c:pt>
                <c:pt idx="24402">
                  <c:v>602.07996100000003</c:v>
                </c:pt>
                <c:pt idx="24403">
                  <c:v>602.08638099999996</c:v>
                </c:pt>
                <c:pt idx="24404">
                  <c:v>602.17518299999995</c:v>
                </c:pt>
                <c:pt idx="24405">
                  <c:v>601.753197</c:v>
                </c:pt>
                <c:pt idx="24406">
                  <c:v>602.01785400000006</c:v>
                </c:pt>
                <c:pt idx="24407">
                  <c:v>602.37867100000005</c:v>
                </c:pt>
                <c:pt idx="24408">
                  <c:v>602.13009399999999</c:v>
                </c:pt>
                <c:pt idx="24409">
                  <c:v>602.01177099999995</c:v>
                </c:pt>
                <c:pt idx="24410">
                  <c:v>601.91036799999995</c:v>
                </c:pt>
                <c:pt idx="24411">
                  <c:v>601.73474899999997</c:v>
                </c:pt>
                <c:pt idx="24412">
                  <c:v>601.729423</c:v>
                </c:pt>
                <c:pt idx="24413">
                  <c:v>601.62394300000005</c:v>
                </c:pt>
                <c:pt idx="24414">
                  <c:v>601.79139499999997</c:v>
                </c:pt>
                <c:pt idx="24415">
                  <c:v>601.59567600000003</c:v>
                </c:pt>
                <c:pt idx="24416">
                  <c:v>601.52090799999996</c:v>
                </c:pt>
                <c:pt idx="24417">
                  <c:v>601.99326099999996</c:v>
                </c:pt>
                <c:pt idx="24418">
                  <c:v>601.76749400000006</c:v>
                </c:pt>
                <c:pt idx="24419">
                  <c:v>602.32378800000004</c:v>
                </c:pt>
                <c:pt idx="24420">
                  <c:v>601.87966900000004</c:v>
                </c:pt>
                <c:pt idx="24421">
                  <c:v>601.94309199999998</c:v>
                </c:pt>
                <c:pt idx="24422">
                  <c:v>602.17586500000004</c:v>
                </c:pt>
                <c:pt idx="24423">
                  <c:v>601.32324100000005</c:v>
                </c:pt>
                <c:pt idx="24424">
                  <c:v>601.69777299999998</c:v>
                </c:pt>
                <c:pt idx="24425">
                  <c:v>601.98731199999997</c:v>
                </c:pt>
                <c:pt idx="24426">
                  <c:v>602.46053400000005</c:v>
                </c:pt>
                <c:pt idx="24427">
                  <c:v>602.46801100000005</c:v>
                </c:pt>
                <c:pt idx="24428">
                  <c:v>602.09790499999997</c:v>
                </c:pt>
                <c:pt idx="24429">
                  <c:v>602.23589600000003</c:v>
                </c:pt>
                <c:pt idx="24430">
                  <c:v>602.54779499999995</c:v>
                </c:pt>
                <c:pt idx="24431">
                  <c:v>602.34200699999997</c:v>
                </c:pt>
                <c:pt idx="24432">
                  <c:v>602.23357199999998</c:v>
                </c:pt>
                <c:pt idx="24433">
                  <c:v>601.98767899999996</c:v>
                </c:pt>
                <c:pt idx="24434">
                  <c:v>602.10756600000002</c:v>
                </c:pt>
                <c:pt idx="24435">
                  <c:v>601.67457100000001</c:v>
                </c:pt>
                <c:pt idx="24436">
                  <c:v>601.68292799999995</c:v>
                </c:pt>
                <c:pt idx="24437">
                  <c:v>601.84468500000003</c:v>
                </c:pt>
                <c:pt idx="24438">
                  <c:v>601.62564699999996</c:v>
                </c:pt>
                <c:pt idx="24439">
                  <c:v>601.62962700000003</c:v>
                </c:pt>
                <c:pt idx="24440">
                  <c:v>601.65685800000006</c:v>
                </c:pt>
                <c:pt idx="24441">
                  <c:v>602.07023200000003</c:v>
                </c:pt>
                <c:pt idx="24442">
                  <c:v>602.23614299999997</c:v>
                </c:pt>
                <c:pt idx="24443">
                  <c:v>602.03911400000004</c:v>
                </c:pt>
                <c:pt idx="24444">
                  <c:v>602.14411299999995</c:v>
                </c:pt>
                <c:pt idx="24445">
                  <c:v>601.84151599999996</c:v>
                </c:pt>
                <c:pt idx="24446">
                  <c:v>601.61507099999994</c:v>
                </c:pt>
                <c:pt idx="24447">
                  <c:v>602.42562599999997</c:v>
                </c:pt>
                <c:pt idx="24448">
                  <c:v>602.37832200000003</c:v>
                </c:pt>
                <c:pt idx="24449">
                  <c:v>602.49018899999999</c:v>
                </c:pt>
                <c:pt idx="24450">
                  <c:v>602.25736400000005</c:v>
                </c:pt>
                <c:pt idx="24451">
                  <c:v>601.84858999999994</c:v>
                </c:pt>
                <c:pt idx="24452">
                  <c:v>601.90986899999996</c:v>
                </c:pt>
                <c:pt idx="24453">
                  <c:v>601.85215300000004</c:v>
                </c:pt>
                <c:pt idx="24454">
                  <c:v>601.94497699999999</c:v>
                </c:pt>
                <c:pt idx="24455">
                  <c:v>602.14800200000002</c:v>
                </c:pt>
                <c:pt idx="24456">
                  <c:v>601.89706899999999</c:v>
                </c:pt>
                <c:pt idx="24457">
                  <c:v>601.93822599999999</c:v>
                </c:pt>
                <c:pt idx="24458">
                  <c:v>601.56310199999996</c:v>
                </c:pt>
                <c:pt idx="24459">
                  <c:v>601.81578000000002</c:v>
                </c:pt>
                <c:pt idx="24460">
                  <c:v>601.86498900000004</c:v>
                </c:pt>
                <c:pt idx="24461">
                  <c:v>601.75614700000006</c:v>
                </c:pt>
                <c:pt idx="24462">
                  <c:v>601.86253099999999</c:v>
                </c:pt>
                <c:pt idx="24463">
                  <c:v>601.74792300000001</c:v>
                </c:pt>
                <c:pt idx="24464">
                  <c:v>601.73943199999997</c:v>
                </c:pt>
                <c:pt idx="24465">
                  <c:v>601.94306400000005</c:v>
                </c:pt>
                <c:pt idx="24466">
                  <c:v>601.80690800000002</c:v>
                </c:pt>
                <c:pt idx="24467">
                  <c:v>601.96656900000005</c:v>
                </c:pt>
                <c:pt idx="24468">
                  <c:v>601.91355199999998</c:v>
                </c:pt>
                <c:pt idx="24469">
                  <c:v>601.94238299999995</c:v>
                </c:pt>
                <c:pt idx="24470">
                  <c:v>601.766076</c:v>
                </c:pt>
                <c:pt idx="24471">
                  <c:v>601.36825599999997</c:v>
                </c:pt>
                <c:pt idx="24472">
                  <c:v>601.55962999999997</c:v>
                </c:pt>
                <c:pt idx="24473">
                  <c:v>601.65511300000003</c:v>
                </c:pt>
                <c:pt idx="24474">
                  <c:v>601.92131900000004</c:v>
                </c:pt>
                <c:pt idx="24475">
                  <c:v>602.04084599999999</c:v>
                </c:pt>
                <c:pt idx="24476">
                  <c:v>601.63626099999999</c:v>
                </c:pt>
                <c:pt idx="24477">
                  <c:v>602.10985000000005</c:v>
                </c:pt>
                <c:pt idx="24478">
                  <c:v>601.85519299999999</c:v>
                </c:pt>
                <c:pt idx="24479">
                  <c:v>601.78868599999998</c:v>
                </c:pt>
                <c:pt idx="24480">
                  <c:v>601.57516599999997</c:v>
                </c:pt>
                <c:pt idx="24481">
                  <c:v>601.56310699999995</c:v>
                </c:pt>
                <c:pt idx="24482">
                  <c:v>601.69562099999996</c:v>
                </c:pt>
                <c:pt idx="24483">
                  <c:v>601.45612000000006</c:v>
                </c:pt>
                <c:pt idx="24484">
                  <c:v>602.21091799999999</c:v>
                </c:pt>
                <c:pt idx="24485">
                  <c:v>602.04519100000005</c:v>
                </c:pt>
                <c:pt idx="24486">
                  <c:v>601.62362099999996</c:v>
                </c:pt>
                <c:pt idx="24487">
                  <c:v>601.68608900000004</c:v>
                </c:pt>
                <c:pt idx="24488">
                  <c:v>601.79233099999999</c:v>
                </c:pt>
                <c:pt idx="24489">
                  <c:v>601.900668</c:v>
                </c:pt>
                <c:pt idx="24490">
                  <c:v>601.52678400000002</c:v>
                </c:pt>
                <c:pt idx="24491">
                  <c:v>601.74641899999995</c:v>
                </c:pt>
                <c:pt idx="24492">
                  <c:v>602.17631900000003</c:v>
                </c:pt>
                <c:pt idx="24493">
                  <c:v>601.80270900000005</c:v>
                </c:pt>
                <c:pt idx="24494">
                  <c:v>602.07461499999999</c:v>
                </c:pt>
                <c:pt idx="24495">
                  <c:v>601.91743199999996</c:v>
                </c:pt>
                <c:pt idx="24496">
                  <c:v>601.99650699999995</c:v>
                </c:pt>
                <c:pt idx="24497">
                  <c:v>602.13127399999996</c:v>
                </c:pt>
                <c:pt idx="24498">
                  <c:v>602.12378000000001</c:v>
                </c:pt>
                <c:pt idx="24499">
                  <c:v>602.19598099999996</c:v>
                </c:pt>
                <c:pt idx="24500">
                  <c:v>602.01560300000006</c:v>
                </c:pt>
                <c:pt idx="24501">
                  <c:v>601.88411699999995</c:v>
                </c:pt>
                <c:pt idx="24502">
                  <c:v>601.96699799999999</c:v>
                </c:pt>
                <c:pt idx="24503">
                  <c:v>602.044533</c:v>
                </c:pt>
                <c:pt idx="24504">
                  <c:v>601.91224399999999</c:v>
                </c:pt>
                <c:pt idx="24505">
                  <c:v>601.88239699999997</c:v>
                </c:pt>
                <c:pt idx="24506">
                  <c:v>602.01425900000004</c:v>
                </c:pt>
                <c:pt idx="24507">
                  <c:v>601.96949500000005</c:v>
                </c:pt>
                <c:pt idx="24508">
                  <c:v>601.44449399999996</c:v>
                </c:pt>
                <c:pt idx="24509">
                  <c:v>601.95246499999996</c:v>
                </c:pt>
                <c:pt idx="24510">
                  <c:v>601.85048400000005</c:v>
                </c:pt>
                <c:pt idx="24511">
                  <c:v>601.68814999999995</c:v>
                </c:pt>
                <c:pt idx="24512">
                  <c:v>601.99041499999998</c:v>
                </c:pt>
                <c:pt idx="24513">
                  <c:v>601.94438600000001</c:v>
                </c:pt>
                <c:pt idx="24514">
                  <c:v>601.70871499999998</c:v>
                </c:pt>
                <c:pt idx="24515">
                  <c:v>602.093031</c:v>
                </c:pt>
                <c:pt idx="24516">
                  <c:v>601.89681499999995</c:v>
                </c:pt>
                <c:pt idx="24517">
                  <c:v>602.42106100000001</c:v>
                </c:pt>
                <c:pt idx="24518">
                  <c:v>602.19607399999995</c:v>
                </c:pt>
                <c:pt idx="24519">
                  <c:v>602.43544599999996</c:v>
                </c:pt>
                <c:pt idx="24520">
                  <c:v>602.72587599999997</c:v>
                </c:pt>
                <c:pt idx="24521">
                  <c:v>602.14178700000002</c:v>
                </c:pt>
                <c:pt idx="24522">
                  <c:v>601.93390199999999</c:v>
                </c:pt>
                <c:pt idx="24523">
                  <c:v>601.69085800000005</c:v>
                </c:pt>
                <c:pt idx="24524">
                  <c:v>602.08882900000003</c:v>
                </c:pt>
                <c:pt idx="24525">
                  <c:v>601.833618</c:v>
                </c:pt>
                <c:pt idx="24526">
                  <c:v>601.60759700000006</c:v>
                </c:pt>
                <c:pt idx="24527">
                  <c:v>602.09104300000001</c:v>
                </c:pt>
                <c:pt idx="24528">
                  <c:v>601.68736100000001</c:v>
                </c:pt>
                <c:pt idx="24529">
                  <c:v>601.79133999999999</c:v>
                </c:pt>
                <c:pt idx="24530">
                  <c:v>601.77524800000003</c:v>
                </c:pt>
                <c:pt idx="24531">
                  <c:v>601.63746500000002</c:v>
                </c:pt>
                <c:pt idx="24532">
                  <c:v>602.04945399999997</c:v>
                </c:pt>
                <c:pt idx="24533">
                  <c:v>601.56005800000003</c:v>
                </c:pt>
                <c:pt idx="24534">
                  <c:v>602.29808000000003</c:v>
                </c:pt>
                <c:pt idx="24535">
                  <c:v>602.17202799999995</c:v>
                </c:pt>
                <c:pt idx="24536">
                  <c:v>602.01309800000001</c:v>
                </c:pt>
                <c:pt idx="24537">
                  <c:v>602.12629500000003</c:v>
                </c:pt>
                <c:pt idx="24538">
                  <c:v>601.93370000000004</c:v>
                </c:pt>
                <c:pt idx="24539">
                  <c:v>602.01702</c:v>
                </c:pt>
                <c:pt idx="24540">
                  <c:v>602.03652599999998</c:v>
                </c:pt>
                <c:pt idx="24541">
                  <c:v>601.78203699999995</c:v>
                </c:pt>
                <c:pt idx="24542">
                  <c:v>601.69563900000003</c:v>
                </c:pt>
                <c:pt idx="24543">
                  <c:v>601.73573099999999</c:v>
                </c:pt>
                <c:pt idx="24544">
                  <c:v>601.82352200000003</c:v>
                </c:pt>
                <c:pt idx="24545">
                  <c:v>601.89068199999997</c:v>
                </c:pt>
                <c:pt idx="24546">
                  <c:v>601.76101000000006</c:v>
                </c:pt>
                <c:pt idx="24547">
                  <c:v>601.69250299999999</c:v>
                </c:pt>
                <c:pt idx="24548">
                  <c:v>601.62804200000005</c:v>
                </c:pt>
                <c:pt idx="24549">
                  <c:v>602.05295100000001</c:v>
                </c:pt>
                <c:pt idx="24550">
                  <c:v>602.27316900000005</c:v>
                </c:pt>
                <c:pt idx="24551">
                  <c:v>601.94203100000004</c:v>
                </c:pt>
                <c:pt idx="24552">
                  <c:v>602.26468499999999</c:v>
                </c:pt>
                <c:pt idx="24553">
                  <c:v>602.02164100000005</c:v>
                </c:pt>
                <c:pt idx="24554">
                  <c:v>602.20143599999994</c:v>
                </c:pt>
                <c:pt idx="24555">
                  <c:v>602.15898100000004</c:v>
                </c:pt>
                <c:pt idx="24556">
                  <c:v>601.99907499999995</c:v>
                </c:pt>
                <c:pt idx="24557">
                  <c:v>602.23987999999997</c:v>
                </c:pt>
                <c:pt idx="24558">
                  <c:v>602.00740099999996</c:v>
                </c:pt>
                <c:pt idx="24559">
                  <c:v>601.92915900000003</c:v>
                </c:pt>
                <c:pt idx="24560">
                  <c:v>602.07586600000002</c:v>
                </c:pt>
                <c:pt idx="24561">
                  <c:v>601.94348500000001</c:v>
                </c:pt>
                <c:pt idx="24562">
                  <c:v>601.994415</c:v>
                </c:pt>
                <c:pt idx="24563">
                  <c:v>601.77928099999997</c:v>
                </c:pt>
                <c:pt idx="24564">
                  <c:v>601.85645199999999</c:v>
                </c:pt>
                <c:pt idx="24565">
                  <c:v>601.95683899999995</c:v>
                </c:pt>
                <c:pt idx="24566">
                  <c:v>601.94445099999996</c:v>
                </c:pt>
                <c:pt idx="24567">
                  <c:v>602.23653999999999</c:v>
                </c:pt>
                <c:pt idx="24568">
                  <c:v>601.84335399999998</c:v>
                </c:pt>
                <c:pt idx="24569">
                  <c:v>601.82575299999996</c:v>
                </c:pt>
                <c:pt idx="24570">
                  <c:v>601.726675</c:v>
                </c:pt>
                <c:pt idx="24571">
                  <c:v>601.70212900000001</c:v>
                </c:pt>
                <c:pt idx="24572">
                  <c:v>601.89331800000002</c:v>
                </c:pt>
                <c:pt idx="24573">
                  <c:v>601.55164100000002</c:v>
                </c:pt>
                <c:pt idx="24574">
                  <c:v>601.97140000000002</c:v>
                </c:pt>
                <c:pt idx="24575">
                  <c:v>601.71886800000004</c:v>
                </c:pt>
                <c:pt idx="24576">
                  <c:v>601.723568</c:v>
                </c:pt>
                <c:pt idx="24577">
                  <c:v>601.77646600000003</c:v>
                </c:pt>
                <c:pt idx="24578">
                  <c:v>601.72376799999995</c:v>
                </c:pt>
                <c:pt idx="24579">
                  <c:v>601.87007200000005</c:v>
                </c:pt>
                <c:pt idx="24580">
                  <c:v>602.10124399999995</c:v>
                </c:pt>
                <c:pt idx="24581">
                  <c:v>602.12776299999996</c:v>
                </c:pt>
                <c:pt idx="24582">
                  <c:v>602.03805699999998</c:v>
                </c:pt>
                <c:pt idx="24583">
                  <c:v>601.91418799999997</c:v>
                </c:pt>
                <c:pt idx="24584">
                  <c:v>602.122254</c:v>
                </c:pt>
                <c:pt idx="24585">
                  <c:v>602.47110899999996</c:v>
                </c:pt>
                <c:pt idx="24586">
                  <c:v>602.00268600000004</c:v>
                </c:pt>
                <c:pt idx="24587">
                  <c:v>602.23979099999997</c:v>
                </c:pt>
                <c:pt idx="24588">
                  <c:v>601.89779899999996</c:v>
                </c:pt>
                <c:pt idx="24589">
                  <c:v>601.83279000000005</c:v>
                </c:pt>
                <c:pt idx="24590">
                  <c:v>602.10115800000005</c:v>
                </c:pt>
                <c:pt idx="24591">
                  <c:v>601.98470599999996</c:v>
                </c:pt>
                <c:pt idx="24592">
                  <c:v>602.22023899999999</c:v>
                </c:pt>
                <c:pt idx="24593">
                  <c:v>602.09009900000001</c:v>
                </c:pt>
                <c:pt idx="24594">
                  <c:v>601.83444499999996</c:v>
                </c:pt>
                <c:pt idx="24595">
                  <c:v>601.97737600000005</c:v>
                </c:pt>
                <c:pt idx="24596">
                  <c:v>602.082674</c:v>
                </c:pt>
                <c:pt idx="24597">
                  <c:v>602.04623000000004</c:v>
                </c:pt>
                <c:pt idx="24598">
                  <c:v>601.802907</c:v>
                </c:pt>
                <c:pt idx="24599">
                  <c:v>601.70288900000003</c:v>
                </c:pt>
                <c:pt idx="24600">
                  <c:v>601.86176499999999</c:v>
                </c:pt>
                <c:pt idx="24601">
                  <c:v>602.08167300000002</c:v>
                </c:pt>
                <c:pt idx="24602">
                  <c:v>602.19330000000002</c:v>
                </c:pt>
                <c:pt idx="24603">
                  <c:v>601.67379200000005</c:v>
                </c:pt>
                <c:pt idx="24604">
                  <c:v>601.95317299999999</c:v>
                </c:pt>
                <c:pt idx="24605">
                  <c:v>601.831816</c:v>
                </c:pt>
                <c:pt idx="24606">
                  <c:v>601.74863900000003</c:v>
                </c:pt>
                <c:pt idx="24607">
                  <c:v>602.16167800000005</c:v>
                </c:pt>
                <c:pt idx="24608">
                  <c:v>601.85789499999998</c:v>
                </c:pt>
                <c:pt idx="24609">
                  <c:v>602.004141</c:v>
                </c:pt>
                <c:pt idx="24610">
                  <c:v>602.13263300000006</c:v>
                </c:pt>
                <c:pt idx="24611">
                  <c:v>602.08518000000004</c:v>
                </c:pt>
                <c:pt idx="24612">
                  <c:v>602.21414700000003</c:v>
                </c:pt>
                <c:pt idx="24613">
                  <c:v>602.08330799999999</c:v>
                </c:pt>
                <c:pt idx="24614">
                  <c:v>602.20336799999995</c:v>
                </c:pt>
                <c:pt idx="24615">
                  <c:v>602.20097599999997</c:v>
                </c:pt>
                <c:pt idx="24616">
                  <c:v>601.91323599999998</c:v>
                </c:pt>
                <c:pt idx="24617">
                  <c:v>602.11881300000005</c:v>
                </c:pt>
                <c:pt idx="24618">
                  <c:v>601.83165599999995</c:v>
                </c:pt>
                <c:pt idx="24619">
                  <c:v>601.95603000000006</c:v>
                </c:pt>
                <c:pt idx="24620">
                  <c:v>602.14558299999999</c:v>
                </c:pt>
                <c:pt idx="24621">
                  <c:v>602.24108100000001</c:v>
                </c:pt>
                <c:pt idx="24622">
                  <c:v>602.05820900000003</c:v>
                </c:pt>
                <c:pt idx="24623">
                  <c:v>601.98403599999995</c:v>
                </c:pt>
                <c:pt idx="24624">
                  <c:v>601.89629000000002</c:v>
                </c:pt>
                <c:pt idx="24625">
                  <c:v>601.91313700000001</c:v>
                </c:pt>
                <c:pt idx="24626">
                  <c:v>601.39092300000004</c:v>
                </c:pt>
                <c:pt idx="24627">
                  <c:v>601.82956999999999</c:v>
                </c:pt>
                <c:pt idx="24628">
                  <c:v>601.74609999999996</c:v>
                </c:pt>
                <c:pt idx="24629">
                  <c:v>602.01637300000004</c:v>
                </c:pt>
                <c:pt idx="24630">
                  <c:v>602.38503700000001</c:v>
                </c:pt>
                <c:pt idx="24631">
                  <c:v>602.06967799999995</c:v>
                </c:pt>
                <c:pt idx="24632">
                  <c:v>601.83502199999998</c:v>
                </c:pt>
                <c:pt idx="24633">
                  <c:v>602.01241300000004</c:v>
                </c:pt>
                <c:pt idx="24634">
                  <c:v>601.95984999999996</c:v>
                </c:pt>
                <c:pt idx="24635">
                  <c:v>601.88234599999998</c:v>
                </c:pt>
                <c:pt idx="24636">
                  <c:v>601.70797500000003</c:v>
                </c:pt>
                <c:pt idx="24637">
                  <c:v>601.97805700000004</c:v>
                </c:pt>
                <c:pt idx="24638">
                  <c:v>602.22467300000005</c:v>
                </c:pt>
                <c:pt idx="24639">
                  <c:v>601.67259300000001</c:v>
                </c:pt>
                <c:pt idx="24640">
                  <c:v>602.15194799999995</c:v>
                </c:pt>
                <c:pt idx="24641">
                  <c:v>601.82114999999999</c:v>
                </c:pt>
                <c:pt idx="24642">
                  <c:v>601.66405399999996</c:v>
                </c:pt>
                <c:pt idx="24643">
                  <c:v>602.03253299999994</c:v>
                </c:pt>
                <c:pt idx="24644">
                  <c:v>601.81431299999997</c:v>
                </c:pt>
                <c:pt idx="24645">
                  <c:v>602.03951900000004</c:v>
                </c:pt>
                <c:pt idx="24646">
                  <c:v>601.99087199999997</c:v>
                </c:pt>
                <c:pt idx="24647">
                  <c:v>602.65773799999999</c:v>
                </c:pt>
                <c:pt idx="24648">
                  <c:v>602.16493500000001</c:v>
                </c:pt>
                <c:pt idx="24649">
                  <c:v>602.18124799999998</c:v>
                </c:pt>
                <c:pt idx="24650">
                  <c:v>602.00262799999996</c:v>
                </c:pt>
                <c:pt idx="24651">
                  <c:v>601.75640499999997</c:v>
                </c:pt>
                <c:pt idx="24652">
                  <c:v>601.79710399999999</c:v>
                </c:pt>
                <c:pt idx="24653">
                  <c:v>601.696507</c:v>
                </c:pt>
                <c:pt idx="24654">
                  <c:v>601.80657099999996</c:v>
                </c:pt>
                <c:pt idx="24655">
                  <c:v>602.14217699999995</c:v>
                </c:pt>
                <c:pt idx="24656">
                  <c:v>601.85085800000002</c:v>
                </c:pt>
                <c:pt idx="24657">
                  <c:v>601.89848300000006</c:v>
                </c:pt>
                <c:pt idx="24658">
                  <c:v>602.46563400000002</c:v>
                </c:pt>
                <c:pt idx="24659">
                  <c:v>602.05022899999994</c:v>
                </c:pt>
                <c:pt idx="24660">
                  <c:v>602.28352700000005</c:v>
                </c:pt>
                <c:pt idx="24661">
                  <c:v>602.00414499999999</c:v>
                </c:pt>
                <c:pt idx="24662">
                  <c:v>602.52358200000003</c:v>
                </c:pt>
                <c:pt idx="24663">
                  <c:v>602.16123000000005</c:v>
                </c:pt>
                <c:pt idx="24664">
                  <c:v>601.96679900000004</c:v>
                </c:pt>
                <c:pt idx="24665">
                  <c:v>601.79632100000003</c:v>
                </c:pt>
                <c:pt idx="24666">
                  <c:v>601.70669199999998</c:v>
                </c:pt>
                <c:pt idx="24667">
                  <c:v>601.91333599999996</c:v>
                </c:pt>
                <c:pt idx="24668">
                  <c:v>601.74914000000001</c:v>
                </c:pt>
                <c:pt idx="24669">
                  <c:v>601.74619499999994</c:v>
                </c:pt>
                <c:pt idx="24670">
                  <c:v>602.04707299999995</c:v>
                </c:pt>
                <c:pt idx="24671">
                  <c:v>601.40506100000005</c:v>
                </c:pt>
                <c:pt idx="24672">
                  <c:v>601.92656699999998</c:v>
                </c:pt>
                <c:pt idx="24673">
                  <c:v>601.83964700000001</c:v>
                </c:pt>
                <c:pt idx="24674">
                  <c:v>601.95904099999996</c:v>
                </c:pt>
                <c:pt idx="24675">
                  <c:v>602.16464699999995</c:v>
                </c:pt>
                <c:pt idx="24676">
                  <c:v>601.98103100000003</c:v>
                </c:pt>
                <c:pt idx="24677">
                  <c:v>602.03835500000002</c:v>
                </c:pt>
                <c:pt idx="24678">
                  <c:v>602.02702599999998</c:v>
                </c:pt>
                <c:pt idx="24679">
                  <c:v>601.97579299999995</c:v>
                </c:pt>
                <c:pt idx="24680">
                  <c:v>602.01248699999996</c:v>
                </c:pt>
                <c:pt idx="24681">
                  <c:v>601.99051699999995</c:v>
                </c:pt>
                <c:pt idx="24682">
                  <c:v>601.949701</c:v>
                </c:pt>
                <c:pt idx="24683">
                  <c:v>601.70788000000005</c:v>
                </c:pt>
                <c:pt idx="24684">
                  <c:v>601.63626099999999</c:v>
                </c:pt>
                <c:pt idx="24685">
                  <c:v>601.81194400000004</c:v>
                </c:pt>
                <c:pt idx="24686">
                  <c:v>601.50781800000004</c:v>
                </c:pt>
                <c:pt idx="24687">
                  <c:v>601.735769</c:v>
                </c:pt>
                <c:pt idx="24688">
                  <c:v>601.79081900000006</c:v>
                </c:pt>
                <c:pt idx="24689">
                  <c:v>601.87521400000003</c:v>
                </c:pt>
                <c:pt idx="24690">
                  <c:v>602.27973299999996</c:v>
                </c:pt>
                <c:pt idx="24691">
                  <c:v>601.99838299999999</c:v>
                </c:pt>
                <c:pt idx="24692">
                  <c:v>601.62129800000002</c:v>
                </c:pt>
                <c:pt idx="24693">
                  <c:v>601.68474700000002</c:v>
                </c:pt>
                <c:pt idx="24694">
                  <c:v>601.94400900000005</c:v>
                </c:pt>
                <c:pt idx="24695">
                  <c:v>601.86501699999997</c:v>
                </c:pt>
                <c:pt idx="24696">
                  <c:v>601.71565899999996</c:v>
                </c:pt>
                <c:pt idx="24697">
                  <c:v>601.99542099999996</c:v>
                </c:pt>
                <c:pt idx="24698">
                  <c:v>602.00142300000005</c:v>
                </c:pt>
                <c:pt idx="24699">
                  <c:v>601.65686400000004</c:v>
                </c:pt>
                <c:pt idx="24700">
                  <c:v>601.61385099999995</c:v>
                </c:pt>
                <c:pt idx="24701">
                  <c:v>601.94554900000003</c:v>
                </c:pt>
                <c:pt idx="24702">
                  <c:v>602.04558099999997</c:v>
                </c:pt>
                <c:pt idx="24703">
                  <c:v>602.12102400000003</c:v>
                </c:pt>
                <c:pt idx="24704">
                  <c:v>601.81590700000004</c:v>
                </c:pt>
                <c:pt idx="24705">
                  <c:v>601.87838099999999</c:v>
                </c:pt>
                <c:pt idx="24706">
                  <c:v>601.91278399999999</c:v>
                </c:pt>
                <c:pt idx="24707">
                  <c:v>602.10135600000001</c:v>
                </c:pt>
                <c:pt idx="24708">
                  <c:v>602.18497400000001</c:v>
                </c:pt>
                <c:pt idx="24709">
                  <c:v>601.93791599999997</c:v>
                </c:pt>
                <c:pt idx="24710">
                  <c:v>602.32539999999995</c:v>
                </c:pt>
                <c:pt idx="24711">
                  <c:v>602.120452</c:v>
                </c:pt>
                <c:pt idx="24712">
                  <c:v>602.05591100000004</c:v>
                </c:pt>
                <c:pt idx="24713">
                  <c:v>602.00235299999997</c:v>
                </c:pt>
                <c:pt idx="24714">
                  <c:v>602.27641500000004</c:v>
                </c:pt>
                <c:pt idx="24715">
                  <c:v>602.11118399999998</c:v>
                </c:pt>
                <c:pt idx="24716">
                  <c:v>601.99334299999998</c:v>
                </c:pt>
                <c:pt idx="24717">
                  <c:v>602.49379899999997</c:v>
                </c:pt>
                <c:pt idx="24718">
                  <c:v>602.50172699999996</c:v>
                </c:pt>
                <c:pt idx="24719">
                  <c:v>602.49687600000004</c:v>
                </c:pt>
                <c:pt idx="24720">
                  <c:v>602.51505799999995</c:v>
                </c:pt>
                <c:pt idx="24721">
                  <c:v>602.34327199999996</c:v>
                </c:pt>
                <c:pt idx="24722">
                  <c:v>602.55807900000002</c:v>
                </c:pt>
                <c:pt idx="24723">
                  <c:v>602.37673700000005</c:v>
                </c:pt>
                <c:pt idx="24724">
                  <c:v>602.25640699999997</c:v>
                </c:pt>
                <c:pt idx="24725">
                  <c:v>602.34727599999997</c:v>
                </c:pt>
                <c:pt idx="24726">
                  <c:v>602.33679199999995</c:v>
                </c:pt>
                <c:pt idx="24727">
                  <c:v>602.21456799999999</c:v>
                </c:pt>
                <c:pt idx="24728">
                  <c:v>601.89863400000002</c:v>
                </c:pt>
                <c:pt idx="24729">
                  <c:v>601.58696199999997</c:v>
                </c:pt>
                <c:pt idx="24730">
                  <c:v>601.91260899999997</c:v>
                </c:pt>
                <c:pt idx="24731">
                  <c:v>601.88750500000003</c:v>
                </c:pt>
                <c:pt idx="24732">
                  <c:v>601.93248500000004</c:v>
                </c:pt>
                <c:pt idx="24733">
                  <c:v>601.71635600000002</c:v>
                </c:pt>
                <c:pt idx="24734">
                  <c:v>601.51775799999996</c:v>
                </c:pt>
                <c:pt idx="24735">
                  <c:v>601.937589</c:v>
                </c:pt>
                <c:pt idx="24736">
                  <c:v>601.917732</c:v>
                </c:pt>
                <c:pt idx="24737">
                  <c:v>601.75549799999999</c:v>
                </c:pt>
                <c:pt idx="24738">
                  <c:v>601.55974300000003</c:v>
                </c:pt>
                <c:pt idx="24739">
                  <c:v>602.08048199999996</c:v>
                </c:pt>
                <c:pt idx="24740">
                  <c:v>601.78096500000004</c:v>
                </c:pt>
                <c:pt idx="24741">
                  <c:v>601.45907599999998</c:v>
                </c:pt>
                <c:pt idx="24742">
                  <c:v>602.00647100000003</c:v>
                </c:pt>
                <c:pt idx="24743">
                  <c:v>602.00137199999995</c:v>
                </c:pt>
                <c:pt idx="24744">
                  <c:v>601.73223199999995</c:v>
                </c:pt>
                <c:pt idx="24745">
                  <c:v>601.90654800000004</c:v>
                </c:pt>
                <c:pt idx="24746">
                  <c:v>601.58039799999995</c:v>
                </c:pt>
                <c:pt idx="24747">
                  <c:v>601.78582800000004</c:v>
                </c:pt>
                <c:pt idx="24748">
                  <c:v>601.83680400000003</c:v>
                </c:pt>
                <c:pt idx="24749">
                  <c:v>601.95503900000006</c:v>
                </c:pt>
                <c:pt idx="24750">
                  <c:v>601.67702499999996</c:v>
                </c:pt>
                <c:pt idx="24751">
                  <c:v>601.76906799999995</c:v>
                </c:pt>
                <c:pt idx="24752">
                  <c:v>602.07855400000005</c:v>
                </c:pt>
                <c:pt idx="24753">
                  <c:v>601.89903300000003</c:v>
                </c:pt>
                <c:pt idx="24754">
                  <c:v>601.83773399999995</c:v>
                </c:pt>
                <c:pt idx="24755">
                  <c:v>602.06422899999995</c:v>
                </c:pt>
                <c:pt idx="24756">
                  <c:v>601.62845300000004</c:v>
                </c:pt>
                <c:pt idx="24757">
                  <c:v>601.84487999999999</c:v>
                </c:pt>
                <c:pt idx="24758">
                  <c:v>602.05413199999998</c:v>
                </c:pt>
                <c:pt idx="24759">
                  <c:v>602.06193199999996</c:v>
                </c:pt>
                <c:pt idx="24760">
                  <c:v>602.26826600000004</c:v>
                </c:pt>
                <c:pt idx="24761">
                  <c:v>601.99789099999998</c:v>
                </c:pt>
                <c:pt idx="24762">
                  <c:v>602.05342900000005</c:v>
                </c:pt>
                <c:pt idx="24763">
                  <c:v>601.80331799999999</c:v>
                </c:pt>
                <c:pt idx="24764">
                  <c:v>601.59854199999995</c:v>
                </c:pt>
                <c:pt idx="24765">
                  <c:v>602.03726400000005</c:v>
                </c:pt>
                <c:pt idx="24766">
                  <c:v>601.89704400000005</c:v>
                </c:pt>
                <c:pt idx="24767">
                  <c:v>602.17488200000003</c:v>
                </c:pt>
                <c:pt idx="24768">
                  <c:v>602.18975499999999</c:v>
                </c:pt>
                <c:pt idx="24769">
                  <c:v>602.22212300000001</c:v>
                </c:pt>
                <c:pt idx="24770">
                  <c:v>602.55407300000002</c:v>
                </c:pt>
                <c:pt idx="24771">
                  <c:v>601.99631199999999</c:v>
                </c:pt>
                <c:pt idx="24772">
                  <c:v>602.278818</c:v>
                </c:pt>
                <c:pt idx="24773">
                  <c:v>602.29749200000003</c:v>
                </c:pt>
                <c:pt idx="24774">
                  <c:v>602.06715499999996</c:v>
                </c:pt>
                <c:pt idx="24775">
                  <c:v>602.44613900000002</c:v>
                </c:pt>
                <c:pt idx="24776">
                  <c:v>602.16791499999999</c:v>
                </c:pt>
                <c:pt idx="24777">
                  <c:v>602.03802700000006</c:v>
                </c:pt>
                <c:pt idx="24778">
                  <c:v>602.07033000000001</c:v>
                </c:pt>
                <c:pt idx="24779">
                  <c:v>602.09790399999997</c:v>
                </c:pt>
                <c:pt idx="24780">
                  <c:v>602.38293999999996</c:v>
                </c:pt>
                <c:pt idx="24781">
                  <c:v>602.15573199999994</c:v>
                </c:pt>
                <c:pt idx="24782">
                  <c:v>602.16802600000005</c:v>
                </c:pt>
                <c:pt idx="24783">
                  <c:v>602.30076199999996</c:v>
                </c:pt>
                <c:pt idx="24784">
                  <c:v>602.17831000000001</c:v>
                </c:pt>
                <c:pt idx="24785">
                  <c:v>601.83233299999995</c:v>
                </c:pt>
                <c:pt idx="24786">
                  <c:v>601.97916999999995</c:v>
                </c:pt>
                <c:pt idx="24787">
                  <c:v>601.95580500000005</c:v>
                </c:pt>
                <c:pt idx="24788">
                  <c:v>601.87730999999997</c:v>
                </c:pt>
                <c:pt idx="24789">
                  <c:v>601.86082999999996</c:v>
                </c:pt>
                <c:pt idx="24790">
                  <c:v>601.87236399999995</c:v>
                </c:pt>
                <c:pt idx="24791">
                  <c:v>601.90151100000003</c:v>
                </c:pt>
                <c:pt idx="24792">
                  <c:v>601.70561699999996</c:v>
                </c:pt>
                <c:pt idx="24793">
                  <c:v>601.84086400000001</c:v>
                </c:pt>
                <c:pt idx="24794">
                  <c:v>602.18640200000004</c:v>
                </c:pt>
                <c:pt idx="24795">
                  <c:v>601.89780299999995</c:v>
                </c:pt>
                <c:pt idx="24796">
                  <c:v>601.567183</c:v>
                </c:pt>
                <c:pt idx="24797">
                  <c:v>601.57414600000004</c:v>
                </c:pt>
                <c:pt idx="24798">
                  <c:v>601.49053500000002</c:v>
                </c:pt>
                <c:pt idx="24799">
                  <c:v>601.99643200000003</c:v>
                </c:pt>
                <c:pt idx="24800">
                  <c:v>602.14420600000005</c:v>
                </c:pt>
                <c:pt idx="24801">
                  <c:v>601.73736399999996</c:v>
                </c:pt>
                <c:pt idx="24802">
                  <c:v>602.21451300000001</c:v>
                </c:pt>
                <c:pt idx="24803">
                  <c:v>602.28794100000005</c:v>
                </c:pt>
                <c:pt idx="24804">
                  <c:v>601.68770300000006</c:v>
                </c:pt>
                <c:pt idx="24805">
                  <c:v>601.84768999999994</c:v>
                </c:pt>
                <c:pt idx="24806">
                  <c:v>601.82829400000003</c:v>
                </c:pt>
                <c:pt idx="24807">
                  <c:v>601.84089800000004</c:v>
                </c:pt>
                <c:pt idx="24808">
                  <c:v>601.61709499999995</c:v>
                </c:pt>
                <c:pt idx="24809">
                  <c:v>601.92934100000002</c:v>
                </c:pt>
                <c:pt idx="24810">
                  <c:v>601.83124299999997</c:v>
                </c:pt>
                <c:pt idx="24811">
                  <c:v>601.84025899999995</c:v>
                </c:pt>
                <c:pt idx="24812">
                  <c:v>601.78889000000004</c:v>
                </c:pt>
                <c:pt idx="24813">
                  <c:v>602.19184700000005</c:v>
                </c:pt>
                <c:pt idx="24814">
                  <c:v>602.052142</c:v>
                </c:pt>
                <c:pt idx="24815">
                  <c:v>601.70683399999996</c:v>
                </c:pt>
                <c:pt idx="24816">
                  <c:v>601.81394399999999</c:v>
                </c:pt>
                <c:pt idx="24817">
                  <c:v>602.00307299999997</c:v>
                </c:pt>
                <c:pt idx="24818">
                  <c:v>602.13859300000001</c:v>
                </c:pt>
                <c:pt idx="24819">
                  <c:v>601.58896100000004</c:v>
                </c:pt>
                <c:pt idx="24820">
                  <c:v>602.34477500000003</c:v>
                </c:pt>
                <c:pt idx="24821">
                  <c:v>601.76508200000001</c:v>
                </c:pt>
                <c:pt idx="24822">
                  <c:v>601.68894499999999</c:v>
                </c:pt>
                <c:pt idx="24823">
                  <c:v>601.75322500000004</c:v>
                </c:pt>
                <c:pt idx="24824">
                  <c:v>601.46117900000002</c:v>
                </c:pt>
                <c:pt idx="24825">
                  <c:v>601.94648400000005</c:v>
                </c:pt>
                <c:pt idx="24826">
                  <c:v>601.84917499999995</c:v>
                </c:pt>
                <c:pt idx="24827">
                  <c:v>601.57012999999995</c:v>
                </c:pt>
                <c:pt idx="24828">
                  <c:v>601.63034000000005</c:v>
                </c:pt>
                <c:pt idx="24829">
                  <c:v>601.415302</c:v>
                </c:pt>
                <c:pt idx="24830">
                  <c:v>601.80733699999996</c:v>
                </c:pt>
                <c:pt idx="24831">
                  <c:v>601.57837900000004</c:v>
                </c:pt>
                <c:pt idx="24832">
                  <c:v>601.75707899999998</c:v>
                </c:pt>
                <c:pt idx="24833">
                  <c:v>601.88950999999997</c:v>
                </c:pt>
                <c:pt idx="24834">
                  <c:v>601.67895999999996</c:v>
                </c:pt>
                <c:pt idx="24835">
                  <c:v>601.63325899999995</c:v>
                </c:pt>
                <c:pt idx="24836">
                  <c:v>601.54975200000001</c:v>
                </c:pt>
                <c:pt idx="24837">
                  <c:v>601.771522</c:v>
                </c:pt>
                <c:pt idx="24838">
                  <c:v>601.62948600000004</c:v>
                </c:pt>
                <c:pt idx="24839">
                  <c:v>601.87386200000003</c:v>
                </c:pt>
                <c:pt idx="24840">
                  <c:v>602.29590900000005</c:v>
                </c:pt>
                <c:pt idx="24841">
                  <c:v>601.73623299999997</c:v>
                </c:pt>
                <c:pt idx="24842">
                  <c:v>601.99750300000005</c:v>
                </c:pt>
                <c:pt idx="24843">
                  <c:v>602.05779299999995</c:v>
                </c:pt>
                <c:pt idx="24844">
                  <c:v>601.64935500000001</c:v>
                </c:pt>
                <c:pt idx="24845">
                  <c:v>601.91924100000006</c:v>
                </c:pt>
                <c:pt idx="24846">
                  <c:v>601.62880399999995</c:v>
                </c:pt>
                <c:pt idx="24847">
                  <c:v>602.00668800000005</c:v>
                </c:pt>
                <c:pt idx="24848">
                  <c:v>601.81972099999996</c:v>
                </c:pt>
                <c:pt idx="24849">
                  <c:v>601.81928700000003</c:v>
                </c:pt>
                <c:pt idx="24850">
                  <c:v>601.95968000000005</c:v>
                </c:pt>
                <c:pt idx="24851">
                  <c:v>601.98669099999995</c:v>
                </c:pt>
                <c:pt idx="24852">
                  <c:v>601.74488399999996</c:v>
                </c:pt>
                <c:pt idx="24853">
                  <c:v>601.95935299999996</c:v>
                </c:pt>
                <c:pt idx="24854">
                  <c:v>601.92553999999996</c:v>
                </c:pt>
                <c:pt idx="24855">
                  <c:v>601.72174600000005</c:v>
                </c:pt>
                <c:pt idx="24856">
                  <c:v>601.88299800000004</c:v>
                </c:pt>
                <c:pt idx="24857">
                  <c:v>601.96949600000005</c:v>
                </c:pt>
                <c:pt idx="24858">
                  <c:v>602.03889400000003</c:v>
                </c:pt>
                <c:pt idx="24859">
                  <c:v>601.82656399999996</c:v>
                </c:pt>
                <c:pt idx="24860">
                  <c:v>601.95555200000001</c:v>
                </c:pt>
                <c:pt idx="24861">
                  <c:v>602.113201</c:v>
                </c:pt>
                <c:pt idx="24862">
                  <c:v>601.51310000000001</c:v>
                </c:pt>
                <c:pt idx="24863">
                  <c:v>601.73823700000003</c:v>
                </c:pt>
                <c:pt idx="24864">
                  <c:v>601.86185399999999</c:v>
                </c:pt>
                <c:pt idx="24865">
                  <c:v>601.96110499999998</c:v>
                </c:pt>
                <c:pt idx="24866">
                  <c:v>601.68328199999996</c:v>
                </c:pt>
                <c:pt idx="24867">
                  <c:v>601.89219500000002</c:v>
                </c:pt>
                <c:pt idx="24868">
                  <c:v>601.91574300000002</c:v>
                </c:pt>
                <c:pt idx="24869">
                  <c:v>601.88534500000003</c:v>
                </c:pt>
                <c:pt idx="24870">
                  <c:v>602.22556699999996</c:v>
                </c:pt>
                <c:pt idx="24871">
                  <c:v>601.93296399999997</c:v>
                </c:pt>
                <c:pt idx="24872">
                  <c:v>601.98902699999996</c:v>
                </c:pt>
                <c:pt idx="24873">
                  <c:v>601.86638500000004</c:v>
                </c:pt>
                <c:pt idx="24874">
                  <c:v>601.837717</c:v>
                </c:pt>
                <c:pt idx="24875">
                  <c:v>602.120046</c:v>
                </c:pt>
                <c:pt idx="24876">
                  <c:v>601.64080200000001</c:v>
                </c:pt>
                <c:pt idx="24877">
                  <c:v>602.02948000000004</c:v>
                </c:pt>
                <c:pt idx="24878">
                  <c:v>602.03857000000005</c:v>
                </c:pt>
                <c:pt idx="24879">
                  <c:v>601.60255600000005</c:v>
                </c:pt>
                <c:pt idx="24880">
                  <c:v>601.92347199999995</c:v>
                </c:pt>
                <c:pt idx="24881">
                  <c:v>602.02569900000003</c:v>
                </c:pt>
                <c:pt idx="24882">
                  <c:v>601.98872700000004</c:v>
                </c:pt>
                <c:pt idx="24883">
                  <c:v>601.95665599999995</c:v>
                </c:pt>
                <c:pt idx="24884">
                  <c:v>601.73759399999994</c:v>
                </c:pt>
                <c:pt idx="24885">
                  <c:v>601.64136299999996</c:v>
                </c:pt>
                <c:pt idx="24886">
                  <c:v>601.68190200000004</c:v>
                </c:pt>
                <c:pt idx="24887">
                  <c:v>601.543859</c:v>
                </c:pt>
                <c:pt idx="24888">
                  <c:v>601.93769699999996</c:v>
                </c:pt>
                <c:pt idx="24889">
                  <c:v>601.89019900000005</c:v>
                </c:pt>
                <c:pt idx="24890">
                  <c:v>602.14618800000005</c:v>
                </c:pt>
                <c:pt idx="24891">
                  <c:v>601.85687700000005</c:v>
                </c:pt>
                <c:pt idx="24892">
                  <c:v>601.770757</c:v>
                </c:pt>
                <c:pt idx="24893">
                  <c:v>601.88530700000001</c:v>
                </c:pt>
                <c:pt idx="24894">
                  <c:v>601.81053799999995</c:v>
                </c:pt>
                <c:pt idx="24895">
                  <c:v>601.84881700000005</c:v>
                </c:pt>
                <c:pt idx="24896">
                  <c:v>601.96381199999996</c:v>
                </c:pt>
                <c:pt idx="24897">
                  <c:v>602.12929199999996</c:v>
                </c:pt>
                <c:pt idx="24898">
                  <c:v>602.473027</c:v>
                </c:pt>
                <c:pt idx="24899">
                  <c:v>602.17357100000004</c:v>
                </c:pt>
                <c:pt idx="24900">
                  <c:v>602.447855</c:v>
                </c:pt>
                <c:pt idx="24901">
                  <c:v>602.03771300000005</c:v>
                </c:pt>
                <c:pt idx="24902">
                  <c:v>601.79708900000003</c:v>
                </c:pt>
                <c:pt idx="24903">
                  <c:v>601.88681999999994</c:v>
                </c:pt>
                <c:pt idx="24904">
                  <c:v>601.69606399999998</c:v>
                </c:pt>
                <c:pt idx="24905">
                  <c:v>602.00826600000005</c:v>
                </c:pt>
                <c:pt idx="24906">
                  <c:v>601.94372899999996</c:v>
                </c:pt>
                <c:pt idx="24907">
                  <c:v>601.83333100000004</c:v>
                </c:pt>
                <c:pt idx="24908">
                  <c:v>602.14225899999997</c:v>
                </c:pt>
                <c:pt idx="24909">
                  <c:v>601.62641499999995</c:v>
                </c:pt>
                <c:pt idx="24910">
                  <c:v>601.76874099999998</c:v>
                </c:pt>
                <c:pt idx="24911">
                  <c:v>601.89384900000005</c:v>
                </c:pt>
                <c:pt idx="24912">
                  <c:v>601.85868000000005</c:v>
                </c:pt>
                <c:pt idx="24913">
                  <c:v>601.89729999999997</c:v>
                </c:pt>
                <c:pt idx="24914">
                  <c:v>601.92663300000004</c:v>
                </c:pt>
                <c:pt idx="24915">
                  <c:v>601.77313900000001</c:v>
                </c:pt>
                <c:pt idx="24916">
                  <c:v>601.93329200000005</c:v>
                </c:pt>
                <c:pt idx="24917">
                  <c:v>601.78811099999996</c:v>
                </c:pt>
                <c:pt idx="24918">
                  <c:v>601.98973799999999</c:v>
                </c:pt>
                <c:pt idx="24919">
                  <c:v>601.64801999999997</c:v>
                </c:pt>
                <c:pt idx="24920">
                  <c:v>601.88660100000004</c:v>
                </c:pt>
                <c:pt idx="24921">
                  <c:v>601.91647</c:v>
                </c:pt>
                <c:pt idx="24922">
                  <c:v>601.57406100000003</c:v>
                </c:pt>
                <c:pt idx="24923">
                  <c:v>601.73103600000002</c:v>
                </c:pt>
                <c:pt idx="24924">
                  <c:v>601.72873500000003</c:v>
                </c:pt>
                <c:pt idx="24925">
                  <c:v>601.82384500000001</c:v>
                </c:pt>
                <c:pt idx="24926">
                  <c:v>602.16168100000004</c:v>
                </c:pt>
                <c:pt idx="24927">
                  <c:v>601.81292900000005</c:v>
                </c:pt>
                <c:pt idx="24928">
                  <c:v>601.85143400000004</c:v>
                </c:pt>
                <c:pt idx="24929">
                  <c:v>601.93316600000003</c:v>
                </c:pt>
                <c:pt idx="24930">
                  <c:v>601.97426599999994</c:v>
                </c:pt>
                <c:pt idx="24931">
                  <c:v>601.92796099999998</c:v>
                </c:pt>
                <c:pt idx="24932">
                  <c:v>601.94503399999996</c:v>
                </c:pt>
                <c:pt idx="24933">
                  <c:v>601.85667899999999</c:v>
                </c:pt>
                <c:pt idx="24934">
                  <c:v>601.71113800000001</c:v>
                </c:pt>
                <c:pt idx="24935">
                  <c:v>602.034086</c:v>
                </c:pt>
                <c:pt idx="24936">
                  <c:v>602.09998599999994</c:v>
                </c:pt>
                <c:pt idx="24937">
                  <c:v>602.10457799999995</c:v>
                </c:pt>
                <c:pt idx="24938">
                  <c:v>602.00633600000003</c:v>
                </c:pt>
                <c:pt idx="24939">
                  <c:v>602.24412700000005</c:v>
                </c:pt>
                <c:pt idx="24940">
                  <c:v>601.92817500000001</c:v>
                </c:pt>
                <c:pt idx="24941">
                  <c:v>601.87795100000005</c:v>
                </c:pt>
                <c:pt idx="24942">
                  <c:v>601.93574699999999</c:v>
                </c:pt>
                <c:pt idx="24943">
                  <c:v>602.16281700000002</c:v>
                </c:pt>
                <c:pt idx="24944">
                  <c:v>601.79400399999997</c:v>
                </c:pt>
                <c:pt idx="24945">
                  <c:v>601.97310200000004</c:v>
                </c:pt>
                <c:pt idx="24946">
                  <c:v>601.85819900000001</c:v>
                </c:pt>
                <c:pt idx="24947">
                  <c:v>601.626486</c:v>
                </c:pt>
                <c:pt idx="24948">
                  <c:v>602.13854300000003</c:v>
                </c:pt>
                <c:pt idx="24949">
                  <c:v>601.99777099999994</c:v>
                </c:pt>
                <c:pt idx="24950">
                  <c:v>601.880809</c:v>
                </c:pt>
                <c:pt idx="24951">
                  <c:v>601.84739100000002</c:v>
                </c:pt>
                <c:pt idx="24952">
                  <c:v>601.87294099999997</c:v>
                </c:pt>
                <c:pt idx="24953">
                  <c:v>601.88970099999995</c:v>
                </c:pt>
                <c:pt idx="24954">
                  <c:v>601.89129800000001</c:v>
                </c:pt>
                <c:pt idx="24955">
                  <c:v>602.13110800000004</c:v>
                </c:pt>
                <c:pt idx="24956">
                  <c:v>602.02864099999999</c:v>
                </c:pt>
                <c:pt idx="24957">
                  <c:v>601.77892599999996</c:v>
                </c:pt>
                <c:pt idx="24958">
                  <c:v>602.26509499999997</c:v>
                </c:pt>
                <c:pt idx="24959">
                  <c:v>601.83482200000003</c:v>
                </c:pt>
                <c:pt idx="24960">
                  <c:v>601.63949100000002</c:v>
                </c:pt>
                <c:pt idx="24961">
                  <c:v>601.69835399999999</c:v>
                </c:pt>
                <c:pt idx="24962">
                  <c:v>601.92122600000005</c:v>
                </c:pt>
                <c:pt idx="24963">
                  <c:v>602.03586499999994</c:v>
                </c:pt>
                <c:pt idx="24964">
                  <c:v>601.65429600000004</c:v>
                </c:pt>
                <c:pt idx="24965">
                  <c:v>601.93857000000003</c:v>
                </c:pt>
                <c:pt idx="24966">
                  <c:v>601.78568499999994</c:v>
                </c:pt>
                <c:pt idx="24967">
                  <c:v>601.67781500000001</c:v>
                </c:pt>
                <c:pt idx="24968">
                  <c:v>602.25265999999999</c:v>
                </c:pt>
                <c:pt idx="24969">
                  <c:v>602.23317099999997</c:v>
                </c:pt>
                <c:pt idx="24970">
                  <c:v>602.00192100000004</c:v>
                </c:pt>
                <c:pt idx="24971">
                  <c:v>602.29458799999998</c:v>
                </c:pt>
                <c:pt idx="24972">
                  <c:v>601.83731299999999</c:v>
                </c:pt>
                <c:pt idx="24973">
                  <c:v>602.08229400000005</c:v>
                </c:pt>
                <c:pt idx="24974">
                  <c:v>601.84276799999998</c:v>
                </c:pt>
                <c:pt idx="24975">
                  <c:v>602.22452199999998</c:v>
                </c:pt>
                <c:pt idx="24976">
                  <c:v>601.89894000000004</c:v>
                </c:pt>
                <c:pt idx="24977">
                  <c:v>601.884139</c:v>
                </c:pt>
                <c:pt idx="24978">
                  <c:v>602.067002</c:v>
                </c:pt>
                <c:pt idx="24979">
                  <c:v>602.10623099999998</c:v>
                </c:pt>
                <c:pt idx="24980">
                  <c:v>602.03104800000006</c:v>
                </c:pt>
                <c:pt idx="24981">
                  <c:v>601.97067200000004</c:v>
                </c:pt>
                <c:pt idx="24982">
                  <c:v>601.78669100000002</c:v>
                </c:pt>
                <c:pt idx="24983">
                  <c:v>601.89616999999998</c:v>
                </c:pt>
                <c:pt idx="24984">
                  <c:v>601.64914599999997</c:v>
                </c:pt>
                <c:pt idx="24985">
                  <c:v>601.84724900000003</c:v>
                </c:pt>
                <c:pt idx="24986">
                  <c:v>601.85495400000002</c:v>
                </c:pt>
                <c:pt idx="24987">
                  <c:v>601.64540199999999</c:v>
                </c:pt>
                <c:pt idx="24988">
                  <c:v>602.15839700000004</c:v>
                </c:pt>
                <c:pt idx="24989">
                  <c:v>601.82917399999997</c:v>
                </c:pt>
                <c:pt idx="24990">
                  <c:v>601.77691700000003</c:v>
                </c:pt>
                <c:pt idx="24991">
                  <c:v>602.03283399999998</c:v>
                </c:pt>
                <c:pt idx="24992">
                  <c:v>602.08619799999997</c:v>
                </c:pt>
                <c:pt idx="24993">
                  <c:v>602.16040399999997</c:v>
                </c:pt>
                <c:pt idx="24994">
                  <c:v>601.88525500000003</c:v>
                </c:pt>
                <c:pt idx="24995">
                  <c:v>602.12233300000003</c:v>
                </c:pt>
                <c:pt idx="24996">
                  <c:v>602.01862000000006</c:v>
                </c:pt>
                <c:pt idx="24997">
                  <c:v>601.91280700000004</c:v>
                </c:pt>
                <c:pt idx="24998">
                  <c:v>602.22151199999996</c:v>
                </c:pt>
                <c:pt idx="24999">
                  <c:v>601.91939300000001</c:v>
                </c:pt>
                <c:pt idx="25000">
                  <c:v>602.11602100000005</c:v>
                </c:pt>
                <c:pt idx="25001">
                  <c:v>602.20668799999999</c:v>
                </c:pt>
                <c:pt idx="25002">
                  <c:v>601.92236400000002</c:v>
                </c:pt>
                <c:pt idx="25003">
                  <c:v>601.89727900000003</c:v>
                </c:pt>
                <c:pt idx="25004">
                  <c:v>601.58830999999998</c:v>
                </c:pt>
                <c:pt idx="25005">
                  <c:v>601.68783299999996</c:v>
                </c:pt>
                <c:pt idx="25006">
                  <c:v>602.14008100000001</c:v>
                </c:pt>
                <c:pt idx="25007">
                  <c:v>601.72867599999995</c:v>
                </c:pt>
                <c:pt idx="25008">
                  <c:v>601.63798699999995</c:v>
                </c:pt>
                <c:pt idx="25009">
                  <c:v>601.722622</c:v>
                </c:pt>
                <c:pt idx="25010">
                  <c:v>601.96827399999995</c:v>
                </c:pt>
                <c:pt idx="25011">
                  <c:v>602.04141300000003</c:v>
                </c:pt>
                <c:pt idx="25012">
                  <c:v>602.09912099999997</c:v>
                </c:pt>
                <c:pt idx="25013">
                  <c:v>602.43470000000002</c:v>
                </c:pt>
                <c:pt idx="25014">
                  <c:v>601.92229199999997</c:v>
                </c:pt>
                <c:pt idx="25015">
                  <c:v>602.07858499999998</c:v>
                </c:pt>
                <c:pt idx="25016">
                  <c:v>602.34973300000001</c:v>
                </c:pt>
                <c:pt idx="25017">
                  <c:v>601.73513300000002</c:v>
                </c:pt>
                <c:pt idx="25018">
                  <c:v>601.74484800000005</c:v>
                </c:pt>
                <c:pt idx="25019">
                  <c:v>602.05649800000003</c:v>
                </c:pt>
                <c:pt idx="25020">
                  <c:v>601.76067999999998</c:v>
                </c:pt>
                <c:pt idx="25021">
                  <c:v>601.79102799999998</c:v>
                </c:pt>
                <c:pt idx="25022">
                  <c:v>601.91526699999997</c:v>
                </c:pt>
                <c:pt idx="25023">
                  <c:v>602.278325</c:v>
                </c:pt>
                <c:pt idx="25024">
                  <c:v>601.98857599999997</c:v>
                </c:pt>
                <c:pt idx="25025">
                  <c:v>601.83956999999998</c:v>
                </c:pt>
                <c:pt idx="25026">
                  <c:v>602.03354200000001</c:v>
                </c:pt>
                <c:pt idx="25027">
                  <c:v>601.784716</c:v>
                </c:pt>
                <c:pt idx="25028">
                  <c:v>602.08755699999995</c:v>
                </c:pt>
                <c:pt idx="25029">
                  <c:v>601.61334299999999</c:v>
                </c:pt>
                <c:pt idx="25030">
                  <c:v>601.58048299999996</c:v>
                </c:pt>
                <c:pt idx="25031">
                  <c:v>601.77594099999999</c:v>
                </c:pt>
                <c:pt idx="25032">
                  <c:v>601.78665799999999</c:v>
                </c:pt>
                <c:pt idx="25033">
                  <c:v>602.04618100000005</c:v>
                </c:pt>
                <c:pt idx="25034">
                  <c:v>601.88264300000003</c:v>
                </c:pt>
                <c:pt idx="25035">
                  <c:v>601.90806399999997</c:v>
                </c:pt>
                <c:pt idx="25036">
                  <c:v>602.13949500000001</c:v>
                </c:pt>
                <c:pt idx="25037">
                  <c:v>602.24034700000004</c:v>
                </c:pt>
                <c:pt idx="25038">
                  <c:v>602.05399299999999</c:v>
                </c:pt>
                <c:pt idx="25039">
                  <c:v>601.69819299999995</c:v>
                </c:pt>
                <c:pt idx="25040">
                  <c:v>602.08902799999998</c:v>
                </c:pt>
                <c:pt idx="25041">
                  <c:v>601.99962300000004</c:v>
                </c:pt>
                <c:pt idx="25042">
                  <c:v>601.87055899999996</c:v>
                </c:pt>
                <c:pt idx="25043">
                  <c:v>601.90444400000001</c:v>
                </c:pt>
                <c:pt idx="25044">
                  <c:v>601.67308300000002</c:v>
                </c:pt>
                <c:pt idx="25045">
                  <c:v>601.85795399999995</c:v>
                </c:pt>
                <c:pt idx="25046">
                  <c:v>601.89178200000003</c:v>
                </c:pt>
                <c:pt idx="25047">
                  <c:v>601.57011</c:v>
                </c:pt>
                <c:pt idx="25048">
                  <c:v>601.86120900000003</c:v>
                </c:pt>
                <c:pt idx="25049">
                  <c:v>602.30080399999997</c:v>
                </c:pt>
                <c:pt idx="25050">
                  <c:v>602.02396299999998</c:v>
                </c:pt>
                <c:pt idx="25051">
                  <c:v>601.91611399999999</c:v>
                </c:pt>
                <c:pt idx="25052">
                  <c:v>601.82782099999997</c:v>
                </c:pt>
                <c:pt idx="25053">
                  <c:v>601.82201799999996</c:v>
                </c:pt>
                <c:pt idx="25054">
                  <c:v>601.76271599999995</c:v>
                </c:pt>
                <c:pt idx="25055">
                  <c:v>602.03653999999995</c:v>
                </c:pt>
                <c:pt idx="25056">
                  <c:v>602.05788800000005</c:v>
                </c:pt>
                <c:pt idx="25057">
                  <c:v>601.63800700000002</c:v>
                </c:pt>
                <c:pt idx="25058">
                  <c:v>602.10442899999998</c:v>
                </c:pt>
                <c:pt idx="25059">
                  <c:v>602.02110700000003</c:v>
                </c:pt>
                <c:pt idx="25060">
                  <c:v>602.01376500000003</c:v>
                </c:pt>
                <c:pt idx="25061">
                  <c:v>602.22984899999994</c:v>
                </c:pt>
                <c:pt idx="25062">
                  <c:v>602.11541699999998</c:v>
                </c:pt>
                <c:pt idx="25063">
                  <c:v>602.32871899999998</c:v>
                </c:pt>
                <c:pt idx="25064">
                  <c:v>602.25365899999997</c:v>
                </c:pt>
                <c:pt idx="25065">
                  <c:v>602.11974499999997</c:v>
                </c:pt>
                <c:pt idx="25066">
                  <c:v>602.14413100000002</c:v>
                </c:pt>
                <c:pt idx="25067">
                  <c:v>601.82517199999995</c:v>
                </c:pt>
                <c:pt idx="25068">
                  <c:v>602.40215000000001</c:v>
                </c:pt>
                <c:pt idx="25069">
                  <c:v>602.25857199999996</c:v>
                </c:pt>
                <c:pt idx="25070">
                  <c:v>601.98845300000005</c:v>
                </c:pt>
                <c:pt idx="25071">
                  <c:v>602.34767099999999</c:v>
                </c:pt>
                <c:pt idx="25072">
                  <c:v>602.14369599999998</c:v>
                </c:pt>
                <c:pt idx="25073">
                  <c:v>602.35817699999996</c:v>
                </c:pt>
                <c:pt idx="25074">
                  <c:v>601.926154</c:v>
                </c:pt>
                <c:pt idx="25075">
                  <c:v>602.04100400000004</c:v>
                </c:pt>
                <c:pt idx="25076">
                  <c:v>602.04530199999999</c:v>
                </c:pt>
                <c:pt idx="25077">
                  <c:v>601.91353100000003</c:v>
                </c:pt>
                <c:pt idx="25078">
                  <c:v>602.192902</c:v>
                </c:pt>
                <c:pt idx="25079">
                  <c:v>601.87379299999998</c:v>
                </c:pt>
                <c:pt idx="25080">
                  <c:v>601.95233299999995</c:v>
                </c:pt>
                <c:pt idx="25081">
                  <c:v>602.03884300000004</c:v>
                </c:pt>
                <c:pt idx="25082">
                  <c:v>601.88559499999997</c:v>
                </c:pt>
                <c:pt idx="25083">
                  <c:v>602.10581200000001</c:v>
                </c:pt>
                <c:pt idx="25084">
                  <c:v>602.14208799999994</c:v>
                </c:pt>
                <c:pt idx="25085">
                  <c:v>602.07329500000003</c:v>
                </c:pt>
                <c:pt idx="25086">
                  <c:v>602.38704399999995</c:v>
                </c:pt>
                <c:pt idx="25087">
                  <c:v>601.87823500000002</c:v>
                </c:pt>
                <c:pt idx="25088">
                  <c:v>602.06671500000004</c:v>
                </c:pt>
                <c:pt idx="25089">
                  <c:v>601.768281</c:v>
                </c:pt>
                <c:pt idx="25090">
                  <c:v>601.98956499999997</c:v>
                </c:pt>
                <c:pt idx="25091">
                  <c:v>601.93903699999998</c:v>
                </c:pt>
                <c:pt idx="25092">
                  <c:v>601.45128599999998</c:v>
                </c:pt>
                <c:pt idx="25093">
                  <c:v>602.06872799999996</c:v>
                </c:pt>
                <c:pt idx="25094">
                  <c:v>601.96103300000004</c:v>
                </c:pt>
                <c:pt idx="25095">
                  <c:v>601.49460399999998</c:v>
                </c:pt>
                <c:pt idx="25096">
                  <c:v>601.45166800000004</c:v>
                </c:pt>
                <c:pt idx="25097">
                  <c:v>601.83552999999995</c:v>
                </c:pt>
                <c:pt idx="25098">
                  <c:v>602.20649800000001</c:v>
                </c:pt>
                <c:pt idx="25099">
                  <c:v>601.91170099999999</c:v>
                </c:pt>
                <c:pt idx="25100">
                  <c:v>602.14919899999995</c:v>
                </c:pt>
                <c:pt idx="25101">
                  <c:v>601.87452800000005</c:v>
                </c:pt>
                <c:pt idx="25102">
                  <c:v>602.202136</c:v>
                </c:pt>
                <c:pt idx="25103">
                  <c:v>601.91982499999995</c:v>
                </c:pt>
                <c:pt idx="25104">
                  <c:v>601.80092300000001</c:v>
                </c:pt>
                <c:pt idx="25105">
                  <c:v>601.79795200000001</c:v>
                </c:pt>
                <c:pt idx="25106">
                  <c:v>601.63993300000004</c:v>
                </c:pt>
                <c:pt idx="25107">
                  <c:v>601.809619</c:v>
                </c:pt>
                <c:pt idx="25108">
                  <c:v>601.94644200000005</c:v>
                </c:pt>
                <c:pt idx="25109">
                  <c:v>602.08588599999996</c:v>
                </c:pt>
                <c:pt idx="25110">
                  <c:v>601.96061999999995</c:v>
                </c:pt>
                <c:pt idx="25111">
                  <c:v>602.25495599999999</c:v>
                </c:pt>
                <c:pt idx="25112">
                  <c:v>601.94576400000005</c:v>
                </c:pt>
                <c:pt idx="25113">
                  <c:v>602.07783600000005</c:v>
                </c:pt>
                <c:pt idx="25114">
                  <c:v>601.94230900000002</c:v>
                </c:pt>
                <c:pt idx="25115">
                  <c:v>602.05622800000003</c:v>
                </c:pt>
                <c:pt idx="25116">
                  <c:v>602.09282199999996</c:v>
                </c:pt>
                <c:pt idx="25117">
                  <c:v>601.89878699999997</c:v>
                </c:pt>
                <c:pt idx="25118">
                  <c:v>602.17495299999996</c:v>
                </c:pt>
                <c:pt idx="25119">
                  <c:v>601.84179600000004</c:v>
                </c:pt>
                <c:pt idx="25120">
                  <c:v>601.96902799999998</c:v>
                </c:pt>
                <c:pt idx="25121">
                  <c:v>602.04064800000003</c:v>
                </c:pt>
                <c:pt idx="25122">
                  <c:v>601.83027800000002</c:v>
                </c:pt>
                <c:pt idx="25123">
                  <c:v>601.75073999999995</c:v>
                </c:pt>
                <c:pt idx="25124">
                  <c:v>601.757611</c:v>
                </c:pt>
                <c:pt idx="25125">
                  <c:v>601.84645699999999</c:v>
                </c:pt>
                <c:pt idx="25126">
                  <c:v>602.11293000000001</c:v>
                </c:pt>
                <c:pt idx="25127">
                  <c:v>601.813849</c:v>
                </c:pt>
                <c:pt idx="25128">
                  <c:v>602.07779200000004</c:v>
                </c:pt>
                <c:pt idx="25129">
                  <c:v>601.42635299999995</c:v>
                </c:pt>
                <c:pt idx="25130">
                  <c:v>601.76075000000003</c:v>
                </c:pt>
                <c:pt idx="25131">
                  <c:v>602.45687399999997</c:v>
                </c:pt>
                <c:pt idx="25132">
                  <c:v>601.84382800000003</c:v>
                </c:pt>
                <c:pt idx="25133">
                  <c:v>601.98720400000002</c:v>
                </c:pt>
                <c:pt idx="25134">
                  <c:v>602.00293599999998</c:v>
                </c:pt>
                <c:pt idx="25135">
                  <c:v>602.05107299999997</c:v>
                </c:pt>
                <c:pt idx="25136">
                  <c:v>601.87728500000003</c:v>
                </c:pt>
                <c:pt idx="25137">
                  <c:v>601.69676500000003</c:v>
                </c:pt>
                <c:pt idx="25138">
                  <c:v>601.77519900000004</c:v>
                </c:pt>
                <c:pt idx="25139">
                  <c:v>601.77072199999998</c:v>
                </c:pt>
                <c:pt idx="25140">
                  <c:v>601.86957500000005</c:v>
                </c:pt>
                <c:pt idx="25141">
                  <c:v>602.223748</c:v>
                </c:pt>
                <c:pt idx="25142">
                  <c:v>601.94049500000006</c:v>
                </c:pt>
                <c:pt idx="25143">
                  <c:v>601.86662000000001</c:v>
                </c:pt>
                <c:pt idx="25144">
                  <c:v>601.85169399999995</c:v>
                </c:pt>
                <c:pt idx="25145">
                  <c:v>601.90047500000003</c:v>
                </c:pt>
                <c:pt idx="25146">
                  <c:v>601.82604600000002</c:v>
                </c:pt>
                <c:pt idx="25147">
                  <c:v>601.58798100000001</c:v>
                </c:pt>
                <c:pt idx="25148">
                  <c:v>601.96098400000005</c:v>
                </c:pt>
                <c:pt idx="25149">
                  <c:v>602.12847399999998</c:v>
                </c:pt>
                <c:pt idx="25150">
                  <c:v>601.68084699999997</c:v>
                </c:pt>
                <c:pt idx="25151">
                  <c:v>601.97706000000005</c:v>
                </c:pt>
                <c:pt idx="25152">
                  <c:v>601.85274300000003</c:v>
                </c:pt>
                <c:pt idx="25153">
                  <c:v>601.87153000000001</c:v>
                </c:pt>
                <c:pt idx="25154">
                  <c:v>601.965463</c:v>
                </c:pt>
                <c:pt idx="25155">
                  <c:v>601.58581500000003</c:v>
                </c:pt>
                <c:pt idx="25156">
                  <c:v>601.98270500000001</c:v>
                </c:pt>
                <c:pt idx="25157">
                  <c:v>601.70519100000001</c:v>
                </c:pt>
                <c:pt idx="25158">
                  <c:v>601.84070099999997</c:v>
                </c:pt>
                <c:pt idx="25159">
                  <c:v>601.59571100000005</c:v>
                </c:pt>
                <c:pt idx="25160">
                  <c:v>601.45136300000001</c:v>
                </c:pt>
                <c:pt idx="25161">
                  <c:v>601.73447199999998</c:v>
                </c:pt>
                <c:pt idx="25162">
                  <c:v>601.32016599999997</c:v>
                </c:pt>
                <c:pt idx="25163">
                  <c:v>601.36962600000004</c:v>
                </c:pt>
                <c:pt idx="25164">
                  <c:v>601.49319200000002</c:v>
                </c:pt>
                <c:pt idx="25165">
                  <c:v>601.60500300000001</c:v>
                </c:pt>
                <c:pt idx="25166">
                  <c:v>601.41748800000005</c:v>
                </c:pt>
                <c:pt idx="25167">
                  <c:v>601.69416200000001</c:v>
                </c:pt>
                <c:pt idx="25168">
                  <c:v>601.85072500000001</c:v>
                </c:pt>
                <c:pt idx="25169">
                  <c:v>601.77749900000003</c:v>
                </c:pt>
                <c:pt idx="25170">
                  <c:v>601.96037000000001</c:v>
                </c:pt>
                <c:pt idx="25171">
                  <c:v>601.72253599999999</c:v>
                </c:pt>
                <c:pt idx="25172">
                  <c:v>601.84099900000001</c:v>
                </c:pt>
                <c:pt idx="25173">
                  <c:v>601.79605400000003</c:v>
                </c:pt>
                <c:pt idx="25174">
                  <c:v>601.56102099999998</c:v>
                </c:pt>
                <c:pt idx="25175">
                  <c:v>601.48342600000001</c:v>
                </c:pt>
                <c:pt idx="25176">
                  <c:v>601.55953799999997</c:v>
                </c:pt>
                <c:pt idx="25177">
                  <c:v>601.483383</c:v>
                </c:pt>
                <c:pt idx="25178">
                  <c:v>602.06821600000001</c:v>
                </c:pt>
                <c:pt idx="25179">
                  <c:v>602.04738699999996</c:v>
                </c:pt>
                <c:pt idx="25180">
                  <c:v>602.08910900000001</c:v>
                </c:pt>
                <c:pt idx="25181">
                  <c:v>601.94005200000004</c:v>
                </c:pt>
                <c:pt idx="25182">
                  <c:v>601.91927699999997</c:v>
                </c:pt>
                <c:pt idx="25183">
                  <c:v>601.61799900000005</c:v>
                </c:pt>
                <c:pt idx="25184">
                  <c:v>601.83103800000004</c:v>
                </c:pt>
                <c:pt idx="25185">
                  <c:v>601.79089599999998</c:v>
                </c:pt>
                <c:pt idx="25186">
                  <c:v>601.77133700000002</c:v>
                </c:pt>
                <c:pt idx="25187">
                  <c:v>601.88053600000001</c:v>
                </c:pt>
                <c:pt idx="25188">
                  <c:v>601.82813699999997</c:v>
                </c:pt>
                <c:pt idx="25189">
                  <c:v>601.69210599999997</c:v>
                </c:pt>
                <c:pt idx="25190">
                  <c:v>601.80753200000004</c:v>
                </c:pt>
                <c:pt idx="25191">
                  <c:v>601.81018200000005</c:v>
                </c:pt>
                <c:pt idx="25192">
                  <c:v>601.68231200000002</c:v>
                </c:pt>
                <c:pt idx="25193">
                  <c:v>601.83197199999995</c:v>
                </c:pt>
                <c:pt idx="25194">
                  <c:v>601.601135</c:v>
                </c:pt>
                <c:pt idx="25195">
                  <c:v>601.72438099999999</c:v>
                </c:pt>
                <c:pt idx="25196">
                  <c:v>602.22539600000005</c:v>
                </c:pt>
                <c:pt idx="25197">
                  <c:v>601.80693499999995</c:v>
                </c:pt>
                <c:pt idx="25198">
                  <c:v>601.94194400000003</c:v>
                </c:pt>
                <c:pt idx="25199">
                  <c:v>601.68091700000002</c:v>
                </c:pt>
                <c:pt idx="25200">
                  <c:v>601.46762999999999</c:v>
                </c:pt>
                <c:pt idx="25201">
                  <c:v>602.07624899999996</c:v>
                </c:pt>
                <c:pt idx="25202">
                  <c:v>601.95582400000001</c:v>
                </c:pt>
                <c:pt idx="25203">
                  <c:v>602.19522300000006</c:v>
                </c:pt>
                <c:pt idx="25204">
                  <c:v>601.96112600000004</c:v>
                </c:pt>
                <c:pt idx="25205">
                  <c:v>602.08436700000004</c:v>
                </c:pt>
                <c:pt idx="25206">
                  <c:v>602.22508100000005</c:v>
                </c:pt>
                <c:pt idx="25207">
                  <c:v>601.66943800000001</c:v>
                </c:pt>
                <c:pt idx="25208">
                  <c:v>602.09368700000005</c:v>
                </c:pt>
                <c:pt idx="25209">
                  <c:v>602.04608299999995</c:v>
                </c:pt>
                <c:pt idx="25210">
                  <c:v>601.82738800000004</c:v>
                </c:pt>
                <c:pt idx="25211">
                  <c:v>602.22800700000005</c:v>
                </c:pt>
                <c:pt idx="25212">
                  <c:v>601.88282300000003</c:v>
                </c:pt>
                <c:pt idx="25213">
                  <c:v>602.01370199999997</c:v>
                </c:pt>
                <c:pt idx="25214">
                  <c:v>601.59225600000002</c:v>
                </c:pt>
                <c:pt idx="25215">
                  <c:v>601.717264</c:v>
                </c:pt>
                <c:pt idx="25216">
                  <c:v>601.90407800000003</c:v>
                </c:pt>
                <c:pt idx="25217">
                  <c:v>601.80278599999997</c:v>
                </c:pt>
                <c:pt idx="25218">
                  <c:v>601.84562200000005</c:v>
                </c:pt>
                <c:pt idx="25219">
                  <c:v>601.87811099999999</c:v>
                </c:pt>
                <c:pt idx="25220">
                  <c:v>601.61407699999995</c:v>
                </c:pt>
                <c:pt idx="25221">
                  <c:v>602.16737499999999</c:v>
                </c:pt>
                <c:pt idx="25222">
                  <c:v>601.78276800000003</c:v>
                </c:pt>
                <c:pt idx="25223">
                  <c:v>601.939213</c:v>
                </c:pt>
                <c:pt idx="25224">
                  <c:v>601.99074800000005</c:v>
                </c:pt>
                <c:pt idx="25225">
                  <c:v>602.01874899999996</c:v>
                </c:pt>
                <c:pt idx="25226">
                  <c:v>602.30528600000002</c:v>
                </c:pt>
                <c:pt idx="25227">
                  <c:v>602.11614199999997</c:v>
                </c:pt>
                <c:pt idx="25228">
                  <c:v>602.11300500000004</c:v>
                </c:pt>
                <c:pt idx="25229">
                  <c:v>602.11321999999996</c:v>
                </c:pt>
                <c:pt idx="25230">
                  <c:v>601.72889599999996</c:v>
                </c:pt>
                <c:pt idx="25231">
                  <c:v>602.05996300000004</c:v>
                </c:pt>
                <c:pt idx="25232">
                  <c:v>601.43876699999998</c:v>
                </c:pt>
                <c:pt idx="25233">
                  <c:v>601.63095499999997</c:v>
                </c:pt>
                <c:pt idx="25234">
                  <c:v>601.54847099999995</c:v>
                </c:pt>
                <c:pt idx="25235">
                  <c:v>601.44636600000001</c:v>
                </c:pt>
                <c:pt idx="25236">
                  <c:v>601.84556399999997</c:v>
                </c:pt>
                <c:pt idx="25237">
                  <c:v>601.63234499999999</c:v>
                </c:pt>
                <c:pt idx="25238">
                  <c:v>601.93484599999999</c:v>
                </c:pt>
                <c:pt idx="25239">
                  <c:v>602.12731499999995</c:v>
                </c:pt>
                <c:pt idx="25240">
                  <c:v>601.84569099999999</c:v>
                </c:pt>
                <c:pt idx="25241">
                  <c:v>601.91366500000004</c:v>
                </c:pt>
                <c:pt idx="25242">
                  <c:v>601.71376899999996</c:v>
                </c:pt>
                <c:pt idx="25243">
                  <c:v>601.85407999999995</c:v>
                </c:pt>
                <c:pt idx="25244">
                  <c:v>601.99111500000004</c:v>
                </c:pt>
                <c:pt idx="25245">
                  <c:v>602.05267500000002</c:v>
                </c:pt>
                <c:pt idx="25246">
                  <c:v>602.26454200000001</c:v>
                </c:pt>
                <c:pt idx="25247">
                  <c:v>601.86157700000001</c:v>
                </c:pt>
                <c:pt idx="25248">
                  <c:v>601.88574400000005</c:v>
                </c:pt>
                <c:pt idx="25249">
                  <c:v>601.71665700000005</c:v>
                </c:pt>
                <c:pt idx="25250">
                  <c:v>601.81143499999996</c:v>
                </c:pt>
                <c:pt idx="25251">
                  <c:v>601.70698400000003</c:v>
                </c:pt>
                <c:pt idx="25252">
                  <c:v>601.68489299999999</c:v>
                </c:pt>
                <c:pt idx="25253">
                  <c:v>602.21595200000002</c:v>
                </c:pt>
                <c:pt idx="25254">
                  <c:v>602.06599400000005</c:v>
                </c:pt>
                <c:pt idx="25255">
                  <c:v>601.88170100000002</c:v>
                </c:pt>
                <c:pt idx="25256">
                  <c:v>602.28325299999995</c:v>
                </c:pt>
                <c:pt idx="25257">
                  <c:v>601.82485199999996</c:v>
                </c:pt>
                <c:pt idx="25258">
                  <c:v>601.65356799999995</c:v>
                </c:pt>
                <c:pt idx="25259">
                  <c:v>601.72343899999998</c:v>
                </c:pt>
                <c:pt idx="25260">
                  <c:v>601.77085199999999</c:v>
                </c:pt>
                <c:pt idx="25261">
                  <c:v>601.93709999999999</c:v>
                </c:pt>
                <c:pt idx="25262">
                  <c:v>601.85632299999997</c:v>
                </c:pt>
                <c:pt idx="25263">
                  <c:v>601.65095099999996</c:v>
                </c:pt>
                <c:pt idx="25264">
                  <c:v>601.92089799999997</c:v>
                </c:pt>
                <c:pt idx="25265">
                  <c:v>602.34810700000003</c:v>
                </c:pt>
                <c:pt idx="25266">
                  <c:v>602.43292499999995</c:v>
                </c:pt>
                <c:pt idx="25267">
                  <c:v>602.22155199999997</c:v>
                </c:pt>
                <c:pt idx="25268">
                  <c:v>602.22929499999998</c:v>
                </c:pt>
                <c:pt idx="25269">
                  <c:v>601.900937</c:v>
                </c:pt>
                <c:pt idx="25270">
                  <c:v>602.07377099999997</c:v>
                </c:pt>
                <c:pt idx="25271">
                  <c:v>602.51224300000001</c:v>
                </c:pt>
                <c:pt idx="25272">
                  <c:v>601.909494</c:v>
                </c:pt>
                <c:pt idx="25273">
                  <c:v>602.48151700000005</c:v>
                </c:pt>
                <c:pt idx="25274">
                  <c:v>602.03465100000005</c:v>
                </c:pt>
                <c:pt idx="25275">
                  <c:v>601.91760999999997</c:v>
                </c:pt>
                <c:pt idx="25276">
                  <c:v>602.33219799999995</c:v>
                </c:pt>
                <c:pt idx="25277">
                  <c:v>602.17071299999998</c:v>
                </c:pt>
                <c:pt idx="25278">
                  <c:v>602.00861299999997</c:v>
                </c:pt>
                <c:pt idx="25279">
                  <c:v>601.98437300000001</c:v>
                </c:pt>
                <c:pt idx="25280">
                  <c:v>602.23601599999995</c:v>
                </c:pt>
                <c:pt idx="25281">
                  <c:v>602.20460500000002</c:v>
                </c:pt>
                <c:pt idx="25282">
                  <c:v>602.18582800000001</c:v>
                </c:pt>
                <c:pt idx="25283">
                  <c:v>602.31856200000004</c:v>
                </c:pt>
                <c:pt idx="25284">
                  <c:v>601.92962</c:v>
                </c:pt>
                <c:pt idx="25285">
                  <c:v>601.94282999999996</c:v>
                </c:pt>
                <c:pt idx="25286">
                  <c:v>601.78079700000001</c:v>
                </c:pt>
                <c:pt idx="25287">
                  <c:v>601.87629800000002</c:v>
                </c:pt>
                <c:pt idx="25288">
                  <c:v>601.87386000000004</c:v>
                </c:pt>
                <c:pt idx="25289">
                  <c:v>601.93426699999998</c:v>
                </c:pt>
                <c:pt idx="25290">
                  <c:v>601.554395</c:v>
                </c:pt>
                <c:pt idx="25291">
                  <c:v>602.04555600000003</c:v>
                </c:pt>
                <c:pt idx="25292">
                  <c:v>601.67880500000001</c:v>
                </c:pt>
                <c:pt idx="25293">
                  <c:v>602.16282899999999</c:v>
                </c:pt>
                <c:pt idx="25294">
                  <c:v>601.61507500000005</c:v>
                </c:pt>
                <c:pt idx="25295">
                  <c:v>601.50283300000001</c:v>
                </c:pt>
                <c:pt idx="25296">
                  <c:v>601.72723399999995</c:v>
                </c:pt>
                <c:pt idx="25297">
                  <c:v>601.57726100000002</c:v>
                </c:pt>
                <c:pt idx="25298">
                  <c:v>601.27118499999995</c:v>
                </c:pt>
                <c:pt idx="25299">
                  <c:v>601.73656500000004</c:v>
                </c:pt>
                <c:pt idx="25300">
                  <c:v>601.48839699999996</c:v>
                </c:pt>
                <c:pt idx="25301">
                  <c:v>601.440743</c:v>
                </c:pt>
                <c:pt idx="25302">
                  <c:v>601.49564599999997</c:v>
                </c:pt>
                <c:pt idx="25303">
                  <c:v>601.58036400000003</c:v>
                </c:pt>
                <c:pt idx="25304">
                  <c:v>601.570246</c:v>
                </c:pt>
                <c:pt idx="25305">
                  <c:v>601.80987300000004</c:v>
                </c:pt>
                <c:pt idx="25306">
                  <c:v>601.85146199999997</c:v>
                </c:pt>
                <c:pt idx="25307">
                  <c:v>601.75039700000002</c:v>
                </c:pt>
                <c:pt idx="25308">
                  <c:v>601.58365300000003</c:v>
                </c:pt>
                <c:pt idx="25309">
                  <c:v>602.107214</c:v>
                </c:pt>
                <c:pt idx="25310">
                  <c:v>601.48109599999998</c:v>
                </c:pt>
                <c:pt idx="25311">
                  <c:v>601.83896700000003</c:v>
                </c:pt>
                <c:pt idx="25312">
                  <c:v>601.73869300000001</c:v>
                </c:pt>
                <c:pt idx="25313">
                  <c:v>602.12796700000001</c:v>
                </c:pt>
                <c:pt idx="25314">
                  <c:v>602.31506300000001</c:v>
                </c:pt>
                <c:pt idx="25315">
                  <c:v>601.70784000000003</c:v>
                </c:pt>
                <c:pt idx="25316">
                  <c:v>602.09686799999997</c:v>
                </c:pt>
                <c:pt idx="25317">
                  <c:v>601.63640699999996</c:v>
                </c:pt>
                <c:pt idx="25318">
                  <c:v>601.91625999999997</c:v>
                </c:pt>
                <c:pt idx="25319">
                  <c:v>601.89044100000001</c:v>
                </c:pt>
                <c:pt idx="25320">
                  <c:v>601.59297100000003</c:v>
                </c:pt>
                <c:pt idx="25321">
                  <c:v>602.01165300000002</c:v>
                </c:pt>
                <c:pt idx="25322">
                  <c:v>601.83383400000002</c:v>
                </c:pt>
                <c:pt idx="25323">
                  <c:v>601.90942800000005</c:v>
                </c:pt>
                <c:pt idx="25324">
                  <c:v>601.93618200000003</c:v>
                </c:pt>
                <c:pt idx="25325">
                  <c:v>601.83225900000002</c:v>
                </c:pt>
                <c:pt idx="25326">
                  <c:v>602.13263300000006</c:v>
                </c:pt>
                <c:pt idx="25327">
                  <c:v>602.11755100000005</c:v>
                </c:pt>
                <c:pt idx="25328">
                  <c:v>601.87809100000004</c:v>
                </c:pt>
                <c:pt idx="25329">
                  <c:v>602.11126999999999</c:v>
                </c:pt>
                <c:pt idx="25330">
                  <c:v>601.96495300000004</c:v>
                </c:pt>
                <c:pt idx="25331">
                  <c:v>601.98956999999996</c:v>
                </c:pt>
                <c:pt idx="25332">
                  <c:v>601.86725000000001</c:v>
                </c:pt>
                <c:pt idx="25333">
                  <c:v>601.97497199999998</c:v>
                </c:pt>
                <c:pt idx="25334">
                  <c:v>602.39450999999997</c:v>
                </c:pt>
                <c:pt idx="25335">
                  <c:v>601.86075600000004</c:v>
                </c:pt>
                <c:pt idx="25336">
                  <c:v>601.86058200000002</c:v>
                </c:pt>
                <c:pt idx="25337">
                  <c:v>601.97644500000001</c:v>
                </c:pt>
                <c:pt idx="25338">
                  <c:v>601.97438999999997</c:v>
                </c:pt>
                <c:pt idx="25339">
                  <c:v>601.91818999999998</c:v>
                </c:pt>
                <c:pt idx="25340">
                  <c:v>601.81052599999998</c:v>
                </c:pt>
                <c:pt idx="25341">
                  <c:v>601.68877999999995</c:v>
                </c:pt>
                <c:pt idx="25342">
                  <c:v>602.30874500000004</c:v>
                </c:pt>
                <c:pt idx="25343">
                  <c:v>602.06038999999998</c:v>
                </c:pt>
                <c:pt idx="25344">
                  <c:v>602.13479099999995</c:v>
                </c:pt>
                <c:pt idx="25345">
                  <c:v>601.52221699999996</c:v>
                </c:pt>
                <c:pt idx="25346">
                  <c:v>602.05536199999995</c:v>
                </c:pt>
                <c:pt idx="25347">
                  <c:v>601.74744699999997</c:v>
                </c:pt>
                <c:pt idx="25348">
                  <c:v>601.88206500000001</c:v>
                </c:pt>
                <c:pt idx="25349">
                  <c:v>601.86256200000003</c:v>
                </c:pt>
                <c:pt idx="25350">
                  <c:v>601.89234399999998</c:v>
                </c:pt>
                <c:pt idx="25351">
                  <c:v>602.13843299999996</c:v>
                </c:pt>
                <c:pt idx="25352">
                  <c:v>601.69622900000002</c:v>
                </c:pt>
                <c:pt idx="25353">
                  <c:v>602.04073600000004</c:v>
                </c:pt>
                <c:pt idx="25354">
                  <c:v>601.82294300000001</c:v>
                </c:pt>
                <c:pt idx="25355">
                  <c:v>601.28178300000002</c:v>
                </c:pt>
                <c:pt idx="25356">
                  <c:v>601.93867599999999</c:v>
                </c:pt>
                <c:pt idx="25357">
                  <c:v>601.81671500000004</c:v>
                </c:pt>
                <c:pt idx="25358">
                  <c:v>601.90488100000005</c:v>
                </c:pt>
                <c:pt idx="25359">
                  <c:v>601.71785399999999</c:v>
                </c:pt>
                <c:pt idx="25360">
                  <c:v>601.81894599999998</c:v>
                </c:pt>
                <c:pt idx="25361">
                  <c:v>602.35891300000003</c:v>
                </c:pt>
                <c:pt idx="25362">
                  <c:v>602.03794300000004</c:v>
                </c:pt>
                <c:pt idx="25363">
                  <c:v>601.62664700000005</c:v>
                </c:pt>
                <c:pt idx="25364">
                  <c:v>601.90337799999998</c:v>
                </c:pt>
                <c:pt idx="25365">
                  <c:v>601.839156</c:v>
                </c:pt>
                <c:pt idx="25366">
                  <c:v>602.09278099999995</c:v>
                </c:pt>
                <c:pt idx="25367">
                  <c:v>601.80455099999995</c:v>
                </c:pt>
                <c:pt idx="25368">
                  <c:v>601.77970500000004</c:v>
                </c:pt>
                <c:pt idx="25369">
                  <c:v>601.78314499999999</c:v>
                </c:pt>
                <c:pt idx="25370">
                  <c:v>601.71162100000004</c:v>
                </c:pt>
                <c:pt idx="25371">
                  <c:v>602.04566299999999</c:v>
                </c:pt>
                <c:pt idx="25372">
                  <c:v>601.80968499999994</c:v>
                </c:pt>
                <c:pt idx="25373">
                  <c:v>601.85134200000005</c:v>
                </c:pt>
                <c:pt idx="25374">
                  <c:v>602.17033500000002</c:v>
                </c:pt>
                <c:pt idx="25375">
                  <c:v>601.96150299999999</c:v>
                </c:pt>
                <c:pt idx="25376">
                  <c:v>602.01355599999999</c:v>
                </c:pt>
                <c:pt idx="25377">
                  <c:v>602.28840600000001</c:v>
                </c:pt>
                <c:pt idx="25378">
                  <c:v>601.85650899999996</c:v>
                </c:pt>
                <c:pt idx="25379">
                  <c:v>602.31129799999997</c:v>
                </c:pt>
                <c:pt idx="25380">
                  <c:v>602.14224899999999</c:v>
                </c:pt>
                <c:pt idx="25381">
                  <c:v>602.33946200000003</c:v>
                </c:pt>
                <c:pt idx="25382">
                  <c:v>602.10764700000004</c:v>
                </c:pt>
                <c:pt idx="25383">
                  <c:v>602.01201200000003</c:v>
                </c:pt>
                <c:pt idx="25384">
                  <c:v>601.95123899999999</c:v>
                </c:pt>
                <c:pt idx="25385">
                  <c:v>601.86374899999998</c:v>
                </c:pt>
                <c:pt idx="25386">
                  <c:v>602.28901699999994</c:v>
                </c:pt>
                <c:pt idx="25387">
                  <c:v>602.538858</c:v>
                </c:pt>
                <c:pt idx="25388">
                  <c:v>601.97068100000001</c:v>
                </c:pt>
                <c:pt idx="25389">
                  <c:v>601.98023799999999</c:v>
                </c:pt>
                <c:pt idx="25390">
                  <c:v>602.30727100000001</c:v>
                </c:pt>
                <c:pt idx="25391">
                  <c:v>602.28049499999997</c:v>
                </c:pt>
                <c:pt idx="25392">
                  <c:v>601.78851499999996</c:v>
                </c:pt>
                <c:pt idx="25393">
                  <c:v>601.96649000000002</c:v>
                </c:pt>
                <c:pt idx="25394">
                  <c:v>602.32012799999995</c:v>
                </c:pt>
                <c:pt idx="25395">
                  <c:v>602.05507899999998</c:v>
                </c:pt>
                <c:pt idx="25396">
                  <c:v>601.77174200000002</c:v>
                </c:pt>
                <c:pt idx="25397">
                  <c:v>601.64700200000004</c:v>
                </c:pt>
                <c:pt idx="25398">
                  <c:v>601.96557499999994</c:v>
                </c:pt>
                <c:pt idx="25399">
                  <c:v>601.75395400000002</c:v>
                </c:pt>
                <c:pt idx="25400">
                  <c:v>601.82504700000004</c:v>
                </c:pt>
                <c:pt idx="25401">
                  <c:v>602.02585799999997</c:v>
                </c:pt>
                <c:pt idx="25402">
                  <c:v>601.731852</c:v>
                </c:pt>
                <c:pt idx="25403">
                  <c:v>601.70655999999997</c:v>
                </c:pt>
                <c:pt idx="25404">
                  <c:v>601.70621200000005</c:v>
                </c:pt>
                <c:pt idx="25405">
                  <c:v>601.72148400000003</c:v>
                </c:pt>
                <c:pt idx="25406">
                  <c:v>601.66411400000004</c:v>
                </c:pt>
                <c:pt idx="25407">
                  <c:v>601.39066100000002</c:v>
                </c:pt>
                <c:pt idx="25408">
                  <c:v>601.596406</c:v>
                </c:pt>
                <c:pt idx="25409">
                  <c:v>601.81759799999998</c:v>
                </c:pt>
                <c:pt idx="25410">
                  <c:v>601.90889800000002</c:v>
                </c:pt>
                <c:pt idx="25411">
                  <c:v>601.89133400000003</c:v>
                </c:pt>
                <c:pt idx="25412">
                  <c:v>601.75216599999999</c:v>
                </c:pt>
                <c:pt idx="25413">
                  <c:v>601.76818500000002</c:v>
                </c:pt>
                <c:pt idx="25414">
                  <c:v>601.96723699999995</c:v>
                </c:pt>
                <c:pt idx="25415">
                  <c:v>601.71604000000002</c:v>
                </c:pt>
                <c:pt idx="25416">
                  <c:v>601.74913900000001</c:v>
                </c:pt>
                <c:pt idx="25417">
                  <c:v>602.06847000000005</c:v>
                </c:pt>
                <c:pt idx="25418">
                  <c:v>602.08622000000003</c:v>
                </c:pt>
                <c:pt idx="25419">
                  <c:v>602.06860400000005</c:v>
                </c:pt>
                <c:pt idx="25420">
                  <c:v>601.80096000000003</c:v>
                </c:pt>
                <c:pt idx="25421">
                  <c:v>602.29121999999995</c:v>
                </c:pt>
                <c:pt idx="25422">
                  <c:v>602.212627</c:v>
                </c:pt>
                <c:pt idx="25423">
                  <c:v>602.24389399999995</c:v>
                </c:pt>
                <c:pt idx="25424">
                  <c:v>602.13087099999996</c:v>
                </c:pt>
                <c:pt idx="25425">
                  <c:v>602.05414800000005</c:v>
                </c:pt>
                <c:pt idx="25426">
                  <c:v>602.33326699999998</c:v>
                </c:pt>
                <c:pt idx="25427">
                  <c:v>601.92600600000003</c:v>
                </c:pt>
                <c:pt idx="25428">
                  <c:v>601.76704099999995</c:v>
                </c:pt>
                <c:pt idx="25429">
                  <c:v>602.20526600000005</c:v>
                </c:pt>
                <c:pt idx="25430">
                  <c:v>601.73015199999998</c:v>
                </c:pt>
                <c:pt idx="25431">
                  <c:v>602.26394000000005</c:v>
                </c:pt>
                <c:pt idx="25432">
                  <c:v>601.48002599999995</c:v>
                </c:pt>
                <c:pt idx="25433">
                  <c:v>601.56250399999999</c:v>
                </c:pt>
                <c:pt idx="25434">
                  <c:v>601.606898</c:v>
                </c:pt>
                <c:pt idx="25435">
                  <c:v>601.46754099999998</c:v>
                </c:pt>
                <c:pt idx="25436">
                  <c:v>601.70437900000002</c:v>
                </c:pt>
                <c:pt idx="25437">
                  <c:v>601.68981799999995</c:v>
                </c:pt>
                <c:pt idx="25438">
                  <c:v>601.487482</c:v>
                </c:pt>
                <c:pt idx="25439">
                  <c:v>601.52789199999995</c:v>
                </c:pt>
                <c:pt idx="25440">
                  <c:v>601.71800900000005</c:v>
                </c:pt>
                <c:pt idx="25441">
                  <c:v>601.82265500000005</c:v>
                </c:pt>
                <c:pt idx="25442">
                  <c:v>601.87519799999995</c:v>
                </c:pt>
                <c:pt idx="25443">
                  <c:v>601.33314800000005</c:v>
                </c:pt>
                <c:pt idx="25444">
                  <c:v>601.95248200000003</c:v>
                </c:pt>
                <c:pt idx="25445">
                  <c:v>601.89178700000002</c:v>
                </c:pt>
                <c:pt idx="25446">
                  <c:v>602.00768700000003</c:v>
                </c:pt>
                <c:pt idx="25447">
                  <c:v>601.98551399999997</c:v>
                </c:pt>
                <c:pt idx="25448">
                  <c:v>601.68797600000005</c:v>
                </c:pt>
                <c:pt idx="25449">
                  <c:v>602.04705300000001</c:v>
                </c:pt>
                <c:pt idx="25450">
                  <c:v>601.79011300000002</c:v>
                </c:pt>
                <c:pt idx="25451">
                  <c:v>601.83567900000003</c:v>
                </c:pt>
                <c:pt idx="25452">
                  <c:v>601.80949099999998</c:v>
                </c:pt>
                <c:pt idx="25453">
                  <c:v>601.84888699999999</c:v>
                </c:pt>
                <c:pt idx="25454">
                  <c:v>601.99918300000002</c:v>
                </c:pt>
                <c:pt idx="25455">
                  <c:v>601.91058199999998</c:v>
                </c:pt>
                <c:pt idx="25456">
                  <c:v>601.82178499999998</c:v>
                </c:pt>
                <c:pt idx="25457">
                  <c:v>601.93682999999999</c:v>
                </c:pt>
                <c:pt idx="25458">
                  <c:v>601.92093699999998</c:v>
                </c:pt>
                <c:pt idx="25459">
                  <c:v>602.37613899999997</c:v>
                </c:pt>
                <c:pt idx="25460">
                  <c:v>602.028863</c:v>
                </c:pt>
                <c:pt idx="25461">
                  <c:v>602.00933899999995</c:v>
                </c:pt>
                <c:pt idx="25462">
                  <c:v>602.18586500000004</c:v>
                </c:pt>
                <c:pt idx="25463">
                  <c:v>601.51416600000005</c:v>
                </c:pt>
                <c:pt idx="25464">
                  <c:v>602.05681200000004</c:v>
                </c:pt>
                <c:pt idx="25465">
                  <c:v>602.06570899999997</c:v>
                </c:pt>
                <c:pt idx="25466">
                  <c:v>602.02613699999995</c:v>
                </c:pt>
                <c:pt idx="25467">
                  <c:v>601.84675700000003</c:v>
                </c:pt>
                <c:pt idx="25468">
                  <c:v>602.17217100000005</c:v>
                </c:pt>
                <c:pt idx="25469">
                  <c:v>602.14175999999998</c:v>
                </c:pt>
                <c:pt idx="25470">
                  <c:v>601.90814699999999</c:v>
                </c:pt>
                <c:pt idx="25471">
                  <c:v>602.14467300000001</c:v>
                </c:pt>
                <c:pt idx="25472">
                  <c:v>601.97069299999998</c:v>
                </c:pt>
                <c:pt idx="25473">
                  <c:v>601.87018899999998</c:v>
                </c:pt>
                <c:pt idx="25474">
                  <c:v>601.91242799999998</c:v>
                </c:pt>
                <c:pt idx="25475">
                  <c:v>601.80454499999996</c:v>
                </c:pt>
                <c:pt idx="25476">
                  <c:v>602.42419700000005</c:v>
                </c:pt>
                <c:pt idx="25477">
                  <c:v>602.04822899999999</c:v>
                </c:pt>
                <c:pt idx="25478">
                  <c:v>601.68048199999998</c:v>
                </c:pt>
                <c:pt idx="25479">
                  <c:v>601.73532499999999</c:v>
                </c:pt>
                <c:pt idx="25480">
                  <c:v>601.76331100000004</c:v>
                </c:pt>
                <c:pt idx="25481">
                  <c:v>601.775305</c:v>
                </c:pt>
                <c:pt idx="25482">
                  <c:v>601.65258800000004</c:v>
                </c:pt>
                <c:pt idx="25483">
                  <c:v>601.64042500000005</c:v>
                </c:pt>
                <c:pt idx="25484">
                  <c:v>602.16128600000002</c:v>
                </c:pt>
                <c:pt idx="25485">
                  <c:v>601.70359099999996</c:v>
                </c:pt>
                <c:pt idx="25486">
                  <c:v>601.73188200000004</c:v>
                </c:pt>
                <c:pt idx="25487">
                  <c:v>601.63912100000005</c:v>
                </c:pt>
                <c:pt idx="25488">
                  <c:v>601.68937700000004</c:v>
                </c:pt>
                <c:pt idx="25489">
                  <c:v>601.77592700000002</c:v>
                </c:pt>
                <c:pt idx="25490">
                  <c:v>601.85794999999996</c:v>
                </c:pt>
                <c:pt idx="25491">
                  <c:v>601.81826699999999</c:v>
                </c:pt>
                <c:pt idx="25492">
                  <c:v>602.016255</c:v>
                </c:pt>
                <c:pt idx="25493">
                  <c:v>601.96343000000002</c:v>
                </c:pt>
                <c:pt idx="25494">
                  <c:v>601.80407200000002</c:v>
                </c:pt>
                <c:pt idx="25495">
                  <c:v>601.94675099999995</c:v>
                </c:pt>
                <c:pt idx="25496">
                  <c:v>602.170343</c:v>
                </c:pt>
                <c:pt idx="25497">
                  <c:v>602.192454</c:v>
                </c:pt>
                <c:pt idx="25498">
                  <c:v>602.161562</c:v>
                </c:pt>
                <c:pt idx="25499">
                  <c:v>602.37266799999998</c:v>
                </c:pt>
                <c:pt idx="25500">
                  <c:v>601.99146900000005</c:v>
                </c:pt>
                <c:pt idx="25501">
                  <c:v>601.93307700000003</c:v>
                </c:pt>
                <c:pt idx="25502">
                  <c:v>602.22782700000005</c:v>
                </c:pt>
                <c:pt idx="25503">
                  <c:v>602.23116500000003</c:v>
                </c:pt>
                <c:pt idx="25504">
                  <c:v>602.17815499999995</c:v>
                </c:pt>
                <c:pt idx="25505">
                  <c:v>601.80444499999999</c:v>
                </c:pt>
                <c:pt idx="25506">
                  <c:v>601.856223</c:v>
                </c:pt>
                <c:pt idx="25507">
                  <c:v>601.93232599999999</c:v>
                </c:pt>
                <c:pt idx="25508">
                  <c:v>601.477305</c:v>
                </c:pt>
                <c:pt idx="25509">
                  <c:v>601.788813</c:v>
                </c:pt>
                <c:pt idx="25510">
                  <c:v>601.86433799999998</c:v>
                </c:pt>
                <c:pt idx="25511">
                  <c:v>601.93857700000001</c:v>
                </c:pt>
                <c:pt idx="25512">
                  <c:v>602.10597600000006</c:v>
                </c:pt>
                <c:pt idx="25513">
                  <c:v>601.87395900000001</c:v>
                </c:pt>
                <c:pt idx="25514">
                  <c:v>601.71752200000003</c:v>
                </c:pt>
                <c:pt idx="25515">
                  <c:v>601.58592299999998</c:v>
                </c:pt>
                <c:pt idx="25516">
                  <c:v>602.00786300000004</c:v>
                </c:pt>
                <c:pt idx="25517">
                  <c:v>601.88455199999999</c:v>
                </c:pt>
                <c:pt idx="25518">
                  <c:v>602.02700100000004</c:v>
                </c:pt>
                <c:pt idx="25519">
                  <c:v>602.33449499999995</c:v>
                </c:pt>
                <c:pt idx="25520">
                  <c:v>602.07655599999998</c:v>
                </c:pt>
                <c:pt idx="25521">
                  <c:v>601.88166000000001</c:v>
                </c:pt>
                <c:pt idx="25522">
                  <c:v>601.75505399999997</c:v>
                </c:pt>
                <c:pt idx="25523">
                  <c:v>602.03766499999995</c:v>
                </c:pt>
                <c:pt idx="25524">
                  <c:v>601.84898199999998</c:v>
                </c:pt>
                <c:pt idx="25525">
                  <c:v>602.11703699999998</c:v>
                </c:pt>
                <c:pt idx="25526">
                  <c:v>601.75357299999996</c:v>
                </c:pt>
                <c:pt idx="25527">
                  <c:v>602.14474199999995</c:v>
                </c:pt>
                <c:pt idx="25528">
                  <c:v>601.97437000000002</c:v>
                </c:pt>
                <c:pt idx="25529">
                  <c:v>602.04379500000005</c:v>
                </c:pt>
                <c:pt idx="25530">
                  <c:v>601.62206600000002</c:v>
                </c:pt>
                <c:pt idx="25531">
                  <c:v>602.07579499999997</c:v>
                </c:pt>
                <c:pt idx="25532">
                  <c:v>602.26234899999997</c:v>
                </c:pt>
                <c:pt idx="25533">
                  <c:v>601.98362499999996</c:v>
                </c:pt>
                <c:pt idx="25534">
                  <c:v>602.13827300000003</c:v>
                </c:pt>
                <c:pt idx="25535">
                  <c:v>602.01441199999999</c:v>
                </c:pt>
                <c:pt idx="25536">
                  <c:v>602.22034099999996</c:v>
                </c:pt>
                <c:pt idx="25537">
                  <c:v>602.385537</c:v>
                </c:pt>
                <c:pt idx="25538">
                  <c:v>601.83571099999995</c:v>
                </c:pt>
                <c:pt idx="25539">
                  <c:v>601.846093</c:v>
                </c:pt>
                <c:pt idx="25540">
                  <c:v>601.617391</c:v>
                </c:pt>
                <c:pt idx="25541">
                  <c:v>601.98918300000003</c:v>
                </c:pt>
                <c:pt idx="25542">
                  <c:v>601.74814000000003</c:v>
                </c:pt>
                <c:pt idx="25543">
                  <c:v>601.67264499999999</c:v>
                </c:pt>
                <c:pt idx="25544">
                  <c:v>601.970055</c:v>
                </c:pt>
                <c:pt idx="25545">
                  <c:v>601.73203000000001</c:v>
                </c:pt>
                <c:pt idx="25546">
                  <c:v>601.78894500000001</c:v>
                </c:pt>
                <c:pt idx="25547">
                  <c:v>602.01774899999998</c:v>
                </c:pt>
                <c:pt idx="25548">
                  <c:v>601.80523300000004</c:v>
                </c:pt>
                <c:pt idx="25549">
                  <c:v>602.00411799999995</c:v>
                </c:pt>
                <c:pt idx="25550">
                  <c:v>601.79733699999997</c:v>
                </c:pt>
                <c:pt idx="25551">
                  <c:v>602.20683699999995</c:v>
                </c:pt>
                <c:pt idx="25552">
                  <c:v>601.95455700000002</c:v>
                </c:pt>
                <c:pt idx="25553">
                  <c:v>601.89590399999997</c:v>
                </c:pt>
                <c:pt idx="25554">
                  <c:v>601.965825</c:v>
                </c:pt>
                <c:pt idx="25555">
                  <c:v>601.69329500000003</c:v>
                </c:pt>
                <c:pt idx="25556">
                  <c:v>602.18996600000003</c:v>
                </c:pt>
                <c:pt idx="25557">
                  <c:v>601.89934700000003</c:v>
                </c:pt>
                <c:pt idx="25558">
                  <c:v>601.52426700000001</c:v>
                </c:pt>
                <c:pt idx="25559">
                  <c:v>601.95885399999997</c:v>
                </c:pt>
                <c:pt idx="25560">
                  <c:v>601.84791800000005</c:v>
                </c:pt>
                <c:pt idx="25561">
                  <c:v>602.08835799999997</c:v>
                </c:pt>
                <c:pt idx="25562">
                  <c:v>602.280125</c:v>
                </c:pt>
                <c:pt idx="25563">
                  <c:v>601.86897999999997</c:v>
                </c:pt>
                <c:pt idx="25564">
                  <c:v>601.73401899999999</c:v>
                </c:pt>
                <c:pt idx="25565">
                  <c:v>601.36271499999998</c:v>
                </c:pt>
                <c:pt idx="25566">
                  <c:v>601.53256999999996</c:v>
                </c:pt>
                <c:pt idx="25567">
                  <c:v>601.69107299999996</c:v>
                </c:pt>
                <c:pt idx="25568">
                  <c:v>601.81024400000001</c:v>
                </c:pt>
                <c:pt idx="25569">
                  <c:v>601.81078000000002</c:v>
                </c:pt>
                <c:pt idx="25570">
                  <c:v>601.97869100000003</c:v>
                </c:pt>
                <c:pt idx="25571">
                  <c:v>601.80447300000003</c:v>
                </c:pt>
                <c:pt idx="25572">
                  <c:v>601.78201000000001</c:v>
                </c:pt>
                <c:pt idx="25573">
                  <c:v>601.65878899999996</c:v>
                </c:pt>
                <c:pt idx="25574">
                  <c:v>602.09911399999999</c:v>
                </c:pt>
                <c:pt idx="25575">
                  <c:v>601.51237500000002</c:v>
                </c:pt>
                <c:pt idx="25576">
                  <c:v>601.73606500000005</c:v>
                </c:pt>
                <c:pt idx="25577">
                  <c:v>602.08858099999998</c:v>
                </c:pt>
                <c:pt idx="25578">
                  <c:v>601.432545</c:v>
                </c:pt>
                <c:pt idx="25579">
                  <c:v>601.78855399999998</c:v>
                </c:pt>
                <c:pt idx="25580">
                  <c:v>601.88973699999997</c:v>
                </c:pt>
                <c:pt idx="25581">
                  <c:v>601.99320899999998</c:v>
                </c:pt>
                <c:pt idx="25582">
                  <c:v>601.829072</c:v>
                </c:pt>
                <c:pt idx="25583">
                  <c:v>601.56772000000001</c:v>
                </c:pt>
                <c:pt idx="25584">
                  <c:v>601.94306500000005</c:v>
                </c:pt>
                <c:pt idx="25585">
                  <c:v>601.71522500000003</c:v>
                </c:pt>
                <c:pt idx="25586">
                  <c:v>601.75547200000005</c:v>
                </c:pt>
                <c:pt idx="25587">
                  <c:v>601.84517200000005</c:v>
                </c:pt>
                <c:pt idx="25588">
                  <c:v>602.13762599999995</c:v>
                </c:pt>
                <c:pt idx="25589">
                  <c:v>602.05488400000002</c:v>
                </c:pt>
                <c:pt idx="25590">
                  <c:v>601.67146300000002</c:v>
                </c:pt>
                <c:pt idx="25591">
                  <c:v>601.83805400000006</c:v>
                </c:pt>
                <c:pt idx="25592">
                  <c:v>602.01186700000005</c:v>
                </c:pt>
                <c:pt idx="25593">
                  <c:v>601.72108300000002</c:v>
                </c:pt>
                <c:pt idx="25594">
                  <c:v>602.26019399999996</c:v>
                </c:pt>
                <c:pt idx="25595">
                  <c:v>601.80411700000002</c:v>
                </c:pt>
                <c:pt idx="25596">
                  <c:v>601.69929100000002</c:v>
                </c:pt>
                <c:pt idx="25597">
                  <c:v>602.10495600000002</c:v>
                </c:pt>
                <c:pt idx="25598">
                  <c:v>601.71492699999999</c:v>
                </c:pt>
                <c:pt idx="25599">
                  <c:v>602.20380299999999</c:v>
                </c:pt>
                <c:pt idx="25600">
                  <c:v>601.85227899999995</c:v>
                </c:pt>
                <c:pt idx="25601">
                  <c:v>601.83544500000005</c:v>
                </c:pt>
                <c:pt idx="25602">
                  <c:v>601.81062799999995</c:v>
                </c:pt>
                <c:pt idx="25603">
                  <c:v>601.78826200000003</c:v>
                </c:pt>
                <c:pt idx="25604">
                  <c:v>602.07342400000005</c:v>
                </c:pt>
                <c:pt idx="25605">
                  <c:v>601.81020799999999</c:v>
                </c:pt>
                <c:pt idx="25606">
                  <c:v>602.02271800000005</c:v>
                </c:pt>
                <c:pt idx="25607">
                  <c:v>601.83230000000003</c:v>
                </c:pt>
                <c:pt idx="25608">
                  <c:v>601.90696000000003</c:v>
                </c:pt>
                <c:pt idx="25609">
                  <c:v>602.10533299999997</c:v>
                </c:pt>
                <c:pt idx="25610">
                  <c:v>602.04508299999998</c:v>
                </c:pt>
                <c:pt idx="25611">
                  <c:v>602.16157899999996</c:v>
                </c:pt>
                <c:pt idx="25612">
                  <c:v>602.24659499999996</c:v>
                </c:pt>
                <c:pt idx="25613">
                  <c:v>602.02421800000002</c:v>
                </c:pt>
                <c:pt idx="25614">
                  <c:v>602.26772900000003</c:v>
                </c:pt>
                <c:pt idx="25615">
                  <c:v>601.79932899999994</c:v>
                </c:pt>
                <c:pt idx="25616">
                  <c:v>601.81371999999999</c:v>
                </c:pt>
                <c:pt idx="25617">
                  <c:v>601.93852500000003</c:v>
                </c:pt>
                <c:pt idx="25618">
                  <c:v>601.87123999999994</c:v>
                </c:pt>
                <c:pt idx="25619">
                  <c:v>601.91944999999998</c:v>
                </c:pt>
                <c:pt idx="25620">
                  <c:v>601.69179199999996</c:v>
                </c:pt>
                <c:pt idx="25621">
                  <c:v>601.76423</c:v>
                </c:pt>
                <c:pt idx="25622">
                  <c:v>602.03998799999999</c:v>
                </c:pt>
                <c:pt idx="25623">
                  <c:v>601.90020800000002</c:v>
                </c:pt>
                <c:pt idx="25624">
                  <c:v>602.16679199999999</c:v>
                </c:pt>
                <c:pt idx="25625">
                  <c:v>601.67742399999997</c:v>
                </c:pt>
                <c:pt idx="25626">
                  <c:v>601.38990000000001</c:v>
                </c:pt>
                <c:pt idx="25627">
                  <c:v>601.84609699999999</c:v>
                </c:pt>
                <c:pt idx="25628">
                  <c:v>601.82792900000004</c:v>
                </c:pt>
                <c:pt idx="25629">
                  <c:v>601.98718899999994</c:v>
                </c:pt>
                <c:pt idx="25630">
                  <c:v>601.94290899999999</c:v>
                </c:pt>
                <c:pt idx="25631">
                  <c:v>602.21997299999998</c:v>
                </c:pt>
                <c:pt idx="25632">
                  <c:v>601.99059799999998</c:v>
                </c:pt>
                <c:pt idx="25633">
                  <c:v>601.51583600000004</c:v>
                </c:pt>
                <c:pt idx="25634">
                  <c:v>601.782107</c:v>
                </c:pt>
                <c:pt idx="25635">
                  <c:v>601.90157899999997</c:v>
                </c:pt>
                <c:pt idx="25636">
                  <c:v>601.78742</c:v>
                </c:pt>
                <c:pt idx="25637">
                  <c:v>602.18081400000005</c:v>
                </c:pt>
                <c:pt idx="25638">
                  <c:v>601.48171300000001</c:v>
                </c:pt>
                <c:pt idx="25639">
                  <c:v>602.12336800000003</c:v>
                </c:pt>
                <c:pt idx="25640">
                  <c:v>601.95760299999995</c:v>
                </c:pt>
                <c:pt idx="25641">
                  <c:v>601.98834499999998</c:v>
                </c:pt>
                <c:pt idx="25642">
                  <c:v>602.16166999999996</c:v>
                </c:pt>
                <c:pt idx="25643">
                  <c:v>601.93696499999999</c:v>
                </c:pt>
                <c:pt idx="25644">
                  <c:v>601.738518</c:v>
                </c:pt>
                <c:pt idx="25645">
                  <c:v>601.75816499999996</c:v>
                </c:pt>
                <c:pt idx="25646">
                  <c:v>602.03502300000002</c:v>
                </c:pt>
                <c:pt idx="25647">
                  <c:v>602.01568699999996</c:v>
                </c:pt>
                <c:pt idx="25648">
                  <c:v>601.53844300000003</c:v>
                </c:pt>
                <c:pt idx="25649">
                  <c:v>602.16068299999995</c:v>
                </c:pt>
                <c:pt idx="25650">
                  <c:v>601.92963499999996</c:v>
                </c:pt>
                <c:pt idx="25651">
                  <c:v>601.71146199999998</c:v>
                </c:pt>
                <c:pt idx="25652">
                  <c:v>602.07141100000001</c:v>
                </c:pt>
                <c:pt idx="25653">
                  <c:v>601.69332699999995</c:v>
                </c:pt>
                <c:pt idx="25654">
                  <c:v>602.26505699999996</c:v>
                </c:pt>
                <c:pt idx="25655">
                  <c:v>602.28459899999996</c:v>
                </c:pt>
                <c:pt idx="25656">
                  <c:v>602.29728399999999</c:v>
                </c:pt>
                <c:pt idx="25657">
                  <c:v>602.48426199999994</c:v>
                </c:pt>
                <c:pt idx="25658">
                  <c:v>602.04290000000003</c:v>
                </c:pt>
                <c:pt idx="25659">
                  <c:v>602.33792200000005</c:v>
                </c:pt>
                <c:pt idx="25660">
                  <c:v>601.94779300000005</c:v>
                </c:pt>
                <c:pt idx="25661">
                  <c:v>602.03358100000003</c:v>
                </c:pt>
                <c:pt idx="25662">
                  <c:v>602.10578999999996</c:v>
                </c:pt>
                <c:pt idx="25663">
                  <c:v>601.92150800000002</c:v>
                </c:pt>
                <c:pt idx="25664">
                  <c:v>602.24654399999997</c:v>
                </c:pt>
                <c:pt idx="25665">
                  <c:v>601.962853</c:v>
                </c:pt>
                <c:pt idx="25666">
                  <c:v>601.83855300000005</c:v>
                </c:pt>
                <c:pt idx="25667">
                  <c:v>602.00325099999998</c:v>
                </c:pt>
                <c:pt idx="25668">
                  <c:v>602.01191900000003</c:v>
                </c:pt>
                <c:pt idx="25669">
                  <c:v>602.32830999999999</c:v>
                </c:pt>
                <c:pt idx="25670">
                  <c:v>602.01597700000002</c:v>
                </c:pt>
                <c:pt idx="25671">
                  <c:v>602.00820499999998</c:v>
                </c:pt>
                <c:pt idx="25672">
                  <c:v>602.32376799999997</c:v>
                </c:pt>
                <c:pt idx="25673">
                  <c:v>602.34348699999998</c:v>
                </c:pt>
                <c:pt idx="25674">
                  <c:v>602.40143399999999</c:v>
                </c:pt>
                <c:pt idx="25675">
                  <c:v>602.17533800000001</c:v>
                </c:pt>
                <c:pt idx="25676">
                  <c:v>602.16883900000005</c:v>
                </c:pt>
                <c:pt idx="25677">
                  <c:v>602.21073699999999</c:v>
                </c:pt>
                <c:pt idx="25678">
                  <c:v>602.07595000000003</c:v>
                </c:pt>
                <c:pt idx="25679">
                  <c:v>602.26442699999996</c:v>
                </c:pt>
                <c:pt idx="25680">
                  <c:v>602.151387</c:v>
                </c:pt>
                <c:pt idx="25681">
                  <c:v>601.95465300000001</c:v>
                </c:pt>
                <c:pt idx="25682">
                  <c:v>602.38658999999996</c:v>
                </c:pt>
                <c:pt idx="25683">
                  <c:v>602.08046899999999</c:v>
                </c:pt>
                <c:pt idx="25684">
                  <c:v>601.96894699999996</c:v>
                </c:pt>
                <c:pt idx="25685">
                  <c:v>601.70603500000004</c:v>
                </c:pt>
                <c:pt idx="25686">
                  <c:v>601.65662099999997</c:v>
                </c:pt>
                <c:pt idx="25687">
                  <c:v>601.65471700000001</c:v>
                </c:pt>
                <c:pt idx="25688">
                  <c:v>601.40679699999998</c:v>
                </c:pt>
                <c:pt idx="25689">
                  <c:v>601.69807400000002</c:v>
                </c:pt>
                <c:pt idx="25690">
                  <c:v>601.69726900000001</c:v>
                </c:pt>
                <c:pt idx="25691">
                  <c:v>601.71949700000005</c:v>
                </c:pt>
                <c:pt idx="25692">
                  <c:v>602.11082999999996</c:v>
                </c:pt>
                <c:pt idx="25693">
                  <c:v>601.98079900000005</c:v>
                </c:pt>
                <c:pt idx="25694">
                  <c:v>601.90054299999997</c:v>
                </c:pt>
                <c:pt idx="25695">
                  <c:v>602.08456000000001</c:v>
                </c:pt>
                <c:pt idx="25696">
                  <c:v>602.01344400000005</c:v>
                </c:pt>
                <c:pt idx="25697">
                  <c:v>602.094155</c:v>
                </c:pt>
                <c:pt idx="25698">
                  <c:v>601.88712799999996</c:v>
                </c:pt>
                <c:pt idx="25699">
                  <c:v>601.88149199999998</c:v>
                </c:pt>
                <c:pt idx="25700">
                  <c:v>601.59433999999999</c:v>
                </c:pt>
                <c:pt idx="25701">
                  <c:v>601.37359700000002</c:v>
                </c:pt>
                <c:pt idx="25702">
                  <c:v>601.84117100000003</c:v>
                </c:pt>
                <c:pt idx="25703">
                  <c:v>601.975371</c:v>
                </c:pt>
                <c:pt idx="25704">
                  <c:v>602.16785900000002</c:v>
                </c:pt>
                <c:pt idx="25705">
                  <c:v>602.19165499999997</c:v>
                </c:pt>
                <c:pt idx="25706">
                  <c:v>601.97630400000003</c:v>
                </c:pt>
                <c:pt idx="25707">
                  <c:v>601.81156199999998</c:v>
                </c:pt>
                <c:pt idx="25708">
                  <c:v>601.59288200000003</c:v>
                </c:pt>
                <c:pt idx="25709">
                  <c:v>601.73333100000002</c:v>
                </c:pt>
                <c:pt idx="25710">
                  <c:v>602.14739299999997</c:v>
                </c:pt>
                <c:pt idx="25711">
                  <c:v>601.809122</c:v>
                </c:pt>
                <c:pt idx="25712">
                  <c:v>602.27628500000003</c:v>
                </c:pt>
                <c:pt idx="25713">
                  <c:v>601.82265400000006</c:v>
                </c:pt>
                <c:pt idx="25714">
                  <c:v>602.25464399999998</c:v>
                </c:pt>
                <c:pt idx="25715">
                  <c:v>602.01464999999996</c:v>
                </c:pt>
                <c:pt idx="25716">
                  <c:v>602.22499200000004</c:v>
                </c:pt>
                <c:pt idx="25717">
                  <c:v>602.10678399999995</c:v>
                </c:pt>
                <c:pt idx="25718">
                  <c:v>602.04835100000003</c:v>
                </c:pt>
                <c:pt idx="25719">
                  <c:v>601.82205999999996</c:v>
                </c:pt>
                <c:pt idx="25720">
                  <c:v>601.65690099999995</c:v>
                </c:pt>
                <c:pt idx="25721">
                  <c:v>601.53921200000002</c:v>
                </c:pt>
                <c:pt idx="25722">
                  <c:v>601.91771800000004</c:v>
                </c:pt>
                <c:pt idx="25723">
                  <c:v>601.63818700000002</c:v>
                </c:pt>
                <c:pt idx="25724">
                  <c:v>601.68949599999996</c:v>
                </c:pt>
                <c:pt idx="25725">
                  <c:v>601.99405200000001</c:v>
                </c:pt>
                <c:pt idx="25726">
                  <c:v>601.889724</c:v>
                </c:pt>
                <c:pt idx="25727">
                  <c:v>601.95485099999996</c:v>
                </c:pt>
                <c:pt idx="25728">
                  <c:v>601.78917200000001</c:v>
                </c:pt>
                <c:pt idx="25729">
                  <c:v>601.87381900000003</c:v>
                </c:pt>
                <c:pt idx="25730">
                  <c:v>601.92649500000005</c:v>
                </c:pt>
                <c:pt idx="25731">
                  <c:v>601.72453199999995</c:v>
                </c:pt>
                <c:pt idx="25732">
                  <c:v>601.90474600000005</c:v>
                </c:pt>
                <c:pt idx="25733">
                  <c:v>601.68183799999997</c:v>
                </c:pt>
                <c:pt idx="25734">
                  <c:v>601.86296800000002</c:v>
                </c:pt>
                <c:pt idx="25735">
                  <c:v>601.93750599999998</c:v>
                </c:pt>
                <c:pt idx="25736">
                  <c:v>601.88568899999996</c:v>
                </c:pt>
                <c:pt idx="25737">
                  <c:v>601.90378499999997</c:v>
                </c:pt>
                <c:pt idx="25738">
                  <c:v>602.10593600000004</c:v>
                </c:pt>
                <c:pt idx="25739">
                  <c:v>601.90632200000005</c:v>
                </c:pt>
                <c:pt idx="25740">
                  <c:v>601.58622100000002</c:v>
                </c:pt>
                <c:pt idx="25741">
                  <c:v>601.76335700000004</c:v>
                </c:pt>
                <c:pt idx="25742">
                  <c:v>601.78613399999995</c:v>
                </c:pt>
                <c:pt idx="25743">
                  <c:v>601.45050700000002</c:v>
                </c:pt>
                <c:pt idx="25744">
                  <c:v>601.94785200000001</c:v>
                </c:pt>
                <c:pt idx="25745">
                  <c:v>601.92149099999995</c:v>
                </c:pt>
                <c:pt idx="25746">
                  <c:v>602.11856699999998</c:v>
                </c:pt>
                <c:pt idx="25747">
                  <c:v>602.16662299999996</c:v>
                </c:pt>
                <c:pt idx="25748">
                  <c:v>601.66707599999995</c:v>
                </c:pt>
                <c:pt idx="25749">
                  <c:v>601.69934499999999</c:v>
                </c:pt>
                <c:pt idx="25750">
                  <c:v>601.73916099999997</c:v>
                </c:pt>
                <c:pt idx="25751">
                  <c:v>601.84543799999994</c:v>
                </c:pt>
                <c:pt idx="25752">
                  <c:v>602.12170900000001</c:v>
                </c:pt>
                <c:pt idx="25753">
                  <c:v>601.98247300000003</c:v>
                </c:pt>
                <c:pt idx="25754">
                  <c:v>601.655034</c:v>
                </c:pt>
                <c:pt idx="25755">
                  <c:v>601.85154399999999</c:v>
                </c:pt>
                <c:pt idx="25756">
                  <c:v>601.72303499999998</c:v>
                </c:pt>
                <c:pt idx="25757">
                  <c:v>601.94433700000002</c:v>
                </c:pt>
                <c:pt idx="25758">
                  <c:v>601.63473099999999</c:v>
                </c:pt>
                <c:pt idx="25759">
                  <c:v>602.17947300000003</c:v>
                </c:pt>
                <c:pt idx="25760">
                  <c:v>602.11161600000003</c:v>
                </c:pt>
                <c:pt idx="25761">
                  <c:v>602.051605</c:v>
                </c:pt>
                <c:pt idx="25762">
                  <c:v>601.65556100000003</c:v>
                </c:pt>
                <c:pt idx="25763">
                  <c:v>601.52926500000001</c:v>
                </c:pt>
                <c:pt idx="25764">
                  <c:v>601.67891199999997</c:v>
                </c:pt>
                <c:pt idx="25765">
                  <c:v>601.91620699999999</c:v>
                </c:pt>
                <c:pt idx="25766">
                  <c:v>602.06256900000005</c:v>
                </c:pt>
                <c:pt idx="25767">
                  <c:v>601.86298299999999</c:v>
                </c:pt>
                <c:pt idx="25768">
                  <c:v>601.81566299999997</c:v>
                </c:pt>
                <c:pt idx="25769">
                  <c:v>602.03620799999999</c:v>
                </c:pt>
                <c:pt idx="25770">
                  <c:v>602.05621699999995</c:v>
                </c:pt>
                <c:pt idx="25771">
                  <c:v>601.44002899999998</c:v>
                </c:pt>
                <c:pt idx="25772">
                  <c:v>601.78010900000004</c:v>
                </c:pt>
                <c:pt idx="25773">
                  <c:v>601.72829000000002</c:v>
                </c:pt>
                <c:pt idx="25774">
                  <c:v>601.83117400000003</c:v>
                </c:pt>
                <c:pt idx="25775">
                  <c:v>601.86796000000004</c:v>
                </c:pt>
                <c:pt idx="25776">
                  <c:v>602.00769700000001</c:v>
                </c:pt>
                <c:pt idx="25777">
                  <c:v>602.10229300000003</c:v>
                </c:pt>
                <c:pt idx="25778">
                  <c:v>601.88978799999995</c:v>
                </c:pt>
                <c:pt idx="25779">
                  <c:v>602.05543799999998</c:v>
                </c:pt>
                <c:pt idx="25780">
                  <c:v>601.72543599999995</c:v>
                </c:pt>
                <c:pt idx="25781">
                  <c:v>601.70526600000005</c:v>
                </c:pt>
                <c:pt idx="25782">
                  <c:v>601.91616299999998</c:v>
                </c:pt>
                <c:pt idx="25783">
                  <c:v>601.70777899999996</c:v>
                </c:pt>
                <c:pt idx="25784">
                  <c:v>602.05966000000001</c:v>
                </c:pt>
                <c:pt idx="25785">
                  <c:v>601.99853399999995</c:v>
                </c:pt>
                <c:pt idx="25786">
                  <c:v>601.92642499999999</c:v>
                </c:pt>
                <c:pt idx="25787">
                  <c:v>602.10426299999995</c:v>
                </c:pt>
                <c:pt idx="25788">
                  <c:v>601.87219000000005</c:v>
                </c:pt>
                <c:pt idx="25789">
                  <c:v>601.84625100000005</c:v>
                </c:pt>
                <c:pt idx="25790">
                  <c:v>601.80649100000005</c:v>
                </c:pt>
                <c:pt idx="25791">
                  <c:v>601.90922699999999</c:v>
                </c:pt>
                <c:pt idx="25792">
                  <c:v>601.97717299999999</c:v>
                </c:pt>
                <c:pt idx="25793">
                  <c:v>601.81153300000005</c:v>
                </c:pt>
                <c:pt idx="25794">
                  <c:v>601.95172000000002</c:v>
                </c:pt>
                <c:pt idx="25795">
                  <c:v>601.78072999999995</c:v>
                </c:pt>
                <c:pt idx="25796">
                  <c:v>601.82485799999995</c:v>
                </c:pt>
                <c:pt idx="25797">
                  <c:v>602.19547999999998</c:v>
                </c:pt>
                <c:pt idx="25798">
                  <c:v>601.59174199999995</c:v>
                </c:pt>
                <c:pt idx="25799">
                  <c:v>602.11659999999995</c:v>
                </c:pt>
                <c:pt idx="25800">
                  <c:v>602.15627900000004</c:v>
                </c:pt>
                <c:pt idx="25801">
                  <c:v>602.071147</c:v>
                </c:pt>
                <c:pt idx="25802">
                  <c:v>601.75134200000002</c:v>
                </c:pt>
                <c:pt idx="25803">
                  <c:v>601.70048299999996</c:v>
                </c:pt>
                <c:pt idx="25804">
                  <c:v>601.82353999999998</c:v>
                </c:pt>
                <c:pt idx="25805">
                  <c:v>601.87188400000002</c:v>
                </c:pt>
                <c:pt idx="25806">
                  <c:v>601.80948599999999</c:v>
                </c:pt>
                <c:pt idx="25807">
                  <c:v>601.87243899999999</c:v>
                </c:pt>
                <c:pt idx="25808">
                  <c:v>601.77436899999998</c:v>
                </c:pt>
                <c:pt idx="25809">
                  <c:v>601.54967799999997</c:v>
                </c:pt>
                <c:pt idx="25810">
                  <c:v>601.78749900000003</c:v>
                </c:pt>
                <c:pt idx="25811">
                  <c:v>601.89519399999995</c:v>
                </c:pt>
                <c:pt idx="25812">
                  <c:v>601.88480800000002</c:v>
                </c:pt>
                <c:pt idx="25813">
                  <c:v>602.081997</c:v>
                </c:pt>
                <c:pt idx="25814">
                  <c:v>602.07223299999998</c:v>
                </c:pt>
                <c:pt idx="25815">
                  <c:v>602.20564200000001</c:v>
                </c:pt>
                <c:pt idx="25816">
                  <c:v>601.68919200000005</c:v>
                </c:pt>
                <c:pt idx="25817">
                  <c:v>602.15769799999998</c:v>
                </c:pt>
                <c:pt idx="25818">
                  <c:v>601.90100199999995</c:v>
                </c:pt>
                <c:pt idx="25819">
                  <c:v>602.03432299999997</c:v>
                </c:pt>
                <c:pt idx="25820">
                  <c:v>601.66627600000004</c:v>
                </c:pt>
                <c:pt idx="25821">
                  <c:v>601.84988899999996</c:v>
                </c:pt>
                <c:pt idx="25822">
                  <c:v>602.01012600000001</c:v>
                </c:pt>
                <c:pt idx="25823">
                  <c:v>601.82251499999995</c:v>
                </c:pt>
                <c:pt idx="25824">
                  <c:v>601.73090300000001</c:v>
                </c:pt>
                <c:pt idx="25825">
                  <c:v>602.07062499999995</c:v>
                </c:pt>
                <c:pt idx="25826">
                  <c:v>602.04214000000002</c:v>
                </c:pt>
                <c:pt idx="25827">
                  <c:v>602.08447000000001</c:v>
                </c:pt>
                <c:pt idx="25828">
                  <c:v>601.74621300000001</c:v>
                </c:pt>
                <c:pt idx="25829">
                  <c:v>601.60113200000001</c:v>
                </c:pt>
                <c:pt idx="25830">
                  <c:v>601.622164</c:v>
                </c:pt>
                <c:pt idx="25831">
                  <c:v>601.46643500000005</c:v>
                </c:pt>
                <c:pt idx="25832">
                  <c:v>601.91198999999995</c:v>
                </c:pt>
                <c:pt idx="25833">
                  <c:v>601.85668199999998</c:v>
                </c:pt>
                <c:pt idx="25834">
                  <c:v>601.92089499999997</c:v>
                </c:pt>
                <c:pt idx="25835">
                  <c:v>601.78166199999998</c:v>
                </c:pt>
                <c:pt idx="25836">
                  <c:v>601.70597399999997</c:v>
                </c:pt>
                <c:pt idx="25837">
                  <c:v>602.02079900000001</c:v>
                </c:pt>
                <c:pt idx="25838">
                  <c:v>601.667958</c:v>
                </c:pt>
                <c:pt idx="25839">
                  <c:v>601.91898400000002</c:v>
                </c:pt>
                <c:pt idx="25840">
                  <c:v>601.82819199999994</c:v>
                </c:pt>
                <c:pt idx="25841">
                  <c:v>602.06630199999995</c:v>
                </c:pt>
                <c:pt idx="25842">
                  <c:v>602.06952699999999</c:v>
                </c:pt>
                <c:pt idx="25843">
                  <c:v>601.98180400000001</c:v>
                </c:pt>
                <c:pt idx="25844">
                  <c:v>601.73330299999998</c:v>
                </c:pt>
                <c:pt idx="25845">
                  <c:v>601.91069000000005</c:v>
                </c:pt>
                <c:pt idx="25846">
                  <c:v>601.97779500000001</c:v>
                </c:pt>
                <c:pt idx="25847">
                  <c:v>602.14156000000003</c:v>
                </c:pt>
                <c:pt idx="25848">
                  <c:v>601.86804700000005</c:v>
                </c:pt>
                <c:pt idx="25849">
                  <c:v>602.10498399999994</c:v>
                </c:pt>
                <c:pt idx="25850">
                  <c:v>602.00325099999998</c:v>
                </c:pt>
                <c:pt idx="25851">
                  <c:v>601.842311</c:v>
                </c:pt>
                <c:pt idx="25852">
                  <c:v>601.93634599999996</c:v>
                </c:pt>
                <c:pt idx="25853">
                  <c:v>601.77565300000003</c:v>
                </c:pt>
                <c:pt idx="25854">
                  <c:v>601.765714</c:v>
                </c:pt>
                <c:pt idx="25855">
                  <c:v>602.07178699999997</c:v>
                </c:pt>
                <c:pt idx="25856">
                  <c:v>601.79202299999997</c:v>
                </c:pt>
                <c:pt idx="25857">
                  <c:v>602.18801299999996</c:v>
                </c:pt>
                <c:pt idx="25858">
                  <c:v>601.84583299999997</c:v>
                </c:pt>
                <c:pt idx="25859">
                  <c:v>601.93073900000002</c:v>
                </c:pt>
                <c:pt idx="25860">
                  <c:v>602.03667299999995</c:v>
                </c:pt>
                <c:pt idx="25861">
                  <c:v>601.74782700000003</c:v>
                </c:pt>
                <c:pt idx="25862">
                  <c:v>602.41428399999995</c:v>
                </c:pt>
                <c:pt idx="25863">
                  <c:v>602.07891500000005</c:v>
                </c:pt>
                <c:pt idx="25864">
                  <c:v>602.07102299999997</c:v>
                </c:pt>
                <c:pt idx="25865">
                  <c:v>602.17973199999994</c:v>
                </c:pt>
                <c:pt idx="25866">
                  <c:v>601.92830700000002</c:v>
                </c:pt>
                <c:pt idx="25867">
                  <c:v>602.12146099999995</c:v>
                </c:pt>
                <c:pt idx="25868">
                  <c:v>601.69581900000003</c:v>
                </c:pt>
                <c:pt idx="25869">
                  <c:v>601.724649</c:v>
                </c:pt>
                <c:pt idx="25870">
                  <c:v>601.80699200000004</c:v>
                </c:pt>
                <c:pt idx="25871">
                  <c:v>601.65488000000005</c:v>
                </c:pt>
                <c:pt idx="25872">
                  <c:v>601.864508</c:v>
                </c:pt>
                <c:pt idx="25873">
                  <c:v>601.63354000000004</c:v>
                </c:pt>
                <c:pt idx="25874">
                  <c:v>601.52000099999998</c:v>
                </c:pt>
                <c:pt idx="25875">
                  <c:v>601.98793499999999</c:v>
                </c:pt>
                <c:pt idx="25876">
                  <c:v>601.87661400000002</c:v>
                </c:pt>
                <c:pt idx="25877">
                  <c:v>602.13991999999996</c:v>
                </c:pt>
                <c:pt idx="25878">
                  <c:v>601.96662700000002</c:v>
                </c:pt>
                <c:pt idx="25879">
                  <c:v>601.95554600000003</c:v>
                </c:pt>
                <c:pt idx="25880">
                  <c:v>601.92019000000005</c:v>
                </c:pt>
                <c:pt idx="25881">
                  <c:v>601.753199</c:v>
                </c:pt>
                <c:pt idx="25882">
                  <c:v>602.18800599999997</c:v>
                </c:pt>
                <c:pt idx="25883">
                  <c:v>601.84141699999998</c:v>
                </c:pt>
                <c:pt idx="25884">
                  <c:v>601.93645900000001</c:v>
                </c:pt>
                <c:pt idx="25885">
                  <c:v>601.93340000000001</c:v>
                </c:pt>
                <c:pt idx="25886">
                  <c:v>601.80020999999999</c:v>
                </c:pt>
                <c:pt idx="25887">
                  <c:v>601.97248300000001</c:v>
                </c:pt>
                <c:pt idx="25888">
                  <c:v>602.03673800000001</c:v>
                </c:pt>
                <c:pt idx="25889">
                  <c:v>601.807818</c:v>
                </c:pt>
                <c:pt idx="25890">
                  <c:v>601.774584</c:v>
                </c:pt>
                <c:pt idx="25891">
                  <c:v>601.87606300000004</c:v>
                </c:pt>
                <c:pt idx="25892">
                  <c:v>601.88482299999998</c:v>
                </c:pt>
                <c:pt idx="25893">
                  <c:v>601.74228000000005</c:v>
                </c:pt>
                <c:pt idx="25894">
                  <c:v>601.88797599999998</c:v>
                </c:pt>
                <c:pt idx="25895">
                  <c:v>601.90218300000004</c:v>
                </c:pt>
                <c:pt idx="25896">
                  <c:v>602.04687300000001</c:v>
                </c:pt>
                <c:pt idx="25897">
                  <c:v>602.26042700000005</c:v>
                </c:pt>
                <c:pt idx="25898">
                  <c:v>601.75413500000002</c:v>
                </c:pt>
                <c:pt idx="25899">
                  <c:v>601.94963700000005</c:v>
                </c:pt>
                <c:pt idx="25900">
                  <c:v>602.16056000000003</c:v>
                </c:pt>
                <c:pt idx="25901">
                  <c:v>602.178269</c:v>
                </c:pt>
                <c:pt idx="25902">
                  <c:v>602.12754600000005</c:v>
                </c:pt>
                <c:pt idx="25903">
                  <c:v>601.80497500000001</c:v>
                </c:pt>
                <c:pt idx="25904">
                  <c:v>601.93789500000003</c:v>
                </c:pt>
                <c:pt idx="25905">
                  <c:v>602.27416500000004</c:v>
                </c:pt>
                <c:pt idx="25906">
                  <c:v>601.77167299999996</c:v>
                </c:pt>
                <c:pt idx="25907">
                  <c:v>602.09083199999998</c:v>
                </c:pt>
                <c:pt idx="25908">
                  <c:v>601.787736</c:v>
                </c:pt>
                <c:pt idx="25909">
                  <c:v>602.11538599999994</c:v>
                </c:pt>
                <c:pt idx="25910">
                  <c:v>602.15177700000004</c:v>
                </c:pt>
                <c:pt idx="25911">
                  <c:v>601.83347700000002</c:v>
                </c:pt>
                <c:pt idx="25912">
                  <c:v>602.19717900000001</c:v>
                </c:pt>
                <c:pt idx="25913">
                  <c:v>601.76381700000002</c:v>
                </c:pt>
                <c:pt idx="25914">
                  <c:v>601.95827899999995</c:v>
                </c:pt>
                <c:pt idx="25915">
                  <c:v>602.035709</c:v>
                </c:pt>
                <c:pt idx="25916">
                  <c:v>602.01887099999999</c:v>
                </c:pt>
                <c:pt idx="25917">
                  <c:v>602.11455799999999</c:v>
                </c:pt>
                <c:pt idx="25918">
                  <c:v>601.59318499999995</c:v>
                </c:pt>
                <c:pt idx="25919">
                  <c:v>602.11100599999997</c:v>
                </c:pt>
                <c:pt idx="25920">
                  <c:v>602.03573900000004</c:v>
                </c:pt>
                <c:pt idx="25921">
                  <c:v>601.57670099999996</c:v>
                </c:pt>
                <c:pt idx="25922">
                  <c:v>601.91721099999995</c:v>
                </c:pt>
                <c:pt idx="25923">
                  <c:v>602.076999</c:v>
                </c:pt>
                <c:pt idx="25924">
                  <c:v>602.07076099999995</c:v>
                </c:pt>
                <c:pt idx="25925">
                  <c:v>602.14986799999997</c:v>
                </c:pt>
                <c:pt idx="25926">
                  <c:v>601.91032199999995</c:v>
                </c:pt>
                <c:pt idx="25927">
                  <c:v>602.06866300000002</c:v>
                </c:pt>
                <c:pt idx="25928">
                  <c:v>602.12669900000003</c:v>
                </c:pt>
                <c:pt idx="25929">
                  <c:v>601.83040700000004</c:v>
                </c:pt>
                <c:pt idx="25930">
                  <c:v>601.91141300000004</c:v>
                </c:pt>
                <c:pt idx="25931">
                  <c:v>601.75323400000002</c:v>
                </c:pt>
                <c:pt idx="25932">
                  <c:v>602.08072400000003</c:v>
                </c:pt>
                <c:pt idx="25933">
                  <c:v>602.03667399999995</c:v>
                </c:pt>
                <c:pt idx="25934">
                  <c:v>601.70764499999996</c:v>
                </c:pt>
                <c:pt idx="25935">
                  <c:v>601.89823699999999</c:v>
                </c:pt>
                <c:pt idx="25936">
                  <c:v>602.00771499999996</c:v>
                </c:pt>
                <c:pt idx="25937">
                  <c:v>601.83612000000005</c:v>
                </c:pt>
                <c:pt idx="25938">
                  <c:v>601.711142</c:v>
                </c:pt>
                <c:pt idx="25939">
                  <c:v>601.830375</c:v>
                </c:pt>
                <c:pt idx="25940">
                  <c:v>602.01048500000002</c:v>
                </c:pt>
                <c:pt idx="25941">
                  <c:v>601.706008</c:v>
                </c:pt>
                <c:pt idx="25942">
                  <c:v>602.21532200000001</c:v>
                </c:pt>
                <c:pt idx="25943">
                  <c:v>602.09859900000004</c:v>
                </c:pt>
                <c:pt idx="25944">
                  <c:v>601.94768099999999</c:v>
                </c:pt>
                <c:pt idx="25945">
                  <c:v>601.89636700000005</c:v>
                </c:pt>
                <c:pt idx="25946">
                  <c:v>601.60843199999999</c:v>
                </c:pt>
                <c:pt idx="25947">
                  <c:v>601.76679000000001</c:v>
                </c:pt>
                <c:pt idx="25948">
                  <c:v>601.48054500000001</c:v>
                </c:pt>
                <c:pt idx="25949">
                  <c:v>601.59884699999998</c:v>
                </c:pt>
                <c:pt idx="25950">
                  <c:v>601.68719499999997</c:v>
                </c:pt>
                <c:pt idx="25951">
                  <c:v>601.26199299999996</c:v>
                </c:pt>
                <c:pt idx="25952">
                  <c:v>601.73584700000004</c:v>
                </c:pt>
                <c:pt idx="25953">
                  <c:v>601.746848</c:v>
                </c:pt>
                <c:pt idx="25954">
                  <c:v>601.69344000000001</c:v>
                </c:pt>
                <c:pt idx="25955">
                  <c:v>601.84456399999999</c:v>
                </c:pt>
                <c:pt idx="25956">
                  <c:v>601.97769200000005</c:v>
                </c:pt>
                <c:pt idx="25957">
                  <c:v>602.21937300000002</c:v>
                </c:pt>
                <c:pt idx="25958">
                  <c:v>601.83104500000002</c:v>
                </c:pt>
                <c:pt idx="25959">
                  <c:v>601.93847700000003</c:v>
                </c:pt>
                <c:pt idx="25960">
                  <c:v>602.27902500000005</c:v>
                </c:pt>
                <c:pt idx="25961">
                  <c:v>601.95126200000004</c:v>
                </c:pt>
                <c:pt idx="25962">
                  <c:v>601.64739399999996</c:v>
                </c:pt>
                <c:pt idx="25963">
                  <c:v>601.67093399999999</c:v>
                </c:pt>
                <c:pt idx="25964">
                  <c:v>601.80729599999995</c:v>
                </c:pt>
                <c:pt idx="25965">
                  <c:v>601.86807899999997</c:v>
                </c:pt>
                <c:pt idx="25966">
                  <c:v>601.75972300000001</c:v>
                </c:pt>
                <c:pt idx="25967">
                  <c:v>601.95840099999998</c:v>
                </c:pt>
                <c:pt idx="25968">
                  <c:v>601.882205</c:v>
                </c:pt>
                <c:pt idx="25969">
                  <c:v>601.68653099999995</c:v>
                </c:pt>
                <c:pt idx="25970">
                  <c:v>602.03221199999996</c:v>
                </c:pt>
                <c:pt idx="25971">
                  <c:v>601.72654199999999</c:v>
                </c:pt>
                <c:pt idx="25972">
                  <c:v>601.813265</c:v>
                </c:pt>
                <c:pt idx="25973">
                  <c:v>601.79043300000001</c:v>
                </c:pt>
                <c:pt idx="25974">
                  <c:v>601.67692</c:v>
                </c:pt>
                <c:pt idx="25975">
                  <c:v>601.79728299999999</c:v>
                </c:pt>
                <c:pt idx="25976">
                  <c:v>601.60900800000002</c:v>
                </c:pt>
                <c:pt idx="25977">
                  <c:v>601.63363900000002</c:v>
                </c:pt>
                <c:pt idx="25978">
                  <c:v>601.78121399999998</c:v>
                </c:pt>
                <c:pt idx="25979">
                  <c:v>602.07009500000004</c:v>
                </c:pt>
                <c:pt idx="25980">
                  <c:v>602.19867199999999</c:v>
                </c:pt>
                <c:pt idx="25981">
                  <c:v>601.98713399999997</c:v>
                </c:pt>
                <c:pt idx="25982">
                  <c:v>601.67826500000001</c:v>
                </c:pt>
                <c:pt idx="25983">
                  <c:v>601.80209100000002</c:v>
                </c:pt>
                <c:pt idx="25984">
                  <c:v>601.82139900000004</c:v>
                </c:pt>
                <c:pt idx="25985">
                  <c:v>601.77267800000004</c:v>
                </c:pt>
                <c:pt idx="25986">
                  <c:v>601.70378800000003</c:v>
                </c:pt>
                <c:pt idx="25987">
                  <c:v>602.07968600000004</c:v>
                </c:pt>
                <c:pt idx="25988">
                  <c:v>601.93539499999997</c:v>
                </c:pt>
                <c:pt idx="25989">
                  <c:v>601.83308099999999</c:v>
                </c:pt>
                <c:pt idx="25990">
                  <c:v>602.30315499999995</c:v>
                </c:pt>
                <c:pt idx="25991">
                  <c:v>602.04542700000002</c:v>
                </c:pt>
                <c:pt idx="25992">
                  <c:v>601.91570100000001</c:v>
                </c:pt>
                <c:pt idx="25993">
                  <c:v>601.86452699999995</c:v>
                </c:pt>
                <c:pt idx="25994">
                  <c:v>601.83417599999996</c:v>
                </c:pt>
                <c:pt idx="25995">
                  <c:v>601.81499599999995</c:v>
                </c:pt>
                <c:pt idx="25996">
                  <c:v>601.88849200000004</c:v>
                </c:pt>
                <c:pt idx="25997">
                  <c:v>602.16813500000001</c:v>
                </c:pt>
                <c:pt idx="25998">
                  <c:v>602.08706800000004</c:v>
                </c:pt>
                <c:pt idx="25999">
                  <c:v>602.09381299999995</c:v>
                </c:pt>
                <c:pt idx="26000">
                  <c:v>602.37481600000001</c:v>
                </c:pt>
                <c:pt idx="26001">
                  <c:v>601.96614699999998</c:v>
                </c:pt>
                <c:pt idx="26002">
                  <c:v>602.02156500000001</c:v>
                </c:pt>
                <c:pt idx="26003">
                  <c:v>601.76353900000004</c:v>
                </c:pt>
                <c:pt idx="26004">
                  <c:v>602.18171800000005</c:v>
                </c:pt>
                <c:pt idx="26005">
                  <c:v>601.88794199999995</c:v>
                </c:pt>
                <c:pt idx="26006">
                  <c:v>601.97832900000003</c:v>
                </c:pt>
                <c:pt idx="26007">
                  <c:v>601.99103500000001</c:v>
                </c:pt>
                <c:pt idx="26008">
                  <c:v>601.79482099999996</c:v>
                </c:pt>
                <c:pt idx="26009">
                  <c:v>601.93446400000005</c:v>
                </c:pt>
                <c:pt idx="26010">
                  <c:v>601.66216199999997</c:v>
                </c:pt>
                <c:pt idx="26011">
                  <c:v>601.37408600000003</c:v>
                </c:pt>
                <c:pt idx="26012">
                  <c:v>601.47153300000002</c:v>
                </c:pt>
                <c:pt idx="26013">
                  <c:v>601.13583700000004</c:v>
                </c:pt>
                <c:pt idx="26014">
                  <c:v>600.94930899999997</c:v>
                </c:pt>
                <c:pt idx="26015">
                  <c:v>600.57164799999998</c:v>
                </c:pt>
                <c:pt idx="26016">
                  <c:v>600.32852800000001</c:v>
                </c:pt>
                <c:pt idx="26017">
                  <c:v>600.13947099999996</c:v>
                </c:pt>
                <c:pt idx="26018">
                  <c:v>599.72603300000003</c:v>
                </c:pt>
                <c:pt idx="26019">
                  <c:v>599.41884800000003</c:v>
                </c:pt>
                <c:pt idx="26020">
                  <c:v>599.53326600000003</c:v>
                </c:pt>
                <c:pt idx="26021">
                  <c:v>598.95603900000003</c:v>
                </c:pt>
                <c:pt idx="26022">
                  <c:v>598.63723400000003</c:v>
                </c:pt>
                <c:pt idx="26023">
                  <c:v>598.574118</c:v>
                </c:pt>
                <c:pt idx="26024">
                  <c:v>598.33991400000002</c:v>
                </c:pt>
                <c:pt idx="26025">
                  <c:v>597.98775499999999</c:v>
                </c:pt>
                <c:pt idx="26026">
                  <c:v>597.79532300000005</c:v>
                </c:pt>
                <c:pt idx="26027">
                  <c:v>597.30240900000001</c:v>
                </c:pt>
                <c:pt idx="26028">
                  <c:v>597.31733299999996</c:v>
                </c:pt>
                <c:pt idx="26029">
                  <c:v>596.83917499999995</c:v>
                </c:pt>
                <c:pt idx="26030">
                  <c:v>596.70936500000005</c:v>
                </c:pt>
                <c:pt idx="26031">
                  <c:v>596.05557799999997</c:v>
                </c:pt>
                <c:pt idx="26032">
                  <c:v>596.20003099999997</c:v>
                </c:pt>
                <c:pt idx="26033">
                  <c:v>595.97464600000001</c:v>
                </c:pt>
                <c:pt idx="26034">
                  <c:v>595.43589699999995</c:v>
                </c:pt>
                <c:pt idx="26035">
                  <c:v>595.59843999999998</c:v>
                </c:pt>
                <c:pt idx="26036">
                  <c:v>595.04936499999997</c:v>
                </c:pt>
                <c:pt idx="26037">
                  <c:v>594.92406200000005</c:v>
                </c:pt>
                <c:pt idx="26038">
                  <c:v>594.70954099999994</c:v>
                </c:pt>
                <c:pt idx="26039">
                  <c:v>594.361898</c:v>
                </c:pt>
                <c:pt idx="26040">
                  <c:v>594.29258100000004</c:v>
                </c:pt>
                <c:pt idx="26041">
                  <c:v>593.99626899999998</c:v>
                </c:pt>
                <c:pt idx="26042">
                  <c:v>593.86729700000001</c:v>
                </c:pt>
                <c:pt idx="26043">
                  <c:v>593.13762999999994</c:v>
                </c:pt>
                <c:pt idx="26044">
                  <c:v>592.65955299999996</c:v>
                </c:pt>
                <c:pt idx="26045">
                  <c:v>592.23691599999995</c:v>
                </c:pt>
                <c:pt idx="26046">
                  <c:v>591.38633200000004</c:v>
                </c:pt>
                <c:pt idx="26047">
                  <c:v>591.45827799999995</c:v>
                </c:pt>
                <c:pt idx="26048">
                  <c:v>591.31626600000004</c:v>
                </c:pt>
                <c:pt idx="26049">
                  <c:v>591.11499800000001</c:v>
                </c:pt>
                <c:pt idx="26050">
                  <c:v>591.03550199999995</c:v>
                </c:pt>
                <c:pt idx="26051">
                  <c:v>590.74887799999999</c:v>
                </c:pt>
                <c:pt idx="26052">
                  <c:v>590.51730099999997</c:v>
                </c:pt>
                <c:pt idx="26053">
                  <c:v>590.32516699999996</c:v>
                </c:pt>
                <c:pt idx="26054">
                  <c:v>589.85983599999997</c:v>
                </c:pt>
                <c:pt idx="26055">
                  <c:v>589.491444</c:v>
                </c:pt>
                <c:pt idx="26056">
                  <c:v>589.01430700000003</c:v>
                </c:pt>
                <c:pt idx="26057">
                  <c:v>589.23549700000001</c:v>
                </c:pt>
                <c:pt idx="26058">
                  <c:v>588.77008899999998</c:v>
                </c:pt>
                <c:pt idx="26059">
                  <c:v>588.21646499999997</c:v>
                </c:pt>
                <c:pt idx="26060">
                  <c:v>588.29681400000004</c:v>
                </c:pt>
                <c:pt idx="26061">
                  <c:v>587.32197399999995</c:v>
                </c:pt>
                <c:pt idx="26062">
                  <c:v>587.43513900000005</c:v>
                </c:pt>
                <c:pt idx="26063">
                  <c:v>587.28178100000002</c:v>
                </c:pt>
                <c:pt idx="26064">
                  <c:v>586.75611300000003</c:v>
                </c:pt>
                <c:pt idx="26065">
                  <c:v>586.82859199999996</c:v>
                </c:pt>
                <c:pt idx="26066">
                  <c:v>586.30695200000002</c:v>
                </c:pt>
                <c:pt idx="26067">
                  <c:v>586.01559199999997</c:v>
                </c:pt>
                <c:pt idx="26068">
                  <c:v>585.70018500000003</c:v>
                </c:pt>
                <c:pt idx="26069">
                  <c:v>585.24332800000002</c:v>
                </c:pt>
                <c:pt idx="26070">
                  <c:v>585.15769699999998</c:v>
                </c:pt>
                <c:pt idx="26071">
                  <c:v>584.59517000000005</c:v>
                </c:pt>
                <c:pt idx="26072">
                  <c:v>584.38689999999997</c:v>
                </c:pt>
                <c:pt idx="26073">
                  <c:v>584.50971000000004</c:v>
                </c:pt>
                <c:pt idx="26074">
                  <c:v>583.76606100000004</c:v>
                </c:pt>
                <c:pt idx="26075">
                  <c:v>583.66583900000001</c:v>
                </c:pt>
                <c:pt idx="26076">
                  <c:v>583.29066499999999</c:v>
                </c:pt>
                <c:pt idx="26077">
                  <c:v>582.98004800000001</c:v>
                </c:pt>
                <c:pt idx="26078">
                  <c:v>582.66416700000002</c:v>
                </c:pt>
                <c:pt idx="26079">
                  <c:v>582.24194699999998</c:v>
                </c:pt>
                <c:pt idx="26080">
                  <c:v>581.91118400000005</c:v>
                </c:pt>
                <c:pt idx="26081">
                  <c:v>581.80643799999996</c:v>
                </c:pt>
                <c:pt idx="26082">
                  <c:v>581.45209899999998</c:v>
                </c:pt>
                <c:pt idx="26083">
                  <c:v>581.19759199999999</c:v>
                </c:pt>
                <c:pt idx="26084">
                  <c:v>580.662328</c:v>
                </c:pt>
                <c:pt idx="26085">
                  <c:v>580.60385900000006</c:v>
                </c:pt>
                <c:pt idx="26086">
                  <c:v>580.10036200000002</c:v>
                </c:pt>
                <c:pt idx="26087">
                  <c:v>580.12545599999999</c:v>
                </c:pt>
                <c:pt idx="26088">
                  <c:v>579.66553199999998</c:v>
                </c:pt>
                <c:pt idx="26089">
                  <c:v>579.40083300000003</c:v>
                </c:pt>
                <c:pt idx="26090">
                  <c:v>579.01123600000005</c:v>
                </c:pt>
                <c:pt idx="26091">
                  <c:v>578.78101800000002</c:v>
                </c:pt>
                <c:pt idx="26092">
                  <c:v>577.99057200000004</c:v>
                </c:pt>
                <c:pt idx="26093">
                  <c:v>578.01878899999997</c:v>
                </c:pt>
                <c:pt idx="26094">
                  <c:v>577.66280900000004</c:v>
                </c:pt>
                <c:pt idx="26095">
                  <c:v>577.79957200000001</c:v>
                </c:pt>
                <c:pt idx="26096">
                  <c:v>577.447361</c:v>
                </c:pt>
                <c:pt idx="26097">
                  <c:v>576.85439199999996</c:v>
                </c:pt>
                <c:pt idx="26098">
                  <c:v>576.91521999999998</c:v>
                </c:pt>
                <c:pt idx="26099">
                  <c:v>576.41920800000003</c:v>
                </c:pt>
                <c:pt idx="26100">
                  <c:v>576.09685500000001</c:v>
                </c:pt>
                <c:pt idx="26101">
                  <c:v>575.55672100000004</c:v>
                </c:pt>
                <c:pt idx="26102">
                  <c:v>575.29130799999996</c:v>
                </c:pt>
                <c:pt idx="26103">
                  <c:v>575.05411900000001</c:v>
                </c:pt>
                <c:pt idx="26104">
                  <c:v>574.81165299999998</c:v>
                </c:pt>
                <c:pt idx="26105">
                  <c:v>574.51025700000002</c:v>
                </c:pt>
                <c:pt idx="26106">
                  <c:v>574.28729599999997</c:v>
                </c:pt>
                <c:pt idx="26107">
                  <c:v>573.94574899999998</c:v>
                </c:pt>
                <c:pt idx="26108">
                  <c:v>573.69442700000002</c:v>
                </c:pt>
                <c:pt idx="26109">
                  <c:v>573.12871800000005</c:v>
                </c:pt>
                <c:pt idx="26110">
                  <c:v>572.99856399999999</c:v>
                </c:pt>
                <c:pt idx="26111">
                  <c:v>572.67263700000001</c:v>
                </c:pt>
                <c:pt idx="26112">
                  <c:v>572.43071699999996</c:v>
                </c:pt>
                <c:pt idx="26113">
                  <c:v>572.26212599999997</c:v>
                </c:pt>
                <c:pt idx="26114">
                  <c:v>571.51631599999996</c:v>
                </c:pt>
                <c:pt idx="26115">
                  <c:v>571.86483799999996</c:v>
                </c:pt>
                <c:pt idx="26116">
                  <c:v>571.087895</c:v>
                </c:pt>
                <c:pt idx="26117">
                  <c:v>570.99413700000002</c:v>
                </c:pt>
                <c:pt idx="26118">
                  <c:v>570.86506099999997</c:v>
                </c:pt>
                <c:pt idx="26119">
                  <c:v>570.18268499999999</c:v>
                </c:pt>
                <c:pt idx="26120">
                  <c:v>569.97406100000001</c:v>
                </c:pt>
                <c:pt idx="26121">
                  <c:v>569.74276799999996</c:v>
                </c:pt>
                <c:pt idx="26122">
                  <c:v>569.53666999999996</c:v>
                </c:pt>
                <c:pt idx="26123">
                  <c:v>569.60405400000002</c:v>
                </c:pt>
                <c:pt idx="26124">
                  <c:v>568.971226</c:v>
                </c:pt>
                <c:pt idx="26125">
                  <c:v>568.51789399999996</c:v>
                </c:pt>
                <c:pt idx="26126">
                  <c:v>568.26645199999996</c:v>
                </c:pt>
                <c:pt idx="26127">
                  <c:v>567.71827800000005</c:v>
                </c:pt>
                <c:pt idx="26128">
                  <c:v>567.95439999999996</c:v>
                </c:pt>
                <c:pt idx="26129">
                  <c:v>567.309889</c:v>
                </c:pt>
                <c:pt idx="26130">
                  <c:v>566.83047199999999</c:v>
                </c:pt>
                <c:pt idx="26131">
                  <c:v>566.266704</c:v>
                </c:pt>
                <c:pt idx="26132">
                  <c:v>566.13763700000004</c:v>
                </c:pt>
                <c:pt idx="26133">
                  <c:v>565.99266499999999</c:v>
                </c:pt>
                <c:pt idx="26134">
                  <c:v>565.62429999999995</c:v>
                </c:pt>
                <c:pt idx="26135">
                  <c:v>565.58099200000004</c:v>
                </c:pt>
                <c:pt idx="26136">
                  <c:v>565.04154100000005</c:v>
                </c:pt>
                <c:pt idx="26137">
                  <c:v>564.78351399999997</c:v>
                </c:pt>
                <c:pt idx="26138">
                  <c:v>564.65940000000001</c:v>
                </c:pt>
                <c:pt idx="26139">
                  <c:v>564.198984</c:v>
                </c:pt>
                <c:pt idx="26140">
                  <c:v>564.08428700000002</c:v>
                </c:pt>
                <c:pt idx="26141">
                  <c:v>563.667734</c:v>
                </c:pt>
                <c:pt idx="26142">
                  <c:v>563.17856500000005</c:v>
                </c:pt>
                <c:pt idx="26143">
                  <c:v>562.76677700000005</c:v>
                </c:pt>
                <c:pt idx="26144">
                  <c:v>562.51859200000001</c:v>
                </c:pt>
                <c:pt idx="26145">
                  <c:v>562.49301600000001</c:v>
                </c:pt>
                <c:pt idx="26146">
                  <c:v>561.78227100000004</c:v>
                </c:pt>
                <c:pt idx="26147">
                  <c:v>562.00889199999995</c:v>
                </c:pt>
                <c:pt idx="26148">
                  <c:v>561.86491000000001</c:v>
                </c:pt>
                <c:pt idx="26149">
                  <c:v>561.16478800000004</c:v>
                </c:pt>
                <c:pt idx="26150">
                  <c:v>560.90248199999996</c:v>
                </c:pt>
                <c:pt idx="26151">
                  <c:v>560.49837400000001</c:v>
                </c:pt>
                <c:pt idx="26152">
                  <c:v>560.00945400000001</c:v>
                </c:pt>
                <c:pt idx="26153">
                  <c:v>559.94400399999995</c:v>
                </c:pt>
                <c:pt idx="26154">
                  <c:v>559.74611300000004</c:v>
                </c:pt>
                <c:pt idx="26155">
                  <c:v>559.63394800000003</c:v>
                </c:pt>
                <c:pt idx="26156">
                  <c:v>559.26946799999996</c:v>
                </c:pt>
                <c:pt idx="26157">
                  <c:v>558.85490700000003</c:v>
                </c:pt>
                <c:pt idx="26158">
                  <c:v>559.07343000000003</c:v>
                </c:pt>
                <c:pt idx="26159">
                  <c:v>558.36863900000003</c:v>
                </c:pt>
                <c:pt idx="26160">
                  <c:v>558.16969900000004</c:v>
                </c:pt>
                <c:pt idx="26161">
                  <c:v>557.84716900000001</c:v>
                </c:pt>
                <c:pt idx="26162">
                  <c:v>557.17954699999996</c:v>
                </c:pt>
                <c:pt idx="26163">
                  <c:v>557.19248200000004</c:v>
                </c:pt>
                <c:pt idx="26164">
                  <c:v>556.54955299999995</c:v>
                </c:pt>
                <c:pt idx="26165">
                  <c:v>556.87484099999995</c:v>
                </c:pt>
                <c:pt idx="26166">
                  <c:v>556.23202900000001</c:v>
                </c:pt>
                <c:pt idx="26167">
                  <c:v>555.90432999999996</c:v>
                </c:pt>
                <c:pt idx="26168">
                  <c:v>555.44704999999999</c:v>
                </c:pt>
                <c:pt idx="26169">
                  <c:v>555.10837600000002</c:v>
                </c:pt>
                <c:pt idx="26170">
                  <c:v>554.98602600000004</c:v>
                </c:pt>
                <c:pt idx="26171">
                  <c:v>554.37969699999996</c:v>
                </c:pt>
                <c:pt idx="26172">
                  <c:v>554.21648400000004</c:v>
                </c:pt>
                <c:pt idx="26173">
                  <c:v>554.02015200000005</c:v>
                </c:pt>
                <c:pt idx="26174">
                  <c:v>553.71754499999997</c:v>
                </c:pt>
                <c:pt idx="26175">
                  <c:v>553.66330200000004</c:v>
                </c:pt>
                <c:pt idx="26176">
                  <c:v>553.28030799999999</c:v>
                </c:pt>
                <c:pt idx="26177">
                  <c:v>552.65333099999998</c:v>
                </c:pt>
                <c:pt idx="26178">
                  <c:v>552.62564599999996</c:v>
                </c:pt>
                <c:pt idx="26179">
                  <c:v>552.28234599999996</c:v>
                </c:pt>
                <c:pt idx="26180">
                  <c:v>552.16262900000004</c:v>
                </c:pt>
                <c:pt idx="26181">
                  <c:v>551.61922300000003</c:v>
                </c:pt>
                <c:pt idx="26182">
                  <c:v>551.21347900000001</c:v>
                </c:pt>
                <c:pt idx="26183">
                  <c:v>551.05197599999997</c:v>
                </c:pt>
                <c:pt idx="26184">
                  <c:v>550.50884599999995</c:v>
                </c:pt>
                <c:pt idx="26185">
                  <c:v>550.57541900000001</c:v>
                </c:pt>
                <c:pt idx="26186">
                  <c:v>549.55254000000002</c:v>
                </c:pt>
                <c:pt idx="26187">
                  <c:v>549.22841300000005</c:v>
                </c:pt>
                <c:pt idx="26188">
                  <c:v>549.27217099999996</c:v>
                </c:pt>
                <c:pt idx="26189">
                  <c:v>548.68388700000003</c:v>
                </c:pt>
                <c:pt idx="26190">
                  <c:v>548.80206099999998</c:v>
                </c:pt>
                <c:pt idx="26191">
                  <c:v>548.18995099999995</c:v>
                </c:pt>
                <c:pt idx="26192">
                  <c:v>548.23181099999999</c:v>
                </c:pt>
                <c:pt idx="26193">
                  <c:v>547.70483999999999</c:v>
                </c:pt>
                <c:pt idx="26194">
                  <c:v>547.04919800000005</c:v>
                </c:pt>
                <c:pt idx="26195">
                  <c:v>547.49196300000006</c:v>
                </c:pt>
                <c:pt idx="26196">
                  <c:v>547.17879100000005</c:v>
                </c:pt>
                <c:pt idx="26197">
                  <c:v>547.33108700000003</c:v>
                </c:pt>
                <c:pt idx="26198">
                  <c:v>546.51251999999999</c:v>
                </c:pt>
                <c:pt idx="26199">
                  <c:v>546.12623900000006</c:v>
                </c:pt>
                <c:pt idx="26200">
                  <c:v>546.25476300000003</c:v>
                </c:pt>
                <c:pt idx="26201">
                  <c:v>545.63982199999998</c:v>
                </c:pt>
                <c:pt idx="26202">
                  <c:v>545.80766500000004</c:v>
                </c:pt>
                <c:pt idx="26203">
                  <c:v>545.57061499999998</c:v>
                </c:pt>
                <c:pt idx="26204">
                  <c:v>544.96988999999996</c:v>
                </c:pt>
                <c:pt idx="26205">
                  <c:v>544.58038299999998</c:v>
                </c:pt>
                <c:pt idx="26206">
                  <c:v>544.50719600000002</c:v>
                </c:pt>
                <c:pt idx="26207">
                  <c:v>544.16753000000006</c:v>
                </c:pt>
                <c:pt idx="26208">
                  <c:v>543.76407099999994</c:v>
                </c:pt>
                <c:pt idx="26209">
                  <c:v>543.47201800000005</c:v>
                </c:pt>
                <c:pt idx="26210">
                  <c:v>543.30081600000005</c:v>
                </c:pt>
                <c:pt idx="26211">
                  <c:v>542.52514199999996</c:v>
                </c:pt>
                <c:pt idx="26212">
                  <c:v>542.65488900000003</c:v>
                </c:pt>
                <c:pt idx="26213">
                  <c:v>542.48291900000004</c:v>
                </c:pt>
                <c:pt idx="26214">
                  <c:v>541.83326299999999</c:v>
                </c:pt>
                <c:pt idx="26215">
                  <c:v>541.32626300000004</c:v>
                </c:pt>
                <c:pt idx="26216">
                  <c:v>541.33639300000004</c:v>
                </c:pt>
                <c:pt idx="26217">
                  <c:v>540.79924000000005</c:v>
                </c:pt>
                <c:pt idx="26218">
                  <c:v>540.67003299999999</c:v>
                </c:pt>
                <c:pt idx="26219">
                  <c:v>539.859557</c:v>
                </c:pt>
                <c:pt idx="26220">
                  <c:v>539.87275899999997</c:v>
                </c:pt>
                <c:pt idx="26221">
                  <c:v>539.43364499999996</c:v>
                </c:pt>
                <c:pt idx="26222">
                  <c:v>539.218028</c:v>
                </c:pt>
                <c:pt idx="26223">
                  <c:v>538.96766400000001</c:v>
                </c:pt>
                <c:pt idx="26224">
                  <c:v>538.44548199999997</c:v>
                </c:pt>
                <c:pt idx="26225">
                  <c:v>538.66391899999996</c:v>
                </c:pt>
                <c:pt idx="26226">
                  <c:v>538.09658000000002</c:v>
                </c:pt>
                <c:pt idx="26227">
                  <c:v>537.55560200000002</c:v>
                </c:pt>
                <c:pt idx="26228">
                  <c:v>537.40450399999997</c:v>
                </c:pt>
                <c:pt idx="26229">
                  <c:v>537.27788499999997</c:v>
                </c:pt>
                <c:pt idx="26230">
                  <c:v>537.21717100000001</c:v>
                </c:pt>
                <c:pt idx="26231">
                  <c:v>536.70271200000002</c:v>
                </c:pt>
                <c:pt idx="26232">
                  <c:v>536.42551200000003</c:v>
                </c:pt>
                <c:pt idx="26233">
                  <c:v>535.59064699999999</c:v>
                </c:pt>
                <c:pt idx="26234">
                  <c:v>535.12787300000002</c:v>
                </c:pt>
                <c:pt idx="26235">
                  <c:v>534.86920399999997</c:v>
                </c:pt>
                <c:pt idx="26236">
                  <c:v>534.70619299999998</c:v>
                </c:pt>
                <c:pt idx="26237">
                  <c:v>534.35217299999999</c:v>
                </c:pt>
                <c:pt idx="26238">
                  <c:v>534.105502</c:v>
                </c:pt>
                <c:pt idx="26239">
                  <c:v>533.68453999999997</c:v>
                </c:pt>
                <c:pt idx="26240">
                  <c:v>533.71452999999997</c:v>
                </c:pt>
                <c:pt idx="26241">
                  <c:v>533.17752299999995</c:v>
                </c:pt>
                <c:pt idx="26242">
                  <c:v>533.17098499999997</c:v>
                </c:pt>
                <c:pt idx="26243">
                  <c:v>532.93590700000004</c:v>
                </c:pt>
                <c:pt idx="26244">
                  <c:v>532.35067700000002</c:v>
                </c:pt>
                <c:pt idx="26245">
                  <c:v>532.26548200000002</c:v>
                </c:pt>
                <c:pt idx="26246">
                  <c:v>532.125857</c:v>
                </c:pt>
                <c:pt idx="26247">
                  <c:v>531.68324700000005</c:v>
                </c:pt>
                <c:pt idx="26248">
                  <c:v>531.45012999999994</c:v>
                </c:pt>
                <c:pt idx="26249">
                  <c:v>531.01461800000004</c:v>
                </c:pt>
                <c:pt idx="26250">
                  <c:v>530.95678899999996</c:v>
                </c:pt>
                <c:pt idx="26251">
                  <c:v>530.59887400000002</c:v>
                </c:pt>
                <c:pt idx="26252">
                  <c:v>529.92633999999998</c:v>
                </c:pt>
                <c:pt idx="26253">
                  <c:v>530.03659400000004</c:v>
                </c:pt>
                <c:pt idx="26254">
                  <c:v>529.40512200000001</c:v>
                </c:pt>
                <c:pt idx="26255">
                  <c:v>529.06492800000001</c:v>
                </c:pt>
                <c:pt idx="26256">
                  <c:v>528.87105199999996</c:v>
                </c:pt>
                <c:pt idx="26257">
                  <c:v>528.83412099999998</c:v>
                </c:pt>
                <c:pt idx="26258">
                  <c:v>528.48333000000002</c:v>
                </c:pt>
                <c:pt idx="26259">
                  <c:v>528.06501800000001</c:v>
                </c:pt>
                <c:pt idx="26260">
                  <c:v>528.05693299999996</c:v>
                </c:pt>
                <c:pt idx="26261">
                  <c:v>527.59020999999996</c:v>
                </c:pt>
                <c:pt idx="26262">
                  <c:v>526.94668899999999</c:v>
                </c:pt>
                <c:pt idx="26263">
                  <c:v>527.32862699999998</c:v>
                </c:pt>
                <c:pt idx="26264">
                  <c:v>526.94986600000004</c:v>
                </c:pt>
                <c:pt idx="26265">
                  <c:v>526.25332900000001</c:v>
                </c:pt>
                <c:pt idx="26266">
                  <c:v>525.74559099999999</c:v>
                </c:pt>
                <c:pt idx="26267">
                  <c:v>525.40536599999996</c:v>
                </c:pt>
                <c:pt idx="26268">
                  <c:v>525.530081</c:v>
                </c:pt>
                <c:pt idx="26269">
                  <c:v>524.89225099999999</c:v>
                </c:pt>
                <c:pt idx="26270">
                  <c:v>524.66127300000005</c:v>
                </c:pt>
                <c:pt idx="26271">
                  <c:v>524.50305800000001</c:v>
                </c:pt>
                <c:pt idx="26272">
                  <c:v>524.03225999999995</c:v>
                </c:pt>
                <c:pt idx="26273">
                  <c:v>523.74568399999998</c:v>
                </c:pt>
                <c:pt idx="26274">
                  <c:v>523.48471099999995</c:v>
                </c:pt>
                <c:pt idx="26275">
                  <c:v>523.396072</c:v>
                </c:pt>
                <c:pt idx="26276">
                  <c:v>523.09901100000002</c:v>
                </c:pt>
                <c:pt idx="26277">
                  <c:v>522.81381599999997</c:v>
                </c:pt>
                <c:pt idx="26278">
                  <c:v>522.65360599999997</c:v>
                </c:pt>
                <c:pt idx="26279">
                  <c:v>521.88062100000002</c:v>
                </c:pt>
                <c:pt idx="26280">
                  <c:v>521.93033500000001</c:v>
                </c:pt>
                <c:pt idx="26281">
                  <c:v>521.270352</c:v>
                </c:pt>
                <c:pt idx="26282">
                  <c:v>520.82829100000004</c:v>
                </c:pt>
                <c:pt idx="26283">
                  <c:v>520.76847899999996</c:v>
                </c:pt>
                <c:pt idx="26284">
                  <c:v>520.23785399999997</c:v>
                </c:pt>
                <c:pt idx="26285">
                  <c:v>520.03643799999998</c:v>
                </c:pt>
                <c:pt idx="26286">
                  <c:v>519.77675199999999</c:v>
                </c:pt>
                <c:pt idx="26287">
                  <c:v>519.49749199999997</c:v>
                </c:pt>
                <c:pt idx="26288">
                  <c:v>519.40841899999998</c:v>
                </c:pt>
                <c:pt idx="26289">
                  <c:v>518.70142999999996</c:v>
                </c:pt>
                <c:pt idx="26290">
                  <c:v>518.45425</c:v>
                </c:pt>
                <c:pt idx="26291">
                  <c:v>518.13258699999994</c:v>
                </c:pt>
                <c:pt idx="26292">
                  <c:v>517.97781099999997</c:v>
                </c:pt>
                <c:pt idx="26293">
                  <c:v>517.98974099999998</c:v>
                </c:pt>
                <c:pt idx="26294">
                  <c:v>517.29978000000006</c:v>
                </c:pt>
                <c:pt idx="26295">
                  <c:v>517.14735499999995</c:v>
                </c:pt>
                <c:pt idx="26296">
                  <c:v>516.89892099999997</c:v>
                </c:pt>
                <c:pt idx="26297">
                  <c:v>516.74958600000002</c:v>
                </c:pt>
                <c:pt idx="26298">
                  <c:v>516.27848500000005</c:v>
                </c:pt>
                <c:pt idx="26299">
                  <c:v>516.05953899999997</c:v>
                </c:pt>
                <c:pt idx="26300">
                  <c:v>515.95613100000003</c:v>
                </c:pt>
                <c:pt idx="26301">
                  <c:v>515.75782500000003</c:v>
                </c:pt>
                <c:pt idx="26302">
                  <c:v>514.91297899999995</c:v>
                </c:pt>
                <c:pt idx="26303">
                  <c:v>514.67440599999998</c:v>
                </c:pt>
                <c:pt idx="26304">
                  <c:v>514.58645300000001</c:v>
                </c:pt>
                <c:pt idx="26305">
                  <c:v>514.34998299999995</c:v>
                </c:pt>
                <c:pt idx="26306">
                  <c:v>513.70648000000006</c:v>
                </c:pt>
                <c:pt idx="26307">
                  <c:v>513.48068699999999</c:v>
                </c:pt>
                <c:pt idx="26308">
                  <c:v>513.26539600000001</c:v>
                </c:pt>
                <c:pt idx="26309">
                  <c:v>513.06072300000005</c:v>
                </c:pt>
                <c:pt idx="26310">
                  <c:v>512.86026900000002</c:v>
                </c:pt>
                <c:pt idx="26311">
                  <c:v>512.83875799999998</c:v>
                </c:pt>
                <c:pt idx="26312">
                  <c:v>512.10161300000004</c:v>
                </c:pt>
                <c:pt idx="26313">
                  <c:v>512.083168</c:v>
                </c:pt>
                <c:pt idx="26314">
                  <c:v>511.53990800000003</c:v>
                </c:pt>
                <c:pt idx="26315">
                  <c:v>511.03328599999998</c:v>
                </c:pt>
                <c:pt idx="26316">
                  <c:v>510.43051200000002</c:v>
                </c:pt>
                <c:pt idx="26317">
                  <c:v>510.17539900000003</c:v>
                </c:pt>
                <c:pt idx="26318">
                  <c:v>510.26433900000001</c:v>
                </c:pt>
                <c:pt idx="26319">
                  <c:v>509.82764900000001</c:v>
                </c:pt>
                <c:pt idx="26320">
                  <c:v>509.55042600000002</c:v>
                </c:pt>
                <c:pt idx="26321">
                  <c:v>509.43266</c:v>
                </c:pt>
                <c:pt idx="26322">
                  <c:v>508.753716</c:v>
                </c:pt>
                <c:pt idx="26323">
                  <c:v>508.78330399999999</c:v>
                </c:pt>
                <c:pt idx="26324">
                  <c:v>508.57953700000002</c:v>
                </c:pt>
                <c:pt idx="26325">
                  <c:v>508.23693600000001</c:v>
                </c:pt>
                <c:pt idx="26326">
                  <c:v>507.78091499999999</c:v>
                </c:pt>
                <c:pt idx="26327">
                  <c:v>507.64915100000002</c:v>
                </c:pt>
                <c:pt idx="26328">
                  <c:v>507.22448200000002</c:v>
                </c:pt>
                <c:pt idx="26329">
                  <c:v>507.08247299999999</c:v>
                </c:pt>
                <c:pt idx="26330">
                  <c:v>506.77195799999998</c:v>
                </c:pt>
                <c:pt idx="26331">
                  <c:v>506.46423399999998</c:v>
                </c:pt>
                <c:pt idx="26332">
                  <c:v>506.11985499999997</c:v>
                </c:pt>
                <c:pt idx="26333">
                  <c:v>505.80281000000002</c:v>
                </c:pt>
                <c:pt idx="26334">
                  <c:v>505.69464900000003</c:v>
                </c:pt>
                <c:pt idx="26335">
                  <c:v>505.563199</c:v>
                </c:pt>
                <c:pt idx="26336">
                  <c:v>504.92259999999999</c:v>
                </c:pt>
                <c:pt idx="26337">
                  <c:v>504.46058599999998</c:v>
                </c:pt>
                <c:pt idx="26338">
                  <c:v>504.56900100000001</c:v>
                </c:pt>
                <c:pt idx="26339">
                  <c:v>503.79999500000002</c:v>
                </c:pt>
                <c:pt idx="26340">
                  <c:v>503.68609099999998</c:v>
                </c:pt>
                <c:pt idx="26341">
                  <c:v>503.33204499999999</c:v>
                </c:pt>
                <c:pt idx="26342">
                  <c:v>503.16137800000001</c:v>
                </c:pt>
                <c:pt idx="26343">
                  <c:v>502.86186700000002</c:v>
                </c:pt>
                <c:pt idx="26344">
                  <c:v>502.19716199999999</c:v>
                </c:pt>
                <c:pt idx="26345">
                  <c:v>502.21227699999997</c:v>
                </c:pt>
                <c:pt idx="26346">
                  <c:v>501.85399899999999</c:v>
                </c:pt>
                <c:pt idx="26347">
                  <c:v>501.66823299999999</c:v>
                </c:pt>
                <c:pt idx="26348">
                  <c:v>501.77168999999998</c:v>
                </c:pt>
                <c:pt idx="26349">
                  <c:v>501.55718100000001</c:v>
                </c:pt>
                <c:pt idx="26350">
                  <c:v>500.98086799999999</c:v>
                </c:pt>
                <c:pt idx="26351">
                  <c:v>500.35103500000002</c:v>
                </c:pt>
                <c:pt idx="26352">
                  <c:v>499.73003399999999</c:v>
                </c:pt>
                <c:pt idx="26353">
                  <c:v>499.73471899999998</c:v>
                </c:pt>
                <c:pt idx="26354">
                  <c:v>499.419466</c:v>
                </c:pt>
                <c:pt idx="26355">
                  <c:v>498.85691100000003</c:v>
                </c:pt>
                <c:pt idx="26356">
                  <c:v>498.66560299999998</c:v>
                </c:pt>
                <c:pt idx="26357">
                  <c:v>498.25089500000001</c:v>
                </c:pt>
                <c:pt idx="26358">
                  <c:v>498.24679400000002</c:v>
                </c:pt>
                <c:pt idx="26359">
                  <c:v>497.72192799999999</c:v>
                </c:pt>
                <c:pt idx="26360">
                  <c:v>497.66639500000002</c:v>
                </c:pt>
                <c:pt idx="26361">
                  <c:v>497.35564299999999</c:v>
                </c:pt>
                <c:pt idx="26362">
                  <c:v>496.85391600000003</c:v>
                </c:pt>
                <c:pt idx="26363">
                  <c:v>497.13633800000002</c:v>
                </c:pt>
                <c:pt idx="26364">
                  <c:v>496.61919499999999</c:v>
                </c:pt>
                <c:pt idx="26365">
                  <c:v>496.21233999999998</c:v>
                </c:pt>
                <c:pt idx="26366">
                  <c:v>495.99542600000001</c:v>
                </c:pt>
                <c:pt idx="26367">
                  <c:v>495.38253099999997</c:v>
                </c:pt>
                <c:pt idx="26368">
                  <c:v>495.093299</c:v>
                </c:pt>
                <c:pt idx="26369">
                  <c:v>494.95543800000002</c:v>
                </c:pt>
                <c:pt idx="26370">
                  <c:v>494.93611399999998</c:v>
                </c:pt>
                <c:pt idx="26371">
                  <c:v>494.68869000000001</c:v>
                </c:pt>
                <c:pt idx="26372">
                  <c:v>494.62437</c:v>
                </c:pt>
                <c:pt idx="26373">
                  <c:v>494.26117599999998</c:v>
                </c:pt>
                <c:pt idx="26374">
                  <c:v>493.86018999999999</c:v>
                </c:pt>
                <c:pt idx="26375">
                  <c:v>493.63269600000001</c:v>
                </c:pt>
                <c:pt idx="26376">
                  <c:v>493.41703899999999</c:v>
                </c:pt>
                <c:pt idx="26377">
                  <c:v>493.02594199999999</c:v>
                </c:pt>
                <c:pt idx="26378">
                  <c:v>492.83829500000002</c:v>
                </c:pt>
                <c:pt idx="26379">
                  <c:v>492.09366199999999</c:v>
                </c:pt>
                <c:pt idx="26380">
                  <c:v>491.76558899999998</c:v>
                </c:pt>
                <c:pt idx="26381">
                  <c:v>491.66378900000001</c:v>
                </c:pt>
                <c:pt idx="26382">
                  <c:v>491.08319499999999</c:v>
                </c:pt>
                <c:pt idx="26383">
                  <c:v>490.613854</c:v>
                </c:pt>
                <c:pt idx="26384">
                  <c:v>490.36140799999998</c:v>
                </c:pt>
                <c:pt idx="26385">
                  <c:v>490.098907</c:v>
                </c:pt>
                <c:pt idx="26386">
                  <c:v>489.70864</c:v>
                </c:pt>
                <c:pt idx="26387">
                  <c:v>489.55865599999998</c:v>
                </c:pt>
                <c:pt idx="26388">
                  <c:v>489.022807</c:v>
                </c:pt>
                <c:pt idx="26389">
                  <c:v>488.31485099999998</c:v>
                </c:pt>
                <c:pt idx="26390">
                  <c:v>488.177933</c:v>
                </c:pt>
                <c:pt idx="26391">
                  <c:v>488.13538499999999</c:v>
                </c:pt>
                <c:pt idx="26392">
                  <c:v>487.846046</c:v>
                </c:pt>
                <c:pt idx="26393">
                  <c:v>487.62086299999999</c:v>
                </c:pt>
                <c:pt idx="26394">
                  <c:v>487.26820800000002</c:v>
                </c:pt>
                <c:pt idx="26395">
                  <c:v>486.90286900000001</c:v>
                </c:pt>
                <c:pt idx="26396">
                  <c:v>486.53583400000002</c:v>
                </c:pt>
                <c:pt idx="26397">
                  <c:v>486.27012400000001</c:v>
                </c:pt>
                <c:pt idx="26398">
                  <c:v>486.08190999999999</c:v>
                </c:pt>
                <c:pt idx="26399">
                  <c:v>485.783591</c:v>
                </c:pt>
                <c:pt idx="26400">
                  <c:v>485.67984100000001</c:v>
                </c:pt>
                <c:pt idx="26401">
                  <c:v>485.45545399999997</c:v>
                </c:pt>
                <c:pt idx="26402">
                  <c:v>484.714</c:v>
                </c:pt>
                <c:pt idx="26403">
                  <c:v>484.38496700000002</c:v>
                </c:pt>
                <c:pt idx="26404">
                  <c:v>484.15977400000003</c:v>
                </c:pt>
                <c:pt idx="26405">
                  <c:v>483.98768200000001</c:v>
                </c:pt>
                <c:pt idx="26406">
                  <c:v>483.641524</c:v>
                </c:pt>
                <c:pt idx="26407">
                  <c:v>483.299329</c:v>
                </c:pt>
                <c:pt idx="26408">
                  <c:v>483.25947300000001</c:v>
                </c:pt>
                <c:pt idx="26409">
                  <c:v>482.80639600000001</c:v>
                </c:pt>
                <c:pt idx="26410">
                  <c:v>482.38831199999998</c:v>
                </c:pt>
                <c:pt idx="26411">
                  <c:v>482.147536</c:v>
                </c:pt>
                <c:pt idx="26412">
                  <c:v>481.60306500000002</c:v>
                </c:pt>
                <c:pt idx="26413">
                  <c:v>481.509772</c:v>
                </c:pt>
                <c:pt idx="26414">
                  <c:v>481.21456000000001</c:v>
                </c:pt>
                <c:pt idx="26415">
                  <c:v>481.06796600000001</c:v>
                </c:pt>
                <c:pt idx="26416">
                  <c:v>480.85954299999997</c:v>
                </c:pt>
                <c:pt idx="26417">
                  <c:v>480.06671699999998</c:v>
                </c:pt>
                <c:pt idx="26418">
                  <c:v>480.03120799999999</c:v>
                </c:pt>
                <c:pt idx="26419">
                  <c:v>479.74765400000001</c:v>
                </c:pt>
                <c:pt idx="26420">
                  <c:v>479.50759299999999</c:v>
                </c:pt>
                <c:pt idx="26421">
                  <c:v>479.51505800000001</c:v>
                </c:pt>
                <c:pt idx="26422">
                  <c:v>479.05361499999998</c:v>
                </c:pt>
                <c:pt idx="26423">
                  <c:v>478.75356900000003</c:v>
                </c:pt>
                <c:pt idx="26424">
                  <c:v>478.28746999999998</c:v>
                </c:pt>
                <c:pt idx="26425">
                  <c:v>478.061398</c:v>
                </c:pt>
                <c:pt idx="26426">
                  <c:v>477.95572099999998</c:v>
                </c:pt>
                <c:pt idx="26427">
                  <c:v>477.450987</c:v>
                </c:pt>
                <c:pt idx="26428">
                  <c:v>476.95601399999998</c:v>
                </c:pt>
                <c:pt idx="26429">
                  <c:v>476.51539100000002</c:v>
                </c:pt>
                <c:pt idx="26430">
                  <c:v>476.283413</c:v>
                </c:pt>
                <c:pt idx="26431">
                  <c:v>476.021321</c:v>
                </c:pt>
                <c:pt idx="26432">
                  <c:v>475.80533300000002</c:v>
                </c:pt>
                <c:pt idx="26433">
                  <c:v>475.692139</c:v>
                </c:pt>
                <c:pt idx="26434">
                  <c:v>475.15787799999998</c:v>
                </c:pt>
                <c:pt idx="26435">
                  <c:v>475.08449899999999</c:v>
                </c:pt>
                <c:pt idx="26436">
                  <c:v>474.88169199999999</c:v>
                </c:pt>
                <c:pt idx="26437">
                  <c:v>474.55714399999999</c:v>
                </c:pt>
                <c:pt idx="26438">
                  <c:v>474.23866800000002</c:v>
                </c:pt>
                <c:pt idx="26439">
                  <c:v>473.79175400000003</c:v>
                </c:pt>
                <c:pt idx="26440">
                  <c:v>473.45492200000001</c:v>
                </c:pt>
                <c:pt idx="26441">
                  <c:v>472.95339300000001</c:v>
                </c:pt>
                <c:pt idx="26442">
                  <c:v>472.597509</c:v>
                </c:pt>
                <c:pt idx="26443">
                  <c:v>472.71503799999999</c:v>
                </c:pt>
                <c:pt idx="26444">
                  <c:v>472.01166999999998</c:v>
                </c:pt>
                <c:pt idx="26445">
                  <c:v>471.73088999999999</c:v>
                </c:pt>
                <c:pt idx="26446">
                  <c:v>471.79769900000002</c:v>
                </c:pt>
                <c:pt idx="26447">
                  <c:v>471.32369599999998</c:v>
                </c:pt>
                <c:pt idx="26448">
                  <c:v>471.28792099999998</c:v>
                </c:pt>
                <c:pt idx="26449">
                  <c:v>470.97917200000001</c:v>
                </c:pt>
                <c:pt idx="26450">
                  <c:v>470.28696000000002</c:v>
                </c:pt>
                <c:pt idx="26451">
                  <c:v>470.12576300000001</c:v>
                </c:pt>
                <c:pt idx="26452">
                  <c:v>469.43331000000001</c:v>
                </c:pt>
                <c:pt idx="26453">
                  <c:v>469.63155999999998</c:v>
                </c:pt>
                <c:pt idx="26454">
                  <c:v>469.299871</c:v>
                </c:pt>
                <c:pt idx="26455">
                  <c:v>469.061331</c:v>
                </c:pt>
                <c:pt idx="26456">
                  <c:v>468.65201300000001</c:v>
                </c:pt>
                <c:pt idx="26457">
                  <c:v>468.44489199999998</c:v>
                </c:pt>
                <c:pt idx="26458">
                  <c:v>468.31123300000002</c:v>
                </c:pt>
                <c:pt idx="26459">
                  <c:v>468.199004</c:v>
                </c:pt>
                <c:pt idx="26460">
                  <c:v>467.84047600000002</c:v>
                </c:pt>
                <c:pt idx="26461">
                  <c:v>467.475076</c:v>
                </c:pt>
                <c:pt idx="26462">
                  <c:v>466.99271599999997</c:v>
                </c:pt>
                <c:pt idx="26463">
                  <c:v>466.95304399999998</c:v>
                </c:pt>
                <c:pt idx="26464">
                  <c:v>466.70156300000002</c:v>
                </c:pt>
                <c:pt idx="26465">
                  <c:v>466.321439</c:v>
                </c:pt>
                <c:pt idx="26466">
                  <c:v>466.03909800000002</c:v>
                </c:pt>
                <c:pt idx="26467">
                  <c:v>465.81419499999998</c:v>
                </c:pt>
                <c:pt idx="26468">
                  <c:v>465.37041699999997</c:v>
                </c:pt>
                <c:pt idx="26469">
                  <c:v>464.62359400000003</c:v>
                </c:pt>
                <c:pt idx="26470">
                  <c:v>464.74606599999998</c:v>
                </c:pt>
                <c:pt idx="26471">
                  <c:v>464.413186</c:v>
                </c:pt>
                <c:pt idx="26472">
                  <c:v>463.73871100000002</c:v>
                </c:pt>
                <c:pt idx="26473">
                  <c:v>463.76852500000001</c:v>
                </c:pt>
                <c:pt idx="26474">
                  <c:v>463.30689699999999</c:v>
                </c:pt>
                <c:pt idx="26475">
                  <c:v>463.37883599999998</c:v>
                </c:pt>
                <c:pt idx="26476">
                  <c:v>463.148528</c:v>
                </c:pt>
                <c:pt idx="26477">
                  <c:v>462.49353600000001</c:v>
                </c:pt>
                <c:pt idx="26478">
                  <c:v>462.36027000000001</c:v>
                </c:pt>
                <c:pt idx="26479">
                  <c:v>461.80559099999999</c:v>
                </c:pt>
                <c:pt idx="26480">
                  <c:v>461.68459100000001</c:v>
                </c:pt>
                <c:pt idx="26481">
                  <c:v>461.46881200000001</c:v>
                </c:pt>
                <c:pt idx="26482">
                  <c:v>460.77288199999998</c:v>
                </c:pt>
                <c:pt idx="26483">
                  <c:v>460.66169300000001</c:v>
                </c:pt>
                <c:pt idx="26484">
                  <c:v>460.275531</c:v>
                </c:pt>
                <c:pt idx="26485">
                  <c:v>460.02447100000001</c:v>
                </c:pt>
                <c:pt idx="26486">
                  <c:v>459.85854899999998</c:v>
                </c:pt>
                <c:pt idx="26487">
                  <c:v>459.16519399999999</c:v>
                </c:pt>
                <c:pt idx="26488">
                  <c:v>458.95599399999998</c:v>
                </c:pt>
                <c:pt idx="26489">
                  <c:v>458.852465</c:v>
                </c:pt>
                <c:pt idx="26490">
                  <c:v>458.32160399999998</c:v>
                </c:pt>
                <c:pt idx="26491">
                  <c:v>458.50796100000002</c:v>
                </c:pt>
                <c:pt idx="26492">
                  <c:v>457.98464100000001</c:v>
                </c:pt>
                <c:pt idx="26493">
                  <c:v>457.77404200000001</c:v>
                </c:pt>
                <c:pt idx="26494">
                  <c:v>457.05387500000001</c:v>
                </c:pt>
                <c:pt idx="26495">
                  <c:v>456.71572600000002</c:v>
                </c:pt>
                <c:pt idx="26496">
                  <c:v>456.83152899999999</c:v>
                </c:pt>
                <c:pt idx="26497">
                  <c:v>456.45461699999998</c:v>
                </c:pt>
                <c:pt idx="26498">
                  <c:v>456.47940199999999</c:v>
                </c:pt>
                <c:pt idx="26499">
                  <c:v>455.92534599999999</c:v>
                </c:pt>
                <c:pt idx="26500">
                  <c:v>455.67582199999998</c:v>
                </c:pt>
                <c:pt idx="26501">
                  <c:v>455.50354299999998</c:v>
                </c:pt>
                <c:pt idx="26502">
                  <c:v>454.81539400000003</c:v>
                </c:pt>
                <c:pt idx="26503">
                  <c:v>454.76683700000001</c:v>
                </c:pt>
                <c:pt idx="26504">
                  <c:v>454.44688400000001</c:v>
                </c:pt>
                <c:pt idx="26505">
                  <c:v>453.74661700000001</c:v>
                </c:pt>
                <c:pt idx="26506">
                  <c:v>453.77695299999999</c:v>
                </c:pt>
                <c:pt idx="26507">
                  <c:v>453.12617499999999</c:v>
                </c:pt>
                <c:pt idx="26508">
                  <c:v>452.98747700000001</c:v>
                </c:pt>
                <c:pt idx="26509">
                  <c:v>452.95727299999999</c:v>
                </c:pt>
                <c:pt idx="26510">
                  <c:v>452.59296899999998</c:v>
                </c:pt>
                <c:pt idx="26511">
                  <c:v>452.189683</c:v>
                </c:pt>
                <c:pt idx="26512">
                  <c:v>451.65498000000002</c:v>
                </c:pt>
                <c:pt idx="26513">
                  <c:v>451.45401700000002</c:v>
                </c:pt>
                <c:pt idx="26514">
                  <c:v>451.11590100000001</c:v>
                </c:pt>
                <c:pt idx="26515">
                  <c:v>450.89243499999998</c:v>
                </c:pt>
                <c:pt idx="26516">
                  <c:v>450.492299</c:v>
                </c:pt>
                <c:pt idx="26517">
                  <c:v>450.17271</c:v>
                </c:pt>
                <c:pt idx="26518">
                  <c:v>450.13332600000001</c:v>
                </c:pt>
                <c:pt idx="26519">
                  <c:v>449.51789000000002</c:v>
                </c:pt>
                <c:pt idx="26520">
                  <c:v>449.06083699999999</c:v>
                </c:pt>
                <c:pt idx="26521">
                  <c:v>449.52919900000001</c:v>
                </c:pt>
                <c:pt idx="26522">
                  <c:v>448.65418799999998</c:v>
                </c:pt>
                <c:pt idx="26523">
                  <c:v>448.43226499999997</c:v>
                </c:pt>
                <c:pt idx="26524">
                  <c:v>447.93847299999999</c:v>
                </c:pt>
                <c:pt idx="26525">
                  <c:v>447.724671</c:v>
                </c:pt>
                <c:pt idx="26526">
                  <c:v>447.50256300000001</c:v>
                </c:pt>
                <c:pt idx="26527">
                  <c:v>446.95716399999998</c:v>
                </c:pt>
                <c:pt idx="26528">
                  <c:v>446.98238900000001</c:v>
                </c:pt>
                <c:pt idx="26529">
                  <c:v>446.45307400000002</c:v>
                </c:pt>
                <c:pt idx="26530">
                  <c:v>446.11535500000002</c:v>
                </c:pt>
                <c:pt idx="26531">
                  <c:v>446.28114599999998</c:v>
                </c:pt>
                <c:pt idx="26532">
                  <c:v>445.84333400000003</c:v>
                </c:pt>
                <c:pt idx="26533">
                  <c:v>445.51239099999998</c:v>
                </c:pt>
                <c:pt idx="26534">
                  <c:v>445.58787999999998</c:v>
                </c:pt>
                <c:pt idx="26535">
                  <c:v>444.76122099999998</c:v>
                </c:pt>
                <c:pt idx="26536">
                  <c:v>444.62651</c:v>
                </c:pt>
                <c:pt idx="26537">
                  <c:v>444.29620599999998</c:v>
                </c:pt>
                <c:pt idx="26538">
                  <c:v>443.96994999999998</c:v>
                </c:pt>
                <c:pt idx="26539">
                  <c:v>443.80239699999998</c:v>
                </c:pt>
                <c:pt idx="26540">
                  <c:v>443.22191800000002</c:v>
                </c:pt>
                <c:pt idx="26541">
                  <c:v>443.26502099999999</c:v>
                </c:pt>
                <c:pt idx="26542">
                  <c:v>442.66542800000002</c:v>
                </c:pt>
                <c:pt idx="26543">
                  <c:v>442.46378900000002</c:v>
                </c:pt>
                <c:pt idx="26544">
                  <c:v>442.32719300000002</c:v>
                </c:pt>
                <c:pt idx="26545">
                  <c:v>442.06725799999998</c:v>
                </c:pt>
                <c:pt idx="26546">
                  <c:v>442.07379800000001</c:v>
                </c:pt>
                <c:pt idx="26547">
                  <c:v>441.51635499999998</c:v>
                </c:pt>
                <c:pt idx="26548">
                  <c:v>441.33261599999997</c:v>
                </c:pt>
                <c:pt idx="26549">
                  <c:v>440.760378</c:v>
                </c:pt>
                <c:pt idx="26550">
                  <c:v>440.48577299999999</c:v>
                </c:pt>
                <c:pt idx="26551">
                  <c:v>440.104626</c:v>
                </c:pt>
                <c:pt idx="26552">
                  <c:v>439.63421699999998</c:v>
                </c:pt>
                <c:pt idx="26553">
                  <c:v>439.35625099999999</c:v>
                </c:pt>
                <c:pt idx="26554">
                  <c:v>439.28558500000003</c:v>
                </c:pt>
                <c:pt idx="26555">
                  <c:v>438.90867600000001</c:v>
                </c:pt>
                <c:pt idx="26556">
                  <c:v>438.67348800000002</c:v>
                </c:pt>
                <c:pt idx="26557">
                  <c:v>437.95248400000003</c:v>
                </c:pt>
                <c:pt idx="26558">
                  <c:v>438.149474</c:v>
                </c:pt>
                <c:pt idx="26559">
                  <c:v>437.60148199999998</c:v>
                </c:pt>
                <c:pt idx="26560">
                  <c:v>437.22167400000001</c:v>
                </c:pt>
                <c:pt idx="26561">
                  <c:v>437.00665400000003</c:v>
                </c:pt>
                <c:pt idx="26562">
                  <c:v>436.63279199999999</c:v>
                </c:pt>
                <c:pt idx="26563">
                  <c:v>436.18068899999997</c:v>
                </c:pt>
                <c:pt idx="26564">
                  <c:v>436.08975199999998</c:v>
                </c:pt>
                <c:pt idx="26565">
                  <c:v>435.66048999999998</c:v>
                </c:pt>
                <c:pt idx="26566">
                  <c:v>435.53204499999998</c:v>
                </c:pt>
                <c:pt idx="26567">
                  <c:v>435.024564</c:v>
                </c:pt>
                <c:pt idx="26568">
                  <c:v>434.68441999999999</c:v>
                </c:pt>
                <c:pt idx="26569">
                  <c:v>434.75408499999998</c:v>
                </c:pt>
                <c:pt idx="26570">
                  <c:v>434.24241000000001</c:v>
                </c:pt>
                <c:pt idx="26571">
                  <c:v>434.08301499999999</c:v>
                </c:pt>
                <c:pt idx="26572">
                  <c:v>433.89298700000001</c:v>
                </c:pt>
                <c:pt idx="26573">
                  <c:v>433.376419</c:v>
                </c:pt>
                <c:pt idx="26574">
                  <c:v>433.24079499999999</c:v>
                </c:pt>
                <c:pt idx="26575">
                  <c:v>432.63825900000001</c:v>
                </c:pt>
                <c:pt idx="26576">
                  <c:v>432.66886299999999</c:v>
                </c:pt>
                <c:pt idx="26577">
                  <c:v>432.32229899999999</c:v>
                </c:pt>
                <c:pt idx="26578">
                  <c:v>431.92312500000003</c:v>
                </c:pt>
                <c:pt idx="26579">
                  <c:v>431.53321199999999</c:v>
                </c:pt>
                <c:pt idx="26580">
                  <c:v>431.36386299999998</c:v>
                </c:pt>
                <c:pt idx="26581">
                  <c:v>431.16428999999999</c:v>
                </c:pt>
                <c:pt idx="26582">
                  <c:v>430.67322200000001</c:v>
                </c:pt>
                <c:pt idx="26583">
                  <c:v>430.30577199999999</c:v>
                </c:pt>
                <c:pt idx="26584">
                  <c:v>430.08811700000001</c:v>
                </c:pt>
                <c:pt idx="26585">
                  <c:v>429.37170200000003</c:v>
                </c:pt>
                <c:pt idx="26586">
                  <c:v>429.57712600000002</c:v>
                </c:pt>
                <c:pt idx="26587">
                  <c:v>429.064369</c:v>
                </c:pt>
                <c:pt idx="26588">
                  <c:v>428.64270299999998</c:v>
                </c:pt>
                <c:pt idx="26589">
                  <c:v>428.541785</c:v>
                </c:pt>
                <c:pt idx="26590">
                  <c:v>428.06909999999999</c:v>
                </c:pt>
                <c:pt idx="26591">
                  <c:v>428.06017700000001</c:v>
                </c:pt>
                <c:pt idx="26592">
                  <c:v>427.411788</c:v>
                </c:pt>
                <c:pt idx="26593">
                  <c:v>427.44605100000001</c:v>
                </c:pt>
                <c:pt idx="26594">
                  <c:v>426.95249999999999</c:v>
                </c:pt>
                <c:pt idx="26595">
                  <c:v>426.78840400000001</c:v>
                </c:pt>
                <c:pt idx="26596">
                  <c:v>426.546043</c:v>
                </c:pt>
                <c:pt idx="26597">
                  <c:v>426.25296800000001</c:v>
                </c:pt>
                <c:pt idx="26598">
                  <c:v>425.82610699999998</c:v>
                </c:pt>
                <c:pt idx="26599">
                  <c:v>425.67785800000001</c:v>
                </c:pt>
                <c:pt idx="26600">
                  <c:v>425.38136800000001</c:v>
                </c:pt>
                <c:pt idx="26601">
                  <c:v>425.528525</c:v>
                </c:pt>
                <c:pt idx="26602">
                  <c:v>424.86677700000001</c:v>
                </c:pt>
                <c:pt idx="26603">
                  <c:v>424.79657300000002</c:v>
                </c:pt>
                <c:pt idx="26604">
                  <c:v>424.98039899999998</c:v>
                </c:pt>
                <c:pt idx="26605">
                  <c:v>424.53549299999997</c:v>
                </c:pt>
                <c:pt idx="26606">
                  <c:v>424.030665</c:v>
                </c:pt>
                <c:pt idx="26607">
                  <c:v>423.38081399999999</c:v>
                </c:pt>
                <c:pt idx="26608">
                  <c:v>423.40531199999998</c:v>
                </c:pt>
                <c:pt idx="26609">
                  <c:v>422.862009</c:v>
                </c:pt>
                <c:pt idx="26610">
                  <c:v>422.594515</c:v>
                </c:pt>
                <c:pt idx="26611">
                  <c:v>422.51160499999997</c:v>
                </c:pt>
                <c:pt idx="26612">
                  <c:v>421.93777699999998</c:v>
                </c:pt>
                <c:pt idx="26613">
                  <c:v>422.161136</c:v>
                </c:pt>
                <c:pt idx="26614">
                  <c:v>421.71438499999999</c:v>
                </c:pt>
                <c:pt idx="26615">
                  <c:v>421.159403</c:v>
                </c:pt>
                <c:pt idx="26616">
                  <c:v>421.05430899999999</c:v>
                </c:pt>
                <c:pt idx="26617">
                  <c:v>420.53984000000003</c:v>
                </c:pt>
                <c:pt idx="26618">
                  <c:v>420.23382400000003</c:v>
                </c:pt>
                <c:pt idx="26619">
                  <c:v>420.16535499999998</c:v>
                </c:pt>
                <c:pt idx="26620">
                  <c:v>419.60749499999997</c:v>
                </c:pt>
                <c:pt idx="26621">
                  <c:v>419.30370699999997</c:v>
                </c:pt>
                <c:pt idx="26622">
                  <c:v>418.80962</c:v>
                </c:pt>
                <c:pt idx="26623">
                  <c:v>418.38904400000001</c:v>
                </c:pt>
                <c:pt idx="26624">
                  <c:v>418.18835799999999</c:v>
                </c:pt>
                <c:pt idx="26625">
                  <c:v>417.85630500000002</c:v>
                </c:pt>
                <c:pt idx="26626">
                  <c:v>417.28459500000002</c:v>
                </c:pt>
                <c:pt idx="26627">
                  <c:v>417.122773</c:v>
                </c:pt>
                <c:pt idx="26628">
                  <c:v>416.77557200000001</c:v>
                </c:pt>
                <c:pt idx="26629">
                  <c:v>416.65192100000002</c:v>
                </c:pt>
                <c:pt idx="26630">
                  <c:v>415.94472500000001</c:v>
                </c:pt>
                <c:pt idx="26631">
                  <c:v>416.21920699999998</c:v>
                </c:pt>
                <c:pt idx="26632">
                  <c:v>415.93364300000002</c:v>
                </c:pt>
                <c:pt idx="26633">
                  <c:v>415.541471</c:v>
                </c:pt>
                <c:pt idx="26634">
                  <c:v>415.03772500000002</c:v>
                </c:pt>
                <c:pt idx="26635">
                  <c:v>414.70917200000002</c:v>
                </c:pt>
                <c:pt idx="26636">
                  <c:v>414.29302999999999</c:v>
                </c:pt>
                <c:pt idx="26637">
                  <c:v>413.778954</c:v>
                </c:pt>
                <c:pt idx="26638">
                  <c:v>413.74925000000002</c:v>
                </c:pt>
                <c:pt idx="26639">
                  <c:v>413.45662900000002</c:v>
                </c:pt>
                <c:pt idx="26640">
                  <c:v>413.04082</c:v>
                </c:pt>
                <c:pt idx="26641">
                  <c:v>413.12485900000001</c:v>
                </c:pt>
                <c:pt idx="26642">
                  <c:v>412.61953099999999</c:v>
                </c:pt>
                <c:pt idx="26643">
                  <c:v>412.32745499999999</c:v>
                </c:pt>
                <c:pt idx="26644">
                  <c:v>411.97046799999998</c:v>
                </c:pt>
                <c:pt idx="26645">
                  <c:v>411.58121699999998</c:v>
                </c:pt>
                <c:pt idx="26646">
                  <c:v>411.67042099999998</c:v>
                </c:pt>
                <c:pt idx="26647">
                  <c:v>410.979534</c:v>
                </c:pt>
                <c:pt idx="26648">
                  <c:v>410.79902900000002</c:v>
                </c:pt>
                <c:pt idx="26649">
                  <c:v>410.48587700000002</c:v>
                </c:pt>
                <c:pt idx="26650">
                  <c:v>410.30487199999999</c:v>
                </c:pt>
                <c:pt idx="26651">
                  <c:v>409.993514</c:v>
                </c:pt>
                <c:pt idx="26652">
                  <c:v>409.69707199999999</c:v>
                </c:pt>
                <c:pt idx="26653">
                  <c:v>409.25541199999998</c:v>
                </c:pt>
                <c:pt idx="26654">
                  <c:v>408.888756</c:v>
                </c:pt>
                <c:pt idx="26655">
                  <c:v>408.48496599999999</c:v>
                </c:pt>
                <c:pt idx="26656">
                  <c:v>408.634345</c:v>
                </c:pt>
                <c:pt idx="26657">
                  <c:v>407.95611500000001</c:v>
                </c:pt>
                <c:pt idx="26658">
                  <c:v>407.39162399999998</c:v>
                </c:pt>
                <c:pt idx="26659">
                  <c:v>407.81342999999998</c:v>
                </c:pt>
                <c:pt idx="26660">
                  <c:v>406.94492400000001</c:v>
                </c:pt>
                <c:pt idx="26661">
                  <c:v>406.73697199999998</c:v>
                </c:pt>
                <c:pt idx="26662">
                  <c:v>406.74318399999999</c:v>
                </c:pt>
                <c:pt idx="26663">
                  <c:v>405.97980999999999</c:v>
                </c:pt>
                <c:pt idx="26664">
                  <c:v>406.02935600000001</c:v>
                </c:pt>
                <c:pt idx="26665">
                  <c:v>405.62299100000001</c:v>
                </c:pt>
                <c:pt idx="26666">
                  <c:v>405.51495999999997</c:v>
                </c:pt>
                <c:pt idx="26667">
                  <c:v>405.05161700000002</c:v>
                </c:pt>
                <c:pt idx="26668">
                  <c:v>404.97303699999998</c:v>
                </c:pt>
                <c:pt idx="26669">
                  <c:v>404.81601799999999</c:v>
                </c:pt>
                <c:pt idx="26670">
                  <c:v>404.21139199999999</c:v>
                </c:pt>
                <c:pt idx="26671">
                  <c:v>404.17436800000002</c:v>
                </c:pt>
                <c:pt idx="26672">
                  <c:v>403.63461799999999</c:v>
                </c:pt>
                <c:pt idx="26673">
                  <c:v>403.55724199999997</c:v>
                </c:pt>
                <c:pt idx="26674">
                  <c:v>403.20306299999999</c:v>
                </c:pt>
                <c:pt idx="26675">
                  <c:v>402.79724499999998</c:v>
                </c:pt>
                <c:pt idx="26676">
                  <c:v>402.73503199999999</c:v>
                </c:pt>
                <c:pt idx="26677">
                  <c:v>402.66133000000002</c:v>
                </c:pt>
                <c:pt idx="26678">
                  <c:v>401.994912</c:v>
                </c:pt>
                <c:pt idx="26679">
                  <c:v>401.92320000000001</c:v>
                </c:pt>
                <c:pt idx="26680">
                  <c:v>401.13194600000003</c:v>
                </c:pt>
                <c:pt idx="26681">
                  <c:v>401.10492900000003</c:v>
                </c:pt>
                <c:pt idx="26682">
                  <c:v>400.71808700000003</c:v>
                </c:pt>
                <c:pt idx="26683">
                  <c:v>400.55284799999998</c:v>
                </c:pt>
                <c:pt idx="26684">
                  <c:v>399.96052400000002</c:v>
                </c:pt>
                <c:pt idx="26685">
                  <c:v>399.85483799999997</c:v>
                </c:pt>
                <c:pt idx="26686">
                  <c:v>399.56861600000002</c:v>
                </c:pt>
                <c:pt idx="26687">
                  <c:v>399.01911200000001</c:v>
                </c:pt>
                <c:pt idx="26688">
                  <c:v>398.82151099999999</c:v>
                </c:pt>
                <c:pt idx="26689">
                  <c:v>398.62794500000001</c:v>
                </c:pt>
                <c:pt idx="26690">
                  <c:v>397.94797599999998</c:v>
                </c:pt>
                <c:pt idx="26691">
                  <c:v>397.92197299999998</c:v>
                </c:pt>
                <c:pt idx="26692">
                  <c:v>397.79860400000001</c:v>
                </c:pt>
                <c:pt idx="26693">
                  <c:v>397.07288899999998</c:v>
                </c:pt>
                <c:pt idx="26694">
                  <c:v>397.106426</c:v>
                </c:pt>
                <c:pt idx="26695">
                  <c:v>396.83480400000002</c:v>
                </c:pt>
                <c:pt idx="26696">
                  <c:v>396.61700400000001</c:v>
                </c:pt>
                <c:pt idx="26697">
                  <c:v>395.90679</c:v>
                </c:pt>
                <c:pt idx="26698">
                  <c:v>395.33414599999998</c:v>
                </c:pt>
                <c:pt idx="26699">
                  <c:v>395.267179</c:v>
                </c:pt>
                <c:pt idx="26700">
                  <c:v>395.22699</c:v>
                </c:pt>
                <c:pt idx="26701">
                  <c:v>394.96060799999998</c:v>
                </c:pt>
                <c:pt idx="26702">
                  <c:v>394.61772200000001</c:v>
                </c:pt>
                <c:pt idx="26703">
                  <c:v>394.180183</c:v>
                </c:pt>
                <c:pt idx="26704">
                  <c:v>393.94930299999999</c:v>
                </c:pt>
                <c:pt idx="26705">
                  <c:v>393.52499699999998</c:v>
                </c:pt>
                <c:pt idx="26706">
                  <c:v>393.71687200000002</c:v>
                </c:pt>
                <c:pt idx="26707">
                  <c:v>392.90929799999998</c:v>
                </c:pt>
                <c:pt idx="26708">
                  <c:v>392.63261399999999</c:v>
                </c:pt>
                <c:pt idx="26709">
                  <c:v>392.37053600000002</c:v>
                </c:pt>
                <c:pt idx="26710">
                  <c:v>392.12927400000001</c:v>
                </c:pt>
                <c:pt idx="26711">
                  <c:v>391.83910500000002</c:v>
                </c:pt>
                <c:pt idx="26712">
                  <c:v>391.769293</c:v>
                </c:pt>
                <c:pt idx="26713">
                  <c:v>391.19998099999998</c:v>
                </c:pt>
                <c:pt idx="26714">
                  <c:v>390.945628</c:v>
                </c:pt>
                <c:pt idx="26715">
                  <c:v>390.56312700000001</c:v>
                </c:pt>
                <c:pt idx="26716">
                  <c:v>390.33178099999998</c:v>
                </c:pt>
                <c:pt idx="26717">
                  <c:v>390.01475699999997</c:v>
                </c:pt>
                <c:pt idx="26718">
                  <c:v>389.66669200000001</c:v>
                </c:pt>
                <c:pt idx="26719">
                  <c:v>389.37919499999998</c:v>
                </c:pt>
                <c:pt idx="26720">
                  <c:v>389.15848599999998</c:v>
                </c:pt>
                <c:pt idx="26721">
                  <c:v>388.65841399999999</c:v>
                </c:pt>
                <c:pt idx="26722">
                  <c:v>388.18226399999998</c:v>
                </c:pt>
                <c:pt idx="26723">
                  <c:v>388.04301600000002</c:v>
                </c:pt>
                <c:pt idx="26724">
                  <c:v>387.96091300000001</c:v>
                </c:pt>
                <c:pt idx="26725">
                  <c:v>387.37491199999999</c:v>
                </c:pt>
                <c:pt idx="26726">
                  <c:v>387.46708999999998</c:v>
                </c:pt>
                <c:pt idx="26727">
                  <c:v>387.50969500000002</c:v>
                </c:pt>
                <c:pt idx="26728">
                  <c:v>386.883262</c:v>
                </c:pt>
                <c:pt idx="26729">
                  <c:v>386.90440599999999</c:v>
                </c:pt>
                <c:pt idx="26730">
                  <c:v>386.01396</c:v>
                </c:pt>
                <c:pt idx="26731">
                  <c:v>385.92743300000001</c:v>
                </c:pt>
                <c:pt idx="26732">
                  <c:v>385.22128700000002</c:v>
                </c:pt>
                <c:pt idx="26733">
                  <c:v>385.12069700000001</c:v>
                </c:pt>
                <c:pt idx="26734">
                  <c:v>385.00608499999998</c:v>
                </c:pt>
                <c:pt idx="26735">
                  <c:v>384.50283000000002</c:v>
                </c:pt>
                <c:pt idx="26736">
                  <c:v>384.39202499999999</c:v>
                </c:pt>
                <c:pt idx="26737">
                  <c:v>384.19790699999999</c:v>
                </c:pt>
                <c:pt idx="26738">
                  <c:v>383.749281</c:v>
                </c:pt>
                <c:pt idx="26739">
                  <c:v>383.795885</c:v>
                </c:pt>
                <c:pt idx="26740">
                  <c:v>383.30091800000002</c:v>
                </c:pt>
                <c:pt idx="26741">
                  <c:v>383.04087099999998</c:v>
                </c:pt>
                <c:pt idx="26742">
                  <c:v>382.616467</c:v>
                </c:pt>
                <c:pt idx="26743">
                  <c:v>382.20283999999998</c:v>
                </c:pt>
                <c:pt idx="26744">
                  <c:v>382.36168800000002</c:v>
                </c:pt>
                <c:pt idx="26745">
                  <c:v>381.85897599999998</c:v>
                </c:pt>
                <c:pt idx="26746">
                  <c:v>381.49857100000003</c:v>
                </c:pt>
                <c:pt idx="26747">
                  <c:v>381.25486799999999</c:v>
                </c:pt>
                <c:pt idx="26748">
                  <c:v>380.82563699999997</c:v>
                </c:pt>
                <c:pt idx="26749">
                  <c:v>380.86686900000001</c:v>
                </c:pt>
                <c:pt idx="26750">
                  <c:v>380.37356299999999</c:v>
                </c:pt>
                <c:pt idx="26751">
                  <c:v>380.16107599999998</c:v>
                </c:pt>
                <c:pt idx="26752">
                  <c:v>379.72803599999997</c:v>
                </c:pt>
                <c:pt idx="26753">
                  <c:v>379.06853100000001</c:v>
                </c:pt>
                <c:pt idx="26754">
                  <c:v>379.26759500000003</c:v>
                </c:pt>
                <c:pt idx="26755">
                  <c:v>378.69374299999998</c:v>
                </c:pt>
                <c:pt idx="26756">
                  <c:v>378.56077900000003</c:v>
                </c:pt>
                <c:pt idx="26757">
                  <c:v>378.37631699999997</c:v>
                </c:pt>
                <c:pt idx="26758">
                  <c:v>377.82336600000002</c:v>
                </c:pt>
                <c:pt idx="26759">
                  <c:v>377.76063900000003</c:v>
                </c:pt>
                <c:pt idx="26760">
                  <c:v>377.21632399999999</c:v>
                </c:pt>
                <c:pt idx="26761">
                  <c:v>377.08313800000002</c:v>
                </c:pt>
                <c:pt idx="26762">
                  <c:v>376.48128400000002</c:v>
                </c:pt>
                <c:pt idx="26763">
                  <c:v>376.022312</c:v>
                </c:pt>
                <c:pt idx="26764">
                  <c:v>375.74047100000001</c:v>
                </c:pt>
                <c:pt idx="26765">
                  <c:v>375.31631800000002</c:v>
                </c:pt>
                <c:pt idx="26766">
                  <c:v>375.31724200000002</c:v>
                </c:pt>
                <c:pt idx="26767">
                  <c:v>374.91944599999999</c:v>
                </c:pt>
                <c:pt idx="26768">
                  <c:v>374.44082200000003</c:v>
                </c:pt>
                <c:pt idx="26769">
                  <c:v>374.11006099999997</c:v>
                </c:pt>
                <c:pt idx="26770">
                  <c:v>373.996241</c:v>
                </c:pt>
                <c:pt idx="26771">
                  <c:v>373.89426900000001</c:v>
                </c:pt>
                <c:pt idx="26772">
                  <c:v>373.36389100000002</c:v>
                </c:pt>
                <c:pt idx="26773">
                  <c:v>373.011707</c:v>
                </c:pt>
                <c:pt idx="26774">
                  <c:v>372.58095900000001</c:v>
                </c:pt>
                <c:pt idx="26775">
                  <c:v>372.37057299999998</c:v>
                </c:pt>
                <c:pt idx="26776">
                  <c:v>372.18411099999997</c:v>
                </c:pt>
                <c:pt idx="26777">
                  <c:v>371.88258300000001</c:v>
                </c:pt>
                <c:pt idx="26778">
                  <c:v>371.35388799999998</c:v>
                </c:pt>
                <c:pt idx="26779">
                  <c:v>371.16971799999999</c:v>
                </c:pt>
                <c:pt idx="26780">
                  <c:v>370.95926100000003</c:v>
                </c:pt>
                <c:pt idx="26781">
                  <c:v>371.02899400000001</c:v>
                </c:pt>
                <c:pt idx="26782">
                  <c:v>370.37238400000001</c:v>
                </c:pt>
                <c:pt idx="26783">
                  <c:v>370.24077799999998</c:v>
                </c:pt>
                <c:pt idx="26784">
                  <c:v>370.19832400000001</c:v>
                </c:pt>
                <c:pt idx="26785">
                  <c:v>369.594697</c:v>
                </c:pt>
                <c:pt idx="26786">
                  <c:v>369.42973499999999</c:v>
                </c:pt>
                <c:pt idx="26787">
                  <c:v>369.072992</c:v>
                </c:pt>
                <c:pt idx="26788">
                  <c:v>368.981312</c:v>
                </c:pt>
                <c:pt idx="26789">
                  <c:v>368.67771900000002</c:v>
                </c:pt>
                <c:pt idx="26790">
                  <c:v>368.46233699999999</c:v>
                </c:pt>
                <c:pt idx="26791">
                  <c:v>368.17570000000001</c:v>
                </c:pt>
                <c:pt idx="26792">
                  <c:v>367.71246000000002</c:v>
                </c:pt>
                <c:pt idx="26793">
                  <c:v>367.23485899999997</c:v>
                </c:pt>
                <c:pt idx="26794">
                  <c:v>367.14883300000002</c:v>
                </c:pt>
                <c:pt idx="26795">
                  <c:v>366.58772399999998</c:v>
                </c:pt>
                <c:pt idx="26796">
                  <c:v>366.230142</c:v>
                </c:pt>
                <c:pt idx="26797">
                  <c:v>365.85603900000001</c:v>
                </c:pt>
                <c:pt idx="26798">
                  <c:v>365.79284899999999</c:v>
                </c:pt>
                <c:pt idx="26799">
                  <c:v>365.38082700000001</c:v>
                </c:pt>
                <c:pt idx="26800">
                  <c:v>365.088615</c:v>
                </c:pt>
                <c:pt idx="26801">
                  <c:v>364.58714400000002</c:v>
                </c:pt>
                <c:pt idx="26802">
                  <c:v>364.37023099999999</c:v>
                </c:pt>
                <c:pt idx="26803">
                  <c:v>363.798406</c:v>
                </c:pt>
                <c:pt idx="26804">
                  <c:v>363.892607</c:v>
                </c:pt>
                <c:pt idx="26805">
                  <c:v>363.38868200000002</c:v>
                </c:pt>
                <c:pt idx="26806">
                  <c:v>363.06396799999999</c:v>
                </c:pt>
                <c:pt idx="26807">
                  <c:v>363.01900999999998</c:v>
                </c:pt>
                <c:pt idx="26808">
                  <c:v>362.41461399999997</c:v>
                </c:pt>
                <c:pt idx="26809">
                  <c:v>362.36797000000001</c:v>
                </c:pt>
                <c:pt idx="26810">
                  <c:v>361.88807400000002</c:v>
                </c:pt>
                <c:pt idx="26811">
                  <c:v>361.85542500000003</c:v>
                </c:pt>
                <c:pt idx="26812">
                  <c:v>361.08268199999998</c:v>
                </c:pt>
                <c:pt idx="26813">
                  <c:v>361.04269599999998</c:v>
                </c:pt>
                <c:pt idx="26814">
                  <c:v>361.05658099999999</c:v>
                </c:pt>
                <c:pt idx="26815">
                  <c:v>360.268595</c:v>
                </c:pt>
                <c:pt idx="26816">
                  <c:v>360.22079200000002</c:v>
                </c:pt>
                <c:pt idx="26817">
                  <c:v>359.98236000000003</c:v>
                </c:pt>
                <c:pt idx="26818">
                  <c:v>359.46576099999999</c:v>
                </c:pt>
                <c:pt idx="26819">
                  <c:v>359.29325999999998</c:v>
                </c:pt>
                <c:pt idx="26820">
                  <c:v>358.69091800000001</c:v>
                </c:pt>
                <c:pt idx="26821">
                  <c:v>358.528728</c:v>
                </c:pt>
                <c:pt idx="26822">
                  <c:v>358.21781900000002</c:v>
                </c:pt>
                <c:pt idx="26823">
                  <c:v>358.06290000000001</c:v>
                </c:pt>
                <c:pt idx="26824">
                  <c:v>358.09495199999998</c:v>
                </c:pt>
                <c:pt idx="26825">
                  <c:v>357.62370700000002</c:v>
                </c:pt>
                <c:pt idx="26826">
                  <c:v>357.40689800000001</c:v>
                </c:pt>
                <c:pt idx="26827">
                  <c:v>356.80942399999998</c:v>
                </c:pt>
                <c:pt idx="26828">
                  <c:v>356.40203200000002</c:v>
                </c:pt>
                <c:pt idx="26829">
                  <c:v>356.32690300000002</c:v>
                </c:pt>
                <c:pt idx="26830">
                  <c:v>355.71362299999998</c:v>
                </c:pt>
                <c:pt idx="26831">
                  <c:v>355.41305499999999</c:v>
                </c:pt>
                <c:pt idx="26832">
                  <c:v>355.63431800000001</c:v>
                </c:pt>
                <c:pt idx="26833">
                  <c:v>354.61656199999999</c:v>
                </c:pt>
                <c:pt idx="26834">
                  <c:v>355.03609699999998</c:v>
                </c:pt>
                <c:pt idx="26835">
                  <c:v>354.29031500000002</c:v>
                </c:pt>
                <c:pt idx="26836">
                  <c:v>354.30298800000003</c:v>
                </c:pt>
                <c:pt idx="26837">
                  <c:v>353.57847299999997</c:v>
                </c:pt>
                <c:pt idx="26838">
                  <c:v>353.24106599999999</c:v>
                </c:pt>
                <c:pt idx="26839">
                  <c:v>353.36655400000001</c:v>
                </c:pt>
                <c:pt idx="26840">
                  <c:v>352.971632</c:v>
                </c:pt>
                <c:pt idx="26841">
                  <c:v>352.81408099999999</c:v>
                </c:pt>
                <c:pt idx="26842">
                  <c:v>352.62932799999999</c:v>
                </c:pt>
                <c:pt idx="26843">
                  <c:v>352.01219800000001</c:v>
                </c:pt>
                <c:pt idx="26844">
                  <c:v>351.89902000000001</c:v>
                </c:pt>
                <c:pt idx="26845">
                  <c:v>351.47803099999999</c:v>
                </c:pt>
                <c:pt idx="26846">
                  <c:v>350.77804200000003</c:v>
                </c:pt>
                <c:pt idx="26847">
                  <c:v>350.80706900000001</c:v>
                </c:pt>
                <c:pt idx="26848">
                  <c:v>350.63843500000002</c:v>
                </c:pt>
                <c:pt idx="26849">
                  <c:v>350.56023299999998</c:v>
                </c:pt>
                <c:pt idx="26850">
                  <c:v>349.898101</c:v>
                </c:pt>
                <c:pt idx="26851">
                  <c:v>349.57041099999998</c:v>
                </c:pt>
                <c:pt idx="26852">
                  <c:v>349.56655599999999</c:v>
                </c:pt>
                <c:pt idx="26853">
                  <c:v>349.00161400000002</c:v>
                </c:pt>
                <c:pt idx="26854">
                  <c:v>348.863632</c:v>
                </c:pt>
                <c:pt idx="26855">
                  <c:v>348.25272000000001</c:v>
                </c:pt>
                <c:pt idx="26856">
                  <c:v>348.59276599999998</c:v>
                </c:pt>
                <c:pt idx="26857">
                  <c:v>348.21586400000001</c:v>
                </c:pt>
                <c:pt idx="26858">
                  <c:v>347.69964399999998</c:v>
                </c:pt>
                <c:pt idx="26859">
                  <c:v>347.53622799999999</c:v>
                </c:pt>
                <c:pt idx="26860">
                  <c:v>346.90942799999999</c:v>
                </c:pt>
                <c:pt idx="26861">
                  <c:v>346.52201200000002</c:v>
                </c:pt>
                <c:pt idx="26862">
                  <c:v>346.20055400000001</c:v>
                </c:pt>
                <c:pt idx="26863">
                  <c:v>345.97089399999999</c:v>
                </c:pt>
                <c:pt idx="26864">
                  <c:v>345.760783</c:v>
                </c:pt>
                <c:pt idx="26865">
                  <c:v>345.047144</c:v>
                </c:pt>
                <c:pt idx="26866">
                  <c:v>344.91089199999999</c:v>
                </c:pt>
                <c:pt idx="26867">
                  <c:v>344.613631</c:v>
                </c:pt>
                <c:pt idx="26868">
                  <c:v>344.34455400000002</c:v>
                </c:pt>
                <c:pt idx="26869">
                  <c:v>344.30245100000002</c:v>
                </c:pt>
                <c:pt idx="26870">
                  <c:v>344.029901</c:v>
                </c:pt>
                <c:pt idx="26871">
                  <c:v>343.83562000000001</c:v>
                </c:pt>
                <c:pt idx="26872">
                  <c:v>343.49609199999998</c:v>
                </c:pt>
                <c:pt idx="26873">
                  <c:v>343.25152000000003</c:v>
                </c:pt>
                <c:pt idx="26874">
                  <c:v>342.89685800000001</c:v>
                </c:pt>
                <c:pt idx="26875">
                  <c:v>342.65919500000001</c:v>
                </c:pt>
                <c:pt idx="26876">
                  <c:v>342.08018199999998</c:v>
                </c:pt>
                <c:pt idx="26877">
                  <c:v>341.92025899999999</c:v>
                </c:pt>
                <c:pt idx="26878">
                  <c:v>341.41419300000001</c:v>
                </c:pt>
                <c:pt idx="26879">
                  <c:v>341.14936799999998</c:v>
                </c:pt>
                <c:pt idx="26880">
                  <c:v>340.818712</c:v>
                </c:pt>
                <c:pt idx="26881">
                  <c:v>340.79897899999997</c:v>
                </c:pt>
                <c:pt idx="26882">
                  <c:v>340.71380900000003</c:v>
                </c:pt>
                <c:pt idx="26883">
                  <c:v>339.80145499999998</c:v>
                </c:pt>
                <c:pt idx="26884">
                  <c:v>339.80632900000001</c:v>
                </c:pt>
                <c:pt idx="26885">
                  <c:v>339.55563599999999</c:v>
                </c:pt>
                <c:pt idx="26886">
                  <c:v>339.04084499999999</c:v>
                </c:pt>
                <c:pt idx="26887">
                  <c:v>339.126665</c:v>
                </c:pt>
                <c:pt idx="26888">
                  <c:v>338.461004</c:v>
                </c:pt>
                <c:pt idx="26889">
                  <c:v>338.138488</c:v>
                </c:pt>
                <c:pt idx="26890">
                  <c:v>338.20121699999999</c:v>
                </c:pt>
                <c:pt idx="26891">
                  <c:v>337.84946300000001</c:v>
                </c:pt>
                <c:pt idx="26892">
                  <c:v>337.19990200000001</c:v>
                </c:pt>
                <c:pt idx="26893">
                  <c:v>336.86071700000002</c:v>
                </c:pt>
                <c:pt idx="26894">
                  <c:v>336.80246099999999</c:v>
                </c:pt>
                <c:pt idx="26895">
                  <c:v>336.37802399999998</c:v>
                </c:pt>
                <c:pt idx="26896">
                  <c:v>336.12257399999999</c:v>
                </c:pt>
                <c:pt idx="26897">
                  <c:v>336.11165599999998</c:v>
                </c:pt>
                <c:pt idx="26898">
                  <c:v>335.55300799999998</c:v>
                </c:pt>
                <c:pt idx="26899">
                  <c:v>335.60789599999998</c:v>
                </c:pt>
                <c:pt idx="26900">
                  <c:v>335.36615599999999</c:v>
                </c:pt>
                <c:pt idx="26901">
                  <c:v>334.70657299999999</c:v>
                </c:pt>
                <c:pt idx="26902">
                  <c:v>334.41015700000003</c:v>
                </c:pt>
                <c:pt idx="26903">
                  <c:v>334.08341999999999</c:v>
                </c:pt>
                <c:pt idx="26904">
                  <c:v>333.80815899999999</c:v>
                </c:pt>
                <c:pt idx="26905">
                  <c:v>333.80595199999999</c:v>
                </c:pt>
                <c:pt idx="26906">
                  <c:v>333.40316799999999</c:v>
                </c:pt>
                <c:pt idx="26907">
                  <c:v>333.235839</c:v>
                </c:pt>
                <c:pt idx="26908">
                  <c:v>332.65465899999998</c:v>
                </c:pt>
                <c:pt idx="26909">
                  <c:v>332.50666200000001</c:v>
                </c:pt>
                <c:pt idx="26910">
                  <c:v>332.10421100000002</c:v>
                </c:pt>
                <c:pt idx="26911">
                  <c:v>331.666359</c:v>
                </c:pt>
                <c:pt idx="26912">
                  <c:v>331.49625200000003</c:v>
                </c:pt>
                <c:pt idx="26913">
                  <c:v>331.00208900000001</c:v>
                </c:pt>
                <c:pt idx="26914">
                  <c:v>330.99892899999998</c:v>
                </c:pt>
                <c:pt idx="26915">
                  <c:v>330.144927</c:v>
                </c:pt>
                <c:pt idx="26916">
                  <c:v>330.1037</c:v>
                </c:pt>
                <c:pt idx="26917">
                  <c:v>329.95451200000002</c:v>
                </c:pt>
                <c:pt idx="26918">
                  <c:v>329.48837400000002</c:v>
                </c:pt>
                <c:pt idx="26919">
                  <c:v>329.32137799999998</c:v>
                </c:pt>
                <c:pt idx="26920">
                  <c:v>328.94261999999998</c:v>
                </c:pt>
                <c:pt idx="26921">
                  <c:v>328.94453700000003</c:v>
                </c:pt>
                <c:pt idx="26922">
                  <c:v>328.63211899999999</c:v>
                </c:pt>
                <c:pt idx="26923">
                  <c:v>328.13101499999999</c:v>
                </c:pt>
                <c:pt idx="26924">
                  <c:v>327.675972</c:v>
                </c:pt>
                <c:pt idx="26925">
                  <c:v>327.09109100000001</c:v>
                </c:pt>
                <c:pt idx="26926">
                  <c:v>326.748739</c:v>
                </c:pt>
                <c:pt idx="26927">
                  <c:v>326.27991600000001</c:v>
                </c:pt>
                <c:pt idx="26928">
                  <c:v>326.01839000000001</c:v>
                </c:pt>
                <c:pt idx="26929">
                  <c:v>326.00105500000001</c:v>
                </c:pt>
                <c:pt idx="26930">
                  <c:v>325.69882899999999</c:v>
                </c:pt>
                <c:pt idx="26931">
                  <c:v>325.15868399999999</c:v>
                </c:pt>
                <c:pt idx="26932">
                  <c:v>325.23969899999997</c:v>
                </c:pt>
                <c:pt idx="26933">
                  <c:v>324.71656200000001</c:v>
                </c:pt>
                <c:pt idx="26934">
                  <c:v>324.71720099999999</c:v>
                </c:pt>
                <c:pt idx="26935">
                  <c:v>324.182323</c:v>
                </c:pt>
                <c:pt idx="26936">
                  <c:v>324.26752299999998</c:v>
                </c:pt>
                <c:pt idx="26937">
                  <c:v>324.17628500000001</c:v>
                </c:pt>
                <c:pt idx="26938">
                  <c:v>323.06485500000002</c:v>
                </c:pt>
                <c:pt idx="26939">
                  <c:v>322.96494100000001</c:v>
                </c:pt>
                <c:pt idx="26940">
                  <c:v>322.497004</c:v>
                </c:pt>
                <c:pt idx="26941">
                  <c:v>321.92155700000001</c:v>
                </c:pt>
                <c:pt idx="26942">
                  <c:v>322.32103699999999</c:v>
                </c:pt>
                <c:pt idx="26943">
                  <c:v>321.537868</c:v>
                </c:pt>
                <c:pt idx="26944">
                  <c:v>321.35763600000001</c:v>
                </c:pt>
                <c:pt idx="26945">
                  <c:v>321.07042899999999</c:v>
                </c:pt>
                <c:pt idx="26946">
                  <c:v>320.71752099999998</c:v>
                </c:pt>
                <c:pt idx="26947">
                  <c:v>320.81605200000001</c:v>
                </c:pt>
                <c:pt idx="26948">
                  <c:v>320.31923899999998</c:v>
                </c:pt>
                <c:pt idx="26949">
                  <c:v>320.10415</c:v>
                </c:pt>
                <c:pt idx="26950">
                  <c:v>319.80401499999999</c:v>
                </c:pt>
                <c:pt idx="26951">
                  <c:v>319.42762800000003</c:v>
                </c:pt>
                <c:pt idx="26952">
                  <c:v>319.47033199999998</c:v>
                </c:pt>
                <c:pt idx="26953">
                  <c:v>318.89074099999999</c:v>
                </c:pt>
                <c:pt idx="26954">
                  <c:v>318.73323799999997</c:v>
                </c:pt>
                <c:pt idx="26955">
                  <c:v>318.59544399999999</c:v>
                </c:pt>
                <c:pt idx="26956">
                  <c:v>317.82810599999999</c:v>
                </c:pt>
                <c:pt idx="26957">
                  <c:v>317.67415699999998</c:v>
                </c:pt>
                <c:pt idx="26958">
                  <c:v>317.176151</c:v>
                </c:pt>
                <c:pt idx="26959">
                  <c:v>317.064279</c:v>
                </c:pt>
                <c:pt idx="26960">
                  <c:v>316.55984000000001</c:v>
                </c:pt>
                <c:pt idx="26961">
                  <c:v>316.13151699999997</c:v>
                </c:pt>
                <c:pt idx="26962">
                  <c:v>316.19387</c:v>
                </c:pt>
                <c:pt idx="26963">
                  <c:v>315.78164299999997</c:v>
                </c:pt>
                <c:pt idx="26964">
                  <c:v>315.70568600000001</c:v>
                </c:pt>
                <c:pt idx="26965">
                  <c:v>315.05363399999999</c:v>
                </c:pt>
                <c:pt idx="26966">
                  <c:v>314.88060400000001</c:v>
                </c:pt>
                <c:pt idx="26967">
                  <c:v>315.13473699999997</c:v>
                </c:pt>
                <c:pt idx="26968">
                  <c:v>314.29547300000002</c:v>
                </c:pt>
                <c:pt idx="26969">
                  <c:v>314.08997099999999</c:v>
                </c:pt>
                <c:pt idx="26970">
                  <c:v>314.066732</c:v>
                </c:pt>
                <c:pt idx="26971">
                  <c:v>313.68649199999999</c:v>
                </c:pt>
                <c:pt idx="26972">
                  <c:v>313.65102000000002</c:v>
                </c:pt>
                <c:pt idx="26973">
                  <c:v>312.75001900000001</c:v>
                </c:pt>
                <c:pt idx="26974">
                  <c:v>312.68791800000002</c:v>
                </c:pt>
                <c:pt idx="26975">
                  <c:v>312.15907499999997</c:v>
                </c:pt>
                <c:pt idx="26976">
                  <c:v>311.861963</c:v>
                </c:pt>
                <c:pt idx="26977">
                  <c:v>311.68785300000002</c:v>
                </c:pt>
                <c:pt idx="26978">
                  <c:v>311.34875299999999</c:v>
                </c:pt>
                <c:pt idx="26979">
                  <c:v>311.17647099999999</c:v>
                </c:pt>
                <c:pt idx="26980">
                  <c:v>310.66415799999999</c:v>
                </c:pt>
                <c:pt idx="26981">
                  <c:v>310.425838</c:v>
                </c:pt>
                <c:pt idx="26982">
                  <c:v>310.45723500000003</c:v>
                </c:pt>
                <c:pt idx="26983">
                  <c:v>310.13802199999998</c:v>
                </c:pt>
                <c:pt idx="26984">
                  <c:v>310.06580200000002</c:v>
                </c:pt>
                <c:pt idx="26985">
                  <c:v>309.23244999999997</c:v>
                </c:pt>
                <c:pt idx="26986">
                  <c:v>309.29718300000002</c:v>
                </c:pt>
                <c:pt idx="26987">
                  <c:v>309.15468099999998</c:v>
                </c:pt>
                <c:pt idx="26988">
                  <c:v>308.81367999999998</c:v>
                </c:pt>
                <c:pt idx="26989">
                  <c:v>308.55676</c:v>
                </c:pt>
                <c:pt idx="26990">
                  <c:v>307.835825</c:v>
                </c:pt>
                <c:pt idx="26991">
                  <c:v>307.46043700000001</c:v>
                </c:pt>
                <c:pt idx="26992">
                  <c:v>307.33945</c:v>
                </c:pt>
                <c:pt idx="26993">
                  <c:v>306.89674000000002</c:v>
                </c:pt>
                <c:pt idx="26994">
                  <c:v>306.661179</c:v>
                </c:pt>
                <c:pt idx="26995">
                  <c:v>306.42477400000001</c:v>
                </c:pt>
                <c:pt idx="26996">
                  <c:v>305.72392100000002</c:v>
                </c:pt>
                <c:pt idx="26997">
                  <c:v>305.47362199999998</c:v>
                </c:pt>
                <c:pt idx="26998">
                  <c:v>305.12862699999999</c:v>
                </c:pt>
                <c:pt idx="26999">
                  <c:v>305.12600800000001</c:v>
                </c:pt>
                <c:pt idx="27000">
                  <c:v>304.95360799999997</c:v>
                </c:pt>
                <c:pt idx="27001">
                  <c:v>304.73731299999997</c:v>
                </c:pt>
                <c:pt idx="27002">
                  <c:v>304.30784799999998</c:v>
                </c:pt>
                <c:pt idx="27003">
                  <c:v>303.74003299999998</c:v>
                </c:pt>
                <c:pt idx="27004">
                  <c:v>303.69345700000002</c:v>
                </c:pt>
                <c:pt idx="27005">
                  <c:v>303.48067500000002</c:v>
                </c:pt>
                <c:pt idx="27006">
                  <c:v>302.57906000000003</c:v>
                </c:pt>
                <c:pt idx="27007">
                  <c:v>302.75446399999998</c:v>
                </c:pt>
                <c:pt idx="27008">
                  <c:v>302.24347599999999</c:v>
                </c:pt>
                <c:pt idx="27009">
                  <c:v>302.258106</c:v>
                </c:pt>
                <c:pt idx="27010">
                  <c:v>301.934753</c:v>
                </c:pt>
                <c:pt idx="27011">
                  <c:v>301.54560400000003</c:v>
                </c:pt>
                <c:pt idx="27012">
                  <c:v>301.292933</c:v>
                </c:pt>
                <c:pt idx="27013">
                  <c:v>300.56918999999999</c:v>
                </c:pt>
                <c:pt idx="27014">
                  <c:v>300.49976099999998</c:v>
                </c:pt>
                <c:pt idx="27015">
                  <c:v>300.06577299999998</c:v>
                </c:pt>
                <c:pt idx="27016">
                  <c:v>299.51361000000003</c:v>
                </c:pt>
                <c:pt idx="27017">
                  <c:v>299.49624699999998</c:v>
                </c:pt>
                <c:pt idx="27018">
                  <c:v>298.81853599999999</c:v>
                </c:pt>
                <c:pt idx="27019">
                  <c:v>298.98197399999998</c:v>
                </c:pt>
                <c:pt idx="27020">
                  <c:v>298.55742800000002</c:v>
                </c:pt>
                <c:pt idx="27021">
                  <c:v>298.18030499999998</c:v>
                </c:pt>
                <c:pt idx="27022">
                  <c:v>298.12891100000002</c:v>
                </c:pt>
                <c:pt idx="27023">
                  <c:v>297.54654399999998</c:v>
                </c:pt>
                <c:pt idx="27024">
                  <c:v>297.16310600000003</c:v>
                </c:pt>
                <c:pt idx="27025">
                  <c:v>296.90891599999998</c:v>
                </c:pt>
                <c:pt idx="27026">
                  <c:v>297.14207599999997</c:v>
                </c:pt>
                <c:pt idx="27027">
                  <c:v>296.63616500000001</c:v>
                </c:pt>
                <c:pt idx="27028">
                  <c:v>296.37235299999998</c:v>
                </c:pt>
                <c:pt idx="27029">
                  <c:v>296.001644</c:v>
                </c:pt>
                <c:pt idx="27030">
                  <c:v>295.45367800000002</c:v>
                </c:pt>
                <c:pt idx="27031">
                  <c:v>295.14863000000003</c:v>
                </c:pt>
                <c:pt idx="27032">
                  <c:v>294.96338700000001</c:v>
                </c:pt>
                <c:pt idx="27033">
                  <c:v>294.72550100000001</c:v>
                </c:pt>
                <c:pt idx="27034">
                  <c:v>294.51424500000002</c:v>
                </c:pt>
                <c:pt idx="27035">
                  <c:v>294.47179999999997</c:v>
                </c:pt>
                <c:pt idx="27036">
                  <c:v>293.80112800000001</c:v>
                </c:pt>
                <c:pt idx="27037">
                  <c:v>293.49493999999999</c:v>
                </c:pt>
                <c:pt idx="27038">
                  <c:v>293.17950500000001</c:v>
                </c:pt>
                <c:pt idx="27039">
                  <c:v>293.182412</c:v>
                </c:pt>
                <c:pt idx="27040">
                  <c:v>292.89310599999999</c:v>
                </c:pt>
                <c:pt idx="27041">
                  <c:v>292.34216600000002</c:v>
                </c:pt>
                <c:pt idx="27042">
                  <c:v>292.07565799999998</c:v>
                </c:pt>
                <c:pt idx="27043">
                  <c:v>291.429372</c:v>
                </c:pt>
                <c:pt idx="27044">
                  <c:v>291.64833499999997</c:v>
                </c:pt>
                <c:pt idx="27045">
                  <c:v>291.230659</c:v>
                </c:pt>
                <c:pt idx="27046">
                  <c:v>291.00111299999998</c:v>
                </c:pt>
                <c:pt idx="27047">
                  <c:v>290.80877600000002</c:v>
                </c:pt>
                <c:pt idx="27048">
                  <c:v>290.36661199999998</c:v>
                </c:pt>
                <c:pt idx="27049">
                  <c:v>289.83041100000003</c:v>
                </c:pt>
                <c:pt idx="27050">
                  <c:v>289.728163</c:v>
                </c:pt>
                <c:pt idx="27051">
                  <c:v>289.33692500000001</c:v>
                </c:pt>
                <c:pt idx="27052">
                  <c:v>289.25906199999997</c:v>
                </c:pt>
                <c:pt idx="27053">
                  <c:v>288.71554300000003</c:v>
                </c:pt>
                <c:pt idx="27054">
                  <c:v>288.39174800000001</c:v>
                </c:pt>
                <c:pt idx="27055">
                  <c:v>288.25915400000002</c:v>
                </c:pt>
                <c:pt idx="27056">
                  <c:v>287.86069099999997</c:v>
                </c:pt>
                <c:pt idx="27057">
                  <c:v>287.57787100000002</c:v>
                </c:pt>
                <c:pt idx="27058">
                  <c:v>287.56777099999999</c:v>
                </c:pt>
                <c:pt idx="27059">
                  <c:v>287.24403899999999</c:v>
                </c:pt>
                <c:pt idx="27060">
                  <c:v>286.42288200000002</c:v>
                </c:pt>
                <c:pt idx="27061">
                  <c:v>286.01842799999997</c:v>
                </c:pt>
                <c:pt idx="27062">
                  <c:v>286.25936400000001</c:v>
                </c:pt>
                <c:pt idx="27063">
                  <c:v>285.88599499999998</c:v>
                </c:pt>
                <c:pt idx="27064">
                  <c:v>285.28796899999998</c:v>
                </c:pt>
                <c:pt idx="27065">
                  <c:v>285.15569900000003</c:v>
                </c:pt>
                <c:pt idx="27066">
                  <c:v>284.91908100000001</c:v>
                </c:pt>
                <c:pt idx="27067">
                  <c:v>284.40082899999999</c:v>
                </c:pt>
                <c:pt idx="27068">
                  <c:v>284.399766</c:v>
                </c:pt>
                <c:pt idx="27069">
                  <c:v>283.98924099999999</c:v>
                </c:pt>
                <c:pt idx="27070">
                  <c:v>283.54290200000003</c:v>
                </c:pt>
                <c:pt idx="27071">
                  <c:v>282.94900000000001</c:v>
                </c:pt>
                <c:pt idx="27072">
                  <c:v>282.75618100000003</c:v>
                </c:pt>
                <c:pt idx="27073">
                  <c:v>282.39588700000002</c:v>
                </c:pt>
                <c:pt idx="27074">
                  <c:v>282.20334600000001</c:v>
                </c:pt>
                <c:pt idx="27075">
                  <c:v>282.163793</c:v>
                </c:pt>
                <c:pt idx="27076">
                  <c:v>281.60098399999998</c:v>
                </c:pt>
                <c:pt idx="27077">
                  <c:v>281.68687599999998</c:v>
                </c:pt>
                <c:pt idx="27078">
                  <c:v>281.11424099999999</c:v>
                </c:pt>
                <c:pt idx="27079">
                  <c:v>281.03188399999999</c:v>
                </c:pt>
                <c:pt idx="27080">
                  <c:v>280.522738</c:v>
                </c:pt>
                <c:pt idx="27081">
                  <c:v>280.33538199999998</c:v>
                </c:pt>
                <c:pt idx="27082">
                  <c:v>280.08215300000001</c:v>
                </c:pt>
                <c:pt idx="27083">
                  <c:v>279.61903899999999</c:v>
                </c:pt>
                <c:pt idx="27084">
                  <c:v>279.23067800000001</c:v>
                </c:pt>
                <c:pt idx="27085">
                  <c:v>278.99428599999999</c:v>
                </c:pt>
                <c:pt idx="27086">
                  <c:v>278.23504800000001</c:v>
                </c:pt>
                <c:pt idx="27087">
                  <c:v>278.09806700000001</c:v>
                </c:pt>
                <c:pt idx="27088">
                  <c:v>277.98131899999998</c:v>
                </c:pt>
                <c:pt idx="27089">
                  <c:v>277.69126699999998</c:v>
                </c:pt>
                <c:pt idx="27090">
                  <c:v>277.48176799999999</c:v>
                </c:pt>
                <c:pt idx="27091">
                  <c:v>276.90708100000001</c:v>
                </c:pt>
                <c:pt idx="27092">
                  <c:v>277.017988</c:v>
                </c:pt>
                <c:pt idx="27093">
                  <c:v>276.54479300000003</c:v>
                </c:pt>
                <c:pt idx="27094">
                  <c:v>276.29089499999998</c:v>
                </c:pt>
                <c:pt idx="27095">
                  <c:v>276.09371499999997</c:v>
                </c:pt>
                <c:pt idx="27096">
                  <c:v>275.73732699999999</c:v>
                </c:pt>
                <c:pt idx="27097">
                  <c:v>275.44109400000002</c:v>
                </c:pt>
                <c:pt idx="27098">
                  <c:v>274.79512099999999</c:v>
                </c:pt>
                <c:pt idx="27099">
                  <c:v>274.90692300000001</c:v>
                </c:pt>
                <c:pt idx="27100">
                  <c:v>274.42076200000002</c:v>
                </c:pt>
                <c:pt idx="27101">
                  <c:v>274.16804400000001</c:v>
                </c:pt>
                <c:pt idx="27102">
                  <c:v>273.85891500000002</c:v>
                </c:pt>
                <c:pt idx="27103">
                  <c:v>273.67648500000001</c:v>
                </c:pt>
                <c:pt idx="27104">
                  <c:v>273.69412799999998</c:v>
                </c:pt>
                <c:pt idx="27105">
                  <c:v>273.17138</c:v>
                </c:pt>
                <c:pt idx="27106">
                  <c:v>272.422777</c:v>
                </c:pt>
                <c:pt idx="27107">
                  <c:v>272.83655299999998</c:v>
                </c:pt>
                <c:pt idx="27108">
                  <c:v>272.05002000000002</c:v>
                </c:pt>
                <c:pt idx="27109">
                  <c:v>271.91843299999999</c:v>
                </c:pt>
                <c:pt idx="27110">
                  <c:v>271.46681599999999</c:v>
                </c:pt>
                <c:pt idx="27111">
                  <c:v>271.197048</c:v>
                </c:pt>
                <c:pt idx="27112">
                  <c:v>271.09658999999999</c:v>
                </c:pt>
                <c:pt idx="27113">
                  <c:v>270.379434</c:v>
                </c:pt>
                <c:pt idx="27114">
                  <c:v>270.29882800000001</c:v>
                </c:pt>
                <c:pt idx="27115">
                  <c:v>270.06927300000001</c:v>
                </c:pt>
                <c:pt idx="27116">
                  <c:v>269.41597899999999</c:v>
                </c:pt>
                <c:pt idx="27117">
                  <c:v>269.22858300000001</c:v>
                </c:pt>
                <c:pt idx="27118">
                  <c:v>268.63585899999998</c:v>
                </c:pt>
                <c:pt idx="27119">
                  <c:v>268.62393100000003</c:v>
                </c:pt>
                <c:pt idx="27120">
                  <c:v>268.51576599999999</c:v>
                </c:pt>
                <c:pt idx="27121">
                  <c:v>267.93238700000001</c:v>
                </c:pt>
                <c:pt idx="27122">
                  <c:v>268.34764899999999</c:v>
                </c:pt>
                <c:pt idx="27123">
                  <c:v>267.86942599999998</c:v>
                </c:pt>
                <c:pt idx="27124">
                  <c:v>267.56232499999999</c:v>
                </c:pt>
                <c:pt idx="27125">
                  <c:v>267.04170499999998</c:v>
                </c:pt>
                <c:pt idx="27126">
                  <c:v>266.61780499999998</c:v>
                </c:pt>
                <c:pt idx="27127">
                  <c:v>266.539942</c:v>
                </c:pt>
                <c:pt idx="27128">
                  <c:v>266.03291000000002</c:v>
                </c:pt>
                <c:pt idx="27129">
                  <c:v>265.87253299999998</c:v>
                </c:pt>
                <c:pt idx="27130">
                  <c:v>265.55863199999999</c:v>
                </c:pt>
                <c:pt idx="27131">
                  <c:v>264.96525200000002</c:v>
                </c:pt>
                <c:pt idx="27132">
                  <c:v>265.26146299999999</c:v>
                </c:pt>
                <c:pt idx="27133">
                  <c:v>264.53217999999998</c:v>
                </c:pt>
                <c:pt idx="27134">
                  <c:v>264.24162699999999</c:v>
                </c:pt>
                <c:pt idx="27135">
                  <c:v>264.170705</c:v>
                </c:pt>
                <c:pt idx="27136">
                  <c:v>263.89321100000001</c:v>
                </c:pt>
                <c:pt idx="27137">
                  <c:v>263.72919300000001</c:v>
                </c:pt>
                <c:pt idx="27138">
                  <c:v>263.16124200000002</c:v>
                </c:pt>
                <c:pt idx="27139">
                  <c:v>262.77372300000002</c:v>
                </c:pt>
                <c:pt idx="27140">
                  <c:v>261.98143499999998</c:v>
                </c:pt>
                <c:pt idx="27141">
                  <c:v>261.67933799999997</c:v>
                </c:pt>
                <c:pt idx="27142">
                  <c:v>261.62788599999999</c:v>
                </c:pt>
                <c:pt idx="27143">
                  <c:v>261.34714700000001</c:v>
                </c:pt>
                <c:pt idx="27144">
                  <c:v>260.81462800000003</c:v>
                </c:pt>
                <c:pt idx="27145">
                  <c:v>260.60246899999999</c:v>
                </c:pt>
                <c:pt idx="27146">
                  <c:v>260.197023</c:v>
                </c:pt>
                <c:pt idx="27147">
                  <c:v>260.07587699999999</c:v>
                </c:pt>
                <c:pt idx="27148">
                  <c:v>259.53585800000002</c:v>
                </c:pt>
                <c:pt idx="27149">
                  <c:v>259.23409600000002</c:v>
                </c:pt>
                <c:pt idx="27150">
                  <c:v>259.16064799999998</c:v>
                </c:pt>
                <c:pt idx="27151">
                  <c:v>258.87261100000001</c:v>
                </c:pt>
                <c:pt idx="27152">
                  <c:v>258.85145799999998</c:v>
                </c:pt>
                <c:pt idx="27153">
                  <c:v>258.21218800000003</c:v>
                </c:pt>
                <c:pt idx="27154">
                  <c:v>258.07133900000002</c:v>
                </c:pt>
                <c:pt idx="27155">
                  <c:v>257.60349400000001</c:v>
                </c:pt>
                <c:pt idx="27156">
                  <c:v>257.22913399999999</c:v>
                </c:pt>
                <c:pt idx="27157">
                  <c:v>257.271207</c:v>
                </c:pt>
                <c:pt idx="27158">
                  <c:v>256.87660499999998</c:v>
                </c:pt>
                <c:pt idx="27159">
                  <c:v>256.357147</c:v>
                </c:pt>
                <c:pt idx="27160">
                  <c:v>256.33995800000002</c:v>
                </c:pt>
                <c:pt idx="27161">
                  <c:v>255.941248</c:v>
                </c:pt>
                <c:pt idx="27162">
                  <c:v>255.87817799999999</c:v>
                </c:pt>
                <c:pt idx="27163">
                  <c:v>255.31635499999999</c:v>
                </c:pt>
                <c:pt idx="27164">
                  <c:v>254.822214</c:v>
                </c:pt>
                <c:pt idx="27165">
                  <c:v>254.77945399999999</c:v>
                </c:pt>
                <c:pt idx="27166">
                  <c:v>254.28370699999999</c:v>
                </c:pt>
                <c:pt idx="27167">
                  <c:v>254.177368</c:v>
                </c:pt>
                <c:pt idx="27168">
                  <c:v>253.802875</c:v>
                </c:pt>
                <c:pt idx="27169">
                  <c:v>253.367772</c:v>
                </c:pt>
                <c:pt idx="27170">
                  <c:v>253.33639700000001</c:v>
                </c:pt>
                <c:pt idx="27171">
                  <c:v>252.84011599999999</c:v>
                </c:pt>
                <c:pt idx="27172">
                  <c:v>252.38334</c:v>
                </c:pt>
                <c:pt idx="27173">
                  <c:v>252.275901</c:v>
                </c:pt>
                <c:pt idx="27174">
                  <c:v>252.04164700000001</c:v>
                </c:pt>
                <c:pt idx="27175">
                  <c:v>251.550558</c:v>
                </c:pt>
                <c:pt idx="27176">
                  <c:v>251.33260200000001</c:v>
                </c:pt>
                <c:pt idx="27177">
                  <c:v>251.294622</c:v>
                </c:pt>
                <c:pt idx="27178">
                  <c:v>250.69470799999999</c:v>
                </c:pt>
                <c:pt idx="27179">
                  <c:v>250.54147800000001</c:v>
                </c:pt>
                <c:pt idx="27180">
                  <c:v>249.94451900000001</c:v>
                </c:pt>
                <c:pt idx="27181">
                  <c:v>249.695517</c:v>
                </c:pt>
                <c:pt idx="27182">
                  <c:v>249.841565</c:v>
                </c:pt>
                <c:pt idx="27183">
                  <c:v>249.22806499999999</c:v>
                </c:pt>
                <c:pt idx="27184">
                  <c:v>248.92111700000001</c:v>
                </c:pt>
                <c:pt idx="27185">
                  <c:v>248.705185</c:v>
                </c:pt>
                <c:pt idx="27186">
                  <c:v>248.30289300000001</c:v>
                </c:pt>
                <c:pt idx="27187">
                  <c:v>248.17411100000001</c:v>
                </c:pt>
                <c:pt idx="27188">
                  <c:v>247.64147299999999</c:v>
                </c:pt>
                <c:pt idx="27189">
                  <c:v>247.26025000000001</c:v>
                </c:pt>
                <c:pt idx="27190">
                  <c:v>247.141526</c:v>
                </c:pt>
                <c:pt idx="27191">
                  <c:v>246.57582300000001</c:v>
                </c:pt>
                <c:pt idx="27192">
                  <c:v>246.60747000000001</c:v>
                </c:pt>
                <c:pt idx="27193">
                  <c:v>245.89764299999999</c:v>
                </c:pt>
                <c:pt idx="27194">
                  <c:v>245.70534499999999</c:v>
                </c:pt>
                <c:pt idx="27195">
                  <c:v>245.819796</c:v>
                </c:pt>
                <c:pt idx="27196">
                  <c:v>245.40881099999999</c:v>
                </c:pt>
                <c:pt idx="27197">
                  <c:v>245.304135</c:v>
                </c:pt>
                <c:pt idx="27198">
                  <c:v>244.73530099999999</c:v>
                </c:pt>
                <c:pt idx="27199">
                  <c:v>244.254187</c:v>
                </c:pt>
                <c:pt idx="27200">
                  <c:v>243.98748800000001</c:v>
                </c:pt>
                <c:pt idx="27201">
                  <c:v>243.79771299999999</c:v>
                </c:pt>
                <c:pt idx="27202">
                  <c:v>243.576312</c:v>
                </c:pt>
                <c:pt idx="27203">
                  <c:v>243.67371</c:v>
                </c:pt>
                <c:pt idx="27204">
                  <c:v>243.16699399999999</c:v>
                </c:pt>
                <c:pt idx="27205">
                  <c:v>242.99113299999999</c:v>
                </c:pt>
                <c:pt idx="27206">
                  <c:v>242.24152699999999</c:v>
                </c:pt>
                <c:pt idx="27207">
                  <c:v>242.09743900000001</c:v>
                </c:pt>
                <c:pt idx="27208">
                  <c:v>241.72134700000001</c:v>
                </c:pt>
                <c:pt idx="27209">
                  <c:v>241.57689999999999</c:v>
                </c:pt>
                <c:pt idx="27210">
                  <c:v>241.495755</c:v>
                </c:pt>
                <c:pt idx="27211">
                  <c:v>240.75293099999999</c:v>
                </c:pt>
                <c:pt idx="27212">
                  <c:v>240.66664499999999</c:v>
                </c:pt>
                <c:pt idx="27213">
                  <c:v>240.353363</c:v>
                </c:pt>
                <c:pt idx="27214">
                  <c:v>239.951866</c:v>
                </c:pt>
                <c:pt idx="27215">
                  <c:v>239.857854</c:v>
                </c:pt>
                <c:pt idx="27216">
                  <c:v>239.11330699999999</c:v>
                </c:pt>
                <c:pt idx="27217">
                  <c:v>239.15043499999999</c:v>
                </c:pt>
                <c:pt idx="27218">
                  <c:v>238.78135800000001</c:v>
                </c:pt>
                <c:pt idx="27219">
                  <c:v>238.35250600000001</c:v>
                </c:pt>
                <c:pt idx="27220">
                  <c:v>238.359286</c:v>
                </c:pt>
                <c:pt idx="27221">
                  <c:v>237.772558</c:v>
                </c:pt>
                <c:pt idx="27222">
                  <c:v>237.839157</c:v>
                </c:pt>
                <c:pt idx="27223">
                  <c:v>237.300612</c:v>
                </c:pt>
                <c:pt idx="27224">
                  <c:v>236.738732</c:v>
                </c:pt>
                <c:pt idx="27225">
                  <c:v>236.177008</c:v>
                </c:pt>
                <c:pt idx="27226">
                  <c:v>236.21200999999999</c:v>
                </c:pt>
                <c:pt idx="27227">
                  <c:v>236.35533599999999</c:v>
                </c:pt>
                <c:pt idx="27228">
                  <c:v>235.839201</c:v>
                </c:pt>
                <c:pt idx="27229">
                  <c:v>235.4529</c:v>
                </c:pt>
                <c:pt idx="27230">
                  <c:v>235.212919</c:v>
                </c:pt>
                <c:pt idx="27231">
                  <c:v>234.76018500000001</c:v>
                </c:pt>
                <c:pt idx="27232">
                  <c:v>234.73955000000001</c:v>
                </c:pt>
                <c:pt idx="27233">
                  <c:v>233.94786199999999</c:v>
                </c:pt>
                <c:pt idx="27234">
                  <c:v>233.46631199999999</c:v>
                </c:pt>
                <c:pt idx="27235">
                  <c:v>233.41801000000001</c:v>
                </c:pt>
                <c:pt idx="27236">
                  <c:v>233.024304</c:v>
                </c:pt>
                <c:pt idx="27237">
                  <c:v>233.50195299999999</c:v>
                </c:pt>
                <c:pt idx="27238">
                  <c:v>233.28458800000001</c:v>
                </c:pt>
                <c:pt idx="27239">
                  <c:v>232.606729</c:v>
                </c:pt>
                <c:pt idx="27240">
                  <c:v>232.64282900000001</c:v>
                </c:pt>
                <c:pt idx="27241">
                  <c:v>231.67242899999999</c:v>
                </c:pt>
                <c:pt idx="27242">
                  <c:v>231.84448800000001</c:v>
                </c:pt>
                <c:pt idx="27243">
                  <c:v>231.13119599999999</c:v>
                </c:pt>
                <c:pt idx="27244">
                  <c:v>230.81187199999999</c:v>
                </c:pt>
                <c:pt idx="27245">
                  <c:v>230.654841</c:v>
                </c:pt>
                <c:pt idx="27246">
                  <c:v>230.01527300000001</c:v>
                </c:pt>
                <c:pt idx="27247">
                  <c:v>229.912724</c:v>
                </c:pt>
                <c:pt idx="27248">
                  <c:v>229.60772</c:v>
                </c:pt>
                <c:pt idx="27249">
                  <c:v>229.146298</c:v>
                </c:pt>
                <c:pt idx="27250">
                  <c:v>229.058682</c:v>
                </c:pt>
                <c:pt idx="27251">
                  <c:v>228.177356</c:v>
                </c:pt>
                <c:pt idx="27252">
                  <c:v>228.114025</c:v>
                </c:pt>
                <c:pt idx="27253">
                  <c:v>227.66087300000001</c:v>
                </c:pt>
                <c:pt idx="27254">
                  <c:v>227.40829099999999</c:v>
                </c:pt>
                <c:pt idx="27255">
                  <c:v>227.301085</c:v>
                </c:pt>
                <c:pt idx="27256">
                  <c:v>226.88498300000001</c:v>
                </c:pt>
                <c:pt idx="27257">
                  <c:v>226.82429500000001</c:v>
                </c:pt>
                <c:pt idx="27258">
                  <c:v>226.18206599999999</c:v>
                </c:pt>
                <c:pt idx="27259">
                  <c:v>226.15833699999999</c:v>
                </c:pt>
                <c:pt idx="27260">
                  <c:v>225.98460900000001</c:v>
                </c:pt>
                <c:pt idx="27261">
                  <c:v>225.45701700000001</c:v>
                </c:pt>
                <c:pt idx="27262">
                  <c:v>225.03773200000001</c:v>
                </c:pt>
                <c:pt idx="27263">
                  <c:v>224.81757899999999</c:v>
                </c:pt>
                <c:pt idx="27264">
                  <c:v>224.15213600000001</c:v>
                </c:pt>
                <c:pt idx="27265">
                  <c:v>224.31040300000001</c:v>
                </c:pt>
                <c:pt idx="27266">
                  <c:v>223.80246</c:v>
                </c:pt>
                <c:pt idx="27267">
                  <c:v>223.63614100000001</c:v>
                </c:pt>
                <c:pt idx="27268">
                  <c:v>223.340901</c:v>
                </c:pt>
                <c:pt idx="27269">
                  <c:v>223.08636899999999</c:v>
                </c:pt>
                <c:pt idx="27270">
                  <c:v>223.37096</c:v>
                </c:pt>
                <c:pt idx="27271">
                  <c:v>222.53591900000001</c:v>
                </c:pt>
                <c:pt idx="27272">
                  <c:v>222.28718499999999</c:v>
                </c:pt>
                <c:pt idx="27273">
                  <c:v>222.07660100000001</c:v>
                </c:pt>
                <c:pt idx="27274">
                  <c:v>221.45524700000001</c:v>
                </c:pt>
                <c:pt idx="27275">
                  <c:v>221.27283399999999</c:v>
                </c:pt>
                <c:pt idx="27276">
                  <c:v>220.92166900000001</c:v>
                </c:pt>
                <c:pt idx="27277">
                  <c:v>220.637067</c:v>
                </c:pt>
                <c:pt idx="27278">
                  <c:v>220.31444300000001</c:v>
                </c:pt>
                <c:pt idx="27279">
                  <c:v>219.84195</c:v>
                </c:pt>
                <c:pt idx="27280">
                  <c:v>219.76585900000001</c:v>
                </c:pt>
                <c:pt idx="27281">
                  <c:v>219.24778900000001</c:v>
                </c:pt>
                <c:pt idx="27282">
                  <c:v>219.081107</c:v>
                </c:pt>
                <c:pt idx="27283">
                  <c:v>218.83858699999999</c:v>
                </c:pt>
                <c:pt idx="27284">
                  <c:v>218.832179</c:v>
                </c:pt>
                <c:pt idx="27285">
                  <c:v>218.18138099999999</c:v>
                </c:pt>
                <c:pt idx="27286">
                  <c:v>217.86033699999999</c:v>
                </c:pt>
                <c:pt idx="27287">
                  <c:v>217.6335</c:v>
                </c:pt>
                <c:pt idx="27288">
                  <c:v>217.32342399999999</c:v>
                </c:pt>
                <c:pt idx="27289">
                  <c:v>216.98194000000001</c:v>
                </c:pt>
                <c:pt idx="27290">
                  <c:v>216.75261699999999</c:v>
                </c:pt>
                <c:pt idx="27291">
                  <c:v>216.29848899999999</c:v>
                </c:pt>
                <c:pt idx="27292">
                  <c:v>216.05991700000001</c:v>
                </c:pt>
                <c:pt idx="27293">
                  <c:v>215.664208</c:v>
                </c:pt>
                <c:pt idx="27294">
                  <c:v>215.46954299999999</c:v>
                </c:pt>
                <c:pt idx="27295">
                  <c:v>215.00654499999999</c:v>
                </c:pt>
                <c:pt idx="27296">
                  <c:v>215.02532500000001</c:v>
                </c:pt>
                <c:pt idx="27297">
                  <c:v>214.45887200000001</c:v>
                </c:pt>
                <c:pt idx="27298">
                  <c:v>213.936691</c:v>
                </c:pt>
                <c:pt idx="27299">
                  <c:v>213.747951</c:v>
                </c:pt>
                <c:pt idx="27300">
                  <c:v>213.92234500000001</c:v>
                </c:pt>
                <c:pt idx="27301">
                  <c:v>213.34125399999999</c:v>
                </c:pt>
                <c:pt idx="27302">
                  <c:v>213.04595800000001</c:v>
                </c:pt>
                <c:pt idx="27303">
                  <c:v>212.74846099999999</c:v>
                </c:pt>
                <c:pt idx="27304">
                  <c:v>212.381484</c:v>
                </c:pt>
                <c:pt idx="27305">
                  <c:v>212.44902999999999</c:v>
                </c:pt>
                <c:pt idx="27306">
                  <c:v>211.824365</c:v>
                </c:pt>
                <c:pt idx="27307">
                  <c:v>211.376746</c:v>
                </c:pt>
                <c:pt idx="27308">
                  <c:v>210.96988300000001</c:v>
                </c:pt>
                <c:pt idx="27309">
                  <c:v>210.47350499999999</c:v>
                </c:pt>
                <c:pt idx="27310">
                  <c:v>210.62194500000001</c:v>
                </c:pt>
                <c:pt idx="27311">
                  <c:v>210.27624599999999</c:v>
                </c:pt>
                <c:pt idx="27312">
                  <c:v>209.881621</c:v>
                </c:pt>
                <c:pt idx="27313">
                  <c:v>209.74987100000001</c:v>
                </c:pt>
                <c:pt idx="27314">
                  <c:v>209.39020400000001</c:v>
                </c:pt>
                <c:pt idx="27315">
                  <c:v>209.233991</c:v>
                </c:pt>
                <c:pt idx="27316">
                  <c:v>208.73871600000001</c:v>
                </c:pt>
                <c:pt idx="27317">
                  <c:v>208.321236</c:v>
                </c:pt>
                <c:pt idx="27318">
                  <c:v>208.071619</c:v>
                </c:pt>
                <c:pt idx="27319">
                  <c:v>207.51857200000001</c:v>
                </c:pt>
                <c:pt idx="27320">
                  <c:v>207.545255</c:v>
                </c:pt>
                <c:pt idx="27321">
                  <c:v>207.31949</c:v>
                </c:pt>
                <c:pt idx="27322">
                  <c:v>206.87725499999999</c:v>
                </c:pt>
                <c:pt idx="27323">
                  <c:v>206.48720599999999</c:v>
                </c:pt>
                <c:pt idx="27324">
                  <c:v>205.90110799999999</c:v>
                </c:pt>
                <c:pt idx="27325">
                  <c:v>206.19700599999999</c:v>
                </c:pt>
                <c:pt idx="27326">
                  <c:v>205.224266</c:v>
                </c:pt>
                <c:pt idx="27327">
                  <c:v>205.255369</c:v>
                </c:pt>
                <c:pt idx="27328">
                  <c:v>205.11161100000001</c:v>
                </c:pt>
                <c:pt idx="27329">
                  <c:v>204.567624</c:v>
                </c:pt>
                <c:pt idx="27330">
                  <c:v>204.19997699999999</c:v>
                </c:pt>
                <c:pt idx="27331">
                  <c:v>204.176086</c:v>
                </c:pt>
                <c:pt idx="27332">
                  <c:v>203.69683900000001</c:v>
                </c:pt>
                <c:pt idx="27333">
                  <c:v>203.45302799999999</c:v>
                </c:pt>
                <c:pt idx="27334">
                  <c:v>203.11843300000001</c:v>
                </c:pt>
                <c:pt idx="27335">
                  <c:v>203.164298</c:v>
                </c:pt>
                <c:pt idx="27336">
                  <c:v>202.39346599999999</c:v>
                </c:pt>
                <c:pt idx="27337">
                  <c:v>202.242525</c:v>
                </c:pt>
                <c:pt idx="27338">
                  <c:v>202.11032399999999</c:v>
                </c:pt>
                <c:pt idx="27339">
                  <c:v>201.67105699999999</c:v>
                </c:pt>
                <c:pt idx="27340">
                  <c:v>201.32476600000001</c:v>
                </c:pt>
                <c:pt idx="27341">
                  <c:v>200.62500900000001</c:v>
                </c:pt>
                <c:pt idx="27342">
                  <c:v>200.40727799999999</c:v>
                </c:pt>
                <c:pt idx="27343">
                  <c:v>200.69217399999999</c:v>
                </c:pt>
                <c:pt idx="27344">
                  <c:v>200.55206899999999</c:v>
                </c:pt>
                <c:pt idx="27345">
                  <c:v>199.892448</c:v>
                </c:pt>
                <c:pt idx="27346">
                  <c:v>199.14278200000001</c:v>
                </c:pt>
                <c:pt idx="27347">
                  <c:v>199.13355100000001</c:v>
                </c:pt>
                <c:pt idx="27348">
                  <c:v>198.83286899999999</c:v>
                </c:pt>
                <c:pt idx="27349">
                  <c:v>198.458339</c:v>
                </c:pt>
                <c:pt idx="27350">
                  <c:v>198.27085700000001</c:v>
                </c:pt>
                <c:pt idx="27351">
                  <c:v>197.87227200000001</c:v>
                </c:pt>
                <c:pt idx="27352">
                  <c:v>197.482652</c:v>
                </c:pt>
                <c:pt idx="27353">
                  <c:v>197.51307700000001</c:v>
                </c:pt>
                <c:pt idx="27354">
                  <c:v>197.15995599999999</c:v>
                </c:pt>
                <c:pt idx="27355">
                  <c:v>196.69806199999999</c:v>
                </c:pt>
                <c:pt idx="27356">
                  <c:v>196.54942500000001</c:v>
                </c:pt>
                <c:pt idx="27357">
                  <c:v>196.25542200000001</c:v>
                </c:pt>
                <c:pt idx="27358">
                  <c:v>196.04112000000001</c:v>
                </c:pt>
                <c:pt idx="27359">
                  <c:v>195.61319800000001</c:v>
                </c:pt>
                <c:pt idx="27360">
                  <c:v>195.37942200000001</c:v>
                </c:pt>
                <c:pt idx="27361">
                  <c:v>195.16809599999999</c:v>
                </c:pt>
                <c:pt idx="27362">
                  <c:v>195.03392600000001</c:v>
                </c:pt>
                <c:pt idx="27363">
                  <c:v>194.324929</c:v>
                </c:pt>
                <c:pt idx="27364">
                  <c:v>193.754752</c:v>
                </c:pt>
                <c:pt idx="27365">
                  <c:v>193.475809</c:v>
                </c:pt>
                <c:pt idx="27366">
                  <c:v>193.249855</c:v>
                </c:pt>
                <c:pt idx="27367">
                  <c:v>193.35060300000001</c:v>
                </c:pt>
                <c:pt idx="27368">
                  <c:v>193.05419800000001</c:v>
                </c:pt>
                <c:pt idx="27369">
                  <c:v>192.548698</c:v>
                </c:pt>
                <c:pt idx="27370">
                  <c:v>192.26416800000001</c:v>
                </c:pt>
                <c:pt idx="27371">
                  <c:v>191.96534</c:v>
                </c:pt>
                <c:pt idx="27372">
                  <c:v>191.516279</c:v>
                </c:pt>
                <c:pt idx="27373">
                  <c:v>191.31126</c:v>
                </c:pt>
                <c:pt idx="27374">
                  <c:v>190.819729</c:v>
                </c:pt>
                <c:pt idx="27375">
                  <c:v>190.435934</c:v>
                </c:pt>
                <c:pt idx="27376">
                  <c:v>190.222792</c:v>
                </c:pt>
                <c:pt idx="27377">
                  <c:v>190.16812300000001</c:v>
                </c:pt>
                <c:pt idx="27378">
                  <c:v>189.66048000000001</c:v>
                </c:pt>
                <c:pt idx="27379">
                  <c:v>189.308221</c:v>
                </c:pt>
                <c:pt idx="27380">
                  <c:v>189.51702800000001</c:v>
                </c:pt>
                <c:pt idx="27381">
                  <c:v>188.724986</c:v>
                </c:pt>
                <c:pt idx="27382">
                  <c:v>188.543093</c:v>
                </c:pt>
                <c:pt idx="27383">
                  <c:v>188.11089100000001</c:v>
                </c:pt>
                <c:pt idx="27384">
                  <c:v>187.64641599999999</c:v>
                </c:pt>
                <c:pt idx="27385">
                  <c:v>187.73449099999999</c:v>
                </c:pt>
                <c:pt idx="27386">
                  <c:v>187.302481</c:v>
                </c:pt>
                <c:pt idx="27387">
                  <c:v>187.26702599999999</c:v>
                </c:pt>
                <c:pt idx="27388">
                  <c:v>186.73281800000001</c:v>
                </c:pt>
                <c:pt idx="27389">
                  <c:v>186.05190999999999</c:v>
                </c:pt>
                <c:pt idx="27390">
                  <c:v>185.35787199999999</c:v>
                </c:pt>
                <c:pt idx="27391">
                  <c:v>185.14436900000001</c:v>
                </c:pt>
                <c:pt idx="27392">
                  <c:v>184.85399000000001</c:v>
                </c:pt>
                <c:pt idx="27393">
                  <c:v>184.81227799999999</c:v>
                </c:pt>
                <c:pt idx="27394">
                  <c:v>184.718658</c:v>
                </c:pt>
                <c:pt idx="27395">
                  <c:v>184.499109</c:v>
                </c:pt>
                <c:pt idx="27396">
                  <c:v>184.316596</c:v>
                </c:pt>
                <c:pt idx="27397">
                  <c:v>183.867559</c:v>
                </c:pt>
                <c:pt idx="27398">
                  <c:v>183.392529</c:v>
                </c:pt>
                <c:pt idx="27399">
                  <c:v>183.315811</c:v>
                </c:pt>
                <c:pt idx="27400">
                  <c:v>183.09006400000001</c:v>
                </c:pt>
                <c:pt idx="27401">
                  <c:v>182.51559599999999</c:v>
                </c:pt>
                <c:pt idx="27402">
                  <c:v>182.463641</c:v>
                </c:pt>
                <c:pt idx="27403">
                  <c:v>182.16826900000001</c:v>
                </c:pt>
                <c:pt idx="27404">
                  <c:v>181.39088100000001</c:v>
                </c:pt>
                <c:pt idx="27405">
                  <c:v>181.29642100000001</c:v>
                </c:pt>
                <c:pt idx="27406">
                  <c:v>180.92614800000001</c:v>
                </c:pt>
                <c:pt idx="27407">
                  <c:v>180.33619100000001</c:v>
                </c:pt>
                <c:pt idx="27408">
                  <c:v>180.20621299999999</c:v>
                </c:pt>
                <c:pt idx="27409">
                  <c:v>180.16454400000001</c:v>
                </c:pt>
                <c:pt idx="27410">
                  <c:v>179.76855599999999</c:v>
                </c:pt>
                <c:pt idx="27411">
                  <c:v>179.572349</c:v>
                </c:pt>
                <c:pt idx="27412">
                  <c:v>179.131812</c:v>
                </c:pt>
                <c:pt idx="27413">
                  <c:v>178.77508399999999</c:v>
                </c:pt>
                <c:pt idx="27414">
                  <c:v>178.443701</c:v>
                </c:pt>
                <c:pt idx="27415">
                  <c:v>178.136064</c:v>
                </c:pt>
                <c:pt idx="27416">
                  <c:v>177.67832300000001</c:v>
                </c:pt>
                <c:pt idx="27417">
                  <c:v>177.13951800000001</c:v>
                </c:pt>
                <c:pt idx="27418">
                  <c:v>177.22058699999999</c:v>
                </c:pt>
                <c:pt idx="27419">
                  <c:v>176.740544</c:v>
                </c:pt>
                <c:pt idx="27420">
                  <c:v>176.58830800000001</c:v>
                </c:pt>
                <c:pt idx="27421">
                  <c:v>176.28031200000001</c:v>
                </c:pt>
                <c:pt idx="27422">
                  <c:v>175.76533000000001</c:v>
                </c:pt>
                <c:pt idx="27423">
                  <c:v>175.78804700000001</c:v>
                </c:pt>
                <c:pt idx="27424">
                  <c:v>175.33405500000001</c:v>
                </c:pt>
                <c:pt idx="27425">
                  <c:v>175.55056999999999</c:v>
                </c:pt>
                <c:pt idx="27426">
                  <c:v>174.95420999999999</c:v>
                </c:pt>
                <c:pt idx="27427">
                  <c:v>174.73188200000001</c:v>
                </c:pt>
                <c:pt idx="27428">
                  <c:v>174.29486800000001</c:v>
                </c:pt>
                <c:pt idx="27429">
                  <c:v>173.61708100000001</c:v>
                </c:pt>
                <c:pt idx="27430">
                  <c:v>173.728238</c:v>
                </c:pt>
                <c:pt idx="27431">
                  <c:v>173.037015</c:v>
                </c:pt>
                <c:pt idx="27432">
                  <c:v>172.82547199999999</c:v>
                </c:pt>
                <c:pt idx="27433">
                  <c:v>172.48153600000001</c:v>
                </c:pt>
                <c:pt idx="27434">
                  <c:v>172.336083</c:v>
                </c:pt>
                <c:pt idx="27435">
                  <c:v>172.010841</c:v>
                </c:pt>
                <c:pt idx="27436">
                  <c:v>171.732934</c:v>
                </c:pt>
                <c:pt idx="27437">
                  <c:v>171.28481400000001</c:v>
                </c:pt>
                <c:pt idx="27438">
                  <c:v>170.80033</c:v>
                </c:pt>
                <c:pt idx="27439">
                  <c:v>170.118675</c:v>
                </c:pt>
                <c:pt idx="27440">
                  <c:v>170.09258700000001</c:v>
                </c:pt>
                <c:pt idx="27441">
                  <c:v>169.486301</c:v>
                </c:pt>
                <c:pt idx="27442">
                  <c:v>169.24094299999999</c:v>
                </c:pt>
                <c:pt idx="27443">
                  <c:v>169.33302699999999</c:v>
                </c:pt>
                <c:pt idx="27444">
                  <c:v>169.18583599999999</c:v>
                </c:pt>
                <c:pt idx="27445">
                  <c:v>168.688998</c:v>
                </c:pt>
                <c:pt idx="27446">
                  <c:v>168.27954500000001</c:v>
                </c:pt>
                <c:pt idx="27447">
                  <c:v>168.45484099999999</c:v>
                </c:pt>
                <c:pt idx="27448">
                  <c:v>167.971903</c:v>
                </c:pt>
                <c:pt idx="27449">
                  <c:v>167.52784</c:v>
                </c:pt>
                <c:pt idx="27450">
                  <c:v>167.18434199999999</c:v>
                </c:pt>
                <c:pt idx="27451">
                  <c:v>166.945289</c:v>
                </c:pt>
                <c:pt idx="27452">
                  <c:v>166.03899999999999</c:v>
                </c:pt>
                <c:pt idx="27453">
                  <c:v>165.855997</c:v>
                </c:pt>
                <c:pt idx="27454">
                  <c:v>164.750191</c:v>
                </c:pt>
                <c:pt idx="27455">
                  <c:v>164.864825</c:v>
                </c:pt>
                <c:pt idx="27456">
                  <c:v>164.843255</c:v>
                </c:pt>
                <c:pt idx="27457">
                  <c:v>164.64906999999999</c:v>
                </c:pt>
                <c:pt idx="27458">
                  <c:v>164.53086099999999</c:v>
                </c:pt>
                <c:pt idx="27459">
                  <c:v>163.96674300000001</c:v>
                </c:pt>
                <c:pt idx="27460">
                  <c:v>163.72583800000001</c:v>
                </c:pt>
                <c:pt idx="27461">
                  <c:v>163.328045</c:v>
                </c:pt>
                <c:pt idx="27462">
                  <c:v>163.17067900000001</c:v>
                </c:pt>
                <c:pt idx="27463">
                  <c:v>163.55958699999999</c:v>
                </c:pt>
                <c:pt idx="27464">
                  <c:v>162.99971099999999</c:v>
                </c:pt>
                <c:pt idx="27465">
                  <c:v>162.30433600000001</c:v>
                </c:pt>
                <c:pt idx="27466">
                  <c:v>161.63881900000001</c:v>
                </c:pt>
                <c:pt idx="27467">
                  <c:v>161.29467600000001</c:v>
                </c:pt>
                <c:pt idx="27468">
                  <c:v>161.29974000000001</c:v>
                </c:pt>
                <c:pt idx="27469">
                  <c:v>160.70878999999999</c:v>
                </c:pt>
                <c:pt idx="27470">
                  <c:v>160.805609</c:v>
                </c:pt>
                <c:pt idx="27471">
                  <c:v>160.55328299999999</c:v>
                </c:pt>
                <c:pt idx="27472">
                  <c:v>160.22517300000001</c:v>
                </c:pt>
                <c:pt idx="27473">
                  <c:v>160.22716</c:v>
                </c:pt>
                <c:pt idx="27474">
                  <c:v>159.770152</c:v>
                </c:pt>
                <c:pt idx="27475">
                  <c:v>159.11593300000001</c:v>
                </c:pt>
                <c:pt idx="27476">
                  <c:v>158.41813099999999</c:v>
                </c:pt>
                <c:pt idx="27477">
                  <c:v>157.687387</c:v>
                </c:pt>
                <c:pt idx="27478">
                  <c:v>158.43779599999999</c:v>
                </c:pt>
                <c:pt idx="27479">
                  <c:v>158.28404</c:v>
                </c:pt>
                <c:pt idx="27480">
                  <c:v>158.10391899999999</c:v>
                </c:pt>
                <c:pt idx="27481">
                  <c:v>157.671528</c:v>
                </c:pt>
                <c:pt idx="27482">
                  <c:v>157.428056</c:v>
                </c:pt>
                <c:pt idx="27483">
                  <c:v>157.27564599999999</c:v>
                </c:pt>
                <c:pt idx="27484">
                  <c:v>156.609557</c:v>
                </c:pt>
                <c:pt idx="27485">
                  <c:v>155.56519499999999</c:v>
                </c:pt>
                <c:pt idx="27486">
                  <c:v>155.59470300000001</c:v>
                </c:pt>
                <c:pt idx="27487">
                  <c:v>155.55994200000001</c:v>
                </c:pt>
                <c:pt idx="27488">
                  <c:v>155.62786600000001</c:v>
                </c:pt>
                <c:pt idx="27489">
                  <c:v>154.696247</c:v>
                </c:pt>
                <c:pt idx="27490">
                  <c:v>154.57043899999999</c:v>
                </c:pt>
                <c:pt idx="27491">
                  <c:v>153.92769899999999</c:v>
                </c:pt>
                <c:pt idx="27492">
                  <c:v>153.54373100000001</c:v>
                </c:pt>
                <c:pt idx="27493">
                  <c:v>154.62817899999999</c:v>
                </c:pt>
                <c:pt idx="27494">
                  <c:v>153.758903</c:v>
                </c:pt>
                <c:pt idx="27495">
                  <c:v>153.921764</c:v>
                </c:pt>
                <c:pt idx="27496">
                  <c:v>153.71980600000001</c:v>
                </c:pt>
                <c:pt idx="27497">
                  <c:v>152.818153</c:v>
                </c:pt>
                <c:pt idx="27498">
                  <c:v>152.00053500000001</c:v>
                </c:pt>
                <c:pt idx="27499">
                  <c:v>151.525552</c:v>
                </c:pt>
                <c:pt idx="27500">
                  <c:v>151.17996600000001</c:v>
                </c:pt>
                <c:pt idx="27501">
                  <c:v>151.439943</c:v>
                </c:pt>
                <c:pt idx="27502">
                  <c:v>151.520331</c:v>
                </c:pt>
                <c:pt idx="27503">
                  <c:v>151.642832</c:v>
                </c:pt>
                <c:pt idx="27504">
                  <c:v>151.05483699999999</c:v>
                </c:pt>
                <c:pt idx="27505">
                  <c:v>150.17027300000001</c:v>
                </c:pt>
                <c:pt idx="27506">
                  <c:v>149.80694500000001</c:v>
                </c:pt>
                <c:pt idx="27507">
                  <c:v>149.31124</c:v>
                </c:pt>
                <c:pt idx="27508">
                  <c:v>149.61481800000001</c:v>
                </c:pt>
                <c:pt idx="27509">
                  <c:v>149.562906</c:v>
                </c:pt>
                <c:pt idx="27510">
                  <c:v>149.41419300000001</c:v>
                </c:pt>
                <c:pt idx="27511">
                  <c:v>148.75194400000001</c:v>
                </c:pt>
                <c:pt idx="27512">
                  <c:v>147.41747699999999</c:v>
                </c:pt>
                <c:pt idx="27513">
                  <c:v>147.43354199999999</c:v>
                </c:pt>
                <c:pt idx="27514">
                  <c:v>147.21860899999999</c:v>
                </c:pt>
                <c:pt idx="27515">
                  <c:v>147.135234</c:v>
                </c:pt>
                <c:pt idx="27516">
                  <c:v>146.78976</c:v>
                </c:pt>
                <c:pt idx="27517">
                  <c:v>146.50589199999999</c:v>
                </c:pt>
                <c:pt idx="27518">
                  <c:v>146.46071900000001</c:v>
                </c:pt>
                <c:pt idx="27519">
                  <c:v>145.641166</c:v>
                </c:pt>
                <c:pt idx="27520">
                  <c:v>145.470721</c:v>
                </c:pt>
                <c:pt idx="27521">
                  <c:v>145.42484400000001</c:v>
                </c:pt>
                <c:pt idx="27522">
                  <c:v>144.836748</c:v>
                </c:pt>
                <c:pt idx="27523">
                  <c:v>145.152559</c:v>
                </c:pt>
                <c:pt idx="27524">
                  <c:v>144.86520400000001</c:v>
                </c:pt>
                <c:pt idx="27525">
                  <c:v>145.32220000000001</c:v>
                </c:pt>
                <c:pt idx="27526">
                  <c:v>144.55588900000001</c:v>
                </c:pt>
                <c:pt idx="27527">
                  <c:v>143.829014</c:v>
                </c:pt>
                <c:pt idx="27528">
                  <c:v>143.62289100000001</c:v>
                </c:pt>
                <c:pt idx="27529">
                  <c:v>142.84662700000001</c:v>
                </c:pt>
                <c:pt idx="27530">
                  <c:v>142.906372</c:v>
                </c:pt>
                <c:pt idx="27531">
                  <c:v>142.203475</c:v>
                </c:pt>
                <c:pt idx="27532">
                  <c:v>141.53396699999999</c:v>
                </c:pt>
                <c:pt idx="27533">
                  <c:v>141.85026500000001</c:v>
                </c:pt>
                <c:pt idx="27534">
                  <c:v>141.762608</c:v>
                </c:pt>
                <c:pt idx="27535">
                  <c:v>141.32791499999999</c:v>
                </c:pt>
                <c:pt idx="27536">
                  <c:v>140.84551300000001</c:v>
                </c:pt>
                <c:pt idx="27537">
                  <c:v>140.59645800000001</c:v>
                </c:pt>
                <c:pt idx="27538">
                  <c:v>140.43859</c:v>
                </c:pt>
                <c:pt idx="27539">
                  <c:v>140.22144700000001</c:v>
                </c:pt>
                <c:pt idx="27540">
                  <c:v>140.01563200000001</c:v>
                </c:pt>
                <c:pt idx="27541">
                  <c:v>139.60800900000001</c:v>
                </c:pt>
                <c:pt idx="27542">
                  <c:v>139.11921599999999</c:v>
                </c:pt>
                <c:pt idx="27543">
                  <c:v>138.85699199999999</c:v>
                </c:pt>
                <c:pt idx="27544">
                  <c:v>138.13089199999999</c:v>
                </c:pt>
                <c:pt idx="27545">
                  <c:v>138.135625</c:v>
                </c:pt>
                <c:pt idx="27546">
                  <c:v>138.31041500000001</c:v>
                </c:pt>
                <c:pt idx="27547">
                  <c:v>138.05134100000001</c:v>
                </c:pt>
                <c:pt idx="27548">
                  <c:v>137.71965499999999</c:v>
                </c:pt>
                <c:pt idx="27549">
                  <c:v>136.769598</c:v>
                </c:pt>
                <c:pt idx="27550">
                  <c:v>136.46901500000001</c:v>
                </c:pt>
                <c:pt idx="27551">
                  <c:v>136.20075499999999</c:v>
                </c:pt>
                <c:pt idx="27552">
                  <c:v>136.053979</c:v>
                </c:pt>
                <c:pt idx="27553">
                  <c:v>136.07092299999999</c:v>
                </c:pt>
                <c:pt idx="27554">
                  <c:v>135.60123400000001</c:v>
                </c:pt>
                <c:pt idx="27555">
                  <c:v>135.60650799999999</c:v>
                </c:pt>
                <c:pt idx="27556">
                  <c:v>135.565414</c:v>
                </c:pt>
                <c:pt idx="27557">
                  <c:v>134.719067</c:v>
                </c:pt>
                <c:pt idx="27558">
                  <c:v>134.52591699999999</c:v>
                </c:pt>
                <c:pt idx="27559">
                  <c:v>133.72604899999999</c:v>
                </c:pt>
                <c:pt idx="27560">
                  <c:v>133.79716999999999</c:v>
                </c:pt>
                <c:pt idx="27561">
                  <c:v>133.64503199999999</c:v>
                </c:pt>
                <c:pt idx="27562">
                  <c:v>133.31572199999999</c:v>
                </c:pt>
                <c:pt idx="27563">
                  <c:v>133.216105</c:v>
                </c:pt>
                <c:pt idx="27564">
                  <c:v>132.91568599999999</c:v>
                </c:pt>
                <c:pt idx="27565">
                  <c:v>132.45222999999999</c:v>
                </c:pt>
                <c:pt idx="27566">
                  <c:v>131.36712700000001</c:v>
                </c:pt>
                <c:pt idx="27567">
                  <c:v>131.26232300000001</c:v>
                </c:pt>
                <c:pt idx="27568">
                  <c:v>130.91370900000001</c:v>
                </c:pt>
                <c:pt idx="27569">
                  <c:v>130.58457799999999</c:v>
                </c:pt>
                <c:pt idx="27570">
                  <c:v>130.579554</c:v>
                </c:pt>
                <c:pt idx="27571">
                  <c:v>130.80636000000001</c:v>
                </c:pt>
                <c:pt idx="27572">
                  <c:v>130.40497300000001</c:v>
                </c:pt>
                <c:pt idx="27573">
                  <c:v>130.72718499999999</c:v>
                </c:pt>
                <c:pt idx="27574">
                  <c:v>130.061961</c:v>
                </c:pt>
                <c:pt idx="27575">
                  <c:v>129.16781399999999</c:v>
                </c:pt>
                <c:pt idx="27576">
                  <c:v>129.027895</c:v>
                </c:pt>
                <c:pt idx="27577">
                  <c:v>128.808887</c:v>
                </c:pt>
                <c:pt idx="27578">
                  <c:v>128.59006299999999</c:v>
                </c:pt>
                <c:pt idx="27579">
                  <c:v>128.125956</c:v>
                </c:pt>
                <c:pt idx="27580">
                  <c:v>128.282645</c:v>
                </c:pt>
                <c:pt idx="27581">
                  <c:v>127.28115699999999</c:v>
                </c:pt>
                <c:pt idx="27582">
                  <c:v>126.96057500000001</c:v>
                </c:pt>
                <c:pt idx="27583">
                  <c:v>127.317447</c:v>
                </c:pt>
                <c:pt idx="27584">
                  <c:v>127.138578</c:v>
                </c:pt>
                <c:pt idx="27585">
                  <c:v>126.34869399999999</c:v>
                </c:pt>
                <c:pt idx="27586">
                  <c:v>125.694435</c:v>
                </c:pt>
                <c:pt idx="27587">
                  <c:v>125.22161199999999</c:v>
                </c:pt>
                <c:pt idx="27588">
                  <c:v>124.951956</c:v>
                </c:pt>
                <c:pt idx="27589">
                  <c:v>125.140354</c:v>
                </c:pt>
                <c:pt idx="27590">
                  <c:v>124.611206</c:v>
                </c:pt>
                <c:pt idx="27591">
                  <c:v>124.266642</c:v>
                </c:pt>
                <c:pt idx="27592">
                  <c:v>123.971408</c:v>
                </c:pt>
                <c:pt idx="27593">
                  <c:v>124.0042</c:v>
                </c:pt>
                <c:pt idx="27594">
                  <c:v>123.541375</c:v>
                </c:pt>
                <c:pt idx="27595">
                  <c:v>123.17245699999999</c:v>
                </c:pt>
                <c:pt idx="27596">
                  <c:v>123.59741699999999</c:v>
                </c:pt>
                <c:pt idx="27597">
                  <c:v>123.33417799999999</c:v>
                </c:pt>
                <c:pt idx="27598">
                  <c:v>122.915183</c:v>
                </c:pt>
                <c:pt idx="27599">
                  <c:v>122.123841</c:v>
                </c:pt>
                <c:pt idx="27600">
                  <c:v>122.368391</c:v>
                </c:pt>
                <c:pt idx="27601">
                  <c:v>121.715757</c:v>
                </c:pt>
                <c:pt idx="27602">
                  <c:v>120.96123</c:v>
                </c:pt>
                <c:pt idx="27603">
                  <c:v>120.60696799999999</c:v>
                </c:pt>
                <c:pt idx="27604">
                  <c:v>119.98269500000001</c:v>
                </c:pt>
                <c:pt idx="27605">
                  <c:v>120.196378</c:v>
                </c:pt>
                <c:pt idx="27606">
                  <c:v>120.118026</c:v>
                </c:pt>
                <c:pt idx="27607">
                  <c:v>119.614906</c:v>
                </c:pt>
                <c:pt idx="27608">
                  <c:v>119.691444</c:v>
                </c:pt>
                <c:pt idx="27609">
                  <c:v>119.338857</c:v>
                </c:pt>
                <c:pt idx="27610">
                  <c:v>119.19549600000001</c:v>
                </c:pt>
                <c:pt idx="27611">
                  <c:v>118.382688</c:v>
                </c:pt>
                <c:pt idx="27612">
                  <c:v>117.519582</c:v>
                </c:pt>
                <c:pt idx="27613">
                  <c:v>117.778758</c:v>
                </c:pt>
                <c:pt idx="27614">
                  <c:v>117.14018799999999</c:v>
                </c:pt>
                <c:pt idx="27615">
                  <c:v>117.17404399999999</c:v>
                </c:pt>
                <c:pt idx="27616">
                  <c:v>117.170762</c:v>
                </c:pt>
                <c:pt idx="27617">
                  <c:v>116.940687</c:v>
                </c:pt>
                <c:pt idx="27618">
                  <c:v>116.794946</c:v>
                </c:pt>
                <c:pt idx="27619">
                  <c:v>116.74279300000001</c:v>
                </c:pt>
                <c:pt idx="27620">
                  <c:v>116.01619100000001</c:v>
                </c:pt>
                <c:pt idx="27621">
                  <c:v>115.52610199999999</c:v>
                </c:pt>
                <c:pt idx="27622">
                  <c:v>114.80113299999999</c:v>
                </c:pt>
                <c:pt idx="27623">
                  <c:v>114.705455</c:v>
                </c:pt>
                <c:pt idx="27624">
                  <c:v>114.352575</c:v>
                </c:pt>
                <c:pt idx="27625">
                  <c:v>114.398127</c:v>
                </c:pt>
                <c:pt idx="27626">
                  <c:v>114.946798</c:v>
                </c:pt>
                <c:pt idx="27627">
                  <c:v>113.753366</c:v>
                </c:pt>
                <c:pt idx="27628">
                  <c:v>113.31677500000001</c:v>
                </c:pt>
                <c:pt idx="27629">
                  <c:v>113.028035</c:v>
                </c:pt>
                <c:pt idx="27630">
                  <c:v>112.940844</c:v>
                </c:pt>
                <c:pt idx="27631">
                  <c:v>112.677224</c:v>
                </c:pt>
                <c:pt idx="27632">
                  <c:v>112.281156</c:v>
                </c:pt>
                <c:pt idx="27633">
                  <c:v>111.84780000000001</c:v>
                </c:pt>
                <c:pt idx="27634">
                  <c:v>111.36406700000001</c:v>
                </c:pt>
                <c:pt idx="27635">
                  <c:v>110.78632899999999</c:v>
                </c:pt>
                <c:pt idx="27636">
                  <c:v>110.62916</c:v>
                </c:pt>
                <c:pt idx="27637">
                  <c:v>110.228943</c:v>
                </c:pt>
                <c:pt idx="27638">
                  <c:v>110.67832799999999</c:v>
                </c:pt>
                <c:pt idx="27639">
                  <c:v>110.746906</c:v>
                </c:pt>
                <c:pt idx="27640">
                  <c:v>110.145473</c:v>
                </c:pt>
                <c:pt idx="27641">
                  <c:v>110.049426</c:v>
                </c:pt>
                <c:pt idx="27642">
                  <c:v>108.840056</c:v>
                </c:pt>
                <c:pt idx="27643">
                  <c:v>109.00815299999999</c:v>
                </c:pt>
                <c:pt idx="27644">
                  <c:v>108.584794</c:v>
                </c:pt>
                <c:pt idx="27645">
                  <c:v>108.272644</c:v>
                </c:pt>
                <c:pt idx="27646">
                  <c:v>107.90395100000001</c:v>
                </c:pt>
                <c:pt idx="27647">
                  <c:v>107.539967</c:v>
                </c:pt>
                <c:pt idx="27648">
                  <c:v>107.787736</c:v>
                </c:pt>
                <c:pt idx="27649">
                  <c:v>107.03744500000001</c:v>
                </c:pt>
                <c:pt idx="27650">
                  <c:v>106.645067</c:v>
                </c:pt>
                <c:pt idx="27651">
                  <c:v>106.550219</c:v>
                </c:pt>
                <c:pt idx="27652">
                  <c:v>105.99141</c:v>
                </c:pt>
                <c:pt idx="27653">
                  <c:v>106.238429</c:v>
                </c:pt>
                <c:pt idx="27654">
                  <c:v>105.800667</c:v>
                </c:pt>
                <c:pt idx="27655">
                  <c:v>105.629251</c:v>
                </c:pt>
                <c:pt idx="27656">
                  <c:v>105.047799</c:v>
                </c:pt>
                <c:pt idx="27657">
                  <c:v>104.178166</c:v>
                </c:pt>
                <c:pt idx="27658">
                  <c:v>104.21053499999999</c:v>
                </c:pt>
                <c:pt idx="27659">
                  <c:v>103.971197</c:v>
                </c:pt>
                <c:pt idx="27660">
                  <c:v>104.005476</c:v>
                </c:pt>
                <c:pt idx="27661">
                  <c:v>104.428487</c:v>
                </c:pt>
                <c:pt idx="27662">
                  <c:v>103.71564499999999</c:v>
                </c:pt>
                <c:pt idx="27663">
                  <c:v>103.05003499999999</c:v>
                </c:pt>
                <c:pt idx="27664">
                  <c:v>102.47325499999999</c:v>
                </c:pt>
                <c:pt idx="27665">
                  <c:v>102.186638</c:v>
                </c:pt>
                <c:pt idx="27666">
                  <c:v>102.158449</c:v>
                </c:pt>
                <c:pt idx="27667">
                  <c:v>101.477287</c:v>
                </c:pt>
                <c:pt idx="27668">
                  <c:v>101.57996900000001</c:v>
                </c:pt>
                <c:pt idx="27669">
                  <c:v>100.974608</c:v>
                </c:pt>
                <c:pt idx="27670">
                  <c:v>100.233344</c:v>
                </c:pt>
                <c:pt idx="27671">
                  <c:v>100.43615200000001</c:v>
                </c:pt>
                <c:pt idx="27672">
                  <c:v>99.868880000000004</c:v>
                </c:pt>
                <c:pt idx="27673">
                  <c:v>99.619517999999999</c:v>
                </c:pt>
                <c:pt idx="27674">
                  <c:v>99.582308999999995</c:v>
                </c:pt>
                <c:pt idx="27675">
                  <c:v>99.667030999999994</c:v>
                </c:pt>
                <c:pt idx="27676">
                  <c:v>99.544977000000003</c:v>
                </c:pt>
                <c:pt idx="27677">
                  <c:v>98.767702999999997</c:v>
                </c:pt>
                <c:pt idx="27678">
                  <c:v>98.942126999999999</c:v>
                </c:pt>
                <c:pt idx="27679">
                  <c:v>98.244299999999996</c:v>
                </c:pt>
                <c:pt idx="27680">
                  <c:v>97.461602999999997</c:v>
                </c:pt>
                <c:pt idx="27681">
                  <c:v>97.508532000000002</c:v>
                </c:pt>
                <c:pt idx="27682">
                  <c:v>97.520144999999999</c:v>
                </c:pt>
                <c:pt idx="27683">
                  <c:v>97.164067000000003</c:v>
                </c:pt>
                <c:pt idx="27684">
                  <c:v>96.084125999999998</c:v>
                </c:pt>
                <c:pt idx="27685">
                  <c:v>95.564036000000002</c:v>
                </c:pt>
                <c:pt idx="27686">
                  <c:v>96.180744000000004</c:v>
                </c:pt>
                <c:pt idx="27687">
                  <c:v>95.472904</c:v>
                </c:pt>
                <c:pt idx="27688">
                  <c:v>95.234881999999999</c:v>
                </c:pt>
                <c:pt idx="27689">
                  <c:v>94.773416999999995</c:v>
                </c:pt>
                <c:pt idx="27690">
                  <c:v>95.19435</c:v>
                </c:pt>
                <c:pt idx="27691">
                  <c:v>95.328596000000005</c:v>
                </c:pt>
                <c:pt idx="27692">
                  <c:v>94.749437999999998</c:v>
                </c:pt>
                <c:pt idx="27693">
                  <c:v>94.205635999999998</c:v>
                </c:pt>
                <c:pt idx="27694">
                  <c:v>93.625786000000005</c:v>
                </c:pt>
                <c:pt idx="27695">
                  <c:v>93.757821000000007</c:v>
                </c:pt>
                <c:pt idx="27696">
                  <c:v>93.760925999999998</c:v>
                </c:pt>
                <c:pt idx="27697">
                  <c:v>92.556657999999999</c:v>
                </c:pt>
                <c:pt idx="27698">
                  <c:v>92.198948000000001</c:v>
                </c:pt>
                <c:pt idx="27699">
                  <c:v>91.816399000000004</c:v>
                </c:pt>
                <c:pt idx="27700">
                  <c:v>91.348918999999995</c:v>
                </c:pt>
                <c:pt idx="27701">
                  <c:v>91.478492000000003</c:v>
                </c:pt>
                <c:pt idx="27702">
                  <c:v>91.418194999999997</c:v>
                </c:pt>
                <c:pt idx="27703">
                  <c:v>91.581795</c:v>
                </c:pt>
                <c:pt idx="27704">
                  <c:v>90.618982000000003</c:v>
                </c:pt>
                <c:pt idx="27705">
                  <c:v>90.131032000000005</c:v>
                </c:pt>
                <c:pt idx="27706">
                  <c:v>89.852204999999998</c:v>
                </c:pt>
                <c:pt idx="27707">
                  <c:v>89.284201999999993</c:v>
                </c:pt>
                <c:pt idx="27708">
                  <c:v>89.231515000000002</c:v>
                </c:pt>
                <c:pt idx="27709">
                  <c:v>89.369100000000003</c:v>
                </c:pt>
                <c:pt idx="27710">
                  <c:v>89.242911000000007</c:v>
                </c:pt>
                <c:pt idx="27711">
                  <c:v>88.873127999999994</c:v>
                </c:pt>
                <c:pt idx="27712">
                  <c:v>87.848859000000004</c:v>
                </c:pt>
                <c:pt idx="27713">
                  <c:v>87.524117000000004</c:v>
                </c:pt>
                <c:pt idx="27714">
                  <c:v>87.215260000000001</c:v>
                </c:pt>
                <c:pt idx="27715">
                  <c:v>87.253822</c:v>
                </c:pt>
                <c:pt idx="27716">
                  <c:v>87.381510000000006</c:v>
                </c:pt>
                <c:pt idx="27717">
                  <c:v>86.759467000000001</c:v>
                </c:pt>
                <c:pt idx="27718">
                  <c:v>87.313483000000005</c:v>
                </c:pt>
                <c:pt idx="27719">
                  <c:v>86.430802</c:v>
                </c:pt>
                <c:pt idx="27720">
                  <c:v>85.897362999999999</c:v>
                </c:pt>
                <c:pt idx="27721">
                  <c:v>86.042051000000001</c:v>
                </c:pt>
                <c:pt idx="27722">
                  <c:v>85.167620999999997</c:v>
                </c:pt>
                <c:pt idx="27723">
                  <c:v>84.007069999999999</c:v>
                </c:pt>
                <c:pt idx="27724">
                  <c:v>84.247303000000002</c:v>
                </c:pt>
                <c:pt idx="27725">
                  <c:v>84.443494999999999</c:v>
                </c:pt>
                <c:pt idx="27726">
                  <c:v>84.358824999999996</c:v>
                </c:pt>
                <c:pt idx="27727">
                  <c:v>83.385844000000006</c:v>
                </c:pt>
                <c:pt idx="27728">
                  <c:v>83.100190999999995</c:v>
                </c:pt>
                <c:pt idx="27729">
                  <c:v>82.966114000000005</c:v>
                </c:pt>
                <c:pt idx="27730">
                  <c:v>82.900816000000006</c:v>
                </c:pt>
                <c:pt idx="27731">
                  <c:v>83.125836000000007</c:v>
                </c:pt>
                <c:pt idx="27732">
                  <c:v>82.417784999999995</c:v>
                </c:pt>
                <c:pt idx="27733">
                  <c:v>81.868071</c:v>
                </c:pt>
                <c:pt idx="27734">
                  <c:v>81.504070999999996</c:v>
                </c:pt>
                <c:pt idx="27735">
                  <c:v>81.242153000000002</c:v>
                </c:pt>
                <c:pt idx="27736">
                  <c:v>80.866231999999997</c:v>
                </c:pt>
                <c:pt idx="27737">
                  <c:v>80.749538999999999</c:v>
                </c:pt>
                <c:pt idx="27738">
                  <c:v>80.819305</c:v>
                </c:pt>
                <c:pt idx="27739">
                  <c:v>80.380433999999994</c:v>
                </c:pt>
                <c:pt idx="27740">
                  <c:v>79.351014000000006</c:v>
                </c:pt>
                <c:pt idx="27741">
                  <c:v>79.020311000000007</c:v>
                </c:pt>
                <c:pt idx="27742">
                  <c:v>78.906857000000002</c:v>
                </c:pt>
                <c:pt idx="27743">
                  <c:v>78.742981999999998</c:v>
                </c:pt>
                <c:pt idx="27744">
                  <c:v>78.840581999999998</c:v>
                </c:pt>
                <c:pt idx="27745">
                  <c:v>78.804416000000003</c:v>
                </c:pt>
                <c:pt idx="27746">
                  <c:v>79.073773000000003</c:v>
                </c:pt>
                <c:pt idx="27747">
                  <c:v>77.761691999999996</c:v>
                </c:pt>
                <c:pt idx="27748">
                  <c:v>77.470735000000005</c:v>
                </c:pt>
                <c:pt idx="27749">
                  <c:v>77.179393000000005</c:v>
                </c:pt>
                <c:pt idx="27750">
                  <c:v>77.010261</c:v>
                </c:pt>
                <c:pt idx="27751">
                  <c:v>76.626964000000001</c:v>
                </c:pt>
                <c:pt idx="27752">
                  <c:v>75.540610000000001</c:v>
                </c:pt>
                <c:pt idx="27753">
                  <c:v>75.614723999999995</c:v>
                </c:pt>
                <c:pt idx="27754">
                  <c:v>75.317954999999998</c:v>
                </c:pt>
                <c:pt idx="27755">
                  <c:v>75.061544999999995</c:v>
                </c:pt>
                <c:pt idx="27756">
                  <c:v>74.835156999999995</c:v>
                </c:pt>
                <c:pt idx="27757">
                  <c:v>74.882230000000007</c:v>
                </c:pt>
                <c:pt idx="27758">
                  <c:v>74.699904000000004</c:v>
                </c:pt>
                <c:pt idx="27759">
                  <c:v>74.663797000000002</c:v>
                </c:pt>
                <c:pt idx="27760">
                  <c:v>74.209468000000001</c:v>
                </c:pt>
                <c:pt idx="27761">
                  <c:v>73.473224999999999</c:v>
                </c:pt>
                <c:pt idx="27762">
                  <c:v>72.723636999999997</c:v>
                </c:pt>
                <c:pt idx="27763">
                  <c:v>73.026466999999997</c:v>
                </c:pt>
                <c:pt idx="27764">
                  <c:v>72.770274000000001</c:v>
                </c:pt>
                <c:pt idx="27765">
                  <c:v>72.479885999999993</c:v>
                </c:pt>
                <c:pt idx="27766">
                  <c:v>72.303002000000006</c:v>
                </c:pt>
                <c:pt idx="27767">
                  <c:v>71.525097000000002</c:v>
                </c:pt>
                <c:pt idx="27768">
                  <c:v>71.142881000000003</c:v>
                </c:pt>
                <c:pt idx="27769">
                  <c:v>70.694945000000004</c:v>
                </c:pt>
                <c:pt idx="27770">
                  <c:v>70.498450000000005</c:v>
                </c:pt>
                <c:pt idx="27771">
                  <c:v>70.601045999999997</c:v>
                </c:pt>
                <c:pt idx="27772">
                  <c:v>70.307074999999998</c:v>
                </c:pt>
                <c:pt idx="27773">
                  <c:v>70.286805000000001</c:v>
                </c:pt>
                <c:pt idx="27774">
                  <c:v>69.923207000000005</c:v>
                </c:pt>
                <c:pt idx="27775">
                  <c:v>69.552058000000002</c:v>
                </c:pt>
                <c:pt idx="27776">
                  <c:v>69.107112000000001</c:v>
                </c:pt>
                <c:pt idx="27777">
                  <c:v>68.465832000000006</c:v>
                </c:pt>
                <c:pt idx="27778">
                  <c:v>68.314688000000004</c:v>
                </c:pt>
                <c:pt idx="27779">
                  <c:v>68.445487999999997</c:v>
                </c:pt>
                <c:pt idx="27780">
                  <c:v>68.163084999999995</c:v>
                </c:pt>
                <c:pt idx="27781">
                  <c:v>67.887495000000001</c:v>
                </c:pt>
                <c:pt idx="27782">
                  <c:v>67.289241000000004</c:v>
                </c:pt>
                <c:pt idx="27783">
                  <c:v>66.850336999999996</c:v>
                </c:pt>
                <c:pt idx="27784">
                  <c:v>66.443072000000001</c:v>
                </c:pt>
                <c:pt idx="27785">
                  <c:v>66.420879999999997</c:v>
                </c:pt>
                <c:pt idx="27786">
                  <c:v>66.371978999999996</c:v>
                </c:pt>
                <c:pt idx="27787">
                  <c:v>65.481590999999995</c:v>
                </c:pt>
                <c:pt idx="27788">
                  <c:v>65.458618999999999</c:v>
                </c:pt>
                <c:pt idx="27789">
                  <c:v>64.487240999999997</c:v>
                </c:pt>
                <c:pt idx="27790">
                  <c:v>64.568449999999999</c:v>
                </c:pt>
                <c:pt idx="27791">
                  <c:v>64.806259999999995</c:v>
                </c:pt>
                <c:pt idx="27792">
                  <c:v>64.610380000000006</c:v>
                </c:pt>
                <c:pt idx="27793">
                  <c:v>64.529300000000006</c:v>
                </c:pt>
                <c:pt idx="27794">
                  <c:v>63.571950000000001</c:v>
                </c:pt>
                <c:pt idx="27795">
                  <c:v>63.362403999999998</c:v>
                </c:pt>
                <c:pt idx="27796">
                  <c:v>62.967337999999998</c:v>
                </c:pt>
                <c:pt idx="27797">
                  <c:v>62.406447</c:v>
                </c:pt>
                <c:pt idx="27798">
                  <c:v>62.881484</c:v>
                </c:pt>
                <c:pt idx="27799">
                  <c:v>62.141750999999999</c:v>
                </c:pt>
                <c:pt idx="27800">
                  <c:v>61.913145999999998</c:v>
                </c:pt>
                <c:pt idx="27801">
                  <c:v>61.762306000000002</c:v>
                </c:pt>
                <c:pt idx="27802">
                  <c:v>60.736286999999997</c:v>
                </c:pt>
                <c:pt idx="27803">
                  <c:v>60.920878000000002</c:v>
                </c:pt>
                <c:pt idx="27804">
                  <c:v>60.985230999999999</c:v>
                </c:pt>
                <c:pt idx="27805">
                  <c:v>60.788414000000003</c:v>
                </c:pt>
                <c:pt idx="27806">
                  <c:v>60.048938</c:v>
                </c:pt>
                <c:pt idx="27807">
                  <c:v>59.401820000000001</c:v>
                </c:pt>
                <c:pt idx="27808">
                  <c:v>59.044460999999998</c:v>
                </c:pt>
                <c:pt idx="27809">
                  <c:v>59.163817999999999</c:v>
                </c:pt>
                <c:pt idx="27810">
                  <c:v>58.295768000000002</c:v>
                </c:pt>
                <c:pt idx="27811">
                  <c:v>58.901043999999999</c:v>
                </c:pt>
                <c:pt idx="27812">
                  <c:v>58.645099999999999</c:v>
                </c:pt>
                <c:pt idx="27813">
                  <c:v>57.946978000000001</c:v>
                </c:pt>
                <c:pt idx="27814">
                  <c:v>57.103225000000002</c:v>
                </c:pt>
                <c:pt idx="27815">
                  <c:v>56.868380000000002</c:v>
                </c:pt>
                <c:pt idx="27816">
                  <c:v>56.880113000000001</c:v>
                </c:pt>
                <c:pt idx="27817">
                  <c:v>56.576585999999999</c:v>
                </c:pt>
                <c:pt idx="27818">
                  <c:v>56.398471000000001</c:v>
                </c:pt>
                <c:pt idx="27819">
                  <c:v>56.635249999999999</c:v>
                </c:pt>
                <c:pt idx="27820">
                  <c:v>56.169313000000002</c:v>
                </c:pt>
                <c:pt idx="27821">
                  <c:v>56.097560999999999</c:v>
                </c:pt>
                <c:pt idx="27822">
                  <c:v>54.870069000000001</c:v>
                </c:pt>
                <c:pt idx="27823">
                  <c:v>55.013455999999998</c:v>
                </c:pt>
                <c:pt idx="27824">
                  <c:v>55.471932000000002</c:v>
                </c:pt>
                <c:pt idx="27825">
                  <c:v>54.560732999999999</c:v>
                </c:pt>
                <c:pt idx="27826">
                  <c:v>53.864863</c:v>
                </c:pt>
                <c:pt idx="27827">
                  <c:v>53.234988000000001</c:v>
                </c:pt>
                <c:pt idx="27828">
                  <c:v>53.335270999999999</c:v>
                </c:pt>
                <c:pt idx="27829">
                  <c:v>53.583298999999997</c:v>
                </c:pt>
                <c:pt idx="27830">
                  <c:v>53.170253000000002</c:v>
                </c:pt>
                <c:pt idx="27831">
                  <c:v>52.923907999999997</c:v>
                </c:pt>
                <c:pt idx="27832">
                  <c:v>51.999833000000002</c:v>
                </c:pt>
                <c:pt idx="27833">
                  <c:v>51.417006000000001</c:v>
                </c:pt>
                <c:pt idx="27834">
                  <c:v>51.367122000000002</c:v>
                </c:pt>
                <c:pt idx="27835">
                  <c:v>50.991374999999998</c:v>
                </c:pt>
                <c:pt idx="27836">
                  <c:v>51.151797999999999</c:v>
                </c:pt>
                <c:pt idx="27837">
                  <c:v>50.982664999999997</c:v>
                </c:pt>
                <c:pt idx="27838">
                  <c:v>51.018967000000004</c:v>
                </c:pt>
                <c:pt idx="27839">
                  <c:v>50.410578000000001</c:v>
                </c:pt>
                <c:pt idx="27840">
                  <c:v>49.544637999999999</c:v>
                </c:pt>
                <c:pt idx="27841">
                  <c:v>49.613221000000003</c:v>
                </c:pt>
                <c:pt idx="27842">
                  <c:v>49.673273999999999</c:v>
                </c:pt>
                <c:pt idx="27843">
                  <c:v>48.873086999999998</c:v>
                </c:pt>
                <c:pt idx="27844">
                  <c:v>48.276452999999997</c:v>
                </c:pt>
                <c:pt idx="27845">
                  <c:v>47.496920000000003</c:v>
                </c:pt>
                <c:pt idx="27846">
                  <c:v>48.306462000000003</c:v>
                </c:pt>
                <c:pt idx="27847">
                  <c:v>47.543278999999998</c:v>
                </c:pt>
                <c:pt idx="27848">
                  <c:v>47.430784000000003</c:v>
                </c:pt>
                <c:pt idx="27849">
                  <c:v>47.546025</c:v>
                </c:pt>
                <c:pt idx="27850">
                  <c:v>46.932098000000003</c:v>
                </c:pt>
                <c:pt idx="27851">
                  <c:v>46.581614999999999</c:v>
                </c:pt>
                <c:pt idx="27852">
                  <c:v>45.977331999999997</c:v>
                </c:pt>
                <c:pt idx="27853">
                  <c:v>45.739151999999997</c:v>
                </c:pt>
                <c:pt idx="27854">
                  <c:v>45.406654000000003</c:v>
                </c:pt>
                <c:pt idx="27855">
                  <c:v>45.087246999999998</c:v>
                </c:pt>
                <c:pt idx="27856">
                  <c:v>45.260632999999999</c:v>
                </c:pt>
                <c:pt idx="27857">
                  <c:v>45.251215000000002</c:v>
                </c:pt>
                <c:pt idx="27858">
                  <c:v>44.828673000000002</c:v>
                </c:pt>
                <c:pt idx="27859">
                  <c:v>43.888367000000002</c:v>
                </c:pt>
                <c:pt idx="27860">
                  <c:v>43.014094</c:v>
                </c:pt>
                <c:pt idx="27861">
                  <c:v>42.979038000000003</c:v>
                </c:pt>
                <c:pt idx="27862">
                  <c:v>42.924514000000002</c:v>
                </c:pt>
                <c:pt idx="27863">
                  <c:v>43.084397000000003</c:v>
                </c:pt>
                <c:pt idx="27864">
                  <c:v>42.902889000000002</c:v>
                </c:pt>
                <c:pt idx="27865">
                  <c:v>42.406758000000004</c:v>
                </c:pt>
                <c:pt idx="27866">
                  <c:v>42.288715000000003</c:v>
                </c:pt>
                <c:pt idx="27867">
                  <c:v>42.437930999999999</c:v>
                </c:pt>
                <c:pt idx="27868">
                  <c:v>41.548029999999997</c:v>
                </c:pt>
                <c:pt idx="27869">
                  <c:v>41.367083000000001</c:v>
                </c:pt>
                <c:pt idx="27870">
                  <c:v>40.679450000000003</c:v>
                </c:pt>
                <c:pt idx="27871">
                  <c:v>40.844228000000001</c:v>
                </c:pt>
                <c:pt idx="27872">
                  <c:v>39.87594</c:v>
                </c:pt>
                <c:pt idx="27873">
                  <c:v>39.338638000000003</c:v>
                </c:pt>
                <c:pt idx="27874">
                  <c:v>39.036180000000002</c:v>
                </c:pt>
                <c:pt idx="27875">
                  <c:v>39.192928000000002</c:v>
                </c:pt>
                <c:pt idx="27876">
                  <c:v>39.000320000000002</c:v>
                </c:pt>
                <c:pt idx="27877">
                  <c:v>38.902535</c:v>
                </c:pt>
                <c:pt idx="27878">
                  <c:v>38.641548999999998</c:v>
                </c:pt>
                <c:pt idx="27879">
                  <c:v>38.096629999999998</c:v>
                </c:pt>
                <c:pt idx="27880">
                  <c:v>37.773662000000002</c:v>
                </c:pt>
                <c:pt idx="27881">
                  <c:v>38.326948000000002</c:v>
                </c:pt>
                <c:pt idx="27882">
                  <c:v>37.789070000000002</c:v>
                </c:pt>
                <c:pt idx="27883">
                  <c:v>37.497135999999998</c:v>
                </c:pt>
                <c:pt idx="27884">
                  <c:v>36.805382000000002</c:v>
                </c:pt>
                <c:pt idx="27885">
                  <c:v>35.856622999999999</c:v>
                </c:pt>
                <c:pt idx="27886">
                  <c:v>35.572733999999997</c:v>
                </c:pt>
                <c:pt idx="27887">
                  <c:v>35.220258999999999</c:v>
                </c:pt>
                <c:pt idx="27888">
                  <c:v>34.979987999999999</c:v>
                </c:pt>
                <c:pt idx="27889">
                  <c:v>35.328828999999999</c:v>
                </c:pt>
                <c:pt idx="27890">
                  <c:v>35.097566</c:v>
                </c:pt>
                <c:pt idx="27891">
                  <c:v>35.132483999999998</c:v>
                </c:pt>
                <c:pt idx="27892">
                  <c:v>34.480773999999997</c:v>
                </c:pt>
                <c:pt idx="27893">
                  <c:v>33.856551000000003</c:v>
                </c:pt>
                <c:pt idx="27894">
                  <c:v>33.544907000000002</c:v>
                </c:pt>
                <c:pt idx="27895">
                  <c:v>33.231938999999997</c:v>
                </c:pt>
                <c:pt idx="27896">
                  <c:v>33.227403000000002</c:v>
                </c:pt>
                <c:pt idx="27897">
                  <c:v>32.834159</c:v>
                </c:pt>
                <c:pt idx="27898">
                  <c:v>32.336286000000001</c:v>
                </c:pt>
                <c:pt idx="27899">
                  <c:v>31.626394999999999</c:v>
                </c:pt>
                <c:pt idx="27900">
                  <c:v>31.113759999999999</c:v>
                </c:pt>
                <c:pt idx="27901">
                  <c:v>31.866457</c:v>
                </c:pt>
                <c:pt idx="27902">
                  <c:v>31.500686000000002</c:v>
                </c:pt>
                <c:pt idx="27903">
                  <c:v>31.184840000000001</c:v>
                </c:pt>
                <c:pt idx="27904">
                  <c:v>31.133662000000001</c:v>
                </c:pt>
                <c:pt idx="27905">
                  <c:v>30.289086999999999</c:v>
                </c:pt>
                <c:pt idx="27906">
                  <c:v>29.829388999999999</c:v>
                </c:pt>
                <c:pt idx="27907">
                  <c:v>29.255727</c:v>
                </c:pt>
                <c:pt idx="27908">
                  <c:v>29.401191000000001</c:v>
                </c:pt>
                <c:pt idx="27909">
                  <c:v>29.503498</c:v>
                </c:pt>
                <c:pt idx="27910">
                  <c:v>29.302522</c:v>
                </c:pt>
                <c:pt idx="27911">
                  <c:v>29.162604999999999</c:v>
                </c:pt>
                <c:pt idx="27912">
                  <c:v>28.171288000000001</c:v>
                </c:pt>
                <c:pt idx="27913">
                  <c:v>27.343554999999999</c:v>
                </c:pt>
                <c:pt idx="27914">
                  <c:v>27.222221000000001</c:v>
                </c:pt>
                <c:pt idx="27915">
                  <c:v>26.531880000000001</c:v>
                </c:pt>
                <c:pt idx="27916">
                  <c:v>27.265286</c:v>
                </c:pt>
                <c:pt idx="27917">
                  <c:v>27.157544000000001</c:v>
                </c:pt>
                <c:pt idx="27918">
                  <c:v>26.848063</c:v>
                </c:pt>
                <c:pt idx="27919">
                  <c:v>26.349354999999999</c:v>
                </c:pt>
                <c:pt idx="27920">
                  <c:v>25.613054999999999</c:v>
                </c:pt>
                <c:pt idx="27921">
                  <c:v>25.855253000000001</c:v>
                </c:pt>
                <c:pt idx="27922">
                  <c:v>25.603760999999999</c:v>
                </c:pt>
                <c:pt idx="27923">
                  <c:v>25.207805</c:v>
                </c:pt>
                <c:pt idx="27924">
                  <c:v>24.617284000000001</c:v>
                </c:pt>
                <c:pt idx="27925">
                  <c:v>23.656496000000001</c:v>
                </c:pt>
                <c:pt idx="27926">
                  <c:v>23.758904000000001</c:v>
                </c:pt>
                <c:pt idx="27927">
                  <c:v>23.611270000000001</c:v>
                </c:pt>
                <c:pt idx="27928">
                  <c:v>23.474513000000002</c:v>
                </c:pt>
                <c:pt idx="27929">
                  <c:v>23.752665</c:v>
                </c:pt>
                <c:pt idx="27930">
                  <c:v>22.959728999999999</c:v>
                </c:pt>
                <c:pt idx="27931">
                  <c:v>22.612725000000001</c:v>
                </c:pt>
                <c:pt idx="27932">
                  <c:v>22.100218000000002</c:v>
                </c:pt>
                <c:pt idx="27933">
                  <c:v>21.880755000000001</c:v>
                </c:pt>
                <c:pt idx="27934">
                  <c:v>21.369249</c:v>
                </c:pt>
                <c:pt idx="27935">
                  <c:v>21.302468999999999</c:v>
                </c:pt>
                <c:pt idx="27936">
                  <c:v>21.111915</c:v>
                </c:pt>
                <c:pt idx="27937">
                  <c:v>20.588497</c:v>
                </c:pt>
                <c:pt idx="27938">
                  <c:v>20.251564999999999</c:v>
                </c:pt>
                <c:pt idx="27939">
                  <c:v>19.932143</c:v>
                </c:pt>
                <c:pt idx="27940">
                  <c:v>19.186897999999999</c:v>
                </c:pt>
                <c:pt idx="27941">
                  <c:v>19.239086</c:v>
                </c:pt>
                <c:pt idx="27942">
                  <c:v>18.918164000000001</c:v>
                </c:pt>
                <c:pt idx="27943">
                  <c:v>18.874496000000001</c:v>
                </c:pt>
                <c:pt idx="27944">
                  <c:v>19.145909</c:v>
                </c:pt>
                <c:pt idx="27945">
                  <c:v>18.577611000000001</c:v>
                </c:pt>
                <c:pt idx="27946">
                  <c:v>18.421371000000001</c:v>
                </c:pt>
                <c:pt idx="27947">
                  <c:v>18.122247999999999</c:v>
                </c:pt>
                <c:pt idx="27948">
                  <c:v>17.500343999999998</c:v>
                </c:pt>
                <c:pt idx="27949">
                  <c:v>16.954129999999999</c:v>
                </c:pt>
                <c:pt idx="27950">
                  <c:v>16.772849000000001</c:v>
                </c:pt>
                <c:pt idx="27951">
                  <c:v>16.319132</c:v>
                </c:pt>
                <c:pt idx="27952">
                  <c:v>15.89648</c:v>
                </c:pt>
                <c:pt idx="27953">
                  <c:v>15.166015</c:v>
                </c:pt>
                <c:pt idx="27954">
                  <c:v>15.603262000000001</c:v>
                </c:pt>
                <c:pt idx="27955">
                  <c:v>15.010004</c:v>
                </c:pt>
                <c:pt idx="27956">
                  <c:v>14.801695</c:v>
                </c:pt>
                <c:pt idx="27957">
                  <c:v>14.794395</c:v>
                </c:pt>
                <c:pt idx="27958">
                  <c:v>14.713224</c:v>
                </c:pt>
                <c:pt idx="27959">
                  <c:v>15.005936999999999</c:v>
                </c:pt>
                <c:pt idx="27960">
                  <c:v>13.640091999999999</c:v>
                </c:pt>
                <c:pt idx="27961">
                  <c:v>13.517818999999999</c:v>
                </c:pt>
                <c:pt idx="27962">
                  <c:v>13.228403</c:v>
                </c:pt>
                <c:pt idx="27963">
                  <c:v>12.872111</c:v>
                </c:pt>
                <c:pt idx="27964">
                  <c:v>13.050075</c:v>
                </c:pt>
                <c:pt idx="27965">
                  <c:v>12.354056999999999</c:v>
                </c:pt>
                <c:pt idx="27966">
                  <c:v>11.94783</c:v>
                </c:pt>
                <c:pt idx="27967">
                  <c:v>11.524516999999999</c:v>
                </c:pt>
                <c:pt idx="27968">
                  <c:v>11.460977</c:v>
                </c:pt>
                <c:pt idx="27969">
                  <c:v>11.521853</c:v>
                </c:pt>
                <c:pt idx="27970">
                  <c:v>10.95847</c:v>
                </c:pt>
                <c:pt idx="27971">
                  <c:v>10.80123</c:v>
                </c:pt>
                <c:pt idx="27972">
                  <c:v>10.071152</c:v>
                </c:pt>
                <c:pt idx="27973">
                  <c:v>9.0960439999999991</c:v>
                </c:pt>
                <c:pt idx="27974">
                  <c:v>8.9569600000000005</c:v>
                </c:pt>
                <c:pt idx="27975">
                  <c:v>8.9500209999999996</c:v>
                </c:pt>
                <c:pt idx="27976">
                  <c:v>8.98963</c:v>
                </c:pt>
                <c:pt idx="27977">
                  <c:v>8.8968860000000003</c:v>
                </c:pt>
                <c:pt idx="27978">
                  <c:v>8.6960320000000007</c:v>
                </c:pt>
                <c:pt idx="27979">
                  <c:v>8.9600969999999993</c:v>
                </c:pt>
                <c:pt idx="27980">
                  <c:v>8.3495629999999998</c:v>
                </c:pt>
                <c:pt idx="27981">
                  <c:v>7.554894</c:v>
                </c:pt>
                <c:pt idx="27982">
                  <c:v>7.025658</c:v>
                </c:pt>
                <c:pt idx="27983">
                  <c:v>6.7778330000000002</c:v>
                </c:pt>
                <c:pt idx="27984">
                  <c:v>7.1829390000000002</c:v>
                </c:pt>
                <c:pt idx="27985">
                  <c:v>6.5519119999999997</c:v>
                </c:pt>
                <c:pt idx="27986">
                  <c:v>5.7956510000000003</c:v>
                </c:pt>
                <c:pt idx="27987">
                  <c:v>5.171322</c:v>
                </c:pt>
                <c:pt idx="27988">
                  <c:v>5.1654679999999997</c:v>
                </c:pt>
                <c:pt idx="27989">
                  <c:v>5.2663960000000003</c:v>
                </c:pt>
                <c:pt idx="27990">
                  <c:v>5.2180929999999996</c:v>
                </c:pt>
                <c:pt idx="27991">
                  <c:v>4.9225589999999997</c:v>
                </c:pt>
                <c:pt idx="27992">
                  <c:v>4.5667169999999997</c:v>
                </c:pt>
                <c:pt idx="27993">
                  <c:v>3.8044630000000002</c:v>
                </c:pt>
                <c:pt idx="27994">
                  <c:v>3.63849</c:v>
                </c:pt>
                <c:pt idx="27995">
                  <c:v>2.9178009999999999</c:v>
                </c:pt>
                <c:pt idx="27996">
                  <c:v>3.3712559999999998</c:v>
                </c:pt>
                <c:pt idx="27997">
                  <c:v>3.0418090000000002</c:v>
                </c:pt>
                <c:pt idx="27998">
                  <c:v>2.4265430000000001</c:v>
                </c:pt>
                <c:pt idx="27999">
                  <c:v>2.2270240000000001</c:v>
                </c:pt>
              </c:numCache>
            </c:numRef>
          </c:xVal>
          <c:yVal>
            <c:numRef>
              <c:f>Sheet3!$B$17:$B$28016</c:f>
              <c:numCache>
                <c:formatCode>General</c:formatCode>
                <c:ptCount val="28000"/>
                <c:pt idx="0">
                  <c:v>139.811792</c:v>
                </c:pt>
                <c:pt idx="1">
                  <c:v>156.18912900000001</c:v>
                </c:pt>
                <c:pt idx="2">
                  <c:v>163.02447100000001</c:v>
                </c:pt>
                <c:pt idx="3">
                  <c:v>169.730986</c:v>
                </c:pt>
                <c:pt idx="4">
                  <c:v>182.08303699999999</c:v>
                </c:pt>
                <c:pt idx="5">
                  <c:v>194.897727</c:v>
                </c:pt>
                <c:pt idx="6">
                  <c:v>196.59541300000001</c:v>
                </c:pt>
                <c:pt idx="7">
                  <c:v>213.88803899999999</c:v>
                </c:pt>
                <c:pt idx="8">
                  <c:v>210.04403500000001</c:v>
                </c:pt>
                <c:pt idx="9">
                  <c:v>217.59380300000001</c:v>
                </c:pt>
                <c:pt idx="10">
                  <c:v>209.68266499999999</c:v>
                </c:pt>
                <c:pt idx="11">
                  <c:v>219.759523</c:v>
                </c:pt>
                <c:pt idx="12">
                  <c:v>224.60708299999999</c:v>
                </c:pt>
                <c:pt idx="13">
                  <c:v>210.88254499999999</c:v>
                </c:pt>
                <c:pt idx="14">
                  <c:v>221.470652</c:v>
                </c:pt>
                <c:pt idx="15">
                  <c:v>210.27083400000001</c:v>
                </c:pt>
                <c:pt idx="16">
                  <c:v>221.814333</c:v>
                </c:pt>
                <c:pt idx="17">
                  <c:v>214.08101199999999</c:v>
                </c:pt>
                <c:pt idx="18">
                  <c:v>214.41939099999999</c:v>
                </c:pt>
                <c:pt idx="19">
                  <c:v>218.26790800000001</c:v>
                </c:pt>
                <c:pt idx="20">
                  <c:v>222.34358700000001</c:v>
                </c:pt>
                <c:pt idx="21">
                  <c:v>220.75768099999999</c:v>
                </c:pt>
                <c:pt idx="22">
                  <c:v>228.386234</c:v>
                </c:pt>
                <c:pt idx="23">
                  <c:v>219.715981</c:v>
                </c:pt>
                <c:pt idx="24">
                  <c:v>224.78447199999999</c:v>
                </c:pt>
                <c:pt idx="25">
                  <c:v>221.787755</c:v>
                </c:pt>
                <c:pt idx="26">
                  <c:v>229.193048</c:v>
                </c:pt>
                <c:pt idx="27">
                  <c:v>230.79481999999999</c:v>
                </c:pt>
                <c:pt idx="28">
                  <c:v>221.963266</c:v>
                </c:pt>
                <c:pt idx="29">
                  <c:v>235.70442199999999</c:v>
                </c:pt>
                <c:pt idx="30">
                  <c:v>225.811735</c:v>
                </c:pt>
                <c:pt idx="31">
                  <c:v>233.33748600000001</c:v>
                </c:pt>
                <c:pt idx="32">
                  <c:v>233.79654099999999</c:v>
                </c:pt>
                <c:pt idx="33">
                  <c:v>229.41825900000001</c:v>
                </c:pt>
                <c:pt idx="34">
                  <c:v>241.215216</c:v>
                </c:pt>
                <c:pt idx="35">
                  <c:v>233.23135300000001</c:v>
                </c:pt>
                <c:pt idx="36">
                  <c:v>238.27868799999999</c:v>
                </c:pt>
                <c:pt idx="37">
                  <c:v>228.38901999999999</c:v>
                </c:pt>
                <c:pt idx="38">
                  <c:v>232.64413300000001</c:v>
                </c:pt>
                <c:pt idx="39">
                  <c:v>239.925061</c:v>
                </c:pt>
                <c:pt idx="40">
                  <c:v>236.24400399999999</c:v>
                </c:pt>
                <c:pt idx="41">
                  <c:v>243.88647900000001</c:v>
                </c:pt>
                <c:pt idx="42">
                  <c:v>235.38834900000001</c:v>
                </c:pt>
                <c:pt idx="43">
                  <c:v>231.77942400000001</c:v>
                </c:pt>
                <c:pt idx="44">
                  <c:v>243.04375999999999</c:v>
                </c:pt>
                <c:pt idx="45">
                  <c:v>234.22987599999999</c:v>
                </c:pt>
                <c:pt idx="46">
                  <c:v>238.057491</c:v>
                </c:pt>
                <c:pt idx="47">
                  <c:v>247.88395499999999</c:v>
                </c:pt>
                <c:pt idx="48">
                  <c:v>243.294578</c:v>
                </c:pt>
                <c:pt idx="49">
                  <c:v>236.728714</c:v>
                </c:pt>
                <c:pt idx="50">
                  <c:v>234.701155</c:v>
                </c:pt>
                <c:pt idx="51">
                  <c:v>245.63789199999999</c:v>
                </c:pt>
                <c:pt idx="52">
                  <c:v>254.58637999999999</c:v>
                </c:pt>
                <c:pt idx="53">
                  <c:v>250.34893299999999</c:v>
                </c:pt>
                <c:pt idx="54">
                  <c:v>253.5018</c:v>
                </c:pt>
                <c:pt idx="55">
                  <c:v>251.24919700000001</c:v>
                </c:pt>
                <c:pt idx="56">
                  <c:v>241.719854</c:v>
                </c:pt>
                <c:pt idx="57">
                  <c:v>246.44842499999999</c:v>
                </c:pt>
                <c:pt idx="58">
                  <c:v>251.20012600000001</c:v>
                </c:pt>
                <c:pt idx="59">
                  <c:v>256.478859</c:v>
                </c:pt>
                <c:pt idx="60">
                  <c:v>250.31035600000001</c:v>
                </c:pt>
                <c:pt idx="61">
                  <c:v>247.909412</c:v>
                </c:pt>
                <c:pt idx="62">
                  <c:v>259.63575500000002</c:v>
                </c:pt>
                <c:pt idx="63">
                  <c:v>263.143103</c:v>
                </c:pt>
                <c:pt idx="64">
                  <c:v>264.50431700000001</c:v>
                </c:pt>
                <c:pt idx="65">
                  <c:v>249.89606499999999</c:v>
                </c:pt>
                <c:pt idx="66">
                  <c:v>259.79352899999998</c:v>
                </c:pt>
                <c:pt idx="67">
                  <c:v>266.49522999999999</c:v>
                </c:pt>
                <c:pt idx="68">
                  <c:v>260.591859</c:v>
                </c:pt>
                <c:pt idx="69">
                  <c:v>268.717378</c:v>
                </c:pt>
                <c:pt idx="70">
                  <c:v>271.16772200000003</c:v>
                </c:pt>
                <c:pt idx="71">
                  <c:v>255.76963499999999</c:v>
                </c:pt>
                <c:pt idx="72">
                  <c:v>260.60827499999999</c:v>
                </c:pt>
                <c:pt idx="73">
                  <c:v>262.50324699999999</c:v>
                </c:pt>
                <c:pt idx="74">
                  <c:v>274.00148799999999</c:v>
                </c:pt>
                <c:pt idx="75">
                  <c:v>271.17995500000001</c:v>
                </c:pt>
                <c:pt idx="76">
                  <c:v>273.280216</c:v>
                </c:pt>
                <c:pt idx="77">
                  <c:v>275.22850099999999</c:v>
                </c:pt>
                <c:pt idx="78">
                  <c:v>270.66401400000001</c:v>
                </c:pt>
                <c:pt idx="79">
                  <c:v>280.101969</c:v>
                </c:pt>
                <c:pt idx="80">
                  <c:v>268.26315499999998</c:v>
                </c:pt>
                <c:pt idx="81">
                  <c:v>276.73255699999999</c:v>
                </c:pt>
                <c:pt idx="82">
                  <c:v>282.55801000000002</c:v>
                </c:pt>
                <c:pt idx="83">
                  <c:v>285.28160500000001</c:v>
                </c:pt>
                <c:pt idx="84">
                  <c:v>285.28774199999998</c:v>
                </c:pt>
                <c:pt idx="85">
                  <c:v>274.60605099999998</c:v>
                </c:pt>
                <c:pt idx="86">
                  <c:v>290.95262300000002</c:v>
                </c:pt>
                <c:pt idx="87">
                  <c:v>295.87213300000002</c:v>
                </c:pt>
                <c:pt idx="88">
                  <c:v>284.897156</c:v>
                </c:pt>
                <c:pt idx="89">
                  <c:v>279.957155</c:v>
                </c:pt>
                <c:pt idx="90">
                  <c:v>281.65760999999998</c:v>
                </c:pt>
                <c:pt idx="91">
                  <c:v>277.45579300000003</c:v>
                </c:pt>
                <c:pt idx="92">
                  <c:v>283.36348299999997</c:v>
                </c:pt>
                <c:pt idx="93">
                  <c:v>277.776454</c:v>
                </c:pt>
                <c:pt idx="94">
                  <c:v>289.59607699999998</c:v>
                </c:pt>
                <c:pt idx="95">
                  <c:v>285.87155200000001</c:v>
                </c:pt>
                <c:pt idx="96">
                  <c:v>285.11340200000001</c:v>
                </c:pt>
                <c:pt idx="97">
                  <c:v>285.76404300000002</c:v>
                </c:pt>
                <c:pt idx="98">
                  <c:v>280.91321699999997</c:v>
                </c:pt>
                <c:pt idx="99">
                  <c:v>293.88607300000001</c:v>
                </c:pt>
                <c:pt idx="100">
                  <c:v>287.76450599999998</c:v>
                </c:pt>
                <c:pt idx="101">
                  <c:v>287.978632</c:v>
                </c:pt>
                <c:pt idx="102">
                  <c:v>291.369056</c:v>
                </c:pt>
                <c:pt idx="103">
                  <c:v>294.703689</c:v>
                </c:pt>
                <c:pt idx="104">
                  <c:v>304.39014200000003</c:v>
                </c:pt>
                <c:pt idx="105">
                  <c:v>305.32799199999999</c:v>
                </c:pt>
                <c:pt idx="106">
                  <c:v>303.230998</c:v>
                </c:pt>
                <c:pt idx="107">
                  <c:v>302.90112800000003</c:v>
                </c:pt>
                <c:pt idx="108">
                  <c:v>315.41505799999999</c:v>
                </c:pt>
                <c:pt idx="109">
                  <c:v>317.14860099999999</c:v>
                </c:pt>
                <c:pt idx="110">
                  <c:v>316.95540399999999</c:v>
                </c:pt>
                <c:pt idx="111">
                  <c:v>314.15388400000001</c:v>
                </c:pt>
                <c:pt idx="112">
                  <c:v>322.82327800000002</c:v>
                </c:pt>
                <c:pt idx="113">
                  <c:v>320.619574</c:v>
                </c:pt>
                <c:pt idx="114">
                  <c:v>323.13260700000001</c:v>
                </c:pt>
                <c:pt idx="115">
                  <c:v>321.744057</c:v>
                </c:pt>
                <c:pt idx="116">
                  <c:v>323.09129899999999</c:v>
                </c:pt>
                <c:pt idx="117">
                  <c:v>323.09359999999998</c:v>
                </c:pt>
                <c:pt idx="118">
                  <c:v>318.48042199999998</c:v>
                </c:pt>
                <c:pt idx="119">
                  <c:v>318.77634399999999</c:v>
                </c:pt>
                <c:pt idx="120">
                  <c:v>319.18765300000001</c:v>
                </c:pt>
                <c:pt idx="121">
                  <c:v>311.53908100000001</c:v>
                </c:pt>
                <c:pt idx="122">
                  <c:v>314.47835800000001</c:v>
                </c:pt>
                <c:pt idx="123">
                  <c:v>314.78751</c:v>
                </c:pt>
                <c:pt idx="124">
                  <c:v>324.11129699999998</c:v>
                </c:pt>
                <c:pt idx="125">
                  <c:v>320.11675400000001</c:v>
                </c:pt>
                <c:pt idx="126">
                  <c:v>321.62191799999999</c:v>
                </c:pt>
                <c:pt idx="127">
                  <c:v>329.88619199999999</c:v>
                </c:pt>
                <c:pt idx="128">
                  <c:v>323.631755</c:v>
                </c:pt>
                <c:pt idx="129">
                  <c:v>339.15531800000002</c:v>
                </c:pt>
                <c:pt idx="130">
                  <c:v>334.81446399999999</c:v>
                </c:pt>
                <c:pt idx="131">
                  <c:v>327.46297399999997</c:v>
                </c:pt>
                <c:pt idx="132">
                  <c:v>325.19507700000003</c:v>
                </c:pt>
                <c:pt idx="133">
                  <c:v>324.38332400000002</c:v>
                </c:pt>
                <c:pt idx="134">
                  <c:v>338.55325199999999</c:v>
                </c:pt>
                <c:pt idx="135">
                  <c:v>347.17333500000001</c:v>
                </c:pt>
                <c:pt idx="136">
                  <c:v>353.90454899999997</c:v>
                </c:pt>
                <c:pt idx="137">
                  <c:v>348.63793199999998</c:v>
                </c:pt>
                <c:pt idx="138">
                  <c:v>336.220733</c:v>
                </c:pt>
                <c:pt idx="139">
                  <c:v>347.89414199999999</c:v>
                </c:pt>
                <c:pt idx="140">
                  <c:v>350.56015600000001</c:v>
                </c:pt>
                <c:pt idx="141">
                  <c:v>359.03854999999999</c:v>
                </c:pt>
                <c:pt idx="142">
                  <c:v>361.24812200000002</c:v>
                </c:pt>
                <c:pt idx="143">
                  <c:v>347.770644</c:v>
                </c:pt>
                <c:pt idx="144">
                  <c:v>341.75287300000002</c:v>
                </c:pt>
                <c:pt idx="145">
                  <c:v>339.68221799999998</c:v>
                </c:pt>
                <c:pt idx="146">
                  <c:v>344.58548100000002</c:v>
                </c:pt>
                <c:pt idx="147">
                  <c:v>360.231516</c:v>
                </c:pt>
                <c:pt idx="148">
                  <c:v>361.15107</c:v>
                </c:pt>
                <c:pt idx="149">
                  <c:v>360.88991499999997</c:v>
                </c:pt>
                <c:pt idx="150">
                  <c:v>361.52317399999998</c:v>
                </c:pt>
                <c:pt idx="151">
                  <c:v>357.74609700000002</c:v>
                </c:pt>
                <c:pt idx="152">
                  <c:v>370.80104499999999</c:v>
                </c:pt>
                <c:pt idx="153">
                  <c:v>355.99455499999999</c:v>
                </c:pt>
                <c:pt idx="154">
                  <c:v>346.87775799999997</c:v>
                </c:pt>
                <c:pt idx="155">
                  <c:v>348.66980899999999</c:v>
                </c:pt>
                <c:pt idx="156">
                  <c:v>353.48142000000001</c:v>
                </c:pt>
                <c:pt idx="157">
                  <c:v>354.78185500000001</c:v>
                </c:pt>
                <c:pt idx="158">
                  <c:v>354.24213500000002</c:v>
                </c:pt>
                <c:pt idx="159">
                  <c:v>367.555879</c:v>
                </c:pt>
                <c:pt idx="160">
                  <c:v>369.66366799999997</c:v>
                </c:pt>
                <c:pt idx="161">
                  <c:v>372.73663900000003</c:v>
                </c:pt>
                <c:pt idx="162">
                  <c:v>371.98152900000002</c:v>
                </c:pt>
                <c:pt idx="163">
                  <c:v>366.56695300000001</c:v>
                </c:pt>
                <c:pt idx="164">
                  <c:v>360.31558999999999</c:v>
                </c:pt>
                <c:pt idx="165">
                  <c:v>371.24207200000001</c:v>
                </c:pt>
                <c:pt idx="166">
                  <c:v>362.71464300000002</c:v>
                </c:pt>
                <c:pt idx="167">
                  <c:v>369.45513599999998</c:v>
                </c:pt>
                <c:pt idx="168">
                  <c:v>363.80674299999998</c:v>
                </c:pt>
                <c:pt idx="169">
                  <c:v>372.204542</c:v>
                </c:pt>
                <c:pt idx="170">
                  <c:v>369.766032</c:v>
                </c:pt>
                <c:pt idx="171">
                  <c:v>382.99511000000001</c:v>
                </c:pt>
                <c:pt idx="172">
                  <c:v>388.68489499999998</c:v>
                </c:pt>
                <c:pt idx="173">
                  <c:v>382.93598500000002</c:v>
                </c:pt>
                <c:pt idx="174">
                  <c:v>405.35954099999998</c:v>
                </c:pt>
                <c:pt idx="175">
                  <c:v>403.86372899999998</c:v>
                </c:pt>
                <c:pt idx="176">
                  <c:v>388.62832400000002</c:v>
                </c:pt>
                <c:pt idx="177">
                  <c:v>394.71959199999998</c:v>
                </c:pt>
                <c:pt idx="178">
                  <c:v>389.35384800000003</c:v>
                </c:pt>
                <c:pt idx="179">
                  <c:v>386.02161899999999</c:v>
                </c:pt>
                <c:pt idx="180">
                  <c:v>387.69158399999998</c:v>
                </c:pt>
                <c:pt idx="181">
                  <c:v>395.41079400000001</c:v>
                </c:pt>
                <c:pt idx="182">
                  <c:v>408.53553299999999</c:v>
                </c:pt>
                <c:pt idx="183">
                  <c:v>396.933604</c:v>
                </c:pt>
                <c:pt idx="184">
                  <c:v>406.891884</c:v>
                </c:pt>
                <c:pt idx="185">
                  <c:v>407.205603</c:v>
                </c:pt>
                <c:pt idx="186">
                  <c:v>389.93706500000002</c:v>
                </c:pt>
                <c:pt idx="187">
                  <c:v>392.955355</c:v>
                </c:pt>
                <c:pt idx="188">
                  <c:v>396.09812799999997</c:v>
                </c:pt>
                <c:pt idx="189">
                  <c:v>407.19893200000001</c:v>
                </c:pt>
                <c:pt idx="190">
                  <c:v>408.06432699999999</c:v>
                </c:pt>
                <c:pt idx="191">
                  <c:v>400.15112900000003</c:v>
                </c:pt>
                <c:pt idx="192">
                  <c:v>401.46291200000002</c:v>
                </c:pt>
                <c:pt idx="193">
                  <c:v>393.578192</c:v>
                </c:pt>
                <c:pt idx="194">
                  <c:v>403.46372000000002</c:v>
                </c:pt>
                <c:pt idx="195">
                  <c:v>410.07457399999998</c:v>
                </c:pt>
                <c:pt idx="196">
                  <c:v>400.48443400000002</c:v>
                </c:pt>
                <c:pt idx="197">
                  <c:v>410.51418799999999</c:v>
                </c:pt>
                <c:pt idx="198">
                  <c:v>399.233993</c:v>
                </c:pt>
                <c:pt idx="199">
                  <c:v>395.64731399999999</c:v>
                </c:pt>
                <c:pt idx="200">
                  <c:v>404.02927799999998</c:v>
                </c:pt>
                <c:pt idx="201">
                  <c:v>402.80563699999999</c:v>
                </c:pt>
                <c:pt idx="202">
                  <c:v>419.49737699999997</c:v>
                </c:pt>
                <c:pt idx="203">
                  <c:v>430.23486700000001</c:v>
                </c:pt>
                <c:pt idx="204">
                  <c:v>422.18989299999998</c:v>
                </c:pt>
                <c:pt idx="205">
                  <c:v>420.03841899999998</c:v>
                </c:pt>
                <c:pt idx="206">
                  <c:v>411.75228399999997</c:v>
                </c:pt>
                <c:pt idx="207">
                  <c:v>415.01089000000002</c:v>
                </c:pt>
                <c:pt idx="208">
                  <c:v>409.11265600000002</c:v>
                </c:pt>
                <c:pt idx="209">
                  <c:v>410.44024000000002</c:v>
                </c:pt>
                <c:pt idx="210">
                  <c:v>418.79528299999998</c:v>
                </c:pt>
                <c:pt idx="211">
                  <c:v>420.27650399999999</c:v>
                </c:pt>
                <c:pt idx="212">
                  <c:v>427.94733200000002</c:v>
                </c:pt>
                <c:pt idx="213">
                  <c:v>423.83835099999999</c:v>
                </c:pt>
                <c:pt idx="214">
                  <c:v>436.952922</c:v>
                </c:pt>
                <c:pt idx="215">
                  <c:v>427.12487399999998</c:v>
                </c:pt>
                <c:pt idx="216">
                  <c:v>422.784808</c:v>
                </c:pt>
                <c:pt idx="217">
                  <c:v>437.948577</c:v>
                </c:pt>
                <c:pt idx="218">
                  <c:v>438.38592399999999</c:v>
                </c:pt>
                <c:pt idx="219">
                  <c:v>437.86831899999999</c:v>
                </c:pt>
                <c:pt idx="220">
                  <c:v>425.56441699999999</c:v>
                </c:pt>
                <c:pt idx="221">
                  <c:v>437.83725099999998</c:v>
                </c:pt>
                <c:pt idx="222">
                  <c:v>438.16001499999999</c:v>
                </c:pt>
                <c:pt idx="223">
                  <c:v>434.74019500000003</c:v>
                </c:pt>
                <c:pt idx="224">
                  <c:v>440.24728800000003</c:v>
                </c:pt>
                <c:pt idx="225">
                  <c:v>439.41987999999998</c:v>
                </c:pt>
                <c:pt idx="226">
                  <c:v>426.27767899999998</c:v>
                </c:pt>
                <c:pt idx="227">
                  <c:v>439.01060699999999</c:v>
                </c:pt>
                <c:pt idx="228">
                  <c:v>449.44017600000001</c:v>
                </c:pt>
                <c:pt idx="229">
                  <c:v>458.90388999999999</c:v>
                </c:pt>
                <c:pt idx="230">
                  <c:v>459.442747</c:v>
                </c:pt>
                <c:pt idx="231">
                  <c:v>460.300544</c:v>
                </c:pt>
                <c:pt idx="232">
                  <c:v>466.621917</c:v>
                </c:pt>
                <c:pt idx="233">
                  <c:v>468.38234699999998</c:v>
                </c:pt>
                <c:pt idx="234">
                  <c:v>469.53624400000001</c:v>
                </c:pt>
                <c:pt idx="235">
                  <c:v>465.65077100000002</c:v>
                </c:pt>
                <c:pt idx="236">
                  <c:v>470.10108100000002</c:v>
                </c:pt>
                <c:pt idx="237">
                  <c:v>476.5335</c:v>
                </c:pt>
                <c:pt idx="238">
                  <c:v>462.51262700000001</c:v>
                </c:pt>
                <c:pt idx="239">
                  <c:v>468.649269</c:v>
                </c:pt>
                <c:pt idx="240">
                  <c:v>473.87923599999999</c:v>
                </c:pt>
                <c:pt idx="241">
                  <c:v>462.18648200000001</c:v>
                </c:pt>
                <c:pt idx="242">
                  <c:v>469.96737100000001</c:v>
                </c:pt>
                <c:pt idx="243">
                  <c:v>466.10073199999999</c:v>
                </c:pt>
                <c:pt idx="244">
                  <c:v>471.47535499999998</c:v>
                </c:pt>
                <c:pt idx="245">
                  <c:v>471.74623400000002</c:v>
                </c:pt>
                <c:pt idx="246">
                  <c:v>471.336546</c:v>
                </c:pt>
                <c:pt idx="247">
                  <c:v>476.14746400000001</c:v>
                </c:pt>
                <c:pt idx="248">
                  <c:v>477.62701600000003</c:v>
                </c:pt>
                <c:pt idx="249">
                  <c:v>478.81386099999997</c:v>
                </c:pt>
                <c:pt idx="250">
                  <c:v>474.18078000000003</c:v>
                </c:pt>
                <c:pt idx="251">
                  <c:v>472.41717599999998</c:v>
                </c:pt>
                <c:pt idx="252">
                  <c:v>487.31434999999999</c:v>
                </c:pt>
                <c:pt idx="253">
                  <c:v>488.47098399999999</c:v>
                </c:pt>
                <c:pt idx="254">
                  <c:v>493.74900300000002</c:v>
                </c:pt>
                <c:pt idx="255">
                  <c:v>498.64400799999999</c:v>
                </c:pt>
                <c:pt idx="256">
                  <c:v>493.99733099999997</c:v>
                </c:pt>
                <c:pt idx="257">
                  <c:v>497.72624300000001</c:v>
                </c:pt>
                <c:pt idx="258">
                  <c:v>501.48874699999999</c:v>
                </c:pt>
                <c:pt idx="259">
                  <c:v>496.65625399999999</c:v>
                </c:pt>
                <c:pt idx="260">
                  <c:v>500.72052600000001</c:v>
                </c:pt>
                <c:pt idx="261">
                  <c:v>489.95480600000002</c:v>
                </c:pt>
                <c:pt idx="262">
                  <c:v>506.41075599999999</c:v>
                </c:pt>
                <c:pt idx="263">
                  <c:v>492.47347100000002</c:v>
                </c:pt>
                <c:pt idx="264">
                  <c:v>495.40987999999999</c:v>
                </c:pt>
                <c:pt idx="265">
                  <c:v>500.87317100000001</c:v>
                </c:pt>
                <c:pt idx="266">
                  <c:v>496.39935300000002</c:v>
                </c:pt>
                <c:pt idx="267">
                  <c:v>509.74655200000001</c:v>
                </c:pt>
                <c:pt idx="268">
                  <c:v>499.63847399999997</c:v>
                </c:pt>
                <c:pt idx="269">
                  <c:v>497.901071</c:v>
                </c:pt>
                <c:pt idx="270">
                  <c:v>488.13928099999998</c:v>
                </c:pt>
                <c:pt idx="271">
                  <c:v>484.95541100000003</c:v>
                </c:pt>
                <c:pt idx="272">
                  <c:v>484.73830800000002</c:v>
                </c:pt>
                <c:pt idx="273">
                  <c:v>477.322136</c:v>
                </c:pt>
                <c:pt idx="274">
                  <c:v>485.76433100000003</c:v>
                </c:pt>
                <c:pt idx="275">
                  <c:v>497.882274</c:v>
                </c:pt>
                <c:pt idx="276">
                  <c:v>500.44105500000001</c:v>
                </c:pt>
                <c:pt idx="277">
                  <c:v>500.824637</c:v>
                </c:pt>
                <c:pt idx="278">
                  <c:v>499.94637399999999</c:v>
                </c:pt>
                <c:pt idx="279">
                  <c:v>501.64211599999999</c:v>
                </c:pt>
                <c:pt idx="280">
                  <c:v>504.62428799999998</c:v>
                </c:pt>
                <c:pt idx="281">
                  <c:v>498.75110599999999</c:v>
                </c:pt>
                <c:pt idx="282">
                  <c:v>505.57200799999998</c:v>
                </c:pt>
                <c:pt idx="283">
                  <c:v>498.23441600000001</c:v>
                </c:pt>
                <c:pt idx="284">
                  <c:v>506.92554799999999</c:v>
                </c:pt>
                <c:pt idx="285">
                  <c:v>509.087737</c:v>
                </c:pt>
                <c:pt idx="286">
                  <c:v>495.082582</c:v>
                </c:pt>
                <c:pt idx="287">
                  <c:v>509.46996899999999</c:v>
                </c:pt>
                <c:pt idx="288">
                  <c:v>520.32913499999995</c:v>
                </c:pt>
                <c:pt idx="289">
                  <c:v>529.92407000000003</c:v>
                </c:pt>
                <c:pt idx="290">
                  <c:v>536.71038299999998</c:v>
                </c:pt>
                <c:pt idx="291">
                  <c:v>530.26442299999997</c:v>
                </c:pt>
                <c:pt idx="292">
                  <c:v>542.55624</c:v>
                </c:pt>
                <c:pt idx="293">
                  <c:v>536.19070999999997</c:v>
                </c:pt>
                <c:pt idx="294">
                  <c:v>538.04536099999996</c:v>
                </c:pt>
                <c:pt idx="295">
                  <c:v>539.62642300000005</c:v>
                </c:pt>
                <c:pt idx="296">
                  <c:v>528.29682500000001</c:v>
                </c:pt>
                <c:pt idx="297">
                  <c:v>539.05529999999999</c:v>
                </c:pt>
                <c:pt idx="298">
                  <c:v>544.51979800000004</c:v>
                </c:pt>
                <c:pt idx="299">
                  <c:v>551.699251</c:v>
                </c:pt>
                <c:pt idx="300">
                  <c:v>551.796243</c:v>
                </c:pt>
                <c:pt idx="301">
                  <c:v>542.92532600000004</c:v>
                </c:pt>
                <c:pt idx="302">
                  <c:v>547.12487799999997</c:v>
                </c:pt>
                <c:pt idx="303">
                  <c:v>538.00164099999995</c:v>
                </c:pt>
                <c:pt idx="304">
                  <c:v>536.89142700000002</c:v>
                </c:pt>
                <c:pt idx="305">
                  <c:v>538.89934000000005</c:v>
                </c:pt>
                <c:pt idx="306">
                  <c:v>532.69489199999998</c:v>
                </c:pt>
                <c:pt idx="307">
                  <c:v>545.83270300000004</c:v>
                </c:pt>
                <c:pt idx="308">
                  <c:v>534.92852300000004</c:v>
                </c:pt>
                <c:pt idx="309">
                  <c:v>535.05506500000001</c:v>
                </c:pt>
                <c:pt idx="310">
                  <c:v>530.14446299999997</c:v>
                </c:pt>
                <c:pt idx="311">
                  <c:v>542.34536600000001</c:v>
                </c:pt>
                <c:pt idx="312">
                  <c:v>544.98833400000001</c:v>
                </c:pt>
                <c:pt idx="313">
                  <c:v>527.19388400000003</c:v>
                </c:pt>
                <c:pt idx="314">
                  <c:v>519.78877999999997</c:v>
                </c:pt>
                <c:pt idx="315">
                  <c:v>518.21584399999995</c:v>
                </c:pt>
                <c:pt idx="316">
                  <c:v>513.36271399999998</c:v>
                </c:pt>
                <c:pt idx="317">
                  <c:v>522.80892500000004</c:v>
                </c:pt>
                <c:pt idx="318">
                  <c:v>528.82108300000004</c:v>
                </c:pt>
                <c:pt idx="319">
                  <c:v>540.65329299999996</c:v>
                </c:pt>
                <c:pt idx="320">
                  <c:v>540.80535399999997</c:v>
                </c:pt>
                <c:pt idx="321">
                  <c:v>536.78265599999997</c:v>
                </c:pt>
                <c:pt idx="322">
                  <c:v>545.44856300000004</c:v>
                </c:pt>
                <c:pt idx="323">
                  <c:v>540.34084099999995</c:v>
                </c:pt>
                <c:pt idx="324">
                  <c:v>542.10531200000003</c:v>
                </c:pt>
                <c:pt idx="325">
                  <c:v>542.56841499999996</c:v>
                </c:pt>
                <c:pt idx="326">
                  <c:v>553.708978</c:v>
                </c:pt>
                <c:pt idx="327">
                  <c:v>568.72027800000001</c:v>
                </c:pt>
                <c:pt idx="328">
                  <c:v>571.82484399999998</c:v>
                </c:pt>
                <c:pt idx="329">
                  <c:v>570.56919200000004</c:v>
                </c:pt>
                <c:pt idx="330">
                  <c:v>575.66842499999996</c:v>
                </c:pt>
                <c:pt idx="331">
                  <c:v>568.04242399999998</c:v>
                </c:pt>
                <c:pt idx="332">
                  <c:v>577.76155000000006</c:v>
                </c:pt>
                <c:pt idx="333">
                  <c:v>577.18073500000003</c:v>
                </c:pt>
                <c:pt idx="334">
                  <c:v>575.70676400000002</c:v>
                </c:pt>
                <c:pt idx="335">
                  <c:v>580.40800899999999</c:v>
                </c:pt>
                <c:pt idx="336">
                  <c:v>594.45364600000005</c:v>
                </c:pt>
                <c:pt idx="337">
                  <c:v>589.71755800000005</c:v>
                </c:pt>
                <c:pt idx="338">
                  <c:v>590.40431999999998</c:v>
                </c:pt>
                <c:pt idx="339">
                  <c:v>593.93881399999998</c:v>
                </c:pt>
                <c:pt idx="340">
                  <c:v>590.616173</c:v>
                </c:pt>
                <c:pt idx="341">
                  <c:v>583.023732</c:v>
                </c:pt>
                <c:pt idx="342">
                  <c:v>603.22947299999998</c:v>
                </c:pt>
                <c:pt idx="343">
                  <c:v>590.45921199999998</c:v>
                </c:pt>
                <c:pt idx="344">
                  <c:v>579.05823299999997</c:v>
                </c:pt>
                <c:pt idx="345">
                  <c:v>593.45424400000002</c:v>
                </c:pt>
                <c:pt idx="346">
                  <c:v>596.82812100000001</c:v>
                </c:pt>
                <c:pt idx="347">
                  <c:v>601.44647499999996</c:v>
                </c:pt>
                <c:pt idx="348">
                  <c:v>606.25829999999996</c:v>
                </c:pt>
                <c:pt idx="349">
                  <c:v>613.62674900000002</c:v>
                </c:pt>
                <c:pt idx="350">
                  <c:v>606.036564</c:v>
                </c:pt>
                <c:pt idx="351">
                  <c:v>602.96211600000004</c:v>
                </c:pt>
                <c:pt idx="352">
                  <c:v>607.38883699999997</c:v>
                </c:pt>
                <c:pt idx="353">
                  <c:v>606.44840099999999</c:v>
                </c:pt>
                <c:pt idx="354">
                  <c:v>609.81596999999999</c:v>
                </c:pt>
                <c:pt idx="355">
                  <c:v>601.584924</c:v>
                </c:pt>
                <c:pt idx="356">
                  <c:v>601.23335899999995</c:v>
                </c:pt>
                <c:pt idx="357">
                  <c:v>612.46821299999999</c:v>
                </c:pt>
                <c:pt idx="358">
                  <c:v>617.95036900000002</c:v>
                </c:pt>
                <c:pt idx="359">
                  <c:v>629.39249800000005</c:v>
                </c:pt>
                <c:pt idx="360">
                  <c:v>614.03208900000004</c:v>
                </c:pt>
                <c:pt idx="361">
                  <c:v>618.08942500000001</c:v>
                </c:pt>
                <c:pt idx="362">
                  <c:v>619.03645400000005</c:v>
                </c:pt>
                <c:pt idx="363">
                  <c:v>618.09038499999997</c:v>
                </c:pt>
                <c:pt idx="364">
                  <c:v>625.90793599999995</c:v>
                </c:pt>
                <c:pt idx="365">
                  <c:v>626.76223100000004</c:v>
                </c:pt>
                <c:pt idx="366">
                  <c:v>622.10058200000003</c:v>
                </c:pt>
                <c:pt idx="367">
                  <c:v>636.70697900000005</c:v>
                </c:pt>
                <c:pt idx="368">
                  <c:v>628.84037599999999</c:v>
                </c:pt>
                <c:pt idx="369">
                  <c:v>632.77995199999998</c:v>
                </c:pt>
                <c:pt idx="370">
                  <c:v>640.37299900000005</c:v>
                </c:pt>
                <c:pt idx="371">
                  <c:v>630.17988800000001</c:v>
                </c:pt>
                <c:pt idx="372">
                  <c:v>639.91390100000001</c:v>
                </c:pt>
                <c:pt idx="373">
                  <c:v>642.90191500000003</c:v>
                </c:pt>
                <c:pt idx="374">
                  <c:v>634.58784800000001</c:v>
                </c:pt>
                <c:pt idx="375">
                  <c:v>630.51387599999998</c:v>
                </c:pt>
                <c:pt idx="376">
                  <c:v>629.83336299999996</c:v>
                </c:pt>
                <c:pt idx="377">
                  <c:v>640.45248600000002</c:v>
                </c:pt>
                <c:pt idx="378">
                  <c:v>650.60387500000002</c:v>
                </c:pt>
                <c:pt idx="379">
                  <c:v>645.25118199999997</c:v>
                </c:pt>
                <c:pt idx="380">
                  <c:v>633.83441600000003</c:v>
                </c:pt>
                <c:pt idx="381">
                  <c:v>626.00994100000003</c:v>
                </c:pt>
                <c:pt idx="382">
                  <c:v>633.10669099999996</c:v>
                </c:pt>
                <c:pt idx="383">
                  <c:v>638.34364300000004</c:v>
                </c:pt>
                <c:pt idx="384">
                  <c:v>626.78965900000003</c:v>
                </c:pt>
                <c:pt idx="385">
                  <c:v>642.68031800000006</c:v>
                </c:pt>
                <c:pt idx="386">
                  <c:v>633.30231800000001</c:v>
                </c:pt>
                <c:pt idx="387">
                  <c:v>646.85149899999999</c:v>
                </c:pt>
                <c:pt idx="388">
                  <c:v>650.92269499999998</c:v>
                </c:pt>
                <c:pt idx="389">
                  <c:v>634.97863099999995</c:v>
                </c:pt>
                <c:pt idx="390">
                  <c:v>648.40480400000001</c:v>
                </c:pt>
                <c:pt idx="391">
                  <c:v>657.04227100000003</c:v>
                </c:pt>
                <c:pt idx="392">
                  <c:v>665.35945700000002</c:v>
                </c:pt>
                <c:pt idx="393">
                  <c:v>652.96187399999997</c:v>
                </c:pt>
                <c:pt idx="394">
                  <c:v>658.01208599999995</c:v>
                </c:pt>
                <c:pt idx="395">
                  <c:v>662.86603000000002</c:v>
                </c:pt>
                <c:pt idx="396">
                  <c:v>657.18834900000002</c:v>
                </c:pt>
                <c:pt idx="397">
                  <c:v>664.408503</c:v>
                </c:pt>
                <c:pt idx="398">
                  <c:v>665.65941799999996</c:v>
                </c:pt>
                <c:pt idx="399">
                  <c:v>661.12527999999998</c:v>
                </c:pt>
                <c:pt idx="400">
                  <c:v>662.62571500000001</c:v>
                </c:pt>
                <c:pt idx="401">
                  <c:v>659.37810899999999</c:v>
                </c:pt>
                <c:pt idx="402">
                  <c:v>669.25204799999995</c:v>
                </c:pt>
                <c:pt idx="403">
                  <c:v>663.38023399999997</c:v>
                </c:pt>
                <c:pt idx="404">
                  <c:v>660.42181200000005</c:v>
                </c:pt>
                <c:pt idx="405">
                  <c:v>663.10042099999998</c:v>
                </c:pt>
                <c:pt idx="406">
                  <c:v>661.17604500000004</c:v>
                </c:pt>
                <c:pt idx="407">
                  <c:v>660.85852399999999</c:v>
                </c:pt>
                <c:pt idx="408">
                  <c:v>664.45859199999995</c:v>
                </c:pt>
                <c:pt idx="409">
                  <c:v>670.98684200000002</c:v>
                </c:pt>
                <c:pt idx="410">
                  <c:v>679.56561799999997</c:v>
                </c:pt>
                <c:pt idx="411">
                  <c:v>682.18311500000004</c:v>
                </c:pt>
                <c:pt idx="412">
                  <c:v>680.64321600000005</c:v>
                </c:pt>
                <c:pt idx="413">
                  <c:v>674.62167199999999</c:v>
                </c:pt>
                <c:pt idx="414">
                  <c:v>682.69143299999996</c:v>
                </c:pt>
                <c:pt idx="415">
                  <c:v>684.90901699999995</c:v>
                </c:pt>
                <c:pt idx="416">
                  <c:v>690.82581100000004</c:v>
                </c:pt>
                <c:pt idx="417">
                  <c:v>695.37584800000002</c:v>
                </c:pt>
                <c:pt idx="418">
                  <c:v>691.25266399999998</c:v>
                </c:pt>
                <c:pt idx="419">
                  <c:v>693.42474000000004</c:v>
                </c:pt>
                <c:pt idx="420">
                  <c:v>700.27183600000001</c:v>
                </c:pt>
                <c:pt idx="421">
                  <c:v>682.846543</c:v>
                </c:pt>
                <c:pt idx="422">
                  <c:v>697.94007399999998</c:v>
                </c:pt>
                <c:pt idx="423">
                  <c:v>690.09869000000003</c:v>
                </c:pt>
                <c:pt idx="424">
                  <c:v>693.23945000000003</c:v>
                </c:pt>
                <c:pt idx="425">
                  <c:v>697.02161000000001</c:v>
                </c:pt>
                <c:pt idx="426">
                  <c:v>694.53492400000005</c:v>
                </c:pt>
                <c:pt idx="427">
                  <c:v>701.67058299999997</c:v>
                </c:pt>
                <c:pt idx="428">
                  <c:v>705.97289599999999</c:v>
                </c:pt>
                <c:pt idx="429">
                  <c:v>699.14412000000004</c:v>
                </c:pt>
                <c:pt idx="430">
                  <c:v>707.87511600000005</c:v>
                </c:pt>
                <c:pt idx="431">
                  <c:v>704.54990699999996</c:v>
                </c:pt>
                <c:pt idx="432">
                  <c:v>700.58221000000003</c:v>
                </c:pt>
                <c:pt idx="433">
                  <c:v>698.124145</c:v>
                </c:pt>
                <c:pt idx="434">
                  <c:v>697.46025499999996</c:v>
                </c:pt>
                <c:pt idx="435">
                  <c:v>710.77949000000001</c:v>
                </c:pt>
                <c:pt idx="436">
                  <c:v>722.06132600000001</c:v>
                </c:pt>
                <c:pt idx="437">
                  <c:v>737.93656499999997</c:v>
                </c:pt>
                <c:pt idx="438">
                  <c:v>728.933403</c:v>
                </c:pt>
                <c:pt idx="439">
                  <c:v>736.26419899999996</c:v>
                </c:pt>
                <c:pt idx="440">
                  <c:v>737.653908</c:v>
                </c:pt>
                <c:pt idx="441">
                  <c:v>728.97053700000004</c:v>
                </c:pt>
                <c:pt idx="442">
                  <c:v>725.09503600000005</c:v>
                </c:pt>
                <c:pt idx="443">
                  <c:v>728.61462400000005</c:v>
                </c:pt>
                <c:pt idx="444">
                  <c:v>721.96720400000004</c:v>
                </c:pt>
                <c:pt idx="445">
                  <c:v>737.65721699999995</c:v>
                </c:pt>
                <c:pt idx="446">
                  <c:v>732.19679299999996</c:v>
                </c:pt>
                <c:pt idx="447">
                  <c:v>732.288185</c:v>
                </c:pt>
                <c:pt idx="448">
                  <c:v>734.44480199999998</c:v>
                </c:pt>
                <c:pt idx="449">
                  <c:v>730.13334599999996</c:v>
                </c:pt>
                <c:pt idx="450">
                  <c:v>727.07829700000002</c:v>
                </c:pt>
                <c:pt idx="451">
                  <c:v>735.65213000000006</c:v>
                </c:pt>
                <c:pt idx="452">
                  <c:v>754.46544600000004</c:v>
                </c:pt>
                <c:pt idx="453">
                  <c:v>745.78119000000004</c:v>
                </c:pt>
                <c:pt idx="454">
                  <c:v>756.11629000000005</c:v>
                </c:pt>
                <c:pt idx="455">
                  <c:v>756.66158600000006</c:v>
                </c:pt>
                <c:pt idx="456">
                  <c:v>750.18283299999996</c:v>
                </c:pt>
                <c:pt idx="457">
                  <c:v>755.00595399999997</c:v>
                </c:pt>
                <c:pt idx="458">
                  <c:v>756.26707499999998</c:v>
                </c:pt>
                <c:pt idx="459">
                  <c:v>759.98220200000003</c:v>
                </c:pt>
                <c:pt idx="460">
                  <c:v>770.71515199999999</c:v>
                </c:pt>
                <c:pt idx="461">
                  <c:v>755.58713799999998</c:v>
                </c:pt>
                <c:pt idx="462">
                  <c:v>757.38109599999996</c:v>
                </c:pt>
                <c:pt idx="463">
                  <c:v>762.18313899999998</c:v>
                </c:pt>
                <c:pt idx="464">
                  <c:v>752.797731</c:v>
                </c:pt>
                <c:pt idx="465">
                  <c:v>742.60374400000001</c:v>
                </c:pt>
                <c:pt idx="466">
                  <c:v>735.53947000000005</c:v>
                </c:pt>
                <c:pt idx="467">
                  <c:v>751.47922900000003</c:v>
                </c:pt>
                <c:pt idx="468">
                  <c:v>753.44037700000001</c:v>
                </c:pt>
                <c:pt idx="469">
                  <c:v>751.61920599999996</c:v>
                </c:pt>
                <c:pt idx="470">
                  <c:v>747.59729100000004</c:v>
                </c:pt>
                <c:pt idx="471">
                  <c:v>743.21569499999998</c:v>
                </c:pt>
                <c:pt idx="472">
                  <c:v>754.62458900000001</c:v>
                </c:pt>
                <c:pt idx="473">
                  <c:v>755.34608700000001</c:v>
                </c:pt>
                <c:pt idx="474">
                  <c:v>764.20568500000002</c:v>
                </c:pt>
                <c:pt idx="475">
                  <c:v>771.84031600000003</c:v>
                </c:pt>
                <c:pt idx="476">
                  <c:v>766.49055399999997</c:v>
                </c:pt>
                <c:pt idx="477">
                  <c:v>773.02351699999997</c:v>
                </c:pt>
                <c:pt idx="478">
                  <c:v>791.21431399999994</c:v>
                </c:pt>
                <c:pt idx="479">
                  <c:v>791.03988000000004</c:v>
                </c:pt>
                <c:pt idx="480">
                  <c:v>788.37936100000002</c:v>
                </c:pt>
                <c:pt idx="481">
                  <c:v>797.23720500000002</c:v>
                </c:pt>
                <c:pt idx="482">
                  <c:v>796.60011799999995</c:v>
                </c:pt>
                <c:pt idx="483">
                  <c:v>790.28884400000004</c:v>
                </c:pt>
                <c:pt idx="484">
                  <c:v>805.08060399999999</c:v>
                </c:pt>
                <c:pt idx="485">
                  <c:v>797.12263600000006</c:v>
                </c:pt>
                <c:pt idx="486">
                  <c:v>786.23831600000005</c:v>
                </c:pt>
                <c:pt idx="487">
                  <c:v>801.12009399999999</c:v>
                </c:pt>
                <c:pt idx="488">
                  <c:v>799.80812400000002</c:v>
                </c:pt>
                <c:pt idx="489">
                  <c:v>794.86595799999998</c:v>
                </c:pt>
                <c:pt idx="490">
                  <c:v>802.65556500000002</c:v>
                </c:pt>
                <c:pt idx="491">
                  <c:v>794.589519</c:v>
                </c:pt>
                <c:pt idx="492">
                  <c:v>796.98841900000002</c:v>
                </c:pt>
                <c:pt idx="493">
                  <c:v>796.42175399999996</c:v>
                </c:pt>
                <c:pt idx="494">
                  <c:v>798.44830999999999</c:v>
                </c:pt>
                <c:pt idx="495">
                  <c:v>806.25336200000004</c:v>
                </c:pt>
                <c:pt idx="496">
                  <c:v>815.06397700000002</c:v>
                </c:pt>
                <c:pt idx="497">
                  <c:v>823.25963000000002</c:v>
                </c:pt>
                <c:pt idx="498">
                  <c:v>825.160347</c:v>
                </c:pt>
                <c:pt idx="499">
                  <c:v>821.90576099999998</c:v>
                </c:pt>
                <c:pt idx="500">
                  <c:v>822.40286100000003</c:v>
                </c:pt>
                <c:pt idx="501">
                  <c:v>811.78484800000001</c:v>
                </c:pt>
                <c:pt idx="502">
                  <c:v>820.24256700000001</c:v>
                </c:pt>
                <c:pt idx="503">
                  <c:v>821.15730599999995</c:v>
                </c:pt>
                <c:pt idx="504">
                  <c:v>828.88582899999994</c:v>
                </c:pt>
                <c:pt idx="505">
                  <c:v>826.538815</c:v>
                </c:pt>
                <c:pt idx="506">
                  <c:v>824.79086199999995</c:v>
                </c:pt>
                <c:pt idx="507">
                  <c:v>831.68831699999998</c:v>
                </c:pt>
                <c:pt idx="508">
                  <c:v>823.66503799999998</c:v>
                </c:pt>
                <c:pt idx="509">
                  <c:v>824.25344900000005</c:v>
                </c:pt>
                <c:pt idx="510">
                  <c:v>831.51851299999998</c:v>
                </c:pt>
                <c:pt idx="511">
                  <c:v>836.03844200000003</c:v>
                </c:pt>
                <c:pt idx="512">
                  <c:v>849.18878700000005</c:v>
                </c:pt>
                <c:pt idx="513">
                  <c:v>855.51307599999996</c:v>
                </c:pt>
                <c:pt idx="514">
                  <c:v>848.29634699999997</c:v>
                </c:pt>
                <c:pt idx="515">
                  <c:v>842.71958600000005</c:v>
                </c:pt>
                <c:pt idx="516">
                  <c:v>823.08732499999996</c:v>
                </c:pt>
                <c:pt idx="517">
                  <c:v>829.08478200000002</c:v>
                </c:pt>
                <c:pt idx="518">
                  <c:v>823.16769099999999</c:v>
                </c:pt>
                <c:pt idx="519">
                  <c:v>829.77655000000004</c:v>
                </c:pt>
                <c:pt idx="520">
                  <c:v>850.89547900000002</c:v>
                </c:pt>
                <c:pt idx="521">
                  <c:v>850.97641999999996</c:v>
                </c:pt>
                <c:pt idx="522">
                  <c:v>853.89422000000002</c:v>
                </c:pt>
                <c:pt idx="523">
                  <c:v>860.20256800000004</c:v>
                </c:pt>
                <c:pt idx="524">
                  <c:v>857.06184399999995</c:v>
                </c:pt>
                <c:pt idx="525">
                  <c:v>865.16334199999994</c:v>
                </c:pt>
                <c:pt idx="526">
                  <c:v>853.27828799999997</c:v>
                </c:pt>
                <c:pt idx="527">
                  <c:v>854.25251900000001</c:v>
                </c:pt>
                <c:pt idx="528">
                  <c:v>855.815833</c:v>
                </c:pt>
                <c:pt idx="529">
                  <c:v>857.56565499999999</c:v>
                </c:pt>
                <c:pt idx="530">
                  <c:v>866.40135499999997</c:v>
                </c:pt>
                <c:pt idx="531">
                  <c:v>858.16005500000006</c:v>
                </c:pt>
                <c:pt idx="532">
                  <c:v>860.07903199999998</c:v>
                </c:pt>
                <c:pt idx="533">
                  <c:v>855.74057400000004</c:v>
                </c:pt>
                <c:pt idx="534">
                  <c:v>866.85104899999999</c:v>
                </c:pt>
                <c:pt idx="535">
                  <c:v>871.57406000000003</c:v>
                </c:pt>
                <c:pt idx="536">
                  <c:v>865.35148400000003</c:v>
                </c:pt>
                <c:pt idx="537">
                  <c:v>863.91565100000003</c:v>
                </c:pt>
                <c:pt idx="538">
                  <c:v>867.52045999999996</c:v>
                </c:pt>
                <c:pt idx="539">
                  <c:v>861.98858900000005</c:v>
                </c:pt>
                <c:pt idx="540">
                  <c:v>863.23540600000001</c:v>
                </c:pt>
                <c:pt idx="541">
                  <c:v>847.83018000000004</c:v>
                </c:pt>
                <c:pt idx="542">
                  <c:v>863.61407299999996</c:v>
                </c:pt>
                <c:pt idx="543">
                  <c:v>864.525847</c:v>
                </c:pt>
                <c:pt idx="544">
                  <c:v>865.05597</c:v>
                </c:pt>
                <c:pt idx="545">
                  <c:v>867.01639699999998</c:v>
                </c:pt>
                <c:pt idx="546">
                  <c:v>860.96725400000003</c:v>
                </c:pt>
                <c:pt idx="547">
                  <c:v>867.93758400000002</c:v>
                </c:pt>
                <c:pt idx="548">
                  <c:v>862.74014499999998</c:v>
                </c:pt>
                <c:pt idx="549">
                  <c:v>860.752343</c:v>
                </c:pt>
                <c:pt idx="550">
                  <c:v>862.239372</c:v>
                </c:pt>
                <c:pt idx="551">
                  <c:v>876.68385799999999</c:v>
                </c:pt>
                <c:pt idx="552">
                  <c:v>886.93905400000006</c:v>
                </c:pt>
                <c:pt idx="553">
                  <c:v>894.95896300000004</c:v>
                </c:pt>
                <c:pt idx="554">
                  <c:v>898.864777</c:v>
                </c:pt>
                <c:pt idx="555">
                  <c:v>901.53639099999998</c:v>
                </c:pt>
                <c:pt idx="556">
                  <c:v>896.43863299999998</c:v>
                </c:pt>
                <c:pt idx="557">
                  <c:v>896.43626900000004</c:v>
                </c:pt>
                <c:pt idx="558">
                  <c:v>893.96360000000004</c:v>
                </c:pt>
                <c:pt idx="559">
                  <c:v>892.707581</c:v>
                </c:pt>
                <c:pt idx="560">
                  <c:v>898.21017300000005</c:v>
                </c:pt>
                <c:pt idx="561">
                  <c:v>895.17872199999999</c:v>
                </c:pt>
                <c:pt idx="562">
                  <c:v>892.05818899999997</c:v>
                </c:pt>
                <c:pt idx="563">
                  <c:v>900.12813500000004</c:v>
                </c:pt>
                <c:pt idx="564">
                  <c:v>889.61203999999998</c:v>
                </c:pt>
                <c:pt idx="565">
                  <c:v>891.84958200000005</c:v>
                </c:pt>
                <c:pt idx="566">
                  <c:v>890.34232699999995</c:v>
                </c:pt>
                <c:pt idx="567">
                  <c:v>894.40202599999998</c:v>
                </c:pt>
                <c:pt idx="568">
                  <c:v>895.20088499999997</c:v>
                </c:pt>
                <c:pt idx="569">
                  <c:v>908.91385400000001</c:v>
                </c:pt>
                <c:pt idx="570">
                  <c:v>929.83759999999995</c:v>
                </c:pt>
                <c:pt idx="571">
                  <c:v>924.48261500000001</c:v>
                </c:pt>
                <c:pt idx="572">
                  <c:v>934.89005399999996</c:v>
                </c:pt>
                <c:pt idx="573">
                  <c:v>928.61266799999999</c:v>
                </c:pt>
                <c:pt idx="574">
                  <c:v>919.58036100000004</c:v>
                </c:pt>
                <c:pt idx="575">
                  <c:v>931.60376099999996</c:v>
                </c:pt>
                <c:pt idx="576">
                  <c:v>930.44553599999995</c:v>
                </c:pt>
                <c:pt idx="577">
                  <c:v>935.14923099999999</c:v>
                </c:pt>
                <c:pt idx="578">
                  <c:v>931.79153499999995</c:v>
                </c:pt>
                <c:pt idx="579">
                  <c:v>916.09534499999995</c:v>
                </c:pt>
                <c:pt idx="580">
                  <c:v>936.37496199999998</c:v>
                </c:pt>
                <c:pt idx="581">
                  <c:v>931.31345199999998</c:v>
                </c:pt>
                <c:pt idx="582">
                  <c:v>930.48918400000002</c:v>
                </c:pt>
                <c:pt idx="583">
                  <c:v>925.64542900000004</c:v>
                </c:pt>
                <c:pt idx="584">
                  <c:v>925.85058400000003</c:v>
                </c:pt>
                <c:pt idx="585">
                  <c:v>925.82940699999995</c:v>
                </c:pt>
                <c:pt idx="586">
                  <c:v>926.44013500000005</c:v>
                </c:pt>
                <c:pt idx="587">
                  <c:v>936.78901499999995</c:v>
                </c:pt>
                <c:pt idx="588">
                  <c:v>944.14494400000001</c:v>
                </c:pt>
                <c:pt idx="589">
                  <c:v>946.96399899999994</c:v>
                </c:pt>
                <c:pt idx="590">
                  <c:v>952.32415900000001</c:v>
                </c:pt>
                <c:pt idx="591">
                  <c:v>960.87674700000002</c:v>
                </c:pt>
                <c:pt idx="592">
                  <c:v>974.13585899999998</c:v>
                </c:pt>
                <c:pt idx="593">
                  <c:v>957.32252900000003</c:v>
                </c:pt>
                <c:pt idx="594">
                  <c:v>956.62718800000005</c:v>
                </c:pt>
                <c:pt idx="595">
                  <c:v>955.53943700000002</c:v>
                </c:pt>
                <c:pt idx="596">
                  <c:v>955.77385100000004</c:v>
                </c:pt>
                <c:pt idx="597">
                  <c:v>956.25030700000002</c:v>
                </c:pt>
                <c:pt idx="598">
                  <c:v>957.45849499999997</c:v>
                </c:pt>
                <c:pt idx="599">
                  <c:v>950.81338000000005</c:v>
                </c:pt>
                <c:pt idx="600">
                  <c:v>967.74546799999996</c:v>
                </c:pt>
                <c:pt idx="601">
                  <c:v>957.15817800000002</c:v>
                </c:pt>
                <c:pt idx="602">
                  <c:v>977.75479199999995</c:v>
                </c:pt>
                <c:pt idx="603">
                  <c:v>984.19158400000003</c:v>
                </c:pt>
                <c:pt idx="604">
                  <c:v>985.809032</c:v>
                </c:pt>
                <c:pt idx="605">
                  <c:v>993.95375799999999</c:v>
                </c:pt>
                <c:pt idx="606">
                  <c:v>992.60546199999999</c:v>
                </c:pt>
                <c:pt idx="607">
                  <c:v>984.60825699999998</c:v>
                </c:pt>
                <c:pt idx="608">
                  <c:v>987.31679899999995</c:v>
                </c:pt>
                <c:pt idx="609">
                  <c:v>992.19193399999995</c:v>
                </c:pt>
                <c:pt idx="610">
                  <c:v>994.24776399999996</c:v>
                </c:pt>
                <c:pt idx="611">
                  <c:v>993.19220900000005</c:v>
                </c:pt>
                <c:pt idx="612">
                  <c:v>1000.3330099999999</c:v>
                </c:pt>
                <c:pt idx="613">
                  <c:v>997.37961399999995</c:v>
                </c:pt>
                <c:pt idx="614">
                  <c:v>992.86440500000003</c:v>
                </c:pt>
                <c:pt idx="615">
                  <c:v>1003.391005</c:v>
                </c:pt>
                <c:pt idx="616">
                  <c:v>990.51705700000002</c:v>
                </c:pt>
                <c:pt idx="617">
                  <c:v>992.89294099999995</c:v>
                </c:pt>
                <c:pt idx="618">
                  <c:v>992.08850399999994</c:v>
                </c:pt>
                <c:pt idx="619">
                  <c:v>988.97296400000005</c:v>
                </c:pt>
                <c:pt idx="620">
                  <c:v>990.27674300000001</c:v>
                </c:pt>
                <c:pt idx="621">
                  <c:v>984.01351599999998</c:v>
                </c:pt>
                <c:pt idx="622">
                  <c:v>993.65881000000002</c:v>
                </c:pt>
                <c:pt idx="623">
                  <c:v>1010.801719</c:v>
                </c:pt>
                <c:pt idx="624">
                  <c:v>1020.141364</c:v>
                </c:pt>
                <c:pt idx="625">
                  <c:v>1024.3279130000001</c:v>
                </c:pt>
                <c:pt idx="626">
                  <c:v>1027.8054119999999</c:v>
                </c:pt>
                <c:pt idx="627">
                  <c:v>1026.6308369999999</c:v>
                </c:pt>
                <c:pt idx="628">
                  <c:v>1032.181</c:v>
                </c:pt>
                <c:pt idx="629">
                  <c:v>1029.6505999999999</c:v>
                </c:pt>
                <c:pt idx="630">
                  <c:v>1031.956142</c:v>
                </c:pt>
                <c:pt idx="631">
                  <c:v>1034.6654040000001</c:v>
                </c:pt>
                <c:pt idx="632">
                  <c:v>1028.3552070000001</c:v>
                </c:pt>
                <c:pt idx="633">
                  <c:v>1032.4497160000001</c:v>
                </c:pt>
                <c:pt idx="634">
                  <c:v>1024.642218</c:v>
                </c:pt>
                <c:pt idx="635">
                  <c:v>1035.189237</c:v>
                </c:pt>
                <c:pt idx="636">
                  <c:v>1029.8199079999999</c:v>
                </c:pt>
                <c:pt idx="637">
                  <c:v>1022.178183</c:v>
                </c:pt>
                <c:pt idx="638">
                  <c:v>1029.6974760000001</c:v>
                </c:pt>
                <c:pt idx="639">
                  <c:v>1023.661017</c:v>
                </c:pt>
                <c:pt idx="640">
                  <c:v>1031.50893</c:v>
                </c:pt>
                <c:pt idx="641">
                  <c:v>1025.1413279999999</c:v>
                </c:pt>
                <c:pt idx="642">
                  <c:v>1032.979429</c:v>
                </c:pt>
                <c:pt idx="643">
                  <c:v>1032.135933</c:v>
                </c:pt>
                <c:pt idx="644">
                  <c:v>1048.652824</c:v>
                </c:pt>
                <c:pt idx="645">
                  <c:v>1048.515615</c:v>
                </c:pt>
                <c:pt idx="646">
                  <c:v>1049.579448</c:v>
                </c:pt>
                <c:pt idx="647">
                  <c:v>1056.791804</c:v>
                </c:pt>
                <c:pt idx="648">
                  <c:v>1055.8485760000001</c:v>
                </c:pt>
                <c:pt idx="649">
                  <c:v>1051.340858</c:v>
                </c:pt>
                <c:pt idx="650">
                  <c:v>1046.5599090000001</c:v>
                </c:pt>
                <c:pt idx="651">
                  <c:v>1040.5924319999999</c:v>
                </c:pt>
                <c:pt idx="652">
                  <c:v>1057.1142179999999</c:v>
                </c:pt>
                <c:pt idx="653">
                  <c:v>1060.26352</c:v>
                </c:pt>
                <c:pt idx="654">
                  <c:v>1060.7454600000001</c:v>
                </c:pt>
                <c:pt idx="655">
                  <c:v>1062.13608</c:v>
                </c:pt>
                <c:pt idx="656">
                  <c:v>1048.608741</c:v>
                </c:pt>
                <c:pt idx="657">
                  <c:v>1048.815388</c:v>
                </c:pt>
                <c:pt idx="658">
                  <c:v>1056.333801</c:v>
                </c:pt>
                <c:pt idx="659">
                  <c:v>1056.3902250000001</c:v>
                </c:pt>
                <c:pt idx="660">
                  <c:v>1056.026462</c:v>
                </c:pt>
                <c:pt idx="661">
                  <c:v>1047.9464350000001</c:v>
                </c:pt>
                <c:pt idx="662">
                  <c:v>1048.702763</c:v>
                </c:pt>
                <c:pt idx="663">
                  <c:v>1057.8438289999999</c:v>
                </c:pt>
                <c:pt idx="664">
                  <c:v>1050.9601929999999</c:v>
                </c:pt>
                <c:pt idx="665">
                  <c:v>1064.6199340000001</c:v>
                </c:pt>
                <c:pt idx="666">
                  <c:v>1057.779683</c:v>
                </c:pt>
                <c:pt idx="667">
                  <c:v>1050.4723369999999</c:v>
                </c:pt>
                <c:pt idx="668">
                  <c:v>1048.861341</c:v>
                </c:pt>
                <c:pt idx="669">
                  <c:v>1048.2106920000001</c:v>
                </c:pt>
                <c:pt idx="670">
                  <c:v>1051.1621580000001</c:v>
                </c:pt>
                <c:pt idx="671">
                  <c:v>1052.4137599999999</c:v>
                </c:pt>
                <c:pt idx="672">
                  <c:v>1056.2595140000001</c:v>
                </c:pt>
                <c:pt idx="673">
                  <c:v>1058.341664</c:v>
                </c:pt>
                <c:pt idx="674">
                  <c:v>1054.211272</c:v>
                </c:pt>
                <c:pt idx="675">
                  <c:v>1065.696944</c:v>
                </c:pt>
                <c:pt idx="676">
                  <c:v>1052.1427920000001</c:v>
                </c:pt>
                <c:pt idx="677">
                  <c:v>1061.0495129999999</c:v>
                </c:pt>
                <c:pt idx="678">
                  <c:v>1063.8717260000001</c:v>
                </c:pt>
                <c:pt idx="679">
                  <c:v>1060.33466</c:v>
                </c:pt>
                <c:pt idx="680">
                  <c:v>1065.217598</c:v>
                </c:pt>
                <c:pt idx="681">
                  <c:v>1057.626223</c:v>
                </c:pt>
                <c:pt idx="682">
                  <c:v>1060.7303810000001</c:v>
                </c:pt>
                <c:pt idx="683">
                  <c:v>1065.588375</c:v>
                </c:pt>
                <c:pt idx="684">
                  <c:v>1057.4230399999999</c:v>
                </c:pt>
                <c:pt idx="685">
                  <c:v>1062.834394</c:v>
                </c:pt>
                <c:pt idx="686">
                  <c:v>1054.62492</c:v>
                </c:pt>
                <c:pt idx="687">
                  <c:v>1061.349093</c:v>
                </c:pt>
                <c:pt idx="688">
                  <c:v>1066.2161410000001</c:v>
                </c:pt>
                <c:pt idx="689">
                  <c:v>1064.3303920000001</c:v>
                </c:pt>
                <c:pt idx="690">
                  <c:v>1060.7802380000001</c:v>
                </c:pt>
                <c:pt idx="691">
                  <c:v>1071.8444300000001</c:v>
                </c:pt>
                <c:pt idx="692">
                  <c:v>1079.579469</c:v>
                </c:pt>
                <c:pt idx="693">
                  <c:v>1085.94724</c:v>
                </c:pt>
                <c:pt idx="694">
                  <c:v>1078.3933709999999</c:v>
                </c:pt>
                <c:pt idx="695">
                  <c:v>1088.59944</c:v>
                </c:pt>
                <c:pt idx="696">
                  <c:v>1080.1027790000001</c:v>
                </c:pt>
                <c:pt idx="697">
                  <c:v>1092.358966</c:v>
                </c:pt>
                <c:pt idx="698">
                  <c:v>1082.898555</c:v>
                </c:pt>
                <c:pt idx="699">
                  <c:v>1083.390341</c:v>
                </c:pt>
                <c:pt idx="700">
                  <c:v>1088.0002830000001</c:v>
                </c:pt>
                <c:pt idx="701">
                  <c:v>1088.028656</c:v>
                </c:pt>
                <c:pt idx="702">
                  <c:v>1097.6242219999999</c:v>
                </c:pt>
                <c:pt idx="703">
                  <c:v>1120.336542</c:v>
                </c:pt>
                <c:pt idx="704">
                  <c:v>1113.5534749999999</c:v>
                </c:pt>
                <c:pt idx="705">
                  <c:v>1124.8296270000001</c:v>
                </c:pt>
                <c:pt idx="706">
                  <c:v>1124.803465</c:v>
                </c:pt>
                <c:pt idx="707">
                  <c:v>1114.329622</c:v>
                </c:pt>
                <c:pt idx="708">
                  <c:v>1107.7487819999999</c:v>
                </c:pt>
                <c:pt idx="709">
                  <c:v>1085.665244</c:v>
                </c:pt>
                <c:pt idx="710">
                  <c:v>1105.944657</c:v>
                </c:pt>
                <c:pt idx="711">
                  <c:v>1105.889193</c:v>
                </c:pt>
                <c:pt idx="712">
                  <c:v>1094.6935269999999</c:v>
                </c:pt>
                <c:pt idx="713">
                  <c:v>1107.7313059999999</c:v>
                </c:pt>
                <c:pt idx="714">
                  <c:v>1100.357299</c:v>
                </c:pt>
                <c:pt idx="715">
                  <c:v>1114.151721</c:v>
                </c:pt>
                <c:pt idx="716">
                  <c:v>1109.7765999999999</c:v>
                </c:pt>
                <c:pt idx="717">
                  <c:v>1100.2905459999999</c:v>
                </c:pt>
                <c:pt idx="718">
                  <c:v>1094.1325059999999</c:v>
                </c:pt>
                <c:pt idx="719">
                  <c:v>1106.177639</c:v>
                </c:pt>
                <c:pt idx="720">
                  <c:v>1120.0844910000001</c:v>
                </c:pt>
                <c:pt idx="721">
                  <c:v>1111.2078469999999</c:v>
                </c:pt>
                <c:pt idx="722">
                  <c:v>1106.540755</c:v>
                </c:pt>
                <c:pt idx="723">
                  <c:v>1119.2354809999999</c:v>
                </c:pt>
                <c:pt idx="724">
                  <c:v>1095.456786</c:v>
                </c:pt>
                <c:pt idx="725">
                  <c:v>1103.277515</c:v>
                </c:pt>
                <c:pt idx="726">
                  <c:v>1115.176514</c:v>
                </c:pt>
                <c:pt idx="727">
                  <c:v>1109.4779940000001</c:v>
                </c:pt>
                <c:pt idx="728">
                  <c:v>1117.46849</c:v>
                </c:pt>
                <c:pt idx="729">
                  <c:v>1122.325036</c:v>
                </c:pt>
                <c:pt idx="730">
                  <c:v>1133.0903530000001</c:v>
                </c:pt>
                <c:pt idx="731">
                  <c:v>1127.481736</c:v>
                </c:pt>
                <c:pt idx="732">
                  <c:v>1126.6009799999999</c:v>
                </c:pt>
                <c:pt idx="733">
                  <c:v>1132.925101</c:v>
                </c:pt>
                <c:pt idx="734">
                  <c:v>1130.823985</c:v>
                </c:pt>
                <c:pt idx="735">
                  <c:v>1135.091001</c:v>
                </c:pt>
                <c:pt idx="736">
                  <c:v>1141.5293939999999</c:v>
                </c:pt>
                <c:pt idx="737">
                  <c:v>1154.5719790000001</c:v>
                </c:pt>
                <c:pt idx="738">
                  <c:v>1148.747245</c:v>
                </c:pt>
                <c:pt idx="739">
                  <c:v>1146.446909</c:v>
                </c:pt>
                <c:pt idx="740">
                  <c:v>1146.6724819999999</c:v>
                </c:pt>
                <c:pt idx="741">
                  <c:v>1135.9076090000001</c:v>
                </c:pt>
                <c:pt idx="742">
                  <c:v>1136.102621</c:v>
                </c:pt>
                <c:pt idx="743">
                  <c:v>1150.544752</c:v>
                </c:pt>
                <c:pt idx="744">
                  <c:v>1153.6819909999999</c:v>
                </c:pt>
                <c:pt idx="745">
                  <c:v>1151.0643239999999</c:v>
                </c:pt>
                <c:pt idx="746">
                  <c:v>1153.0673360000001</c:v>
                </c:pt>
                <c:pt idx="747">
                  <c:v>1154.1779320000001</c:v>
                </c:pt>
                <c:pt idx="748">
                  <c:v>1152.174342</c:v>
                </c:pt>
                <c:pt idx="749">
                  <c:v>1145.6887469999999</c:v>
                </c:pt>
                <c:pt idx="750">
                  <c:v>1167.833492</c:v>
                </c:pt>
                <c:pt idx="751">
                  <c:v>1180.74127</c:v>
                </c:pt>
                <c:pt idx="752">
                  <c:v>1170.4701279999999</c:v>
                </c:pt>
                <c:pt idx="753">
                  <c:v>1171.9073310000001</c:v>
                </c:pt>
                <c:pt idx="754">
                  <c:v>1168.9318559999999</c:v>
                </c:pt>
                <c:pt idx="755">
                  <c:v>1176.861148</c:v>
                </c:pt>
                <c:pt idx="756">
                  <c:v>1182.3481429999999</c:v>
                </c:pt>
                <c:pt idx="757">
                  <c:v>1193.6586500000001</c:v>
                </c:pt>
                <c:pt idx="758">
                  <c:v>1204.516087</c:v>
                </c:pt>
                <c:pt idx="759">
                  <c:v>1201.6850460000001</c:v>
                </c:pt>
                <c:pt idx="760">
                  <c:v>1207.1881599999999</c:v>
                </c:pt>
                <c:pt idx="761">
                  <c:v>1211.2726479999999</c:v>
                </c:pt>
                <c:pt idx="762">
                  <c:v>1203.6475009999999</c:v>
                </c:pt>
                <c:pt idx="763">
                  <c:v>1199.1797730000001</c:v>
                </c:pt>
                <c:pt idx="764">
                  <c:v>1203.179001</c:v>
                </c:pt>
                <c:pt idx="765">
                  <c:v>1211.873765</c:v>
                </c:pt>
                <c:pt idx="766">
                  <c:v>1215.160073</c:v>
                </c:pt>
                <c:pt idx="767">
                  <c:v>1207.504717</c:v>
                </c:pt>
                <c:pt idx="768">
                  <c:v>1221.256746</c:v>
                </c:pt>
                <c:pt idx="769">
                  <c:v>1228.6285190000001</c:v>
                </c:pt>
                <c:pt idx="770">
                  <c:v>1231.0604699999999</c:v>
                </c:pt>
                <c:pt idx="771">
                  <c:v>1219.935841</c:v>
                </c:pt>
                <c:pt idx="772">
                  <c:v>1211.9994589999999</c:v>
                </c:pt>
                <c:pt idx="773">
                  <c:v>1212.5395860000001</c:v>
                </c:pt>
                <c:pt idx="774">
                  <c:v>1209.2799680000001</c:v>
                </c:pt>
                <c:pt idx="775">
                  <c:v>1216.86365</c:v>
                </c:pt>
                <c:pt idx="776">
                  <c:v>1223.124685</c:v>
                </c:pt>
                <c:pt idx="777">
                  <c:v>1231.3307090000001</c:v>
                </c:pt>
                <c:pt idx="778">
                  <c:v>1234.045415</c:v>
                </c:pt>
                <c:pt idx="779">
                  <c:v>1226.5500500000001</c:v>
                </c:pt>
                <c:pt idx="780">
                  <c:v>1223.7489439999999</c:v>
                </c:pt>
                <c:pt idx="781">
                  <c:v>1233.6338479999999</c:v>
                </c:pt>
                <c:pt idx="782">
                  <c:v>1235.912875</c:v>
                </c:pt>
                <c:pt idx="783">
                  <c:v>1227.4466259999999</c:v>
                </c:pt>
                <c:pt idx="784">
                  <c:v>1227.074171</c:v>
                </c:pt>
                <c:pt idx="785">
                  <c:v>1243.663724</c:v>
                </c:pt>
                <c:pt idx="786">
                  <c:v>1240.9196489999999</c:v>
                </c:pt>
                <c:pt idx="787">
                  <c:v>1240.7213369999999</c:v>
                </c:pt>
                <c:pt idx="788">
                  <c:v>1242.7491829999999</c:v>
                </c:pt>
                <c:pt idx="789">
                  <c:v>1243.688412</c:v>
                </c:pt>
                <c:pt idx="790">
                  <c:v>1252.4688819999999</c:v>
                </c:pt>
                <c:pt idx="791">
                  <c:v>1246.6695709999999</c:v>
                </c:pt>
                <c:pt idx="792">
                  <c:v>1247.587172</c:v>
                </c:pt>
                <c:pt idx="793">
                  <c:v>1258.153599</c:v>
                </c:pt>
                <c:pt idx="794">
                  <c:v>1235.790117</c:v>
                </c:pt>
                <c:pt idx="795">
                  <c:v>1242.266306</c:v>
                </c:pt>
                <c:pt idx="796">
                  <c:v>1248.0305109999999</c:v>
                </c:pt>
                <c:pt idx="797">
                  <c:v>1244.9953989999999</c:v>
                </c:pt>
                <c:pt idx="798">
                  <c:v>1255.134908</c:v>
                </c:pt>
                <c:pt idx="799">
                  <c:v>1242.3300449999999</c:v>
                </c:pt>
                <c:pt idx="800">
                  <c:v>1251.954823</c:v>
                </c:pt>
                <c:pt idx="801">
                  <c:v>1254.8208549999999</c:v>
                </c:pt>
                <c:pt idx="802">
                  <c:v>1245.473156</c:v>
                </c:pt>
                <c:pt idx="803">
                  <c:v>1255.0136190000001</c:v>
                </c:pt>
                <c:pt idx="804">
                  <c:v>1248.8558129999999</c:v>
                </c:pt>
                <c:pt idx="805">
                  <c:v>1249.8617650000001</c:v>
                </c:pt>
                <c:pt idx="806">
                  <c:v>1249.1447270000001</c:v>
                </c:pt>
                <c:pt idx="807">
                  <c:v>1258.329297</c:v>
                </c:pt>
                <c:pt idx="808">
                  <c:v>1272.207891</c:v>
                </c:pt>
                <c:pt idx="809">
                  <c:v>1268.5153330000001</c:v>
                </c:pt>
                <c:pt idx="810">
                  <c:v>1268.7583400000001</c:v>
                </c:pt>
                <c:pt idx="811">
                  <c:v>1272.36223</c:v>
                </c:pt>
                <c:pt idx="812">
                  <c:v>1272.8678950000001</c:v>
                </c:pt>
                <c:pt idx="813">
                  <c:v>1278.479566</c:v>
                </c:pt>
                <c:pt idx="814">
                  <c:v>1276.5651800000001</c:v>
                </c:pt>
                <c:pt idx="815">
                  <c:v>1275.721454</c:v>
                </c:pt>
                <c:pt idx="816">
                  <c:v>1274.0320690000001</c:v>
                </c:pt>
                <c:pt idx="817">
                  <c:v>1274.939748</c:v>
                </c:pt>
                <c:pt idx="818">
                  <c:v>1288.577233</c:v>
                </c:pt>
                <c:pt idx="819">
                  <c:v>1285.5892220000001</c:v>
                </c:pt>
                <c:pt idx="820">
                  <c:v>1301.080972</c:v>
                </c:pt>
                <c:pt idx="821">
                  <c:v>1302.2340039999999</c:v>
                </c:pt>
                <c:pt idx="822">
                  <c:v>1304.8121000000001</c:v>
                </c:pt>
                <c:pt idx="823">
                  <c:v>1307.3153649999999</c:v>
                </c:pt>
                <c:pt idx="824">
                  <c:v>1312.0764859999999</c:v>
                </c:pt>
                <c:pt idx="825">
                  <c:v>1309.19075</c:v>
                </c:pt>
                <c:pt idx="826">
                  <c:v>1288.546519</c:v>
                </c:pt>
                <c:pt idx="827">
                  <c:v>1294.267754</c:v>
                </c:pt>
                <c:pt idx="828">
                  <c:v>1286.7767040000001</c:v>
                </c:pt>
                <c:pt idx="829">
                  <c:v>1292.9220029999999</c:v>
                </c:pt>
                <c:pt idx="830">
                  <c:v>1301.75424</c:v>
                </c:pt>
                <c:pt idx="831">
                  <c:v>1307.6366350000001</c:v>
                </c:pt>
                <c:pt idx="832">
                  <c:v>1301.278575</c:v>
                </c:pt>
                <c:pt idx="833">
                  <c:v>1301.8019260000001</c:v>
                </c:pt>
                <c:pt idx="834">
                  <c:v>1293.874151</c:v>
                </c:pt>
                <c:pt idx="835">
                  <c:v>1310.2532779999999</c:v>
                </c:pt>
                <c:pt idx="836">
                  <c:v>1308.3622379999999</c:v>
                </c:pt>
                <c:pt idx="837">
                  <c:v>1309.3450949999999</c:v>
                </c:pt>
                <c:pt idx="838">
                  <c:v>1313.1875010000001</c:v>
                </c:pt>
                <c:pt idx="839">
                  <c:v>1309.641216</c:v>
                </c:pt>
                <c:pt idx="840">
                  <c:v>1312.3773389999999</c:v>
                </c:pt>
                <c:pt idx="841">
                  <c:v>1314.3829459999999</c:v>
                </c:pt>
                <c:pt idx="842">
                  <c:v>1307.1465840000001</c:v>
                </c:pt>
                <c:pt idx="843">
                  <c:v>1310.6840199999999</c:v>
                </c:pt>
                <c:pt idx="844">
                  <c:v>1309.5808500000001</c:v>
                </c:pt>
                <c:pt idx="845">
                  <c:v>1323.926974</c:v>
                </c:pt>
                <c:pt idx="846">
                  <c:v>1334.269227</c:v>
                </c:pt>
                <c:pt idx="847">
                  <c:v>1340.5825440000001</c:v>
                </c:pt>
                <c:pt idx="848">
                  <c:v>1337.1313640000001</c:v>
                </c:pt>
                <c:pt idx="849">
                  <c:v>1342.6830809999999</c:v>
                </c:pt>
                <c:pt idx="850">
                  <c:v>1345.0088519999999</c:v>
                </c:pt>
                <c:pt idx="851">
                  <c:v>1337.056644</c:v>
                </c:pt>
                <c:pt idx="852">
                  <c:v>1336.049123</c:v>
                </c:pt>
                <c:pt idx="853">
                  <c:v>1345.9097529999999</c:v>
                </c:pt>
                <c:pt idx="854">
                  <c:v>1337.4853330000001</c:v>
                </c:pt>
                <c:pt idx="855">
                  <c:v>1341.2645259999999</c:v>
                </c:pt>
                <c:pt idx="856">
                  <c:v>1333.261733</c:v>
                </c:pt>
                <c:pt idx="857">
                  <c:v>1331.093791</c:v>
                </c:pt>
                <c:pt idx="858">
                  <c:v>1338.1162260000001</c:v>
                </c:pt>
                <c:pt idx="859">
                  <c:v>1336.3973209999999</c:v>
                </c:pt>
                <c:pt idx="860">
                  <c:v>1344.822692</c:v>
                </c:pt>
                <c:pt idx="861">
                  <c:v>1352.354621</c:v>
                </c:pt>
                <c:pt idx="862">
                  <c:v>1354.961284</c:v>
                </c:pt>
                <c:pt idx="863">
                  <c:v>1367.225475</c:v>
                </c:pt>
                <c:pt idx="864">
                  <c:v>1366.18965</c:v>
                </c:pt>
                <c:pt idx="865">
                  <c:v>1373.926528</c:v>
                </c:pt>
                <c:pt idx="866">
                  <c:v>1379.8818980000001</c:v>
                </c:pt>
                <c:pt idx="867">
                  <c:v>1374.062512</c:v>
                </c:pt>
                <c:pt idx="868">
                  <c:v>1375.800563</c:v>
                </c:pt>
                <c:pt idx="869">
                  <c:v>1384.8759889999999</c:v>
                </c:pt>
                <c:pt idx="870">
                  <c:v>1390.273925</c:v>
                </c:pt>
                <c:pt idx="871">
                  <c:v>1383.862963</c:v>
                </c:pt>
                <c:pt idx="872">
                  <c:v>1372.682348</c:v>
                </c:pt>
                <c:pt idx="873">
                  <c:v>1379.4631400000001</c:v>
                </c:pt>
                <c:pt idx="874">
                  <c:v>1380.7891460000001</c:v>
                </c:pt>
                <c:pt idx="875">
                  <c:v>1381.608072</c:v>
                </c:pt>
                <c:pt idx="876">
                  <c:v>1384.558507</c:v>
                </c:pt>
                <c:pt idx="877">
                  <c:v>1391.2381680000001</c:v>
                </c:pt>
                <c:pt idx="878">
                  <c:v>1401.415657</c:v>
                </c:pt>
                <c:pt idx="879">
                  <c:v>1400.8397480000001</c:v>
                </c:pt>
                <c:pt idx="880">
                  <c:v>1411.4955669999999</c:v>
                </c:pt>
                <c:pt idx="881">
                  <c:v>1403.534985</c:v>
                </c:pt>
                <c:pt idx="882">
                  <c:v>1402.628465</c:v>
                </c:pt>
                <c:pt idx="883">
                  <c:v>1418.037462</c:v>
                </c:pt>
                <c:pt idx="884">
                  <c:v>1409.5411019999999</c:v>
                </c:pt>
                <c:pt idx="885">
                  <c:v>1409.567847</c:v>
                </c:pt>
                <c:pt idx="886">
                  <c:v>1406.464522</c:v>
                </c:pt>
                <c:pt idx="887">
                  <c:v>1407.7009869999999</c:v>
                </c:pt>
                <c:pt idx="888">
                  <c:v>1408.3910989999999</c:v>
                </c:pt>
                <c:pt idx="889">
                  <c:v>1403.077348</c:v>
                </c:pt>
                <c:pt idx="890">
                  <c:v>1417.798828</c:v>
                </c:pt>
                <c:pt idx="891">
                  <c:v>1402.046623</c:v>
                </c:pt>
                <c:pt idx="892">
                  <c:v>1400.707893</c:v>
                </c:pt>
                <c:pt idx="893">
                  <c:v>1418.0902880000001</c:v>
                </c:pt>
                <c:pt idx="894">
                  <c:v>1403.436461</c:v>
                </c:pt>
                <c:pt idx="895">
                  <c:v>1405.821095</c:v>
                </c:pt>
                <c:pt idx="896">
                  <c:v>1420.192562</c:v>
                </c:pt>
                <c:pt idx="897">
                  <c:v>1412.2357890000001</c:v>
                </c:pt>
                <c:pt idx="898">
                  <c:v>1415.885006</c:v>
                </c:pt>
                <c:pt idx="899">
                  <c:v>1410.7658510000001</c:v>
                </c:pt>
                <c:pt idx="900">
                  <c:v>1416.4120230000001</c:v>
                </c:pt>
                <c:pt idx="901">
                  <c:v>1421.4986249999999</c:v>
                </c:pt>
                <c:pt idx="902">
                  <c:v>1414.8051599999999</c:v>
                </c:pt>
                <c:pt idx="903">
                  <c:v>1425.1870610000001</c:v>
                </c:pt>
                <c:pt idx="904">
                  <c:v>1415.827162</c:v>
                </c:pt>
                <c:pt idx="905">
                  <c:v>1437.1201719999999</c:v>
                </c:pt>
                <c:pt idx="906">
                  <c:v>1437.2563239999999</c:v>
                </c:pt>
                <c:pt idx="907">
                  <c:v>1432.248803</c:v>
                </c:pt>
                <c:pt idx="908">
                  <c:v>1439.887356</c:v>
                </c:pt>
                <c:pt idx="909">
                  <c:v>1434.7520609999999</c:v>
                </c:pt>
                <c:pt idx="910">
                  <c:v>1438.9825069999999</c:v>
                </c:pt>
                <c:pt idx="911">
                  <c:v>1434.7818789999999</c:v>
                </c:pt>
                <c:pt idx="912">
                  <c:v>1430.200114</c:v>
                </c:pt>
                <c:pt idx="913">
                  <c:v>1439.7432040000001</c:v>
                </c:pt>
                <c:pt idx="914">
                  <c:v>1425.6469850000001</c:v>
                </c:pt>
                <c:pt idx="915">
                  <c:v>1440.655409</c:v>
                </c:pt>
                <c:pt idx="916">
                  <c:v>1436.656039</c:v>
                </c:pt>
                <c:pt idx="917">
                  <c:v>1424.2764</c:v>
                </c:pt>
                <c:pt idx="918">
                  <c:v>1430.5565529999999</c:v>
                </c:pt>
                <c:pt idx="919">
                  <c:v>1425.8082569999999</c:v>
                </c:pt>
                <c:pt idx="920">
                  <c:v>1428.4578650000001</c:v>
                </c:pt>
                <c:pt idx="921">
                  <c:v>1441.5654460000001</c:v>
                </c:pt>
                <c:pt idx="922">
                  <c:v>1454.1669240000001</c:v>
                </c:pt>
                <c:pt idx="923">
                  <c:v>1460.2042739999999</c:v>
                </c:pt>
                <c:pt idx="924">
                  <c:v>1466.8145320000001</c:v>
                </c:pt>
                <c:pt idx="925">
                  <c:v>1463.477558</c:v>
                </c:pt>
                <c:pt idx="926">
                  <c:v>1473.1133219999999</c:v>
                </c:pt>
                <c:pt idx="927">
                  <c:v>1463.595178</c:v>
                </c:pt>
                <c:pt idx="928">
                  <c:v>1471.302776</c:v>
                </c:pt>
                <c:pt idx="929">
                  <c:v>1466.2115309999999</c:v>
                </c:pt>
                <c:pt idx="930">
                  <c:v>1472.54775</c:v>
                </c:pt>
                <c:pt idx="931">
                  <c:v>1464.786656</c:v>
                </c:pt>
                <c:pt idx="932">
                  <c:v>1463.2349220000001</c:v>
                </c:pt>
                <c:pt idx="933">
                  <c:v>1464.300483</c:v>
                </c:pt>
                <c:pt idx="934">
                  <c:v>1460.1676789999999</c:v>
                </c:pt>
                <c:pt idx="935">
                  <c:v>1469.3890409999999</c:v>
                </c:pt>
                <c:pt idx="936">
                  <c:v>1465.5548670000001</c:v>
                </c:pt>
                <c:pt idx="937">
                  <c:v>1469.328516</c:v>
                </c:pt>
                <c:pt idx="938">
                  <c:v>1498.5857149999999</c:v>
                </c:pt>
                <c:pt idx="939">
                  <c:v>1488.929772</c:v>
                </c:pt>
                <c:pt idx="940">
                  <c:v>1491.361635</c:v>
                </c:pt>
                <c:pt idx="941">
                  <c:v>1491.629837</c:v>
                </c:pt>
                <c:pt idx="942">
                  <c:v>1490.90497</c:v>
                </c:pt>
                <c:pt idx="943">
                  <c:v>1496.920374</c:v>
                </c:pt>
                <c:pt idx="944">
                  <c:v>1502.5269920000001</c:v>
                </c:pt>
                <c:pt idx="945">
                  <c:v>1484.937439</c:v>
                </c:pt>
                <c:pt idx="946">
                  <c:v>1473.9740899999999</c:v>
                </c:pt>
                <c:pt idx="947">
                  <c:v>1476.192695</c:v>
                </c:pt>
                <c:pt idx="948">
                  <c:v>1481.254518</c:v>
                </c:pt>
                <c:pt idx="949">
                  <c:v>1492.121171</c:v>
                </c:pt>
                <c:pt idx="950">
                  <c:v>1495.9484090000001</c:v>
                </c:pt>
                <c:pt idx="951">
                  <c:v>1502.117757</c:v>
                </c:pt>
                <c:pt idx="952">
                  <c:v>1493.701384</c:v>
                </c:pt>
                <c:pt idx="953">
                  <c:v>1502.654691</c:v>
                </c:pt>
                <c:pt idx="954">
                  <c:v>1499.2837919999999</c:v>
                </c:pt>
                <c:pt idx="955">
                  <c:v>1500.6653819999999</c:v>
                </c:pt>
                <c:pt idx="956">
                  <c:v>1500.638582</c:v>
                </c:pt>
                <c:pt idx="957">
                  <c:v>1496.0978849999999</c:v>
                </c:pt>
                <c:pt idx="958">
                  <c:v>1494.543148</c:v>
                </c:pt>
                <c:pt idx="959">
                  <c:v>1493.990458</c:v>
                </c:pt>
                <c:pt idx="960">
                  <c:v>1510.9757569999999</c:v>
                </c:pt>
                <c:pt idx="961">
                  <c:v>1523.0819389999999</c:v>
                </c:pt>
                <c:pt idx="962">
                  <c:v>1515.561915</c:v>
                </c:pt>
                <c:pt idx="963">
                  <c:v>1527.9245840000001</c:v>
                </c:pt>
                <c:pt idx="964">
                  <c:v>1517.117139</c:v>
                </c:pt>
                <c:pt idx="965">
                  <c:v>1528.6488429999999</c:v>
                </c:pt>
                <c:pt idx="966">
                  <c:v>1534.0227400000001</c:v>
                </c:pt>
                <c:pt idx="967">
                  <c:v>1534.143581</c:v>
                </c:pt>
                <c:pt idx="968">
                  <c:v>1533.5875570000001</c:v>
                </c:pt>
                <c:pt idx="969">
                  <c:v>1531.974696</c:v>
                </c:pt>
                <c:pt idx="970">
                  <c:v>1530.1464920000001</c:v>
                </c:pt>
                <c:pt idx="971">
                  <c:v>1527.7322099999999</c:v>
                </c:pt>
                <c:pt idx="972">
                  <c:v>1526.672272</c:v>
                </c:pt>
                <c:pt idx="973">
                  <c:v>1525.960165</c:v>
                </c:pt>
                <c:pt idx="974">
                  <c:v>1527.6775070000001</c:v>
                </c:pt>
                <c:pt idx="975">
                  <c:v>1548.2021099999999</c:v>
                </c:pt>
                <c:pt idx="976">
                  <c:v>1549.378326</c:v>
                </c:pt>
                <c:pt idx="977">
                  <c:v>1561.523379</c:v>
                </c:pt>
                <c:pt idx="978">
                  <c:v>1568.307172</c:v>
                </c:pt>
                <c:pt idx="979">
                  <c:v>1558.602795</c:v>
                </c:pt>
                <c:pt idx="980">
                  <c:v>1556.2227849999999</c:v>
                </c:pt>
                <c:pt idx="981">
                  <c:v>1564.2881669999999</c:v>
                </c:pt>
                <c:pt idx="982">
                  <c:v>1561.420048</c:v>
                </c:pt>
                <c:pt idx="983">
                  <c:v>1567.9168</c:v>
                </c:pt>
                <c:pt idx="984">
                  <c:v>1564.4552510000001</c:v>
                </c:pt>
                <c:pt idx="985">
                  <c:v>1572.335133</c:v>
                </c:pt>
                <c:pt idx="986">
                  <c:v>1569.797507</c:v>
                </c:pt>
                <c:pt idx="987">
                  <c:v>1567.222047</c:v>
                </c:pt>
                <c:pt idx="988">
                  <c:v>1563.158392</c:v>
                </c:pt>
                <c:pt idx="989">
                  <c:v>1554.5025800000001</c:v>
                </c:pt>
                <c:pt idx="990">
                  <c:v>1566.075775</c:v>
                </c:pt>
                <c:pt idx="991">
                  <c:v>1571.521354</c:v>
                </c:pt>
                <c:pt idx="992">
                  <c:v>1563.214154</c:v>
                </c:pt>
                <c:pt idx="993">
                  <c:v>1574.1287010000001</c:v>
                </c:pt>
                <c:pt idx="994">
                  <c:v>1572.7547400000001</c:v>
                </c:pt>
                <c:pt idx="995">
                  <c:v>1575.08284</c:v>
                </c:pt>
                <c:pt idx="996">
                  <c:v>1586.716095</c:v>
                </c:pt>
                <c:pt idx="997">
                  <c:v>1583.6719840000001</c:v>
                </c:pt>
                <c:pt idx="998">
                  <c:v>1574.8693519999999</c:v>
                </c:pt>
                <c:pt idx="999">
                  <c:v>1573.1305170000001</c:v>
                </c:pt>
                <c:pt idx="1000">
                  <c:v>1593.927365</c:v>
                </c:pt>
                <c:pt idx="1001">
                  <c:v>1582.576789</c:v>
                </c:pt>
                <c:pt idx="1002">
                  <c:v>1574.522166</c:v>
                </c:pt>
                <c:pt idx="1003">
                  <c:v>1576.6328390000001</c:v>
                </c:pt>
                <c:pt idx="1004">
                  <c:v>1581.370578</c:v>
                </c:pt>
                <c:pt idx="1005">
                  <c:v>1596.2335740000001</c:v>
                </c:pt>
                <c:pt idx="1006">
                  <c:v>1591.22307</c:v>
                </c:pt>
                <c:pt idx="1007">
                  <c:v>1585.9833289999999</c:v>
                </c:pt>
                <c:pt idx="1008">
                  <c:v>1594.452894</c:v>
                </c:pt>
                <c:pt idx="1009">
                  <c:v>1591.663941</c:v>
                </c:pt>
                <c:pt idx="1010">
                  <c:v>1591.0546899999999</c:v>
                </c:pt>
                <c:pt idx="1011">
                  <c:v>1608.2257420000001</c:v>
                </c:pt>
                <c:pt idx="1012">
                  <c:v>1596.2134249999999</c:v>
                </c:pt>
                <c:pt idx="1013">
                  <c:v>1597.502215</c:v>
                </c:pt>
                <c:pt idx="1014">
                  <c:v>1587.9053739999999</c:v>
                </c:pt>
                <c:pt idx="1015">
                  <c:v>1591.799244</c:v>
                </c:pt>
                <c:pt idx="1016">
                  <c:v>1594.3784760000001</c:v>
                </c:pt>
                <c:pt idx="1017">
                  <c:v>1615.7772460000001</c:v>
                </c:pt>
                <c:pt idx="1018">
                  <c:v>1624.2066010000001</c:v>
                </c:pt>
                <c:pt idx="1019">
                  <c:v>1627.2644580000001</c:v>
                </c:pt>
                <c:pt idx="1020">
                  <c:v>1623.1285339999999</c:v>
                </c:pt>
                <c:pt idx="1021">
                  <c:v>1623.9801259999999</c:v>
                </c:pt>
                <c:pt idx="1022">
                  <c:v>1620.415853</c:v>
                </c:pt>
                <c:pt idx="1023">
                  <c:v>1625.5634439999999</c:v>
                </c:pt>
                <c:pt idx="1024">
                  <c:v>1632.598931</c:v>
                </c:pt>
                <c:pt idx="1025">
                  <c:v>1625.2886619999999</c:v>
                </c:pt>
                <c:pt idx="1026">
                  <c:v>1631.882897</c:v>
                </c:pt>
                <c:pt idx="1027">
                  <c:v>1617.5118910000001</c:v>
                </c:pt>
                <c:pt idx="1028">
                  <c:v>1634.502291</c:v>
                </c:pt>
                <c:pt idx="1029">
                  <c:v>1630.3300569999999</c:v>
                </c:pt>
                <c:pt idx="1030">
                  <c:v>1627.4848</c:v>
                </c:pt>
                <c:pt idx="1031">
                  <c:v>1638.4612589999999</c:v>
                </c:pt>
                <c:pt idx="1032">
                  <c:v>1633.5873349999999</c:v>
                </c:pt>
                <c:pt idx="1033">
                  <c:v>1650.904988</c:v>
                </c:pt>
                <c:pt idx="1034">
                  <c:v>1652.734117</c:v>
                </c:pt>
                <c:pt idx="1035">
                  <c:v>1654.607706</c:v>
                </c:pt>
                <c:pt idx="1036">
                  <c:v>1654.9352859999999</c:v>
                </c:pt>
                <c:pt idx="1037">
                  <c:v>1648.9808029999999</c:v>
                </c:pt>
                <c:pt idx="1038">
                  <c:v>1662.0227620000001</c:v>
                </c:pt>
                <c:pt idx="1039">
                  <c:v>1651.396225</c:v>
                </c:pt>
                <c:pt idx="1040">
                  <c:v>1650.6552549999999</c:v>
                </c:pt>
                <c:pt idx="1041">
                  <c:v>1649.6640359999999</c:v>
                </c:pt>
                <c:pt idx="1042">
                  <c:v>1646.3613889999999</c:v>
                </c:pt>
                <c:pt idx="1043">
                  <c:v>1648.143928</c:v>
                </c:pt>
                <c:pt idx="1044">
                  <c:v>1641.933542</c:v>
                </c:pt>
                <c:pt idx="1045">
                  <c:v>1648.5907179999999</c:v>
                </c:pt>
                <c:pt idx="1046">
                  <c:v>1657.054085</c:v>
                </c:pt>
                <c:pt idx="1047">
                  <c:v>1647.555396</c:v>
                </c:pt>
                <c:pt idx="1048">
                  <c:v>1659.3505520000001</c:v>
                </c:pt>
                <c:pt idx="1049">
                  <c:v>1648.962411</c:v>
                </c:pt>
                <c:pt idx="1050">
                  <c:v>1639.8011730000001</c:v>
                </c:pt>
                <c:pt idx="1051">
                  <c:v>1638.2390190000001</c:v>
                </c:pt>
                <c:pt idx="1052">
                  <c:v>1643.4518949999999</c:v>
                </c:pt>
                <c:pt idx="1053">
                  <c:v>1652.5363379999999</c:v>
                </c:pt>
                <c:pt idx="1054">
                  <c:v>1668.5869499999999</c:v>
                </c:pt>
                <c:pt idx="1055">
                  <c:v>1668.252837</c:v>
                </c:pt>
                <c:pt idx="1056">
                  <c:v>1662.9719889999999</c:v>
                </c:pt>
                <c:pt idx="1057">
                  <c:v>1643.359248</c:v>
                </c:pt>
                <c:pt idx="1058">
                  <c:v>1659.081383</c:v>
                </c:pt>
                <c:pt idx="1059">
                  <c:v>1656.2365600000001</c:v>
                </c:pt>
                <c:pt idx="1060">
                  <c:v>1654.5724520000001</c:v>
                </c:pt>
                <c:pt idx="1061">
                  <c:v>1662.5878949999999</c:v>
                </c:pt>
                <c:pt idx="1062">
                  <c:v>1648.922853</c:v>
                </c:pt>
                <c:pt idx="1063">
                  <c:v>1649.257928</c:v>
                </c:pt>
                <c:pt idx="1064">
                  <c:v>1647.103253</c:v>
                </c:pt>
                <c:pt idx="1065">
                  <c:v>1654.163783</c:v>
                </c:pt>
                <c:pt idx="1066">
                  <c:v>1654.1942260000001</c:v>
                </c:pt>
                <c:pt idx="1067">
                  <c:v>1660.5920570000001</c:v>
                </c:pt>
                <c:pt idx="1068">
                  <c:v>1674.3326549999999</c:v>
                </c:pt>
                <c:pt idx="1069">
                  <c:v>1669.9706450000001</c:v>
                </c:pt>
                <c:pt idx="1070">
                  <c:v>1667.4914040000001</c:v>
                </c:pt>
                <c:pt idx="1071">
                  <c:v>1671.3927200000001</c:v>
                </c:pt>
                <c:pt idx="1072">
                  <c:v>1667.3928550000001</c:v>
                </c:pt>
                <c:pt idx="1073">
                  <c:v>1673.3390079999999</c:v>
                </c:pt>
                <c:pt idx="1074">
                  <c:v>1678.551369</c:v>
                </c:pt>
                <c:pt idx="1075">
                  <c:v>1670.1968409999999</c:v>
                </c:pt>
                <c:pt idx="1076">
                  <c:v>1675.8715669999999</c:v>
                </c:pt>
                <c:pt idx="1077">
                  <c:v>1672.4429190000001</c:v>
                </c:pt>
                <c:pt idx="1078">
                  <c:v>1681.7235880000001</c:v>
                </c:pt>
                <c:pt idx="1079">
                  <c:v>1682.965539</c:v>
                </c:pt>
                <c:pt idx="1080">
                  <c:v>1675.9697040000001</c:v>
                </c:pt>
                <c:pt idx="1081">
                  <c:v>1673.1123359999999</c:v>
                </c:pt>
                <c:pt idx="1082">
                  <c:v>1673.9933000000001</c:v>
                </c:pt>
                <c:pt idx="1083">
                  <c:v>1700.541733</c:v>
                </c:pt>
                <c:pt idx="1084">
                  <c:v>1708.990534</c:v>
                </c:pt>
                <c:pt idx="1085">
                  <c:v>1714.9157250000001</c:v>
                </c:pt>
                <c:pt idx="1086">
                  <c:v>1715.3543480000001</c:v>
                </c:pt>
                <c:pt idx="1087">
                  <c:v>1708.797272</c:v>
                </c:pt>
                <c:pt idx="1088">
                  <c:v>1714.8594820000001</c:v>
                </c:pt>
                <c:pt idx="1089">
                  <c:v>1712.2825740000001</c:v>
                </c:pt>
                <c:pt idx="1090">
                  <c:v>1706.50325</c:v>
                </c:pt>
                <c:pt idx="1091">
                  <c:v>1699.4578160000001</c:v>
                </c:pt>
                <c:pt idx="1092">
                  <c:v>1701.669056</c:v>
                </c:pt>
                <c:pt idx="1093">
                  <c:v>1709.1582639999999</c:v>
                </c:pt>
                <c:pt idx="1094">
                  <c:v>1706.0255070000001</c:v>
                </c:pt>
                <c:pt idx="1095">
                  <c:v>1712.8985909999999</c:v>
                </c:pt>
                <c:pt idx="1096">
                  <c:v>1734.6117119999999</c:v>
                </c:pt>
                <c:pt idx="1097">
                  <c:v>1733.3919679999999</c:v>
                </c:pt>
                <c:pt idx="1098">
                  <c:v>1737.0824580000001</c:v>
                </c:pt>
                <c:pt idx="1099">
                  <c:v>1718.2658899999999</c:v>
                </c:pt>
                <c:pt idx="1100">
                  <c:v>1718.2022280000001</c:v>
                </c:pt>
                <c:pt idx="1101">
                  <c:v>1737.0134840000001</c:v>
                </c:pt>
                <c:pt idx="1102">
                  <c:v>1736.6196319999999</c:v>
                </c:pt>
                <c:pt idx="1103">
                  <c:v>1746.5763380000001</c:v>
                </c:pt>
                <c:pt idx="1104">
                  <c:v>1754.029127</c:v>
                </c:pt>
                <c:pt idx="1105">
                  <c:v>1744.423605</c:v>
                </c:pt>
                <c:pt idx="1106">
                  <c:v>1745.993154</c:v>
                </c:pt>
                <c:pt idx="1107">
                  <c:v>1754.843973</c:v>
                </c:pt>
                <c:pt idx="1108">
                  <c:v>1750.3033150000001</c:v>
                </c:pt>
                <c:pt idx="1109">
                  <c:v>1749.0152390000001</c:v>
                </c:pt>
                <c:pt idx="1110">
                  <c:v>1743.823185</c:v>
                </c:pt>
                <c:pt idx="1111">
                  <c:v>1760.5203529999999</c:v>
                </c:pt>
                <c:pt idx="1112">
                  <c:v>1764.3026480000001</c:v>
                </c:pt>
                <c:pt idx="1113">
                  <c:v>1772.8231209999999</c:v>
                </c:pt>
                <c:pt idx="1114">
                  <c:v>1771.382793</c:v>
                </c:pt>
                <c:pt idx="1115">
                  <c:v>1767.9179770000001</c:v>
                </c:pt>
                <c:pt idx="1116">
                  <c:v>1777.1276130000001</c:v>
                </c:pt>
                <c:pt idx="1117">
                  <c:v>1763.238861</c:v>
                </c:pt>
                <c:pt idx="1118">
                  <c:v>1781.9590880000001</c:v>
                </c:pt>
                <c:pt idx="1119">
                  <c:v>1765.1920299999999</c:v>
                </c:pt>
                <c:pt idx="1120">
                  <c:v>1764.0680259999999</c:v>
                </c:pt>
                <c:pt idx="1121">
                  <c:v>1772.7140400000001</c:v>
                </c:pt>
                <c:pt idx="1122">
                  <c:v>1770.1267130000001</c:v>
                </c:pt>
                <c:pt idx="1123">
                  <c:v>1772.4079489999999</c:v>
                </c:pt>
                <c:pt idx="1124">
                  <c:v>1778.1973350000001</c:v>
                </c:pt>
                <c:pt idx="1125">
                  <c:v>1777.3760440000001</c:v>
                </c:pt>
                <c:pt idx="1126">
                  <c:v>1779.1637009999999</c:v>
                </c:pt>
                <c:pt idx="1127">
                  <c:v>1768.965682</c:v>
                </c:pt>
                <c:pt idx="1128">
                  <c:v>1774.2729979999999</c:v>
                </c:pt>
                <c:pt idx="1129">
                  <c:v>1774.117506</c:v>
                </c:pt>
                <c:pt idx="1130">
                  <c:v>1772.474283</c:v>
                </c:pt>
                <c:pt idx="1131">
                  <c:v>1781.2401259999999</c:v>
                </c:pt>
                <c:pt idx="1132">
                  <c:v>1783.8250880000001</c:v>
                </c:pt>
                <c:pt idx="1133">
                  <c:v>1774.866133</c:v>
                </c:pt>
                <c:pt idx="1134">
                  <c:v>1776.893765</c:v>
                </c:pt>
                <c:pt idx="1135">
                  <c:v>1771.323521</c:v>
                </c:pt>
                <c:pt idx="1136">
                  <c:v>1783.2628709999999</c:v>
                </c:pt>
                <c:pt idx="1137">
                  <c:v>1786.607062</c:v>
                </c:pt>
                <c:pt idx="1138">
                  <c:v>1770.7636339999999</c:v>
                </c:pt>
                <c:pt idx="1139">
                  <c:v>1754.110635</c:v>
                </c:pt>
                <c:pt idx="1140">
                  <c:v>1756.0860259999999</c:v>
                </c:pt>
                <c:pt idx="1141">
                  <c:v>1767.098796</c:v>
                </c:pt>
                <c:pt idx="1142">
                  <c:v>1769.332032</c:v>
                </c:pt>
                <c:pt idx="1143">
                  <c:v>1777.3240470000001</c:v>
                </c:pt>
                <c:pt idx="1144">
                  <c:v>1774.189901</c:v>
                </c:pt>
                <c:pt idx="1145">
                  <c:v>1781.5214229999999</c:v>
                </c:pt>
                <c:pt idx="1146">
                  <c:v>1791.9977590000001</c:v>
                </c:pt>
                <c:pt idx="1147">
                  <c:v>1787.780851</c:v>
                </c:pt>
                <c:pt idx="1148">
                  <c:v>1785.216095</c:v>
                </c:pt>
                <c:pt idx="1149">
                  <c:v>1787.7323449999999</c:v>
                </c:pt>
                <c:pt idx="1150">
                  <c:v>1786.5306619999999</c:v>
                </c:pt>
                <c:pt idx="1151">
                  <c:v>1798.9546049999999</c:v>
                </c:pt>
                <c:pt idx="1152">
                  <c:v>1796.1336160000001</c:v>
                </c:pt>
                <c:pt idx="1153">
                  <c:v>1791.0599030000001</c:v>
                </c:pt>
                <c:pt idx="1154">
                  <c:v>1801.0932110000001</c:v>
                </c:pt>
                <c:pt idx="1155">
                  <c:v>1802.230759</c:v>
                </c:pt>
                <c:pt idx="1156">
                  <c:v>1820.230971</c:v>
                </c:pt>
                <c:pt idx="1157">
                  <c:v>1822.8210349999999</c:v>
                </c:pt>
                <c:pt idx="1158">
                  <c:v>1835.1172650000001</c:v>
                </c:pt>
                <c:pt idx="1159">
                  <c:v>1844.810716</c:v>
                </c:pt>
                <c:pt idx="1160">
                  <c:v>1836.740139</c:v>
                </c:pt>
                <c:pt idx="1161">
                  <c:v>1838.9890009999999</c:v>
                </c:pt>
                <c:pt idx="1162">
                  <c:v>1826.3089890000001</c:v>
                </c:pt>
                <c:pt idx="1163">
                  <c:v>1840.2242349999999</c:v>
                </c:pt>
                <c:pt idx="1164">
                  <c:v>1843.507421</c:v>
                </c:pt>
                <c:pt idx="1165">
                  <c:v>1848.5310930000001</c:v>
                </c:pt>
                <c:pt idx="1166">
                  <c:v>1852.4831260000001</c:v>
                </c:pt>
                <c:pt idx="1167">
                  <c:v>1861.1209919999999</c:v>
                </c:pt>
                <c:pt idx="1168">
                  <c:v>1862.925972</c:v>
                </c:pt>
                <c:pt idx="1169">
                  <c:v>1874.4675400000001</c:v>
                </c:pt>
                <c:pt idx="1170">
                  <c:v>1879.236486</c:v>
                </c:pt>
                <c:pt idx="1171">
                  <c:v>1886.4098019999999</c:v>
                </c:pt>
                <c:pt idx="1172">
                  <c:v>1878.1279850000001</c:v>
                </c:pt>
                <c:pt idx="1173">
                  <c:v>1877.1534220000001</c:v>
                </c:pt>
                <c:pt idx="1174">
                  <c:v>1878.6012270000001</c:v>
                </c:pt>
                <c:pt idx="1175">
                  <c:v>1878.103638</c:v>
                </c:pt>
                <c:pt idx="1176">
                  <c:v>1883.83448</c:v>
                </c:pt>
                <c:pt idx="1177">
                  <c:v>1875.536609</c:v>
                </c:pt>
                <c:pt idx="1178">
                  <c:v>1876.525361</c:v>
                </c:pt>
                <c:pt idx="1179">
                  <c:v>1881.8842569999999</c:v>
                </c:pt>
                <c:pt idx="1180">
                  <c:v>1883.257314</c:v>
                </c:pt>
                <c:pt idx="1181">
                  <c:v>1884.575666</c:v>
                </c:pt>
                <c:pt idx="1182">
                  <c:v>1882.8773189999999</c:v>
                </c:pt>
                <c:pt idx="1183">
                  <c:v>1873.8241250000001</c:v>
                </c:pt>
                <c:pt idx="1184">
                  <c:v>1882.77953</c:v>
                </c:pt>
                <c:pt idx="1185">
                  <c:v>1895.030704</c:v>
                </c:pt>
                <c:pt idx="1186">
                  <c:v>1908.199071</c:v>
                </c:pt>
                <c:pt idx="1187">
                  <c:v>1914.216316</c:v>
                </c:pt>
                <c:pt idx="1188">
                  <c:v>1916.2564950000001</c:v>
                </c:pt>
                <c:pt idx="1189">
                  <c:v>1909.3341339999999</c:v>
                </c:pt>
                <c:pt idx="1190">
                  <c:v>1915.7752290000001</c:v>
                </c:pt>
                <c:pt idx="1191">
                  <c:v>1916.8262420000001</c:v>
                </c:pt>
                <c:pt idx="1192">
                  <c:v>1907.7982910000001</c:v>
                </c:pt>
                <c:pt idx="1193">
                  <c:v>1913.5656759999999</c:v>
                </c:pt>
                <c:pt idx="1194">
                  <c:v>1917.1942670000001</c:v>
                </c:pt>
                <c:pt idx="1195">
                  <c:v>1915.089604</c:v>
                </c:pt>
                <c:pt idx="1196">
                  <c:v>1913.4791270000001</c:v>
                </c:pt>
                <c:pt idx="1197">
                  <c:v>1914.0908609999999</c:v>
                </c:pt>
                <c:pt idx="1198">
                  <c:v>1922.0830089999999</c:v>
                </c:pt>
                <c:pt idx="1199">
                  <c:v>1913.1741050000001</c:v>
                </c:pt>
                <c:pt idx="1200">
                  <c:v>1912.7370309999999</c:v>
                </c:pt>
                <c:pt idx="1201">
                  <c:v>1925.15814</c:v>
                </c:pt>
                <c:pt idx="1202">
                  <c:v>1906.457052</c:v>
                </c:pt>
                <c:pt idx="1203">
                  <c:v>1917.850042</c:v>
                </c:pt>
                <c:pt idx="1204">
                  <c:v>1910.8855590000001</c:v>
                </c:pt>
                <c:pt idx="1205">
                  <c:v>1911.518697</c:v>
                </c:pt>
                <c:pt idx="1206">
                  <c:v>1927.9931790000001</c:v>
                </c:pt>
                <c:pt idx="1207">
                  <c:v>1908.0379889999999</c:v>
                </c:pt>
                <c:pt idx="1208">
                  <c:v>1914.7947360000001</c:v>
                </c:pt>
                <c:pt idx="1209">
                  <c:v>1910.6029490000001</c:v>
                </c:pt>
                <c:pt idx="1210">
                  <c:v>1907.876784</c:v>
                </c:pt>
                <c:pt idx="1211">
                  <c:v>1912.508435</c:v>
                </c:pt>
                <c:pt idx="1212">
                  <c:v>1904.03088</c:v>
                </c:pt>
                <c:pt idx="1213">
                  <c:v>1916.772258</c:v>
                </c:pt>
                <c:pt idx="1214">
                  <c:v>1915.9040239999999</c:v>
                </c:pt>
                <c:pt idx="1215">
                  <c:v>1913.2155720000001</c:v>
                </c:pt>
                <c:pt idx="1216">
                  <c:v>1938.91426</c:v>
                </c:pt>
                <c:pt idx="1217">
                  <c:v>1945.6214930000001</c:v>
                </c:pt>
                <c:pt idx="1218">
                  <c:v>1951.0823620000001</c:v>
                </c:pt>
                <c:pt idx="1219">
                  <c:v>1948.73308</c:v>
                </c:pt>
                <c:pt idx="1220">
                  <c:v>1953.4766649999999</c:v>
                </c:pt>
                <c:pt idx="1221">
                  <c:v>1964.891112</c:v>
                </c:pt>
                <c:pt idx="1222">
                  <c:v>1970.6357330000001</c:v>
                </c:pt>
                <c:pt idx="1223">
                  <c:v>1973.580492</c:v>
                </c:pt>
                <c:pt idx="1224">
                  <c:v>1982.6047169999999</c:v>
                </c:pt>
                <c:pt idx="1225">
                  <c:v>1976.521753</c:v>
                </c:pt>
                <c:pt idx="1226">
                  <c:v>1982.770544</c:v>
                </c:pt>
                <c:pt idx="1227">
                  <c:v>1995.5860250000001</c:v>
                </c:pt>
                <c:pt idx="1228">
                  <c:v>1994.5005309999999</c:v>
                </c:pt>
                <c:pt idx="1229">
                  <c:v>1981.867332</c:v>
                </c:pt>
                <c:pt idx="1230">
                  <c:v>1980.303539</c:v>
                </c:pt>
                <c:pt idx="1231">
                  <c:v>1978.63455</c:v>
                </c:pt>
                <c:pt idx="1232">
                  <c:v>1985.324361</c:v>
                </c:pt>
                <c:pt idx="1233">
                  <c:v>1993.504921</c:v>
                </c:pt>
                <c:pt idx="1234">
                  <c:v>2006.339477</c:v>
                </c:pt>
                <c:pt idx="1235">
                  <c:v>1998.0621169999999</c:v>
                </c:pt>
                <c:pt idx="1236">
                  <c:v>2008.2599459999999</c:v>
                </c:pt>
                <c:pt idx="1237">
                  <c:v>2010.7638380000001</c:v>
                </c:pt>
                <c:pt idx="1238">
                  <c:v>2007.3265080000001</c:v>
                </c:pt>
                <c:pt idx="1239">
                  <c:v>2006.789176</c:v>
                </c:pt>
                <c:pt idx="1240">
                  <c:v>2001.910576</c:v>
                </c:pt>
                <c:pt idx="1241">
                  <c:v>2013.078904</c:v>
                </c:pt>
                <c:pt idx="1242">
                  <c:v>1999.2545689999999</c:v>
                </c:pt>
                <c:pt idx="1243">
                  <c:v>2011.8211100000001</c:v>
                </c:pt>
                <c:pt idx="1244">
                  <c:v>2003.77502</c:v>
                </c:pt>
                <c:pt idx="1245">
                  <c:v>1997.7344969999999</c:v>
                </c:pt>
                <c:pt idx="1246">
                  <c:v>2007.977324</c:v>
                </c:pt>
                <c:pt idx="1247">
                  <c:v>2008.595902</c:v>
                </c:pt>
                <c:pt idx="1248">
                  <c:v>2010.3998320000001</c:v>
                </c:pt>
                <c:pt idx="1249">
                  <c:v>2007.554474</c:v>
                </c:pt>
                <c:pt idx="1250">
                  <c:v>2011.9051360000001</c:v>
                </c:pt>
                <c:pt idx="1251">
                  <c:v>2030.653172</c:v>
                </c:pt>
                <c:pt idx="1252">
                  <c:v>2022.11879</c:v>
                </c:pt>
                <c:pt idx="1253">
                  <c:v>2026.8669910000001</c:v>
                </c:pt>
                <c:pt idx="1254">
                  <c:v>2036.5801140000001</c:v>
                </c:pt>
                <c:pt idx="1255">
                  <c:v>2029.586877</c:v>
                </c:pt>
                <c:pt idx="1256">
                  <c:v>2030.4597570000001</c:v>
                </c:pt>
                <c:pt idx="1257">
                  <c:v>2026.4090349999999</c:v>
                </c:pt>
                <c:pt idx="1258">
                  <c:v>2032.776728</c:v>
                </c:pt>
                <c:pt idx="1259">
                  <c:v>2032.645037</c:v>
                </c:pt>
                <c:pt idx="1260">
                  <c:v>2020.3175490000001</c:v>
                </c:pt>
                <c:pt idx="1261">
                  <c:v>2029.7126900000001</c:v>
                </c:pt>
                <c:pt idx="1262">
                  <c:v>2023.6920970000001</c:v>
                </c:pt>
                <c:pt idx="1263">
                  <c:v>2033.5964409999999</c:v>
                </c:pt>
                <c:pt idx="1264">
                  <c:v>2027.428443</c:v>
                </c:pt>
                <c:pt idx="1265">
                  <c:v>2019.8252050000001</c:v>
                </c:pt>
                <c:pt idx="1266">
                  <c:v>2032.7443450000001</c:v>
                </c:pt>
                <c:pt idx="1267">
                  <c:v>2024.008619</c:v>
                </c:pt>
                <c:pt idx="1268">
                  <c:v>2025.2248279999999</c:v>
                </c:pt>
                <c:pt idx="1269">
                  <c:v>2036.187257</c:v>
                </c:pt>
                <c:pt idx="1270">
                  <c:v>2025.7807700000001</c:v>
                </c:pt>
                <c:pt idx="1271">
                  <c:v>2030.0820000000001</c:v>
                </c:pt>
                <c:pt idx="1272">
                  <c:v>2021.6488890000001</c:v>
                </c:pt>
                <c:pt idx="1273">
                  <c:v>2041.6915329999999</c:v>
                </c:pt>
                <c:pt idx="1274">
                  <c:v>2056.4299409999999</c:v>
                </c:pt>
                <c:pt idx="1275">
                  <c:v>2056.7275930000001</c:v>
                </c:pt>
                <c:pt idx="1276">
                  <c:v>2066.659341</c:v>
                </c:pt>
                <c:pt idx="1277">
                  <c:v>2067.4552939999999</c:v>
                </c:pt>
                <c:pt idx="1278">
                  <c:v>2062.189918</c:v>
                </c:pt>
                <c:pt idx="1279">
                  <c:v>2059.8394499999999</c:v>
                </c:pt>
                <c:pt idx="1280">
                  <c:v>2053.4345990000002</c:v>
                </c:pt>
                <c:pt idx="1281">
                  <c:v>2059.0344009999999</c:v>
                </c:pt>
                <c:pt idx="1282">
                  <c:v>2042.722127</c:v>
                </c:pt>
                <c:pt idx="1283">
                  <c:v>2032.7755199999999</c:v>
                </c:pt>
                <c:pt idx="1284">
                  <c:v>2040.225197</c:v>
                </c:pt>
                <c:pt idx="1285">
                  <c:v>2027.040211</c:v>
                </c:pt>
                <c:pt idx="1286">
                  <c:v>2048.707007</c:v>
                </c:pt>
                <c:pt idx="1287">
                  <c:v>2042.4287440000001</c:v>
                </c:pt>
                <c:pt idx="1288">
                  <c:v>2058.5309000000002</c:v>
                </c:pt>
                <c:pt idx="1289">
                  <c:v>2058.541068</c:v>
                </c:pt>
                <c:pt idx="1290">
                  <c:v>2062.6059249999998</c:v>
                </c:pt>
                <c:pt idx="1291">
                  <c:v>2067.652216</c:v>
                </c:pt>
                <c:pt idx="1292">
                  <c:v>2038.230671</c:v>
                </c:pt>
                <c:pt idx="1293">
                  <c:v>2038.0577040000001</c:v>
                </c:pt>
                <c:pt idx="1294">
                  <c:v>2045.333952</c:v>
                </c:pt>
                <c:pt idx="1295">
                  <c:v>2048.3709439999998</c:v>
                </c:pt>
                <c:pt idx="1296">
                  <c:v>2057.0409100000002</c:v>
                </c:pt>
                <c:pt idx="1297">
                  <c:v>2064.0138069999998</c:v>
                </c:pt>
                <c:pt idx="1298">
                  <c:v>2065.5786750000002</c:v>
                </c:pt>
                <c:pt idx="1299">
                  <c:v>2070.1674640000001</c:v>
                </c:pt>
                <c:pt idx="1300">
                  <c:v>2062.2146849999999</c:v>
                </c:pt>
                <c:pt idx="1301">
                  <c:v>2062.8524750000001</c:v>
                </c:pt>
                <c:pt idx="1302">
                  <c:v>2066.4764030000001</c:v>
                </c:pt>
                <c:pt idx="1303">
                  <c:v>2065.1477169999998</c:v>
                </c:pt>
                <c:pt idx="1304">
                  <c:v>2063.3503909999999</c:v>
                </c:pt>
                <c:pt idx="1305">
                  <c:v>2068.9065129999999</c:v>
                </c:pt>
                <c:pt idx="1306">
                  <c:v>2071.4988279999998</c:v>
                </c:pt>
                <c:pt idx="1307">
                  <c:v>2064.586495</c:v>
                </c:pt>
                <c:pt idx="1308">
                  <c:v>2068.6165129999999</c:v>
                </c:pt>
                <c:pt idx="1309">
                  <c:v>2074.9702649999999</c:v>
                </c:pt>
                <c:pt idx="1310">
                  <c:v>2081.0801059999999</c:v>
                </c:pt>
                <c:pt idx="1311">
                  <c:v>2095.243778</c:v>
                </c:pt>
                <c:pt idx="1312">
                  <c:v>2097.2197639999999</c:v>
                </c:pt>
                <c:pt idx="1313">
                  <c:v>2095.779376</c:v>
                </c:pt>
                <c:pt idx="1314">
                  <c:v>2099.9971449999998</c:v>
                </c:pt>
                <c:pt idx="1315">
                  <c:v>2097.5395699999999</c:v>
                </c:pt>
                <c:pt idx="1316">
                  <c:v>2102.1445170000002</c:v>
                </c:pt>
                <c:pt idx="1317">
                  <c:v>2098.7212939999999</c:v>
                </c:pt>
                <c:pt idx="1318">
                  <c:v>2093.6270939999999</c:v>
                </c:pt>
                <c:pt idx="1319">
                  <c:v>2109.8536469999999</c:v>
                </c:pt>
                <c:pt idx="1320">
                  <c:v>2117.2479039999998</c:v>
                </c:pt>
                <c:pt idx="1321">
                  <c:v>2127.4396459999998</c:v>
                </c:pt>
                <c:pt idx="1322">
                  <c:v>2127.5061150000001</c:v>
                </c:pt>
                <c:pt idx="1323">
                  <c:v>2128.594658</c:v>
                </c:pt>
                <c:pt idx="1324">
                  <c:v>2122.8000699999998</c:v>
                </c:pt>
                <c:pt idx="1325">
                  <c:v>2123.9828189999998</c:v>
                </c:pt>
                <c:pt idx="1326">
                  <c:v>2134.647778</c:v>
                </c:pt>
                <c:pt idx="1327">
                  <c:v>2127.5772360000001</c:v>
                </c:pt>
                <c:pt idx="1328">
                  <c:v>2122.4248210000001</c:v>
                </c:pt>
                <c:pt idx="1329">
                  <c:v>2132.151112</c:v>
                </c:pt>
                <c:pt idx="1330">
                  <c:v>2123.1759510000002</c:v>
                </c:pt>
                <c:pt idx="1331">
                  <c:v>2129.7319990000001</c:v>
                </c:pt>
                <c:pt idx="1332">
                  <c:v>2124.6991240000002</c:v>
                </c:pt>
                <c:pt idx="1333">
                  <c:v>2124.1761759999999</c:v>
                </c:pt>
                <c:pt idx="1334">
                  <c:v>2130.3287380000002</c:v>
                </c:pt>
                <c:pt idx="1335">
                  <c:v>2122.3374990000002</c:v>
                </c:pt>
                <c:pt idx="1336">
                  <c:v>2125.7665379999999</c:v>
                </c:pt>
                <c:pt idx="1337">
                  <c:v>2126.049829</c:v>
                </c:pt>
                <c:pt idx="1338">
                  <c:v>2123.5280619999999</c:v>
                </c:pt>
                <c:pt idx="1339">
                  <c:v>2149.3934319999998</c:v>
                </c:pt>
                <c:pt idx="1340">
                  <c:v>2147.7666939999999</c:v>
                </c:pt>
                <c:pt idx="1341">
                  <c:v>2149.1729089999999</c:v>
                </c:pt>
                <c:pt idx="1342">
                  <c:v>2149.5306999999998</c:v>
                </c:pt>
                <c:pt idx="1343">
                  <c:v>2159.2342570000001</c:v>
                </c:pt>
                <c:pt idx="1344">
                  <c:v>2159.131171</c:v>
                </c:pt>
                <c:pt idx="1345">
                  <c:v>2145.6639650000002</c:v>
                </c:pt>
                <c:pt idx="1346">
                  <c:v>2144.0595600000001</c:v>
                </c:pt>
                <c:pt idx="1347">
                  <c:v>2148.608526</c:v>
                </c:pt>
                <c:pt idx="1348">
                  <c:v>2147.8208570000002</c:v>
                </c:pt>
                <c:pt idx="1349">
                  <c:v>2165.4799640000001</c:v>
                </c:pt>
                <c:pt idx="1350">
                  <c:v>2154.9307439999998</c:v>
                </c:pt>
                <c:pt idx="1351">
                  <c:v>2157.8303759999999</c:v>
                </c:pt>
                <c:pt idx="1352">
                  <c:v>2152.5516560000001</c:v>
                </c:pt>
                <c:pt idx="1353">
                  <c:v>2159.714708</c:v>
                </c:pt>
                <c:pt idx="1354">
                  <c:v>2172.986437</c:v>
                </c:pt>
                <c:pt idx="1355">
                  <c:v>2183.2758720000002</c:v>
                </c:pt>
                <c:pt idx="1356">
                  <c:v>2190.1344989999998</c:v>
                </c:pt>
                <c:pt idx="1357">
                  <c:v>2183.3613310000001</c:v>
                </c:pt>
                <c:pt idx="1358">
                  <c:v>2190.1421930000001</c:v>
                </c:pt>
                <c:pt idx="1359">
                  <c:v>2191.2994800000001</c:v>
                </c:pt>
                <c:pt idx="1360">
                  <c:v>2201.5882889999998</c:v>
                </c:pt>
                <c:pt idx="1361">
                  <c:v>2198.2053249999999</c:v>
                </c:pt>
                <c:pt idx="1362">
                  <c:v>2196.3029150000002</c:v>
                </c:pt>
                <c:pt idx="1363">
                  <c:v>2185.0481970000001</c:v>
                </c:pt>
                <c:pt idx="1364">
                  <c:v>2190.6636159999998</c:v>
                </c:pt>
                <c:pt idx="1365">
                  <c:v>2191.4383929999999</c:v>
                </c:pt>
                <c:pt idx="1366">
                  <c:v>2196.4214700000002</c:v>
                </c:pt>
                <c:pt idx="1367">
                  <c:v>2179.1541000000002</c:v>
                </c:pt>
                <c:pt idx="1368">
                  <c:v>2165.5233130000001</c:v>
                </c:pt>
                <c:pt idx="1369">
                  <c:v>2171.7546940000002</c:v>
                </c:pt>
                <c:pt idx="1370">
                  <c:v>2154.980442</c:v>
                </c:pt>
                <c:pt idx="1371">
                  <c:v>2162.4105719999998</c:v>
                </c:pt>
                <c:pt idx="1372">
                  <c:v>2174.7759959999999</c:v>
                </c:pt>
                <c:pt idx="1373">
                  <c:v>2181.9095659999998</c:v>
                </c:pt>
                <c:pt idx="1374">
                  <c:v>2187.8268499999999</c:v>
                </c:pt>
                <c:pt idx="1375">
                  <c:v>2179.782256</c:v>
                </c:pt>
                <c:pt idx="1376">
                  <c:v>2180.0958770000002</c:v>
                </c:pt>
                <c:pt idx="1377">
                  <c:v>2177.5228510000002</c:v>
                </c:pt>
                <c:pt idx="1378">
                  <c:v>2181.135444</c:v>
                </c:pt>
                <c:pt idx="1379">
                  <c:v>2180.1757560000001</c:v>
                </c:pt>
                <c:pt idx="1380">
                  <c:v>2163.895137</c:v>
                </c:pt>
                <c:pt idx="1381">
                  <c:v>2181.453309</c:v>
                </c:pt>
                <c:pt idx="1382">
                  <c:v>2188.6583369999998</c:v>
                </c:pt>
                <c:pt idx="1383">
                  <c:v>2183.5376489999999</c:v>
                </c:pt>
                <c:pt idx="1384">
                  <c:v>2195.0514899999998</c:v>
                </c:pt>
                <c:pt idx="1385">
                  <c:v>2186.0283250000002</c:v>
                </c:pt>
                <c:pt idx="1386">
                  <c:v>2192.805644</c:v>
                </c:pt>
                <c:pt idx="1387">
                  <c:v>2204.236081</c:v>
                </c:pt>
                <c:pt idx="1388">
                  <c:v>2202.8552370000002</c:v>
                </c:pt>
                <c:pt idx="1389">
                  <c:v>2213.154078</c:v>
                </c:pt>
                <c:pt idx="1390">
                  <c:v>2217.0653929999999</c:v>
                </c:pt>
                <c:pt idx="1391">
                  <c:v>2225.3236910000001</c:v>
                </c:pt>
                <c:pt idx="1392">
                  <c:v>2218.340796</c:v>
                </c:pt>
                <c:pt idx="1393">
                  <c:v>2221.6680059999999</c:v>
                </c:pt>
                <c:pt idx="1394">
                  <c:v>2217.1215750000001</c:v>
                </c:pt>
                <c:pt idx="1395">
                  <c:v>2212.7894959999999</c:v>
                </c:pt>
                <c:pt idx="1396">
                  <c:v>2220.979405</c:v>
                </c:pt>
                <c:pt idx="1397">
                  <c:v>2216.6786670000001</c:v>
                </c:pt>
                <c:pt idx="1398">
                  <c:v>2228.1867130000001</c:v>
                </c:pt>
                <c:pt idx="1399">
                  <c:v>2218.8246800000002</c:v>
                </c:pt>
                <c:pt idx="1400">
                  <c:v>2211.5355519999998</c:v>
                </c:pt>
                <c:pt idx="1401">
                  <c:v>2239.1784080000002</c:v>
                </c:pt>
                <c:pt idx="1402">
                  <c:v>2236.1033510000002</c:v>
                </c:pt>
                <c:pt idx="1403">
                  <c:v>2242.138899</c:v>
                </c:pt>
                <c:pt idx="1404">
                  <c:v>2247.0729769999998</c:v>
                </c:pt>
                <c:pt idx="1405">
                  <c:v>2245.3388110000001</c:v>
                </c:pt>
                <c:pt idx="1406">
                  <c:v>2254.2146130000001</c:v>
                </c:pt>
                <c:pt idx="1407">
                  <c:v>2249.2610119999999</c:v>
                </c:pt>
                <c:pt idx="1408">
                  <c:v>2247.1904330000002</c:v>
                </c:pt>
                <c:pt idx="1409">
                  <c:v>2260.910883</c:v>
                </c:pt>
                <c:pt idx="1410">
                  <c:v>2254.4383160000002</c:v>
                </c:pt>
                <c:pt idx="1411">
                  <c:v>2260.858279</c:v>
                </c:pt>
                <c:pt idx="1412">
                  <c:v>2243.967157</c:v>
                </c:pt>
                <c:pt idx="1413">
                  <c:v>2252.1398370000002</c:v>
                </c:pt>
                <c:pt idx="1414">
                  <c:v>2255.1973619999999</c:v>
                </c:pt>
                <c:pt idx="1415">
                  <c:v>2265.8240559999999</c:v>
                </c:pt>
                <c:pt idx="1416">
                  <c:v>2272.7125809999998</c:v>
                </c:pt>
                <c:pt idx="1417">
                  <c:v>2273.0068120000001</c:v>
                </c:pt>
                <c:pt idx="1418">
                  <c:v>2282.1500930000002</c:v>
                </c:pt>
                <c:pt idx="1419">
                  <c:v>2289.0557180000001</c:v>
                </c:pt>
                <c:pt idx="1420">
                  <c:v>2274.7593550000001</c:v>
                </c:pt>
                <c:pt idx="1421">
                  <c:v>2294.0807340000001</c:v>
                </c:pt>
                <c:pt idx="1422">
                  <c:v>2277.1922730000001</c:v>
                </c:pt>
                <c:pt idx="1423">
                  <c:v>2280.7236670000002</c:v>
                </c:pt>
                <c:pt idx="1424">
                  <c:v>2302.865777</c:v>
                </c:pt>
                <c:pt idx="1425">
                  <c:v>2303.123055</c:v>
                </c:pt>
                <c:pt idx="1426">
                  <c:v>2317.7449029999998</c:v>
                </c:pt>
                <c:pt idx="1427">
                  <c:v>2308.5757509999999</c:v>
                </c:pt>
                <c:pt idx="1428">
                  <c:v>2304.9561389999999</c:v>
                </c:pt>
                <c:pt idx="1429">
                  <c:v>2309.175358</c:v>
                </c:pt>
                <c:pt idx="1430">
                  <c:v>2306.4574440000001</c:v>
                </c:pt>
                <c:pt idx="1431">
                  <c:v>2311.9241510000002</c:v>
                </c:pt>
                <c:pt idx="1432">
                  <c:v>2300.4795159999999</c:v>
                </c:pt>
                <c:pt idx="1433">
                  <c:v>2299.499049</c:v>
                </c:pt>
                <c:pt idx="1434">
                  <c:v>2310.7099109999999</c:v>
                </c:pt>
                <c:pt idx="1435">
                  <c:v>2297.6800750000002</c:v>
                </c:pt>
                <c:pt idx="1436">
                  <c:v>2306.7862709999999</c:v>
                </c:pt>
                <c:pt idx="1437">
                  <c:v>2305.8774480000002</c:v>
                </c:pt>
                <c:pt idx="1438">
                  <c:v>2307.684436</c:v>
                </c:pt>
                <c:pt idx="1439">
                  <c:v>2305.8865989999999</c:v>
                </c:pt>
                <c:pt idx="1440">
                  <c:v>2311.97156</c:v>
                </c:pt>
                <c:pt idx="1441">
                  <c:v>2337.2591080000002</c:v>
                </c:pt>
                <c:pt idx="1442">
                  <c:v>2339.281129</c:v>
                </c:pt>
                <c:pt idx="1443">
                  <c:v>2332.378584</c:v>
                </c:pt>
                <c:pt idx="1444">
                  <c:v>2339.006864</c:v>
                </c:pt>
                <c:pt idx="1445">
                  <c:v>2336.740135</c:v>
                </c:pt>
                <c:pt idx="1446">
                  <c:v>2342.0527969999998</c:v>
                </c:pt>
                <c:pt idx="1447">
                  <c:v>2340.8417679999998</c:v>
                </c:pt>
                <c:pt idx="1448">
                  <c:v>2333.6124180000002</c:v>
                </c:pt>
                <c:pt idx="1449">
                  <c:v>2337.2106669999998</c:v>
                </c:pt>
                <c:pt idx="1450">
                  <c:v>2322.6678670000001</c:v>
                </c:pt>
                <c:pt idx="1451">
                  <c:v>2340.5018409999998</c:v>
                </c:pt>
                <c:pt idx="1452">
                  <c:v>2349.0232179999998</c:v>
                </c:pt>
                <c:pt idx="1453">
                  <c:v>2337.5527350000002</c:v>
                </c:pt>
                <c:pt idx="1454">
                  <c:v>2344.1503229999998</c:v>
                </c:pt>
                <c:pt idx="1455">
                  <c:v>2340.918619</c:v>
                </c:pt>
                <c:pt idx="1456">
                  <c:v>2346.3179530000002</c:v>
                </c:pt>
                <c:pt idx="1457">
                  <c:v>2339.903366</c:v>
                </c:pt>
                <c:pt idx="1458">
                  <c:v>2343.3722299999999</c:v>
                </c:pt>
                <c:pt idx="1459">
                  <c:v>2349.035277</c:v>
                </c:pt>
                <c:pt idx="1460">
                  <c:v>2338.972957</c:v>
                </c:pt>
                <c:pt idx="1461">
                  <c:v>2349.3464210000002</c:v>
                </c:pt>
                <c:pt idx="1462">
                  <c:v>2349.9492369999998</c:v>
                </c:pt>
                <c:pt idx="1463">
                  <c:v>2345.8066699999999</c:v>
                </c:pt>
                <c:pt idx="1464">
                  <c:v>2354.1566079999998</c:v>
                </c:pt>
                <c:pt idx="1465">
                  <c:v>2352.529372</c:v>
                </c:pt>
                <c:pt idx="1466">
                  <c:v>2354.1152000000002</c:v>
                </c:pt>
                <c:pt idx="1467">
                  <c:v>2344.1332000000002</c:v>
                </c:pt>
                <c:pt idx="1468">
                  <c:v>2348.6889000000001</c:v>
                </c:pt>
                <c:pt idx="1469">
                  <c:v>2346.420509</c:v>
                </c:pt>
                <c:pt idx="1470">
                  <c:v>2341.4721789999999</c:v>
                </c:pt>
                <c:pt idx="1471">
                  <c:v>2348.3468419999999</c:v>
                </c:pt>
                <c:pt idx="1472">
                  <c:v>2370.2389659999999</c:v>
                </c:pt>
                <c:pt idx="1473">
                  <c:v>2378.814057</c:v>
                </c:pt>
                <c:pt idx="1474">
                  <c:v>2383.1090300000001</c:v>
                </c:pt>
                <c:pt idx="1475">
                  <c:v>2385.8453760000002</c:v>
                </c:pt>
                <c:pt idx="1476">
                  <c:v>2385.9786899999999</c:v>
                </c:pt>
                <c:pt idx="1477">
                  <c:v>2376.988441</c:v>
                </c:pt>
                <c:pt idx="1478">
                  <c:v>2356.064269</c:v>
                </c:pt>
                <c:pt idx="1479">
                  <c:v>2359.4970819999999</c:v>
                </c:pt>
                <c:pt idx="1480">
                  <c:v>2359.9916779999999</c:v>
                </c:pt>
                <c:pt idx="1481">
                  <c:v>2374.6431360000001</c:v>
                </c:pt>
                <c:pt idx="1482">
                  <c:v>2383.5504719999999</c:v>
                </c:pt>
                <c:pt idx="1483">
                  <c:v>2381.1863039999998</c:v>
                </c:pt>
                <c:pt idx="1484">
                  <c:v>2379.9017330000001</c:v>
                </c:pt>
                <c:pt idx="1485">
                  <c:v>2380.6097340000001</c:v>
                </c:pt>
                <c:pt idx="1486">
                  <c:v>2394.2381599999999</c:v>
                </c:pt>
                <c:pt idx="1487">
                  <c:v>2390.6208109999998</c:v>
                </c:pt>
                <c:pt idx="1488">
                  <c:v>2405.346043</c:v>
                </c:pt>
                <c:pt idx="1489">
                  <c:v>2412.0676749999998</c:v>
                </c:pt>
                <c:pt idx="1490">
                  <c:v>2410.5215010000002</c:v>
                </c:pt>
                <c:pt idx="1491">
                  <c:v>2416.5732929999999</c:v>
                </c:pt>
                <c:pt idx="1492">
                  <c:v>2414.2317830000002</c:v>
                </c:pt>
                <c:pt idx="1493">
                  <c:v>2417.2178699999999</c:v>
                </c:pt>
                <c:pt idx="1494">
                  <c:v>2420.627935</c:v>
                </c:pt>
                <c:pt idx="1495">
                  <c:v>2414.9510529999998</c:v>
                </c:pt>
                <c:pt idx="1496">
                  <c:v>2415.2703929999998</c:v>
                </c:pt>
                <c:pt idx="1497">
                  <c:v>2403.3838460000002</c:v>
                </c:pt>
                <c:pt idx="1498">
                  <c:v>2387.4975250000002</c:v>
                </c:pt>
                <c:pt idx="1499">
                  <c:v>2401.7099800000001</c:v>
                </c:pt>
                <c:pt idx="1500">
                  <c:v>2386.9580850000002</c:v>
                </c:pt>
                <c:pt idx="1501">
                  <c:v>2389.2906750000002</c:v>
                </c:pt>
                <c:pt idx="1502">
                  <c:v>2385.3916359999998</c:v>
                </c:pt>
                <c:pt idx="1503">
                  <c:v>2386.5599440000001</c:v>
                </c:pt>
                <c:pt idx="1504">
                  <c:v>2400.897172</c:v>
                </c:pt>
                <c:pt idx="1505">
                  <c:v>2409.1908269999999</c:v>
                </c:pt>
                <c:pt idx="1506">
                  <c:v>2410.9592619999999</c:v>
                </c:pt>
                <c:pt idx="1507">
                  <c:v>2416.0757530000001</c:v>
                </c:pt>
                <c:pt idx="1508">
                  <c:v>2408.8855279999998</c:v>
                </c:pt>
                <c:pt idx="1509">
                  <c:v>2424.7273209999998</c:v>
                </c:pt>
                <c:pt idx="1510">
                  <c:v>2415.4353420000002</c:v>
                </c:pt>
                <c:pt idx="1511">
                  <c:v>2423.0478480000002</c:v>
                </c:pt>
                <c:pt idx="1512">
                  <c:v>2421.0196820000001</c:v>
                </c:pt>
                <c:pt idx="1513">
                  <c:v>2417.2788569999998</c:v>
                </c:pt>
                <c:pt idx="1514">
                  <c:v>2417.3538830000002</c:v>
                </c:pt>
                <c:pt idx="1515">
                  <c:v>2413.463964</c:v>
                </c:pt>
                <c:pt idx="1516">
                  <c:v>2420.6160060000002</c:v>
                </c:pt>
                <c:pt idx="1517">
                  <c:v>2416.36492</c:v>
                </c:pt>
                <c:pt idx="1518">
                  <c:v>2417.864904</c:v>
                </c:pt>
                <c:pt idx="1519">
                  <c:v>2427.8093260000001</c:v>
                </c:pt>
                <c:pt idx="1520">
                  <c:v>2425.7384360000001</c:v>
                </c:pt>
                <c:pt idx="1521">
                  <c:v>2441.1631819999998</c:v>
                </c:pt>
                <c:pt idx="1522">
                  <c:v>2442.1042240000002</c:v>
                </c:pt>
                <c:pt idx="1523">
                  <c:v>2447.7365399999999</c:v>
                </c:pt>
                <c:pt idx="1524">
                  <c:v>2450.1130480000002</c:v>
                </c:pt>
                <c:pt idx="1525">
                  <c:v>2441.57755</c:v>
                </c:pt>
                <c:pt idx="1526">
                  <c:v>2444.2981329999998</c:v>
                </c:pt>
                <c:pt idx="1527">
                  <c:v>2455.5018399999999</c:v>
                </c:pt>
                <c:pt idx="1528">
                  <c:v>2451.4025710000001</c:v>
                </c:pt>
                <c:pt idx="1529">
                  <c:v>2449.0867910000002</c:v>
                </c:pt>
                <c:pt idx="1530">
                  <c:v>2446.0167740000002</c:v>
                </c:pt>
                <c:pt idx="1531">
                  <c:v>2449.2519990000001</c:v>
                </c:pt>
                <c:pt idx="1532">
                  <c:v>2458.44139</c:v>
                </c:pt>
                <c:pt idx="1533">
                  <c:v>2457.4003120000002</c:v>
                </c:pt>
                <c:pt idx="1534">
                  <c:v>2461.5888209999998</c:v>
                </c:pt>
                <c:pt idx="1535">
                  <c:v>2440.881124</c:v>
                </c:pt>
                <c:pt idx="1536">
                  <c:v>2453.564093</c:v>
                </c:pt>
                <c:pt idx="1537">
                  <c:v>2459.3252379999999</c:v>
                </c:pt>
                <c:pt idx="1538">
                  <c:v>2460.558923</c:v>
                </c:pt>
                <c:pt idx="1539">
                  <c:v>2470.836147</c:v>
                </c:pt>
                <c:pt idx="1540">
                  <c:v>2470.588749</c:v>
                </c:pt>
                <c:pt idx="1541">
                  <c:v>2476.9985320000001</c:v>
                </c:pt>
                <c:pt idx="1542">
                  <c:v>2478.0320539999998</c:v>
                </c:pt>
                <c:pt idx="1543">
                  <c:v>2467.0640269999999</c:v>
                </c:pt>
                <c:pt idx="1544">
                  <c:v>2476.1021700000001</c:v>
                </c:pt>
                <c:pt idx="1545">
                  <c:v>2487.9483719999998</c:v>
                </c:pt>
                <c:pt idx="1546">
                  <c:v>2513.2682110000001</c:v>
                </c:pt>
                <c:pt idx="1547">
                  <c:v>2509.7011440000001</c:v>
                </c:pt>
                <c:pt idx="1548">
                  <c:v>2503.3611169999999</c:v>
                </c:pt>
                <c:pt idx="1549">
                  <c:v>2513.8947499999999</c:v>
                </c:pt>
                <c:pt idx="1550">
                  <c:v>2503.0572689999999</c:v>
                </c:pt>
                <c:pt idx="1551">
                  <c:v>2505.5498010000001</c:v>
                </c:pt>
                <c:pt idx="1552">
                  <c:v>2509.8480279999999</c:v>
                </c:pt>
                <c:pt idx="1553">
                  <c:v>2504.154763</c:v>
                </c:pt>
                <c:pt idx="1554">
                  <c:v>2514.6125900000002</c:v>
                </c:pt>
                <c:pt idx="1555">
                  <c:v>2527.414831</c:v>
                </c:pt>
                <c:pt idx="1556">
                  <c:v>2537.0890169999998</c:v>
                </c:pt>
                <c:pt idx="1557">
                  <c:v>2535.665313</c:v>
                </c:pt>
                <c:pt idx="1558">
                  <c:v>2543.5446259999999</c:v>
                </c:pt>
                <c:pt idx="1559">
                  <c:v>2547.9994790000001</c:v>
                </c:pt>
                <c:pt idx="1560">
                  <c:v>2546.4529539999999</c:v>
                </c:pt>
                <c:pt idx="1561">
                  <c:v>2552.7281029999999</c:v>
                </c:pt>
                <c:pt idx="1562">
                  <c:v>2554.723438</c:v>
                </c:pt>
                <c:pt idx="1563">
                  <c:v>2546.0684240000001</c:v>
                </c:pt>
                <c:pt idx="1564">
                  <c:v>2541.9364540000001</c:v>
                </c:pt>
                <c:pt idx="1565">
                  <c:v>2537.6952179999998</c:v>
                </c:pt>
                <c:pt idx="1566">
                  <c:v>2542.7616269999999</c:v>
                </c:pt>
                <c:pt idx="1567">
                  <c:v>2546.6000330000002</c:v>
                </c:pt>
                <c:pt idx="1568">
                  <c:v>2539.84746</c:v>
                </c:pt>
                <c:pt idx="1569">
                  <c:v>2552.5238370000002</c:v>
                </c:pt>
                <c:pt idx="1570">
                  <c:v>2561.2142739999999</c:v>
                </c:pt>
                <c:pt idx="1571">
                  <c:v>2568.8824209999998</c:v>
                </c:pt>
                <c:pt idx="1572">
                  <c:v>2568.908105</c:v>
                </c:pt>
                <c:pt idx="1573">
                  <c:v>2568.167289</c:v>
                </c:pt>
                <c:pt idx="1574">
                  <c:v>2571.6377029999999</c:v>
                </c:pt>
                <c:pt idx="1575">
                  <c:v>2566.2044620000001</c:v>
                </c:pt>
                <c:pt idx="1576">
                  <c:v>2573.6822710000001</c:v>
                </c:pt>
                <c:pt idx="1577">
                  <c:v>2582.4566810000001</c:v>
                </c:pt>
                <c:pt idx="1578">
                  <c:v>2571.2685289999999</c:v>
                </c:pt>
                <c:pt idx="1579">
                  <c:v>2570.8353780000002</c:v>
                </c:pt>
                <c:pt idx="1580">
                  <c:v>2565.511798</c:v>
                </c:pt>
                <c:pt idx="1581">
                  <c:v>2567.5143309999999</c:v>
                </c:pt>
                <c:pt idx="1582">
                  <c:v>2564.0900099999999</c:v>
                </c:pt>
                <c:pt idx="1583">
                  <c:v>2577.6733089999998</c:v>
                </c:pt>
                <c:pt idx="1584">
                  <c:v>2576.9146300000002</c:v>
                </c:pt>
                <c:pt idx="1585">
                  <c:v>2571.2575870000001</c:v>
                </c:pt>
                <c:pt idx="1586">
                  <c:v>2566.9630579999998</c:v>
                </c:pt>
                <c:pt idx="1587">
                  <c:v>2581.0228980000002</c:v>
                </c:pt>
                <c:pt idx="1588">
                  <c:v>2570.9209350000001</c:v>
                </c:pt>
                <c:pt idx="1589">
                  <c:v>2567.3587990000001</c:v>
                </c:pt>
                <c:pt idx="1590">
                  <c:v>2566.823789</c:v>
                </c:pt>
                <c:pt idx="1591">
                  <c:v>2561.3981990000002</c:v>
                </c:pt>
                <c:pt idx="1592">
                  <c:v>2569.17886</c:v>
                </c:pt>
                <c:pt idx="1593">
                  <c:v>2585.9635950000002</c:v>
                </c:pt>
                <c:pt idx="1594">
                  <c:v>2590.635284</c:v>
                </c:pt>
                <c:pt idx="1595">
                  <c:v>2581.558286</c:v>
                </c:pt>
                <c:pt idx="1596">
                  <c:v>2579.8598320000001</c:v>
                </c:pt>
                <c:pt idx="1597">
                  <c:v>2585.0251750000002</c:v>
                </c:pt>
                <c:pt idx="1598">
                  <c:v>2577.4976879999999</c:v>
                </c:pt>
                <c:pt idx="1599">
                  <c:v>2589.6972599999999</c:v>
                </c:pt>
                <c:pt idx="1600">
                  <c:v>2588.0273860000002</c:v>
                </c:pt>
                <c:pt idx="1601">
                  <c:v>2595.421781</c:v>
                </c:pt>
                <c:pt idx="1602">
                  <c:v>2589.1289820000002</c:v>
                </c:pt>
                <c:pt idx="1603">
                  <c:v>2574.4939880000002</c:v>
                </c:pt>
                <c:pt idx="1604">
                  <c:v>2587.9543659999999</c:v>
                </c:pt>
                <c:pt idx="1605">
                  <c:v>2596.521694</c:v>
                </c:pt>
                <c:pt idx="1606">
                  <c:v>2597.7515629999998</c:v>
                </c:pt>
                <c:pt idx="1607">
                  <c:v>2602.8554789999998</c:v>
                </c:pt>
                <c:pt idx="1608">
                  <c:v>2596.5692410000001</c:v>
                </c:pt>
                <c:pt idx="1609">
                  <c:v>2597.938298</c:v>
                </c:pt>
                <c:pt idx="1610">
                  <c:v>2595.7547930000001</c:v>
                </c:pt>
                <c:pt idx="1611">
                  <c:v>2596.6426379999998</c:v>
                </c:pt>
                <c:pt idx="1612">
                  <c:v>2595.301524</c:v>
                </c:pt>
                <c:pt idx="1613">
                  <c:v>2598.728752</c:v>
                </c:pt>
                <c:pt idx="1614">
                  <c:v>2605.39588</c:v>
                </c:pt>
                <c:pt idx="1615">
                  <c:v>2609.5962199999999</c:v>
                </c:pt>
                <c:pt idx="1616">
                  <c:v>2603.9733310000001</c:v>
                </c:pt>
                <c:pt idx="1617">
                  <c:v>2604.7326619999999</c:v>
                </c:pt>
                <c:pt idx="1618">
                  <c:v>2610.7923890000002</c:v>
                </c:pt>
                <c:pt idx="1619">
                  <c:v>2616.79207</c:v>
                </c:pt>
                <c:pt idx="1620">
                  <c:v>2629.1967789999999</c:v>
                </c:pt>
                <c:pt idx="1621">
                  <c:v>2622.138042</c:v>
                </c:pt>
                <c:pt idx="1622">
                  <c:v>2634.0363739999998</c:v>
                </c:pt>
                <c:pt idx="1623">
                  <c:v>2633.2568120000001</c:v>
                </c:pt>
                <c:pt idx="1624">
                  <c:v>2635.9406389999999</c:v>
                </c:pt>
                <c:pt idx="1625">
                  <c:v>2630.4497940000001</c:v>
                </c:pt>
                <c:pt idx="1626">
                  <c:v>2643.8795679999998</c:v>
                </c:pt>
                <c:pt idx="1627">
                  <c:v>2646.6547</c:v>
                </c:pt>
                <c:pt idx="1628">
                  <c:v>2636.870504</c:v>
                </c:pt>
                <c:pt idx="1629">
                  <c:v>2640.0748509999999</c:v>
                </c:pt>
                <c:pt idx="1630">
                  <c:v>2639.0599090000001</c:v>
                </c:pt>
                <c:pt idx="1631">
                  <c:v>2639.7652349999998</c:v>
                </c:pt>
                <c:pt idx="1632">
                  <c:v>2639.367201</c:v>
                </c:pt>
                <c:pt idx="1633">
                  <c:v>2634.6142199999999</c:v>
                </c:pt>
                <c:pt idx="1634">
                  <c:v>2635.8156009999998</c:v>
                </c:pt>
                <c:pt idx="1635">
                  <c:v>2624.2897210000001</c:v>
                </c:pt>
                <c:pt idx="1636">
                  <c:v>2628.7271660000001</c:v>
                </c:pt>
                <c:pt idx="1637">
                  <c:v>2641.0800640000002</c:v>
                </c:pt>
                <c:pt idx="1638">
                  <c:v>2633.8080620000001</c:v>
                </c:pt>
                <c:pt idx="1639">
                  <c:v>2647.5514870000002</c:v>
                </c:pt>
                <c:pt idx="1640">
                  <c:v>2640.4174619999999</c:v>
                </c:pt>
                <c:pt idx="1641">
                  <c:v>2652.5765379999998</c:v>
                </c:pt>
                <c:pt idx="1642">
                  <c:v>2658.4689950000002</c:v>
                </c:pt>
                <c:pt idx="1643">
                  <c:v>2659.364392</c:v>
                </c:pt>
                <c:pt idx="1644">
                  <c:v>2666.9705829999998</c:v>
                </c:pt>
                <c:pt idx="1645">
                  <c:v>2669.2080380000002</c:v>
                </c:pt>
                <c:pt idx="1646">
                  <c:v>2662.716743</c:v>
                </c:pt>
                <c:pt idx="1647">
                  <c:v>2656.3288670000002</c:v>
                </c:pt>
                <c:pt idx="1648">
                  <c:v>2658.426187</c:v>
                </c:pt>
                <c:pt idx="1649">
                  <c:v>2665.7788139999998</c:v>
                </c:pt>
                <c:pt idx="1650">
                  <c:v>2660.0896819999998</c:v>
                </c:pt>
                <c:pt idx="1651">
                  <c:v>2664.6178709999999</c:v>
                </c:pt>
                <c:pt idx="1652">
                  <c:v>2670.0387999999998</c:v>
                </c:pt>
                <c:pt idx="1653">
                  <c:v>2685.4287920000002</c:v>
                </c:pt>
                <c:pt idx="1654">
                  <c:v>2677.0755490000001</c:v>
                </c:pt>
                <c:pt idx="1655">
                  <c:v>2664.4567769999999</c:v>
                </c:pt>
                <c:pt idx="1656">
                  <c:v>2662.0736659999998</c:v>
                </c:pt>
                <c:pt idx="1657">
                  <c:v>2663.5535300000001</c:v>
                </c:pt>
                <c:pt idx="1658">
                  <c:v>2666.9293499999999</c:v>
                </c:pt>
                <c:pt idx="1659">
                  <c:v>2669.3323019999998</c:v>
                </c:pt>
                <c:pt idx="1660">
                  <c:v>2662.5128110000001</c:v>
                </c:pt>
                <c:pt idx="1661">
                  <c:v>2664.6800090000002</c:v>
                </c:pt>
                <c:pt idx="1662">
                  <c:v>2666.5078589999998</c:v>
                </c:pt>
                <c:pt idx="1663">
                  <c:v>2661.1986510000002</c:v>
                </c:pt>
                <c:pt idx="1664">
                  <c:v>2671.8626490000001</c:v>
                </c:pt>
                <c:pt idx="1665">
                  <c:v>2650.7255049999999</c:v>
                </c:pt>
                <c:pt idx="1666">
                  <c:v>2650.3932329999998</c:v>
                </c:pt>
                <c:pt idx="1667">
                  <c:v>2644.8125340000001</c:v>
                </c:pt>
                <c:pt idx="1668">
                  <c:v>2651.7831620000002</c:v>
                </c:pt>
                <c:pt idx="1669">
                  <c:v>2661.0511499999998</c:v>
                </c:pt>
                <c:pt idx="1670">
                  <c:v>2654.535586</c:v>
                </c:pt>
                <c:pt idx="1671">
                  <c:v>2655.7519550000002</c:v>
                </c:pt>
                <c:pt idx="1672">
                  <c:v>2656.0903539999999</c:v>
                </c:pt>
                <c:pt idx="1673">
                  <c:v>2658.932722</c:v>
                </c:pt>
                <c:pt idx="1674">
                  <c:v>2686.513539</c:v>
                </c:pt>
                <c:pt idx="1675">
                  <c:v>2662.8770030000001</c:v>
                </c:pt>
                <c:pt idx="1676">
                  <c:v>2671.6315169999998</c:v>
                </c:pt>
                <c:pt idx="1677">
                  <c:v>2677.8508320000001</c:v>
                </c:pt>
                <c:pt idx="1678">
                  <c:v>2671.9580080000001</c:v>
                </c:pt>
                <c:pt idx="1679">
                  <c:v>2674.89482</c:v>
                </c:pt>
                <c:pt idx="1680">
                  <c:v>2670.9342280000001</c:v>
                </c:pt>
                <c:pt idx="1681">
                  <c:v>2678.7161249999999</c:v>
                </c:pt>
                <c:pt idx="1682">
                  <c:v>2677.4809439999999</c:v>
                </c:pt>
                <c:pt idx="1683">
                  <c:v>2682.2393689999999</c:v>
                </c:pt>
                <c:pt idx="1684">
                  <c:v>2694.9458970000001</c:v>
                </c:pt>
                <c:pt idx="1685">
                  <c:v>2701.5057259999999</c:v>
                </c:pt>
                <c:pt idx="1686">
                  <c:v>2714.5093040000002</c:v>
                </c:pt>
                <c:pt idx="1687">
                  <c:v>2732.5486729999998</c:v>
                </c:pt>
                <c:pt idx="1688">
                  <c:v>2739.4828210000001</c:v>
                </c:pt>
                <c:pt idx="1689">
                  <c:v>2741.6321939999998</c:v>
                </c:pt>
                <c:pt idx="1690">
                  <c:v>2748.0860170000001</c:v>
                </c:pt>
                <c:pt idx="1691">
                  <c:v>2753.3273859999999</c:v>
                </c:pt>
                <c:pt idx="1692">
                  <c:v>2761.7626909999999</c:v>
                </c:pt>
                <c:pt idx="1693">
                  <c:v>2764.5479829999999</c:v>
                </c:pt>
                <c:pt idx="1694">
                  <c:v>2773.2000079999998</c:v>
                </c:pt>
                <c:pt idx="1695">
                  <c:v>2760.9274129999999</c:v>
                </c:pt>
                <c:pt idx="1696">
                  <c:v>2761.1542180000001</c:v>
                </c:pt>
                <c:pt idx="1697">
                  <c:v>2764.9438530000002</c:v>
                </c:pt>
                <c:pt idx="1698">
                  <c:v>2763.1366910000002</c:v>
                </c:pt>
                <c:pt idx="1699">
                  <c:v>2760.3153299999999</c:v>
                </c:pt>
                <c:pt idx="1700">
                  <c:v>2755.070467</c:v>
                </c:pt>
                <c:pt idx="1701">
                  <c:v>2760.9337839999998</c:v>
                </c:pt>
                <c:pt idx="1702">
                  <c:v>2766.1234060000002</c:v>
                </c:pt>
                <c:pt idx="1703">
                  <c:v>2762.6258320000002</c:v>
                </c:pt>
                <c:pt idx="1704">
                  <c:v>2761.6775010000001</c:v>
                </c:pt>
                <c:pt idx="1705">
                  <c:v>2762.882231</c:v>
                </c:pt>
                <c:pt idx="1706">
                  <c:v>2772.4251920000002</c:v>
                </c:pt>
                <c:pt idx="1707">
                  <c:v>2772.7048450000002</c:v>
                </c:pt>
                <c:pt idx="1708">
                  <c:v>2764.0900419999998</c:v>
                </c:pt>
                <c:pt idx="1709">
                  <c:v>2775.3885749999999</c:v>
                </c:pt>
                <c:pt idx="1710">
                  <c:v>2782.6222560000001</c:v>
                </c:pt>
                <c:pt idx="1711">
                  <c:v>2795.8832750000001</c:v>
                </c:pt>
                <c:pt idx="1712">
                  <c:v>2804.0697279999999</c:v>
                </c:pt>
                <c:pt idx="1713">
                  <c:v>2794.2329289999998</c:v>
                </c:pt>
                <c:pt idx="1714">
                  <c:v>2804.8933310000002</c:v>
                </c:pt>
                <c:pt idx="1715">
                  <c:v>2796.7989739999998</c:v>
                </c:pt>
                <c:pt idx="1716">
                  <c:v>2782.9055149999999</c:v>
                </c:pt>
                <c:pt idx="1717">
                  <c:v>2785.362177</c:v>
                </c:pt>
                <c:pt idx="1718">
                  <c:v>2794.587235</c:v>
                </c:pt>
                <c:pt idx="1719">
                  <c:v>2798.0373439999998</c:v>
                </c:pt>
                <c:pt idx="1720">
                  <c:v>2800.6953239999998</c:v>
                </c:pt>
                <c:pt idx="1721">
                  <c:v>2791.1731960000002</c:v>
                </c:pt>
                <c:pt idx="1722">
                  <c:v>2799.0564920000002</c:v>
                </c:pt>
                <c:pt idx="1723">
                  <c:v>2813.8217140000002</c:v>
                </c:pt>
                <c:pt idx="1724">
                  <c:v>2803.41923</c:v>
                </c:pt>
                <c:pt idx="1725">
                  <c:v>2798.4265140000002</c:v>
                </c:pt>
                <c:pt idx="1726">
                  <c:v>2801.085106</c:v>
                </c:pt>
                <c:pt idx="1727">
                  <c:v>2804.7905409999998</c:v>
                </c:pt>
                <c:pt idx="1728">
                  <c:v>2795.118931</c:v>
                </c:pt>
                <c:pt idx="1729">
                  <c:v>2796.314946</c:v>
                </c:pt>
                <c:pt idx="1730">
                  <c:v>2790.453685</c:v>
                </c:pt>
                <c:pt idx="1731">
                  <c:v>2799.5029249999998</c:v>
                </c:pt>
                <c:pt idx="1732">
                  <c:v>2818.582015</c:v>
                </c:pt>
                <c:pt idx="1733">
                  <c:v>2828.3082949999998</c:v>
                </c:pt>
                <c:pt idx="1734">
                  <c:v>2823.6361769999999</c:v>
                </c:pt>
                <c:pt idx="1735">
                  <c:v>2821.4391660000001</c:v>
                </c:pt>
                <c:pt idx="1736">
                  <c:v>2828.1387549999999</c:v>
                </c:pt>
                <c:pt idx="1737">
                  <c:v>2829.6999030000002</c:v>
                </c:pt>
                <c:pt idx="1738">
                  <c:v>2824.0508260000001</c:v>
                </c:pt>
                <c:pt idx="1739">
                  <c:v>2825.8931950000001</c:v>
                </c:pt>
                <c:pt idx="1740">
                  <c:v>2829.3908190000002</c:v>
                </c:pt>
                <c:pt idx="1741">
                  <c:v>2844.0939360000002</c:v>
                </c:pt>
                <c:pt idx="1742">
                  <c:v>2847.296992</c:v>
                </c:pt>
                <c:pt idx="1743">
                  <c:v>2851.1249170000001</c:v>
                </c:pt>
                <c:pt idx="1744">
                  <c:v>2864.526863</c:v>
                </c:pt>
                <c:pt idx="1745">
                  <c:v>2859.1195210000001</c:v>
                </c:pt>
                <c:pt idx="1746">
                  <c:v>2848.9392990000001</c:v>
                </c:pt>
                <c:pt idx="1747">
                  <c:v>2845.4510169999999</c:v>
                </c:pt>
                <c:pt idx="1748">
                  <c:v>2857.1633339999998</c:v>
                </c:pt>
                <c:pt idx="1749">
                  <c:v>2847.6455000000001</c:v>
                </c:pt>
                <c:pt idx="1750">
                  <c:v>2868.628287</c:v>
                </c:pt>
                <c:pt idx="1751">
                  <c:v>2852.3490900000002</c:v>
                </c:pt>
                <c:pt idx="1752">
                  <c:v>2847.0652479999999</c:v>
                </c:pt>
                <c:pt idx="1753">
                  <c:v>2848.322169</c:v>
                </c:pt>
                <c:pt idx="1754">
                  <c:v>2857.3165909999998</c:v>
                </c:pt>
                <c:pt idx="1755">
                  <c:v>2859.8726510000001</c:v>
                </c:pt>
                <c:pt idx="1756">
                  <c:v>2870.433012</c:v>
                </c:pt>
                <c:pt idx="1757">
                  <c:v>2869.0598070000001</c:v>
                </c:pt>
                <c:pt idx="1758">
                  <c:v>2860.7843029999999</c:v>
                </c:pt>
                <c:pt idx="1759">
                  <c:v>2861.7048150000001</c:v>
                </c:pt>
                <c:pt idx="1760">
                  <c:v>2855.1407349999999</c:v>
                </c:pt>
                <c:pt idx="1761">
                  <c:v>2861.5136269999998</c:v>
                </c:pt>
                <c:pt idx="1762">
                  <c:v>2862.3616769999999</c:v>
                </c:pt>
                <c:pt idx="1763">
                  <c:v>2858.703571</c:v>
                </c:pt>
                <c:pt idx="1764">
                  <c:v>2874.68343</c:v>
                </c:pt>
                <c:pt idx="1765">
                  <c:v>2893.6606069999998</c:v>
                </c:pt>
                <c:pt idx="1766">
                  <c:v>2885.764267</c:v>
                </c:pt>
                <c:pt idx="1767">
                  <c:v>2875.8841050000001</c:v>
                </c:pt>
                <c:pt idx="1768">
                  <c:v>2853.8786869999999</c:v>
                </c:pt>
                <c:pt idx="1769">
                  <c:v>2864.3811310000001</c:v>
                </c:pt>
                <c:pt idx="1770">
                  <c:v>2854.379328</c:v>
                </c:pt>
                <c:pt idx="1771">
                  <c:v>2856.4342660000002</c:v>
                </c:pt>
                <c:pt idx="1772">
                  <c:v>2860.3078129999999</c:v>
                </c:pt>
                <c:pt idx="1773">
                  <c:v>2862.9859510000001</c:v>
                </c:pt>
                <c:pt idx="1774">
                  <c:v>2868.0696809999999</c:v>
                </c:pt>
                <c:pt idx="1775">
                  <c:v>2860.5197210000001</c:v>
                </c:pt>
                <c:pt idx="1776">
                  <c:v>2865.2334449999998</c:v>
                </c:pt>
                <c:pt idx="1777">
                  <c:v>2865.7274579999998</c:v>
                </c:pt>
                <c:pt idx="1778">
                  <c:v>2860.9888850000002</c:v>
                </c:pt>
                <c:pt idx="1779">
                  <c:v>2858.7818280000001</c:v>
                </c:pt>
                <c:pt idx="1780">
                  <c:v>2866.572525</c:v>
                </c:pt>
                <c:pt idx="1781">
                  <c:v>2861.148342</c:v>
                </c:pt>
                <c:pt idx="1782">
                  <c:v>2877.6995510000002</c:v>
                </c:pt>
                <c:pt idx="1783">
                  <c:v>2864.11445</c:v>
                </c:pt>
                <c:pt idx="1784">
                  <c:v>2866.148623</c:v>
                </c:pt>
                <c:pt idx="1785">
                  <c:v>2865.4655210000001</c:v>
                </c:pt>
                <c:pt idx="1786">
                  <c:v>2856.3991569999998</c:v>
                </c:pt>
                <c:pt idx="1787">
                  <c:v>2869.0328850000001</c:v>
                </c:pt>
                <c:pt idx="1788">
                  <c:v>2860.6317469999999</c:v>
                </c:pt>
                <c:pt idx="1789">
                  <c:v>2863.077084</c:v>
                </c:pt>
                <c:pt idx="1790">
                  <c:v>2867.1566590000002</c:v>
                </c:pt>
                <c:pt idx="1791">
                  <c:v>2872.2839349999999</c:v>
                </c:pt>
                <c:pt idx="1792">
                  <c:v>2876.7021500000001</c:v>
                </c:pt>
                <c:pt idx="1793">
                  <c:v>2872.288352</c:v>
                </c:pt>
                <c:pt idx="1794">
                  <c:v>2895.9417400000002</c:v>
                </c:pt>
                <c:pt idx="1795">
                  <c:v>2892.0099129999999</c:v>
                </c:pt>
                <c:pt idx="1796">
                  <c:v>2892.9682330000001</c:v>
                </c:pt>
                <c:pt idx="1797">
                  <c:v>2896.0636720000002</c:v>
                </c:pt>
                <c:pt idx="1798">
                  <c:v>2901.4534170000002</c:v>
                </c:pt>
                <c:pt idx="1799">
                  <c:v>2909.8995009999999</c:v>
                </c:pt>
                <c:pt idx="1800">
                  <c:v>2907.564159</c:v>
                </c:pt>
                <c:pt idx="1801">
                  <c:v>2901.8044150000001</c:v>
                </c:pt>
                <c:pt idx="1802">
                  <c:v>2896.3137270000002</c:v>
                </c:pt>
                <c:pt idx="1803">
                  <c:v>2901.4650160000001</c:v>
                </c:pt>
                <c:pt idx="1804">
                  <c:v>2896.7953729999999</c:v>
                </c:pt>
                <c:pt idx="1805">
                  <c:v>2913.4246990000001</c:v>
                </c:pt>
                <c:pt idx="1806">
                  <c:v>2920.3313619999999</c:v>
                </c:pt>
                <c:pt idx="1807">
                  <c:v>2929.5213490000001</c:v>
                </c:pt>
                <c:pt idx="1808">
                  <c:v>2922.9693830000001</c:v>
                </c:pt>
                <c:pt idx="1809">
                  <c:v>2936.3107920000002</c:v>
                </c:pt>
                <c:pt idx="1810">
                  <c:v>2943.5830999999998</c:v>
                </c:pt>
                <c:pt idx="1811">
                  <c:v>2954.3495790000002</c:v>
                </c:pt>
                <c:pt idx="1812">
                  <c:v>2973.5020169999998</c:v>
                </c:pt>
                <c:pt idx="1813">
                  <c:v>2965.985553</c:v>
                </c:pt>
                <c:pt idx="1814">
                  <c:v>2963.708678</c:v>
                </c:pt>
                <c:pt idx="1815">
                  <c:v>2967.919954</c:v>
                </c:pt>
                <c:pt idx="1816">
                  <c:v>2955.599608</c:v>
                </c:pt>
                <c:pt idx="1817">
                  <c:v>2963.594912</c:v>
                </c:pt>
                <c:pt idx="1818">
                  <c:v>2963.7464190000001</c:v>
                </c:pt>
                <c:pt idx="1819">
                  <c:v>2976.48468</c:v>
                </c:pt>
                <c:pt idx="1820">
                  <c:v>2987.3573449999999</c:v>
                </c:pt>
                <c:pt idx="1821">
                  <c:v>2989.8485580000001</c:v>
                </c:pt>
                <c:pt idx="1822">
                  <c:v>2994.6617489999999</c:v>
                </c:pt>
                <c:pt idx="1823">
                  <c:v>2987.2154449999998</c:v>
                </c:pt>
                <c:pt idx="1824">
                  <c:v>2998.9248720000001</c:v>
                </c:pt>
                <c:pt idx="1825">
                  <c:v>3000.3278369999998</c:v>
                </c:pt>
                <c:pt idx="1826">
                  <c:v>2996.0320109999998</c:v>
                </c:pt>
                <c:pt idx="1827">
                  <c:v>3002.8150569999998</c:v>
                </c:pt>
                <c:pt idx="1828">
                  <c:v>3004.1792610000002</c:v>
                </c:pt>
                <c:pt idx="1829">
                  <c:v>3003.8119889999998</c:v>
                </c:pt>
                <c:pt idx="1830">
                  <c:v>2999.983604</c:v>
                </c:pt>
                <c:pt idx="1831">
                  <c:v>2996.5466609999999</c:v>
                </c:pt>
                <c:pt idx="1832">
                  <c:v>3011.8918309999999</c:v>
                </c:pt>
                <c:pt idx="1833">
                  <c:v>3020.4032339999999</c:v>
                </c:pt>
                <c:pt idx="1834">
                  <c:v>3030.3658089999999</c:v>
                </c:pt>
                <c:pt idx="1835">
                  <c:v>3038.7828939999999</c:v>
                </c:pt>
                <c:pt idx="1836">
                  <c:v>3028.8370850000001</c:v>
                </c:pt>
                <c:pt idx="1837">
                  <c:v>3035.5645119999999</c:v>
                </c:pt>
                <c:pt idx="1838">
                  <c:v>3025.8145469999999</c:v>
                </c:pt>
                <c:pt idx="1839">
                  <c:v>3034.395622</c:v>
                </c:pt>
                <c:pt idx="1840">
                  <c:v>3037.9575220000002</c:v>
                </c:pt>
                <c:pt idx="1841">
                  <c:v>3024.4965160000002</c:v>
                </c:pt>
                <c:pt idx="1842">
                  <c:v>3030.5930520000002</c:v>
                </c:pt>
                <c:pt idx="1843">
                  <c:v>3033.3426479999998</c:v>
                </c:pt>
                <c:pt idx="1844">
                  <c:v>3028.8731400000001</c:v>
                </c:pt>
                <c:pt idx="1845">
                  <c:v>3030.9717420000002</c:v>
                </c:pt>
                <c:pt idx="1846">
                  <c:v>3029.1780509999999</c:v>
                </c:pt>
                <c:pt idx="1847">
                  <c:v>3042.634059</c:v>
                </c:pt>
                <c:pt idx="1848">
                  <c:v>3032.386931</c:v>
                </c:pt>
                <c:pt idx="1849">
                  <c:v>3041.3589350000002</c:v>
                </c:pt>
                <c:pt idx="1850">
                  <c:v>3052.9866630000001</c:v>
                </c:pt>
                <c:pt idx="1851">
                  <c:v>3053.889647</c:v>
                </c:pt>
                <c:pt idx="1852">
                  <c:v>3054.2301160000002</c:v>
                </c:pt>
                <c:pt idx="1853">
                  <c:v>3048.4260810000001</c:v>
                </c:pt>
                <c:pt idx="1854">
                  <c:v>3047.251964</c:v>
                </c:pt>
                <c:pt idx="1855">
                  <c:v>3051.8773839999999</c:v>
                </c:pt>
                <c:pt idx="1856">
                  <c:v>3053.698852</c:v>
                </c:pt>
                <c:pt idx="1857">
                  <c:v>3068.6772449999999</c:v>
                </c:pt>
                <c:pt idx="1858">
                  <c:v>3060.7407779999999</c:v>
                </c:pt>
                <c:pt idx="1859">
                  <c:v>3048.4386370000002</c:v>
                </c:pt>
                <c:pt idx="1860">
                  <c:v>3051.8950340000001</c:v>
                </c:pt>
                <c:pt idx="1861">
                  <c:v>3047.5404429999999</c:v>
                </c:pt>
                <c:pt idx="1862">
                  <c:v>3056.0326230000001</c:v>
                </c:pt>
                <c:pt idx="1863">
                  <c:v>3055.8290419999998</c:v>
                </c:pt>
                <c:pt idx="1864">
                  <c:v>3054.8226850000001</c:v>
                </c:pt>
                <c:pt idx="1865">
                  <c:v>3063.8606220000001</c:v>
                </c:pt>
                <c:pt idx="1866">
                  <c:v>3064.1124239999999</c:v>
                </c:pt>
                <c:pt idx="1867">
                  <c:v>3059.176093</c:v>
                </c:pt>
                <c:pt idx="1868">
                  <c:v>3057.5464400000001</c:v>
                </c:pt>
                <c:pt idx="1869">
                  <c:v>3054.9211599999999</c:v>
                </c:pt>
                <c:pt idx="1870">
                  <c:v>3067.2462580000001</c:v>
                </c:pt>
                <c:pt idx="1871">
                  <c:v>3054.7138610000002</c:v>
                </c:pt>
                <c:pt idx="1872">
                  <c:v>3068.2200290000001</c:v>
                </c:pt>
                <c:pt idx="1873">
                  <c:v>3066.2797770000002</c:v>
                </c:pt>
                <c:pt idx="1874">
                  <c:v>3062.0356190000002</c:v>
                </c:pt>
                <c:pt idx="1875">
                  <c:v>3061.8532570000002</c:v>
                </c:pt>
                <c:pt idx="1876">
                  <c:v>3051.3852510000002</c:v>
                </c:pt>
                <c:pt idx="1877">
                  <c:v>3051.8151809999999</c:v>
                </c:pt>
                <c:pt idx="1878">
                  <c:v>3050.0803500000002</c:v>
                </c:pt>
                <c:pt idx="1879">
                  <c:v>3059.2700129999998</c:v>
                </c:pt>
                <c:pt idx="1880">
                  <c:v>3080.4212870000001</c:v>
                </c:pt>
                <c:pt idx="1881">
                  <c:v>3076.65868</c:v>
                </c:pt>
                <c:pt idx="1882">
                  <c:v>3082.4400230000001</c:v>
                </c:pt>
                <c:pt idx="1883">
                  <c:v>3091.6624929999998</c:v>
                </c:pt>
                <c:pt idx="1884">
                  <c:v>3083.1727179999998</c:v>
                </c:pt>
                <c:pt idx="1885">
                  <c:v>3083.8417709999999</c:v>
                </c:pt>
                <c:pt idx="1886">
                  <c:v>3094.7859269999999</c:v>
                </c:pt>
                <c:pt idx="1887">
                  <c:v>3114.8750380000001</c:v>
                </c:pt>
                <c:pt idx="1888">
                  <c:v>3107.886293</c:v>
                </c:pt>
                <c:pt idx="1889">
                  <c:v>3099.0516720000001</c:v>
                </c:pt>
                <c:pt idx="1890">
                  <c:v>3099.6001019999999</c:v>
                </c:pt>
                <c:pt idx="1891">
                  <c:v>3099.4461980000001</c:v>
                </c:pt>
                <c:pt idx="1892">
                  <c:v>3123.672724</c:v>
                </c:pt>
                <c:pt idx="1893">
                  <c:v>3116.6845199999998</c:v>
                </c:pt>
                <c:pt idx="1894">
                  <c:v>3123.9544820000001</c:v>
                </c:pt>
                <c:pt idx="1895">
                  <c:v>3124.2157480000001</c:v>
                </c:pt>
                <c:pt idx="1896">
                  <c:v>3107.073202</c:v>
                </c:pt>
                <c:pt idx="1897">
                  <c:v>3103.317947</c:v>
                </c:pt>
                <c:pt idx="1898">
                  <c:v>3088.3187280000002</c:v>
                </c:pt>
                <c:pt idx="1899">
                  <c:v>3096.5934630000002</c:v>
                </c:pt>
                <c:pt idx="1900">
                  <c:v>3098.8678319999999</c:v>
                </c:pt>
                <c:pt idx="1901">
                  <c:v>3102.6731890000001</c:v>
                </c:pt>
                <c:pt idx="1902">
                  <c:v>3123.7395270000002</c:v>
                </c:pt>
                <c:pt idx="1903">
                  <c:v>3122.872586</c:v>
                </c:pt>
                <c:pt idx="1904">
                  <c:v>3124.7100599999999</c:v>
                </c:pt>
                <c:pt idx="1905">
                  <c:v>3131.469102</c:v>
                </c:pt>
                <c:pt idx="1906">
                  <c:v>3123.3122920000001</c:v>
                </c:pt>
                <c:pt idx="1907">
                  <c:v>3128.5196919999998</c:v>
                </c:pt>
                <c:pt idx="1908">
                  <c:v>3126.6817609999998</c:v>
                </c:pt>
                <c:pt idx="1909">
                  <c:v>3129.9863270000001</c:v>
                </c:pt>
                <c:pt idx="1910">
                  <c:v>3131.9819689999999</c:v>
                </c:pt>
                <c:pt idx="1911">
                  <c:v>3132.2907850000001</c:v>
                </c:pt>
                <c:pt idx="1912">
                  <c:v>3141.9113579999998</c:v>
                </c:pt>
                <c:pt idx="1913">
                  <c:v>3154.8524419999999</c:v>
                </c:pt>
                <c:pt idx="1914">
                  <c:v>3165.4947080000002</c:v>
                </c:pt>
                <c:pt idx="1915">
                  <c:v>3166.3507840000002</c:v>
                </c:pt>
                <c:pt idx="1916">
                  <c:v>3153.9872070000001</c:v>
                </c:pt>
                <c:pt idx="1917">
                  <c:v>3163.8742219999999</c:v>
                </c:pt>
                <c:pt idx="1918">
                  <c:v>3156.4719620000001</c:v>
                </c:pt>
                <c:pt idx="1919">
                  <c:v>3158.9601130000001</c:v>
                </c:pt>
                <c:pt idx="1920">
                  <c:v>3159.9385080000002</c:v>
                </c:pt>
                <c:pt idx="1921">
                  <c:v>3153.5196860000001</c:v>
                </c:pt>
                <c:pt idx="1922">
                  <c:v>3156.0925040000002</c:v>
                </c:pt>
                <c:pt idx="1923">
                  <c:v>3156.382216</c:v>
                </c:pt>
                <c:pt idx="1924">
                  <c:v>3159.086628</c:v>
                </c:pt>
                <c:pt idx="1925">
                  <c:v>3151.8420230000002</c:v>
                </c:pt>
                <c:pt idx="1926">
                  <c:v>3154.103431</c:v>
                </c:pt>
                <c:pt idx="1927">
                  <c:v>3174.7567530000001</c:v>
                </c:pt>
                <c:pt idx="1928">
                  <c:v>3183.5201529999999</c:v>
                </c:pt>
                <c:pt idx="1929">
                  <c:v>3183.4512380000001</c:v>
                </c:pt>
                <c:pt idx="1930">
                  <c:v>3188.458185</c:v>
                </c:pt>
                <c:pt idx="1931">
                  <c:v>3180.7831329999999</c:v>
                </c:pt>
                <c:pt idx="1932">
                  <c:v>3186.405354</c:v>
                </c:pt>
                <c:pt idx="1933">
                  <c:v>3177.643599</c:v>
                </c:pt>
                <c:pt idx="1934">
                  <c:v>3180.7476569999999</c:v>
                </c:pt>
                <c:pt idx="1935">
                  <c:v>3182.2813700000002</c:v>
                </c:pt>
                <c:pt idx="1936">
                  <c:v>3181.755044</c:v>
                </c:pt>
                <c:pt idx="1937">
                  <c:v>3193.1942020000001</c:v>
                </c:pt>
                <c:pt idx="1938">
                  <c:v>3186.9864859999998</c:v>
                </c:pt>
                <c:pt idx="1939">
                  <c:v>3175.3230349999999</c:v>
                </c:pt>
                <c:pt idx="1940">
                  <c:v>3190.0367259999998</c:v>
                </c:pt>
                <c:pt idx="1941">
                  <c:v>3196.5905429999998</c:v>
                </c:pt>
                <c:pt idx="1942">
                  <c:v>3223.7436299999999</c:v>
                </c:pt>
                <c:pt idx="1943">
                  <c:v>3222.0346220000001</c:v>
                </c:pt>
                <c:pt idx="1944">
                  <c:v>3220.4383010000001</c:v>
                </c:pt>
                <c:pt idx="1945">
                  <c:v>3200.269456</c:v>
                </c:pt>
                <c:pt idx="1946">
                  <c:v>3195.5405970000002</c:v>
                </c:pt>
                <c:pt idx="1947">
                  <c:v>3189.891936</c:v>
                </c:pt>
                <c:pt idx="1948">
                  <c:v>3192.5624079999998</c:v>
                </c:pt>
                <c:pt idx="1949">
                  <c:v>3210.673327</c:v>
                </c:pt>
                <c:pt idx="1950">
                  <c:v>3223.4569190000002</c:v>
                </c:pt>
                <c:pt idx="1951">
                  <c:v>3213.6225159999999</c:v>
                </c:pt>
                <c:pt idx="1952">
                  <c:v>3220.3560459999999</c:v>
                </c:pt>
                <c:pt idx="1953">
                  <c:v>3221.639365</c:v>
                </c:pt>
                <c:pt idx="1954">
                  <c:v>3212.3661179999999</c:v>
                </c:pt>
                <c:pt idx="1955">
                  <c:v>3215.623994</c:v>
                </c:pt>
                <c:pt idx="1956">
                  <c:v>3207.998728</c:v>
                </c:pt>
                <c:pt idx="1957">
                  <c:v>3212.36546</c:v>
                </c:pt>
                <c:pt idx="1958">
                  <c:v>3210.4348879999998</c:v>
                </c:pt>
                <c:pt idx="1959">
                  <c:v>3206.8005889999999</c:v>
                </c:pt>
                <c:pt idx="1960">
                  <c:v>3211.544308</c:v>
                </c:pt>
                <c:pt idx="1961">
                  <c:v>3203.5046649999999</c:v>
                </c:pt>
                <c:pt idx="1962">
                  <c:v>3217.4083799999999</c:v>
                </c:pt>
                <c:pt idx="1963">
                  <c:v>3209.099682</c:v>
                </c:pt>
                <c:pt idx="1964">
                  <c:v>3212.7746120000002</c:v>
                </c:pt>
                <c:pt idx="1965">
                  <c:v>3217.1337779999999</c:v>
                </c:pt>
                <c:pt idx="1966">
                  <c:v>3217.0803000000001</c:v>
                </c:pt>
                <c:pt idx="1967">
                  <c:v>3224.3678970000001</c:v>
                </c:pt>
                <c:pt idx="1968">
                  <c:v>3224.9565870000001</c:v>
                </c:pt>
                <c:pt idx="1969">
                  <c:v>3235.9532490000001</c:v>
                </c:pt>
                <c:pt idx="1970">
                  <c:v>3251.2320909999999</c:v>
                </c:pt>
                <c:pt idx="1971">
                  <c:v>3235.6265210000001</c:v>
                </c:pt>
                <c:pt idx="1972">
                  <c:v>3242.9753030000002</c:v>
                </c:pt>
                <c:pt idx="1973">
                  <c:v>3244.5825530000002</c:v>
                </c:pt>
                <c:pt idx="1974">
                  <c:v>3241.1250089999999</c:v>
                </c:pt>
                <c:pt idx="1975">
                  <c:v>3250.4593260000001</c:v>
                </c:pt>
                <c:pt idx="1976">
                  <c:v>3242.4253100000001</c:v>
                </c:pt>
                <c:pt idx="1977">
                  <c:v>3248.086996</c:v>
                </c:pt>
                <c:pt idx="1978">
                  <c:v>3260.5184909999998</c:v>
                </c:pt>
                <c:pt idx="1979">
                  <c:v>3271.7689890000001</c:v>
                </c:pt>
                <c:pt idx="1980">
                  <c:v>3276.5435240000002</c:v>
                </c:pt>
                <c:pt idx="1981">
                  <c:v>3275.3008789999999</c:v>
                </c:pt>
                <c:pt idx="1982">
                  <c:v>3270.7025699999999</c:v>
                </c:pt>
                <c:pt idx="1983">
                  <c:v>3277.469278</c:v>
                </c:pt>
                <c:pt idx="1984">
                  <c:v>3270.021146</c:v>
                </c:pt>
                <c:pt idx="1985">
                  <c:v>3283.6657949999999</c:v>
                </c:pt>
                <c:pt idx="1986">
                  <c:v>3278.7876070000002</c:v>
                </c:pt>
                <c:pt idx="1987">
                  <c:v>3282.0899060000002</c:v>
                </c:pt>
                <c:pt idx="1988">
                  <c:v>3267.3281080000002</c:v>
                </c:pt>
                <c:pt idx="1989">
                  <c:v>3280.7797850000002</c:v>
                </c:pt>
                <c:pt idx="1990">
                  <c:v>3278.2329759999998</c:v>
                </c:pt>
                <c:pt idx="1991">
                  <c:v>3286.942391</c:v>
                </c:pt>
                <c:pt idx="1992">
                  <c:v>3288.8564940000001</c:v>
                </c:pt>
                <c:pt idx="1993">
                  <c:v>3281.840796</c:v>
                </c:pt>
                <c:pt idx="1994">
                  <c:v>3281.8143110000001</c:v>
                </c:pt>
                <c:pt idx="1995">
                  <c:v>3280.457684</c:v>
                </c:pt>
                <c:pt idx="1996">
                  <c:v>3286.1806150000002</c:v>
                </c:pt>
                <c:pt idx="1997">
                  <c:v>3306.014197</c:v>
                </c:pt>
                <c:pt idx="1998">
                  <c:v>3298.860122</c:v>
                </c:pt>
                <c:pt idx="1999">
                  <c:v>3303.1540150000001</c:v>
                </c:pt>
                <c:pt idx="2000">
                  <c:v>3310.86708</c:v>
                </c:pt>
                <c:pt idx="2001">
                  <c:v>3304.3934989999998</c:v>
                </c:pt>
                <c:pt idx="2002">
                  <c:v>3307.3331929999999</c:v>
                </c:pt>
                <c:pt idx="2003">
                  <c:v>3303.7345540000001</c:v>
                </c:pt>
                <c:pt idx="2004">
                  <c:v>3304.724307</c:v>
                </c:pt>
                <c:pt idx="2005">
                  <c:v>3306.555382</c:v>
                </c:pt>
                <c:pt idx="2006">
                  <c:v>3291.9821099999999</c:v>
                </c:pt>
                <c:pt idx="2007">
                  <c:v>3297.637131</c:v>
                </c:pt>
                <c:pt idx="2008">
                  <c:v>3310.8665000000001</c:v>
                </c:pt>
                <c:pt idx="2009">
                  <c:v>3321.1500679999999</c:v>
                </c:pt>
                <c:pt idx="2010">
                  <c:v>3337.5544890000001</c:v>
                </c:pt>
                <c:pt idx="2011">
                  <c:v>3327.929948</c:v>
                </c:pt>
                <c:pt idx="2012">
                  <c:v>3338.2286349999999</c:v>
                </c:pt>
                <c:pt idx="2013">
                  <c:v>3340.6844259999998</c:v>
                </c:pt>
                <c:pt idx="2014">
                  <c:v>3336.8713469999998</c:v>
                </c:pt>
                <c:pt idx="2015">
                  <c:v>3350.2828519999998</c:v>
                </c:pt>
                <c:pt idx="2016">
                  <c:v>3337.8203130000002</c:v>
                </c:pt>
                <c:pt idx="2017">
                  <c:v>3338.1266000000001</c:v>
                </c:pt>
                <c:pt idx="2018">
                  <c:v>3339.6019160000001</c:v>
                </c:pt>
                <c:pt idx="2019">
                  <c:v>3342.8678770000001</c:v>
                </c:pt>
                <c:pt idx="2020">
                  <c:v>3342.5224819999999</c:v>
                </c:pt>
                <c:pt idx="2021">
                  <c:v>3345.1614719999998</c:v>
                </c:pt>
                <c:pt idx="2022">
                  <c:v>3351.7538169999998</c:v>
                </c:pt>
                <c:pt idx="2023">
                  <c:v>3342.2479579999999</c:v>
                </c:pt>
                <c:pt idx="2024">
                  <c:v>3332.2535659999999</c:v>
                </c:pt>
                <c:pt idx="2025">
                  <c:v>3342.4682269999998</c:v>
                </c:pt>
                <c:pt idx="2026">
                  <c:v>3339.7940990000002</c:v>
                </c:pt>
                <c:pt idx="2027">
                  <c:v>3345.3912140000002</c:v>
                </c:pt>
                <c:pt idx="2028">
                  <c:v>3347.6299629999999</c:v>
                </c:pt>
                <c:pt idx="2029">
                  <c:v>3346.7120719999998</c:v>
                </c:pt>
                <c:pt idx="2030">
                  <c:v>3365.7183770000001</c:v>
                </c:pt>
                <c:pt idx="2031">
                  <c:v>3368.2356530000002</c:v>
                </c:pt>
                <c:pt idx="2032">
                  <c:v>3382.3853039999999</c:v>
                </c:pt>
                <c:pt idx="2033">
                  <c:v>3369.24431</c:v>
                </c:pt>
                <c:pt idx="2034">
                  <c:v>3377.4460589999999</c:v>
                </c:pt>
                <c:pt idx="2035">
                  <c:v>3377.9615650000001</c:v>
                </c:pt>
                <c:pt idx="2036">
                  <c:v>3380.0208269999998</c:v>
                </c:pt>
                <c:pt idx="2037">
                  <c:v>3381.6766929999999</c:v>
                </c:pt>
                <c:pt idx="2038">
                  <c:v>3379.0385769999998</c:v>
                </c:pt>
                <c:pt idx="2039">
                  <c:v>3373.2935830000001</c:v>
                </c:pt>
                <c:pt idx="2040">
                  <c:v>3373.4035819999999</c:v>
                </c:pt>
                <c:pt idx="2041">
                  <c:v>3375.1910939999998</c:v>
                </c:pt>
                <c:pt idx="2042">
                  <c:v>3384.3888069999998</c:v>
                </c:pt>
                <c:pt idx="2043">
                  <c:v>3392.6625909999998</c:v>
                </c:pt>
                <c:pt idx="2044">
                  <c:v>3410.6155159999998</c:v>
                </c:pt>
                <c:pt idx="2045">
                  <c:v>3412.985932</c:v>
                </c:pt>
                <c:pt idx="2046">
                  <c:v>3406.8954990000002</c:v>
                </c:pt>
                <c:pt idx="2047">
                  <c:v>3416.5046010000001</c:v>
                </c:pt>
                <c:pt idx="2048">
                  <c:v>3401.7662350000001</c:v>
                </c:pt>
                <c:pt idx="2049">
                  <c:v>3409.1922570000002</c:v>
                </c:pt>
                <c:pt idx="2050">
                  <c:v>3407.8069180000002</c:v>
                </c:pt>
                <c:pt idx="2051">
                  <c:v>3397.3653979999999</c:v>
                </c:pt>
                <c:pt idx="2052">
                  <c:v>3409.0540270000001</c:v>
                </c:pt>
                <c:pt idx="2053">
                  <c:v>3407.0206320000002</c:v>
                </c:pt>
                <c:pt idx="2054">
                  <c:v>3413.1362330000002</c:v>
                </c:pt>
                <c:pt idx="2055">
                  <c:v>3408.0526970000001</c:v>
                </c:pt>
                <c:pt idx="2056">
                  <c:v>3406.9381210000001</c:v>
                </c:pt>
                <c:pt idx="2057">
                  <c:v>3409.9375669999999</c:v>
                </c:pt>
                <c:pt idx="2058">
                  <c:v>3398.344591</c:v>
                </c:pt>
                <c:pt idx="2059">
                  <c:v>3399.1174660000001</c:v>
                </c:pt>
                <c:pt idx="2060">
                  <c:v>3408.8188239999999</c:v>
                </c:pt>
                <c:pt idx="2061">
                  <c:v>3404.8529100000001</c:v>
                </c:pt>
                <c:pt idx="2062">
                  <c:v>3408.2028100000002</c:v>
                </c:pt>
                <c:pt idx="2063">
                  <c:v>3410.083713</c:v>
                </c:pt>
                <c:pt idx="2064">
                  <c:v>3415.4648499999998</c:v>
                </c:pt>
                <c:pt idx="2065">
                  <c:v>3412.2247729999999</c:v>
                </c:pt>
                <c:pt idx="2066">
                  <c:v>3414.7217810000002</c:v>
                </c:pt>
                <c:pt idx="2067">
                  <c:v>3414.2521660000002</c:v>
                </c:pt>
                <c:pt idx="2068">
                  <c:v>3410.913227</c:v>
                </c:pt>
                <c:pt idx="2069">
                  <c:v>3413.0861060000002</c:v>
                </c:pt>
                <c:pt idx="2070">
                  <c:v>3417.1164119999999</c:v>
                </c:pt>
                <c:pt idx="2071">
                  <c:v>3419.7030810000001</c:v>
                </c:pt>
                <c:pt idx="2072">
                  <c:v>3436.4355949999999</c:v>
                </c:pt>
                <c:pt idx="2073">
                  <c:v>3443.1295570000002</c:v>
                </c:pt>
                <c:pt idx="2074">
                  <c:v>3437.4656610000002</c:v>
                </c:pt>
                <c:pt idx="2075">
                  <c:v>3452.2604809999998</c:v>
                </c:pt>
                <c:pt idx="2076">
                  <c:v>3440.9007379999998</c:v>
                </c:pt>
                <c:pt idx="2077">
                  <c:v>3438.3240799999999</c:v>
                </c:pt>
                <c:pt idx="2078">
                  <c:v>3439.0877169999999</c:v>
                </c:pt>
                <c:pt idx="2079">
                  <c:v>3429.3647729999998</c:v>
                </c:pt>
                <c:pt idx="2080">
                  <c:v>3444.27387</c:v>
                </c:pt>
                <c:pt idx="2081">
                  <c:v>3439.98135</c:v>
                </c:pt>
                <c:pt idx="2082">
                  <c:v>3450.0509510000002</c:v>
                </c:pt>
                <c:pt idx="2083">
                  <c:v>3441.3900840000001</c:v>
                </c:pt>
                <c:pt idx="2084">
                  <c:v>3456.8755249999999</c:v>
                </c:pt>
                <c:pt idx="2085">
                  <c:v>3459.270716</c:v>
                </c:pt>
                <c:pt idx="2086">
                  <c:v>3470.4320309999998</c:v>
                </c:pt>
                <c:pt idx="2087">
                  <c:v>3481.8441849999999</c:v>
                </c:pt>
                <c:pt idx="2088">
                  <c:v>3475.799035</c:v>
                </c:pt>
                <c:pt idx="2089">
                  <c:v>3472.3368569999998</c:v>
                </c:pt>
                <c:pt idx="2090">
                  <c:v>3478.3621929999999</c:v>
                </c:pt>
                <c:pt idx="2091">
                  <c:v>3485.692423</c:v>
                </c:pt>
                <c:pt idx="2092">
                  <c:v>3501.733455</c:v>
                </c:pt>
                <c:pt idx="2093">
                  <c:v>3511.8502629999998</c:v>
                </c:pt>
                <c:pt idx="2094">
                  <c:v>3515.5023729999998</c:v>
                </c:pt>
                <c:pt idx="2095">
                  <c:v>3519.3378120000002</c:v>
                </c:pt>
                <c:pt idx="2096">
                  <c:v>3512.872151</c:v>
                </c:pt>
                <c:pt idx="2097">
                  <c:v>3516.5454169999998</c:v>
                </c:pt>
                <c:pt idx="2098">
                  <c:v>3509.2861800000001</c:v>
                </c:pt>
                <c:pt idx="2099">
                  <c:v>3512.9742449999999</c:v>
                </c:pt>
                <c:pt idx="2100">
                  <c:v>3518.716602</c:v>
                </c:pt>
                <c:pt idx="2101">
                  <c:v>3517.8560900000002</c:v>
                </c:pt>
                <c:pt idx="2102">
                  <c:v>3510.895505</c:v>
                </c:pt>
                <c:pt idx="2103">
                  <c:v>3511.020618</c:v>
                </c:pt>
                <c:pt idx="2104">
                  <c:v>3508.6806969999998</c:v>
                </c:pt>
                <c:pt idx="2105">
                  <c:v>3519.7849219999998</c:v>
                </c:pt>
                <c:pt idx="2106">
                  <c:v>3516.4754269999999</c:v>
                </c:pt>
                <c:pt idx="2107">
                  <c:v>3514.3059039999998</c:v>
                </c:pt>
                <c:pt idx="2108">
                  <c:v>3520.317301</c:v>
                </c:pt>
                <c:pt idx="2109">
                  <c:v>3510.078888</c:v>
                </c:pt>
                <c:pt idx="2110">
                  <c:v>3532.3104239999998</c:v>
                </c:pt>
                <c:pt idx="2111">
                  <c:v>3538.8880829999998</c:v>
                </c:pt>
                <c:pt idx="2112">
                  <c:v>3541.2437880000002</c:v>
                </c:pt>
                <c:pt idx="2113">
                  <c:v>3546.8825440000001</c:v>
                </c:pt>
                <c:pt idx="2114">
                  <c:v>3542.3829970000002</c:v>
                </c:pt>
                <c:pt idx="2115">
                  <c:v>3550.1475350000001</c:v>
                </c:pt>
                <c:pt idx="2116">
                  <c:v>3546.2648140000001</c:v>
                </c:pt>
                <c:pt idx="2117">
                  <c:v>3551.7016720000001</c:v>
                </c:pt>
                <c:pt idx="2118">
                  <c:v>3541.9302739999998</c:v>
                </c:pt>
                <c:pt idx="2119">
                  <c:v>3547.4710759999998</c:v>
                </c:pt>
                <c:pt idx="2120">
                  <c:v>3552.7077749999999</c:v>
                </c:pt>
                <c:pt idx="2121">
                  <c:v>3551.489208</c:v>
                </c:pt>
                <c:pt idx="2122">
                  <c:v>3548.941429</c:v>
                </c:pt>
                <c:pt idx="2123">
                  <c:v>3545.7528670000002</c:v>
                </c:pt>
                <c:pt idx="2124">
                  <c:v>3546.5497869999999</c:v>
                </c:pt>
                <c:pt idx="2125">
                  <c:v>3553.5090740000001</c:v>
                </c:pt>
                <c:pt idx="2126">
                  <c:v>3554.5017560000001</c:v>
                </c:pt>
                <c:pt idx="2127">
                  <c:v>3560.871568</c:v>
                </c:pt>
                <c:pt idx="2128">
                  <c:v>3567.838929</c:v>
                </c:pt>
                <c:pt idx="2129">
                  <c:v>3569.674829</c:v>
                </c:pt>
                <c:pt idx="2130">
                  <c:v>3578.14887</c:v>
                </c:pt>
                <c:pt idx="2131">
                  <c:v>3566.9836850000002</c:v>
                </c:pt>
                <c:pt idx="2132">
                  <c:v>3565.5202380000001</c:v>
                </c:pt>
                <c:pt idx="2133">
                  <c:v>3564.193385</c:v>
                </c:pt>
                <c:pt idx="2134">
                  <c:v>3546.932769</c:v>
                </c:pt>
                <c:pt idx="2135">
                  <c:v>3544.6841089999998</c:v>
                </c:pt>
                <c:pt idx="2136">
                  <c:v>3538.2593069999998</c:v>
                </c:pt>
                <c:pt idx="2137">
                  <c:v>3543.819364</c:v>
                </c:pt>
                <c:pt idx="2138">
                  <c:v>3562.75695</c:v>
                </c:pt>
                <c:pt idx="2139">
                  <c:v>3561.2197799999999</c:v>
                </c:pt>
                <c:pt idx="2140">
                  <c:v>3569.7307529999998</c:v>
                </c:pt>
                <c:pt idx="2141">
                  <c:v>3575.6281829999998</c:v>
                </c:pt>
                <c:pt idx="2142">
                  <c:v>3582.1769210000002</c:v>
                </c:pt>
                <c:pt idx="2143">
                  <c:v>3579.2095159999999</c:v>
                </c:pt>
                <c:pt idx="2144">
                  <c:v>3574.2724539999999</c:v>
                </c:pt>
                <c:pt idx="2145">
                  <c:v>3564.8772589999999</c:v>
                </c:pt>
                <c:pt idx="2146">
                  <c:v>3566.4595199999999</c:v>
                </c:pt>
                <c:pt idx="2147">
                  <c:v>3574.578755</c:v>
                </c:pt>
                <c:pt idx="2148">
                  <c:v>3572.1230529999998</c:v>
                </c:pt>
                <c:pt idx="2149">
                  <c:v>3577.6009920000001</c:v>
                </c:pt>
                <c:pt idx="2150">
                  <c:v>3575.9498159999998</c:v>
                </c:pt>
                <c:pt idx="2151">
                  <c:v>3576.1976869999999</c:v>
                </c:pt>
                <c:pt idx="2152">
                  <c:v>3575.575589</c:v>
                </c:pt>
                <c:pt idx="2153">
                  <c:v>3579.1116179999999</c:v>
                </c:pt>
                <c:pt idx="2154">
                  <c:v>3574.6682730000002</c:v>
                </c:pt>
                <c:pt idx="2155">
                  <c:v>3579.1266690000002</c:v>
                </c:pt>
                <c:pt idx="2156">
                  <c:v>3579.2477509999999</c:v>
                </c:pt>
                <c:pt idx="2157">
                  <c:v>3576.3416870000001</c:v>
                </c:pt>
                <c:pt idx="2158">
                  <c:v>3581.0956809999998</c:v>
                </c:pt>
                <c:pt idx="2159">
                  <c:v>3573.2413059999999</c:v>
                </c:pt>
                <c:pt idx="2160">
                  <c:v>3582.1172790000001</c:v>
                </c:pt>
                <c:pt idx="2161">
                  <c:v>3576.5872650000001</c:v>
                </c:pt>
                <c:pt idx="2162">
                  <c:v>3597.195663</c:v>
                </c:pt>
                <c:pt idx="2163">
                  <c:v>3599.481597</c:v>
                </c:pt>
                <c:pt idx="2164">
                  <c:v>3605.5540860000001</c:v>
                </c:pt>
                <c:pt idx="2165">
                  <c:v>3613.508448</c:v>
                </c:pt>
                <c:pt idx="2166">
                  <c:v>3609.9558710000001</c:v>
                </c:pt>
                <c:pt idx="2167">
                  <c:v>3611.215557</c:v>
                </c:pt>
                <c:pt idx="2168">
                  <c:v>3612.364857</c:v>
                </c:pt>
                <c:pt idx="2169">
                  <c:v>3602.6020570000001</c:v>
                </c:pt>
                <c:pt idx="2170">
                  <c:v>3609.9725410000001</c:v>
                </c:pt>
                <c:pt idx="2171">
                  <c:v>3608.7037319999999</c:v>
                </c:pt>
                <c:pt idx="2172">
                  <c:v>3618.0993309999999</c:v>
                </c:pt>
                <c:pt idx="2173">
                  <c:v>3630.9868409999999</c:v>
                </c:pt>
                <c:pt idx="2174">
                  <c:v>3642.7721529999999</c:v>
                </c:pt>
                <c:pt idx="2175">
                  <c:v>3647.9620799999998</c:v>
                </c:pt>
                <c:pt idx="2176">
                  <c:v>3660.2303729999999</c:v>
                </c:pt>
                <c:pt idx="2177">
                  <c:v>3661.7750270000001</c:v>
                </c:pt>
                <c:pt idx="2178">
                  <c:v>3671.4390250000001</c:v>
                </c:pt>
                <c:pt idx="2179">
                  <c:v>3671.3746719999999</c:v>
                </c:pt>
                <c:pt idx="2180">
                  <c:v>3680.0251709999998</c:v>
                </c:pt>
                <c:pt idx="2181">
                  <c:v>3666.9834310000001</c:v>
                </c:pt>
                <c:pt idx="2182">
                  <c:v>3672.3128040000001</c:v>
                </c:pt>
                <c:pt idx="2183">
                  <c:v>3671.5250529999998</c:v>
                </c:pt>
                <c:pt idx="2184">
                  <c:v>3670.9251530000001</c:v>
                </c:pt>
                <c:pt idx="2185">
                  <c:v>3677.8508550000001</c:v>
                </c:pt>
                <c:pt idx="2186">
                  <c:v>3682.940286</c:v>
                </c:pt>
                <c:pt idx="2187">
                  <c:v>3694.3464100000001</c:v>
                </c:pt>
                <c:pt idx="2188">
                  <c:v>3696.8107439999999</c:v>
                </c:pt>
                <c:pt idx="2189">
                  <c:v>3688.0133660000001</c:v>
                </c:pt>
                <c:pt idx="2190">
                  <c:v>3682.8648549999998</c:v>
                </c:pt>
                <c:pt idx="2191">
                  <c:v>3673.5510640000002</c:v>
                </c:pt>
                <c:pt idx="2192">
                  <c:v>3681.5430590000001</c:v>
                </c:pt>
                <c:pt idx="2193">
                  <c:v>3683.1174040000001</c:v>
                </c:pt>
                <c:pt idx="2194">
                  <c:v>3689.89527</c:v>
                </c:pt>
                <c:pt idx="2195">
                  <c:v>3693.4133569999999</c:v>
                </c:pt>
                <c:pt idx="2196">
                  <c:v>3693.3673570000001</c:v>
                </c:pt>
                <c:pt idx="2197">
                  <c:v>3693.8988290000002</c:v>
                </c:pt>
                <c:pt idx="2198">
                  <c:v>3695.6827360000002</c:v>
                </c:pt>
                <c:pt idx="2199">
                  <c:v>3682.3806829999999</c:v>
                </c:pt>
                <c:pt idx="2200">
                  <c:v>3688.4825019999998</c:v>
                </c:pt>
                <c:pt idx="2201">
                  <c:v>3694.527114</c:v>
                </c:pt>
                <c:pt idx="2202">
                  <c:v>3693.9259740000002</c:v>
                </c:pt>
                <c:pt idx="2203">
                  <c:v>3690.254758</c:v>
                </c:pt>
                <c:pt idx="2204">
                  <c:v>3686.507071</c:v>
                </c:pt>
                <c:pt idx="2205">
                  <c:v>3699.3752399999998</c:v>
                </c:pt>
                <c:pt idx="2206">
                  <c:v>3686.1213950000001</c:v>
                </c:pt>
                <c:pt idx="2207">
                  <c:v>3692.2171269999999</c:v>
                </c:pt>
                <c:pt idx="2208">
                  <c:v>3696.2418349999998</c:v>
                </c:pt>
                <c:pt idx="2209">
                  <c:v>3682.0157650000001</c:v>
                </c:pt>
                <c:pt idx="2210">
                  <c:v>3698.601596</c:v>
                </c:pt>
                <c:pt idx="2211">
                  <c:v>3682.9090679999999</c:v>
                </c:pt>
                <c:pt idx="2212">
                  <c:v>3690.8601789999998</c:v>
                </c:pt>
                <c:pt idx="2213">
                  <c:v>3688.0794879999999</c:v>
                </c:pt>
                <c:pt idx="2214">
                  <c:v>3687.0374449999999</c:v>
                </c:pt>
                <c:pt idx="2215">
                  <c:v>3698.1489419999998</c:v>
                </c:pt>
                <c:pt idx="2216">
                  <c:v>3689.3082359999999</c:v>
                </c:pt>
                <c:pt idx="2217">
                  <c:v>3704.4042089999998</c:v>
                </c:pt>
                <c:pt idx="2218">
                  <c:v>3713.9016080000001</c:v>
                </c:pt>
                <c:pt idx="2219">
                  <c:v>3713.170451</c:v>
                </c:pt>
                <c:pt idx="2220">
                  <c:v>3725.790121</c:v>
                </c:pt>
                <c:pt idx="2221">
                  <c:v>3720.892836</c:v>
                </c:pt>
                <c:pt idx="2222">
                  <c:v>3731.908351</c:v>
                </c:pt>
                <c:pt idx="2223">
                  <c:v>3727.8064180000001</c:v>
                </c:pt>
                <c:pt idx="2224">
                  <c:v>3723.1545729999998</c:v>
                </c:pt>
                <c:pt idx="2225">
                  <c:v>3730.303977</c:v>
                </c:pt>
                <c:pt idx="2226">
                  <c:v>3733.1670220000001</c:v>
                </c:pt>
                <c:pt idx="2227">
                  <c:v>3729.140969</c:v>
                </c:pt>
                <c:pt idx="2228">
                  <c:v>3729.7973870000001</c:v>
                </c:pt>
                <c:pt idx="2229">
                  <c:v>3731.9282290000001</c:v>
                </c:pt>
                <c:pt idx="2230">
                  <c:v>3739.284854</c:v>
                </c:pt>
                <c:pt idx="2231">
                  <c:v>3741.0229239999999</c:v>
                </c:pt>
                <c:pt idx="2232">
                  <c:v>3751.5378300000002</c:v>
                </c:pt>
                <c:pt idx="2233">
                  <c:v>3757.4095339999999</c:v>
                </c:pt>
                <c:pt idx="2234">
                  <c:v>3755.8904550000002</c:v>
                </c:pt>
                <c:pt idx="2235">
                  <c:v>3758.7157120000002</c:v>
                </c:pt>
                <c:pt idx="2236">
                  <c:v>3744.2178939999999</c:v>
                </c:pt>
                <c:pt idx="2237">
                  <c:v>3743.8058500000002</c:v>
                </c:pt>
                <c:pt idx="2238">
                  <c:v>3748.110009</c:v>
                </c:pt>
                <c:pt idx="2239">
                  <c:v>3755.588139</c:v>
                </c:pt>
                <c:pt idx="2240">
                  <c:v>3753.0856720000002</c:v>
                </c:pt>
                <c:pt idx="2241">
                  <c:v>3754.3025980000002</c:v>
                </c:pt>
                <c:pt idx="2242">
                  <c:v>3764.0596399999999</c:v>
                </c:pt>
                <c:pt idx="2243">
                  <c:v>3776.3815380000001</c:v>
                </c:pt>
                <c:pt idx="2244">
                  <c:v>3776.2846629999999</c:v>
                </c:pt>
                <c:pt idx="2245">
                  <c:v>3766.8347399999998</c:v>
                </c:pt>
                <c:pt idx="2246">
                  <c:v>3766.2063280000002</c:v>
                </c:pt>
                <c:pt idx="2247">
                  <c:v>3768.5182060000002</c:v>
                </c:pt>
                <c:pt idx="2248">
                  <c:v>3778.808293</c:v>
                </c:pt>
                <c:pt idx="2249">
                  <c:v>3781.8625430000002</c:v>
                </c:pt>
                <c:pt idx="2250">
                  <c:v>3786.3675499999999</c:v>
                </c:pt>
                <c:pt idx="2251">
                  <c:v>3790.6764499999999</c:v>
                </c:pt>
                <c:pt idx="2252">
                  <c:v>3797.924152</c:v>
                </c:pt>
                <c:pt idx="2253">
                  <c:v>3796.8377</c:v>
                </c:pt>
                <c:pt idx="2254">
                  <c:v>3783.8159489999998</c:v>
                </c:pt>
                <c:pt idx="2255">
                  <c:v>3781.8077239999998</c:v>
                </c:pt>
                <c:pt idx="2256">
                  <c:v>3778.362748</c:v>
                </c:pt>
                <c:pt idx="2257">
                  <c:v>3779.47478</c:v>
                </c:pt>
                <c:pt idx="2258">
                  <c:v>3787.7252410000001</c:v>
                </c:pt>
                <c:pt idx="2259">
                  <c:v>3782.6039919999998</c:v>
                </c:pt>
                <c:pt idx="2260">
                  <c:v>3779.243723</c:v>
                </c:pt>
                <c:pt idx="2261">
                  <c:v>3786.28854</c:v>
                </c:pt>
                <c:pt idx="2262">
                  <c:v>3787.0059839999999</c:v>
                </c:pt>
                <c:pt idx="2263">
                  <c:v>3789.4837010000001</c:v>
                </c:pt>
                <c:pt idx="2264">
                  <c:v>3771.5357909999998</c:v>
                </c:pt>
                <c:pt idx="2265">
                  <c:v>3787.3131360000002</c:v>
                </c:pt>
                <c:pt idx="2266">
                  <c:v>3779.2018750000002</c:v>
                </c:pt>
                <c:pt idx="2267">
                  <c:v>3781.7048159999999</c:v>
                </c:pt>
                <c:pt idx="2268">
                  <c:v>3796.4280410000001</c:v>
                </c:pt>
                <c:pt idx="2269">
                  <c:v>3794.7806270000001</c:v>
                </c:pt>
                <c:pt idx="2270">
                  <c:v>3796.5753060000002</c:v>
                </c:pt>
                <c:pt idx="2271">
                  <c:v>3804.5256829999998</c:v>
                </c:pt>
                <c:pt idx="2272">
                  <c:v>3814.2642219999998</c:v>
                </c:pt>
                <c:pt idx="2273">
                  <c:v>3812.9635109999999</c:v>
                </c:pt>
                <c:pt idx="2274">
                  <c:v>3805.7419199999999</c:v>
                </c:pt>
                <c:pt idx="2275">
                  <c:v>3805.7075589999999</c:v>
                </c:pt>
                <c:pt idx="2276">
                  <c:v>3808.310532</c:v>
                </c:pt>
                <c:pt idx="2277">
                  <c:v>3812.0508020000002</c:v>
                </c:pt>
                <c:pt idx="2278">
                  <c:v>3813.816241</c:v>
                </c:pt>
                <c:pt idx="2279">
                  <c:v>3807.943256</c:v>
                </c:pt>
                <c:pt idx="2280">
                  <c:v>3816.2489810000002</c:v>
                </c:pt>
                <c:pt idx="2281">
                  <c:v>3824.740143</c:v>
                </c:pt>
                <c:pt idx="2282">
                  <c:v>3817.1182290000002</c:v>
                </c:pt>
                <c:pt idx="2283">
                  <c:v>3809.433023</c:v>
                </c:pt>
                <c:pt idx="2284">
                  <c:v>3815.2422059999999</c:v>
                </c:pt>
                <c:pt idx="2285">
                  <c:v>3812.7502989999998</c:v>
                </c:pt>
                <c:pt idx="2286">
                  <c:v>3825.8199030000001</c:v>
                </c:pt>
                <c:pt idx="2287">
                  <c:v>3834.6614159999999</c:v>
                </c:pt>
                <c:pt idx="2288">
                  <c:v>3844.1827250000001</c:v>
                </c:pt>
                <c:pt idx="2289">
                  <c:v>3840.7362109999999</c:v>
                </c:pt>
                <c:pt idx="2290">
                  <c:v>3850.3044599999998</c:v>
                </c:pt>
                <c:pt idx="2291">
                  <c:v>3856.4395399999999</c:v>
                </c:pt>
                <c:pt idx="2292">
                  <c:v>3865.8192370000002</c:v>
                </c:pt>
                <c:pt idx="2293">
                  <c:v>3865.4407630000001</c:v>
                </c:pt>
                <c:pt idx="2294">
                  <c:v>3866.3564860000001</c:v>
                </c:pt>
                <c:pt idx="2295">
                  <c:v>3878.4643679999999</c:v>
                </c:pt>
                <c:pt idx="2296">
                  <c:v>3881.3501529999999</c:v>
                </c:pt>
                <c:pt idx="2297">
                  <c:v>3871.656015</c:v>
                </c:pt>
                <c:pt idx="2298">
                  <c:v>3887.6596629999999</c:v>
                </c:pt>
                <c:pt idx="2299">
                  <c:v>3882.783293</c:v>
                </c:pt>
                <c:pt idx="2300">
                  <c:v>3887.5844419999999</c:v>
                </c:pt>
                <c:pt idx="2301">
                  <c:v>3879.9667559999998</c:v>
                </c:pt>
                <c:pt idx="2302">
                  <c:v>3868.7679790000002</c:v>
                </c:pt>
                <c:pt idx="2303">
                  <c:v>3879.0730170000002</c:v>
                </c:pt>
                <c:pt idx="2304">
                  <c:v>3873.2493460000001</c:v>
                </c:pt>
                <c:pt idx="2305">
                  <c:v>3875.1795480000001</c:v>
                </c:pt>
                <c:pt idx="2306">
                  <c:v>3880.9284579999999</c:v>
                </c:pt>
                <c:pt idx="2307">
                  <c:v>3879.512694</c:v>
                </c:pt>
                <c:pt idx="2308">
                  <c:v>3879.7134599999999</c:v>
                </c:pt>
                <c:pt idx="2309">
                  <c:v>3879.2008780000001</c:v>
                </c:pt>
                <c:pt idx="2310">
                  <c:v>3890.1334940000002</c:v>
                </c:pt>
                <c:pt idx="2311">
                  <c:v>3885.746635</c:v>
                </c:pt>
                <c:pt idx="2312">
                  <c:v>3887.8860540000001</c:v>
                </c:pt>
                <c:pt idx="2313">
                  <c:v>3902.7148189999998</c:v>
                </c:pt>
                <c:pt idx="2314">
                  <c:v>3889.8705180000002</c:v>
                </c:pt>
                <c:pt idx="2315">
                  <c:v>3903.3923749999999</c:v>
                </c:pt>
                <c:pt idx="2316">
                  <c:v>3901.5139119999999</c:v>
                </c:pt>
                <c:pt idx="2317">
                  <c:v>3896.2280940000001</c:v>
                </c:pt>
                <c:pt idx="2318">
                  <c:v>3904.3240740000001</c:v>
                </c:pt>
                <c:pt idx="2319">
                  <c:v>3912.1988660000002</c:v>
                </c:pt>
                <c:pt idx="2320">
                  <c:v>3925.4279630000001</c:v>
                </c:pt>
                <c:pt idx="2321">
                  <c:v>3921.5511849999998</c:v>
                </c:pt>
                <c:pt idx="2322">
                  <c:v>3911.1186360000002</c:v>
                </c:pt>
                <c:pt idx="2323">
                  <c:v>3922.4295590000002</c:v>
                </c:pt>
                <c:pt idx="2324">
                  <c:v>3917.5079940000001</c:v>
                </c:pt>
                <c:pt idx="2325">
                  <c:v>3917.9882010000001</c:v>
                </c:pt>
                <c:pt idx="2326">
                  <c:v>3919.863679</c:v>
                </c:pt>
                <c:pt idx="2327">
                  <c:v>3912.5000369999998</c:v>
                </c:pt>
                <c:pt idx="2328">
                  <c:v>3927.4658039999999</c:v>
                </c:pt>
                <c:pt idx="2329">
                  <c:v>3920.5080370000001</c:v>
                </c:pt>
                <c:pt idx="2330">
                  <c:v>3925.3073039999999</c:v>
                </c:pt>
                <c:pt idx="2331">
                  <c:v>3912.42371</c:v>
                </c:pt>
                <c:pt idx="2332">
                  <c:v>3914.2476579999998</c:v>
                </c:pt>
                <c:pt idx="2333">
                  <c:v>3927.7431240000001</c:v>
                </c:pt>
                <c:pt idx="2334">
                  <c:v>3940.6795400000001</c:v>
                </c:pt>
                <c:pt idx="2335">
                  <c:v>3942.5853090000001</c:v>
                </c:pt>
                <c:pt idx="2336">
                  <c:v>3950.8463280000001</c:v>
                </c:pt>
                <c:pt idx="2337">
                  <c:v>3940.7107689999998</c:v>
                </c:pt>
                <c:pt idx="2338">
                  <c:v>3955.3290710000001</c:v>
                </c:pt>
                <c:pt idx="2339">
                  <c:v>3959.5608470000002</c:v>
                </c:pt>
                <c:pt idx="2340">
                  <c:v>3976.361809</c:v>
                </c:pt>
                <c:pt idx="2341">
                  <c:v>3972.2783650000001</c:v>
                </c:pt>
                <c:pt idx="2342">
                  <c:v>3975.4077029999999</c:v>
                </c:pt>
                <c:pt idx="2343">
                  <c:v>3973.7949450000001</c:v>
                </c:pt>
                <c:pt idx="2344">
                  <c:v>3975.4689640000001</c:v>
                </c:pt>
                <c:pt idx="2345">
                  <c:v>3981.7629729999999</c:v>
                </c:pt>
                <c:pt idx="2346">
                  <c:v>3977.321218</c:v>
                </c:pt>
                <c:pt idx="2347">
                  <c:v>3968.8136949999998</c:v>
                </c:pt>
                <c:pt idx="2348">
                  <c:v>3978.1076640000001</c:v>
                </c:pt>
                <c:pt idx="2349">
                  <c:v>3984.497961</c:v>
                </c:pt>
                <c:pt idx="2350">
                  <c:v>3978.1590110000002</c:v>
                </c:pt>
                <c:pt idx="2351">
                  <c:v>3979.4267319999999</c:v>
                </c:pt>
                <c:pt idx="2352">
                  <c:v>3982.0722730000002</c:v>
                </c:pt>
                <c:pt idx="2353">
                  <c:v>3976.8992199999998</c:v>
                </c:pt>
                <c:pt idx="2354">
                  <c:v>3983.0195520000002</c:v>
                </c:pt>
                <c:pt idx="2355">
                  <c:v>3978.5273529999999</c:v>
                </c:pt>
                <c:pt idx="2356">
                  <c:v>3990.3641080000002</c:v>
                </c:pt>
                <c:pt idx="2357">
                  <c:v>3981.3611259999998</c:v>
                </c:pt>
                <c:pt idx="2358">
                  <c:v>3985.5715180000002</c:v>
                </c:pt>
                <c:pt idx="2359">
                  <c:v>3975.9303920000002</c:v>
                </c:pt>
                <c:pt idx="2360">
                  <c:v>3992.9566770000001</c:v>
                </c:pt>
                <c:pt idx="2361">
                  <c:v>3978.7345449999998</c:v>
                </c:pt>
                <c:pt idx="2362">
                  <c:v>3977.015594</c:v>
                </c:pt>
                <c:pt idx="2363">
                  <c:v>3981.0319460000001</c:v>
                </c:pt>
                <c:pt idx="2364">
                  <c:v>3992.1658269999998</c:v>
                </c:pt>
                <c:pt idx="2365">
                  <c:v>3993.0599120000002</c:v>
                </c:pt>
                <c:pt idx="2366">
                  <c:v>3987.3577009999999</c:v>
                </c:pt>
                <c:pt idx="2367">
                  <c:v>3993.1224619999998</c:v>
                </c:pt>
                <c:pt idx="2368">
                  <c:v>3999.211397</c:v>
                </c:pt>
                <c:pt idx="2369">
                  <c:v>3978.7235470000001</c:v>
                </c:pt>
                <c:pt idx="2370">
                  <c:v>3986.0706439999999</c:v>
                </c:pt>
                <c:pt idx="2371">
                  <c:v>3985.330704</c:v>
                </c:pt>
                <c:pt idx="2372">
                  <c:v>3984.7356930000001</c:v>
                </c:pt>
                <c:pt idx="2373">
                  <c:v>3990.5291889999999</c:v>
                </c:pt>
                <c:pt idx="2374">
                  <c:v>3989.3981060000001</c:v>
                </c:pt>
                <c:pt idx="2375">
                  <c:v>3987.8704240000002</c:v>
                </c:pt>
                <c:pt idx="2376">
                  <c:v>3982.1458400000001</c:v>
                </c:pt>
                <c:pt idx="2377">
                  <c:v>3980.0437670000001</c:v>
                </c:pt>
                <c:pt idx="2378">
                  <c:v>3980.1325059999999</c:v>
                </c:pt>
                <c:pt idx="2379">
                  <c:v>3992.6751469999999</c:v>
                </c:pt>
                <c:pt idx="2380">
                  <c:v>4009.8595799999998</c:v>
                </c:pt>
                <c:pt idx="2381">
                  <c:v>4019.6198420000001</c:v>
                </c:pt>
                <c:pt idx="2382">
                  <c:v>4018.1271499999998</c:v>
                </c:pt>
                <c:pt idx="2383">
                  <c:v>4023.5860299999999</c:v>
                </c:pt>
                <c:pt idx="2384">
                  <c:v>4024.3724699999998</c:v>
                </c:pt>
                <c:pt idx="2385">
                  <c:v>4053.4271290000001</c:v>
                </c:pt>
                <c:pt idx="2386">
                  <c:v>4049.18759</c:v>
                </c:pt>
                <c:pt idx="2387">
                  <c:v>4050.9553329999999</c:v>
                </c:pt>
                <c:pt idx="2388">
                  <c:v>4055.392057</c:v>
                </c:pt>
                <c:pt idx="2389">
                  <c:v>4060.206459</c:v>
                </c:pt>
                <c:pt idx="2390">
                  <c:v>4052.6014169999999</c:v>
                </c:pt>
                <c:pt idx="2391">
                  <c:v>4047.742056</c:v>
                </c:pt>
                <c:pt idx="2392">
                  <c:v>4041.8769440000001</c:v>
                </c:pt>
                <c:pt idx="2393">
                  <c:v>4044.4916320000002</c:v>
                </c:pt>
                <c:pt idx="2394">
                  <c:v>4057.1962579999999</c:v>
                </c:pt>
                <c:pt idx="2395">
                  <c:v>4050.7614440000002</c:v>
                </c:pt>
                <c:pt idx="2396">
                  <c:v>4043.3004139999998</c:v>
                </c:pt>
                <c:pt idx="2397">
                  <c:v>4046.0177629999998</c:v>
                </c:pt>
                <c:pt idx="2398">
                  <c:v>4056.8436320000001</c:v>
                </c:pt>
                <c:pt idx="2399">
                  <c:v>4052.2654339999999</c:v>
                </c:pt>
                <c:pt idx="2400">
                  <c:v>4067.1860620000002</c:v>
                </c:pt>
                <c:pt idx="2401">
                  <c:v>4075.6601949999999</c:v>
                </c:pt>
                <c:pt idx="2402">
                  <c:v>4075.2086880000002</c:v>
                </c:pt>
                <c:pt idx="2403">
                  <c:v>4080.4895160000001</c:v>
                </c:pt>
                <c:pt idx="2404">
                  <c:v>4078.3195799999999</c:v>
                </c:pt>
                <c:pt idx="2405">
                  <c:v>4067.0614399999999</c:v>
                </c:pt>
                <c:pt idx="2406">
                  <c:v>4065.3821750000002</c:v>
                </c:pt>
                <c:pt idx="2407">
                  <c:v>4079.3875029999999</c:v>
                </c:pt>
                <c:pt idx="2408">
                  <c:v>4084.9870080000001</c:v>
                </c:pt>
                <c:pt idx="2409">
                  <c:v>4079.698081</c:v>
                </c:pt>
                <c:pt idx="2410">
                  <c:v>4063.4000449999999</c:v>
                </c:pt>
                <c:pt idx="2411">
                  <c:v>4061.4272890000002</c:v>
                </c:pt>
                <c:pt idx="2412">
                  <c:v>4055.035202</c:v>
                </c:pt>
                <c:pt idx="2413">
                  <c:v>4067.3411449999999</c:v>
                </c:pt>
                <c:pt idx="2414">
                  <c:v>4072.9841219999998</c:v>
                </c:pt>
                <c:pt idx="2415">
                  <c:v>4087.110666</c:v>
                </c:pt>
                <c:pt idx="2416">
                  <c:v>4085.0572139999999</c:v>
                </c:pt>
                <c:pt idx="2417">
                  <c:v>4078.3631580000001</c:v>
                </c:pt>
                <c:pt idx="2418">
                  <c:v>4082.8996200000001</c:v>
                </c:pt>
                <c:pt idx="2419">
                  <c:v>4078.0325050000001</c:v>
                </c:pt>
                <c:pt idx="2420">
                  <c:v>4079.173569</c:v>
                </c:pt>
                <c:pt idx="2421">
                  <c:v>4087.7466140000001</c:v>
                </c:pt>
                <c:pt idx="2422">
                  <c:v>4086.000035</c:v>
                </c:pt>
                <c:pt idx="2423">
                  <c:v>4088.7792869999998</c:v>
                </c:pt>
                <c:pt idx="2424">
                  <c:v>4092.3377890000002</c:v>
                </c:pt>
                <c:pt idx="2425">
                  <c:v>4107.3734430000004</c:v>
                </c:pt>
                <c:pt idx="2426">
                  <c:v>4112.5326640000003</c:v>
                </c:pt>
                <c:pt idx="2427">
                  <c:v>4117.0907889999999</c:v>
                </c:pt>
                <c:pt idx="2428">
                  <c:v>4117.627915</c:v>
                </c:pt>
                <c:pt idx="2429">
                  <c:v>4118.3014620000004</c:v>
                </c:pt>
                <c:pt idx="2430">
                  <c:v>4117.4776350000002</c:v>
                </c:pt>
                <c:pt idx="2431">
                  <c:v>4113.6420719999996</c:v>
                </c:pt>
                <c:pt idx="2432">
                  <c:v>4117.42623</c:v>
                </c:pt>
                <c:pt idx="2433">
                  <c:v>4130.9186579999996</c:v>
                </c:pt>
                <c:pt idx="2434">
                  <c:v>4126.703297</c:v>
                </c:pt>
                <c:pt idx="2435">
                  <c:v>4121.6636639999997</c:v>
                </c:pt>
                <c:pt idx="2436">
                  <c:v>4120.8269270000001</c:v>
                </c:pt>
                <c:pt idx="2437">
                  <c:v>4119.2401790000004</c:v>
                </c:pt>
                <c:pt idx="2438">
                  <c:v>4125.9826359999997</c:v>
                </c:pt>
                <c:pt idx="2439">
                  <c:v>4116.1660659999998</c:v>
                </c:pt>
                <c:pt idx="2440">
                  <c:v>4113.8396869999997</c:v>
                </c:pt>
                <c:pt idx="2441">
                  <c:v>4126.6360530000002</c:v>
                </c:pt>
                <c:pt idx="2442">
                  <c:v>4142.1687380000003</c:v>
                </c:pt>
                <c:pt idx="2443">
                  <c:v>4150.4342509999997</c:v>
                </c:pt>
                <c:pt idx="2444">
                  <c:v>4146.9198409999999</c:v>
                </c:pt>
                <c:pt idx="2445">
                  <c:v>4150.1617900000001</c:v>
                </c:pt>
                <c:pt idx="2446">
                  <c:v>4158.14905</c:v>
                </c:pt>
                <c:pt idx="2447">
                  <c:v>4157.3033660000001</c:v>
                </c:pt>
                <c:pt idx="2448">
                  <c:v>4165.4475739999998</c:v>
                </c:pt>
                <c:pt idx="2449">
                  <c:v>4167.9753270000001</c:v>
                </c:pt>
                <c:pt idx="2450">
                  <c:v>4188.8429699999997</c:v>
                </c:pt>
                <c:pt idx="2451">
                  <c:v>4187.945479</c:v>
                </c:pt>
                <c:pt idx="2452">
                  <c:v>4173.0365259999999</c:v>
                </c:pt>
                <c:pt idx="2453">
                  <c:v>4165.8983010000002</c:v>
                </c:pt>
                <c:pt idx="2454">
                  <c:v>4148.7062939999996</c:v>
                </c:pt>
                <c:pt idx="2455">
                  <c:v>4174.5876550000003</c:v>
                </c:pt>
                <c:pt idx="2456">
                  <c:v>4181.79655</c:v>
                </c:pt>
                <c:pt idx="2457">
                  <c:v>4172.6458510000002</c:v>
                </c:pt>
                <c:pt idx="2458">
                  <c:v>4182.3073899999999</c:v>
                </c:pt>
                <c:pt idx="2459">
                  <c:v>4180.8651330000002</c:v>
                </c:pt>
                <c:pt idx="2460">
                  <c:v>4186.7365369999998</c:v>
                </c:pt>
                <c:pt idx="2461">
                  <c:v>4189.7061309999999</c:v>
                </c:pt>
                <c:pt idx="2462">
                  <c:v>4178.3397240000004</c:v>
                </c:pt>
                <c:pt idx="2463">
                  <c:v>4180.9383740000003</c:v>
                </c:pt>
                <c:pt idx="2464">
                  <c:v>4173.2443789999998</c:v>
                </c:pt>
                <c:pt idx="2465">
                  <c:v>4182.1479140000001</c:v>
                </c:pt>
                <c:pt idx="2466">
                  <c:v>4190.5250850000002</c:v>
                </c:pt>
                <c:pt idx="2467">
                  <c:v>4174.0872900000004</c:v>
                </c:pt>
                <c:pt idx="2468">
                  <c:v>4177.1240079999998</c:v>
                </c:pt>
                <c:pt idx="2469">
                  <c:v>4174.6238130000002</c:v>
                </c:pt>
                <c:pt idx="2470">
                  <c:v>4180.733491</c:v>
                </c:pt>
                <c:pt idx="2471">
                  <c:v>4180.0522140000003</c:v>
                </c:pt>
                <c:pt idx="2472">
                  <c:v>4170.9290300000002</c:v>
                </c:pt>
                <c:pt idx="2473">
                  <c:v>4185.0479910000004</c:v>
                </c:pt>
                <c:pt idx="2474">
                  <c:v>4170.4976919999999</c:v>
                </c:pt>
                <c:pt idx="2475">
                  <c:v>4186.4478040000004</c:v>
                </c:pt>
                <c:pt idx="2476">
                  <c:v>4200.4922079999997</c:v>
                </c:pt>
                <c:pt idx="2477">
                  <c:v>4198.8548190000001</c:v>
                </c:pt>
                <c:pt idx="2478">
                  <c:v>4193.5232610000003</c:v>
                </c:pt>
                <c:pt idx="2479">
                  <c:v>4191.2490529999995</c:v>
                </c:pt>
                <c:pt idx="2480">
                  <c:v>4183.6453320000001</c:v>
                </c:pt>
                <c:pt idx="2481">
                  <c:v>4191.7655930000001</c:v>
                </c:pt>
                <c:pt idx="2482">
                  <c:v>4188.9665670000004</c:v>
                </c:pt>
                <c:pt idx="2483">
                  <c:v>4196.8558290000001</c:v>
                </c:pt>
                <c:pt idx="2484">
                  <c:v>4193.4313300000003</c:v>
                </c:pt>
                <c:pt idx="2485">
                  <c:v>4206.9123449999997</c:v>
                </c:pt>
                <c:pt idx="2486">
                  <c:v>4214.930985</c:v>
                </c:pt>
                <c:pt idx="2487">
                  <c:v>4216.7507880000003</c:v>
                </c:pt>
                <c:pt idx="2488">
                  <c:v>4215.1747740000001</c:v>
                </c:pt>
                <c:pt idx="2489">
                  <c:v>4203.7599689999997</c:v>
                </c:pt>
                <c:pt idx="2490">
                  <c:v>4216.8681699999997</c:v>
                </c:pt>
                <c:pt idx="2491">
                  <c:v>4216.3214189999999</c:v>
                </c:pt>
                <c:pt idx="2492">
                  <c:v>4211.714344</c:v>
                </c:pt>
                <c:pt idx="2493">
                  <c:v>4215.2438249999996</c:v>
                </c:pt>
                <c:pt idx="2494">
                  <c:v>4214.3268660000003</c:v>
                </c:pt>
                <c:pt idx="2495">
                  <c:v>4225.2778209999997</c:v>
                </c:pt>
                <c:pt idx="2496">
                  <c:v>4224.2895390000003</c:v>
                </c:pt>
                <c:pt idx="2497">
                  <c:v>4215.7405689999996</c:v>
                </c:pt>
                <c:pt idx="2498">
                  <c:v>4213.8701030000002</c:v>
                </c:pt>
                <c:pt idx="2499">
                  <c:v>4218.8204100000003</c:v>
                </c:pt>
                <c:pt idx="2500">
                  <c:v>4222.6734569999999</c:v>
                </c:pt>
                <c:pt idx="2501">
                  <c:v>4217.2833899999996</c:v>
                </c:pt>
                <c:pt idx="2502">
                  <c:v>4216.3703720000003</c:v>
                </c:pt>
                <c:pt idx="2503">
                  <c:v>4238.231753</c:v>
                </c:pt>
                <c:pt idx="2504">
                  <c:v>4240.756214</c:v>
                </c:pt>
                <c:pt idx="2505">
                  <c:v>4235.2646960000002</c:v>
                </c:pt>
                <c:pt idx="2506">
                  <c:v>4250.1695250000002</c:v>
                </c:pt>
                <c:pt idx="2507">
                  <c:v>4242.1277220000002</c:v>
                </c:pt>
                <c:pt idx="2508">
                  <c:v>4246.716109</c:v>
                </c:pt>
                <c:pt idx="2509">
                  <c:v>4239.1028260000003</c:v>
                </c:pt>
                <c:pt idx="2510">
                  <c:v>4237.4258710000004</c:v>
                </c:pt>
                <c:pt idx="2511">
                  <c:v>4248.1795419999999</c:v>
                </c:pt>
                <c:pt idx="2512">
                  <c:v>4249.1609559999997</c:v>
                </c:pt>
                <c:pt idx="2513">
                  <c:v>4260.7754009999999</c:v>
                </c:pt>
                <c:pt idx="2514">
                  <c:v>4251.4659270000002</c:v>
                </c:pt>
                <c:pt idx="2515">
                  <c:v>4256.5553460000001</c:v>
                </c:pt>
                <c:pt idx="2516">
                  <c:v>4266.1359030000003</c:v>
                </c:pt>
                <c:pt idx="2517">
                  <c:v>4273.7946789999996</c:v>
                </c:pt>
                <c:pt idx="2518">
                  <c:v>4279.4160339999999</c:v>
                </c:pt>
                <c:pt idx="2519">
                  <c:v>4281.0701959999997</c:v>
                </c:pt>
                <c:pt idx="2520">
                  <c:v>4285.585419</c:v>
                </c:pt>
                <c:pt idx="2521">
                  <c:v>4282.1048430000001</c:v>
                </c:pt>
                <c:pt idx="2522">
                  <c:v>4278.8561730000001</c:v>
                </c:pt>
                <c:pt idx="2523">
                  <c:v>4284.9958539999998</c:v>
                </c:pt>
                <c:pt idx="2524">
                  <c:v>4286.6507460000003</c:v>
                </c:pt>
                <c:pt idx="2525">
                  <c:v>4273.9741800000002</c:v>
                </c:pt>
                <c:pt idx="2526">
                  <c:v>4285.8526110000003</c:v>
                </c:pt>
                <c:pt idx="2527">
                  <c:v>4281.3270270000003</c:v>
                </c:pt>
                <c:pt idx="2528">
                  <c:v>4281.2306330000001</c:v>
                </c:pt>
                <c:pt idx="2529">
                  <c:v>4269.9119819999996</c:v>
                </c:pt>
                <c:pt idx="2530">
                  <c:v>4270.6677520000003</c:v>
                </c:pt>
                <c:pt idx="2531">
                  <c:v>4287.4920119999997</c:v>
                </c:pt>
                <c:pt idx="2532">
                  <c:v>4299.5168979999999</c:v>
                </c:pt>
                <c:pt idx="2533">
                  <c:v>4310.8726420000003</c:v>
                </c:pt>
                <c:pt idx="2534">
                  <c:v>4309.5377189999999</c:v>
                </c:pt>
                <c:pt idx="2535">
                  <c:v>4311.3844740000004</c:v>
                </c:pt>
                <c:pt idx="2536">
                  <c:v>4315.0390909999996</c:v>
                </c:pt>
                <c:pt idx="2537">
                  <c:v>4313.3934220000001</c:v>
                </c:pt>
                <c:pt idx="2538">
                  <c:v>4306.5749139999998</c:v>
                </c:pt>
                <c:pt idx="2539">
                  <c:v>4310.0240000000003</c:v>
                </c:pt>
                <c:pt idx="2540">
                  <c:v>4309.7566710000001</c:v>
                </c:pt>
                <c:pt idx="2541">
                  <c:v>4329.7880020000002</c:v>
                </c:pt>
                <c:pt idx="2542">
                  <c:v>4334.4886569999999</c:v>
                </c:pt>
                <c:pt idx="2543">
                  <c:v>4341.6857659999996</c:v>
                </c:pt>
                <c:pt idx="2544">
                  <c:v>4340.6499450000001</c:v>
                </c:pt>
                <c:pt idx="2545">
                  <c:v>4343.3523649999997</c:v>
                </c:pt>
                <c:pt idx="2546">
                  <c:v>4342.5864819999997</c:v>
                </c:pt>
                <c:pt idx="2547">
                  <c:v>4336.6435179999999</c:v>
                </c:pt>
                <c:pt idx="2548">
                  <c:v>4341.624221</c:v>
                </c:pt>
                <c:pt idx="2549">
                  <c:v>4342.8756800000001</c:v>
                </c:pt>
                <c:pt idx="2550">
                  <c:v>4345.4437250000001</c:v>
                </c:pt>
                <c:pt idx="2551">
                  <c:v>4342.9486139999999</c:v>
                </c:pt>
                <c:pt idx="2552">
                  <c:v>4340.6225199999999</c:v>
                </c:pt>
                <c:pt idx="2553">
                  <c:v>4346.3799339999996</c:v>
                </c:pt>
                <c:pt idx="2554">
                  <c:v>4345.2508870000001</c:v>
                </c:pt>
                <c:pt idx="2555">
                  <c:v>4344.7314079999996</c:v>
                </c:pt>
                <c:pt idx="2556">
                  <c:v>4345.2151469999999</c:v>
                </c:pt>
                <c:pt idx="2557">
                  <c:v>4352.4596799999999</c:v>
                </c:pt>
                <c:pt idx="2558">
                  <c:v>4362.5120120000001</c:v>
                </c:pt>
                <c:pt idx="2559">
                  <c:v>4379.3426280000003</c:v>
                </c:pt>
                <c:pt idx="2560">
                  <c:v>4378.4476329999998</c:v>
                </c:pt>
                <c:pt idx="2561">
                  <c:v>4388.844333</c:v>
                </c:pt>
                <c:pt idx="2562">
                  <c:v>4376.0806119999997</c:v>
                </c:pt>
                <c:pt idx="2563">
                  <c:v>4376.067145</c:v>
                </c:pt>
                <c:pt idx="2564">
                  <c:v>4381.6030650000002</c:v>
                </c:pt>
                <c:pt idx="2565">
                  <c:v>4383.9667959999997</c:v>
                </c:pt>
                <c:pt idx="2566">
                  <c:v>4377.7268340000001</c:v>
                </c:pt>
                <c:pt idx="2567">
                  <c:v>4380.9449729999997</c:v>
                </c:pt>
                <c:pt idx="2568">
                  <c:v>4390.6038079999998</c:v>
                </c:pt>
                <c:pt idx="2569">
                  <c:v>4391.3216579999998</c:v>
                </c:pt>
                <c:pt idx="2570">
                  <c:v>4383.722874</c:v>
                </c:pt>
                <c:pt idx="2571">
                  <c:v>4381.1857410000002</c:v>
                </c:pt>
                <c:pt idx="2572">
                  <c:v>4374.0177819999999</c:v>
                </c:pt>
                <c:pt idx="2573">
                  <c:v>4382.896135</c:v>
                </c:pt>
                <c:pt idx="2574">
                  <c:v>4384.5931879999998</c:v>
                </c:pt>
                <c:pt idx="2575">
                  <c:v>4399.9331920000004</c:v>
                </c:pt>
                <c:pt idx="2576">
                  <c:v>4418.8183939999999</c:v>
                </c:pt>
                <c:pt idx="2577">
                  <c:v>4407.2970100000002</c:v>
                </c:pt>
                <c:pt idx="2578">
                  <c:v>4416.6216999999997</c:v>
                </c:pt>
                <c:pt idx="2579">
                  <c:v>4421.8511090000002</c:v>
                </c:pt>
                <c:pt idx="2580">
                  <c:v>4414.1371769999996</c:v>
                </c:pt>
                <c:pt idx="2581">
                  <c:v>4405.3453460000001</c:v>
                </c:pt>
                <c:pt idx="2582">
                  <c:v>4415.0016210000003</c:v>
                </c:pt>
                <c:pt idx="2583">
                  <c:v>4441.2955540000003</c:v>
                </c:pt>
                <c:pt idx="2584">
                  <c:v>4438.4508569999998</c:v>
                </c:pt>
                <c:pt idx="2585">
                  <c:v>4454.2580070000004</c:v>
                </c:pt>
                <c:pt idx="2586">
                  <c:v>4454.2576900000004</c:v>
                </c:pt>
                <c:pt idx="2587">
                  <c:v>4445.7224889999998</c:v>
                </c:pt>
                <c:pt idx="2588">
                  <c:v>4447.9666470000002</c:v>
                </c:pt>
                <c:pt idx="2589">
                  <c:v>4450.5032680000004</c:v>
                </c:pt>
                <c:pt idx="2590">
                  <c:v>4448.1803179999997</c:v>
                </c:pt>
                <c:pt idx="2591">
                  <c:v>4444.9275379999999</c:v>
                </c:pt>
                <c:pt idx="2592">
                  <c:v>4440.6076069999999</c:v>
                </c:pt>
                <c:pt idx="2593">
                  <c:v>4459.8301849999998</c:v>
                </c:pt>
                <c:pt idx="2594">
                  <c:v>4476.8646879999997</c:v>
                </c:pt>
                <c:pt idx="2595">
                  <c:v>4475.549626</c:v>
                </c:pt>
                <c:pt idx="2596">
                  <c:v>4482.0947079999996</c:v>
                </c:pt>
                <c:pt idx="2597">
                  <c:v>4483.0306190000001</c:v>
                </c:pt>
                <c:pt idx="2598">
                  <c:v>4488.7171449999996</c:v>
                </c:pt>
                <c:pt idx="2599">
                  <c:v>4490.8063990000001</c:v>
                </c:pt>
                <c:pt idx="2600">
                  <c:v>4482.1942330000002</c:v>
                </c:pt>
                <c:pt idx="2601">
                  <c:v>4481.8355940000001</c:v>
                </c:pt>
                <c:pt idx="2602">
                  <c:v>4479.6471229999997</c:v>
                </c:pt>
                <c:pt idx="2603">
                  <c:v>4487.9108260000003</c:v>
                </c:pt>
                <c:pt idx="2604">
                  <c:v>4477.5832069999997</c:v>
                </c:pt>
                <c:pt idx="2605">
                  <c:v>4486.072948</c:v>
                </c:pt>
                <c:pt idx="2606">
                  <c:v>4490.9127820000003</c:v>
                </c:pt>
                <c:pt idx="2607">
                  <c:v>4479.8559329999998</c:v>
                </c:pt>
                <c:pt idx="2608">
                  <c:v>4478.8131389999999</c:v>
                </c:pt>
                <c:pt idx="2609">
                  <c:v>4481.9408510000003</c:v>
                </c:pt>
                <c:pt idx="2610">
                  <c:v>4486.424857</c:v>
                </c:pt>
                <c:pt idx="2611">
                  <c:v>4477.1889389999997</c:v>
                </c:pt>
                <c:pt idx="2612">
                  <c:v>4477.2670019999996</c:v>
                </c:pt>
                <c:pt idx="2613">
                  <c:v>4486.2593930000003</c:v>
                </c:pt>
                <c:pt idx="2614">
                  <c:v>4500.2111599999998</c:v>
                </c:pt>
                <c:pt idx="2615">
                  <c:v>4504.6290639999997</c:v>
                </c:pt>
                <c:pt idx="2616">
                  <c:v>4502.5462649999999</c:v>
                </c:pt>
                <c:pt idx="2617">
                  <c:v>4492.8543369999998</c:v>
                </c:pt>
                <c:pt idx="2618">
                  <c:v>4514.7594120000003</c:v>
                </c:pt>
                <c:pt idx="2619">
                  <c:v>4503.7047169999996</c:v>
                </c:pt>
                <c:pt idx="2620">
                  <c:v>4513.4512359999999</c:v>
                </c:pt>
                <c:pt idx="2621">
                  <c:v>4516.0983459999998</c:v>
                </c:pt>
                <c:pt idx="2622">
                  <c:v>4511.0653270000003</c:v>
                </c:pt>
                <c:pt idx="2623">
                  <c:v>4505.1258879999996</c:v>
                </c:pt>
                <c:pt idx="2624">
                  <c:v>4508.0976529999998</c:v>
                </c:pt>
                <c:pt idx="2625">
                  <c:v>4506.7062120000001</c:v>
                </c:pt>
                <c:pt idx="2626">
                  <c:v>4508.4580530000003</c:v>
                </c:pt>
                <c:pt idx="2627">
                  <c:v>4521.9043490000004</c:v>
                </c:pt>
                <c:pt idx="2628">
                  <c:v>4524.1777300000003</c:v>
                </c:pt>
                <c:pt idx="2629">
                  <c:v>4532.3571920000004</c:v>
                </c:pt>
                <c:pt idx="2630">
                  <c:v>4518.4695039999997</c:v>
                </c:pt>
                <c:pt idx="2631">
                  <c:v>4520.4617859999998</c:v>
                </c:pt>
                <c:pt idx="2632">
                  <c:v>4522.0095929999998</c:v>
                </c:pt>
                <c:pt idx="2633">
                  <c:v>4534.1874539999999</c:v>
                </c:pt>
                <c:pt idx="2634">
                  <c:v>4536.2488940000003</c:v>
                </c:pt>
                <c:pt idx="2635">
                  <c:v>4545.5045890000001</c:v>
                </c:pt>
                <c:pt idx="2636">
                  <c:v>4547.3251410000003</c:v>
                </c:pt>
                <c:pt idx="2637">
                  <c:v>4538.6412</c:v>
                </c:pt>
                <c:pt idx="2638">
                  <c:v>4548.8226800000002</c:v>
                </c:pt>
                <c:pt idx="2639">
                  <c:v>4542.1245230000004</c:v>
                </c:pt>
                <c:pt idx="2640">
                  <c:v>4555.8985700000003</c:v>
                </c:pt>
                <c:pt idx="2641">
                  <c:v>4556.7236789999997</c:v>
                </c:pt>
                <c:pt idx="2642">
                  <c:v>4556.3181139999997</c:v>
                </c:pt>
                <c:pt idx="2643">
                  <c:v>4572.8892109999997</c:v>
                </c:pt>
                <c:pt idx="2644">
                  <c:v>4583.8491940000004</c:v>
                </c:pt>
                <c:pt idx="2645">
                  <c:v>4581.2634269999999</c:v>
                </c:pt>
                <c:pt idx="2646">
                  <c:v>4588.3606200000004</c:v>
                </c:pt>
                <c:pt idx="2647">
                  <c:v>4566.1830129999998</c:v>
                </c:pt>
                <c:pt idx="2648">
                  <c:v>4573.4066510000002</c:v>
                </c:pt>
                <c:pt idx="2649">
                  <c:v>4566.7316460000002</c:v>
                </c:pt>
                <c:pt idx="2650">
                  <c:v>4556.1220579999999</c:v>
                </c:pt>
                <c:pt idx="2651">
                  <c:v>4570.1545699999997</c:v>
                </c:pt>
                <c:pt idx="2652">
                  <c:v>4567.8774720000001</c:v>
                </c:pt>
                <c:pt idx="2653">
                  <c:v>4582.5105229999999</c:v>
                </c:pt>
                <c:pt idx="2654">
                  <c:v>4603.3543159999999</c:v>
                </c:pt>
                <c:pt idx="2655">
                  <c:v>4584.0684869999995</c:v>
                </c:pt>
                <c:pt idx="2656">
                  <c:v>4577.5294599999997</c:v>
                </c:pt>
                <c:pt idx="2657">
                  <c:v>4576.7031260000003</c:v>
                </c:pt>
                <c:pt idx="2658">
                  <c:v>4586.221098</c:v>
                </c:pt>
                <c:pt idx="2659">
                  <c:v>4591.9104349999998</c:v>
                </c:pt>
                <c:pt idx="2660">
                  <c:v>4581.5335759999998</c:v>
                </c:pt>
                <c:pt idx="2661">
                  <c:v>4587.836037</c:v>
                </c:pt>
                <c:pt idx="2662">
                  <c:v>4577.9541689999996</c:v>
                </c:pt>
                <c:pt idx="2663">
                  <c:v>4578.1475270000001</c:v>
                </c:pt>
                <c:pt idx="2664">
                  <c:v>4580.7762080000002</c:v>
                </c:pt>
                <c:pt idx="2665">
                  <c:v>4578.8668619999999</c:v>
                </c:pt>
                <c:pt idx="2666">
                  <c:v>4583.8152410000002</c:v>
                </c:pt>
                <c:pt idx="2667">
                  <c:v>4591.4762700000001</c:v>
                </c:pt>
                <c:pt idx="2668">
                  <c:v>4601.7779289999999</c:v>
                </c:pt>
                <c:pt idx="2669">
                  <c:v>4604.0533340000002</c:v>
                </c:pt>
                <c:pt idx="2670">
                  <c:v>4604.2403780000004</c:v>
                </c:pt>
                <c:pt idx="2671">
                  <c:v>4604.131378</c:v>
                </c:pt>
                <c:pt idx="2672">
                  <c:v>4606.9779589999998</c:v>
                </c:pt>
                <c:pt idx="2673">
                  <c:v>4612.82107</c:v>
                </c:pt>
                <c:pt idx="2674">
                  <c:v>4608.4019010000002</c:v>
                </c:pt>
                <c:pt idx="2675">
                  <c:v>4608.5139300000001</c:v>
                </c:pt>
                <c:pt idx="2676">
                  <c:v>4607.1469729999999</c:v>
                </c:pt>
                <c:pt idx="2677">
                  <c:v>4600.1321959999996</c:v>
                </c:pt>
                <c:pt idx="2678">
                  <c:v>4595.8575979999996</c:v>
                </c:pt>
                <c:pt idx="2679">
                  <c:v>4605.4853450000001</c:v>
                </c:pt>
                <c:pt idx="2680">
                  <c:v>4607.340741</c:v>
                </c:pt>
                <c:pt idx="2681">
                  <c:v>4618.0744489999997</c:v>
                </c:pt>
                <c:pt idx="2682">
                  <c:v>4611.1071000000002</c:v>
                </c:pt>
                <c:pt idx="2683">
                  <c:v>4620.1005219999997</c:v>
                </c:pt>
                <c:pt idx="2684">
                  <c:v>4623.6379470000002</c:v>
                </c:pt>
                <c:pt idx="2685">
                  <c:v>4611.6663699999999</c:v>
                </c:pt>
                <c:pt idx="2686">
                  <c:v>4628.974209</c:v>
                </c:pt>
                <c:pt idx="2687">
                  <c:v>4615.7530429999997</c:v>
                </c:pt>
                <c:pt idx="2688">
                  <c:v>4615.474545</c:v>
                </c:pt>
                <c:pt idx="2689">
                  <c:v>4617.1895299999996</c:v>
                </c:pt>
                <c:pt idx="2690">
                  <c:v>4606.6314110000003</c:v>
                </c:pt>
                <c:pt idx="2691">
                  <c:v>4614.6446290000004</c:v>
                </c:pt>
                <c:pt idx="2692">
                  <c:v>4609.646334</c:v>
                </c:pt>
                <c:pt idx="2693">
                  <c:v>4617.058497</c:v>
                </c:pt>
                <c:pt idx="2694">
                  <c:v>4636.9198379999998</c:v>
                </c:pt>
                <c:pt idx="2695">
                  <c:v>4643.0483649999996</c:v>
                </c:pt>
                <c:pt idx="2696">
                  <c:v>4651.3556189999999</c:v>
                </c:pt>
                <c:pt idx="2697">
                  <c:v>4650.4396049999996</c:v>
                </c:pt>
                <c:pt idx="2698">
                  <c:v>4646.6045089999998</c:v>
                </c:pt>
                <c:pt idx="2699">
                  <c:v>4650.0876159999998</c:v>
                </c:pt>
                <c:pt idx="2700">
                  <c:v>4651.9627090000004</c:v>
                </c:pt>
                <c:pt idx="2701">
                  <c:v>4649.0457610000003</c:v>
                </c:pt>
                <c:pt idx="2702">
                  <c:v>4635.3052250000001</c:v>
                </c:pt>
                <c:pt idx="2703">
                  <c:v>4646.8824590000004</c:v>
                </c:pt>
                <c:pt idx="2704">
                  <c:v>4642.4600469999996</c:v>
                </c:pt>
                <c:pt idx="2705">
                  <c:v>4652.330653</c:v>
                </c:pt>
                <c:pt idx="2706">
                  <c:v>4659.9675800000005</c:v>
                </c:pt>
                <c:pt idx="2707">
                  <c:v>4667.7088720000002</c:v>
                </c:pt>
                <c:pt idx="2708">
                  <c:v>4681.4695700000002</c:v>
                </c:pt>
                <c:pt idx="2709">
                  <c:v>4686.6275729999998</c:v>
                </c:pt>
                <c:pt idx="2710">
                  <c:v>4673.9524030000002</c:v>
                </c:pt>
                <c:pt idx="2711">
                  <c:v>4677.2110110000003</c:v>
                </c:pt>
                <c:pt idx="2712">
                  <c:v>4677.8586649999997</c:v>
                </c:pt>
                <c:pt idx="2713">
                  <c:v>4682.8551729999999</c:v>
                </c:pt>
                <c:pt idx="2714">
                  <c:v>4682.6243290000002</c:v>
                </c:pt>
                <c:pt idx="2715">
                  <c:v>4679.9262500000004</c:v>
                </c:pt>
                <c:pt idx="2716">
                  <c:v>4677.5394829999996</c:v>
                </c:pt>
                <c:pt idx="2717">
                  <c:v>4678.245175</c:v>
                </c:pt>
                <c:pt idx="2718">
                  <c:v>4684.17173</c:v>
                </c:pt>
                <c:pt idx="2719">
                  <c:v>4679.331099</c:v>
                </c:pt>
                <c:pt idx="2720">
                  <c:v>4677.4116569999996</c:v>
                </c:pt>
                <c:pt idx="2721">
                  <c:v>4687.24892</c:v>
                </c:pt>
                <c:pt idx="2722">
                  <c:v>4683.9890889999997</c:v>
                </c:pt>
                <c:pt idx="2723">
                  <c:v>4683.953528</c:v>
                </c:pt>
                <c:pt idx="2724">
                  <c:v>4704.5459689999998</c:v>
                </c:pt>
                <c:pt idx="2725">
                  <c:v>4705.0493619999997</c:v>
                </c:pt>
                <c:pt idx="2726">
                  <c:v>4716.0903189999999</c:v>
                </c:pt>
                <c:pt idx="2727">
                  <c:v>4693.8102289999997</c:v>
                </c:pt>
                <c:pt idx="2728">
                  <c:v>4684.9861940000001</c:v>
                </c:pt>
                <c:pt idx="2729">
                  <c:v>4685.4812599999996</c:v>
                </c:pt>
                <c:pt idx="2730">
                  <c:v>4700.0807370000002</c:v>
                </c:pt>
                <c:pt idx="2731">
                  <c:v>4707.558403</c:v>
                </c:pt>
                <c:pt idx="2732">
                  <c:v>4708.8566389999996</c:v>
                </c:pt>
                <c:pt idx="2733">
                  <c:v>4716.1463299999996</c:v>
                </c:pt>
                <c:pt idx="2734">
                  <c:v>4707.3567849999999</c:v>
                </c:pt>
                <c:pt idx="2735">
                  <c:v>4715.9129469999998</c:v>
                </c:pt>
                <c:pt idx="2736">
                  <c:v>4718.5511839999999</c:v>
                </c:pt>
                <c:pt idx="2737">
                  <c:v>4711.9339419999997</c:v>
                </c:pt>
                <c:pt idx="2738">
                  <c:v>4717.369627</c:v>
                </c:pt>
                <c:pt idx="2739">
                  <c:v>4714.6185619999997</c:v>
                </c:pt>
                <c:pt idx="2740">
                  <c:v>4711.4225150000002</c:v>
                </c:pt>
                <c:pt idx="2741">
                  <c:v>4733.8759749999999</c:v>
                </c:pt>
                <c:pt idx="2742">
                  <c:v>4727.5866429999996</c:v>
                </c:pt>
                <c:pt idx="2743">
                  <c:v>4731.6197620000003</c:v>
                </c:pt>
                <c:pt idx="2744">
                  <c:v>4732.4328310000001</c:v>
                </c:pt>
                <c:pt idx="2745">
                  <c:v>4739.9225070000002</c:v>
                </c:pt>
                <c:pt idx="2746">
                  <c:v>4735.4662129999997</c:v>
                </c:pt>
                <c:pt idx="2747">
                  <c:v>4733.9429319999999</c:v>
                </c:pt>
                <c:pt idx="2748">
                  <c:v>4737.0388709999997</c:v>
                </c:pt>
                <c:pt idx="2749">
                  <c:v>4739.6306409999997</c:v>
                </c:pt>
                <c:pt idx="2750">
                  <c:v>4738.5340729999998</c:v>
                </c:pt>
                <c:pt idx="2751">
                  <c:v>4746.9091609999996</c:v>
                </c:pt>
                <c:pt idx="2752">
                  <c:v>4744.285433</c:v>
                </c:pt>
                <c:pt idx="2753">
                  <c:v>4765.583995</c:v>
                </c:pt>
                <c:pt idx="2754">
                  <c:v>4766.9338639999996</c:v>
                </c:pt>
                <c:pt idx="2755">
                  <c:v>4766.5877730000002</c:v>
                </c:pt>
                <c:pt idx="2756">
                  <c:v>4780.1842459999998</c:v>
                </c:pt>
                <c:pt idx="2757">
                  <c:v>4777.8929749999998</c:v>
                </c:pt>
                <c:pt idx="2758">
                  <c:v>4774.1419550000001</c:v>
                </c:pt>
                <c:pt idx="2759">
                  <c:v>4773.4498780000004</c:v>
                </c:pt>
                <c:pt idx="2760">
                  <c:v>4771.6553039999999</c:v>
                </c:pt>
                <c:pt idx="2761">
                  <c:v>4775.8978109999998</c:v>
                </c:pt>
                <c:pt idx="2762">
                  <c:v>4773.5392099999999</c:v>
                </c:pt>
                <c:pt idx="2763">
                  <c:v>4794.1587749999999</c:v>
                </c:pt>
                <c:pt idx="2764">
                  <c:v>4791.6723670000001</c:v>
                </c:pt>
                <c:pt idx="2765">
                  <c:v>4791.5293060000004</c:v>
                </c:pt>
                <c:pt idx="2766">
                  <c:v>4792.6196579999996</c:v>
                </c:pt>
                <c:pt idx="2767">
                  <c:v>4792.6611560000001</c:v>
                </c:pt>
                <c:pt idx="2768">
                  <c:v>4802.6749099999997</c:v>
                </c:pt>
                <c:pt idx="2769">
                  <c:v>4809.9245499999997</c:v>
                </c:pt>
                <c:pt idx="2770">
                  <c:v>4803.697983</c:v>
                </c:pt>
                <c:pt idx="2771">
                  <c:v>4809.695001</c:v>
                </c:pt>
                <c:pt idx="2772">
                  <c:v>4805.4229610000002</c:v>
                </c:pt>
                <c:pt idx="2773">
                  <c:v>4812.696113</c:v>
                </c:pt>
                <c:pt idx="2774">
                  <c:v>4805.6159340000004</c:v>
                </c:pt>
                <c:pt idx="2775">
                  <c:v>4805.1926160000003</c:v>
                </c:pt>
                <c:pt idx="2776">
                  <c:v>4808.4890409999998</c:v>
                </c:pt>
                <c:pt idx="2777">
                  <c:v>4811.7978329999996</c:v>
                </c:pt>
                <c:pt idx="2778">
                  <c:v>4804.1229430000003</c:v>
                </c:pt>
                <c:pt idx="2779">
                  <c:v>4791.6064729999998</c:v>
                </c:pt>
                <c:pt idx="2780">
                  <c:v>4784.6544160000003</c:v>
                </c:pt>
                <c:pt idx="2781">
                  <c:v>4787.3538159999998</c:v>
                </c:pt>
                <c:pt idx="2782">
                  <c:v>4785.2895509999998</c:v>
                </c:pt>
                <c:pt idx="2783">
                  <c:v>4803.5667059999996</c:v>
                </c:pt>
                <c:pt idx="2784">
                  <c:v>4801.6800860000003</c:v>
                </c:pt>
                <c:pt idx="2785">
                  <c:v>4797.5492190000004</c:v>
                </c:pt>
                <c:pt idx="2786">
                  <c:v>4815.2787639999997</c:v>
                </c:pt>
                <c:pt idx="2787">
                  <c:v>4800.7669249999999</c:v>
                </c:pt>
                <c:pt idx="2788">
                  <c:v>4814.5295919999999</c:v>
                </c:pt>
                <c:pt idx="2789">
                  <c:v>4836.6828690000002</c:v>
                </c:pt>
                <c:pt idx="2790">
                  <c:v>4844.4276909999999</c:v>
                </c:pt>
                <c:pt idx="2791">
                  <c:v>4843.2065629999997</c:v>
                </c:pt>
                <c:pt idx="2792">
                  <c:v>4840.869729</c:v>
                </c:pt>
                <c:pt idx="2793">
                  <c:v>4846.1780369999997</c:v>
                </c:pt>
                <c:pt idx="2794">
                  <c:v>4845.4958969999998</c:v>
                </c:pt>
                <c:pt idx="2795">
                  <c:v>4845.392812</c:v>
                </c:pt>
                <c:pt idx="2796">
                  <c:v>4852.1506840000002</c:v>
                </c:pt>
                <c:pt idx="2797">
                  <c:v>4845.3168340000002</c:v>
                </c:pt>
                <c:pt idx="2798">
                  <c:v>4851.8299310000002</c:v>
                </c:pt>
                <c:pt idx="2799">
                  <c:v>4852.9840759999997</c:v>
                </c:pt>
                <c:pt idx="2800">
                  <c:v>4843.0310280000003</c:v>
                </c:pt>
                <c:pt idx="2801">
                  <c:v>4864.8989570000003</c:v>
                </c:pt>
                <c:pt idx="2802">
                  <c:v>4864.6567889999997</c:v>
                </c:pt>
                <c:pt idx="2803">
                  <c:v>4870.423401</c:v>
                </c:pt>
                <c:pt idx="2804">
                  <c:v>4874.2727329999998</c:v>
                </c:pt>
                <c:pt idx="2805">
                  <c:v>4872.5301239999999</c:v>
                </c:pt>
                <c:pt idx="2806">
                  <c:v>4880.3827369999999</c:v>
                </c:pt>
                <c:pt idx="2807">
                  <c:v>4877.3360000000002</c:v>
                </c:pt>
                <c:pt idx="2808">
                  <c:v>4879.536951</c:v>
                </c:pt>
                <c:pt idx="2809">
                  <c:v>4881.6270379999996</c:v>
                </c:pt>
                <c:pt idx="2810">
                  <c:v>4880.4894279999999</c:v>
                </c:pt>
                <c:pt idx="2811">
                  <c:v>4882.9021929999999</c:v>
                </c:pt>
                <c:pt idx="2812">
                  <c:v>4888.508879</c:v>
                </c:pt>
                <c:pt idx="2813">
                  <c:v>4880.6900219999998</c:v>
                </c:pt>
                <c:pt idx="2814">
                  <c:v>4872.7083259999999</c:v>
                </c:pt>
                <c:pt idx="2815">
                  <c:v>4869.4926779999996</c:v>
                </c:pt>
                <c:pt idx="2816">
                  <c:v>4870.8923919999997</c:v>
                </c:pt>
                <c:pt idx="2817">
                  <c:v>4868.4405180000003</c:v>
                </c:pt>
                <c:pt idx="2818">
                  <c:v>4876.8878860000004</c:v>
                </c:pt>
                <c:pt idx="2819">
                  <c:v>4892.0746900000004</c:v>
                </c:pt>
                <c:pt idx="2820">
                  <c:v>4901.2272130000001</c:v>
                </c:pt>
                <c:pt idx="2821">
                  <c:v>4899.1519120000003</c:v>
                </c:pt>
                <c:pt idx="2822">
                  <c:v>4898.5144149999996</c:v>
                </c:pt>
                <c:pt idx="2823">
                  <c:v>4898.9643539999997</c:v>
                </c:pt>
                <c:pt idx="2824">
                  <c:v>4904.6170119999997</c:v>
                </c:pt>
                <c:pt idx="2825">
                  <c:v>4906.2804690000003</c:v>
                </c:pt>
                <c:pt idx="2826">
                  <c:v>4917.3534749999999</c:v>
                </c:pt>
                <c:pt idx="2827">
                  <c:v>4910.2828929999996</c:v>
                </c:pt>
                <c:pt idx="2828">
                  <c:v>4917.2846390000004</c:v>
                </c:pt>
                <c:pt idx="2829">
                  <c:v>4929.2795809999998</c:v>
                </c:pt>
                <c:pt idx="2830">
                  <c:v>4927.3000959999999</c:v>
                </c:pt>
                <c:pt idx="2831">
                  <c:v>4927.5884729999998</c:v>
                </c:pt>
                <c:pt idx="2832">
                  <c:v>4918.1800899999998</c:v>
                </c:pt>
                <c:pt idx="2833">
                  <c:v>4939.9167349999998</c:v>
                </c:pt>
                <c:pt idx="2834">
                  <c:v>4942.0625289999998</c:v>
                </c:pt>
                <c:pt idx="2835">
                  <c:v>4936.708783</c:v>
                </c:pt>
                <c:pt idx="2836">
                  <c:v>4948.5991459999996</c:v>
                </c:pt>
                <c:pt idx="2837">
                  <c:v>4946.5718269999998</c:v>
                </c:pt>
                <c:pt idx="2838">
                  <c:v>4933.6912469999997</c:v>
                </c:pt>
                <c:pt idx="2839">
                  <c:v>4949.0631510000003</c:v>
                </c:pt>
                <c:pt idx="2840">
                  <c:v>4940.4292919999998</c:v>
                </c:pt>
                <c:pt idx="2841">
                  <c:v>4947.5173729999997</c:v>
                </c:pt>
                <c:pt idx="2842">
                  <c:v>4945.3111429999999</c:v>
                </c:pt>
                <c:pt idx="2843">
                  <c:v>4951.4772290000001</c:v>
                </c:pt>
                <c:pt idx="2844">
                  <c:v>4964.4423649999999</c:v>
                </c:pt>
                <c:pt idx="2845">
                  <c:v>4970.1876089999996</c:v>
                </c:pt>
                <c:pt idx="2846">
                  <c:v>4976.5608039999997</c:v>
                </c:pt>
                <c:pt idx="2847">
                  <c:v>4971.6145349999997</c:v>
                </c:pt>
                <c:pt idx="2848">
                  <c:v>4973.6371559999998</c:v>
                </c:pt>
                <c:pt idx="2849">
                  <c:v>4977.5877959999998</c:v>
                </c:pt>
                <c:pt idx="2850">
                  <c:v>4972.4816410000003</c:v>
                </c:pt>
                <c:pt idx="2851">
                  <c:v>4980.9094139999997</c:v>
                </c:pt>
                <c:pt idx="2852">
                  <c:v>4978.7583100000002</c:v>
                </c:pt>
                <c:pt idx="2853">
                  <c:v>4983.8004190000001</c:v>
                </c:pt>
                <c:pt idx="2854">
                  <c:v>4977.1134279999997</c:v>
                </c:pt>
                <c:pt idx="2855">
                  <c:v>4977.2179139999998</c:v>
                </c:pt>
                <c:pt idx="2856">
                  <c:v>4977.1235239999996</c:v>
                </c:pt>
                <c:pt idx="2857">
                  <c:v>4969.7113950000003</c:v>
                </c:pt>
                <c:pt idx="2858">
                  <c:v>4974.0802119999998</c:v>
                </c:pt>
                <c:pt idx="2859">
                  <c:v>4974.5959730000004</c:v>
                </c:pt>
                <c:pt idx="2860">
                  <c:v>4972.7076569999999</c:v>
                </c:pt>
                <c:pt idx="2861">
                  <c:v>4976.253667</c:v>
                </c:pt>
                <c:pt idx="2862">
                  <c:v>4978.0481920000002</c:v>
                </c:pt>
                <c:pt idx="2863">
                  <c:v>4980.2324930000004</c:v>
                </c:pt>
                <c:pt idx="2864">
                  <c:v>4986.322048</c:v>
                </c:pt>
                <c:pt idx="2865">
                  <c:v>4968.2627839999996</c:v>
                </c:pt>
                <c:pt idx="2866">
                  <c:v>4969.8529230000004</c:v>
                </c:pt>
                <c:pt idx="2867">
                  <c:v>4974.3990020000001</c:v>
                </c:pt>
                <c:pt idx="2868">
                  <c:v>4981.3200189999998</c:v>
                </c:pt>
                <c:pt idx="2869">
                  <c:v>5006.2032440000003</c:v>
                </c:pt>
                <c:pt idx="2870">
                  <c:v>4990.8572180000001</c:v>
                </c:pt>
                <c:pt idx="2871">
                  <c:v>5008.4221550000002</c:v>
                </c:pt>
                <c:pt idx="2872">
                  <c:v>5009.5235419999999</c:v>
                </c:pt>
                <c:pt idx="2873">
                  <c:v>5012.7499459999999</c:v>
                </c:pt>
                <c:pt idx="2874">
                  <c:v>5012.8613960000002</c:v>
                </c:pt>
                <c:pt idx="2875">
                  <c:v>4991.4913989999995</c:v>
                </c:pt>
                <c:pt idx="2876">
                  <c:v>5010.752743</c:v>
                </c:pt>
                <c:pt idx="2877">
                  <c:v>5012.5166639999998</c:v>
                </c:pt>
                <c:pt idx="2878">
                  <c:v>5009.2683559999996</c:v>
                </c:pt>
                <c:pt idx="2879">
                  <c:v>5011.7813050000004</c:v>
                </c:pt>
                <c:pt idx="2880">
                  <c:v>5003.2151540000004</c:v>
                </c:pt>
                <c:pt idx="2881">
                  <c:v>5010.7489580000001</c:v>
                </c:pt>
                <c:pt idx="2882">
                  <c:v>5005.6011529999996</c:v>
                </c:pt>
                <c:pt idx="2883">
                  <c:v>5009.6161039999997</c:v>
                </c:pt>
                <c:pt idx="2884">
                  <c:v>5013.8547070000004</c:v>
                </c:pt>
                <c:pt idx="2885">
                  <c:v>5012.4573229999996</c:v>
                </c:pt>
                <c:pt idx="2886">
                  <c:v>5023.7739309999997</c:v>
                </c:pt>
                <c:pt idx="2887">
                  <c:v>5016.0140799999999</c:v>
                </c:pt>
                <c:pt idx="2888">
                  <c:v>5010.1380959999997</c:v>
                </c:pt>
                <c:pt idx="2889">
                  <c:v>5010.9437449999996</c:v>
                </c:pt>
                <c:pt idx="2890">
                  <c:v>5011.7420990000001</c:v>
                </c:pt>
                <c:pt idx="2891">
                  <c:v>5019.6607089999998</c:v>
                </c:pt>
                <c:pt idx="2892">
                  <c:v>5012.1624039999997</c:v>
                </c:pt>
                <c:pt idx="2893">
                  <c:v>5013.3613009999999</c:v>
                </c:pt>
                <c:pt idx="2894">
                  <c:v>5017.5352759999996</c:v>
                </c:pt>
                <c:pt idx="2895">
                  <c:v>5018.505717</c:v>
                </c:pt>
                <c:pt idx="2896">
                  <c:v>5028.639424</c:v>
                </c:pt>
                <c:pt idx="2897">
                  <c:v>5042.7129329999998</c:v>
                </c:pt>
                <c:pt idx="2898">
                  <c:v>5053.3820720000003</c:v>
                </c:pt>
                <c:pt idx="2899">
                  <c:v>5060.1565049999999</c:v>
                </c:pt>
                <c:pt idx="2900">
                  <c:v>5051.8417250000002</c:v>
                </c:pt>
                <c:pt idx="2901">
                  <c:v>5053.2928590000001</c:v>
                </c:pt>
                <c:pt idx="2902">
                  <c:v>5044.3522739999999</c:v>
                </c:pt>
                <c:pt idx="2903">
                  <c:v>5052.0857379999998</c:v>
                </c:pt>
                <c:pt idx="2904">
                  <c:v>5055.2028540000001</c:v>
                </c:pt>
                <c:pt idx="2905">
                  <c:v>5053.1921119999997</c:v>
                </c:pt>
                <c:pt idx="2906">
                  <c:v>5055.1710659999999</c:v>
                </c:pt>
                <c:pt idx="2907">
                  <c:v>5053.0844459999998</c:v>
                </c:pt>
                <c:pt idx="2908">
                  <c:v>5047.8662629999999</c:v>
                </c:pt>
                <c:pt idx="2909">
                  <c:v>5052.881762</c:v>
                </c:pt>
                <c:pt idx="2910">
                  <c:v>5061.0661870000004</c:v>
                </c:pt>
                <c:pt idx="2911">
                  <c:v>5072.1974</c:v>
                </c:pt>
                <c:pt idx="2912">
                  <c:v>5075.504602</c:v>
                </c:pt>
                <c:pt idx="2913">
                  <c:v>5088.7727640000003</c:v>
                </c:pt>
                <c:pt idx="2914">
                  <c:v>5074.2777930000002</c:v>
                </c:pt>
                <c:pt idx="2915">
                  <c:v>5074.0759539999999</c:v>
                </c:pt>
                <c:pt idx="2916">
                  <c:v>5083.3891809999996</c:v>
                </c:pt>
                <c:pt idx="2917">
                  <c:v>5077.1580519999998</c:v>
                </c:pt>
                <c:pt idx="2918">
                  <c:v>5084.7662289999998</c:v>
                </c:pt>
                <c:pt idx="2919">
                  <c:v>5088.8368929999997</c:v>
                </c:pt>
                <c:pt idx="2920">
                  <c:v>5089.0584129999997</c:v>
                </c:pt>
                <c:pt idx="2921">
                  <c:v>5090.6760139999997</c:v>
                </c:pt>
                <c:pt idx="2922">
                  <c:v>5081.0894390000003</c:v>
                </c:pt>
                <c:pt idx="2923">
                  <c:v>5072.7667719999999</c:v>
                </c:pt>
                <c:pt idx="2924">
                  <c:v>5085.1600539999999</c:v>
                </c:pt>
                <c:pt idx="2925">
                  <c:v>5084.3770249999998</c:v>
                </c:pt>
                <c:pt idx="2926">
                  <c:v>5110.9719169999998</c:v>
                </c:pt>
                <c:pt idx="2927">
                  <c:v>5115.1486420000001</c:v>
                </c:pt>
                <c:pt idx="2928">
                  <c:v>5112.3702489999996</c:v>
                </c:pt>
                <c:pt idx="2929">
                  <c:v>5112.9754569999996</c:v>
                </c:pt>
                <c:pt idx="2930">
                  <c:v>5110.3665769999998</c:v>
                </c:pt>
                <c:pt idx="2931">
                  <c:v>5119.1034760000002</c:v>
                </c:pt>
                <c:pt idx="2932">
                  <c:v>5121.003858</c:v>
                </c:pt>
                <c:pt idx="2933">
                  <c:v>5111.6375049999997</c:v>
                </c:pt>
                <c:pt idx="2934">
                  <c:v>5113.5840889999999</c:v>
                </c:pt>
                <c:pt idx="2935">
                  <c:v>5115.7583430000004</c:v>
                </c:pt>
                <c:pt idx="2936">
                  <c:v>5118.8185299999996</c:v>
                </c:pt>
                <c:pt idx="2937">
                  <c:v>5111.9267170000003</c:v>
                </c:pt>
                <c:pt idx="2938">
                  <c:v>5132.0837869999996</c:v>
                </c:pt>
                <c:pt idx="2939">
                  <c:v>5139.5836410000002</c:v>
                </c:pt>
                <c:pt idx="2940">
                  <c:v>5141.6833420000003</c:v>
                </c:pt>
                <c:pt idx="2941">
                  <c:v>5150.0531460000002</c:v>
                </c:pt>
                <c:pt idx="2942">
                  <c:v>5148.8583019999996</c:v>
                </c:pt>
                <c:pt idx="2943">
                  <c:v>5146.7800310000002</c:v>
                </c:pt>
                <c:pt idx="2944">
                  <c:v>5156.5263320000004</c:v>
                </c:pt>
                <c:pt idx="2945">
                  <c:v>5154.5146690000001</c:v>
                </c:pt>
                <c:pt idx="2946">
                  <c:v>5157.4504290000004</c:v>
                </c:pt>
                <c:pt idx="2947">
                  <c:v>5148.4321970000001</c:v>
                </c:pt>
                <c:pt idx="2948">
                  <c:v>5138.8303130000004</c:v>
                </c:pt>
                <c:pt idx="2949">
                  <c:v>5145.7388730000002</c:v>
                </c:pt>
                <c:pt idx="2950">
                  <c:v>5134.7662339999997</c:v>
                </c:pt>
                <c:pt idx="2951">
                  <c:v>5153.089704</c:v>
                </c:pt>
                <c:pt idx="2952">
                  <c:v>5165.8658359999999</c:v>
                </c:pt>
                <c:pt idx="2953">
                  <c:v>5174.3279210000001</c:v>
                </c:pt>
                <c:pt idx="2954">
                  <c:v>5171.2627320000001</c:v>
                </c:pt>
                <c:pt idx="2955">
                  <c:v>5174.7216319999998</c:v>
                </c:pt>
                <c:pt idx="2956">
                  <c:v>5184.0446819999997</c:v>
                </c:pt>
                <c:pt idx="2957">
                  <c:v>5175.0037629999997</c:v>
                </c:pt>
                <c:pt idx="2958">
                  <c:v>5175.0463909999999</c:v>
                </c:pt>
                <c:pt idx="2959">
                  <c:v>5184.969486</c:v>
                </c:pt>
                <c:pt idx="2960">
                  <c:v>5177.9802970000001</c:v>
                </c:pt>
                <c:pt idx="2961">
                  <c:v>5177.9779669999998</c:v>
                </c:pt>
                <c:pt idx="2962">
                  <c:v>5174.0627109999996</c:v>
                </c:pt>
                <c:pt idx="2963">
                  <c:v>5177.185966</c:v>
                </c:pt>
                <c:pt idx="2964">
                  <c:v>5183.3064869999998</c:v>
                </c:pt>
                <c:pt idx="2965">
                  <c:v>5176.1471289999999</c:v>
                </c:pt>
                <c:pt idx="2966">
                  <c:v>5172.9368720000002</c:v>
                </c:pt>
                <c:pt idx="2967">
                  <c:v>5195.8239359999998</c:v>
                </c:pt>
                <c:pt idx="2968">
                  <c:v>5198.1761829999996</c:v>
                </c:pt>
                <c:pt idx="2969">
                  <c:v>5212.7648410000002</c:v>
                </c:pt>
                <c:pt idx="2970">
                  <c:v>5210.6482370000003</c:v>
                </c:pt>
                <c:pt idx="2971">
                  <c:v>5208.6248589999996</c:v>
                </c:pt>
                <c:pt idx="2972">
                  <c:v>5223.169578</c:v>
                </c:pt>
                <c:pt idx="2973">
                  <c:v>5208.1568239999997</c:v>
                </c:pt>
                <c:pt idx="2974">
                  <c:v>5215.3178049999997</c:v>
                </c:pt>
                <c:pt idx="2975">
                  <c:v>5208.1826309999997</c:v>
                </c:pt>
                <c:pt idx="2976">
                  <c:v>5224.7667350000002</c:v>
                </c:pt>
                <c:pt idx="2977">
                  <c:v>5213.5021619999998</c:v>
                </c:pt>
                <c:pt idx="2978">
                  <c:v>5220.6044920000004</c:v>
                </c:pt>
                <c:pt idx="2979">
                  <c:v>5237.9125739999999</c:v>
                </c:pt>
                <c:pt idx="2980">
                  <c:v>5240.990014</c:v>
                </c:pt>
                <c:pt idx="2981">
                  <c:v>5249.8053749999999</c:v>
                </c:pt>
                <c:pt idx="2982">
                  <c:v>5238.1899110000004</c:v>
                </c:pt>
                <c:pt idx="2983">
                  <c:v>5240.2149019999997</c:v>
                </c:pt>
                <c:pt idx="2984">
                  <c:v>5233.9664409999996</c:v>
                </c:pt>
                <c:pt idx="2985">
                  <c:v>5239.4522479999996</c:v>
                </c:pt>
                <c:pt idx="2986">
                  <c:v>5253.091203</c:v>
                </c:pt>
                <c:pt idx="2987">
                  <c:v>5248.3601689999996</c:v>
                </c:pt>
                <c:pt idx="2988">
                  <c:v>5247.7388650000003</c:v>
                </c:pt>
                <c:pt idx="2989">
                  <c:v>5255.5992070000002</c:v>
                </c:pt>
                <c:pt idx="2990">
                  <c:v>5243.5586590000003</c:v>
                </c:pt>
                <c:pt idx="2991">
                  <c:v>5254.5821999999998</c:v>
                </c:pt>
                <c:pt idx="2992">
                  <c:v>5260.5545540000003</c:v>
                </c:pt>
                <c:pt idx="2993">
                  <c:v>5246.5297289999999</c:v>
                </c:pt>
                <c:pt idx="2994">
                  <c:v>5252.6657489999998</c:v>
                </c:pt>
                <c:pt idx="2995">
                  <c:v>5245.20082</c:v>
                </c:pt>
                <c:pt idx="2996">
                  <c:v>5259.2192519999999</c:v>
                </c:pt>
                <c:pt idx="2997">
                  <c:v>5257.4084480000001</c:v>
                </c:pt>
                <c:pt idx="2998">
                  <c:v>5246.6849229999998</c:v>
                </c:pt>
                <c:pt idx="2999">
                  <c:v>5253.1680500000002</c:v>
                </c:pt>
                <c:pt idx="3000">
                  <c:v>5245.251773</c:v>
                </c:pt>
                <c:pt idx="3001">
                  <c:v>5252.2299750000002</c:v>
                </c:pt>
                <c:pt idx="3002">
                  <c:v>5259.3031449999999</c:v>
                </c:pt>
                <c:pt idx="3003">
                  <c:v>5265.0823090000004</c:v>
                </c:pt>
                <c:pt idx="3004">
                  <c:v>5272.6189400000003</c:v>
                </c:pt>
                <c:pt idx="3005">
                  <c:v>5266.2279689999996</c:v>
                </c:pt>
                <c:pt idx="3006">
                  <c:v>5267.8084879999997</c:v>
                </c:pt>
                <c:pt idx="3007">
                  <c:v>5265.119256</c:v>
                </c:pt>
                <c:pt idx="3008">
                  <c:v>5261.4026439999998</c:v>
                </c:pt>
                <c:pt idx="3009">
                  <c:v>5278.5335370000003</c:v>
                </c:pt>
                <c:pt idx="3010">
                  <c:v>5263.1061739999996</c:v>
                </c:pt>
                <c:pt idx="3011">
                  <c:v>5270.9084439999997</c:v>
                </c:pt>
                <c:pt idx="3012">
                  <c:v>5270.0260580000004</c:v>
                </c:pt>
                <c:pt idx="3013">
                  <c:v>5270.6682579999997</c:v>
                </c:pt>
                <c:pt idx="3014">
                  <c:v>5279.5706639999999</c:v>
                </c:pt>
                <c:pt idx="3015">
                  <c:v>5274.6355409999996</c:v>
                </c:pt>
                <c:pt idx="3016">
                  <c:v>5292.3377179999998</c:v>
                </c:pt>
                <c:pt idx="3017">
                  <c:v>5303.0953060000002</c:v>
                </c:pt>
                <c:pt idx="3018">
                  <c:v>5298.7117129999997</c:v>
                </c:pt>
                <c:pt idx="3019">
                  <c:v>5302.3464990000002</c:v>
                </c:pt>
                <c:pt idx="3020">
                  <c:v>5295.1018020000001</c:v>
                </c:pt>
                <c:pt idx="3021">
                  <c:v>5295.1427119999998</c:v>
                </c:pt>
                <c:pt idx="3022">
                  <c:v>5299.6797580000002</c:v>
                </c:pt>
                <c:pt idx="3023">
                  <c:v>5301.2283610000004</c:v>
                </c:pt>
                <c:pt idx="3024">
                  <c:v>5308.1150010000001</c:v>
                </c:pt>
                <c:pt idx="3025">
                  <c:v>5306.2088290000002</c:v>
                </c:pt>
                <c:pt idx="3026">
                  <c:v>5308.1777700000002</c:v>
                </c:pt>
                <c:pt idx="3027">
                  <c:v>5309.9104280000001</c:v>
                </c:pt>
                <c:pt idx="3028">
                  <c:v>5302.8808490000001</c:v>
                </c:pt>
                <c:pt idx="3029">
                  <c:v>5303.6634940000004</c:v>
                </c:pt>
                <c:pt idx="3030">
                  <c:v>5304.838334</c:v>
                </c:pt>
                <c:pt idx="3031">
                  <c:v>5305.926289</c:v>
                </c:pt>
                <c:pt idx="3032">
                  <c:v>5313.0716640000001</c:v>
                </c:pt>
                <c:pt idx="3033">
                  <c:v>5326.6969090000002</c:v>
                </c:pt>
                <c:pt idx="3034">
                  <c:v>5340.143908</c:v>
                </c:pt>
                <c:pt idx="3035">
                  <c:v>5330.2402750000001</c:v>
                </c:pt>
                <c:pt idx="3036">
                  <c:v>5327.0679069999996</c:v>
                </c:pt>
                <c:pt idx="3037">
                  <c:v>5328.2084400000003</c:v>
                </c:pt>
                <c:pt idx="3038">
                  <c:v>5335.0568149999999</c:v>
                </c:pt>
                <c:pt idx="3039">
                  <c:v>5338.6457659999996</c:v>
                </c:pt>
                <c:pt idx="3040">
                  <c:v>5340.7424069999997</c:v>
                </c:pt>
                <c:pt idx="3041">
                  <c:v>5330.5452969999997</c:v>
                </c:pt>
                <c:pt idx="3042">
                  <c:v>5330.9852979999996</c:v>
                </c:pt>
                <c:pt idx="3043">
                  <c:v>5330.2899989999996</c:v>
                </c:pt>
                <c:pt idx="3044">
                  <c:v>5335.7907450000002</c:v>
                </c:pt>
                <c:pt idx="3045">
                  <c:v>5328.7457480000003</c:v>
                </c:pt>
                <c:pt idx="3046">
                  <c:v>5350.774386</c:v>
                </c:pt>
                <c:pt idx="3047">
                  <c:v>5347.2574089999998</c:v>
                </c:pt>
                <c:pt idx="3048">
                  <c:v>5345.388438</c:v>
                </c:pt>
                <c:pt idx="3049">
                  <c:v>5367.5198540000001</c:v>
                </c:pt>
                <c:pt idx="3050">
                  <c:v>5366.262694</c:v>
                </c:pt>
                <c:pt idx="3051">
                  <c:v>5372.631496</c:v>
                </c:pt>
                <c:pt idx="3052">
                  <c:v>5358.2471759999999</c:v>
                </c:pt>
                <c:pt idx="3053">
                  <c:v>5366.1564909999997</c:v>
                </c:pt>
                <c:pt idx="3054">
                  <c:v>5370.8266560000002</c:v>
                </c:pt>
                <c:pt idx="3055">
                  <c:v>5361.0019350000002</c:v>
                </c:pt>
                <c:pt idx="3056">
                  <c:v>5367.4800299999997</c:v>
                </c:pt>
                <c:pt idx="3057">
                  <c:v>5370.3298839999998</c:v>
                </c:pt>
                <c:pt idx="3058">
                  <c:v>5361.3733160000002</c:v>
                </c:pt>
                <c:pt idx="3059">
                  <c:v>5368.2394469999999</c:v>
                </c:pt>
                <c:pt idx="3060">
                  <c:v>5356.3929239999998</c:v>
                </c:pt>
                <c:pt idx="3061">
                  <c:v>5365.31693</c:v>
                </c:pt>
                <c:pt idx="3062">
                  <c:v>5367.2397369999999</c:v>
                </c:pt>
                <c:pt idx="3063">
                  <c:v>5369.3372939999999</c:v>
                </c:pt>
                <c:pt idx="3064">
                  <c:v>5377.0566650000001</c:v>
                </c:pt>
                <c:pt idx="3065">
                  <c:v>5361.224964</c:v>
                </c:pt>
                <c:pt idx="3066">
                  <c:v>5365.7182270000003</c:v>
                </c:pt>
                <c:pt idx="3067">
                  <c:v>5369.1204969999999</c:v>
                </c:pt>
                <c:pt idx="3068">
                  <c:v>5380.2201569999997</c:v>
                </c:pt>
                <c:pt idx="3069">
                  <c:v>5404.509892</c:v>
                </c:pt>
                <c:pt idx="3070">
                  <c:v>5389.8594300000004</c:v>
                </c:pt>
                <c:pt idx="3071">
                  <c:v>5393.8097930000004</c:v>
                </c:pt>
                <c:pt idx="3072">
                  <c:v>5391.6315320000003</c:v>
                </c:pt>
                <c:pt idx="3073">
                  <c:v>5389.0277969999997</c:v>
                </c:pt>
                <c:pt idx="3074">
                  <c:v>5392.9693079999997</c:v>
                </c:pt>
                <c:pt idx="3075">
                  <c:v>5387.1360269999996</c:v>
                </c:pt>
                <c:pt idx="3076">
                  <c:v>5399.5236750000004</c:v>
                </c:pt>
                <c:pt idx="3077">
                  <c:v>5407.8079959999995</c:v>
                </c:pt>
                <c:pt idx="3078">
                  <c:v>5401.4903489999997</c:v>
                </c:pt>
                <c:pt idx="3079">
                  <c:v>5403.8877220000004</c:v>
                </c:pt>
                <c:pt idx="3080">
                  <c:v>5403.9674080000004</c:v>
                </c:pt>
                <c:pt idx="3081">
                  <c:v>5411.7786669999996</c:v>
                </c:pt>
                <c:pt idx="3082">
                  <c:v>5419.2318670000004</c:v>
                </c:pt>
                <c:pt idx="3083">
                  <c:v>5428.0803560000004</c:v>
                </c:pt>
                <c:pt idx="3084">
                  <c:v>5432.9356749999997</c:v>
                </c:pt>
                <c:pt idx="3085">
                  <c:v>5423.0008580000003</c:v>
                </c:pt>
                <c:pt idx="3086">
                  <c:v>5409.7598680000001</c:v>
                </c:pt>
                <c:pt idx="3087">
                  <c:v>5401.8647410000003</c:v>
                </c:pt>
                <c:pt idx="3088">
                  <c:v>5417.1773730000004</c:v>
                </c:pt>
                <c:pt idx="3089">
                  <c:v>5431.8267589999996</c:v>
                </c:pt>
                <c:pt idx="3090">
                  <c:v>5425.9630360000001</c:v>
                </c:pt>
                <c:pt idx="3091">
                  <c:v>5426.4763910000001</c:v>
                </c:pt>
                <c:pt idx="3092">
                  <c:v>5430.5993799999997</c:v>
                </c:pt>
                <c:pt idx="3093">
                  <c:v>5435.9638349999996</c:v>
                </c:pt>
                <c:pt idx="3094">
                  <c:v>5432.5958259999998</c:v>
                </c:pt>
                <c:pt idx="3095">
                  <c:v>5423.9586390000004</c:v>
                </c:pt>
                <c:pt idx="3096">
                  <c:v>5437.5286029999997</c:v>
                </c:pt>
                <c:pt idx="3097">
                  <c:v>5434.2088100000001</c:v>
                </c:pt>
                <c:pt idx="3098">
                  <c:v>5427.3149299999995</c:v>
                </c:pt>
                <c:pt idx="3099">
                  <c:v>5464.3969129999996</c:v>
                </c:pt>
                <c:pt idx="3100">
                  <c:v>5459.2935500000003</c:v>
                </c:pt>
                <c:pt idx="3101">
                  <c:v>5474.2063770000004</c:v>
                </c:pt>
                <c:pt idx="3102">
                  <c:v>5472.7465339999999</c:v>
                </c:pt>
                <c:pt idx="3103">
                  <c:v>5464.6700860000001</c:v>
                </c:pt>
                <c:pt idx="3104">
                  <c:v>5473.7338129999998</c:v>
                </c:pt>
                <c:pt idx="3105">
                  <c:v>5465.4382439999999</c:v>
                </c:pt>
                <c:pt idx="3106">
                  <c:v>5467.549</c:v>
                </c:pt>
                <c:pt idx="3107">
                  <c:v>5471.422251</c:v>
                </c:pt>
                <c:pt idx="3108">
                  <c:v>5480.8402370000003</c:v>
                </c:pt>
                <c:pt idx="3109">
                  <c:v>5498.0885799999996</c:v>
                </c:pt>
                <c:pt idx="3110">
                  <c:v>5499.253471</c:v>
                </c:pt>
                <c:pt idx="3111">
                  <c:v>5503.3111200000003</c:v>
                </c:pt>
                <c:pt idx="3112">
                  <c:v>5507.1750389999997</c:v>
                </c:pt>
                <c:pt idx="3113">
                  <c:v>5509.1375230000003</c:v>
                </c:pt>
                <c:pt idx="3114">
                  <c:v>5507.0167190000002</c:v>
                </c:pt>
                <c:pt idx="3115">
                  <c:v>5509.3955139999998</c:v>
                </c:pt>
                <c:pt idx="3116">
                  <c:v>5507.0761549999997</c:v>
                </c:pt>
                <c:pt idx="3117">
                  <c:v>5512.1136839999999</c:v>
                </c:pt>
                <c:pt idx="3118">
                  <c:v>5513.5521950000002</c:v>
                </c:pt>
                <c:pt idx="3119">
                  <c:v>5519.418799</c:v>
                </c:pt>
                <c:pt idx="3120">
                  <c:v>5512.1430140000002</c:v>
                </c:pt>
                <c:pt idx="3121">
                  <c:v>5504.9652249999999</c:v>
                </c:pt>
                <c:pt idx="3122">
                  <c:v>5499.9369939999997</c:v>
                </c:pt>
                <c:pt idx="3123">
                  <c:v>5506.5255710000001</c:v>
                </c:pt>
                <c:pt idx="3124">
                  <c:v>5521.7137720000001</c:v>
                </c:pt>
                <c:pt idx="3125">
                  <c:v>5533.6634029999996</c:v>
                </c:pt>
                <c:pt idx="3126">
                  <c:v>5544.6238069999999</c:v>
                </c:pt>
                <c:pt idx="3127">
                  <c:v>5543.7155709999997</c:v>
                </c:pt>
                <c:pt idx="3128">
                  <c:v>5541.029595</c:v>
                </c:pt>
                <c:pt idx="3129">
                  <c:v>5535.8852450000004</c:v>
                </c:pt>
                <c:pt idx="3130">
                  <c:v>5541.2105769999998</c:v>
                </c:pt>
                <c:pt idx="3131">
                  <c:v>5534.8783739999999</c:v>
                </c:pt>
                <c:pt idx="3132">
                  <c:v>5546.5343800000001</c:v>
                </c:pt>
                <c:pt idx="3133">
                  <c:v>5540.9854299999997</c:v>
                </c:pt>
                <c:pt idx="3134">
                  <c:v>5538.5006519999997</c:v>
                </c:pt>
                <c:pt idx="3135">
                  <c:v>5544.6173440000002</c:v>
                </c:pt>
                <c:pt idx="3136">
                  <c:v>5543.5477149999997</c:v>
                </c:pt>
                <c:pt idx="3137">
                  <c:v>5536.7933810000004</c:v>
                </c:pt>
                <c:pt idx="3138">
                  <c:v>5542.9042310000004</c:v>
                </c:pt>
                <c:pt idx="3139">
                  <c:v>5552.8616089999996</c:v>
                </c:pt>
                <c:pt idx="3140">
                  <c:v>5561.3359259999997</c:v>
                </c:pt>
                <c:pt idx="3141">
                  <c:v>5579.1165440000004</c:v>
                </c:pt>
                <c:pt idx="3142">
                  <c:v>5574.4976999999999</c:v>
                </c:pt>
                <c:pt idx="3143">
                  <c:v>5570.8630020000001</c:v>
                </c:pt>
                <c:pt idx="3144">
                  <c:v>5583.5507159999997</c:v>
                </c:pt>
                <c:pt idx="3145">
                  <c:v>5579.3616050000001</c:v>
                </c:pt>
                <c:pt idx="3146">
                  <c:v>5577.0157019999997</c:v>
                </c:pt>
                <c:pt idx="3147">
                  <c:v>5581.1195299999999</c:v>
                </c:pt>
                <c:pt idx="3148">
                  <c:v>5571.4126260000003</c:v>
                </c:pt>
                <c:pt idx="3149">
                  <c:v>5584.9187499999998</c:v>
                </c:pt>
                <c:pt idx="3150">
                  <c:v>5576.180222</c:v>
                </c:pt>
                <c:pt idx="3151">
                  <c:v>5566.1384250000001</c:v>
                </c:pt>
                <c:pt idx="3152">
                  <c:v>5569.19769</c:v>
                </c:pt>
                <c:pt idx="3153">
                  <c:v>5574.4089299999996</c:v>
                </c:pt>
                <c:pt idx="3154">
                  <c:v>5576.8763580000004</c:v>
                </c:pt>
                <c:pt idx="3155">
                  <c:v>5578.5250249999999</c:v>
                </c:pt>
                <c:pt idx="3156">
                  <c:v>5602.2307940000001</c:v>
                </c:pt>
                <c:pt idx="3157">
                  <c:v>5602.9520920000004</c:v>
                </c:pt>
                <c:pt idx="3158">
                  <c:v>5602.9128549999996</c:v>
                </c:pt>
                <c:pt idx="3159">
                  <c:v>5610.0371690000002</c:v>
                </c:pt>
                <c:pt idx="3160">
                  <c:v>5599.1147790000005</c:v>
                </c:pt>
                <c:pt idx="3161">
                  <c:v>5599.4724610000003</c:v>
                </c:pt>
                <c:pt idx="3162">
                  <c:v>5612.840811</c:v>
                </c:pt>
                <c:pt idx="3163">
                  <c:v>5606.3384219999998</c:v>
                </c:pt>
                <c:pt idx="3164">
                  <c:v>5604.0380610000002</c:v>
                </c:pt>
                <c:pt idx="3165">
                  <c:v>5608.5923860000003</c:v>
                </c:pt>
                <c:pt idx="3166">
                  <c:v>5608.054134</c:v>
                </c:pt>
                <c:pt idx="3167">
                  <c:v>5607.6039929999997</c:v>
                </c:pt>
                <c:pt idx="3168">
                  <c:v>5604.7850840000001</c:v>
                </c:pt>
                <c:pt idx="3169">
                  <c:v>5616.0117200000004</c:v>
                </c:pt>
                <c:pt idx="3170">
                  <c:v>5612.4038389999996</c:v>
                </c:pt>
                <c:pt idx="3171">
                  <c:v>5611.623877</c:v>
                </c:pt>
                <c:pt idx="3172">
                  <c:v>5614.5730599999997</c:v>
                </c:pt>
                <c:pt idx="3173">
                  <c:v>5614.8045629999997</c:v>
                </c:pt>
                <c:pt idx="3174">
                  <c:v>5616.0025189999997</c:v>
                </c:pt>
                <c:pt idx="3175">
                  <c:v>5616.087407</c:v>
                </c:pt>
                <c:pt idx="3176">
                  <c:v>5623.4489370000001</c:v>
                </c:pt>
                <c:pt idx="3177">
                  <c:v>5639.063126</c:v>
                </c:pt>
                <c:pt idx="3178">
                  <c:v>5639.9690870000004</c:v>
                </c:pt>
                <c:pt idx="3179">
                  <c:v>5641.7711579999996</c:v>
                </c:pt>
                <c:pt idx="3180">
                  <c:v>5650.4018729999998</c:v>
                </c:pt>
                <c:pt idx="3181">
                  <c:v>5646.3698919999997</c:v>
                </c:pt>
                <c:pt idx="3182">
                  <c:v>5661.8421680000001</c:v>
                </c:pt>
                <c:pt idx="3183">
                  <c:v>5670.6641600000003</c:v>
                </c:pt>
                <c:pt idx="3184">
                  <c:v>5668.8605900000002</c:v>
                </c:pt>
                <c:pt idx="3185">
                  <c:v>5673.2920270000004</c:v>
                </c:pt>
                <c:pt idx="3186">
                  <c:v>5671.6109470000001</c:v>
                </c:pt>
                <c:pt idx="3187">
                  <c:v>5682.4769159999996</c:v>
                </c:pt>
                <c:pt idx="3188">
                  <c:v>5663.8134840000002</c:v>
                </c:pt>
                <c:pt idx="3189">
                  <c:v>5667.1107760000004</c:v>
                </c:pt>
                <c:pt idx="3190">
                  <c:v>5667.957343</c:v>
                </c:pt>
                <c:pt idx="3191">
                  <c:v>5671.5630590000001</c:v>
                </c:pt>
                <c:pt idx="3192">
                  <c:v>5683.0225849999997</c:v>
                </c:pt>
                <c:pt idx="3193">
                  <c:v>5661.3263450000004</c:v>
                </c:pt>
                <c:pt idx="3194">
                  <c:v>5668.3695639999996</c:v>
                </c:pt>
                <c:pt idx="3195">
                  <c:v>5668.082394</c:v>
                </c:pt>
                <c:pt idx="3196">
                  <c:v>5663.2643179999995</c:v>
                </c:pt>
                <c:pt idx="3197">
                  <c:v>5670.2736830000003</c:v>
                </c:pt>
                <c:pt idx="3198">
                  <c:v>5664.3466950000002</c:v>
                </c:pt>
                <c:pt idx="3199">
                  <c:v>5678.8037969999996</c:v>
                </c:pt>
                <c:pt idx="3200">
                  <c:v>5678.7456920000004</c:v>
                </c:pt>
                <c:pt idx="3201">
                  <c:v>5684.5678289999996</c:v>
                </c:pt>
                <c:pt idx="3202">
                  <c:v>5695.9477960000004</c:v>
                </c:pt>
                <c:pt idx="3203">
                  <c:v>5701.4975370000002</c:v>
                </c:pt>
                <c:pt idx="3204">
                  <c:v>5703.094967</c:v>
                </c:pt>
                <c:pt idx="3205">
                  <c:v>5694.9610439999997</c:v>
                </c:pt>
                <c:pt idx="3206">
                  <c:v>5677.1225999999997</c:v>
                </c:pt>
                <c:pt idx="3207">
                  <c:v>5689.0109149999998</c:v>
                </c:pt>
                <c:pt idx="3208">
                  <c:v>5686.5577059999996</c:v>
                </c:pt>
                <c:pt idx="3209">
                  <c:v>5683.9544519999999</c:v>
                </c:pt>
                <c:pt idx="3210">
                  <c:v>5682.6155129999997</c:v>
                </c:pt>
                <c:pt idx="3211">
                  <c:v>5672.7584399999996</c:v>
                </c:pt>
                <c:pt idx="3212">
                  <c:v>5680.3042640000003</c:v>
                </c:pt>
                <c:pt idx="3213">
                  <c:v>5690.4422350000004</c:v>
                </c:pt>
                <c:pt idx="3214">
                  <c:v>5702.1252050000003</c:v>
                </c:pt>
                <c:pt idx="3215">
                  <c:v>5702.6917020000001</c:v>
                </c:pt>
                <c:pt idx="3216">
                  <c:v>5688.9627149999997</c:v>
                </c:pt>
                <c:pt idx="3217">
                  <c:v>5681.2457180000001</c:v>
                </c:pt>
                <c:pt idx="3218">
                  <c:v>5676.4567120000002</c:v>
                </c:pt>
                <c:pt idx="3219">
                  <c:v>5672.3048799999997</c:v>
                </c:pt>
                <c:pt idx="3220">
                  <c:v>5669.4059859999998</c:v>
                </c:pt>
                <c:pt idx="3221">
                  <c:v>5674.5377099999996</c:v>
                </c:pt>
                <c:pt idx="3222">
                  <c:v>5692.7226280000004</c:v>
                </c:pt>
                <c:pt idx="3223">
                  <c:v>5701.0291630000002</c:v>
                </c:pt>
                <c:pt idx="3224">
                  <c:v>5702.2176650000001</c:v>
                </c:pt>
                <c:pt idx="3225">
                  <c:v>5704.845757</c:v>
                </c:pt>
                <c:pt idx="3226">
                  <c:v>5713.2635879999998</c:v>
                </c:pt>
                <c:pt idx="3227">
                  <c:v>5721.9662989999997</c:v>
                </c:pt>
                <c:pt idx="3228">
                  <c:v>5717.9619940000002</c:v>
                </c:pt>
                <c:pt idx="3229">
                  <c:v>5724.1349170000003</c:v>
                </c:pt>
                <c:pt idx="3230">
                  <c:v>5724.4187439999996</c:v>
                </c:pt>
                <c:pt idx="3231">
                  <c:v>5735.5407699999996</c:v>
                </c:pt>
                <c:pt idx="3232">
                  <c:v>5752.6454759999997</c:v>
                </c:pt>
                <c:pt idx="3233">
                  <c:v>5745.000685</c:v>
                </c:pt>
                <c:pt idx="3234">
                  <c:v>5751.8092500000002</c:v>
                </c:pt>
                <c:pt idx="3235">
                  <c:v>5744.6385399999999</c:v>
                </c:pt>
                <c:pt idx="3236">
                  <c:v>5736.7565189999996</c:v>
                </c:pt>
                <c:pt idx="3237">
                  <c:v>5749.5956930000002</c:v>
                </c:pt>
                <c:pt idx="3238">
                  <c:v>5746.8737369999999</c:v>
                </c:pt>
                <c:pt idx="3239">
                  <c:v>5758.6074900000003</c:v>
                </c:pt>
                <c:pt idx="3240">
                  <c:v>5748.0735450000002</c:v>
                </c:pt>
                <c:pt idx="3241">
                  <c:v>5741.1439220000002</c:v>
                </c:pt>
                <c:pt idx="3242">
                  <c:v>5750.9318320000002</c:v>
                </c:pt>
                <c:pt idx="3243">
                  <c:v>5767.4198699999997</c:v>
                </c:pt>
                <c:pt idx="3244">
                  <c:v>5776.517656</c:v>
                </c:pt>
                <c:pt idx="3245">
                  <c:v>5777.2021539999996</c:v>
                </c:pt>
                <c:pt idx="3246">
                  <c:v>5787.0415000000003</c:v>
                </c:pt>
                <c:pt idx="3247">
                  <c:v>5780.9327039999998</c:v>
                </c:pt>
                <c:pt idx="3248">
                  <c:v>5767.9357339999997</c:v>
                </c:pt>
                <c:pt idx="3249">
                  <c:v>5783.2992109999996</c:v>
                </c:pt>
                <c:pt idx="3250">
                  <c:v>5777.8524669999997</c:v>
                </c:pt>
                <c:pt idx="3251">
                  <c:v>5787.2173640000001</c:v>
                </c:pt>
                <c:pt idx="3252">
                  <c:v>5789.0573320000003</c:v>
                </c:pt>
                <c:pt idx="3253">
                  <c:v>5779.040962</c:v>
                </c:pt>
                <c:pt idx="3254">
                  <c:v>5785.3534040000004</c:v>
                </c:pt>
                <c:pt idx="3255">
                  <c:v>5785.1368640000001</c:v>
                </c:pt>
                <c:pt idx="3256">
                  <c:v>5790.9228880000001</c:v>
                </c:pt>
                <c:pt idx="3257">
                  <c:v>5793.563427</c:v>
                </c:pt>
                <c:pt idx="3258">
                  <c:v>5786.4975899999999</c:v>
                </c:pt>
                <c:pt idx="3259">
                  <c:v>5784.9780570000003</c:v>
                </c:pt>
                <c:pt idx="3260">
                  <c:v>5788.7867120000001</c:v>
                </c:pt>
                <c:pt idx="3261">
                  <c:v>5786.7070110000004</c:v>
                </c:pt>
                <c:pt idx="3262">
                  <c:v>5805.11283</c:v>
                </c:pt>
                <c:pt idx="3263">
                  <c:v>5799.5767880000003</c:v>
                </c:pt>
                <c:pt idx="3264">
                  <c:v>5801.2360440000002</c:v>
                </c:pt>
                <c:pt idx="3265">
                  <c:v>5800.2169679999997</c:v>
                </c:pt>
                <c:pt idx="3266">
                  <c:v>5802.4063390000001</c:v>
                </c:pt>
                <c:pt idx="3267">
                  <c:v>5800.8052729999999</c:v>
                </c:pt>
                <c:pt idx="3268">
                  <c:v>5805.0604880000001</c:v>
                </c:pt>
                <c:pt idx="3269">
                  <c:v>5813.1009350000004</c:v>
                </c:pt>
                <c:pt idx="3270">
                  <c:v>5812.5621469999996</c:v>
                </c:pt>
                <c:pt idx="3271">
                  <c:v>5811.3588129999998</c:v>
                </c:pt>
                <c:pt idx="3272">
                  <c:v>5808.3847599999999</c:v>
                </c:pt>
                <c:pt idx="3273">
                  <c:v>5807.1360940000004</c:v>
                </c:pt>
                <c:pt idx="3274">
                  <c:v>5806.7472200000002</c:v>
                </c:pt>
                <c:pt idx="3275">
                  <c:v>5813.7913609999996</c:v>
                </c:pt>
                <c:pt idx="3276">
                  <c:v>5806.3518610000001</c:v>
                </c:pt>
                <c:pt idx="3277">
                  <c:v>5816.5182699999996</c:v>
                </c:pt>
                <c:pt idx="3278">
                  <c:v>5811.9620690000002</c:v>
                </c:pt>
                <c:pt idx="3279">
                  <c:v>5813.6908279999998</c:v>
                </c:pt>
                <c:pt idx="3280">
                  <c:v>5805.6667109999999</c:v>
                </c:pt>
                <c:pt idx="3281">
                  <c:v>5817.4364310000001</c:v>
                </c:pt>
                <c:pt idx="3282">
                  <c:v>5826.8596829999997</c:v>
                </c:pt>
                <c:pt idx="3283">
                  <c:v>5827.4491129999997</c:v>
                </c:pt>
                <c:pt idx="3284">
                  <c:v>5841.2078819999997</c:v>
                </c:pt>
                <c:pt idx="3285">
                  <c:v>5837.8296220000002</c:v>
                </c:pt>
                <c:pt idx="3286">
                  <c:v>5834.810778</c:v>
                </c:pt>
                <c:pt idx="3287">
                  <c:v>5860.0530719999997</c:v>
                </c:pt>
                <c:pt idx="3288">
                  <c:v>5864.9322629999997</c:v>
                </c:pt>
                <c:pt idx="3289">
                  <c:v>5871.3467280000004</c:v>
                </c:pt>
                <c:pt idx="3290">
                  <c:v>5868.1704879999998</c:v>
                </c:pt>
                <c:pt idx="3291">
                  <c:v>5866.557992</c:v>
                </c:pt>
                <c:pt idx="3292">
                  <c:v>5860.8893150000004</c:v>
                </c:pt>
                <c:pt idx="3293">
                  <c:v>5869.5607309999996</c:v>
                </c:pt>
                <c:pt idx="3294">
                  <c:v>5896.7918280000004</c:v>
                </c:pt>
                <c:pt idx="3295">
                  <c:v>5898.5302780000002</c:v>
                </c:pt>
                <c:pt idx="3296">
                  <c:v>5895.654896</c:v>
                </c:pt>
                <c:pt idx="3297">
                  <c:v>5904.2930299999998</c:v>
                </c:pt>
                <c:pt idx="3298">
                  <c:v>5901.888078</c:v>
                </c:pt>
                <c:pt idx="3299">
                  <c:v>5907.2337669999997</c:v>
                </c:pt>
                <c:pt idx="3300">
                  <c:v>5904.5133610000003</c:v>
                </c:pt>
                <c:pt idx="3301">
                  <c:v>5902.1832260000001</c:v>
                </c:pt>
                <c:pt idx="3302">
                  <c:v>5905.1822149999998</c:v>
                </c:pt>
                <c:pt idx="3303">
                  <c:v>5904.4998999999998</c:v>
                </c:pt>
                <c:pt idx="3304">
                  <c:v>5909.9252690000003</c:v>
                </c:pt>
                <c:pt idx="3305">
                  <c:v>5916.3051919999998</c:v>
                </c:pt>
                <c:pt idx="3306">
                  <c:v>5929.5567039999996</c:v>
                </c:pt>
                <c:pt idx="3307">
                  <c:v>5940.7827470000002</c:v>
                </c:pt>
                <c:pt idx="3308">
                  <c:v>5936.1948830000001</c:v>
                </c:pt>
                <c:pt idx="3309">
                  <c:v>5944.6139359999997</c:v>
                </c:pt>
                <c:pt idx="3310">
                  <c:v>5950.7736949999999</c:v>
                </c:pt>
                <c:pt idx="3311">
                  <c:v>5935.8894780000001</c:v>
                </c:pt>
                <c:pt idx="3312">
                  <c:v>5934.0972959999999</c:v>
                </c:pt>
                <c:pt idx="3313">
                  <c:v>5930.0072499999997</c:v>
                </c:pt>
                <c:pt idx="3314">
                  <c:v>5939.1043609999997</c:v>
                </c:pt>
                <c:pt idx="3315">
                  <c:v>5938.0234529999998</c:v>
                </c:pt>
                <c:pt idx="3316">
                  <c:v>5938.1015269999998</c:v>
                </c:pt>
                <c:pt idx="3317">
                  <c:v>5945.7738689999996</c:v>
                </c:pt>
                <c:pt idx="3318">
                  <c:v>5938.3897850000003</c:v>
                </c:pt>
                <c:pt idx="3319">
                  <c:v>5944.2073220000002</c:v>
                </c:pt>
                <c:pt idx="3320">
                  <c:v>5946.9354149999999</c:v>
                </c:pt>
                <c:pt idx="3321">
                  <c:v>5933.7805559999997</c:v>
                </c:pt>
                <c:pt idx="3322">
                  <c:v>5948.2766769999998</c:v>
                </c:pt>
                <c:pt idx="3323">
                  <c:v>5942.2662780000001</c:v>
                </c:pt>
                <c:pt idx="3324">
                  <c:v>5940.9438920000002</c:v>
                </c:pt>
                <c:pt idx="3325">
                  <c:v>5935.4986740000004</c:v>
                </c:pt>
                <c:pt idx="3326">
                  <c:v>5936.8263850000003</c:v>
                </c:pt>
                <c:pt idx="3327">
                  <c:v>5937.8249109999997</c:v>
                </c:pt>
                <c:pt idx="3328">
                  <c:v>5937.4914150000004</c:v>
                </c:pt>
                <c:pt idx="3329">
                  <c:v>5940.0293339999998</c:v>
                </c:pt>
                <c:pt idx="3330">
                  <c:v>5934.8915070000003</c:v>
                </c:pt>
                <c:pt idx="3331">
                  <c:v>5934.5950970000004</c:v>
                </c:pt>
                <c:pt idx="3332">
                  <c:v>5944.3268410000001</c:v>
                </c:pt>
                <c:pt idx="3333">
                  <c:v>5943.341504</c:v>
                </c:pt>
                <c:pt idx="3334">
                  <c:v>5956.2857510000003</c:v>
                </c:pt>
                <c:pt idx="3335">
                  <c:v>5960.0514869999997</c:v>
                </c:pt>
                <c:pt idx="3336">
                  <c:v>5964.8634769999999</c:v>
                </c:pt>
                <c:pt idx="3337">
                  <c:v>5971.9912409999997</c:v>
                </c:pt>
                <c:pt idx="3338">
                  <c:v>5977.1688029999996</c:v>
                </c:pt>
                <c:pt idx="3339">
                  <c:v>5973.9801809999999</c:v>
                </c:pt>
                <c:pt idx="3340">
                  <c:v>5977.9053389999999</c:v>
                </c:pt>
                <c:pt idx="3341">
                  <c:v>5968.5022099999996</c:v>
                </c:pt>
                <c:pt idx="3342">
                  <c:v>5981.4433410000001</c:v>
                </c:pt>
                <c:pt idx="3343">
                  <c:v>5973.8722889999999</c:v>
                </c:pt>
                <c:pt idx="3344">
                  <c:v>5976.7093910000003</c:v>
                </c:pt>
                <c:pt idx="3345">
                  <c:v>5987.4264300000004</c:v>
                </c:pt>
                <c:pt idx="3346">
                  <c:v>5988.126053</c:v>
                </c:pt>
                <c:pt idx="3347">
                  <c:v>5984.6293450000003</c:v>
                </c:pt>
                <c:pt idx="3348">
                  <c:v>5979.6397200000001</c:v>
                </c:pt>
                <c:pt idx="3349">
                  <c:v>5988.4288820000002</c:v>
                </c:pt>
                <c:pt idx="3350">
                  <c:v>5991.0378129999999</c:v>
                </c:pt>
                <c:pt idx="3351">
                  <c:v>5976.8247860000001</c:v>
                </c:pt>
                <c:pt idx="3352">
                  <c:v>5993.4872439999999</c:v>
                </c:pt>
                <c:pt idx="3353">
                  <c:v>5995.4277140000004</c:v>
                </c:pt>
                <c:pt idx="3354">
                  <c:v>6009.9734399999998</c:v>
                </c:pt>
                <c:pt idx="3355">
                  <c:v>6007.8609960000003</c:v>
                </c:pt>
                <c:pt idx="3356">
                  <c:v>5992.3880870000003</c:v>
                </c:pt>
                <c:pt idx="3357">
                  <c:v>6014.233628</c:v>
                </c:pt>
                <c:pt idx="3358">
                  <c:v>6010.1288670000004</c:v>
                </c:pt>
                <c:pt idx="3359">
                  <c:v>6005.8312839999999</c:v>
                </c:pt>
                <c:pt idx="3360">
                  <c:v>6017.6021989999999</c:v>
                </c:pt>
                <c:pt idx="3361">
                  <c:v>6031.7744149999999</c:v>
                </c:pt>
                <c:pt idx="3362">
                  <c:v>6020.0164349999995</c:v>
                </c:pt>
                <c:pt idx="3363">
                  <c:v>6011.6418489999996</c:v>
                </c:pt>
                <c:pt idx="3364">
                  <c:v>6017.8120550000003</c:v>
                </c:pt>
                <c:pt idx="3365">
                  <c:v>6018.1642979999997</c:v>
                </c:pt>
                <c:pt idx="3366">
                  <c:v>6016.0162010000004</c:v>
                </c:pt>
                <c:pt idx="3367">
                  <c:v>6044.3882620000004</c:v>
                </c:pt>
                <c:pt idx="3368">
                  <c:v>6033.4172420000004</c:v>
                </c:pt>
                <c:pt idx="3369">
                  <c:v>6051.5302739999997</c:v>
                </c:pt>
                <c:pt idx="3370">
                  <c:v>6050.9577380000001</c:v>
                </c:pt>
                <c:pt idx="3371">
                  <c:v>6042.4134370000002</c:v>
                </c:pt>
                <c:pt idx="3372">
                  <c:v>6058.669527</c:v>
                </c:pt>
                <c:pt idx="3373">
                  <c:v>6055.1105660000003</c:v>
                </c:pt>
                <c:pt idx="3374">
                  <c:v>6057.9563280000002</c:v>
                </c:pt>
                <c:pt idx="3375">
                  <c:v>6057.465408</c:v>
                </c:pt>
                <c:pt idx="3376">
                  <c:v>6055.4927699999998</c:v>
                </c:pt>
                <c:pt idx="3377">
                  <c:v>6053.0629319999998</c:v>
                </c:pt>
                <c:pt idx="3378">
                  <c:v>6044.9107540000005</c:v>
                </c:pt>
                <c:pt idx="3379">
                  <c:v>6056.0347019999999</c:v>
                </c:pt>
                <c:pt idx="3380">
                  <c:v>6049.4158649999999</c:v>
                </c:pt>
                <c:pt idx="3381">
                  <c:v>6049.6873059999998</c:v>
                </c:pt>
                <c:pt idx="3382">
                  <c:v>6052.4777620000004</c:v>
                </c:pt>
                <c:pt idx="3383">
                  <c:v>6060.1579529999999</c:v>
                </c:pt>
                <c:pt idx="3384">
                  <c:v>6076.1455429999996</c:v>
                </c:pt>
                <c:pt idx="3385">
                  <c:v>6068.214661</c:v>
                </c:pt>
                <c:pt idx="3386">
                  <c:v>6067.2122499999996</c:v>
                </c:pt>
                <c:pt idx="3387">
                  <c:v>6075.6762410000001</c:v>
                </c:pt>
                <c:pt idx="3388">
                  <c:v>6076.9622710000003</c:v>
                </c:pt>
                <c:pt idx="3389">
                  <c:v>6073.4050310000002</c:v>
                </c:pt>
                <c:pt idx="3390">
                  <c:v>6075.7081529999996</c:v>
                </c:pt>
                <c:pt idx="3391">
                  <c:v>6072.1451139999999</c:v>
                </c:pt>
                <c:pt idx="3392">
                  <c:v>6089.0903829999997</c:v>
                </c:pt>
                <c:pt idx="3393">
                  <c:v>6076.3986379999997</c:v>
                </c:pt>
                <c:pt idx="3394">
                  <c:v>6081.9124769999999</c:v>
                </c:pt>
                <c:pt idx="3395">
                  <c:v>6080.8010839999997</c:v>
                </c:pt>
                <c:pt idx="3396">
                  <c:v>6075.8130950000004</c:v>
                </c:pt>
                <c:pt idx="3397">
                  <c:v>6069.9213950000003</c:v>
                </c:pt>
                <c:pt idx="3398">
                  <c:v>6086.434115</c:v>
                </c:pt>
                <c:pt idx="3399">
                  <c:v>6089.8475490000001</c:v>
                </c:pt>
                <c:pt idx="3400">
                  <c:v>6084.7982430000002</c:v>
                </c:pt>
                <c:pt idx="3401">
                  <c:v>6091.0799159999997</c:v>
                </c:pt>
                <c:pt idx="3402">
                  <c:v>6111.9717989999999</c:v>
                </c:pt>
                <c:pt idx="3403">
                  <c:v>6114.7355870000001</c:v>
                </c:pt>
                <c:pt idx="3404">
                  <c:v>6110.8960850000003</c:v>
                </c:pt>
                <c:pt idx="3405">
                  <c:v>6120.802197</c:v>
                </c:pt>
                <c:pt idx="3406">
                  <c:v>6119.6491759999999</c:v>
                </c:pt>
                <c:pt idx="3407">
                  <c:v>6117.7390349999996</c:v>
                </c:pt>
                <c:pt idx="3408">
                  <c:v>6115.6996060000001</c:v>
                </c:pt>
                <c:pt idx="3409">
                  <c:v>6118.5371439999999</c:v>
                </c:pt>
                <c:pt idx="3410">
                  <c:v>6120.3590020000001</c:v>
                </c:pt>
                <c:pt idx="3411">
                  <c:v>6117.0915269999996</c:v>
                </c:pt>
                <c:pt idx="3412">
                  <c:v>6118.2011190000003</c:v>
                </c:pt>
                <c:pt idx="3413">
                  <c:v>6101.8116149999996</c:v>
                </c:pt>
                <c:pt idx="3414">
                  <c:v>6109.7366110000003</c:v>
                </c:pt>
                <c:pt idx="3415">
                  <c:v>6111.0153410000003</c:v>
                </c:pt>
                <c:pt idx="3416">
                  <c:v>6115.2702639999998</c:v>
                </c:pt>
                <c:pt idx="3417">
                  <c:v>6110.1414139999997</c:v>
                </c:pt>
                <c:pt idx="3418">
                  <c:v>6103.5874279999998</c:v>
                </c:pt>
                <c:pt idx="3419">
                  <c:v>6113.7431379999998</c:v>
                </c:pt>
                <c:pt idx="3420">
                  <c:v>6107.1315969999996</c:v>
                </c:pt>
                <c:pt idx="3421">
                  <c:v>6107.9592039999998</c:v>
                </c:pt>
                <c:pt idx="3422">
                  <c:v>6112.0715749999999</c:v>
                </c:pt>
                <c:pt idx="3423">
                  <c:v>6109.9921889999996</c:v>
                </c:pt>
                <c:pt idx="3424">
                  <c:v>6126.5080150000003</c:v>
                </c:pt>
                <c:pt idx="3425">
                  <c:v>6135.574584</c:v>
                </c:pt>
                <c:pt idx="3426">
                  <c:v>6142.8933999999999</c:v>
                </c:pt>
                <c:pt idx="3427">
                  <c:v>6146.3963000000003</c:v>
                </c:pt>
                <c:pt idx="3428">
                  <c:v>6149.2199979999996</c:v>
                </c:pt>
                <c:pt idx="3429">
                  <c:v>6153.4845720000003</c:v>
                </c:pt>
                <c:pt idx="3430">
                  <c:v>6154.402435</c:v>
                </c:pt>
                <c:pt idx="3431">
                  <c:v>6146.7776750000003</c:v>
                </c:pt>
                <c:pt idx="3432">
                  <c:v>6152.2946760000004</c:v>
                </c:pt>
                <c:pt idx="3433">
                  <c:v>6145.7978590000002</c:v>
                </c:pt>
                <c:pt idx="3434">
                  <c:v>6144.641764</c:v>
                </c:pt>
                <c:pt idx="3435">
                  <c:v>6161.2388080000001</c:v>
                </c:pt>
                <c:pt idx="3436">
                  <c:v>6176.4328699999996</c:v>
                </c:pt>
                <c:pt idx="3437">
                  <c:v>6190.9105820000004</c:v>
                </c:pt>
                <c:pt idx="3438">
                  <c:v>6197.2516310000001</c:v>
                </c:pt>
                <c:pt idx="3439">
                  <c:v>6194.4121500000001</c:v>
                </c:pt>
                <c:pt idx="3440">
                  <c:v>6190.1306839999997</c:v>
                </c:pt>
                <c:pt idx="3441">
                  <c:v>6187.5028519999996</c:v>
                </c:pt>
                <c:pt idx="3442">
                  <c:v>6181.6679340000001</c:v>
                </c:pt>
                <c:pt idx="3443">
                  <c:v>6187.1048419999997</c:v>
                </c:pt>
                <c:pt idx="3444">
                  <c:v>6191.0153950000004</c:v>
                </c:pt>
                <c:pt idx="3445">
                  <c:v>6191.7773209999996</c:v>
                </c:pt>
                <c:pt idx="3446">
                  <c:v>6185.0534790000002</c:v>
                </c:pt>
                <c:pt idx="3447">
                  <c:v>6192.4461069999998</c:v>
                </c:pt>
                <c:pt idx="3448">
                  <c:v>6183.5021720000004</c:v>
                </c:pt>
                <c:pt idx="3449">
                  <c:v>6187.347229</c:v>
                </c:pt>
                <c:pt idx="3450">
                  <c:v>6195.196895</c:v>
                </c:pt>
                <c:pt idx="3451">
                  <c:v>6189.8793089999999</c:v>
                </c:pt>
                <c:pt idx="3452">
                  <c:v>6198.5782120000003</c:v>
                </c:pt>
                <c:pt idx="3453">
                  <c:v>6192.0273630000002</c:v>
                </c:pt>
                <c:pt idx="3454">
                  <c:v>6185.3644519999998</c:v>
                </c:pt>
                <c:pt idx="3455">
                  <c:v>6194.702792</c:v>
                </c:pt>
                <c:pt idx="3456">
                  <c:v>6186.3464649999996</c:v>
                </c:pt>
                <c:pt idx="3457">
                  <c:v>6187.5430909999995</c:v>
                </c:pt>
                <c:pt idx="3458">
                  <c:v>6183.4397879999997</c:v>
                </c:pt>
                <c:pt idx="3459">
                  <c:v>6195.9051170000002</c:v>
                </c:pt>
                <c:pt idx="3460">
                  <c:v>6186.9938840000004</c:v>
                </c:pt>
                <c:pt idx="3461">
                  <c:v>6192.8070690000004</c:v>
                </c:pt>
                <c:pt idx="3462">
                  <c:v>6192.5678859999998</c:v>
                </c:pt>
                <c:pt idx="3463">
                  <c:v>6187.7215589999996</c:v>
                </c:pt>
                <c:pt idx="3464">
                  <c:v>6186.7295839999997</c:v>
                </c:pt>
                <c:pt idx="3465">
                  <c:v>6194.5993600000002</c:v>
                </c:pt>
                <c:pt idx="3466">
                  <c:v>6196.0411359999998</c:v>
                </c:pt>
                <c:pt idx="3467">
                  <c:v>6199.6658170000001</c:v>
                </c:pt>
                <c:pt idx="3468">
                  <c:v>6192.6758819999995</c:v>
                </c:pt>
                <c:pt idx="3469">
                  <c:v>6194.6632529999997</c:v>
                </c:pt>
                <c:pt idx="3470">
                  <c:v>6196.1922839999997</c:v>
                </c:pt>
                <c:pt idx="3471">
                  <c:v>6183.4189290000004</c:v>
                </c:pt>
                <c:pt idx="3472">
                  <c:v>6195.4491209999996</c:v>
                </c:pt>
                <c:pt idx="3473">
                  <c:v>6187.8249159999996</c:v>
                </c:pt>
                <c:pt idx="3474">
                  <c:v>6185.9606089999997</c:v>
                </c:pt>
                <c:pt idx="3475">
                  <c:v>6194.60113</c:v>
                </c:pt>
                <c:pt idx="3476">
                  <c:v>6202.4211109999997</c:v>
                </c:pt>
                <c:pt idx="3477">
                  <c:v>6215.1233130000001</c:v>
                </c:pt>
                <c:pt idx="3478">
                  <c:v>6208.1909079999996</c:v>
                </c:pt>
                <c:pt idx="3479">
                  <c:v>6220.0680499999999</c:v>
                </c:pt>
                <c:pt idx="3480">
                  <c:v>6226.5522300000002</c:v>
                </c:pt>
                <c:pt idx="3481">
                  <c:v>6215.7672640000001</c:v>
                </c:pt>
                <c:pt idx="3482">
                  <c:v>6215.7107580000002</c:v>
                </c:pt>
                <c:pt idx="3483">
                  <c:v>6214.1027960000001</c:v>
                </c:pt>
                <c:pt idx="3484">
                  <c:v>6213.3475539999999</c:v>
                </c:pt>
                <c:pt idx="3485">
                  <c:v>6216.2596270000004</c:v>
                </c:pt>
                <c:pt idx="3486">
                  <c:v>6219.3274179999999</c:v>
                </c:pt>
                <c:pt idx="3487">
                  <c:v>6223.1332750000001</c:v>
                </c:pt>
                <c:pt idx="3488">
                  <c:v>6221.220687</c:v>
                </c:pt>
                <c:pt idx="3489">
                  <c:v>6228.5664710000001</c:v>
                </c:pt>
                <c:pt idx="3490">
                  <c:v>6243.7525420000002</c:v>
                </c:pt>
                <c:pt idx="3491">
                  <c:v>6235.1908890000004</c:v>
                </c:pt>
                <c:pt idx="3492">
                  <c:v>6243.9722089999996</c:v>
                </c:pt>
                <c:pt idx="3493">
                  <c:v>6246.769902</c:v>
                </c:pt>
                <c:pt idx="3494">
                  <c:v>6248.6934499999998</c:v>
                </c:pt>
                <c:pt idx="3495">
                  <c:v>6256.0102790000001</c:v>
                </c:pt>
                <c:pt idx="3496">
                  <c:v>6253.8607439999996</c:v>
                </c:pt>
                <c:pt idx="3497">
                  <c:v>6252.7136860000001</c:v>
                </c:pt>
                <c:pt idx="3498">
                  <c:v>6246.9035199999998</c:v>
                </c:pt>
                <c:pt idx="3499">
                  <c:v>6246.3958069999999</c:v>
                </c:pt>
                <c:pt idx="3500">
                  <c:v>6258.0784510000003</c:v>
                </c:pt>
                <c:pt idx="3501">
                  <c:v>6261.5255049999996</c:v>
                </c:pt>
                <c:pt idx="3502">
                  <c:v>6272.078614</c:v>
                </c:pt>
                <c:pt idx="3503">
                  <c:v>6273.1219950000004</c:v>
                </c:pt>
                <c:pt idx="3504">
                  <c:v>6272.4521679999998</c:v>
                </c:pt>
                <c:pt idx="3505">
                  <c:v>6280.9376480000001</c:v>
                </c:pt>
                <c:pt idx="3506">
                  <c:v>6283.5255660000003</c:v>
                </c:pt>
                <c:pt idx="3507">
                  <c:v>6282.1048199999996</c:v>
                </c:pt>
                <c:pt idx="3508">
                  <c:v>6277.64743</c:v>
                </c:pt>
                <c:pt idx="3509">
                  <c:v>6281.2999049999999</c:v>
                </c:pt>
                <c:pt idx="3510">
                  <c:v>6282.1728730000004</c:v>
                </c:pt>
                <c:pt idx="3511">
                  <c:v>6288.8985970000003</c:v>
                </c:pt>
                <c:pt idx="3512">
                  <c:v>6286.042692</c:v>
                </c:pt>
                <c:pt idx="3513">
                  <c:v>6280.9092140000002</c:v>
                </c:pt>
                <c:pt idx="3514">
                  <c:v>6283.6021849999997</c:v>
                </c:pt>
                <c:pt idx="3515">
                  <c:v>6287.4743930000004</c:v>
                </c:pt>
                <c:pt idx="3516">
                  <c:v>6289.379645</c:v>
                </c:pt>
                <c:pt idx="3517">
                  <c:v>6288.534643</c:v>
                </c:pt>
                <c:pt idx="3518">
                  <c:v>6285.124358</c:v>
                </c:pt>
                <c:pt idx="3519">
                  <c:v>6304.8448120000003</c:v>
                </c:pt>
                <c:pt idx="3520">
                  <c:v>6316.3183719999997</c:v>
                </c:pt>
                <c:pt idx="3521">
                  <c:v>6321.939625</c:v>
                </c:pt>
                <c:pt idx="3522">
                  <c:v>6326.6441020000002</c:v>
                </c:pt>
                <c:pt idx="3523">
                  <c:v>6327.1368579999998</c:v>
                </c:pt>
                <c:pt idx="3524">
                  <c:v>6325.357825</c:v>
                </c:pt>
                <c:pt idx="3525">
                  <c:v>6320.702534</c:v>
                </c:pt>
                <c:pt idx="3526">
                  <c:v>6317.9526990000004</c:v>
                </c:pt>
                <c:pt idx="3527">
                  <c:v>6330.3297300000004</c:v>
                </c:pt>
                <c:pt idx="3528">
                  <c:v>6318.7332290000004</c:v>
                </c:pt>
                <c:pt idx="3529">
                  <c:v>6316.7449390000002</c:v>
                </c:pt>
                <c:pt idx="3530">
                  <c:v>6314.5663199999999</c:v>
                </c:pt>
                <c:pt idx="3531">
                  <c:v>6306.6464889999997</c:v>
                </c:pt>
                <c:pt idx="3532">
                  <c:v>6324.1452280000003</c:v>
                </c:pt>
                <c:pt idx="3533">
                  <c:v>6323.25227</c:v>
                </c:pt>
                <c:pt idx="3534">
                  <c:v>6338.6143849999999</c:v>
                </c:pt>
                <c:pt idx="3535">
                  <c:v>6336.9768889999996</c:v>
                </c:pt>
                <c:pt idx="3536">
                  <c:v>6322.1394899999996</c:v>
                </c:pt>
                <c:pt idx="3537">
                  <c:v>6332.5857690000003</c:v>
                </c:pt>
                <c:pt idx="3538">
                  <c:v>6319.305593</c:v>
                </c:pt>
                <c:pt idx="3539">
                  <c:v>6330.6575190000003</c:v>
                </c:pt>
                <c:pt idx="3540">
                  <c:v>6339.1486299999997</c:v>
                </c:pt>
                <c:pt idx="3541">
                  <c:v>6343.2291059999998</c:v>
                </c:pt>
                <c:pt idx="3542">
                  <c:v>6355.3425399999996</c:v>
                </c:pt>
                <c:pt idx="3543">
                  <c:v>6355.7289549999996</c:v>
                </c:pt>
                <c:pt idx="3544">
                  <c:v>6360.1132719999996</c:v>
                </c:pt>
                <c:pt idx="3545">
                  <c:v>6363.8789690000003</c:v>
                </c:pt>
                <c:pt idx="3546">
                  <c:v>6353.0050149999997</c:v>
                </c:pt>
                <c:pt idx="3547">
                  <c:v>6349.9139670000004</c:v>
                </c:pt>
                <c:pt idx="3548">
                  <c:v>6344.6549770000001</c:v>
                </c:pt>
                <c:pt idx="3549">
                  <c:v>6352.5492569999997</c:v>
                </c:pt>
                <c:pt idx="3550">
                  <c:v>6372.6990239999996</c:v>
                </c:pt>
                <c:pt idx="3551">
                  <c:v>6371.6795540000003</c:v>
                </c:pt>
                <c:pt idx="3552">
                  <c:v>6388.4665619999996</c:v>
                </c:pt>
                <c:pt idx="3553">
                  <c:v>6375.9638160000004</c:v>
                </c:pt>
                <c:pt idx="3554">
                  <c:v>6374.0843260000001</c:v>
                </c:pt>
                <c:pt idx="3555">
                  <c:v>6395.163157</c:v>
                </c:pt>
                <c:pt idx="3556">
                  <c:v>6376.9925169999997</c:v>
                </c:pt>
                <c:pt idx="3557">
                  <c:v>6389.3584790000004</c:v>
                </c:pt>
                <c:pt idx="3558">
                  <c:v>6409.0275659999998</c:v>
                </c:pt>
                <c:pt idx="3559">
                  <c:v>6405.1992190000001</c:v>
                </c:pt>
                <c:pt idx="3560">
                  <c:v>6416.4816119999996</c:v>
                </c:pt>
                <c:pt idx="3561">
                  <c:v>6414.9065220000002</c:v>
                </c:pt>
                <c:pt idx="3562">
                  <c:v>6410.9663790000004</c:v>
                </c:pt>
                <c:pt idx="3563">
                  <c:v>6415.8175110000002</c:v>
                </c:pt>
                <c:pt idx="3564">
                  <c:v>6419.6361180000004</c:v>
                </c:pt>
                <c:pt idx="3565">
                  <c:v>6429.5371889999997</c:v>
                </c:pt>
                <c:pt idx="3566">
                  <c:v>6419.5651120000002</c:v>
                </c:pt>
                <c:pt idx="3567">
                  <c:v>6433.1923370000004</c:v>
                </c:pt>
                <c:pt idx="3568">
                  <c:v>6447.6273860000001</c:v>
                </c:pt>
                <c:pt idx="3569">
                  <c:v>6448.2497210000001</c:v>
                </c:pt>
                <c:pt idx="3570">
                  <c:v>6461.8905940000004</c:v>
                </c:pt>
                <c:pt idx="3571">
                  <c:v>6462.1294239999997</c:v>
                </c:pt>
                <c:pt idx="3572">
                  <c:v>6452.4452279999996</c:v>
                </c:pt>
                <c:pt idx="3573">
                  <c:v>6441.9932799999997</c:v>
                </c:pt>
                <c:pt idx="3574">
                  <c:v>6451.8700170000002</c:v>
                </c:pt>
                <c:pt idx="3575">
                  <c:v>6450.0430470000001</c:v>
                </c:pt>
                <c:pt idx="3576">
                  <c:v>6445.3955599999999</c:v>
                </c:pt>
                <c:pt idx="3577">
                  <c:v>6448.5509549999997</c:v>
                </c:pt>
                <c:pt idx="3578">
                  <c:v>6444.5785239999996</c:v>
                </c:pt>
                <c:pt idx="3579">
                  <c:v>6459.8057669999998</c:v>
                </c:pt>
                <c:pt idx="3580">
                  <c:v>6451.5672379999996</c:v>
                </c:pt>
                <c:pt idx="3581">
                  <c:v>6460.806474</c:v>
                </c:pt>
                <c:pt idx="3582">
                  <c:v>6481.4703589999999</c:v>
                </c:pt>
                <c:pt idx="3583">
                  <c:v>6477.8478590000004</c:v>
                </c:pt>
                <c:pt idx="3584">
                  <c:v>6476.6410349999996</c:v>
                </c:pt>
                <c:pt idx="3585">
                  <c:v>6482.6191170000002</c:v>
                </c:pt>
                <c:pt idx="3586">
                  <c:v>6479.5600519999998</c:v>
                </c:pt>
                <c:pt idx="3587">
                  <c:v>6468.4509989999997</c:v>
                </c:pt>
                <c:pt idx="3588">
                  <c:v>6479.1671470000001</c:v>
                </c:pt>
                <c:pt idx="3589">
                  <c:v>6482.0393359999998</c:v>
                </c:pt>
                <c:pt idx="3590">
                  <c:v>6475.6658779999998</c:v>
                </c:pt>
                <c:pt idx="3591">
                  <c:v>6485.0452459999997</c:v>
                </c:pt>
                <c:pt idx="3592">
                  <c:v>6491.8359330000003</c:v>
                </c:pt>
                <c:pt idx="3593">
                  <c:v>6496.1196129999998</c:v>
                </c:pt>
                <c:pt idx="3594">
                  <c:v>6484.9403460000003</c:v>
                </c:pt>
                <c:pt idx="3595">
                  <c:v>6481.5612469999996</c:v>
                </c:pt>
                <c:pt idx="3596">
                  <c:v>6483.2297580000004</c:v>
                </c:pt>
                <c:pt idx="3597">
                  <c:v>6487.3583570000001</c:v>
                </c:pt>
                <c:pt idx="3598">
                  <c:v>6486.081596</c:v>
                </c:pt>
                <c:pt idx="3599">
                  <c:v>6482.2672519999996</c:v>
                </c:pt>
                <c:pt idx="3600">
                  <c:v>6485.3320000000003</c:v>
                </c:pt>
                <c:pt idx="3601">
                  <c:v>6481.8096949999999</c:v>
                </c:pt>
                <c:pt idx="3602">
                  <c:v>6492.1098080000002</c:v>
                </c:pt>
                <c:pt idx="3603">
                  <c:v>6484.1767989999998</c:v>
                </c:pt>
                <c:pt idx="3604">
                  <c:v>6483.8015219999997</c:v>
                </c:pt>
                <c:pt idx="3605">
                  <c:v>6489.4168040000004</c:v>
                </c:pt>
                <c:pt idx="3606">
                  <c:v>6485.4322249999996</c:v>
                </c:pt>
                <c:pt idx="3607">
                  <c:v>6508.202499</c:v>
                </c:pt>
                <c:pt idx="3608">
                  <c:v>6507.4552000000003</c:v>
                </c:pt>
                <c:pt idx="3609">
                  <c:v>6516.7838570000004</c:v>
                </c:pt>
                <c:pt idx="3610">
                  <c:v>6521.5165900000002</c:v>
                </c:pt>
                <c:pt idx="3611">
                  <c:v>6518.9016279999996</c:v>
                </c:pt>
                <c:pt idx="3612">
                  <c:v>6518.5919560000002</c:v>
                </c:pt>
                <c:pt idx="3613">
                  <c:v>6521.6718609999998</c:v>
                </c:pt>
                <c:pt idx="3614">
                  <c:v>6524.7385029999996</c:v>
                </c:pt>
                <c:pt idx="3615">
                  <c:v>6522.740589</c:v>
                </c:pt>
                <c:pt idx="3616">
                  <c:v>6516.5740509999996</c:v>
                </c:pt>
                <c:pt idx="3617">
                  <c:v>6523.8209669999997</c:v>
                </c:pt>
                <c:pt idx="3618">
                  <c:v>6520.0711240000001</c:v>
                </c:pt>
                <c:pt idx="3619">
                  <c:v>6524.6888040000003</c:v>
                </c:pt>
                <c:pt idx="3620">
                  <c:v>6523.5194799999999</c:v>
                </c:pt>
                <c:pt idx="3621">
                  <c:v>6529.9568710000003</c:v>
                </c:pt>
                <c:pt idx="3622">
                  <c:v>6536.1069230000003</c:v>
                </c:pt>
                <c:pt idx="3623">
                  <c:v>6537.2750219999998</c:v>
                </c:pt>
                <c:pt idx="3624">
                  <c:v>6545.1243199999999</c:v>
                </c:pt>
                <c:pt idx="3625">
                  <c:v>6550.1551609999997</c:v>
                </c:pt>
                <c:pt idx="3626">
                  <c:v>6552.1477329999998</c:v>
                </c:pt>
                <c:pt idx="3627">
                  <c:v>6553.2776540000004</c:v>
                </c:pt>
                <c:pt idx="3628">
                  <c:v>6555.9666310000002</c:v>
                </c:pt>
                <c:pt idx="3629">
                  <c:v>6562.6832670000003</c:v>
                </c:pt>
                <c:pt idx="3630">
                  <c:v>6561.64923</c:v>
                </c:pt>
                <c:pt idx="3631">
                  <c:v>6561.3579019999997</c:v>
                </c:pt>
                <c:pt idx="3632">
                  <c:v>6559.3885190000001</c:v>
                </c:pt>
                <c:pt idx="3633">
                  <c:v>6558.6750590000001</c:v>
                </c:pt>
                <c:pt idx="3634">
                  <c:v>6561.1490439999998</c:v>
                </c:pt>
                <c:pt idx="3635">
                  <c:v>6581.469317</c:v>
                </c:pt>
                <c:pt idx="3636">
                  <c:v>6587.3230199999998</c:v>
                </c:pt>
                <c:pt idx="3637">
                  <c:v>6597.7334700000001</c:v>
                </c:pt>
                <c:pt idx="3638">
                  <c:v>6597.4235939999999</c:v>
                </c:pt>
                <c:pt idx="3639">
                  <c:v>6591.9417579999999</c:v>
                </c:pt>
                <c:pt idx="3640">
                  <c:v>6597.8444399999998</c:v>
                </c:pt>
                <c:pt idx="3641">
                  <c:v>6593.3162929999999</c:v>
                </c:pt>
                <c:pt idx="3642">
                  <c:v>6599.3464949999998</c:v>
                </c:pt>
                <c:pt idx="3643">
                  <c:v>6603.0703999999996</c:v>
                </c:pt>
                <c:pt idx="3644">
                  <c:v>6590.1696570000004</c:v>
                </c:pt>
                <c:pt idx="3645">
                  <c:v>6598.7956190000004</c:v>
                </c:pt>
                <c:pt idx="3646">
                  <c:v>6583.1662850000002</c:v>
                </c:pt>
                <c:pt idx="3647">
                  <c:v>6589.6230269999996</c:v>
                </c:pt>
                <c:pt idx="3648">
                  <c:v>6593.0983850000002</c:v>
                </c:pt>
                <c:pt idx="3649">
                  <c:v>6593.5782790000003</c:v>
                </c:pt>
                <c:pt idx="3650">
                  <c:v>6599.7212689999997</c:v>
                </c:pt>
                <c:pt idx="3651">
                  <c:v>6597.9549429999997</c:v>
                </c:pt>
                <c:pt idx="3652">
                  <c:v>6599.1507760000004</c:v>
                </c:pt>
                <c:pt idx="3653">
                  <c:v>6592.8841359999997</c:v>
                </c:pt>
                <c:pt idx="3654">
                  <c:v>6587.4006460000001</c:v>
                </c:pt>
                <c:pt idx="3655">
                  <c:v>6597.7285000000002</c:v>
                </c:pt>
                <c:pt idx="3656">
                  <c:v>6587.916878</c:v>
                </c:pt>
                <c:pt idx="3657">
                  <c:v>6602.4890230000001</c:v>
                </c:pt>
                <c:pt idx="3658">
                  <c:v>6622.0896220000004</c:v>
                </c:pt>
                <c:pt idx="3659">
                  <c:v>6620.3988230000004</c:v>
                </c:pt>
                <c:pt idx="3660">
                  <c:v>6622.6369260000001</c:v>
                </c:pt>
                <c:pt idx="3661">
                  <c:v>6623.4281339999998</c:v>
                </c:pt>
                <c:pt idx="3662">
                  <c:v>6639.140418</c:v>
                </c:pt>
                <c:pt idx="3663">
                  <c:v>6624.4438540000001</c:v>
                </c:pt>
                <c:pt idx="3664">
                  <c:v>6633.5727569999999</c:v>
                </c:pt>
                <c:pt idx="3665">
                  <c:v>6634.9609810000002</c:v>
                </c:pt>
                <c:pt idx="3666">
                  <c:v>6611.6080540000003</c:v>
                </c:pt>
                <c:pt idx="3667">
                  <c:v>6619.0262149999999</c:v>
                </c:pt>
                <c:pt idx="3668">
                  <c:v>6620.3710549999996</c:v>
                </c:pt>
                <c:pt idx="3669">
                  <c:v>6610.4849270000004</c:v>
                </c:pt>
                <c:pt idx="3670">
                  <c:v>6624.6332270000003</c:v>
                </c:pt>
                <c:pt idx="3671">
                  <c:v>6631.3581620000004</c:v>
                </c:pt>
                <c:pt idx="3672">
                  <c:v>6655.1454839999997</c:v>
                </c:pt>
                <c:pt idx="3673">
                  <c:v>6648.6670910000003</c:v>
                </c:pt>
                <c:pt idx="3674">
                  <c:v>6655.5240000000003</c:v>
                </c:pt>
                <c:pt idx="3675">
                  <c:v>6666.79738</c:v>
                </c:pt>
                <c:pt idx="3676">
                  <c:v>6661.9909470000002</c:v>
                </c:pt>
                <c:pt idx="3677">
                  <c:v>6661.7292719999996</c:v>
                </c:pt>
                <c:pt idx="3678">
                  <c:v>6658.780264</c:v>
                </c:pt>
                <c:pt idx="3679">
                  <c:v>6651.2574050000003</c:v>
                </c:pt>
                <c:pt idx="3680">
                  <c:v>6654.965929</c:v>
                </c:pt>
                <c:pt idx="3681">
                  <c:v>6657.14642</c:v>
                </c:pt>
                <c:pt idx="3682">
                  <c:v>6669.5833659999998</c:v>
                </c:pt>
                <c:pt idx="3683">
                  <c:v>6678.721055</c:v>
                </c:pt>
                <c:pt idx="3684">
                  <c:v>6684.5528009999998</c:v>
                </c:pt>
                <c:pt idx="3685">
                  <c:v>6699.7015670000001</c:v>
                </c:pt>
                <c:pt idx="3686">
                  <c:v>6679.3980799999999</c:v>
                </c:pt>
                <c:pt idx="3687">
                  <c:v>6685.4414129999996</c:v>
                </c:pt>
                <c:pt idx="3688">
                  <c:v>6696.9345899999998</c:v>
                </c:pt>
                <c:pt idx="3689">
                  <c:v>6708.9596060000003</c:v>
                </c:pt>
                <c:pt idx="3690">
                  <c:v>6716.2954900000004</c:v>
                </c:pt>
                <c:pt idx="3691">
                  <c:v>6716.7228489999998</c:v>
                </c:pt>
                <c:pt idx="3692">
                  <c:v>6730.4057199999997</c:v>
                </c:pt>
                <c:pt idx="3693">
                  <c:v>6720.5425009999999</c:v>
                </c:pt>
                <c:pt idx="3694">
                  <c:v>6725.915121</c:v>
                </c:pt>
                <c:pt idx="3695">
                  <c:v>6735.7208019999998</c:v>
                </c:pt>
                <c:pt idx="3696">
                  <c:v>6730.8948769999997</c:v>
                </c:pt>
                <c:pt idx="3697">
                  <c:v>6729.1136820000002</c:v>
                </c:pt>
                <c:pt idx="3698">
                  <c:v>6735.0693080000001</c:v>
                </c:pt>
                <c:pt idx="3699">
                  <c:v>6739.4102240000002</c:v>
                </c:pt>
                <c:pt idx="3700">
                  <c:v>6734.8269650000002</c:v>
                </c:pt>
                <c:pt idx="3701">
                  <c:v>6725.488781</c:v>
                </c:pt>
                <c:pt idx="3702">
                  <c:v>6728.7011899999998</c:v>
                </c:pt>
                <c:pt idx="3703">
                  <c:v>6729.4316589999999</c:v>
                </c:pt>
                <c:pt idx="3704">
                  <c:v>6731.91626</c:v>
                </c:pt>
                <c:pt idx="3705">
                  <c:v>6754.0211929999996</c:v>
                </c:pt>
                <c:pt idx="3706">
                  <c:v>6747.8250010000002</c:v>
                </c:pt>
                <c:pt idx="3707">
                  <c:v>6755.9380490000003</c:v>
                </c:pt>
                <c:pt idx="3708">
                  <c:v>6757.004645</c:v>
                </c:pt>
                <c:pt idx="3709">
                  <c:v>6753.5097690000002</c:v>
                </c:pt>
                <c:pt idx="3710">
                  <c:v>6745.8622999999998</c:v>
                </c:pt>
                <c:pt idx="3711">
                  <c:v>6744.5327100000004</c:v>
                </c:pt>
                <c:pt idx="3712">
                  <c:v>6753.3017639999998</c:v>
                </c:pt>
                <c:pt idx="3713">
                  <c:v>6760.9609520000004</c:v>
                </c:pt>
                <c:pt idx="3714">
                  <c:v>6745.447776</c:v>
                </c:pt>
                <c:pt idx="3715">
                  <c:v>6751.0817010000001</c:v>
                </c:pt>
                <c:pt idx="3716">
                  <c:v>6755.0109549999997</c:v>
                </c:pt>
                <c:pt idx="3717">
                  <c:v>6752.4005390000002</c:v>
                </c:pt>
                <c:pt idx="3718">
                  <c:v>6759.0068279999996</c:v>
                </c:pt>
                <c:pt idx="3719">
                  <c:v>6756.8552879999997</c:v>
                </c:pt>
                <c:pt idx="3720">
                  <c:v>6751.1866620000001</c:v>
                </c:pt>
                <c:pt idx="3721">
                  <c:v>6760.7604419999998</c:v>
                </c:pt>
                <c:pt idx="3722">
                  <c:v>6772.9763750000002</c:v>
                </c:pt>
                <c:pt idx="3723">
                  <c:v>6768.0269040000003</c:v>
                </c:pt>
                <c:pt idx="3724">
                  <c:v>6756.5999240000001</c:v>
                </c:pt>
                <c:pt idx="3725">
                  <c:v>6772.1800240000002</c:v>
                </c:pt>
                <c:pt idx="3726">
                  <c:v>6766.9044039999999</c:v>
                </c:pt>
                <c:pt idx="3727">
                  <c:v>6762.6570940000001</c:v>
                </c:pt>
                <c:pt idx="3728">
                  <c:v>6764.1644839999999</c:v>
                </c:pt>
                <c:pt idx="3729">
                  <c:v>6758.5148600000002</c:v>
                </c:pt>
                <c:pt idx="3730">
                  <c:v>6765.793627</c:v>
                </c:pt>
                <c:pt idx="3731">
                  <c:v>6747.8213239999995</c:v>
                </c:pt>
                <c:pt idx="3732">
                  <c:v>6752.703579</c:v>
                </c:pt>
                <c:pt idx="3733">
                  <c:v>6769.2186019999999</c:v>
                </c:pt>
                <c:pt idx="3734">
                  <c:v>6772.1570700000002</c:v>
                </c:pt>
                <c:pt idx="3735">
                  <c:v>6785.8577379999997</c:v>
                </c:pt>
                <c:pt idx="3736">
                  <c:v>6792.6078360000001</c:v>
                </c:pt>
                <c:pt idx="3737">
                  <c:v>6795.6004229999999</c:v>
                </c:pt>
                <c:pt idx="3738">
                  <c:v>6788.0770549999997</c:v>
                </c:pt>
                <c:pt idx="3739">
                  <c:v>6775.7814989999997</c:v>
                </c:pt>
                <c:pt idx="3740">
                  <c:v>6766.197467</c:v>
                </c:pt>
                <c:pt idx="3741">
                  <c:v>6762.4157969999997</c:v>
                </c:pt>
                <c:pt idx="3742">
                  <c:v>6779.3221190000004</c:v>
                </c:pt>
                <c:pt idx="3743">
                  <c:v>6783.7835409999998</c:v>
                </c:pt>
                <c:pt idx="3744">
                  <c:v>6786.532741</c:v>
                </c:pt>
                <c:pt idx="3745">
                  <c:v>6794.3858600000003</c:v>
                </c:pt>
                <c:pt idx="3746">
                  <c:v>6792.2516800000003</c:v>
                </c:pt>
                <c:pt idx="3747">
                  <c:v>6793.9467420000001</c:v>
                </c:pt>
                <c:pt idx="3748">
                  <c:v>6795.2179770000002</c:v>
                </c:pt>
                <c:pt idx="3749">
                  <c:v>6791.2735759999996</c:v>
                </c:pt>
                <c:pt idx="3750">
                  <c:v>6801.2488949999997</c:v>
                </c:pt>
                <c:pt idx="3751">
                  <c:v>6792.7113470000004</c:v>
                </c:pt>
                <c:pt idx="3752">
                  <c:v>6792.0668850000002</c:v>
                </c:pt>
                <c:pt idx="3753">
                  <c:v>6814.8699390000002</c:v>
                </c:pt>
                <c:pt idx="3754">
                  <c:v>6820.094607</c:v>
                </c:pt>
                <c:pt idx="3755">
                  <c:v>6826.5896119999998</c:v>
                </c:pt>
                <c:pt idx="3756">
                  <c:v>6822.496255</c:v>
                </c:pt>
                <c:pt idx="3757">
                  <c:v>6822.5163259999999</c:v>
                </c:pt>
                <c:pt idx="3758">
                  <c:v>6844.1359499999999</c:v>
                </c:pt>
                <c:pt idx="3759">
                  <c:v>6849.5409669999999</c:v>
                </c:pt>
                <c:pt idx="3760">
                  <c:v>6862.9381469999998</c:v>
                </c:pt>
                <c:pt idx="3761">
                  <c:v>6859.0603600000004</c:v>
                </c:pt>
                <c:pt idx="3762">
                  <c:v>6856.7501570000004</c:v>
                </c:pt>
                <c:pt idx="3763">
                  <c:v>6871.1674229999999</c:v>
                </c:pt>
                <c:pt idx="3764">
                  <c:v>6857.4825490000003</c:v>
                </c:pt>
                <c:pt idx="3765">
                  <c:v>6856.7102180000002</c:v>
                </c:pt>
                <c:pt idx="3766">
                  <c:v>6859.8305790000004</c:v>
                </c:pt>
                <c:pt idx="3767">
                  <c:v>6856.6941550000001</c:v>
                </c:pt>
                <c:pt idx="3768">
                  <c:v>6861.3013840000003</c:v>
                </c:pt>
                <c:pt idx="3769">
                  <c:v>6860.2222259999999</c:v>
                </c:pt>
                <c:pt idx="3770">
                  <c:v>6868.6104260000002</c:v>
                </c:pt>
                <c:pt idx="3771">
                  <c:v>6862.7877280000002</c:v>
                </c:pt>
                <c:pt idx="3772">
                  <c:v>6869.9065220000002</c:v>
                </c:pt>
                <c:pt idx="3773">
                  <c:v>6874.4198589999996</c:v>
                </c:pt>
                <c:pt idx="3774">
                  <c:v>6888.4934039999998</c:v>
                </c:pt>
                <c:pt idx="3775">
                  <c:v>6889.8417369999997</c:v>
                </c:pt>
                <c:pt idx="3776">
                  <c:v>6888.3135810000003</c:v>
                </c:pt>
                <c:pt idx="3777">
                  <c:v>6897.4729029999999</c:v>
                </c:pt>
                <c:pt idx="3778">
                  <c:v>6890.3744660000002</c:v>
                </c:pt>
                <c:pt idx="3779">
                  <c:v>6879.0902429999996</c:v>
                </c:pt>
                <c:pt idx="3780">
                  <c:v>6893.5478620000004</c:v>
                </c:pt>
                <c:pt idx="3781">
                  <c:v>6890.3708370000004</c:v>
                </c:pt>
                <c:pt idx="3782">
                  <c:v>6891.849193</c:v>
                </c:pt>
                <c:pt idx="3783">
                  <c:v>6895.7461819999999</c:v>
                </c:pt>
                <c:pt idx="3784">
                  <c:v>6894.2077719999997</c:v>
                </c:pt>
                <c:pt idx="3785">
                  <c:v>6892.719462</c:v>
                </c:pt>
                <c:pt idx="3786">
                  <c:v>6891.6847930000004</c:v>
                </c:pt>
                <c:pt idx="3787">
                  <c:v>6906.7044930000002</c:v>
                </c:pt>
                <c:pt idx="3788">
                  <c:v>6912.0487739999999</c:v>
                </c:pt>
                <c:pt idx="3789">
                  <c:v>6914.0415929999999</c:v>
                </c:pt>
                <c:pt idx="3790">
                  <c:v>6930.1790460000002</c:v>
                </c:pt>
                <c:pt idx="3791">
                  <c:v>6928.4485189999996</c:v>
                </c:pt>
                <c:pt idx="3792">
                  <c:v>6922.4193560000003</c:v>
                </c:pt>
                <c:pt idx="3793">
                  <c:v>6930.53431</c:v>
                </c:pt>
                <c:pt idx="3794">
                  <c:v>6927.5319079999999</c:v>
                </c:pt>
                <c:pt idx="3795">
                  <c:v>6924.1766340000004</c:v>
                </c:pt>
                <c:pt idx="3796">
                  <c:v>6929.4269889999996</c:v>
                </c:pt>
                <c:pt idx="3797">
                  <c:v>6946.498697</c:v>
                </c:pt>
                <c:pt idx="3798">
                  <c:v>6961.421797</c:v>
                </c:pt>
                <c:pt idx="3799">
                  <c:v>6951.6425159999999</c:v>
                </c:pt>
                <c:pt idx="3800">
                  <c:v>6957.889185</c:v>
                </c:pt>
                <c:pt idx="3801">
                  <c:v>6961.149375</c:v>
                </c:pt>
                <c:pt idx="3802">
                  <c:v>6953.0451160000002</c:v>
                </c:pt>
                <c:pt idx="3803">
                  <c:v>6942.8109629999999</c:v>
                </c:pt>
                <c:pt idx="3804">
                  <c:v>6938.4347269999998</c:v>
                </c:pt>
                <c:pt idx="3805">
                  <c:v>6935.7560059999996</c:v>
                </c:pt>
                <c:pt idx="3806">
                  <c:v>6939.994173</c:v>
                </c:pt>
                <c:pt idx="3807">
                  <c:v>6935.6090640000002</c:v>
                </c:pt>
                <c:pt idx="3808">
                  <c:v>6938.8237410000002</c:v>
                </c:pt>
                <c:pt idx="3809">
                  <c:v>6934.9412979999997</c:v>
                </c:pt>
                <c:pt idx="3810">
                  <c:v>6948.9947599999996</c:v>
                </c:pt>
                <c:pt idx="3811">
                  <c:v>6932.8263370000004</c:v>
                </c:pt>
                <c:pt idx="3812">
                  <c:v>6930.8088509999998</c:v>
                </c:pt>
                <c:pt idx="3813">
                  <c:v>6936.9176880000005</c:v>
                </c:pt>
                <c:pt idx="3814">
                  <c:v>6922.4144409999999</c:v>
                </c:pt>
                <c:pt idx="3815">
                  <c:v>6927.9281209999999</c:v>
                </c:pt>
                <c:pt idx="3816">
                  <c:v>6928.5774970000002</c:v>
                </c:pt>
                <c:pt idx="3817">
                  <c:v>6927.1541950000001</c:v>
                </c:pt>
                <c:pt idx="3818">
                  <c:v>6936.8719179999998</c:v>
                </c:pt>
                <c:pt idx="3819">
                  <c:v>6940.2847510000001</c:v>
                </c:pt>
                <c:pt idx="3820">
                  <c:v>6949.8387929999999</c:v>
                </c:pt>
                <c:pt idx="3821">
                  <c:v>6952.6971169999997</c:v>
                </c:pt>
                <c:pt idx="3822">
                  <c:v>6958.2390130000003</c:v>
                </c:pt>
                <c:pt idx="3823">
                  <c:v>6967.5085150000004</c:v>
                </c:pt>
                <c:pt idx="3824">
                  <c:v>6984.7046319999999</c:v>
                </c:pt>
                <c:pt idx="3825">
                  <c:v>6995.5828380000003</c:v>
                </c:pt>
                <c:pt idx="3826">
                  <c:v>6994.1403399999999</c:v>
                </c:pt>
                <c:pt idx="3827">
                  <c:v>6990.9983899999997</c:v>
                </c:pt>
                <c:pt idx="3828">
                  <c:v>6988.7370559999999</c:v>
                </c:pt>
                <c:pt idx="3829">
                  <c:v>6987.449235</c:v>
                </c:pt>
                <c:pt idx="3830">
                  <c:v>6999.7757339999998</c:v>
                </c:pt>
                <c:pt idx="3831">
                  <c:v>7016.1193329999996</c:v>
                </c:pt>
                <c:pt idx="3832">
                  <c:v>7009.1910470000003</c:v>
                </c:pt>
                <c:pt idx="3833">
                  <c:v>7018.5705429999998</c:v>
                </c:pt>
                <c:pt idx="3834">
                  <c:v>7019.5480799999996</c:v>
                </c:pt>
                <c:pt idx="3835">
                  <c:v>7024.1122379999997</c:v>
                </c:pt>
                <c:pt idx="3836">
                  <c:v>7028.5090890000001</c:v>
                </c:pt>
                <c:pt idx="3837">
                  <c:v>7028.2452670000002</c:v>
                </c:pt>
                <c:pt idx="3838">
                  <c:v>7029.9584269999996</c:v>
                </c:pt>
                <c:pt idx="3839">
                  <c:v>7018.5070690000002</c:v>
                </c:pt>
                <c:pt idx="3840">
                  <c:v>7022.4472130000004</c:v>
                </c:pt>
                <c:pt idx="3841">
                  <c:v>7036.6013080000002</c:v>
                </c:pt>
                <c:pt idx="3842">
                  <c:v>7022.7089560000004</c:v>
                </c:pt>
                <c:pt idx="3843">
                  <c:v>7028.6342599999998</c:v>
                </c:pt>
                <c:pt idx="3844">
                  <c:v>7029.0504170000004</c:v>
                </c:pt>
                <c:pt idx="3845">
                  <c:v>7035.0058159999999</c:v>
                </c:pt>
                <c:pt idx="3846">
                  <c:v>7036.5763809999999</c:v>
                </c:pt>
                <c:pt idx="3847">
                  <c:v>7032.7844910000003</c:v>
                </c:pt>
                <c:pt idx="3848">
                  <c:v>7044.3191720000004</c:v>
                </c:pt>
                <c:pt idx="3849">
                  <c:v>7051.3609509999997</c:v>
                </c:pt>
                <c:pt idx="3850">
                  <c:v>7069.4975720000002</c:v>
                </c:pt>
                <c:pt idx="3851">
                  <c:v>7071.0806050000001</c:v>
                </c:pt>
                <c:pt idx="3852">
                  <c:v>7067.9782960000002</c:v>
                </c:pt>
                <c:pt idx="3853">
                  <c:v>7069.9540969999998</c:v>
                </c:pt>
                <c:pt idx="3854">
                  <c:v>7057.4100580000004</c:v>
                </c:pt>
                <c:pt idx="3855">
                  <c:v>7051.8862419999996</c:v>
                </c:pt>
                <c:pt idx="3856">
                  <c:v>7045.2426150000001</c:v>
                </c:pt>
                <c:pt idx="3857">
                  <c:v>7051.7469030000002</c:v>
                </c:pt>
                <c:pt idx="3858">
                  <c:v>7062.9112409999998</c:v>
                </c:pt>
                <c:pt idx="3859">
                  <c:v>7054.2881729999999</c:v>
                </c:pt>
                <c:pt idx="3860">
                  <c:v>7068.5397389999998</c:v>
                </c:pt>
                <c:pt idx="3861">
                  <c:v>7074.2069769999998</c:v>
                </c:pt>
                <c:pt idx="3862">
                  <c:v>7064.1317799999997</c:v>
                </c:pt>
                <c:pt idx="3863">
                  <c:v>7070.9581529999996</c:v>
                </c:pt>
                <c:pt idx="3864">
                  <c:v>7063.3111580000004</c:v>
                </c:pt>
                <c:pt idx="3865">
                  <c:v>7056.6642469999997</c:v>
                </c:pt>
                <c:pt idx="3866">
                  <c:v>7065.3986050000003</c:v>
                </c:pt>
                <c:pt idx="3867">
                  <c:v>7060.9164879999998</c:v>
                </c:pt>
                <c:pt idx="3868">
                  <c:v>7066.8395879999998</c:v>
                </c:pt>
                <c:pt idx="3869">
                  <c:v>7067.851917</c:v>
                </c:pt>
                <c:pt idx="3870">
                  <c:v>7086.1245570000001</c:v>
                </c:pt>
                <c:pt idx="3871">
                  <c:v>7084.4557580000001</c:v>
                </c:pt>
                <c:pt idx="3872">
                  <c:v>7090.765163</c:v>
                </c:pt>
                <c:pt idx="3873">
                  <c:v>7099.4456899999996</c:v>
                </c:pt>
                <c:pt idx="3874">
                  <c:v>7096.8115319999997</c:v>
                </c:pt>
                <c:pt idx="3875">
                  <c:v>7104.8663989999995</c:v>
                </c:pt>
                <c:pt idx="3876">
                  <c:v>7103.3213470000001</c:v>
                </c:pt>
                <c:pt idx="3877">
                  <c:v>7097.3864739999999</c:v>
                </c:pt>
                <c:pt idx="3878">
                  <c:v>7113.4553839999999</c:v>
                </c:pt>
                <c:pt idx="3879">
                  <c:v>7106.0813129999997</c:v>
                </c:pt>
                <c:pt idx="3880">
                  <c:v>7104.3141009999999</c:v>
                </c:pt>
                <c:pt idx="3881">
                  <c:v>7102.5421349999997</c:v>
                </c:pt>
                <c:pt idx="3882">
                  <c:v>7100.6740609999997</c:v>
                </c:pt>
                <c:pt idx="3883">
                  <c:v>7110.7204140000003</c:v>
                </c:pt>
                <c:pt idx="3884">
                  <c:v>7086.9889290000001</c:v>
                </c:pt>
                <c:pt idx="3885">
                  <c:v>7108.3011699999997</c:v>
                </c:pt>
                <c:pt idx="3886">
                  <c:v>7102.1151600000003</c:v>
                </c:pt>
                <c:pt idx="3887">
                  <c:v>7101.5887659999999</c:v>
                </c:pt>
                <c:pt idx="3888">
                  <c:v>7096.5291420000003</c:v>
                </c:pt>
                <c:pt idx="3889">
                  <c:v>7086.2528259999999</c:v>
                </c:pt>
                <c:pt idx="3890">
                  <c:v>7080.0132880000001</c:v>
                </c:pt>
                <c:pt idx="3891">
                  <c:v>7093.8234320000001</c:v>
                </c:pt>
                <c:pt idx="3892">
                  <c:v>7105.5270520000004</c:v>
                </c:pt>
                <c:pt idx="3893">
                  <c:v>7104.0992839999999</c:v>
                </c:pt>
                <c:pt idx="3894">
                  <c:v>7100.9263639999999</c:v>
                </c:pt>
                <c:pt idx="3895">
                  <c:v>7105.8774810000004</c:v>
                </c:pt>
                <c:pt idx="3896">
                  <c:v>7101.1557389999998</c:v>
                </c:pt>
                <c:pt idx="3897">
                  <c:v>7108.2805040000003</c:v>
                </c:pt>
                <c:pt idx="3898">
                  <c:v>7134.2301459999999</c:v>
                </c:pt>
                <c:pt idx="3899">
                  <c:v>7137.3279849999999</c:v>
                </c:pt>
                <c:pt idx="3900">
                  <c:v>7135.4447710000004</c:v>
                </c:pt>
                <c:pt idx="3901">
                  <c:v>7133.5567739999997</c:v>
                </c:pt>
                <c:pt idx="3902">
                  <c:v>7135.2159019999999</c:v>
                </c:pt>
                <c:pt idx="3903">
                  <c:v>7138.4822809999996</c:v>
                </c:pt>
                <c:pt idx="3904">
                  <c:v>7133.3235549999999</c:v>
                </c:pt>
                <c:pt idx="3905">
                  <c:v>7138.9022029999996</c:v>
                </c:pt>
                <c:pt idx="3906">
                  <c:v>7151.859359</c:v>
                </c:pt>
                <c:pt idx="3907">
                  <c:v>7155.3407509999997</c:v>
                </c:pt>
                <c:pt idx="3908">
                  <c:v>7162.6794520000003</c:v>
                </c:pt>
                <c:pt idx="3909">
                  <c:v>7158.6744259999996</c:v>
                </c:pt>
                <c:pt idx="3910">
                  <c:v>7160.9654030000002</c:v>
                </c:pt>
                <c:pt idx="3911">
                  <c:v>7173.0093699999998</c:v>
                </c:pt>
                <c:pt idx="3912">
                  <c:v>7166.9099900000001</c:v>
                </c:pt>
                <c:pt idx="3913">
                  <c:v>7167.7432330000001</c:v>
                </c:pt>
                <c:pt idx="3914">
                  <c:v>7160.8206380000001</c:v>
                </c:pt>
                <c:pt idx="3915">
                  <c:v>7192.2687649999998</c:v>
                </c:pt>
                <c:pt idx="3916">
                  <c:v>7199.8165769999996</c:v>
                </c:pt>
                <c:pt idx="3917">
                  <c:v>7193.9602029999996</c:v>
                </c:pt>
                <c:pt idx="3918">
                  <c:v>7209.5490399999999</c:v>
                </c:pt>
                <c:pt idx="3919">
                  <c:v>7206.2884199999999</c:v>
                </c:pt>
                <c:pt idx="3920">
                  <c:v>7207.4808089999997</c:v>
                </c:pt>
                <c:pt idx="3921">
                  <c:v>7205.5394079999996</c:v>
                </c:pt>
                <c:pt idx="3922">
                  <c:v>7199.3830180000004</c:v>
                </c:pt>
                <c:pt idx="3923">
                  <c:v>7203.5981810000003</c:v>
                </c:pt>
                <c:pt idx="3924">
                  <c:v>7208.8057479999998</c:v>
                </c:pt>
                <c:pt idx="3925">
                  <c:v>7206.3482400000003</c:v>
                </c:pt>
                <c:pt idx="3926">
                  <c:v>7218.7791189999998</c:v>
                </c:pt>
                <c:pt idx="3927">
                  <c:v>7236.7066530000002</c:v>
                </c:pt>
                <c:pt idx="3928">
                  <c:v>7242.955457</c:v>
                </c:pt>
                <c:pt idx="3929">
                  <c:v>7244.5462950000001</c:v>
                </c:pt>
                <c:pt idx="3930">
                  <c:v>7241.6421220000002</c:v>
                </c:pt>
                <c:pt idx="3931">
                  <c:v>7245.5139349999999</c:v>
                </c:pt>
                <c:pt idx="3932">
                  <c:v>7246.5562669999999</c:v>
                </c:pt>
                <c:pt idx="3933">
                  <c:v>7241.0343739999998</c:v>
                </c:pt>
                <c:pt idx="3934">
                  <c:v>7243.5665849999996</c:v>
                </c:pt>
                <c:pt idx="3935">
                  <c:v>7247.5493720000004</c:v>
                </c:pt>
                <c:pt idx="3936">
                  <c:v>7249.3908780000002</c:v>
                </c:pt>
                <c:pt idx="3937">
                  <c:v>7239.9108379999998</c:v>
                </c:pt>
                <c:pt idx="3938">
                  <c:v>7243.407843</c:v>
                </c:pt>
                <c:pt idx="3939">
                  <c:v>7241.367045</c:v>
                </c:pt>
                <c:pt idx="3940">
                  <c:v>7254.0312530000001</c:v>
                </c:pt>
                <c:pt idx="3941">
                  <c:v>7245.657972</c:v>
                </c:pt>
                <c:pt idx="3942">
                  <c:v>7236.4949969999998</c:v>
                </c:pt>
                <c:pt idx="3943">
                  <c:v>7246.1950269999998</c:v>
                </c:pt>
                <c:pt idx="3944">
                  <c:v>7252.4098640000002</c:v>
                </c:pt>
                <c:pt idx="3945">
                  <c:v>7260.030839</c:v>
                </c:pt>
                <c:pt idx="3946">
                  <c:v>7267.1034140000002</c:v>
                </c:pt>
                <c:pt idx="3947">
                  <c:v>7275.236613</c:v>
                </c:pt>
                <c:pt idx="3948">
                  <c:v>7275.3982830000004</c:v>
                </c:pt>
                <c:pt idx="3949">
                  <c:v>7279.3227070000003</c:v>
                </c:pt>
                <c:pt idx="3950">
                  <c:v>7286.3136750000003</c:v>
                </c:pt>
                <c:pt idx="3951">
                  <c:v>7278.6697219999996</c:v>
                </c:pt>
                <c:pt idx="3952">
                  <c:v>7275.9057780000003</c:v>
                </c:pt>
                <c:pt idx="3953">
                  <c:v>7288.6525970000002</c:v>
                </c:pt>
                <c:pt idx="3954">
                  <c:v>7281.9733820000001</c:v>
                </c:pt>
                <c:pt idx="3955">
                  <c:v>7279.9329850000004</c:v>
                </c:pt>
                <c:pt idx="3956">
                  <c:v>7274.4024159999999</c:v>
                </c:pt>
                <c:pt idx="3957">
                  <c:v>7289.1362950000002</c:v>
                </c:pt>
                <c:pt idx="3958">
                  <c:v>7304.9220649999997</c:v>
                </c:pt>
                <c:pt idx="3959">
                  <c:v>7300.3468309999998</c:v>
                </c:pt>
                <c:pt idx="3960">
                  <c:v>7303.5257760000004</c:v>
                </c:pt>
                <c:pt idx="3961">
                  <c:v>7297.4084409999996</c:v>
                </c:pt>
                <c:pt idx="3962">
                  <c:v>7300.10707</c:v>
                </c:pt>
                <c:pt idx="3963">
                  <c:v>7300.6627790000002</c:v>
                </c:pt>
                <c:pt idx="3964">
                  <c:v>7298.3958650000004</c:v>
                </c:pt>
                <c:pt idx="3965">
                  <c:v>7306.1026849999998</c:v>
                </c:pt>
                <c:pt idx="3966">
                  <c:v>7309.0868829999999</c:v>
                </c:pt>
                <c:pt idx="3967">
                  <c:v>7300.9791340000002</c:v>
                </c:pt>
                <c:pt idx="3968">
                  <c:v>7311.8108309999998</c:v>
                </c:pt>
                <c:pt idx="3969">
                  <c:v>7306.1500640000004</c:v>
                </c:pt>
                <c:pt idx="3970">
                  <c:v>7309.3623879999996</c:v>
                </c:pt>
                <c:pt idx="3971">
                  <c:v>7312.1190459999998</c:v>
                </c:pt>
                <c:pt idx="3972">
                  <c:v>7308.2107489999999</c:v>
                </c:pt>
                <c:pt idx="3973">
                  <c:v>7309.471939</c:v>
                </c:pt>
                <c:pt idx="3974">
                  <c:v>7317.01872</c:v>
                </c:pt>
                <c:pt idx="3975">
                  <c:v>7331.0239579999998</c:v>
                </c:pt>
                <c:pt idx="3976">
                  <c:v>7338.2921239999996</c:v>
                </c:pt>
                <c:pt idx="3977">
                  <c:v>7342.990691</c:v>
                </c:pt>
                <c:pt idx="3978">
                  <c:v>7342.7617419999997</c:v>
                </c:pt>
                <c:pt idx="3979">
                  <c:v>7343.1923850000003</c:v>
                </c:pt>
                <c:pt idx="3980">
                  <c:v>7342.8895469999998</c:v>
                </c:pt>
                <c:pt idx="3981">
                  <c:v>7346.1385570000002</c:v>
                </c:pt>
                <c:pt idx="3982">
                  <c:v>7345.2582400000001</c:v>
                </c:pt>
                <c:pt idx="3983">
                  <c:v>7354.0173750000004</c:v>
                </c:pt>
                <c:pt idx="3984">
                  <c:v>7338.382662</c:v>
                </c:pt>
                <c:pt idx="3985">
                  <c:v>7334.6633620000002</c:v>
                </c:pt>
                <c:pt idx="3986">
                  <c:v>7339.5748009999998</c:v>
                </c:pt>
                <c:pt idx="3987">
                  <c:v>7352.7566569999999</c:v>
                </c:pt>
                <c:pt idx="3988">
                  <c:v>7358.0502310000002</c:v>
                </c:pt>
                <c:pt idx="3989">
                  <c:v>7366.4780000000001</c:v>
                </c:pt>
                <c:pt idx="3990">
                  <c:v>7364.0302670000001</c:v>
                </c:pt>
                <c:pt idx="3991">
                  <c:v>7366.9463349999996</c:v>
                </c:pt>
                <c:pt idx="3992">
                  <c:v>7363.1936910000004</c:v>
                </c:pt>
                <c:pt idx="3993">
                  <c:v>7358.6597279999996</c:v>
                </c:pt>
                <c:pt idx="3994">
                  <c:v>7362.4754130000001</c:v>
                </c:pt>
                <c:pt idx="3995">
                  <c:v>7364.6007929999996</c:v>
                </c:pt>
                <c:pt idx="3996">
                  <c:v>7375.3568310000001</c:v>
                </c:pt>
                <c:pt idx="3997">
                  <c:v>7375.9302420000004</c:v>
                </c:pt>
                <c:pt idx="3998">
                  <c:v>7375.0778810000002</c:v>
                </c:pt>
                <c:pt idx="3999">
                  <c:v>7371.3555729999998</c:v>
                </c:pt>
                <c:pt idx="4000">
                  <c:v>7380.9347539999999</c:v>
                </c:pt>
                <c:pt idx="4001">
                  <c:v>7371.4813080000004</c:v>
                </c:pt>
                <c:pt idx="4002">
                  <c:v>7369.4002360000004</c:v>
                </c:pt>
                <c:pt idx="4003">
                  <c:v>7376.6899700000004</c:v>
                </c:pt>
                <c:pt idx="4004">
                  <c:v>7375.4607470000001</c:v>
                </c:pt>
                <c:pt idx="4005">
                  <c:v>7382.9493940000002</c:v>
                </c:pt>
                <c:pt idx="4006">
                  <c:v>7382.1724819999999</c:v>
                </c:pt>
                <c:pt idx="4007">
                  <c:v>7376.2755569999999</c:v>
                </c:pt>
                <c:pt idx="4008">
                  <c:v>7377.1689729999998</c:v>
                </c:pt>
                <c:pt idx="4009">
                  <c:v>7370.459648</c:v>
                </c:pt>
                <c:pt idx="4010">
                  <c:v>7377.5581000000002</c:v>
                </c:pt>
                <c:pt idx="4011">
                  <c:v>7376.1173829999998</c:v>
                </c:pt>
                <c:pt idx="4012">
                  <c:v>7371.4813080000004</c:v>
                </c:pt>
                <c:pt idx="4013">
                  <c:v>7381.0697980000004</c:v>
                </c:pt>
                <c:pt idx="4014">
                  <c:v>7374.4140989999996</c:v>
                </c:pt>
                <c:pt idx="4015">
                  <c:v>7376.4201009999997</c:v>
                </c:pt>
                <c:pt idx="4016">
                  <c:v>7375.7179649999998</c:v>
                </c:pt>
                <c:pt idx="4017">
                  <c:v>7380.4293010000001</c:v>
                </c:pt>
                <c:pt idx="4018">
                  <c:v>7383.6329949999999</c:v>
                </c:pt>
                <c:pt idx="4019">
                  <c:v>7372.7555590000002</c:v>
                </c:pt>
                <c:pt idx="4020">
                  <c:v>7388.0751870000004</c:v>
                </c:pt>
                <c:pt idx="4021">
                  <c:v>7394.5150620000004</c:v>
                </c:pt>
                <c:pt idx="4022">
                  <c:v>7394.7908859999998</c:v>
                </c:pt>
                <c:pt idx="4023">
                  <c:v>7400.5681619999996</c:v>
                </c:pt>
                <c:pt idx="4024">
                  <c:v>7397.9096509999999</c:v>
                </c:pt>
                <c:pt idx="4025">
                  <c:v>7405.7466270000004</c:v>
                </c:pt>
                <c:pt idx="4026">
                  <c:v>7407.5321809999996</c:v>
                </c:pt>
                <c:pt idx="4027">
                  <c:v>7399.9695590000001</c:v>
                </c:pt>
                <c:pt idx="4028">
                  <c:v>7393.0295960000003</c:v>
                </c:pt>
                <c:pt idx="4029">
                  <c:v>7401.2000589999998</c:v>
                </c:pt>
                <c:pt idx="4030">
                  <c:v>7415.1311509999996</c:v>
                </c:pt>
                <c:pt idx="4031">
                  <c:v>7417.3612549999998</c:v>
                </c:pt>
                <c:pt idx="4032">
                  <c:v>7411.3601630000003</c:v>
                </c:pt>
                <c:pt idx="4033">
                  <c:v>7423.0766720000001</c:v>
                </c:pt>
                <c:pt idx="4034">
                  <c:v>7414.46821</c:v>
                </c:pt>
                <c:pt idx="4035">
                  <c:v>7414.9143489999997</c:v>
                </c:pt>
                <c:pt idx="4036">
                  <c:v>7419.6199429999997</c:v>
                </c:pt>
                <c:pt idx="4037">
                  <c:v>7424.7103159999997</c:v>
                </c:pt>
                <c:pt idx="4038">
                  <c:v>7430.7132890000003</c:v>
                </c:pt>
                <c:pt idx="4039">
                  <c:v>7432.5751179999997</c:v>
                </c:pt>
                <c:pt idx="4040">
                  <c:v>7439.2341050000005</c:v>
                </c:pt>
                <c:pt idx="4041">
                  <c:v>7438.8865249999999</c:v>
                </c:pt>
                <c:pt idx="4042">
                  <c:v>7437.6691890000002</c:v>
                </c:pt>
                <c:pt idx="4043">
                  <c:v>7445.278765</c:v>
                </c:pt>
                <c:pt idx="4044">
                  <c:v>7459.2846829999999</c:v>
                </c:pt>
                <c:pt idx="4045">
                  <c:v>7469.3147929999996</c:v>
                </c:pt>
                <c:pt idx="4046">
                  <c:v>7475.5918929999998</c:v>
                </c:pt>
                <c:pt idx="4047">
                  <c:v>7478.1790019999999</c:v>
                </c:pt>
                <c:pt idx="4048">
                  <c:v>7473.1550509999997</c:v>
                </c:pt>
                <c:pt idx="4049">
                  <c:v>7474.6545040000001</c:v>
                </c:pt>
                <c:pt idx="4050">
                  <c:v>7473.6422409999996</c:v>
                </c:pt>
                <c:pt idx="4051">
                  <c:v>7474.4525899999999</c:v>
                </c:pt>
                <c:pt idx="4052">
                  <c:v>7484.0379000000003</c:v>
                </c:pt>
                <c:pt idx="4053">
                  <c:v>7502.3805220000004</c:v>
                </c:pt>
                <c:pt idx="4054">
                  <c:v>7492.4032079999997</c:v>
                </c:pt>
                <c:pt idx="4055">
                  <c:v>7503.9107540000005</c:v>
                </c:pt>
                <c:pt idx="4056">
                  <c:v>7503.0584740000004</c:v>
                </c:pt>
                <c:pt idx="4057">
                  <c:v>7507.0676050000002</c:v>
                </c:pt>
                <c:pt idx="4058">
                  <c:v>7512.2273919999998</c:v>
                </c:pt>
                <c:pt idx="4059">
                  <c:v>7496.0323790000002</c:v>
                </c:pt>
                <c:pt idx="4060">
                  <c:v>7517.2614759999997</c:v>
                </c:pt>
                <c:pt idx="4061">
                  <c:v>7541.8201449999997</c:v>
                </c:pt>
                <c:pt idx="4062">
                  <c:v>7529.487239</c:v>
                </c:pt>
                <c:pt idx="4063">
                  <c:v>7538.3554199999999</c:v>
                </c:pt>
                <c:pt idx="4064">
                  <c:v>7520.1718469999996</c:v>
                </c:pt>
                <c:pt idx="4065">
                  <c:v>7503.7720589999999</c:v>
                </c:pt>
                <c:pt idx="4066">
                  <c:v>7506.6569310000004</c:v>
                </c:pt>
                <c:pt idx="4067">
                  <c:v>7497.715322</c:v>
                </c:pt>
                <c:pt idx="4068">
                  <c:v>7515.7638299999999</c:v>
                </c:pt>
                <c:pt idx="4069">
                  <c:v>7517.9074909999999</c:v>
                </c:pt>
                <c:pt idx="4070">
                  <c:v>7517.9989500000001</c:v>
                </c:pt>
                <c:pt idx="4071">
                  <c:v>7517.4029559999999</c:v>
                </c:pt>
                <c:pt idx="4072">
                  <c:v>7506.1895400000003</c:v>
                </c:pt>
                <c:pt idx="4073">
                  <c:v>7513.1633979999997</c:v>
                </c:pt>
                <c:pt idx="4074">
                  <c:v>7507.8430470000003</c:v>
                </c:pt>
                <c:pt idx="4075">
                  <c:v>7521.086112</c:v>
                </c:pt>
                <c:pt idx="4076">
                  <c:v>7531.1008819999997</c:v>
                </c:pt>
                <c:pt idx="4077">
                  <c:v>7531.8154219999997</c:v>
                </c:pt>
                <c:pt idx="4078">
                  <c:v>7546.7753819999998</c:v>
                </c:pt>
                <c:pt idx="4079">
                  <c:v>7543.9029410000003</c:v>
                </c:pt>
                <c:pt idx="4080">
                  <c:v>7537.583541</c:v>
                </c:pt>
                <c:pt idx="4081">
                  <c:v>7543.8991100000003</c:v>
                </c:pt>
                <c:pt idx="4082">
                  <c:v>7541.6046249999999</c:v>
                </c:pt>
                <c:pt idx="4083">
                  <c:v>7548.4742050000004</c:v>
                </c:pt>
                <c:pt idx="4084">
                  <c:v>7539.7839379999996</c:v>
                </c:pt>
                <c:pt idx="4085">
                  <c:v>7546.0914620000003</c:v>
                </c:pt>
                <c:pt idx="4086">
                  <c:v>7534.8850300000004</c:v>
                </c:pt>
                <c:pt idx="4087">
                  <c:v>7539.7025110000004</c:v>
                </c:pt>
                <c:pt idx="4088">
                  <c:v>7558.504038</c:v>
                </c:pt>
                <c:pt idx="4089">
                  <c:v>7557.8710870000004</c:v>
                </c:pt>
                <c:pt idx="4090">
                  <c:v>7572.1634629999999</c:v>
                </c:pt>
                <c:pt idx="4091">
                  <c:v>7572.8739329999999</c:v>
                </c:pt>
                <c:pt idx="4092">
                  <c:v>7577.3023380000004</c:v>
                </c:pt>
                <c:pt idx="4093">
                  <c:v>7575.5945609999999</c:v>
                </c:pt>
                <c:pt idx="4094">
                  <c:v>7577.1334999999999</c:v>
                </c:pt>
                <c:pt idx="4095">
                  <c:v>7578.0613059999996</c:v>
                </c:pt>
                <c:pt idx="4096">
                  <c:v>7582.3484719999997</c:v>
                </c:pt>
                <c:pt idx="4097">
                  <c:v>7579.2542750000002</c:v>
                </c:pt>
                <c:pt idx="4098">
                  <c:v>7582.7564769999999</c:v>
                </c:pt>
                <c:pt idx="4099">
                  <c:v>7582.4879190000001</c:v>
                </c:pt>
                <c:pt idx="4100">
                  <c:v>7587.9264359999997</c:v>
                </c:pt>
                <c:pt idx="4101">
                  <c:v>7609.9719510000004</c:v>
                </c:pt>
                <c:pt idx="4102">
                  <c:v>7611.0508280000004</c:v>
                </c:pt>
                <c:pt idx="4103">
                  <c:v>7609.8049870000004</c:v>
                </c:pt>
                <c:pt idx="4104">
                  <c:v>7606.6781629999996</c:v>
                </c:pt>
                <c:pt idx="4105">
                  <c:v>7611.2512129999996</c:v>
                </c:pt>
                <c:pt idx="4106">
                  <c:v>7614.2317279999997</c:v>
                </c:pt>
                <c:pt idx="4107">
                  <c:v>7609.2748879999999</c:v>
                </c:pt>
                <c:pt idx="4108">
                  <c:v>7612.7392589999999</c:v>
                </c:pt>
                <c:pt idx="4109">
                  <c:v>7609.0764529999997</c:v>
                </c:pt>
                <c:pt idx="4110">
                  <c:v>7616.0487419999999</c:v>
                </c:pt>
                <c:pt idx="4111">
                  <c:v>7628.3822270000001</c:v>
                </c:pt>
                <c:pt idx="4112">
                  <c:v>7637.3248350000003</c:v>
                </c:pt>
                <c:pt idx="4113">
                  <c:v>7636.6411680000001</c:v>
                </c:pt>
                <c:pt idx="4114">
                  <c:v>7644.6895089999998</c:v>
                </c:pt>
                <c:pt idx="4115">
                  <c:v>7648.3347299999996</c:v>
                </c:pt>
                <c:pt idx="4116">
                  <c:v>7629.8628829999998</c:v>
                </c:pt>
                <c:pt idx="4117">
                  <c:v>7628.8810430000003</c:v>
                </c:pt>
                <c:pt idx="4118">
                  <c:v>7646.194692</c:v>
                </c:pt>
                <c:pt idx="4119">
                  <c:v>7640.1323609999999</c:v>
                </c:pt>
                <c:pt idx="4120">
                  <c:v>7645.69589</c:v>
                </c:pt>
                <c:pt idx="4121">
                  <c:v>7647.1890750000002</c:v>
                </c:pt>
                <c:pt idx="4122">
                  <c:v>7654.9455349999998</c:v>
                </c:pt>
                <c:pt idx="4123">
                  <c:v>7656.2552820000001</c:v>
                </c:pt>
                <c:pt idx="4124">
                  <c:v>7659.257936</c:v>
                </c:pt>
                <c:pt idx="4125">
                  <c:v>7664.4354579999999</c:v>
                </c:pt>
                <c:pt idx="4126">
                  <c:v>7653.0969830000004</c:v>
                </c:pt>
                <c:pt idx="4127">
                  <c:v>7645.5605939999996</c:v>
                </c:pt>
                <c:pt idx="4128">
                  <c:v>7653.1033209999996</c:v>
                </c:pt>
                <c:pt idx="4129">
                  <c:v>7651.5666179999998</c:v>
                </c:pt>
                <c:pt idx="4130">
                  <c:v>7651.0570509999998</c:v>
                </c:pt>
                <c:pt idx="4131">
                  <c:v>7679.1983899999996</c:v>
                </c:pt>
                <c:pt idx="4132">
                  <c:v>7675.0920619999997</c:v>
                </c:pt>
                <c:pt idx="4133">
                  <c:v>7683.7386699999997</c:v>
                </c:pt>
                <c:pt idx="4134">
                  <c:v>7682.455618</c:v>
                </c:pt>
                <c:pt idx="4135">
                  <c:v>7683.3120449999997</c:v>
                </c:pt>
                <c:pt idx="4136">
                  <c:v>7687.088076</c:v>
                </c:pt>
                <c:pt idx="4137">
                  <c:v>7672.426246</c:v>
                </c:pt>
                <c:pt idx="4138">
                  <c:v>7685.135816</c:v>
                </c:pt>
                <c:pt idx="4139">
                  <c:v>7678.6639930000001</c:v>
                </c:pt>
                <c:pt idx="4140">
                  <c:v>7682.865221</c:v>
                </c:pt>
                <c:pt idx="4141">
                  <c:v>7686.0446069999998</c:v>
                </c:pt>
                <c:pt idx="4142">
                  <c:v>7682.6415029999998</c:v>
                </c:pt>
                <c:pt idx="4143">
                  <c:v>7685.4627419999997</c:v>
                </c:pt>
                <c:pt idx="4144">
                  <c:v>7686.1586600000001</c:v>
                </c:pt>
                <c:pt idx="4145">
                  <c:v>7688.1202469999998</c:v>
                </c:pt>
                <c:pt idx="4146">
                  <c:v>7693.4766120000004</c:v>
                </c:pt>
                <c:pt idx="4147">
                  <c:v>7697.401245</c:v>
                </c:pt>
                <c:pt idx="4148">
                  <c:v>7716.2448949999998</c:v>
                </c:pt>
                <c:pt idx="4149">
                  <c:v>7710.0782719999997</c:v>
                </c:pt>
                <c:pt idx="4150">
                  <c:v>7717.4396310000002</c:v>
                </c:pt>
                <c:pt idx="4151">
                  <c:v>7720.5474800000002</c:v>
                </c:pt>
                <c:pt idx="4152">
                  <c:v>7721.4185079999997</c:v>
                </c:pt>
                <c:pt idx="4153">
                  <c:v>7723.4625939999996</c:v>
                </c:pt>
                <c:pt idx="4154">
                  <c:v>7723.9947050000001</c:v>
                </c:pt>
                <c:pt idx="4155">
                  <c:v>7720.4561089999997</c:v>
                </c:pt>
                <c:pt idx="4156">
                  <c:v>7739.168396</c:v>
                </c:pt>
                <c:pt idx="4157">
                  <c:v>7737.7495769999996</c:v>
                </c:pt>
                <c:pt idx="4158">
                  <c:v>7752.7714230000001</c:v>
                </c:pt>
                <c:pt idx="4159">
                  <c:v>7756.5712020000001</c:v>
                </c:pt>
                <c:pt idx="4160">
                  <c:v>7757.5272459999996</c:v>
                </c:pt>
                <c:pt idx="4161">
                  <c:v>7765.9089510000003</c:v>
                </c:pt>
                <c:pt idx="4162">
                  <c:v>7756.0719799999997</c:v>
                </c:pt>
                <c:pt idx="4163">
                  <c:v>7759.5126559999999</c:v>
                </c:pt>
                <c:pt idx="4164">
                  <c:v>7762.7202980000002</c:v>
                </c:pt>
                <c:pt idx="4165">
                  <c:v>7758.6128820000004</c:v>
                </c:pt>
                <c:pt idx="4166">
                  <c:v>7760.1809400000002</c:v>
                </c:pt>
                <c:pt idx="4167">
                  <c:v>7758.6940610000001</c:v>
                </c:pt>
                <c:pt idx="4168">
                  <c:v>7769.953219</c:v>
                </c:pt>
                <c:pt idx="4169">
                  <c:v>7762.3101630000001</c:v>
                </c:pt>
                <c:pt idx="4170">
                  <c:v>7754.02358</c:v>
                </c:pt>
                <c:pt idx="4171">
                  <c:v>7759.1707610000003</c:v>
                </c:pt>
                <c:pt idx="4172">
                  <c:v>7760.2067960000004</c:v>
                </c:pt>
                <c:pt idx="4173">
                  <c:v>7762.8696900000004</c:v>
                </c:pt>
                <c:pt idx="4174">
                  <c:v>7765.9697669999996</c:v>
                </c:pt>
                <c:pt idx="4175">
                  <c:v>7768.3021520000002</c:v>
                </c:pt>
                <c:pt idx="4176">
                  <c:v>7790.8223930000004</c:v>
                </c:pt>
                <c:pt idx="4177">
                  <c:v>7780.879089</c:v>
                </c:pt>
                <c:pt idx="4178">
                  <c:v>7785.4113150000003</c:v>
                </c:pt>
                <c:pt idx="4179">
                  <c:v>7788.7785510000003</c:v>
                </c:pt>
                <c:pt idx="4180">
                  <c:v>7789.3084090000002</c:v>
                </c:pt>
                <c:pt idx="4181">
                  <c:v>7789.9197409999997</c:v>
                </c:pt>
                <c:pt idx="4182">
                  <c:v>7786.3904039999998</c:v>
                </c:pt>
                <c:pt idx="4183">
                  <c:v>7795.5412150000002</c:v>
                </c:pt>
                <c:pt idx="4184">
                  <c:v>7789.1502549999996</c:v>
                </c:pt>
                <c:pt idx="4185">
                  <c:v>7797.0591000000004</c:v>
                </c:pt>
                <c:pt idx="4186">
                  <c:v>7807.3911719999996</c:v>
                </c:pt>
                <c:pt idx="4187">
                  <c:v>7795.9962150000001</c:v>
                </c:pt>
                <c:pt idx="4188">
                  <c:v>7803.2970340000002</c:v>
                </c:pt>
                <c:pt idx="4189">
                  <c:v>7802.6643359999998</c:v>
                </c:pt>
                <c:pt idx="4190">
                  <c:v>7796.2634559999997</c:v>
                </c:pt>
                <c:pt idx="4191">
                  <c:v>7811.0349450000003</c:v>
                </c:pt>
                <c:pt idx="4192">
                  <c:v>7819.4010539999999</c:v>
                </c:pt>
                <c:pt idx="4193">
                  <c:v>7830.182984</c:v>
                </c:pt>
                <c:pt idx="4194">
                  <c:v>7837.3376269999999</c:v>
                </c:pt>
                <c:pt idx="4195">
                  <c:v>7838.8333329999996</c:v>
                </c:pt>
                <c:pt idx="4196">
                  <c:v>7846.9037150000004</c:v>
                </c:pt>
                <c:pt idx="4197">
                  <c:v>7842.4146149999997</c:v>
                </c:pt>
                <c:pt idx="4198">
                  <c:v>7823.5862649999999</c:v>
                </c:pt>
                <c:pt idx="4199">
                  <c:v>7832.1543179999999</c:v>
                </c:pt>
                <c:pt idx="4200">
                  <c:v>7829.9413240000003</c:v>
                </c:pt>
                <c:pt idx="4201">
                  <c:v>7837.9463450000003</c:v>
                </c:pt>
                <c:pt idx="4202">
                  <c:v>7837.1904930000001</c:v>
                </c:pt>
                <c:pt idx="4203">
                  <c:v>7834.4293969999999</c:v>
                </c:pt>
                <c:pt idx="4204">
                  <c:v>7834.5775249999997</c:v>
                </c:pt>
                <c:pt idx="4205">
                  <c:v>7834.4166240000004</c:v>
                </c:pt>
                <c:pt idx="4206">
                  <c:v>7840.7484139999997</c:v>
                </c:pt>
                <c:pt idx="4207">
                  <c:v>7833.5277020000003</c:v>
                </c:pt>
                <c:pt idx="4208">
                  <c:v>7837.3578450000005</c:v>
                </c:pt>
                <c:pt idx="4209">
                  <c:v>7833.976087</c:v>
                </c:pt>
                <c:pt idx="4210">
                  <c:v>7840.8414849999999</c:v>
                </c:pt>
                <c:pt idx="4211">
                  <c:v>7835.4776400000001</c:v>
                </c:pt>
                <c:pt idx="4212">
                  <c:v>7827.5059460000002</c:v>
                </c:pt>
                <c:pt idx="4213">
                  <c:v>7821.3656140000003</c:v>
                </c:pt>
                <c:pt idx="4214">
                  <c:v>7835.7210519999999</c:v>
                </c:pt>
                <c:pt idx="4215">
                  <c:v>7841.0126449999998</c:v>
                </c:pt>
                <c:pt idx="4216">
                  <c:v>7865.9036150000002</c:v>
                </c:pt>
                <c:pt idx="4217">
                  <c:v>7853.8515520000001</c:v>
                </c:pt>
                <c:pt idx="4218">
                  <c:v>7854.5334089999997</c:v>
                </c:pt>
                <c:pt idx="4219">
                  <c:v>7862.0308580000001</c:v>
                </c:pt>
                <c:pt idx="4220">
                  <c:v>7859.3153000000002</c:v>
                </c:pt>
                <c:pt idx="4221">
                  <c:v>7860.7056080000002</c:v>
                </c:pt>
                <c:pt idx="4222">
                  <c:v>7854.8611069999997</c:v>
                </c:pt>
                <c:pt idx="4223">
                  <c:v>7862.1502339999997</c:v>
                </c:pt>
                <c:pt idx="4224">
                  <c:v>7852.9657589999997</c:v>
                </c:pt>
                <c:pt idx="4225">
                  <c:v>7863.448101</c:v>
                </c:pt>
                <c:pt idx="4226">
                  <c:v>7868.3059670000002</c:v>
                </c:pt>
                <c:pt idx="4227">
                  <c:v>7866.0196560000004</c:v>
                </c:pt>
                <c:pt idx="4228">
                  <c:v>7863.2654320000001</c:v>
                </c:pt>
                <c:pt idx="4229">
                  <c:v>7862.2309420000001</c:v>
                </c:pt>
                <c:pt idx="4230">
                  <c:v>7862.4849880000002</c:v>
                </c:pt>
                <c:pt idx="4231">
                  <c:v>7882.0112660000004</c:v>
                </c:pt>
                <c:pt idx="4232">
                  <c:v>7889.4240170000003</c:v>
                </c:pt>
                <c:pt idx="4233">
                  <c:v>7891.9451650000001</c:v>
                </c:pt>
                <c:pt idx="4234">
                  <c:v>7893.4219400000002</c:v>
                </c:pt>
                <c:pt idx="4235">
                  <c:v>7886.9728150000001</c:v>
                </c:pt>
                <c:pt idx="4236">
                  <c:v>7893.3622450000003</c:v>
                </c:pt>
                <c:pt idx="4237">
                  <c:v>7889.3205719999996</c:v>
                </c:pt>
                <c:pt idx="4238">
                  <c:v>7884.5608510000002</c:v>
                </c:pt>
                <c:pt idx="4239">
                  <c:v>7895.077241</c:v>
                </c:pt>
                <c:pt idx="4240">
                  <c:v>7896.4472619999997</c:v>
                </c:pt>
                <c:pt idx="4241">
                  <c:v>7894.7631469999997</c:v>
                </c:pt>
                <c:pt idx="4242">
                  <c:v>7895.4922459999998</c:v>
                </c:pt>
                <c:pt idx="4243">
                  <c:v>7898.1172820000002</c:v>
                </c:pt>
                <c:pt idx="4244">
                  <c:v>7903.9479069999998</c:v>
                </c:pt>
                <c:pt idx="4245">
                  <c:v>7895.1723389999997</c:v>
                </c:pt>
                <c:pt idx="4246">
                  <c:v>7896.9613600000002</c:v>
                </c:pt>
                <c:pt idx="4247">
                  <c:v>7900.6262850000003</c:v>
                </c:pt>
                <c:pt idx="4248">
                  <c:v>7918.9098110000004</c:v>
                </c:pt>
                <c:pt idx="4249">
                  <c:v>7916.9513459999998</c:v>
                </c:pt>
                <c:pt idx="4250">
                  <c:v>7934.0297780000001</c:v>
                </c:pt>
                <c:pt idx="4251">
                  <c:v>7934.006128</c:v>
                </c:pt>
                <c:pt idx="4252">
                  <c:v>7930.2445790000002</c:v>
                </c:pt>
                <c:pt idx="4253">
                  <c:v>7935.3670949999996</c:v>
                </c:pt>
                <c:pt idx="4254">
                  <c:v>7935.942153</c:v>
                </c:pt>
                <c:pt idx="4255">
                  <c:v>7933.7893640000002</c:v>
                </c:pt>
                <c:pt idx="4256">
                  <c:v>7932.7424890000002</c:v>
                </c:pt>
                <c:pt idx="4257">
                  <c:v>7933.1589830000003</c:v>
                </c:pt>
                <c:pt idx="4258">
                  <c:v>7933.4505929999996</c:v>
                </c:pt>
                <c:pt idx="4259">
                  <c:v>7933.6324649999997</c:v>
                </c:pt>
                <c:pt idx="4260">
                  <c:v>7936.5543539999999</c:v>
                </c:pt>
                <c:pt idx="4261">
                  <c:v>7935.701172</c:v>
                </c:pt>
                <c:pt idx="4262">
                  <c:v>7948.8518720000002</c:v>
                </c:pt>
                <c:pt idx="4263">
                  <c:v>7959.9658209999998</c:v>
                </c:pt>
                <c:pt idx="4264">
                  <c:v>7956.9740359999996</c:v>
                </c:pt>
                <c:pt idx="4265">
                  <c:v>7966.9981550000002</c:v>
                </c:pt>
                <c:pt idx="4266">
                  <c:v>7969.3968590000004</c:v>
                </c:pt>
                <c:pt idx="4267">
                  <c:v>7965.9269329999997</c:v>
                </c:pt>
                <c:pt idx="4268">
                  <c:v>7967.9428760000001</c:v>
                </c:pt>
                <c:pt idx="4269">
                  <c:v>7964.8003230000004</c:v>
                </c:pt>
                <c:pt idx="4270">
                  <c:v>7962.7252600000002</c:v>
                </c:pt>
                <c:pt idx="4271">
                  <c:v>7966.8685320000004</c:v>
                </c:pt>
                <c:pt idx="4272">
                  <c:v>7959.420537</c:v>
                </c:pt>
                <c:pt idx="4273">
                  <c:v>7963.8635670000003</c:v>
                </c:pt>
                <c:pt idx="4274">
                  <c:v>7970.2342660000004</c:v>
                </c:pt>
                <c:pt idx="4275">
                  <c:v>7969.8097280000002</c:v>
                </c:pt>
                <c:pt idx="4276">
                  <c:v>7968.2698289999998</c:v>
                </c:pt>
                <c:pt idx="4277">
                  <c:v>7971.2953479999996</c:v>
                </c:pt>
                <c:pt idx="4278">
                  <c:v>7956.3506440000001</c:v>
                </c:pt>
                <c:pt idx="4279">
                  <c:v>7974.526261</c:v>
                </c:pt>
                <c:pt idx="4280">
                  <c:v>7974.2177739999997</c:v>
                </c:pt>
                <c:pt idx="4281">
                  <c:v>7975.2144600000001</c:v>
                </c:pt>
                <c:pt idx="4282">
                  <c:v>7968.2395340000003</c:v>
                </c:pt>
                <c:pt idx="4283">
                  <c:v>7963.4709549999998</c:v>
                </c:pt>
                <c:pt idx="4284">
                  <c:v>7949.2158980000004</c:v>
                </c:pt>
                <c:pt idx="4285">
                  <c:v>7938.4929959999999</c:v>
                </c:pt>
                <c:pt idx="4286">
                  <c:v>7945.5172320000001</c:v>
                </c:pt>
                <c:pt idx="4287">
                  <c:v>7931.9242469999999</c:v>
                </c:pt>
                <c:pt idx="4288">
                  <c:v>7939.5457539999998</c:v>
                </c:pt>
                <c:pt idx="4289">
                  <c:v>7945.1476050000001</c:v>
                </c:pt>
                <c:pt idx="4290">
                  <c:v>7941.100058</c:v>
                </c:pt>
                <c:pt idx="4291">
                  <c:v>7966.5030850000003</c:v>
                </c:pt>
                <c:pt idx="4292">
                  <c:v>7974.2233040000001</c:v>
                </c:pt>
                <c:pt idx="4293">
                  <c:v>7974.9101250000003</c:v>
                </c:pt>
                <c:pt idx="4294">
                  <c:v>7969.9894700000004</c:v>
                </c:pt>
                <c:pt idx="4295">
                  <c:v>7972.3045000000002</c:v>
                </c:pt>
                <c:pt idx="4296">
                  <c:v>7978.3958430000002</c:v>
                </c:pt>
                <c:pt idx="4297">
                  <c:v>7966.9786180000001</c:v>
                </c:pt>
                <c:pt idx="4298">
                  <c:v>7969.1730630000002</c:v>
                </c:pt>
                <c:pt idx="4299">
                  <c:v>7971.3204320000004</c:v>
                </c:pt>
                <c:pt idx="4300">
                  <c:v>7970.216042</c:v>
                </c:pt>
                <c:pt idx="4301">
                  <c:v>7981.3599270000004</c:v>
                </c:pt>
                <c:pt idx="4302">
                  <c:v>7976.4238869999999</c:v>
                </c:pt>
                <c:pt idx="4303">
                  <c:v>7996.3186340000002</c:v>
                </c:pt>
                <c:pt idx="4304">
                  <c:v>7991.4685799999997</c:v>
                </c:pt>
                <c:pt idx="4305">
                  <c:v>7991.1729050000004</c:v>
                </c:pt>
                <c:pt idx="4306">
                  <c:v>7990.4494359999999</c:v>
                </c:pt>
                <c:pt idx="4307">
                  <c:v>7994.6473189999997</c:v>
                </c:pt>
                <c:pt idx="4308">
                  <c:v>8016.6743710000001</c:v>
                </c:pt>
                <c:pt idx="4309">
                  <c:v>8020.9352150000004</c:v>
                </c:pt>
                <c:pt idx="4310">
                  <c:v>8033.6203089999999</c:v>
                </c:pt>
                <c:pt idx="4311">
                  <c:v>8020.6565339999997</c:v>
                </c:pt>
                <c:pt idx="4312">
                  <c:v>8027.9567049999996</c:v>
                </c:pt>
                <c:pt idx="4313">
                  <c:v>8026.8429829999995</c:v>
                </c:pt>
                <c:pt idx="4314">
                  <c:v>8026.6786460000003</c:v>
                </c:pt>
                <c:pt idx="4315">
                  <c:v>8041.1787999999997</c:v>
                </c:pt>
                <c:pt idx="4316">
                  <c:v>8061.5408299999999</c:v>
                </c:pt>
                <c:pt idx="4317">
                  <c:v>8059.1832720000002</c:v>
                </c:pt>
                <c:pt idx="4318">
                  <c:v>8061.9891879999996</c:v>
                </c:pt>
                <c:pt idx="4319">
                  <c:v>8062.0288140000002</c:v>
                </c:pt>
                <c:pt idx="4320">
                  <c:v>8051.4325220000001</c:v>
                </c:pt>
                <c:pt idx="4321">
                  <c:v>8062.9324049999996</c:v>
                </c:pt>
                <c:pt idx="4322">
                  <c:v>8060.1915680000002</c:v>
                </c:pt>
                <c:pt idx="4323">
                  <c:v>8076.9164389999996</c:v>
                </c:pt>
                <c:pt idx="4324">
                  <c:v>8088.595225</c:v>
                </c:pt>
                <c:pt idx="4325">
                  <c:v>8084.5747609999999</c:v>
                </c:pt>
                <c:pt idx="4326">
                  <c:v>8091.6504629999999</c:v>
                </c:pt>
                <c:pt idx="4327">
                  <c:v>8094.4612200000001</c:v>
                </c:pt>
                <c:pt idx="4328">
                  <c:v>8098.5819540000002</c:v>
                </c:pt>
                <c:pt idx="4329">
                  <c:v>8088.5985689999998</c:v>
                </c:pt>
                <c:pt idx="4330">
                  <c:v>8097.2532460000002</c:v>
                </c:pt>
                <c:pt idx="4331">
                  <c:v>8115.8151829999997</c:v>
                </c:pt>
                <c:pt idx="4332">
                  <c:v>8120.704898</c:v>
                </c:pt>
                <c:pt idx="4333">
                  <c:v>8128.2017379999998</c:v>
                </c:pt>
                <c:pt idx="4334">
                  <c:v>8124.6536489999999</c:v>
                </c:pt>
                <c:pt idx="4335">
                  <c:v>8116.8272909999996</c:v>
                </c:pt>
                <c:pt idx="4336">
                  <c:v>8118.0012889999998</c:v>
                </c:pt>
                <c:pt idx="4337">
                  <c:v>8108.6674789999997</c:v>
                </c:pt>
                <c:pt idx="4338">
                  <c:v>8130.6649310000003</c:v>
                </c:pt>
                <c:pt idx="4339">
                  <c:v>8132.6386380000004</c:v>
                </c:pt>
                <c:pt idx="4340">
                  <c:v>8124.1417650000003</c:v>
                </c:pt>
                <c:pt idx="4341">
                  <c:v>8141.459374</c:v>
                </c:pt>
                <c:pt idx="4342">
                  <c:v>8124.3435520000003</c:v>
                </c:pt>
                <c:pt idx="4343">
                  <c:v>8131.791776</c:v>
                </c:pt>
                <c:pt idx="4344">
                  <c:v>8151.9668680000004</c:v>
                </c:pt>
                <c:pt idx="4345">
                  <c:v>8157.8312980000001</c:v>
                </c:pt>
                <c:pt idx="4346">
                  <c:v>8166.8988010000003</c:v>
                </c:pt>
                <c:pt idx="4347">
                  <c:v>8165.7346610000004</c:v>
                </c:pt>
                <c:pt idx="4348">
                  <c:v>8160.550639</c:v>
                </c:pt>
                <c:pt idx="4349">
                  <c:v>8173.1791069999999</c:v>
                </c:pt>
                <c:pt idx="4350">
                  <c:v>8157.428253</c:v>
                </c:pt>
                <c:pt idx="4351">
                  <c:v>8171.8382700000002</c:v>
                </c:pt>
                <c:pt idx="4352">
                  <c:v>8165.2979379999997</c:v>
                </c:pt>
                <c:pt idx="4353">
                  <c:v>8170.6689679999999</c:v>
                </c:pt>
                <c:pt idx="4354">
                  <c:v>8164.229687</c:v>
                </c:pt>
                <c:pt idx="4355">
                  <c:v>8164.4324260000003</c:v>
                </c:pt>
                <c:pt idx="4356">
                  <c:v>8168.8535849999998</c:v>
                </c:pt>
                <c:pt idx="4357">
                  <c:v>8163.2409029999999</c:v>
                </c:pt>
                <c:pt idx="4358">
                  <c:v>8166.5029519999998</c:v>
                </c:pt>
                <c:pt idx="4359">
                  <c:v>8168.6078470000002</c:v>
                </c:pt>
                <c:pt idx="4360">
                  <c:v>8161.4951369999999</c:v>
                </c:pt>
                <c:pt idx="4361">
                  <c:v>8165.3614289999996</c:v>
                </c:pt>
                <c:pt idx="4362">
                  <c:v>8155.5620660000004</c:v>
                </c:pt>
                <c:pt idx="4363">
                  <c:v>8154.4438520000003</c:v>
                </c:pt>
                <c:pt idx="4364">
                  <c:v>8172.5224969999999</c:v>
                </c:pt>
                <c:pt idx="4365">
                  <c:v>8154.0356140000004</c:v>
                </c:pt>
                <c:pt idx="4366">
                  <c:v>8160.4981129999996</c:v>
                </c:pt>
                <c:pt idx="4367">
                  <c:v>8163.586319</c:v>
                </c:pt>
                <c:pt idx="4368">
                  <c:v>8156.8734420000001</c:v>
                </c:pt>
                <c:pt idx="4369">
                  <c:v>8168.411368</c:v>
                </c:pt>
                <c:pt idx="4370">
                  <c:v>8167.3896420000001</c:v>
                </c:pt>
                <c:pt idx="4371">
                  <c:v>8175.532819</c:v>
                </c:pt>
                <c:pt idx="4372">
                  <c:v>8190.3832789999997</c:v>
                </c:pt>
                <c:pt idx="4373">
                  <c:v>8197.3306670000002</c:v>
                </c:pt>
                <c:pt idx="4374">
                  <c:v>8203.6534360000005</c:v>
                </c:pt>
                <c:pt idx="4375">
                  <c:v>8203.6708780000008</c:v>
                </c:pt>
                <c:pt idx="4376">
                  <c:v>8207.8107569999993</c:v>
                </c:pt>
                <c:pt idx="4377">
                  <c:v>8198.03946</c:v>
                </c:pt>
                <c:pt idx="4378">
                  <c:v>8211.8870220000008</c:v>
                </c:pt>
                <c:pt idx="4379">
                  <c:v>8229.4981009999992</c:v>
                </c:pt>
                <c:pt idx="4380">
                  <c:v>8216.1269990000001</c:v>
                </c:pt>
                <c:pt idx="4381">
                  <c:v>8233.1208989999996</c:v>
                </c:pt>
                <c:pt idx="4382">
                  <c:v>8221.2166369999995</c:v>
                </c:pt>
                <c:pt idx="4383">
                  <c:v>8220.7302409999993</c:v>
                </c:pt>
                <c:pt idx="4384">
                  <c:v>8237.3603619999994</c:v>
                </c:pt>
                <c:pt idx="4385">
                  <c:v>8234.5512980000003</c:v>
                </c:pt>
                <c:pt idx="4386">
                  <c:v>8232.3392070000009</c:v>
                </c:pt>
                <c:pt idx="4387">
                  <c:v>8249.6859260000001</c:v>
                </c:pt>
                <c:pt idx="4388">
                  <c:v>8259.2275300000001</c:v>
                </c:pt>
                <c:pt idx="4389">
                  <c:v>8269.3694689999993</c:v>
                </c:pt>
                <c:pt idx="4390">
                  <c:v>8273.0900799999999</c:v>
                </c:pt>
                <c:pt idx="4391">
                  <c:v>8275.6445989999993</c:v>
                </c:pt>
                <c:pt idx="4392">
                  <c:v>8276.1669750000001</c:v>
                </c:pt>
                <c:pt idx="4393">
                  <c:v>8277.0032159999992</c:v>
                </c:pt>
                <c:pt idx="4394">
                  <c:v>8281.4959990000007</c:v>
                </c:pt>
                <c:pt idx="4395">
                  <c:v>8280.9480390000008</c:v>
                </c:pt>
                <c:pt idx="4396">
                  <c:v>8281.2861759999996</c:v>
                </c:pt>
                <c:pt idx="4397">
                  <c:v>8271.4216489999999</c:v>
                </c:pt>
                <c:pt idx="4398">
                  <c:v>8275.6325209999995</c:v>
                </c:pt>
                <c:pt idx="4399">
                  <c:v>8279.2715040000003</c:v>
                </c:pt>
                <c:pt idx="4400">
                  <c:v>8275.3072429999993</c:v>
                </c:pt>
                <c:pt idx="4401">
                  <c:v>8269.0692620000009</c:v>
                </c:pt>
                <c:pt idx="4402">
                  <c:v>8270.6876059999995</c:v>
                </c:pt>
                <c:pt idx="4403">
                  <c:v>8269.5365810000003</c:v>
                </c:pt>
                <c:pt idx="4404">
                  <c:v>8268.2852149999999</c:v>
                </c:pt>
                <c:pt idx="4405">
                  <c:v>8268.3090630000006</c:v>
                </c:pt>
                <c:pt idx="4406">
                  <c:v>8279.9129369999991</c:v>
                </c:pt>
                <c:pt idx="4407">
                  <c:v>8270.3426419999996</c:v>
                </c:pt>
                <c:pt idx="4408">
                  <c:v>8271.4557559999994</c:v>
                </c:pt>
                <c:pt idx="4409">
                  <c:v>8277.2599279999995</c:v>
                </c:pt>
                <c:pt idx="4410">
                  <c:v>8273.8578219999999</c:v>
                </c:pt>
                <c:pt idx="4411">
                  <c:v>8278.3563369999993</c:v>
                </c:pt>
                <c:pt idx="4412">
                  <c:v>8290.3309239999999</c:v>
                </c:pt>
                <c:pt idx="4413">
                  <c:v>8290.448171</c:v>
                </c:pt>
                <c:pt idx="4414">
                  <c:v>8302.6453220000003</c:v>
                </c:pt>
                <c:pt idx="4415">
                  <c:v>8308.3712899999991</c:v>
                </c:pt>
                <c:pt idx="4416">
                  <c:v>8301.377692</c:v>
                </c:pt>
                <c:pt idx="4417">
                  <c:v>8285.4265319999995</c:v>
                </c:pt>
                <c:pt idx="4418">
                  <c:v>8276.4789700000001</c:v>
                </c:pt>
                <c:pt idx="4419">
                  <c:v>8282.7436409999991</c:v>
                </c:pt>
                <c:pt idx="4420">
                  <c:v>8278.0832609999998</c:v>
                </c:pt>
                <c:pt idx="4421">
                  <c:v>8283.3592790000002</c:v>
                </c:pt>
                <c:pt idx="4422">
                  <c:v>8278.5206890000009</c:v>
                </c:pt>
                <c:pt idx="4423">
                  <c:v>8267.1476309999998</c:v>
                </c:pt>
                <c:pt idx="4424">
                  <c:v>8273.5209200000008</c:v>
                </c:pt>
                <c:pt idx="4425">
                  <c:v>8271.841923</c:v>
                </c:pt>
                <c:pt idx="4426">
                  <c:v>8279.9449949999998</c:v>
                </c:pt>
                <c:pt idx="4427">
                  <c:v>8279.0970369999995</c:v>
                </c:pt>
                <c:pt idx="4428">
                  <c:v>8281.1233040000006</c:v>
                </c:pt>
                <c:pt idx="4429">
                  <c:v>8290.0859899999996</c:v>
                </c:pt>
                <c:pt idx="4430">
                  <c:v>8283.1199089999991</c:v>
                </c:pt>
                <c:pt idx="4431">
                  <c:v>8287.1084549999996</c:v>
                </c:pt>
                <c:pt idx="4432">
                  <c:v>8300.9230669999997</c:v>
                </c:pt>
                <c:pt idx="4433">
                  <c:v>8303.4926099999993</c:v>
                </c:pt>
                <c:pt idx="4434">
                  <c:v>8313.7562859999998</c:v>
                </c:pt>
                <c:pt idx="4435">
                  <c:v>8308.4330399999999</c:v>
                </c:pt>
                <c:pt idx="4436">
                  <c:v>8310.54817</c:v>
                </c:pt>
                <c:pt idx="4437">
                  <c:v>8316.6913270000005</c:v>
                </c:pt>
                <c:pt idx="4438">
                  <c:v>8309.0995180000009</c:v>
                </c:pt>
                <c:pt idx="4439">
                  <c:v>8310.237153</c:v>
                </c:pt>
                <c:pt idx="4440">
                  <c:v>8312.2974219999996</c:v>
                </c:pt>
                <c:pt idx="4441">
                  <c:v>8319.0149160000001</c:v>
                </c:pt>
                <c:pt idx="4442">
                  <c:v>8327.0523099999991</c:v>
                </c:pt>
                <c:pt idx="4443">
                  <c:v>8316.0520450000004</c:v>
                </c:pt>
                <c:pt idx="4444">
                  <c:v>8319.5521559999997</c:v>
                </c:pt>
                <c:pt idx="4445">
                  <c:v>8336.6146860000008</c:v>
                </c:pt>
                <c:pt idx="4446">
                  <c:v>8344.2074960000009</c:v>
                </c:pt>
                <c:pt idx="4447">
                  <c:v>8342.7215699999997</c:v>
                </c:pt>
                <c:pt idx="4448">
                  <c:v>8343.9032220000008</c:v>
                </c:pt>
                <c:pt idx="4449">
                  <c:v>8358.4105010000003</c:v>
                </c:pt>
                <c:pt idx="4450">
                  <c:v>8357.9957259999992</c:v>
                </c:pt>
                <c:pt idx="4451">
                  <c:v>8359.4564119999995</c:v>
                </c:pt>
                <c:pt idx="4452">
                  <c:v>8356.9075329999996</c:v>
                </c:pt>
                <c:pt idx="4453">
                  <c:v>8357.3227449999995</c:v>
                </c:pt>
                <c:pt idx="4454">
                  <c:v>8355.7287369999995</c:v>
                </c:pt>
                <c:pt idx="4455">
                  <c:v>8351.5114080000003</c:v>
                </c:pt>
                <c:pt idx="4456">
                  <c:v>8351.8120749999998</c:v>
                </c:pt>
                <c:pt idx="4457">
                  <c:v>8349.1083440000002</c:v>
                </c:pt>
                <c:pt idx="4458">
                  <c:v>8359.9521870000008</c:v>
                </c:pt>
                <c:pt idx="4459">
                  <c:v>8387.419785</c:v>
                </c:pt>
                <c:pt idx="4460">
                  <c:v>8385.5972689999999</c:v>
                </c:pt>
                <c:pt idx="4461">
                  <c:v>8385.3082350000004</c:v>
                </c:pt>
                <c:pt idx="4462">
                  <c:v>8390.885612</c:v>
                </c:pt>
                <c:pt idx="4463">
                  <c:v>8394.1195520000001</c:v>
                </c:pt>
                <c:pt idx="4464">
                  <c:v>8399.1114749999997</c:v>
                </c:pt>
                <c:pt idx="4465">
                  <c:v>8400.641936</c:v>
                </c:pt>
                <c:pt idx="4466">
                  <c:v>8419.6470659999995</c:v>
                </c:pt>
                <c:pt idx="4467">
                  <c:v>8412.6072700000004</c:v>
                </c:pt>
                <c:pt idx="4468">
                  <c:v>8411.9902220000004</c:v>
                </c:pt>
                <c:pt idx="4469">
                  <c:v>8418.5416879999993</c:v>
                </c:pt>
                <c:pt idx="4470">
                  <c:v>8408.8293429999994</c:v>
                </c:pt>
                <c:pt idx="4471">
                  <c:v>8406.2675560000007</c:v>
                </c:pt>
                <c:pt idx="4472">
                  <c:v>8406.5643710000004</c:v>
                </c:pt>
                <c:pt idx="4473">
                  <c:v>8414.450793</c:v>
                </c:pt>
                <c:pt idx="4474">
                  <c:v>8420.4710309999991</c:v>
                </c:pt>
                <c:pt idx="4475">
                  <c:v>8410.7119729999995</c:v>
                </c:pt>
                <c:pt idx="4476">
                  <c:v>8412.9967080000006</c:v>
                </c:pt>
                <c:pt idx="4477">
                  <c:v>8429.2973849999998</c:v>
                </c:pt>
                <c:pt idx="4478">
                  <c:v>8434.1169809999992</c:v>
                </c:pt>
                <c:pt idx="4479">
                  <c:v>8448.8459729999995</c:v>
                </c:pt>
                <c:pt idx="4480">
                  <c:v>8446.8876149999996</c:v>
                </c:pt>
                <c:pt idx="4481">
                  <c:v>8443.150517</c:v>
                </c:pt>
                <c:pt idx="4482">
                  <c:v>8446.9207000000006</c:v>
                </c:pt>
                <c:pt idx="4483">
                  <c:v>8452.9156810000004</c:v>
                </c:pt>
                <c:pt idx="4484">
                  <c:v>8458.7109670000009</c:v>
                </c:pt>
                <c:pt idx="4485">
                  <c:v>8456.9631590000008</c:v>
                </c:pt>
                <c:pt idx="4486">
                  <c:v>8460.67634</c:v>
                </c:pt>
                <c:pt idx="4487">
                  <c:v>8452.3622460000006</c:v>
                </c:pt>
                <c:pt idx="4488">
                  <c:v>8452.5019429999993</c:v>
                </c:pt>
                <c:pt idx="4489">
                  <c:v>8456.3630510000003</c:v>
                </c:pt>
                <c:pt idx="4490">
                  <c:v>8456.8661940000002</c:v>
                </c:pt>
                <c:pt idx="4491">
                  <c:v>8467.1498250000004</c:v>
                </c:pt>
                <c:pt idx="4492">
                  <c:v>8482.2326290000001</c:v>
                </c:pt>
                <c:pt idx="4493">
                  <c:v>8473.7814120000003</c:v>
                </c:pt>
                <c:pt idx="4494">
                  <c:v>8471.4854169999999</c:v>
                </c:pt>
                <c:pt idx="4495">
                  <c:v>8481.6585799999993</c:v>
                </c:pt>
                <c:pt idx="4496">
                  <c:v>8498.0495869999995</c:v>
                </c:pt>
                <c:pt idx="4497">
                  <c:v>8501.5959519999997</c:v>
                </c:pt>
                <c:pt idx="4498">
                  <c:v>8508.8576630000007</c:v>
                </c:pt>
                <c:pt idx="4499">
                  <c:v>8512.6778119999999</c:v>
                </c:pt>
                <c:pt idx="4500">
                  <c:v>8512.4220760000007</c:v>
                </c:pt>
                <c:pt idx="4501">
                  <c:v>8514.1258539999999</c:v>
                </c:pt>
                <c:pt idx="4502">
                  <c:v>8514.1471170000004</c:v>
                </c:pt>
                <c:pt idx="4503">
                  <c:v>8511.4890589999995</c:v>
                </c:pt>
                <c:pt idx="4504">
                  <c:v>8516.5075789999992</c:v>
                </c:pt>
                <c:pt idx="4505">
                  <c:v>8509.5340579999993</c:v>
                </c:pt>
                <c:pt idx="4506">
                  <c:v>8517.9267170000003</c:v>
                </c:pt>
                <c:pt idx="4507">
                  <c:v>8515.0470829999995</c:v>
                </c:pt>
                <c:pt idx="4508">
                  <c:v>8510.0109300000004</c:v>
                </c:pt>
                <c:pt idx="4509">
                  <c:v>8508.2627279999997</c:v>
                </c:pt>
                <c:pt idx="4510">
                  <c:v>8516.4417880000001</c:v>
                </c:pt>
                <c:pt idx="4511">
                  <c:v>8522.6427669999994</c:v>
                </c:pt>
                <c:pt idx="4512">
                  <c:v>8521.8833709999999</c:v>
                </c:pt>
                <c:pt idx="4513">
                  <c:v>8524.0307319999993</c:v>
                </c:pt>
                <c:pt idx="4514">
                  <c:v>8538.8872709999996</c:v>
                </c:pt>
                <c:pt idx="4515">
                  <c:v>8540.8605329999991</c:v>
                </c:pt>
                <c:pt idx="4516">
                  <c:v>8541.9848199999997</c:v>
                </c:pt>
                <c:pt idx="4517">
                  <c:v>8537.971845</c:v>
                </c:pt>
                <c:pt idx="4518">
                  <c:v>8541.8198260000008</c:v>
                </c:pt>
                <c:pt idx="4519">
                  <c:v>8550.3563570000006</c:v>
                </c:pt>
                <c:pt idx="4520">
                  <c:v>8537.549078</c:v>
                </c:pt>
                <c:pt idx="4521">
                  <c:v>8548.8224449999998</c:v>
                </c:pt>
                <c:pt idx="4522">
                  <c:v>8535.9151259999999</c:v>
                </c:pt>
                <c:pt idx="4523">
                  <c:v>8548.3491670000003</c:v>
                </c:pt>
                <c:pt idx="4524">
                  <c:v>8550.7155459999994</c:v>
                </c:pt>
                <c:pt idx="4525">
                  <c:v>8570.7514260000007</c:v>
                </c:pt>
                <c:pt idx="4526">
                  <c:v>8578.1093789999995</c:v>
                </c:pt>
                <c:pt idx="4527">
                  <c:v>8580.9594219999999</c:v>
                </c:pt>
                <c:pt idx="4528">
                  <c:v>8579.3760839999995</c:v>
                </c:pt>
                <c:pt idx="4529">
                  <c:v>8593.4205970000003</c:v>
                </c:pt>
                <c:pt idx="4530">
                  <c:v>8577.9572480000006</c:v>
                </c:pt>
                <c:pt idx="4531">
                  <c:v>8584.0942660000001</c:v>
                </c:pt>
                <c:pt idx="4532">
                  <c:v>8585.4460980000003</c:v>
                </c:pt>
                <c:pt idx="4533">
                  <c:v>8585.4105909999998</c:v>
                </c:pt>
                <c:pt idx="4534">
                  <c:v>8592.4656080000004</c:v>
                </c:pt>
                <c:pt idx="4535">
                  <c:v>8581.022868</c:v>
                </c:pt>
                <c:pt idx="4536">
                  <c:v>8585.9148719999994</c:v>
                </c:pt>
                <c:pt idx="4537">
                  <c:v>8582.4945179999995</c:v>
                </c:pt>
                <c:pt idx="4538">
                  <c:v>8580.2030869999999</c:v>
                </c:pt>
                <c:pt idx="4539">
                  <c:v>8581.9527789999993</c:v>
                </c:pt>
                <c:pt idx="4540">
                  <c:v>8572.3320679999997</c:v>
                </c:pt>
                <c:pt idx="4541">
                  <c:v>8576.0492209999993</c:v>
                </c:pt>
                <c:pt idx="4542">
                  <c:v>8581.394961</c:v>
                </c:pt>
                <c:pt idx="4543">
                  <c:v>8578.3001349999995</c:v>
                </c:pt>
                <c:pt idx="4544">
                  <c:v>8581.5384169999998</c:v>
                </c:pt>
                <c:pt idx="4545">
                  <c:v>8579.9340470000006</c:v>
                </c:pt>
                <c:pt idx="4546">
                  <c:v>8576.8657199999998</c:v>
                </c:pt>
                <c:pt idx="4547">
                  <c:v>8586.996529</c:v>
                </c:pt>
                <c:pt idx="4548">
                  <c:v>8587.9911639999991</c:v>
                </c:pt>
                <c:pt idx="4549">
                  <c:v>8596.5364269999991</c:v>
                </c:pt>
                <c:pt idx="4550">
                  <c:v>8587.7503190000007</c:v>
                </c:pt>
                <c:pt idx="4551">
                  <c:v>8586.8660999999993</c:v>
                </c:pt>
                <c:pt idx="4552">
                  <c:v>8584.3143359999995</c:v>
                </c:pt>
                <c:pt idx="4553">
                  <c:v>8588.3820379999997</c:v>
                </c:pt>
                <c:pt idx="4554">
                  <c:v>8597.276914</c:v>
                </c:pt>
                <c:pt idx="4555">
                  <c:v>8596.2825400000002</c:v>
                </c:pt>
                <c:pt idx="4556">
                  <c:v>8608.9498779999994</c:v>
                </c:pt>
                <c:pt idx="4557">
                  <c:v>8613.2761200000004</c:v>
                </c:pt>
                <c:pt idx="4558">
                  <c:v>8608.8271499999992</c:v>
                </c:pt>
                <c:pt idx="4559">
                  <c:v>8620.1835040000005</c:v>
                </c:pt>
                <c:pt idx="4560">
                  <c:v>8613.6421840000003</c:v>
                </c:pt>
                <c:pt idx="4561">
                  <c:v>8619.0153919999993</c:v>
                </c:pt>
                <c:pt idx="4562">
                  <c:v>8624.04421</c:v>
                </c:pt>
                <c:pt idx="4563">
                  <c:v>8619.4691480000001</c:v>
                </c:pt>
                <c:pt idx="4564">
                  <c:v>8620.131351</c:v>
                </c:pt>
                <c:pt idx="4565">
                  <c:v>8624.0128079999995</c:v>
                </c:pt>
                <c:pt idx="4566">
                  <c:v>8623.0481519999994</c:v>
                </c:pt>
                <c:pt idx="4567">
                  <c:v>8626.3705449999998</c:v>
                </c:pt>
                <c:pt idx="4568">
                  <c:v>8639.0044959999996</c:v>
                </c:pt>
                <c:pt idx="4569">
                  <c:v>8652.0031959999997</c:v>
                </c:pt>
                <c:pt idx="4570">
                  <c:v>8638.1442019999995</c:v>
                </c:pt>
                <c:pt idx="4571">
                  <c:v>8638.5419880000009</c:v>
                </c:pt>
                <c:pt idx="4572">
                  <c:v>8653.3698000000004</c:v>
                </c:pt>
                <c:pt idx="4573">
                  <c:v>8644.9676299999992</c:v>
                </c:pt>
                <c:pt idx="4574">
                  <c:v>8655.7264140000007</c:v>
                </c:pt>
                <c:pt idx="4575">
                  <c:v>8646.073026</c:v>
                </c:pt>
                <c:pt idx="4576">
                  <c:v>8653.0915129999994</c:v>
                </c:pt>
                <c:pt idx="4577">
                  <c:v>8652.7125539999997</c:v>
                </c:pt>
                <c:pt idx="4578">
                  <c:v>8652.2192649999997</c:v>
                </c:pt>
                <c:pt idx="4579">
                  <c:v>8653.2725640000008</c:v>
                </c:pt>
                <c:pt idx="4580">
                  <c:v>8650.4572009999993</c:v>
                </c:pt>
                <c:pt idx="4581">
                  <c:v>8653.4733359999991</c:v>
                </c:pt>
                <c:pt idx="4582">
                  <c:v>8660.3926900000006</c:v>
                </c:pt>
                <c:pt idx="4583">
                  <c:v>8656.1390200000005</c:v>
                </c:pt>
                <c:pt idx="4584">
                  <c:v>8675.14005</c:v>
                </c:pt>
                <c:pt idx="4585">
                  <c:v>8670.670967</c:v>
                </c:pt>
                <c:pt idx="4586">
                  <c:v>8680.0808809999999</c:v>
                </c:pt>
                <c:pt idx="4587">
                  <c:v>8690.9092430000001</c:v>
                </c:pt>
                <c:pt idx="4588">
                  <c:v>8679.0641969999997</c:v>
                </c:pt>
                <c:pt idx="4589">
                  <c:v>8687.1549240000004</c:v>
                </c:pt>
                <c:pt idx="4590">
                  <c:v>8674.0356109999993</c:v>
                </c:pt>
                <c:pt idx="4591">
                  <c:v>8678.9565559999992</c:v>
                </c:pt>
                <c:pt idx="4592">
                  <c:v>8682.6044770000008</c:v>
                </c:pt>
                <c:pt idx="4593">
                  <c:v>8678.6558750000004</c:v>
                </c:pt>
                <c:pt idx="4594">
                  <c:v>8696.8712610000002</c:v>
                </c:pt>
                <c:pt idx="4595">
                  <c:v>8689.9586639999998</c:v>
                </c:pt>
                <c:pt idx="4596">
                  <c:v>8691.6371849999996</c:v>
                </c:pt>
                <c:pt idx="4597">
                  <c:v>8691.7240099999999</c:v>
                </c:pt>
                <c:pt idx="4598">
                  <c:v>8685.9595809999992</c:v>
                </c:pt>
                <c:pt idx="4599">
                  <c:v>8691.3284170000006</c:v>
                </c:pt>
                <c:pt idx="4600">
                  <c:v>8686.4167550000002</c:v>
                </c:pt>
                <c:pt idx="4601">
                  <c:v>8683.241172</c:v>
                </c:pt>
                <c:pt idx="4602">
                  <c:v>8690.3770239999994</c:v>
                </c:pt>
                <c:pt idx="4603">
                  <c:v>8694.2989789999992</c:v>
                </c:pt>
                <c:pt idx="4604">
                  <c:v>8710.8764150000006</c:v>
                </c:pt>
                <c:pt idx="4605">
                  <c:v>8707.7336529999993</c:v>
                </c:pt>
                <c:pt idx="4606">
                  <c:v>8711.6148159999993</c:v>
                </c:pt>
                <c:pt idx="4607">
                  <c:v>8712.9903670000003</c:v>
                </c:pt>
                <c:pt idx="4608">
                  <c:v>8717.182836</c:v>
                </c:pt>
                <c:pt idx="4609">
                  <c:v>8724.2614190000004</c:v>
                </c:pt>
                <c:pt idx="4610">
                  <c:v>8721.3334909999994</c:v>
                </c:pt>
                <c:pt idx="4611">
                  <c:v>8722.7680409999994</c:v>
                </c:pt>
                <c:pt idx="4612">
                  <c:v>8728.9192700000003</c:v>
                </c:pt>
                <c:pt idx="4613">
                  <c:v>8711.8707049999994</c:v>
                </c:pt>
                <c:pt idx="4614">
                  <c:v>8717.3828259999991</c:v>
                </c:pt>
                <c:pt idx="4615">
                  <c:v>8737.4448799999991</c:v>
                </c:pt>
                <c:pt idx="4616">
                  <c:v>8742.3330839999999</c:v>
                </c:pt>
                <c:pt idx="4617">
                  <c:v>8750.9863249999999</c:v>
                </c:pt>
                <c:pt idx="4618">
                  <c:v>8745.8227979999992</c:v>
                </c:pt>
                <c:pt idx="4619">
                  <c:v>8754.7690320000002</c:v>
                </c:pt>
                <c:pt idx="4620">
                  <c:v>8748.8119459999998</c:v>
                </c:pt>
                <c:pt idx="4621">
                  <c:v>8748.4940970000007</c:v>
                </c:pt>
                <c:pt idx="4622">
                  <c:v>8755.7848539999995</c:v>
                </c:pt>
                <c:pt idx="4623">
                  <c:v>8752.3904789999997</c:v>
                </c:pt>
                <c:pt idx="4624">
                  <c:v>8759.4634029999997</c:v>
                </c:pt>
                <c:pt idx="4625">
                  <c:v>8744.0527779999993</c:v>
                </c:pt>
                <c:pt idx="4626">
                  <c:v>8728.4272239999991</c:v>
                </c:pt>
                <c:pt idx="4627">
                  <c:v>8730.2023879999997</c:v>
                </c:pt>
                <c:pt idx="4628">
                  <c:v>8730.0807249999998</c:v>
                </c:pt>
                <c:pt idx="4629">
                  <c:v>8760.7710709999992</c:v>
                </c:pt>
                <c:pt idx="4630">
                  <c:v>8749.1966400000001</c:v>
                </c:pt>
                <c:pt idx="4631">
                  <c:v>8729.9128980000005</c:v>
                </c:pt>
                <c:pt idx="4632">
                  <c:v>8738.9372239999993</c:v>
                </c:pt>
                <c:pt idx="4633">
                  <c:v>8743.6124060000002</c:v>
                </c:pt>
                <c:pt idx="4634">
                  <c:v>8760.5969619999996</c:v>
                </c:pt>
                <c:pt idx="4635">
                  <c:v>8757.5361489999996</c:v>
                </c:pt>
                <c:pt idx="4636">
                  <c:v>8762.3923560000003</c:v>
                </c:pt>
                <c:pt idx="4637">
                  <c:v>8756.4534249999997</c:v>
                </c:pt>
                <c:pt idx="4638">
                  <c:v>8756.1993930000008</c:v>
                </c:pt>
                <c:pt idx="4639">
                  <c:v>8758.7102470000009</c:v>
                </c:pt>
                <c:pt idx="4640">
                  <c:v>8752.0798919999997</c:v>
                </c:pt>
                <c:pt idx="4641">
                  <c:v>8750.8086019999992</c:v>
                </c:pt>
                <c:pt idx="4642">
                  <c:v>8767.3081910000001</c:v>
                </c:pt>
                <c:pt idx="4643">
                  <c:v>8773.7882910000008</c:v>
                </c:pt>
                <c:pt idx="4644">
                  <c:v>8782.5830189999997</c:v>
                </c:pt>
                <c:pt idx="4645">
                  <c:v>8780.0805469999996</c:v>
                </c:pt>
                <c:pt idx="4646">
                  <c:v>8778.1724799999993</c:v>
                </c:pt>
                <c:pt idx="4647">
                  <c:v>8798.038031</c:v>
                </c:pt>
                <c:pt idx="4648">
                  <c:v>8789.8180609999999</c:v>
                </c:pt>
                <c:pt idx="4649">
                  <c:v>8794.5341169999992</c:v>
                </c:pt>
                <c:pt idx="4650">
                  <c:v>8794.7519969999994</c:v>
                </c:pt>
                <c:pt idx="4651">
                  <c:v>8792.6256130000002</c:v>
                </c:pt>
                <c:pt idx="4652">
                  <c:v>8793.4739339999996</c:v>
                </c:pt>
                <c:pt idx="4653">
                  <c:v>8801.0332319999998</c:v>
                </c:pt>
                <c:pt idx="4654">
                  <c:v>8794.5684629999996</c:v>
                </c:pt>
                <c:pt idx="4655">
                  <c:v>8787.7467159999997</c:v>
                </c:pt>
                <c:pt idx="4656">
                  <c:v>8791.7793949999996</c:v>
                </c:pt>
                <c:pt idx="4657">
                  <c:v>8798.8921129999999</c:v>
                </c:pt>
                <c:pt idx="4658">
                  <c:v>8793.6272339999996</c:v>
                </c:pt>
                <c:pt idx="4659">
                  <c:v>8801.4564750000009</c:v>
                </c:pt>
                <c:pt idx="4660">
                  <c:v>8802.8120780000008</c:v>
                </c:pt>
                <c:pt idx="4661">
                  <c:v>8813.4350040000008</c:v>
                </c:pt>
                <c:pt idx="4662">
                  <c:v>8831.4583139999995</c:v>
                </c:pt>
                <c:pt idx="4663">
                  <c:v>8832.3217989999994</c:v>
                </c:pt>
                <c:pt idx="4664">
                  <c:v>8837.5674600000002</c:v>
                </c:pt>
                <c:pt idx="4665">
                  <c:v>8827.3539679999994</c:v>
                </c:pt>
                <c:pt idx="4666">
                  <c:v>8817.8623100000004</c:v>
                </c:pt>
                <c:pt idx="4667">
                  <c:v>8835.1768589999992</c:v>
                </c:pt>
                <c:pt idx="4668">
                  <c:v>8829.9813699999995</c:v>
                </c:pt>
                <c:pt idx="4669">
                  <c:v>8834.7875089999998</c:v>
                </c:pt>
                <c:pt idx="4670">
                  <c:v>8841.4243920000008</c:v>
                </c:pt>
                <c:pt idx="4671">
                  <c:v>8850.0223249999999</c:v>
                </c:pt>
                <c:pt idx="4672">
                  <c:v>8863.8578359999992</c:v>
                </c:pt>
                <c:pt idx="4673">
                  <c:v>8862.5720959999999</c:v>
                </c:pt>
                <c:pt idx="4674">
                  <c:v>8862.864603</c:v>
                </c:pt>
                <c:pt idx="4675">
                  <c:v>8864.23351</c:v>
                </c:pt>
                <c:pt idx="4676">
                  <c:v>8878.0819609999999</c:v>
                </c:pt>
                <c:pt idx="4677">
                  <c:v>8874.7015900000006</c:v>
                </c:pt>
                <c:pt idx="4678">
                  <c:v>8875.7999970000001</c:v>
                </c:pt>
                <c:pt idx="4679">
                  <c:v>8887.7289089999995</c:v>
                </c:pt>
                <c:pt idx="4680">
                  <c:v>8886.9616470000001</c:v>
                </c:pt>
                <c:pt idx="4681">
                  <c:v>8892.9083269999992</c:v>
                </c:pt>
                <c:pt idx="4682">
                  <c:v>8902.0221540000002</c:v>
                </c:pt>
                <c:pt idx="4683">
                  <c:v>8904.3489100000006</c:v>
                </c:pt>
                <c:pt idx="4684">
                  <c:v>8899.7374639999998</c:v>
                </c:pt>
                <c:pt idx="4685">
                  <c:v>8900.7390639999994</c:v>
                </c:pt>
                <c:pt idx="4686">
                  <c:v>8895.2251030000007</c:v>
                </c:pt>
                <c:pt idx="4687">
                  <c:v>8904.8992529999996</c:v>
                </c:pt>
                <c:pt idx="4688">
                  <c:v>8898.9327369999992</c:v>
                </c:pt>
                <c:pt idx="4689">
                  <c:v>8916.2065210000001</c:v>
                </c:pt>
                <c:pt idx="4690">
                  <c:v>8926.5457549999992</c:v>
                </c:pt>
                <c:pt idx="4691">
                  <c:v>8929.5076960000006</c:v>
                </c:pt>
                <c:pt idx="4692">
                  <c:v>8945.0973599999998</c:v>
                </c:pt>
                <c:pt idx="4693">
                  <c:v>8934.7929769999992</c:v>
                </c:pt>
                <c:pt idx="4694">
                  <c:v>8940.5918650000003</c:v>
                </c:pt>
                <c:pt idx="4695">
                  <c:v>8940.483569</c:v>
                </c:pt>
                <c:pt idx="4696">
                  <c:v>8943.0163580000008</c:v>
                </c:pt>
                <c:pt idx="4697">
                  <c:v>8956.4688409999999</c:v>
                </c:pt>
                <c:pt idx="4698">
                  <c:v>8952.1379539999998</c:v>
                </c:pt>
                <c:pt idx="4699">
                  <c:v>8968.0253699999994</c:v>
                </c:pt>
                <c:pt idx="4700">
                  <c:v>8964.6437270000006</c:v>
                </c:pt>
                <c:pt idx="4701">
                  <c:v>8961.0825910000003</c:v>
                </c:pt>
                <c:pt idx="4702">
                  <c:v>8968.9363009999997</c:v>
                </c:pt>
                <c:pt idx="4703">
                  <c:v>8963.9590970000008</c:v>
                </c:pt>
                <c:pt idx="4704">
                  <c:v>8965.6354019999999</c:v>
                </c:pt>
                <c:pt idx="4705">
                  <c:v>8965.1398809999991</c:v>
                </c:pt>
                <c:pt idx="4706">
                  <c:v>8966.8813709999995</c:v>
                </c:pt>
                <c:pt idx="4707">
                  <c:v>8975.5809439999994</c:v>
                </c:pt>
                <c:pt idx="4708">
                  <c:v>8973.0416310000001</c:v>
                </c:pt>
                <c:pt idx="4709">
                  <c:v>8980.5359769999995</c:v>
                </c:pt>
                <c:pt idx="4710">
                  <c:v>8988.4915949999995</c:v>
                </c:pt>
                <c:pt idx="4711">
                  <c:v>8998.3749719999996</c:v>
                </c:pt>
                <c:pt idx="4712">
                  <c:v>9009.8137879999995</c:v>
                </c:pt>
                <c:pt idx="4713">
                  <c:v>8992.3498280000003</c:v>
                </c:pt>
                <c:pt idx="4714">
                  <c:v>8987.5131000000001</c:v>
                </c:pt>
                <c:pt idx="4715">
                  <c:v>8986.0918660000007</c:v>
                </c:pt>
                <c:pt idx="4716">
                  <c:v>8977.6803089999994</c:v>
                </c:pt>
                <c:pt idx="4717">
                  <c:v>8978.8212029999995</c:v>
                </c:pt>
                <c:pt idx="4718">
                  <c:v>8984.1141449999996</c:v>
                </c:pt>
                <c:pt idx="4719">
                  <c:v>8985.8374129999993</c:v>
                </c:pt>
                <c:pt idx="4720">
                  <c:v>8990.3215569999993</c:v>
                </c:pt>
                <c:pt idx="4721">
                  <c:v>8999.7046910000008</c:v>
                </c:pt>
                <c:pt idx="4722">
                  <c:v>9001.7521840000009</c:v>
                </c:pt>
                <c:pt idx="4723">
                  <c:v>9008.3184459999993</c:v>
                </c:pt>
                <c:pt idx="4724">
                  <c:v>9005.5547220000008</c:v>
                </c:pt>
                <c:pt idx="4725">
                  <c:v>9012.4657229999993</c:v>
                </c:pt>
                <c:pt idx="4726">
                  <c:v>9003.5784270000004</c:v>
                </c:pt>
                <c:pt idx="4727">
                  <c:v>9014.9323110000005</c:v>
                </c:pt>
                <c:pt idx="4728">
                  <c:v>9009.8991040000001</c:v>
                </c:pt>
                <c:pt idx="4729">
                  <c:v>9003.1539580000008</c:v>
                </c:pt>
                <c:pt idx="4730">
                  <c:v>9011.1206110000003</c:v>
                </c:pt>
                <c:pt idx="4731">
                  <c:v>9007.3066180000005</c:v>
                </c:pt>
                <c:pt idx="4732">
                  <c:v>9009.0900089999996</c:v>
                </c:pt>
                <c:pt idx="4733">
                  <c:v>9004.5873169999995</c:v>
                </c:pt>
                <c:pt idx="4734">
                  <c:v>9004.2198530000005</c:v>
                </c:pt>
                <c:pt idx="4735">
                  <c:v>9002.4941240000007</c:v>
                </c:pt>
                <c:pt idx="4736">
                  <c:v>9004.5156900000002</c:v>
                </c:pt>
                <c:pt idx="4737">
                  <c:v>9009.9397310000004</c:v>
                </c:pt>
                <c:pt idx="4738">
                  <c:v>9006.9309369999992</c:v>
                </c:pt>
                <c:pt idx="4739">
                  <c:v>9007.2080659999992</c:v>
                </c:pt>
                <c:pt idx="4740">
                  <c:v>9004.6018480000002</c:v>
                </c:pt>
                <c:pt idx="4741">
                  <c:v>8998.7168710000005</c:v>
                </c:pt>
                <c:pt idx="4742">
                  <c:v>9003.6524740000004</c:v>
                </c:pt>
                <c:pt idx="4743">
                  <c:v>8995.2442019999999</c:v>
                </c:pt>
                <c:pt idx="4744">
                  <c:v>9020.8171650000004</c:v>
                </c:pt>
                <c:pt idx="4745">
                  <c:v>9009.1347229999992</c:v>
                </c:pt>
                <c:pt idx="4746">
                  <c:v>9024.3636800000004</c:v>
                </c:pt>
                <c:pt idx="4747">
                  <c:v>9051.8203209999992</c:v>
                </c:pt>
                <c:pt idx="4748">
                  <c:v>9038.26656</c:v>
                </c:pt>
                <c:pt idx="4749">
                  <c:v>9044.6375360000002</c:v>
                </c:pt>
                <c:pt idx="4750">
                  <c:v>9042.3558720000001</c:v>
                </c:pt>
                <c:pt idx="4751">
                  <c:v>9033.5157629999994</c:v>
                </c:pt>
                <c:pt idx="4752">
                  <c:v>9045.8538270000008</c:v>
                </c:pt>
                <c:pt idx="4753">
                  <c:v>9029.7272499999999</c:v>
                </c:pt>
                <c:pt idx="4754">
                  <c:v>9054.9799210000001</c:v>
                </c:pt>
                <c:pt idx="4755">
                  <c:v>9048.0600130000003</c:v>
                </c:pt>
                <c:pt idx="4756">
                  <c:v>9052.8848890000008</c:v>
                </c:pt>
                <c:pt idx="4757">
                  <c:v>9054.1224569999995</c:v>
                </c:pt>
                <c:pt idx="4758">
                  <c:v>9065.7398140000005</c:v>
                </c:pt>
                <c:pt idx="4759">
                  <c:v>9080.2389700000003</c:v>
                </c:pt>
                <c:pt idx="4760">
                  <c:v>9077.0598730000002</c:v>
                </c:pt>
                <c:pt idx="4761">
                  <c:v>9086.6676979999993</c:v>
                </c:pt>
                <c:pt idx="4762">
                  <c:v>9075.4655739999998</c:v>
                </c:pt>
                <c:pt idx="4763">
                  <c:v>9074.6988110000002</c:v>
                </c:pt>
                <c:pt idx="4764">
                  <c:v>9083.3794949999992</c:v>
                </c:pt>
                <c:pt idx="4765">
                  <c:v>9092.5093080000006</c:v>
                </c:pt>
                <c:pt idx="4766">
                  <c:v>9090.9047950000004</c:v>
                </c:pt>
                <c:pt idx="4767">
                  <c:v>9099.8417549999995</c:v>
                </c:pt>
                <c:pt idx="4768">
                  <c:v>9102.1903440000006</c:v>
                </c:pt>
                <c:pt idx="4769">
                  <c:v>9103.8962630000005</c:v>
                </c:pt>
                <c:pt idx="4770">
                  <c:v>9105.2054090000001</c:v>
                </c:pt>
                <c:pt idx="4771">
                  <c:v>9103.0277679999999</c:v>
                </c:pt>
                <c:pt idx="4772">
                  <c:v>9108.2342609999996</c:v>
                </c:pt>
                <c:pt idx="4773">
                  <c:v>9099.3448110000008</c:v>
                </c:pt>
                <c:pt idx="4774">
                  <c:v>9105.9100290000006</c:v>
                </c:pt>
                <c:pt idx="4775">
                  <c:v>9107.5562910000008</c:v>
                </c:pt>
                <c:pt idx="4776">
                  <c:v>9122.4396230000002</c:v>
                </c:pt>
                <c:pt idx="4777">
                  <c:v>9143.8278310000005</c:v>
                </c:pt>
                <c:pt idx="4778">
                  <c:v>9136.3726129999995</c:v>
                </c:pt>
                <c:pt idx="4779">
                  <c:v>9139.5833789999997</c:v>
                </c:pt>
                <c:pt idx="4780">
                  <c:v>9138.4175500000001</c:v>
                </c:pt>
                <c:pt idx="4781">
                  <c:v>9140.4298130000006</c:v>
                </c:pt>
                <c:pt idx="4782">
                  <c:v>9129.9072250000008</c:v>
                </c:pt>
                <c:pt idx="4783">
                  <c:v>9145.080876</c:v>
                </c:pt>
                <c:pt idx="4784">
                  <c:v>9151.4673650000004</c:v>
                </c:pt>
                <c:pt idx="4785">
                  <c:v>9164.5736340000003</c:v>
                </c:pt>
                <c:pt idx="4786">
                  <c:v>9164.7829380000003</c:v>
                </c:pt>
                <c:pt idx="4787">
                  <c:v>9169.0061440000009</c:v>
                </c:pt>
                <c:pt idx="4788">
                  <c:v>9176.6614509999999</c:v>
                </c:pt>
                <c:pt idx="4789">
                  <c:v>9173.0720509999992</c:v>
                </c:pt>
                <c:pt idx="4790">
                  <c:v>9175.0030889999998</c:v>
                </c:pt>
                <c:pt idx="4791">
                  <c:v>9177.6533290000007</c:v>
                </c:pt>
                <c:pt idx="4792">
                  <c:v>9182.6148190000004</c:v>
                </c:pt>
                <c:pt idx="4793">
                  <c:v>9167.9987779999992</c:v>
                </c:pt>
                <c:pt idx="4794">
                  <c:v>9172.7536670000009</c:v>
                </c:pt>
                <c:pt idx="4795">
                  <c:v>9178.1014469999991</c:v>
                </c:pt>
                <c:pt idx="4796">
                  <c:v>9169.6876919999995</c:v>
                </c:pt>
                <c:pt idx="4797">
                  <c:v>9184.9999690000004</c:v>
                </c:pt>
                <c:pt idx="4798">
                  <c:v>9180.1763499999997</c:v>
                </c:pt>
                <c:pt idx="4799">
                  <c:v>9177.5116899999994</c:v>
                </c:pt>
                <c:pt idx="4800">
                  <c:v>9186.6638779999994</c:v>
                </c:pt>
                <c:pt idx="4801">
                  <c:v>9181.5283880000006</c:v>
                </c:pt>
                <c:pt idx="4802">
                  <c:v>9179.4441989999996</c:v>
                </c:pt>
                <c:pt idx="4803">
                  <c:v>9170.3552720000007</c:v>
                </c:pt>
                <c:pt idx="4804">
                  <c:v>9178.4496070000005</c:v>
                </c:pt>
                <c:pt idx="4805">
                  <c:v>9175.4998909999995</c:v>
                </c:pt>
                <c:pt idx="4806">
                  <c:v>9178.1820919999991</c:v>
                </c:pt>
                <c:pt idx="4807">
                  <c:v>9182.4337720000003</c:v>
                </c:pt>
                <c:pt idx="4808">
                  <c:v>9178.5144230000005</c:v>
                </c:pt>
                <c:pt idx="4809">
                  <c:v>9184.0948260000005</c:v>
                </c:pt>
                <c:pt idx="4810">
                  <c:v>9175.8984469999996</c:v>
                </c:pt>
                <c:pt idx="4811">
                  <c:v>9169.2881610000004</c:v>
                </c:pt>
                <c:pt idx="4812">
                  <c:v>9176.7038599999996</c:v>
                </c:pt>
                <c:pt idx="4813">
                  <c:v>9160.3481329999995</c:v>
                </c:pt>
                <c:pt idx="4814">
                  <c:v>9165.1699659999995</c:v>
                </c:pt>
                <c:pt idx="4815">
                  <c:v>9176.5719140000001</c:v>
                </c:pt>
                <c:pt idx="4816">
                  <c:v>9191.9823699999997</c:v>
                </c:pt>
                <c:pt idx="4817">
                  <c:v>9212.9798050000009</c:v>
                </c:pt>
                <c:pt idx="4818">
                  <c:v>9222.1824969999998</c:v>
                </c:pt>
                <c:pt idx="4819">
                  <c:v>9211.9876700000004</c:v>
                </c:pt>
                <c:pt idx="4820">
                  <c:v>9204.2581840000003</c:v>
                </c:pt>
                <c:pt idx="4821">
                  <c:v>9205.7128520000006</c:v>
                </c:pt>
                <c:pt idx="4822">
                  <c:v>9206.4436160000005</c:v>
                </c:pt>
                <c:pt idx="4823">
                  <c:v>9213.1576100000002</c:v>
                </c:pt>
                <c:pt idx="4824">
                  <c:v>9213.4715789999991</c:v>
                </c:pt>
                <c:pt idx="4825">
                  <c:v>9211.2653269999992</c:v>
                </c:pt>
                <c:pt idx="4826">
                  <c:v>9215.7897389999998</c:v>
                </c:pt>
                <c:pt idx="4827">
                  <c:v>9214.4198369999995</c:v>
                </c:pt>
                <c:pt idx="4828">
                  <c:v>9199.9650600000004</c:v>
                </c:pt>
                <c:pt idx="4829">
                  <c:v>9209.8053039999995</c:v>
                </c:pt>
                <c:pt idx="4830">
                  <c:v>9211.6569469999995</c:v>
                </c:pt>
                <c:pt idx="4831">
                  <c:v>9222.2423849999996</c:v>
                </c:pt>
                <c:pt idx="4832">
                  <c:v>9232.9360120000001</c:v>
                </c:pt>
                <c:pt idx="4833">
                  <c:v>9231.3643950000005</c:v>
                </c:pt>
                <c:pt idx="4834">
                  <c:v>9231.8636619999997</c:v>
                </c:pt>
                <c:pt idx="4835">
                  <c:v>9230.4026180000001</c:v>
                </c:pt>
                <c:pt idx="4836">
                  <c:v>9228.3497910000006</c:v>
                </c:pt>
                <c:pt idx="4837">
                  <c:v>9246.0306290000008</c:v>
                </c:pt>
                <c:pt idx="4838">
                  <c:v>9246.4190099999996</c:v>
                </c:pt>
                <c:pt idx="4839">
                  <c:v>9249.2229470000002</c:v>
                </c:pt>
                <c:pt idx="4840">
                  <c:v>9245.9721480000007</c:v>
                </c:pt>
                <c:pt idx="4841">
                  <c:v>9250.7484750000003</c:v>
                </c:pt>
                <c:pt idx="4842">
                  <c:v>9262.4907789999997</c:v>
                </c:pt>
                <c:pt idx="4843">
                  <c:v>9246.0634449999998</c:v>
                </c:pt>
                <c:pt idx="4844">
                  <c:v>9243.8656589999991</c:v>
                </c:pt>
                <c:pt idx="4845">
                  <c:v>9249.0657570000003</c:v>
                </c:pt>
                <c:pt idx="4846">
                  <c:v>9248.0341559999997</c:v>
                </c:pt>
                <c:pt idx="4847">
                  <c:v>9258.9378710000001</c:v>
                </c:pt>
                <c:pt idx="4848">
                  <c:v>9273.3756709999998</c:v>
                </c:pt>
                <c:pt idx="4849">
                  <c:v>9269.9499479999995</c:v>
                </c:pt>
                <c:pt idx="4850">
                  <c:v>9282.7316969999993</c:v>
                </c:pt>
                <c:pt idx="4851">
                  <c:v>9283.8286370000005</c:v>
                </c:pt>
                <c:pt idx="4852">
                  <c:v>9296.8072759999995</c:v>
                </c:pt>
                <c:pt idx="4853">
                  <c:v>9292.5582880000002</c:v>
                </c:pt>
                <c:pt idx="4854">
                  <c:v>9291.0948590000007</c:v>
                </c:pt>
                <c:pt idx="4855">
                  <c:v>9290.0550359999997</c:v>
                </c:pt>
                <c:pt idx="4856">
                  <c:v>9279.6112450000001</c:v>
                </c:pt>
                <c:pt idx="4857">
                  <c:v>9294.4384890000001</c:v>
                </c:pt>
                <c:pt idx="4858">
                  <c:v>9307.1148269999994</c:v>
                </c:pt>
                <c:pt idx="4859">
                  <c:v>9318.5805469999996</c:v>
                </c:pt>
                <c:pt idx="4860">
                  <c:v>9330.2739280000005</c:v>
                </c:pt>
                <c:pt idx="4861">
                  <c:v>9318.5485489999992</c:v>
                </c:pt>
                <c:pt idx="4862">
                  <c:v>9321.7633679999999</c:v>
                </c:pt>
                <c:pt idx="4863">
                  <c:v>9320.5847570000005</c:v>
                </c:pt>
                <c:pt idx="4864">
                  <c:v>9337.7815649999993</c:v>
                </c:pt>
                <c:pt idx="4865">
                  <c:v>9343.0924539999996</c:v>
                </c:pt>
                <c:pt idx="4866">
                  <c:v>9348.1833999999999</c:v>
                </c:pt>
                <c:pt idx="4867">
                  <c:v>9358.2306570000001</c:v>
                </c:pt>
                <c:pt idx="4868">
                  <c:v>9348.9302420000004</c:v>
                </c:pt>
                <c:pt idx="4869">
                  <c:v>9347.9246910000002</c:v>
                </c:pt>
                <c:pt idx="4870">
                  <c:v>9357.890437</c:v>
                </c:pt>
                <c:pt idx="4871">
                  <c:v>9356.0048229999993</c:v>
                </c:pt>
                <c:pt idx="4872">
                  <c:v>9358.1954000000005</c:v>
                </c:pt>
                <c:pt idx="4873">
                  <c:v>9355.5824699999994</c:v>
                </c:pt>
                <c:pt idx="4874">
                  <c:v>9355.8497279999992</c:v>
                </c:pt>
                <c:pt idx="4875">
                  <c:v>9349.0375210000002</c:v>
                </c:pt>
                <c:pt idx="4876">
                  <c:v>9352.8373090000005</c:v>
                </c:pt>
                <c:pt idx="4877">
                  <c:v>9357.2673009999999</c:v>
                </c:pt>
                <c:pt idx="4878">
                  <c:v>9365.1290349999999</c:v>
                </c:pt>
                <c:pt idx="4879">
                  <c:v>9342.0458490000001</c:v>
                </c:pt>
                <c:pt idx="4880">
                  <c:v>9330.2465859999993</c:v>
                </c:pt>
                <c:pt idx="4881">
                  <c:v>9329.0988140000009</c:v>
                </c:pt>
                <c:pt idx="4882">
                  <c:v>9343.3562849999998</c:v>
                </c:pt>
                <c:pt idx="4883">
                  <c:v>9349.7256479999996</c:v>
                </c:pt>
                <c:pt idx="4884">
                  <c:v>9356.8386570000002</c:v>
                </c:pt>
                <c:pt idx="4885">
                  <c:v>9359.7089510000005</c:v>
                </c:pt>
                <c:pt idx="4886">
                  <c:v>9347.8181789999999</c:v>
                </c:pt>
                <c:pt idx="4887">
                  <c:v>9355.5276880000001</c:v>
                </c:pt>
                <c:pt idx="4888">
                  <c:v>9354.7616159999998</c:v>
                </c:pt>
                <c:pt idx="4889">
                  <c:v>9354.8681030000007</c:v>
                </c:pt>
                <c:pt idx="4890">
                  <c:v>9361.5013290000006</c:v>
                </c:pt>
                <c:pt idx="4891">
                  <c:v>9353.1829500000003</c:v>
                </c:pt>
                <c:pt idx="4892">
                  <c:v>9365.7352740000006</c:v>
                </c:pt>
                <c:pt idx="4893">
                  <c:v>9362.1201500000006</c:v>
                </c:pt>
                <c:pt idx="4894">
                  <c:v>9373.7290539999995</c:v>
                </c:pt>
                <c:pt idx="4895">
                  <c:v>9380.9320690000004</c:v>
                </c:pt>
                <c:pt idx="4896">
                  <c:v>9378.89588</c:v>
                </c:pt>
                <c:pt idx="4897">
                  <c:v>9392.8850160000002</c:v>
                </c:pt>
                <c:pt idx="4898">
                  <c:v>9389.1180860000004</c:v>
                </c:pt>
                <c:pt idx="4899">
                  <c:v>9391.8543910000008</c:v>
                </c:pt>
                <c:pt idx="4900">
                  <c:v>9398.3122820000008</c:v>
                </c:pt>
                <c:pt idx="4901">
                  <c:v>9385.966246</c:v>
                </c:pt>
                <c:pt idx="4902">
                  <c:v>9392.0792189999993</c:v>
                </c:pt>
                <c:pt idx="4903">
                  <c:v>9383.9756049999996</c:v>
                </c:pt>
                <c:pt idx="4904">
                  <c:v>9391.5221259999998</c:v>
                </c:pt>
                <c:pt idx="4905">
                  <c:v>9400.862545</c:v>
                </c:pt>
                <c:pt idx="4906">
                  <c:v>9396.8595289999994</c:v>
                </c:pt>
                <c:pt idx="4907">
                  <c:v>9399.2510160000002</c:v>
                </c:pt>
                <c:pt idx="4908">
                  <c:v>9396.3489260000006</c:v>
                </c:pt>
                <c:pt idx="4909">
                  <c:v>9410.6996660000004</c:v>
                </c:pt>
                <c:pt idx="4910">
                  <c:v>9420.9392900000003</c:v>
                </c:pt>
                <c:pt idx="4911">
                  <c:v>9423.2752390000005</c:v>
                </c:pt>
                <c:pt idx="4912">
                  <c:v>9424.1581590000005</c:v>
                </c:pt>
                <c:pt idx="4913">
                  <c:v>9425.6615320000001</c:v>
                </c:pt>
                <c:pt idx="4914">
                  <c:v>9423.6870760000002</c:v>
                </c:pt>
                <c:pt idx="4915">
                  <c:v>9433.1547549999996</c:v>
                </c:pt>
                <c:pt idx="4916">
                  <c:v>9425.6715600000007</c:v>
                </c:pt>
                <c:pt idx="4917">
                  <c:v>9422.1365399999995</c:v>
                </c:pt>
                <c:pt idx="4918">
                  <c:v>9420.9878590000008</c:v>
                </c:pt>
                <c:pt idx="4919">
                  <c:v>9425.3140509999994</c:v>
                </c:pt>
                <c:pt idx="4920">
                  <c:v>9436.7648630000003</c:v>
                </c:pt>
                <c:pt idx="4921">
                  <c:v>9446.2616379999999</c:v>
                </c:pt>
                <c:pt idx="4922">
                  <c:v>9454.8153050000001</c:v>
                </c:pt>
                <c:pt idx="4923">
                  <c:v>9454.5628649999999</c:v>
                </c:pt>
                <c:pt idx="4924">
                  <c:v>9464.1642090000005</c:v>
                </c:pt>
                <c:pt idx="4925">
                  <c:v>9461.541937</c:v>
                </c:pt>
                <c:pt idx="4926">
                  <c:v>9458.4828699999998</c:v>
                </c:pt>
                <c:pt idx="4927">
                  <c:v>9457.3750770000006</c:v>
                </c:pt>
                <c:pt idx="4928">
                  <c:v>9462.5459640000008</c:v>
                </c:pt>
                <c:pt idx="4929">
                  <c:v>9464.3646420000005</c:v>
                </c:pt>
                <c:pt idx="4930">
                  <c:v>9479.5247469999995</c:v>
                </c:pt>
                <c:pt idx="4931">
                  <c:v>9476.366129</c:v>
                </c:pt>
                <c:pt idx="4932">
                  <c:v>9476.7809269999998</c:v>
                </c:pt>
                <c:pt idx="4933">
                  <c:v>9481.6522629999999</c:v>
                </c:pt>
                <c:pt idx="4934">
                  <c:v>9479.4843799999999</c:v>
                </c:pt>
                <c:pt idx="4935">
                  <c:v>9471.2768180000003</c:v>
                </c:pt>
                <c:pt idx="4936">
                  <c:v>9471.5621979999996</c:v>
                </c:pt>
                <c:pt idx="4937">
                  <c:v>9470.4565189999994</c:v>
                </c:pt>
                <c:pt idx="4938">
                  <c:v>9473.8146789999992</c:v>
                </c:pt>
                <c:pt idx="4939">
                  <c:v>9461.8455460000005</c:v>
                </c:pt>
                <c:pt idx="4940">
                  <c:v>9461.2165380000006</c:v>
                </c:pt>
                <c:pt idx="4941">
                  <c:v>9462.9142890000003</c:v>
                </c:pt>
                <c:pt idx="4942">
                  <c:v>9456.6962129999993</c:v>
                </c:pt>
                <c:pt idx="4943">
                  <c:v>9484.8136489999997</c:v>
                </c:pt>
                <c:pt idx="4944">
                  <c:v>9491.0642339999995</c:v>
                </c:pt>
                <c:pt idx="4945">
                  <c:v>9493.4786359999998</c:v>
                </c:pt>
                <c:pt idx="4946">
                  <c:v>9474.4130800000003</c:v>
                </c:pt>
                <c:pt idx="4947">
                  <c:v>9481.0135140000002</c:v>
                </c:pt>
                <c:pt idx="4948">
                  <c:v>9468.7093710000008</c:v>
                </c:pt>
                <c:pt idx="4949">
                  <c:v>9482.566202</c:v>
                </c:pt>
                <c:pt idx="4950">
                  <c:v>9492.7350349999997</c:v>
                </c:pt>
                <c:pt idx="4951">
                  <c:v>9489.5172629999997</c:v>
                </c:pt>
                <c:pt idx="4952">
                  <c:v>9495.9413060000006</c:v>
                </c:pt>
                <c:pt idx="4953">
                  <c:v>9496.4950410000001</c:v>
                </c:pt>
                <c:pt idx="4954">
                  <c:v>9495.5398499999992</c:v>
                </c:pt>
                <c:pt idx="4955">
                  <c:v>9498.2465219999995</c:v>
                </c:pt>
                <c:pt idx="4956">
                  <c:v>9499.4977230000004</c:v>
                </c:pt>
                <c:pt idx="4957">
                  <c:v>9516.9554559999997</c:v>
                </c:pt>
                <c:pt idx="4958">
                  <c:v>9512.2593680000009</c:v>
                </c:pt>
                <c:pt idx="4959">
                  <c:v>9512.9048199999997</c:v>
                </c:pt>
                <c:pt idx="4960">
                  <c:v>9524.5261389999996</c:v>
                </c:pt>
                <c:pt idx="4961">
                  <c:v>9526.4086619999998</c:v>
                </c:pt>
                <c:pt idx="4962">
                  <c:v>9533.3597310000005</c:v>
                </c:pt>
                <c:pt idx="4963">
                  <c:v>9535.5701059999992</c:v>
                </c:pt>
                <c:pt idx="4964">
                  <c:v>9562.8618900000001</c:v>
                </c:pt>
                <c:pt idx="4965">
                  <c:v>9560.2400109999999</c:v>
                </c:pt>
                <c:pt idx="4966">
                  <c:v>9556.8601080000008</c:v>
                </c:pt>
                <c:pt idx="4967">
                  <c:v>9560.0905430000003</c:v>
                </c:pt>
                <c:pt idx="4968">
                  <c:v>9563.5181799999991</c:v>
                </c:pt>
                <c:pt idx="4969">
                  <c:v>9576.9308519999995</c:v>
                </c:pt>
                <c:pt idx="4970">
                  <c:v>9563.5839090000009</c:v>
                </c:pt>
                <c:pt idx="4971">
                  <c:v>9566.6262690000003</c:v>
                </c:pt>
                <c:pt idx="4972">
                  <c:v>9566.7707200000004</c:v>
                </c:pt>
                <c:pt idx="4973">
                  <c:v>9558.5060150000008</c:v>
                </c:pt>
                <c:pt idx="4974">
                  <c:v>9574.2021459999996</c:v>
                </c:pt>
                <c:pt idx="4975">
                  <c:v>9589.4948420000001</c:v>
                </c:pt>
                <c:pt idx="4976">
                  <c:v>9585.1482520000009</c:v>
                </c:pt>
                <c:pt idx="4977">
                  <c:v>9579.3431010000004</c:v>
                </c:pt>
                <c:pt idx="4978">
                  <c:v>9570.7012680000007</c:v>
                </c:pt>
                <c:pt idx="4979">
                  <c:v>9580.445033</c:v>
                </c:pt>
                <c:pt idx="4980">
                  <c:v>9592.90726</c:v>
                </c:pt>
                <c:pt idx="4981">
                  <c:v>9602.5953520000003</c:v>
                </c:pt>
                <c:pt idx="4982">
                  <c:v>9600.9528300000002</c:v>
                </c:pt>
                <c:pt idx="4983">
                  <c:v>9601.0359869999993</c:v>
                </c:pt>
                <c:pt idx="4984">
                  <c:v>9610.5517409999993</c:v>
                </c:pt>
                <c:pt idx="4985">
                  <c:v>9601.0651899999993</c:v>
                </c:pt>
                <c:pt idx="4986">
                  <c:v>9588.4052609999999</c:v>
                </c:pt>
                <c:pt idx="4987">
                  <c:v>9583.0358460000007</c:v>
                </c:pt>
                <c:pt idx="4988">
                  <c:v>9572.0843380000006</c:v>
                </c:pt>
                <c:pt idx="4989">
                  <c:v>9577.3823630000006</c:v>
                </c:pt>
                <c:pt idx="4990">
                  <c:v>9592.2416599999997</c:v>
                </c:pt>
                <c:pt idx="4991">
                  <c:v>9592.8725180000001</c:v>
                </c:pt>
                <c:pt idx="4992">
                  <c:v>9602.1065820000003</c:v>
                </c:pt>
                <c:pt idx="4993">
                  <c:v>9609.274711</c:v>
                </c:pt>
                <c:pt idx="4994">
                  <c:v>9616.3678670000008</c:v>
                </c:pt>
                <c:pt idx="4995">
                  <c:v>9605.2121929999994</c:v>
                </c:pt>
                <c:pt idx="4996">
                  <c:v>9601.2980040000002</c:v>
                </c:pt>
                <c:pt idx="4997">
                  <c:v>9603.1417689999998</c:v>
                </c:pt>
                <c:pt idx="4998">
                  <c:v>9604.1816259999996</c:v>
                </c:pt>
                <c:pt idx="4999">
                  <c:v>9612.0865310000008</c:v>
                </c:pt>
                <c:pt idx="5000">
                  <c:v>9606.5769660000005</c:v>
                </c:pt>
                <c:pt idx="5001">
                  <c:v>9599.990769</c:v>
                </c:pt>
                <c:pt idx="5002">
                  <c:v>9601.984633</c:v>
                </c:pt>
                <c:pt idx="5003">
                  <c:v>9601.4198319999996</c:v>
                </c:pt>
                <c:pt idx="5004">
                  <c:v>9603.9069249999993</c:v>
                </c:pt>
                <c:pt idx="5005">
                  <c:v>9612.5125759999992</c:v>
                </c:pt>
                <c:pt idx="5006">
                  <c:v>9613.8857480000006</c:v>
                </c:pt>
                <c:pt idx="5007">
                  <c:v>9631.4709249999996</c:v>
                </c:pt>
                <c:pt idx="5008">
                  <c:v>9633.1264300000003</c:v>
                </c:pt>
                <c:pt idx="5009">
                  <c:v>9630.9042829999999</c:v>
                </c:pt>
                <c:pt idx="5010">
                  <c:v>9641.5047219999997</c:v>
                </c:pt>
                <c:pt idx="5011">
                  <c:v>9641.2523839999994</c:v>
                </c:pt>
                <c:pt idx="5012">
                  <c:v>9640.5501220000006</c:v>
                </c:pt>
                <c:pt idx="5013">
                  <c:v>9643.7646110000005</c:v>
                </c:pt>
                <c:pt idx="5014">
                  <c:v>9648.5196390000001</c:v>
                </c:pt>
                <c:pt idx="5015">
                  <c:v>9640.6206689999999</c:v>
                </c:pt>
                <c:pt idx="5016">
                  <c:v>9647.2815809999993</c:v>
                </c:pt>
                <c:pt idx="5017">
                  <c:v>9653.5599390000007</c:v>
                </c:pt>
                <c:pt idx="5018">
                  <c:v>9656.6474539999999</c:v>
                </c:pt>
                <c:pt idx="5019">
                  <c:v>9638.4310440000008</c:v>
                </c:pt>
                <c:pt idx="5020">
                  <c:v>9641.3880719999997</c:v>
                </c:pt>
                <c:pt idx="5021">
                  <c:v>9648.0999200000006</c:v>
                </c:pt>
                <c:pt idx="5022">
                  <c:v>9657.5303879999992</c:v>
                </c:pt>
                <c:pt idx="5023">
                  <c:v>9661.749022</c:v>
                </c:pt>
                <c:pt idx="5024">
                  <c:v>9651.7736189999996</c:v>
                </c:pt>
                <c:pt idx="5025">
                  <c:v>9668.9152109999995</c:v>
                </c:pt>
                <c:pt idx="5026">
                  <c:v>9671.9599760000001</c:v>
                </c:pt>
                <c:pt idx="5027">
                  <c:v>9662.0617419999999</c:v>
                </c:pt>
                <c:pt idx="5028">
                  <c:v>9661.4200700000001</c:v>
                </c:pt>
                <c:pt idx="5029">
                  <c:v>9667.5340140000008</c:v>
                </c:pt>
                <c:pt idx="5030">
                  <c:v>9676.750188</c:v>
                </c:pt>
                <c:pt idx="5031">
                  <c:v>9679.9119200000005</c:v>
                </c:pt>
                <c:pt idx="5032">
                  <c:v>9688.3998210000009</c:v>
                </c:pt>
                <c:pt idx="5033">
                  <c:v>9681.8723530000007</c:v>
                </c:pt>
                <c:pt idx="5034">
                  <c:v>9692.7201889999997</c:v>
                </c:pt>
                <c:pt idx="5035">
                  <c:v>9709.3640649999998</c:v>
                </c:pt>
                <c:pt idx="5036">
                  <c:v>9698.4252400000005</c:v>
                </c:pt>
                <c:pt idx="5037">
                  <c:v>9704.8456850000002</c:v>
                </c:pt>
                <c:pt idx="5038">
                  <c:v>9707.1699219999991</c:v>
                </c:pt>
                <c:pt idx="5039">
                  <c:v>9697.722162</c:v>
                </c:pt>
                <c:pt idx="5040">
                  <c:v>9701.6353400000007</c:v>
                </c:pt>
                <c:pt idx="5041">
                  <c:v>9701.3575899999996</c:v>
                </c:pt>
                <c:pt idx="5042">
                  <c:v>9702.8043180000004</c:v>
                </c:pt>
                <c:pt idx="5043">
                  <c:v>9696.3798910000005</c:v>
                </c:pt>
                <c:pt idx="5044">
                  <c:v>9708.3567050000001</c:v>
                </c:pt>
                <c:pt idx="5045">
                  <c:v>9716.4616430000005</c:v>
                </c:pt>
                <c:pt idx="5046">
                  <c:v>9712.5293490000004</c:v>
                </c:pt>
                <c:pt idx="5047">
                  <c:v>9713.2939530000003</c:v>
                </c:pt>
                <c:pt idx="5048">
                  <c:v>9716.4599070000004</c:v>
                </c:pt>
                <c:pt idx="5049">
                  <c:v>9724.8133030000008</c:v>
                </c:pt>
                <c:pt idx="5050">
                  <c:v>9740.8602080000001</c:v>
                </c:pt>
                <c:pt idx="5051">
                  <c:v>9729.4350360000008</c:v>
                </c:pt>
                <c:pt idx="5052">
                  <c:v>9746.6517800000001</c:v>
                </c:pt>
                <c:pt idx="5053">
                  <c:v>9743.5055310000007</c:v>
                </c:pt>
                <c:pt idx="5054">
                  <c:v>9748.3239310000008</c:v>
                </c:pt>
                <c:pt idx="5055">
                  <c:v>9746.4066779999994</c:v>
                </c:pt>
                <c:pt idx="5056">
                  <c:v>9739.2806490000003</c:v>
                </c:pt>
                <c:pt idx="5057">
                  <c:v>9742.2472230000003</c:v>
                </c:pt>
                <c:pt idx="5058">
                  <c:v>9739.2503550000001</c:v>
                </c:pt>
                <c:pt idx="5059">
                  <c:v>9729.8177610000002</c:v>
                </c:pt>
                <c:pt idx="5060">
                  <c:v>9731.3945469999999</c:v>
                </c:pt>
                <c:pt idx="5061">
                  <c:v>9728.8321329999999</c:v>
                </c:pt>
                <c:pt idx="5062">
                  <c:v>9730.8104199999998</c:v>
                </c:pt>
                <c:pt idx="5063">
                  <c:v>9739.09051</c:v>
                </c:pt>
                <c:pt idx="5064">
                  <c:v>9728.8097720000005</c:v>
                </c:pt>
                <c:pt idx="5065">
                  <c:v>9735.3353740000002</c:v>
                </c:pt>
                <c:pt idx="5066">
                  <c:v>9718.0943299999999</c:v>
                </c:pt>
                <c:pt idx="5067">
                  <c:v>9724.1553289999993</c:v>
                </c:pt>
                <c:pt idx="5068">
                  <c:v>9723.7184089999992</c:v>
                </c:pt>
                <c:pt idx="5069">
                  <c:v>9728.7075280000008</c:v>
                </c:pt>
                <c:pt idx="5070">
                  <c:v>9741.1009900000008</c:v>
                </c:pt>
                <c:pt idx="5071">
                  <c:v>9743.1745780000001</c:v>
                </c:pt>
                <c:pt idx="5072">
                  <c:v>9741.6660310000007</c:v>
                </c:pt>
                <c:pt idx="5073">
                  <c:v>9735.5068489999994</c:v>
                </c:pt>
                <c:pt idx="5074">
                  <c:v>9740.5648519999995</c:v>
                </c:pt>
                <c:pt idx="5075">
                  <c:v>9749.6842649999999</c:v>
                </c:pt>
                <c:pt idx="5076">
                  <c:v>9742.9187399999992</c:v>
                </c:pt>
                <c:pt idx="5077">
                  <c:v>9748.0864629999996</c:v>
                </c:pt>
                <c:pt idx="5078">
                  <c:v>9751.1995879999995</c:v>
                </c:pt>
                <c:pt idx="5079">
                  <c:v>9738.8227000000006</c:v>
                </c:pt>
                <c:pt idx="5080">
                  <c:v>9747.9745440000006</c:v>
                </c:pt>
                <c:pt idx="5081">
                  <c:v>9738.5930370000005</c:v>
                </c:pt>
                <c:pt idx="5082">
                  <c:v>9750.4751159999996</c:v>
                </c:pt>
                <c:pt idx="5083">
                  <c:v>9744.4284659999994</c:v>
                </c:pt>
                <c:pt idx="5084">
                  <c:v>9760.8411159999996</c:v>
                </c:pt>
                <c:pt idx="5085">
                  <c:v>9780.7965380000005</c:v>
                </c:pt>
                <c:pt idx="5086">
                  <c:v>9773.1684540000006</c:v>
                </c:pt>
                <c:pt idx="5087">
                  <c:v>9778.3847170000008</c:v>
                </c:pt>
                <c:pt idx="5088">
                  <c:v>9768.8698449999993</c:v>
                </c:pt>
                <c:pt idx="5089">
                  <c:v>9748.5668139999998</c:v>
                </c:pt>
                <c:pt idx="5090">
                  <c:v>9755.0902060000008</c:v>
                </c:pt>
                <c:pt idx="5091">
                  <c:v>9767.8513980000007</c:v>
                </c:pt>
                <c:pt idx="5092">
                  <c:v>9775.0087779999994</c:v>
                </c:pt>
                <c:pt idx="5093">
                  <c:v>9781.3165110000009</c:v>
                </c:pt>
                <c:pt idx="5094">
                  <c:v>9767.044425</c:v>
                </c:pt>
                <c:pt idx="5095">
                  <c:v>9782.5603429999992</c:v>
                </c:pt>
                <c:pt idx="5096">
                  <c:v>9780.1507660000007</c:v>
                </c:pt>
                <c:pt idx="5097">
                  <c:v>9800.4317460000002</c:v>
                </c:pt>
                <c:pt idx="5098">
                  <c:v>9807.6387560000003</c:v>
                </c:pt>
                <c:pt idx="5099">
                  <c:v>9811.5673779999997</c:v>
                </c:pt>
                <c:pt idx="5100">
                  <c:v>9827.4056849999997</c:v>
                </c:pt>
                <c:pt idx="5101">
                  <c:v>9826.8196019999996</c:v>
                </c:pt>
                <c:pt idx="5102">
                  <c:v>9840.5905829999992</c:v>
                </c:pt>
                <c:pt idx="5103">
                  <c:v>9841.8302129999993</c:v>
                </c:pt>
                <c:pt idx="5104">
                  <c:v>9842.6547219999993</c:v>
                </c:pt>
                <c:pt idx="5105">
                  <c:v>9848.8620599999995</c:v>
                </c:pt>
                <c:pt idx="5106">
                  <c:v>9840.3290699999998</c:v>
                </c:pt>
                <c:pt idx="5107">
                  <c:v>9857.0051889999995</c:v>
                </c:pt>
                <c:pt idx="5108">
                  <c:v>9871.7831389999992</c:v>
                </c:pt>
                <c:pt idx="5109">
                  <c:v>9878.8102519999993</c:v>
                </c:pt>
                <c:pt idx="5110">
                  <c:v>9886.6198120000008</c:v>
                </c:pt>
                <c:pt idx="5111">
                  <c:v>9883.0479219999997</c:v>
                </c:pt>
                <c:pt idx="5112">
                  <c:v>9884.9146089999995</c:v>
                </c:pt>
                <c:pt idx="5113">
                  <c:v>9905.3593450000008</c:v>
                </c:pt>
                <c:pt idx="5114">
                  <c:v>9898.8636150000002</c:v>
                </c:pt>
                <c:pt idx="5115">
                  <c:v>9914.6779330000008</c:v>
                </c:pt>
                <c:pt idx="5116">
                  <c:v>9908.8167580000008</c:v>
                </c:pt>
                <c:pt idx="5117">
                  <c:v>9919.3207629999997</c:v>
                </c:pt>
                <c:pt idx="5118">
                  <c:v>9914.8198460000003</c:v>
                </c:pt>
                <c:pt idx="5119">
                  <c:v>9918.0675609999998</c:v>
                </c:pt>
                <c:pt idx="5120">
                  <c:v>9915.3346710000005</c:v>
                </c:pt>
                <c:pt idx="5121">
                  <c:v>9917.1321590000007</c:v>
                </c:pt>
                <c:pt idx="5122">
                  <c:v>9917.6160159999999</c:v>
                </c:pt>
                <c:pt idx="5123">
                  <c:v>9916.4591330000003</c:v>
                </c:pt>
                <c:pt idx="5124">
                  <c:v>9910.7147179999993</c:v>
                </c:pt>
                <c:pt idx="5125">
                  <c:v>9920.8221219999996</c:v>
                </c:pt>
                <c:pt idx="5126">
                  <c:v>9911.5491559999991</c:v>
                </c:pt>
                <c:pt idx="5127">
                  <c:v>9920.5769400000008</c:v>
                </c:pt>
                <c:pt idx="5128">
                  <c:v>9922.6892009999992</c:v>
                </c:pt>
                <c:pt idx="5129">
                  <c:v>9915.2559810000002</c:v>
                </c:pt>
                <c:pt idx="5130">
                  <c:v>9927.7664860000004</c:v>
                </c:pt>
                <c:pt idx="5131">
                  <c:v>9923.9136720000006</c:v>
                </c:pt>
                <c:pt idx="5132">
                  <c:v>9933.2597949999999</c:v>
                </c:pt>
                <c:pt idx="5133">
                  <c:v>9928.5274829999998</c:v>
                </c:pt>
                <c:pt idx="5134">
                  <c:v>9924.5120019999995</c:v>
                </c:pt>
                <c:pt idx="5135">
                  <c:v>9933.4851120000003</c:v>
                </c:pt>
                <c:pt idx="5136">
                  <c:v>9919.6247829999993</c:v>
                </c:pt>
                <c:pt idx="5137">
                  <c:v>9924.0625080000009</c:v>
                </c:pt>
                <c:pt idx="5138">
                  <c:v>9938.6781580000006</c:v>
                </c:pt>
                <c:pt idx="5139">
                  <c:v>9945.7857789999998</c:v>
                </c:pt>
                <c:pt idx="5140">
                  <c:v>9944.7402199999997</c:v>
                </c:pt>
                <c:pt idx="5141">
                  <c:v>9942.558685</c:v>
                </c:pt>
                <c:pt idx="5142">
                  <c:v>9946.9950090000002</c:v>
                </c:pt>
                <c:pt idx="5143">
                  <c:v>9963.4399850000009</c:v>
                </c:pt>
                <c:pt idx="5144">
                  <c:v>9962.8230910000002</c:v>
                </c:pt>
                <c:pt idx="5145">
                  <c:v>9969.286564</c:v>
                </c:pt>
                <c:pt idx="5146">
                  <c:v>9959.7759609999994</c:v>
                </c:pt>
                <c:pt idx="5147">
                  <c:v>9973.2998179999995</c:v>
                </c:pt>
                <c:pt idx="5148">
                  <c:v>9972.9955109999992</c:v>
                </c:pt>
                <c:pt idx="5149">
                  <c:v>9982.7745169999998</c:v>
                </c:pt>
                <c:pt idx="5150">
                  <c:v>9998.1142029999992</c:v>
                </c:pt>
                <c:pt idx="5151">
                  <c:v>9989.8084629999994</c:v>
                </c:pt>
                <c:pt idx="5152">
                  <c:v>9993.3772289999997</c:v>
                </c:pt>
                <c:pt idx="5153">
                  <c:v>9991.9127910000007</c:v>
                </c:pt>
                <c:pt idx="5154">
                  <c:v>9982.3259089999992</c:v>
                </c:pt>
                <c:pt idx="5155">
                  <c:v>9987.775576</c:v>
                </c:pt>
                <c:pt idx="5156">
                  <c:v>9993.5951150000001</c:v>
                </c:pt>
                <c:pt idx="5157">
                  <c:v>9992.5869590000002</c:v>
                </c:pt>
                <c:pt idx="5158">
                  <c:v>9999.0981090000005</c:v>
                </c:pt>
                <c:pt idx="5159">
                  <c:v>10006.74835</c:v>
                </c:pt>
                <c:pt idx="5160">
                  <c:v>10023.812567000001</c:v>
                </c:pt>
                <c:pt idx="5161">
                  <c:v>10025.543694</c:v>
                </c:pt>
                <c:pt idx="5162">
                  <c:v>10018.120285000001</c:v>
                </c:pt>
                <c:pt idx="5163">
                  <c:v>10025.586659000001</c:v>
                </c:pt>
                <c:pt idx="5164">
                  <c:v>10025.202053000001</c:v>
                </c:pt>
                <c:pt idx="5165">
                  <c:v>10037.846895000001</c:v>
                </c:pt>
                <c:pt idx="5166">
                  <c:v>10022.058977000001</c:v>
                </c:pt>
                <c:pt idx="5167">
                  <c:v>10024.372761000001</c:v>
                </c:pt>
                <c:pt idx="5168">
                  <c:v>10031.850897</c:v>
                </c:pt>
                <c:pt idx="5169">
                  <c:v>10039.729230999999</c:v>
                </c:pt>
                <c:pt idx="5170">
                  <c:v>10054.618683000001</c:v>
                </c:pt>
                <c:pt idx="5171">
                  <c:v>10059.421350000001</c:v>
                </c:pt>
                <c:pt idx="5172">
                  <c:v>10062.859221999999</c:v>
                </c:pt>
                <c:pt idx="5173">
                  <c:v>10067.263862</c:v>
                </c:pt>
                <c:pt idx="5174">
                  <c:v>10063.709783</c:v>
                </c:pt>
                <c:pt idx="5175">
                  <c:v>10070.359906</c:v>
                </c:pt>
                <c:pt idx="5176">
                  <c:v>10057.891323</c:v>
                </c:pt>
                <c:pt idx="5177">
                  <c:v>10059.926100999999</c:v>
                </c:pt>
                <c:pt idx="5178">
                  <c:v>10055.114862</c:v>
                </c:pt>
                <c:pt idx="5179">
                  <c:v>10057.271708</c:v>
                </c:pt>
                <c:pt idx="5180">
                  <c:v>10063.743237999999</c:v>
                </c:pt>
                <c:pt idx="5181">
                  <c:v>10080.941282</c:v>
                </c:pt>
                <c:pt idx="5182">
                  <c:v>10092.711862</c:v>
                </c:pt>
                <c:pt idx="5183">
                  <c:v>10099.377194999999</c:v>
                </c:pt>
                <c:pt idx="5184">
                  <c:v>10098.891250999999</c:v>
                </c:pt>
                <c:pt idx="5185">
                  <c:v>10096.080257</c:v>
                </c:pt>
                <c:pt idx="5186">
                  <c:v>10091.395340999999</c:v>
                </c:pt>
                <c:pt idx="5187">
                  <c:v>10098.648711</c:v>
                </c:pt>
                <c:pt idx="5188">
                  <c:v>10098.735944</c:v>
                </c:pt>
                <c:pt idx="5189">
                  <c:v>10093.611274999999</c:v>
                </c:pt>
                <c:pt idx="5190">
                  <c:v>10098.52463</c:v>
                </c:pt>
                <c:pt idx="5191">
                  <c:v>10087.085739</c:v>
                </c:pt>
                <c:pt idx="5192">
                  <c:v>10084.001593999999</c:v>
                </c:pt>
                <c:pt idx="5193">
                  <c:v>10099.865986999999</c:v>
                </c:pt>
                <c:pt idx="5194">
                  <c:v>10108.363728</c:v>
                </c:pt>
                <c:pt idx="5195">
                  <c:v>10103.488676000001</c:v>
                </c:pt>
                <c:pt idx="5196">
                  <c:v>10102.013692</c:v>
                </c:pt>
                <c:pt idx="5197">
                  <c:v>10122.071137000001</c:v>
                </c:pt>
                <c:pt idx="5198">
                  <c:v>10124.476918</c:v>
                </c:pt>
                <c:pt idx="5199">
                  <c:v>10126.597279</c:v>
                </c:pt>
                <c:pt idx="5200">
                  <c:v>10140.997798</c:v>
                </c:pt>
                <c:pt idx="5201">
                  <c:v>10137.696889999999</c:v>
                </c:pt>
                <c:pt idx="5202">
                  <c:v>10131.222328</c:v>
                </c:pt>
                <c:pt idx="5203">
                  <c:v>10138.000814000001</c:v>
                </c:pt>
                <c:pt idx="5204">
                  <c:v>10132.989536999999</c:v>
                </c:pt>
                <c:pt idx="5205">
                  <c:v>10144.061584999999</c:v>
                </c:pt>
                <c:pt idx="5206">
                  <c:v>10152.621872</c:v>
                </c:pt>
                <c:pt idx="5207">
                  <c:v>10170.274269</c:v>
                </c:pt>
                <c:pt idx="5208">
                  <c:v>10164.434418999999</c:v>
                </c:pt>
                <c:pt idx="5209">
                  <c:v>10153.912324000001</c:v>
                </c:pt>
                <c:pt idx="5210">
                  <c:v>10169.286312</c:v>
                </c:pt>
                <c:pt idx="5211">
                  <c:v>10157.934722</c:v>
                </c:pt>
                <c:pt idx="5212">
                  <c:v>10156.487697</c:v>
                </c:pt>
                <c:pt idx="5213">
                  <c:v>10163.729275</c:v>
                </c:pt>
                <c:pt idx="5214">
                  <c:v>10161.282606999999</c:v>
                </c:pt>
                <c:pt idx="5215">
                  <c:v>10165.691204000001</c:v>
                </c:pt>
                <c:pt idx="5216">
                  <c:v>10159.368125000001</c:v>
                </c:pt>
                <c:pt idx="5217">
                  <c:v>10164.603272</c:v>
                </c:pt>
                <c:pt idx="5218">
                  <c:v>10173.642261000001</c:v>
                </c:pt>
                <c:pt idx="5219">
                  <c:v>10173.811306</c:v>
                </c:pt>
                <c:pt idx="5220">
                  <c:v>10189.199995999999</c:v>
                </c:pt>
                <c:pt idx="5221">
                  <c:v>10187.12946</c:v>
                </c:pt>
                <c:pt idx="5222">
                  <c:v>10170.934483999999</c:v>
                </c:pt>
                <c:pt idx="5223">
                  <c:v>10175.839389999999</c:v>
                </c:pt>
                <c:pt idx="5224">
                  <c:v>10188.782557</c:v>
                </c:pt>
                <c:pt idx="5225">
                  <c:v>10205.301098</c:v>
                </c:pt>
                <c:pt idx="5226">
                  <c:v>10203.925162</c:v>
                </c:pt>
                <c:pt idx="5227">
                  <c:v>10205.948542</c:v>
                </c:pt>
                <c:pt idx="5228">
                  <c:v>10213.411439</c:v>
                </c:pt>
                <c:pt idx="5229">
                  <c:v>10211.390871</c:v>
                </c:pt>
                <c:pt idx="5230">
                  <c:v>10203.080261999999</c:v>
                </c:pt>
                <c:pt idx="5231">
                  <c:v>10200.76469</c:v>
                </c:pt>
                <c:pt idx="5232">
                  <c:v>10204.015658</c:v>
                </c:pt>
                <c:pt idx="5233">
                  <c:v>10211.580239000001</c:v>
                </c:pt>
                <c:pt idx="5234">
                  <c:v>10203.242828</c:v>
                </c:pt>
                <c:pt idx="5235">
                  <c:v>10191.654664</c:v>
                </c:pt>
                <c:pt idx="5236">
                  <c:v>10191.379163</c:v>
                </c:pt>
                <c:pt idx="5237">
                  <c:v>10200.281811999999</c:v>
                </c:pt>
                <c:pt idx="5238">
                  <c:v>10204.922678999999</c:v>
                </c:pt>
                <c:pt idx="5239">
                  <c:v>10200.898752999999</c:v>
                </c:pt>
                <c:pt idx="5240">
                  <c:v>10204.454487000001</c:v>
                </c:pt>
                <c:pt idx="5241">
                  <c:v>10196.135667</c:v>
                </c:pt>
                <c:pt idx="5242">
                  <c:v>10194.133608</c:v>
                </c:pt>
                <c:pt idx="5243">
                  <c:v>10216.391104</c:v>
                </c:pt>
                <c:pt idx="5244">
                  <c:v>10207.200403000001</c:v>
                </c:pt>
                <c:pt idx="5245">
                  <c:v>10215.396811000001</c:v>
                </c:pt>
                <c:pt idx="5246">
                  <c:v>10228.197377</c:v>
                </c:pt>
                <c:pt idx="5247">
                  <c:v>10234.592307999999</c:v>
                </c:pt>
                <c:pt idx="5248">
                  <c:v>10237.909466999999</c:v>
                </c:pt>
                <c:pt idx="5249">
                  <c:v>10223.076582</c:v>
                </c:pt>
                <c:pt idx="5250">
                  <c:v>10218.966049000001</c:v>
                </c:pt>
                <c:pt idx="5251">
                  <c:v>10237.411351000001</c:v>
                </c:pt>
                <c:pt idx="5252">
                  <c:v>10250.040186</c:v>
                </c:pt>
                <c:pt idx="5253">
                  <c:v>10254.927718000001</c:v>
                </c:pt>
                <c:pt idx="5254">
                  <c:v>10258.167211</c:v>
                </c:pt>
                <c:pt idx="5255">
                  <c:v>10269.289325</c:v>
                </c:pt>
                <c:pt idx="5256">
                  <c:v>10251.968107999999</c:v>
                </c:pt>
                <c:pt idx="5257">
                  <c:v>10263.378973999999</c:v>
                </c:pt>
                <c:pt idx="5258">
                  <c:v>10261.227913999999</c:v>
                </c:pt>
                <c:pt idx="5259">
                  <c:v>10257.645049000001</c:v>
                </c:pt>
                <c:pt idx="5260">
                  <c:v>10262.607619</c:v>
                </c:pt>
                <c:pt idx="5261">
                  <c:v>10250.049172999999</c:v>
                </c:pt>
                <c:pt idx="5262">
                  <c:v>10260.731564</c:v>
                </c:pt>
                <c:pt idx="5263">
                  <c:v>10263.095257000001</c:v>
                </c:pt>
                <c:pt idx="5264">
                  <c:v>10255.240276</c:v>
                </c:pt>
                <c:pt idx="5265">
                  <c:v>10266.956894000001</c:v>
                </c:pt>
                <c:pt idx="5266">
                  <c:v>10278.163629000001</c:v>
                </c:pt>
                <c:pt idx="5267">
                  <c:v>10280.373729999999</c:v>
                </c:pt>
                <c:pt idx="5268">
                  <c:v>10295.284306</c:v>
                </c:pt>
                <c:pt idx="5269">
                  <c:v>10288.579409</c:v>
                </c:pt>
                <c:pt idx="5270">
                  <c:v>10295.664386</c:v>
                </c:pt>
                <c:pt idx="5271">
                  <c:v>10295.806624999999</c:v>
                </c:pt>
                <c:pt idx="5272">
                  <c:v>10300.112003</c:v>
                </c:pt>
                <c:pt idx="5273">
                  <c:v>10308.54552</c:v>
                </c:pt>
                <c:pt idx="5274">
                  <c:v>10323.098429</c:v>
                </c:pt>
                <c:pt idx="5275">
                  <c:v>10320.805826</c:v>
                </c:pt>
                <c:pt idx="5276">
                  <c:v>10324.351773</c:v>
                </c:pt>
                <c:pt idx="5277">
                  <c:v>10334.030788</c:v>
                </c:pt>
                <c:pt idx="5278">
                  <c:v>10330.938462</c:v>
                </c:pt>
                <c:pt idx="5279">
                  <c:v>10331.073910999999</c:v>
                </c:pt>
                <c:pt idx="5280">
                  <c:v>10334.276776999999</c:v>
                </c:pt>
                <c:pt idx="5281">
                  <c:v>10329.647682999999</c:v>
                </c:pt>
                <c:pt idx="5282">
                  <c:v>10334.765305999999</c:v>
                </c:pt>
                <c:pt idx="5283">
                  <c:v>10341.692601999999</c:v>
                </c:pt>
                <c:pt idx="5284">
                  <c:v>10334.914301999999</c:v>
                </c:pt>
                <c:pt idx="5285">
                  <c:v>10310.600191</c:v>
                </c:pt>
                <c:pt idx="5286">
                  <c:v>10295.991105999999</c:v>
                </c:pt>
                <c:pt idx="5287">
                  <c:v>10306.215874</c:v>
                </c:pt>
                <c:pt idx="5288">
                  <c:v>10328.337638999999</c:v>
                </c:pt>
                <c:pt idx="5289">
                  <c:v>10331.521495999999</c:v>
                </c:pt>
                <c:pt idx="5290">
                  <c:v>10331.469321</c:v>
                </c:pt>
                <c:pt idx="5291">
                  <c:v>10338.275607</c:v>
                </c:pt>
                <c:pt idx="5292">
                  <c:v>10329.672839999999</c:v>
                </c:pt>
                <c:pt idx="5293">
                  <c:v>10335.094013</c:v>
                </c:pt>
                <c:pt idx="5294">
                  <c:v>10330.898927</c:v>
                </c:pt>
                <c:pt idx="5295">
                  <c:v>10331.685815999999</c:v>
                </c:pt>
                <c:pt idx="5296">
                  <c:v>10329.31616</c:v>
                </c:pt>
                <c:pt idx="5297">
                  <c:v>10326.762278</c:v>
                </c:pt>
                <c:pt idx="5298">
                  <c:v>10326.157882</c:v>
                </c:pt>
                <c:pt idx="5299">
                  <c:v>10329.242424</c:v>
                </c:pt>
                <c:pt idx="5300">
                  <c:v>10336.975193</c:v>
                </c:pt>
                <c:pt idx="5301">
                  <c:v>10329.525436</c:v>
                </c:pt>
                <c:pt idx="5302">
                  <c:v>10317.892409</c:v>
                </c:pt>
                <c:pt idx="5303">
                  <c:v>10333.869579</c:v>
                </c:pt>
                <c:pt idx="5304">
                  <c:v>10336.646129999999</c:v>
                </c:pt>
                <c:pt idx="5305">
                  <c:v>10351.000588999999</c:v>
                </c:pt>
                <c:pt idx="5306">
                  <c:v>10355.293363000001</c:v>
                </c:pt>
                <c:pt idx="5307">
                  <c:v>10365.98054</c:v>
                </c:pt>
                <c:pt idx="5308">
                  <c:v>10374.185067</c:v>
                </c:pt>
                <c:pt idx="5309">
                  <c:v>10366.761207</c:v>
                </c:pt>
                <c:pt idx="5310">
                  <c:v>10374.853627</c:v>
                </c:pt>
                <c:pt idx="5311">
                  <c:v>10367.299462999999</c:v>
                </c:pt>
                <c:pt idx="5312">
                  <c:v>10371.052481999999</c:v>
                </c:pt>
                <c:pt idx="5313">
                  <c:v>10370.412487</c:v>
                </c:pt>
                <c:pt idx="5314">
                  <c:v>10376.124753</c:v>
                </c:pt>
                <c:pt idx="5315">
                  <c:v>10391.627267</c:v>
                </c:pt>
                <c:pt idx="5316">
                  <c:v>10398.907281</c:v>
                </c:pt>
                <c:pt idx="5317">
                  <c:v>10395.744554999999</c:v>
                </c:pt>
                <c:pt idx="5318">
                  <c:v>10407.706683</c:v>
                </c:pt>
                <c:pt idx="5319">
                  <c:v>10402.601757</c:v>
                </c:pt>
                <c:pt idx="5320">
                  <c:v>10406.808765</c:v>
                </c:pt>
                <c:pt idx="5321">
                  <c:v>10407.49323</c:v>
                </c:pt>
                <c:pt idx="5322">
                  <c:v>10399.42561</c:v>
                </c:pt>
                <c:pt idx="5323">
                  <c:v>10406.832924</c:v>
                </c:pt>
                <c:pt idx="5324">
                  <c:v>10404.929796</c:v>
                </c:pt>
                <c:pt idx="5325">
                  <c:v>10402.750249000001</c:v>
                </c:pt>
                <c:pt idx="5326">
                  <c:v>10406.427519999999</c:v>
                </c:pt>
                <c:pt idx="5327">
                  <c:v>10416.612121</c:v>
                </c:pt>
                <c:pt idx="5328">
                  <c:v>10429.478367</c:v>
                </c:pt>
                <c:pt idx="5329">
                  <c:v>10426.710515000001</c:v>
                </c:pt>
                <c:pt idx="5330">
                  <c:v>10406.490460999999</c:v>
                </c:pt>
                <c:pt idx="5331">
                  <c:v>10420.465001</c:v>
                </c:pt>
                <c:pt idx="5332">
                  <c:v>10420.282728</c:v>
                </c:pt>
                <c:pt idx="5333">
                  <c:v>10410.368317</c:v>
                </c:pt>
                <c:pt idx="5334">
                  <c:v>10411.999180999999</c:v>
                </c:pt>
                <c:pt idx="5335">
                  <c:v>10427.973179000001</c:v>
                </c:pt>
                <c:pt idx="5336">
                  <c:v>10426.888277</c:v>
                </c:pt>
                <c:pt idx="5337">
                  <c:v>10433.776449000001</c:v>
                </c:pt>
                <c:pt idx="5338">
                  <c:v>10434.919925</c:v>
                </c:pt>
                <c:pt idx="5339">
                  <c:v>10433.57764</c:v>
                </c:pt>
                <c:pt idx="5340">
                  <c:v>10438.370153</c:v>
                </c:pt>
                <c:pt idx="5341">
                  <c:v>10436.048462999999</c:v>
                </c:pt>
                <c:pt idx="5342">
                  <c:v>10431.343707</c:v>
                </c:pt>
                <c:pt idx="5343">
                  <c:v>10432.201865000001</c:v>
                </c:pt>
                <c:pt idx="5344">
                  <c:v>10422.923714</c:v>
                </c:pt>
                <c:pt idx="5345">
                  <c:v>10437.015044</c:v>
                </c:pt>
                <c:pt idx="5346">
                  <c:v>10434.140395</c:v>
                </c:pt>
                <c:pt idx="5347">
                  <c:v>10441.380880000001</c:v>
                </c:pt>
                <c:pt idx="5348">
                  <c:v>10442.291380999999</c:v>
                </c:pt>
                <c:pt idx="5349">
                  <c:v>10443.367681</c:v>
                </c:pt>
                <c:pt idx="5350">
                  <c:v>10441.525374999999</c:v>
                </c:pt>
                <c:pt idx="5351">
                  <c:v>10437.075091000001</c:v>
                </c:pt>
                <c:pt idx="5352">
                  <c:v>10435.737514</c:v>
                </c:pt>
                <c:pt idx="5353">
                  <c:v>10443.534299999999</c:v>
                </c:pt>
                <c:pt idx="5354">
                  <c:v>10432.973067999999</c:v>
                </c:pt>
                <c:pt idx="5355">
                  <c:v>10442.413119999999</c:v>
                </c:pt>
                <c:pt idx="5356">
                  <c:v>10449.186089999999</c:v>
                </c:pt>
                <c:pt idx="5357">
                  <c:v>10451.668164000001</c:v>
                </c:pt>
                <c:pt idx="5358">
                  <c:v>10458.149384</c:v>
                </c:pt>
                <c:pt idx="5359">
                  <c:v>10470.370163</c:v>
                </c:pt>
                <c:pt idx="5360">
                  <c:v>10477.329873000001</c:v>
                </c:pt>
                <c:pt idx="5361">
                  <c:v>10468.928742</c:v>
                </c:pt>
                <c:pt idx="5362">
                  <c:v>10462.242899999999</c:v>
                </c:pt>
                <c:pt idx="5363">
                  <c:v>10477.300001</c:v>
                </c:pt>
                <c:pt idx="5364">
                  <c:v>10468.833181</c:v>
                </c:pt>
                <c:pt idx="5365">
                  <c:v>10477.20046</c:v>
                </c:pt>
                <c:pt idx="5366">
                  <c:v>10482.319815999999</c:v>
                </c:pt>
                <c:pt idx="5367">
                  <c:v>10475.958726000001</c:v>
                </c:pt>
                <c:pt idx="5368">
                  <c:v>10475.976721999999</c:v>
                </c:pt>
                <c:pt idx="5369">
                  <c:v>10465.181338</c:v>
                </c:pt>
                <c:pt idx="5370">
                  <c:v>10465.783133999999</c:v>
                </c:pt>
                <c:pt idx="5371">
                  <c:v>10474.755802</c:v>
                </c:pt>
                <c:pt idx="5372">
                  <c:v>10469.569518</c:v>
                </c:pt>
                <c:pt idx="5373">
                  <c:v>10471.344426</c:v>
                </c:pt>
                <c:pt idx="5374">
                  <c:v>10457.259873999999</c:v>
                </c:pt>
                <c:pt idx="5375">
                  <c:v>10472.262475</c:v>
                </c:pt>
                <c:pt idx="5376">
                  <c:v>10480.592361000001</c:v>
                </c:pt>
                <c:pt idx="5377">
                  <c:v>10485.366626000001</c:v>
                </c:pt>
                <c:pt idx="5378">
                  <c:v>10495.744359</c:v>
                </c:pt>
                <c:pt idx="5379">
                  <c:v>10507.315017000001</c:v>
                </c:pt>
                <c:pt idx="5380">
                  <c:v>10517.362730999999</c:v>
                </c:pt>
                <c:pt idx="5381">
                  <c:v>10523.520092000001</c:v>
                </c:pt>
                <c:pt idx="5382">
                  <c:v>10506.409086</c:v>
                </c:pt>
                <c:pt idx="5383">
                  <c:v>10520.304249000001</c:v>
                </c:pt>
                <c:pt idx="5384">
                  <c:v>10523.696829</c:v>
                </c:pt>
                <c:pt idx="5385">
                  <c:v>10534.335091000001</c:v>
                </c:pt>
                <c:pt idx="5386">
                  <c:v>10539.087465000001</c:v>
                </c:pt>
                <c:pt idx="5387">
                  <c:v>10535.299111</c:v>
                </c:pt>
                <c:pt idx="5388">
                  <c:v>10538.182058</c:v>
                </c:pt>
                <c:pt idx="5389">
                  <c:v>10537.187463</c:v>
                </c:pt>
                <c:pt idx="5390">
                  <c:v>10543.279047</c:v>
                </c:pt>
                <c:pt idx="5391">
                  <c:v>10541.806446000001</c:v>
                </c:pt>
                <c:pt idx="5392">
                  <c:v>10554.661177</c:v>
                </c:pt>
                <c:pt idx="5393">
                  <c:v>10584.728087</c:v>
                </c:pt>
                <c:pt idx="5394">
                  <c:v>10571.928398</c:v>
                </c:pt>
                <c:pt idx="5395">
                  <c:v>10578.343304</c:v>
                </c:pt>
                <c:pt idx="5396">
                  <c:v>10581.552041999999</c:v>
                </c:pt>
                <c:pt idx="5397">
                  <c:v>10575.725585</c:v>
                </c:pt>
                <c:pt idx="5398">
                  <c:v>10577.54549</c:v>
                </c:pt>
                <c:pt idx="5399">
                  <c:v>10575.298940999999</c:v>
                </c:pt>
                <c:pt idx="5400">
                  <c:v>10576.712426</c:v>
                </c:pt>
                <c:pt idx="5401">
                  <c:v>10569.645814</c:v>
                </c:pt>
                <c:pt idx="5402">
                  <c:v>10574.817623999999</c:v>
                </c:pt>
                <c:pt idx="5403">
                  <c:v>10582.767859</c:v>
                </c:pt>
                <c:pt idx="5404">
                  <c:v>10574.417027</c:v>
                </c:pt>
                <c:pt idx="5405">
                  <c:v>10580.561084999999</c:v>
                </c:pt>
                <c:pt idx="5406">
                  <c:v>10587.652392</c:v>
                </c:pt>
                <c:pt idx="5407">
                  <c:v>10581.048371000001</c:v>
                </c:pt>
                <c:pt idx="5408">
                  <c:v>10582.178667</c:v>
                </c:pt>
                <c:pt idx="5409">
                  <c:v>10574.026759</c:v>
                </c:pt>
                <c:pt idx="5410">
                  <c:v>10589.814458000001</c:v>
                </c:pt>
                <c:pt idx="5411">
                  <c:v>10587.598375</c:v>
                </c:pt>
                <c:pt idx="5412">
                  <c:v>10580.535351</c:v>
                </c:pt>
                <c:pt idx="5413">
                  <c:v>10588.348948000001</c:v>
                </c:pt>
                <c:pt idx="5414">
                  <c:v>10597.24771</c:v>
                </c:pt>
                <c:pt idx="5415">
                  <c:v>10618.607322</c:v>
                </c:pt>
                <c:pt idx="5416">
                  <c:v>10618.142129</c:v>
                </c:pt>
                <c:pt idx="5417">
                  <c:v>10613.831512999999</c:v>
                </c:pt>
                <c:pt idx="5418">
                  <c:v>10618.729643999999</c:v>
                </c:pt>
                <c:pt idx="5419">
                  <c:v>10610.396016999999</c:v>
                </c:pt>
                <c:pt idx="5420">
                  <c:v>10615.204981000001</c:v>
                </c:pt>
                <c:pt idx="5421">
                  <c:v>10616.623207000001</c:v>
                </c:pt>
                <c:pt idx="5422">
                  <c:v>10614.266181999999</c:v>
                </c:pt>
                <c:pt idx="5423">
                  <c:v>10619.338691000001</c:v>
                </c:pt>
                <c:pt idx="5424">
                  <c:v>10612.785881</c:v>
                </c:pt>
                <c:pt idx="5425">
                  <c:v>10608.481508999999</c:v>
                </c:pt>
                <c:pt idx="5426">
                  <c:v>10615.145893000001</c:v>
                </c:pt>
                <c:pt idx="5427">
                  <c:v>10631.467546</c:v>
                </c:pt>
                <c:pt idx="5428">
                  <c:v>10641.26555</c:v>
                </c:pt>
                <c:pt idx="5429">
                  <c:v>10637.146118000001</c:v>
                </c:pt>
                <c:pt idx="5430">
                  <c:v>10641.916358</c:v>
                </c:pt>
                <c:pt idx="5431">
                  <c:v>10630.510028000001</c:v>
                </c:pt>
                <c:pt idx="5432">
                  <c:v>10629.470058000001</c:v>
                </c:pt>
                <c:pt idx="5433">
                  <c:v>10627.497433</c:v>
                </c:pt>
                <c:pt idx="5434">
                  <c:v>10636.251962</c:v>
                </c:pt>
                <c:pt idx="5435">
                  <c:v>10637.472009999999</c:v>
                </c:pt>
                <c:pt idx="5436">
                  <c:v>10659.943083</c:v>
                </c:pt>
                <c:pt idx="5437">
                  <c:v>10676.168224999999</c:v>
                </c:pt>
                <c:pt idx="5438">
                  <c:v>10675.940759999999</c:v>
                </c:pt>
                <c:pt idx="5439">
                  <c:v>10683.920274</c:v>
                </c:pt>
                <c:pt idx="5440">
                  <c:v>10678.337978</c:v>
                </c:pt>
                <c:pt idx="5441">
                  <c:v>10681.142723999999</c:v>
                </c:pt>
                <c:pt idx="5442">
                  <c:v>10680.008314000001</c:v>
                </c:pt>
                <c:pt idx="5443">
                  <c:v>10684.567776</c:v>
                </c:pt>
                <c:pt idx="5444">
                  <c:v>10670.525242</c:v>
                </c:pt>
                <c:pt idx="5445">
                  <c:v>10676.097431</c:v>
                </c:pt>
                <c:pt idx="5446">
                  <c:v>10682.271199999999</c:v>
                </c:pt>
                <c:pt idx="5447">
                  <c:v>10680.381582</c:v>
                </c:pt>
                <c:pt idx="5448">
                  <c:v>10690.593301999999</c:v>
                </c:pt>
                <c:pt idx="5449">
                  <c:v>10674.045137999999</c:v>
                </c:pt>
                <c:pt idx="5450">
                  <c:v>10687.257175000001</c:v>
                </c:pt>
                <c:pt idx="5451">
                  <c:v>10700.806898999999</c:v>
                </c:pt>
                <c:pt idx="5452">
                  <c:v>10703.209591999999</c:v>
                </c:pt>
                <c:pt idx="5453">
                  <c:v>10715.661311</c:v>
                </c:pt>
                <c:pt idx="5454">
                  <c:v>10714.676681000001</c:v>
                </c:pt>
                <c:pt idx="5455">
                  <c:v>10711.132433999999</c:v>
                </c:pt>
                <c:pt idx="5456">
                  <c:v>10715.498186000001</c:v>
                </c:pt>
                <c:pt idx="5457">
                  <c:v>10706.634222000001</c:v>
                </c:pt>
                <c:pt idx="5458">
                  <c:v>10716.447823</c:v>
                </c:pt>
                <c:pt idx="5459">
                  <c:v>10710.397493</c:v>
                </c:pt>
                <c:pt idx="5460">
                  <c:v>10713.512064</c:v>
                </c:pt>
                <c:pt idx="5461">
                  <c:v>10710.499672</c:v>
                </c:pt>
                <c:pt idx="5462">
                  <c:v>10724.058138</c:v>
                </c:pt>
                <c:pt idx="5463">
                  <c:v>10743.86593</c:v>
                </c:pt>
                <c:pt idx="5464">
                  <c:v>10734.691341</c:v>
                </c:pt>
                <c:pt idx="5465">
                  <c:v>10732.404635999999</c:v>
                </c:pt>
                <c:pt idx="5466">
                  <c:v>10750.657197</c:v>
                </c:pt>
                <c:pt idx="5467">
                  <c:v>10746.012591000001</c:v>
                </c:pt>
                <c:pt idx="5468">
                  <c:v>10769.014418999999</c:v>
                </c:pt>
                <c:pt idx="5469">
                  <c:v>10759.186856</c:v>
                </c:pt>
                <c:pt idx="5470">
                  <c:v>10762.162319999999</c:v>
                </c:pt>
                <c:pt idx="5471">
                  <c:v>10767.848856000001</c:v>
                </c:pt>
                <c:pt idx="5472">
                  <c:v>10760.628803</c:v>
                </c:pt>
                <c:pt idx="5473">
                  <c:v>10770.623151</c:v>
                </c:pt>
                <c:pt idx="5474">
                  <c:v>10756.930125999999</c:v>
                </c:pt>
                <c:pt idx="5475">
                  <c:v>10763.182935999999</c:v>
                </c:pt>
                <c:pt idx="5476">
                  <c:v>10768.876872000001</c:v>
                </c:pt>
                <c:pt idx="5477">
                  <c:v>10764.083972</c:v>
                </c:pt>
                <c:pt idx="5478">
                  <c:v>10757.071282000001</c:v>
                </c:pt>
                <c:pt idx="5479">
                  <c:v>10762.494444</c:v>
                </c:pt>
                <c:pt idx="5480">
                  <c:v>10769.327275</c:v>
                </c:pt>
                <c:pt idx="5481">
                  <c:v>10769.803954999999</c:v>
                </c:pt>
                <c:pt idx="5482">
                  <c:v>10751.916451999999</c:v>
                </c:pt>
                <c:pt idx="5483">
                  <c:v>10763.180423</c:v>
                </c:pt>
                <c:pt idx="5484">
                  <c:v>10768.734796999999</c:v>
                </c:pt>
                <c:pt idx="5485">
                  <c:v>10779.282318</c:v>
                </c:pt>
                <c:pt idx="5486">
                  <c:v>10793.894721000001</c:v>
                </c:pt>
                <c:pt idx="5487">
                  <c:v>10784.591252</c:v>
                </c:pt>
                <c:pt idx="5488">
                  <c:v>10789.378825</c:v>
                </c:pt>
                <c:pt idx="5489">
                  <c:v>10790.884173</c:v>
                </c:pt>
                <c:pt idx="5490">
                  <c:v>10792.992871</c:v>
                </c:pt>
                <c:pt idx="5491">
                  <c:v>10791.201520000001</c:v>
                </c:pt>
                <c:pt idx="5492">
                  <c:v>10804.289076999999</c:v>
                </c:pt>
                <c:pt idx="5493">
                  <c:v>10817.187239000001</c:v>
                </c:pt>
                <c:pt idx="5494">
                  <c:v>10818.625762</c:v>
                </c:pt>
                <c:pt idx="5495">
                  <c:v>10816.818008</c:v>
                </c:pt>
                <c:pt idx="5496">
                  <c:v>10816.933884</c:v>
                </c:pt>
                <c:pt idx="5497">
                  <c:v>10812.008137000001</c:v>
                </c:pt>
                <c:pt idx="5498">
                  <c:v>10812.306897</c:v>
                </c:pt>
                <c:pt idx="5499">
                  <c:v>10824.275927999999</c:v>
                </c:pt>
                <c:pt idx="5500">
                  <c:v>10830.726144</c:v>
                </c:pt>
                <c:pt idx="5501">
                  <c:v>10822.461635</c:v>
                </c:pt>
                <c:pt idx="5502">
                  <c:v>10809.270352</c:v>
                </c:pt>
                <c:pt idx="5503">
                  <c:v>10820.874881</c:v>
                </c:pt>
                <c:pt idx="5504">
                  <c:v>10814.732022</c:v>
                </c:pt>
                <c:pt idx="5505">
                  <c:v>10832.136023999999</c:v>
                </c:pt>
                <c:pt idx="5506">
                  <c:v>10848.346618</c:v>
                </c:pt>
                <c:pt idx="5507">
                  <c:v>10850.034030000001</c:v>
                </c:pt>
                <c:pt idx="5508">
                  <c:v>10857.848105999999</c:v>
                </c:pt>
                <c:pt idx="5509">
                  <c:v>10861.883797</c:v>
                </c:pt>
                <c:pt idx="5510">
                  <c:v>10854.152023000001</c:v>
                </c:pt>
                <c:pt idx="5511">
                  <c:v>10864.781059000001</c:v>
                </c:pt>
                <c:pt idx="5512">
                  <c:v>10859.872124</c:v>
                </c:pt>
                <c:pt idx="5513">
                  <c:v>10856.82065</c:v>
                </c:pt>
                <c:pt idx="5514">
                  <c:v>10851.780779999999</c:v>
                </c:pt>
                <c:pt idx="5515">
                  <c:v>10861.691070000001</c:v>
                </c:pt>
                <c:pt idx="5516">
                  <c:v>10862.445546000001</c:v>
                </c:pt>
                <c:pt idx="5517">
                  <c:v>10865.433166000001</c:v>
                </c:pt>
                <c:pt idx="5518">
                  <c:v>10861.787233999999</c:v>
                </c:pt>
                <c:pt idx="5519">
                  <c:v>10858.175152</c:v>
                </c:pt>
                <c:pt idx="5520">
                  <c:v>10856.250540999999</c:v>
                </c:pt>
                <c:pt idx="5521">
                  <c:v>10861.019850999999</c:v>
                </c:pt>
                <c:pt idx="5522">
                  <c:v>10867.334779000001</c:v>
                </c:pt>
                <c:pt idx="5523">
                  <c:v>10875.960655999999</c:v>
                </c:pt>
                <c:pt idx="5524">
                  <c:v>10883.765426</c:v>
                </c:pt>
                <c:pt idx="5525">
                  <c:v>10886.52759</c:v>
                </c:pt>
                <c:pt idx="5526">
                  <c:v>10891.030484999999</c:v>
                </c:pt>
                <c:pt idx="5527">
                  <c:v>10882.843500999999</c:v>
                </c:pt>
                <c:pt idx="5528">
                  <c:v>10895.937535999999</c:v>
                </c:pt>
                <c:pt idx="5529">
                  <c:v>10893.538084</c:v>
                </c:pt>
                <c:pt idx="5530">
                  <c:v>10902.728917</c:v>
                </c:pt>
                <c:pt idx="5531">
                  <c:v>10889.926256000001</c:v>
                </c:pt>
                <c:pt idx="5532">
                  <c:v>10894.170421000001</c:v>
                </c:pt>
                <c:pt idx="5533">
                  <c:v>10898.045405999999</c:v>
                </c:pt>
                <c:pt idx="5534">
                  <c:v>10897.690559000001</c:v>
                </c:pt>
                <c:pt idx="5535">
                  <c:v>10907.313262</c:v>
                </c:pt>
                <c:pt idx="5536">
                  <c:v>10917.902754000001</c:v>
                </c:pt>
                <c:pt idx="5537">
                  <c:v>10912.124648999999</c:v>
                </c:pt>
                <c:pt idx="5538">
                  <c:v>10912.123482999999</c:v>
                </c:pt>
                <c:pt idx="5539">
                  <c:v>10897.325386</c:v>
                </c:pt>
                <c:pt idx="5540">
                  <c:v>10907.083704999999</c:v>
                </c:pt>
                <c:pt idx="5541">
                  <c:v>10895.688975999999</c:v>
                </c:pt>
                <c:pt idx="5542">
                  <c:v>10890.413662999999</c:v>
                </c:pt>
                <c:pt idx="5543">
                  <c:v>10898.892673</c:v>
                </c:pt>
                <c:pt idx="5544">
                  <c:v>10891.858265000001</c:v>
                </c:pt>
                <c:pt idx="5545">
                  <c:v>10890.870706</c:v>
                </c:pt>
                <c:pt idx="5546">
                  <c:v>10900.981947</c:v>
                </c:pt>
                <c:pt idx="5547">
                  <c:v>10888.200395</c:v>
                </c:pt>
                <c:pt idx="5548">
                  <c:v>10903.608677</c:v>
                </c:pt>
                <c:pt idx="5549">
                  <c:v>10893.550020999999</c:v>
                </c:pt>
                <c:pt idx="5550">
                  <c:v>10887.547877000001</c:v>
                </c:pt>
                <c:pt idx="5551">
                  <c:v>10892.048672000001</c:v>
                </c:pt>
                <c:pt idx="5552">
                  <c:v>10892.895097000001</c:v>
                </c:pt>
                <c:pt idx="5553">
                  <c:v>10897.433607999999</c:v>
                </c:pt>
                <c:pt idx="5554">
                  <c:v>10896.590296</c:v>
                </c:pt>
                <c:pt idx="5555">
                  <c:v>10907.844078</c:v>
                </c:pt>
                <c:pt idx="5556">
                  <c:v>10912.399883</c:v>
                </c:pt>
                <c:pt idx="5557">
                  <c:v>10902.097992999999</c:v>
                </c:pt>
                <c:pt idx="5558">
                  <c:v>10903.112213</c:v>
                </c:pt>
                <c:pt idx="5559">
                  <c:v>10898.647282</c:v>
                </c:pt>
                <c:pt idx="5560">
                  <c:v>10916.474558</c:v>
                </c:pt>
                <c:pt idx="5561">
                  <c:v>10925.624507</c:v>
                </c:pt>
                <c:pt idx="5562">
                  <c:v>10925.215200000001</c:v>
                </c:pt>
                <c:pt idx="5563">
                  <c:v>10927.646919999999</c:v>
                </c:pt>
                <c:pt idx="5564">
                  <c:v>10928.189498</c:v>
                </c:pt>
                <c:pt idx="5565">
                  <c:v>10934.285959999999</c:v>
                </c:pt>
                <c:pt idx="5566">
                  <c:v>10945.799176</c:v>
                </c:pt>
                <c:pt idx="5567">
                  <c:v>10942.050549</c:v>
                </c:pt>
                <c:pt idx="5568">
                  <c:v>10932.006345</c:v>
                </c:pt>
                <c:pt idx="5569">
                  <c:v>10955.459699999999</c:v>
                </c:pt>
                <c:pt idx="5570">
                  <c:v>10965.361325</c:v>
                </c:pt>
                <c:pt idx="5571">
                  <c:v>10970.455806</c:v>
                </c:pt>
                <c:pt idx="5572">
                  <c:v>10963.493828999999</c:v>
                </c:pt>
                <c:pt idx="5573">
                  <c:v>10964.140020999999</c:v>
                </c:pt>
                <c:pt idx="5574">
                  <c:v>10956.842267</c:v>
                </c:pt>
                <c:pt idx="5575">
                  <c:v>10971.377971</c:v>
                </c:pt>
                <c:pt idx="5576">
                  <c:v>10994.616289</c:v>
                </c:pt>
                <c:pt idx="5577">
                  <c:v>10995.588766999999</c:v>
                </c:pt>
                <c:pt idx="5578">
                  <c:v>11002.078487000001</c:v>
                </c:pt>
                <c:pt idx="5579">
                  <c:v>11001.378369</c:v>
                </c:pt>
                <c:pt idx="5580">
                  <c:v>10994.034076</c:v>
                </c:pt>
                <c:pt idx="5581">
                  <c:v>10995.378772</c:v>
                </c:pt>
                <c:pt idx="5582">
                  <c:v>10999.421317</c:v>
                </c:pt>
                <c:pt idx="5583">
                  <c:v>11012.969749</c:v>
                </c:pt>
                <c:pt idx="5584">
                  <c:v>10997.538216999999</c:v>
                </c:pt>
                <c:pt idx="5585">
                  <c:v>11001.502748000001</c:v>
                </c:pt>
                <c:pt idx="5586">
                  <c:v>11003.181009</c:v>
                </c:pt>
                <c:pt idx="5587">
                  <c:v>10999.523353</c:v>
                </c:pt>
                <c:pt idx="5588">
                  <c:v>11025.49475</c:v>
                </c:pt>
                <c:pt idx="5589">
                  <c:v>11027.598533</c:v>
                </c:pt>
                <c:pt idx="5590">
                  <c:v>11033.515856</c:v>
                </c:pt>
                <c:pt idx="5591">
                  <c:v>11028.940468999999</c:v>
                </c:pt>
                <c:pt idx="5592">
                  <c:v>11029.17707</c:v>
                </c:pt>
                <c:pt idx="5593">
                  <c:v>11049.379847</c:v>
                </c:pt>
                <c:pt idx="5594">
                  <c:v>11058.170719</c:v>
                </c:pt>
                <c:pt idx="5595">
                  <c:v>11061.340550999999</c:v>
                </c:pt>
                <c:pt idx="5596">
                  <c:v>11066.580653000001</c:v>
                </c:pt>
                <c:pt idx="5597">
                  <c:v>11071.751469000001</c:v>
                </c:pt>
                <c:pt idx="5598">
                  <c:v>11071.629424999999</c:v>
                </c:pt>
                <c:pt idx="5599">
                  <c:v>11071.681130000001</c:v>
                </c:pt>
                <c:pt idx="5600">
                  <c:v>11072.549772</c:v>
                </c:pt>
                <c:pt idx="5601">
                  <c:v>11074.656199999999</c:v>
                </c:pt>
                <c:pt idx="5602">
                  <c:v>11063.793798999999</c:v>
                </c:pt>
                <c:pt idx="5603">
                  <c:v>11072.268355</c:v>
                </c:pt>
                <c:pt idx="5604">
                  <c:v>11072.790503</c:v>
                </c:pt>
                <c:pt idx="5605">
                  <c:v>11069.424859999999</c:v>
                </c:pt>
                <c:pt idx="5606">
                  <c:v>11078.880632</c:v>
                </c:pt>
                <c:pt idx="5607">
                  <c:v>11077.928145</c:v>
                </c:pt>
                <c:pt idx="5608">
                  <c:v>11092.089348</c:v>
                </c:pt>
                <c:pt idx="5609">
                  <c:v>11106.645809</c:v>
                </c:pt>
                <c:pt idx="5610">
                  <c:v>11098.990662</c:v>
                </c:pt>
                <c:pt idx="5611">
                  <c:v>11109.835773999999</c:v>
                </c:pt>
                <c:pt idx="5612">
                  <c:v>11108.151938999999</c:v>
                </c:pt>
                <c:pt idx="5613">
                  <c:v>11117.482678</c:v>
                </c:pt>
                <c:pt idx="5614">
                  <c:v>11119.623095000001</c:v>
                </c:pt>
                <c:pt idx="5615">
                  <c:v>11121.686707000001</c:v>
                </c:pt>
                <c:pt idx="5616">
                  <c:v>11131.801705</c:v>
                </c:pt>
                <c:pt idx="5617">
                  <c:v>11115.148503</c:v>
                </c:pt>
                <c:pt idx="5618">
                  <c:v>11119.286592</c:v>
                </c:pt>
                <c:pt idx="5619">
                  <c:v>11112.440761</c:v>
                </c:pt>
                <c:pt idx="5620">
                  <c:v>11100.194030000001</c:v>
                </c:pt>
                <c:pt idx="5621">
                  <c:v>11100.758352000001</c:v>
                </c:pt>
                <c:pt idx="5622">
                  <c:v>11113.630262000001</c:v>
                </c:pt>
                <c:pt idx="5623">
                  <c:v>11118.336657</c:v>
                </c:pt>
                <c:pt idx="5624">
                  <c:v>11106.368359</c:v>
                </c:pt>
                <c:pt idx="5625">
                  <c:v>11109.178018000001</c:v>
                </c:pt>
                <c:pt idx="5626">
                  <c:v>11116.836654000001</c:v>
                </c:pt>
                <c:pt idx="5627">
                  <c:v>11111.792813</c:v>
                </c:pt>
                <c:pt idx="5628">
                  <c:v>11122.246478999999</c:v>
                </c:pt>
                <c:pt idx="5629">
                  <c:v>11135.845792</c:v>
                </c:pt>
                <c:pt idx="5630">
                  <c:v>11137.245255</c:v>
                </c:pt>
                <c:pt idx="5631">
                  <c:v>11152.214459000001</c:v>
                </c:pt>
                <c:pt idx="5632">
                  <c:v>11144.949898999999</c:v>
                </c:pt>
                <c:pt idx="5633">
                  <c:v>11149.145683000001</c:v>
                </c:pt>
                <c:pt idx="5634">
                  <c:v>11133.746225000001</c:v>
                </c:pt>
                <c:pt idx="5635">
                  <c:v>11136.581262</c:v>
                </c:pt>
                <c:pt idx="5636">
                  <c:v>11146.376312</c:v>
                </c:pt>
                <c:pt idx="5637">
                  <c:v>11171.179679000001</c:v>
                </c:pt>
                <c:pt idx="5638">
                  <c:v>11186.623906000001</c:v>
                </c:pt>
                <c:pt idx="5639">
                  <c:v>11181.383141</c:v>
                </c:pt>
                <c:pt idx="5640">
                  <c:v>11185.689553</c:v>
                </c:pt>
                <c:pt idx="5641">
                  <c:v>11177.707601</c:v>
                </c:pt>
                <c:pt idx="5642">
                  <c:v>11173.397357</c:v>
                </c:pt>
                <c:pt idx="5643">
                  <c:v>11178.838285</c:v>
                </c:pt>
                <c:pt idx="5644">
                  <c:v>11198.969041</c:v>
                </c:pt>
                <c:pt idx="5645">
                  <c:v>11208.959457999999</c:v>
                </c:pt>
                <c:pt idx="5646">
                  <c:v>11212.489276</c:v>
                </c:pt>
                <c:pt idx="5647">
                  <c:v>11198.227041</c:v>
                </c:pt>
                <c:pt idx="5648">
                  <c:v>11217.091488</c:v>
                </c:pt>
                <c:pt idx="5649">
                  <c:v>11208.463589000001</c:v>
                </c:pt>
                <c:pt idx="5650">
                  <c:v>11205.196309000001</c:v>
                </c:pt>
                <c:pt idx="5651">
                  <c:v>11210.900799999999</c:v>
                </c:pt>
                <c:pt idx="5652">
                  <c:v>11198.159224000001</c:v>
                </c:pt>
                <c:pt idx="5653">
                  <c:v>11210.342128</c:v>
                </c:pt>
                <c:pt idx="5654">
                  <c:v>11209.396713</c:v>
                </c:pt>
                <c:pt idx="5655">
                  <c:v>11212.720497</c:v>
                </c:pt>
                <c:pt idx="5656">
                  <c:v>11222.098051000001</c:v>
                </c:pt>
                <c:pt idx="5657">
                  <c:v>11211.753505999999</c:v>
                </c:pt>
                <c:pt idx="5658">
                  <c:v>11213.894177</c:v>
                </c:pt>
                <c:pt idx="5659">
                  <c:v>11212.117569</c:v>
                </c:pt>
                <c:pt idx="5660">
                  <c:v>11221.065581000001</c:v>
                </c:pt>
                <c:pt idx="5661">
                  <c:v>11225.555077000001</c:v>
                </c:pt>
                <c:pt idx="5662">
                  <c:v>11219.089813000001</c:v>
                </c:pt>
                <c:pt idx="5663">
                  <c:v>11217.685051</c:v>
                </c:pt>
                <c:pt idx="5664">
                  <c:v>11222.188872999999</c:v>
                </c:pt>
                <c:pt idx="5665">
                  <c:v>11237.322055000001</c:v>
                </c:pt>
                <c:pt idx="5666">
                  <c:v>11225.927208999999</c:v>
                </c:pt>
                <c:pt idx="5667">
                  <c:v>11217.474171</c:v>
                </c:pt>
                <c:pt idx="5668">
                  <c:v>11218.011930999999</c:v>
                </c:pt>
                <c:pt idx="5669">
                  <c:v>11216.808415</c:v>
                </c:pt>
                <c:pt idx="5670">
                  <c:v>11221.942290999999</c:v>
                </c:pt>
                <c:pt idx="5671">
                  <c:v>11220.768217000001</c:v>
                </c:pt>
                <c:pt idx="5672">
                  <c:v>11204.037695000001</c:v>
                </c:pt>
                <c:pt idx="5673">
                  <c:v>11210.91159</c:v>
                </c:pt>
                <c:pt idx="5674">
                  <c:v>11221.419685000001</c:v>
                </c:pt>
                <c:pt idx="5675">
                  <c:v>11207.295416999999</c:v>
                </c:pt>
                <c:pt idx="5676">
                  <c:v>11202.25872</c:v>
                </c:pt>
                <c:pt idx="5677">
                  <c:v>11208.830687</c:v>
                </c:pt>
                <c:pt idx="5678">
                  <c:v>11215.058440000001</c:v>
                </c:pt>
                <c:pt idx="5679">
                  <c:v>11213.535816</c:v>
                </c:pt>
                <c:pt idx="5680">
                  <c:v>11208.371467999999</c:v>
                </c:pt>
                <c:pt idx="5681">
                  <c:v>11215.260041</c:v>
                </c:pt>
                <c:pt idx="5682">
                  <c:v>11207.027770999999</c:v>
                </c:pt>
                <c:pt idx="5683">
                  <c:v>11228.965765999999</c:v>
                </c:pt>
                <c:pt idx="5684">
                  <c:v>11248.713775</c:v>
                </c:pt>
                <c:pt idx="5685">
                  <c:v>11246.838764</c:v>
                </c:pt>
                <c:pt idx="5686">
                  <c:v>11255.839937000001</c:v>
                </c:pt>
                <c:pt idx="5687">
                  <c:v>11248.007485</c:v>
                </c:pt>
                <c:pt idx="5688">
                  <c:v>11252.951657</c:v>
                </c:pt>
                <c:pt idx="5689">
                  <c:v>11254.190223</c:v>
                </c:pt>
                <c:pt idx="5690">
                  <c:v>11248.214446</c:v>
                </c:pt>
                <c:pt idx="5691">
                  <c:v>11251.605952</c:v>
                </c:pt>
                <c:pt idx="5692">
                  <c:v>11243.830387</c:v>
                </c:pt>
                <c:pt idx="5693">
                  <c:v>11248.313181</c:v>
                </c:pt>
                <c:pt idx="5694">
                  <c:v>11255.094722</c:v>
                </c:pt>
                <c:pt idx="5695">
                  <c:v>11247.449901</c:v>
                </c:pt>
                <c:pt idx="5696">
                  <c:v>11244.598044</c:v>
                </c:pt>
                <c:pt idx="5697">
                  <c:v>11265.333463000001</c:v>
                </c:pt>
                <c:pt idx="5698">
                  <c:v>11275.444978</c:v>
                </c:pt>
                <c:pt idx="5699">
                  <c:v>11275.202388</c:v>
                </c:pt>
                <c:pt idx="5700">
                  <c:v>11271.152077999999</c:v>
                </c:pt>
                <c:pt idx="5701">
                  <c:v>11279.338524000001</c:v>
                </c:pt>
                <c:pt idx="5702">
                  <c:v>11275.76648</c:v>
                </c:pt>
                <c:pt idx="5703">
                  <c:v>11282.765649000001</c:v>
                </c:pt>
                <c:pt idx="5704">
                  <c:v>11281.354789000001</c:v>
                </c:pt>
                <c:pt idx="5705">
                  <c:v>11281.856911999999</c:v>
                </c:pt>
                <c:pt idx="5706">
                  <c:v>11297.904273</c:v>
                </c:pt>
                <c:pt idx="5707">
                  <c:v>11299.635109000001</c:v>
                </c:pt>
                <c:pt idx="5708">
                  <c:v>11304.442947</c:v>
                </c:pt>
                <c:pt idx="5709">
                  <c:v>11314.885973</c:v>
                </c:pt>
                <c:pt idx="5710">
                  <c:v>11321.290399</c:v>
                </c:pt>
                <c:pt idx="5711">
                  <c:v>11326.246364000001</c:v>
                </c:pt>
                <c:pt idx="5712">
                  <c:v>11320.951397000001</c:v>
                </c:pt>
                <c:pt idx="5713">
                  <c:v>11315.075681</c:v>
                </c:pt>
                <c:pt idx="5714">
                  <c:v>11325.152002000001</c:v>
                </c:pt>
                <c:pt idx="5715">
                  <c:v>11312.987429000001</c:v>
                </c:pt>
                <c:pt idx="5716">
                  <c:v>11322.103875000001</c:v>
                </c:pt>
                <c:pt idx="5717">
                  <c:v>11320.975700000001</c:v>
                </c:pt>
                <c:pt idx="5718">
                  <c:v>11325.170934</c:v>
                </c:pt>
                <c:pt idx="5719">
                  <c:v>11322.210309</c:v>
                </c:pt>
                <c:pt idx="5720">
                  <c:v>11328.656918999999</c:v>
                </c:pt>
                <c:pt idx="5721">
                  <c:v>11341.855013</c:v>
                </c:pt>
                <c:pt idx="5722">
                  <c:v>11340.181613000001</c:v>
                </c:pt>
                <c:pt idx="5723">
                  <c:v>11346.903531</c:v>
                </c:pt>
                <c:pt idx="5724">
                  <c:v>11354.778587000001</c:v>
                </c:pt>
                <c:pt idx="5725">
                  <c:v>11342.533554</c:v>
                </c:pt>
                <c:pt idx="5726">
                  <c:v>11357.307150000001</c:v>
                </c:pt>
                <c:pt idx="5727">
                  <c:v>11342.233082999999</c:v>
                </c:pt>
                <c:pt idx="5728">
                  <c:v>11352.448308999999</c:v>
                </c:pt>
                <c:pt idx="5729">
                  <c:v>11348.551997</c:v>
                </c:pt>
                <c:pt idx="5730">
                  <c:v>11346.032513</c:v>
                </c:pt>
                <c:pt idx="5731">
                  <c:v>11351.016083</c:v>
                </c:pt>
                <c:pt idx="5732">
                  <c:v>11351.154657999999</c:v>
                </c:pt>
                <c:pt idx="5733">
                  <c:v>11360.216931999999</c:v>
                </c:pt>
                <c:pt idx="5734">
                  <c:v>11361.44738</c:v>
                </c:pt>
                <c:pt idx="5735">
                  <c:v>11369.419072999999</c:v>
                </c:pt>
                <c:pt idx="5736">
                  <c:v>11370.71528</c:v>
                </c:pt>
                <c:pt idx="5737">
                  <c:v>11357.089678</c:v>
                </c:pt>
                <c:pt idx="5738">
                  <c:v>11353.721334</c:v>
                </c:pt>
                <c:pt idx="5739">
                  <c:v>11361.173914999999</c:v>
                </c:pt>
                <c:pt idx="5740">
                  <c:v>11356.268007999999</c:v>
                </c:pt>
                <c:pt idx="5741">
                  <c:v>11358.603856</c:v>
                </c:pt>
                <c:pt idx="5742">
                  <c:v>11369.568861</c:v>
                </c:pt>
                <c:pt idx="5743">
                  <c:v>11384.205023</c:v>
                </c:pt>
                <c:pt idx="5744">
                  <c:v>11388.591581999999</c:v>
                </c:pt>
                <c:pt idx="5745">
                  <c:v>11381.165536</c:v>
                </c:pt>
                <c:pt idx="5746">
                  <c:v>11392.666433</c:v>
                </c:pt>
                <c:pt idx="5747">
                  <c:v>11388.124231</c:v>
                </c:pt>
                <c:pt idx="5748">
                  <c:v>11394.649097</c:v>
                </c:pt>
                <c:pt idx="5749">
                  <c:v>11388.489723000001</c:v>
                </c:pt>
                <c:pt idx="5750">
                  <c:v>11355.315210999999</c:v>
                </c:pt>
                <c:pt idx="5751">
                  <c:v>11363.791499000001</c:v>
                </c:pt>
                <c:pt idx="5752">
                  <c:v>11353.154130000001</c:v>
                </c:pt>
                <c:pt idx="5753">
                  <c:v>11352.526001</c:v>
                </c:pt>
                <c:pt idx="5754">
                  <c:v>11357.401104</c:v>
                </c:pt>
                <c:pt idx="5755">
                  <c:v>11357.014239</c:v>
                </c:pt>
                <c:pt idx="5756">
                  <c:v>11368.800988000001</c:v>
                </c:pt>
                <c:pt idx="5757">
                  <c:v>11358.287385</c:v>
                </c:pt>
                <c:pt idx="5758">
                  <c:v>11362.548244</c:v>
                </c:pt>
                <c:pt idx="5759">
                  <c:v>11359.279624999999</c:v>
                </c:pt>
                <c:pt idx="5760">
                  <c:v>11357.415776</c:v>
                </c:pt>
                <c:pt idx="5761">
                  <c:v>11358.794304999999</c:v>
                </c:pt>
                <c:pt idx="5762">
                  <c:v>11353.138972999999</c:v>
                </c:pt>
                <c:pt idx="5763">
                  <c:v>11356.745643</c:v>
                </c:pt>
                <c:pt idx="5764">
                  <c:v>11357.196642999999</c:v>
                </c:pt>
                <c:pt idx="5765">
                  <c:v>11353.751840999999</c:v>
                </c:pt>
                <c:pt idx="5766">
                  <c:v>11363.619432</c:v>
                </c:pt>
                <c:pt idx="5767">
                  <c:v>11366.622735999999</c:v>
                </c:pt>
                <c:pt idx="5768">
                  <c:v>11365.523321999999</c:v>
                </c:pt>
                <c:pt idx="5769">
                  <c:v>11372.455588999999</c:v>
                </c:pt>
                <c:pt idx="5770">
                  <c:v>11361.232835000001</c:v>
                </c:pt>
                <c:pt idx="5771">
                  <c:v>11358.934719999999</c:v>
                </c:pt>
                <c:pt idx="5772">
                  <c:v>11355.479748</c:v>
                </c:pt>
                <c:pt idx="5773">
                  <c:v>11361.717467</c:v>
                </c:pt>
                <c:pt idx="5774">
                  <c:v>11375.464155</c:v>
                </c:pt>
                <c:pt idx="5775">
                  <c:v>11377.925424999999</c:v>
                </c:pt>
                <c:pt idx="5776">
                  <c:v>11393.901248</c:v>
                </c:pt>
                <c:pt idx="5777">
                  <c:v>11392.350291000001</c:v>
                </c:pt>
                <c:pt idx="5778">
                  <c:v>11399.14754</c:v>
                </c:pt>
                <c:pt idx="5779">
                  <c:v>11406.942911</c:v>
                </c:pt>
                <c:pt idx="5780">
                  <c:v>11414.749051000001</c:v>
                </c:pt>
                <c:pt idx="5781">
                  <c:v>11423.33129</c:v>
                </c:pt>
                <c:pt idx="5782">
                  <c:v>11420.134142999999</c:v>
                </c:pt>
                <c:pt idx="5783">
                  <c:v>11433.799987</c:v>
                </c:pt>
                <c:pt idx="5784">
                  <c:v>11434.748834</c:v>
                </c:pt>
                <c:pt idx="5785">
                  <c:v>11450.195136</c:v>
                </c:pt>
                <c:pt idx="5786">
                  <c:v>11462.728322999999</c:v>
                </c:pt>
                <c:pt idx="5787">
                  <c:v>11463.22335</c:v>
                </c:pt>
                <c:pt idx="5788">
                  <c:v>11465.72705</c:v>
                </c:pt>
                <c:pt idx="5789">
                  <c:v>11468.976117</c:v>
                </c:pt>
                <c:pt idx="5790">
                  <c:v>11479.43514</c:v>
                </c:pt>
                <c:pt idx="5791">
                  <c:v>11493.672425000001</c:v>
                </c:pt>
                <c:pt idx="5792">
                  <c:v>11500.458656000001</c:v>
                </c:pt>
                <c:pt idx="5793">
                  <c:v>11494.749758</c:v>
                </c:pt>
                <c:pt idx="5794">
                  <c:v>11499.230670999999</c:v>
                </c:pt>
                <c:pt idx="5795">
                  <c:v>11491.551799000001</c:v>
                </c:pt>
                <c:pt idx="5796">
                  <c:v>11503.457211000001</c:v>
                </c:pt>
                <c:pt idx="5797">
                  <c:v>11495.135761</c:v>
                </c:pt>
                <c:pt idx="5798">
                  <c:v>11488.893074</c:v>
                </c:pt>
                <c:pt idx="5799">
                  <c:v>11490.654365</c:v>
                </c:pt>
                <c:pt idx="5800">
                  <c:v>11488.647718</c:v>
                </c:pt>
                <c:pt idx="5801">
                  <c:v>11490.53932</c:v>
                </c:pt>
                <c:pt idx="5802">
                  <c:v>11498.166676000001</c:v>
                </c:pt>
                <c:pt idx="5803">
                  <c:v>11500.589481999999</c:v>
                </c:pt>
                <c:pt idx="5804">
                  <c:v>11503.298697</c:v>
                </c:pt>
                <c:pt idx="5805">
                  <c:v>11509.166063000001</c:v>
                </c:pt>
                <c:pt idx="5806">
                  <c:v>11523.612300999999</c:v>
                </c:pt>
                <c:pt idx="5807">
                  <c:v>11520.553529999999</c:v>
                </c:pt>
                <c:pt idx="5808">
                  <c:v>11529.40014</c:v>
                </c:pt>
                <c:pt idx="5809">
                  <c:v>11517.794157</c:v>
                </c:pt>
                <c:pt idx="5810">
                  <c:v>11516.152991999999</c:v>
                </c:pt>
                <c:pt idx="5811">
                  <c:v>11525.904719</c:v>
                </c:pt>
                <c:pt idx="5812">
                  <c:v>11530.387873</c:v>
                </c:pt>
                <c:pt idx="5813">
                  <c:v>11529.852908999999</c:v>
                </c:pt>
                <c:pt idx="5814">
                  <c:v>11526.427588</c:v>
                </c:pt>
                <c:pt idx="5815">
                  <c:v>11530.345987999999</c:v>
                </c:pt>
                <c:pt idx="5816">
                  <c:v>11538.512789</c:v>
                </c:pt>
                <c:pt idx="5817">
                  <c:v>11558.401567000001</c:v>
                </c:pt>
                <c:pt idx="5818">
                  <c:v>11567.087922999999</c:v>
                </c:pt>
                <c:pt idx="5819">
                  <c:v>11571.193716</c:v>
                </c:pt>
                <c:pt idx="5820">
                  <c:v>11555.052376</c:v>
                </c:pt>
                <c:pt idx="5821">
                  <c:v>11550.160271999999</c:v>
                </c:pt>
                <c:pt idx="5822">
                  <c:v>11553.149637</c:v>
                </c:pt>
                <c:pt idx="5823">
                  <c:v>11563.981727</c:v>
                </c:pt>
                <c:pt idx="5824">
                  <c:v>11575.019269</c:v>
                </c:pt>
                <c:pt idx="5825">
                  <c:v>11568.601879</c:v>
                </c:pt>
                <c:pt idx="5826">
                  <c:v>11576.664629000001</c:v>
                </c:pt>
                <c:pt idx="5827">
                  <c:v>11574.730579999999</c:v>
                </c:pt>
                <c:pt idx="5828">
                  <c:v>11575.179106</c:v>
                </c:pt>
                <c:pt idx="5829">
                  <c:v>11579.07655</c:v>
                </c:pt>
                <c:pt idx="5830">
                  <c:v>11579.315282</c:v>
                </c:pt>
                <c:pt idx="5831">
                  <c:v>11582.439477</c:v>
                </c:pt>
                <c:pt idx="5832">
                  <c:v>11575.598275</c:v>
                </c:pt>
                <c:pt idx="5833">
                  <c:v>11576.59835</c:v>
                </c:pt>
                <c:pt idx="5834">
                  <c:v>11583.980361</c:v>
                </c:pt>
                <c:pt idx="5835">
                  <c:v>11590.133134</c:v>
                </c:pt>
                <c:pt idx="5836">
                  <c:v>11598.019536</c:v>
                </c:pt>
                <c:pt idx="5837">
                  <c:v>11596.996308</c:v>
                </c:pt>
                <c:pt idx="5838">
                  <c:v>11596.402222000001</c:v>
                </c:pt>
                <c:pt idx="5839">
                  <c:v>11609.830841999999</c:v>
                </c:pt>
                <c:pt idx="5840">
                  <c:v>11597.424985</c:v>
                </c:pt>
                <c:pt idx="5841">
                  <c:v>11609.054056999999</c:v>
                </c:pt>
                <c:pt idx="5842">
                  <c:v>11602.948659</c:v>
                </c:pt>
                <c:pt idx="5843">
                  <c:v>11606.69497</c:v>
                </c:pt>
                <c:pt idx="5844">
                  <c:v>11608.432112</c:v>
                </c:pt>
                <c:pt idx="5845">
                  <c:v>11606.703923999999</c:v>
                </c:pt>
                <c:pt idx="5846">
                  <c:v>11612.100238999999</c:v>
                </c:pt>
                <c:pt idx="5847">
                  <c:v>11621.662404000001</c:v>
                </c:pt>
                <c:pt idx="5848">
                  <c:v>11631.377968999999</c:v>
                </c:pt>
                <c:pt idx="5849">
                  <c:v>11637.60102</c:v>
                </c:pt>
                <c:pt idx="5850">
                  <c:v>11640.39673</c:v>
                </c:pt>
                <c:pt idx="5851">
                  <c:v>11653.609774</c:v>
                </c:pt>
                <c:pt idx="5852">
                  <c:v>11638.294394</c:v>
                </c:pt>
                <c:pt idx="5853">
                  <c:v>11645.593068</c:v>
                </c:pt>
                <c:pt idx="5854">
                  <c:v>11651.150779</c:v>
                </c:pt>
                <c:pt idx="5855">
                  <c:v>11645.64244</c:v>
                </c:pt>
                <c:pt idx="5856">
                  <c:v>11659.855880999999</c:v>
                </c:pt>
                <c:pt idx="5857">
                  <c:v>11662.858451</c:v>
                </c:pt>
                <c:pt idx="5858">
                  <c:v>11676.060665000001</c:v>
                </c:pt>
                <c:pt idx="5859">
                  <c:v>11662.467508</c:v>
                </c:pt>
                <c:pt idx="5860">
                  <c:v>11657.711546</c:v>
                </c:pt>
                <c:pt idx="5861">
                  <c:v>11667.288079</c:v>
                </c:pt>
                <c:pt idx="5862">
                  <c:v>11668.777059</c:v>
                </c:pt>
                <c:pt idx="5863">
                  <c:v>11690.111238</c:v>
                </c:pt>
                <c:pt idx="5864">
                  <c:v>11684.940961</c:v>
                </c:pt>
                <c:pt idx="5865">
                  <c:v>11675.413839000001</c:v>
                </c:pt>
                <c:pt idx="5866">
                  <c:v>11681.641901000001</c:v>
                </c:pt>
                <c:pt idx="5867">
                  <c:v>11677.920614000001</c:v>
                </c:pt>
                <c:pt idx="5868">
                  <c:v>11673.521943</c:v>
                </c:pt>
                <c:pt idx="5869">
                  <c:v>11658.645151000001</c:v>
                </c:pt>
                <c:pt idx="5870">
                  <c:v>11650.805190999999</c:v>
                </c:pt>
                <c:pt idx="5871">
                  <c:v>11646.181402</c:v>
                </c:pt>
                <c:pt idx="5872">
                  <c:v>11637.26483</c:v>
                </c:pt>
                <c:pt idx="5873">
                  <c:v>11650.266102</c:v>
                </c:pt>
                <c:pt idx="5874">
                  <c:v>11643.187778</c:v>
                </c:pt>
                <c:pt idx="5875">
                  <c:v>11639.598183</c:v>
                </c:pt>
                <c:pt idx="5876">
                  <c:v>11651.879491</c:v>
                </c:pt>
                <c:pt idx="5877">
                  <c:v>11646.068406</c:v>
                </c:pt>
                <c:pt idx="5878">
                  <c:v>11648.720530000001</c:v>
                </c:pt>
                <c:pt idx="5879">
                  <c:v>11648.167581</c:v>
                </c:pt>
                <c:pt idx="5880">
                  <c:v>11632.956614999999</c:v>
                </c:pt>
                <c:pt idx="5881">
                  <c:v>11650.799918999999</c:v>
                </c:pt>
                <c:pt idx="5882">
                  <c:v>11671.093022999999</c:v>
                </c:pt>
                <c:pt idx="5883">
                  <c:v>11673.21804</c:v>
                </c:pt>
                <c:pt idx="5884">
                  <c:v>11690.335000999999</c:v>
                </c:pt>
                <c:pt idx="5885">
                  <c:v>11677.962292</c:v>
                </c:pt>
                <c:pt idx="5886">
                  <c:v>11683.765065</c:v>
                </c:pt>
                <c:pt idx="5887">
                  <c:v>11685.968219</c:v>
                </c:pt>
                <c:pt idx="5888">
                  <c:v>11690.463523</c:v>
                </c:pt>
                <c:pt idx="5889">
                  <c:v>11695.396790999999</c:v>
                </c:pt>
                <c:pt idx="5890">
                  <c:v>11690.149321999999</c:v>
                </c:pt>
                <c:pt idx="5891">
                  <c:v>11693.866454999999</c:v>
                </c:pt>
                <c:pt idx="5892">
                  <c:v>11695.856968</c:v>
                </c:pt>
                <c:pt idx="5893">
                  <c:v>11684.442776</c:v>
                </c:pt>
                <c:pt idx="5894">
                  <c:v>11687.911260000001</c:v>
                </c:pt>
                <c:pt idx="5895">
                  <c:v>11686.274536000001</c:v>
                </c:pt>
                <c:pt idx="5896">
                  <c:v>11694.424159</c:v>
                </c:pt>
                <c:pt idx="5897">
                  <c:v>11688.386715000001</c:v>
                </c:pt>
                <c:pt idx="5898">
                  <c:v>11693.857338</c:v>
                </c:pt>
                <c:pt idx="5899">
                  <c:v>11706.400704</c:v>
                </c:pt>
                <c:pt idx="5900">
                  <c:v>11714.087347000001</c:v>
                </c:pt>
                <c:pt idx="5901">
                  <c:v>11727.248589999999</c:v>
                </c:pt>
                <c:pt idx="5902">
                  <c:v>11721.561178</c:v>
                </c:pt>
                <c:pt idx="5903">
                  <c:v>11715.505388</c:v>
                </c:pt>
                <c:pt idx="5904">
                  <c:v>11712.462869999999</c:v>
                </c:pt>
                <c:pt idx="5905">
                  <c:v>11707.294504</c:v>
                </c:pt>
                <c:pt idx="5906">
                  <c:v>11718.206227999999</c:v>
                </c:pt>
                <c:pt idx="5907">
                  <c:v>11726.556261</c:v>
                </c:pt>
                <c:pt idx="5908">
                  <c:v>11724.546348</c:v>
                </c:pt>
                <c:pt idx="5909">
                  <c:v>11728.064034000001</c:v>
                </c:pt>
                <c:pt idx="5910">
                  <c:v>11727.753895</c:v>
                </c:pt>
                <c:pt idx="5911">
                  <c:v>11728.764576</c:v>
                </c:pt>
                <c:pt idx="5912">
                  <c:v>11728.570043</c:v>
                </c:pt>
                <c:pt idx="5913">
                  <c:v>11732.792246000001</c:v>
                </c:pt>
                <c:pt idx="5914">
                  <c:v>11736.489653000001</c:v>
                </c:pt>
                <c:pt idx="5915">
                  <c:v>11733.47933</c:v>
                </c:pt>
                <c:pt idx="5916">
                  <c:v>11745.664241</c:v>
                </c:pt>
                <c:pt idx="5917">
                  <c:v>11756.119317999999</c:v>
                </c:pt>
                <c:pt idx="5918">
                  <c:v>11760.57314</c:v>
                </c:pt>
                <c:pt idx="5919">
                  <c:v>11764.799224</c:v>
                </c:pt>
                <c:pt idx="5920">
                  <c:v>11765.127216000001</c:v>
                </c:pt>
                <c:pt idx="5921">
                  <c:v>11772.720519</c:v>
                </c:pt>
                <c:pt idx="5922">
                  <c:v>11767.930793</c:v>
                </c:pt>
                <c:pt idx="5923">
                  <c:v>11768.146892000001</c:v>
                </c:pt>
                <c:pt idx="5924">
                  <c:v>11776.273015000001</c:v>
                </c:pt>
                <c:pt idx="5925">
                  <c:v>11784.80724</c:v>
                </c:pt>
                <c:pt idx="5926">
                  <c:v>11799.566735</c:v>
                </c:pt>
                <c:pt idx="5927">
                  <c:v>11791.431226999999</c:v>
                </c:pt>
                <c:pt idx="5928">
                  <c:v>11792.583854</c:v>
                </c:pt>
                <c:pt idx="5929">
                  <c:v>11793.436374999999</c:v>
                </c:pt>
                <c:pt idx="5930">
                  <c:v>11786.452284000001</c:v>
                </c:pt>
                <c:pt idx="5931">
                  <c:v>11802.656233</c:v>
                </c:pt>
                <c:pt idx="5932">
                  <c:v>11817.136125999999</c:v>
                </c:pt>
                <c:pt idx="5933">
                  <c:v>11822.217479000001</c:v>
                </c:pt>
                <c:pt idx="5934">
                  <c:v>11837.581217999999</c:v>
                </c:pt>
                <c:pt idx="5935">
                  <c:v>11824.40328</c:v>
                </c:pt>
                <c:pt idx="5936">
                  <c:v>11823.012201</c:v>
                </c:pt>
                <c:pt idx="5937">
                  <c:v>11828.488665000001</c:v>
                </c:pt>
                <c:pt idx="5938">
                  <c:v>11824.579032</c:v>
                </c:pt>
                <c:pt idx="5939">
                  <c:v>11826.309223</c:v>
                </c:pt>
                <c:pt idx="5940">
                  <c:v>11828.384662</c:v>
                </c:pt>
                <c:pt idx="5941">
                  <c:v>11819.731501</c:v>
                </c:pt>
                <c:pt idx="5942">
                  <c:v>11827.020307999999</c:v>
                </c:pt>
                <c:pt idx="5943">
                  <c:v>11817.765183</c:v>
                </c:pt>
                <c:pt idx="5944">
                  <c:v>11832.595405</c:v>
                </c:pt>
                <c:pt idx="5945">
                  <c:v>11814.928392</c:v>
                </c:pt>
                <c:pt idx="5946">
                  <c:v>11825.744708</c:v>
                </c:pt>
                <c:pt idx="5947">
                  <c:v>11830.648649000001</c:v>
                </c:pt>
                <c:pt idx="5948">
                  <c:v>11824.36111</c:v>
                </c:pt>
                <c:pt idx="5949">
                  <c:v>11829.893658000001</c:v>
                </c:pt>
                <c:pt idx="5950">
                  <c:v>11822.783221</c:v>
                </c:pt>
                <c:pt idx="5951">
                  <c:v>11828.897661999999</c:v>
                </c:pt>
                <c:pt idx="5952">
                  <c:v>11836.054410000001</c:v>
                </c:pt>
                <c:pt idx="5953">
                  <c:v>11829.801957</c:v>
                </c:pt>
                <c:pt idx="5954">
                  <c:v>11853.427395000001</c:v>
                </c:pt>
                <c:pt idx="5955">
                  <c:v>11836.676686000001</c:v>
                </c:pt>
                <c:pt idx="5956">
                  <c:v>11855.118136999999</c:v>
                </c:pt>
                <c:pt idx="5957">
                  <c:v>11851.873204</c:v>
                </c:pt>
                <c:pt idx="5958">
                  <c:v>11835.29371</c:v>
                </c:pt>
                <c:pt idx="5959">
                  <c:v>11838.572181</c:v>
                </c:pt>
                <c:pt idx="5960">
                  <c:v>11845.916571</c:v>
                </c:pt>
                <c:pt idx="5961">
                  <c:v>11857.171359</c:v>
                </c:pt>
                <c:pt idx="5962">
                  <c:v>11862.884507000001</c:v>
                </c:pt>
                <c:pt idx="5963">
                  <c:v>11864.130227</c:v>
                </c:pt>
                <c:pt idx="5964">
                  <c:v>11863.60262</c:v>
                </c:pt>
                <c:pt idx="5965">
                  <c:v>11863.712991</c:v>
                </c:pt>
                <c:pt idx="5966">
                  <c:v>11863.24705</c:v>
                </c:pt>
                <c:pt idx="5967">
                  <c:v>11861.241540000001</c:v>
                </c:pt>
                <c:pt idx="5968">
                  <c:v>11859.714257</c:v>
                </c:pt>
                <c:pt idx="5969">
                  <c:v>11869.582490999999</c:v>
                </c:pt>
                <c:pt idx="5970">
                  <c:v>11881.03724</c:v>
                </c:pt>
                <c:pt idx="5971">
                  <c:v>11895.868571000001</c:v>
                </c:pt>
                <c:pt idx="5972">
                  <c:v>11902.944669</c:v>
                </c:pt>
                <c:pt idx="5973">
                  <c:v>11903.202208999999</c:v>
                </c:pt>
                <c:pt idx="5974">
                  <c:v>11910.24726</c:v>
                </c:pt>
                <c:pt idx="5975">
                  <c:v>11896.024084000001</c:v>
                </c:pt>
                <c:pt idx="5976">
                  <c:v>11902.486088</c:v>
                </c:pt>
                <c:pt idx="5977">
                  <c:v>11902.198216999999</c:v>
                </c:pt>
                <c:pt idx="5978">
                  <c:v>11896.477604</c:v>
                </c:pt>
                <c:pt idx="5979">
                  <c:v>11901.912807999999</c:v>
                </c:pt>
                <c:pt idx="5980">
                  <c:v>11898.356513000001</c:v>
                </c:pt>
                <c:pt idx="5981">
                  <c:v>11901.697872000001</c:v>
                </c:pt>
                <c:pt idx="5982">
                  <c:v>11905.187282000001</c:v>
                </c:pt>
                <c:pt idx="5983">
                  <c:v>11901.023612999999</c:v>
                </c:pt>
                <c:pt idx="5984">
                  <c:v>11912.286749000001</c:v>
                </c:pt>
                <c:pt idx="5985">
                  <c:v>11918.469109</c:v>
                </c:pt>
                <c:pt idx="5986">
                  <c:v>11925.380166000001</c:v>
                </c:pt>
                <c:pt idx="5987">
                  <c:v>11934.753930999999</c:v>
                </c:pt>
                <c:pt idx="5988">
                  <c:v>11933.606653000001</c:v>
                </c:pt>
                <c:pt idx="5989">
                  <c:v>11929.889357</c:v>
                </c:pt>
                <c:pt idx="5990">
                  <c:v>11913.353152</c:v>
                </c:pt>
                <c:pt idx="5991">
                  <c:v>11922.369692</c:v>
                </c:pt>
                <c:pt idx="5992">
                  <c:v>11922.057779999999</c:v>
                </c:pt>
                <c:pt idx="5993">
                  <c:v>11922.907160000001</c:v>
                </c:pt>
                <c:pt idx="5994">
                  <c:v>11930.226941999999</c:v>
                </c:pt>
                <c:pt idx="5995">
                  <c:v>11935.670410000001</c:v>
                </c:pt>
                <c:pt idx="5996">
                  <c:v>11953.591227000001</c:v>
                </c:pt>
                <c:pt idx="5997">
                  <c:v>11950.578285</c:v>
                </c:pt>
                <c:pt idx="5998">
                  <c:v>11956.056564</c:v>
                </c:pt>
                <c:pt idx="5999">
                  <c:v>11973.298563</c:v>
                </c:pt>
                <c:pt idx="6000">
                  <c:v>11983.765519</c:v>
                </c:pt>
                <c:pt idx="6001">
                  <c:v>11989.390676999999</c:v>
                </c:pt>
                <c:pt idx="6002">
                  <c:v>11995.436449000001</c:v>
                </c:pt>
                <c:pt idx="6003">
                  <c:v>11988.589216</c:v>
                </c:pt>
                <c:pt idx="6004">
                  <c:v>11995.516524000001</c:v>
                </c:pt>
                <c:pt idx="6005">
                  <c:v>12003.495186</c:v>
                </c:pt>
                <c:pt idx="6006">
                  <c:v>12026.809144999999</c:v>
                </c:pt>
                <c:pt idx="6007">
                  <c:v>12033.787988</c:v>
                </c:pt>
                <c:pt idx="6008">
                  <c:v>12032.460864000001</c:v>
                </c:pt>
                <c:pt idx="6009">
                  <c:v>12036.065359</c:v>
                </c:pt>
                <c:pt idx="6010">
                  <c:v>12030.262384</c:v>
                </c:pt>
                <c:pt idx="6011">
                  <c:v>12039.456436</c:v>
                </c:pt>
                <c:pt idx="6012">
                  <c:v>12053.928096</c:v>
                </c:pt>
                <c:pt idx="6013">
                  <c:v>12042.333560999999</c:v>
                </c:pt>
                <c:pt idx="6014">
                  <c:v>12057.328380999999</c:v>
                </c:pt>
                <c:pt idx="6015">
                  <c:v>12059.265334</c:v>
                </c:pt>
                <c:pt idx="6016">
                  <c:v>12066.062157</c:v>
                </c:pt>
                <c:pt idx="6017">
                  <c:v>12067.276502999999</c:v>
                </c:pt>
                <c:pt idx="6018">
                  <c:v>12061.136371000001</c:v>
                </c:pt>
                <c:pt idx="6019">
                  <c:v>12066.024326999999</c:v>
                </c:pt>
                <c:pt idx="6020">
                  <c:v>12059.423478999999</c:v>
                </c:pt>
                <c:pt idx="6021">
                  <c:v>12058.743592000001</c:v>
                </c:pt>
                <c:pt idx="6022">
                  <c:v>12067.051432</c:v>
                </c:pt>
                <c:pt idx="6023">
                  <c:v>12055.998777999999</c:v>
                </c:pt>
                <c:pt idx="6024">
                  <c:v>12078.222829</c:v>
                </c:pt>
                <c:pt idx="6025">
                  <c:v>12074.85023</c:v>
                </c:pt>
                <c:pt idx="6026">
                  <c:v>12078.694228</c:v>
                </c:pt>
                <c:pt idx="6027">
                  <c:v>12080.785384999999</c:v>
                </c:pt>
                <c:pt idx="6028">
                  <c:v>12093.555601</c:v>
                </c:pt>
                <c:pt idx="6029">
                  <c:v>12089.682567</c:v>
                </c:pt>
                <c:pt idx="6030">
                  <c:v>12092.62218</c:v>
                </c:pt>
                <c:pt idx="6031">
                  <c:v>12094.606906000001</c:v>
                </c:pt>
                <c:pt idx="6032">
                  <c:v>12097.671845999999</c:v>
                </c:pt>
                <c:pt idx="6033">
                  <c:v>12098.382342000001</c:v>
                </c:pt>
                <c:pt idx="6034">
                  <c:v>12099.197246</c:v>
                </c:pt>
                <c:pt idx="6035">
                  <c:v>12101.722357000001</c:v>
                </c:pt>
                <c:pt idx="6036">
                  <c:v>12122.151986999999</c:v>
                </c:pt>
                <c:pt idx="6037">
                  <c:v>12132.060213000001</c:v>
                </c:pt>
                <c:pt idx="6038">
                  <c:v>12133.692723</c:v>
                </c:pt>
                <c:pt idx="6039">
                  <c:v>12139.069614</c:v>
                </c:pt>
                <c:pt idx="6040">
                  <c:v>12130.703659999999</c:v>
                </c:pt>
                <c:pt idx="6041">
                  <c:v>12138.632659999999</c:v>
                </c:pt>
                <c:pt idx="6042">
                  <c:v>12130.71452</c:v>
                </c:pt>
                <c:pt idx="6043">
                  <c:v>12127.523334</c:v>
                </c:pt>
                <c:pt idx="6044">
                  <c:v>12136.649176000001</c:v>
                </c:pt>
                <c:pt idx="6045">
                  <c:v>12132.585682000001</c:v>
                </c:pt>
                <c:pt idx="6046">
                  <c:v>12142.441418</c:v>
                </c:pt>
                <c:pt idx="6047">
                  <c:v>12140.817293</c:v>
                </c:pt>
                <c:pt idx="6048">
                  <c:v>12149.519856999999</c:v>
                </c:pt>
                <c:pt idx="6049">
                  <c:v>12168.788323999999</c:v>
                </c:pt>
                <c:pt idx="6050">
                  <c:v>12162.2156</c:v>
                </c:pt>
                <c:pt idx="6051">
                  <c:v>12169.282332999999</c:v>
                </c:pt>
                <c:pt idx="6052">
                  <c:v>12178.370911</c:v>
                </c:pt>
                <c:pt idx="6053">
                  <c:v>12180.988345</c:v>
                </c:pt>
                <c:pt idx="6054">
                  <c:v>12187.926495</c:v>
                </c:pt>
                <c:pt idx="6055">
                  <c:v>12181.338600999999</c:v>
                </c:pt>
                <c:pt idx="6056">
                  <c:v>12176.277855</c:v>
                </c:pt>
                <c:pt idx="6057">
                  <c:v>12166.470425</c:v>
                </c:pt>
                <c:pt idx="6058">
                  <c:v>12172.798621</c:v>
                </c:pt>
                <c:pt idx="6059">
                  <c:v>12181.338849</c:v>
                </c:pt>
                <c:pt idx="6060">
                  <c:v>12178.53152</c:v>
                </c:pt>
                <c:pt idx="6061">
                  <c:v>12175.971337000001</c:v>
                </c:pt>
                <c:pt idx="6062">
                  <c:v>12184.936326999999</c:v>
                </c:pt>
                <c:pt idx="6063">
                  <c:v>12169.33742</c:v>
                </c:pt>
                <c:pt idx="6064">
                  <c:v>12173.839492999999</c:v>
                </c:pt>
                <c:pt idx="6065">
                  <c:v>12171.318958</c:v>
                </c:pt>
                <c:pt idx="6066">
                  <c:v>12170.134119</c:v>
                </c:pt>
                <c:pt idx="6067">
                  <c:v>12173.118050999999</c:v>
                </c:pt>
                <c:pt idx="6068">
                  <c:v>12175.368789</c:v>
                </c:pt>
                <c:pt idx="6069">
                  <c:v>12186.820267999999</c:v>
                </c:pt>
                <c:pt idx="6070">
                  <c:v>12191.558182999999</c:v>
                </c:pt>
                <c:pt idx="6071">
                  <c:v>12209.461396000001</c:v>
                </c:pt>
                <c:pt idx="6072">
                  <c:v>12205.407776</c:v>
                </c:pt>
                <c:pt idx="6073">
                  <c:v>12197.519417</c:v>
                </c:pt>
                <c:pt idx="6074">
                  <c:v>12191.688588999999</c:v>
                </c:pt>
                <c:pt idx="6075">
                  <c:v>12193.486253999999</c:v>
                </c:pt>
                <c:pt idx="6076">
                  <c:v>12204.351231000001</c:v>
                </c:pt>
                <c:pt idx="6077">
                  <c:v>12219.836412000001</c:v>
                </c:pt>
                <c:pt idx="6078">
                  <c:v>12215.733237</c:v>
                </c:pt>
                <c:pt idx="6079">
                  <c:v>12214.006670000001</c:v>
                </c:pt>
                <c:pt idx="6080">
                  <c:v>12208.339175999999</c:v>
                </c:pt>
                <c:pt idx="6081">
                  <c:v>12198.089873000001</c:v>
                </c:pt>
                <c:pt idx="6082">
                  <c:v>12209.755085999999</c:v>
                </c:pt>
                <c:pt idx="6083">
                  <c:v>12210.723237</c:v>
                </c:pt>
                <c:pt idx="6084">
                  <c:v>12220.005273999999</c:v>
                </c:pt>
                <c:pt idx="6085">
                  <c:v>12223.775304000001</c:v>
                </c:pt>
                <c:pt idx="6086">
                  <c:v>12221.235901</c:v>
                </c:pt>
                <c:pt idx="6087">
                  <c:v>12222.749275</c:v>
                </c:pt>
                <c:pt idx="6088">
                  <c:v>12233.890694</c:v>
                </c:pt>
                <c:pt idx="6089">
                  <c:v>12252.858689999999</c:v>
                </c:pt>
                <c:pt idx="6090">
                  <c:v>12250.120663</c:v>
                </c:pt>
                <c:pt idx="6091">
                  <c:v>12245.220181000001</c:v>
                </c:pt>
                <c:pt idx="6092">
                  <c:v>12242.244314</c:v>
                </c:pt>
                <c:pt idx="6093">
                  <c:v>12244.049456999999</c:v>
                </c:pt>
                <c:pt idx="6094">
                  <c:v>12271.371509000001</c:v>
                </c:pt>
                <c:pt idx="6095">
                  <c:v>12277.739928999999</c:v>
                </c:pt>
                <c:pt idx="6096">
                  <c:v>12283.440891</c:v>
                </c:pt>
                <c:pt idx="6097">
                  <c:v>12289.467685</c:v>
                </c:pt>
                <c:pt idx="6098">
                  <c:v>12285.246008</c:v>
                </c:pt>
                <c:pt idx="6099">
                  <c:v>12286.568799999999</c:v>
                </c:pt>
                <c:pt idx="6100">
                  <c:v>12284.296892</c:v>
                </c:pt>
                <c:pt idx="6101">
                  <c:v>12285.447584</c:v>
                </c:pt>
                <c:pt idx="6102">
                  <c:v>12289.135835999999</c:v>
                </c:pt>
                <c:pt idx="6103">
                  <c:v>12281.742372000001</c:v>
                </c:pt>
                <c:pt idx="6104">
                  <c:v>12286.787982</c:v>
                </c:pt>
                <c:pt idx="6105">
                  <c:v>12281.161502999999</c:v>
                </c:pt>
                <c:pt idx="6106">
                  <c:v>12278.993078</c:v>
                </c:pt>
                <c:pt idx="6107">
                  <c:v>12265.739799000001</c:v>
                </c:pt>
                <c:pt idx="6108">
                  <c:v>12249.146504</c:v>
                </c:pt>
                <c:pt idx="6109">
                  <c:v>12260.833178999999</c:v>
                </c:pt>
                <c:pt idx="6110">
                  <c:v>12253.186356</c:v>
                </c:pt>
                <c:pt idx="6111">
                  <c:v>12255.700296999999</c:v>
                </c:pt>
                <c:pt idx="6112">
                  <c:v>12261.784614</c:v>
                </c:pt>
                <c:pt idx="6113">
                  <c:v>12260.842245</c:v>
                </c:pt>
                <c:pt idx="6114">
                  <c:v>12259.709591999999</c:v>
                </c:pt>
                <c:pt idx="6115">
                  <c:v>12268.861639999999</c:v>
                </c:pt>
                <c:pt idx="6116">
                  <c:v>12284.050562</c:v>
                </c:pt>
                <c:pt idx="6117">
                  <c:v>12287.742781999999</c:v>
                </c:pt>
                <c:pt idx="6118">
                  <c:v>12280.409008000001</c:v>
                </c:pt>
                <c:pt idx="6119">
                  <c:v>12283.602609</c:v>
                </c:pt>
                <c:pt idx="6120">
                  <c:v>12281.340979000001</c:v>
                </c:pt>
                <c:pt idx="6121">
                  <c:v>12283.571147000001</c:v>
                </c:pt>
                <c:pt idx="6122">
                  <c:v>12277.943261</c:v>
                </c:pt>
                <c:pt idx="6123">
                  <c:v>12285.772252000001</c:v>
                </c:pt>
                <c:pt idx="6124">
                  <c:v>12294.537274</c:v>
                </c:pt>
                <c:pt idx="6125">
                  <c:v>12298.033971999999</c:v>
                </c:pt>
                <c:pt idx="6126">
                  <c:v>12308.798865000001</c:v>
                </c:pt>
                <c:pt idx="6127">
                  <c:v>12320.836223</c:v>
                </c:pt>
                <c:pt idx="6128">
                  <c:v>12326.763754</c:v>
                </c:pt>
                <c:pt idx="6129">
                  <c:v>12330.135856000001</c:v>
                </c:pt>
                <c:pt idx="6130">
                  <c:v>12333.520145</c:v>
                </c:pt>
                <c:pt idx="6131">
                  <c:v>12326.676518</c:v>
                </c:pt>
                <c:pt idx="6132">
                  <c:v>12329.183824</c:v>
                </c:pt>
                <c:pt idx="6133">
                  <c:v>12330.127128</c:v>
                </c:pt>
                <c:pt idx="6134">
                  <c:v>12332.678268</c:v>
                </c:pt>
                <c:pt idx="6135">
                  <c:v>12320.407921</c:v>
                </c:pt>
                <c:pt idx="6136">
                  <c:v>12329.253686</c:v>
                </c:pt>
                <c:pt idx="6137">
                  <c:v>12334.910846999999</c:v>
                </c:pt>
                <c:pt idx="6138">
                  <c:v>12323.604923000001</c:v>
                </c:pt>
                <c:pt idx="6139">
                  <c:v>12339.054276000001</c:v>
                </c:pt>
                <c:pt idx="6140">
                  <c:v>12352.078785</c:v>
                </c:pt>
                <c:pt idx="6141">
                  <c:v>12353.406247000001</c:v>
                </c:pt>
                <c:pt idx="6142">
                  <c:v>12358.585918999999</c:v>
                </c:pt>
                <c:pt idx="6143">
                  <c:v>12350.194563999999</c:v>
                </c:pt>
                <c:pt idx="6144">
                  <c:v>12365.169984</c:v>
                </c:pt>
                <c:pt idx="6145">
                  <c:v>12378.600726999999</c:v>
                </c:pt>
                <c:pt idx="6146">
                  <c:v>12387.508247</c:v>
                </c:pt>
                <c:pt idx="6147">
                  <c:v>12391.472424</c:v>
                </c:pt>
                <c:pt idx="6148">
                  <c:v>12383.21348</c:v>
                </c:pt>
                <c:pt idx="6149">
                  <c:v>12385.954218000001</c:v>
                </c:pt>
                <c:pt idx="6150">
                  <c:v>12379.688056999999</c:v>
                </c:pt>
                <c:pt idx="6151">
                  <c:v>12403.958694000001</c:v>
                </c:pt>
                <c:pt idx="6152">
                  <c:v>12411.881038</c:v>
                </c:pt>
                <c:pt idx="6153">
                  <c:v>12412.621526000001</c:v>
                </c:pt>
                <c:pt idx="6154">
                  <c:v>12414.785292</c:v>
                </c:pt>
                <c:pt idx="6155">
                  <c:v>12414.594498</c:v>
                </c:pt>
                <c:pt idx="6156">
                  <c:v>12415.167794000001</c:v>
                </c:pt>
                <c:pt idx="6157">
                  <c:v>12426.634297000001</c:v>
                </c:pt>
                <c:pt idx="6158">
                  <c:v>12425.213544</c:v>
                </c:pt>
                <c:pt idx="6159">
                  <c:v>12425.584538999999</c:v>
                </c:pt>
                <c:pt idx="6160">
                  <c:v>12423.032626</c:v>
                </c:pt>
                <c:pt idx="6161">
                  <c:v>12433.985975</c:v>
                </c:pt>
                <c:pt idx="6162">
                  <c:v>12444.329679</c:v>
                </c:pt>
                <c:pt idx="6163">
                  <c:v>12446.494301000001</c:v>
                </c:pt>
                <c:pt idx="6164">
                  <c:v>12446.603682000001</c:v>
                </c:pt>
                <c:pt idx="6165">
                  <c:v>12436.373093</c:v>
                </c:pt>
                <c:pt idx="6166">
                  <c:v>12439.371434000001</c:v>
                </c:pt>
                <c:pt idx="6167">
                  <c:v>12440.259765999999</c:v>
                </c:pt>
                <c:pt idx="6168">
                  <c:v>12424.859809</c:v>
                </c:pt>
                <c:pt idx="6169">
                  <c:v>12435.721222</c:v>
                </c:pt>
                <c:pt idx="6170">
                  <c:v>12444.226543000001</c:v>
                </c:pt>
                <c:pt idx="6171">
                  <c:v>12441.743313999999</c:v>
                </c:pt>
                <c:pt idx="6172">
                  <c:v>12459.160288999999</c:v>
                </c:pt>
                <c:pt idx="6173">
                  <c:v>12450.073845000001</c:v>
                </c:pt>
                <c:pt idx="6174">
                  <c:v>12457.87847</c:v>
                </c:pt>
                <c:pt idx="6175">
                  <c:v>12458.599698</c:v>
                </c:pt>
                <c:pt idx="6176">
                  <c:v>12460.421383999999</c:v>
                </c:pt>
                <c:pt idx="6177">
                  <c:v>12473.611870999999</c:v>
                </c:pt>
                <c:pt idx="6178">
                  <c:v>12457.644425</c:v>
                </c:pt>
                <c:pt idx="6179">
                  <c:v>12456.939397</c:v>
                </c:pt>
                <c:pt idx="6180">
                  <c:v>12460.770297999999</c:v>
                </c:pt>
                <c:pt idx="6181">
                  <c:v>12470.366364</c:v>
                </c:pt>
                <c:pt idx="6182">
                  <c:v>12491.108582999999</c:v>
                </c:pt>
                <c:pt idx="6183">
                  <c:v>12483.786480000001</c:v>
                </c:pt>
                <c:pt idx="6184">
                  <c:v>12482.798941999999</c:v>
                </c:pt>
                <c:pt idx="6185">
                  <c:v>12501.183632</c:v>
                </c:pt>
                <c:pt idx="6186">
                  <c:v>12514.505193000001</c:v>
                </c:pt>
                <c:pt idx="6187">
                  <c:v>12522.344585000001</c:v>
                </c:pt>
                <c:pt idx="6188">
                  <c:v>12517.237419999999</c:v>
                </c:pt>
                <c:pt idx="6189">
                  <c:v>12524.992496999999</c:v>
                </c:pt>
                <c:pt idx="6190">
                  <c:v>12521.346073000001</c:v>
                </c:pt>
                <c:pt idx="6191">
                  <c:v>12510.573046</c:v>
                </c:pt>
                <c:pt idx="6192">
                  <c:v>12514.641881</c:v>
                </c:pt>
                <c:pt idx="6193">
                  <c:v>12517.806827</c:v>
                </c:pt>
                <c:pt idx="6194">
                  <c:v>12527.801933000001</c:v>
                </c:pt>
                <c:pt idx="6195">
                  <c:v>12532.145683000001</c:v>
                </c:pt>
                <c:pt idx="6196">
                  <c:v>12538.162246</c:v>
                </c:pt>
                <c:pt idx="6197">
                  <c:v>12551.338447</c:v>
                </c:pt>
                <c:pt idx="6198">
                  <c:v>12549.489412000001</c:v>
                </c:pt>
                <c:pt idx="6199">
                  <c:v>12562.908460000001</c:v>
                </c:pt>
                <c:pt idx="6200">
                  <c:v>12557.620252000001</c:v>
                </c:pt>
                <c:pt idx="6201">
                  <c:v>12557.08524</c:v>
                </c:pt>
                <c:pt idx="6202">
                  <c:v>12557.750991000001</c:v>
                </c:pt>
                <c:pt idx="6203">
                  <c:v>12555.132879000001</c:v>
                </c:pt>
                <c:pt idx="6204">
                  <c:v>12549.627235</c:v>
                </c:pt>
                <c:pt idx="6205">
                  <c:v>12548.574821</c:v>
                </c:pt>
                <c:pt idx="6206">
                  <c:v>12545.692865000001</c:v>
                </c:pt>
                <c:pt idx="6207">
                  <c:v>12558.218246</c:v>
                </c:pt>
                <c:pt idx="6208">
                  <c:v>12537.458478</c:v>
                </c:pt>
                <c:pt idx="6209">
                  <c:v>12562.840353</c:v>
                </c:pt>
                <c:pt idx="6210">
                  <c:v>12572.077509000001</c:v>
                </c:pt>
                <c:pt idx="6211">
                  <c:v>12583.380741000001</c:v>
                </c:pt>
                <c:pt idx="6212">
                  <c:v>12588.242378000001</c:v>
                </c:pt>
                <c:pt idx="6213">
                  <c:v>12593.010199</c:v>
                </c:pt>
                <c:pt idx="6214">
                  <c:v>12590.530395</c:v>
                </c:pt>
                <c:pt idx="6215">
                  <c:v>12573.983703</c:v>
                </c:pt>
                <c:pt idx="6216">
                  <c:v>12565.483274</c:v>
                </c:pt>
                <c:pt idx="6217">
                  <c:v>12567.756432</c:v>
                </c:pt>
                <c:pt idx="6218">
                  <c:v>12571.188697</c:v>
                </c:pt>
                <c:pt idx="6219">
                  <c:v>12582.761704</c:v>
                </c:pt>
                <c:pt idx="6220">
                  <c:v>12585.460701</c:v>
                </c:pt>
                <c:pt idx="6221">
                  <c:v>12576.773375000001</c:v>
                </c:pt>
                <c:pt idx="6222">
                  <c:v>12590.529906</c:v>
                </c:pt>
                <c:pt idx="6223">
                  <c:v>12589.468202</c:v>
                </c:pt>
                <c:pt idx="6224">
                  <c:v>12595.811908</c:v>
                </c:pt>
                <c:pt idx="6225">
                  <c:v>12600.696239000001</c:v>
                </c:pt>
                <c:pt idx="6226">
                  <c:v>12597.16554</c:v>
                </c:pt>
                <c:pt idx="6227">
                  <c:v>12599.265941</c:v>
                </c:pt>
                <c:pt idx="6228">
                  <c:v>12596.085954</c:v>
                </c:pt>
                <c:pt idx="6229">
                  <c:v>12586.475371</c:v>
                </c:pt>
                <c:pt idx="6230">
                  <c:v>12589.764047999999</c:v>
                </c:pt>
                <c:pt idx="6231">
                  <c:v>12600.470955999999</c:v>
                </c:pt>
                <c:pt idx="6232">
                  <c:v>12601.556345999999</c:v>
                </c:pt>
                <c:pt idx="6233">
                  <c:v>12595.986306000001</c:v>
                </c:pt>
                <c:pt idx="6234">
                  <c:v>12607.487504000001</c:v>
                </c:pt>
                <c:pt idx="6235">
                  <c:v>12611.915611</c:v>
                </c:pt>
                <c:pt idx="6236">
                  <c:v>12623.780632</c:v>
                </c:pt>
                <c:pt idx="6237">
                  <c:v>12627.315106</c:v>
                </c:pt>
                <c:pt idx="6238">
                  <c:v>12626.943592</c:v>
                </c:pt>
                <c:pt idx="6239">
                  <c:v>12628.435909</c:v>
                </c:pt>
                <c:pt idx="6240">
                  <c:v>12629.100732000001</c:v>
                </c:pt>
                <c:pt idx="6241">
                  <c:v>12630.592392</c:v>
                </c:pt>
                <c:pt idx="6242">
                  <c:v>12634.495906</c:v>
                </c:pt>
                <c:pt idx="6243">
                  <c:v>12621.486930999999</c:v>
                </c:pt>
                <c:pt idx="6244">
                  <c:v>12631.536726</c:v>
                </c:pt>
                <c:pt idx="6245">
                  <c:v>12625.515743</c:v>
                </c:pt>
                <c:pt idx="6246">
                  <c:v>12633.101348</c:v>
                </c:pt>
                <c:pt idx="6247">
                  <c:v>12636.252246</c:v>
                </c:pt>
                <c:pt idx="6248">
                  <c:v>12625.268324999999</c:v>
                </c:pt>
                <c:pt idx="6249">
                  <c:v>12628.832436000001</c:v>
                </c:pt>
                <c:pt idx="6250">
                  <c:v>12642.687838</c:v>
                </c:pt>
                <c:pt idx="6251">
                  <c:v>12655.54801</c:v>
                </c:pt>
                <c:pt idx="6252">
                  <c:v>12665.82127</c:v>
                </c:pt>
                <c:pt idx="6253">
                  <c:v>12660.645976</c:v>
                </c:pt>
                <c:pt idx="6254">
                  <c:v>12670.523813</c:v>
                </c:pt>
                <c:pt idx="6255">
                  <c:v>12666.179528999999</c:v>
                </c:pt>
                <c:pt idx="6256">
                  <c:v>12669.114228</c:v>
                </c:pt>
                <c:pt idx="6257">
                  <c:v>12673.211756000001</c:v>
                </c:pt>
                <c:pt idx="6258">
                  <c:v>12667.095051</c:v>
                </c:pt>
                <c:pt idx="6259">
                  <c:v>12669.550746999999</c:v>
                </c:pt>
                <c:pt idx="6260">
                  <c:v>12667.358302000001</c:v>
                </c:pt>
                <c:pt idx="6261">
                  <c:v>12671.537152999999</c:v>
                </c:pt>
                <c:pt idx="6262">
                  <c:v>12669.062156</c:v>
                </c:pt>
                <c:pt idx="6263">
                  <c:v>12665.357319000001</c:v>
                </c:pt>
                <c:pt idx="6264">
                  <c:v>12679.214252</c:v>
                </c:pt>
                <c:pt idx="6265">
                  <c:v>12696.122555</c:v>
                </c:pt>
                <c:pt idx="6266">
                  <c:v>12693.939606</c:v>
                </c:pt>
                <c:pt idx="6267">
                  <c:v>12699.324857</c:v>
                </c:pt>
                <c:pt idx="6268">
                  <c:v>12693.684893</c:v>
                </c:pt>
                <c:pt idx="6269">
                  <c:v>12696.722237</c:v>
                </c:pt>
                <c:pt idx="6270">
                  <c:v>12707.935213999999</c:v>
                </c:pt>
                <c:pt idx="6271">
                  <c:v>12699.313337</c:v>
                </c:pt>
                <c:pt idx="6272">
                  <c:v>12704.679537</c:v>
                </c:pt>
                <c:pt idx="6273">
                  <c:v>12701.674202</c:v>
                </c:pt>
                <c:pt idx="6274">
                  <c:v>12708.044089000001</c:v>
                </c:pt>
                <c:pt idx="6275">
                  <c:v>12701.817018</c:v>
                </c:pt>
                <c:pt idx="6276">
                  <c:v>12696.865374999999</c:v>
                </c:pt>
                <c:pt idx="6277">
                  <c:v>12702.903263</c:v>
                </c:pt>
                <c:pt idx="6278">
                  <c:v>12690.361445</c:v>
                </c:pt>
                <c:pt idx="6279">
                  <c:v>12704.498496</c:v>
                </c:pt>
                <c:pt idx="6280">
                  <c:v>12709.860135999999</c:v>
                </c:pt>
                <c:pt idx="6281">
                  <c:v>12700.335284999999</c:v>
                </c:pt>
                <c:pt idx="6282">
                  <c:v>12706.330693</c:v>
                </c:pt>
                <c:pt idx="6283">
                  <c:v>12686.892379999999</c:v>
                </c:pt>
                <c:pt idx="6284">
                  <c:v>12704.050649999999</c:v>
                </c:pt>
                <c:pt idx="6285">
                  <c:v>12721.345665999999</c:v>
                </c:pt>
                <c:pt idx="6286">
                  <c:v>12729.845461999999</c:v>
                </c:pt>
                <c:pt idx="6287">
                  <c:v>12730.539021000001</c:v>
                </c:pt>
                <c:pt idx="6288">
                  <c:v>12734.564528999999</c:v>
                </c:pt>
                <c:pt idx="6289">
                  <c:v>12742.361041</c:v>
                </c:pt>
                <c:pt idx="6290">
                  <c:v>12740.766965999999</c:v>
                </c:pt>
                <c:pt idx="6291">
                  <c:v>12744.942541</c:v>
                </c:pt>
                <c:pt idx="6292">
                  <c:v>12755.254387999999</c:v>
                </c:pt>
                <c:pt idx="6293">
                  <c:v>12746.288038999999</c:v>
                </c:pt>
                <c:pt idx="6294">
                  <c:v>12769.961859999999</c:v>
                </c:pt>
                <c:pt idx="6295">
                  <c:v>12777.971552000001</c:v>
                </c:pt>
                <c:pt idx="6296">
                  <c:v>12774.72357</c:v>
                </c:pt>
                <c:pt idx="6297">
                  <c:v>12775.394308000001</c:v>
                </c:pt>
                <c:pt idx="6298">
                  <c:v>12778.398657</c:v>
                </c:pt>
                <c:pt idx="6299">
                  <c:v>12776.215389000001</c:v>
                </c:pt>
                <c:pt idx="6300">
                  <c:v>12773.763907</c:v>
                </c:pt>
                <c:pt idx="6301">
                  <c:v>12780.971568999999</c:v>
                </c:pt>
                <c:pt idx="6302">
                  <c:v>12792.61155</c:v>
                </c:pt>
                <c:pt idx="6303">
                  <c:v>12791.730242</c:v>
                </c:pt>
                <c:pt idx="6304">
                  <c:v>12803.263747000001</c:v>
                </c:pt>
                <c:pt idx="6305">
                  <c:v>12800.00015</c:v>
                </c:pt>
                <c:pt idx="6306">
                  <c:v>12801.786307</c:v>
                </c:pt>
                <c:pt idx="6307">
                  <c:v>12811.612943</c:v>
                </c:pt>
                <c:pt idx="6308">
                  <c:v>12799.31328</c:v>
                </c:pt>
                <c:pt idx="6309">
                  <c:v>12803.003068</c:v>
                </c:pt>
                <c:pt idx="6310">
                  <c:v>12807.988746000001</c:v>
                </c:pt>
                <c:pt idx="6311">
                  <c:v>12814.334104</c:v>
                </c:pt>
                <c:pt idx="6312">
                  <c:v>12817.437693</c:v>
                </c:pt>
                <c:pt idx="6313">
                  <c:v>12813.391479</c:v>
                </c:pt>
                <c:pt idx="6314">
                  <c:v>12812.830026</c:v>
                </c:pt>
                <c:pt idx="6315">
                  <c:v>12816.849894000001</c:v>
                </c:pt>
                <c:pt idx="6316">
                  <c:v>12815.114686000001</c:v>
                </c:pt>
                <c:pt idx="6317">
                  <c:v>12814.077058999999</c:v>
                </c:pt>
                <c:pt idx="6318">
                  <c:v>12810.216692</c:v>
                </c:pt>
                <c:pt idx="6319">
                  <c:v>12814.836073</c:v>
                </c:pt>
                <c:pt idx="6320">
                  <c:v>12829.101101</c:v>
                </c:pt>
                <c:pt idx="6321">
                  <c:v>12830.256071</c:v>
                </c:pt>
                <c:pt idx="6322">
                  <c:v>12839.253504</c:v>
                </c:pt>
                <c:pt idx="6323">
                  <c:v>12842.426675000001</c:v>
                </c:pt>
                <c:pt idx="6324">
                  <c:v>12842.709283</c:v>
                </c:pt>
                <c:pt idx="6325">
                  <c:v>12853.212143000001</c:v>
                </c:pt>
                <c:pt idx="6326">
                  <c:v>12852.950916</c:v>
                </c:pt>
                <c:pt idx="6327">
                  <c:v>12856.344668</c:v>
                </c:pt>
                <c:pt idx="6328">
                  <c:v>12852.782832999999</c:v>
                </c:pt>
                <c:pt idx="6329">
                  <c:v>12858.253573</c:v>
                </c:pt>
                <c:pt idx="6330">
                  <c:v>12884.023539</c:v>
                </c:pt>
                <c:pt idx="6331">
                  <c:v>12885.157106000001</c:v>
                </c:pt>
                <c:pt idx="6332">
                  <c:v>12893.992324999999</c:v>
                </c:pt>
                <c:pt idx="6333">
                  <c:v>12888.600603000001</c:v>
                </c:pt>
                <c:pt idx="6334">
                  <c:v>12881.337562999999</c:v>
                </c:pt>
                <c:pt idx="6335">
                  <c:v>12888.984968999999</c:v>
                </c:pt>
                <c:pt idx="6336">
                  <c:v>12884.045556999999</c:v>
                </c:pt>
                <c:pt idx="6337">
                  <c:v>12891.502076999999</c:v>
                </c:pt>
                <c:pt idx="6338">
                  <c:v>12886.944460000001</c:v>
                </c:pt>
                <c:pt idx="6339">
                  <c:v>12885.948055999999</c:v>
                </c:pt>
                <c:pt idx="6340">
                  <c:v>12892.454605999999</c:v>
                </c:pt>
                <c:pt idx="6341">
                  <c:v>12880.749017</c:v>
                </c:pt>
                <c:pt idx="6342">
                  <c:v>12891.730605000001</c:v>
                </c:pt>
                <c:pt idx="6343">
                  <c:v>12893.173739</c:v>
                </c:pt>
                <c:pt idx="6344">
                  <c:v>12887.618956</c:v>
                </c:pt>
                <c:pt idx="6345">
                  <c:v>12891.191343</c:v>
                </c:pt>
                <c:pt idx="6346">
                  <c:v>12891.564453000001</c:v>
                </c:pt>
                <c:pt idx="6347">
                  <c:v>12890.835873</c:v>
                </c:pt>
                <c:pt idx="6348">
                  <c:v>12886.980066</c:v>
                </c:pt>
                <c:pt idx="6349">
                  <c:v>12884.881249</c:v>
                </c:pt>
                <c:pt idx="6350">
                  <c:v>12893.918314</c:v>
                </c:pt>
                <c:pt idx="6351">
                  <c:v>12888.392549</c:v>
                </c:pt>
                <c:pt idx="6352">
                  <c:v>12896.776594999999</c:v>
                </c:pt>
                <c:pt idx="6353">
                  <c:v>12885.598635</c:v>
                </c:pt>
                <c:pt idx="6354">
                  <c:v>12884.798493</c:v>
                </c:pt>
                <c:pt idx="6355">
                  <c:v>12886.296840000001</c:v>
                </c:pt>
                <c:pt idx="6356">
                  <c:v>12887.325570999999</c:v>
                </c:pt>
                <c:pt idx="6357">
                  <c:v>12908.135371</c:v>
                </c:pt>
                <c:pt idx="6358">
                  <c:v>12898.222555</c:v>
                </c:pt>
                <c:pt idx="6359">
                  <c:v>12897.053848</c:v>
                </c:pt>
                <c:pt idx="6360">
                  <c:v>12889.64287</c:v>
                </c:pt>
                <c:pt idx="6361">
                  <c:v>12893.578555</c:v>
                </c:pt>
                <c:pt idx="6362">
                  <c:v>12880.093327</c:v>
                </c:pt>
                <c:pt idx="6363">
                  <c:v>12867.168713999999</c:v>
                </c:pt>
                <c:pt idx="6364">
                  <c:v>12873.157859000001</c:v>
                </c:pt>
                <c:pt idx="6365">
                  <c:v>12879.026675999999</c:v>
                </c:pt>
                <c:pt idx="6366">
                  <c:v>12883.865077</c:v>
                </c:pt>
                <c:pt idx="6367">
                  <c:v>12888.069442</c:v>
                </c:pt>
                <c:pt idx="6368">
                  <c:v>12882.366985000001</c:v>
                </c:pt>
                <c:pt idx="6369">
                  <c:v>12889.042733</c:v>
                </c:pt>
                <c:pt idx="6370">
                  <c:v>12894.956759999999</c:v>
                </c:pt>
                <c:pt idx="6371">
                  <c:v>12882.073548</c:v>
                </c:pt>
                <c:pt idx="6372">
                  <c:v>12895.593886000001</c:v>
                </c:pt>
                <c:pt idx="6373">
                  <c:v>12877.678518000001</c:v>
                </c:pt>
                <c:pt idx="6374">
                  <c:v>12887.989271</c:v>
                </c:pt>
                <c:pt idx="6375">
                  <c:v>12888.763398999999</c:v>
                </c:pt>
                <c:pt idx="6376">
                  <c:v>12886.528808999999</c:v>
                </c:pt>
                <c:pt idx="6377">
                  <c:v>12890.633522</c:v>
                </c:pt>
                <c:pt idx="6378">
                  <c:v>12899.249748</c:v>
                </c:pt>
                <c:pt idx="6379">
                  <c:v>12927.084698999999</c:v>
                </c:pt>
                <c:pt idx="6380">
                  <c:v>12926.627426999999</c:v>
                </c:pt>
                <c:pt idx="6381">
                  <c:v>12927.216120999999</c:v>
                </c:pt>
                <c:pt idx="6382">
                  <c:v>12934.091084</c:v>
                </c:pt>
                <c:pt idx="6383">
                  <c:v>12934.264362</c:v>
                </c:pt>
                <c:pt idx="6384">
                  <c:v>12936.673546</c:v>
                </c:pt>
                <c:pt idx="6385">
                  <c:v>12929.660126000001</c:v>
                </c:pt>
                <c:pt idx="6386">
                  <c:v>12924.937223999999</c:v>
                </c:pt>
                <c:pt idx="6387">
                  <c:v>12926.992026</c:v>
                </c:pt>
                <c:pt idx="6388">
                  <c:v>12935.592420000001</c:v>
                </c:pt>
                <c:pt idx="6389">
                  <c:v>12945.569836000001</c:v>
                </c:pt>
                <c:pt idx="6390">
                  <c:v>12956.962916</c:v>
                </c:pt>
                <c:pt idx="6391">
                  <c:v>12950.955911999999</c:v>
                </c:pt>
                <c:pt idx="6392">
                  <c:v>12955.703491</c:v>
                </c:pt>
                <c:pt idx="6393">
                  <c:v>12957.060638999999</c:v>
                </c:pt>
                <c:pt idx="6394">
                  <c:v>12962.941924999999</c:v>
                </c:pt>
                <c:pt idx="6395">
                  <c:v>12957.845268999999</c:v>
                </c:pt>
                <c:pt idx="6396">
                  <c:v>12979.484269</c:v>
                </c:pt>
                <c:pt idx="6397">
                  <c:v>13003.196894999999</c:v>
                </c:pt>
                <c:pt idx="6398">
                  <c:v>13000.175531999999</c:v>
                </c:pt>
                <c:pt idx="6399">
                  <c:v>12997.836756000001</c:v>
                </c:pt>
                <c:pt idx="6400">
                  <c:v>12986.813518000001</c:v>
                </c:pt>
                <c:pt idx="6401">
                  <c:v>12986.415360000001</c:v>
                </c:pt>
                <c:pt idx="6402">
                  <c:v>13011.844524</c:v>
                </c:pt>
                <c:pt idx="6403">
                  <c:v>13019.018211000001</c:v>
                </c:pt>
                <c:pt idx="6404">
                  <c:v>13027.280226999999</c:v>
                </c:pt>
                <c:pt idx="6405">
                  <c:v>13034.592708</c:v>
                </c:pt>
                <c:pt idx="6406">
                  <c:v>13024.448248999999</c:v>
                </c:pt>
                <c:pt idx="6407">
                  <c:v>13036.217531</c:v>
                </c:pt>
                <c:pt idx="6408">
                  <c:v>13030.242048</c:v>
                </c:pt>
                <c:pt idx="6409">
                  <c:v>13035.53737</c:v>
                </c:pt>
                <c:pt idx="6410">
                  <c:v>13031.169738000001</c:v>
                </c:pt>
                <c:pt idx="6411">
                  <c:v>13038.541272</c:v>
                </c:pt>
                <c:pt idx="6412">
                  <c:v>13043.240619</c:v>
                </c:pt>
                <c:pt idx="6413">
                  <c:v>13030.202095000001</c:v>
                </c:pt>
                <c:pt idx="6414">
                  <c:v>13035.373162</c:v>
                </c:pt>
                <c:pt idx="6415">
                  <c:v>13034.363351</c:v>
                </c:pt>
                <c:pt idx="6416">
                  <c:v>13034.616443000001</c:v>
                </c:pt>
                <c:pt idx="6417">
                  <c:v>13037.208627</c:v>
                </c:pt>
                <c:pt idx="6418">
                  <c:v>13028.775367</c:v>
                </c:pt>
                <c:pt idx="6419">
                  <c:v>13039.190241</c:v>
                </c:pt>
                <c:pt idx="6420">
                  <c:v>13038.563214</c:v>
                </c:pt>
                <c:pt idx="6421">
                  <c:v>13035.389439</c:v>
                </c:pt>
                <c:pt idx="6422">
                  <c:v>13044.231632999999</c:v>
                </c:pt>
                <c:pt idx="6423">
                  <c:v>13026.170962</c:v>
                </c:pt>
                <c:pt idx="6424">
                  <c:v>13037.615601</c:v>
                </c:pt>
                <c:pt idx="6425">
                  <c:v>13045.220099</c:v>
                </c:pt>
                <c:pt idx="6426">
                  <c:v>13035.377191</c:v>
                </c:pt>
                <c:pt idx="6427">
                  <c:v>13036.812491999999</c:v>
                </c:pt>
                <c:pt idx="6428">
                  <c:v>13045.393163999999</c:v>
                </c:pt>
                <c:pt idx="6429">
                  <c:v>13050.408057000001</c:v>
                </c:pt>
                <c:pt idx="6430">
                  <c:v>13065.794548</c:v>
                </c:pt>
                <c:pt idx="6431">
                  <c:v>13054.441514</c:v>
                </c:pt>
                <c:pt idx="6432">
                  <c:v>13062.129806999999</c:v>
                </c:pt>
                <c:pt idx="6433">
                  <c:v>13065.06597</c:v>
                </c:pt>
                <c:pt idx="6434">
                  <c:v>13067.92</c:v>
                </c:pt>
                <c:pt idx="6435">
                  <c:v>13067.510224</c:v>
                </c:pt>
                <c:pt idx="6436">
                  <c:v>13060.919463</c:v>
                </c:pt>
                <c:pt idx="6437">
                  <c:v>13084.473658999999</c:v>
                </c:pt>
                <c:pt idx="6438">
                  <c:v>13087.074376</c:v>
                </c:pt>
                <c:pt idx="6439">
                  <c:v>13087.375306</c:v>
                </c:pt>
                <c:pt idx="6440">
                  <c:v>13098.200435000001</c:v>
                </c:pt>
                <c:pt idx="6441">
                  <c:v>13092.893271000001</c:v>
                </c:pt>
                <c:pt idx="6442">
                  <c:v>13098.576782</c:v>
                </c:pt>
                <c:pt idx="6443">
                  <c:v>13097.049841</c:v>
                </c:pt>
                <c:pt idx="6444">
                  <c:v>13096.137682</c:v>
                </c:pt>
                <c:pt idx="6445">
                  <c:v>13099.309074999999</c:v>
                </c:pt>
                <c:pt idx="6446">
                  <c:v>13104.293189</c:v>
                </c:pt>
                <c:pt idx="6447">
                  <c:v>13113.516433999999</c:v>
                </c:pt>
                <c:pt idx="6448">
                  <c:v>13099.256504000001</c:v>
                </c:pt>
                <c:pt idx="6449">
                  <c:v>13103.922355999999</c:v>
                </c:pt>
                <c:pt idx="6450">
                  <c:v>13107.412490000001</c:v>
                </c:pt>
                <c:pt idx="6451">
                  <c:v>13117.249753</c:v>
                </c:pt>
                <c:pt idx="6452">
                  <c:v>13135.585598</c:v>
                </c:pt>
                <c:pt idx="6453">
                  <c:v>13133.493284</c:v>
                </c:pt>
                <c:pt idx="6454">
                  <c:v>13139.116534000001</c:v>
                </c:pt>
                <c:pt idx="6455">
                  <c:v>13143.799467999999</c:v>
                </c:pt>
                <c:pt idx="6456">
                  <c:v>13145.218477</c:v>
                </c:pt>
                <c:pt idx="6457">
                  <c:v>13145.679656</c:v>
                </c:pt>
                <c:pt idx="6458">
                  <c:v>13138.814175</c:v>
                </c:pt>
                <c:pt idx="6459">
                  <c:v>13137.246837000001</c:v>
                </c:pt>
                <c:pt idx="6460">
                  <c:v>13140.313689000001</c:v>
                </c:pt>
                <c:pt idx="6461">
                  <c:v>13132.166343000001</c:v>
                </c:pt>
                <c:pt idx="6462">
                  <c:v>13146.193467999999</c:v>
                </c:pt>
                <c:pt idx="6463">
                  <c:v>13136.851782</c:v>
                </c:pt>
                <c:pt idx="6464">
                  <c:v>13144.618387</c:v>
                </c:pt>
                <c:pt idx="6465">
                  <c:v>13142.180935</c:v>
                </c:pt>
                <c:pt idx="6466">
                  <c:v>13144.867077000001</c:v>
                </c:pt>
                <c:pt idx="6467">
                  <c:v>13146.904747</c:v>
                </c:pt>
                <c:pt idx="6468">
                  <c:v>13141.483174999999</c:v>
                </c:pt>
                <c:pt idx="6469">
                  <c:v>13144.052567999999</c:v>
                </c:pt>
                <c:pt idx="6470">
                  <c:v>13149.122676000001</c:v>
                </c:pt>
                <c:pt idx="6471">
                  <c:v>13144.810633999999</c:v>
                </c:pt>
                <c:pt idx="6472">
                  <c:v>13152.052234999999</c:v>
                </c:pt>
                <c:pt idx="6473">
                  <c:v>13157.357612</c:v>
                </c:pt>
                <c:pt idx="6474">
                  <c:v>13169.055157000001</c:v>
                </c:pt>
                <c:pt idx="6475">
                  <c:v>13180.436878</c:v>
                </c:pt>
                <c:pt idx="6476">
                  <c:v>13191.973916999999</c:v>
                </c:pt>
                <c:pt idx="6477">
                  <c:v>13185.435197999999</c:v>
                </c:pt>
                <c:pt idx="6478">
                  <c:v>13184.563176</c:v>
                </c:pt>
                <c:pt idx="6479">
                  <c:v>13187.904666</c:v>
                </c:pt>
                <c:pt idx="6480">
                  <c:v>13182.567885</c:v>
                </c:pt>
                <c:pt idx="6481">
                  <c:v>13184.348631999999</c:v>
                </c:pt>
                <c:pt idx="6482">
                  <c:v>13188.109489</c:v>
                </c:pt>
                <c:pt idx="6483">
                  <c:v>13180.927344</c:v>
                </c:pt>
                <c:pt idx="6484">
                  <c:v>13181.963691000001</c:v>
                </c:pt>
                <c:pt idx="6485">
                  <c:v>13181.401777999999</c:v>
                </c:pt>
                <c:pt idx="6486">
                  <c:v>13189.340904000001</c:v>
                </c:pt>
                <c:pt idx="6487">
                  <c:v>13197.668396999999</c:v>
                </c:pt>
                <c:pt idx="6488">
                  <c:v>13205.946099999999</c:v>
                </c:pt>
                <c:pt idx="6489">
                  <c:v>13209.736032999999</c:v>
                </c:pt>
                <c:pt idx="6490">
                  <c:v>13214.818362</c:v>
                </c:pt>
                <c:pt idx="6491">
                  <c:v>13213.535325000001</c:v>
                </c:pt>
                <c:pt idx="6492">
                  <c:v>13208.196854</c:v>
                </c:pt>
                <c:pt idx="6493">
                  <c:v>13208.331924</c:v>
                </c:pt>
                <c:pt idx="6494">
                  <c:v>13207.208547</c:v>
                </c:pt>
                <c:pt idx="6495">
                  <c:v>13211.241623</c:v>
                </c:pt>
                <c:pt idx="6496">
                  <c:v>13206.153421999999</c:v>
                </c:pt>
                <c:pt idx="6497">
                  <c:v>13220.644671</c:v>
                </c:pt>
                <c:pt idx="6498">
                  <c:v>13211.770526</c:v>
                </c:pt>
                <c:pt idx="6499">
                  <c:v>13209.087083</c:v>
                </c:pt>
                <c:pt idx="6500">
                  <c:v>13219.185957</c:v>
                </c:pt>
                <c:pt idx="6501">
                  <c:v>13224.635295</c:v>
                </c:pt>
                <c:pt idx="6502">
                  <c:v>13234.353467000001</c:v>
                </c:pt>
                <c:pt idx="6503">
                  <c:v>13249.974034000001</c:v>
                </c:pt>
                <c:pt idx="6504">
                  <c:v>13235.824619999999</c:v>
                </c:pt>
                <c:pt idx="6505">
                  <c:v>13247.210655999999</c:v>
                </c:pt>
                <c:pt idx="6506">
                  <c:v>13245.790357</c:v>
                </c:pt>
                <c:pt idx="6507">
                  <c:v>13244.191742000001</c:v>
                </c:pt>
                <c:pt idx="6508">
                  <c:v>13242.704183</c:v>
                </c:pt>
                <c:pt idx="6509">
                  <c:v>13258.778474000001</c:v>
                </c:pt>
                <c:pt idx="6510">
                  <c:v>13281.862127</c:v>
                </c:pt>
                <c:pt idx="6511">
                  <c:v>13270.658603</c:v>
                </c:pt>
                <c:pt idx="6512">
                  <c:v>13288.446726</c:v>
                </c:pt>
                <c:pt idx="6513">
                  <c:v>13280.564227000001</c:v>
                </c:pt>
                <c:pt idx="6514">
                  <c:v>13281.946249000001</c:v>
                </c:pt>
                <c:pt idx="6515">
                  <c:v>13294.769527</c:v>
                </c:pt>
                <c:pt idx="6516">
                  <c:v>13278.250172</c:v>
                </c:pt>
                <c:pt idx="6517">
                  <c:v>13288.352724</c:v>
                </c:pt>
                <c:pt idx="6518">
                  <c:v>13282.092780000001</c:v>
                </c:pt>
                <c:pt idx="6519">
                  <c:v>13299.269652999999</c:v>
                </c:pt>
                <c:pt idx="6520">
                  <c:v>13308.762000999999</c:v>
                </c:pt>
                <c:pt idx="6521">
                  <c:v>13306.986992</c:v>
                </c:pt>
                <c:pt idx="6522">
                  <c:v>13309.074945</c:v>
                </c:pt>
                <c:pt idx="6523">
                  <c:v>13312.602639000001</c:v>
                </c:pt>
                <c:pt idx="6524">
                  <c:v>13321.480149000001</c:v>
                </c:pt>
                <c:pt idx="6525">
                  <c:v>13318.828996</c:v>
                </c:pt>
                <c:pt idx="6526">
                  <c:v>13319.14846</c:v>
                </c:pt>
                <c:pt idx="6527">
                  <c:v>13316.068773000001</c:v>
                </c:pt>
                <c:pt idx="6528">
                  <c:v>13320.067107999999</c:v>
                </c:pt>
                <c:pt idx="6529">
                  <c:v>13330.745746000001</c:v>
                </c:pt>
                <c:pt idx="6530">
                  <c:v>13346.891933999999</c:v>
                </c:pt>
                <c:pt idx="6531">
                  <c:v>13344.732013999999</c:v>
                </c:pt>
                <c:pt idx="6532">
                  <c:v>13352.218638</c:v>
                </c:pt>
                <c:pt idx="6533">
                  <c:v>13344.442789000001</c:v>
                </c:pt>
                <c:pt idx="6534">
                  <c:v>13337.867662000001</c:v>
                </c:pt>
                <c:pt idx="6535">
                  <c:v>13355.493920999999</c:v>
                </c:pt>
                <c:pt idx="6536">
                  <c:v>13372.878317000001</c:v>
                </c:pt>
                <c:pt idx="6537">
                  <c:v>13389.497648</c:v>
                </c:pt>
                <c:pt idx="6538">
                  <c:v>13384.622084000001</c:v>
                </c:pt>
                <c:pt idx="6539">
                  <c:v>13391.444766000001</c:v>
                </c:pt>
                <c:pt idx="6540">
                  <c:v>13397.240915</c:v>
                </c:pt>
                <c:pt idx="6541">
                  <c:v>13389.949361000001</c:v>
                </c:pt>
                <c:pt idx="6542">
                  <c:v>13397.920281000001</c:v>
                </c:pt>
                <c:pt idx="6543">
                  <c:v>13402.759453999999</c:v>
                </c:pt>
                <c:pt idx="6544">
                  <c:v>13392.522051</c:v>
                </c:pt>
                <c:pt idx="6545">
                  <c:v>13391.067548999999</c:v>
                </c:pt>
                <c:pt idx="6546">
                  <c:v>13380.115915</c:v>
                </c:pt>
                <c:pt idx="6547">
                  <c:v>13382.045190999999</c:v>
                </c:pt>
                <c:pt idx="6548">
                  <c:v>13384.808276</c:v>
                </c:pt>
                <c:pt idx="6549">
                  <c:v>13387.770957999999</c:v>
                </c:pt>
                <c:pt idx="6550">
                  <c:v>13396.669929</c:v>
                </c:pt>
                <c:pt idx="6551">
                  <c:v>13394.899828</c:v>
                </c:pt>
                <c:pt idx="6552">
                  <c:v>13393.858279</c:v>
                </c:pt>
                <c:pt idx="6553">
                  <c:v>13388.891828</c:v>
                </c:pt>
                <c:pt idx="6554">
                  <c:v>13388.060093</c:v>
                </c:pt>
                <c:pt idx="6555">
                  <c:v>13404.176025000001</c:v>
                </c:pt>
                <c:pt idx="6556">
                  <c:v>13417.299916</c:v>
                </c:pt>
                <c:pt idx="6557">
                  <c:v>13411.216965</c:v>
                </c:pt>
                <c:pt idx="6558">
                  <c:v>13422.857148999999</c:v>
                </c:pt>
                <c:pt idx="6559">
                  <c:v>13425.935809000001</c:v>
                </c:pt>
                <c:pt idx="6560">
                  <c:v>13418.287536</c:v>
                </c:pt>
                <c:pt idx="6561">
                  <c:v>13416.804415000001</c:v>
                </c:pt>
                <c:pt idx="6562">
                  <c:v>13424.780844999999</c:v>
                </c:pt>
                <c:pt idx="6563">
                  <c:v>13431.658036000001</c:v>
                </c:pt>
                <c:pt idx="6564">
                  <c:v>13435.208836</c:v>
                </c:pt>
                <c:pt idx="6565">
                  <c:v>13439.033616999999</c:v>
                </c:pt>
                <c:pt idx="6566">
                  <c:v>13429.940517999999</c:v>
                </c:pt>
                <c:pt idx="6567">
                  <c:v>13419.333775999999</c:v>
                </c:pt>
                <c:pt idx="6568">
                  <c:v>13418.032666999999</c:v>
                </c:pt>
                <c:pt idx="6569">
                  <c:v>13422.009411999999</c:v>
                </c:pt>
                <c:pt idx="6570">
                  <c:v>13433.001488</c:v>
                </c:pt>
                <c:pt idx="6571">
                  <c:v>13412.857351000001</c:v>
                </c:pt>
                <c:pt idx="6572">
                  <c:v>13432.766793999999</c:v>
                </c:pt>
                <c:pt idx="6573">
                  <c:v>13439.380418999999</c:v>
                </c:pt>
                <c:pt idx="6574">
                  <c:v>13442.464013999999</c:v>
                </c:pt>
                <c:pt idx="6575">
                  <c:v>13472.032644999999</c:v>
                </c:pt>
                <c:pt idx="6576">
                  <c:v>13469.961224999999</c:v>
                </c:pt>
                <c:pt idx="6577">
                  <c:v>13459.165191</c:v>
                </c:pt>
                <c:pt idx="6578">
                  <c:v>13465.899573000001</c:v>
                </c:pt>
                <c:pt idx="6579">
                  <c:v>13476.083392</c:v>
                </c:pt>
                <c:pt idx="6580">
                  <c:v>13480.097811</c:v>
                </c:pt>
                <c:pt idx="6581">
                  <c:v>13467.970517</c:v>
                </c:pt>
                <c:pt idx="6582">
                  <c:v>13467.661620999999</c:v>
                </c:pt>
                <c:pt idx="6583">
                  <c:v>13474.188253</c:v>
                </c:pt>
                <c:pt idx="6584">
                  <c:v>13467.107404</c:v>
                </c:pt>
                <c:pt idx="6585">
                  <c:v>13471.702293</c:v>
                </c:pt>
                <c:pt idx="6586">
                  <c:v>13462.287168999999</c:v>
                </c:pt>
                <c:pt idx="6587">
                  <c:v>13470.651647000001</c:v>
                </c:pt>
                <c:pt idx="6588">
                  <c:v>13475.254265</c:v>
                </c:pt>
                <c:pt idx="6589">
                  <c:v>13473.019297000001</c:v>
                </c:pt>
                <c:pt idx="6590">
                  <c:v>13479.999293000001</c:v>
                </c:pt>
                <c:pt idx="6591">
                  <c:v>13476.634481999999</c:v>
                </c:pt>
                <c:pt idx="6592">
                  <c:v>13480.144491999999</c:v>
                </c:pt>
                <c:pt idx="6593">
                  <c:v>13470.370277</c:v>
                </c:pt>
                <c:pt idx="6594">
                  <c:v>13492.327957</c:v>
                </c:pt>
                <c:pt idx="6595">
                  <c:v>13492.329916999999</c:v>
                </c:pt>
                <c:pt idx="6596">
                  <c:v>13505.124734000001</c:v>
                </c:pt>
                <c:pt idx="6597">
                  <c:v>13509.532524</c:v>
                </c:pt>
                <c:pt idx="6598">
                  <c:v>13505.506273999999</c:v>
                </c:pt>
                <c:pt idx="6599">
                  <c:v>13507.045040999999</c:v>
                </c:pt>
                <c:pt idx="6600">
                  <c:v>13501.041307</c:v>
                </c:pt>
                <c:pt idx="6601">
                  <c:v>13500.012634999999</c:v>
                </c:pt>
                <c:pt idx="6602">
                  <c:v>13499.825384</c:v>
                </c:pt>
                <c:pt idx="6603">
                  <c:v>13501.566252000001</c:v>
                </c:pt>
                <c:pt idx="6604">
                  <c:v>13494.590400999999</c:v>
                </c:pt>
                <c:pt idx="6605">
                  <c:v>13500.90869</c:v>
                </c:pt>
                <c:pt idx="6606">
                  <c:v>13509.069992999999</c:v>
                </c:pt>
                <c:pt idx="6607">
                  <c:v>13513.365911000001</c:v>
                </c:pt>
                <c:pt idx="6608">
                  <c:v>13528.939754000001</c:v>
                </c:pt>
                <c:pt idx="6609">
                  <c:v>13528.775722</c:v>
                </c:pt>
                <c:pt idx="6610">
                  <c:v>13536.045534999999</c:v>
                </c:pt>
                <c:pt idx="6611">
                  <c:v>13533.9272</c:v>
                </c:pt>
                <c:pt idx="6612">
                  <c:v>13531.564711000001</c:v>
                </c:pt>
                <c:pt idx="6613">
                  <c:v>13536.522068</c:v>
                </c:pt>
                <c:pt idx="6614">
                  <c:v>13528.214078000001</c:v>
                </c:pt>
                <c:pt idx="6615">
                  <c:v>13530.939339</c:v>
                </c:pt>
                <c:pt idx="6616">
                  <c:v>13524.259026</c:v>
                </c:pt>
                <c:pt idx="6617">
                  <c:v>13527.821865</c:v>
                </c:pt>
                <c:pt idx="6618">
                  <c:v>13532.216112</c:v>
                </c:pt>
                <c:pt idx="6619">
                  <c:v>13534.86289</c:v>
                </c:pt>
                <c:pt idx="6620">
                  <c:v>13541.661964000001</c:v>
                </c:pt>
                <c:pt idx="6621">
                  <c:v>13550.786325999999</c:v>
                </c:pt>
                <c:pt idx="6622">
                  <c:v>13572.120182000001</c:v>
                </c:pt>
                <c:pt idx="6623">
                  <c:v>13565.067064999999</c:v>
                </c:pt>
                <c:pt idx="6624">
                  <c:v>13550.719188999999</c:v>
                </c:pt>
                <c:pt idx="6625">
                  <c:v>13569.378285000001</c:v>
                </c:pt>
                <c:pt idx="6626">
                  <c:v>13562.101463000001</c:v>
                </c:pt>
                <c:pt idx="6627">
                  <c:v>13569.955977</c:v>
                </c:pt>
                <c:pt idx="6628">
                  <c:v>13566.069237</c:v>
                </c:pt>
                <c:pt idx="6629">
                  <c:v>13556.437502999999</c:v>
                </c:pt>
                <c:pt idx="6630">
                  <c:v>13573.972413</c:v>
                </c:pt>
                <c:pt idx="6631">
                  <c:v>13571.205483</c:v>
                </c:pt>
                <c:pt idx="6632">
                  <c:v>13567.572749999999</c:v>
                </c:pt>
                <c:pt idx="6633">
                  <c:v>13569.778795</c:v>
                </c:pt>
                <c:pt idx="6634">
                  <c:v>13561.460660999999</c:v>
                </c:pt>
                <c:pt idx="6635">
                  <c:v>13573.100710000001</c:v>
                </c:pt>
                <c:pt idx="6636">
                  <c:v>13572.917044</c:v>
                </c:pt>
                <c:pt idx="6637">
                  <c:v>13571.724206999999</c:v>
                </c:pt>
                <c:pt idx="6638">
                  <c:v>13571.87904</c:v>
                </c:pt>
                <c:pt idx="6639">
                  <c:v>13562.071598</c:v>
                </c:pt>
                <c:pt idx="6640">
                  <c:v>13571.29017</c:v>
                </c:pt>
                <c:pt idx="6641">
                  <c:v>13582.535656</c:v>
                </c:pt>
                <c:pt idx="6642">
                  <c:v>13592.63854</c:v>
                </c:pt>
                <c:pt idx="6643">
                  <c:v>13609.873122000001</c:v>
                </c:pt>
                <c:pt idx="6644">
                  <c:v>13603.665429000001</c:v>
                </c:pt>
                <c:pt idx="6645">
                  <c:v>13610.335494000001</c:v>
                </c:pt>
                <c:pt idx="6646">
                  <c:v>13602.617356000001</c:v>
                </c:pt>
                <c:pt idx="6647">
                  <c:v>13607.001018999999</c:v>
                </c:pt>
                <c:pt idx="6648">
                  <c:v>13617.729240999999</c:v>
                </c:pt>
                <c:pt idx="6649">
                  <c:v>13610.827857</c:v>
                </c:pt>
                <c:pt idx="6650">
                  <c:v>13615.975407</c:v>
                </c:pt>
                <c:pt idx="6651">
                  <c:v>13615.447773</c:v>
                </c:pt>
                <c:pt idx="6652">
                  <c:v>13611.208519</c:v>
                </c:pt>
                <c:pt idx="6653">
                  <c:v>13608.123876</c:v>
                </c:pt>
                <c:pt idx="6654">
                  <c:v>13609.702423999999</c:v>
                </c:pt>
                <c:pt idx="6655">
                  <c:v>13637.404886</c:v>
                </c:pt>
                <c:pt idx="6656">
                  <c:v>13632.069044</c:v>
                </c:pt>
                <c:pt idx="6657">
                  <c:v>13635.29449</c:v>
                </c:pt>
                <c:pt idx="6658">
                  <c:v>13635.633284</c:v>
                </c:pt>
                <c:pt idx="6659">
                  <c:v>13633.209116</c:v>
                </c:pt>
                <c:pt idx="6660">
                  <c:v>13634.550526999999</c:v>
                </c:pt>
                <c:pt idx="6661">
                  <c:v>13631.156831</c:v>
                </c:pt>
                <c:pt idx="6662">
                  <c:v>13624.056646000001</c:v>
                </c:pt>
                <c:pt idx="6663">
                  <c:v>13631.284652</c:v>
                </c:pt>
                <c:pt idx="6664">
                  <c:v>13648.444152</c:v>
                </c:pt>
                <c:pt idx="6665">
                  <c:v>13662.443087</c:v>
                </c:pt>
                <c:pt idx="6666">
                  <c:v>13661.780220000001</c:v>
                </c:pt>
                <c:pt idx="6667">
                  <c:v>13668.178097</c:v>
                </c:pt>
                <c:pt idx="6668">
                  <c:v>13671.424579</c:v>
                </c:pt>
                <c:pt idx="6669">
                  <c:v>13666.102687000001</c:v>
                </c:pt>
                <c:pt idx="6670">
                  <c:v>13683.064679999999</c:v>
                </c:pt>
                <c:pt idx="6671">
                  <c:v>13679.640394</c:v>
                </c:pt>
                <c:pt idx="6672">
                  <c:v>13674.805571999999</c:v>
                </c:pt>
                <c:pt idx="6673">
                  <c:v>13698.102999000001</c:v>
                </c:pt>
                <c:pt idx="6674">
                  <c:v>13695.217272</c:v>
                </c:pt>
                <c:pt idx="6675">
                  <c:v>13694.253473999999</c:v>
                </c:pt>
                <c:pt idx="6676">
                  <c:v>13697.994258000001</c:v>
                </c:pt>
                <c:pt idx="6677">
                  <c:v>13708.825897999999</c:v>
                </c:pt>
                <c:pt idx="6678">
                  <c:v>13721.65228</c:v>
                </c:pt>
                <c:pt idx="6679">
                  <c:v>13735.480801</c:v>
                </c:pt>
                <c:pt idx="6680">
                  <c:v>13740.5488</c:v>
                </c:pt>
                <c:pt idx="6681">
                  <c:v>13742.296910999999</c:v>
                </c:pt>
                <c:pt idx="6682">
                  <c:v>13742.357162</c:v>
                </c:pt>
                <c:pt idx="6683">
                  <c:v>13747.529393000001</c:v>
                </c:pt>
                <c:pt idx="6684">
                  <c:v>13747.927969</c:v>
                </c:pt>
                <c:pt idx="6685">
                  <c:v>13756.820807</c:v>
                </c:pt>
                <c:pt idx="6686">
                  <c:v>13741.180365</c:v>
                </c:pt>
                <c:pt idx="6687">
                  <c:v>13748.113837999999</c:v>
                </c:pt>
                <c:pt idx="6688">
                  <c:v>13755.082340000001</c:v>
                </c:pt>
                <c:pt idx="6689">
                  <c:v>13728.969016999999</c:v>
                </c:pt>
                <c:pt idx="6690">
                  <c:v>13714.308037999999</c:v>
                </c:pt>
                <c:pt idx="6691">
                  <c:v>13722.149557000001</c:v>
                </c:pt>
                <c:pt idx="6692">
                  <c:v>13723.763967000001</c:v>
                </c:pt>
                <c:pt idx="6693">
                  <c:v>13718.518738000001</c:v>
                </c:pt>
                <c:pt idx="6694">
                  <c:v>13720.500975999999</c:v>
                </c:pt>
                <c:pt idx="6695">
                  <c:v>13720.420538</c:v>
                </c:pt>
                <c:pt idx="6696">
                  <c:v>13712.188665</c:v>
                </c:pt>
                <c:pt idx="6697">
                  <c:v>13710.330264</c:v>
                </c:pt>
                <c:pt idx="6698">
                  <c:v>13714.859832</c:v>
                </c:pt>
                <c:pt idx="6699">
                  <c:v>13709.72832</c:v>
                </c:pt>
                <c:pt idx="6700">
                  <c:v>13710.203851</c:v>
                </c:pt>
                <c:pt idx="6701">
                  <c:v>13712.805791000001</c:v>
                </c:pt>
                <c:pt idx="6702">
                  <c:v>13711.292842000001</c:v>
                </c:pt>
                <c:pt idx="6703">
                  <c:v>13711.763951999999</c:v>
                </c:pt>
                <c:pt idx="6704">
                  <c:v>13711.679302</c:v>
                </c:pt>
                <c:pt idx="6705">
                  <c:v>13720.960725999999</c:v>
                </c:pt>
                <c:pt idx="6706">
                  <c:v>13711.189087000001</c:v>
                </c:pt>
                <c:pt idx="6707">
                  <c:v>13716.356926</c:v>
                </c:pt>
                <c:pt idx="6708">
                  <c:v>13743.203686000001</c:v>
                </c:pt>
                <c:pt idx="6709">
                  <c:v>13741.858537</c:v>
                </c:pt>
                <c:pt idx="6710">
                  <c:v>13750.941753999999</c:v>
                </c:pt>
                <c:pt idx="6711">
                  <c:v>13752.61268</c:v>
                </c:pt>
                <c:pt idx="6712">
                  <c:v>13744.477881000001</c:v>
                </c:pt>
                <c:pt idx="6713">
                  <c:v>13737.584405</c:v>
                </c:pt>
                <c:pt idx="6714">
                  <c:v>13745.111065999999</c:v>
                </c:pt>
                <c:pt idx="6715">
                  <c:v>13756.099663999999</c:v>
                </c:pt>
                <c:pt idx="6716">
                  <c:v>13745.076062</c:v>
                </c:pt>
                <c:pt idx="6717">
                  <c:v>13749.665305</c:v>
                </c:pt>
                <c:pt idx="6718">
                  <c:v>13752.617976</c:v>
                </c:pt>
                <c:pt idx="6719">
                  <c:v>13743.664564000001</c:v>
                </c:pt>
                <c:pt idx="6720">
                  <c:v>13753.051244</c:v>
                </c:pt>
                <c:pt idx="6721">
                  <c:v>13752.793956</c:v>
                </c:pt>
                <c:pt idx="6722">
                  <c:v>13752.894009</c:v>
                </c:pt>
                <c:pt idx="6723">
                  <c:v>13759.734462</c:v>
                </c:pt>
                <c:pt idx="6724">
                  <c:v>13755.558945000001</c:v>
                </c:pt>
                <c:pt idx="6725">
                  <c:v>13758.384618</c:v>
                </c:pt>
                <c:pt idx="6726">
                  <c:v>13758.754314</c:v>
                </c:pt>
                <c:pt idx="6727">
                  <c:v>13759.812257</c:v>
                </c:pt>
                <c:pt idx="6728">
                  <c:v>13763.16815</c:v>
                </c:pt>
                <c:pt idx="6729">
                  <c:v>13765.601343</c:v>
                </c:pt>
                <c:pt idx="6730">
                  <c:v>13785.844499000001</c:v>
                </c:pt>
                <c:pt idx="6731">
                  <c:v>13791.14768</c:v>
                </c:pt>
                <c:pt idx="6732">
                  <c:v>13792.857405999999</c:v>
                </c:pt>
                <c:pt idx="6733">
                  <c:v>13791.692023</c:v>
                </c:pt>
                <c:pt idx="6734">
                  <c:v>13790.855670999999</c:v>
                </c:pt>
                <c:pt idx="6735">
                  <c:v>13774.898246999999</c:v>
                </c:pt>
                <c:pt idx="6736">
                  <c:v>13780.960445999999</c:v>
                </c:pt>
                <c:pt idx="6737">
                  <c:v>13776.536512000001</c:v>
                </c:pt>
                <c:pt idx="6738">
                  <c:v>13787.913632</c:v>
                </c:pt>
                <c:pt idx="6739">
                  <c:v>13787.734852</c:v>
                </c:pt>
                <c:pt idx="6740">
                  <c:v>13792.109313000001</c:v>
                </c:pt>
                <c:pt idx="6741">
                  <c:v>13788.721016</c:v>
                </c:pt>
                <c:pt idx="6742">
                  <c:v>13794.868096</c:v>
                </c:pt>
                <c:pt idx="6743">
                  <c:v>13794.170445</c:v>
                </c:pt>
                <c:pt idx="6744">
                  <c:v>13795.61585</c:v>
                </c:pt>
                <c:pt idx="6745">
                  <c:v>13793.412829999999</c:v>
                </c:pt>
                <c:pt idx="6746">
                  <c:v>13789.376613</c:v>
                </c:pt>
                <c:pt idx="6747">
                  <c:v>13783.137779999999</c:v>
                </c:pt>
                <c:pt idx="6748">
                  <c:v>13801.773929999999</c:v>
                </c:pt>
                <c:pt idx="6749">
                  <c:v>13785.763360000001</c:v>
                </c:pt>
                <c:pt idx="6750">
                  <c:v>13788.627451</c:v>
                </c:pt>
                <c:pt idx="6751">
                  <c:v>13784.802680999999</c:v>
                </c:pt>
                <c:pt idx="6752">
                  <c:v>13801.071653999999</c:v>
                </c:pt>
                <c:pt idx="6753">
                  <c:v>13803.527217999999</c:v>
                </c:pt>
                <c:pt idx="6754">
                  <c:v>13804.645929</c:v>
                </c:pt>
                <c:pt idx="6755">
                  <c:v>13800.812603</c:v>
                </c:pt>
                <c:pt idx="6756">
                  <c:v>13799.60787</c:v>
                </c:pt>
                <c:pt idx="6757">
                  <c:v>13812.174681</c:v>
                </c:pt>
                <c:pt idx="6758">
                  <c:v>13825.834892000001</c:v>
                </c:pt>
                <c:pt idx="6759">
                  <c:v>13830.802921</c:v>
                </c:pt>
                <c:pt idx="6760">
                  <c:v>13835.020379</c:v>
                </c:pt>
                <c:pt idx="6761">
                  <c:v>13818.856503999999</c:v>
                </c:pt>
                <c:pt idx="6762">
                  <c:v>13832.503761</c:v>
                </c:pt>
                <c:pt idx="6763">
                  <c:v>13840.330597</c:v>
                </c:pt>
                <c:pt idx="6764">
                  <c:v>13857.211058999999</c:v>
                </c:pt>
                <c:pt idx="6765">
                  <c:v>13864.316811999999</c:v>
                </c:pt>
                <c:pt idx="6766">
                  <c:v>13868.464135</c:v>
                </c:pt>
                <c:pt idx="6767">
                  <c:v>13868.352453</c:v>
                </c:pt>
                <c:pt idx="6768">
                  <c:v>13888.390041000001</c:v>
                </c:pt>
                <c:pt idx="6769">
                  <c:v>13898.201230000001</c:v>
                </c:pt>
                <c:pt idx="6770">
                  <c:v>13894.963973</c:v>
                </c:pt>
                <c:pt idx="6771">
                  <c:v>13886.147523</c:v>
                </c:pt>
                <c:pt idx="6772">
                  <c:v>13892.929238000001</c:v>
                </c:pt>
                <c:pt idx="6773">
                  <c:v>13904.994486</c:v>
                </c:pt>
                <c:pt idx="6774">
                  <c:v>13885.71386</c:v>
                </c:pt>
                <c:pt idx="6775">
                  <c:v>13894.281795999999</c:v>
                </c:pt>
                <c:pt idx="6776">
                  <c:v>13896.312576</c:v>
                </c:pt>
                <c:pt idx="6777">
                  <c:v>13889.503342</c:v>
                </c:pt>
                <c:pt idx="6778">
                  <c:v>13905.369827</c:v>
                </c:pt>
                <c:pt idx="6779">
                  <c:v>13899.820956</c:v>
                </c:pt>
                <c:pt idx="6780">
                  <c:v>13910.527550000001</c:v>
                </c:pt>
                <c:pt idx="6781">
                  <c:v>13918.298572</c:v>
                </c:pt>
                <c:pt idx="6782">
                  <c:v>13923.663954</c:v>
                </c:pt>
                <c:pt idx="6783">
                  <c:v>13935.467140000001</c:v>
                </c:pt>
                <c:pt idx="6784">
                  <c:v>13934.034154999999</c:v>
                </c:pt>
                <c:pt idx="6785">
                  <c:v>13932.564474000001</c:v>
                </c:pt>
                <c:pt idx="6786">
                  <c:v>13933.741389000001</c:v>
                </c:pt>
                <c:pt idx="6787">
                  <c:v>13932.935740999999</c:v>
                </c:pt>
                <c:pt idx="6788">
                  <c:v>13931.130955000001</c:v>
                </c:pt>
                <c:pt idx="6789">
                  <c:v>13929.44153</c:v>
                </c:pt>
                <c:pt idx="6790">
                  <c:v>13934.414682000001</c:v>
                </c:pt>
                <c:pt idx="6791">
                  <c:v>13931.603392999999</c:v>
                </c:pt>
                <c:pt idx="6792">
                  <c:v>13951.617722000001</c:v>
                </c:pt>
                <c:pt idx="6793">
                  <c:v>13952.249706000001</c:v>
                </c:pt>
                <c:pt idx="6794">
                  <c:v>13970.222333</c:v>
                </c:pt>
                <c:pt idx="6795">
                  <c:v>13966.452748</c:v>
                </c:pt>
                <c:pt idx="6796">
                  <c:v>13974.695554</c:v>
                </c:pt>
                <c:pt idx="6797">
                  <c:v>13960.99361</c:v>
                </c:pt>
                <c:pt idx="6798">
                  <c:v>13971.065182</c:v>
                </c:pt>
                <c:pt idx="6799">
                  <c:v>13967.309496</c:v>
                </c:pt>
                <c:pt idx="6800">
                  <c:v>13981.016573000001</c:v>
                </c:pt>
                <c:pt idx="6801">
                  <c:v>13999.143899999999</c:v>
                </c:pt>
                <c:pt idx="6802">
                  <c:v>13997.357049</c:v>
                </c:pt>
                <c:pt idx="6803">
                  <c:v>14018.813029000001</c:v>
                </c:pt>
                <c:pt idx="6804">
                  <c:v>14014.411626999999</c:v>
                </c:pt>
                <c:pt idx="6805">
                  <c:v>14018.186717</c:v>
                </c:pt>
                <c:pt idx="6806">
                  <c:v>14015.405901</c:v>
                </c:pt>
                <c:pt idx="6807">
                  <c:v>14018.183987</c:v>
                </c:pt>
                <c:pt idx="6808">
                  <c:v>14016.84959</c:v>
                </c:pt>
                <c:pt idx="6809">
                  <c:v>14005.807097999999</c:v>
                </c:pt>
                <c:pt idx="6810">
                  <c:v>14020.893985999999</c:v>
                </c:pt>
                <c:pt idx="6811">
                  <c:v>14036.088696999999</c:v>
                </c:pt>
                <c:pt idx="6812">
                  <c:v>14039.698237000001</c:v>
                </c:pt>
                <c:pt idx="6813">
                  <c:v>14049.845358</c:v>
                </c:pt>
                <c:pt idx="6814">
                  <c:v>14033.167602</c:v>
                </c:pt>
                <c:pt idx="6815">
                  <c:v>14046.299875999999</c:v>
                </c:pt>
                <c:pt idx="6816">
                  <c:v>14042.289871000001</c:v>
                </c:pt>
                <c:pt idx="6817">
                  <c:v>14045.641444000001</c:v>
                </c:pt>
                <c:pt idx="6818">
                  <c:v>14052.230146</c:v>
                </c:pt>
                <c:pt idx="6819">
                  <c:v>14055.490843</c:v>
                </c:pt>
                <c:pt idx="6820">
                  <c:v>14067.397778</c:v>
                </c:pt>
                <c:pt idx="6821">
                  <c:v>14064.447716000001</c:v>
                </c:pt>
                <c:pt idx="6822">
                  <c:v>14072.509419</c:v>
                </c:pt>
                <c:pt idx="6823">
                  <c:v>14072.277544</c:v>
                </c:pt>
                <c:pt idx="6824">
                  <c:v>14075.165274000001</c:v>
                </c:pt>
                <c:pt idx="6825">
                  <c:v>14071.777865</c:v>
                </c:pt>
                <c:pt idx="6826">
                  <c:v>14075.603131</c:v>
                </c:pt>
                <c:pt idx="6827">
                  <c:v>14071.074280000001</c:v>
                </c:pt>
                <c:pt idx="6828">
                  <c:v>14071.165306999999</c:v>
                </c:pt>
                <c:pt idx="6829">
                  <c:v>14078.581677</c:v>
                </c:pt>
                <c:pt idx="6830">
                  <c:v>14102.626989</c:v>
                </c:pt>
                <c:pt idx="6831">
                  <c:v>14106.560619</c:v>
                </c:pt>
                <c:pt idx="6832">
                  <c:v>14116.313752</c:v>
                </c:pt>
                <c:pt idx="6833">
                  <c:v>14111.118526</c:v>
                </c:pt>
                <c:pt idx="6834">
                  <c:v>14110.503811</c:v>
                </c:pt>
                <c:pt idx="6835">
                  <c:v>14115.663599</c:v>
                </c:pt>
                <c:pt idx="6836">
                  <c:v>14115.611701</c:v>
                </c:pt>
                <c:pt idx="6837">
                  <c:v>14115.417195</c:v>
                </c:pt>
                <c:pt idx="6838">
                  <c:v>14118.616495</c:v>
                </c:pt>
                <c:pt idx="6839">
                  <c:v>14114.431784</c:v>
                </c:pt>
                <c:pt idx="6840">
                  <c:v>14102.732561999999</c:v>
                </c:pt>
                <c:pt idx="6841">
                  <c:v>14132.448466</c:v>
                </c:pt>
                <c:pt idx="6842">
                  <c:v>14130.408168</c:v>
                </c:pt>
                <c:pt idx="6843">
                  <c:v>14133.503642</c:v>
                </c:pt>
                <c:pt idx="6844">
                  <c:v>14138.927888</c:v>
                </c:pt>
                <c:pt idx="6845">
                  <c:v>14152.629003</c:v>
                </c:pt>
                <c:pt idx="6846">
                  <c:v>14149.152904</c:v>
                </c:pt>
                <c:pt idx="6847">
                  <c:v>14149.57093</c:v>
                </c:pt>
                <c:pt idx="6848">
                  <c:v>14151.456124</c:v>
                </c:pt>
                <c:pt idx="6849">
                  <c:v>14146.842718</c:v>
                </c:pt>
                <c:pt idx="6850">
                  <c:v>14151.928808999999</c:v>
                </c:pt>
                <c:pt idx="6851">
                  <c:v>14148.941414999999</c:v>
                </c:pt>
                <c:pt idx="6852">
                  <c:v>14147.958355000001</c:v>
                </c:pt>
                <c:pt idx="6853">
                  <c:v>14157.425386000001</c:v>
                </c:pt>
                <c:pt idx="6854">
                  <c:v>14152.848667</c:v>
                </c:pt>
                <c:pt idx="6855">
                  <c:v>14167.422646000001</c:v>
                </c:pt>
                <c:pt idx="6856">
                  <c:v>14178.843634999999</c:v>
                </c:pt>
                <c:pt idx="6857">
                  <c:v>14180.014046</c:v>
                </c:pt>
                <c:pt idx="6858">
                  <c:v>14189.113015999999</c:v>
                </c:pt>
                <c:pt idx="6859">
                  <c:v>14187.345031000001</c:v>
                </c:pt>
                <c:pt idx="6860">
                  <c:v>14197.837119</c:v>
                </c:pt>
                <c:pt idx="6861">
                  <c:v>14196.203772000001</c:v>
                </c:pt>
                <c:pt idx="6862">
                  <c:v>14190.289895</c:v>
                </c:pt>
                <c:pt idx="6863">
                  <c:v>14200.561199</c:v>
                </c:pt>
                <c:pt idx="6864">
                  <c:v>14205.067072</c:v>
                </c:pt>
                <c:pt idx="6865">
                  <c:v>14196.774976000001</c:v>
                </c:pt>
                <c:pt idx="6866">
                  <c:v>14200.087154999999</c:v>
                </c:pt>
                <c:pt idx="6867">
                  <c:v>14204.543658000001</c:v>
                </c:pt>
                <c:pt idx="6868">
                  <c:v>14211.635453000001</c:v>
                </c:pt>
                <c:pt idx="6869">
                  <c:v>14213.738447</c:v>
                </c:pt>
                <c:pt idx="6870">
                  <c:v>14219.416300000001</c:v>
                </c:pt>
                <c:pt idx="6871">
                  <c:v>14230.384322</c:v>
                </c:pt>
                <c:pt idx="6872">
                  <c:v>14216.912451</c:v>
                </c:pt>
                <c:pt idx="6873">
                  <c:v>14214.976795</c:v>
                </c:pt>
                <c:pt idx="6874">
                  <c:v>14214.301095999999</c:v>
                </c:pt>
                <c:pt idx="6875">
                  <c:v>14222.645992</c:v>
                </c:pt>
                <c:pt idx="6876">
                  <c:v>14222.387919999999</c:v>
                </c:pt>
                <c:pt idx="6877">
                  <c:v>14214.654458000001</c:v>
                </c:pt>
                <c:pt idx="6878">
                  <c:v>14219.401803999999</c:v>
                </c:pt>
                <c:pt idx="6879">
                  <c:v>14214.674847</c:v>
                </c:pt>
                <c:pt idx="6880">
                  <c:v>14219.344891999999</c:v>
                </c:pt>
                <c:pt idx="6881">
                  <c:v>14233.693281</c:v>
                </c:pt>
                <c:pt idx="6882">
                  <c:v>14220.939654</c:v>
                </c:pt>
                <c:pt idx="6883">
                  <c:v>14217.93173</c:v>
                </c:pt>
                <c:pt idx="6884">
                  <c:v>14223.347804999999</c:v>
                </c:pt>
                <c:pt idx="6885">
                  <c:v>14226.226744</c:v>
                </c:pt>
                <c:pt idx="6886">
                  <c:v>14223.094293</c:v>
                </c:pt>
                <c:pt idx="6887">
                  <c:v>14211.977150999999</c:v>
                </c:pt>
                <c:pt idx="6888">
                  <c:v>14219.05769</c:v>
                </c:pt>
                <c:pt idx="6889">
                  <c:v>14213.251005</c:v>
                </c:pt>
                <c:pt idx="6890">
                  <c:v>14210.643222000001</c:v>
                </c:pt>
                <c:pt idx="6891">
                  <c:v>14222.210988999999</c:v>
                </c:pt>
                <c:pt idx="6892">
                  <c:v>14219.939117</c:v>
                </c:pt>
                <c:pt idx="6893">
                  <c:v>14232.92736</c:v>
                </c:pt>
                <c:pt idx="6894">
                  <c:v>14244.246816999999</c:v>
                </c:pt>
                <c:pt idx="6895">
                  <c:v>14257.509747</c:v>
                </c:pt>
                <c:pt idx="6896">
                  <c:v>14258.411909</c:v>
                </c:pt>
                <c:pt idx="6897">
                  <c:v>14249.385779</c:v>
                </c:pt>
                <c:pt idx="6898">
                  <c:v>14258.050504999999</c:v>
                </c:pt>
                <c:pt idx="6899">
                  <c:v>14253.625253</c:v>
                </c:pt>
                <c:pt idx="6900">
                  <c:v>14255.694590999999</c:v>
                </c:pt>
                <c:pt idx="6901">
                  <c:v>14258.035057999999</c:v>
                </c:pt>
                <c:pt idx="6902">
                  <c:v>14260.27239</c:v>
                </c:pt>
                <c:pt idx="6903">
                  <c:v>14270.562233000001</c:v>
                </c:pt>
                <c:pt idx="6904">
                  <c:v>14266.279071999999</c:v>
                </c:pt>
                <c:pt idx="6905">
                  <c:v>14265.979660999999</c:v>
                </c:pt>
                <c:pt idx="6906">
                  <c:v>14259.33603</c:v>
                </c:pt>
                <c:pt idx="6907">
                  <c:v>14256.844284999999</c:v>
                </c:pt>
                <c:pt idx="6908">
                  <c:v>14267.564269</c:v>
                </c:pt>
                <c:pt idx="6909">
                  <c:v>14269.751410000001</c:v>
                </c:pt>
                <c:pt idx="6910">
                  <c:v>14274.288395</c:v>
                </c:pt>
                <c:pt idx="6911">
                  <c:v>14282.049628000001</c:v>
                </c:pt>
                <c:pt idx="6912">
                  <c:v>14278.99935</c:v>
                </c:pt>
                <c:pt idx="6913">
                  <c:v>14283.82656</c:v>
                </c:pt>
                <c:pt idx="6914">
                  <c:v>14290.094252000001</c:v>
                </c:pt>
                <c:pt idx="6915">
                  <c:v>14290.843800000001</c:v>
                </c:pt>
                <c:pt idx="6916">
                  <c:v>14290.999301</c:v>
                </c:pt>
                <c:pt idx="6917">
                  <c:v>14273.495924999999</c:v>
                </c:pt>
                <c:pt idx="6918">
                  <c:v>14279.938357999999</c:v>
                </c:pt>
                <c:pt idx="6919">
                  <c:v>14278.091442000001</c:v>
                </c:pt>
                <c:pt idx="6920">
                  <c:v>14290.855371</c:v>
                </c:pt>
                <c:pt idx="6921">
                  <c:v>14293.024111000001</c:v>
                </c:pt>
                <c:pt idx="6922">
                  <c:v>14297.032531000001</c:v>
                </c:pt>
                <c:pt idx="6923">
                  <c:v>14297.472239000001</c:v>
                </c:pt>
                <c:pt idx="6924">
                  <c:v>14299.110201</c:v>
                </c:pt>
                <c:pt idx="6925">
                  <c:v>14301.514915</c:v>
                </c:pt>
                <c:pt idx="6926">
                  <c:v>14301.041815</c:v>
                </c:pt>
                <c:pt idx="6927">
                  <c:v>14297.511726000001</c:v>
                </c:pt>
                <c:pt idx="6928">
                  <c:v>14307.190398000001</c:v>
                </c:pt>
                <c:pt idx="6929">
                  <c:v>14304.607481999999</c:v>
                </c:pt>
                <c:pt idx="6930">
                  <c:v>14303.111226999999</c:v>
                </c:pt>
                <c:pt idx="6931">
                  <c:v>14323.455174999999</c:v>
                </c:pt>
                <c:pt idx="6932">
                  <c:v>14323.955155</c:v>
                </c:pt>
                <c:pt idx="6933">
                  <c:v>14326.908826999999</c:v>
                </c:pt>
                <c:pt idx="6934">
                  <c:v>14332.535476999999</c:v>
                </c:pt>
                <c:pt idx="6935">
                  <c:v>14325.787018999999</c:v>
                </c:pt>
                <c:pt idx="6936">
                  <c:v>14342.036834</c:v>
                </c:pt>
                <c:pt idx="6937">
                  <c:v>14337.022096000001</c:v>
                </c:pt>
                <c:pt idx="6938">
                  <c:v>14351.461189</c:v>
                </c:pt>
                <c:pt idx="6939">
                  <c:v>14348.929271999999</c:v>
                </c:pt>
                <c:pt idx="6940">
                  <c:v>14345.275755999999</c:v>
                </c:pt>
                <c:pt idx="6941">
                  <c:v>14358.929968</c:v>
                </c:pt>
                <c:pt idx="6942">
                  <c:v>14362.008521</c:v>
                </c:pt>
                <c:pt idx="6943">
                  <c:v>14374.925257999999</c:v>
                </c:pt>
                <c:pt idx="6944">
                  <c:v>14374.419843</c:v>
                </c:pt>
                <c:pt idx="6945">
                  <c:v>14379.495128</c:v>
                </c:pt>
                <c:pt idx="6946">
                  <c:v>14369.136687</c:v>
                </c:pt>
                <c:pt idx="6947">
                  <c:v>14360.59734</c:v>
                </c:pt>
                <c:pt idx="6948">
                  <c:v>14369.166354000001</c:v>
                </c:pt>
                <c:pt idx="6949">
                  <c:v>14377.072248</c:v>
                </c:pt>
                <c:pt idx="6950">
                  <c:v>14391.208178000001</c:v>
                </c:pt>
                <c:pt idx="6951">
                  <c:v>14402.037641000001</c:v>
                </c:pt>
                <c:pt idx="6952">
                  <c:v>14403.646207</c:v>
                </c:pt>
                <c:pt idx="6953">
                  <c:v>14407.356081</c:v>
                </c:pt>
                <c:pt idx="6954">
                  <c:v>14402.417686999999</c:v>
                </c:pt>
                <c:pt idx="6955">
                  <c:v>14405.855202000001</c:v>
                </c:pt>
                <c:pt idx="6956">
                  <c:v>14400.764646</c:v>
                </c:pt>
                <c:pt idx="6957">
                  <c:v>14396.872063999999</c:v>
                </c:pt>
                <c:pt idx="6958">
                  <c:v>14403.265407000001</c:v>
                </c:pt>
                <c:pt idx="6959">
                  <c:v>14392.397754</c:v>
                </c:pt>
                <c:pt idx="6960">
                  <c:v>14414.588693</c:v>
                </c:pt>
                <c:pt idx="6961">
                  <c:v>14413.141781</c:v>
                </c:pt>
                <c:pt idx="6962">
                  <c:v>14396.388838999999</c:v>
                </c:pt>
                <c:pt idx="6963">
                  <c:v>14404.249166</c:v>
                </c:pt>
                <c:pt idx="6964">
                  <c:v>14400.759569</c:v>
                </c:pt>
                <c:pt idx="6965">
                  <c:v>14405.703697999999</c:v>
                </c:pt>
                <c:pt idx="6966">
                  <c:v>14408.099926000001</c:v>
                </c:pt>
                <c:pt idx="6967">
                  <c:v>14407.670757</c:v>
                </c:pt>
                <c:pt idx="6968">
                  <c:v>14415.172957000001</c:v>
                </c:pt>
                <c:pt idx="6969">
                  <c:v>14406.705838</c:v>
                </c:pt>
                <c:pt idx="6970">
                  <c:v>14402.005504999999</c:v>
                </c:pt>
                <c:pt idx="6971">
                  <c:v>14406.739141</c:v>
                </c:pt>
                <c:pt idx="6972">
                  <c:v>14422.020828000001</c:v>
                </c:pt>
                <c:pt idx="6973">
                  <c:v>14429.444020000001</c:v>
                </c:pt>
                <c:pt idx="6974">
                  <c:v>14419.787254000001</c:v>
                </c:pt>
                <c:pt idx="6975">
                  <c:v>14420.984576999999</c:v>
                </c:pt>
                <c:pt idx="6976">
                  <c:v>14432.556753000001</c:v>
                </c:pt>
                <c:pt idx="6977">
                  <c:v>14435.167971000001</c:v>
                </c:pt>
                <c:pt idx="6978">
                  <c:v>14447.023687000001</c:v>
                </c:pt>
                <c:pt idx="6979">
                  <c:v>14437.385042</c:v>
                </c:pt>
                <c:pt idx="6980">
                  <c:v>14442.586464</c:v>
                </c:pt>
                <c:pt idx="6981">
                  <c:v>14446.905204000001</c:v>
                </c:pt>
                <c:pt idx="6982">
                  <c:v>14442.080802</c:v>
                </c:pt>
                <c:pt idx="6983">
                  <c:v>14448.827546</c:v>
                </c:pt>
                <c:pt idx="6984">
                  <c:v>14447.710373</c:v>
                </c:pt>
                <c:pt idx="6985">
                  <c:v>14445.063875</c:v>
                </c:pt>
                <c:pt idx="6986">
                  <c:v>14439.452439000001</c:v>
                </c:pt>
                <c:pt idx="6987">
                  <c:v>14448.190701</c:v>
                </c:pt>
                <c:pt idx="6988">
                  <c:v>14464.905043999999</c:v>
                </c:pt>
                <c:pt idx="6989">
                  <c:v>14471.936388</c:v>
                </c:pt>
                <c:pt idx="6990">
                  <c:v>14476.339916000001</c:v>
                </c:pt>
                <c:pt idx="6991">
                  <c:v>14483.042966999999</c:v>
                </c:pt>
                <c:pt idx="6992">
                  <c:v>14489.830087</c:v>
                </c:pt>
                <c:pt idx="6993">
                  <c:v>14485.114831000001</c:v>
                </c:pt>
                <c:pt idx="6994">
                  <c:v>14489.939659</c:v>
                </c:pt>
                <c:pt idx="6995">
                  <c:v>14498.478147</c:v>
                </c:pt>
                <c:pt idx="6996">
                  <c:v>14501.362912000001</c:v>
                </c:pt>
                <c:pt idx="6997">
                  <c:v>14506.455923</c:v>
                </c:pt>
                <c:pt idx="6998">
                  <c:v>14516.451614</c:v>
                </c:pt>
                <c:pt idx="6999">
                  <c:v>14509.93333</c:v>
                </c:pt>
                <c:pt idx="7000">
                  <c:v>14514.624866</c:v>
                </c:pt>
                <c:pt idx="7001">
                  <c:v>14514.588374000001</c:v>
                </c:pt>
                <c:pt idx="7002">
                  <c:v>14518.401291</c:v>
                </c:pt>
                <c:pt idx="7003">
                  <c:v>14523.416160999999</c:v>
                </c:pt>
                <c:pt idx="7004">
                  <c:v>14526.714666</c:v>
                </c:pt>
                <c:pt idx="7005">
                  <c:v>14529.009676</c:v>
                </c:pt>
                <c:pt idx="7006">
                  <c:v>14535.213151</c:v>
                </c:pt>
                <c:pt idx="7007">
                  <c:v>14521.188169999999</c:v>
                </c:pt>
                <c:pt idx="7008">
                  <c:v>14525.527795</c:v>
                </c:pt>
                <c:pt idx="7009">
                  <c:v>14528.108025</c:v>
                </c:pt>
                <c:pt idx="7010">
                  <c:v>14530.62283</c:v>
                </c:pt>
                <c:pt idx="7011">
                  <c:v>14522.510848</c:v>
                </c:pt>
                <c:pt idx="7012">
                  <c:v>14527.467071999999</c:v>
                </c:pt>
                <c:pt idx="7013">
                  <c:v>14528.876388999999</c:v>
                </c:pt>
                <c:pt idx="7014">
                  <c:v>14524.901207999999</c:v>
                </c:pt>
                <c:pt idx="7015">
                  <c:v>14529.993936999999</c:v>
                </c:pt>
                <c:pt idx="7016">
                  <c:v>14545.880273000001</c:v>
                </c:pt>
                <c:pt idx="7017">
                  <c:v>14545.527058</c:v>
                </c:pt>
                <c:pt idx="7018">
                  <c:v>14549.08821</c:v>
                </c:pt>
                <c:pt idx="7019">
                  <c:v>14549.571064</c:v>
                </c:pt>
                <c:pt idx="7020">
                  <c:v>14554.019437999999</c:v>
                </c:pt>
                <c:pt idx="7021">
                  <c:v>14545.652340000001</c:v>
                </c:pt>
                <c:pt idx="7022">
                  <c:v>14560.129290000001</c:v>
                </c:pt>
                <c:pt idx="7023">
                  <c:v>14583.80365</c:v>
                </c:pt>
                <c:pt idx="7024">
                  <c:v>14591.901825999999</c:v>
                </c:pt>
                <c:pt idx="7025">
                  <c:v>14591.829027</c:v>
                </c:pt>
                <c:pt idx="7026">
                  <c:v>14596.060116000001</c:v>
                </c:pt>
                <c:pt idx="7027">
                  <c:v>14587.543188</c:v>
                </c:pt>
                <c:pt idx="7028">
                  <c:v>14579.986833999999</c:v>
                </c:pt>
                <c:pt idx="7029">
                  <c:v>14583.3896</c:v>
                </c:pt>
                <c:pt idx="7030">
                  <c:v>14589.8573</c:v>
                </c:pt>
                <c:pt idx="7031">
                  <c:v>14616.773175</c:v>
                </c:pt>
                <c:pt idx="7032">
                  <c:v>14616.839719</c:v>
                </c:pt>
                <c:pt idx="7033">
                  <c:v>14624.314899000001</c:v>
                </c:pt>
                <c:pt idx="7034">
                  <c:v>14622.240833</c:v>
                </c:pt>
                <c:pt idx="7035">
                  <c:v>14625.126601</c:v>
                </c:pt>
                <c:pt idx="7036">
                  <c:v>14634.028225</c:v>
                </c:pt>
                <c:pt idx="7037">
                  <c:v>14635.497214000001</c:v>
                </c:pt>
                <c:pt idx="7038">
                  <c:v>14638.553019999999</c:v>
                </c:pt>
                <c:pt idx="7039">
                  <c:v>14630.953652</c:v>
                </c:pt>
                <c:pt idx="7040">
                  <c:v>14634.435374999999</c:v>
                </c:pt>
                <c:pt idx="7041">
                  <c:v>14626.921157000001</c:v>
                </c:pt>
                <c:pt idx="7042">
                  <c:v>14624.279237000001</c:v>
                </c:pt>
                <c:pt idx="7043">
                  <c:v>14617.398459</c:v>
                </c:pt>
                <c:pt idx="7044">
                  <c:v>14609.186522</c:v>
                </c:pt>
                <c:pt idx="7045">
                  <c:v>14594.265616000001</c:v>
                </c:pt>
                <c:pt idx="7046">
                  <c:v>14598.519447000001</c:v>
                </c:pt>
                <c:pt idx="7047">
                  <c:v>14596.900457</c:v>
                </c:pt>
                <c:pt idx="7048">
                  <c:v>14617.945226</c:v>
                </c:pt>
                <c:pt idx="7049">
                  <c:v>14631.819901000001</c:v>
                </c:pt>
                <c:pt idx="7050">
                  <c:v>14643.629756</c:v>
                </c:pt>
                <c:pt idx="7051">
                  <c:v>14647.886084</c:v>
                </c:pt>
                <c:pt idx="7052">
                  <c:v>14643.902118</c:v>
                </c:pt>
                <c:pt idx="7053">
                  <c:v>14649.262212</c:v>
                </c:pt>
                <c:pt idx="7054">
                  <c:v>14649.364027</c:v>
                </c:pt>
                <c:pt idx="7055">
                  <c:v>14660.299731999999</c:v>
                </c:pt>
                <c:pt idx="7056">
                  <c:v>14666.710026000001</c:v>
                </c:pt>
                <c:pt idx="7057">
                  <c:v>14655.894158999999</c:v>
                </c:pt>
                <c:pt idx="7058">
                  <c:v>14671.107125</c:v>
                </c:pt>
                <c:pt idx="7059">
                  <c:v>14659.900664999999</c:v>
                </c:pt>
                <c:pt idx="7060">
                  <c:v>14666.667729999999</c:v>
                </c:pt>
                <c:pt idx="7061">
                  <c:v>14674.900573000001</c:v>
                </c:pt>
                <c:pt idx="7062">
                  <c:v>14683.813270000001</c:v>
                </c:pt>
                <c:pt idx="7063">
                  <c:v>14692.226197</c:v>
                </c:pt>
                <c:pt idx="7064">
                  <c:v>14699.77808</c:v>
                </c:pt>
                <c:pt idx="7065">
                  <c:v>14689.182601</c:v>
                </c:pt>
                <c:pt idx="7066">
                  <c:v>14705.66793</c:v>
                </c:pt>
                <c:pt idx="7067">
                  <c:v>14703.183655999999</c:v>
                </c:pt>
                <c:pt idx="7068">
                  <c:v>14706.444202000001</c:v>
                </c:pt>
                <c:pt idx="7069">
                  <c:v>14710.163892</c:v>
                </c:pt>
                <c:pt idx="7070">
                  <c:v>14699.022730000001</c:v>
                </c:pt>
                <c:pt idx="7071">
                  <c:v>14705.281356</c:v>
                </c:pt>
                <c:pt idx="7072">
                  <c:v>14703.768854</c:v>
                </c:pt>
                <c:pt idx="7073">
                  <c:v>14702.381595000001</c:v>
                </c:pt>
                <c:pt idx="7074">
                  <c:v>14699.406058</c:v>
                </c:pt>
                <c:pt idx="7075">
                  <c:v>14700.088963</c:v>
                </c:pt>
                <c:pt idx="7076">
                  <c:v>14705.009859</c:v>
                </c:pt>
                <c:pt idx="7077">
                  <c:v>14714.323033000001</c:v>
                </c:pt>
                <c:pt idx="7078">
                  <c:v>14712.826749</c:v>
                </c:pt>
                <c:pt idx="7079">
                  <c:v>14717.589351000001</c:v>
                </c:pt>
                <c:pt idx="7080">
                  <c:v>14710.423247000001</c:v>
                </c:pt>
                <c:pt idx="7081">
                  <c:v>14713.086262999999</c:v>
                </c:pt>
                <c:pt idx="7082">
                  <c:v>14709.622389</c:v>
                </c:pt>
                <c:pt idx="7083">
                  <c:v>14717.312405000001</c:v>
                </c:pt>
                <c:pt idx="7084">
                  <c:v>14706.290171000001</c:v>
                </c:pt>
                <c:pt idx="7085">
                  <c:v>14713.457789</c:v>
                </c:pt>
                <c:pt idx="7086">
                  <c:v>14705.926136</c:v>
                </c:pt>
                <c:pt idx="7087">
                  <c:v>14698.776062000001</c:v>
                </c:pt>
                <c:pt idx="7088">
                  <c:v>14710.226538000001</c:v>
                </c:pt>
                <c:pt idx="7089">
                  <c:v>14706.771408000001</c:v>
                </c:pt>
                <c:pt idx="7090">
                  <c:v>14704.903634</c:v>
                </c:pt>
                <c:pt idx="7091">
                  <c:v>14719.857927999999</c:v>
                </c:pt>
                <c:pt idx="7092">
                  <c:v>14712.494011999999</c:v>
                </c:pt>
                <c:pt idx="7093">
                  <c:v>14717.746909</c:v>
                </c:pt>
                <c:pt idx="7094">
                  <c:v>14725.266422000001</c:v>
                </c:pt>
                <c:pt idx="7095">
                  <c:v>14733.079354</c:v>
                </c:pt>
                <c:pt idx="7096">
                  <c:v>14750.127135000001</c:v>
                </c:pt>
                <c:pt idx="7097">
                  <c:v>14739.988356</c:v>
                </c:pt>
                <c:pt idx="7098">
                  <c:v>14748.24762</c:v>
                </c:pt>
                <c:pt idx="7099">
                  <c:v>14745.475350999999</c:v>
                </c:pt>
                <c:pt idx="7100">
                  <c:v>14737.500966</c:v>
                </c:pt>
                <c:pt idx="7101">
                  <c:v>14745.015535</c:v>
                </c:pt>
                <c:pt idx="7102">
                  <c:v>14751.108452</c:v>
                </c:pt>
                <c:pt idx="7103">
                  <c:v>14779.656725999999</c:v>
                </c:pt>
                <c:pt idx="7104">
                  <c:v>14772.466624999999</c:v>
                </c:pt>
                <c:pt idx="7105">
                  <c:v>14776.770404999999</c:v>
                </c:pt>
                <c:pt idx="7106">
                  <c:v>14780.669572999999</c:v>
                </c:pt>
                <c:pt idx="7107">
                  <c:v>14786.955405000001</c:v>
                </c:pt>
                <c:pt idx="7108">
                  <c:v>14795.374793000001</c:v>
                </c:pt>
                <c:pt idx="7109">
                  <c:v>14793.950342</c:v>
                </c:pt>
                <c:pt idx="7110">
                  <c:v>14795.533326999999</c:v>
                </c:pt>
                <c:pt idx="7111">
                  <c:v>14804.897163</c:v>
                </c:pt>
                <c:pt idx="7112">
                  <c:v>14808.56199</c:v>
                </c:pt>
                <c:pt idx="7113">
                  <c:v>14806.656149</c:v>
                </c:pt>
                <c:pt idx="7114">
                  <c:v>14811.393893</c:v>
                </c:pt>
                <c:pt idx="7115">
                  <c:v>14816.705647999999</c:v>
                </c:pt>
                <c:pt idx="7116">
                  <c:v>14841.643491999999</c:v>
                </c:pt>
                <c:pt idx="7117">
                  <c:v>14836.763757000001</c:v>
                </c:pt>
                <c:pt idx="7118">
                  <c:v>14838.674628000001</c:v>
                </c:pt>
                <c:pt idx="7119">
                  <c:v>14835.956206000001</c:v>
                </c:pt>
                <c:pt idx="7120">
                  <c:v>14837.761646000001</c:v>
                </c:pt>
                <c:pt idx="7121">
                  <c:v>14852.73868</c:v>
                </c:pt>
                <c:pt idx="7122">
                  <c:v>14835.631144000001</c:v>
                </c:pt>
                <c:pt idx="7123">
                  <c:v>14854.304455</c:v>
                </c:pt>
                <c:pt idx="7124">
                  <c:v>14871.166762999999</c:v>
                </c:pt>
                <c:pt idx="7125">
                  <c:v>14869.803209</c:v>
                </c:pt>
                <c:pt idx="7126">
                  <c:v>14879.810077</c:v>
                </c:pt>
                <c:pt idx="7127">
                  <c:v>14875.982719</c:v>
                </c:pt>
                <c:pt idx="7128">
                  <c:v>14884.399054</c:v>
                </c:pt>
                <c:pt idx="7129">
                  <c:v>14885.662834000001</c:v>
                </c:pt>
                <c:pt idx="7130">
                  <c:v>14875.102261</c:v>
                </c:pt>
                <c:pt idx="7131">
                  <c:v>14879.130810000001</c:v>
                </c:pt>
                <c:pt idx="7132">
                  <c:v>14877.826177999999</c:v>
                </c:pt>
                <c:pt idx="7133">
                  <c:v>14883.600796999999</c:v>
                </c:pt>
                <c:pt idx="7134">
                  <c:v>14888.478426</c:v>
                </c:pt>
                <c:pt idx="7135">
                  <c:v>14879.697464999999</c:v>
                </c:pt>
                <c:pt idx="7136">
                  <c:v>14878.242012999999</c:v>
                </c:pt>
                <c:pt idx="7137">
                  <c:v>14877.199635000001</c:v>
                </c:pt>
                <c:pt idx="7138">
                  <c:v>14884.592167999999</c:v>
                </c:pt>
                <c:pt idx="7139">
                  <c:v>14877.753825</c:v>
                </c:pt>
                <c:pt idx="7140">
                  <c:v>14877.690884</c:v>
                </c:pt>
                <c:pt idx="7141">
                  <c:v>14888.014637</c:v>
                </c:pt>
                <c:pt idx="7142">
                  <c:v>14892.912215</c:v>
                </c:pt>
                <c:pt idx="7143">
                  <c:v>14903.724972</c:v>
                </c:pt>
                <c:pt idx="7144">
                  <c:v>14920.958074</c:v>
                </c:pt>
                <c:pt idx="7145">
                  <c:v>14921.051054</c:v>
                </c:pt>
                <c:pt idx="7146">
                  <c:v>14923.671036</c:v>
                </c:pt>
                <c:pt idx="7147">
                  <c:v>14921.599797999999</c:v>
                </c:pt>
                <c:pt idx="7148">
                  <c:v>14916.17794</c:v>
                </c:pt>
                <c:pt idx="7149">
                  <c:v>14922.737177000001</c:v>
                </c:pt>
                <c:pt idx="7150">
                  <c:v>14910.399517</c:v>
                </c:pt>
                <c:pt idx="7151">
                  <c:v>14915.828836000001</c:v>
                </c:pt>
                <c:pt idx="7152">
                  <c:v>14913.865093</c:v>
                </c:pt>
                <c:pt idx="7153">
                  <c:v>14932.754916</c:v>
                </c:pt>
                <c:pt idx="7154">
                  <c:v>14941.040599</c:v>
                </c:pt>
                <c:pt idx="7155">
                  <c:v>14938.836259</c:v>
                </c:pt>
                <c:pt idx="7156">
                  <c:v>14952.657615</c:v>
                </c:pt>
                <c:pt idx="7157">
                  <c:v>14948.535078000001</c:v>
                </c:pt>
                <c:pt idx="7158">
                  <c:v>14955.585069000001</c:v>
                </c:pt>
                <c:pt idx="7159">
                  <c:v>14950.38334</c:v>
                </c:pt>
                <c:pt idx="7160">
                  <c:v>14933.709536</c:v>
                </c:pt>
                <c:pt idx="7161">
                  <c:v>14945.033654999999</c:v>
                </c:pt>
                <c:pt idx="7162">
                  <c:v>14944.220590000001</c:v>
                </c:pt>
                <c:pt idx="7163">
                  <c:v>14944.846519000001</c:v>
                </c:pt>
                <c:pt idx="7164">
                  <c:v>14958.157663</c:v>
                </c:pt>
                <c:pt idx="7165">
                  <c:v>14957.947975999999</c:v>
                </c:pt>
                <c:pt idx="7166">
                  <c:v>14958.904315</c:v>
                </c:pt>
                <c:pt idx="7167">
                  <c:v>14956.957299</c:v>
                </c:pt>
                <c:pt idx="7168">
                  <c:v>14958.77909</c:v>
                </c:pt>
                <c:pt idx="7169">
                  <c:v>14968.962458</c:v>
                </c:pt>
                <c:pt idx="7170">
                  <c:v>14978.2209</c:v>
                </c:pt>
                <c:pt idx="7171">
                  <c:v>14998.942129999999</c:v>
                </c:pt>
                <c:pt idx="7172">
                  <c:v>14984.58554</c:v>
                </c:pt>
                <c:pt idx="7173">
                  <c:v>14990.749895999999</c:v>
                </c:pt>
                <c:pt idx="7174">
                  <c:v>14988.585713</c:v>
                </c:pt>
                <c:pt idx="7175">
                  <c:v>14993.98911</c:v>
                </c:pt>
                <c:pt idx="7176">
                  <c:v>14985.94809</c:v>
                </c:pt>
                <c:pt idx="7177">
                  <c:v>14980.397644000001</c:v>
                </c:pt>
                <c:pt idx="7178">
                  <c:v>14987.949558</c:v>
                </c:pt>
                <c:pt idx="7179">
                  <c:v>15002.38517</c:v>
                </c:pt>
                <c:pt idx="7180">
                  <c:v>14995.081536</c:v>
                </c:pt>
                <c:pt idx="7181">
                  <c:v>15003.768141</c:v>
                </c:pt>
                <c:pt idx="7182">
                  <c:v>14996.200202</c:v>
                </c:pt>
                <c:pt idx="7183">
                  <c:v>14996.886465</c:v>
                </c:pt>
                <c:pt idx="7184">
                  <c:v>14999.383271999999</c:v>
                </c:pt>
                <c:pt idx="7185">
                  <c:v>15001.809315</c:v>
                </c:pt>
                <c:pt idx="7186">
                  <c:v>15020.672235</c:v>
                </c:pt>
                <c:pt idx="7187">
                  <c:v>15014.402731</c:v>
                </c:pt>
                <c:pt idx="7188">
                  <c:v>15021.112886000001</c:v>
                </c:pt>
                <c:pt idx="7189">
                  <c:v>15028.964709</c:v>
                </c:pt>
                <c:pt idx="7190">
                  <c:v>15028.405683000001</c:v>
                </c:pt>
                <c:pt idx="7191">
                  <c:v>15035.284293999999</c:v>
                </c:pt>
                <c:pt idx="7192">
                  <c:v>15016.061169000001</c:v>
                </c:pt>
                <c:pt idx="7193">
                  <c:v>15011.713723999999</c:v>
                </c:pt>
                <c:pt idx="7194">
                  <c:v>15011.817851</c:v>
                </c:pt>
                <c:pt idx="7195">
                  <c:v>15017.001489</c:v>
                </c:pt>
                <c:pt idx="7196">
                  <c:v>15036.786043</c:v>
                </c:pt>
                <c:pt idx="7197">
                  <c:v>15030.865071</c:v>
                </c:pt>
                <c:pt idx="7198">
                  <c:v>15032.625641000001</c:v>
                </c:pt>
                <c:pt idx="7199">
                  <c:v>15032.230546999999</c:v>
                </c:pt>
                <c:pt idx="7200">
                  <c:v>15026.402862999999</c:v>
                </c:pt>
                <c:pt idx="7201">
                  <c:v>15039.354799000001</c:v>
                </c:pt>
                <c:pt idx="7202">
                  <c:v>15058.316134999999</c:v>
                </c:pt>
                <c:pt idx="7203">
                  <c:v>15061.298773</c:v>
                </c:pt>
                <c:pt idx="7204">
                  <c:v>15075.31926</c:v>
                </c:pt>
                <c:pt idx="7205">
                  <c:v>15056.938445</c:v>
                </c:pt>
                <c:pt idx="7206">
                  <c:v>15063.488765</c:v>
                </c:pt>
                <c:pt idx="7207">
                  <c:v>15064.825253999999</c:v>
                </c:pt>
                <c:pt idx="7208">
                  <c:v>15083.617821</c:v>
                </c:pt>
                <c:pt idx="7209">
                  <c:v>15099.875047</c:v>
                </c:pt>
                <c:pt idx="7210">
                  <c:v>15101.497151</c:v>
                </c:pt>
                <c:pt idx="7211">
                  <c:v>15093.462513</c:v>
                </c:pt>
                <c:pt idx="7212">
                  <c:v>15096.626941</c:v>
                </c:pt>
                <c:pt idx="7213">
                  <c:v>15109.125437000001</c:v>
                </c:pt>
                <c:pt idx="7214">
                  <c:v>15135.255020000001</c:v>
                </c:pt>
                <c:pt idx="7215">
                  <c:v>15129.622613</c:v>
                </c:pt>
                <c:pt idx="7216">
                  <c:v>15133.527936</c:v>
                </c:pt>
                <c:pt idx="7217">
                  <c:v>15127.670636999999</c:v>
                </c:pt>
                <c:pt idx="7218">
                  <c:v>15132.423008</c:v>
                </c:pt>
                <c:pt idx="7219">
                  <c:v>15136.809855</c:v>
                </c:pt>
                <c:pt idx="7220">
                  <c:v>15147.880509000001</c:v>
                </c:pt>
                <c:pt idx="7221">
                  <c:v>15160.906926</c:v>
                </c:pt>
                <c:pt idx="7222">
                  <c:v>15155.371832999999</c:v>
                </c:pt>
                <c:pt idx="7223">
                  <c:v>15138.307903999999</c:v>
                </c:pt>
                <c:pt idx="7224">
                  <c:v>15165.271224</c:v>
                </c:pt>
                <c:pt idx="7225">
                  <c:v>15163.426731</c:v>
                </c:pt>
                <c:pt idx="7226">
                  <c:v>15158.843115</c:v>
                </c:pt>
                <c:pt idx="7227">
                  <c:v>15161.254641</c:v>
                </c:pt>
                <c:pt idx="7228">
                  <c:v>15161.983683</c:v>
                </c:pt>
                <c:pt idx="7229">
                  <c:v>15166.935508</c:v>
                </c:pt>
                <c:pt idx="7230">
                  <c:v>15163.834814</c:v>
                </c:pt>
                <c:pt idx="7231">
                  <c:v>15168.889940999999</c:v>
                </c:pt>
                <c:pt idx="7232">
                  <c:v>15168.565216000001</c:v>
                </c:pt>
                <c:pt idx="7233">
                  <c:v>15169.071644</c:v>
                </c:pt>
                <c:pt idx="7234">
                  <c:v>15169.698727999999</c:v>
                </c:pt>
                <c:pt idx="7235">
                  <c:v>15185.482894000001</c:v>
                </c:pt>
                <c:pt idx="7236">
                  <c:v>15183.902098</c:v>
                </c:pt>
                <c:pt idx="7237">
                  <c:v>15170.879777</c:v>
                </c:pt>
                <c:pt idx="7238">
                  <c:v>15164.692666000001</c:v>
                </c:pt>
                <c:pt idx="7239">
                  <c:v>15183.112084</c:v>
                </c:pt>
                <c:pt idx="7240">
                  <c:v>15188.194600999999</c:v>
                </c:pt>
                <c:pt idx="7241">
                  <c:v>15195.210365999999</c:v>
                </c:pt>
                <c:pt idx="7242">
                  <c:v>15191.599050000001</c:v>
                </c:pt>
                <c:pt idx="7243">
                  <c:v>15206.53752</c:v>
                </c:pt>
                <c:pt idx="7244">
                  <c:v>15204.101925000001</c:v>
                </c:pt>
                <c:pt idx="7245">
                  <c:v>15196.133422000001</c:v>
                </c:pt>
                <c:pt idx="7246">
                  <c:v>15208.310888</c:v>
                </c:pt>
                <c:pt idx="7247">
                  <c:v>15196.248196</c:v>
                </c:pt>
                <c:pt idx="7248">
                  <c:v>15192.172197</c:v>
                </c:pt>
                <c:pt idx="7249">
                  <c:v>15210.824532000001</c:v>
                </c:pt>
                <c:pt idx="7250">
                  <c:v>15206.476406</c:v>
                </c:pt>
                <c:pt idx="7251">
                  <c:v>15212.679427999999</c:v>
                </c:pt>
                <c:pt idx="7252">
                  <c:v>15208.889757000001</c:v>
                </c:pt>
                <c:pt idx="7253">
                  <c:v>15205.329669999999</c:v>
                </c:pt>
                <c:pt idx="7254">
                  <c:v>15210.397283</c:v>
                </c:pt>
                <c:pt idx="7255">
                  <c:v>15210.934979</c:v>
                </c:pt>
                <c:pt idx="7256">
                  <c:v>15207.910115999999</c:v>
                </c:pt>
                <c:pt idx="7257">
                  <c:v>15210.624577</c:v>
                </c:pt>
                <c:pt idx="7258">
                  <c:v>15201.977306999999</c:v>
                </c:pt>
                <c:pt idx="7259">
                  <c:v>15207.593484999999</c:v>
                </c:pt>
                <c:pt idx="7260">
                  <c:v>15208.889476</c:v>
                </c:pt>
                <c:pt idx="7261">
                  <c:v>15230.039092999999</c:v>
                </c:pt>
                <c:pt idx="7262">
                  <c:v>15233.750212000001</c:v>
                </c:pt>
                <c:pt idx="7263">
                  <c:v>15228.764063000001</c:v>
                </c:pt>
                <c:pt idx="7264">
                  <c:v>15237.870616</c:v>
                </c:pt>
                <c:pt idx="7265">
                  <c:v>15229.814773</c:v>
                </c:pt>
                <c:pt idx="7266">
                  <c:v>15248.408864999999</c:v>
                </c:pt>
                <c:pt idx="7267">
                  <c:v>15253.135451</c:v>
                </c:pt>
                <c:pt idx="7268">
                  <c:v>15237.25374</c:v>
                </c:pt>
                <c:pt idx="7269">
                  <c:v>15239.068713000001</c:v>
                </c:pt>
                <c:pt idx="7270">
                  <c:v>15243.243922</c:v>
                </c:pt>
                <c:pt idx="7271">
                  <c:v>15262.265754</c:v>
                </c:pt>
                <c:pt idx="7272">
                  <c:v>15262.885536</c:v>
                </c:pt>
                <c:pt idx="7273">
                  <c:v>15264.787109000001</c:v>
                </c:pt>
                <c:pt idx="7274">
                  <c:v>15272.813291</c:v>
                </c:pt>
                <c:pt idx="7275">
                  <c:v>15272.296689999999</c:v>
                </c:pt>
                <c:pt idx="7276">
                  <c:v>15287.258153000001</c:v>
                </c:pt>
                <c:pt idx="7277">
                  <c:v>15277.919261999999</c:v>
                </c:pt>
                <c:pt idx="7278">
                  <c:v>15277.990255999999</c:v>
                </c:pt>
                <c:pt idx="7279">
                  <c:v>15281.908158</c:v>
                </c:pt>
                <c:pt idx="7280">
                  <c:v>15286.664231999999</c:v>
                </c:pt>
                <c:pt idx="7281">
                  <c:v>15299.736281</c:v>
                </c:pt>
                <c:pt idx="7282">
                  <c:v>15307.121693999999</c:v>
                </c:pt>
                <c:pt idx="7283">
                  <c:v>15304.120975</c:v>
                </c:pt>
                <c:pt idx="7284">
                  <c:v>15321.251162</c:v>
                </c:pt>
                <c:pt idx="7285">
                  <c:v>15306.386567</c:v>
                </c:pt>
                <c:pt idx="7286">
                  <c:v>15313.761885</c:v>
                </c:pt>
                <c:pt idx="7287">
                  <c:v>15317.708154</c:v>
                </c:pt>
                <c:pt idx="7288">
                  <c:v>15299.851755</c:v>
                </c:pt>
                <c:pt idx="7289">
                  <c:v>15312.325831</c:v>
                </c:pt>
                <c:pt idx="7290">
                  <c:v>15307.535825000001</c:v>
                </c:pt>
                <c:pt idx="7291">
                  <c:v>15321.09571</c:v>
                </c:pt>
                <c:pt idx="7292">
                  <c:v>15317.129147</c:v>
                </c:pt>
                <c:pt idx="7293">
                  <c:v>15313.363223</c:v>
                </c:pt>
                <c:pt idx="7294">
                  <c:v>15317.765272000001</c:v>
                </c:pt>
                <c:pt idx="7295">
                  <c:v>15338.786842</c:v>
                </c:pt>
                <c:pt idx="7296">
                  <c:v>15326.40453</c:v>
                </c:pt>
                <c:pt idx="7297">
                  <c:v>15341.571038</c:v>
                </c:pt>
                <c:pt idx="7298">
                  <c:v>15343.878266</c:v>
                </c:pt>
                <c:pt idx="7299">
                  <c:v>15353.239154000001</c:v>
                </c:pt>
                <c:pt idx="7300">
                  <c:v>15357.547785000001</c:v>
                </c:pt>
                <c:pt idx="7301">
                  <c:v>15357.442849999999</c:v>
                </c:pt>
                <c:pt idx="7302">
                  <c:v>15344.803776999999</c:v>
                </c:pt>
                <c:pt idx="7303">
                  <c:v>15353.521647</c:v>
                </c:pt>
                <c:pt idx="7304">
                  <c:v>15353.899987999999</c:v>
                </c:pt>
                <c:pt idx="7305">
                  <c:v>15347.827987999999</c:v>
                </c:pt>
                <c:pt idx="7306">
                  <c:v>15357.355766000001</c:v>
                </c:pt>
                <c:pt idx="7307">
                  <c:v>15349.00985</c:v>
                </c:pt>
                <c:pt idx="7308">
                  <c:v>15341.032506</c:v>
                </c:pt>
                <c:pt idx="7309">
                  <c:v>15339.667248</c:v>
                </c:pt>
                <c:pt idx="7310">
                  <c:v>15340.511243000001</c:v>
                </c:pt>
                <c:pt idx="7311">
                  <c:v>15345.916942</c:v>
                </c:pt>
                <c:pt idx="7312">
                  <c:v>15354.741572999999</c:v>
                </c:pt>
                <c:pt idx="7313">
                  <c:v>15358.854778000001</c:v>
                </c:pt>
                <c:pt idx="7314">
                  <c:v>15360.059144999999</c:v>
                </c:pt>
                <c:pt idx="7315">
                  <c:v>15352.474514</c:v>
                </c:pt>
                <c:pt idx="7316">
                  <c:v>15360.343319</c:v>
                </c:pt>
                <c:pt idx="7317">
                  <c:v>15360.55723</c:v>
                </c:pt>
                <c:pt idx="7318">
                  <c:v>15348.501216000001</c:v>
                </c:pt>
                <c:pt idx="7319">
                  <c:v>15361.147878</c:v>
                </c:pt>
                <c:pt idx="7320">
                  <c:v>15355.023993000001</c:v>
                </c:pt>
                <c:pt idx="7321">
                  <c:v>15362.106892</c:v>
                </c:pt>
                <c:pt idx="7322">
                  <c:v>15373.526526</c:v>
                </c:pt>
                <c:pt idx="7323">
                  <c:v>15367.037162000001</c:v>
                </c:pt>
                <c:pt idx="7324">
                  <c:v>15385.897268999999</c:v>
                </c:pt>
                <c:pt idx="7325">
                  <c:v>15382.669008000001</c:v>
                </c:pt>
                <c:pt idx="7326">
                  <c:v>15384.538839000001</c:v>
                </c:pt>
                <c:pt idx="7327">
                  <c:v>15387.876253</c:v>
                </c:pt>
                <c:pt idx="7328">
                  <c:v>15380.720281</c:v>
                </c:pt>
                <c:pt idx="7329">
                  <c:v>15380.011059</c:v>
                </c:pt>
                <c:pt idx="7330">
                  <c:v>15383.083565999999</c:v>
                </c:pt>
                <c:pt idx="7331">
                  <c:v>15385.597537</c:v>
                </c:pt>
                <c:pt idx="7332">
                  <c:v>15378.941339999999</c:v>
                </c:pt>
                <c:pt idx="7333">
                  <c:v>15390.543164000001</c:v>
                </c:pt>
                <c:pt idx="7334">
                  <c:v>15414.497523</c:v>
                </c:pt>
                <c:pt idx="7335">
                  <c:v>15417.705871</c:v>
                </c:pt>
                <c:pt idx="7336">
                  <c:v>15423.325580999999</c:v>
                </c:pt>
                <c:pt idx="7337">
                  <c:v>15411.071711000001</c:v>
                </c:pt>
                <c:pt idx="7338">
                  <c:v>15411.729926</c:v>
                </c:pt>
                <c:pt idx="7339">
                  <c:v>15426.518040000001</c:v>
                </c:pt>
                <c:pt idx="7340">
                  <c:v>15419.120266</c:v>
                </c:pt>
                <c:pt idx="7341">
                  <c:v>15418.463793999999</c:v>
                </c:pt>
                <c:pt idx="7342">
                  <c:v>15424.040927</c:v>
                </c:pt>
                <c:pt idx="7343">
                  <c:v>15433.206972</c:v>
                </c:pt>
                <c:pt idx="7344">
                  <c:v>15437.183746999999</c:v>
                </c:pt>
                <c:pt idx="7345">
                  <c:v>15425.045024999999</c:v>
                </c:pt>
                <c:pt idx="7346">
                  <c:v>15425.538551</c:v>
                </c:pt>
                <c:pt idx="7347">
                  <c:v>15419.219451000001</c:v>
                </c:pt>
                <c:pt idx="7348">
                  <c:v>15439.252946000001</c:v>
                </c:pt>
                <c:pt idx="7349">
                  <c:v>15447.62112</c:v>
                </c:pt>
                <c:pt idx="7350">
                  <c:v>15442.717575000001</c:v>
                </c:pt>
                <c:pt idx="7351">
                  <c:v>15453.942319</c:v>
                </c:pt>
                <c:pt idx="7352">
                  <c:v>15456.989568999999</c:v>
                </c:pt>
                <c:pt idx="7353">
                  <c:v>15453.519014</c:v>
                </c:pt>
                <c:pt idx="7354">
                  <c:v>15457.428877</c:v>
                </c:pt>
                <c:pt idx="7355">
                  <c:v>15446.876770000001</c:v>
                </c:pt>
                <c:pt idx="7356">
                  <c:v>15451.504519</c:v>
                </c:pt>
                <c:pt idx="7357">
                  <c:v>15462.832393000001</c:v>
                </c:pt>
                <c:pt idx="7358">
                  <c:v>15462.387452000001</c:v>
                </c:pt>
                <c:pt idx="7359">
                  <c:v>15475.067197</c:v>
                </c:pt>
                <c:pt idx="7360">
                  <c:v>15489.725777</c:v>
                </c:pt>
                <c:pt idx="7361">
                  <c:v>15495.804400999999</c:v>
                </c:pt>
                <c:pt idx="7362">
                  <c:v>15498.854399</c:v>
                </c:pt>
                <c:pt idx="7363">
                  <c:v>15486.910733000001</c:v>
                </c:pt>
                <c:pt idx="7364">
                  <c:v>15495.061457</c:v>
                </c:pt>
                <c:pt idx="7365">
                  <c:v>15489.977865000001</c:v>
                </c:pt>
                <c:pt idx="7366">
                  <c:v>15493.781556</c:v>
                </c:pt>
                <c:pt idx="7367">
                  <c:v>15490.836684</c:v>
                </c:pt>
                <c:pt idx="7368">
                  <c:v>15494.751818999999</c:v>
                </c:pt>
                <c:pt idx="7369">
                  <c:v>15492.444921</c:v>
                </c:pt>
                <c:pt idx="7370">
                  <c:v>15496.957906</c:v>
                </c:pt>
                <c:pt idx="7371">
                  <c:v>15502.638534</c:v>
                </c:pt>
                <c:pt idx="7372">
                  <c:v>15516.074106</c:v>
                </c:pt>
                <c:pt idx="7373">
                  <c:v>15516.179763</c:v>
                </c:pt>
                <c:pt idx="7374">
                  <c:v>15521.223585</c:v>
                </c:pt>
                <c:pt idx="7375">
                  <c:v>15528.492114999999</c:v>
                </c:pt>
                <c:pt idx="7376">
                  <c:v>15528.982118</c:v>
                </c:pt>
                <c:pt idx="7377">
                  <c:v>15524.205188</c:v>
                </c:pt>
                <c:pt idx="7378">
                  <c:v>15519.371074999999</c:v>
                </c:pt>
                <c:pt idx="7379">
                  <c:v>15531.062542</c:v>
                </c:pt>
                <c:pt idx="7380">
                  <c:v>15530.822091</c:v>
                </c:pt>
                <c:pt idx="7381">
                  <c:v>15531.879412</c:v>
                </c:pt>
                <c:pt idx="7382">
                  <c:v>15537.284324</c:v>
                </c:pt>
                <c:pt idx="7383">
                  <c:v>15535.938518999999</c:v>
                </c:pt>
                <c:pt idx="7384">
                  <c:v>15545.646341</c:v>
                </c:pt>
                <c:pt idx="7385">
                  <c:v>15529.943767000001</c:v>
                </c:pt>
                <c:pt idx="7386">
                  <c:v>15528.050272</c:v>
                </c:pt>
                <c:pt idx="7387">
                  <c:v>15532.854235999999</c:v>
                </c:pt>
                <c:pt idx="7388">
                  <c:v>15530.841401</c:v>
                </c:pt>
                <c:pt idx="7389">
                  <c:v>15546.293830000001</c:v>
                </c:pt>
                <c:pt idx="7390">
                  <c:v>15558.740614</c:v>
                </c:pt>
                <c:pt idx="7391">
                  <c:v>15567.930834999999</c:v>
                </c:pt>
                <c:pt idx="7392">
                  <c:v>15565.757809000001</c:v>
                </c:pt>
                <c:pt idx="7393">
                  <c:v>15552.895814</c:v>
                </c:pt>
                <c:pt idx="7394">
                  <c:v>15558.929631000001</c:v>
                </c:pt>
                <c:pt idx="7395">
                  <c:v>15557.652951</c:v>
                </c:pt>
                <c:pt idx="7396">
                  <c:v>15561.897053000001</c:v>
                </c:pt>
                <c:pt idx="7397">
                  <c:v>15566.724674999999</c:v>
                </c:pt>
                <c:pt idx="7398">
                  <c:v>15564.010466</c:v>
                </c:pt>
                <c:pt idx="7399">
                  <c:v>15569.645914000001</c:v>
                </c:pt>
                <c:pt idx="7400">
                  <c:v>15565.305592999999</c:v>
                </c:pt>
                <c:pt idx="7401">
                  <c:v>15573.606592</c:v>
                </c:pt>
                <c:pt idx="7402">
                  <c:v>15564.699497</c:v>
                </c:pt>
                <c:pt idx="7403">
                  <c:v>15575.970257999999</c:v>
                </c:pt>
                <c:pt idx="7404">
                  <c:v>15590.604925</c:v>
                </c:pt>
                <c:pt idx="7405">
                  <c:v>15610.192691</c:v>
                </c:pt>
                <c:pt idx="7406">
                  <c:v>15610.067842</c:v>
                </c:pt>
                <c:pt idx="7407">
                  <c:v>15615.934861</c:v>
                </c:pt>
                <c:pt idx="7408">
                  <c:v>15614.837361</c:v>
                </c:pt>
                <c:pt idx="7409">
                  <c:v>15602.629154</c:v>
                </c:pt>
                <c:pt idx="7410">
                  <c:v>15605.430571000001</c:v>
                </c:pt>
                <c:pt idx="7411">
                  <c:v>15606.450473000001</c:v>
                </c:pt>
                <c:pt idx="7412">
                  <c:v>15592.776763</c:v>
                </c:pt>
                <c:pt idx="7413">
                  <c:v>15587.410921000001</c:v>
                </c:pt>
                <c:pt idx="7414">
                  <c:v>15606.000628</c:v>
                </c:pt>
                <c:pt idx="7415">
                  <c:v>15596.668267999999</c:v>
                </c:pt>
                <c:pt idx="7416">
                  <c:v>15606.065272</c:v>
                </c:pt>
                <c:pt idx="7417">
                  <c:v>15611.336547999999</c:v>
                </c:pt>
                <c:pt idx="7418">
                  <c:v>15599.554781999999</c:v>
                </c:pt>
                <c:pt idx="7419">
                  <c:v>15610.659935</c:v>
                </c:pt>
                <c:pt idx="7420">
                  <c:v>15602.534109</c:v>
                </c:pt>
                <c:pt idx="7421">
                  <c:v>15619.414398000001</c:v>
                </c:pt>
                <c:pt idx="7422">
                  <c:v>15627.886929</c:v>
                </c:pt>
                <c:pt idx="7423">
                  <c:v>15621.792864999999</c:v>
                </c:pt>
                <c:pt idx="7424">
                  <c:v>15629.890465</c:v>
                </c:pt>
                <c:pt idx="7425">
                  <c:v>15638.658493000001</c:v>
                </c:pt>
                <c:pt idx="7426">
                  <c:v>15636.023001</c:v>
                </c:pt>
                <c:pt idx="7427">
                  <c:v>15635.992416999999</c:v>
                </c:pt>
                <c:pt idx="7428">
                  <c:v>15628.482639</c:v>
                </c:pt>
                <c:pt idx="7429">
                  <c:v>15633.660524999999</c:v>
                </c:pt>
                <c:pt idx="7430">
                  <c:v>15634.140529</c:v>
                </c:pt>
                <c:pt idx="7431">
                  <c:v>15644.834178999999</c:v>
                </c:pt>
                <c:pt idx="7432">
                  <c:v>15658.241081</c:v>
                </c:pt>
                <c:pt idx="7433">
                  <c:v>15668.282932</c:v>
                </c:pt>
                <c:pt idx="7434">
                  <c:v>15681.931955</c:v>
                </c:pt>
                <c:pt idx="7435">
                  <c:v>15678.347718999999</c:v>
                </c:pt>
                <c:pt idx="7436">
                  <c:v>15684.117303000001</c:v>
                </c:pt>
                <c:pt idx="7437">
                  <c:v>15683.171141999999</c:v>
                </c:pt>
                <c:pt idx="7438">
                  <c:v>15673.895531</c:v>
                </c:pt>
                <c:pt idx="7439">
                  <c:v>15682.925379</c:v>
                </c:pt>
                <c:pt idx="7440">
                  <c:v>15690.601796000001</c:v>
                </c:pt>
                <c:pt idx="7441">
                  <c:v>15685.892382</c:v>
                </c:pt>
                <c:pt idx="7442">
                  <c:v>15685.428046999999</c:v>
                </c:pt>
                <c:pt idx="7443">
                  <c:v>15682.876498</c:v>
                </c:pt>
                <c:pt idx="7444">
                  <c:v>15680.776368999999</c:v>
                </c:pt>
                <c:pt idx="7445">
                  <c:v>15689.067392999999</c:v>
                </c:pt>
                <c:pt idx="7446">
                  <c:v>15693.760179999999</c:v>
                </c:pt>
                <c:pt idx="7447">
                  <c:v>15691.61073</c:v>
                </c:pt>
                <c:pt idx="7448">
                  <c:v>15684.090488</c:v>
                </c:pt>
                <c:pt idx="7449">
                  <c:v>15691.879238</c:v>
                </c:pt>
                <c:pt idx="7450">
                  <c:v>15689.426224999999</c:v>
                </c:pt>
                <c:pt idx="7451">
                  <c:v>15712.05026</c:v>
                </c:pt>
                <c:pt idx="7452">
                  <c:v>15703.992571999999</c:v>
                </c:pt>
                <c:pt idx="7453">
                  <c:v>15700.482972</c:v>
                </c:pt>
                <c:pt idx="7454">
                  <c:v>15711.513808</c:v>
                </c:pt>
                <c:pt idx="7455">
                  <c:v>15714.081270999999</c:v>
                </c:pt>
                <c:pt idx="7456">
                  <c:v>15718.832026</c:v>
                </c:pt>
                <c:pt idx="7457">
                  <c:v>15716.789391</c:v>
                </c:pt>
                <c:pt idx="7458">
                  <c:v>15705.791542999999</c:v>
                </c:pt>
                <c:pt idx="7459">
                  <c:v>15718.208019</c:v>
                </c:pt>
                <c:pt idx="7460">
                  <c:v>15713.612394</c:v>
                </c:pt>
                <c:pt idx="7461">
                  <c:v>15715.824371000001</c:v>
                </c:pt>
                <c:pt idx="7462">
                  <c:v>15738.65438</c:v>
                </c:pt>
                <c:pt idx="7463">
                  <c:v>15747.207737000001</c:v>
                </c:pt>
                <c:pt idx="7464">
                  <c:v>15748.037383999999</c:v>
                </c:pt>
                <c:pt idx="7465">
                  <c:v>15752.097954000001</c:v>
                </c:pt>
                <c:pt idx="7466">
                  <c:v>15752.933571</c:v>
                </c:pt>
                <c:pt idx="7467">
                  <c:v>15756.358157999999</c:v>
                </c:pt>
                <c:pt idx="7468">
                  <c:v>15752.887683000001</c:v>
                </c:pt>
                <c:pt idx="7469">
                  <c:v>15747.930342</c:v>
                </c:pt>
                <c:pt idx="7470">
                  <c:v>15742.669741</c:v>
                </c:pt>
                <c:pt idx="7471">
                  <c:v>15759.717500000001</c:v>
                </c:pt>
                <c:pt idx="7472">
                  <c:v>15753.545631000001</c:v>
                </c:pt>
                <c:pt idx="7473">
                  <c:v>15759.818126</c:v>
                </c:pt>
                <c:pt idx="7474">
                  <c:v>15758.809674</c:v>
                </c:pt>
                <c:pt idx="7475">
                  <c:v>15770.768341000001</c:v>
                </c:pt>
                <c:pt idx="7476">
                  <c:v>15778.071517</c:v>
                </c:pt>
                <c:pt idx="7477">
                  <c:v>15785.449753000001</c:v>
                </c:pt>
                <c:pt idx="7478">
                  <c:v>15786.444529</c:v>
                </c:pt>
                <c:pt idx="7479">
                  <c:v>15785.798981</c:v>
                </c:pt>
                <c:pt idx="7480">
                  <c:v>15790.211429000001</c:v>
                </c:pt>
                <c:pt idx="7481">
                  <c:v>15792.945089000001</c:v>
                </c:pt>
                <c:pt idx="7482">
                  <c:v>15794.462511</c:v>
                </c:pt>
                <c:pt idx="7483">
                  <c:v>15787.979230999999</c:v>
                </c:pt>
                <c:pt idx="7484">
                  <c:v>15793.957936999999</c:v>
                </c:pt>
                <c:pt idx="7485">
                  <c:v>15796.532407000001</c:v>
                </c:pt>
                <c:pt idx="7486">
                  <c:v>15806.711087</c:v>
                </c:pt>
                <c:pt idx="7487">
                  <c:v>15796.928116999999</c:v>
                </c:pt>
                <c:pt idx="7488">
                  <c:v>15792.360342</c:v>
                </c:pt>
                <c:pt idx="7489">
                  <c:v>15797.068964</c:v>
                </c:pt>
                <c:pt idx="7490">
                  <c:v>15801.966428</c:v>
                </c:pt>
                <c:pt idx="7491">
                  <c:v>15815.577636</c:v>
                </c:pt>
                <c:pt idx="7492">
                  <c:v>15817.876829000001</c:v>
                </c:pt>
                <c:pt idx="7493">
                  <c:v>15814.202207</c:v>
                </c:pt>
                <c:pt idx="7494">
                  <c:v>15816.715867000001</c:v>
                </c:pt>
                <c:pt idx="7495">
                  <c:v>15816.101277</c:v>
                </c:pt>
                <c:pt idx="7496">
                  <c:v>15826.042458</c:v>
                </c:pt>
                <c:pt idx="7497">
                  <c:v>15833.508782000001</c:v>
                </c:pt>
                <c:pt idx="7498">
                  <c:v>15817.132787</c:v>
                </c:pt>
                <c:pt idx="7499">
                  <c:v>15821.958411</c:v>
                </c:pt>
                <c:pt idx="7500">
                  <c:v>15826.546183</c:v>
                </c:pt>
                <c:pt idx="7501">
                  <c:v>15822.383249</c:v>
                </c:pt>
                <c:pt idx="7502">
                  <c:v>15837.901491000001</c:v>
                </c:pt>
                <c:pt idx="7503">
                  <c:v>15824.896578</c:v>
                </c:pt>
                <c:pt idx="7504">
                  <c:v>15835.028754999999</c:v>
                </c:pt>
                <c:pt idx="7505">
                  <c:v>15829.851828000001</c:v>
                </c:pt>
                <c:pt idx="7506">
                  <c:v>15838.249533</c:v>
                </c:pt>
                <c:pt idx="7507">
                  <c:v>15849.090786000001</c:v>
                </c:pt>
                <c:pt idx="7508">
                  <c:v>15861.633922999999</c:v>
                </c:pt>
                <c:pt idx="7509">
                  <c:v>15863.026425</c:v>
                </c:pt>
                <c:pt idx="7510">
                  <c:v>15865.685325</c:v>
                </c:pt>
                <c:pt idx="7511">
                  <c:v>15866.493741</c:v>
                </c:pt>
                <c:pt idx="7512">
                  <c:v>15864.956118</c:v>
                </c:pt>
                <c:pt idx="7513">
                  <c:v>15862.620363</c:v>
                </c:pt>
                <c:pt idx="7514">
                  <c:v>15864.375828</c:v>
                </c:pt>
                <c:pt idx="7515">
                  <c:v>15862.899090999999</c:v>
                </c:pt>
                <c:pt idx="7516">
                  <c:v>15860.317113999999</c:v>
                </c:pt>
                <c:pt idx="7517">
                  <c:v>15867.644778</c:v>
                </c:pt>
                <c:pt idx="7518">
                  <c:v>15871.335551</c:v>
                </c:pt>
                <c:pt idx="7519">
                  <c:v>15878.3647</c:v>
                </c:pt>
                <c:pt idx="7520">
                  <c:v>15880.399165999999</c:v>
                </c:pt>
                <c:pt idx="7521">
                  <c:v>15870.037666</c:v>
                </c:pt>
                <c:pt idx="7522">
                  <c:v>15874.007797</c:v>
                </c:pt>
                <c:pt idx="7523">
                  <c:v>15888.924528</c:v>
                </c:pt>
                <c:pt idx="7524">
                  <c:v>15910.093419999999</c:v>
                </c:pt>
                <c:pt idx="7525">
                  <c:v>15909.761248999999</c:v>
                </c:pt>
                <c:pt idx="7526">
                  <c:v>15906.501865</c:v>
                </c:pt>
                <c:pt idx="7527">
                  <c:v>15917.550955999999</c:v>
                </c:pt>
                <c:pt idx="7528">
                  <c:v>15917.125343</c:v>
                </c:pt>
                <c:pt idx="7529">
                  <c:v>15921.097250999999</c:v>
                </c:pt>
                <c:pt idx="7530">
                  <c:v>15919.996954</c:v>
                </c:pt>
                <c:pt idx="7531">
                  <c:v>15918.179066999999</c:v>
                </c:pt>
                <c:pt idx="7532">
                  <c:v>15911.459795999999</c:v>
                </c:pt>
                <c:pt idx="7533">
                  <c:v>15916.84182</c:v>
                </c:pt>
                <c:pt idx="7534">
                  <c:v>15920.743548</c:v>
                </c:pt>
                <c:pt idx="7535">
                  <c:v>15929.463513999999</c:v>
                </c:pt>
                <c:pt idx="7536">
                  <c:v>15921.529993</c:v>
                </c:pt>
                <c:pt idx="7537">
                  <c:v>15926.895801000001</c:v>
                </c:pt>
                <c:pt idx="7538">
                  <c:v>15939.739584999999</c:v>
                </c:pt>
                <c:pt idx="7539">
                  <c:v>15936.874249</c:v>
                </c:pt>
                <c:pt idx="7540">
                  <c:v>15941.043236</c:v>
                </c:pt>
                <c:pt idx="7541">
                  <c:v>15940.162569</c:v>
                </c:pt>
                <c:pt idx="7542">
                  <c:v>15952.342085</c:v>
                </c:pt>
                <c:pt idx="7543">
                  <c:v>15950.422509</c:v>
                </c:pt>
                <c:pt idx="7544">
                  <c:v>15954.65085</c:v>
                </c:pt>
                <c:pt idx="7545">
                  <c:v>15949.761012999999</c:v>
                </c:pt>
                <c:pt idx="7546">
                  <c:v>15947.222372</c:v>
                </c:pt>
                <c:pt idx="7547">
                  <c:v>15954.970004000001</c:v>
                </c:pt>
                <c:pt idx="7548">
                  <c:v>15953.423056</c:v>
                </c:pt>
                <c:pt idx="7549">
                  <c:v>15960.553796</c:v>
                </c:pt>
                <c:pt idx="7550">
                  <c:v>15965.752227999999</c:v>
                </c:pt>
                <c:pt idx="7551">
                  <c:v>15973.100946</c:v>
                </c:pt>
                <c:pt idx="7552">
                  <c:v>15976.125828</c:v>
                </c:pt>
                <c:pt idx="7553">
                  <c:v>15976.281701</c:v>
                </c:pt>
                <c:pt idx="7554">
                  <c:v>15980.573050000001</c:v>
                </c:pt>
                <c:pt idx="7555">
                  <c:v>15980.503629999999</c:v>
                </c:pt>
                <c:pt idx="7556">
                  <c:v>15983.277372</c:v>
                </c:pt>
                <c:pt idx="7557">
                  <c:v>15998.209169</c:v>
                </c:pt>
                <c:pt idx="7558">
                  <c:v>15993.240304999999</c:v>
                </c:pt>
                <c:pt idx="7559">
                  <c:v>16006.160495</c:v>
                </c:pt>
                <c:pt idx="7560">
                  <c:v>16006.488932</c:v>
                </c:pt>
                <c:pt idx="7561">
                  <c:v>16000.366736</c:v>
                </c:pt>
                <c:pt idx="7562">
                  <c:v>16001.307858</c:v>
                </c:pt>
                <c:pt idx="7563">
                  <c:v>16006.336761</c:v>
                </c:pt>
                <c:pt idx="7564">
                  <c:v>16007.680593999999</c:v>
                </c:pt>
                <c:pt idx="7565">
                  <c:v>16021.127365</c:v>
                </c:pt>
                <c:pt idx="7566">
                  <c:v>16040.358759999999</c:v>
                </c:pt>
                <c:pt idx="7567">
                  <c:v>16040.415166999999</c:v>
                </c:pt>
                <c:pt idx="7568">
                  <c:v>16031.935762999999</c:v>
                </c:pt>
                <c:pt idx="7569">
                  <c:v>16038.703668</c:v>
                </c:pt>
                <c:pt idx="7570">
                  <c:v>16046.949458999999</c:v>
                </c:pt>
                <c:pt idx="7571">
                  <c:v>16035.635235</c:v>
                </c:pt>
                <c:pt idx="7572">
                  <c:v>16037.505824</c:v>
                </c:pt>
                <c:pt idx="7573">
                  <c:v>16047.936127999999</c:v>
                </c:pt>
                <c:pt idx="7574">
                  <c:v>16075.502388000001</c:v>
                </c:pt>
                <c:pt idx="7575">
                  <c:v>16073.297332</c:v>
                </c:pt>
                <c:pt idx="7576">
                  <c:v>16081.548210000001</c:v>
                </c:pt>
                <c:pt idx="7577">
                  <c:v>16083.202928999999</c:v>
                </c:pt>
                <c:pt idx="7578">
                  <c:v>16078.399332000001</c:v>
                </c:pt>
                <c:pt idx="7579">
                  <c:v>16087.472272000001</c:v>
                </c:pt>
                <c:pt idx="7580">
                  <c:v>16087.423054999999</c:v>
                </c:pt>
                <c:pt idx="7581">
                  <c:v>16090.479160999999</c:v>
                </c:pt>
                <c:pt idx="7582">
                  <c:v>16083.727027999999</c:v>
                </c:pt>
                <c:pt idx="7583">
                  <c:v>16078.977332</c:v>
                </c:pt>
                <c:pt idx="7584">
                  <c:v>16088.03109</c:v>
                </c:pt>
                <c:pt idx="7585">
                  <c:v>16080.95858</c:v>
                </c:pt>
                <c:pt idx="7586">
                  <c:v>16083.239267999999</c:v>
                </c:pt>
                <c:pt idx="7587">
                  <c:v>16092.031325</c:v>
                </c:pt>
                <c:pt idx="7588">
                  <c:v>16079.915531000001</c:v>
                </c:pt>
                <c:pt idx="7589">
                  <c:v>16084.104375000001</c:v>
                </c:pt>
                <c:pt idx="7590">
                  <c:v>16086.888068</c:v>
                </c:pt>
                <c:pt idx="7591">
                  <c:v>16085.93563</c:v>
                </c:pt>
                <c:pt idx="7592">
                  <c:v>16064.517974</c:v>
                </c:pt>
                <c:pt idx="7593">
                  <c:v>16056.172713</c:v>
                </c:pt>
                <c:pt idx="7594">
                  <c:v>16054.248937</c:v>
                </c:pt>
                <c:pt idx="7595">
                  <c:v>16064.576938</c:v>
                </c:pt>
                <c:pt idx="7596">
                  <c:v>16067.583404999999</c:v>
                </c:pt>
                <c:pt idx="7597">
                  <c:v>16085.673903000001</c:v>
                </c:pt>
                <c:pt idx="7598">
                  <c:v>16073.933122</c:v>
                </c:pt>
                <c:pt idx="7599">
                  <c:v>16084.888156999999</c:v>
                </c:pt>
                <c:pt idx="7600">
                  <c:v>16084.458465</c:v>
                </c:pt>
                <c:pt idx="7601">
                  <c:v>16086.677718999999</c:v>
                </c:pt>
                <c:pt idx="7602">
                  <c:v>16094.991104999999</c:v>
                </c:pt>
                <c:pt idx="7603">
                  <c:v>16076.556682</c:v>
                </c:pt>
                <c:pt idx="7604">
                  <c:v>16086.726573</c:v>
                </c:pt>
                <c:pt idx="7605">
                  <c:v>16085.165691</c:v>
                </c:pt>
                <c:pt idx="7606">
                  <c:v>16074.620070999999</c:v>
                </c:pt>
                <c:pt idx="7607">
                  <c:v>16081.436352000001</c:v>
                </c:pt>
                <c:pt idx="7608">
                  <c:v>16079.611779000001</c:v>
                </c:pt>
                <c:pt idx="7609">
                  <c:v>16080.572921000001</c:v>
                </c:pt>
                <c:pt idx="7610">
                  <c:v>16080.604847000001</c:v>
                </c:pt>
                <c:pt idx="7611">
                  <c:v>16072.110191</c:v>
                </c:pt>
                <c:pt idx="7612">
                  <c:v>16087.204298000001</c:v>
                </c:pt>
                <c:pt idx="7613">
                  <c:v>16095.417375000001</c:v>
                </c:pt>
                <c:pt idx="7614">
                  <c:v>16112.144190000001</c:v>
                </c:pt>
                <c:pt idx="7615">
                  <c:v>16119.849474000001</c:v>
                </c:pt>
                <c:pt idx="7616">
                  <c:v>16119.921628</c:v>
                </c:pt>
                <c:pt idx="7617">
                  <c:v>16134.033567</c:v>
                </c:pt>
                <c:pt idx="7618">
                  <c:v>16122.652651</c:v>
                </c:pt>
                <c:pt idx="7619">
                  <c:v>16121.487413000001</c:v>
                </c:pt>
                <c:pt idx="7620">
                  <c:v>16112.244869</c:v>
                </c:pt>
                <c:pt idx="7621">
                  <c:v>16100.939738999999</c:v>
                </c:pt>
                <c:pt idx="7622">
                  <c:v>16116.833382999999</c:v>
                </c:pt>
                <c:pt idx="7623">
                  <c:v>16127.913001000001</c:v>
                </c:pt>
                <c:pt idx="7624">
                  <c:v>16139.909016</c:v>
                </c:pt>
                <c:pt idx="7625">
                  <c:v>16143.43332</c:v>
                </c:pt>
                <c:pt idx="7626">
                  <c:v>16151.266932</c:v>
                </c:pt>
                <c:pt idx="7627">
                  <c:v>16160.386436999999</c:v>
                </c:pt>
                <c:pt idx="7628">
                  <c:v>16154.386047</c:v>
                </c:pt>
                <c:pt idx="7629">
                  <c:v>16155.24848</c:v>
                </c:pt>
                <c:pt idx="7630">
                  <c:v>16150.706962</c:v>
                </c:pt>
                <c:pt idx="7631">
                  <c:v>16149.949854</c:v>
                </c:pt>
                <c:pt idx="7632">
                  <c:v>16153.573065</c:v>
                </c:pt>
                <c:pt idx="7633">
                  <c:v>16136.878318999999</c:v>
                </c:pt>
                <c:pt idx="7634">
                  <c:v>16144.463772999999</c:v>
                </c:pt>
                <c:pt idx="7635">
                  <c:v>16154.377742999999</c:v>
                </c:pt>
                <c:pt idx="7636">
                  <c:v>16144.619737000001</c:v>
                </c:pt>
                <c:pt idx="7637">
                  <c:v>16154.072319000001</c:v>
                </c:pt>
                <c:pt idx="7638">
                  <c:v>16143.880016999999</c:v>
                </c:pt>
                <c:pt idx="7639">
                  <c:v>16153.921546</c:v>
                </c:pt>
                <c:pt idx="7640">
                  <c:v>16148.987388</c:v>
                </c:pt>
                <c:pt idx="7641">
                  <c:v>16151.387554000001</c:v>
                </c:pt>
                <c:pt idx="7642">
                  <c:v>16164.460789999999</c:v>
                </c:pt>
                <c:pt idx="7643">
                  <c:v>16146.146902</c:v>
                </c:pt>
                <c:pt idx="7644">
                  <c:v>16145.461615</c:v>
                </c:pt>
                <c:pt idx="7645">
                  <c:v>16156.850295</c:v>
                </c:pt>
                <c:pt idx="7646">
                  <c:v>16153.405685</c:v>
                </c:pt>
                <c:pt idx="7647">
                  <c:v>16170.424623000001</c:v>
                </c:pt>
                <c:pt idx="7648">
                  <c:v>16167.028484</c:v>
                </c:pt>
                <c:pt idx="7649">
                  <c:v>16176.101795</c:v>
                </c:pt>
                <c:pt idx="7650">
                  <c:v>16190.63292</c:v>
                </c:pt>
                <c:pt idx="7651">
                  <c:v>16183.724545999999</c:v>
                </c:pt>
                <c:pt idx="7652">
                  <c:v>16197.213110000001</c:v>
                </c:pt>
                <c:pt idx="7653">
                  <c:v>16191.180501000001</c:v>
                </c:pt>
                <c:pt idx="7654">
                  <c:v>16197.530387000001</c:v>
                </c:pt>
                <c:pt idx="7655">
                  <c:v>16197.208063</c:v>
                </c:pt>
                <c:pt idx="7656">
                  <c:v>16193.810251999999</c:v>
                </c:pt>
                <c:pt idx="7657">
                  <c:v>16197.415281</c:v>
                </c:pt>
                <c:pt idx="7658">
                  <c:v>16203.301235999999</c:v>
                </c:pt>
                <c:pt idx="7659">
                  <c:v>16220.883062000001</c:v>
                </c:pt>
                <c:pt idx="7660">
                  <c:v>16223.677525999999</c:v>
                </c:pt>
                <c:pt idx="7661">
                  <c:v>16223.421791999999</c:v>
                </c:pt>
                <c:pt idx="7662">
                  <c:v>16233.797232000001</c:v>
                </c:pt>
                <c:pt idx="7663">
                  <c:v>16224.217952999999</c:v>
                </c:pt>
                <c:pt idx="7664">
                  <c:v>16234.244011999999</c:v>
                </c:pt>
                <c:pt idx="7665">
                  <c:v>16232.696733000001</c:v>
                </c:pt>
                <c:pt idx="7666">
                  <c:v>16233.183274000001</c:v>
                </c:pt>
                <c:pt idx="7667">
                  <c:v>16242.740884999999</c:v>
                </c:pt>
                <c:pt idx="7668">
                  <c:v>16222.966245</c:v>
                </c:pt>
                <c:pt idx="7669">
                  <c:v>16240.45249</c:v>
                </c:pt>
                <c:pt idx="7670">
                  <c:v>16251.286312</c:v>
                </c:pt>
                <c:pt idx="7671">
                  <c:v>16257.683879</c:v>
                </c:pt>
                <c:pt idx="7672">
                  <c:v>16256.320479</c:v>
                </c:pt>
                <c:pt idx="7673">
                  <c:v>16272.973936</c:v>
                </c:pt>
                <c:pt idx="7674">
                  <c:v>16282.618272</c:v>
                </c:pt>
                <c:pt idx="7675">
                  <c:v>16290.805848</c:v>
                </c:pt>
                <c:pt idx="7676">
                  <c:v>16290.860987</c:v>
                </c:pt>
                <c:pt idx="7677">
                  <c:v>16301.003289</c:v>
                </c:pt>
                <c:pt idx="7678">
                  <c:v>16289.036926999999</c:v>
                </c:pt>
                <c:pt idx="7679">
                  <c:v>16302.673613999999</c:v>
                </c:pt>
                <c:pt idx="7680">
                  <c:v>16302.407225000001</c:v>
                </c:pt>
                <c:pt idx="7681">
                  <c:v>16322.757116999999</c:v>
                </c:pt>
                <c:pt idx="7682">
                  <c:v>16319.092957999999</c:v>
                </c:pt>
                <c:pt idx="7683">
                  <c:v>16329.10111</c:v>
                </c:pt>
                <c:pt idx="7684">
                  <c:v>16334.551605000001</c:v>
                </c:pt>
                <c:pt idx="7685">
                  <c:v>16331.170912</c:v>
                </c:pt>
                <c:pt idx="7686">
                  <c:v>16321.994826</c:v>
                </c:pt>
                <c:pt idx="7687">
                  <c:v>16336.605265</c:v>
                </c:pt>
                <c:pt idx="7688">
                  <c:v>16325.527335999999</c:v>
                </c:pt>
                <c:pt idx="7689">
                  <c:v>16329.682018</c:v>
                </c:pt>
                <c:pt idx="7690">
                  <c:v>16326.427868999999</c:v>
                </c:pt>
                <c:pt idx="7691">
                  <c:v>16346.523831</c:v>
                </c:pt>
                <c:pt idx="7692">
                  <c:v>16361.342128</c:v>
                </c:pt>
                <c:pt idx="7693">
                  <c:v>16349.424874</c:v>
                </c:pt>
                <c:pt idx="7694">
                  <c:v>16341.008680999999</c:v>
                </c:pt>
                <c:pt idx="7695">
                  <c:v>16343.294322</c:v>
                </c:pt>
                <c:pt idx="7696">
                  <c:v>16333.864285</c:v>
                </c:pt>
                <c:pt idx="7697">
                  <c:v>16336.617657000001</c:v>
                </c:pt>
                <c:pt idx="7698">
                  <c:v>16338.334497</c:v>
                </c:pt>
                <c:pt idx="7699">
                  <c:v>16333.703227</c:v>
                </c:pt>
                <c:pt idx="7700">
                  <c:v>16340.250040999999</c:v>
                </c:pt>
                <c:pt idx="7701">
                  <c:v>16329.865680000001</c:v>
                </c:pt>
                <c:pt idx="7702">
                  <c:v>16342.345867</c:v>
                </c:pt>
                <c:pt idx="7703">
                  <c:v>16334.541678</c:v>
                </c:pt>
                <c:pt idx="7704">
                  <c:v>16344.158792</c:v>
                </c:pt>
                <c:pt idx="7705">
                  <c:v>16341.554209</c:v>
                </c:pt>
                <c:pt idx="7706">
                  <c:v>16337.554876</c:v>
                </c:pt>
                <c:pt idx="7707">
                  <c:v>16345.175397999999</c:v>
                </c:pt>
                <c:pt idx="7708">
                  <c:v>16335.437555</c:v>
                </c:pt>
                <c:pt idx="7709">
                  <c:v>16330.681284</c:v>
                </c:pt>
                <c:pt idx="7710">
                  <c:v>16337.131624</c:v>
                </c:pt>
                <c:pt idx="7711">
                  <c:v>16350.205774</c:v>
                </c:pt>
                <c:pt idx="7712">
                  <c:v>16362.638185</c:v>
                </c:pt>
                <c:pt idx="7713">
                  <c:v>16360.504376999999</c:v>
                </c:pt>
                <c:pt idx="7714">
                  <c:v>16368.147881999999</c:v>
                </c:pt>
                <c:pt idx="7715">
                  <c:v>16370.231970999999</c:v>
                </c:pt>
                <c:pt idx="7716">
                  <c:v>16367.023083</c:v>
                </c:pt>
                <c:pt idx="7717">
                  <c:v>16361.23667</c:v>
                </c:pt>
                <c:pt idx="7718">
                  <c:v>16359.179242</c:v>
                </c:pt>
                <c:pt idx="7719">
                  <c:v>16373.132604</c:v>
                </c:pt>
                <c:pt idx="7720">
                  <c:v>16374.306218</c:v>
                </c:pt>
                <c:pt idx="7721">
                  <c:v>16369.595207</c:v>
                </c:pt>
                <c:pt idx="7722">
                  <c:v>16376.387863</c:v>
                </c:pt>
                <c:pt idx="7723">
                  <c:v>16373.621337</c:v>
                </c:pt>
                <c:pt idx="7724">
                  <c:v>16383.625773</c:v>
                </c:pt>
                <c:pt idx="7725">
                  <c:v>16397.879691999999</c:v>
                </c:pt>
                <c:pt idx="7726">
                  <c:v>16393.321875000001</c:v>
                </c:pt>
                <c:pt idx="7727">
                  <c:v>16405.225695000001</c:v>
                </c:pt>
                <c:pt idx="7728">
                  <c:v>16407.329871999998</c:v>
                </c:pt>
                <c:pt idx="7729">
                  <c:v>16396.742096999998</c:v>
                </c:pt>
                <c:pt idx="7730">
                  <c:v>16402.805253999999</c:v>
                </c:pt>
                <c:pt idx="7731">
                  <c:v>16401.916015999999</c:v>
                </c:pt>
                <c:pt idx="7732">
                  <c:v>16414.693426000002</c:v>
                </c:pt>
                <c:pt idx="7733">
                  <c:v>16404.803317000002</c:v>
                </c:pt>
                <c:pt idx="7734">
                  <c:v>16401.529714</c:v>
                </c:pt>
                <c:pt idx="7735">
                  <c:v>16411.917277</c:v>
                </c:pt>
                <c:pt idx="7736">
                  <c:v>16416.943235999999</c:v>
                </c:pt>
                <c:pt idx="7737">
                  <c:v>16424.856275999999</c:v>
                </c:pt>
                <c:pt idx="7738">
                  <c:v>16436.263307000001</c:v>
                </c:pt>
                <c:pt idx="7739">
                  <c:v>16440.162239000001</c:v>
                </c:pt>
                <c:pt idx="7740">
                  <c:v>16446.219351</c:v>
                </c:pt>
                <c:pt idx="7741">
                  <c:v>16457.035607000002</c:v>
                </c:pt>
                <c:pt idx="7742">
                  <c:v>16480.404928</c:v>
                </c:pt>
                <c:pt idx="7743">
                  <c:v>16473.187270999999</c:v>
                </c:pt>
                <c:pt idx="7744">
                  <c:v>16475.413928999998</c:v>
                </c:pt>
                <c:pt idx="7745">
                  <c:v>16471.3174</c:v>
                </c:pt>
                <c:pt idx="7746">
                  <c:v>16465.512644999999</c:v>
                </c:pt>
                <c:pt idx="7747">
                  <c:v>16498.173042999999</c:v>
                </c:pt>
                <c:pt idx="7748">
                  <c:v>16503.043398999998</c:v>
                </c:pt>
                <c:pt idx="7749">
                  <c:v>16501.639902999999</c:v>
                </c:pt>
                <c:pt idx="7750">
                  <c:v>16520.400420999998</c:v>
                </c:pt>
                <c:pt idx="7751">
                  <c:v>16515.467221999999</c:v>
                </c:pt>
                <c:pt idx="7752">
                  <c:v>16519.052717999999</c:v>
                </c:pt>
                <c:pt idx="7753">
                  <c:v>16516.304687</c:v>
                </c:pt>
                <c:pt idx="7754">
                  <c:v>16515.680391000002</c:v>
                </c:pt>
                <c:pt idx="7755">
                  <c:v>16518.567340000001</c:v>
                </c:pt>
                <c:pt idx="7756">
                  <c:v>16521.951872000001</c:v>
                </c:pt>
                <c:pt idx="7757">
                  <c:v>16541.036361999999</c:v>
                </c:pt>
                <c:pt idx="7758">
                  <c:v>16538.752057999998</c:v>
                </c:pt>
                <c:pt idx="7759">
                  <c:v>16544.802692000001</c:v>
                </c:pt>
                <c:pt idx="7760">
                  <c:v>16531.955838000002</c:v>
                </c:pt>
                <c:pt idx="7761">
                  <c:v>16531.843473000001</c:v>
                </c:pt>
                <c:pt idx="7762">
                  <c:v>16544.046824000001</c:v>
                </c:pt>
                <c:pt idx="7763">
                  <c:v>16535.169368999999</c:v>
                </c:pt>
                <c:pt idx="7764">
                  <c:v>16539.174156000001</c:v>
                </c:pt>
                <c:pt idx="7765">
                  <c:v>16532.965907000002</c:v>
                </c:pt>
                <c:pt idx="7766">
                  <c:v>16530.655867000001</c:v>
                </c:pt>
                <c:pt idx="7767">
                  <c:v>16537.397417</c:v>
                </c:pt>
                <c:pt idx="7768">
                  <c:v>16534.15351</c:v>
                </c:pt>
                <c:pt idx="7769">
                  <c:v>16540.314576000001</c:v>
                </c:pt>
                <c:pt idx="7770">
                  <c:v>16558.099700999999</c:v>
                </c:pt>
                <c:pt idx="7771">
                  <c:v>16570.264111</c:v>
                </c:pt>
                <c:pt idx="7772">
                  <c:v>16578.502213</c:v>
                </c:pt>
                <c:pt idx="7773">
                  <c:v>16579.654772999998</c:v>
                </c:pt>
                <c:pt idx="7774">
                  <c:v>16574.483142000001</c:v>
                </c:pt>
                <c:pt idx="7775">
                  <c:v>16579.639479000001</c:v>
                </c:pt>
                <c:pt idx="7776">
                  <c:v>16589.930680000001</c:v>
                </c:pt>
                <c:pt idx="7777">
                  <c:v>16584.440277999998</c:v>
                </c:pt>
                <c:pt idx="7778">
                  <c:v>16578.439408999999</c:v>
                </c:pt>
                <c:pt idx="7779">
                  <c:v>16576.510127000001</c:v>
                </c:pt>
                <c:pt idx="7780">
                  <c:v>16586.369205999999</c:v>
                </c:pt>
                <c:pt idx="7781">
                  <c:v>16576.154798</c:v>
                </c:pt>
                <c:pt idx="7782">
                  <c:v>16590.152236000002</c:v>
                </c:pt>
                <c:pt idx="7783">
                  <c:v>16574.547856000001</c:v>
                </c:pt>
                <c:pt idx="7784">
                  <c:v>16577.545184999999</c:v>
                </c:pt>
                <c:pt idx="7785">
                  <c:v>16581.001</c:v>
                </c:pt>
                <c:pt idx="7786">
                  <c:v>16579.409344</c:v>
                </c:pt>
                <c:pt idx="7787">
                  <c:v>16594.128304000002</c:v>
                </c:pt>
                <c:pt idx="7788">
                  <c:v>16615.165978000001</c:v>
                </c:pt>
                <c:pt idx="7789">
                  <c:v>16614.414474000001</c:v>
                </c:pt>
                <c:pt idx="7790">
                  <c:v>16628.304015999998</c:v>
                </c:pt>
                <c:pt idx="7791">
                  <c:v>16613.822777000001</c:v>
                </c:pt>
                <c:pt idx="7792">
                  <c:v>16618.038046000001</c:v>
                </c:pt>
                <c:pt idx="7793">
                  <c:v>16608.946375</c:v>
                </c:pt>
                <c:pt idx="7794">
                  <c:v>16616.035021</c:v>
                </c:pt>
                <c:pt idx="7795">
                  <c:v>16636.859547</c:v>
                </c:pt>
                <c:pt idx="7796">
                  <c:v>16639.856508000001</c:v>
                </c:pt>
                <c:pt idx="7797">
                  <c:v>16649.760678999999</c:v>
                </c:pt>
                <c:pt idx="7798">
                  <c:v>16654.407125000002</c:v>
                </c:pt>
                <c:pt idx="7799">
                  <c:v>16653.579535000001</c:v>
                </c:pt>
                <c:pt idx="7800">
                  <c:v>16646.537483</c:v>
                </c:pt>
                <c:pt idx="7801">
                  <c:v>16643.030224999999</c:v>
                </c:pt>
                <c:pt idx="7802">
                  <c:v>16648.133013999999</c:v>
                </c:pt>
                <c:pt idx="7803">
                  <c:v>16649.565000999999</c:v>
                </c:pt>
                <c:pt idx="7804">
                  <c:v>16648.464834999999</c:v>
                </c:pt>
                <c:pt idx="7805">
                  <c:v>16653.447048000002</c:v>
                </c:pt>
                <c:pt idx="7806">
                  <c:v>16646.473776999999</c:v>
                </c:pt>
                <c:pt idx="7807">
                  <c:v>16667.025065000002</c:v>
                </c:pt>
                <c:pt idx="7808">
                  <c:v>16677.416707</c:v>
                </c:pt>
                <c:pt idx="7809">
                  <c:v>16674.691541</c:v>
                </c:pt>
                <c:pt idx="7810">
                  <c:v>16688.795999000002</c:v>
                </c:pt>
                <c:pt idx="7811">
                  <c:v>16689.118605</c:v>
                </c:pt>
                <c:pt idx="7812">
                  <c:v>16695.539545</c:v>
                </c:pt>
                <c:pt idx="7813">
                  <c:v>16691.281225999999</c:v>
                </c:pt>
                <c:pt idx="7814">
                  <c:v>16683.79938</c:v>
                </c:pt>
                <c:pt idx="7815">
                  <c:v>16692.089074</c:v>
                </c:pt>
                <c:pt idx="7816">
                  <c:v>16684.623789000001</c:v>
                </c:pt>
                <c:pt idx="7817">
                  <c:v>16688.774309</c:v>
                </c:pt>
                <c:pt idx="7818">
                  <c:v>16684.396804</c:v>
                </c:pt>
                <c:pt idx="7819">
                  <c:v>16696.364217999999</c:v>
                </c:pt>
                <c:pt idx="7820">
                  <c:v>16695.844783</c:v>
                </c:pt>
                <c:pt idx="7821">
                  <c:v>16684.407470999999</c:v>
                </c:pt>
                <c:pt idx="7822">
                  <c:v>16694.118145</c:v>
                </c:pt>
                <c:pt idx="7823">
                  <c:v>16680.775449000001</c:v>
                </c:pt>
                <c:pt idx="7824">
                  <c:v>16683.363416</c:v>
                </c:pt>
                <c:pt idx="7825">
                  <c:v>16682.196885000001</c:v>
                </c:pt>
                <c:pt idx="7826">
                  <c:v>16692.803896000001</c:v>
                </c:pt>
                <c:pt idx="7827">
                  <c:v>16721.634690999999</c:v>
                </c:pt>
                <c:pt idx="7828">
                  <c:v>16718.146065000001</c:v>
                </c:pt>
                <c:pt idx="7829">
                  <c:v>16720.188601999998</c:v>
                </c:pt>
                <c:pt idx="7830">
                  <c:v>16734.068293</c:v>
                </c:pt>
                <c:pt idx="7831">
                  <c:v>16724.369967999999</c:v>
                </c:pt>
                <c:pt idx="7832">
                  <c:v>16727.791079999999</c:v>
                </c:pt>
                <c:pt idx="7833">
                  <c:v>16727.858485000001</c:v>
                </c:pt>
                <c:pt idx="7834">
                  <c:v>16731.948666</c:v>
                </c:pt>
                <c:pt idx="7835">
                  <c:v>16736.261817999999</c:v>
                </c:pt>
                <c:pt idx="7836">
                  <c:v>16725.577536000001</c:v>
                </c:pt>
                <c:pt idx="7837">
                  <c:v>16728.301496</c:v>
                </c:pt>
                <c:pt idx="7838">
                  <c:v>16719.820135000002</c:v>
                </c:pt>
                <c:pt idx="7839">
                  <c:v>16725.428489999998</c:v>
                </c:pt>
                <c:pt idx="7840">
                  <c:v>16732.580543</c:v>
                </c:pt>
                <c:pt idx="7841">
                  <c:v>16726.624833999998</c:v>
                </c:pt>
                <c:pt idx="7842">
                  <c:v>16725.258493000001</c:v>
                </c:pt>
                <c:pt idx="7843">
                  <c:v>16723.629305999999</c:v>
                </c:pt>
                <c:pt idx="7844">
                  <c:v>16724.130112999999</c:v>
                </c:pt>
                <c:pt idx="7845">
                  <c:v>16743.947661999999</c:v>
                </c:pt>
                <c:pt idx="7846">
                  <c:v>16735.305894000001</c:v>
                </c:pt>
                <c:pt idx="7847">
                  <c:v>16751.348031000001</c:v>
                </c:pt>
                <c:pt idx="7848">
                  <c:v>16747.954343000001</c:v>
                </c:pt>
                <c:pt idx="7849">
                  <c:v>16758.248330999999</c:v>
                </c:pt>
                <c:pt idx="7850">
                  <c:v>16764.637235999999</c:v>
                </c:pt>
                <c:pt idx="7851">
                  <c:v>16759.120418999999</c:v>
                </c:pt>
                <c:pt idx="7852">
                  <c:v>16758.242472000002</c:v>
                </c:pt>
                <c:pt idx="7853">
                  <c:v>16757.778430999999</c:v>
                </c:pt>
                <c:pt idx="7854">
                  <c:v>16756.878423999999</c:v>
                </c:pt>
                <c:pt idx="7855">
                  <c:v>16772.276432999999</c:v>
                </c:pt>
                <c:pt idx="7856">
                  <c:v>16762.924940000001</c:v>
                </c:pt>
                <c:pt idx="7857">
                  <c:v>16772.825067000002</c:v>
                </c:pt>
                <c:pt idx="7858">
                  <c:v>16771.827631</c:v>
                </c:pt>
                <c:pt idx="7859">
                  <c:v>16770.100431999999</c:v>
                </c:pt>
                <c:pt idx="7860">
                  <c:v>16779.927677</c:v>
                </c:pt>
                <c:pt idx="7861">
                  <c:v>16769.967635000001</c:v>
                </c:pt>
                <c:pt idx="7862">
                  <c:v>16776.078150000001</c:v>
                </c:pt>
                <c:pt idx="7863">
                  <c:v>16778.993192999998</c:v>
                </c:pt>
                <c:pt idx="7864">
                  <c:v>16797.145998</c:v>
                </c:pt>
                <c:pt idx="7865">
                  <c:v>16812.732641999999</c:v>
                </c:pt>
                <c:pt idx="7866">
                  <c:v>16807.970759</c:v>
                </c:pt>
                <c:pt idx="7867">
                  <c:v>16818.121521000001</c:v>
                </c:pt>
                <c:pt idx="7868">
                  <c:v>16809.961880999999</c:v>
                </c:pt>
                <c:pt idx="7869">
                  <c:v>16782.953087000002</c:v>
                </c:pt>
                <c:pt idx="7870">
                  <c:v>16781.564974000001</c:v>
                </c:pt>
                <c:pt idx="7871">
                  <c:v>16768.557906999999</c:v>
                </c:pt>
                <c:pt idx="7872">
                  <c:v>16789.015414000001</c:v>
                </c:pt>
                <c:pt idx="7873">
                  <c:v>16792.693186</c:v>
                </c:pt>
                <c:pt idx="7874">
                  <c:v>16801.910328000002</c:v>
                </c:pt>
                <c:pt idx="7875">
                  <c:v>16826.441717999998</c:v>
                </c:pt>
                <c:pt idx="7876">
                  <c:v>16812.450762</c:v>
                </c:pt>
                <c:pt idx="7877">
                  <c:v>16818.436741000001</c:v>
                </c:pt>
                <c:pt idx="7878">
                  <c:v>16820.343485000001</c:v>
                </c:pt>
                <c:pt idx="7879">
                  <c:v>16822.013261</c:v>
                </c:pt>
                <c:pt idx="7880">
                  <c:v>16816.428691000001</c:v>
                </c:pt>
                <c:pt idx="7881">
                  <c:v>16837.654984000001</c:v>
                </c:pt>
                <c:pt idx="7882">
                  <c:v>16826.310008</c:v>
                </c:pt>
                <c:pt idx="7883">
                  <c:v>16825.105972000001</c:v>
                </c:pt>
                <c:pt idx="7884">
                  <c:v>16833.443348000001</c:v>
                </c:pt>
                <c:pt idx="7885">
                  <c:v>16844.267807</c:v>
                </c:pt>
                <c:pt idx="7886">
                  <c:v>16841.195105999999</c:v>
                </c:pt>
                <c:pt idx="7887">
                  <c:v>16845.892061999999</c:v>
                </c:pt>
                <c:pt idx="7888">
                  <c:v>16840.288135999999</c:v>
                </c:pt>
                <c:pt idx="7889">
                  <c:v>16845.456013999999</c:v>
                </c:pt>
                <c:pt idx="7890">
                  <c:v>16864.930240999998</c:v>
                </c:pt>
                <c:pt idx="7891">
                  <c:v>16861.424878999998</c:v>
                </c:pt>
                <c:pt idx="7892">
                  <c:v>16871.401269000002</c:v>
                </c:pt>
                <c:pt idx="7893">
                  <c:v>16865.671557999998</c:v>
                </c:pt>
                <c:pt idx="7894">
                  <c:v>16872.737792</c:v>
                </c:pt>
                <c:pt idx="7895">
                  <c:v>16875.254355000001</c:v>
                </c:pt>
                <c:pt idx="7896">
                  <c:v>16867.084352000002</c:v>
                </c:pt>
                <c:pt idx="7897">
                  <c:v>16869.170915999999</c:v>
                </c:pt>
                <c:pt idx="7898">
                  <c:v>16867.886254000001</c:v>
                </c:pt>
                <c:pt idx="7899">
                  <c:v>16870.338198000001</c:v>
                </c:pt>
                <c:pt idx="7900">
                  <c:v>16868.714166999998</c:v>
                </c:pt>
                <c:pt idx="7901">
                  <c:v>16879.028794999998</c:v>
                </c:pt>
                <c:pt idx="7902">
                  <c:v>16887.904664000002</c:v>
                </c:pt>
                <c:pt idx="7903">
                  <c:v>16880.935227999998</c:v>
                </c:pt>
                <c:pt idx="7904">
                  <c:v>16884.015664999999</c:v>
                </c:pt>
                <c:pt idx="7905">
                  <c:v>16894.067777</c:v>
                </c:pt>
                <c:pt idx="7906">
                  <c:v>16890.691642000002</c:v>
                </c:pt>
                <c:pt idx="7907">
                  <c:v>16894.568188000001</c:v>
                </c:pt>
                <c:pt idx="7908">
                  <c:v>16901.756646000002</c:v>
                </c:pt>
                <c:pt idx="7909">
                  <c:v>16913.038681999999</c:v>
                </c:pt>
                <c:pt idx="7910">
                  <c:v>16922.009236999998</c:v>
                </c:pt>
                <c:pt idx="7911">
                  <c:v>16917.731465000001</c:v>
                </c:pt>
                <c:pt idx="7912">
                  <c:v>16916.913348999999</c:v>
                </c:pt>
                <c:pt idx="7913">
                  <c:v>16918.822741</c:v>
                </c:pt>
                <c:pt idx="7914">
                  <c:v>16915.702223</c:v>
                </c:pt>
                <c:pt idx="7915">
                  <c:v>16930.352761999999</c:v>
                </c:pt>
                <c:pt idx="7916">
                  <c:v>16948.403739000001</c:v>
                </c:pt>
                <c:pt idx="7917">
                  <c:v>16950.071129</c:v>
                </c:pt>
                <c:pt idx="7918">
                  <c:v>16960.836713000001</c:v>
                </c:pt>
                <c:pt idx="7919">
                  <c:v>16962.681970000001</c:v>
                </c:pt>
                <c:pt idx="7920">
                  <c:v>16967.456010999998</c:v>
                </c:pt>
                <c:pt idx="7921">
                  <c:v>16970.939758</c:v>
                </c:pt>
                <c:pt idx="7922">
                  <c:v>16965.538959000001</c:v>
                </c:pt>
                <c:pt idx="7923">
                  <c:v>16957.406455</c:v>
                </c:pt>
                <c:pt idx="7924">
                  <c:v>16959.036830000001</c:v>
                </c:pt>
                <c:pt idx="7925">
                  <c:v>16965.37054</c:v>
                </c:pt>
                <c:pt idx="7926">
                  <c:v>16954.652910000001</c:v>
                </c:pt>
                <c:pt idx="7927">
                  <c:v>16961.413528000001</c:v>
                </c:pt>
                <c:pt idx="7928">
                  <c:v>16979.31064</c:v>
                </c:pt>
                <c:pt idx="7929">
                  <c:v>16990.043765999999</c:v>
                </c:pt>
                <c:pt idx="7930">
                  <c:v>16993.738273999999</c:v>
                </c:pt>
                <c:pt idx="7931">
                  <c:v>16997.435031000001</c:v>
                </c:pt>
                <c:pt idx="7932">
                  <c:v>17000.679631999999</c:v>
                </c:pt>
                <c:pt idx="7933">
                  <c:v>16993.195382000002</c:v>
                </c:pt>
                <c:pt idx="7934">
                  <c:v>16992.802875000001</c:v>
                </c:pt>
                <c:pt idx="7935">
                  <c:v>16983.033210000001</c:v>
                </c:pt>
                <c:pt idx="7936">
                  <c:v>16982.941189000001</c:v>
                </c:pt>
                <c:pt idx="7937">
                  <c:v>16979.712297999999</c:v>
                </c:pt>
                <c:pt idx="7938">
                  <c:v>16979.959050000001</c:v>
                </c:pt>
                <c:pt idx="7939">
                  <c:v>16981.989680999999</c:v>
                </c:pt>
                <c:pt idx="7940">
                  <c:v>16992.225775999999</c:v>
                </c:pt>
                <c:pt idx="7941">
                  <c:v>16990.850367999999</c:v>
                </c:pt>
                <c:pt idx="7942">
                  <c:v>16989.295238999999</c:v>
                </c:pt>
                <c:pt idx="7943">
                  <c:v>16994.162833999999</c:v>
                </c:pt>
                <c:pt idx="7944">
                  <c:v>16984.404939</c:v>
                </c:pt>
                <c:pt idx="7945">
                  <c:v>16999.072483</c:v>
                </c:pt>
                <c:pt idx="7946">
                  <c:v>16997.131726</c:v>
                </c:pt>
                <c:pt idx="7947">
                  <c:v>17004.588605000001</c:v>
                </c:pt>
                <c:pt idx="7948">
                  <c:v>17000.773090999999</c:v>
                </c:pt>
                <c:pt idx="7949">
                  <c:v>16991.401151999999</c:v>
                </c:pt>
                <c:pt idx="7950">
                  <c:v>17010.193500000001</c:v>
                </c:pt>
                <c:pt idx="7951">
                  <c:v>17013.488068999999</c:v>
                </c:pt>
                <c:pt idx="7952">
                  <c:v>17028.128311</c:v>
                </c:pt>
                <c:pt idx="7953">
                  <c:v>17039.905982</c:v>
                </c:pt>
                <c:pt idx="7954">
                  <c:v>17026.497229000001</c:v>
                </c:pt>
                <c:pt idx="7955">
                  <c:v>17030.243716000001</c:v>
                </c:pt>
                <c:pt idx="7956">
                  <c:v>17029.905649</c:v>
                </c:pt>
                <c:pt idx="7957">
                  <c:v>17036.142511999999</c:v>
                </c:pt>
                <c:pt idx="7958">
                  <c:v>17052.012837999999</c:v>
                </c:pt>
                <c:pt idx="7959">
                  <c:v>17049.871758000001</c:v>
                </c:pt>
                <c:pt idx="7960">
                  <c:v>17068.911033</c:v>
                </c:pt>
                <c:pt idx="7961">
                  <c:v>17062.968594999998</c:v>
                </c:pt>
                <c:pt idx="7962">
                  <c:v>17065.041289000001</c:v>
                </c:pt>
                <c:pt idx="7963">
                  <c:v>17069.506313999998</c:v>
                </c:pt>
                <c:pt idx="7964">
                  <c:v>17056.503516000001</c:v>
                </c:pt>
                <c:pt idx="7965">
                  <c:v>17063.419371</c:v>
                </c:pt>
                <c:pt idx="7966">
                  <c:v>17067.517262000001</c:v>
                </c:pt>
                <c:pt idx="7967">
                  <c:v>17066.643508000001</c:v>
                </c:pt>
                <c:pt idx="7968">
                  <c:v>17061.084988999999</c:v>
                </c:pt>
                <c:pt idx="7969">
                  <c:v>17060.869785999999</c:v>
                </c:pt>
                <c:pt idx="7970">
                  <c:v>17072.518214</c:v>
                </c:pt>
                <c:pt idx="7971">
                  <c:v>17066.915527000001</c:v>
                </c:pt>
                <c:pt idx="7972">
                  <c:v>17071.272706</c:v>
                </c:pt>
                <c:pt idx="7973">
                  <c:v>17072.996739999999</c:v>
                </c:pt>
                <c:pt idx="7974">
                  <c:v>17078.789819000001</c:v>
                </c:pt>
                <c:pt idx="7975">
                  <c:v>17092.885161999999</c:v>
                </c:pt>
                <c:pt idx="7976">
                  <c:v>17080.098343000001</c:v>
                </c:pt>
                <c:pt idx="7977">
                  <c:v>17082.965584000001</c:v>
                </c:pt>
                <c:pt idx="7978">
                  <c:v>17083.667717</c:v>
                </c:pt>
                <c:pt idx="7979">
                  <c:v>17071.274249999999</c:v>
                </c:pt>
                <c:pt idx="7980">
                  <c:v>17075.169722999999</c:v>
                </c:pt>
                <c:pt idx="7981">
                  <c:v>17073.679175000001</c:v>
                </c:pt>
                <c:pt idx="7982">
                  <c:v>17097.809432999999</c:v>
                </c:pt>
                <c:pt idx="7983">
                  <c:v>17098.281193999999</c:v>
                </c:pt>
                <c:pt idx="7984">
                  <c:v>17103.314447000001</c:v>
                </c:pt>
                <c:pt idx="7985">
                  <c:v>17111.787508000001</c:v>
                </c:pt>
                <c:pt idx="7986">
                  <c:v>17107.329393</c:v>
                </c:pt>
                <c:pt idx="7987">
                  <c:v>17105.399921</c:v>
                </c:pt>
                <c:pt idx="7988">
                  <c:v>17106.925575000001</c:v>
                </c:pt>
                <c:pt idx="7989">
                  <c:v>17104.754675</c:v>
                </c:pt>
                <c:pt idx="7990">
                  <c:v>17105.007507999999</c:v>
                </c:pt>
                <c:pt idx="7991">
                  <c:v>17099.701029</c:v>
                </c:pt>
                <c:pt idx="7992">
                  <c:v>17110.221667000002</c:v>
                </c:pt>
                <c:pt idx="7993">
                  <c:v>17123.473194999999</c:v>
                </c:pt>
                <c:pt idx="7994">
                  <c:v>17135.868284</c:v>
                </c:pt>
                <c:pt idx="7995">
                  <c:v>17142.192298999998</c:v>
                </c:pt>
                <c:pt idx="7996">
                  <c:v>17136.872484</c:v>
                </c:pt>
                <c:pt idx="7997">
                  <c:v>17134.854227</c:v>
                </c:pt>
                <c:pt idx="7998">
                  <c:v>17134.328207999999</c:v>
                </c:pt>
                <c:pt idx="7999">
                  <c:v>17132.719117000001</c:v>
                </c:pt>
                <c:pt idx="8000">
                  <c:v>17136.878029</c:v>
                </c:pt>
                <c:pt idx="8001">
                  <c:v>17123.418782000001</c:v>
                </c:pt>
                <c:pt idx="8002">
                  <c:v>17128.024008</c:v>
                </c:pt>
                <c:pt idx="8003">
                  <c:v>17133.330784000002</c:v>
                </c:pt>
                <c:pt idx="8004">
                  <c:v>17151.602475</c:v>
                </c:pt>
                <c:pt idx="8005">
                  <c:v>17164.513170999999</c:v>
                </c:pt>
                <c:pt idx="8006">
                  <c:v>17167.306205000001</c:v>
                </c:pt>
                <c:pt idx="8007">
                  <c:v>17170.029286000001</c:v>
                </c:pt>
                <c:pt idx="8008">
                  <c:v>17171.930219999998</c:v>
                </c:pt>
                <c:pt idx="8009">
                  <c:v>17167.116041000001</c:v>
                </c:pt>
                <c:pt idx="8010">
                  <c:v>17188.024566</c:v>
                </c:pt>
                <c:pt idx="8011">
                  <c:v>17196.112781</c:v>
                </c:pt>
                <c:pt idx="8012">
                  <c:v>17198.797005</c:v>
                </c:pt>
                <c:pt idx="8013">
                  <c:v>17210.576025999999</c:v>
                </c:pt>
                <c:pt idx="8014">
                  <c:v>17203.332598000001</c:v>
                </c:pt>
                <c:pt idx="8015">
                  <c:v>17195.691746</c:v>
                </c:pt>
                <c:pt idx="8016">
                  <c:v>17191.793064000001</c:v>
                </c:pt>
                <c:pt idx="8017">
                  <c:v>17202.473236000002</c:v>
                </c:pt>
                <c:pt idx="8018">
                  <c:v>17211.514047000001</c:v>
                </c:pt>
                <c:pt idx="8019">
                  <c:v>17209.081603999999</c:v>
                </c:pt>
                <c:pt idx="8020">
                  <c:v>17213.664993999999</c:v>
                </c:pt>
                <c:pt idx="8021">
                  <c:v>17204.512481000002</c:v>
                </c:pt>
                <c:pt idx="8022">
                  <c:v>17199.313313999999</c:v>
                </c:pt>
                <c:pt idx="8023">
                  <c:v>17213.444695999999</c:v>
                </c:pt>
                <c:pt idx="8024">
                  <c:v>17206.258941</c:v>
                </c:pt>
                <c:pt idx="8025">
                  <c:v>17214.982935</c:v>
                </c:pt>
                <c:pt idx="8026">
                  <c:v>17210.472548000002</c:v>
                </c:pt>
                <c:pt idx="8027">
                  <c:v>17202.646355000001</c:v>
                </c:pt>
                <c:pt idx="8028">
                  <c:v>17219.447176000001</c:v>
                </c:pt>
                <c:pt idx="8029">
                  <c:v>17208.008132999999</c:v>
                </c:pt>
                <c:pt idx="8030">
                  <c:v>17217.428876000002</c:v>
                </c:pt>
                <c:pt idx="8031">
                  <c:v>17219.349389999999</c:v>
                </c:pt>
                <c:pt idx="8032">
                  <c:v>17202.57156</c:v>
                </c:pt>
                <c:pt idx="8033">
                  <c:v>17212.000784</c:v>
                </c:pt>
                <c:pt idx="8034">
                  <c:v>17199.138837999999</c:v>
                </c:pt>
                <c:pt idx="8035">
                  <c:v>17193.240333000002</c:v>
                </c:pt>
                <c:pt idx="8036">
                  <c:v>17192.709674000002</c:v>
                </c:pt>
                <c:pt idx="8037">
                  <c:v>17206.624247</c:v>
                </c:pt>
                <c:pt idx="8038">
                  <c:v>17220.795996000001</c:v>
                </c:pt>
                <c:pt idx="8039">
                  <c:v>17236.819593</c:v>
                </c:pt>
                <c:pt idx="8040">
                  <c:v>17245.207965000001</c:v>
                </c:pt>
                <c:pt idx="8041">
                  <c:v>17243.502871000001</c:v>
                </c:pt>
                <c:pt idx="8042">
                  <c:v>17253.626525</c:v>
                </c:pt>
                <c:pt idx="8043">
                  <c:v>17250.34332</c:v>
                </c:pt>
                <c:pt idx="8044">
                  <c:v>17241.484579</c:v>
                </c:pt>
                <c:pt idx="8045">
                  <c:v>17243.717704999999</c:v>
                </c:pt>
                <c:pt idx="8046">
                  <c:v>17253.728379</c:v>
                </c:pt>
                <c:pt idx="8047">
                  <c:v>17240.510880999998</c:v>
                </c:pt>
                <c:pt idx="8048">
                  <c:v>17247.761691</c:v>
                </c:pt>
                <c:pt idx="8049">
                  <c:v>17241.946061999999</c:v>
                </c:pt>
                <c:pt idx="8050">
                  <c:v>17240.662784</c:v>
                </c:pt>
                <c:pt idx="8051">
                  <c:v>17236.927718999999</c:v>
                </c:pt>
                <c:pt idx="8052">
                  <c:v>17248.635984</c:v>
                </c:pt>
                <c:pt idx="8053">
                  <c:v>17245.507908</c:v>
                </c:pt>
                <c:pt idx="8054">
                  <c:v>17239.652202000001</c:v>
                </c:pt>
                <c:pt idx="8055">
                  <c:v>17253.832697000002</c:v>
                </c:pt>
                <c:pt idx="8056">
                  <c:v>17264.896535</c:v>
                </c:pt>
                <c:pt idx="8057">
                  <c:v>17276.697623</c:v>
                </c:pt>
                <c:pt idx="8058">
                  <c:v>17277.613536000001</c:v>
                </c:pt>
                <c:pt idx="8059">
                  <c:v>17275.411198000002</c:v>
                </c:pt>
                <c:pt idx="8060">
                  <c:v>17279.166878</c:v>
                </c:pt>
                <c:pt idx="8061">
                  <c:v>17275.664629999999</c:v>
                </c:pt>
                <c:pt idx="8062">
                  <c:v>17276.411990000001</c:v>
                </c:pt>
                <c:pt idx="8063">
                  <c:v>17275.795004</c:v>
                </c:pt>
                <c:pt idx="8064">
                  <c:v>17279.877522999999</c:v>
                </c:pt>
                <c:pt idx="8065">
                  <c:v>17284.746764</c:v>
                </c:pt>
                <c:pt idx="8066">
                  <c:v>17277.242354999998</c:v>
                </c:pt>
                <c:pt idx="8067">
                  <c:v>17290.993383000001</c:v>
                </c:pt>
                <c:pt idx="8068">
                  <c:v>17296.165184000001</c:v>
                </c:pt>
                <c:pt idx="8069">
                  <c:v>17294.877099000001</c:v>
                </c:pt>
                <c:pt idx="8070">
                  <c:v>17311.735540999998</c:v>
                </c:pt>
                <c:pt idx="8071">
                  <c:v>17319.154955000002</c:v>
                </c:pt>
                <c:pt idx="8072">
                  <c:v>17314.17095</c:v>
                </c:pt>
                <c:pt idx="8073">
                  <c:v>17315.695678</c:v>
                </c:pt>
                <c:pt idx="8074">
                  <c:v>17315.540825</c:v>
                </c:pt>
                <c:pt idx="8075">
                  <c:v>17303.603975000002</c:v>
                </c:pt>
                <c:pt idx="8076">
                  <c:v>17296.21658</c:v>
                </c:pt>
                <c:pt idx="8077">
                  <c:v>17291.213012</c:v>
                </c:pt>
                <c:pt idx="8078">
                  <c:v>17302.260324999999</c:v>
                </c:pt>
                <c:pt idx="8079">
                  <c:v>17308.398972999999</c:v>
                </c:pt>
                <c:pt idx="8080">
                  <c:v>17323.880067999999</c:v>
                </c:pt>
                <c:pt idx="8081">
                  <c:v>17325.139113000001</c:v>
                </c:pt>
                <c:pt idx="8082">
                  <c:v>17318.693755</c:v>
                </c:pt>
                <c:pt idx="8083">
                  <c:v>17318.049266999999</c:v>
                </c:pt>
                <c:pt idx="8084">
                  <c:v>17319.684853999999</c:v>
                </c:pt>
                <c:pt idx="8085">
                  <c:v>17321.991558000002</c:v>
                </c:pt>
                <c:pt idx="8086">
                  <c:v>17321.125961000002</c:v>
                </c:pt>
                <c:pt idx="8087">
                  <c:v>17320.646085</c:v>
                </c:pt>
                <c:pt idx="8088">
                  <c:v>17330.123488000001</c:v>
                </c:pt>
                <c:pt idx="8089">
                  <c:v>17335.696137999999</c:v>
                </c:pt>
                <c:pt idx="8090">
                  <c:v>17347.008344999998</c:v>
                </c:pt>
                <c:pt idx="8091">
                  <c:v>17359.265295000001</c:v>
                </c:pt>
                <c:pt idx="8092">
                  <c:v>17362.129527000001</c:v>
                </c:pt>
                <c:pt idx="8093">
                  <c:v>17357.457581999999</c:v>
                </c:pt>
                <c:pt idx="8094">
                  <c:v>17357.354937</c:v>
                </c:pt>
                <c:pt idx="8095">
                  <c:v>17367.411999</c:v>
                </c:pt>
                <c:pt idx="8096">
                  <c:v>17360.764630000001</c:v>
                </c:pt>
                <c:pt idx="8097">
                  <c:v>17370.218078999998</c:v>
                </c:pt>
                <c:pt idx="8098">
                  <c:v>17383.650104</c:v>
                </c:pt>
                <c:pt idx="8099">
                  <c:v>17375.318007999998</c:v>
                </c:pt>
                <c:pt idx="8100">
                  <c:v>17393.37601</c:v>
                </c:pt>
                <c:pt idx="8101">
                  <c:v>17386.821897999998</c:v>
                </c:pt>
                <c:pt idx="8102">
                  <c:v>17381.513779000001</c:v>
                </c:pt>
                <c:pt idx="8103">
                  <c:v>17395.109640999999</c:v>
                </c:pt>
                <c:pt idx="8104">
                  <c:v>17392.865351</c:v>
                </c:pt>
                <c:pt idx="8105">
                  <c:v>17398.489545</c:v>
                </c:pt>
                <c:pt idx="8106">
                  <c:v>17394.528429000002</c:v>
                </c:pt>
                <c:pt idx="8107">
                  <c:v>17408.411959000001</c:v>
                </c:pt>
                <c:pt idx="8108">
                  <c:v>17427.041192000001</c:v>
                </c:pt>
                <c:pt idx="8109">
                  <c:v>17421.611944</c:v>
                </c:pt>
                <c:pt idx="8110">
                  <c:v>17438.728118999999</c:v>
                </c:pt>
                <c:pt idx="8111">
                  <c:v>17439.542999000001</c:v>
                </c:pt>
                <c:pt idx="8112">
                  <c:v>17438.160197000001</c:v>
                </c:pt>
                <c:pt idx="8113">
                  <c:v>17441.868598000001</c:v>
                </c:pt>
                <c:pt idx="8114">
                  <c:v>17434.819414000001</c:v>
                </c:pt>
                <c:pt idx="8115">
                  <c:v>17433.074548000001</c:v>
                </c:pt>
                <c:pt idx="8116">
                  <c:v>17436.700408000001</c:v>
                </c:pt>
                <c:pt idx="8117">
                  <c:v>17440.726747000001</c:v>
                </c:pt>
                <c:pt idx="8118">
                  <c:v>17455.844203000001</c:v>
                </c:pt>
                <c:pt idx="8119">
                  <c:v>17462.899995</c:v>
                </c:pt>
                <c:pt idx="8120">
                  <c:v>17467.22827</c:v>
                </c:pt>
                <c:pt idx="8121">
                  <c:v>17461.802237</c:v>
                </c:pt>
                <c:pt idx="8122">
                  <c:v>17465.487845</c:v>
                </c:pt>
                <c:pt idx="8123">
                  <c:v>17469.675674999999</c:v>
                </c:pt>
                <c:pt idx="8124">
                  <c:v>17465.53602</c:v>
                </c:pt>
                <c:pt idx="8125">
                  <c:v>17473.240539999999</c:v>
                </c:pt>
                <c:pt idx="8126">
                  <c:v>17478.585262000001</c:v>
                </c:pt>
                <c:pt idx="8127">
                  <c:v>17479.25014</c:v>
                </c:pt>
                <c:pt idx="8128">
                  <c:v>17493.122608999998</c:v>
                </c:pt>
                <c:pt idx="8129">
                  <c:v>17491.226417999998</c:v>
                </c:pt>
                <c:pt idx="8130">
                  <c:v>17498.956329000001</c:v>
                </c:pt>
                <c:pt idx="8131">
                  <c:v>17507.417345000002</c:v>
                </c:pt>
                <c:pt idx="8132">
                  <c:v>17508.905793999998</c:v>
                </c:pt>
                <c:pt idx="8133">
                  <c:v>17507.189695000001</c:v>
                </c:pt>
                <c:pt idx="8134">
                  <c:v>17500.261751999999</c:v>
                </c:pt>
                <c:pt idx="8135">
                  <c:v>17510.898569000001</c:v>
                </c:pt>
                <c:pt idx="8136">
                  <c:v>17506.639378</c:v>
                </c:pt>
                <c:pt idx="8137">
                  <c:v>17494.518843999998</c:v>
                </c:pt>
                <c:pt idx="8138">
                  <c:v>17509.729576999998</c:v>
                </c:pt>
                <c:pt idx="8139">
                  <c:v>17514.162113999999</c:v>
                </c:pt>
                <c:pt idx="8140">
                  <c:v>17538.841302000001</c:v>
                </c:pt>
                <c:pt idx="8141">
                  <c:v>17543.056404999999</c:v>
                </c:pt>
                <c:pt idx="8142">
                  <c:v>17546.145552000002</c:v>
                </c:pt>
                <c:pt idx="8143">
                  <c:v>17549.413498999998</c:v>
                </c:pt>
                <c:pt idx="8144">
                  <c:v>17546.697243999999</c:v>
                </c:pt>
                <c:pt idx="8145">
                  <c:v>17562.256362</c:v>
                </c:pt>
                <c:pt idx="8146">
                  <c:v>17555.816425000001</c:v>
                </c:pt>
                <c:pt idx="8147">
                  <c:v>17553.672139999999</c:v>
                </c:pt>
                <c:pt idx="8148">
                  <c:v>17548.584267999999</c:v>
                </c:pt>
                <c:pt idx="8149">
                  <c:v>17553.053888999999</c:v>
                </c:pt>
                <c:pt idx="8150">
                  <c:v>17557.806838</c:v>
                </c:pt>
                <c:pt idx="8151">
                  <c:v>17552.669005</c:v>
                </c:pt>
                <c:pt idx="8152">
                  <c:v>17549.956724</c:v>
                </c:pt>
                <c:pt idx="8153">
                  <c:v>17540.910609999999</c:v>
                </c:pt>
                <c:pt idx="8154">
                  <c:v>17552.743621000001</c:v>
                </c:pt>
                <c:pt idx="8155">
                  <c:v>17558.506992999999</c:v>
                </c:pt>
                <c:pt idx="8156">
                  <c:v>17551.329276</c:v>
                </c:pt>
                <c:pt idx="8157">
                  <c:v>17569.732745000001</c:v>
                </c:pt>
                <c:pt idx="8158">
                  <c:v>17579.337174</c:v>
                </c:pt>
                <c:pt idx="8159">
                  <c:v>17579.790270000001</c:v>
                </c:pt>
                <c:pt idx="8160">
                  <c:v>17574.858141000001</c:v>
                </c:pt>
                <c:pt idx="8161">
                  <c:v>17575.722108000002</c:v>
                </c:pt>
                <c:pt idx="8162">
                  <c:v>17579.967138</c:v>
                </c:pt>
                <c:pt idx="8163">
                  <c:v>17590.308107000001</c:v>
                </c:pt>
                <c:pt idx="8164">
                  <c:v>17583.698474000001</c:v>
                </c:pt>
                <c:pt idx="8165">
                  <c:v>17583.098779</c:v>
                </c:pt>
                <c:pt idx="8166">
                  <c:v>17590.749217</c:v>
                </c:pt>
                <c:pt idx="8167">
                  <c:v>17576.960620000002</c:v>
                </c:pt>
                <c:pt idx="8168">
                  <c:v>17589.340398</c:v>
                </c:pt>
                <c:pt idx="8169">
                  <c:v>17585.814252</c:v>
                </c:pt>
                <c:pt idx="8170">
                  <c:v>17581.115068999999</c:v>
                </c:pt>
                <c:pt idx="8171">
                  <c:v>17580.046119999999</c:v>
                </c:pt>
                <c:pt idx="8172">
                  <c:v>17604.601579999999</c:v>
                </c:pt>
                <c:pt idx="8173">
                  <c:v>17621.548122</c:v>
                </c:pt>
                <c:pt idx="8174">
                  <c:v>17616.842212</c:v>
                </c:pt>
                <c:pt idx="8175">
                  <c:v>17624.024482000001</c:v>
                </c:pt>
                <c:pt idx="8176">
                  <c:v>17619.964905000001</c:v>
                </c:pt>
                <c:pt idx="8177">
                  <c:v>17627.036016999999</c:v>
                </c:pt>
                <c:pt idx="8178">
                  <c:v>17634.073306999999</c:v>
                </c:pt>
                <c:pt idx="8179">
                  <c:v>17621.633777999999</c:v>
                </c:pt>
                <c:pt idx="8180">
                  <c:v>17631.211708999999</c:v>
                </c:pt>
                <c:pt idx="8181">
                  <c:v>17641.936975000001</c:v>
                </c:pt>
                <c:pt idx="8182">
                  <c:v>17636.321446999998</c:v>
                </c:pt>
                <c:pt idx="8183">
                  <c:v>17634.484183</c:v>
                </c:pt>
                <c:pt idx="8184">
                  <c:v>17598.819943999999</c:v>
                </c:pt>
                <c:pt idx="8185">
                  <c:v>17605.848273</c:v>
                </c:pt>
                <c:pt idx="8186">
                  <c:v>17606.422951</c:v>
                </c:pt>
                <c:pt idx="8187">
                  <c:v>17617.413556</c:v>
                </c:pt>
                <c:pt idx="8188">
                  <c:v>17626.932038999999</c:v>
                </c:pt>
                <c:pt idx="8189">
                  <c:v>17633.597786999999</c:v>
                </c:pt>
                <c:pt idx="8190">
                  <c:v>17639.366813000001</c:v>
                </c:pt>
                <c:pt idx="8191">
                  <c:v>17641.053813999999</c:v>
                </c:pt>
                <c:pt idx="8192">
                  <c:v>17641.000958000001</c:v>
                </c:pt>
                <c:pt idx="8193">
                  <c:v>17647.906381000001</c:v>
                </c:pt>
                <c:pt idx="8194">
                  <c:v>17636.124895000001</c:v>
                </c:pt>
                <c:pt idx="8195">
                  <c:v>17652.787418</c:v>
                </c:pt>
                <c:pt idx="8196">
                  <c:v>17666.103383999998</c:v>
                </c:pt>
                <c:pt idx="8197">
                  <c:v>17665.39863</c:v>
                </c:pt>
                <c:pt idx="8198">
                  <c:v>17680.631402999999</c:v>
                </c:pt>
                <c:pt idx="8199">
                  <c:v>17680.772074</c:v>
                </c:pt>
                <c:pt idx="8200">
                  <c:v>17700.828415</c:v>
                </c:pt>
                <c:pt idx="8201">
                  <c:v>17704.423934999999</c:v>
                </c:pt>
                <c:pt idx="8202">
                  <c:v>17706.58164</c:v>
                </c:pt>
                <c:pt idx="8203">
                  <c:v>17714.251533999999</c:v>
                </c:pt>
                <c:pt idx="8204">
                  <c:v>17705.025153999999</c:v>
                </c:pt>
                <c:pt idx="8205">
                  <c:v>17701.950141000001</c:v>
                </c:pt>
                <c:pt idx="8206">
                  <c:v>17699.626101000002</c:v>
                </c:pt>
                <c:pt idx="8207">
                  <c:v>17703.184544</c:v>
                </c:pt>
                <c:pt idx="8208">
                  <c:v>17706.03717</c:v>
                </c:pt>
                <c:pt idx="8209">
                  <c:v>17706.081407000001</c:v>
                </c:pt>
                <c:pt idx="8210">
                  <c:v>17706.625333</c:v>
                </c:pt>
                <c:pt idx="8211">
                  <c:v>17720.745416999998</c:v>
                </c:pt>
                <c:pt idx="8212">
                  <c:v>17710.740078999999</c:v>
                </c:pt>
                <c:pt idx="8213">
                  <c:v>17720.454345999999</c:v>
                </c:pt>
                <c:pt idx="8214">
                  <c:v>17703.301963999998</c:v>
                </c:pt>
                <c:pt idx="8215">
                  <c:v>17706.297981</c:v>
                </c:pt>
                <c:pt idx="8216">
                  <c:v>17734.019885999998</c:v>
                </c:pt>
                <c:pt idx="8217">
                  <c:v>17737.592078000001</c:v>
                </c:pt>
                <c:pt idx="8218">
                  <c:v>17729.052013</c:v>
                </c:pt>
                <c:pt idx="8219">
                  <c:v>17733.743344999999</c:v>
                </c:pt>
                <c:pt idx="8220">
                  <c:v>17737.787512999999</c:v>
                </c:pt>
                <c:pt idx="8221">
                  <c:v>17738.140237</c:v>
                </c:pt>
                <c:pt idx="8222">
                  <c:v>17731.400212</c:v>
                </c:pt>
                <c:pt idx="8223">
                  <c:v>17745.383417000001</c:v>
                </c:pt>
                <c:pt idx="8224">
                  <c:v>17738.528413</c:v>
                </c:pt>
                <c:pt idx="8225">
                  <c:v>17735.726942000001</c:v>
                </c:pt>
                <c:pt idx="8226">
                  <c:v>17735.960574000001</c:v>
                </c:pt>
                <c:pt idx="8227">
                  <c:v>17731.794366999999</c:v>
                </c:pt>
                <c:pt idx="8228">
                  <c:v>17726.532542000001</c:v>
                </c:pt>
                <c:pt idx="8229">
                  <c:v>17745.277139999998</c:v>
                </c:pt>
                <c:pt idx="8230">
                  <c:v>17763.369316</c:v>
                </c:pt>
                <c:pt idx="8231">
                  <c:v>17771.887239</c:v>
                </c:pt>
                <c:pt idx="8232">
                  <c:v>17767.5216</c:v>
                </c:pt>
                <c:pt idx="8233">
                  <c:v>17770.647698000001</c:v>
                </c:pt>
                <c:pt idx="8234">
                  <c:v>17767.154402</c:v>
                </c:pt>
                <c:pt idx="8235">
                  <c:v>17771.136921000001</c:v>
                </c:pt>
                <c:pt idx="8236">
                  <c:v>17767.015055</c:v>
                </c:pt>
                <c:pt idx="8237">
                  <c:v>17767.34647</c:v>
                </c:pt>
                <c:pt idx="8238">
                  <c:v>17773.145466999998</c:v>
                </c:pt>
                <c:pt idx="8239">
                  <c:v>17765.905144</c:v>
                </c:pt>
                <c:pt idx="8240">
                  <c:v>17783.820996999999</c:v>
                </c:pt>
                <c:pt idx="8241">
                  <c:v>17775.575586999999</c:v>
                </c:pt>
                <c:pt idx="8242">
                  <c:v>17785.359056000001</c:v>
                </c:pt>
                <c:pt idx="8243">
                  <c:v>17792.008587</c:v>
                </c:pt>
                <c:pt idx="8244">
                  <c:v>17799.798538999999</c:v>
                </c:pt>
                <c:pt idx="8245">
                  <c:v>17817.701175999999</c:v>
                </c:pt>
                <c:pt idx="8246">
                  <c:v>17803.616386000002</c:v>
                </c:pt>
                <c:pt idx="8247">
                  <c:v>17806.509446</c:v>
                </c:pt>
                <c:pt idx="8248">
                  <c:v>17815.505367000002</c:v>
                </c:pt>
                <c:pt idx="8249">
                  <c:v>17832.247603</c:v>
                </c:pt>
                <c:pt idx="8250">
                  <c:v>17834.491107999998</c:v>
                </c:pt>
                <c:pt idx="8251">
                  <c:v>17843.190009999998</c:v>
                </c:pt>
                <c:pt idx="8252">
                  <c:v>17837.139502999999</c:v>
                </c:pt>
                <c:pt idx="8253">
                  <c:v>17842.478794999999</c:v>
                </c:pt>
                <c:pt idx="8254">
                  <c:v>17844.279535000001</c:v>
                </c:pt>
                <c:pt idx="8255">
                  <c:v>17839.296835000001</c:v>
                </c:pt>
                <c:pt idx="8256">
                  <c:v>17843.571714000002</c:v>
                </c:pt>
                <c:pt idx="8257">
                  <c:v>17846.870254000001</c:v>
                </c:pt>
                <c:pt idx="8258">
                  <c:v>17861.538434999999</c:v>
                </c:pt>
                <c:pt idx="8259">
                  <c:v>17843.830998000001</c:v>
                </c:pt>
                <c:pt idx="8260">
                  <c:v>17863.196484</c:v>
                </c:pt>
                <c:pt idx="8261">
                  <c:v>17858.446447999999</c:v>
                </c:pt>
                <c:pt idx="8262">
                  <c:v>17843.919134</c:v>
                </c:pt>
                <c:pt idx="8263">
                  <c:v>17861.878077000001</c:v>
                </c:pt>
                <c:pt idx="8264">
                  <c:v>17873.620148000002</c:v>
                </c:pt>
                <c:pt idx="8265">
                  <c:v>17881.013653999998</c:v>
                </c:pt>
                <c:pt idx="8266">
                  <c:v>17879.157895</c:v>
                </c:pt>
                <c:pt idx="8267">
                  <c:v>17876.0196</c:v>
                </c:pt>
                <c:pt idx="8268">
                  <c:v>17886.255281999998</c:v>
                </c:pt>
                <c:pt idx="8269">
                  <c:v>17877.288149</c:v>
                </c:pt>
                <c:pt idx="8270">
                  <c:v>17885.836671000001</c:v>
                </c:pt>
                <c:pt idx="8271">
                  <c:v>17890.157609000002</c:v>
                </c:pt>
                <c:pt idx="8272">
                  <c:v>17875.840360999999</c:v>
                </c:pt>
                <c:pt idx="8273">
                  <c:v>17886.422288000002</c:v>
                </c:pt>
                <c:pt idx="8274">
                  <c:v>17888.684539999998</c:v>
                </c:pt>
                <c:pt idx="8275">
                  <c:v>17881.109778999999</c:v>
                </c:pt>
                <c:pt idx="8276">
                  <c:v>17881.463724000001</c:v>
                </c:pt>
                <c:pt idx="8277">
                  <c:v>17875.601231000001</c:v>
                </c:pt>
                <c:pt idx="8278">
                  <c:v>17882.136474999999</c:v>
                </c:pt>
                <c:pt idx="8279">
                  <c:v>17901.261889000001</c:v>
                </c:pt>
                <c:pt idx="8280">
                  <c:v>17901.148804</c:v>
                </c:pt>
                <c:pt idx="8281">
                  <c:v>17891.633104</c:v>
                </c:pt>
                <c:pt idx="8282">
                  <c:v>17901.090781999999</c:v>
                </c:pt>
                <c:pt idx="8283">
                  <c:v>17910.888030999999</c:v>
                </c:pt>
                <c:pt idx="8284">
                  <c:v>17905.200992999999</c:v>
                </c:pt>
                <c:pt idx="8285">
                  <c:v>17915.814735</c:v>
                </c:pt>
                <c:pt idx="8286">
                  <c:v>17917.284158999999</c:v>
                </c:pt>
                <c:pt idx="8287">
                  <c:v>17920.404176</c:v>
                </c:pt>
                <c:pt idx="8288">
                  <c:v>17921.813856000001</c:v>
                </c:pt>
                <c:pt idx="8289">
                  <c:v>17910.035965999999</c:v>
                </c:pt>
                <c:pt idx="8290">
                  <c:v>17910.329039</c:v>
                </c:pt>
                <c:pt idx="8291">
                  <c:v>17926.723862999999</c:v>
                </c:pt>
                <c:pt idx="8292">
                  <c:v>17928.729513999999</c:v>
                </c:pt>
                <c:pt idx="8293">
                  <c:v>17926.440194999999</c:v>
                </c:pt>
                <c:pt idx="8294">
                  <c:v>17924.834339000001</c:v>
                </c:pt>
                <c:pt idx="8295">
                  <c:v>17912.652571999999</c:v>
                </c:pt>
                <c:pt idx="8296">
                  <c:v>17925.399742000001</c:v>
                </c:pt>
                <c:pt idx="8297">
                  <c:v>17916.378788000002</c:v>
                </c:pt>
                <c:pt idx="8298">
                  <c:v>17926.284050999999</c:v>
                </c:pt>
                <c:pt idx="8299">
                  <c:v>17916.923320999998</c:v>
                </c:pt>
                <c:pt idx="8300">
                  <c:v>17921.296048</c:v>
                </c:pt>
                <c:pt idx="8301">
                  <c:v>17943.536520000001</c:v>
                </c:pt>
                <c:pt idx="8302">
                  <c:v>17942.945726000002</c:v>
                </c:pt>
                <c:pt idx="8303">
                  <c:v>17952.239409999998</c:v>
                </c:pt>
                <c:pt idx="8304">
                  <c:v>17942.969411999999</c:v>
                </c:pt>
                <c:pt idx="8305">
                  <c:v>17952.673705000001</c:v>
                </c:pt>
                <c:pt idx="8306">
                  <c:v>17958.039389000001</c:v>
                </c:pt>
                <c:pt idx="8307">
                  <c:v>17958.128191</c:v>
                </c:pt>
                <c:pt idx="8308">
                  <c:v>17960.603107999999</c:v>
                </c:pt>
                <c:pt idx="8309">
                  <c:v>17958.859451</c:v>
                </c:pt>
                <c:pt idx="8310">
                  <c:v>17953.514476</c:v>
                </c:pt>
                <c:pt idx="8311">
                  <c:v>17950.362976</c:v>
                </c:pt>
                <c:pt idx="8312">
                  <c:v>17965.806107</c:v>
                </c:pt>
                <c:pt idx="8313">
                  <c:v>17970.942800000001</c:v>
                </c:pt>
                <c:pt idx="8314">
                  <c:v>17976.630004999999</c:v>
                </c:pt>
                <c:pt idx="8315">
                  <c:v>17986.822573000001</c:v>
                </c:pt>
                <c:pt idx="8316">
                  <c:v>17996.300253000001</c:v>
                </c:pt>
                <c:pt idx="8317">
                  <c:v>17993.455168</c:v>
                </c:pt>
                <c:pt idx="8318">
                  <c:v>17998.841583000001</c:v>
                </c:pt>
                <c:pt idx="8319">
                  <c:v>17982.432465000002</c:v>
                </c:pt>
                <c:pt idx="8320">
                  <c:v>17993.379120000001</c:v>
                </c:pt>
                <c:pt idx="8321">
                  <c:v>18002.240635999999</c:v>
                </c:pt>
                <c:pt idx="8322">
                  <c:v>17987.347344000002</c:v>
                </c:pt>
                <c:pt idx="8323">
                  <c:v>17997.191042999999</c:v>
                </c:pt>
                <c:pt idx="8324">
                  <c:v>17985.740623000002</c:v>
                </c:pt>
                <c:pt idx="8325">
                  <c:v>17988.675561</c:v>
                </c:pt>
                <c:pt idx="8326">
                  <c:v>18002.031619000001</c:v>
                </c:pt>
                <c:pt idx="8327">
                  <c:v>18010.065998999999</c:v>
                </c:pt>
                <c:pt idx="8328">
                  <c:v>18020.320186000001</c:v>
                </c:pt>
                <c:pt idx="8329">
                  <c:v>18018.364655000001</c:v>
                </c:pt>
                <c:pt idx="8330">
                  <c:v>18029.356946</c:v>
                </c:pt>
                <c:pt idx="8331">
                  <c:v>18025.54322</c:v>
                </c:pt>
                <c:pt idx="8332">
                  <c:v>18023.365091</c:v>
                </c:pt>
                <c:pt idx="8333">
                  <c:v>18025.745030999999</c:v>
                </c:pt>
                <c:pt idx="8334">
                  <c:v>18025.864028</c:v>
                </c:pt>
                <c:pt idx="8335">
                  <c:v>18023.692360000001</c:v>
                </c:pt>
                <c:pt idx="8336">
                  <c:v>18033.847795000001</c:v>
                </c:pt>
                <c:pt idx="8337">
                  <c:v>18021.388192999999</c:v>
                </c:pt>
                <c:pt idx="8338">
                  <c:v>18029.646272999998</c:v>
                </c:pt>
                <c:pt idx="8339">
                  <c:v>18031.675555000002</c:v>
                </c:pt>
                <c:pt idx="8340">
                  <c:v>18032.596939999999</c:v>
                </c:pt>
                <c:pt idx="8341">
                  <c:v>18031.812918</c:v>
                </c:pt>
                <c:pt idx="8342">
                  <c:v>18029.090725999999</c:v>
                </c:pt>
                <c:pt idx="8343">
                  <c:v>18037.797907</c:v>
                </c:pt>
                <c:pt idx="8344">
                  <c:v>18038.280674000001</c:v>
                </c:pt>
                <c:pt idx="8345">
                  <c:v>18048.527676999998</c:v>
                </c:pt>
                <c:pt idx="8346">
                  <c:v>18066.249852000001</c:v>
                </c:pt>
                <c:pt idx="8347">
                  <c:v>18055.998189999998</c:v>
                </c:pt>
                <c:pt idx="8348">
                  <c:v>18075.492641000001</c:v>
                </c:pt>
                <c:pt idx="8349">
                  <c:v>18068.938311000002</c:v>
                </c:pt>
                <c:pt idx="8350">
                  <c:v>18068.850557000002</c:v>
                </c:pt>
                <c:pt idx="8351">
                  <c:v>18068.833028000001</c:v>
                </c:pt>
                <c:pt idx="8352">
                  <c:v>18068.032964000002</c:v>
                </c:pt>
                <c:pt idx="8353">
                  <c:v>18069.664365000001</c:v>
                </c:pt>
                <c:pt idx="8354">
                  <c:v>18065.180197000001</c:v>
                </c:pt>
                <c:pt idx="8355">
                  <c:v>18061.883599000001</c:v>
                </c:pt>
                <c:pt idx="8356">
                  <c:v>18077.114592999998</c:v>
                </c:pt>
                <c:pt idx="8357">
                  <c:v>18090.004781</c:v>
                </c:pt>
                <c:pt idx="8358">
                  <c:v>18099.022134999999</c:v>
                </c:pt>
                <c:pt idx="8359">
                  <c:v>18098.984876999999</c:v>
                </c:pt>
                <c:pt idx="8360">
                  <c:v>18095.627312000001</c:v>
                </c:pt>
                <c:pt idx="8361">
                  <c:v>18101.318028999998</c:v>
                </c:pt>
                <c:pt idx="8362">
                  <c:v>18100.00172</c:v>
                </c:pt>
                <c:pt idx="8363">
                  <c:v>18101.142902</c:v>
                </c:pt>
                <c:pt idx="8364">
                  <c:v>18104.694620999999</c:v>
                </c:pt>
                <c:pt idx="8365">
                  <c:v>18104.522398000001</c:v>
                </c:pt>
                <c:pt idx="8366">
                  <c:v>18118.783022</c:v>
                </c:pt>
                <c:pt idx="8367">
                  <c:v>18127.806681999999</c:v>
                </c:pt>
                <c:pt idx="8368">
                  <c:v>18128.097130999999</c:v>
                </c:pt>
                <c:pt idx="8369">
                  <c:v>18114.938128999998</c:v>
                </c:pt>
                <c:pt idx="8370">
                  <c:v>18103.736637999998</c:v>
                </c:pt>
                <c:pt idx="8371">
                  <c:v>18109.036855999999</c:v>
                </c:pt>
                <c:pt idx="8372">
                  <c:v>18108.512196</c:v>
                </c:pt>
                <c:pt idx="8373">
                  <c:v>18126.684786000002</c:v>
                </c:pt>
                <c:pt idx="8374">
                  <c:v>18141.747675999999</c:v>
                </c:pt>
                <c:pt idx="8375">
                  <c:v>18139.696954999999</c:v>
                </c:pt>
                <c:pt idx="8376">
                  <c:v>18146.282514999999</c:v>
                </c:pt>
                <c:pt idx="8377">
                  <c:v>18129.462012</c:v>
                </c:pt>
                <c:pt idx="8378">
                  <c:v>18148.317202999999</c:v>
                </c:pt>
                <c:pt idx="8379">
                  <c:v>18144.116843</c:v>
                </c:pt>
                <c:pt idx="8380">
                  <c:v>18142.015908000001</c:v>
                </c:pt>
                <c:pt idx="8381">
                  <c:v>18145.544688999998</c:v>
                </c:pt>
                <c:pt idx="8382">
                  <c:v>18156.447684999999</c:v>
                </c:pt>
                <c:pt idx="8383">
                  <c:v>18171.164080999999</c:v>
                </c:pt>
                <c:pt idx="8384">
                  <c:v>18169.510939</c:v>
                </c:pt>
                <c:pt idx="8385">
                  <c:v>18173.468111999999</c:v>
                </c:pt>
                <c:pt idx="8386">
                  <c:v>18178.230893</c:v>
                </c:pt>
                <c:pt idx="8387">
                  <c:v>18177.030644999999</c:v>
                </c:pt>
                <c:pt idx="8388">
                  <c:v>18190.195068000001</c:v>
                </c:pt>
                <c:pt idx="8389">
                  <c:v>18179.566363000002</c:v>
                </c:pt>
                <c:pt idx="8390">
                  <c:v>18177.608311</c:v>
                </c:pt>
                <c:pt idx="8391">
                  <c:v>18193.600336</c:v>
                </c:pt>
                <c:pt idx="8392">
                  <c:v>18184.34158</c:v>
                </c:pt>
                <c:pt idx="8393">
                  <c:v>18177.12457</c:v>
                </c:pt>
                <c:pt idx="8394">
                  <c:v>18175.501789000002</c:v>
                </c:pt>
                <c:pt idx="8395">
                  <c:v>18180.806174000001</c:v>
                </c:pt>
                <c:pt idx="8396">
                  <c:v>18191.414272000002</c:v>
                </c:pt>
                <c:pt idx="8397">
                  <c:v>18199.010546000001</c:v>
                </c:pt>
                <c:pt idx="8398">
                  <c:v>18210.006281999998</c:v>
                </c:pt>
                <c:pt idx="8399">
                  <c:v>18212.588013000001</c:v>
                </c:pt>
                <c:pt idx="8400">
                  <c:v>18211.686983</c:v>
                </c:pt>
                <c:pt idx="8401">
                  <c:v>18228.009901000001</c:v>
                </c:pt>
                <c:pt idx="8402">
                  <c:v>18214.269111000001</c:v>
                </c:pt>
                <c:pt idx="8403">
                  <c:v>18216.474303999999</c:v>
                </c:pt>
                <c:pt idx="8404">
                  <c:v>18216.345916999999</c:v>
                </c:pt>
                <c:pt idx="8405">
                  <c:v>18234.927367</c:v>
                </c:pt>
                <c:pt idx="8406">
                  <c:v>18244.658605000001</c:v>
                </c:pt>
                <c:pt idx="8407">
                  <c:v>18250.288309</c:v>
                </c:pt>
                <c:pt idx="8408">
                  <c:v>18256.054867999999</c:v>
                </c:pt>
                <c:pt idx="8409">
                  <c:v>18257.408026000001</c:v>
                </c:pt>
                <c:pt idx="8410">
                  <c:v>18256.413563999999</c:v>
                </c:pt>
                <c:pt idx="8411">
                  <c:v>18254.815678999999</c:v>
                </c:pt>
                <c:pt idx="8412">
                  <c:v>18236.776141999999</c:v>
                </c:pt>
                <c:pt idx="8413">
                  <c:v>18238.377505</c:v>
                </c:pt>
                <c:pt idx="8414">
                  <c:v>18234.751149</c:v>
                </c:pt>
                <c:pt idx="8415">
                  <c:v>18249.080364000001</c:v>
                </c:pt>
                <c:pt idx="8416">
                  <c:v>18260.960900999999</c:v>
                </c:pt>
                <c:pt idx="8417">
                  <c:v>18260.466604000001</c:v>
                </c:pt>
                <c:pt idx="8418">
                  <c:v>18269.392233999999</c:v>
                </c:pt>
                <c:pt idx="8419">
                  <c:v>18277.624894</c:v>
                </c:pt>
                <c:pt idx="8420">
                  <c:v>18268.788662999999</c:v>
                </c:pt>
                <c:pt idx="8421">
                  <c:v>18272.281648</c:v>
                </c:pt>
                <c:pt idx="8422">
                  <c:v>18275.917406</c:v>
                </c:pt>
                <c:pt idx="8423">
                  <c:v>18274.765226</c:v>
                </c:pt>
                <c:pt idx="8424">
                  <c:v>18265.204315999999</c:v>
                </c:pt>
                <c:pt idx="8425">
                  <c:v>18272.921611999998</c:v>
                </c:pt>
                <c:pt idx="8426">
                  <c:v>18259.784959000001</c:v>
                </c:pt>
                <c:pt idx="8427">
                  <c:v>18270.620900999998</c:v>
                </c:pt>
                <c:pt idx="8428">
                  <c:v>18296.962253000002</c:v>
                </c:pt>
                <c:pt idx="8429">
                  <c:v>18287.983681000002</c:v>
                </c:pt>
                <c:pt idx="8430">
                  <c:v>18294.960201999998</c:v>
                </c:pt>
                <c:pt idx="8431">
                  <c:v>18294.550208000001</c:v>
                </c:pt>
                <c:pt idx="8432">
                  <c:v>18287.049268999999</c:v>
                </c:pt>
                <c:pt idx="8433">
                  <c:v>18290.894983999999</c:v>
                </c:pt>
                <c:pt idx="8434">
                  <c:v>18296.218656000001</c:v>
                </c:pt>
                <c:pt idx="8435">
                  <c:v>18302.125673999999</c:v>
                </c:pt>
                <c:pt idx="8436">
                  <c:v>18304.094795000001</c:v>
                </c:pt>
                <c:pt idx="8437">
                  <c:v>18289.086686999999</c:v>
                </c:pt>
                <c:pt idx="8438">
                  <c:v>18299.376533999999</c:v>
                </c:pt>
                <c:pt idx="8439">
                  <c:v>18285.766917000001</c:v>
                </c:pt>
                <c:pt idx="8440">
                  <c:v>18296.855834999998</c:v>
                </c:pt>
                <c:pt idx="8441">
                  <c:v>18288.176501999998</c:v>
                </c:pt>
                <c:pt idx="8442">
                  <c:v>18296.373993000001</c:v>
                </c:pt>
                <c:pt idx="8443">
                  <c:v>18293.023034999998</c:v>
                </c:pt>
                <c:pt idx="8444">
                  <c:v>18298.437743999999</c:v>
                </c:pt>
                <c:pt idx="8445">
                  <c:v>18300.125393999999</c:v>
                </c:pt>
                <c:pt idx="8446">
                  <c:v>18312.100678999999</c:v>
                </c:pt>
                <c:pt idx="8447">
                  <c:v>18305.749284000001</c:v>
                </c:pt>
                <c:pt idx="8448">
                  <c:v>18310.381353000001</c:v>
                </c:pt>
                <c:pt idx="8449">
                  <c:v>18313.279266000001</c:v>
                </c:pt>
                <c:pt idx="8450">
                  <c:v>18312.885880000002</c:v>
                </c:pt>
                <c:pt idx="8451">
                  <c:v>18321.905954999998</c:v>
                </c:pt>
                <c:pt idx="8452">
                  <c:v>18325.199815</c:v>
                </c:pt>
                <c:pt idx="8453">
                  <c:v>18329.263209000001</c:v>
                </c:pt>
                <c:pt idx="8454">
                  <c:v>18319.940139999999</c:v>
                </c:pt>
                <c:pt idx="8455">
                  <c:v>18316.771366000001</c:v>
                </c:pt>
                <c:pt idx="8456">
                  <c:v>18340.345405</c:v>
                </c:pt>
                <c:pt idx="8457">
                  <c:v>18327.940613999999</c:v>
                </c:pt>
                <c:pt idx="8458">
                  <c:v>18333.396972999999</c:v>
                </c:pt>
                <c:pt idx="8459">
                  <c:v>18355.611821999999</c:v>
                </c:pt>
                <c:pt idx="8460">
                  <c:v>18361.222553</c:v>
                </c:pt>
                <c:pt idx="8461">
                  <c:v>18371.653471000001</c:v>
                </c:pt>
                <c:pt idx="8462">
                  <c:v>18381.498962000001</c:v>
                </c:pt>
                <c:pt idx="8463">
                  <c:v>18384.926751999999</c:v>
                </c:pt>
                <c:pt idx="8464">
                  <c:v>18393.274663</c:v>
                </c:pt>
                <c:pt idx="8465">
                  <c:v>18396.740427000001</c:v>
                </c:pt>
                <c:pt idx="8466">
                  <c:v>18406.977008999998</c:v>
                </c:pt>
                <c:pt idx="8467">
                  <c:v>18402.611314999998</c:v>
                </c:pt>
                <c:pt idx="8468">
                  <c:v>18405.630724999999</c:v>
                </c:pt>
                <c:pt idx="8469">
                  <c:v>18407.286353</c:v>
                </c:pt>
                <c:pt idx="8470">
                  <c:v>18422.207735</c:v>
                </c:pt>
                <c:pt idx="8471">
                  <c:v>18427.900636999999</c:v>
                </c:pt>
                <c:pt idx="8472">
                  <c:v>18426.374604000001</c:v>
                </c:pt>
                <c:pt idx="8473">
                  <c:v>18438.990590000001</c:v>
                </c:pt>
                <c:pt idx="8474">
                  <c:v>18438.109295999999</c:v>
                </c:pt>
                <c:pt idx="8475">
                  <c:v>18431.591101999999</c:v>
                </c:pt>
                <c:pt idx="8476">
                  <c:v>18441.909215</c:v>
                </c:pt>
                <c:pt idx="8477">
                  <c:v>18437.588801000002</c:v>
                </c:pt>
                <c:pt idx="8478">
                  <c:v>18428.069500000001</c:v>
                </c:pt>
                <c:pt idx="8479">
                  <c:v>18439.850377999999</c:v>
                </c:pt>
                <c:pt idx="8480">
                  <c:v>18427.282996000002</c:v>
                </c:pt>
                <c:pt idx="8481">
                  <c:v>18441.505934000001</c:v>
                </c:pt>
                <c:pt idx="8482">
                  <c:v>18438.051178000002</c:v>
                </c:pt>
                <c:pt idx="8483">
                  <c:v>18440.039721000001</c:v>
                </c:pt>
                <c:pt idx="8484">
                  <c:v>18438.530232000001</c:v>
                </c:pt>
                <c:pt idx="8485">
                  <c:v>18430.101535000002</c:v>
                </c:pt>
                <c:pt idx="8486">
                  <c:v>18447.371636</c:v>
                </c:pt>
                <c:pt idx="8487">
                  <c:v>18439.993235000002</c:v>
                </c:pt>
                <c:pt idx="8488">
                  <c:v>18435.16562</c:v>
                </c:pt>
                <c:pt idx="8489">
                  <c:v>18445.173386999999</c:v>
                </c:pt>
                <c:pt idx="8490">
                  <c:v>18450.221384</c:v>
                </c:pt>
                <c:pt idx="8491">
                  <c:v>18446.771044000001</c:v>
                </c:pt>
                <c:pt idx="8492">
                  <c:v>18432.675102000001</c:v>
                </c:pt>
                <c:pt idx="8493">
                  <c:v>18436.451091999999</c:v>
                </c:pt>
                <c:pt idx="8494">
                  <c:v>18415.705988999998</c:v>
                </c:pt>
                <c:pt idx="8495">
                  <c:v>18421.019412000001</c:v>
                </c:pt>
                <c:pt idx="8496">
                  <c:v>18440.208061000001</c:v>
                </c:pt>
                <c:pt idx="8497">
                  <c:v>18432.416080999999</c:v>
                </c:pt>
                <c:pt idx="8498">
                  <c:v>18421.681576999999</c:v>
                </c:pt>
                <c:pt idx="8499">
                  <c:v>18414.310438</c:v>
                </c:pt>
                <c:pt idx="8500">
                  <c:v>18420.708130999999</c:v>
                </c:pt>
                <c:pt idx="8501">
                  <c:v>18431.083984000001</c:v>
                </c:pt>
                <c:pt idx="8502">
                  <c:v>18428.952646999998</c:v>
                </c:pt>
                <c:pt idx="8503">
                  <c:v>18442.863474999998</c:v>
                </c:pt>
                <c:pt idx="8504">
                  <c:v>18449.345893999998</c:v>
                </c:pt>
                <c:pt idx="8505">
                  <c:v>18444.483772</c:v>
                </c:pt>
                <c:pt idx="8506">
                  <c:v>18443.074541000002</c:v>
                </c:pt>
                <c:pt idx="8507">
                  <c:v>18439.352694000001</c:v>
                </c:pt>
                <c:pt idx="8508">
                  <c:v>18442.868441999999</c:v>
                </c:pt>
                <c:pt idx="8509">
                  <c:v>18443.910637000001</c:v>
                </c:pt>
                <c:pt idx="8510">
                  <c:v>18442.322598999999</c:v>
                </c:pt>
                <c:pt idx="8511">
                  <c:v>18444.405559999999</c:v>
                </c:pt>
                <c:pt idx="8512">
                  <c:v>18434.099550999999</c:v>
                </c:pt>
                <c:pt idx="8513">
                  <c:v>18449.599178</c:v>
                </c:pt>
                <c:pt idx="8514">
                  <c:v>18462.357995999999</c:v>
                </c:pt>
                <c:pt idx="8515">
                  <c:v>18463.444791999998</c:v>
                </c:pt>
                <c:pt idx="8516">
                  <c:v>18474.714081999999</c:v>
                </c:pt>
                <c:pt idx="8517">
                  <c:v>18489.78282</c:v>
                </c:pt>
                <c:pt idx="8518">
                  <c:v>18503.894731</c:v>
                </c:pt>
                <c:pt idx="8519">
                  <c:v>18514.298619000001</c:v>
                </c:pt>
                <c:pt idx="8520">
                  <c:v>18498.257354000001</c:v>
                </c:pt>
                <c:pt idx="8521">
                  <c:v>18515.457058</c:v>
                </c:pt>
                <c:pt idx="8522">
                  <c:v>18508.960701</c:v>
                </c:pt>
                <c:pt idx="8523">
                  <c:v>18511.786672999999</c:v>
                </c:pt>
                <c:pt idx="8524">
                  <c:v>18512.815954999998</c:v>
                </c:pt>
                <c:pt idx="8525">
                  <c:v>18508.107319999999</c:v>
                </c:pt>
                <c:pt idx="8526">
                  <c:v>18514.791849000001</c:v>
                </c:pt>
                <c:pt idx="8527">
                  <c:v>18511.162826</c:v>
                </c:pt>
                <c:pt idx="8528">
                  <c:v>18518.861813</c:v>
                </c:pt>
                <c:pt idx="8529">
                  <c:v>18532.799209000001</c:v>
                </c:pt>
                <c:pt idx="8530">
                  <c:v>18536.537371999999</c:v>
                </c:pt>
                <c:pt idx="8531">
                  <c:v>18541.434847</c:v>
                </c:pt>
                <c:pt idx="8532">
                  <c:v>18536.832817999999</c:v>
                </c:pt>
                <c:pt idx="8533">
                  <c:v>18541.462137999999</c:v>
                </c:pt>
                <c:pt idx="8534">
                  <c:v>18549.809889</c:v>
                </c:pt>
                <c:pt idx="8535">
                  <c:v>18548.048809</c:v>
                </c:pt>
                <c:pt idx="8536">
                  <c:v>18581.843658999998</c:v>
                </c:pt>
                <c:pt idx="8537">
                  <c:v>18579.614741000001</c:v>
                </c:pt>
                <c:pt idx="8538">
                  <c:v>18582.077184999998</c:v>
                </c:pt>
                <c:pt idx="8539">
                  <c:v>18593.308729</c:v>
                </c:pt>
                <c:pt idx="8540">
                  <c:v>18581.557908999999</c:v>
                </c:pt>
                <c:pt idx="8541">
                  <c:v>18590.054003000001</c:v>
                </c:pt>
                <c:pt idx="8542">
                  <c:v>18589.503680999998</c:v>
                </c:pt>
                <c:pt idx="8543">
                  <c:v>18589.000241999998</c:v>
                </c:pt>
                <c:pt idx="8544">
                  <c:v>18590.066901999999</c:v>
                </c:pt>
                <c:pt idx="8545">
                  <c:v>18578.911085</c:v>
                </c:pt>
                <c:pt idx="8546">
                  <c:v>18610.690037</c:v>
                </c:pt>
                <c:pt idx="8547">
                  <c:v>18615.606021</c:v>
                </c:pt>
                <c:pt idx="8548">
                  <c:v>18622.923782999998</c:v>
                </c:pt>
                <c:pt idx="8549">
                  <c:v>18623.666080999999</c:v>
                </c:pt>
                <c:pt idx="8550">
                  <c:v>18621.285196000001</c:v>
                </c:pt>
                <c:pt idx="8551">
                  <c:v>18626.702660999999</c:v>
                </c:pt>
                <c:pt idx="8552">
                  <c:v>18622.540297</c:v>
                </c:pt>
                <c:pt idx="8553">
                  <c:v>18623.333199000001</c:v>
                </c:pt>
                <c:pt idx="8554">
                  <c:v>18626.312547000001</c:v>
                </c:pt>
                <c:pt idx="8555">
                  <c:v>18623.551611999999</c:v>
                </c:pt>
                <c:pt idx="8556">
                  <c:v>18638.069876000001</c:v>
                </c:pt>
                <c:pt idx="8557">
                  <c:v>18651.512062999998</c:v>
                </c:pt>
                <c:pt idx="8558">
                  <c:v>18661.092837</c:v>
                </c:pt>
                <c:pt idx="8559">
                  <c:v>18664.117860999999</c:v>
                </c:pt>
                <c:pt idx="8560">
                  <c:v>18659.895682999999</c:v>
                </c:pt>
                <c:pt idx="8561">
                  <c:v>18665.605695999999</c:v>
                </c:pt>
                <c:pt idx="8562">
                  <c:v>18663.481798000001</c:v>
                </c:pt>
                <c:pt idx="8563">
                  <c:v>18666.325023000001</c:v>
                </c:pt>
                <c:pt idx="8564">
                  <c:v>18659.747746000001</c:v>
                </c:pt>
                <c:pt idx="8565">
                  <c:v>18655.090627000001</c:v>
                </c:pt>
                <c:pt idx="8566">
                  <c:v>18661.397958000001</c:v>
                </c:pt>
                <c:pt idx="8567">
                  <c:v>18655.426431</c:v>
                </c:pt>
                <c:pt idx="8568">
                  <c:v>18671.356259</c:v>
                </c:pt>
                <c:pt idx="8569">
                  <c:v>18669.857518000001</c:v>
                </c:pt>
                <c:pt idx="8570">
                  <c:v>18662.684818000002</c:v>
                </c:pt>
                <c:pt idx="8571">
                  <c:v>18674.395340999999</c:v>
                </c:pt>
                <c:pt idx="8572">
                  <c:v>18678.170095000001</c:v>
                </c:pt>
                <c:pt idx="8573">
                  <c:v>18693.22956</c:v>
                </c:pt>
                <c:pt idx="8574">
                  <c:v>18692.208609000001</c:v>
                </c:pt>
                <c:pt idx="8575">
                  <c:v>18682.731234999999</c:v>
                </c:pt>
                <c:pt idx="8576">
                  <c:v>18692.217979000001</c:v>
                </c:pt>
                <c:pt idx="8577">
                  <c:v>18692.042895999999</c:v>
                </c:pt>
                <c:pt idx="8578">
                  <c:v>18706.196409</c:v>
                </c:pt>
                <c:pt idx="8579">
                  <c:v>18702.325134999999</c:v>
                </c:pt>
                <c:pt idx="8580">
                  <c:v>18705.586716999998</c:v>
                </c:pt>
                <c:pt idx="8581">
                  <c:v>18709.235240999998</c:v>
                </c:pt>
                <c:pt idx="8582">
                  <c:v>18719.408977999999</c:v>
                </c:pt>
                <c:pt idx="8583">
                  <c:v>18720.161022</c:v>
                </c:pt>
                <c:pt idx="8584">
                  <c:v>18739.360135999999</c:v>
                </c:pt>
                <c:pt idx="8585">
                  <c:v>18741.806868</c:v>
                </c:pt>
                <c:pt idx="8586">
                  <c:v>18755.248927000001</c:v>
                </c:pt>
                <c:pt idx="8587">
                  <c:v>18751.093842999999</c:v>
                </c:pt>
                <c:pt idx="8588">
                  <c:v>18745.354262000001</c:v>
                </c:pt>
                <c:pt idx="8589">
                  <c:v>18733.534756000001</c:v>
                </c:pt>
                <c:pt idx="8590">
                  <c:v>18728.777225000002</c:v>
                </c:pt>
                <c:pt idx="8591">
                  <c:v>18736.883981999999</c:v>
                </c:pt>
                <c:pt idx="8592">
                  <c:v>18733.937562999999</c:v>
                </c:pt>
                <c:pt idx="8593">
                  <c:v>18735.192089</c:v>
                </c:pt>
                <c:pt idx="8594">
                  <c:v>18733.711910999999</c:v>
                </c:pt>
                <c:pt idx="8595">
                  <c:v>18747.586401</c:v>
                </c:pt>
                <c:pt idx="8596">
                  <c:v>18744.506043000001</c:v>
                </c:pt>
                <c:pt idx="8597">
                  <c:v>18746.991105000001</c:v>
                </c:pt>
                <c:pt idx="8598">
                  <c:v>18761.291401999999</c:v>
                </c:pt>
                <c:pt idx="8599">
                  <c:v>18753.019973999999</c:v>
                </c:pt>
                <c:pt idx="8600">
                  <c:v>18750.604426000002</c:v>
                </c:pt>
                <c:pt idx="8601">
                  <c:v>18749.878344000001</c:v>
                </c:pt>
                <c:pt idx="8602">
                  <c:v>18740.046721999999</c:v>
                </c:pt>
                <c:pt idx="8603">
                  <c:v>18744.907628000001</c:v>
                </c:pt>
                <c:pt idx="8604">
                  <c:v>18747.072788000001</c:v>
                </c:pt>
                <c:pt idx="8605">
                  <c:v>18751.951839000001</c:v>
                </c:pt>
                <c:pt idx="8606">
                  <c:v>18749.497018999999</c:v>
                </c:pt>
                <c:pt idx="8607">
                  <c:v>18746.432778999999</c:v>
                </c:pt>
                <c:pt idx="8608">
                  <c:v>18755.848533</c:v>
                </c:pt>
                <c:pt idx="8609">
                  <c:v>18759.579774000002</c:v>
                </c:pt>
                <c:pt idx="8610">
                  <c:v>18750.312943000001</c:v>
                </c:pt>
                <c:pt idx="8611">
                  <c:v>18754.57877</c:v>
                </c:pt>
                <c:pt idx="8612">
                  <c:v>18763.820357000001</c:v>
                </c:pt>
                <c:pt idx="8613">
                  <c:v>18764.91228</c:v>
                </c:pt>
                <c:pt idx="8614">
                  <c:v>18777.796171999998</c:v>
                </c:pt>
                <c:pt idx="8615">
                  <c:v>18779.038830000001</c:v>
                </c:pt>
                <c:pt idx="8616">
                  <c:v>18784.729041999999</c:v>
                </c:pt>
                <c:pt idx="8617">
                  <c:v>18780.339071999999</c:v>
                </c:pt>
                <c:pt idx="8618">
                  <c:v>18787.287832999998</c:v>
                </c:pt>
                <c:pt idx="8619">
                  <c:v>18787.779318000001</c:v>
                </c:pt>
                <c:pt idx="8620">
                  <c:v>18798.993127999998</c:v>
                </c:pt>
                <c:pt idx="8621">
                  <c:v>18810.956725</c:v>
                </c:pt>
                <c:pt idx="8622">
                  <c:v>18803.674602999999</c:v>
                </c:pt>
                <c:pt idx="8623">
                  <c:v>18817.273496000002</c:v>
                </c:pt>
                <c:pt idx="8624">
                  <c:v>18819.779210000001</c:v>
                </c:pt>
                <c:pt idx="8625">
                  <c:v>18807.756128000001</c:v>
                </c:pt>
                <c:pt idx="8626">
                  <c:v>18812.821779999998</c:v>
                </c:pt>
                <c:pt idx="8627">
                  <c:v>18805.945887000002</c:v>
                </c:pt>
                <c:pt idx="8628">
                  <c:v>18808.889651000001</c:v>
                </c:pt>
                <c:pt idx="8629">
                  <c:v>18814.154158000001</c:v>
                </c:pt>
                <c:pt idx="8630">
                  <c:v>18822.183399000001</c:v>
                </c:pt>
                <c:pt idx="8631">
                  <c:v>18825.436627999999</c:v>
                </c:pt>
                <c:pt idx="8632">
                  <c:v>18820.624615000001</c:v>
                </c:pt>
                <c:pt idx="8633">
                  <c:v>18834.391161</c:v>
                </c:pt>
                <c:pt idx="8634">
                  <c:v>18848.193230000001</c:v>
                </c:pt>
                <c:pt idx="8635">
                  <c:v>18839.004301000001</c:v>
                </c:pt>
                <c:pt idx="8636">
                  <c:v>18835.713527</c:v>
                </c:pt>
                <c:pt idx="8637">
                  <c:v>18840.464837</c:v>
                </c:pt>
                <c:pt idx="8638">
                  <c:v>18848.308799999999</c:v>
                </c:pt>
                <c:pt idx="8639">
                  <c:v>18853.165895999999</c:v>
                </c:pt>
                <c:pt idx="8640">
                  <c:v>18844.981503999999</c:v>
                </c:pt>
                <c:pt idx="8641">
                  <c:v>18842.917090999999</c:v>
                </c:pt>
                <c:pt idx="8642">
                  <c:v>18832.061914000002</c:v>
                </c:pt>
                <c:pt idx="8643">
                  <c:v>18820.210862</c:v>
                </c:pt>
                <c:pt idx="8644">
                  <c:v>18824.084681</c:v>
                </c:pt>
                <c:pt idx="8645">
                  <c:v>18821.849536000002</c:v>
                </c:pt>
                <c:pt idx="8646">
                  <c:v>18825.330624999999</c:v>
                </c:pt>
                <c:pt idx="8647">
                  <c:v>18814.275978000001</c:v>
                </c:pt>
                <c:pt idx="8648">
                  <c:v>18808.942253000001</c:v>
                </c:pt>
                <c:pt idx="8649">
                  <c:v>18827.757383</c:v>
                </c:pt>
                <c:pt idx="8650">
                  <c:v>18847.444486</c:v>
                </c:pt>
                <c:pt idx="8651">
                  <c:v>18858.020762</c:v>
                </c:pt>
                <c:pt idx="8652">
                  <c:v>18856.677678</c:v>
                </c:pt>
                <c:pt idx="8653">
                  <c:v>18854.074041</c:v>
                </c:pt>
                <c:pt idx="8654">
                  <c:v>18856.020692999999</c:v>
                </c:pt>
                <c:pt idx="8655">
                  <c:v>18850.645111999998</c:v>
                </c:pt>
                <c:pt idx="8656">
                  <c:v>18856.889654999999</c:v>
                </c:pt>
                <c:pt idx="8657">
                  <c:v>18869.86247</c:v>
                </c:pt>
                <c:pt idx="8658">
                  <c:v>18882.177194</c:v>
                </c:pt>
                <c:pt idx="8659">
                  <c:v>18888.572043</c:v>
                </c:pt>
                <c:pt idx="8660">
                  <c:v>18898.326083</c:v>
                </c:pt>
                <c:pt idx="8661">
                  <c:v>18900.266016000001</c:v>
                </c:pt>
                <c:pt idx="8662">
                  <c:v>18895.566477</c:v>
                </c:pt>
                <c:pt idx="8663">
                  <c:v>18886.620202999999</c:v>
                </c:pt>
                <c:pt idx="8664">
                  <c:v>18897.101812000001</c:v>
                </c:pt>
                <c:pt idx="8665">
                  <c:v>18886.644944</c:v>
                </c:pt>
                <c:pt idx="8666">
                  <c:v>18906.86247</c:v>
                </c:pt>
                <c:pt idx="8667">
                  <c:v>18917.884554</c:v>
                </c:pt>
                <c:pt idx="8668">
                  <c:v>18918.274522</c:v>
                </c:pt>
                <c:pt idx="8669">
                  <c:v>18924.510085999998</c:v>
                </c:pt>
                <c:pt idx="8670">
                  <c:v>18929.591399000001</c:v>
                </c:pt>
                <c:pt idx="8671">
                  <c:v>18927.032750999999</c:v>
                </c:pt>
                <c:pt idx="8672">
                  <c:v>18918.632393</c:v>
                </c:pt>
                <c:pt idx="8673">
                  <c:v>18926.139128999999</c:v>
                </c:pt>
                <c:pt idx="8674">
                  <c:v>18946.092903000001</c:v>
                </c:pt>
                <c:pt idx="8675">
                  <c:v>18955.599963000001</c:v>
                </c:pt>
                <c:pt idx="8676">
                  <c:v>18963.346453999999</c:v>
                </c:pt>
                <c:pt idx="8677">
                  <c:v>18954.081418000002</c:v>
                </c:pt>
                <c:pt idx="8678">
                  <c:v>18951.229794999999</c:v>
                </c:pt>
                <c:pt idx="8679">
                  <c:v>18958.179284000002</c:v>
                </c:pt>
                <c:pt idx="8680">
                  <c:v>18958.126612</c:v>
                </c:pt>
                <c:pt idx="8681">
                  <c:v>18959.081197</c:v>
                </c:pt>
                <c:pt idx="8682">
                  <c:v>18957.142541000001</c:v>
                </c:pt>
                <c:pt idx="8683">
                  <c:v>18950.167236000001</c:v>
                </c:pt>
                <c:pt idx="8684">
                  <c:v>18963.671652000001</c:v>
                </c:pt>
                <c:pt idx="8685">
                  <c:v>18954.971683</c:v>
                </c:pt>
                <c:pt idx="8686">
                  <c:v>18968.823797000001</c:v>
                </c:pt>
                <c:pt idx="8687">
                  <c:v>18961.718132000002</c:v>
                </c:pt>
                <c:pt idx="8688">
                  <c:v>18959.789304000002</c:v>
                </c:pt>
                <c:pt idx="8689">
                  <c:v>18957.950400999998</c:v>
                </c:pt>
                <c:pt idx="8690">
                  <c:v>18961.320984999998</c:v>
                </c:pt>
                <c:pt idx="8691">
                  <c:v>18958.034477000001</c:v>
                </c:pt>
                <c:pt idx="8692">
                  <c:v>18971.292621000001</c:v>
                </c:pt>
                <c:pt idx="8693">
                  <c:v>18979.291588</c:v>
                </c:pt>
                <c:pt idx="8694">
                  <c:v>18998.636763999999</c:v>
                </c:pt>
                <c:pt idx="8695">
                  <c:v>18989.320662999999</c:v>
                </c:pt>
                <c:pt idx="8696">
                  <c:v>18993.284808</c:v>
                </c:pt>
                <c:pt idx="8697">
                  <c:v>18991.968175000002</c:v>
                </c:pt>
                <c:pt idx="8698">
                  <c:v>18993.086450999999</c:v>
                </c:pt>
                <c:pt idx="8699">
                  <c:v>18995.924661000001</c:v>
                </c:pt>
                <c:pt idx="8700">
                  <c:v>18985.998407999999</c:v>
                </c:pt>
                <c:pt idx="8701">
                  <c:v>18999.247734</c:v>
                </c:pt>
                <c:pt idx="8702">
                  <c:v>18992.354440999999</c:v>
                </c:pt>
                <c:pt idx="8703">
                  <c:v>18998.144533999999</c:v>
                </c:pt>
                <c:pt idx="8704">
                  <c:v>19006.947510000002</c:v>
                </c:pt>
                <c:pt idx="8705">
                  <c:v>18997.708239</c:v>
                </c:pt>
                <c:pt idx="8706">
                  <c:v>18998.242956999999</c:v>
                </c:pt>
                <c:pt idx="8707">
                  <c:v>18985.723525000001</c:v>
                </c:pt>
                <c:pt idx="8708">
                  <c:v>18985.052452</c:v>
                </c:pt>
                <c:pt idx="8709">
                  <c:v>18987.563133</c:v>
                </c:pt>
                <c:pt idx="8710">
                  <c:v>18979.255125</c:v>
                </c:pt>
                <c:pt idx="8711">
                  <c:v>18973.748329999999</c:v>
                </c:pt>
                <c:pt idx="8712">
                  <c:v>18986.052508000001</c:v>
                </c:pt>
                <c:pt idx="8713">
                  <c:v>18987.784227</c:v>
                </c:pt>
                <c:pt idx="8714">
                  <c:v>19000.278117999998</c:v>
                </c:pt>
                <c:pt idx="8715">
                  <c:v>18994.600205999999</c:v>
                </c:pt>
                <c:pt idx="8716">
                  <c:v>19007.468828000001</c:v>
                </c:pt>
                <c:pt idx="8717">
                  <c:v>19000.628053</c:v>
                </c:pt>
                <c:pt idx="8718">
                  <c:v>19004.067513000002</c:v>
                </c:pt>
                <c:pt idx="8719">
                  <c:v>19025.075063</c:v>
                </c:pt>
                <c:pt idx="8720">
                  <c:v>19032.109552000002</c:v>
                </c:pt>
                <c:pt idx="8721">
                  <c:v>19030.123952999998</c:v>
                </c:pt>
                <c:pt idx="8722">
                  <c:v>19035.610635000001</c:v>
                </c:pt>
                <c:pt idx="8723">
                  <c:v>19062.91013</c:v>
                </c:pt>
                <c:pt idx="8724">
                  <c:v>19068.449135999999</c:v>
                </c:pt>
                <c:pt idx="8725">
                  <c:v>19068.873372999999</c:v>
                </c:pt>
                <c:pt idx="8726">
                  <c:v>19078.776387999998</c:v>
                </c:pt>
                <c:pt idx="8727">
                  <c:v>19075.901918</c:v>
                </c:pt>
                <c:pt idx="8728">
                  <c:v>19077.223763000002</c:v>
                </c:pt>
                <c:pt idx="8729">
                  <c:v>19100.025566</c:v>
                </c:pt>
                <c:pt idx="8730">
                  <c:v>19101.982255999999</c:v>
                </c:pt>
                <c:pt idx="8731">
                  <c:v>19105.289828000001</c:v>
                </c:pt>
                <c:pt idx="8732">
                  <c:v>19107.295203999998</c:v>
                </c:pt>
                <c:pt idx="8733">
                  <c:v>19113.857059999998</c:v>
                </c:pt>
                <c:pt idx="8734">
                  <c:v>19107.679278</c:v>
                </c:pt>
                <c:pt idx="8735">
                  <c:v>19106.690917</c:v>
                </c:pt>
                <c:pt idx="8736">
                  <c:v>19125.523444999999</c:v>
                </c:pt>
                <c:pt idx="8737">
                  <c:v>19139.365424</c:v>
                </c:pt>
                <c:pt idx="8738">
                  <c:v>19127.274936999998</c:v>
                </c:pt>
                <c:pt idx="8739">
                  <c:v>19140.269519000001</c:v>
                </c:pt>
                <c:pt idx="8740">
                  <c:v>19137.28472</c:v>
                </c:pt>
                <c:pt idx="8741">
                  <c:v>19141.712688</c:v>
                </c:pt>
                <c:pt idx="8742">
                  <c:v>19143.959335</c:v>
                </c:pt>
                <c:pt idx="8743">
                  <c:v>19144.199366000001</c:v>
                </c:pt>
                <c:pt idx="8744">
                  <c:v>19139.058871000001</c:v>
                </c:pt>
                <c:pt idx="8745">
                  <c:v>19137.007205999998</c:v>
                </c:pt>
                <c:pt idx="8746">
                  <c:v>19155.481554000002</c:v>
                </c:pt>
                <c:pt idx="8747">
                  <c:v>19175.487588</c:v>
                </c:pt>
                <c:pt idx="8748">
                  <c:v>19175.405154</c:v>
                </c:pt>
                <c:pt idx="8749">
                  <c:v>19189.398344000001</c:v>
                </c:pt>
                <c:pt idx="8750">
                  <c:v>19190.414513</c:v>
                </c:pt>
                <c:pt idx="8751">
                  <c:v>19186.434486999999</c:v>
                </c:pt>
                <c:pt idx="8752">
                  <c:v>19181.714320999999</c:v>
                </c:pt>
                <c:pt idx="8753">
                  <c:v>19180.453371</c:v>
                </c:pt>
                <c:pt idx="8754">
                  <c:v>19185.728213999999</c:v>
                </c:pt>
                <c:pt idx="8755">
                  <c:v>19189.630659999999</c:v>
                </c:pt>
                <c:pt idx="8756">
                  <c:v>19188.430386</c:v>
                </c:pt>
                <c:pt idx="8757">
                  <c:v>19185.453207999999</c:v>
                </c:pt>
                <c:pt idx="8758">
                  <c:v>19185.161798000001</c:v>
                </c:pt>
                <c:pt idx="8759">
                  <c:v>19187.596741000001</c:v>
                </c:pt>
                <c:pt idx="8760">
                  <c:v>19188.721484000002</c:v>
                </c:pt>
                <c:pt idx="8761">
                  <c:v>19203.713165000001</c:v>
                </c:pt>
                <c:pt idx="8762">
                  <c:v>19213.072486000001</c:v>
                </c:pt>
                <c:pt idx="8763">
                  <c:v>19219.304625000001</c:v>
                </c:pt>
                <c:pt idx="8764">
                  <c:v>19227.395449</c:v>
                </c:pt>
                <c:pt idx="8765">
                  <c:v>19224.405153</c:v>
                </c:pt>
                <c:pt idx="8766">
                  <c:v>19224.565153</c:v>
                </c:pt>
                <c:pt idx="8767">
                  <c:v>19219.734006999999</c:v>
                </c:pt>
                <c:pt idx="8768">
                  <c:v>19223.241518999999</c:v>
                </c:pt>
                <c:pt idx="8769">
                  <c:v>19215.166578</c:v>
                </c:pt>
                <c:pt idx="8770">
                  <c:v>19199.651026</c:v>
                </c:pt>
                <c:pt idx="8771">
                  <c:v>19197.1522</c:v>
                </c:pt>
                <c:pt idx="8772">
                  <c:v>19194.61462</c:v>
                </c:pt>
                <c:pt idx="8773">
                  <c:v>19174.727896</c:v>
                </c:pt>
                <c:pt idx="8774">
                  <c:v>19194.515995000002</c:v>
                </c:pt>
                <c:pt idx="8775">
                  <c:v>19202.282683000001</c:v>
                </c:pt>
                <c:pt idx="8776">
                  <c:v>19216.386738000001</c:v>
                </c:pt>
                <c:pt idx="8777">
                  <c:v>19213.22507</c:v>
                </c:pt>
                <c:pt idx="8778">
                  <c:v>19214.928483</c:v>
                </c:pt>
                <c:pt idx="8779">
                  <c:v>19220.301479999998</c:v>
                </c:pt>
                <c:pt idx="8780">
                  <c:v>19223.506730000001</c:v>
                </c:pt>
                <c:pt idx="8781">
                  <c:v>19228.704195999999</c:v>
                </c:pt>
                <c:pt idx="8782">
                  <c:v>19218.294857000001</c:v>
                </c:pt>
                <c:pt idx="8783">
                  <c:v>19219.21902</c:v>
                </c:pt>
                <c:pt idx="8784">
                  <c:v>19228.831900000001</c:v>
                </c:pt>
                <c:pt idx="8785">
                  <c:v>19217.691916</c:v>
                </c:pt>
                <c:pt idx="8786">
                  <c:v>19222.970679999999</c:v>
                </c:pt>
                <c:pt idx="8787">
                  <c:v>19221.905030999998</c:v>
                </c:pt>
                <c:pt idx="8788">
                  <c:v>19215.272556</c:v>
                </c:pt>
                <c:pt idx="8789">
                  <c:v>19222.523469</c:v>
                </c:pt>
                <c:pt idx="8790">
                  <c:v>19211.018698</c:v>
                </c:pt>
                <c:pt idx="8791">
                  <c:v>19222.987634000001</c:v>
                </c:pt>
                <c:pt idx="8792">
                  <c:v>19229.586588999999</c:v>
                </c:pt>
                <c:pt idx="8793">
                  <c:v>19233.953232</c:v>
                </c:pt>
                <c:pt idx="8794">
                  <c:v>19245.697617999998</c:v>
                </c:pt>
                <c:pt idx="8795">
                  <c:v>19259.334827999999</c:v>
                </c:pt>
                <c:pt idx="8796">
                  <c:v>19270.058577</c:v>
                </c:pt>
                <c:pt idx="8797">
                  <c:v>19263.256837000001</c:v>
                </c:pt>
                <c:pt idx="8798">
                  <c:v>19258.295430999999</c:v>
                </c:pt>
                <c:pt idx="8799">
                  <c:v>19261.251360999999</c:v>
                </c:pt>
                <c:pt idx="8800">
                  <c:v>19256.467504</c:v>
                </c:pt>
                <c:pt idx="8801">
                  <c:v>19258.954945000001</c:v>
                </c:pt>
                <c:pt idx="8802">
                  <c:v>19259.684954</c:v>
                </c:pt>
                <c:pt idx="8803">
                  <c:v>19252.955750000001</c:v>
                </c:pt>
                <c:pt idx="8804">
                  <c:v>19267.979766</c:v>
                </c:pt>
                <c:pt idx="8805">
                  <c:v>19260.463350000002</c:v>
                </c:pt>
                <c:pt idx="8806">
                  <c:v>19281.260165</c:v>
                </c:pt>
                <c:pt idx="8807">
                  <c:v>19288.056672999999</c:v>
                </c:pt>
                <c:pt idx="8808">
                  <c:v>19285.621219000001</c:v>
                </c:pt>
                <c:pt idx="8809">
                  <c:v>19306.405072000001</c:v>
                </c:pt>
                <c:pt idx="8810">
                  <c:v>19319.939462999999</c:v>
                </c:pt>
                <c:pt idx="8811">
                  <c:v>19328.256494000001</c:v>
                </c:pt>
                <c:pt idx="8812">
                  <c:v>19342.081730999998</c:v>
                </c:pt>
                <c:pt idx="8813">
                  <c:v>19334.031992</c:v>
                </c:pt>
                <c:pt idx="8814">
                  <c:v>19345.524034999999</c:v>
                </c:pt>
                <c:pt idx="8815">
                  <c:v>19333.193146000001</c:v>
                </c:pt>
                <c:pt idx="8816">
                  <c:v>19333.121379</c:v>
                </c:pt>
                <c:pt idx="8817">
                  <c:v>19356.026793000001</c:v>
                </c:pt>
                <c:pt idx="8818">
                  <c:v>19361.979443</c:v>
                </c:pt>
                <c:pt idx="8819">
                  <c:v>19366.109260000001</c:v>
                </c:pt>
                <c:pt idx="8820">
                  <c:v>19372.480749999999</c:v>
                </c:pt>
                <c:pt idx="8821">
                  <c:v>19361.39198</c:v>
                </c:pt>
                <c:pt idx="8822">
                  <c:v>19375.561523</c:v>
                </c:pt>
                <c:pt idx="8823">
                  <c:v>19373.231750999999</c:v>
                </c:pt>
                <c:pt idx="8824">
                  <c:v>19380.562192000001</c:v>
                </c:pt>
                <c:pt idx="8825">
                  <c:v>19375.702424999999</c:v>
                </c:pt>
                <c:pt idx="8826">
                  <c:v>19381.899297</c:v>
                </c:pt>
                <c:pt idx="8827">
                  <c:v>19396.693713000001</c:v>
                </c:pt>
                <c:pt idx="8828">
                  <c:v>19395.030734</c:v>
                </c:pt>
                <c:pt idx="8829">
                  <c:v>19405.639887000001</c:v>
                </c:pt>
                <c:pt idx="8830">
                  <c:v>19406.799728000002</c:v>
                </c:pt>
                <c:pt idx="8831">
                  <c:v>19407.000005999998</c:v>
                </c:pt>
                <c:pt idx="8832">
                  <c:v>19404.12081</c:v>
                </c:pt>
                <c:pt idx="8833">
                  <c:v>19404.037052</c:v>
                </c:pt>
                <c:pt idx="8834">
                  <c:v>19405.797974000001</c:v>
                </c:pt>
                <c:pt idx="8835">
                  <c:v>19414.847376000002</c:v>
                </c:pt>
                <c:pt idx="8836">
                  <c:v>19410.831531</c:v>
                </c:pt>
                <c:pt idx="8837">
                  <c:v>19431.089595000001</c:v>
                </c:pt>
                <c:pt idx="8838">
                  <c:v>19434.757645000002</c:v>
                </c:pt>
                <c:pt idx="8839">
                  <c:v>19444.625142000001</c:v>
                </c:pt>
                <c:pt idx="8840">
                  <c:v>19441.281378</c:v>
                </c:pt>
                <c:pt idx="8841">
                  <c:v>19447.546277000001</c:v>
                </c:pt>
                <c:pt idx="8842">
                  <c:v>19445.872316000001</c:v>
                </c:pt>
                <c:pt idx="8843">
                  <c:v>19439.632506000002</c:v>
                </c:pt>
                <c:pt idx="8844">
                  <c:v>19455.959021999999</c:v>
                </c:pt>
                <c:pt idx="8845">
                  <c:v>19438.632712999999</c:v>
                </c:pt>
                <c:pt idx="8846">
                  <c:v>19452.366743999999</c:v>
                </c:pt>
                <c:pt idx="8847">
                  <c:v>19459.083388999999</c:v>
                </c:pt>
                <c:pt idx="8848">
                  <c:v>19452.523366000001</c:v>
                </c:pt>
                <c:pt idx="8849">
                  <c:v>19454.973045999999</c:v>
                </c:pt>
                <c:pt idx="8850">
                  <c:v>19452.390094999999</c:v>
                </c:pt>
                <c:pt idx="8851">
                  <c:v>19448.723435</c:v>
                </c:pt>
                <c:pt idx="8852">
                  <c:v>19449.856147999999</c:v>
                </c:pt>
                <c:pt idx="8853">
                  <c:v>19441.926605000001</c:v>
                </c:pt>
                <c:pt idx="8854">
                  <c:v>19458.929616000001</c:v>
                </c:pt>
                <c:pt idx="8855">
                  <c:v>19460.292921</c:v>
                </c:pt>
                <c:pt idx="8856">
                  <c:v>19461.439958999999</c:v>
                </c:pt>
                <c:pt idx="8857">
                  <c:v>19479.556462</c:v>
                </c:pt>
                <c:pt idx="8858">
                  <c:v>19486.490258000002</c:v>
                </c:pt>
                <c:pt idx="8859">
                  <c:v>19479.113713999999</c:v>
                </c:pt>
                <c:pt idx="8860">
                  <c:v>19475.192158999998</c:v>
                </c:pt>
                <c:pt idx="8861">
                  <c:v>19480.354976999999</c:v>
                </c:pt>
                <c:pt idx="8862">
                  <c:v>19473.853147000002</c:v>
                </c:pt>
                <c:pt idx="8863">
                  <c:v>19480.086646</c:v>
                </c:pt>
                <c:pt idx="8864">
                  <c:v>19476.838312</c:v>
                </c:pt>
                <c:pt idx="8865">
                  <c:v>19468.835532000001</c:v>
                </c:pt>
                <c:pt idx="8866">
                  <c:v>19461.017970000001</c:v>
                </c:pt>
                <c:pt idx="8867">
                  <c:v>19472.990464999999</c:v>
                </c:pt>
                <c:pt idx="8868">
                  <c:v>19481.811237000002</c:v>
                </c:pt>
                <c:pt idx="8869">
                  <c:v>19491.511579000002</c:v>
                </c:pt>
                <c:pt idx="8870">
                  <c:v>19481.965047000002</c:v>
                </c:pt>
                <c:pt idx="8871">
                  <c:v>19483.881776999999</c:v>
                </c:pt>
                <c:pt idx="8872">
                  <c:v>19482.449648000002</c:v>
                </c:pt>
                <c:pt idx="8873">
                  <c:v>19487.945161</c:v>
                </c:pt>
                <c:pt idx="8874">
                  <c:v>19497.064338</c:v>
                </c:pt>
                <c:pt idx="8875">
                  <c:v>19482.612226000001</c:v>
                </c:pt>
                <c:pt idx="8876">
                  <c:v>19488.857690000001</c:v>
                </c:pt>
                <c:pt idx="8877">
                  <c:v>19496.671474999999</c:v>
                </c:pt>
                <c:pt idx="8878">
                  <c:v>19498.405705000001</c:v>
                </c:pt>
                <c:pt idx="8879">
                  <c:v>19508.013464</c:v>
                </c:pt>
                <c:pt idx="8880">
                  <c:v>19513.097728000001</c:v>
                </c:pt>
                <c:pt idx="8881">
                  <c:v>19514.283683000001</c:v>
                </c:pt>
                <c:pt idx="8882">
                  <c:v>19515.524734999999</c:v>
                </c:pt>
                <c:pt idx="8883">
                  <c:v>19506.816902999999</c:v>
                </c:pt>
                <c:pt idx="8884">
                  <c:v>19514.470197999999</c:v>
                </c:pt>
                <c:pt idx="8885">
                  <c:v>19516.403743999999</c:v>
                </c:pt>
                <c:pt idx="8886">
                  <c:v>19522.899599</c:v>
                </c:pt>
                <c:pt idx="8887">
                  <c:v>19516.930114999999</c:v>
                </c:pt>
                <c:pt idx="8888">
                  <c:v>19512.483171</c:v>
                </c:pt>
                <c:pt idx="8889">
                  <c:v>19514.396816</c:v>
                </c:pt>
                <c:pt idx="8890">
                  <c:v>19520.960018999998</c:v>
                </c:pt>
                <c:pt idx="8891">
                  <c:v>19520.579097000002</c:v>
                </c:pt>
                <c:pt idx="8892">
                  <c:v>19511.421420999999</c:v>
                </c:pt>
                <c:pt idx="8893">
                  <c:v>19518.909509000001</c:v>
                </c:pt>
                <c:pt idx="8894">
                  <c:v>19527.359909999999</c:v>
                </c:pt>
                <c:pt idx="8895">
                  <c:v>19524.448578</c:v>
                </c:pt>
                <c:pt idx="8896">
                  <c:v>19525.997620999999</c:v>
                </c:pt>
                <c:pt idx="8897">
                  <c:v>19535.849947999999</c:v>
                </c:pt>
                <c:pt idx="8898">
                  <c:v>19547.384921000001</c:v>
                </c:pt>
                <c:pt idx="8899">
                  <c:v>19556.222813</c:v>
                </c:pt>
                <c:pt idx="8900">
                  <c:v>19544.364791</c:v>
                </c:pt>
                <c:pt idx="8901">
                  <c:v>19552.998084999999</c:v>
                </c:pt>
                <c:pt idx="8902">
                  <c:v>19557.512089</c:v>
                </c:pt>
                <c:pt idx="8903">
                  <c:v>19551.050648</c:v>
                </c:pt>
                <c:pt idx="8904">
                  <c:v>19565.673128999999</c:v>
                </c:pt>
                <c:pt idx="8905">
                  <c:v>19560.202266</c:v>
                </c:pt>
                <c:pt idx="8906">
                  <c:v>19550.133695</c:v>
                </c:pt>
                <c:pt idx="8907">
                  <c:v>19559.286921999999</c:v>
                </c:pt>
                <c:pt idx="8908">
                  <c:v>19558.921987999998</c:v>
                </c:pt>
                <c:pt idx="8909">
                  <c:v>19580.051383999999</c:v>
                </c:pt>
                <c:pt idx="8910">
                  <c:v>19577.196091000002</c:v>
                </c:pt>
                <c:pt idx="8911">
                  <c:v>19589.326388000001</c:v>
                </c:pt>
                <c:pt idx="8912">
                  <c:v>19587.451306999999</c:v>
                </c:pt>
                <c:pt idx="8913">
                  <c:v>19591.249520000001</c:v>
                </c:pt>
                <c:pt idx="8914">
                  <c:v>19586.798311999999</c:v>
                </c:pt>
                <c:pt idx="8915">
                  <c:v>19583.693432</c:v>
                </c:pt>
                <c:pt idx="8916">
                  <c:v>19590.07878</c:v>
                </c:pt>
                <c:pt idx="8917">
                  <c:v>19591.027249999999</c:v>
                </c:pt>
                <c:pt idx="8918">
                  <c:v>19586.747232000002</c:v>
                </c:pt>
                <c:pt idx="8919">
                  <c:v>19590.118676999999</c:v>
                </c:pt>
                <c:pt idx="8920">
                  <c:v>19605.61205</c:v>
                </c:pt>
                <c:pt idx="8921">
                  <c:v>19615.596805000001</c:v>
                </c:pt>
                <c:pt idx="8922">
                  <c:v>19626.067389</c:v>
                </c:pt>
                <c:pt idx="8923">
                  <c:v>19622.062322999998</c:v>
                </c:pt>
                <c:pt idx="8924">
                  <c:v>19630.568184</c:v>
                </c:pt>
                <c:pt idx="8925">
                  <c:v>19623.664379000002</c:v>
                </c:pt>
                <c:pt idx="8926">
                  <c:v>19629.079687000001</c:v>
                </c:pt>
                <c:pt idx="8927">
                  <c:v>19628.480572</c:v>
                </c:pt>
                <c:pt idx="8928">
                  <c:v>19635.022851000002</c:v>
                </c:pt>
                <c:pt idx="8929">
                  <c:v>19631.180159</c:v>
                </c:pt>
                <c:pt idx="8930">
                  <c:v>19634.144479999999</c:v>
                </c:pt>
                <c:pt idx="8931">
                  <c:v>19630.016352999999</c:v>
                </c:pt>
                <c:pt idx="8932">
                  <c:v>19632.659491999999</c:v>
                </c:pt>
                <c:pt idx="8933">
                  <c:v>19628.265461999999</c:v>
                </c:pt>
                <c:pt idx="8934">
                  <c:v>19644.462887999998</c:v>
                </c:pt>
                <c:pt idx="8935">
                  <c:v>19642.679712000001</c:v>
                </c:pt>
                <c:pt idx="8936">
                  <c:v>19661.293590000001</c:v>
                </c:pt>
                <c:pt idx="8937">
                  <c:v>19666.373884000001</c:v>
                </c:pt>
                <c:pt idx="8938">
                  <c:v>19665.364644000001</c:v>
                </c:pt>
                <c:pt idx="8939">
                  <c:v>19673.417450000001</c:v>
                </c:pt>
                <c:pt idx="8940">
                  <c:v>19660.207181999998</c:v>
                </c:pt>
                <c:pt idx="8941">
                  <c:v>19649.700671999999</c:v>
                </c:pt>
                <c:pt idx="8942">
                  <c:v>19643.913731000001</c:v>
                </c:pt>
                <c:pt idx="8943">
                  <c:v>19650.382538999998</c:v>
                </c:pt>
                <c:pt idx="8944">
                  <c:v>19661.628739</c:v>
                </c:pt>
                <c:pt idx="8945">
                  <c:v>19641.607631999999</c:v>
                </c:pt>
                <c:pt idx="8946">
                  <c:v>19653.780942000001</c:v>
                </c:pt>
                <c:pt idx="8947">
                  <c:v>19673.584757000001</c:v>
                </c:pt>
                <c:pt idx="8948">
                  <c:v>19658.517075</c:v>
                </c:pt>
                <c:pt idx="8949">
                  <c:v>19669.161531999998</c:v>
                </c:pt>
                <c:pt idx="8950">
                  <c:v>19675.523406</c:v>
                </c:pt>
                <c:pt idx="8951">
                  <c:v>19664.936903000002</c:v>
                </c:pt>
                <c:pt idx="8952">
                  <c:v>19669.019078000001</c:v>
                </c:pt>
                <c:pt idx="8953">
                  <c:v>19667.636190000001</c:v>
                </c:pt>
                <c:pt idx="8954">
                  <c:v>19677.381849000001</c:v>
                </c:pt>
                <c:pt idx="8955">
                  <c:v>19669.143032</c:v>
                </c:pt>
                <c:pt idx="8956">
                  <c:v>19670.770251000002</c:v>
                </c:pt>
                <c:pt idx="8957">
                  <c:v>19666.094852999999</c:v>
                </c:pt>
                <c:pt idx="8958">
                  <c:v>19664.945833999998</c:v>
                </c:pt>
                <c:pt idx="8959">
                  <c:v>19678.126412000001</c:v>
                </c:pt>
                <c:pt idx="8960">
                  <c:v>19682.366441999999</c:v>
                </c:pt>
                <c:pt idx="8961">
                  <c:v>19696.492799</c:v>
                </c:pt>
                <c:pt idx="8962">
                  <c:v>19703.880159</c:v>
                </c:pt>
                <c:pt idx="8963">
                  <c:v>19707.063460000001</c:v>
                </c:pt>
                <c:pt idx="8964">
                  <c:v>19701.070193</c:v>
                </c:pt>
                <c:pt idx="8965">
                  <c:v>19701.611131000001</c:v>
                </c:pt>
                <c:pt idx="8966">
                  <c:v>19704.500969000001</c:v>
                </c:pt>
                <c:pt idx="8967">
                  <c:v>19722.877820999998</c:v>
                </c:pt>
                <c:pt idx="8968">
                  <c:v>19709.803485</c:v>
                </c:pt>
                <c:pt idx="8969">
                  <c:v>19706.771710000001</c:v>
                </c:pt>
                <c:pt idx="8970">
                  <c:v>19701.262968999999</c:v>
                </c:pt>
                <c:pt idx="8971">
                  <c:v>19674.332081</c:v>
                </c:pt>
                <c:pt idx="8972">
                  <c:v>19670.315746</c:v>
                </c:pt>
                <c:pt idx="8973">
                  <c:v>19664.143644</c:v>
                </c:pt>
                <c:pt idx="8974">
                  <c:v>19681.755261999999</c:v>
                </c:pt>
                <c:pt idx="8975">
                  <c:v>19693.608328999999</c:v>
                </c:pt>
                <c:pt idx="8976">
                  <c:v>19707.612730000001</c:v>
                </c:pt>
                <c:pt idx="8977">
                  <c:v>19701.984683999999</c:v>
                </c:pt>
                <c:pt idx="8978">
                  <c:v>19686.662721000001</c:v>
                </c:pt>
                <c:pt idx="8979">
                  <c:v>19696.225885</c:v>
                </c:pt>
                <c:pt idx="8980">
                  <c:v>19699.977115999998</c:v>
                </c:pt>
                <c:pt idx="8981">
                  <c:v>19707.438417000001</c:v>
                </c:pt>
                <c:pt idx="8982">
                  <c:v>19715.319123000001</c:v>
                </c:pt>
                <c:pt idx="8983">
                  <c:v>19708.426577999999</c:v>
                </c:pt>
                <c:pt idx="8984">
                  <c:v>19708.246397999999</c:v>
                </c:pt>
                <c:pt idx="8985">
                  <c:v>19716.732125999999</c:v>
                </c:pt>
                <c:pt idx="8986">
                  <c:v>19718.341659000002</c:v>
                </c:pt>
                <c:pt idx="8987">
                  <c:v>19724.023614999998</c:v>
                </c:pt>
                <c:pt idx="8988">
                  <c:v>19709.267225</c:v>
                </c:pt>
                <c:pt idx="8989">
                  <c:v>19709.415755000002</c:v>
                </c:pt>
                <c:pt idx="8990">
                  <c:v>19720.500971000001</c:v>
                </c:pt>
                <c:pt idx="8991">
                  <c:v>19735.965561000001</c:v>
                </c:pt>
                <c:pt idx="8992">
                  <c:v>19742.073741</c:v>
                </c:pt>
                <c:pt idx="8993">
                  <c:v>19750.856092999999</c:v>
                </c:pt>
                <c:pt idx="8994">
                  <c:v>19767.422823000001</c:v>
                </c:pt>
                <c:pt idx="8995">
                  <c:v>19778.659930000002</c:v>
                </c:pt>
                <c:pt idx="8996">
                  <c:v>19785.820455000001</c:v>
                </c:pt>
                <c:pt idx="8997">
                  <c:v>19801.634109999999</c:v>
                </c:pt>
                <c:pt idx="8998">
                  <c:v>19798.970817000001</c:v>
                </c:pt>
                <c:pt idx="8999">
                  <c:v>19815.659498000001</c:v>
                </c:pt>
                <c:pt idx="9000">
                  <c:v>19815.444553000001</c:v>
                </c:pt>
                <c:pt idx="9001">
                  <c:v>19823.4692</c:v>
                </c:pt>
                <c:pt idx="9002">
                  <c:v>19822.176415999998</c:v>
                </c:pt>
                <c:pt idx="9003">
                  <c:v>19818.118742999999</c:v>
                </c:pt>
                <c:pt idx="9004">
                  <c:v>19825.987383</c:v>
                </c:pt>
                <c:pt idx="9005">
                  <c:v>19825.592037999999</c:v>
                </c:pt>
                <c:pt idx="9006">
                  <c:v>19825.664423999999</c:v>
                </c:pt>
                <c:pt idx="9007">
                  <c:v>19839.005402999999</c:v>
                </c:pt>
                <c:pt idx="9008">
                  <c:v>19845.71473</c:v>
                </c:pt>
                <c:pt idx="9009">
                  <c:v>19861.652604999999</c:v>
                </c:pt>
                <c:pt idx="9010">
                  <c:v>19861.909790000002</c:v>
                </c:pt>
                <c:pt idx="9011">
                  <c:v>19856.729181999999</c:v>
                </c:pt>
                <c:pt idx="9012">
                  <c:v>19853.823966</c:v>
                </c:pt>
                <c:pt idx="9013">
                  <c:v>19874.039091999999</c:v>
                </c:pt>
                <c:pt idx="9014">
                  <c:v>19902.324485000001</c:v>
                </c:pt>
                <c:pt idx="9015">
                  <c:v>19904.306171</c:v>
                </c:pt>
                <c:pt idx="9016">
                  <c:v>19898.010620000001</c:v>
                </c:pt>
                <c:pt idx="9017">
                  <c:v>19907.096431000002</c:v>
                </c:pt>
                <c:pt idx="9018">
                  <c:v>19891.150468</c:v>
                </c:pt>
                <c:pt idx="9019">
                  <c:v>19900.739697000001</c:v>
                </c:pt>
                <c:pt idx="9020">
                  <c:v>19902.527916999999</c:v>
                </c:pt>
                <c:pt idx="9021">
                  <c:v>19894.096355999998</c:v>
                </c:pt>
                <c:pt idx="9022">
                  <c:v>19894.133712999999</c:v>
                </c:pt>
                <c:pt idx="9023">
                  <c:v>19888.070817</c:v>
                </c:pt>
                <c:pt idx="9024">
                  <c:v>19896.782271</c:v>
                </c:pt>
                <c:pt idx="9025">
                  <c:v>19912.260241</c:v>
                </c:pt>
                <c:pt idx="9026">
                  <c:v>19916.861699000001</c:v>
                </c:pt>
                <c:pt idx="9027">
                  <c:v>19935.994945999999</c:v>
                </c:pt>
                <c:pt idx="9028">
                  <c:v>19941.559359999999</c:v>
                </c:pt>
                <c:pt idx="9029">
                  <c:v>19915.689310999998</c:v>
                </c:pt>
                <c:pt idx="9030">
                  <c:v>19915.682204000001</c:v>
                </c:pt>
                <c:pt idx="9031">
                  <c:v>19908.119769000001</c:v>
                </c:pt>
                <c:pt idx="9032">
                  <c:v>19912.781446000001</c:v>
                </c:pt>
                <c:pt idx="9033">
                  <c:v>19902.817582</c:v>
                </c:pt>
                <c:pt idx="9034">
                  <c:v>19907.878549000001</c:v>
                </c:pt>
                <c:pt idx="9035">
                  <c:v>19902.351344999999</c:v>
                </c:pt>
                <c:pt idx="9036">
                  <c:v>19901.562984</c:v>
                </c:pt>
                <c:pt idx="9037">
                  <c:v>19897.735561000001</c:v>
                </c:pt>
                <c:pt idx="9038">
                  <c:v>19892.05474</c:v>
                </c:pt>
                <c:pt idx="9039">
                  <c:v>19896.934428</c:v>
                </c:pt>
                <c:pt idx="9040">
                  <c:v>19894.031084999999</c:v>
                </c:pt>
                <c:pt idx="9041">
                  <c:v>19899.823517000001</c:v>
                </c:pt>
                <c:pt idx="9042">
                  <c:v>19907.857702000001</c:v>
                </c:pt>
                <c:pt idx="9043">
                  <c:v>19901.217215000001</c:v>
                </c:pt>
                <c:pt idx="9044">
                  <c:v>19885.032222999998</c:v>
                </c:pt>
                <c:pt idx="9045">
                  <c:v>19886.264718999999</c:v>
                </c:pt>
                <c:pt idx="9046">
                  <c:v>19904.245219</c:v>
                </c:pt>
                <c:pt idx="9047">
                  <c:v>19907.529535999998</c:v>
                </c:pt>
                <c:pt idx="9048">
                  <c:v>19909.820347000001</c:v>
                </c:pt>
                <c:pt idx="9049">
                  <c:v>19910.433249000002</c:v>
                </c:pt>
                <c:pt idx="9050">
                  <c:v>19905.896658000001</c:v>
                </c:pt>
                <c:pt idx="9051">
                  <c:v>19916.129789999999</c:v>
                </c:pt>
                <c:pt idx="9052">
                  <c:v>19910.638663999998</c:v>
                </c:pt>
                <c:pt idx="9053">
                  <c:v>19908.884638</c:v>
                </c:pt>
                <c:pt idx="9054">
                  <c:v>19927.275052000001</c:v>
                </c:pt>
                <c:pt idx="9055">
                  <c:v>19945.683734999999</c:v>
                </c:pt>
                <c:pt idx="9056">
                  <c:v>19944.860456999999</c:v>
                </c:pt>
                <c:pt idx="9057">
                  <c:v>19950.539938999998</c:v>
                </c:pt>
                <c:pt idx="9058">
                  <c:v>19940.266057000001</c:v>
                </c:pt>
                <c:pt idx="9059">
                  <c:v>19933.968473000001</c:v>
                </c:pt>
                <c:pt idx="9060">
                  <c:v>19947.332622000002</c:v>
                </c:pt>
                <c:pt idx="9061">
                  <c:v>19949.488830999999</c:v>
                </c:pt>
                <c:pt idx="9062">
                  <c:v>19961.239377999998</c:v>
                </c:pt>
                <c:pt idx="9063">
                  <c:v>19963.848655000002</c:v>
                </c:pt>
                <c:pt idx="9064">
                  <c:v>19974.068683000001</c:v>
                </c:pt>
                <c:pt idx="9065">
                  <c:v>19963.877558</c:v>
                </c:pt>
                <c:pt idx="9066">
                  <c:v>19983.307072</c:v>
                </c:pt>
                <c:pt idx="9067">
                  <c:v>20000.282201999999</c:v>
                </c:pt>
                <c:pt idx="9068">
                  <c:v>20009.136281999999</c:v>
                </c:pt>
                <c:pt idx="9069">
                  <c:v>20016.421464999999</c:v>
                </c:pt>
                <c:pt idx="9070">
                  <c:v>20004.751918999998</c:v>
                </c:pt>
                <c:pt idx="9071">
                  <c:v>20001.396120000001</c:v>
                </c:pt>
                <c:pt idx="9072">
                  <c:v>20025.275556000001</c:v>
                </c:pt>
                <c:pt idx="9073">
                  <c:v>20031.632912000001</c:v>
                </c:pt>
                <c:pt idx="9074">
                  <c:v>20037.012121</c:v>
                </c:pt>
                <c:pt idx="9075">
                  <c:v>20046.037206000001</c:v>
                </c:pt>
                <c:pt idx="9076">
                  <c:v>20036.992116000001</c:v>
                </c:pt>
                <c:pt idx="9077">
                  <c:v>20035.472432999999</c:v>
                </c:pt>
                <c:pt idx="9078">
                  <c:v>20039.799502000002</c:v>
                </c:pt>
                <c:pt idx="9079">
                  <c:v>20034.459385999999</c:v>
                </c:pt>
                <c:pt idx="9080">
                  <c:v>20047.941683000001</c:v>
                </c:pt>
                <c:pt idx="9081">
                  <c:v>20044.530222000001</c:v>
                </c:pt>
                <c:pt idx="9082">
                  <c:v>20049.394036999998</c:v>
                </c:pt>
                <c:pt idx="9083">
                  <c:v>20048.071266999999</c:v>
                </c:pt>
                <c:pt idx="9084">
                  <c:v>20044.602222000001</c:v>
                </c:pt>
                <c:pt idx="9085">
                  <c:v>20050.546816999999</c:v>
                </c:pt>
                <c:pt idx="9086">
                  <c:v>20041.194127999999</c:v>
                </c:pt>
                <c:pt idx="9087">
                  <c:v>20041.925229</c:v>
                </c:pt>
                <c:pt idx="9088">
                  <c:v>20046.085315</c:v>
                </c:pt>
                <c:pt idx="9089">
                  <c:v>20061.595825</c:v>
                </c:pt>
                <c:pt idx="9090">
                  <c:v>20058.576706</c:v>
                </c:pt>
                <c:pt idx="9091">
                  <c:v>20058.936021000001</c:v>
                </c:pt>
                <c:pt idx="9092">
                  <c:v>20066.944178999998</c:v>
                </c:pt>
                <c:pt idx="9093">
                  <c:v>20071.246485</c:v>
                </c:pt>
                <c:pt idx="9094">
                  <c:v>20082.843451000001</c:v>
                </c:pt>
                <c:pt idx="9095">
                  <c:v>20090.685515000001</c:v>
                </c:pt>
                <c:pt idx="9096">
                  <c:v>20082.019762</c:v>
                </c:pt>
                <c:pt idx="9097">
                  <c:v>20090.292887</c:v>
                </c:pt>
                <c:pt idx="9098">
                  <c:v>20084.012060000001</c:v>
                </c:pt>
                <c:pt idx="9099">
                  <c:v>20089.712373999999</c:v>
                </c:pt>
                <c:pt idx="9100">
                  <c:v>20098.067149999999</c:v>
                </c:pt>
                <c:pt idx="9101">
                  <c:v>20083.675230000001</c:v>
                </c:pt>
                <c:pt idx="9102">
                  <c:v>20091.663592000001</c:v>
                </c:pt>
                <c:pt idx="9103">
                  <c:v>20084.906652999998</c:v>
                </c:pt>
                <c:pt idx="9104">
                  <c:v>20092.792474999998</c:v>
                </c:pt>
                <c:pt idx="9105">
                  <c:v>20092.735779999999</c:v>
                </c:pt>
                <c:pt idx="9106">
                  <c:v>20088.408340000002</c:v>
                </c:pt>
                <c:pt idx="9107">
                  <c:v>20090.889365999999</c:v>
                </c:pt>
                <c:pt idx="9108">
                  <c:v>20079.191923999999</c:v>
                </c:pt>
                <c:pt idx="9109">
                  <c:v>20102.511989999999</c:v>
                </c:pt>
                <c:pt idx="9110">
                  <c:v>20108.449398000001</c:v>
                </c:pt>
                <c:pt idx="9111">
                  <c:v>20112.782360000001</c:v>
                </c:pt>
                <c:pt idx="9112">
                  <c:v>20115.448146999999</c:v>
                </c:pt>
                <c:pt idx="9113">
                  <c:v>20108.546957999999</c:v>
                </c:pt>
                <c:pt idx="9114">
                  <c:v>20117.566567000002</c:v>
                </c:pt>
                <c:pt idx="9115">
                  <c:v>20117.431562999998</c:v>
                </c:pt>
                <c:pt idx="9116">
                  <c:v>20126.027945999998</c:v>
                </c:pt>
                <c:pt idx="9117">
                  <c:v>20142.442717999998</c:v>
                </c:pt>
                <c:pt idx="9118">
                  <c:v>20142.410243999999</c:v>
                </c:pt>
                <c:pt idx="9119">
                  <c:v>20150.186463999999</c:v>
                </c:pt>
                <c:pt idx="9120">
                  <c:v>20149.231199000002</c:v>
                </c:pt>
                <c:pt idx="9121">
                  <c:v>20153.241963</c:v>
                </c:pt>
                <c:pt idx="9122">
                  <c:v>20175.338748999999</c:v>
                </c:pt>
                <c:pt idx="9123">
                  <c:v>20179.826686</c:v>
                </c:pt>
                <c:pt idx="9124">
                  <c:v>20170.815990999999</c:v>
                </c:pt>
                <c:pt idx="9125">
                  <c:v>20173.134050000001</c:v>
                </c:pt>
                <c:pt idx="9126">
                  <c:v>20185.96084</c:v>
                </c:pt>
                <c:pt idx="9127">
                  <c:v>20192.561344999998</c:v>
                </c:pt>
                <c:pt idx="9128">
                  <c:v>20180.945123000001</c:v>
                </c:pt>
                <c:pt idx="9129">
                  <c:v>20191.314169000001</c:v>
                </c:pt>
                <c:pt idx="9130">
                  <c:v>20196.023943</c:v>
                </c:pt>
                <c:pt idx="9131">
                  <c:v>20199.395125999999</c:v>
                </c:pt>
                <c:pt idx="9132">
                  <c:v>20215.045023999999</c:v>
                </c:pt>
                <c:pt idx="9133">
                  <c:v>20222.502065000001</c:v>
                </c:pt>
                <c:pt idx="9134">
                  <c:v>20225.501772</c:v>
                </c:pt>
                <c:pt idx="9135">
                  <c:v>20229.724923999998</c:v>
                </c:pt>
                <c:pt idx="9136">
                  <c:v>20228.301953999999</c:v>
                </c:pt>
                <c:pt idx="9137">
                  <c:v>20237.329054000002</c:v>
                </c:pt>
                <c:pt idx="9138">
                  <c:v>20237.472983</c:v>
                </c:pt>
                <c:pt idx="9139">
                  <c:v>20235.582906</c:v>
                </c:pt>
                <c:pt idx="9140">
                  <c:v>20226.356532000002</c:v>
                </c:pt>
                <c:pt idx="9141">
                  <c:v>20229.143080999998</c:v>
                </c:pt>
                <c:pt idx="9142">
                  <c:v>20230.92308</c:v>
                </c:pt>
                <c:pt idx="9143">
                  <c:v>20246.890492999999</c:v>
                </c:pt>
                <c:pt idx="9144">
                  <c:v>20244.488150000001</c:v>
                </c:pt>
                <c:pt idx="9145">
                  <c:v>20247.511190000001</c:v>
                </c:pt>
                <c:pt idx="9146">
                  <c:v>20249.339006999999</c:v>
                </c:pt>
                <c:pt idx="9147">
                  <c:v>20256.656061999998</c:v>
                </c:pt>
                <c:pt idx="9148">
                  <c:v>20258.160775</c:v>
                </c:pt>
                <c:pt idx="9149">
                  <c:v>20261.444640999998</c:v>
                </c:pt>
                <c:pt idx="9150">
                  <c:v>20266.586331999999</c:v>
                </c:pt>
                <c:pt idx="9151">
                  <c:v>20259.235268</c:v>
                </c:pt>
                <c:pt idx="9152">
                  <c:v>20271.927017999998</c:v>
                </c:pt>
                <c:pt idx="9153">
                  <c:v>20276.721437</c:v>
                </c:pt>
                <c:pt idx="9154">
                  <c:v>20266.188501000001</c:v>
                </c:pt>
                <c:pt idx="9155">
                  <c:v>20263.869054999999</c:v>
                </c:pt>
                <c:pt idx="9156">
                  <c:v>20264.553771999999</c:v>
                </c:pt>
                <c:pt idx="9157">
                  <c:v>20260.465003000001</c:v>
                </c:pt>
                <c:pt idx="9158">
                  <c:v>20258.455266000001</c:v>
                </c:pt>
                <c:pt idx="9159">
                  <c:v>20267.231854000001</c:v>
                </c:pt>
                <c:pt idx="9160">
                  <c:v>20269.179370999998</c:v>
                </c:pt>
                <c:pt idx="9161">
                  <c:v>20278.717078999998</c:v>
                </c:pt>
                <c:pt idx="9162">
                  <c:v>20296.076155999999</c:v>
                </c:pt>
                <c:pt idx="9163">
                  <c:v>20296.878197999999</c:v>
                </c:pt>
                <c:pt idx="9164">
                  <c:v>20295.338004000001</c:v>
                </c:pt>
                <c:pt idx="9165">
                  <c:v>20299.768737999999</c:v>
                </c:pt>
                <c:pt idx="9166">
                  <c:v>20303.369145000001</c:v>
                </c:pt>
                <c:pt idx="9167">
                  <c:v>20310.713569</c:v>
                </c:pt>
                <c:pt idx="9168">
                  <c:v>20311.107876999999</c:v>
                </c:pt>
                <c:pt idx="9169">
                  <c:v>20314.688654000001</c:v>
                </c:pt>
                <c:pt idx="9170">
                  <c:v>20317.652087999999</c:v>
                </c:pt>
                <c:pt idx="9171">
                  <c:v>20309.107936</c:v>
                </c:pt>
                <c:pt idx="9172">
                  <c:v>20317.279906</c:v>
                </c:pt>
                <c:pt idx="9173">
                  <c:v>20324.416157</c:v>
                </c:pt>
                <c:pt idx="9174">
                  <c:v>20326.186876</c:v>
                </c:pt>
                <c:pt idx="9175">
                  <c:v>20339.546425</c:v>
                </c:pt>
                <c:pt idx="9176">
                  <c:v>20343.200822999999</c:v>
                </c:pt>
                <c:pt idx="9177">
                  <c:v>20346.612085000001</c:v>
                </c:pt>
                <c:pt idx="9178">
                  <c:v>20350.000365</c:v>
                </c:pt>
                <c:pt idx="9179">
                  <c:v>20346.167859000001</c:v>
                </c:pt>
                <c:pt idx="9180">
                  <c:v>20348.879182000001</c:v>
                </c:pt>
                <c:pt idx="9181">
                  <c:v>20340.251474000001</c:v>
                </c:pt>
                <c:pt idx="9182">
                  <c:v>20347.120930000001</c:v>
                </c:pt>
                <c:pt idx="9183">
                  <c:v>20345.286322</c:v>
                </c:pt>
                <c:pt idx="9184">
                  <c:v>20349.364688000001</c:v>
                </c:pt>
                <c:pt idx="9185">
                  <c:v>20356.775511</c:v>
                </c:pt>
                <c:pt idx="9186">
                  <c:v>20350.645812999999</c:v>
                </c:pt>
                <c:pt idx="9187">
                  <c:v>20377.722419000002</c:v>
                </c:pt>
                <c:pt idx="9188">
                  <c:v>20371.930090000002</c:v>
                </c:pt>
                <c:pt idx="9189">
                  <c:v>20376.835920000001</c:v>
                </c:pt>
                <c:pt idx="9190">
                  <c:v>20381.627356000001</c:v>
                </c:pt>
                <c:pt idx="9191">
                  <c:v>20372.852600999999</c:v>
                </c:pt>
                <c:pt idx="9192">
                  <c:v>20383.641218000001</c:v>
                </c:pt>
                <c:pt idx="9193">
                  <c:v>20385.934979000001</c:v>
                </c:pt>
                <c:pt idx="9194">
                  <c:v>20391.141029999999</c:v>
                </c:pt>
                <c:pt idx="9195">
                  <c:v>20393.474762999998</c:v>
                </c:pt>
                <c:pt idx="9196">
                  <c:v>20381.929682000002</c:v>
                </c:pt>
                <c:pt idx="9197">
                  <c:v>20387.502252999999</c:v>
                </c:pt>
                <c:pt idx="9198">
                  <c:v>20375.395379000001</c:v>
                </c:pt>
                <c:pt idx="9199">
                  <c:v>20373.517672999998</c:v>
                </c:pt>
                <c:pt idx="9200">
                  <c:v>20387.222656999998</c:v>
                </c:pt>
                <c:pt idx="9201">
                  <c:v>20388.229686999999</c:v>
                </c:pt>
                <c:pt idx="9202">
                  <c:v>20406.852533000001</c:v>
                </c:pt>
                <c:pt idx="9203">
                  <c:v>20418.397581000001</c:v>
                </c:pt>
                <c:pt idx="9204">
                  <c:v>20419.179734000001</c:v>
                </c:pt>
                <c:pt idx="9205">
                  <c:v>20420.161988</c:v>
                </c:pt>
                <c:pt idx="9206">
                  <c:v>20424.090966</c:v>
                </c:pt>
                <c:pt idx="9207">
                  <c:v>20428.490288000001</c:v>
                </c:pt>
                <c:pt idx="9208">
                  <c:v>20420.958751999999</c:v>
                </c:pt>
                <c:pt idx="9209">
                  <c:v>20432.300141</c:v>
                </c:pt>
                <c:pt idx="9210">
                  <c:v>20427.188912000001</c:v>
                </c:pt>
                <c:pt idx="9211">
                  <c:v>20420.53829</c:v>
                </c:pt>
                <c:pt idx="9212">
                  <c:v>20429.536972999998</c:v>
                </c:pt>
                <c:pt idx="9213">
                  <c:v>20439.884010999998</c:v>
                </c:pt>
                <c:pt idx="9214">
                  <c:v>20453.301500000001</c:v>
                </c:pt>
                <c:pt idx="9215">
                  <c:v>20452.171297000001</c:v>
                </c:pt>
                <c:pt idx="9216">
                  <c:v>20450.933435999999</c:v>
                </c:pt>
                <c:pt idx="9217">
                  <c:v>20462.171934999998</c:v>
                </c:pt>
                <c:pt idx="9218">
                  <c:v>20452.032007000002</c:v>
                </c:pt>
                <c:pt idx="9219">
                  <c:v>20460.405148999998</c:v>
                </c:pt>
                <c:pt idx="9220">
                  <c:v>20468.978911999999</c:v>
                </c:pt>
                <c:pt idx="9221">
                  <c:v>20462.019724000002</c:v>
                </c:pt>
                <c:pt idx="9222">
                  <c:v>20467.60268</c:v>
                </c:pt>
                <c:pt idx="9223">
                  <c:v>20464.303942999999</c:v>
                </c:pt>
                <c:pt idx="9224">
                  <c:v>20458.995704000001</c:v>
                </c:pt>
                <c:pt idx="9225">
                  <c:v>20466.598763000002</c:v>
                </c:pt>
                <c:pt idx="9226">
                  <c:v>20472.362811999999</c:v>
                </c:pt>
                <c:pt idx="9227">
                  <c:v>20489.433462000001</c:v>
                </c:pt>
                <c:pt idx="9228">
                  <c:v>20486.694686999999</c:v>
                </c:pt>
                <c:pt idx="9229">
                  <c:v>20492.061784000001</c:v>
                </c:pt>
                <c:pt idx="9230">
                  <c:v>20493.466570000001</c:v>
                </c:pt>
                <c:pt idx="9231">
                  <c:v>20487.146087000001</c:v>
                </c:pt>
                <c:pt idx="9232">
                  <c:v>20489.994284</c:v>
                </c:pt>
                <c:pt idx="9233">
                  <c:v>20492.561381</c:v>
                </c:pt>
                <c:pt idx="9234">
                  <c:v>20490.008278000001</c:v>
                </c:pt>
                <c:pt idx="9235">
                  <c:v>20497.988087000002</c:v>
                </c:pt>
                <c:pt idx="9236">
                  <c:v>20498.868288999998</c:v>
                </c:pt>
                <c:pt idx="9237">
                  <c:v>20499.426082000002</c:v>
                </c:pt>
                <c:pt idx="9238">
                  <c:v>20501.091099000001</c:v>
                </c:pt>
                <c:pt idx="9239">
                  <c:v>20503.439525000002</c:v>
                </c:pt>
                <c:pt idx="9240">
                  <c:v>20512.511542</c:v>
                </c:pt>
                <c:pt idx="9241">
                  <c:v>20505.817648</c:v>
                </c:pt>
                <c:pt idx="9242">
                  <c:v>20504.243624999999</c:v>
                </c:pt>
                <c:pt idx="9243">
                  <c:v>20498.348193999998</c:v>
                </c:pt>
                <c:pt idx="9244">
                  <c:v>20502.298804999999</c:v>
                </c:pt>
                <c:pt idx="9245">
                  <c:v>20511.301148999999</c:v>
                </c:pt>
                <c:pt idx="9246">
                  <c:v>20506.284831000001</c:v>
                </c:pt>
                <c:pt idx="9247">
                  <c:v>20514.516584000001</c:v>
                </c:pt>
                <c:pt idx="9248">
                  <c:v>20512.952211</c:v>
                </c:pt>
                <c:pt idx="9249">
                  <c:v>20524.497061999999</c:v>
                </c:pt>
                <c:pt idx="9250">
                  <c:v>20535.554767000001</c:v>
                </c:pt>
                <c:pt idx="9251">
                  <c:v>20539.896205000001</c:v>
                </c:pt>
                <c:pt idx="9252">
                  <c:v>20541.93276</c:v>
                </c:pt>
                <c:pt idx="9253">
                  <c:v>20535.094214000001</c:v>
                </c:pt>
                <c:pt idx="9254">
                  <c:v>20538.75387</c:v>
                </c:pt>
                <c:pt idx="9255">
                  <c:v>20540.169151999999</c:v>
                </c:pt>
                <c:pt idx="9256">
                  <c:v>20533.956225000002</c:v>
                </c:pt>
                <c:pt idx="9257">
                  <c:v>20551.290411000002</c:v>
                </c:pt>
                <c:pt idx="9258">
                  <c:v>20549.211992</c:v>
                </c:pt>
                <c:pt idx="9259">
                  <c:v>20544.968778999999</c:v>
                </c:pt>
                <c:pt idx="9260">
                  <c:v>20535.257223000001</c:v>
                </c:pt>
                <c:pt idx="9261">
                  <c:v>20540.330576</c:v>
                </c:pt>
                <c:pt idx="9262">
                  <c:v>20555.525419000001</c:v>
                </c:pt>
                <c:pt idx="9263">
                  <c:v>20565.192994000001</c:v>
                </c:pt>
                <c:pt idx="9264">
                  <c:v>20579.300803999999</c:v>
                </c:pt>
                <c:pt idx="9265">
                  <c:v>20573.102222000001</c:v>
                </c:pt>
                <c:pt idx="9266">
                  <c:v>20566.717720000001</c:v>
                </c:pt>
                <c:pt idx="9267">
                  <c:v>20575.282337000001</c:v>
                </c:pt>
                <c:pt idx="9268">
                  <c:v>20590.447291</c:v>
                </c:pt>
                <c:pt idx="9269">
                  <c:v>20578.336966999999</c:v>
                </c:pt>
                <c:pt idx="9270">
                  <c:v>20574.032381000001</c:v>
                </c:pt>
                <c:pt idx="9271">
                  <c:v>20566.489083</c:v>
                </c:pt>
                <c:pt idx="9272">
                  <c:v>20566.385806999999</c:v>
                </c:pt>
                <c:pt idx="9273">
                  <c:v>20570.421562</c:v>
                </c:pt>
                <c:pt idx="9274">
                  <c:v>20563.639263000001</c:v>
                </c:pt>
                <c:pt idx="9275">
                  <c:v>20577.112058999999</c:v>
                </c:pt>
                <c:pt idx="9276">
                  <c:v>20572.712815999999</c:v>
                </c:pt>
                <c:pt idx="9277">
                  <c:v>20579.979660000001</c:v>
                </c:pt>
                <c:pt idx="9278">
                  <c:v>20577.981061999999</c:v>
                </c:pt>
                <c:pt idx="9279">
                  <c:v>20574.312222</c:v>
                </c:pt>
                <c:pt idx="9280">
                  <c:v>20579.042001999998</c:v>
                </c:pt>
                <c:pt idx="9281">
                  <c:v>20584.567770000001</c:v>
                </c:pt>
                <c:pt idx="9282">
                  <c:v>20587.588846999999</c:v>
                </c:pt>
                <c:pt idx="9283">
                  <c:v>20579.257985</c:v>
                </c:pt>
                <c:pt idx="9284">
                  <c:v>20582.256143999999</c:v>
                </c:pt>
                <c:pt idx="9285">
                  <c:v>20579.048071000001</c:v>
                </c:pt>
                <c:pt idx="9286">
                  <c:v>20574.750975999999</c:v>
                </c:pt>
                <c:pt idx="9287">
                  <c:v>20583.081193999999</c:v>
                </c:pt>
                <c:pt idx="9288">
                  <c:v>20567.412951999999</c:v>
                </c:pt>
                <c:pt idx="9289">
                  <c:v>20568.820774</c:v>
                </c:pt>
                <c:pt idx="9290">
                  <c:v>20575.085634999999</c:v>
                </c:pt>
                <c:pt idx="9291">
                  <c:v>20580.246471999999</c:v>
                </c:pt>
                <c:pt idx="9292">
                  <c:v>20601.535624</c:v>
                </c:pt>
                <c:pt idx="9293">
                  <c:v>20604.615451999998</c:v>
                </c:pt>
                <c:pt idx="9294">
                  <c:v>20616.771046000002</c:v>
                </c:pt>
                <c:pt idx="9295">
                  <c:v>20612.936386000001</c:v>
                </c:pt>
                <c:pt idx="9296">
                  <c:v>20605.486786000001</c:v>
                </c:pt>
                <c:pt idx="9297">
                  <c:v>20610.876961999998</c:v>
                </c:pt>
                <c:pt idx="9298">
                  <c:v>20606.304960000001</c:v>
                </c:pt>
                <c:pt idx="9299">
                  <c:v>20618.727996000001</c:v>
                </c:pt>
                <c:pt idx="9300">
                  <c:v>20626.734157999999</c:v>
                </c:pt>
                <c:pt idx="9301">
                  <c:v>20614.00779</c:v>
                </c:pt>
                <c:pt idx="9302">
                  <c:v>20625.998222999999</c:v>
                </c:pt>
                <c:pt idx="9303">
                  <c:v>20616.026999999998</c:v>
                </c:pt>
                <c:pt idx="9304">
                  <c:v>20619.176952000002</c:v>
                </c:pt>
                <c:pt idx="9305">
                  <c:v>20624.969131000002</c:v>
                </c:pt>
                <c:pt idx="9306">
                  <c:v>20619.756680999999</c:v>
                </c:pt>
                <c:pt idx="9307">
                  <c:v>20620.321480999999</c:v>
                </c:pt>
                <c:pt idx="9308">
                  <c:v>20619.740314999999</c:v>
                </c:pt>
                <c:pt idx="9309">
                  <c:v>20637.356728999999</c:v>
                </c:pt>
                <c:pt idx="9310">
                  <c:v>20651.898214000001</c:v>
                </c:pt>
                <c:pt idx="9311">
                  <c:v>20647.557722000001</c:v>
                </c:pt>
                <c:pt idx="9312">
                  <c:v>20651.243622000002</c:v>
                </c:pt>
                <c:pt idx="9313">
                  <c:v>20647.399667999998</c:v>
                </c:pt>
                <c:pt idx="9314">
                  <c:v>20650.453936000002</c:v>
                </c:pt>
                <c:pt idx="9315">
                  <c:v>20665.204344000002</c:v>
                </c:pt>
                <c:pt idx="9316">
                  <c:v>20660.441293</c:v>
                </c:pt>
                <c:pt idx="9317">
                  <c:v>20663.984087000001</c:v>
                </c:pt>
                <c:pt idx="9318">
                  <c:v>20654.04953</c:v>
                </c:pt>
                <c:pt idx="9319">
                  <c:v>20667.072808000001</c:v>
                </c:pt>
                <c:pt idx="9320">
                  <c:v>20677.480636</c:v>
                </c:pt>
                <c:pt idx="9321">
                  <c:v>20685.688023999999</c:v>
                </c:pt>
                <c:pt idx="9322">
                  <c:v>20700.120215999999</c:v>
                </c:pt>
                <c:pt idx="9323">
                  <c:v>20690.086738999998</c:v>
                </c:pt>
                <c:pt idx="9324">
                  <c:v>20690.180422000001</c:v>
                </c:pt>
                <c:pt idx="9325">
                  <c:v>20685.054034000001</c:v>
                </c:pt>
                <c:pt idx="9326">
                  <c:v>20686.045477</c:v>
                </c:pt>
                <c:pt idx="9327">
                  <c:v>20689.511934999999</c:v>
                </c:pt>
                <c:pt idx="9328">
                  <c:v>20698.475037</c:v>
                </c:pt>
                <c:pt idx="9329">
                  <c:v>20686.113232</c:v>
                </c:pt>
                <c:pt idx="9330">
                  <c:v>20696.689352000001</c:v>
                </c:pt>
                <c:pt idx="9331">
                  <c:v>20680.609816</c:v>
                </c:pt>
                <c:pt idx="9332">
                  <c:v>20701.363074000001</c:v>
                </c:pt>
                <c:pt idx="9333">
                  <c:v>20695.896199999999</c:v>
                </c:pt>
                <c:pt idx="9334">
                  <c:v>20698.288659999998</c:v>
                </c:pt>
                <c:pt idx="9335">
                  <c:v>20705.486527000001</c:v>
                </c:pt>
                <c:pt idx="9336">
                  <c:v>20700.253037999999</c:v>
                </c:pt>
                <c:pt idx="9337">
                  <c:v>20715.748606000001</c:v>
                </c:pt>
                <c:pt idx="9338">
                  <c:v>20711.445285000002</c:v>
                </c:pt>
                <c:pt idx="9339">
                  <c:v>20718.362697</c:v>
                </c:pt>
                <c:pt idx="9340">
                  <c:v>20723.753261000002</c:v>
                </c:pt>
                <c:pt idx="9341">
                  <c:v>20727.055962999999</c:v>
                </c:pt>
                <c:pt idx="9342">
                  <c:v>20731.609106</c:v>
                </c:pt>
                <c:pt idx="9343">
                  <c:v>20737.159890999999</c:v>
                </c:pt>
                <c:pt idx="9344">
                  <c:v>20729.925015000001</c:v>
                </c:pt>
                <c:pt idx="9345">
                  <c:v>20734.869202999998</c:v>
                </c:pt>
                <c:pt idx="9346">
                  <c:v>20731.689568999998</c:v>
                </c:pt>
                <c:pt idx="9347">
                  <c:v>20727.769409</c:v>
                </c:pt>
                <c:pt idx="9348">
                  <c:v>20718.522272999999</c:v>
                </c:pt>
                <c:pt idx="9349">
                  <c:v>20719.550877000001</c:v>
                </c:pt>
                <c:pt idx="9350">
                  <c:v>20734.853915</c:v>
                </c:pt>
                <c:pt idx="9351">
                  <c:v>20744.950233</c:v>
                </c:pt>
                <c:pt idx="9352">
                  <c:v>20755.661257</c:v>
                </c:pt>
                <c:pt idx="9353">
                  <c:v>20763.084180999998</c:v>
                </c:pt>
                <c:pt idx="9354">
                  <c:v>20758.083729000002</c:v>
                </c:pt>
                <c:pt idx="9355">
                  <c:v>20764.861515000001</c:v>
                </c:pt>
                <c:pt idx="9356">
                  <c:v>20758.310299000001</c:v>
                </c:pt>
                <c:pt idx="9357">
                  <c:v>20762.992944000001</c:v>
                </c:pt>
                <c:pt idx="9358">
                  <c:v>20775.783565999998</c:v>
                </c:pt>
                <c:pt idx="9359">
                  <c:v>20764.410599999999</c:v>
                </c:pt>
                <c:pt idx="9360">
                  <c:v>20749.750214</c:v>
                </c:pt>
                <c:pt idx="9361">
                  <c:v>20756.457000999999</c:v>
                </c:pt>
                <c:pt idx="9362">
                  <c:v>20776.638605</c:v>
                </c:pt>
                <c:pt idx="9363">
                  <c:v>20784.08397</c:v>
                </c:pt>
                <c:pt idx="9364">
                  <c:v>20785.505603000001</c:v>
                </c:pt>
                <c:pt idx="9365">
                  <c:v>20803.582665000002</c:v>
                </c:pt>
                <c:pt idx="9366">
                  <c:v>20807.677650000001</c:v>
                </c:pt>
                <c:pt idx="9367">
                  <c:v>20822.661691000001</c:v>
                </c:pt>
                <c:pt idx="9368">
                  <c:v>20823.866072000001</c:v>
                </c:pt>
                <c:pt idx="9369">
                  <c:v>20824.396777000002</c:v>
                </c:pt>
                <c:pt idx="9370">
                  <c:v>20837.473602999999</c:v>
                </c:pt>
                <c:pt idx="9371">
                  <c:v>20839.788429</c:v>
                </c:pt>
                <c:pt idx="9372">
                  <c:v>20858.925528</c:v>
                </c:pt>
                <c:pt idx="9373">
                  <c:v>20859.625667</c:v>
                </c:pt>
                <c:pt idx="9374">
                  <c:v>20865.809697000001</c:v>
                </c:pt>
                <c:pt idx="9375">
                  <c:v>20874.863799999999</c:v>
                </c:pt>
                <c:pt idx="9376">
                  <c:v>20876.758924999998</c:v>
                </c:pt>
                <c:pt idx="9377">
                  <c:v>20866.05128</c:v>
                </c:pt>
                <c:pt idx="9378">
                  <c:v>20874.730023</c:v>
                </c:pt>
                <c:pt idx="9379">
                  <c:v>20871.963807</c:v>
                </c:pt>
                <c:pt idx="9380">
                  <c:v>20858.980995000002</c:v>
                </c:pt>
                <c:pt idx="9381">
                  <c:v>20836.690814000001</c:v>
                </c:pt>
                <c:pt idx="9382">
                  <c:v>20848.202305999999</c:v>
                </c:pt>
                <c:pt idx="9383">
                  <c:v>20843.942520000001</c:v>
                </c:pt>
                <c:pt idx="9384">
                  <c:v>20833.272085000001</c:v>
                </c:pt>
                <c:pt idx="9385">
                  <c:v>20841.023103</c:v>
                </c:pt>
                <c:pt idx="9386">
                  <c:v>20834.803033</c:v>
                </c:pt>
                <c:pt idx="9387">
                  <c:v>20846.476259999999</c:v>
                </c:pt>
                <c:pt idx="9388">
                  <c:v>20843.003723999998</c:v>
                </c:pt>
                <c:pt idx="9389">
                  <c:v>20836.773727</c:v>
                </c:pt>
                <c:pt idx="9390">
                  <c:v>20844.598549999999</c:v>
                </c:pt>
                <c:pt idx="9391">
                  <c:v>20846.996309999999</c:v>
                </c:pt>
                <c:pt idx="9392">
                  <c:v>20843.637122</c:v>
                </c:pt>
                <c:pt idx="9393">
                  <c:v>20843.657171999999</c:v>
                </c:pt>
                <c:pt idx="9394">
                  <c:v>20841.117319000001</c:v>
                </c:pt>
                <c:pt idx="9395">
                  <c:v>20852.838104999999</c:v>
                </c:pt>
                <c:pt idx="9396">
                  <c:v>20846.552718999999</c:v>
                </c:pt>
                <c:pt idx="9397">
                  <c:v>20853.584254000001</c:v>
                </c:pt>
                <c:pt idx="9398">
                  <c:v>20841.039359999999</c:v>
                </c:pt>
                <c:pt idx="9399">
                  <c:v>20852.637865000001</c:v>
                </c:pt>
                <c:pt idx="9400">
                  <c:v>20872.032010999999</c:v>
                </c:pt>
                <c:pt idx="9401">
                  <c:v>20867.752013000001</c:v>
                </c:pt>
                <c:pt idx="9402">
                  <c:v>20882.004959999998</c:v>
                </c:pt>
                <c:pt idx="9403">
                  <c:v>20905.023588</c:v>
                </c:pt>
                <c:pt idx="9404">
                  <c:v>20901.124770999999</c:v>
                </c:pt>
                <c:pt idx="9405">
                  <c:v>20914.383444999999</c:v>
                </c:pt>
                <c:pt idx="9406">
                  <c:v>20906.008642000001</c:v>
                </c:pt>
                <c:pt idx="9407">
                  <c:v>20906.178209999998</c:v>
                </c:pt>
                <c:pt idx="9408">
                  <c:v>20929.553897000002</c:v>
                </c:pt>
                <c:pt idx="9409">
                  <c:v>20930.769520000002</c:v>
                </c:pt>
                <c:pt idx="9410">
                  <c:v>20939.874683999999</c:v>
                </c:pt>
                <c:pt idx="9411">
                  <c:v>20942.895396</c:v>
                </c:pt>
                <c:pt idx="9412">
                  <c:v>20943.817332999999</c:v>
                </c:pt>
                <c:pt idx="9413">
                  <c:v>20952.022306999999</c:v>
                </c:pt>
                <c:pt idx="9414">
                  <c:v>20959.730787</c:v>
                </c:pt>
                <c:pt idx="9415">
                  <c:v>20978.442633999999</c:v>
                </c:pt>
                <c:pt idx="9416">
                  <c:v>20984.027623000002</c:v>
                </c:pt>
                <c:pt idx="9417">
                  <c:v>20986.345998000001</c:v>
                </c:pt>
                <c:pt idx="9418">
                  <c:v>20974.937399999999</c:v>
                </c:pt>
                <c:pt idx="9419">
                  <c:v>20976.317760999998</c:v>
                </c:pt>
                <c:pt idx="9420">
                  <c:v>20986.198734000001</c:v>
                </c:pt>
                <c:pt idx="9421">
                  <c:v>20971.522355000001</c:v>
                </c:pt>
                <c:pt idx="9422">
                  <c:v>20983.365651</c:v>
                </c:pt>
                <c:pt idx="9423">
                  <c:v>20992.948562000001</c:v>
                </c:pt>
                <c:pt idx="9424">
                  <c:v>20984.825838000001</c:v>
                </c:pt>
                <c:pt idx="9425">
                  <c:v>20994.407426999998</c:v>
                </c:pt>
                <c:pt idx="9426">
                  <c:v>20998.458557000002</c:v>
                </c:pt>
                <c:pt idx="9427">
                  <c:v>21016.337712</c:v>
                </c:pt>
                <c:pt idx="9428">
                  <c:v>21019.983697</c:v>
                </c:pt>
                <c:pt idx="9429">
                  <c:v>21026.771922</c:v>
                </c:pt>
                <c:pt idx="9430">
                  <c:v>21033.59</c:v>
                </c:pt>
                <c:pt idx="9431">
                  <c:v>21028.515942000002</c:v>
                </c:pt>
                <c:pt idx="9432">
                  <c:v>21030.723449000001</c:v>
                </c:pt>
                <c:pt idx="9433">
                  <c:v>21027.365844</c:v>
                </c:pt>
                <c:pt idx="9434">
                  <c:v>21027.912635000001</c:v>
                </c:pt>
                <c:pt idx="9435">
                  <c:v>21027.866146</c:v>
                </c:pt>
                <c:pt idx="9436">
                  <c:v>21016.862041</c:v>
                </c:pt>
                <c:pt idx="9437">
                  <c:v>21023.240377999999</c:v>
                </c:pt>
                <c:pt idx="9438">
                  <c:v>21017.520485000001</c:v>
                </c:pt>
                <c:pt idx="9439">
                  <c:v>21034.963715999998</c:v>
                </c:pt>
                <c:pt idx="9440">
                  <c:v>21033.521107</c:v>
                </c:pt>
                <c:pt idx="9441">
                  <c:v>21035.595164999999</c:v>
                </c:pt>
                <c:pt idx="9442">
                  <c:v>21043.598708000001</c:v>
                </c:pt>
                <c:pt idx="9443">
                  <c:v>21046.283077</c:v>
                </c:pt>
                <c:pt idx="9444">
                  <c:v>21056.662608999999</c:v>
                </c:pt>
                <c:pt idx="9445">
                  <c:v>21066.998199000001</c:v>
                </c:pt>
                <c:pt idx="9446">
                  <c:v>21052.508518999999</c:v>
                </c:pt>
                <c:pt idx="9447">
                  <c:v>21060.950001000001</c:v>
                </c:pt>
                <c:pt idx="9448">
                  <c:v>21061.799094999998</c:v>
                </c:pt>
                <c:pt idx="9449">
                  <c:v>21072.225294</c:v>
                </c:pt>
                <c:pt idx="9450">
                  <c:v>21082.298459000001</c:v>
                </c:pt>
                <c:pt idx="9451">
                  <c:v>21090.318723</c:v>
                </c:pt>
                <c:pt idx="9452">
                  <c:v>21089.132807999998</c:v>
                </c:pt>
                <c:pt idx="9453">
                  <c:v>21100.014879999999</c:v>
                </c:pt>
                <c:pt idx="9454">
                  <c:v>21094.851825000002</c:v>
                </c:pt>
                <c:pt idx="9455">
                  <c:v>21097.954870000001</c:v>
                </c:pt>
                <c:pt idx="9456">
                  <c:v>21094.717839000001</c:v>
                </c:pt>
                <c:pt idx="9457">
                  <c:v>21103.575044000001</c:v>
                </c:pt>
                <c:pt idx="9458">
                  <c:v>21086.048812000001</c:v>
                </c:pt>
                <c:pt idx="9459">
                  <c:v>21069.657857999999</c:v>
                </c:pt>
                <c:pt idx="9460">
                  <c:v>21074.967678000001</c:v>
                </c:pt>
                <c:pt idx="9461">
                  <c:v>21077.718079999999</c:v>
                </c:pt>
                <c:pt idx="9462">
                  <c:v>21071.528696000001</c:v>
                </c:pt>
                <c:pt idx="9463">
                  <c:v>21071.227392000001</c:v>
                </c:pt>
                <c:pt idx="9464">
                  <c:v>21081.110626000002</c:v>
                </c:pt>
                <c:pt idx="9465">
                  <c:v>21082.316413</c:v>
                </c:pt>
                <c:pt idx="9466">
                  <c:v>21078.277087999999</c:v>
                </c:pt>
                <c:pt idx="9467">
                  <c:v>21080.85512</c:v>
                </c:pt>
                <c:pt idx="9468">
                  <c:v>21074.276147</c:v>
                </c:pt>
                <c:pt idx="9469">
                  <c:v>21084.724066999999</c:v>
                </c:pt>
                <c:pt idx="9470">
                  <c:v>21073.419850999999</c:v>
                </c:pt>
                <c:pt idx="9471">
                  <c:v>21064.129385</c:v>
                </c:pt>
                <c:pt idx="9472">
                  <c:v>21067.251262000002</c:v>
                </c:pt>
                <c:pt idx="9473">
                  <c:v>21067.418215999998</c:v>
                </c:pt>
                <c:pt idx="9474">
                  <c:v>21077.533380000001</c:v>
                </c:pt>
                <c:pt idx="9475">
                  <c:v>21077.610344000001</c:v>
                </c:pt>
                <c:pt idx="9476">
                  <c:v>21066.787026000002</c:v>
                </c:pt>
                <c:pt idx="9477">
                  <c:v>21070.922773999999</c:v>
                </c:pt>
                <c:pt idx="9478">
                  <c:v>21075.590544999999</c:v>
                </c:pt>
                <c:pt idx="9479">
                  <c:v>21069.157133000001</c:v>
                </c:pt>
                <c:pt idx="9480">
                  <c:v>21083.009148000001</c:v>
                </c:pt>
                <c:pt idx="9481">
                  <c:v>21091.562482000001</c:v>
                </c:pt>
                <c:pt idx="9482">
                  <c:v>21109.604335</c:v>
                </c:pt>
                <c:pt idx="9483">
                  <c:v>21110.899537000001</c:v>
                </c:pt>
                <c:pt idx="9484">
                  <c:v>21106.031941000001</c:v>
                </c:pt>
                <c:pt idx="9485">
                  <c:v>21108.804161</c:v>
                </c:pt>
                <c:pt idx="9486">
                  <c:v>21105.827393</c:v>
                </c:pt>
                <c:pt idx="9487">
                  <c:v>21102.953672</c:v>
                </c:pt>
                <c:pt idx="9488">
                  <c:v>21111.528633000002</c:v>
                </c:pt>
                <c:pt idx="9489">
                  <c:v>21110.140329999998</c:v>
                </c:pt>
                <c:pt idx="9490">
                  <c:v>21126.665521999999</c:v>
                </c:pt>
                <c:pt idx="9491">
                  <c:v>21131.379448</c:v>
                </c:pt>
                <c:pt idx="9492">
                  <c:v>21138.447777000001</c:v>
                </c:pt>
                <c:pt idx="9493">
                  <c:v>21152.167958999999</c:v>
                </c:pt>
                <c:pt idx="9494">
                  <c:v>21149.806940999999</c:v>
                </c:pt>
                <c:pt idx="9495">
                  <c:v>21162.046289999998</c:v>
                </c:pt>
                <c:pt idx="9496">
                  <c:v>21167.269926000001</c:v>
                </c:pt>
                <c:pt idx="9497">
                  <c:v>21177.497906000001</c:v>
                </c:pt>
                <c:pt idx="9498">
                  <c:v>21177.655213999999</c:v>
                </c:pt>
                <c:pt idx="9499">
                  <c:v>21175.983037000002</c:v>
                </c:pt>
                <c:pt idx="9500">
                  <c:v>21174.682175000002</c:v>
                </c:pt>
                <c:pt idx="9501">
                  <c:v>21175.094811999999</c:v>
                </c:pt>
                <c:pt idx="9502">
                  <c:v>21182.971559000001</c:v>
                </c:pt>
                <c:pt idx="9503">
                  <c:v>21185.332288000001</c:v>
                </c:pt>
                <c:pt idx="9504">
                  <c:v>21189.972581999999</c:v>
                </c:pt>
                <c:pt idx="9505">
                  <c:v>21207.351866000001</c:v>
                </c:pt>
                <c:pt idx="9506">
                  <c:v>21215.808074</c:v>
                </c:pt>
                <c:pt idx="9507">
                  <c:v>21211.585141</c:v>
                </c:pt>
                <c:pt idx="9508">
                  <c:v>21216.068923999999</c:v>
                </c:pt>
                <c:pt idx="9509">
                  <c:v>21206.783315000001</c:v>
                </c:pt>
                <c:pt idx="9510">
                  <c:v>21213.630365000001</c:v>
                </c:pt>
                <c:pt idx="9511">
                  <c:v>21217.674329000001</c:v>
                </c:pt>
                <c:pt idx="9512">
                  <c:v>21221.591498999998</c:v>
                </c:pt>
                <c:pt idx="9513">
                  <c:v>21227.235398000001</c:v>
                </c:pt>
                <c:pt idx="9514">
                  <c:v>21226.532014</c:v>
                </c:pt>
                <c:pt idx="9515">
                  <c:v>21244.612110999999</c:v>
                </c:pt>
                <c:pt idx="9516">
                  <c:v>21250.510480000001</c:v>
                </c:pt>
                <c:pt idx="9517">
                  <c:v>21259.002191</c:v>
                </c:pt>
                <c:pt idx="9518">
                  <c:v>21259.996444</c:v>
                </c:pt>
                <c:pt idx="9519">
                  <c:v>21253.201088999998</c:v>
                </c:pt>
                <c:pt idx="9520">
                  <c:v>21260.401876</c:v>
                </c:pt>
                <c:pt idx="9521">
                  <c:v>21265.581705000001</c:v>
                </c:pt>
                <c:pt idx="9522">
                  <c:v>21288.501237</c:v>
                </c:pt>
                <c:pt idx="9523">
                  <c:v>21294.718970000002</c:v>
                </c:pt>
                <c:pt idx="9524">
                  <c:v>21291.399109999998</c:v>
                </c:pt>
                <c:pt idx="9525">
                  <c:v>21292.306053</c:v>
                </c:pt>
                <c:pt idx="9526">
                  <c:v>21308.258443999999</c:v>
                </c:pt>
                <c:pt idx="9527">
                  <c:v>21320.367289000002</c:v>
                </c:pt>
                <c:pt idx="9528">
                  <c:v>21327.618289999999</c:v>
                </c:pt>
                <c:pt idx="9529">
                  <c:v>21321.035214</c:v>
                </c:pt>
                <c:pt idx="9530">
                  <c:v>21322.754175999999</c:v>
                </c:pt>
                <c:pt idx="9531">
                  <c:v>21336.212745000001</c:v>
                </c:pt>
                <c:pt idx="9532">
                  <c:v>21323.718949999999</c:v>
                </c:pt>
                <c:pt idx="9533">
                  <c:v>21326.174977999999</c:v>
                </c:pt>
                <c:pt idx="9534">
                  <c:v>21324.299461999999</c:v>
                </c:pt>
                <c:pt idx="9535">
                  <c:v>21328.659555999999</c:v>
                </c:pt>
                <c:pt idx="9536">
                  <c:v>21328.974709999999</c:v>
                </c:pt>
                <c:pt idx="9537">
                  <c:v>21330.350902999999</c:v>
                </c:pt>
                <c:pt idx="9538">
                  <c:v>21348.593546</c:v>
                </c:pt>
                <c:pt idx="9539">
                  <c:v>21355.313879000001</c:v>
                </c:pt>
                <c:pt idx="9540">
                  <c:v>21359.222516999998</c:v>
                </c:pt>
                <c:pt idx="9541">
                  <c:v>21359.844959999999</c:v>
                </c:pt>
                <c:pt idx="9542">
                  <c:v>21359.500217000001</c:v>
                </c:pt>
                <c:pt idx="9543">
                  <c:v>21355.658714000001</c:v>
                </c:pt>
                <c:pt idx="9544">
                  <c:v>21347.030009999999</c:v>
                </c:pt>
                <c:pt idx="9545">
                  <c:v>21365.466521999999</c:v>
                </c:pt>
                <c:pt idx="9546">
                  <c:v>21364.679677</c:v>
                </c:pt>
                <c:pt idx="9547">
                  <c:v>21363.729039000002</c:v>
                </c:pt>
                <c:pt idx="9548">
                  <c:v>21369.309332000001</c:v>
                </c:pt>
                <c:pt idx="9549">
                  <c:v>21356.965348000002</c:v>
                </c:pt>
                <c:pt idx="9550">
                  <c:v>21367.740791</c:v>
                </c:pt>
                <c:pt idx="9551">
                  <c:v>21362.083767</c:v>
                </c:pt>
                <c:pt idx="9552">
                  <c:v>21372.919144</c:v>
                </c:pt>
                <c:pt idx="9553">
                  <c:v>21364.500219000001</c:v>
                </c:pt>
                <c:pt idx="9554">
                  <c:v>21357.279491000001</c:v>
                </c:pt>
                <c:pt idx="9555">
                  <c:v>21365.533858999999</c:v>
                </c:pt>
                <c:pt idx="9556">
                  <c:v>21372.862687000001</c:v>
                </c:pt>
                <c:pt idx="9557">
                  <c:v>21376.007541999999</c:v>
                </c:pt>
                <c:pt idx="9558">
                  <c:v>21361.946607000002</c:v>
                </c:pt>
                <c:pt idx="9559">
                  <c:v>21350.578249999999</c:v>
                </c:pt>
                <c:pt idx="9560">
                  <c:v>21369.153171999998</c:v>
                </c:pt>
                <c:pt idx="9561">
                  <c:v>21363.951179</c:v>
                </c:pt>
                <c:pt idx="9562">
                  <c:v>21357.57648</c:v>
                </c:pt>
                <c:pt idx="9563">
                  <c:v>21364.448602</c:v>
                </c:pt>
                <c:pt idx="9564">
                  <c:v>21376.311847000001</c:v>
                </c:pt>
                <c:pt idx="9565">
                  <c:v>21395.080314999999</c:v>
                </c:pt>
                <c:pt idx="9566">
                  <c:v>21393.475865</c:v>
                </c:pt>
                <c:pt idx="9567">
                  <c:v>21396.085589999999</c:v>
                </c:pt>
                <c:pt idx="9568">
                  <c:v>21402.088989</c:v>
                </c:pt>
                <c:pt idx="9569">
                  <c:v>21397.815492999998</c:v>
                </c:pt>
                <c:pt idx="9570">
                  <c:v>21397.629500999999</c:v>
                </c:pt>
                <c:pt idx="9571">
                  <c:v>21402.517179999999</c:v>
                </c:pt>
                <c:pt idx="9572">
                  <c:v>21408.949371999999</c:v>
                </c:pt>
                <c:pt idx="9573">
                  <c:v>21403.578841999999</c:v>
                </c:pt>
                <c:pt idx="9574">
                  <c:v>21398.014932999999</c:v>
                </c:pt>
                <c:pt idx="9575">
                  <c:v>21409.693651000001</c:v>
                </c:pt>
                <c:pt idx="9576">
                  <c:v>21397.934858000001</c:v>
                </c:pt>
                <c:pt idx="9577">
                  <c:v>21403.314858000002</c:v>
                </c:pt>
                <c:pt idx="9578">
                  <c:v>21406.515914</c:v>
                </c:pt>
                <c:pt idx="9579">
                  <c:v>21411.609161</c:v>
                </c:pt>
                <c:pt idx="9580">
                  <c:v>21432.641124000002</c:v>
                </c:pt>
                <c:pt idx="9581">
                  <c:v>21437.660928000001</c:v>
                </c:pt>
                <c:pt idx="9582">
                  <c:v>21442.891695999999</c:v>
                </c:pt>
                <c:pt idx="9583">
                  <c:v>21443.529388999999</c:v>
                </c:pt>
                <c:pt idx="9584">
                  <c:v>21439.056680999998</c:v>
                </c:pt>
                <c:pt idx="9585">
                  <c:v>21449.096460000001</c:v>
                </c:pt>
                <c:pt idx="9586">
                  <c:v>21450.534995000002</c:v>
                </c:pt>
                <c:pt idx="9587">
                  <c:v>21445.982261000001</c:v>
                </c:pt>
                <c:pt idx="9588">
                  <c:v>21447.657309999999</c:v>
                </c:pt>
                <c:pt idx="9589">
                  <c:v>21437.626142000001</c:v>
                </c:pt>
                <c:pt idx="9590">
                  <c:v>21428.577412999999</c:v>
                </c:pt>
                <c:pt idx="9591">
                  <c:v>21439.962491999999</c:v>
                </c:pt>
                <c:pt idx="9592">
                  <c:v>21439.267760999999</c:v>
                </c:pt>
                <c:pt idx="9593">
                  <c:v>21451.698649000002</c:v>
                </c:pt>
                <c:pt idx="9594">
                  <c:v>21445.765832000001</c:v>
                </c:pt>
                <c:pt idx="9595">
                  <c:v>21464.653047</c:v>
                </c:pt>
                <c:pt idx="9596">
                  <c:v>21470.513685000002</c:v>
                </c:pt>
                <c:pt idx="9597">
                  <c:v>21470.118298000001</c:v>
                </c:pt>
                <c:pt idx="9598">
                  <c:v>21474.694974999999</c:v>
                </c:pt>
                <c:pt idx="9599">
                  <c:v>21489.954768</c:v>
                </c:pt>
                <c:pt idx="9600">
                  <c:v>21480.709158000001</c:v>
                </c:pt>
                <c:pt idx="9601">
                  <c:v>21477.540865999999</c:v>
                </c:pt>
                <c:pt idx="9602">
                  <c:v>21476.523467999999</c:v>
                </c:pt>
                <c:pt idx="9603">
                  <c:v>21488.923822000001</c:v>
                </c:pt>
                <c:pt idx="9604">
                  <c:v>21488.511035</c:v>
                </c:pt>
                <c:pt idx="9605">
                  <c:v>21493.393368000001</c:v>
                </c:pt>
                <c:pt idx="9606">
                  <c:v>21486.454831999999</c:v>
                </c:pt>
                <c:pt idx="9607">
                  <c:v>21493.575747999999</c:v>
                </c:pt>
                <c:pt idx="9608">
                  <c:v>21512.543336999999</c:v>
                </c:pt>
                <c:pt idx="9609">
                  <c:v>21505.768929999998</c:v>
                </c:pt>
                <c:pt idx="9610">
                  <c:v>21514.432117</c:v>
                </c:pt>
                <c:pt idx="9611">
                  <c:v>21526.079255000001</c:v>
                </c:pt>
                <c:pt idx="9612">
                  <c:v>21516.635330000001</c:v>
                </c:pt>
                <c:pt idx="9613">
                  <c:v>21519.900398999998</c:v>
                </c:pt>
                <c:pt idx="9614">
                  <c:v>21508.970437</c:v>
                </c:pt>
                <c:pt idx="9615">
                  <c:v>21522.015663999999</c:v>
                </c:pt>
                <c:pt idx="9616">
                  <c:v>21531.407485</c:v>
                </c:pt>
                <c:pt idx="9617">
                  <c:v>21544.979856999998</c:v>
                </c:pt>
                <c:pt idx="9618">
                  <c:v>21554.217719</c:v>
                </c:pt>
                <c:pt idx="9619">
                  <c:v>21547.323681999998</c:v>
                </c:pt>
                <c:pt idx="9620">
                  <c:v>21552.527891000002</c:v>
                </c:pt>
                <c:pt idx="9621">
                  <c:v>21556.519087000001</c:v>
                </c:pt>
                <c:pt idx="9622">
                  <c:v>21549.978350000001</c:v>
                </c:pt>
                <c:pt idx="9623">
                  <c:v>21553.711477000001</c:v>
                </c:pt>
                <c:pt idx="9624">
                  <c:v>21550.400324999999</c:v>
                </c:pt>
                <c:pt idx="9625">
                  <c:v>21560.983725999999</c:v>
                </c:pt>
                <c:pt idx="9626">
                  <c:v>21576.693208000001</c:v>
                </c:pt>
                <c:pt idx="9627">
                  <c:v>21592.598953000001</c:v>
                </c:pt>
                <c:pt idx="9628">
                  <c:v>21605.463399</c:v>
                </c:pt>
                <c:pt idx="9629">
                  <c:v>21596.381912000001</c:v>
                </c:pt>
                <c:pt idx="9630">
                  <c:v>21591.248747000001</c:v>
                </c:pt>
                <c:pt idx="9631">
                  <c:v>21580.806766000002</c:v>
                </c:pt>
                <c:pt idx="9632">
                  <c:v>21572.545756</c:v>
                </c:pt>
                <c:pt idx="9633">
                  <c:v>21568.367204999999</c:v>
                </c:pt>
                <c:pt idx="9634">
                  <c:v>21577.096099999999</c:v>
                </c:pt>
                <c:pt idx="9635">
                  <c:v>21578.338569</c:v>
                </c:pt>
                <c:pt idx="9636">
                  <c:v>21579.989877</c:v>
                </c:pt>
                <c:pt idx="9637">
                  <c:v>21574.078162000002</c:v>
                </c:pt>
                <c:pt idx="9638">
                  <c:v>21575.241236000002</c:v>
                </c:pt>
                <c:pt idx="9639">
                  <c:v>21573.550105999999</c:v>
                </c:pt>
                <c:pt idx="9640">
                  <c:v>21574.579424</c:v>
                </c:pt>
                <c:pt idx="9641">
                  <c:v>21585.963179999999</c:v>
                </c:pt>
                <c:pt idx="9642">
                  <c:v>21598.558556</c:v>
                </c:pt>
                <c:pt idx="9643">
                  <c:v>21579.692005000001</c:v>
                </c:pt>
                <c:pt idx="9644">
                  <c:v>21556.956031999998</c:v>
                </c:pt>
                <c:pt idx="9645">
                  <c:v>21570.021761</c:v>
                </c:pt>
                <c:pt idx="9646">
                  <c:v>21561.516075</c:v>
                </c:pt>
                <c:pt idx="9647">
                  <c:v>21567.056543999999</c:v>
                </c:pt>
                <c:pt idx="9648">
                  <c:v>21560.903436000001</c:v>
                </c:pt>
                <c:pt idx="9649">
                  <c:v>21572.931601</c:v>
                </c:pt>
                <c:pt idx="9650">
                  <c:v>21577.003246</c:v>
                </c:pt>
                <c:pt idx="9651">
                  <c:v>21582.909276999999</c:v>
                </c:pt>
                <c:pt idx="9652">
                  <c:v>21590.096549999998</c:v>
                </c:pt>
                <c:pt idx="9653">
                  <c:v>21602.380952</c:v>
                </c:pt>
                <c:pt idx="9654">
                  <c:v>21598.055101999998</c:v>
                </c:pt>
                <c:pt idx="9655">
                  <c:v>21601.377224</c:v>
                </c:pt>
                <c:pt idx="9656">
                  <c:v>21590.690413</c:v>
                </c:pt>
                <c:pt idx="9657">
                  <c:v>21599.83941</c:v>
                </c:pt>
                <c:pt idx="9658">
                  <c:v>21597.062265</c:v>
                </c:pt>
                <c:pt idx="9659">
                  <c:v>21604.600108999999</c:v>
                </c:pt>
                <c:pt idx="9660">
                  <c:v>21607.708664000002</c:v>
                </c:pt>
                <c:pt idx="9661">
                  <c:v>21599.651820999999</c:v>
                </c:pt>
                <c:pt idx="9662">
                  <c:v>21601.954041000001</c:v>
                </c:pt>
                <c:pt idx="9663">
                  <c:v>21617.746523999998</c:v>
                </c:pt>
                <c:pt idx="9664">
                  <c:v>21608.276717000001</c:v>
                </c:pt>
                <c:pt idx="9665">
                  <c:v>21618.099718000001</c:v>
                </c:pt>
                <c:pt idx="9666">
                  <c:v>21613.611110000002</c:v>
                </c:pt>
                <c:pt idx="9667">
                  <c:v>21619.296053999999</c:v>
                </c:pt>
                <c:pt idx="9668">
                  <c:v>21643.241492000001</c:v>
                </c:pt>
                <c:pt idx="9669">
                  <c:v>21649.088969</c:v>
                </c:pt>
                <c:pt idx="9670">
                  <c:v>21669.146950999999</c:v>
                </c:pt>
                <c:pt idx="9671">
                  <c:v>21674.682161000001</c:v>
                </c:pt>
                <c:pt idx="9672">
                  <c:v>21681.016148999999</c:v>
                </c:pt>
                <c:pt idx="9673">
                  <c:v>21688.879509999999</c:v>
                </c:pt>
                <c:pt idx="9674">
                  <c:v>21678.445387</c:v>
                </c:pt>
                <c:pt idx="9675">
                  <c:v>21680.406092000001</c:v>
                </c:pt>
                <c:pt idx="9676">
                  <c:v>21686.972924000002</c:v>
                </c:pt>
                <c:pt idx="9677">
                  <c:v>21703.991266000001</c:v>
                </c:pt>
                <c:pt idx="9678">
                  <c:v>21708.637488</c:v>
                </c:pt>
                <c:pt idx="9679">
                  <c:v>21700.731301</c:v>
                </c:pt>
                <c:pt idx="9680">
                  <c:v>21706.717799999999</c:v>
                </c:pt>
                <c:pt idx="9681">
                  <c:v>21711.554204</c:v>
                </c:pt>
                <c:pt idx="9682">
                  <c:v>21710.731699</c:v>
                </c:pt>
                <c:pt idx="9683">
                  <c:v>21720.894763</c:v>
                </c:pt>
                <c:pt idx="9684">
                  <c:v>21741.466369999998</c:v>
                </c:pt>
                <c:pt idx="9685">
                  <c:v>21741.004722999998</c:v>
                </c:pt>
                <c:pt idx="9686">
                  <c:v>21745.434948999999</c:v>
                </c:pt>
                <c:pt idx="9687">
                  <c:v>21749.217707</c:v>
                </c:pt>
                <c:pt idx="9688">
                  <c:v>21749.658017999998</c:v>
                </c:pt>
                <c:pt idx="9689">
                  <c:v>21745.932385</c:v>
                </c:pt>
                <c:pt idx="9690">
                  <c:v>21754.552835999999</c:v>
                </c:pt>
                <c:pt idx="9691">
                  <c:v>21747.619352000002</c:v>
                </c:pt>
                <c:pt idx="9692">
                  <c:v>21742.956001999999</c:v>
                </c:pt>
                <c:pt idx="9693">
                  <c:v>21746.726739999998</c:v>
                </c:pt>
                <c:pt idx="9694">
                  <c:v>21755.480993000001</c:v>
                </c:pt>
                <c:pt idx="9695">
                  <c:v>21767.39964</c:v>
                </c:pt>
                <c:pt idx="9696">
                  <c:v>21767.142211999999</c:v>
                </c:pt>
                <c:pt idx="9697">
                  <c:v>21770.195205</c:v>
                </c:pt>
                <c:pt idx="9698">
                  <c:v>21778.993756</c:v>
                </c:pt>
                <c:pt idx="9699">
                  <c:v>21769.448848</c:v>
                </c:pt>
                <c:pt idx="9700">
                  <c:v>21779.639620000002</c:v>
                </c:pt>
                <c:pt idx="9701">
                  <c:v>21775.099570999999</c:v>
                </c:pt>
                <c:pt idx="9702">
                  <c:v>21775.649985</c:v>
                </c:pt>
                <c:pt idx="9703">
                  <c:v>21781.900196999999</c:v>
                </c:pt>
                <c:pt idx="9704">
                  <c:v>21777.078573999999</c:v>
                </c:pt>
                <c:pt idx="9705">
                  <c:v>21775.919592999999</c:v>
                </c:pt>
                <c:pt idx="9706">
                  <c:v>21776.070756000001</c:v>
                </c:pt>
                <c:pt idx="9707">
                  <c:v>21779.177606000001</c:v>
                </c:pt>
                <c:pt idx="9708">
                  <c:v>21787.711340999998</c:v>
                </c:pt>
                <c:pt idx="9709">
                  <c:v>21773.059726</c:v>
                </c:pt>
                <c:pt idx="9710">
                  <c:v>21780.938098999999</c:v>
                </c:pt>
                <c:pt idx="9711">
                  <c:v>21780.124889999999</c:v>
                </c:pt>
                <c:pt idx="9712">
                  <c:v>21776.206633999998</c:v>
                </c:pt>
                <c:pt idx="9713">
                  <c:v>21790.888720999999</c:v>
                </c:pt>
                <c:pt idx="9714">
                  <c:v>21781.876934</c:v>
                </c:pt>
                <c:pt idx="9715">
                  <c:v>21789.934776999999</c:v>
                </c:pt>
                <c:pt idx="9716">
                  <c:v>21789.870429999999</c:v>
                </c:pt>
                <c:pt idx="9717">
                  <c:v>21805.127710000001</c:v>
                </c:pt>
                <c:pt idx="9718">
                  <c:v>21814.678921999999</c:v>
                </c:pt>
                <c:pt idx="9719">
                  <c:v>21814.243528999999</c:v>
                </c:pt>
                <c:pt idx="9720">
                  <c:v>21817.972613000002</c:v>
                </c:pt>
                <c:pt idx="9721">
                  <c:v>21824.074986</c:v>
                </c:pt>
                <c:pt idx="9722">
                  <c:v>21825.042333000001</c:v>
                </c:pt>
                <c:pt idx="9723">
                  <c:v>21825.547343999999</c:v>
                </c:pt>
                <c:pt idx="9724">
                  <c:v>21826.307271000001</c:v>
                </c:pt>
                <c:pt idx="9725">
                  <c:v>21825.591230000002</c:v>
                </c:pt>
                <c:pt idx="9726">
                  <c:v>21810.440589000002</c:v>
                </c:pt>
                <c:pt idx="9727">
                  <c:v>21815.157227</c:v>
                </c:pt>
                <c:pt idx="9728">
                  <c:v>21821.725263</c:v>
                </c:pt>
                <c:pt idx="9729">
                  <c:v>21810.736703999999</c:v>
                </c:pt>
                <c:pt idx="9730">
                  <c:v>21830.770205000001</c:v>
                </c:pt>
                <c:pt idx="9731">
                  <c:v>21852.493775999999</c:v>
                </c:pt>
                <c:pt idx="9732">
                  <c:v>21852.056059999999</c:v>
                </c:pt>
                <c:pt idx="9733">
                  <c:v>21857.345594999999</c:v>
                </c:pt>
                <c:pt idx="9734">
                  <c:v>21860.267652999999</c:v>
                </c:pt>
                <c:pt idx="9735">
                  <c:v>21855.164965</c:v>
                </c:pt>
                <c:pt idx="9736">
                  <c:v>21859.127668000001</c:v>
                </c:pt>
                <c:pt idx="9737">
                  <c:v>21847.901869000001</c:v>
                </c:pt>
                <c:pt idx="9738">
                  <c:v>21855.360381999999</c:v>
                </c:pt>
                <c:pt idx="9739">
                  <c:v>21852.029574</c:v>
                </c:pt>
                <c:pt idx="9740">
                  <c:v>21859.729151</c:v>
                </c:pt>
                <c:pt idx="9741">
                  <c:v>21877.939542</c:v>
                </c:pt>
                <c:pt idx="9742">
                  <c:v>21884.458681</c:v>
                </c:pt>
                <c:pt idx="9743">
                  <c:v>21899.100634999999</c:v>
                </c:pt>
                <c:pt idx="9744">
                  <c:v>21893.122104999999</c:v>
                </c:pt>
                <c:pt idx="9745">
                  <c:v>21891.136769000001</c:v>
                </c:pt>
                <c:pt idx="9746">
                  <c:v>21902.338918000001</c:v>
                </c:pt>
                <c:pt idx="9747">
                  <c:v>21899.124693999998</c:v>
                </c:pt>
                <c:pt idx="9748">
                  <c:v>21899.404339000001</c:v>
                </c:pt>
                <c:pt idx="9749">
                  <c:v>21907.020348999999</c:v>
                </c:pt>
                <c:pt idx="9750">
                  <c:v>21931.246067</c:v>
                </c:pt>
                <c:pt idx="9751">
                  <c:v>21932.748345</c:v>
                </c:pt>
                <c:pt idx="9752">
                  <c:v>21926.913156999999</c:v>
                </c:pt>
                <c:pt idx="9753">
                  <c:v>21924.728232000001</c:v>
                </c:pt>
                <c:pt idx="9754">
                  <c:v>21927.174028000001</c:v>
                </c:pt>
                <c:pt idx="9755">
                  <c:v>21931.890433</c:v>
                </c:pt>
                <c:pt idx="9756">
                  <c:v>21925.238184000002</c:v>
                </c:pt>
                <c:pt idx="9757">
                  <c:v>21931.741913999998</c:v>
                </c:pt>
                <c:pt idx="9758">
                  <c:v>21945.618563</c:v>
                </c:pt>
                <c:pt idx="9759">
                  <c:v>21929.303699</c:v>
                </c:pt>
                <c:pt idx="9760">
                  <c:v>21932.53988</c:v>
                </c:pt>
                <c:pt idx="9761">
                  <c:v>21941.771876999999</c:v>
                </c:pt>
                <c:pt idx="9762">
                  <c:v>21944.046027</c:v>
                </c:pt>
                <c:pt idx="9763">
                  <c:v>21949.352393000001</c:v>
                </c:pt>
                <c:pt idx="9764">
                  <c:v>21948.345624000001</c:v>
                </c:pt>
                <c:pt idx="9765">
                  <c:v>21955.238606999999</c:v>
                </c:pt>
                <c:pt idx="9766">
                  <c:v>21960.271073</c:v>
                </c:pt>
                <c:pt idx="9767">
                  <c:v>21959.616477</c:v>
                </c:pt>
                <c:pt idx="9768">
                  <c:v>21964.827127</c:v>
                </c:pt>
                <c:pt idx="9769">
                  <c:v>21954.753872000001</c:v>
                </c:pt>
                <c:pt idx="9770">
                  <c:v>21967.672847999998</c:v>
                </c:pt>
                <c:pt idx="9771">
                  <c:v>21969.224634999999</c:v>
                </c:pt>
                <c:pt idx="9772">
                  <c:v>21966.234563999998</c:v>
                </c:pt>
                <c:pt idx="9773">
                  <c:v>21974.673931000001</c:v>
                </c:pt>
                <c:pt idx="9774">
                  <c:v>21965.106882</c:v>
                </c:pt>
                <c:pt idx="9775">
                  <c:v>21969.245344999999</c:v>
                </c:pt>
                <c:pt idx="9776">
                  <c:v>21985.366970999999</c:v>
                </c:pt>
                <c:pt idx="9777">
                  <c:v>21977.777137000001</c:v>
                </c:pt>
                <c:pt idx="9778">
                  <c:v>21974.940866000001</c:v>
                </c:pt>
                <c:pt idx="9779">
                  <c:v>21956.286966</c:v>
                </c:pt>
                <c:pt idx="9780">
                  <c:v>21962.291547000001</c:v>
                </c:pt>
                <c:pt idx="9781">
                  <c:v>21970.758667999999</c:v>
                </c:pt>
                <c:pt idx="9782">
                  <c:v>21974.134052000001</c:v>
                </c:pt>
                <c:pt idx="9783">
                  <c:v>21970.296974000001</c:v>
                </c:pt>
                <c:pt idx="9784">
                  <c:v>21962.794876</c:v>
                </c:pt>
                <c:pt idx="9785">
                  <c:v>21969.835036</c:v>
                </c:pt>
                <c:pt idx="9786">
                  <c:v>21968.928996999999</c:v>
                </c:pt>
                <c:pt idx="9787">
                  <c:v>21971.492783999998</c:v>
                </c:pt>
                <c:pt idx="9788">
                  <c:v>21984.136823000001</c:v>
                </c:pt>
                <c:pt idx="9789">
                  <c:v>21987.401447</c:v>
                </c:pt>
                <c:pt idx="9790">
                  <c:v>21987.647924000001</c:v>
                </c:pt>
                <c:pt idx="9791">
                  <c:v>21982.014902999999</c:v>
                </c:pt>
                <c:pt idx="9792">
                  <c:v>21990.064592999999</c:v>
                </c:pt>
                <c:pt idx="9793">
                  <c:v>21990.088755000001</c:v>
                </c:pt>
                <c:pt idx="9794">
                  <c:v>21988.905404000001</c:v>
                </c:pt>
                <c:pt idx="9795">
                  <c:v>21996.675528</c:v>
                </c:pt>
                <c:pt idx="9796">
                  <c:v>22006.241600000001</c:v>
                </c:pt>
                <c:pt idx="9797">
                  <c:v>22012.478168000001</c:v>
                </c:pt>
                <c:pt idx="9798">
                  <c:v>22010.608454000001</c:v>
                </c:pt>
                <c:pt idx="9799">
                  <c:v>22002.890946</c:v>
                </c:pt>
                <c:pt idx="9800">
                  <c:v>22011.84852</c:v>
                </c:pt>
                <c:pt idx="9801">
                  <c:v>22017.090595000001</c:v>
                </c:pt>
                <c:pt idx="9802">
                  <c:v>22009.051788000001</c:v>
                </c:pt>
                <c:pt idx="9803">
                  <c:v>22011.772820999999</c:v>
                </c:pt>
                <c:pt idx="9804">
                  <c:v>22004.839176000001</c:v>
                </c:pt>
                <c:pt idx="9805">
                  <c:v>22007.253644</c:v>
                </c:pt>
                <c:pt idx="9806">
                  <c:v>22019.896178999999</c:v>
                </c:pt>
                <c:pt idx="9807">
                  <c:v>22007.851895</c:v>
                </c:pt>
                <c:pt idx="9808">
                  <c:v>22005.611799999999</c:v>
                </c:pt>
                <c:pt idx="9809">
                  <c:v>22003.691798</c:v>
                </c:pt>
                <c:pt idx="9810">
                  <c:v>22016.967218000002</c:v>
                </c:pt>
                <c:pt idx="9811">
                  <c:v>22032.817992</c:v>
                </c:pt>
                <c:pt idx="9812">
                  <c:v>22037.925421</c:v>
                </c:pt>
                <c:pt idx="9813">
                  <c:v>22046.505622000001</c:v>
                </c:pt>
                <c:pt idx="9814">
                  <c:v>22041.987845</c:v>
                </c:pt>
                <c:pt idx="9815">
                  <c:v>22050.294937999999</c:v>
                </c:pt>
                <c:pt idx="9816">
                  <c:v>22048.902429999998</c:v>
                </c:pt>
                <c:pt idx="9817">
                  <c:v>22045.100536000002</c:v>
                </c:pt>
                <c:pt idx="9818">
                  <c:v>22060.529246999999</c:v>
                </c:pt>
                <c:pt idx="9819">
                  <c:v>22051.483994999999</c:v>
                </c:pt>
                <c:pt idx="9820">
                  <c:v>22051.583196</c:v>
                </c:pt>
                <c:pt idx="9821">
                  <c:v>22057.556168999999</c:v>
                </c:pt>
                <c:pt idx="9822">
                  <c:v>22073.225278000002</c:v>
                </c:pt>
                <c:pt idx="9823">
                  <c:v>22094.974185999999</c:v>
                </c:pt>
                <c:pt idx="9824">
                  <c:v>22090.29521</c:v>
                </c:pt>
                <c:pt idx="9825">
                  <c:v>22092.933781</c:v>
                </c:pt>
                <c:pt idx="9826">
                  <c:v>22088.476075999999</c:v>
                </c:pt>
                <c:pt idx="9827">
                  <c:v>22082.549752999999</c:v>
                </c:pt>
                <c:pt idx="9828">
                  <c:v>22091.127135999999</c:v>
                </c:pt>
                <c:pt idx="9829">
                  <c:v>22101.779331000002</c:v>
                </c:pt>
                <c:pt idx="9830">
                  <c:v>22111.358012000001</c:v>
                </c:pt>
                <c:pt idx="9831">
                  <c:v>22119.298529</c:v>
                </c:pt>
                <c:pt idx="9832">
                  <c:v>22114.273230999999</c:v>
                </c:pt>
                <c:pt idx="9833">
                  <c:v>22124.406663999998</c:v>
                </c:pt>
                <c:pt idx="9834">
                  <c:v>22119.144259000001</c:v>
                </c:pt>
                <c:pt idx="9835">
                  <c:v>22124.809794000001</c:v>
                </c:pt>
                <c:pt idx="9836">
                  <c:v>22131.607843000002</c:v>
                </c:pt>
                <c:pt idx="9837">
                  <c:v>22121.062544</c:v>
                </c:pt>
                <c:pt idx="9838">
                  <c:v>22126.197961000002</c:v>
                </c:pt>
                <c:pt idx="9839">
                  <c:v>22143.940284</c:v>
                </c:pt>
                <c:pt idx="9840">
                  <c:v>22149.005464000002</c:v>
                </c:pt>
                <c:pt idx="9841">
                  <c:v>22150.660788000001</c:v>
                </c:pt>
                <c:pt idx="9842">
                  <c:v>22157.467778999999</c:v>
                </c:pt>
                <c:pt idx="9843">
                  <c:v>22158.268948000001</c:v>
                </c:pt>
                <c:pt idx="9844">
                  <c:v>22154.263727000001</c:v>
                </c:pt>
                <c:pt idx="9845">
                  <c:v>22162.924309000002</c:v>
                </c:pt>
                <c:pt idx="9846">
                  <c:v>22152.842882000001</c:v>
                </c:pt>
                <c:pt idx="9847">
                  <c:v>22167.858002000001</c:v>
                </c:pt>
                <c:pt idx="9848">
                  <c:v>22186.741008000001</c:v>
                </c:pt>
                <c:pt idx="9849">
                  <c:v>22190.069113000001</c:v>
                </c:pt>
                <c:pt idx="9850">
                  <c:v>22198.360596999999</c:v>
                </c:pt>
                <c:pt idx="9851">
                  <c:v>22212.506517000002</c:v>
                </c:pt>
                <c:pt idx="9852">
                  <c:v>22215.263591999999</c:v>
                </c:pt>
                <c:pt idx="9853">
                  <c:v>22225.316717999998</c:v>
                </c:pt>
                <c:pt idx="9854">
                  <c:v>22212.618535000001</c:v>
                </c:pt>
                <c:pt idx="9855">
                  <c:v>22230.622418999999</c:v>
                </c:pt>
                <c:pt idx="9856">
                  <c:v>22246.584848999999</c:v>
                </c:pt>
                <c:pt idx="9857">
                  <c:v>22256.632600000001</c:v>
                </c:pt>
                <c:pt idx="9858">
                  <c:v>22262.811651</c:v>
                </c:pt>
                <c:pt idx="9859">
                  <c:v>22268.819449999999</c:v>
                </c:pt>
                <c:pt idx="9860">
                  <c:v>22270.549070000001</c:v>
                </c:pt>
                <c:pt idx="9861">
                  <c:v>22267.87876</c:v>
                </c:pt>
                <c:pt idx="9862">
                  <c:v>22253.262085999999</c:v>
                </c:pt>
                <c:pt idx="9863">
                  <c:v>22263.079877</c:v>
                </c:pt>
                <c:pt idx="9864">
                  <c:v>22257.006302000002</c:v>
                </c:pt>
                <c:pt idx="9865">
                  <c:v>22270.961609999998</c:v>
                </c:pt>
                <c:pt idx="9866">
                  <c:v>22272.902187</c:v>
                </c:pt>
                <c:pt idx="9867">
                  <c:v>22293.116915999999</c:v>
                </c:pt>
                <c:pt idx="9868">
                  <c:v>22302.175002</c:v>
                </c:pt>
                <c:pt idx="9869">
                  <c:v>22296.917874999999</c:v>
                </c:pt>
                <c:pt idx="9870">
                  <c:v>22299.869964000001</c:v>
                </c:pt>
                <c:pt idx="9871">
                  <c:v>22296.129277</c:v>
                </c:pt>
                <c:pt idx="9872">
                  <c:v>22294.535765000001</c:v>
                </c:pt>
                <c:pt idx="9873">
                  <c:v>22296.177943999999</c:v>
                </c:pt>
                <c:pt idx="9874">
                  <c:v>22298.657249</c:v>
                </c:pt>
                <c:pt idx="9875">
                  <c:v>22301.61608</c:v>
                </c:pt>
                <c:pt idx="9876">
                  <c:v>22306.954459</c:v>
                </c:pt>
                <c:pt idx="9877">
                  <c:v>22311.905420999999</c:v>
                </c:pt>
                <c:pt idx="9878">
                  <c:v>22316.936734999999</c:v>
                </c:pt>
                <c:pt idx="9879">
                  <c:v>22312.527977999998</c:v>
                </c:pt>
                <c:pt idx="9880">
                  <c:v>22310.231994999998</c:v>
                </c:pt>
                <c:pt idx="9881">
                  <c:v>22315.848903999999</c:v>
                </c:pt>
                <c:pt idx="9882">
                  <c:v>22318.826046999999</c:v>
                </c:pt>
                <c:pt idx="9883">
                  <c:v>22326.679697</c:v>
                </c:pt>
                <c:pt idx="9884">
                  <c:v>22329.794508999999</c:v>
                </c:pt>
                <c:pt idx="9885">
                  <c:v>22336.970346999999</c:v>
                </c:pt>
                <c:pt idx="9886">
                  <c:v>22325.148270999998</c:v>
                </c:pt>
                <c:pt idx="9887">
                  <c:v>22312.920741999998</c:v>
                </c:pt>
                <c:pt idx="9888">
                  <c:v>22314.954106000001</c:v>
                </c:pt>
                <c:pt idx="9889">
                  <c:v>22308.361870000001</c:v>
                </c:pt>
                <c:pt idx="9890">
                  <c:v>22330.095173000002</c:v>
                </c:pt>
                <c:pt idx="9891">
                  <c:v>22335.828601000001</c:v>
                </c:pt>
                <c:pt idx="9892">
                  <c:v>22350.213538</c:v>
                </c:pt>
                <c:pt idx="9893">
                  <c:v>22352.463170999999</c:v>
                </c:pt>
                <c:pt idx="9894">
                  <c:v>22344.205819999999</c:v>
                </c:pt>
                <c:pt idx="9895">
                  <c:v>22353.535435000002</c:v>
                </c:pt>
                <c:pt idx="9896">
                  <c:v>22353.295209</c:v>
                </c:pt>
                <c:pt idx="9897">
                  <c:v>22354.834458000001</c:v>
                </c:pt>
                <c:pt idx="9898">
                  <c:v>22349.789083</c:v>
                </c:pt>
                <c:pt idx="9899">
                  <c:v>22355.865394</c:v>
                </c:pt>
                <c:pt idx="9900">
                  <c:v>22347.772009</c:v>
                </c:pt>
                <c:pt idx="9901">
                  <c:v>22351.378992000002</c:v>
                </c:pt>
                <c:pt idx="9902">
                  <c:v>22365.597999000001</c:v>
                </c:pt>
                <c:pt idx="9903">
                  <c:v>22383.348793000001</c:v>
                </c:pt>
                <c:pt idx="9904">
                  <c:v>22379.542359999999</c:v>
                </c:pt>
                <c:pt idx="9905">
                  <c:v>22381.185138000001</c:v>
                </c:pt>
                <c:pt idx="9906">
                  <c:v>22394.964533999999</c:v>
                </c:pt>
                <c:pt idx="9907">
                  <c:v>22378.409944999999</c:v>
                </c:pt>
                <c:pt idx="9908">
                  <c:v>22382.752773</c:v>
                </c:pt>
                <c:pt idx="9909">
                  <c:v>22380.985941999999</c:v>
                </c:pt>
                <c:pt idx="9910">
                  <c:v>22383.014202999999</c:v>
                </c:pt>
                <c:pt idx="9911">
                  <c:v>22392.138929000001</c:v>
                </c:pt>
                <c:pt idx="9912">
                  <c:v>22402.677540000001</c:v>
                </c:pt>
                <c:pt idx="9913">
                  <c:v>22416.508420999999</c:v>
                </c:pt>
                <c:pt idx="9914">
                  <c:v>22416.139647</c:v>
                </c:pt>
                <c:pt idx="9915">
                  <c:v>22418.635802000001</c:v>
                </c:pt>
                <c:pt idx="9916">
                  <c:v>22424.539336000002</c:v>
                </c:pt>
                <c:pt idx="9917">
                  <c:v>22414.625923</c:v>
                </c:pt>
                <c:pt idx="9918">
                  <c:v>22419.129072</c:v>
                </c:pt>
                <c:pt idx="9919">
                  <c:v>22419.540143999999</c:v>
                </c:pt>
                <c:pt idx="9920">
                  <c:v>22427.094292000002</c:v>
                </c:pt>
                <c:pt idx="9921">
                  <c:v>22417.780900000002</c:v>
                </c:pt>
                <c:pt idx="9922">
                  <c:v>22419.844861000001</c:v>
                </c:pt>
                <c:pt idx="9923">
                  <c:v>22423.765114000002</c:v>
                </c:pt>
                <c:pt idx="9924">
                  <c:v>22424.043678000002</c:v>
                </c:pt>
                <c:pt idx="9925">
                  <c:v>22434.84174</c:v>
                </c:pt>
                <c:pt idx="9926">
                  <c:v>22445.727606</c:v>
                </c:pt>
                <c:pt idx="9927">
                  <c:v>22448.310199</c:v>
                </c:pt>
                <c:pt idx="9928">
                  <c:v>22465.269463000001</c:v>
                </c:pt>
                <c:pt idx="9929">
                  <c:v>22458.952458</c:v>
                </c:pt>
                <c:pt idx="9930">
                  <c:v>22440.554115999999</c:v>
                </c:pt>
                <c:pt idx="9931">
                  <c:v>22442.068918000001</c:v>
                </c:pt>
                <c:pt idx="9932">
                  <c:v>22430.260946999999</c:v>
                </c:pt>
                <c:pt idx="9933">
                  <c:v>22433.475359</c:v>
                </c:pt>
                <c:pt idx="9934">
                  <c:v>22443.467459</c:v>
                </c:pt>
                <c:pt idx="9935">
                  <c:v>22452.327526000001</c:v>
                </c:pt>
                <c:pt idx="9936">
                  <c:v>22470.170928</c:v>
                </c:pt>
                <c:pt idx="9937">
                  <c:v>22465.057724999999</c:v>
                </c:pt>
                <c:pt idx="9938">
                  <c:v>22478.102149999999</c:v>
                </c:pt>
                <c:pt idx="9939">
                  <c:v>22461.423519</c:v>
                </c:pt>
                <c:pt idx="9940">
                  <c:v>22462.764298999999</c:v>
                </c:pt>
                <c:pt idx="9941">
                  <c:v>22478.748239</c:v>
                </c:pt>
                <c:pt idx="9942">
                  <c:v>22475.342294999999</c:v>
                </c:pt>
                <c:pt idx="9943">
                  <c:v>22477.779265000001</c:v>
                </c:pt>
                <c:pt idx="9944">
                  <c:v>22482.315042999999</c:v>
                </c:pt>
                <c:pt idx="9945">
                  <c:v>22481.369955999999</c:v>
                </c:pt>
                <c:pt idx="9946">
                  <c:v>22478.529129999999</c:v>
                </c:pt>
                <c:pt idx="9947">
                  <c:v>22485.008686000001</c:v>
                </c:pt>
                <c:pt idx="9948">
                  <c:v>22483.834081000001</c:v>
                </c:pt>
                <c:pt idx="9949">
                  <c:v>22479.297738000001</c:v>
                </c:pt>
                <c:pt idx="9950">
                  <c:v>22469.741776999999</c:v>
                </c:pt>
                <c:pt idx="9951">
                  <c:v>22475.791886999999</c:v>
                </c:pt>
                <c:pt idx="9952">
                  <c:v>22481.68231</c:v>
                </c:pt>
                <c:pt idx="9953">
                  <c:v>22500.870696999998</c:v>
                </c:pt>
                <c:pt idx="9954">
                  <c:v>22506.056250000001</c:v>
                </c:pt>
                <c:pt idx="9955">
                  <c:v>22518.109120000001</c:v>
                </c:pt>
                <c:pt idx="9956">
                  <c:v>22517.153955000002</c:v>
                </c:pt>
                <c:pt idx="9957">
                  <c:v>22510.204879000001</c:v>
                </c:pt>
                <c:pt idx="9958">
                  <c:v>22506.050340999998</c:v>
                </c:pt>
                <c:pt idx="9959">
                  <c:v>22508.864576</c:v>
                </c:pt>
                <c:pt idx="9960">
                  <c:v>22517.413511999999</c:v>
                </c:pt>
                <c:pt idx="9961">
                  <c:v>22525.693848999999</c:v>
                </c:pt>
                <c:pt idx="9962">
                  <c:v>22503.766079000001</c:v>
                </c:pt>
                <c:pt idx="9963">
                  <c:v>22520.478082000001</c:v>
                </c:pt>
                <c:pt idx="9964">
                  <c:v>22525.410121000001</c:v>
                </c:pt>
                <c:pt idx="9965">
                  <c:v>22531.014916</c:v>
                </c:pt>
                <c:pt idx="9966">
                  <c:v>22536.896162000001</c:v>
                </c:pt>
                <c:pt idx="9967">
                  <c:v>22540.117093000001</c:v>
                </c:pt>
                <c:pt idx="9968">
                  <c:v>22538.483230999998</c:v>
                </c:pt>
                <c:pt idx="9969">
                  <c:v>22540.040803</c:v>
                </c:pt>
                <c:pt idx="9970">
                  <c:v>22543.90034</c:v>
                </c:pt>
                <c:pt idx="9971">
                  <c:v>22544.750193</c:v>
                </c:pt>
                <c:pt idx="9972">
                  <c:v>22541.478459000002</c:v>
                </c:pt>
                <c:pt idx="9973">
                  <c:v>22548.342326000002</c:v>
                </c:pt>
                <c:pt idx="9974">
                  <c:v>22549.048903999999</c:v>
                </c:pt>
                <c:pt idx="9975">
                  <c:v>22559.322757999998</c:v>
                </c:pt>
                <c:pt idx="9976">
                  <c:v>22581.215628999998</c:v>
                </c:pt>
                <c:pt idx="9977">
                  <c:v>22584.136761999998</c:v>
                </c:pt>
                <c:pt idx="9978">
                  <c:v>22586.689646999999</c:v>
                </c:pt>
                <c:pt idx="9979">
                  <c:v>22578.965003000001</c:v>
                </c:pt>
                <c:pt idx="9980">
                  <c:v>22578.441952000001</c:v>
                </c:pt>
                <c:pt idx="9981">
                  <c:v>22587.069667</c:v>
                </c:pt>
                <c:pt idx="9982">
                  <c:v>22585.494436000001</c:v>
                </c:pt>
                <c:pt idx="9983">
                  <c:v>22573.224004</c:v>
                </c:pt>
                <c:pt idx="9984">
                  <c:v>22579.167422999999</c:v>
                </c:pt>
                <c:pt idx="9985">
                  <c:v>22572.737151000001</c:v>
                </c:pt>
                <c:pt idx="9986">
                  <c:v>22585.795058</c:v>
                </c:pt>
                <c:pt idx="9987">
                  <c:v>22579.959961</c:v>
                </c:pt>
                <c:pt idx="9988">
                  <c:v>22588.414025999999</c:v>
                </c:pt>
                <c:pt idx="9989">
                  <c:v>22606.416273999999</c:v>
                </c:pt>
                <c:pt idx="9990">
                  <c:v>22608.440834000001</c:v>
                </c:pt>
                <c:pt idx="9991">
                  <c:v>22615.343747999999</c:v>
                </c:pt>
                <c:pt idx="9992">
                  <c:v>22612.013620000002</c:v>
                </c:pt>
                <c:pt idx="9993">
                  <c:v>22612.201550000002</c:v>
                </c:pt>
                <c:pt idx="9994">
                  <c:v>22630.704851999999</c:v>
                </c:pt>
                <c:pt idx="9995">
                  <c:v>22624.314837999998</c:v>
                </c:pt>
                <c:pt idx="9996">
                  <c:v>22619.388179000001</c:v>
                </c:pt>
                <c:pt idx="9997">
                  <c:v>22614.201507000002</c:v>
                </c:pt>
                <c:pt idx="9998">
                  <c:v>22616.973479</c:v>
                </c:pt>
                <c:pt idx="9999">
                  <c:v>22618.888217</c:v>
                </c:pt>
                <c:pt idx="10000">
                  <c:v>22618.679001</c:v>
                </c:pt>
                <c:pt idx="10001">
                  <c:v>22621.20995</c:v>
                </c:pt>
                <c:pt idx="10002">
                  <c:v>22622.519118</c:v>
                </c:pt>
                <c:pt idx="10003">
                  <c:v>22619.962749999999</c:v>
                </c:pt>
                <c:pt idx="10004">
                  <c:v>22635.406675999999</c:v>
                </c:pt>
                <c:pt idx="10005">
                  <c:v>22654.825824</c:v>
                </c:pt>
                <c:pt idx="10006">
                  <c:v>22654.964155999998</c:v>
                </c:pt>
                <c:pt idx="10007">
                  <c:v>22659.649710000002</c:v>
                </c:pt>
                <c:pt idx="10008">
                  <c:v>22662.280543000001</c:v>
                </c:pt>
                <c:pt idx="10009">
                  <c:v>22654.690858999998</c:v>
                </c:pt>
                <c:pt idx="10010">
                  <c:v>22661.402625999999</c:v>
                </c:pt>
                <c:pt idx="10011">
                  <c:v>22664.884494000002</c:v>
                </c:pt>
                <c:pt idx="10012">
                  <c:v>22666.045407000001</c:v>
                </c:pt>
                <c:pt idx="10013">
                  <c:v>22665.835628000001</c:v>
                </c:pt>
                <c:pt idx="10014">
                  <c:v>22661.934495000001</c:v>
                </c:pt>
                <c:pt idx="10015">
                  <c:v>22676.822076</c:v>
                </c:pt>
                <c:pt idx="10016">
                  <c:v>22690.984280000001</c:v>
                </c:pt>
                <c:pt idx="10017">
                  <c:v>22690.452496999998</c:v>
                </c:pt>
                <c:pt idx="10018">
                  <c:v>22699.373674999999</c:v>
                </c:pt>
                <c:pt idx="10019">
                  <c:v>22699.203262999999</c:v>
                </c:pt>
                <c:pt idx="10020">
                  <c:v>22685.858627000001</c:v>
                </c:pt>
                <c:pt idx="10021">
                  <c:v>22694.488979000002</c:v>
                </c:pt>
                <c:pt idx="10022">
                  <c:v>22700.760141999999</c:v>
                </c:pt>
                <c:pt idx="10023">
                  <c:v>22697.03383</c:v>
                </c:pt>
                <c:pt idx="10024">
                  <c:v>22697.848839999999</c:v>
                </c:pt>
                <c:pt idx="10025">
                  <c:v>22706.302614</c:v>
                </c:pt>
                <c:pt idx="10026">
                  <c:v>22723.171767</c:v>
                </c:pt>
                <c:pt idx="10027">
                  <c:v>22724.198214</c:v>
                </c:pt>
                <c:pt idx="10028">
                  <c:v>22724.701634000001</c:v>
                </c:pt>
                <c:pt idx="10029">
                  <c:v>22733.369457000001</c:v>
                </c:pt>
                <c:pt idx="10030">
                  <c:v>22721.434346999999</c:v>
                </c:pt>
                <c:pt idx="10031">
                  <c:v>22735.672075999999</c:v>
                </c:pt>
                <c:pt idx="10032">
                  <c:v>22719.411711000001</c:v>
                </c:pt>
                <c:pt idx="10033">
                  <c:v>22725.565198</c:v>
                </c:pt>
                <c:pt idx="10034">
                  <c:v>22719.711783999999</c:v>
                </c:pt>
                <c:pt idx="10035">
                  <c:v>22719.751561000001</c:v>
                </c:pt>
                <c:pt idx="10036">
                  <c:v>22702.989107000001</c:v>
                </c:pt>
                <c:pt idx="10037">
                  <c:v>22691.077346999999</c:v>
                </c:pt>
                <c:pt idx="10038">
                  <c:v>22713.170044999999</c:v>
                </c:pt>
                <c:pt idx="10039">
                  <c:v>22714.790131000002</c:v>
                </c:pt>
                <c:pt idx="10040">
                  <c:v>22719.392814999999</c:v>
                </c:pt>
                <c:pt idx="10041">
                  <c:v>22724.723212000001</c:v>
                </c:pt>
                <c:pt idx="10042">
                  <c:v>22723.883986000001</c:v>
                </c:pt>
                <c:pt idx="10043">
                  <c:v>22729.055222999999</c:v>
                </c:pt>
                <c:pt idx="10044">
                  <c:v>22725.380045000002</c:v>
                </c:pt>
                <c:pt idx="10045">
                  <c:v>22717.933754000001</c:v>
                </c:pt>
                <c:pt idx="10046">
                  <c:v>22727.29592</c:v>
                </c:pt>
                <c:pt idx="10047">
                  <c:v>22714.959877000001</c:v>
                </c:pt>
                <c:pt idx="10048">
                  <c:v>22720.365029000001</c:v>
                </c:pt>
                <c:pt idx="10049">
                  <c:v>22716.389406999999</c:v>
                </c:pt>
                <c:pt idx="10050">
                  <c:v>22719.18089</c:v>
                </c:pt>
                <c:pt idx="10051">
                  <c:v>22731.675767000001</c:v>
                </c:pt>
                <c:pt idx="10052">
                  <c:v>22722.266804999999</c:v>
                </c:pt>
                <c:pt idx="10053">
                  <c:v>22717.812692</c:v>
                </c:pt>
                <c:pt idx="10054">
                  <c:v>22724.831889000001</c:v>
                </c:pt>
                <c:pt idx="10055">
                  <c:v>22723.510319000001</c:v>
                </c:pt>
                <c:pt idx="10056">
                  <c:v>22720.172153</c:v>
                </c:pt>
                <c:pt idx="10057">
                  <c:v>22711.066113000001</c:v>
                </c:pt>
                <c:pt idx="10058">
                  <c:v>22720.050209000001</c:v>
                </c:pt>
                <c:pt idx="10059">
                  <c:v>22728.318639000001</c:v>
                </c:pt>
                <c:pt idx="10060">
                  <c:v>22731.060932</c:v>
                </c:pt>
                <c:pt idx="10061">
                  <c:v>22754.688877000001</c:v>
                </c:pt>
                <c:pt idx="10062">
                  <c:v>22760.996318000001</c:v>
                </c:pt>
                <c:pt idx="10063">
                  <c:v>22762.198017999999</c:v>
                </c:pt>
                <c:pt idx="10064">
                  <c:v>22758.167958000002</c:v>
                </c:pt>
                <c:pt idx="10065">
                  <c:v>22761.808495000001</c:v>
                </c:pt>
                <c:pt idx="10066">
                  <c:v>22762.962404999998</c:v>
                </c:pt>
                <c:pt idx="10067">
                  <c:v>22766.693233999998</c:v>
                </c:pt>
                <c:pt idx="10068">
                  <c:v>22758.882645000002</c:v>
                </c:pt>
                <c:pt idx="10069">
                  <c:v>22777.802883</c:v>
                </c:pt>
                <c:pt idx="10070">
                  <c:v>22779.626488000002</c:v>
                </c:pt>
                <c:pt idx="10071">
                  <c:v>22797.202053000001</c:v>
                </c:pt>
                <c:pt idx="10072">
                  <c:v>22792.54189</c:v>
                </c:pt>
                <c:pt idx="10073">
                  <c:v>22795.970302999998</c:v>
                </c:pt>
                <c:pt idx="10074">
                  <c:v>22800.653517999999</c:v>
                </c:pt>
                <c:pt idx="10075">
                  <c:v>22796.564848999999</c:v>
                </c:pt>
                <c:pt idx="10076">
                  <c:v>22809.423593</c:v>
                </c:pt>
                <c:pt idx="10077">
                  <c:v>22807.915678000001</c:v>
                </c:pt>
                <c:pt idx="10078">
                  <c:v>22799.652946999999</c:v>
                </c:pt>
                <c:pt idx="10079">
                  <c:v>22809.561067999999</c:v>
                </c:pt>
                <c:pt idx="10080">
                  <c:v>22801.519218000001</c:v>
                </c:pt>
                <c:pt idx="10081">
                  <c:v>22805.147142000002</c:v>
                </c:pt>
                <c:pt idx="10082">
                  <c:v>22799.693734</c:v>
                </c:pt>
                <c:pt idx="10083">
                  <c:v>22799.535116999999</c:v>
                </c:pt>
                <c:pt idx="10084">
                  <c:v>22801.178027000002</c:v>
                </c:pt>
                <c:pt idx="10085">
                  <c:v>22806.071362999999</c:v>
                </c:pt>
                <c:pt idx="10086">
                  <c:v>22804.110218000002</c:v>
                </c:pt>
                <c:pt idx="10087">
                  <c:v>22805.952361</c:v>
                </c:pt>
                <c:pt idx="10088">
                  <c:v>22809.439652000001</c:v>
                </c:pt>
                <c:pt idx="10089">
                  <c:v>22814.531997999999</c:v>
                </c:pt>
                <c:pt idx="10090">
                  <c:v>22800.758400999999</c:v>
                </c:pt>
                <c:pt idx="10091">
                  <c:v>22796.64647</c:v>
                </c:pt>
                <c:pt idx="10092">
                  <c:v>22791.235466999999</c:v>
                </c:pt>
                <c:pt idx="10093">
                  <c:v>22801.487988000001</c:v>
                </c:pt>
                <c:pt idx="10094">
                  <c:v>22827.867455</c:v>
                </c:pt>
                <c:pt idx="10095">
                  <c:v>22829.149660999999</c:v>
                </c:pt>
                <c:pt idx="10096">
                  <c:v>22837.601001999999</c:v>
                </c:pt>
                <c:pt idx="10097">
                  <c:v>22839.098918</c:v>
                </c:pt>
                <c:pt idx="10098">
                  <c:v>22840.533362999999</c:v>
                </c:pt>
                <c:pt idx="10099">
                  <c:v>22837.619386999999</c:v>
                </c:pt>
                <c:pt idx="10100">
                  <c:v>22833.699334000001</c:v>
                </c:pt>
                <c:pt idx="10101">
                  <c:v>22841.238157</c:v>
                </c:pt>
                <c:pt idx="10102">
                  <c:v>22831.463309999999</c:v>
                </c:pt>
                <c:pt idx="10103">
                  <c:v>22838.238001999998</c:v>
                </c:pt>
                <c:pt idx="10104">
                  <c:v>22841.381947000002</c:v>
                </c:pt>
                <c:pt idx="10105">
                  <c:v>22849.394052</c:v>
                </c:pt>
                <c:pt idx="10106">
                  <c:v>22874.975737000001</c:v>
                </c:pt>
                <c:pt idx="10107">
                  <c:v>22871.893047000001</c:v>
                </c:pt>
                <c:pt idx="10108">
                  <c:v>22871.604162</c:v>
                </c:pt>
                <c:pt idx="10109">
                  <c:v>22878.235934</c:v>
                </c:pt>
                <c:pt idx="10110">
                  <c:v>22880.694019999999</c:v>
                </c:pt>
                <c:pt idx="10111">
                  <c:v>22882.088927000001</c:v>
                </c:pt>
                <c:pt idx="10112">
                  <c:v>22879.413390000002</c:v>
                </c:pt>
                <c:pt idx="10113">
                  <c:v>22885.017934</c:v>
                </c:pt>
                <c:pt idx="10114">
                  <c:v>22875.317702</c:v>
                </c:pt>
                <c:pt idx="10115">
                  <c:v>22879.701102999999</c:v>
                </c:pt>
                <c:pt idx="10116">
                  <c:v>22882.164354</c:v>
                </c:pt>
                <c:pt idx="10117">
                  <c:v>22888.21127</c:v>
                </c:pt>
                <c:pt idx="10118">
                  <c:v>22891.019959000001</c:v>
                </c:pt>
                <c:pt idx="10119">
                  <c:v>22893.768074</c:v>
                </c:pt>
                <c:pt idx="10120">
                  <c:v>22897.494896</c:v>
                </c:pt>
                <c:pt idx="10121">
                  <c:v>22917.63466</c:v>
                </c:pt>
                <c:pt idx="10122">
                  <c:v>22920.810495999998</c:v>
                </c:pt>
                <c:pt idx="10123">
                  <c:v>22915.931154000002</c:v>
                </c:pt>
                <c:pt idx="10124">
                  <c:v>22915.935035999999</c:v>
                </c:pt>
                <c:pt idx="10125">
                  <c:v>22913.068240000001</c:v>
                </c:pt>
                <c:pt idx="10126">
                  <c:v>22914.836512999998</c:v>
                </c:pt>
                <c:pt idx="10127">
                  <c:v>22913.359820999998</c:v>
                </c:pt>
                <c:pt idx="10128">
                  <c:v>22923.905772999999</c:v>
                </c:pt>
                <c:pt idx="10129">
                  <c:v>22920.85428</c:v>
                </c:pt>
                <c:pt idx="10130">
                  <c:v>22912.724859999998</c:v>
                </c:pt>
                <c:pt idx="10131">
                  <c:v>22924.869488</c:v>
                </c:pt>
                <c:pt idx="10132">
                  <c:v>22923.650594999999</c:v>
                </c:pt>
                <c:pt idx="10133">
                  <c:v>22919.779043999999</c:v>
                </c:pt>
                <c:pt idx="10134">
                  <c:v>22929.177984000002</c:v>
                </c:pt>
                <c:pt idx="10135">
                  <c:v>22918.809644000001</c:v>
                </c:pt>
                <c:pt idx="10136">
                  <c:v>22935.557115</c:v>
                </c:pt>
                <c:pt idx="10137">
                  <c:v>22926.916619</c:v>
                </c:pt>
                <c:pt idx="10138">
                  <c:v>22921.801349000001</c:v>
                </c:pt>
                <c:pt idx="10139">
                  <c:v>22931.479920000002</c:v>
                </c:pt>
                <c:pt idx="10140">
                  <c:v>22923.875456000002</c:v>
                </c:pt>
                <c:pt idx="10141">
                  <c:v>22938.046326</c:v>
                </c:pt>
                <c:pt idx="10142">
                  <c:v>22923.666674</c:v>
                </c:pt>
                <c:pt idx="10143">
                  <c:v>22931.130685</c:v>
                </c:pt>
                <c:pt idx="10144">
                  <c:v>22947.928843000002</c:v>
                </c:pt>
                <c:pt idx="10145">
                  <c:v>22943.264625</c:v>
                </c:pt>
                <c:pt idx="10146">
                  <c:v>22956.796768</c:v>
                </c:pt>
                <c:pt idx="10147">
                  <c:v>22962.763144</c:v>
                </c:pt>
                <c:pt idx="10148">
                  <c:v>22970.463324</c:v>
                </c:pt>
                <c:pt idx="10149">
                  <c:v>22961.483285999999</c:v>
                </c:pt>
                <c:pt idx="10150">
                  <c:v>22960.914341</c:v>
                </c:pt>
                <c:pt idx="10151">
                  <c:v>22974.629385</c:v>
                </c:pt>
                <c:pt idx="10152">
                  <c:v>22957.680049999999</c:v>
                </c:pt>
                <c:pt idx="10153">
                  <c:v>22967.197637000001</c:v>
                </c:pt>
                <c:pt idx="10154">
                  <c:v>22977.954733999999</c:v>
                </c:pt>
                <c:pt idx="10155">
                  <c:v>22982.403127000001</c:v>
                </c:pt>
                <c:pt idx="10156">
                  <c:v>22994.452712999999</c:v>
                </c:pt>
                <c:pt idx="10157">
                  <c:v>22996.528933000001</c:v>
                </c:pt>
                <c:pt idx="10158">
                  <c:v>22995.473796999999</c:v>
                </c:pt>
                <c:pt idx="10159">
                  <c:v>23002.111473000001</c:v>
                </c:pt>
                <c:pt idx="10160">
                  <c:v>22999.788156999999</c:v>
                </c:pt>
                <c:pt idx="10161">
                  <c:v>23005.198845999999</c:v>
                </c:pt>
                <c:pt idx="10162">
                  <c:v>23000.794983</c:v>
                </c:pt>
                <c:pt idx="10163">
                  <c:v>23000.003519999998</c:v>
                </c:pt>
                <c:pt idx="10164">
                  <c:v>23009.492611999998</c:v>
                </c:pt>
                <c:pt idx="10165">
                  <c:v>23027.141340999999</c:v>
                </c:pt>
                <c:pt idx="10166">
                  <c:v>23035.113631</c:v>
                </c:pt>
                <c:pt idx="10167">
                  <c:v>23044.166238000002</c:v>
                </c:pt>
                <c:pt idx="10168">
                  <c:v>23040.154227999999</c:v>
                </c:pt>
                <c:pt idx="10169">
                  <c:v>23035.471442999999</c:v>
                </c:pt>
                <c:pt idx="10170">
                  <c:v>23033.006071</c:v>
                </c:pt>
                <c:pt idx="10171">
                  <c:v>23043.845788999999</c:v>
                </c:pt>
                <c:pt idx="10172">
                  <c:v>23032.720516000001</c:v>
                </c:pt>
                <c:pt idx="10173">
                  <c:v>23034.656348</c:v>
                </c:pt>
                <c:pt idx="10174">
                  <c:v>23039.209491000001</c:v>
                </c:pt>
                <c:pt idx="10175">
                  <c:v>23033.607864000001</c:v>
                </c:pt>
                <c:pt idx="10176">
                  <c:v>23043.203555</c:v>
                </c:pt>
                <c:pt idx="10177">
                  <c:v>23058.420896</c:v>
                </c:pt>
                <c:pt idx="10178">
                  <c:v>23067.721342000001</c:v>
                </c:pt>
                <c:pt idx="10179">
                  <c:v>23075.881831999999</c:v>
                </c:pt>
                <c:pt idx="10180">
                  <c:v>23072.711125999998</c:v>
                </c:pt>
                <c:pt idx="10181">
                  <c:v>23073.52576</c:v>
                </c:pt>
                <c:pt idx="10182">
                  <c:v>23077.601009999998</c:v>
                </c:pt>
                <c:pt idx="10183">
                  <c:v>23073.362398000001</c:v>
                </c:pt>
                <c:pt idx="10184">
                  <c:v>23082.7183</c:v>
                </c:pt>
                <c:pt idx="10185">
                  <c:v>23076.701162000001</c:v>
                </c:pt>
                <c:pt idx="10186">
                  <c:v>23086.521780999999</c:v>
                </c:pt>
                <c:pt idx="10187">
                  <c:v>23078.608047999998</c:v>
                </c:pt>
                <c:pt idx="10188">
                  <c:v>23081.081633999998</c:v>
                </c:pt>
                <c:pt idx="10189">
                  <c:v>23083.384231</c:v>
                </c:pt>
                <c:pt idx="10190">
                  <c:v>23078.067545999998</c:v>
                </c:pt>
                <c:pt idx="10191">
                  <c:v>23076.816513999998</c:v>
                </c:pt>
                <c:pt idx="10192">
                  <c:v>23073.376259000001</c:v>
                </c:pt>
                <c:pt idx="10193">
                  <c:v>23086.254314000002</c:v>
                </c:pt>
                <c:pt idx="10194">
                  <c:v>23086.053370000001</c:v>
                </c:pt>
                <c:pt idx="10195">
                  <c:v>23076.472788999999</c:v>
                </c:pt>
                <c:pt idx="10196">
                  <c:v>23076.631820999999</c:v>
                </c:pt>
                <c:pt idx="10197">
                  <c:v>23076.412538</c:v>
                </c:pt>
                <c:pt idx="10198">
                  <c:v>23079.146134999999</c:v>
                </c:pt>
                <c:pt idx="10199">
                  <c:v>23090.124871</c:v>
                </c:pt>
                <c:pt idx="10200">
                  <c:v>23076.932099000001</c:v>
                </c:pt>
                <c:pt idx="10201">
                  <c:v>23088.271632</c:v>
                </c:pt>
                <c:pt idx="10202">
                  <c:v>23081.787332</c:v>
                </c:pt>
                <c:pt idx="10203">
                  <c:v>23083.968942</c:v>
                </c:pt>
                <c:pt idx="10204">
                  <c:v>23086.699237000001</c:v>
                </c:pt>
                <c:pt idx="10205">
                  <c:v>23088.858552999998</c:v>
                </c:pt>
                <c:pt idx="10206">
                  <c:v>23082.538572000001</c:v>
                </c:pt>
                <c:pt idx="10207">
                  <c:v>23097.141853000001</c:v>
                </c:pt>
                <c:pt idx="10208">
                  <c:v>23109.100526999999</c:v>
                </c:pt>
                <c:pt idx="10209">
                  <c:v>23119.913034000001</c:v>
                </c:pt>
                <c:pt idx="10210">
                  <c:v>23111.242768</c:v>
                </c:pt>
                <c:pt idx="10211">
                  <c:v>23113.581560999999</c:v>
                </c:pt>
                <c:pt idx="10212">
                  <c:v>23120.837101000001</c:v>
                </c:pt>
                <c:pt idx="10213">
                  <c:v>23123.031788</c:v>
                </c:pt>
                <c:pt idx="10214">
                  <c:v>23129.189557000002</c:v>
                </c:pt>
                <c:pt idx="10215">
                  <c:v>23126.105060000002</c:v>
                </c:pt>
                <c:pt idx="10216">
                  <c:v>23138.672414000001</c:v>
                </c:pt>
                <c:pt idx="10217">
                  <c:v>23151.154194999999</c:v>
                </c:pt>
                <c:pt idx="10218">
                  <c:v>23157.779052000002</c:v>
                </c:pt>
                <c:pt idx="10219">
                  <c:v>23155.879953</c:v>
                </c:pt>
                <c:pt idx="10220">
                  <c:v>23151.319899999999</c:v>
                </c:pt>
                <c:pt idx="10221">
                  <c:v>23155.964889999999</c:v>
                </c:pt>
                <c:pt idx="10222">
                  <c:v>23155.421825000001</c:v>
                </c:pt>
                <c:pt idx="10223">
                  <c:v>23169.267984999999</c:v>
                </c:pt>
                <c:pt idx="10224">
                  <c:v>23193.843541999999</c:v>
                </c:pt>
                <c:pt idx="10225">
                  <c:v>23187.642142000001</c:v>
                </c:pt>
                <c:pt idx="10226">
                  <c:v>23192.312507999999</c:v>
                </c:pt>
                <c:pt idx="10227">
                  <c:v>23197.162066000001</c:v>
                </c:pt>
                <c:pt idx="10228">
                  <c:v>23182.327601000001</c:v>
                </c:pt>
                <c:pt idx="10229">
                  <c:v>23200.373034</c:v>
                </c:pt>
                <c:pt idx="10230">
                  <c:v>23205.970590000001</c:v>
                </c:pt>
                <c:pt idx="10231">
                  <c:v>23221.677088</c:v>
                </c:pt>
                <c:pt idx="10232">
                  <c:v>23223.903273</c:v>
                </c:pt>
                <c:pt idx="10233">
                  <c:v>23233.297140999999</c:v>
                </c:pt>
                <c:pt idx="10234">
                  <c:v>23239.735681999999</c:v>
                </c:pt>
                <c:pt idx="10235">
                  <c:v>23242.136318000001</c:v>
                </c:pt>
                <c:pt idx="10236">
                  <c:v>23247.917849000001</c:v>
                </c:pt>
                <c:pt idx="10237">
                  <c:v>23261.939312999999</c:v>
                </c:pt>
                <c:pt idx="10238">
                  <c:v>23252.790421000002</c:v>
                </c:pt>
                <c:pt idx="10239">
                  <c:v>23245.885504999998</c:v>
                </c:pt>
                <c:pt idx="10240">
                  <c:v>23250.858423000001</c:v>
                </c:pt>
                <c:pt idx="10241">
                  <c:v>23269.422841</c:v>
                </c:pt>
                <c:pt idx="10242">
                  <c:v>23283.566912999999</c:v>
                </c:pt>
                <c:pt idx="10243">
                  <c:v>23280.983615000001</c:v>
                </c:pt>
                <c:pt idx="10244">
                  <c:v>23283.458141999999</c:v>
                </c:pt>
                <c:pt idx="10245">
                  <c:v>23277.94181</c:v>
                </c:pt>
                <c:pt idx="10246">
                  <c:v>23277.722897</c:v>
                </c:pt>
                <c:pt idx="10247">
                  <c:v>23284.463723000001</c:v>
                </c:pt>
                <c:pt idx="10248">
                  <c:v>23281.685021000001</c:v>
                </c:pt>
                <c:pt idx="10249">
                  <c:v>23279.713812000002</c:v>
                </c:pt>
                <c:pt idx="10250">
                  <c:v>23281.648785000001</c:v>
                </c:pt>
                <c:pt idx="10251">
                  <c:v>23289.260812</c:v>
                </c:pt>
                <c:pt idx="10252">
                  <c:v>23288.653184999999</c:v>
                </c:pt>
                <c:pt idx="10253">
                  <c:v>23285.407138999999</c:v>
                </c:pt>
                <c:pt idx="10254">
                  <c:v>23298.208473999999</c:v>
                </c:pt>
                <c:pt idx="10255">
                  <c:v>23288.116249999999</c:v>
                </c:pt>
                <c:pt idx="10256">
                  <c:v>23292.902017</c:v>
                </c:pt>
                <c:pt idx="10257">
                  <c:v>23290.132479</c:v>
                </c:pt>
                <c:pt idx="10258">
                  <c:v>23285.680926000001</c:v>
                </c:pt>
                <c:pt idx="10259">
                  <c:v>23297.651822</c:v>
                </c:pt>
                <c:pt idx="10260">
                  <c:v>23317.300285000001</c:v>
                </c:pt>
                <c:pt idx="10261">
                  <c:v>23331.897257000001</c:v>
                </c:pt>
                <c:pt idx="10262">
                  <c:v>23326.026672</c:v>
                </c:pt>
                <c:pt idx="10263">
                  <c:v>23341.149774000001</c:v>
                </c:pt>
                <c:pt idx="10264">
                  <c:v>23333.314614999999</c:v>
                </c:pt>
                <c:pt idx="10265">
                  <c:v>23327.081756</c:v>
                </c:pt>
                <c:pt idx="10266">
                  <c:v>23333.864122999999</c:v>
                </c:pt>
                <c:pt idx="10267">
                  <c:v>23337.132109999999</c:v>
                </c:pt>
                <c:pt idx="10268">
                  <c:v>23336.461409</c:v>
                </c:pt>
                <c:pt idx="10269">
                  <c:v>23337.446201999999</c:v>
                </c:pt>
                <c:pt idx="10270">
                  <c:v>23348.601649</c:v>
                </c:pt>
                <c:pt idx="10271">
                  <c:v>23361.735149</c:v>
                </c:pt>
                <c:pt idx="10272">
                  <c:v>23359.091215</c:v>
                </c:pt>
                <c:pt idx="10273">
                  <c:v>23367.061041000001</c:v>
                </c:pt>
                <c:pt idx="10274">
                  <c:v>23369.774394</c:v>
                </c:pt>
                <c:pt idx="10275">
                  <c:v>23365.306694999999</c:v>
                </c:pt>
                <c:pt idx="10276">
                  <c:v>23367.126219999998</c:v>
                </c:pt>
                <c:pt idx="10277">
                  <c:v>23389.813395000001</c:v>
                </c:pt>
                <c:pt idx="10278">
                  <c:v>23397.926839</c:v>
                </c:pt>
                <c:pt idx="10279">
                  <c:v>23406.101441999999</c:v>
                </c:pt>
                <c:pt idx="10280">
                  <c:v>23398.041248000001</c:v>
                </c:pt>
                <c:pt idx="10281">
                  <c:v>23407.948231999999</c:v>
                </c:pt>
                <c:pt idx="10282">
                  <c:v>23407.743133</c:v>
                </c:pt>
                <c:pt idx="10283">
                  <c:v>23414.256051</c:v>
                </c:pt>
                <c:pt idx="10284">
                  <c:v>23414.697811999999</c:v>
                </c:pt>
                <c:pt idx="10285">
                  <c:v>23410.485177999999</c:v>
                </c:pt>
                <c:pt idx="10286">
                  <c:v>23412.080056999999</c:v>
                </c:pt>
                <c:pt idx="10287">
                  <c:v>23404.858303000001</c:v>
                </c:pt>
                <c:pt idx="10288">
                  <c:v>23407.862698000001</c:v>
                </c:pt>
                <c:pt idx="10289">
                  <c:v>23421.962757000001</c:v>
                </c:pt>
                <c:pt idx="10290">
                  <c:v>23415.829689999999</c:v>
                </c:pt>
                <c:pt idx="10291">
                  <c:v>23422.798256999999</c:v>
                </c:pt>
                <c:pt idx="10292">
                  <c:v>23426.182506000001</c:v>
                </c:pt>
                <c:pt idx="10293">
                  <c:v>23440.82691</c:v>
                </c:pt>
                <c:pt idx="10294">
                  <c:v>23447.164260000001</c:v>
                </c:pt>
                <c:pt idx="10295">
                  <c:v>23449.543736</c:v>
                </c:pt>
                <c:pt idx="10296">
                  <c:v>23442.052893</c:v>
                </c:pt>
                <c:pt idx="10297">
                  <c:v>23440.781857999998</c:v>
                </c:pt>
                <c:pt idx="10298">
                  <c:v>23443.617088999999</c:v>
                </c:pt>
                <c:pt idx="10299">
                  <c:v>23441.628954</c:v>
                </c:pt>
                <c:pt idx="10300">
                  <c:v>23462.009438000001</c:v>
                </c:pt>
                <c:pt idx="10301">
                  <c:v>23475.615029000001</c:v>
                </c:pt>
                <c:pt idx="10302">
                  <c:v>23485.603029999998</c:v>
                </c:pt>
                <c:pt idx="10303">
                  <c:v>23479.656567000002</c:v>
                </c:pt>
                <c:pt idx="10304">
                  <c:v>23478.370176</c:v>
                </c:pt>
                <c:pt idx="10305">
                  <c:v>23481.334268999999</c:v>
                </c:pt>
                <c:pt idx="10306">
                  <c:v>23487.383758</c:v>
                </c:pt>
                <c:pt idx="10307">
                  <c:v>23494.605205</c:v>
                </c:pt>
                <c:pt idx="10308">
                  <c:v>23482.366739000001</c:v>
                </c:pt>
                <c:pt idx="10309">
                  <c:v>23486.351064999999</c:v>
                </c:pt>
                <c:pt idx="10310">
                  <c:v>23478.416921</c:v>
                </c:pt>
                <c:pt idx="10311">
                  <c:v>23485.269023000001</c:v>
                </c:pt>
                <c:pt idx="10312">
                  <c:v>23495.365029000001</c:v>
                </c:pt>
                <c:pt idx="10313">
                  <c:v>23481.696878999999</c:v>
                </c:pt>
                <c:pt idx="10314">
                  <c:v>23462.744769000001</c:v>
                </c:pt>
                <c:pt idx="10315">
                  <c:v>23447.331964000001</c:v>
                </c:pt>
                <c:pt idx="10316">
                  <c:v>23455.257762000001</c:v>
                </c:pt>
                <c:pt idx="10317">
                  <c:v>23464.538355000001</c:v>
                </c:pt>
                <c:pt idx="10318">
                  <c:v>23467.196734000001</c:v>
                </c:pt>
                <c:pt idx="10319">
                  <c:v>23490.375196000001</c:v>
                </c:pt>
                <c:pt idx="10320">
                  <c:v>23487.853764</c:v>
                </c:pt>
                <c:pt idx="10321">
                  <c:v>23491.159636</c:v>
                </c:pt>
                <c:pt idx="10322">
                  <c:v>23493.114612000001</c:v>
                </c:pt>
                <c:pt idx="10323">
                  <c:v>23488.540731000001</c:v>
                </c:pt>
                <c:pt idx="10324">
                  <c:v>23490.558990000001</c:v>
                </c:pt>
                <c:pt idx="10325">
                  <c:v>23492.706663000001</c:v>
                </c:pt>
                <c:pt idx="10326">
                  <c:v>23496.358498000001</c:v>
                </c:pt>
                <c:pt idx="10327">
                  <c:v>23490.750167999999</c:v>
                </c:pt>
                <c:pt idx="10328">
                  <c:v>23489.265857999999</c:v>
                </c:pt>
                <c:pt idx="10329">
                  <c:v>23507.023590000001</c:v>
                </c:pt>
                <c:pt idx="10330">
                  <c:v>23504.442902999999</c:v>
                </c:pt>
                <c:pt idx="10331">
                  <c:v>23508.977359</c:v>
                </c:pt>
                <c:pt idx="10332">
                  <c:v>23513.845325999999</c:v>
                </c:pt>
                <c:pt idx="10333">
                  <c:v>23516.056159</c:v>
                </c:pt>
                <c:pt idx="10334">
                  <c:v>23535.437580999998</c:v>
                </c:pt>
                <c:pt idx="10335">
                  <c:v>23532.753955</c:v>
                </c:pt>
                <c:pt idx="10336">
                  <c:v>23542.766111000001</c:v>
                </c:pt>
                <c:pt idx="10337">
                  <c:v>23548.374527</c:v>
                </c:pt>
                <c:pt idx="10338">
                  <c:v>23559.845122999999</c:v>
                </c:pt>
                <c:pt idx="10339">
                  <c:v>23575.409060000002</c:v>
                </c:pt>
                <c:pt idx="10340">
                  <c:v>23566.420313999999</c:v>
                </c:pt>
                <c:pt idx="10341">
                  <c:v>23569.422961</c:v>
                </c:pt>
                <c:pt idx="10342">
                  <c:v>23574.133847000001</c:v>
                </c:pt>
                <c:pt idx="10343">
                  <c:v>23569.637258999999</c:v>
                </c:pt>
                <c:pt idx="10344">
                  <c:v>23565.564589000001</c:v>
                </c:pt>
                <c:pt idx="10345">
                  <c:v>23555.740583999999</c:v>
                </c:pt>
                <c:pt idx="10346">
                  <c:v>23562.251671999999</c:v>
                </c:pt>
                <c:pt idx="10347">
                  <c:v>23555.800698999999</c:v>
                </c:pt>
                <c:pt idx="10348">
                  <c:v>23555.488670999999</c:v>
                </c:pt>
                <c:pt idx="10349">
                  <c:v>23565.570790000002</c:v>
                </c:pt>
                <c:pt idx="10350">
                  <c:v>23569.876142000001</c:v>
                </c:pt>
                <c:pt idx="10351">
                  <c:v>23579.903468</c:v>
                </c:pt>
                <c:pt idx="10352">
                  <c:v>23596.664669999998</c:v>
                </c:pt>
                <c:pt idx="10353">
                  <c:v>23597.037648000001</c:v>
                </c:pt>
                <c:pt idx="10354">
                  <c:v>23611.231006999998</c:v>
                </c:pt>
                <c:pt idx="10355">
                  <c:v>23601.530946999999</c:v>
                </c:pt>
                <c:pt idx="10356">
                  <c:v>23608.129065000001</c:v>
                </c:pt>
                <c:pt idx="10357">
                  <c:v>23602.295816000002</c:v>
                </c:pt>
                <c:pt idx="10358">
                  <c:v>23604.977713</c:v>
                </c:pt>
                <c:pt idx="10359">
                  <c:v>23615.093266</c:v>
                </c:pt>
                <c:pt idx="10360">
                  <c:v>23608.530024</c:v>
                </c:pt>
                <c:pt idx="10361">
                  <c:v>23610.068753</c:v>
                </c:pt>
                <c:pt idx="10362">
                  <c:v>23614.610656000001</c:v>
                </c:pt>
                <c:pt idx="10363">
                  <c:v>23613.043588</c:v>
                </c:pt>
                <c:pt idx="10364">
                  <c:v>23614.749656</c:v>
                </c:pt>
                <c:pt idx="10365">
                  <c:v>23600.466283000002</c:v>
                </c:pt>
                <c:pt idx="10366">
                  <c:v>23618.069015000001</c:v>
                </c:pt>
                <c:pt idx="10367">
                  <c:v>23606.141181999999</c:v>
                </c:pt>
                <c:pt idx="10368">
                  <c:v>23627.297202000002</c:v>
                </c:pt>
                <c:pt idx="10369">
                  <c:v>23651.935609</c:v>
                </c:pt>
                <c:pt idx="10370">
                  <c:v>23638.032904</c:v>
                </c:pt>
                <c:pt idx="10371">
                  <c:v>23648.238176999999</c:v>
                </c:pt>
                <c:pt idx="10372">
                  <c:v>23648.567815999999</c:v>
                </c:pt>
                <c:pt idx="10373">
                  <c:v>23662.773949999999</c:v>
                </c:pt>
                <c:pt idx="10374">
                  <c:v>23681.148465999999</c:v>
                </c:pt>
                <c:pt idx="10375">
                  <c:v>23670.398699000001</c:v>
                </c:pt>
                <c:pt idx="10376">
                  <c:v>23673.665055000001</c:v>
                </c:pt>
                <c:pt idx="10377">
                  <c:v>23678.218444999999</c:v>
                </c:pt>
                <c:pt idx="10378">
                  <c:v>23682.563571999999</c:v>
                </c:pt>
                <c:pt idx="10379">
                  <c:v>23687.796599000001</c:v>
                </c:pt>
                <c:pt idx="10380">
                  <c:v>23691.063083000001</c:v>
                </c:pt>
                <c:pt idx="10381">
                  <c:v>23685.816808</c:v>
                </c:pt>
                <c:pt idx="10382">
                  <c:v>23695.992632000001</c:v>
                </c:pt>
                <c:pt idx="10383">
                  <c:v>23683.107605000001</c:v>
                </c:pt>
                <c:pt idx="10384">
                  <c:v>23684.322658000001</c:v>
                </c:pt>
                <c:pt idx="10385">
                  <c:v>23677.329543</c:v>
                </c:pt>
                <c:pt idx="10386">
                  <c:v>23690.282490000001</c:v>
                </c:pt>
                <c:pt idx="10387">
                  <c:v>23695.433390999999</c:v>
                </c:pt>
                <c:pt idx="10388">
                  <c:v>23698.045499</c:v>
                </c:pt>
                <c:pt idx="10389">
                  <c:v>23719.463253999998</c:v>
                </c:pt>
                <c:pt idx="10390">
                  <c:v>23720.468849000001</c:v>
                </c:pt>
                <c:pt idx="10391">
                  <c:v>23725.225425000001</c:v>
                </c:pt>
                <c:pt idx="10392">
                  <c:v>23722.260342000001</c:v>
                </c:pt>
                <c:pt idx="10393">
                  <c:v>23719.635457</c:v>
                </c:pt>
                <c:pt idx="10394">
                  <c:v>23728.891187000001</c:v>
                </c:pt>
                <c:pt idx="10395">
                  <c:v>23726.108382999999</c:v>
                </c:pt>
                <c:pt idx="10396">
                  <c:v>23720.263604</c:v>
                </c:pt>
                <c:pt idx="10397">
                  <c:v>23723.139594</c:v>
                </c:pt>
                <c:pt idx="10398">
                  <c:v>23736.451419000001</c:v>
                </c:pt>
                <c:pt idx="10399">
                  <c:v>23733.03714</c:v>
                </c:pt>
                <c:pt idx="10400">
                  <c:v>23730.123943999999</c:v>
                </c:pt>
                <c:pt idx="10401">
                  <c:v>23725.236657000001</c:v>
                </c:pt>
                <c:pt idx="10402">
                  <c:v>23727.731463</c:v>
                </c:pt>
                <c:pt idx="10403">
                  <c:v>23722.403076999999</c:v>
                </c:pt>
                <c:pt idx="10404">
                  <c:v>23731.018827</c:v>
                </c:pt>
                <c:pt idx="10405">
                  <c:v>23724.475439000002</c:v>
                </c:pt>
                <c:pt idx="10406">
                  <c:v>23728.196005000002</c:v>
                </c:pt>
                <c:pt idx="10407">
                  <c:v>23736.206676000002</c:v>
                </c:pt>
                <c:pt idx="10408">
                  <c:v>23713.436898</c:v>
                </c:pt>
                <c:pt idx="10409">
                  <c:v>23715.600972</c:v>
                </c:pt>
                <c:pt idx="10410">
                  <c:v>23721.059476999999</c:v>
                </c:pt>
                <c:pt idx="10411">
                  <c:v>23733.534011</c:v>
                </c:pt>
                <c:pt idx="10412">
                  <c:v>23748.087134000001</c:v>
                </c:pt>
                <c:pt idx="10413">
                  <c:v>23749.305036999998</c:v>
                </c:pt>
                <c:pt idx="10414">
                  <c:v>23758.703341</c:v>
                </c:pt>
                <c:pt idx="10415">
                  <c:v>23752.134300999998</c:v>
                </c:pt>
                <c:pt idx="10416">
                  <c:v>23749.240727</c:v>
                </c:pt>
                <c:pt idx="10417">
                  <c:v>23749.715515</c:v>
                </c:pt>
                <c:pt idx="10418">
                  <c:v>23750.327390999999</c:v>
                </c:pt>
                <c:pt idx="10419">
                  <c:v>23757.391168999999</c:v>
                </c:pt>
                <c:pt idx="10420">
                  <c:v>23753.374077</c:v>
                </c:pt>
                <c:pt idx="10421">
                  <c:v>23757.344319</c:v>
                </c:pt>
                <c:pt idx="10422">
                  <c:v>23762.926089000001</c:v>
                </c:pt>
                <c:pt idx="10423">
                  <c:v>23756.07501</c:v>
                </c:pt>
                <c:pt idx="10424">
                  <c:v>23764.979055</c:v>
                </c:pt>
                <c:pt idx="10425">
                  <c:v>23757.063671</c:v>
                </c:pt>
                <c:pt idx="10426">
                  <c:v>23754.029216999999</c:v>
                </c:pt>
                <c:pt idx="10427">
                  <c:v>23762.139784999999</c:v>
                </c:pt>
                <c:pt idx="10428">
                  <c:v>23756.088907000001</c:v>
                </c:pt>
                <c:pt idx="10429">
                  <c:v>23776.363298</c:v>
                </c:pt>
                <c:pt idx="10430">
                  <c:v>23796.702395</c:v>
                </c:pt>
                <c:pt idx="10431">
                  <c:v>23800.102974000001</c:v>
                </c:pt>
                <c:pt idx="10432">
                  <c:v>23798.278547000002</c:v>
                </c:pt>
                <c:pt idx="10433">
                  <c:v>23803.719970999999</c:v>
                </c:pt>
                <c:pt idx="10434">
                  <c:v>23801.303399</c:v>
                </c:pt>
                <c:pt idx="10435">
                  <c:v>23792.554022</c:v>
                </c:pt>
                <c:pt idx="10436">
                  <c:v>23792.210791000001</c:v>
                </c:pt>
                <c:pt idx="10437">
                  <c:v>23796.108064</c:v>
                </c:pt>
                <c:pt idx="10438">
                  <c:v>23797.222214000001</c:v>
                </c:pt>
                <c:pt idx="10439">
                  <c:v>23814.910522999999</c:v>
                </c:pt>
                <c:pt idx="10440">
                  <c:v>23825.043959999999</c:v>
                </c:pt>
                <c:pt idx="10441">
                  <c:v>23813.846339</c:v>
                </c:pt>
                <c:pt idx="10442">
                  <c:v>23818.813288000001</c:v>
                </c:pt>
                <c:pt idx="10443">
                  <c:v>23824.193546999999</c:v>
                </c:pt>
                <c:pt idx="10444">
                  <c:v>23834.613839000001</c:v>
                </c:pt>
                <c:pt idx="10445">
                  <c:v>23826.324107</c:v>
                </c:pt>
                <c:pt idx="10446">
                  <c:v>23832.922223000001</c:v>
                </c:pt>
                <c:pt idx="10447">
                  <c:v>23840.667635000002</c:v>
                </c:pt>
                <c:pt idx="10448">
                  <c:v>23833.123920999999</c:v>
                </c:pt>
                <c:pt idx="10449">
                  <c:v>23839.125125999999</c:v>
                </c:pt>
                <c:pt idx="10450">
                  <c:v>23844.646515</c:v>
                </c:pt>
                <c:pt idx="10451">
                  <c:v>23841.393873000001</c:v>
                </c:pt>
                <c:pt idx="10452">
                  <c:v>23842.368786999999</c:v>
                </c:pt>
                <c:pt idx="10453">
                  <c:v>23833.379721000001</c:v>
                </c:pt>
                <c:pt idx="10454">
                  <c:v>23845.218247000001</c:v>
                </c:pt>
                <c:pt idx="10455">
                  <c:v>23854.570349000001</c:v>
                </c:pt>
                <c:pt idx="10456">
                  <c:v>23861.186238999999</c:v>
                </c:pt>
                <c:pt idx="10457">
                  <c:v>23873.747694999998</c:v>
                </c:pt>
                <c:pt idx="10458">
                  <c:v>23873.981185000001</c:v>
                </c:pt>
                <c:pt idx="10459">
                  <c:v>23864.545838999999</c:v>
                </c:pt>
                <c:pt idx="10460">
                  <c:v>23853.502769999999</c:v>
                </c:pt>
                <c:pt idx="10461">
                  <c:v>23865.795905999999</c:v>
                </c:pt>
                <c:pt idx="10462">
                  <c:v>23876.276426</c:v>
                </c:pt>
                <c:pt idx="10463">
                  <c:v>23856.972194999998</c:v>
                </c:pt>
                <c:pt idx="10464">
                  <c:v>23865.465435999999</c:v>
                </c:pt>
                <c:pt idx="10465">
                  <c:v>23867.328922000001</c:v>
                </c:pt>
                <c:pt idx="10466">
                  <c:v>23846.690482000002</c:v>
                </c:pt>
                <c:pt idx="10467">
                  <c:v>23849.232545999999</c:v>
                </c:pt>
                <c:pt idx="10468">
                  <c:v>23850.935539999999</c:v>
                </c:pt>
                <c:pt idx="10469">
                  <c:v>23869.912272000001</c:v>
                </c:pt>
                <c:pt idx="10470">
                  <c:v>23878.882248000002</c:v>
                </c:pt>
                <c:pt idx="10471">
                  <c:v>23890.784186000001</c:v>
                </c:pt>
                <c:pt idx="10472">
                  <c:v>23904.853406999999</c:v>
                </c:pt>
                <c:pt idx="10473">
                  <c:v>23905.915970999999</c:v>
                </c:pt>
                <c:pt idx="10474">
                  <c:v>23916.198586999999</c:v>
                </c:pt>
                <c:pt idx="10475">
                  <c:v>23922.043389999999</c:v>
                </c:pt>
                <c:pt idx="10476">
                  <c:v>23910.998718999999</c:v>
                </c:pt>
                <c:pt idx="10477">
                  <c:v>23918.018495</c:v>
                </c:pt>
                <c:pt idx="10478">
                  <c:v>23905.258508999999</c:v>
                </c:pt>
                <c:pt idx="10479">
                  <c:v>23915.308306999999</c:v>
                </c:pt>
                <c:pt idx="10480">
                  <c:v>23916.857599999999</c:v>
                </c:pt>
                <c:pt idx="10481">
                  <c:v>23915.294632000001</c:v>
                </c:pt>
                <c:pt idx="10482">
                  <c:v>23944.340887999999</c:v>
                </c:pt>
                <c:pt idx="10483">
                  <c:v>23937.328430000001</c:v>
                </c:pt>
                <c:pt idx="10484">
                  <c:v>23953.167919</c:v>
                </c:pt>
                <c:pt idx="10485">
                  <c:v>23945.370862</c:v>
                </c:pt>
                <c:pt idx="10486">
                  <c:v>23943.721664000001</c:v>
                </c:pt>
                <c:pt idx="10487">
                  <c:v>23948.799999999999</c:v>
                </c:pt>
                <c:pt idx="10488">
                  <c:v>23946.400458</c:v>
                </c:pt>
                <c:pt idx="10489">
                  <c:v>23955.291423999999</c:v>
                </c:pt>
                <c:pt idx="10490">
                  <c:v>23957.767094999999</c:v>
                </c:pt>
                <c:pt idx="10491">
                  <c:v>23954.126216000001</c:v>
                </c:pt>
                <c:pt idx="10492">
                  <c:v>23975.679995999999</c:v>
                </c:pt>
                <c:pt idx="10493">
                  <c:v>23983.101682</c:v>
                </c:pt>
                <c:pt idx="10494">
                  <c:v>23987.514769000001</c:v>
                </c:pt>
                <c:pt idx="10495">
                  <c:v>23986.770449</c:v>
                </c:pt>
                <c:pt idx="10496">
                  <c:v>23993.994286000001</c:v>
                </c:pt>
                <c:pt idx="10497">
                  <c:v>24000.590029999999</c:v>
                </c:pt>
                <c:pt idx="10498">
                  <c:v>23983.936138000001</c:v>
                </c:pt>
                <c:pt idx="10499">
                  <c:v>23999.349923000002</c:v>
                </c:pt>
                <c:pt idx="10500">
                  <c:v>24005.661029999999</c:v>
                </c:pt>
                <c:pt idx="10501">
                  <c:v>24025.214330999999</c:v>
                </c:pt>
                <c:pt idx="10502">
                  <c:v>24040.849275</c:v>
                </c:pt>
                <c:pt idx="10503">
                  <c:v>24037.394131000001</c:v>
                </c:pt>
                <c:pt idx="10504">
                  <c:v>24047.7281</c:v>
                </c:pt>
                <c:pt idx="10505">
                  <c:v>24061.499275999999</c:v>
                </c:pt>
                <c:pt idx="10506">
                  <c:v>24062.100372000001</c:v>
                </c:pt>
                <c:pt idx="10507">
                  <c:v>24067.682420000001</c:v>
                </c:pt>
                <c:pt idx="10508">
                  <c:v>24061.211576000002</c:v>
                </c:pt>
                <c:pt idx="10509">
                  <c:v>24065.476173999999</c:v>
                </c:pt>
                <c:pt idx="10510">
                  <c:v>24052.783246999999</c:v>
                </c:pt>
                <c:pt idx="10511">
                  <c:v>24070.464048999998</c:v>
                </c:pt>
                <c:pt idx="10512">
                  <c:v>24082.132489</c:v>
                </c:pt>
                <c:pt idx="10513">
                  <c:v>24060.701249000002</c:v>
                </c:pt>
                <c:pt idx="10514">
                  <c:v>24074.373007999999</c:v>
                </c:pt>
                <c:pt idx="10515">
                  <c:v>24082.566406999998</c:v>
                </c:pt>
                <c:pt idx="10516">
                  <c:v>24090.302565000002</c:v>
                </c:pt>
                <c:pt idx="10517">
                  <c:v>24090.186963</c:v>
                </c:pt>
                <c:pt idx="10518">
                  <c:v>24087.960122</c:v>
                </c:pt>
                <c:pt idx="10519">
                  <c:v>24099.359418</c:v>
                </c:pt>
                <c:pt idx="10520">
                  <c:v>24093.654030999998</c:v>
                </c:pt>
                <c:pt idx="10521">
                  <c:v>24100.807577</c:v>
                </c:pt>
                <c:pt idx="10522">
                  <c:v>24090.128442000001</c:v>
                </c:pt>
                <c:pt idx="10523">
                  <c:v>24097.562768</c:v>
                </c:pt>
                <c:pt idx="10524">
                  <c:v>24101.976611999999</c:v>
                </c:pt>
                <c:pt idx="10525">
                  <c:v>24107.997409</c:v>
                </c:pt>
                <c:pt idx="10526">
                  <c:v>24131.443453</c:v>
                </c:pt>
                <c:pt idx="10527">
                  <c:v>24129.876557</c:v>
                </c:pt>
                <c:pt idx="10528">
                  <c:v>24131.580559999999</c:v>
                </c:pt>
                <c:pt idx="10529">
                  <c:v>24140.354976999999</c:v>
                </c:pt>
                <c:pt idx="10530">
                  <c:v>24139.369406999998</c:v>
                </c:pt>
                <c:pt idx="10531">
                  <c:v>24141.002268</c:v>
                </c:pt>
                <c:pt idx="10532">
                  <c:v>24145.909147999999</c:v>
                </c:pt>
                <c:pt idx="10533">
                  <c:v>24134.950958000001</c:v>
                </c:pt>
                <c:pt idx="10534">
                  <c:v>24144.278263</c:v>
                </c:pt>
                <c:pt idx="10535">
                  <c:v>24141.893379000001</c:v>
                </c:pt>
                <c:pt idx="10536">
                  <c:v>24141.968325000002</c:v>
                </c:pt>
                <c:pt idx="10537">
                  <c:v>24142.734173000001</c:v>
                </c:pt>
                <c:pt idx="10538">
                  <c:v>24160.044795000002</c:v>
                </c:pt>
                <c:pt idx="10539">
                  <c:v>24174.070683999998</c:v>
                </c:pt>
                <c:pt idx="10540">
                  <c:v>24175.870483999999</c:v>
                </c:pt>
                <c:pt idx="10541">
                  <c:v>24158.223107000002</c:v>
                </c:pt>
                <c:pt idx="10542">
                  <c:v>24149.646347999998</c:v>
                </c:pt>
                <c:pt idx="10543">
                  <c:v>24156.139025</c:v>
                </c:pt>
                <c:pt idx="10544">
                  <c:v>24167.730808</c:v>
                </c:pt>
                <c:pt idx="10545">
                  <c:v>24177.909439999999</c:v>
                </c:pt>
                <c:pt idx="10546">
                  <c:v>24178.799564000001</c:v>
                </c:pt>
                <c:pt idx="10547">
                  <c:v>24179.000006999999</c:v>
                </c:pt>
                <c:pt idx="10548">
                  <c:v>24183.211392000001</c:v>
                </c:pt>
                <c:pt idx="10549">
                  <c:v>24195.465688</c:v>
                </c:pt>
                <c:pt idx="10550">
                  <c:v>24180.617858000001</c:v>
                </c:pt>
                <c:pt idx="10551">
                  <c:v>24180.903376999999</c:v>
                </c:pt>
                <c:pt idx="10552">
                  <c:v>24190.407758000001</c:v>
                </c:pt>
                <c:pt idx="10553">
                  <c:v>24187.413181</c:v>
                </c:pt>
                <c:pt idx="10554">
                  <c:v>24192.367399999999</c:v>
                </c:pt>
                <c:pt idx="10555">
                  <c:v>24186.441273</c:v>
                </c:pt>
                <c:pt idx="10556">
                  <c:v>24189.273983999999</c:v>
                </c:pt>
                <c:pt idx="10557">
                  <c:v>24192.627386</c:v>
                </c:pt>
                <c:pt idx="10558">
                  <c:v>24195.222206999999</c:v>
                </c:pt>
                <c:pt idx="10559">
                  <c:v>24210.02289</c:v>
                </c:pt>
                <c:pt idx="10560">
                  <c:v>24215.923922000002</c:v>
                </c:pt>
                <c:pt idx="10561">
                  <c:v>24218.139750999999</c:v>
                </c:pt>
                <c:pt idx="10562">
                  <c:v>24218.275968000002</c:v>
                </c:pt>
                <c:pt idx="10563">
                  <c:v>24219.250422000001</c:v>
                </c:pt>
                <c:pt idx="10564">
                  <c:v>24218.694671000001</c:v>
                </c:pt>
                <c:pt idx="10565">
                  <c:v>24220.256130000002</c:v>
                </c:pt>
                <c:pt idx="10566">
                  <c:v>24218.285586000002</c:v>
                </c:pt>
                <c:pt idx="10567">
                  <c:v>24229.711880999999</c:v>
                </c:pt>
                <c:pt idx="10568">
                  <c:v>24222.179601</c:v>
                </c:pt>
                <c:pt idx="10569">
                  <c:v>24223.633651</c:v>
                </c:pt>
                <c:pt idx="10570">
                  <c:v>24216.945422000001</c:v>
                </c:pt>
                <c:pt idx="10571">
                  <c:v>24226.558797000002</c:v>
                </c:pt>
                <c:pt idx="10572">
                  <c:v>24252.800737000001</c:v>
                </c:pt>
                <c:pt idx="10573">
                  <c:v>24240.980103000002</c:v>
                </c:pt>
                <c:pt idx="10574">
                  <c:v>24251.256130000002</c:v>
                </c:pt>
                <c:pt idx="10575">
                  <c:v>24266.029956999999</c:v>
                </c:pt>
                <c:pt idx="10576">
                  <c:v>24267.164842999999</c:v>
                </c:pt>
                <c:pt idx="10577">
                  <c:v>24266.356</c:v>
                </c:pt>
                <c:pt idx="10578">
                  <c:v>24253.752612</c:v>
                </c:pt>
                <c:pt idx="10579">
                  <c:v>24266.250209999998</c:v>
                </c:pt>
                <c:pt idx="10580">
                  <c:v>24256.941594</c:v>
                </c:pt>
                <c:pt idx="10581">
                  <c:v>24256.567511000001</c:v>
                </c:pt>
                <c:pt idx="10582">
                  <c:v>24264.702259000002</c:v>
                </c:pt>
                <c:pt idx="10583">
                  <c:v>24265.567134000001</c:v>
                </c:pt>
                <c:pt idx="10584">
                  <c:v>24258.197548</c:v>
                </c:pt>
                <c:pt idx="10585">
                  <c:v>24259.257504000001</c:v>
                </c:pt>
                <c:pt idx="10586">
                  <c:v>24267.695255999999</c:v>
                </c:pt>
                <c:pt idx="10587">
                  <c:v>24278.695104999999</c:v>
                </c:pt>
                <c:pt idx="10588">
                  <c:v>24280.115719000001</c:v>
                </c:pt>
                <c:pt idx="10589">
                  <c:v>24296.475847000002</c:v>
                </c:pt>
                <c:pt idx="10590">
                  <c:v>24295.068205</c:v>
                </c:pt>
                <c:pt idx="10591">
                  <c:v>24297.907646</c:v>
                </c:pt>
                <c:pt idx="10592">
                  <c:v>24299.196386</c:v>
                </c:pt>
                <c:pt idx="10593">
                  <c:v>24303.482760999999</c:v>
                </c:pt>
                <c:pt idx="10594">
                  <c:v>24301.444661000001</c:v>
                </c:pt>
                <c:pt idx="10595">
                  <c:v>24298.980539</c:v>
                </c:pt>
                <c:pt idx="10596">
                  <c:v>24296.967006999999</c:v>
                </c:pt>
                <c:pt idx="10597">
                  <c:v>24307.254256</c:v>
                </c:pt>
                <c:pt idx="10598">
                  <c:v>24322.077604999999</c:v>
                </c:pt>
                <c:pt idx="10599">
                  <c:v>24331.575718</c:v>
                </c:pt>
                <c:pt idx="10600">
                  <c:v>24341.360186000002</c:v>
                </c:pt>
                <c:pt idx="10601">
                  <c:v>24344.080525000001</c:v>
                </c:pt>
                <c:pt idx="10602">
                  <c:v>24344.042537000001</c:v>
                </c:pt>
                <c:pt idx="10603">
                  <c:v>24345.344171000001</c:v>
                </c:pt>
                <c:pt idx="10604">
                  <c:v>24344.536826</c:v>
                </c:pt>
                <c:pt idx="10605">
                  <c:v>24338.406938</c:v>
                </c:pt>
                <c:pt idx="10606">
                  <c:v>24345.835138999999</c:v>
                </c:pt>
                <c:pt idx="10607">
                  <c:v>24363.593008</c:v>
                </c:pt>
                <c:pt idx="10608">
                  <c:v>24355.358745000001</c:v>
                </c:pt>
                <c:pt idx="10609">
                  <c:v>24361.746456000001</c:v>
                </c:pt>
                <c:pt idx="10610">
                  <c:v>24373.687897</c:v>
                </c:pt>
                <c:pt idx="10611">
                  <c:v>24362.682378000001</c:v>
                </c:pt>
                <c:pt idx="10612">
                  <c:v>24374.355336000001</c:v>
                </c:pt>
                <c:pt idx="10613">
                  <c:v>24384.988418000001</c:v>
                </c:pt>
                <c:pt idx="10614">
                  <c:v>24401.521141000001</c:v>
                </c:pt>
                <c:pt idx="10615">
                  <c:v>24400.999409</c:v>
                </c:pt>
                <c:pt idx="10616">
                  <c:v>24401.934711000002</c:v>
                </c:pt>
                <c:pt idx="10617">
                  <c:v>24397.732311</c:v>
                </c:pt>
                <c:pt idx="10618">
                  <c:v>24392.002559</c:v>
                </c:pt>
                <c:pt idx="10619">
                  <c:v>24380.228827999999</c:v>
                </c:pt>
                <c:pt idx="10620">
                  <c:v>24379.797332999999</c:v>
                </c:pt>
                <c:pt idx="10621">
                  <c:v>24382.469595999999</c:v>
                </c:pt>
                <c:pt idx="10622">
                  <c:v>24390.958691</c:v>
                </c:pt>
                <c:pt idx="10623">
                  <c:v>24388.781981</c:v>
                </c:pt>
                <c:pt idx="10624">
                  <c:v>24405.731529000001</c:v>
                </c:pt>
                <c:pt idx="10625">
                  <c:v>24400.882071</c:v>
                </c:pt>
                <c:pt idx="10626">
                  <c:v>24398.229156000001</c:v>
                </c:pt>
                <c:pt idx="10627">
                  <c:v>24408.158837999999</c:v>
                </c:pt>
                <c:pt idx="10628">
                  <c:v>24411.656982</c:v>
                </c:pt>
                <c:pt idx="10629">
                  <c:v>24424.102058</c:v>
                </c:pt>
                <c:pt idx="10630">
                  <c:v>24427.150855</c:v>
                </c:pt>
                <c:pt idx="10631">
                  <c:v>24438.578403</c:v>
                </c:pt>
                <c:pt idx="10632">
                  <c:v>24451.540279000001</c:v>
                </c:pt>
                <c:pt idx="10633">
                  <c:v>24443.145826</c:v>
                </c:pt>
                <c:pt idx="10634">
                  <c:v>24445.081838999999</c:v>
                </c:pt>
                <c:pt idx="10635">
                  <c:v>24442.565294</c:v>
                </c:pt>
                <c:pt idx="10636">
                  <c:v>24441.648486999999</c:v>
                </c:pt>
                <c:pt idx="10637">
                  <c:v>24453.987067999999</c:v>
                </c:pt>
                <c:pt idx="10638">
                  <c:v>24438.960775</c:v>
                </c:pt>
                <c:pt idx="10639">
                  <c:v>24447.974237999999</c:v>
                </c:pt>
                <c:pt idx="10640">
                  <c:v>24448.780495999999</c:v>
                </c:pt>
                <c:pt idx="10641">
                  <c:v>24438.045592999999</c:v>
                </c:pt>
                <c:pt idx="10642">
                  <c:v>24448.148759</c:v>
                </c:pt>
                <c:pt idx="10643">
                  <c:v>24439.881625999999</c:v>
                </c:pt>
                <c:pt idx="10644">
                  <c:v>24456.572389000001</c:v>
                </c:pt>
                <c:pt idx="10645">
                  <c:v>24471.718443999998</c:v>
                </c:pt>
                <c:pt idx="10646">
                  <c:v>24478.015158999999</c:v>
                </c:pt>
                <c:pt idx="10647">
                  <c:v>24482.243885</c:v>
                </c:pt>
                <c:pt idx="10648">
                  <c:v>24474.275629</c:v>
                </c:pt>
                <c:pt idx="10649">
                  <c:v>24480.609200999999</c:v>
                </c:pt>
                <c:pt idx="10650">
                  <c:v>24486.870494999999</c:v>
                </c:pt>
                <c:pt idx="10651">
                  <c:v>24489.595172000001</c:v>
                </c:pt>
                <c:pt idx="10652">
                  <c:v>24498.623983000001</c:v>
                </c:pt>
                <c:pt idx="10653">
                  <c:v>24490.335478000001</c:v>
                </c:pt>
                <c:pt idx="10654">
                  <c:v>24493.578931</c:v>
                </c:pt>
                <c:pt idx="10655">
                  <c:v>24485.483847</c:v>
                </c:pt>
                <c:pt idx="10656">
                  <c:v>24487.289733000001</c:v>
                </c:pt>
                <c:pt idx="10657">
                  <c:v>24487.499133000001</c:v>
                </c:pt>
                <c:pt idx="10658">
                  <c:v>24492.44167</c:v>
                </c:pt>
                <c:pt idx="10659">
                  <c:v>24493.519236</c:v>
                </c:pt>
                <c:pt idx="10660">
                  <c:v>24488.854159999999</c:v>
                </c:pt>
                <c:pt idx="10661">
                  <c:v>24485.450605999999</c:v>
                </c:pt>
                <c:pt idx="10662">
                  <c:v>24485.021229999998</c:v>
                </c:pt>
                <c:pt idx="10663">
                  <c:v>24488.207363000001</c:v>
                </c:pt>
                <c:pt idx="10664">
                  <c:v>24499.246573</c:v>
                </c:pt>
                <c:pt idx="10665">
                  <c:v>24492.855167000002</c:v>
                </c:pt>
                <c:pt idx="10666">
                  <c:v>24486.584148999998</c:v>
                </c:pt>
                <c:pt idx="10667">
                  <c:v>24500.563567000001</c:v>
                </c:pt>
                <c:pt idx="10668">
                  <c:v>24507.790873999998</c:v>
                </c:pt>
                <c:pt idx="10669">
                  <c:v>24512.104136000002</c:v>
                </c:pt>
                <c:pt idx="10670">
                  <c:v>24524.157859999999</c:v>
                </c:pt>
                <c:pt idx="10671">
                  <c:v>24521.644982000002</c:v>
                </c:pt>
                <c:pt idx="10672">
                  <c:v>24535.429240000001</c:v>
                </c:pt>
                <c:pt idx="10673">
                  <c:v>24521.526731000002</c:v>
                </c:pt>
                <c:pt idx="10674">
                  <c:v>24525.985472</c:v>
                </c:pt>
                <c:pt idx="10675">
                  <c:v>24533.637997000002</c:v>
                </c:pt>
                <c:pt idx="10676">
                  <c:v>24529.519733000001</c:v>
                </c:pt>
                <c:pt idx="10677">
                  <c:v>24530.283221000002</c:v>
                </c:pt>
                <c:pt idx="10678">
                  <c:v>24535.805844999999</c:v>
                </c:pt>
                <c:pt idx="10679">
                  <c:v>24562.190891999999</c:v>
                </c:pt>
                <c:pt idx="10680">
                  <c:v>24564.372068000001</c:v>
                </c:pt>
                <c:pt idx="10681">
                  <c:v>24558.689396999998</c:v>
                </c:pt>
                <c:pt idx="10682">
                  <c:v>24564.397532999999</c:v>
                </c:pt>
                <c:pt idx="10683">
                  <c:v>24561.422467</c:v>
                </c:pt>
                <c:pt idx="10684">
                  <c:v>24561.391293000001</c:v>
                </c:pt>
                <c:pt idx="10685">
                  <c:v>24562.277813000001</c:v>
                </c:pt>
                <c:pt idx="10686">
                  <c:v>24557.387698999999</c:v>
                </c:pt>
                <c:pt idx="10687">
                  <c:v>24557.746077</c:v>
                </c:pt>
                <c:pt idx="10688">
                  <c:v>24562.216799999998</c:v>
                </c:pt>
                <c:pt idx="10689">
                  <c:v>24567.364600000001</c:v>
                </c:pt>
                <c:pt idx="10690">
                  <c:v>24563.616707000001</c:v>
                </c:pt>
                <c:pt idx="10691">
                  <c:v>24563.026421999999</c:v>
                </c:pt>
                <c:pt idx="10692">
                  <c:v>24570.162400000001</c:v>
                </c:pt>
                <c:pt idx="10693">
                  <c:v>24562.685056999999</c:v>
                </c:pt>
                <c:pt idx="10694">
                  <c:v>24570.541172000001</c:v>
                </c:pt>
                <c:pt idx="10695">
                  <c:v>24593.002086</c:v>
                </c:pt>
                <c:pt idx="10696">
                  <c:v>24590.152730999998</c:v>
                </c:pt>
                <c:pt idx="10697">
                  <c:v>24596.701636999998</c:v>
                </c:pt>
                <c:pt idx="10698">
                  <c:v>24602.381846</c:v>
                </c:pt>
                <c:pt idx="10699">
                  <c:v>24598.832463999999</c:v>
                </c:pt>
                <c:pt idx="10700">
                  <c:v>24604.081945999998</c:v>
                </c:pt>
                <c:pt idx="10701">
                  <c:v>24598.217119000001</c:v>
                </c:pt>
                <c:pt idx="10702">
                  <c:v>24601.845872000002</c:v>
                </c:pt>
                <c:pt idx="10703">
                  <c:v>24598.103972000001</c:v>
                </c:pt>
                <c:pt idx="10704">
                  <c:v>24609.179027999999</c:v>
                </c:pt>
                <c:pt idx="10705">
                  <c:v>24608.470869000001</c:v>
                </c:pt>
                <c:pt idx="10706">
                  <c:v>24618.049133</c:v>
                </c:pt>
                <c:pt idx="10707">
                  <c:v>24636.622029999999</c:v>
                </c:pt>
                <c:pt idx="10708">
                  <c:v>24633.000329999999</c:v>
                </c:pt>
                <c:pt idx="10709">
                  <c:v>24634.369943000002</c:v>
                </c:pt>
                <c:pt idx="10710">
                  <c:v>24643.182433999998</c:v>
                </c:pt>
                <c:pt idx="10711">
                  <c:v>24636.888292</c:v>
                </c:pt>
                <c:pt idx="10712">
                  <c:v>24643.710934999999</c:v>
                </c:pt>
                <c:pt idx="10713">
                  <c:v>24642.447468999999</c:v>
                </c:pt>
                <c:pt idx="10714">
                  <c:v>24645.836383999998</c:v>
                </c:pt>
                <c:pt idx="10715">
                  <c:v>24646.888362999998</c:v>
                </c:pt>
                <c:pt idx="10716">
                  <c:v>24641.402251</c:v>
                </c:pt>
                <c:pt idx="10717">
                  <c:v>24629.809552999999</c:v>
                </c:pt>
                <c:pt idx="10718">
                  <c:v>24615.440906</c:v>
                </c:pt>
                <c:pt idx="10719">
                  <c:v>24612.725148000001</c:v>
                </c:pt>
                <c:pt idx="10720">
                  <c:v>24619.176166000001</c:v>
                </c:pt>
                <c:pt idx="10721">
                  <c:v>24616.260906</c:v>
                </c:pt>
                <c:pt idx="10722">
                  <c:v>24617.587662999998</c:v>
                </c:pt>
                <c:pt idx="10723">
                  <c:v>24626.723857000001</c:v>
                </c:pt>
                <c:pt idx="10724">
                  <c:v>24646.433870000001</c:v>
                </c:pt>
                <c:pt idx="10725">
                  <c:v>24649.698754000001</c:v>
                </c:pt>
                <c:pt idx="10726">
                  <c:v>24645.826905000002</c:v>
                </c:pt>
                <c:pt idx="10727">
                  <c:v>24649.435915999999</c:v>
                </c:pt>
                <c:pt idx="10728">
                  <c:v>24652.787149</c:v>
                </c:pt>
                <c:pt idx="10729">
                  <c:v>24661.234037999999</c:v>
                </c:pt>
                <c:pt idx="10730">
                  <c:v>24658.496955999999</c:v>
                </c:pt>
                <c:pt idx="10731">
                  <c:v>24650.159134000001</c:v>
                </c:pt>
                <c:pt idx="10732">
                  <c:v>24662.341219999998</c:v>
                </c:pt>
                <c:pt idx="10733">
                  <c:v>24671.218325000002</c:v>
                </c:pt>
                <c:pt idx="10734">
                  <c:v>24679.675482999999</c:v>
                </c:pt>
                <c:pt idx="10735">
                  <c:v>24680.528010000002</c:v>
                </c:pt>
                <c:pt idx="10736">
                  <c:v>24684.905041999999</c:v>
                </c:pt>
                <c:pt idx="10737">
                  <c:v>24689.686320000001</c:v>
                </c:pt>
                <c:pt idx="10738">
                  <c:v>24686.481415999999</c:v>
                </c:pt>
                <c:pt idx="10739">
                  <c:v>24688.382322000001</c:v>
                </c:pt>
                <c:pt idx="10740">
                  <c:v>24683.750972999998</c:v>
                </c:pt>
                <c:pt idx="10741">
                  <c:v>24685.326974</c:v>
                </c:pt>
                <c:pt idx="10742">
                  <c:v>24696.474011999999</c:v>
                </c:pt>
                <c:pt idx="10743">
                  <c:v>24689.054077000001</c:v>
                </c:pt>
                <c:pt idx="10744">
                  <c:v>24695.728227</c:v>
                </c:pt>
                <c:pt idx="10745">
                  <c:v>24692.848238999999</c:v>
                </c:pt>
                <c:pt idx="10746">
                  <c:v>24691.862082</c:v>
                </c:pt>
                <c:pt idx="10747">
                  <c:v>24694.215447999999</c:v>
                </c:pt>
                <c:pt idx="10748">
                  <c:v>24689.913863999998</c:v>
                </c:pt>
                <c:pt idx="10749">
                  <c:v>24688.416008</c:v>
                </c:pt>
                <c:pt idx="10750">
                  <c:v>24686.006836</c:v>
                </c:pt>
                <c:pt idx="10751">
                  <c:v>24694.705599000001</c:v>
                </c:pt>
                <c:pt idx="10752">
                  <c:v>24687.608794</c:v>
                </c:pt>
                <c:pt idx="10753">
                  <c:v>24698.036338999998</c:v>
                </c:pt>
                <c:pt idx="10754">
                  <c:v>24707.661088000001</c:v>
                </c:pt>
                <c:pt idx="10755">
                  <c:v>24721.679521999999</c:v>
                </c:pt>
                <c:pt idx="10756">
                  <c:v>24723.237968000001</c:v>
                </c:pt>
                <c:pt idx="10757">
                  <c:v>24727.223559999999</c:v>
                </c:pt>
                <c:pt idx="10758">
                  <c:v>24709.886157000001</c:v>
                </c:pt>
                <c:pt idx="10759">
                  <c:v>24719.145602000001</c:v>
                </c:pt>
                <c:pt idx="10760">
                  <c:v>24736.333231000001</c:v>
                </c:pt>
                <c:pt idx="10761">
                  <c:v>24717.154675999998</c:v>
                </c:pt>
                <c:pt idx="10762">
                  <c:v>24729.050408999999</c:v>
                </c:pt>
                <c:pt idx="10763">
                  <c:v>24728.635318000001</c:v>
                </c:pt>
                <c:pt idx="10764">
                  <c:v>24732.016520000001</c:v>
                </c:pt>
                <c:pt idx="10765">
                  <c:v>24732.168393</c:v>
                </c:pt>
                <c:pt idx="10766">
                  <c:v>24738.814483999999</c:v>
                </c:pt>
                <c:pt idx="10767">
                  <c:v>24760.129045000001</c:v>
                </c:pt>
                <c:pt idx="10768">
                  <c:v>24774.816189000001</c:v>
                </c:pt>
                <c:pt idx="10769">
                  <c:v>24778.191015</c:v>
                </c:pt>
                <c:pt idx="10770">
                  <c:v>24769.366728000001</c:v>
                </c:pt>
                <c:pt idx="10771">
                  <c:v>24761.342186999998</c:v>
                </c:pt>
                <c:pt idx="10772">
                  <c:v>24766.477876000001</c:v>
                </c:pt>
                <c:pt idx="10773">
                  <c:v>24761.180694999999</c:v>
                </c:pt>
                <c:pt idx="10774">
                  <c:v>24763.165766999999</c:v>
                </c:pt>
                <c:pt idx="10775">
                  <c:v>24772.473534000001</c:v>
                </c:pt>
                <c:pt idx="10776">
                  <c:v>24775.803255999999</c:v>
                </c:pt>
                <c:pt idx="10777">
                  <c:v>24795.274953</c:v>
                </c:pt>
                <c:pt idx="10778">
                  <c:v>24790.966414999999</c:v>
                </c:pt>
                <c:pt idx="10779">
                  <c:v>24795.396964</c:v>
                </c:pt>
                <c:pt idx="10780">
                  <c:v>24792.391254999999</c:v>
                </c:pt>
                <c:pt idx="10781">
                  <c:v>24798.878571000001</c:v>
                </c:pt>
                <c:pt idx="10782">
                  <c:v>24791.104339000001</c:v>
                </c:pt>
                <c:pt idx="10783">
                  <c:v>24794.473297</c:v>
                </c:pt>
                <c:pt idx="10784">
                  <c:v>24803.632177</c:v>
                </c:pt>
                <c:pt idx="10785">
                  <c:v>24807.482244999999</c:v>
                </c:pt>
                <c:pt idx="10786">
                  <c:v>24810.095721999998</c:v>
                </c:pt>
                <c:pt idx="10787">
                  <c:v>24822.795742999999</c:v>
                </c:pt>
                <c:pt idx="10788">
                  <c:v>24816.664495000001</c:v>
                </c:pt>
                <c:pt idx="10789">
                  <c:v>24821.998909000002</c:v>
                </c:pt>
                <c:pt idx="10790">
                  <c:v>24833.203171000001</c:v>
                </c:pt>
                <c:pt idx="10791">
                  <c:v>24833.102427999998</c:v>
                </c:pt>
                <c:pt idx="10792">
                  <c:v>24841.284982000001</c:v>
                </c:pt>
                <c:pt idx="10793">
                  <c:v>24840.382077999999</c:v>
                </c:pt>
                <c:pt idx="10794">
                  <c:v>24831.097911000001</c:v>
                </c:pt>
                <c:pt idx="10795">
                  <c:v>24841.214883000001</c:v>
                </c:pt>
                <c:pt idx="10796">
                  <c:v>24837.688570999999</c:v>
                </c:pt>
                <c:pt idx="10797">
                  <c:v>24840.612378999998</c:v>
                </c:pt>
                <c:pt idx="10798">
                  <c:v>24847.216636000001</c:v>
                </c:pt>
                <c:pt idx="10799">
                  <c:v>24843.957760000001</c:v>
                </c:pt>
                <c:pt idx="10800">
                  <c:v>24855.504860000001</c:v>
                </c:pt>
                <c:pt idx="10801">
                  <c:v>24838.747907000001</c:v>
                </c:pt>
                <c:pt idx="10802">
                  <c:v>24852.882805000001</c:v>
                </c:pt>
                <c:pt idx="10803">
                  <c:v>24847.147883000001</c:v>
                </c:pt>
                <c:pt idx="10804">
                  <c:v>24862.359530999998</c:v>
                </c:pt>
                <c:pt idx="10805">
                  <c:v>24873.371843000001</c:v>
                </c:pt>
                <c:pt idx="10806">
                  <c:v>24883.017818</c:v>
                </c:pt>
                <c:pt idx="10807">
                  <c:v>24890.106996999999</c:v>
                </c:pt>
                <c:pt idx="10808">
                  <c:v>24893.058784000001</c:v>
                </c:pt>
                <c:pt idx="10809">
                  <c:v>24892.023258000001</c:v>
                </c:pt>
                <c:pt idx="10810">
                  <c:v>24900.786055</c:v>
                </c:pt>
                <c:pt idx="10811">
                  <c:v>24899.740974</c:v>
                </c:pt>
                <c:pt idx="10812">
                  <c:v>24914.824945</c:v>
                </c:pt>
                <c:pt idx="10813">
                  <c:v>24921.560207999999</c:v>
                </c:pt>
                <c:pt idx="10814">
                  <c:v>24928.761779</c:v>
                </c:pt>
                <c:pt idx="10815">
                  <c:v>24947.037961000002</c:v>
                </c:pt>
                <c:pt idx="10816">
                  <c:v>24947.867049</c:v>
                </c:pt>
                <c:pt idx="10817">
                  <c:v>24957.698872000001</c:v>
                </c:pt>
                <c:pt idx="10818">
                  <c:v>24971.586984000001</c:v>
                </c:pt>
                <c:pt idx="10819">
                  <c:v>24979.668613000002</c:v>
                </c:pt>
                <c:pt idx="10820">
                  <c:v>24988.976306</c:v>
                </c:pt>
                <c:pt idx="10821">
                  <c:v>24983.276841999999</c:v>
                </c:pt>
                <c:pt idx="10822">
                  <c:v>24995.901564</c:v>
                </c:pt>
                <c:pt idx="10823">
                  <c:v>25000.955823</c:v>
                </c:pt>
                <c:pt idx="10824">
                  <c:v>25021.763180999998</c:v>
                </c:pt>
                <c:pt idx="10825">
                  <c:v>25026.475392</c:v>
                </c:pt>
                <c:pt idx="10826">
                  <c:v>25022.221372</c:v>
                </c:pt>
                <c:pt idx="10827">
                  <c:v>25029.660691000001</c:v>
                </c:pt>
                <c:pt idx="10828">
                  <c:v>25023.640704000001</c:v>
                </c:pt>
                <c:pt idx="10829">
                  <c:v>25046.799381000001</c:v>
                </c:pt>
                <c:pt idx="10830">
                  <c:v>25063.201323000001</c:v>
                </c:pt>
                <c:pt idx="10831">
                  <c:v>25067.212124999998</c:v>
                </c:pt>
                <c:pt idx="10832">
                  <c:v>25067.07891</c:v>
                </c:pt>
                <c:pt idx="10833">
                  <c:v>25071.396883000001</c:v>
                </c:pt>
                <c:pt idx="10834">
                  <c:v>25070.683116</c:v>
                </c:pt>
                <c:pt idx="10835">
                  <c:v>25072.385949</c:v>
                </c:pt>
                <c:pt idx="10836">
                  <c:v>25067.728394999998</c:v>
                </c:pt>
                <c:pt idx="10837">
                  <c:v>25070.255623000001</c:v>
                </c:pt>
                <c:pt idx="10838">
                  <c:v>25075.015115999999</c:v>
                </c:pt>
                <c:pt idx="10839">
                  <c:v>25074.765369000001</c:v>
                </c:pt>
                <c:pt idx="10840">
                  <c:v>25082.468623000001</c:v>
                </c:pt>
                <c:pt idx="10841">
                  <c:v>25076.303818</c:v>
                </c:pt>
                <c:pt idx="10842">
                  <c:v>25077.399376000001</c:v>
                </c:pt>
                <c:pt idx="10843">
                  <c:v>25068.734571000001</c:v>
                </c:pt>
                <c:pt idx="10844">
                  <c:v>25063.130132999999</c:v>
                </c:pt>
                <c:pt idx="10845">
                  <c:v>25073.719295999999</c:v>
                </c:pt>
                <c:pt idx="10846">
                  <c:v>25068.051286999998</c:v>
                </c:pt>
                <c:pt idx="10847">
                  <c:v>25076.171359</c:v>
                </c:pt>
                <c:pt idx="10848">
                  <c:v>25067.684765000002</c:v>
                </c:pt>
                <c:pt idx="10849">
                  <c:v>25068.486001000001</c:v>
                </c:pt>
                <c:pt idx="10850">
                  <c:v>25074.481168999999</c:v>
                </c:pt>
                <c:pt idx="10851">
                  <c:v>25065.174756</c:v>
                </c:pt>
                <c:pt idx="10852">
                  <c:v>25063.199142000001</c:v>
                </c:pt>
                <c:pt idx="10853">
                  <c:v>25054.489256000001</c:v>
                </c:pt>
                <c:pt idx="10854">
                  <c:v>25056.334084999999</c:v>
                </c:pt>
                <c:pt idx="10855">
                  <c:v>25067.844088999998</c:v>
                </c:pt>
                <c:pt idx="10856">
                  <c:v>25064.748656</c:v>
                </c:pt>
                <c:pt idx="10857">
                  <c:v>25070.317846999998</c:v>
                </c:pt>
                <c:pt idx="10858">
                  <c:v>25079.279983</c:v>
                </c:pt>
                <c:pt idx="10859">
                  <c:v>25071.839779999998</c:v>
                </c:pt>
                <c:pt idx="10860">
                  <c:v>25080.926501000002</c:v>
                </c:pt>
                <c:pt idx="10861">
                  <c:v>25072.557376000001</c:v>
                </c:pt>
                <c:pt idx="10862">
                  <c:v>25088.880475999998</c:v>
                </c:pt>
                <c:pt idx="10863">
                  <c:v>25100.701161000001</c:v>
                </c:pt>
                <c:pt idx="10864">
                  <c:v>25110.164978000001</c:v>
                </c:pt>
                <c:pt idx="10865">
                  <c:v>25111.218435999999</c:v>
                </c:pt>
                <c:pt idx="10866">
                  <c:v>25112.877266</c:v>
                </c:pt>
                <c:pt idx="10867">
                  <c:v>25120.427563000001</c:v>
                </c:pt>
                <c:pt idx="10868">
                  <c:v>25115.986571000001</c:v>
                </c:pt>
                <c:pt idx="10869">
                  <c:v>25138.295426000001</c:v>
                </c:pt>
                <c:pt idx="10870">
                  <c:v>25148.849816000002</c:v>
                </c:pt>
                <c:pt idx="10871">
                  <c:v>25148.443456000001</c:v>
                </c:pt>
                <c:pt idx="10872">
                  <c:v>25139.969974</c:v>
                </c:pt>
                <c:pt idx="10873">
                  <c:v>25149.817337</c:v>
                </c:pt>
                <c:pt idx="10874">
                  <c:v>25158.455709999998</c:v>
                </c:pt>
                <c:pt idx="10875">
                  <c:v>25158.823702000002</c:v>
                </c:pt>
                <c:pt idx="10876">
                  <c:v>25148.703012000002</c:v>
                </c:pt>
                <c:pt idx="10877">
                  <c:v>25156.111947000001</c:v>
                </c:pt>
                <c:pt idx="10878">
                  <c:v>25157.428400000001</c:v>
                </c:pt>
                <c:pt idx="10879">
                  <c:v>25174.015269</c:v>
                </c:pt>
                <c:pt idx="10880">
                  <c:v>25184.858743000001</c:v>
                </c:pt>
                <c:pt idx="10881">
                  <c:v>25182.155074999999</c:v>
                </c:pt>
                <c:pt idx="10882">
                  <c:v>25180.480722</c:v>
                </c:pt>
                <c:pt idx="10883">
                  <c:v>25184.071717999999</c:v>
                </c:pt>
                <c:pt idx="10884">
                  <c:v>25187.241159000001</c:v>
                </c:pt>
                <c:pt idx="10885">
                  <c:v>25183.505065000001</c:v>
                </c:pt>
                <c:pt idx="10886">
                  <c:v>25179.068890999999</c:v>
                </c:pt>
                <c:pt idx="10887">
                  <c:v>25195.993641000001</c:v>
                </c:pt>
                <c:pt idx="10888">
                  <c:v>25214.476202999998</c:v>
                </c:pt>
                <c:pt idx="10889">
                  <c:v>25220.564192000002</c:v>
                </c:pt>
                <c:pt idx="10890">
                  <c:v>25227.251552000002</c:v>
                </c:pt>
                <c:pt idx="10891">
                  <c:v>25225.793555</c:v>
                </c:pt>
                <c:pt idx="10892">
                  <c:v>25231.676357</c:v>
                </c:pt>
                <c:pt idx="10893">
                  <c:v>25225.818950000001</c:v>
                </c:pt>
                <c:pt idx="10894">
                  <c:v>25225.548543000001</c:v>
                </c:pt>
                <c:pt idx="10895">
                  <c:v>25221.669664000001</c:v>
                </c:pt>
                <c:pt idx="10896">
                  <c:v>25218.832985000001</c:v>
                </c:pt>
                <c:pt idx="10897">
                  <c:v>25231.566310999999</c:v>
                </c:pt>
                <c:pt idx="10898">
                  <c:v>25223.217442000001</c:v>
                </c:pt>
                <c:pt idx="10899">
                  <c:v>25237.392907000001</c:v>
                </c:pt>
                <c:pt idx="10900">
                  <c:v>25252.159007999999</c:v>
                </c:pt>
                <c:pt idx="10901">
                  <c:v>25252.873344</c:v>
                </c:pt>
                <c:pt idx="10902">
                  <c:v>25262.544795000002</c:v>
                </c:pt>
                <c:pt idx="10903">
                  <c:v>25267.285322</c:v>
                </c:pt>
                <c:pt idx="10904">
                  <c:v>25271.715818000001</c:v>
                </c:pt>
                <c:pt idx="10905">
                  <c:v>25267.056068999998</c:v>
                </c:pt>
                <c:pt idx="10906">
                  <c:v>25256.228911999999</c:v>
                </c:pt>
                <c:pt idx="10907">
                  <c:v>25263.552051999999</c:v>
                </c:pt>
                <c:pt idx="10908">
                  <c:v>25263.320941000002</c:v>
                </c:pt>
                <c:pt idx="10909">
                  <c:v>25265.819138999999</c:v>
                </c:pt>
                <c:pt idx="10910">
                  <c:v>25265.253681999999</c:v>
                </c:pt>
                <c:pt idx="10911">
                  <c:v>25259.147914000001</c:v>
                </c:pt>
                <c:pt idx="10912">
                  <c:v>25259.169221</c:v>
                </c:pt>
                <c:pt idx="10913">
                  <c:v>25269.944336</c:v>
                </c:pt>
                <c:pt idx="10914">
                  <c:v>25263.696545999999</c:v>
                </c:pt>
                <c:pt idx="10915">
                  <c:v>25261.736805</c:v>
                </c:pt>
                <c:pt idx="10916">
                  <c:v>25265.556928999998</c:v>
                </c:pt>
                <c:pt idx="10917">
                  <c:v>25278.161338000002</c:v>
                </c:pt>
                <c:pt idx="10918">
                  <c:v>25287.740985</c:v>
                </c:pt>
                <c:pt idx="10919">
                  <c:v>25293.586151</c:v>
                </c:pt>
                <c:pt idx="10920">
                  <c:v>25294.854447000002</c:v>
                </c:pt>
                <c:pt idx="10921">
                  <c:v>25301.443631999999</c:v>
                </c:pt>
                <c:pt idx="10922">
                  <c:v>25325.793798999999</c:v>
                </c:pt>
                <c:pt idx="10923">
                  <c:v>25334.138459000002</c:v>
                </c:pt>
                <c:pt idx="10924">
                  <c:v>25331.497713000001</c:v>
                </c:pt>
                <c:pt idx="10925">
                  <c:v>25327.509986000001</c:v>
                </c:pt>
                <c:pt idx="10926">
                  <c:v>25343.284392000001</c:v>
                </c:pt>
                <c:pt idx="10927">
                  <c:v>25344.712763</c:v>
                </c:pt>
                <c:pt idx="10928">
                  <c:v>25344.505939999999</c:v>
                </c:pt>
                <c:pt idx="10929">
                  <c:v>25341.491999999998</c:v>
                </c:pt>
                <c:pt idx="10930">
                  <c:v>25352.108421000001</c:v>
                </c:pt>
                <c:pt idx="10931">
                  <c:v>25367.546691</c:v>
                </c:pt>
                <c:pt idx="10932">
                  <c:v>25372.075744000002</c:v>
                </c:pt>
                <c:pt idx="10933">
                  <c:v>25382.371083000002</c:v>
                </c:pt>
                <c:pt idx="10934">
                  <c:v>25368.557858</c:v>
                </c:pt>
                <c:pt idx="10935">
                  <c:v>25385.725923000002</c:v>
                </c:pt>
                <c:pt idx="10936">
                  <c:v>25378.962442</c:v>
                </c:pt>
                <c:pt idx="10937">
                  <c:v>25387.675268999999</c:v>
                </c:pt>
                <c:pt idx="10938">
                  <c:v>25391.035938000001</c:v>
                </c:pt>
                <c:pt idx="10939">
                  <c:v>25390.850999999999</c:v>
                </c:pt>
                <c:pt idx="10940">
                  <c:v>25388.69974</c:v>
                </c:pt>
                <c:pt idx="10941">
                  <c:v>25386.067649000001</c:v>
                </c:pt>
                <c:pt idx="10942">
                  <c:v>25386.246657</c:v>
                </c:pt>
                <c:pt idx="10943">
                  <c:v>25389.221954000001</c:v>
                </c:pt>
                <c:pt idx="10944">
                  <c:v>25387.823621</c:v>
                </c:pt>
                <c:pt idx="10945">
                  <c:v>25395.555648000001</c:v>
                </c:pt>
                <c:pt idx="10946">
                  <c:v>25407.672164</c:v>
                </c:pt>
                <c:pt idx="10947">
                  <c:v>25428.694979</c:v>
                </c:pt>
                <c:pt idx="10948">
                  <c:v>25425.293665000001</c:v>
                </c:pt>
                <c:pt idx="10949">
                  <c:v>25421.109977</c:v>
                </c:pt>
                <c:pt idx="10950">
                  <c:v>25425.124940999998</c:v>
                </c:pt>
                <c:pt idx="10951">
                  <c:v>25427.496147999998</c:v>
                </c:pt>
                <c:pt idx="10952">
                  <c:v>25431.509389999999</c:v>
                </c:pt>
                <c:pt idx="10953">
                  <c:v>25428.821268</c:v>
                </c:pt>
                <c:pt idx="10954">
                  <c:v>25415.033189000002</c:v>
                </c:pt>
                <c:pt idx="10955">
                  <c:v>25427.424869999999</c:v>
                </c:pt>
                <c:pt idx="10956">
                  <c:v>25417.137321999999</c:v>
                </c:pt>
                <c:pt idx="10957">
                  <c:v>25402.910959000001</c:v>
                </c:pt>
                <c:pt idx="10958">
                  <c:v>25402.475232000001</c:v>
                </c:pt>
                <c:pt idx="10959">
                  <c:v>25401.006947999998</c:v>
                </c:pt>
                <c:pt idx="10960">
                  <c:v>25406.63696</c:v>
                </c:pt>
                <c:pt idx="10961">
                  <c:v>25395.184173000001</c:v>
                </c:pt>
                <c:pt idx="10962">
                  <c:v>25391.572070999999</c:v>
                </c:pt>
                <c:pt idx="10963">
                  <c:v>25398.632373</c:v>
                </c:pt>
                <c:pt idx="10964">
                  <c:v>25413.763069000001</c:v>
                </c:pt>
                <c:pt idx="10965">
                  <c:v>25427.245727000001</c:v>
                </c:pt>
                <c:pt idx="10966">
                  <c:v>25421.453762000001</c:v>
                </c:pt>
                <c:pt idx="10967">
                  <c:v>25429.170129999999</c:v>
                </c:pt>
                <c:pt idx="10968">
                  <c:v>25431.436172999998</c:v>
                </c:pt>
                <c:pt idx="10969">
                  <c:v>25429.780257999999</c:v>
                </c:pt>
                <c:pt idx="10970">
                  <c:v>25438.881329</c:v>
                </c:pt>
                <c:pt idx="10971">
                  <c:v>25435.709375999999</c:v>
                </c:pt>
                <c:pt idx="10972">
                  <c:v>25429.114551999999</c:v>
                </c:pt>
                <c:pt idx="10973">
                  <c:v>25423.197357000001</c:v>
                </c:pt>
                <c:pt idx="10974">
                  <c:v>25450.690497</c:v>
                </c:pt>
                <c:pt idx="10975">
                  <c:v>25454.981478999998</c:v>
                </c:pt>
                <c:pt idx="10976">
                  <c:v>25459.282238</c:v>
                </c:pt>
                <c:pt idx="10977">
                  <c:v>25457.982205</c:v>
                </c:pt>
                <c:pt idx="10978">
                  <c:v>25462.723224000001</c:v>
                </c:pt>
                <c:pt idx="10979">
                  <c:v>25467.915134999999</c:v>
                </c:pt>
                <c:pt idx="10980">
                  <c:v>25469.322283000001</c:v>
                </c:pt>
                <c:pt idx="10981">
                  <c:v>25469.144630999999</c:v>
                </c:pt>
                <c:pt idx="10982">
                  <c:v>25485.522835</c:v>
                </c:pt>
                <c:pt idx="10983">
                  <c:v>25494.115882999999</c:v>
                </c:pt>
                <c:pt idx="10984">
                  <c:v>25490.381205999998</c:v>
                </c:pt>
                <c:pt idx="10985">
                  <c:v>25501.386630000001</c:v>
                </c:pt>
                <c:pt idx="10986">
                  <c:v>25489.983236</c:v>
                </c:pt>
                <c:pt idx="10987">
                  <c:v>25493.595108000001</c:v>
                </c:pt>
                <c:pt idx="10988">
                  <c:v>25492.863280000001</c:v>
                </c:pt>
                <c:pt idx="10989">
                  <c:v>25501.906632999999</c:v>
                </c:pt>
                <c:pt idx="10990">
                  <c:v>25503.739380999999</c:v>
                </c:pt>
                <c:pt idx="10991">
                  <c:v>25502.074025000002</c:v>
                </c:pt>
                <c:pt idx="10992">
                  <c:v>25504.457474999999</c:v>
                </c:pt>
                <c:pt idx="10993">
                  <c:v>25502.722298000001</c:v>
                </c:pt>
                <c:pt idx="10994">
                  <c:v>25514.828893000002</c:v>
                </c:pt>
                <c:pt idx="10995">
                  <c:v>25530.260192000002</c:v>
                </c:pt>
                <c:pt idx="10996">
                  <c:v>25541.063590000002</c:v>
                </c:pt>
                <c:pt idx="10997">
                  <c:v>25537.689611000002</c:v>
                </c:pt>
                <c:pt idx="10998">
                  <c:v>25534.165617999999</c:v>
                </c:pt>
                <c:pt idx="10999">
                  <c:v>25535.111358999999</c:v>
                </c:pt>
                <c:pt idx="11000">
                  <c:v>25522.315632999998</c:v>
                </c:pt>
                <c:pt idx="11001">
                  <c:v>25528.006861000002</c:v>
                </c:pt>
                <c:pt idx="11002">
                  <c:v>25547.113830999999</c:v>
                </c:pt>
                <c:pt idx="11003">
                  <c:v>25549.904035</c:v>
                </c:pt>
                <c:pt idx="11004">
                  <c:v>25543.991753999999</c:v>
                </c:pt>
                <c:pt idx="11005">
                  <c:v>25544.419717000001</c:v>
                </c:pt>
                <c:pt idx="11006">
                  <c:v>25547.466945</c:v>
                </c:pt>
                <c:pt idx="11007">
                  <c:v>25541.955217999999</c:v>
                </c:pt>
                <c:pt idx="11008">
                  <c:v>25540.306185000001</c:v>
                </c:pt>
                <c:pt idx="11009">
                  <c:v>25553.415097000001</c:v>
                </c:pt>
                <c:pt idx="11010">
                  <c:v>25574.380065000001</c:v>
                </c:pt>
                <c:pt idx="11011">
                  <c:v>25576.676848999999</c:v>
                </c:pt>
                <c:pt idx="11012">
                  <c:v>25589.37167</c:v>
                </c:pt>
                <c:pt idx="11013">
                  <c:v>25580.864828000002</c:v>
                </c:pt>
                <c:pt idx="11014">
                  <c:v>25585.40741</c:v>
                </c:pt>
                <c:pt idx="11015">
                  <c:v>25594.725515999999</c:v>
                </c:pt>
                <c:pt idx="11016">
                  <c:v>25584.616565</c:v>
                </c:pt>
                <c:pt idx="11017">
                  <c:v>25586.007712999999</c:v>
                </c:pt>
                <c:pt idx="11018">
                  <c:v>25580.952727</c:v>
                </c:pt>
                <c:pt idx="11019">
                  <c:v>25586.032532000001</c:v>
                </c:pt>
                <c:pt idx="11020">
                  <c:v>25586.562955000001</c:v>
                </c:pt>
                <c:pt idx="11021">
                  <c:v>25588.783929000001</c:v>
                </c:pt>
                <c:pt idx="11022">
                  <c:v>25586.307670999999</c:v>
                </c:pt>
                <c:pt idx="11023">
                  <c:v>25587.842392999999</c:v>
                </c:pt>
                <c:pt idx="11024">
                  <c:v>25589.010308000001</c:v>
                </c:pt>
                <c:pt idx="11025">
                  <c:v>25597.491140999999</c:v>
                </c:pt>
                <c:pt idx="11026">
                  <c:v>25610.283116999999</c:v>
                </c:pt>
                <c:pt idx="11027">
                  <c:v>25610.693744</c:v>
                </c:pt>
                <c:pt idx="11028">
                  <c:v>25607.073342</c:v>
                </c:pt>
                <c:pt idx="11029">
                  <c:v>25609.27016</c:v>
                </c:pt>
                <c:pt idx="11030">
                  <c:v>25623.413165000002</c:v>
                </c:pt>
                <c:pt idx="11031">
                  <c:v>25636.984075</c:v>
                </c:pt>
                <c:pt idx="11032">
                  <c:v>25645.578156</c:v>
                </c:pt>
                <c:pt idx="11033">
                  <c:v>25653.181793</c:v>
                </c:pt>
                <c:pt idx="11034">
                  <c:v>25648.764885000001</c:v>
                </c:pt>
                <c:pt idx="11035">
                  <c:v>25653.257052000001</c:v>
                </c:pt>
                <c:pt idx="11036">
                  <c:v>25645.301034</c:v>
                </c:pt>
                <c:pt idx="11037">
                  <c:v>25649.601907</c:v>
                </c:pt>
                <c:pt idx="11038">
                  <c:v>25652.67195</c:v>
                </c:pt>
                <c:pt idx="11039">
                  <c:v>25652.47637</c:v>
                </c:pt>
                <c:pt idx="11040">
                  <c:v>25666.132472000001</c:v>
                </c:pt>
                <c:pt idx="11041">
                  <c:v>25659.576449</c:v>
                </c:pt>
                <c:pt idx="11042">
                  <c:v>25676.014083999999</c:v>
                </c:pt>
                <c:pt idx="11043">
                  <c:v>25691.091041</c:v>
                </c:pt>
                <c:pt idx="11044">
                  <c:v>25681.217780999999</c:v>
                </c:pt>
                <c:pt idx="11045">
                  <c:v>25696.404363000001</c:v>
                </c:pt>
                <c:pt idx="11046">
                  <c:v>25688.844604000002</c:v>
                </c:pt>
                <c:pt idx="11047">
                  <c:v>25686.744609000001</c:v>
                </c:pt>
                <c:pt idx="11048">
                  <c:v>25688.594989000001</c:v>
                </c:pt>
                <c:pt idx="11049">
                  <c:v>25689.734376</c:v>
                </c:pt>
                <c:pt idx="11050">
                  <c:v>25694.740398000002</c:v>
                </c:pt>
                <c:pt idx="11051">
                  <c:v>25691.643822999999</c:v>
                </c:pt>
                <c:pt idx="11052">
                  <c:v>25692.376902</c:v>
                </c:pt>
                <c:pt idx="11053">
                  <c:v>25688.803867999999</c:v>
                </c:pt>
                <c:pt idx="11054">
                  <c:v>25688.908392000001</c:v>
                </c:pt>
                <c:pt idx="11055">
                  <c:v>25693.295206999999</c:v>
                </c:pt>
                <c:pt idx="11056">
                  <c:v>25689.451505000001</c:v>
                </c:pt>
                <c:pt idx="11057">
                  <c:v>25710.871332999999</c:v>
                </c:pt>
                <c:pt idx="11058">
                  <c:v>25723.039282000002</c:v>
                </c:pt>
                <c:pt idx="11059">
                  <c:v>25721.599333999999</c:v>
                </c:pt>
                <c:pt idx="11060">
                  <c:v>25729.591412000002</c:v>
                </c:pt>
                <c:pt idx="11061">
                  <c:v>25730.25863</c:v>
                </c:pt>
                <c:pt idx="11062">
                  <c:v>25735.167416</c:v>
                </c:pt>
                <c:pt idx="11063">
                  <c:v>25729.547716000001</c:v>
                </c:pt>
                <c:pt idx="11064">
                  <c:v>25740.424384999998</c:v>
                </c:pt>
                <c:pt idx="11065">
                  <c:v>25739.646597999999</c:v>
                </c:pt>
                <c:pt idx="11066">
                  <c:v>25735.866441999999</c:v>
                </c:pt>
                <c:pt idx="11067">
                  <c:v>25738.051905</c:v>
                </c:pt>
                <c:pt idx="11068">
                  <c:v>25754.207459000001</c:v>
                </c:pt>
                <c:pt idx="11069">
                  <c:v>25755.402374000001</c:v>
                </c:pt>
                <c:pt idx="11070">
                  <c:v>25768.907681000001</c:v>
                </c:pt>
                <c:pt idx="11071">
                  <c:v>25757.935352</c:v>
                </c:pt>
                <c:pt idx="11072">
                  <c:v>25761.284783999999</c:v>
                </c:pt>
                <c:pt idx="11073">
                  <c:v>25769.098882999999</c:v>
                </c:pt>
                <c:pt idx="11074">
                  <c:v>25769.048372000001</c:v>
                </c:pt>
                <c:pt idx="11075">
                  <c:v>25771.846825000001</c:v>
                </c:pt>
                <c:pt idx="11076">
                  <c:v>25769.420999999998</c:v>
                </c:pt>
                <c:pt idx="11077">
                  <c:v>25774.795420999999</c:v>
                </c:pt>
                <c:pt idx="11078">
                  <c:v>25767.00603</c:v>
                </c:pt>
                <c:pt idx="11079">
                  <c:v>25778.791029</c:v>
                </c:pt>
                <c:pt idx="11080">
                  <c:v>25781.891425999998</c:v>
                </c:pt>
                <c:pt idx="11081">
                  <c:v>25781.343902000001</c:v>
                </c:pt>
                <c:pt idx="11082">
                  <c:v>25799.348420999999</c:v>
                </c:pt>
                <c:pt idx="11083">
                  <c:v>25815.586557999999</c:v>
                </c:pt>
                <c:pt idx="11084">
                  <c:v>25806.226768</c:v>
                </c:pt>
                <c:pt idx="11085">
                  <c:v>25806.183839000001</c:v>
                </c:pt>
                <c:pt idx="11086">
                  <c:v>25809.211893</c:v>
                </c:pt>
                <c:pt idx="11087">
                  <c:v>25817.313675000001</c:v>
                </c:pt>
                <c:pt idx="11088">
                  <c:v>25820.884528999999</c:v>
                </c:pt>
                <c:pt idx="11089">
                  <c:v>25810.018458999999</c:v>
                </c:pt>
                <c:pt idx="11090">
                  <c:v>25816.363624000001</c:v>
                </c:pt>
                <c:pt idx="11091">
                  <c:v>25810.918839000002</c:v>
                </c:pt>
                <c:pt idx="11092">
                  <c:v>25813.770086</c:v>
                </c:pt>
                <c:pt idx="11093">
                  <c:v>25831.110827</c:v>
                </c:pt>
                <c:pt idx="11094">
                  <c:v>25840.087038000001</c:v>
                </c:pt>
                <c:pt idx="11095">
                  <c:v>25851.006322000001</c:v>
                </c:pt>
                <c:pt idx="11096">
                  <c:v>25857.296739000001</c:v>
                </c:pt>
                <c:pt idx="11097">
                  <c:v>25848.24668</c:v>
                </c:pt>
                <c:pt idx="11098">
                  <c:v>25850.621171999999</c:v>
                </c:pt>
                <c:pt idx="11099">
                  <c:v>25840.473953000001</c:v>
                </c:pt>
                <c:pt idx="11100">
                  <c:v>25848.139737000001</c:v>
                </c:pt>
                <c:pt idx="11101">
                  <c:v>25841.384047</c:v>
                </c:pt>
                <c:pt idx="11102">
                  <c:v>25840.989699999998</c:v>
                </c:pt>
                <c:pt idx="11103">
                  <c:v>25852.952184999998</c:v>
                </c:pt>
                <c:pt idx="11104">
                  <c:v>25846.443292</c:v>
                </c:pt>
                <c:pt idx="11105">
                  <c:v>25848.708775999999</c:v>
                </c:pt>
                <c:pt idx="11106">
                  <c:v>25847.865970999999</c:v>
                </c:pt>
                <c:pt idx="11107">
                  <c:v>25850.411821000002</c:v>
                </c:pt>
                <c:pt idx="11108">
                  <c:v>25849.430988</c:v>
                </c:pt>
                <c:pt idx="11109">
                  <c:v>25846.502153000001</c:v>
                </c:pt>
                <c:pt idx="11110">
                  <c:v>25850.566372000001</c:v>
                </c:pt>
                <c:pt idx="11111">
                  <c:v>25871.965123000002</c:v>
                </c:pt>
                <c:pt idx="11112">
                  <c:v>25880.509741000002</c:v>
                </c:pt>
                <c:pt idx="11113">
                  <c:v>25896.251410000001</c:v>
                </c:pt>
                <c:pt idx="11114">
                  <c:v>25887.134838000002</c:v>
                </c:pt>
                <c:pt idx="11115">
                  <c:v>25889.602177000001</c:v>
                </c:pt>
                <c:pt idx="11116">
                  <c:v>25882.842895999998</c:v>
                </c:pt>
                <c:pt idx="11117">
                  <c:v>25892.037892</c:v>
                </c:pt>
                <c:pt idx="11118">
                  <c:v>25895.535272000001</c:v>
                </c:pt>
                <c:pt idx="11119">
                  <c:v>25889.337441</c:v>
                </c:pt>
                <c:pt idx="11120">
                  <c:v>25896.538370999999</c:v>
                </c:pt>
                <c:pt idx="11121">
                  <c:v>25877.50503</c:v>
                </c:pt>
                <c:pt idx="11122">
                  <c:v>25883.226128999999</c:v>
                </c:pt>
                <c:pt idx="11123">
                  <c:v>25895.970859000001</c:v>
                </c:pt>
                <c:pt idx="11124">
                  <c:v>25881.914938999998</c:v>
                </c:pt>
                <c:pt idx="11125">
                  <c:v>25899.439829999999</c:v>
                </c:pt>
                <c:pt idx="11126">
                  <c:v>25906.154362000001</c:v>
                </c:pt>
                <c:pt idx="11127">
                  <c:v>25921.550326</c:v>
                </c:pt>
                <c:pt idx="11128">
                  <c:v>25928.228948</c:v>
                </c:pt>
                <c:pt idx="11129">
                  <c:v>25929.108781999999</c:v>
                </c:pt>
                <c:pt idx="11130">
                  <c:v>25938.953294999999</c:v>
                </c:pt>
                <c:pt idx="11131">
                  <c:v>25927.959063999999</c:v>
                </c:pt>
                <c:pt idx="11132">
                  <c:v>25931.418151000002</c:v>
                </c:pt>
                <c:pt idx="11133">
                  <c:v>25940.890782999999</c:v>
                </c:pt>
                <c:pt idx="11134">
                  <c:v>25933.759469000001</c:v>
                </c:pt>
                <c:pt idx="11135">
                  <c:v>25939.282921000002</c:v>
                </c:pt>
                <c:pt idx="11136">
                  <c:v>25934.377954</c:v>
                </c:pt>
                <c:pt idx="11137">
                  <c:v>25929.364304999999</c:v>
                </c:pt>
                <c:pt idx="11138">
                  <c:v>25932.271990000001</c:v>
                </c:pt>
                <c:pt idx="11139">
                  <c:v>25924.892598999999</c:v>
                </c:pt>
                <c:pt idx="11140">
                  <c:v>25935.309240999999</c:v>
                </c:pt>
                <c:pt idx="11141">
                  <c:v>25928.254658000002</c:v>
                </c:pt>
                <c:pt idx="11142">
                  <c:v>25925.560533</c:v>
                </c:pt>
                <c:pt idx="11143">
                  <c:v>25940.356082999999</c:v>
                </c:pt>
                <c:pt idx="11144">
                  <c:v>25937.260542</c:v>
                </c:pt>
                <c:pt idx="11145">
                  <c:v>25943.895192</c:v>
                </c:pt>
                <c:pt idx="11146">
                  <c:v>25933.642462</c:v>
                </c:pt>
                <c:pt idx="11147">
                  <c:v>25944.090409</c:v>
                </c:pt>
                <c:pt idx="11148">
                  <c:v>25943.25777</c:v>
                </c:pt>
                <c:pt idx="11149">
                  <c:v>25939.023879</c:v>
                </c:pt>
                <c:pt idx="11150">
                  <c:v>25937.845469</c:v>
                </c:pt>
                <c:pt idx="11151">
                  <c:v>25923.132823</c:v>
                </c:pt>
                <c:pt idx="11152">
                  <c:v>25934.710628000001</c:v>
                </c:pt>
                <c:pt idx="11153">
                  <c:v>25942.827884999999</c:v>
                </c:pt>
                <c:pt idx="11154">
                  <c:v>25933.844377000001</c:v>
                </c:pt>
                <c:pt idx="11155">
                  <c:v>25936.567098</c:v>
                </c:pt>
                <c:pt idx="11156">
                  <c:v>25937.183875999999</c:v>
                </c:pt>
                <c:pt idx="11157">
                  <c:v>25939.212878999999</c:v>
                </c:pt>
                <c:pt idx="11158">
                  <c:v>25943.021439</c:v>
                </c:pt>
                <c:pt idx="11159">
                  <c:v>25944.508054999998</c:v>
                </c:pt>
                <c:pt idx="11160">
                  <c:v>25975.084781000001</c:v>
                </c:pt>
                <c:pt idx="11161">
                  <c:v>25973.115961</c:v>
                </c:pt>
                <c:pt idx="11162">
                  <c:v>25976.411360999999</c:v>
                </c:pt>
                <c:pt idx="11163">
                  <c:v>25981.277914999999</c:v>
                </c:pt>
                <c:pt idx="11164">
                  <c:v>25970.72741</c:v>
                </c:pt>
                <c:pt idx="11165">
                  <c:v>25973.052259</c:v>
                </c:pt>
                <c:pt idx="11166">
                  <c:v>25972.028808999999</c:v>
                </c:pt>
                <c:pt idx="11167">
                  <c:v>25980.434958000002</c:v>
                </c:pt>
                <c:pt idx="11168">
                  <c:v>25984.892833000002</c:v>
                </c:pt>
                <c:pt idx="11169">
                  <c:v>25978.376514</c:v>
                </c:pt>
                <c:pt idx="11170">
                  <c:v>25986.934642</c:v>
                </c:pt>
                <c:pt idx="11171">
                  <c:v>25986.140863000001</c:v>
                </c:pt>
                <c:pt idx="11172">
                  <c:v>25983.323013000001</c:v>
                </c:pt>
                <c:pt idx="11173">
                  <c:v>25989.000447999999</c:v>
                </c:pt>
                <c:pt idx="11174">
                  <c:v>25977.542836000001</c:v>
                </c:pt>
                <c:pt idx="11175">
                  <c:v>25979.721970999999</c:v>
                </c:pt>
                <c:pt idx="11176">
                  <c:v>25984.429918000002</c:v>
                </c:pt>
                <c:pt idx="11177">
                  <c:v>26004.125894000001</c:v>
                </c:pt>
                <c:pt idx="11178">
                  <c:v>26017.327709000001</c:v>
                </c:pt>
                <c:pt idx="11179">
                  <c:v>26015.717771</c:v>
                </c:pt>
                <c:pt idx="11180">
                  <c:v>26024.060098000002</c:v>
                </c:pt>
                <c:pt idx="11181">
                  <c:v>26015.256720000001</c:v>
                </c:pt>
                <c:pt idx="11182">
                  <c:v>26015.442139999999</c:v>
                </c:pt>
                <c:pt idx="11183">
                  <c:v>26014.094131000002</c:v>
                </c:pt>
                <c:pt idx="11184">
                  <c:v>26013.639382000001</c:v>
                </c:pt>
                <c:pt idx="11185">
                  <c:v>26029.67426</c:v>
                </c:pt>
                <c:pt idx="11186">
                  <c:v>26038.261469000001</c:v>
                </c:pt>
                <c:pt idx="11187">
                  <c:v>26048.184007</c:v>
                </c:pt>
                <c:pt idx="11188">
                  <c:v>26066.508888</c:v>
                </c:pt>
                <c:pt idx="11189">
                  <c:v>26051.521173000001</c:v>
                </c:pt>
                <c:pt idx="11190">
                  <c:v>26059.499933999999</c:v>
                </c:pt>
                <c:pt idx="11191">
                  <c:v>26056.661624</c:v>
                </c:pt>
                <c:pt idx="11192">
                  <c:v>26057.052567999999</c:v>
                </c:pt>
                <c:pt idx="11193">
                  <c:v>26069.025052000001</c:v>
                </c:pt>
                <c:pt idx="11194">
                  <c:v>26079.27117</c:v>
                </c:pt>
                <c:pt idx="11195">
                  <c:v>26088.772819999998</c:v>
                </c:pt>
                <c:pt idx="11196">
                  <c:v>26091.220389999999</c:v>
                </c:pt>
                <c:pt idx="11197">
                  <c:v>26085.745790000001</c:v>
                </c:pt>
                <c:pt idx="11198">
                  <c:v>26094.335883</c:v>
                </c:pt>
                <c:pt idx="11199">
                  <c:v>26088.306922</c:v>
                </c:pt>
                <c:pt idx="11200">
                  <c:v>26102.397518000002</c:v>
                </c:pt>
                <c:pt idx="11201">
                  <c:v>26102.507990999999</c:v>
                </c:pt>
                <c:pt idx="11202">
                  <c:v>26095.654715000001</c:v>
                </c:pt>
                <c:pt idx="11203">
                  <c:v>26086.431645000001</c:v>
                </c:pt>
                <c:pt idx="11204">
                  <c:v>26091.417347999999</c:v>
                </c:pt>
                <c:pt idx="11205">
                  <c:v>26100.355671000001</c:v>
                </c:pt>
                <c:pt idx="11206">
                  <c:v>26107.061634000002</c:v>
                </c:pt>
                <c:pt idx="11207">
                  <c:v>26102.991288000001</c:v>
                </c:pt>
                <c:pt idx="11208">
                  <c:v>26099.015800000001</c:v>
                </c:pt>
                <c:pt idx="11209">
                  <c:v>26096.027231</c:v>
                </c:pt>
                <c:pt idx="11210">
                  <c:v>26092.939262</c:v>
                </c:pt>
                <c:pt idx="11211">
                  <c:v>26090.057941999999</c:v>
                </c:pt>
                <c:pt idx="11212">
                  <c:v>26110.367720999999</c:v>
                </c:pt>
                <c:pt idx="11213">
                  <c:v>26116.984107</c:v>
                </c:pt>
                <c:pt idx="11214">
                  <c:v>26108.068715000001</c:v>
                </c:pt>
                <c:pt idx="11215">
                  <c:v>26115.574343</c:v>
                </c:pt>
                <c:pt idx="11216">
                  <c:v>26113.005845</c:v>
                </c:pt>
                <c:pt idx="11217">
                  <c:v>26126.236214</c:v>
                </c:pt>
                <c:pt idx="11218">
                  <c:v>26150.49495</c:v>
                </c:pt>
                <c:pt idx="11219">
                  <c:v>26146.876057000001</c:v>
                </c:pt>
                <c:pt idx="11220">
                  <c:v>26133.621394000002</c:v>
                </c:pt>
                <c:pt idx="11221">
                  <c:v>26130.735616000002</c:v>
                </c:pt>
                <c:pt idx="11222">
                  <c:v>26134.044213000001</c:v>
                </c:pt>
                <c:pt idx="11223">
                  <c:v>26139.750343</c:v>
                </c:pt>
                <c:pt idx="11224">
                  <c:v>26139.667985</c:v>
                </c:pt>
                <c:pt idx="11225">
                  <c:v>26156.006281999998</c:v>
                </c:pt>
                <c:pt idx="11226">
                  <c:v>26145.655119999999</c:v>
                </c:pt>
                <c:pt idx="11227">
                  <c:v>26154.348633000001</c:v>
                </c:pt>
                <c:pt idx="11228">
                  <c:v>26174.791894000002</c:v>
                </c:pt>
                <c:pt idx="11229">
                  <c:v>26182.200260000001</c:v>
                </c:pt>
                <c:pt idx="11230">
                  <c:v>26177.494989999999</c:v>
                </c:pt>
                <c:pt idx="11231">
                  <c:v>26177.324686</c:v>
                </c:pt>
                <c:pt idx="11232">
                  <c:v>26171.282459999999</c:v>
                </c:pt>
                <c:pt idx="11233">
                  <c:v>26177.248680000001</c:v>
                </c:pt>
                <c:pt idx="11234">
                  <c:v>26176.342669000001</c:v>
                </c:pt>
                <c:pt idx="11235">
                  <c:v>26182.181237000001</c:v>
                </c:pt>
                <c:pt idx="11236">
                  <c:v>26184.643456999998</c:v>
                </c:pt>
                <c:pt idx="11237">
                  <c:v>26185.960043999999</c:v>
                </c:pt>
                <c:pt idx="11238">
                  <c:v>26192.389382000001</c:v>
                </c:pt>
                <c:pt idx="11239">
                  <c:v>26184.947918000002</c:v>
                </c:pt>
                <c:pt idx="11240">
                  <c:v>26188.789224</c:v>
                </c:pt>
                <c:pt idx="11241">
                  <c:v>26195.950123999999</c:v>
                </c:pt>
                <c:pt idx="11242">
                  <c:v>26202.668025999999</c:v>
                </c:pt>
                <c:pt idx="11243">
                  <c:v>26212.648846</c:v>
                </c:pt>
                <c:pt idx="11244">
                  <c:v>26207.146359999999</c:v>
                </c:pt>
                <c:pt idx="11245">
                  <c:v>26224.903558000002</c:v>
                </c:pt>
                <c:pt idx="11246">
                  <c:v>26218.951415</c:v>
                </c:pt>
                <c:pt idx="11247">
                  <c:v>26234.200859</c:v>
                </c:pt>
                <c:pt idx="11248">
                  <c:v>26243.766539</c:v>
                </c:pt>
                <c:pt idx="11249">
                  <c:v>26252.287876999999</c:v>
                </c:pt>
                <c:pt idx="11250">
                  <c:v>26245.889251000001</c:v>
                </c:pt>
                <c:pt idx="11251">
                  <c:v>26249.034704000002</c:v>
                </c:pt>
                <c:pt idx="11252">
                  <c:v>26263.806371999999</c:v>
                </c:pt>
                <c:pt idx="11253">
                  <c:v>26276.319562000001</c:v>
                </c:pt>
                <c:pt idx="11254">
                  <c:v>26275.558004999999</c:v>
                </c:pt>
                <c:pt idx="11255">
                  <c:v>26291.563128000002</c:v>
                </c:pt>
                <c:pt idx="11256">
                  <c:v>26288.029417999998</c:v>
                </c:pt>
                <c:pt idx="11257">
                  <c:v>26287.517770999999</c:v>
                </c:pt>
                <c:pt idx="11258">
                  <c:v>26284.151072000001</c:v>
                </c:pt>
                <c:pt idx="11259">
                  <c:v>26292.853794999999</c:v>
                </c:pt>
                <c:pt idx="11260">
                  <c:v>26311.626173000001</c:v>
                </c:pt>
                <c:pt idx="11261">
                  <c:v>26320.453464999999</c:v>
                </c:pt>
                <c:pt idx="11262">
                  <c:v>26322.175891999999</c:v>
                </c:pt>
                <c:pt idx="11263">
                  <c:v>26328.24613</c:v>
                </c:pt>
                <c:pt idx="11264">
                  <c:v>26317.776559999998</c:v>
                </c:pt>
                <c:pt idx="11265">
                  <c:v>26317.423906</c:v>
                </c:pt>
                <c:pt idx="11266">
                  <c:v>26319.212433000001</c:v>
                </c:pt>
                <c:pt idx="11267">
                  <c:v>26326.626816</c:v>
                </c:pt>
                <c:pt idx="11268">
                  <c:v>26351.463907000001</c:v>
                </c:pt>
                <c:pt idx="11269">
                  <c:v>26350.552027999998</c:v>
                </c:pt>
                <c:pt idx="11270">
                  <c:v>26363.816233000001</c:v>
                </c:pt>
                <c:pt idx="11271">
                  <c:v>26365.156620000002</c:v>
                </c:pt>
                <c:pt idx="11272">
                  <c:v>26369.517305000001</c:v>
                </c:pt>
                <c:pt idx="11273">
                  <c:v>26358.381668000002</c:v>
                </c:pt>
                <c:pt idx="11274">
                  <c:v>26368.291276</c:v>
                </c:pt>
                <c:pt idx="11275">
                  <c:v>26362.641874000001</c:v>
                </c:pt>
                <c:pt idx="11276">
                  <c:v>26368.240027</c:v>
                </c:pt>
                <c:pt idx="11277">
                  <c:v>26366.932492</c:v>
                </c:pt>
                <c:pt idx="11278">
                  <c:v>26374.470870000001</c:v>
                </c:pt>
                <c:pt idx="11279">
                  <c:v>26390.965389000001</c:v>
                </c:pt>
                <c:pt idx="11280">
                  <c:v>26396.631401999999</c:v>
                </c:pt>
                <c:pt idx="11281">
                  <c:v>26398.138094000002</c:v>
                </c:pt>
                <c:pt idx="11282">
                  <c:v>26393.119187</c:v>
                </c:pt>
                <c:pt idx="11283">
                  <c:v>26398.806130000001</c:v>
                </c:pt>
                <c:pt idx="11284">
                  <c:v>26402.722029</c:v>
                </c:pt>
                <c:pt idx="11285">
                  <c:v>26415.160602</c:v>
                </c:pt>
                <c:pt idx="11286">
                  <c:v>26411.088739999999</c:v>
                </c:pt>
                <c:pt idx="11287">
                  <c:v>26410.749291</c:v>
                </c:pt>
                <c:pt idx="11288">
                  <c:v>26418.532051999999</c:v>
                </c:pt>
                <c:pt idx="11289">
                  <c:v>26428.331934999998</c:v>
                </c:pt>
                <c:pt idx="11290">
                  <c:v>26431.945066</c:v>
                </c:pt>
                <c:pt idx="11291">
                  <c:v>26427.864957999998</c:v>
                </c:pt>
                <c:pt idx="11292">
                  <c:v>26436.603458000001</c:v>
                </c:pt>
                <c:pt idx="11293">
                  <c:v>26445.670418999998</c:v>
                </c:pt>
                <c:pt idx="11294">
                  <c:v>26438.060453999999</c:v>
                </c:pt>
                <c:pt idx="11295">
                  <c:v>26446.723873999999</c:v>
                </c:pt>
                <c:pt idx="11296">
                  <c:v>26447.781563</c:v>
                </c:pt>
                <c:pt idx="11297">
                  <c:v>26454.063012999999</c:v>
                </c:pt>
                <c:pt idx="11298">
                  <c:v>26465.489264</c:v>
                </c:pt>
                <c:pt idx="11299">
                  <c:v>26471.183575999999</c:v>
                </c:pt>
                <c:pt idx="11300">
                  <c:v>26459.845222</c:v>
                </c:pt>
                <c:pt idx="11301">
                  <c:v>26469.161935</c:v>
                </c:pt>
                <c:pt idx="11302">
                  <c:v>26471.995578999999</c:v>
                </c:pt>
                <c:pt idx="11303">
                  <c:v>26480.742342000001</c:v>
                </c:pt>
                <c:pt idx="11304">
                  <c:v>26474.352126999998</c:v>
                </c:pt>
                <c:pt idx="11305">
                  <c:v>26479.325672999999</c:v>
                </c:pt>
                <c:pt idx="11306">
                  <c:v>26483.150527000002</c:v>
                </c:pt>
                <c:pt idx="11307">
                  <c:v>26479.500661999999</c:v>
                </c:pt>
                <c:pt idx="11308">
                  <c:v>26482.577087000001</c:v>
                </c:pt>
                <c:pt idx="11309">
                  <c:v>26495.537246</c:v>
                </c:pt>
                <c:pt idx="11310">
                  <c:v>26513.523850000001</c:v>
                </c:pt>
                <c:pt idx="11311">
                  <c:v>26515.361948999998</c:v>
                </c:pt>
                <c:pt idx="11312">
                  <c:v>26516.173117999999</c:v>
                </c:pt>
                <c:pt idx="11313">
                  <c:v>26521.752989000001</c:v>
                </c:pt>
                <c:pt idx="11314">
                  <c:v>26511.016041999999</c:v>
                </c:pt>
                <c:pt idx="11315">
                  <c:v>26517.440801000001</c:v>
                </c:pt>
                <c:pt idx="11316">
                  <c:v>26521.527799</c:v>
                </c:pt>
                <c:pt idx="11317">
                  <c:v>26538.590018999999</c:v>
                </c:pt>
                <c:pt idx="11318">
                  <c:v>26547.472815000001</c:v>
                </c:pt>
                <c:pt idx="11319">
                  <c:v>26551.302871</c:v>
                </c:pt>
                <c:pt idx="11320">
                  <c:v>26544.833689999999</c:v>
                </c:pt>
                <c:pt idx="11321">
                  <c:v>26549.89055</c:v>
                </c:pt>
                <c:pt idx="11322">
                  <c:v>26545.911699</c:v>
                </c:pt>
                <c:pt idx="11323">
                  <c:v>26556.705903999999</c:v>
                </c:pt>
                <c:pt idx="11324">
                  <c:v>26551.728917</c:v>
                </c:pt>
                <c:pt idx="11325">
                  <c:v>26552.992191000001</c:v>
                </c:pt>
                <c:pt idx="11326">
                  <c:v>26560.108346000001</c:v>
                </c:pt>
                <c:pt idx="11327">
                  <c:v>26564.145822999999</c:v>
                </c:pt>
                <c:pt idx="11328">
                  <c:v>26579.813249999999</c:v>
                </c:pt>
                <c:pt idx="11329">
                  <c:v>26596.203322000001</c:v>
                </c:pt>
                <c:pt idx="11330">
                  <c:v>26600.692620000002</c:v>
                </c:pt>
                <c:pt idx="11331">
                  <c:v>26595.154806999999</c:v>
                </c:pt>
                <c:pt idx="11332">
                  <c:v>26586.871740999999</c:v>
                </c:pt>
                <c:pt idx="11333">
                  <c:v>26587.174350000001</c:v>
                </c:pt>
                <c:pt idx="11334">
                  <c:v>26592.531597000001</c:v>
                </c:pt>
                <c:pt idx="11335">
                  <c:v>26596.262771000002</c:v>
                </c:pt>
                <c:pt idx="11336">
                  <c:v>26608.378898999999</c:v>
                </c:pt>
                <c:pt idx="11337">
                  <c:v>26599.643964999999</c:v>
                </c:pt>
                <c:pt idx="11338">
                  <c:v>26607.539554999999</c:v>
                </c:pt>
                <c:pt idx="11339">
                  <c:v>26591.524301000001</c:v>
                </c:pt>
                <c:pt idx="11340">
                  <c:v>26598.173809</c:v>
                </c:pt>
                <c:pt idx="11341">
                  <c:v>26587.458021999999</c:v>
                </c:pt>
                <c:pt idx="11342">
                  <c:v>26587.734576999999</c:v>
                </c:pt>
                <c:pt idx="11343">
                  <c:v>26597.381882000001</c:v>
                </c:pt>
                <c:pt idx="11344">
                  <c:v>26604.403366999999</c:v>
                </c:pt>
                <c:pt idx="11345">
                  <c:v>26598.287411000001</c:v>
                </c:pt>
                <c:pt idx="11346">
                  <c:v>26604.893147999999</c:v>
                </c:pt>
                <c:pt idx="11347">
                  <c:v>26596.091032</c:v>
                </c:pt>
                <c:pt idx="11348">
                  <c:v>26605.819493999999</c:v>
                </c:pt>
                <c:pt idx="11349">
                  <c:v>26606.613792</c:v>
                </c:pt>
                <c:pt idx="11350">
                  <c:v>26606.641068000001</c:v>
                </c:pt>
                <c:pt idx="11351">
                  <c:v>26623.984172</c:v>
                </c:pt>
                <c:pt idx="11352">
                  <c:v>26623.348278000001</c:v>
                </c:pt>
                <c:pt idx="11353">
                  <c:v>26637.873856999999</c:v>
                </c:pt>
                <c:pt idx="11354">
                  <c:v>26642.340111000001</c:v>
                </c:pt>
                <c:pt idx="11355">
                  <c:v>26637.411961999998</c:v>
                </c:pt>
                <c:pt idx="11356">
                  <c:v>26632.278263</c:v>
                </c:pt>
                <c:pt idx="11357">
                  <c:v>26652.200382999999</c:v>
                </c:pt>
                <c:pt idx="11358">
                  <c:v>26680.230395999999</c:v>
                </c:pt>
                <c:pt idx="11359">
                  <c:v>26691.03557</c:v>
                </c:pt>
                <c:pt idx="11360">
                  <c:v>26681.336533000002</c:v>
                </c:pt>
                <c:pt idx="11361">
                  <c:v>26686.296052999998</c:v>
                </c:pt>
                <c:pt idx="11362">
                  <c:v>26679.943324</c:v>
                </c:pt>
                <c:pt idx="11363">
                  <c:v>26677.806977</c:v>
                </c:pt>
                <c:pt idx="11364">
                  <c:v>26671.474069</c:v>
                </c:pt>
                <c:pt idx="11365">
                  <c:v>26672.490996</c:v>
                </c:pt>
                <c:pt idx="11366">
                  <c:v>26675.868173999999</c:v>
                </c:pt>
                <c:pt idx="11367">
                  <c:v>26683.034973000002</c:v>
                </c:pt>
                <c:pt idx="11368">
                  <c:v>26684.260903999999</c:v>
                </c:pt>
                <c:pt idx="11369">
                  <c:v>26677.410453</c:v>
                </c:pt>
                <c:pt idx="11370">
                  <c:v>26681.161585000002</c:v>
                </c:pt>
                <c:pt idx="11371">
                  <c:v>26694.298456</c:v>
                </c:pt>
                <c:pt idx="11372">
                  <c:v>26692.667021000001</c:v>
                </c:pt>
                <c:pt idx="11373">
                  <c:v>26711.175734</c:v>
                </c:pt>
                <c:pt idx="11374">
                  <c:v>26710.841222999999</c:v>
                </c:pt>
                <c:pt idx="11375">
                  <c:v>26716.655518</c:v>
                </c:pt>
                <c:pt idx="11376">
                  <c:v>26712.892601</c:v>
                </c:pt>
                <c:pt idx="11377">
                  <c:v>26711.011665000002</c:v>
                </c:pt>
                <c:pt idx="11378">
                  <c:v>26714.275420000002</c:v>
                </c:pt>
                <c:pt idx="11379">
                  <c:v>26716.066696999998</c:v>
                </c:pt>
                <c:pt idx="11380">
                  <c:v>26724.339694999999</c:v>
                </c:pt>
                <c:pt idx="11381">
                  <c:v>26725.705996000001</c:v>
                </c:pt>
                <c:pt idx="11382">
                  <c:v>26719.760103000001</c:v>
                </c:pt>
                <c:pt idx="11383">
                  <c:v>26725.930616000001</c:v>
                </c:pt>
                <c:pt idx="11384">
                  <c:v>26721.490652</c:v>
                </c:pt>
                <c:pt idx="11385">
                  <c:v>26717.126082999999</c:v>
                </c:pt>
                <c:pt idx="11386">
                  <c:v>26722.540260000002</c:v>
                </c:pt>
                <c:pt idx="11387">
                  <c:v>26731.908274000001</c:v>
                </c:pt>
                <c:pt idx="11388">
                  <c:v>26750.951410000001</c:v>
                </c:pt>
                <c:pt idx="11389">
                  <c:v>26736.673691</c:v>
                </c:pt>
                <c:pt idx="11390">
                  <c:v>26748.788573000002</c:v>
                </c:pt>
                <c:pt idx="11391">
                  <c:v>26751.830792000001</c:v>
                </c:pt>
                <c:pt idx="11392">
                  <c:v>26757.242663000001</c:v>
                </c:pt>
                <c:pt idx="11393">
                  <c:v>26765.663527000001</c:v>
                </c:pt>
                <c:pt idx="11394">
                  <c:v>26755.091098000001</c:v>
                </c:pt>
                <c:pt idx="11395">
                  <c:v>26755.842038999999</c:v>
                </c:pt>
                <c:pt idx="11396">
                  <c:v>26753.822657000001</c:v>
                </c:pt>
                <c:pt idx="11397">
                  <c:v>26753.599354999998</c:v>
                </c:pt>
                <c:pt idx="11398">
                  <c:v>26762.005347999999</c:v>
                </c:pt>
                <c:pt idx="11399">
                  <c:v>26761.882711999999</c:v>
                </c:pt>
                <c:pt idx="11400">
                  <c:v>26752.169680999999</c:v>
                </c:pt>
                <c:pt idx="11401">
                  <c:v>26753.517845999999</c:v>
                </c:pt>
                <c:pt idx="11402">
                  <c:v>26768.326967000001</c:v>
                </c:pt>
                <c:pt idx="11403">
                  <c:v>26789.15322</c:v>
                </c:pt>
                <c:pt idx="11404">
                  <c:v>26793.624162</c:v>
                </c:pt>
                <c:pt idx="11405">
                  <c:v>26798.020359999999</c:v>
                </c:pt>
                <c:pt idx="11406">
                  <c:v>26809.257934000001</c:v>
                </c:pt>
                <c:pt idx="11407">
                  <c:v>26802.030632999998</c:v>
                </c:pt>
                <c:pt idx="11408">
                  <c:v>26803.019607999999</c:v>
                </c:pt>
                <c:pt idx="11409">
                  <c:v>26797.736398000001</c:v>
                </c:pt>
                <c:pt idx="11410">
                  <c:v>26794.523230999999</c:v>
                </c:pt>
                <c:pt idx="11411">
                  <c:v>26799.375619999999</c:v>
                </c:pt>
                <c:pt idx="11412">
                  <c:v>26795.097167</c:v>
                </c:pt>
                <c:pt idx="11413">
                  <c:v>26800.899092</c:v>
                </c:pt>
                <c:pt idx="11414">
                  <c:v>26793.246891999999</c:v>
                </c:pt>
                <c:pt idx="11415">
                  <c:v>26792.501135999999</c:v>
                </c:pt>
                <c:pt idx="11416">
                  <c:v>26801.470315999999</c:v>
                </c:pt>
                <c:pt idx="11417">
                  <c:v>26796.874090000001</c:v>
                </c:pt>
                <c:pt idx="11418">
                  <c:v>26794.429958000001</c:v>
                </c:pt>
                <c:pt idx="11419">
                  <c:v>26800.726190000001</c:v>
                </c:pt>
                <c:pt idx="11420">
                  <c:v>26799.573480999999</c:v>
                </c:pt>
                <c:pt idx="11421">
                  <c:v>26799.355933999999</c:v>
                </c:pt>
                <c:pt idx="11422">
                  <c:v>26795.269961000002</c:v>
                </c:pt>
                <c:pt idx="11423">
                  <c:v>26804.044435</c:v>
                </c:pt>
                <c:pt idx="11424">
                  <c:v>26809.90094</c:v>
                </c:pt>
                <c:pt idx="11425">
                  <c:v>26809.524980999999</c:v>
                </c:pt>
                <c:pt idx="11426">
                  <c:v>26808.852714000001</c:v>
                </c:pt>
                <c:pt idx="11427">
                  <c:v>26792.772241999999</c:v>
                </c:pt>
                <c:pt idx="11428">
                  <c:v>26810.267820000001</c:v>
                </c:pt>
                <c:pt idx="11429">
                  <c:v>26803.948584999998</c:v>
                </c:pt>
                <c:pt idx="11430">
                  <c:v>26806.239304999999</c:v>
                </c:pt>
                <c:pt idx="11431">
                  <c:v>26810.647405</c:v>
                </c:pt>
                <c:pt idx="11432">
                  <c:v>26809.193907000001</c:v>
                </c:pt>
                <c:pt idx="11433">
                  <c:v>26811.505177999999</c:v>
                </c:pt>
                <c:pt idx="11434">
                  <c:v>26812.611588</c:v>
                </c:pt>
                <c:pt idx="11435">
                  <c:v>26812.480677</c:v>
                </c:pt>
                <c:pt idx="11436">
                  <c:v>26814.014249</c:v>
                </c:pt>
                <c:pt idx="11437">
                  <c:v>26802.717516000001</c:v>
                </c:pt>
                <c:pt idx="11438">
                  <c:v>26820.869342999998</c:v>
                </c:pt>
                <c:pt idx="11439">
                  <c:v>26815.205190000001</c:v>
                </c:pt>
                <c:pt idx="11440">
                  <c:v>26832.806013000001</c:v>
                </c:pt>
                <c:pt idx="11441">
                  <c:v>26838.015652999999</c:v>
                </c:pt>
                <c:pt idx="11442">
                  <c:v>26842.065852</c:v>
                </c:pt>
                <c:pt idx="11443">
                  <c:v>26846.391834999999</c:v>
                </c:pt>
                <c:pt idx="11444">
                  <c:v>26844.722064000001</c:v>
                </c:pt>
                <c:pt idx="11445">
                  <c:v>26868.485616999998</c:v>
                </c:pt>
                <c:pt idx="11446">
                  <c:v>26866.405229</c:v>
                </c:pt>
                <c:pt idx="11447">
                  <c:v>26865.591977</c:v>
                </c:pt>
                <c:pt idx="11448">
                  <c:v>26879.610755999998</c:v>
                </c:pt>
                <c:pt idx="11449">
                  <c:v>26887.121694000001</c:v>
                </c:pt>
                <c:pt idx="11450">
                  <c:v>26898.503846</c:v>
                </c:pt>
                <c:pt idx="11451">
                  <c:v>26902.436632000001</c:v>
                </c:pt>
                <c:pt idx="11452">
                  <c:v>26902.141597000002</c:v>
                </c:pt>
                <c:pt idx="11453">
                  <c:v>26907.805514</c:v>
                </c:pt>
                <c:pt idx="11454">
                  <c:v>26916.653016</c:v>
                </c:pt>
                <c:pt idx="11455">
                  <c:v>26914.550295000001</c:v>
                </c:pt>
                <c:pt idx="11456">
                  <c:v>26946.446085</c:v>
                </c:pt>
                <c:pt idx="11457">
                  <c:v>26950.640146000002</c:v>
                </c:pt>
                <c:pt idx="11458">
                  <c:v>26950.670754999999</c:v>
                </c:pt>
                <c:pt idx="11459">
                  <c:v>26941.689364999998</c:v>
                </c:pt>
                <c:pt idx="11460">
                  <c:v>26948.044535000001</c:v>
                </c:pt>
                <c:pt idx="11461">
                  <c:v>26955.895089000001</c:v>
                </c:pt>
                <c:pt idx="11462">
                  <c:v>26946.665198999999</c:v>
                </c:pt>
                <c:pt idx="11463">
                  <c:v>26955.375125999999</c:v>
                </c:pt>
                <c:pt idx="11464">
                  <c:v>26970.925673000002</c:v>
                </c:pt>
                <c:pt idx="11465">
                  <c:v>26977.335803999998</c:v>
                </c:pt>
                <c:pt idx="11466">
                  <c:v>26993.408637</c:v>
                </c:pt>
                <c:pt idx="11467">
                  <c:v>26982.246781000002</c:v>
                </c:pt>
                <c:pt idx="11468">
                  <c:v>26980.795859999998</c:v>
                </c:pt>
                <c:pt idx="11469">
                  <c:v>26960.490989999998</c:v>
                </c:pt>
                <c:pt idx="11470">
                  <c:v>26956.394885000002</c:v>
                </c:pt>
                <c:pt idx="11471">
                  <c:v>26955.923972000001</c:v>
                </c:pt>
                <c:pt idx="11472">
                  <c:v>26963.571645</c:v>
                </c:pt>
                <c:pt idx="11473">
                  <c:v>26977.104460999999</c:v>
                </c:pt>
                <c:pt idx="11474">
                  <c:v>26977.082229</c:v>
                </c:pt>
                <c:pt idx="11475">
                  <c:v>26978.109618999999</c:v>
                </c:pt>
                <c:pt idx="11476">
                  <c:v>26984.459599000002</c:v>
                </c:pt>
                <c:pt idx="11477">
                  <c:v>26976.455472000001</c:v>
                </c:pt>
                <c:pt idx="11478">
                  <c:v>26973.372584000001</c:v>
                </c:pt>
                <c:pt idx="11479">
                  <c:v>26964.078766999999</c:v>
                </c:pt>
                <c:pt idx="11480">
                  <c:v>26970.386374000002</c:v>
                </c:pt>
                <c:pt idx="11481">
                  <c:v>26980.184150000001</c:v>
                </c:pt>
                <c:pt idx="11482">
                  <c:v>26985.830269999999</c:v>
                </c:pt>
                <c:pt idx="11483">
                  <c:v>26992.239995</c:v>
                </c:pt>
                <c:pt idx="11484">
                  <c:v>27004.826417</c:v>
                </c:pt>
                <c:pt idx="11485">
                  <c:v>27010.429437999999</c:v>
                </c:pt>
                <c:pt idx="11486">
                  <c:v>27022.007225000001</c:v>
                </c:pt>
                <c:pt idx="11487">
                  <c:v>27020.657616</c:v>
                </c:pt>
                <c:pt idx="11488">
                  <c:v>27033.168289000001</c:v>
                </c:pt>
                <c:pt idx="11489">
                  <c:v>27050.533880999999</c:v>
                </c:pt>
                <c:pt idx="11490">
                  <c:v>27062.563574</c:v>
                </c:pt>
                <c:pt idx="11491">
                  <c:v>27065.270051</c:v>
                </c:pt>
                <c:pt idx="11492">
                  <c:v>27060.233819000001</c:v>
                </c:pt>
                <c:pt idx="11493">
                  <c:v>27067.882887</c:v>
                </c:pt>
                <c:pt idx="11494">
                  <c:v>27056.158470999999</c:v>
                </c:pt>
                <c:pt idx="11495">
                  <c:v>27058.492704</c:v>
                </c:pt>
                <c:pt idx="11496">
                  <c:v>27063.007502</c:v>
                </c:pt>
                <c:pt idx="11497">
                  <c:v>27065.906470999998</c:v>
                </c:pt>
                <c:pt idx="11498">
                  <c:v>27077.218625000001</c:v>
                </c:pt>
                <c:pt idx="11499">
                  <c:v>27097.249039999999</c:v>
                </c:pt>
                <c:pt idx="11500">
                  <c:v>27095.348411999999</c:v>
                </c:pt>
                <c:pt idx="11501">
                  <c:v>27109.796137000001</c:v>
                </c:pt>
                <c:pt idx="11502">
                  <c:v>27104.004821999999</c:v>
                </c:pt>
                <c:pt idx="11503">
                  <c:v>27109.378712999998</c:v>
                </c:pt>
                <c:pt idx="11504">
                  <c:v>27097.834008000002</c:v>
                </c:pt>
                <c:pt idx="11505">
                  <c:v>27095.644477999998</c:v>
                </c:pt>
                <c:pt idx="11506">
                  <c:v>27107.541085000001</c:v>
                </c:pt>
                <c:pt idx="11507">
                  <c:v>27103.996661000001</c:v>
                </c:pt>
                <c:pt idx="11508">
                  <c:v>27112.221799999999</c:v>
                </c:pt>
                <c:pt idx="11509">
                  <c:v>27107.595377000001</c:v>
                </c:pt>
                <c:pt idx="11510">
                  <c:v>27113.838640999998</c:v>
                </c:pt>
                <c:pt idx="11511">
                  <c:v>27131.057206000001</c:v>
                </c:pt>
                <c:pt idx="11512">
                  <c:v>27115.490277000001</c:v>
                </c:pt>
                <c:pt idx="11513">
                  <c:v>27120.333019000002</c:v>
                </c:pt>
                <c:pt idx="11514">
                  <c:v>27129.203839000002</c:v>
                </c:pt>
                <c:pt idx="11515">
                  <c:v>27134.095247000001</c:v>
                </c:pt>
                <c:pt idx="11516">
                  <c:v>27137.316386999999</c:v>
                </c:pt>
                <c:pt idx="11517">
                  <c:v>27137.715716999999</c:v>
                </c:pt>
                <c:pt idx="11518">
                  <c:v>27150.776797999999</c:v>
                </c:pt>
                <c:pt idx="11519">
                  <c:v>27145.505437</c:v>
                </c:pt>
                <c:pt idx="11520">
                  <c:v>27165.208611999999</c:v>
                </c:pt>
                <c:pt idx="11521">
                  <c:v>27171.338065</c:v>
                </c:pt>
                <c:pt idx="11522">
                  <c:v>27180.805079999998</c:v>
                </c:pt>
                <c:pt idx="11523">
                  <c:v>27189.588287999999</c:v>
                </c:pt>
                <c:pt idx="11524">
                  <c:v>27186.811387999998</c:v>
                </c:pt>
                <c:pt idx="11525">
                  <c:v>27183.115373000001</c:v>
                </c:pt>
                <c:pt idx="11526">
                  <c:v>27181.552132000001</c:v>
                </c:pt>
                <c:pt idx="11527">
                  <c:v>27183.124389000001</c:v>
                </c:pt>
                <c:pt idx="11528">
                  <c:v>27210.762395000002</c:v>
                </c:pt>
                <c:pt idx="11529">
                  <c:v>27215.06911</c:v>
                </c:pt>
                <c:pt idx="11530">
                  <c:v>27218.930393999999</c:v>
                </c:pt>
                <c:pt idx="11531">
                  <c:v>27216.823609999999</c:v>
                </c:pt>
                <c:pt idx="11532">
                  <c:v>27206.004322000001</c:v>
                </c:pt>
                <c:pt idx="11533">
                  <c:v>27221.680476000001</c:v>
                </c:pt>
                <c:pt idx="11534">
                  <c:v>27234.414489999999</c:v>
                </c:pt>
                <c:pt idx="11535">
                  <c:v>27227.530956999999</c:v>
                </c:pt>
                <c:pt idx="11536">
                  <c:v>27227.838123000001</c:v>
                </c:pt>
                <c:pt idx="11537">
                  <c:v>27213.236848</c:v>
                </c:pt>
                <c:pt idx="11538">
                  <c:v>27215.940793999998</c:v>
                </c:pt>
                <c:pt idx="11539">
                  <c:v>27224.113721000002</c:v>
                </c:pt>
                <c:pt idx="11540">
                  <c:v>27225.725683000001</c:v>
                </c:pt>
                <c:pt idx="11541">
                  <c:v>27228.291535</c:v>
                </c:pt>
                <c:pt idx="11542">
                  <c:v>27218.405391</c:v>
                </c:pt>
                <c:pt idx="11543">
                  <c:v>27240.368361000001</c:v>
                </c:pt>
                <c:pt idx="11544">
                  <c:v>27246.268013000001</c:v>
                </c:pt>
                <c:pt idx="11545">
                  <c:v>27252.547182999999</c:v>
                </c:pt>
                <c:pt idx="11546">
                  <c:v>27256.360004999999</c:v>
                </c:pt>
                <c:pt idx="11547">
                  <c:v>27260.338153000001</c:v>
                </c:pt>
                <c:pt idx="11548">
                  <c:v>27267.730409</c:v>
                </c:pt>
                <c:pt idx="11549">
                  <c:v>27263.746481999999</c:v>
                </c:pt>
                <c:pt idx="11550">
                  <c:v>27260.001784</c:v>
                </c:pt>
                <c:pt idx="11551">
                  <c:v>27275.136025</c:v>
                </c:pt>
                <c:pt idx="11552">
                  <c:v>27269.875497000001</c:v>
                </c:pt>
                <c:pt idx="11553">
                  <c:v>27266.166247000001</c:v>
                </c:pt>
                <c:pt idx="11554">
                  <c:v>27262.581966999998</c:v>
                </c:pt>
                <c:pt idx="11555">
                  <c:v>27269.267422000001</c:v>
                </c:pt>
                <c:pt idx="11556">
                  <c:v>27295.112039</c:v>
                </c:pt>
                <c:pt idx="11557">
                  <c:v>27296.174029999998</c:v>
                </c:pt>
                <c:pt idx="11558">
                  <c:v>27300.759211000001</c:v>
                </c:pt>
                <c:pt idx="11559">
                  <c:v>27293.581714</c:v>
                </c:pt>
                <c:pt idx="11560">
                  <c:v>27272.992473999999</c:v>
                </c:pt>
                <c:pt idx="11561">
                  <c:v>27280.683044000001</c:v>
                </c:pt>
                <c:pt idx="11562">
                  <c:v>27272.191416000001</c:v>
                </c:pt>
                <c:pt idx="11563">
                  <c:v>27267.433975</c:v>
                </c:pt>
                <c:pt idx="11564">
                  <c:v>27277.768902</c:v>
                </c:pt>
                <c:pt idx="11565">
                  <c:v>27266.103462999999</c:v>
                </c:pt>
                <c:pt idx="11566">
                  <c:v>27263.838316000001</c:v>
                </c:pt>
                <c:pt idx="11567">
                  <c:v>27263.799166000001</c:v>
                </c:pt>
                <c:pt idx="11568">
                  <c:v>27261.733605000001</c:v>
                </c:pt>
                <c:pt idx="11569">
                  <c:v>27274.548427000002</c:v>
                </c:pt>
                <c:pt idx="11570">
                  <c:v>27291.114513</c:v>
                </c:pt>
                <c:pt idx="11571">
                  <c:v>27297.501757000002</c:v>
                </c:pt>
                <c:pt idx="11572">
                  <c:v>27298.764520000001</c:v>
                </c:pt>
                <c:pt idx="11573">
                  <c:v>27308.682303000001</c:v>
                </c:pt>
                <c:pt idx="11574">
                  <c:v>27317.241672</c:v>
                </c:pt>
                <c:pt idx="11575">
                  <c:v>27307.928303000001</c:v>
                </c:pt>
                <c:pt idx="11576">
                  <c:v>27305.311720999998</c:v>
                </c:pt>
                <c:pt idx="11577">
                  <c:v>27310.080030000001</c:v>
                </c:pt>
                <c:pt idx="11578">
                  <c:v>27315.151388999999</c:v>
                </c:pt>
                <c:pt idx="11579">
                  <c:v>27310.032303</c:v>
                </c:pt>
                <c:pt idx="11580">
                  <c:v>27311.9591</c:v>
                </c:pt>
                <c:pt idx="11581">
                  <c:v>27310.933107000001</c:v>
                </c:pt>
                <c:pt idx="11582">
                  <c:v>27318.646348999999</c:v>
                </c:pt>
                <c:pt idx="11583">
                  <c:v>27316.090112999998</c:v>
                </c:pt>
                <c:pt idx="11584">
                  <c:v>27317.628723000002</c:v>
                </c:pt>
                <c:pt idx="11585">
                  <c:v>27312.525042000001</c:v>
                </c:pt>
                <c:pt idx="11586">
                  <c:v>27315.877765000001</c:v>
                </c:pt>
                <c:pt idx="11587">
                  <c:v>27312.207992</c:v>
                </c:pt>
                <c:pt idx="11588">
                  <c:v>27307.140565999998</c:v>
                </c:pt>
                <c:pt idx="11589">
                  <c:v>27307.676090000001</c:v>
                </c:pt>
                <c:pt idx="11590">
                  <c:v>27320.172309000001</c:v>
                </c:pt>
                <c:pt idx="11591">
                  <c:v>27331.351698999999</c:v>
                </c:pt>
                <c:pt idx="11592">
                  <c:v>27337.541032000001</c:v>
                </c:pt>
                <c:pt idx="11593">
                  <c:v>27349.631794000001</c:v>
                </c:pt>
                <c:pt idx="11594">
                  <c:v>27344.710137999999</c:v>
                </c:pt>
                <c:pt idx="11595">
                  <c:v>27339.097323999998</c:v>
                </c:pt>
                <c:pt idx="11596">
                  <c:v>27356.666762000001</c:v>
                </c:pt>
                <c:pt idx="11597">
                  <c:v>27356.005545</c:v>
                </c:pt>
                <c:pt idx="11598">
                  <c:v>27356.130960999999</c:v>
                </c:pt>
                <c:pt idx="11599">
                  <c:v>27360.028346999999</c:v>
                </c:pt>
                <c:pt idx="11600">
                  <c:v>27347.340769999999</c:v>
                </c:pt>
                <c:pt idx="11601">
                  <c:v>27354.393615000001</c:v>
                </c:pt>
                <c:pt idx="11602">
                  <c:v>27344.303562000001</c:v>
                </c:pt>
                <c:pt idx="11603">
                  <c:v>27370.500521000002</c:v>
                </c:pt>
                <c:pt idx="11604">
                  <c:v>27378.923329000001</c:v>
                </c:pt>
                <c:pt idx="11605">
                  <c:v>27377.669717000001</c:v>
                </c:pt>
                <c:pt idx="11606">
                  <c:v>27387.378395</c:v>
                </c:pt>
                <c:pt idx="11607">
                  <c:v>27387.662903</c:v>
                </c:pt>
                <c:pt idx="11608">
                  <c:v>27407.137159999998</c:v>
                </c:pt>
                <c:pt idx="11609">
                  <c:v>27420.028289999998</c:v>
                </c:pt>
                <c:pt idx="11610">
                  <c:v>27412.693214999999</c:v>
                </c:pt>
                <c:pt idx="11611">
                  <c:v>27425.465717999999</c:v>
                </c:pt>
                <c:pt idx="11612">
                  <c:v>27413.680942999999</c:v>
                </c:pt>
                <c:pt idx="11613">
                  <c:v>27425.480411</c:v>
                </c:pt>
                <c:pt idx="11614">
                  <c:v>27423.800156000001</c:v>
                </c:pt>
                <c:pt idx="11615">
                  <c:v>27430.908177000001</c:v>
                </c:pt>
                <c:pt idx="11616">
                  <c:v>27448.356797</c:v>
                </c:pt>
                <c:pt idx="11617">
                  <c:v>27463.864258000001</c:v>
                </c:pt>
                <c:pt idx="11618">
                  <c:v>27457.993449000001</c:v>
                </c:pt>
                <c:pt idx="11619">
                  <c:v>27473.469256</c:v>
                </c:pt>
                <c:pt idx="11620">
                  <c:v>27465.650979999999</c:v>
                </c:pt>
                <c:pt idx="11621">
                  <c:v>27478.14847</c:v>
                </c:pt>
                <c:pt idx="11622">
                  <c:v>27470.283168999998</c:v>
                </c:pt>
                <c:pt idx="11623">
                  <c:v>27466.063934000002</c:v>
                </c:pt>
                <c:pt idx="11624">
                  <c:v>27464.941965000002</c:v>
                </c:pt>
                <c:pt idx="11625">
                  <c:v>27466.895215</c:v>
                </c:pt>
                <c:pt idx="11626">
                  <c:v>27474.762247999999</c:v>
                </c:pt>
                <c:pt idx="11627">
                  <c:v>27469.103646</c:v>
                </c:pt>
                <c:pt idx="11628">
                  <c:v>27475.045653000001</c:v>
                </c:pt>
                <c:pt idx="11629">
                  <c:v>27458.625937000001</c:v>
                </c:pt>
                <c:pt idx="11630">
                  <c:v>27467.861821999999</c:v>
                </c:pt>
                <c:pt idx="11631">
                  <c:v>27473.745008999998</c:v>
                </c:pt>
                <c:pt idx="11632">
                  <c:v>27469.088985999999</c:v>
                </c:pt>
                <c:pt idx="11633">
                  <c:v>27470.986215000001</c:v>
                </c:pt>
                <c:pt idx="11634">
                  <c:v>27475.796649</c:v>
                </c:pt>
                <c:pt idx="11635">
                  <c:v>27472.917959999999</c:v>
                </c:pt>
                <c:pt idx="11636">
                  <c:v>27483.526081</c:v>
                </c:pt>
                <c:pt idx="11637">
                  <c:v>27495.172687999999</c:v>
                </c:pt>
                <c:pt idx="11638">
                  <c:v>27507.203492000001</c:v>
                </c:pt>
                <c:pt idx="11639">
                  <c:v>27504.702357999999</c:v>
                </c:pt>
                <c:pt idx="11640">
                  <c:v>27488.460299999999</c:v>
                </c:pt>
                <c:pt idx="11641">
                  <c:v>27510.334094000002</c:v>
                </c:pt>
                <c:pt idx="11642">
                  <c:v>27506.243695000001</c:v>
                </c:pt>
                <c:pt idx="11643">
                  <c:v>27502.14141</c:v>
                </c:pt>
                <c:pt idx="11644">
                  <c:v>27512.268733000001</c:v>
                </c:pt>
                <c:pt idx="11645">
                  <c:v>27511.391897000001</c:v>
                </c:pt>
                <c:pt idx="11646">
                  <c:v>27531.991069</c:v>
                </c:pt>
                <c:pt idx="11647">
                  <c:v>27535.908611999999</c:v>
                </c:pt>
                <c:pt idx="11648">
                  <c:v>27537.516776</c:v>
                </c:pt>
                <c:pt idx="11649">
                  <c:v>27536.171238999999</c:v>
                </c:pt>
                <c:pt idx="11650">
                  <c:v>27530.672588000001</c:v>
                </c:pt>
                <c:pt idx="11651">
                  <c:v>27540.360871000001</c:v>
                </c:pt>
                <c:pt idx="11652">
                  <c:v>27562.769013000001</c:v>
                </c:pt>
                <c:pt idx="11653">
                  <c:v>27563.746848999999</c:v>
                </c:pt>
                <c:pt idx="11654">
                  <c:v>27573.953710999998</c:v>
                </c:pt>
                <c:pt idx="11655">
                  <c:v>27579.068364999999</c:v>
                </c:pt>
                <c:pt idx="11656">
                  <c:v>27587.210620999998</c:v>
                </c:pt>
                <c:pt idx="11657">
                  <c:v>27582.873844000002</c:v>
                </c:pt>
                <c:pt idx="11658">
                  <c:v>27583.561558000001</c:v>
                </c:pt>
                <c:pt idx="11659">
                  <c:v>27576.23487</c:v>
                </c:pt>
                <c:pt idx="11660">
                  <c:v>27576.97134</c:v>
                </c:pt>
                <c:pt idx="11661">
                  <c:v>27593.323961999999</c:v>
                </c:pt>
                <c:pt idx="11662">
                  <c:v>27581.554181</c:v>
                </c:pt>
                <c:pt idx="11663">
                  <c:v>27593.532056</c:v>
                </c:pt>
                <c:pt idx="11664">
                  <c:v>27607.705783000001</c:v>
                </c:pt>
                <c:pt idx="11665">
                  <c:v>27604.906156000001</c:v>
                </c:pt>
                <c:pt idx="11666">
                  <c:v>27616.676954999999</c:v>
                </c:pt>
                <c:pt idx="11667">
                  <c:v>27606.316535000002</c:v>
                </c:pt>
                <c:pt idx="11668">
                  <c:v>27614.261111</c:v>
                </c:pt>
                <c:pt idx="11669">
                  <c:v>27629.638895</c:v>
                </c:pt>
                <c:pt idx="11670">
                  <c:v>27614.230713000001</c:v>
                </c:pt>
                <c:pt idx="11671">
                  <c:v>27626.042109000002</c:v>
                </c:pt>
                <c:pt idx="11672">
                  <c:v>27622.569979</c:v>
                </c:pt>
                <c:pt idx="11673">
                  <c:v>27628.508443999999</c:v>
                </c:pt>
                <c:pt idx="11674">
                  <c:v>27626.741204999998</c:v>
                </c:pt>
                <c:pt idx="11675">
                  <c:v>27611.267658000001</c:v>
                </c:pt>
                <c:pt idx="11676">
                  <c:v>27627.395199999999</c:v>
                </c:pt>
                <c:pt idx="11677">
                  <c:v>27636.787883000001</c:v>
                </c:pt>
                <c:pt idx="11678">
                  <c:v>27640.154876000001</c:v>
                </c:pt>
                <c:pt idx="11679">
                  <c:v>27653.826487999999</c:v>
                </c:pt>
                <c:pt idx="11680">
                  <c:v>27647.572753</c:v>
                </c:pt>
                <c:pt idx="11681">
                  <c:v>27657.200306999999</c:v>
                </c:pt>
                <c:pt idx="11682">
                  <c:v>27654.345898</c:v>
                </c:pt>
                <c:pt idx="11683">
                  <c:v>27654.231323</c:v>
                </c:pt>
                <c:pt idx="11684">
                  <c:v>27655.235088000001</c:v>
                </c:pt>
                <c:pt idx="11685">
                  <c:v>27647.049911999999</c:v>
                </c:pt>
                <c:pt idx="11686">
                  <c:v>27677.054846999999</c:v>
                </c:pt>
                <c:pt idx="11687">
                  <c:v>27674.749857999999</c:v>
                </c:pt>
                <c:pt idx="11688">
                  <c:v>27679.412960000001</c:v>
                </c:pt>
                <c:pt idx="11689">
                  <c:v>27683.479979</c:v>
                </c:pt>
                <c:pt idx="11690">
                  <c:v>27690.268781999999</c:v>
                </c:pt>
                <c:pt idx="11691">
                  <c:v>27684.421186</c:v>
                </c:pt>
                <c:pt idx="11692">
                  <c:v>27693.258023999999</c:v>
                </c:pt>
                <c:pt idx="11693">
                  <c:v>27696.521678000001</c:v>
                </c:pt>
                <c:pt idx="11694">
                  <c:v>27691.629811999999</c:v>
                </c:pt>
                <c:pt idx="11695">
                  <c:v>27690.840281000001</c:v>
                </c:pt>
                <c:pt idx="11696">
                  <c:v>27697.895451</c:v>
                </c:pt>
                <c:pt idx="11697">
                  <c:v>27695.856116999999</c:v>
                </c:pt>
                <c:pt idx="11698">
                  <c:v>27709.376926000001</c:v>
                </c:pt>
                <c:pt idx="11699">
                  <c:v>27727.809252999999</c:v>
                </c:pt>
                <c:pt idx="11700">
                  <c:v>27718.656854000001</c:v>
                </c:pt>
                <c:pt idx="11701">
                  <c:v>27732.982222999999</c:v>
                </c:pt>
                <c:pt idx="11702">
                  <c:v>27726.069997999999</c:v>
                </c:pt>
                <c:pt idx="11703">
                  <c:v>27731.790504000001</c:v>
                </c:pt>
                <c:pt idx="11704">
                  <c:v>27735.031096999999</c:v>
                </c:pt>
                <c:pt idx="11705">
                  <c:v>27729.366576</c:v>
                </c:pt>
                <c:pt idx="11706">
                  <c:v>27732.409509000001</c:v>
                </c:pt>
                <c:pt idx="11707">
                  <c:v>27737.503111999999</c:v>
                </c:pt>
                <c:pt idx="11708">
                  <c:v>27744.907832000001</c:v>
                </c:pt>
                <c:pt idx="11709">
                  <c:v>27762.272518999998</c:v>
                </c:pt>
                <c:pt idx="11710">
                  <c:v>27768.736671999999</c:v>
                </c:pt>
                <c:pt idx="11711">
                  <c:v>27777.397799999999</c:v>
                </c:pt>
                <c:pt idx="11712">
                  <c:v>27767.427414999998</c:v>
                </c:pt>
                <c:pt idx="11713">
                  <c:v>27768.615022999998</c:v>
                </c:pt>
                <c:pt idx="11714">
                  <c:v>27773.326018</c:v>
                </c:pt>
                <c:pt idx="11715">
                  <c:v>27763.874090000001</c:v>
                </c:pt>
                <c:pt idx="11716">
                  <c:v>27768.653146000001</c:v>
                </c:pt>
                <c:pt idx="11717">
                  <c:v>27763.455954000001</c:v>
                </c:pt>
                <c:pt idx="11718">
                  <c:v>27797.472771000001</c:v>
                </c:pt>
                <c:pt idx="11719">
                  <c:v>27805.383206999999</c:v>
                </c:pt>
                <c:pt idx="11720">
                  <c:v>27810.685555</c:v>
                </c:pt>
                <c:pt idx="11721">
                  <c:v>27814.288837</c:v>
                </c:pt>
                <c:pt idx="11722">
                  <c:v>27808.351688999999</c:v>
                </c:pt>
                <c:pt idx="11723">
                  <c:v>27804.931791999999</c:v>
                </c:pt>
                <c:pt idx="11724">
                  <c:v>27817.290937999998</c:v>
                </c:pt>
                <c:pt idx="11725">
                  <c:v>27804.790266</c:v>
                </c:pt>
                <c:pt idx="11726">
                  <c:v>27825.261138999998</c:v>
                </c:pt>
                <c:pt idx="11727">
                  <c:v>27818.183299</c:v>
                </c:pt>
                <c:pt idx="11728">
                  <c:v>27828.147127</c:v>
                </c:pt>
                <c:pt idx="11729">
                  <c:v>27838.177522999998</c:v>
                </c:pt>
                <c:pt idx="11730">
                  <c:v>27849.048161999999</c:v>
                </c:pt>
                <c:pt idx="11731">
                  <c:v>27850.174808</c:v>
                </c:pt>
                <c:pt idx="11732">
                  <c:v>27847.899578</c:v>
                </c:pt>
                <c:pt idx="11733">
                  <c:v>27847.376679000001</c:v>
                </c:pt>
                <c:pt idx="11734">
                  <c:v>27849.570664999999</c:v>
                </c:pt>
                <c:pt idx="11735">
                  <c:v>27847.193373999999</c:v>
                </c:pt>
                <c:pt idx="11736">
                  <c:v>27861.122265000002</c:v>
                </c:pt>
                <c:pt idx="11737">
                  <c:v>27865.843495000001</c:v>
                </c:pt>
                <c:pt idx="11738">
                  <c:v>27863.657866000001</c:v>
                </c:pt>
                <c:pt idx="11739">
                  <c:v>27877.220386000001</c:v>
                </c:pt>
                <c:pt idx="11740">
                  <c:v>27884.724502000001</c:v>
                </c:pt>
                <c:pt idx="11741">
                  <c:v>27888.324447999999</c:v>
                </c:pt>
                <c:pt idx="11742">
                  <c:v>27886.497563000001</c:v>
                </c:pt>
                <c:pt idx="11743">
                  <c:v>27887.816341999998</c:v>
                </c:pt>
                <c:pt idx="11744">
                  <c:v>27898.884583999999</c:v>
                </c:pt>
                <c:pt idx="11745">
                  <c:v>27902.872542000001</c:v>
                </c:pt>
                <c:pt idx="11746">
                  <c:v>27907.628540000002</c:v>
                </c:pt>
                <c:pt idx="11747">
                  <c:v>27895.352017000001</c:v>
                </c:pt>
                <c:pt idx="11748">
                  <c:v>27901.662625000001</c:v>
                </c:pt>
                <c:pt idx="11749">
                  <c:v>27900.803782999999</c:v>
                </c:pt>
                <c:pt idx="11750">
                  <c:v>27895.755175999999</c:v>
                </c:pt>
                <c:pt idx="11751">
                  <c:v>27902.086401</c:v>
                </c:pt>
                <c:pt idx="11752">
                  <c:v>27902.098286</c:v>
                </c:pt>
                <c:pt idx="11753">
                  <c:v>27897.177693000001</c:v>
                </c:pt>
                <c:pt idx="11754">
                  <c:v>27907.001271000001</c:v>
                </c:pt>
                <c:pt idx="11755">
                  <c:v>27913.873851</c:v>
                </c:pt>
                <c:pt idx="11756">
                  <c:v>27942.629326999999</c:v>
                </c:pt>
                <c:pt idx="11757">
                  <c:v>27925.940676999999</c:v>
                </c:pt>
                <c:pt idx="11758">
                  <c:v>27932.592078999998</c:v>
                </c:pt>
                <c:pt idx="11759">
                  <c:v>27947.657463</c:v>
                </c:pt>
                <c:pt idx="11760">
                  <c:v>27934.174300999999</c:v>
                </c:pt>
                <c:pt idx="11761">
                  <c:v>27942.772719000001</c:v>
                </c:pt>
                <c:pt idx="11762">
                  <c:v>27956.588650999998</c:v>
                </c:pt>
                <c:pt idx="11763">
                  <c:v>27965.096876</c:v>
                </c:pt>
                <c:pt idx="11764">
                  <c:v>27971.282728999999</c:v>
                </c:pt>
                <c:pt idx="11765">
                  <c:v>27968.314590999998</c:v>
                </c:pt>
                <c:pt idx="11766">
                  <c:v>27967.111677000001</c:v>
                </c:pt>
                <c:pt idx="11767">
                  <c:v>27975.008063000001</c:v>
                </c:pt>
                <c:pt idx="11768">
                  <c:v>27965.836638000001</c:v>
                </c:pt>
                <c:pt idx="11769">
                  <c:v>27974.476860999999</c:v>
                </c:pt>
                <c:pt idx="11770">
                  <c:v>27979.085157000001</c:v>
                </c:pt>
                <c:pt idx="11771">
                  <c:v>27990.504560000001</c:v>
                </c:pt>
                <c:pt idx="11772">
                  <c:v>27998.062474999999</c:v>
                </c:pt>
                <c:pt idx="11773">
                  <c:v>28007.760353999998</c:v>
                </c:pt>
                <c:pt idx="11774">
                  <c:v>28009.210165</c:v>
                </c:pt>
                <c:pt idx="11775">
                  <c:v>28012.253109000001</c:v>
                </c:pt>
                <c:pt idx="11776">
                  <c:v>28012.926694000002</c:v>
                </c:pt>
                <c:pt idx="11777">
                  <c:v>28001.402133</c:v>
                </c:pt>
                <c:pt idx="11778">
                  <c:v>28009.395981999998</c:v>
                </c:pt>
                <c:pt idx="11779">
                  <c:v>28015.205348</c:v>
                </c:pt>
                <c:pt idx="11780">
                  <c:v>28011.601332999999</c:v>
                </c:pt>
                <c:pt idx="11781">
                  <c:v>28015.931165000002</c:v>
                </c:pt>
                <c:pt idx="11782">
                  <c:v>28006.443285000001</c:v>
                </c:pt>
                <c:pt idx="11783">
                  <c:v>27989.919003999999</c:v>
                </c:pt>
                <c:pt idx="11784">
                  <c:v>27981.463059000002</c:v>
                </c:pt>
                <c:pt idx="11785">
                  <c:v>27977.371174</c:v>
                </c:pt>
                <c:pt idx="11786">
                  <c:v>27977.760620000001</c:v>
                </c:pt>
                <c:pt idx="11787">
                  <c:v>27976.233250000001</c:v>
                </c:pt>
                <c:pt idx="11788">
                  <c:v>27990.690818999999</c:v>
                </c:pt>
                <c:pt idx="11789">
                  <c:v>28000.657327000001</c:v>
                </c:pt>
                <c:pt idx="11790">
                  <c:v>27995.900105000001</c:v>
                </c:pt>
                <c:pt idx="11791">
                  <c:v>28009.927198000001</c:v>
                </c:pt>
                <c:pt idx="11792">
                  <c:v>28019.580398999999</c:v>
                </c:pt>
                <c:pt idx="11793">
                  <c:v>28012.706063000001</c:v>
                </c:pt>
                <c:pt idx="11794">
                  <c:v>28014.762986999998</c:v>
                </c:pt>
                <c:pt idx="11795">
                  <c:v>28011.526505999998</c:v>
                </c:pt>
                <c:pt idx="11796">
                  <c:v>28012.224845000001</c:v>
                </c:pt>
                <c:pt idx="11797">
                  <c:v>28015.711114999998</c:v>
                </c:pt>
                <c:pt idx="11798">
                  <c:v>28007.199043000001</c:v>
                </c:pt>
                <c:pt idx="11799">
                  <c:v>28033.562446</c:v>
                </c:pt>
                <c:pt idx="11800">
                  <c:v>28044.769797000001</c:v>
                </c:pt>
                <c:pt idx="11801">
                  <c:v>28055.531066</c:v>
                </c:pt>
                <c:pt idx="11802">
                  <c:v>28062.619049000001</c:v>
                </c:pt>
                <c:pt idx="11803">
                  <c:v>28066.229028999998</c:v>
                </c:pt>
                <c:pt idx="11804">
                  <c:v>28078.674899000001</c:v>
                </c:pt>
                <c:pt idx="11805">
                  <c:v>28079.206492000001</c:v>
                </c:pt>
                <c:pt idx="11806">
                  <c:v>28092.326604000002</c:v>
                </c:pt>
                <c:pt idx="11807">
                  <c:v>28095.988421999999</c:v>
                </c:pt>
                <c:pt idx="11808">
                  <c:v>28088.032606000001</c:v>
                </c:pt>
                <c:pt idx="11809">
                  <c:v>28099.696449999999</c:v>
                </c:pt>
                <c:pt idx="11810">
                  <c:v>28094.221023999999</c:v>
                </c:pt>
                <c:pt idx="11811">
                  <c:v>28097.511168000001</c:v>
                </c:pt>
                <c:pt idx="11812">
                  <c:v>28090.616798999999</c:v>
                </c:pt>
                <c:pt idx="11813">
                  <c:v>28097.708076999999</c:v>
                </c:pt>
                <c:pt idx="11814">
                  <c:v>28103.720358999999</c:v>
                </c:pt>
                <c:pt idx="11815">
                  <c:v>28086.217321</c:v>
                </c:pt>
                <c:pt idx="11816">
                  <c:v>28105.365024999999</c:v>
                </c:pt>
                <c:pt idx="11817">
                  <c:v>28104.889707999999</c:v>
                </c:pt>
                <c:pt idx="11818">
                  <c:v>28094.806101999999</c:v>
                </c:pt>
                <c:pt idx="11819">
                  <c:v>28106.252891</c:v>
                </c:pt>
                <c:pt idx="11820">
                  <c:v>28110.244248999999</c:v>
                </c:pt>
                <c:pt idx="11821">
                  <c:v>28123.316318000001</c:v>
                </c:pt>
                <c:pt idx="11822">
                  <c:v>28120.894149</c:v>
                </c:pt>
                <c:pt idx="11823">
                  <c:v>28126.684184000002</c:v>
                </c:pt>
                <c:pt idx="11824">
                  <c:v>28131.208715000001</c:v>
                </c:pt>
                <c:pt idx="11825">
                  <c:v>28129.406353999999</c:v>
                </c:pt>
                <c:pt idx="11826">
                  <c:v>28131.210894</c:v>
                </c:pt>
                <c:pt idx="11827">
                  <c:v>28130.549589999999</c:v>
                </c:pt>
                <c:pt idx="11828">
                  <c:v>28147.990925999999</c:v>
                </c:pt>
                <c:pt idx="11829">
                  <c:v>28156.304517</c:v>
                </c:pt>
                <c:pt idx="11830">
                  <c:v>28154.667928999999</c:v>
                </c:pt>
                <c:pt idx="11831">
                  <c:v>28162.569367</c:v>
                </c:pt>
                <c:pt idx="11832">
                  <c:v>28149.833718000002</c:v>
                </c:pt>
                <c:pt idx="11833">
                  <c:v>28157.717793</c:v>
                </c:pt>
                <c:pt idx="11834">
                  <c:v>28178.262320000002</c:v>
                </c:pt>
                <c:pt idx="11835">
                  <c:v>28177.665255</c:v>
                </c:pt>
                <c:pt idx="11836">
                  <c:v>28169.809217999999</c:v>
                </c:pt>
                <c:pt idx="11837">
                  <c:v>28173.154890000002</c:v>
                </c:pt>
                <c:pt idx="11838">
                  <c:v>28177.310651</c:v>
                </c:pt>
                <c:pt idx="11839">
                  <c:v>28189.861663</c:v>
                </c:pt>
                <c:pt idx="11840">
                  <c:v>28198.589878999999</c:v>
                </c:pt>
                <c:pt idx="11841">
                  <c:v>28194.631838000001</c:v>
                </c:pt>
                <c:pt idx="11842">
                  <c:v>28193.166913000001</c:v>
                </c:pt>
                <c:pt idx="11843">
                  <c:v>28191.194618000001</c:v>
                </c:pt>
                <c:pt idx="11844">
                  <c:v>28212.800999999999</c:v>
                </c:pt>
                <c:pt idx="11845">
                  <c:v>28203.682434999999</c:v>
                </c:pt>
                <c:pt idx="11846">
                  <c:v>28205.587248</c:v>
                </c:pt>
                <c:pt idx="11847">
                  <c:v>28216.991897</c:v>
                </c:pt>
                <c:pt idx="11848">
                  <c:v>28222.054099000001</c:v>
                </c:pt>
                <c:pt idx="11849">
                  <c:v>28239.092651999999</c:v>
                </c:pt>
                <c:pt idx="11850">
                  <c:v>28242.794687000001</c:v>
                </c:pt>
                <c:pt idx="11851">
                  <c:v>28250.147377000001</c:v>
                </c:pt>
                <c:pt idx="11852">
                  <c:v>28245.279753999999</c:v>
                </c:pt>
                <c:pt idx="11853">
                  <c:v>28246.364941</c:v>
                </c:pt>
                <c:pt idx="11854">
                  <c:v>28250.720971999999</c:v>
                </c:pt>
                <c:pt idx="11855">
                  <c:v>28228.929393999999</c:v>
                </c:pt>
                <c:pt idx="11856">
                  <c:v>28247.255587</c:v>
                </c:pt>
                <c:pt idx="11857">
                  <c:v>28246.281255000002</c:v>
                </c:pt>
                <c:pt idx="11858">
                  <c:v>28246.723537999998</c:v>
                </c:pt>
                <c:pt idx="11859">
                  <c:v>28252.938578000001</c:v>
                </c:pt>
                <c:pt idx="11860">
                  <c:v>28237.004860000001</c:v>
                </c:pt>
                <c:pt idx="11861">
                  <c:v>28247.152417000001</c:v>
                </c:pt>
                <c:pt idx="11862">
                  <c:v>28252.98099</c:v>
                </c:pt>
                <c:pt idx="11863">
                  <c:v>28247.126208000001</c:v>
                </c:pt>
                <c:pt idx="11864">
                  <c:v>28247.327829000002</c:v>
                </c:pt>
                <c:pt idx="11865">
                  <c:v>28243.614494000001</c:v>
                </c:pt>
                <c:pt idx="11866">
                  <c:v>28245.575925000001</c:v>
                </c:pt>
                <c:pt idx="11867">
                  <c:v>28236.591837</c:v>
                </c:pt>
                <c:pt idx="11868">
                  <c:v>28220.159950000001</c:v>
                </c:pt>
                <c:pt idx="11869">
                  <c:v>28234.481915</c:v>
                </c:pt>
                <c:pt idx="11870">
                  <c:v>28241.007824</c:v>
                </c:pt>
                <c:pt idx="11871">
                  <c:v>28232.909447000002</c:v>
                </c:pt>
                <c:pt idx="11872">
                  <c:v>28240.694452</c:v>
                </c:pt>
                <c:pt idx="11873">
                  <c:v>28234.434244</c:v>
                </c:pt>
                <c:pt idx="11874">
                  <c:v>28254.314700999999</c:v>
                </c:pt>
                <c:pt idx="11875">
                  <c:v>28252.176694999998</c:v>
                </c:pt>
                <c:pt idx="11876">
                  <c:v>28255.280268999999</c:v>
                </c:pt>
                <c:pt idx="11877">
                  <c:v>28250.250223999999</c:v>
                </c:pt>
                <c:pt idx="11878">
                  <c:v>28253.295319000001</c:v>
                </c:pt>
                <c:pt idx="11879">
                  <c:v>28249.578774000001</c:v>
                </c:pt>
                <c:pt idx="11880">
                  <c:v>28248.182799999999</c:v>
                </c:pt>
                <c:pt idx="11881">
                  <c:v>28257.628530000002</c:v>
                </c:pt>
                <c:pt idx="11882">
                  <c:v>28250.341696</c:v>
                </c:pt>
                <c:pt idx="11883">
                  <c:v>28254.150130000002</c:v>
                </c:pt>
                <c:pt idx="11884">
                  <c:v>28279.769188999999</c:v>
                </c:pt>
                <c:pt idx="11885">
                  <c:v>28281.094454999999</c:v>
                </c:pt>
                <c:pt idx="11886">
                  <c:v>28286.551802999998</c:v>
                </c:pt>
                <c:pt idx="11887">
                  <c:v>28287.797236999999</c:v>
                </c:pt>
                <c:pt idx="11888">
                  <c:v>28290.733448999999</c:v>
                </c:pt>
                <c:pt idx="11889">
                  <c:v>28282.088861</c:v>
                </c:pt>
                <c:pt idx="11890">
                  <c:v>28279.299439999999</c:v>
                </c:pt>
                <c:pt idx="11891">
                  <c:v>28297.644583000001</c:v>
                </c:pt>
                <c:pt idx="11892">
                  <c:v>28295.635832</c:v>
                </c:pt>
                <c:pt idx="11893">
                  <c:v>28289.537886999999</c:v>
                </c:pt>
                <c:pt idx="11894">
                  <c:v>28293.158445000001</c:v>
                </c:pt>
                <c:pt idx="11895">
                  <c:v>28290.173470000002</c:v>
                </c:pt>
                <c:pt idx="11896">
                  <c:v>28289.070725000001</c:v>
                </c:pt>
                <c:pt idx="11897">
                  <c:v>28307.721098999999</c:v>
                </c:pt>
                <c:pt idx="11898">
                  <c:v>28321.991548000002</c:v>
                </c:pt>
                <c:pt idx="11899">
                  <c:v>28329.904968999999</c:v>
                </c:pt>
                <c:pt idx="11900">
                  <c:v>28326.634101</c:v>
                </c:pt>
                <c:pt idx="11901">
                  <c:v>28328.43346</c:v>
                </c:pt>
                <c:pt idx="11902">
                  <c:v>28330.266292</c:v>
                </c:pt>
                <c:pt idx="11903">
                  <c:v>28335.952645000001</c:v>
                </c:pt>
                <c:pt idx="11904">
                  <c:v>28356.760547999998</c:v>
                </c:pt>
                <c:pt idx="11905">
                  <c:v>28359.963865000002</c:v>
                </c:pt>
                <c:pt idx="11906">
                  <c:v>28360.189892999999</c:v>
                </c:pt>
                <c:pt idx="11907">
                  <c:v>28359.596291000002</c:v>
                </c:pt>
                <c:pt idx="11908">
                  <c:v>28364.705664000001</c:v>
                </c:pt>
                <c:pt idx="11909">
                  <c:v>28376.996754</c:v>
                </c:pt>
                <c:pt idx="11910">
                  <c:v>28365.252657000001</c:v>
                </c:pt>
                <c:pt idx="11911">
                  <c:v>28367.106692000001</c:v>
                </c:pt>
                <c:pt idx="11912">
                  <c:v>28367.316096999999</c:v>
                </c:pt>
                <c:pt idx="11913">
                  <c:v>28364.496099</c:v>
                </c:pt>
                <c:pt idx="11914">
                  <c:v>28374.98158</c:v>
                </c:pt>
                <c:pt idx="11915">
                  <c:v>28376.727901999999</c:v>
                </c:pt>
                <c:pt idx="11916">
                  <c:v>28376.94299</c:v>
                </c:pt>
                <c:pt idx="11917">
                  <c:v>28372.815536999999</c:v>
                </c:pt>
                <c:pt idx="11918">
                  <c:v>28386.463279</c:v>
                </c:pt>
                <c:pt idx="11919">
                  <c:v>28415.984498000002</c:v>
                </c:pt>
                <c:pt idx="11920">
                  <c:v>28408.420403</c:v>
                </c:pt>
                <c:pt idx="11921">
                  <c:v>28402.025947999999</c:v>
                </c:pt>
                <c:pt idx="11922">
                  <c:v>28412.960362000002</c:v>
                </c:pt>
                <c:pt idx="11923">
                  <c:v>28417.842398000001</c:v>
                </c:pt>
                <c:pt idx="11924">
                  <c:v>28418.575015999999</c:v>
                </c:pt>
                <c:pt idx="11925">
                  <c:v>28419.948367000001</c:v>
                </c:pt>
                <c:pt idx="11926">
                  <c:v>28415.930047999998</c:v>
                </c:pt>
                <c:pt idx="11927">
                  <c:v>28401.258696000001</c:v>
                </c:pt>
                <c:pt idx="11928">
                  <c:v>28407.561968000002</c:v>
                </c:pt>
                <c:pt idx="11929">
                  <c:v>28412.024341</c:v>
                </c:pt>
                <c:pt idx="11930">
                  <c:v>28401.540869</c:v>
                </c:pt>
                <c:pt idx="11931">
                  <c:v>28403.829817999998</c:v>
                </c:pt>
                <c:pt idx="11932">
                  <c:v>28413.442762999999</c:v>
                </c:pt>
                <c:pt idx="11933">
                  <c:v>28421.531416999998</c:v>
                </c:pt>
                <c:pt idx="11934">
                  <c:v>28433.930472</c:v>
                </c:pt>
                <c:pt idx="11935">
                  <c:v>28431.888489000001</c:v>
                </c:pt>
                <c:pt idx="11936">
                  <c:v>28449.360095</c:v>
                </c:pt>
                <c:pt idx="11937">
                  <c:v>28443.791544</c:v>
                </c:pt>
                <c:pt idx="11938">
                  <c:v>28438.101922999998</c:v>
                </c:pt>
                <c:pt idx="11939">
                  <c:v>28449.216668000001</c:v>
                </c:pt>
                <c:pt idx="11940">
                  <c:v>28449.873533000002</c:v>
                </c:pt>
                <c:pt idx="11941">
                  <c:v>28446.140134000001</c:v>
                </c:pt>
                <c:pt idx="11942">
                  <c:v>28444.800102000001</c:v>
                </c:pt>
                <c:pt idx="11943">
                  <c:v>28444.059078999999</c:v>
                </c:pt>
                <c:pt idx="11944">
                  <c:v>28448.615943000001</c:v>
                </c:pt>
                <c:pt idx="11945">
                  <c:v>28456.00678</c:v>
                </c:pt>
                <c:pt idx="11946">
                  <c:v>28476.377863000002</c:v>
                </c:pt>
                <c:pt idx="11947">
                  <c:v>28484.218950999999</c:v>
                </c:pt>
                <c:pt idx="11948">
                  <c:v>28482.442328000001</c:v>
                </c:pt>
                <c:pt idx="11949">
                  <c:v>28494.654248999999</c:v>
                </c:pt>
                <c:pt idx="11950">
                  <c:v>28482.084157000001</c:v>
                </c:pt>
                <c:pt idx="11951">
                  <c:v>28479.315328000001</c:v>
                </c:pt>
                <c:pt idx="11952">
                  <c:v>28497.809090999999</c:v>
                </c:pt>
                <c:pt idx="11953">
                  <c:v>28513.600546000001</c:v>
                </c:pt>
                <c:pt idx="11954">
                  <c:v>28526.602387999999</c:v>
                </c:pt>
                <c:pt idx="11955">
                  <c:v>28506.857498000001</c:v>
                </c:pt>
                <c:pt idx="11956">
                  <c:v>28516.268646</c:v>
                </c:pt>
                <c:pt idx="11957">
                  <c:v>28528.224578000001</c:v>
                </c:pt>
                <c:pt idx="11958">
                  <c:v>28521.281900999998</c:v>
                </c:pt>
                <c:pt idx="11959">
                  <c:v>28529.454629</c:v>
                </c:pt>
                <c:pt idx="11960">
                  <c:v>28554.540138</c:v>
                </c:pt>
                <c:pt idx="11961">
                  <c:v>28556.518864000001</c:v>
                </c:pt>
                <c:pt idx="11962">
                  <c:v>28561.302350000002</c:v>
                </c:pt>
                <c:pt idx="11963">
                  <c:v>28556.848424</c:v>
                </c:pt>
                <c:pt idx="11964">
                  <c:v>28555.364536000001</c:v>
                </c:pt>
                <c:pt idx="11965">
                  <c:v>28565.938399999999</c:v>
                </c:pt>
                <c:pt idx="11966">
                  <c:v>28564.519176000002</c:v>
                </c:pt>
                <c:pt idx="11967">
                  <c:v>28562.213529000001</c:v>
                </c:pt>
                <c:pt idx="11968">
                  <c:v>28557.411063</c:v>
                </c:pt>
                <c:pt idx="11969">
                  <c:v>28557.846029</c:v>
                </c:pt>
                <c:pt idx="11970">
                  <c:v>28560.158208000001</c:v>
                </c:pt>
                <c:pt idx="11971">
                  <c:v>28567.614637999999</c:v>
                </c:pt>
                <c:pt idx="11972">
                  <c:v>28572.685465999999</c:v>
                </c:pt>
                <c:pt idx="11973">
                  <c:v>28564.223389999999</c:v>
                </c:pt>
                <c:pt idx="11974">
                  <c:v>28567.593478999999</c:v>
                </c:pt>
                <c:pt idx="11975">
                  <c:v>28556.351288000002</c:v>
                </c:pt>
                <c:pt idx="11976">
                  <c:v>28572.526110999999</c:v>
                </c:pt>
                <c:pt idx="11977">
                  <c:v>28570.923054999999</c:v>
                </c:pt>
                <c:pt idx="11978">
                  <c:v>28566.269273999998</c:v>
                </c:pt>
                <c:pt idx="11979">
                  <c:v>28569.414154999999</c:v>
                </c:pt>
                <c:pt idx="11980">
                  <c:v>28573.143372999999</c:v>
                </c:pt>
                <c:pt idx="11981">
                  <c:v>28566.016976999999</c:v>
                </c:pt>
                <c:pt idx="11982">
                  <c:v>28575.602858999999</c:v>
                </c:pt>
                <c:pt idx="11983">
                  <c:v>28570.833631000001</c:v>
                </c:pt>
                <c:pt idx="11984">
                  <c:v>28571.926135000002</c:v>
                </c:pt>
                <c:pt idx="11985">
                  <c:v>28568.557854999999</c:v>
                </c:pt>
                <c:pt idx="11986">
                  <c:v>28576.210239</c:v>
                </c:pt>
                <c:pt idx="11987">
                  <c:v>28572.252057999998</c:v>
                </c:pt>
                <c:pt idx="11988">
                  <c:v>28565.827936999998</c:v>
                </c:pt>
                <c:pt idx="11989">
                  <c:v>28575.433547000001</c:v>
                </c:pt>
                <c:pt idx="11990">
                  <c:v>28591.091509000002</c:v>
                </c:pt>
                <c:pt idx="11991">
                  <c:v>28598.300876000001</c:v>
                </c:pt>
                <c:pt idx="11992">
                  <c:v>28605.742792000001</c:v>
                </c:pt>
                <c:pt idx="11993">
                  <c:v>28600.250979</c:v>
                </c:pt>
                <c:pt idx="11994">
                  <c:v>28605.435157</c:v>
                </c:pt>
                <c:pt idx="11995">
                  <c:v>28610.597938999999</c:v>
                </c:pt>
                <c:pt idx="11996">
                  <c:v>28606.652180000001</c:v>
                </c:pt>
                <c:pt idx="11997">
                  <c:v>28603.498258</c:v>
                </c:pt>
                <c:pt idx="11998">
                  <c:v>28599.170399999999</c:v>
                </c:pt>
                <c:pt idx="11999">
                  <c:v>28610.387964000001</c:v>
                </c:pt>
                <c:pt idx="12000">
                  <c:v>28615.718116</c:v>
                </c:pt>
                <c:pt idx="12001">
                  <c:v>28629.758861999999</c:v>
                </c:pt>
                <c:pt idx="12002">
                  <c:v>28635.893335000001</c:v>
                </c:pt>
                <c:pt idx="12003">
                  <c:v>28640.940824000001</c:v>
                </c:pt>
                <c:pt idx="12004">
                  <c:v>28641.310812</c:v>
                </c:pt>
                <c:pt idx="12005">
                  <c:v>28644.535991000001</c:v>
                </c:pt>
                <c:pt idx="12006">
                  <c:v>28648.169623000002</c:v>
                </c:pt>
                <c:pt idx="12007">
                  <c:v>28655.798640000001</c:v>
                </c:pt>
                <c:pt idx="12008">
                  <c:v>28644.587949000001</c:v>
                </c:pt>
                <c:pt idx="12009">
                  <c:v>28645.476343999999</c:v>
                </c:pt>
                <c:pt idx="12010">
                  <c:v>28649.933609</c:v>
                </c:pt>
                <c:pt idx="12011">
                  <c:v>28644.175297999998</c:v>
                </c:pt>
                <c:pt idx="12012">
                  <c:v>28651.080825000001</c:v>
                </c:pt>
                <c:pt idx="12013">
                  <c:v>28641.03026</c:v>
                </c:pt>
                <c:pt idx="12014">
                  <c:v>28647.910406999999</c:v>
                </c:pt>
                <c:pt idx="12015">
                  <c:v>28649.140964999999</c:v>
                </c:pt>
                <c:pt idx="12016">
                  <c:v>28650.766610999999</c:v>
                </c:pt>
                <c:pt idx="12017">
                  <c:v>28653.893889999999</c:v>
                </c:pt>
                <c:pt idx="12018">
                  <c:v>28659.987999000001</c:v>
                </c:pt>
                <c:pt idx="12019">
                  <c:v>28680.121501000001</c:v>
                </c:pt>
                <c:pt idx="12020">
                  <c:v>28684.971442999999</c:v>
                </c:pt>
                <c:pt idx="12021">
                  <c:v>28685.008089999999</c:v>
                </c:pt>
                <c:pt idx="12022">
                  <c:v>28693.475876</c:v>
                </c:pt>
                <c:pt idx="12023">
                  <c:v>28688.194149999999</c:v>
                </c:pt>
                <c:pt idx="12024">
                  <c:v>28692.9005</c:v>
                </c:pt>
                <c:pt idx="12025">
                  <c:v>28684.293086999998</c:v>
                </c:pt>
                <c:pt idx="12026">
                  <c:v>28686.150964</c:v>
                </c:pt>
                <c:pt idx="12027">
                  <c:v>28689.680468999999</c:v>
                </c:pt>
                <c:pt idx="12028">
                  <c:v>28689.457574</c:v>
                </c:pt>
                <c:pt idx="12029">
                  <c:v>28686.12197</c:v>
                </c:pt>
                <c:pt idx="12030">
                  <c:v>28695.257683</c:v>
                </c:pt>
                <c:pt idx="12031">
                  <c:v>28702.226094000001</c:v>
                </c:pt>
                <c:pt idx="12032">
                  <c:v>28719.381148</c:v>
                </c:pt>
                <c:pt idx="12033">
                  <c:v>28719.487302000001</c:v>
                </c:pt>
                <c:pt idx="12034">
                  <c:v>28725.452205000001</c:v>
                </c:pt>
                <c:pt idx="12035">
                  <c:v>28723.333275000001</c:v>
                </c:pt>
                <c:pt idx="12036">
                  <c:v>28726.237131000002</c:v>
                </c:pt>
                <c:pt idx="12037">
                  <c:v>28741.63967</c:v>
                </c:pt>
                <c:pt idx="12038">
                  <c:v>28736.385101</c:v>
                </c:pt>
                <c:pt idx="12039">
                  <c:v>28743.345412999999</c:v>
                </c:pt>
                <c:pt idx="12040">
                  <c:v>28739.881775999998</c:v>
                </c:pt>
                <c:pt idx="12041">
                  <c:v>28729.448723000001</c:v>
                </c:pt>
                <c:pt idx="12042">
                  <c:v>28737.766855999998</c:v>
                </c:pt>
                <c:pt idx="12043">
                  <c:v>28728.848430999999</c:v>
                </c:pt>
                <c:pt idx="12044">
                  <c:v>28729.006206999999</c:v>
                </c:pt>
                <c:pt idx="12045">
                  <c:v>28727.932820999999</c:v>
                </c:pt>
                <c:pt idx="12046">
                  <c:v>28735.896648000002</c:v>
                </c:pt>
                <c:pt idx="12047">
                  <c:v>28759.707711999999</c:v>
                </c:pt>
                <c:pt idx="12048">
                  <c:v>28762.167255</c:v>
                </c:pt>
                <c:pt idx="12049">
                  <c:v>28764.155875</c:v>
                </c:pt>
                <c:pt idx="12050">
                  <c:v>28755.616933000001</c:v>
                </c:pt>
                <c:pt idx="12051">
                  <c:v>28762.941577000001</c:v>
                </c:pt>
                <c:pt idx="12052">
                  <c:v>28759.435990000002</c:v>
                </c:pt>
                <c:pt idx="12053">
                  <c:v>28758.115086000002</c:v>
                </c:pt>
                <c:pt idx="12054">
                  <c:v>28759.416835</c:v>
                </c:pt>
                <c:pt idx="12055">
                  <c:v>28764.416217999998</c:v>
                </c:pt>
                <c:pt idx="12056">
                  <c:v>28758.366718000001</c:v>
                </c:pt>
                <c:pt idx="12057">
                  <c:v>28762.520778999999</c:v>
                </c:pt>
                <c:pt idx="12058">
                  <c:v>28758.180595000002</c:v>
                </c:pt>
                <c:pt idx="12059">
                  <c:v>28769.008663000001</c:v>
                </c:pt>
                <c:pt idx="12060">
                  <c:v>28771.039434999999</c:v>
                </c:pt>
                <c:pt idx="12061">
                  <c:v>28760.071350999999</c:v>
                </c:pt>
                <c:pt idx="12062">
                  <c:v>28776.637132</c:v>
                </c:pt>
                <c:pt idx="12063">
                  <c:v>28774.292495000002</c:v>
                </c:pt>
                <c:pt idx="12064">
                  <c:v>28773.200844999999</c:v>
                </c:pt>
                <c:pt idx="12065">
                  <c:v>28776.641312</c:v>
                </c:pt>
                <c:pt idx="12066">
                  <c:v>28788.745724</c:v>
                </c:pt>
                <c:pt idx="12067">
                  <c:v>28808.225431999999</c:v>
                </c:pt>
                <c:pt idx="12068">
                  <c:v>28792.686551999999</c:v>
                </c:pt>
                <c:pt idx="12069">
                  <c:v>28800.179647000001</c:v>
                </c:pt>
                <c:pt idx="12070">
                  <c:v>28798.503863000002</c:v>
                </c:pt>
                <c:pt idx="12071">
                  <c:v>28799.420334999999</c:v>
                </c:pt>
                <c:pt idx="12072">
                  <c:v>28807.662867999999</c:v>
                </c:pt>
                <c:pt idx="12073">
                  <c:v>28797.599868000001</c:v>
                </c:pt>
                <c:pt idx="12074">
                  <c:v>28824.500824999999</c:v>
                </c:pt>
                <c:pt idx="12075">
                  <c:v>28831.916462000001</c:v>
                </c:pt>
                <c:pt idx="12076">
                  <c:v>28828.844342</c:v>
                </c:pt>
                <c:pt idx="12077">
                  <c:v>28833.327686000001</c:v>
                </c:pt>
                <c:pt idx="12078">
                  <c:v>28847.855355</c:v>
                </c:pt>
                <c:pt idx="12079">
                  <c:v>28865.388620999998</c:v>
                </c:pt>
                <c:pt idx="12080">
                  <c:v>28862.920189</c:v>
                </c:pt>
                <c:pt idx="12081">
                  <c:v>28872.907019999999</c:v>
                </c:pt>
                <c:pt idx="12082">
                  <c:v>28877.479244999999</c:v>
                </c:pt>
                <c:pt idx="12083">
                  <c:v>28877.591092999999</c:v>
                </c:pt>
                <c:pt idx="12084">
                  <c:v>28880.665784000001</c:v>
                </c:pt>
                <c:pt idx="12085">
                  <c:v>28884.424565000001</c:v>
                </c:pt>
                <c:pt idx="12086">
                  <c:v>28896.492868000001</c:v>
                </c:pt>
                <c:pt idx="12087">
                  <c:v>28911.356572000001</c:v>
                </c:pt>
                <c:pt idx="12088">
                  <c:v>28910.760160000002</c:v>
                </c:pt>
                <c:pt idx="12089">
                  <c:v>28909.279036</c:v>
                </c:pt>
                <c:pt idx="12090">
                  <c:v>28908.620780000001</c:v>
                </c:pt>
                <c:pt idx="12091">
                  <c:v>28908.960230000001</c:v>
                </c:pt>
                <c:pt idx="12092">
                  <c:v>28917.709986999998</c:v>
                </c:pt>
                <c:pt idx="12093">
                  <c:v>28917.892210999998</c:v>
                </c:pt>
                <c:pt idx="12094">
                  <c:v>28914.730071999998</c:v>
                </c:pt>
                <c:pt idx="12095">
                  <c:v>28919.961689</c:v>
                </c:pt>
                <c:pt idx="12096">
                  <c:v>28912.303437999999</c:v>
                </c:pt>
                <c:pt idx="12097">
                  <c:v>28923.757511</c:v>
                </c:pt>
                <c:pt idx="12098">
                  <c:v>28919.379826</c:v>
                </c:pt>
                <c:pt idx="12099">
                  <c:v>28916.100031000002</c:v>
                </c:pt>
                <c:pt idx="12100">
                  <c:v>28917.353829</c:v>
                </c:pt>
                <c:pt idx="12101">
                  <c:v>28916.142784</c:v>
                </c:pt>
                <c:pt idx="12102">
                  <c:v>28928.1551</c:v>
                </c:pt>
                <c:pt idx="12103">
                  <c:v>28920.180552000002</c:v>
                </c:pt>
                <c:pt idx="12104">
                  <c:v>28937.794916999999</c:v>
                </c:pt>
                <c:pt idx="12105">
                  <c:v>28947.693588999999</c:v>
                </c:pt>
                <c:pt idx="12106">
                  <c:v>28943.543513000001</c:v>
                </c:pt>
                <c:pt idx="12107">
                  <c:v>28959.186137000001</c:v>
                </c:pt>
                <c:pt idx="12108">
                  <c:v>28954.235691000002</c:v>
                </c:pt>
                <c:pt idx="12109">
                  <c:v>28957.488958999998</c:v>
                </c:pt>
                <c:pt idx="12110">
                  <c:v>28957.610503</c:v>
                </c:pt>
                <c:pt idx="12111">
                  <c:v>28947.915456999999</c:v>
                </c:pt>
                <c:pt idx="12112">
                  <c:v>28959.289971999999</c:v>
                </c:pt>
                <c:pt idx="12113">
                  <c:v>28961.302724000001</c:v>
                </c:pt>
                <c:pt idx="12114">
                  <c:v>28960.785476000001</c:v>
                </c:pt>
                <c:pt idx="12115">
                  <c:v>28963.096372</c:v>
                </c:pt>
                <c:pt idx="12116">
                  <c:v>28962.286929999998</c:v>
                </c:pt>
                <c:pt idx="12117">
                  <c:v>28969.939812000001</c:v>
                </c:pt>
                <c:pt idx="12118">
                  <c:v>28977.852572</c:v>
                </c:pt>
                <c:pt idx="12119">
                  <c:v>28977.483504</c:v>
                </c:pt>
                <c:pt idx="12120">
                  <c:v>28971.650294999999</c:v>
                </c:pt>
                <c:pt idx="12121">
                  <c:v>28976.267162</c:v>
                </c:pt>
                <c:pt idx="12122">
                  <c:v>28974.008365999998</c:v>
                </c:pt>
                <c:pt idx="12123">
                  <c:v>28957.691304</c:v>
                </c:pt>
                <c:pt idx="12124">
                  <c:v>28970.165155999999</c:v>
                </c:pt>
                <c:pt idx="12125">
                  <c:v>28966.030294</c:v>
                </c:pt>
                <c:pt idx="12126">
                  <c:v>28965.054368000001</c:v>
                </c:pt>
                <c:pt idx="12127">
                  <c:v>28983.111233</c:v>
                </c:pt>
                <c:pt idx="12128">
                  <c:v>28991.841761</c:v>
                </c:pt>
                <c:pt idx="12129">
                  <c:v>28987.337372999998</c:v>
                </c:pt>
                <c:pt idx="12130">
                  <c:v>28992.357028999999</c:v>
                </c:pt>
                <c:pt idx="12131">
                  <c:v>28984.969292999998</c:v>
                </c:pt>
                <c:pt idx="12132">
                  <c:v>28992.439344999999</c:v>
                </c:pt>
                <c:pt idx="12133">
                  <c:v>28994.231040999999</c:v>
                </c:pt>
                <c:pt idx="12134">
                  <c:v>28997.479039000002</c:v>
                </c:pt>
                <c:pt idx="12135">
                  <c:v>29005.843976</c:v>
                </c:pt>
                <c:pt idx="12136">
                  <c:v>28992.259982</c:v>
                </c:pt>
                <c:pt idx="12137">
                  <c:v>29000.840332</c:v>
                </c:pt>
                <c:pt idx="12138">
                  <c:v>29001.338845999999</c:v>
                </c:pt>
                <c:pt idx="12139">
                  <c:v>29008.625918000002</c:v>
                </c:pt>
                <c:pt idx="12140">
                  <c:v>29003.395957000001</c:v>
                </c:pt>
                <c:pt idx="12141">
                  <c:v>29002.952445999999</c:v>
                </c:pt>
                <c:pt idx="12142">
                  <c:v>29007.421412</c:v>
                </c:pt>
                <c:pt idx="12143">
                  <c:v>29004.662357000001</c:v>
                </c:pt>
                <c:pt idx="12144">
                  <c:v>29016.677175000001</c:v>
                </c:pt>
                <c:pt idx="12145">
                  <c:v>29039.824892000001</c:v>
                </c:pt>
                <c:pt idx="12146">
                  <c:v>29040.985574999999</c:v>
                </c:pt>
                <c:pt idx="12147">
                  <c:v>29049.889284000001</c:v>
                </c:pt>
                <c:pt idx="12148">
                  <c:v>29031.890232999998</c:v>
                </c:pt>
                <c:pt idx="12149">
                  <c:v>29024.398443999999</c:v>
                </c:pt>
                <c:pt idx="12150">
                  <c:v>29018.292503000001</c:v>
                </c:pt>
                <c:pt idx="12151">
                  <c:v>29020.083178000001</c:v>
                </c:pt>
                <c:pt idx="12152">
                  <c:v>29022.196637000001</c:v>
                </c:pt>
                <c:pt idx="12153">
                  <c:v>29007.588886000001</c:v>
                </c:pt>
                <c:pt idx="12154">
                  <c:v>29000.506838000001</c:v>
                </c:pt>
                <c:pt idx="12155">
                  <c:v>29018.105976999999</c:v>
                </c:pt>
                <c:pt idx="12156">
                  <c:v>29029.518411000001</c:v>
                </c:pt>
                <c:pt idx="12157">
                  <c:v>29038.743740000002</c:v>
                </c:pt>
                <c:pt idx="12158">
                  <c:v>29037.933197999999</c:v>
                </c:pt>
                <c:pt idx="12159">
                  <c:v>29049.355965999999</c:v>
                </c:pt>
                <c:pt idx="12160">
                  <c:v>29048.054599999999</c:v>
                </c:pt>
                <c:pt idx="12161">
                  <c:v>29044.146264999999</c:v>
                </c:pt>
                <c:pt idx="12162">
                  <c:v>29060.694620999999</c:v>
                </c:pt>
                <c:pt idx="12163">
                  <c:v>29047.660898999999</c:v>
                </c:pt>
                <c:pt idx="12164">
                  <c:v>29056.656158999998</c:v>
                </c:pt>
                <c:pt idx="12165">
                  <c:v>29063.648467999999</c:v>
                </c:pt>
                <c:pt idx="12166">
                  <c:v>29059.364469</c:v>
                </c:pt>
                <c:pt idx="12167">
                  <c:v>29071.768712000001</c:v>
                </c:pt>
                <c:pt idx="12168">
                  <c:v>29076.496018000002</c:v>
                </c:pt>
                <c:pt idx="12169">
                  <c:v>29084.665525</c:v>
                </c:pt>
                <c:pt idx="12170">
                  <c:v>29094.475092000001</c:v>
                </c:pt>
                <c:pt idx="12171">
                  <c:v>29077.908007000002</c:v>
                </c:pt>
                <c:pt idx="12172">
                  <c:v>29098.041484000001</c:v>
                </c:pt>
                <c:pt idx="12173">
                  <c:v>29083.395922</c:v>
                </c:pt>
                <c:pt idx="12174">
                  <c:v>29099.847503000001</c:v>
                </c:pt>
                <c:pt idx="12175">
                  <c:v>29106.689771000001</c:v>
                </c:pt>
                <c:pt idx="12176">
                  <c:v>29100.798350000001</c:v>
                </c:pt>
                <c:pt idx="12177">
                  <c:v>29108.582222000001</c:v>
                </c:pt>
                <c:pt idx="12178">
                  <c:v>29094.600850999999</c:v>
                </c:pt>
                <c:pt idx="12179">
                  <c:v>29085.320222999999</c:v>
                </c:pt>
                <c:pt idx="12180">
                  <c:v>29090.018402999998</c:v>
                </c:pt>
                <c:pt idx="12181">
                  <c:v>29106.413830000001</c:v>
                </c:pt>
                <c:pt idx="12182">
                  <c:v>29126.440108999999</c:v>
                </c:pt>
                <c:pt idx="12183">
                  <c:v>29127.876241999998</c:v>
                </c:pt>
                <c:pt idx="12184">
                  <c:v>29134.278783999998</c:v>
                </c:pt>
                <c:pt idx="12185">
                  <c:v>29140.452045000002</c:v>
                </c:pt>
                <c:pt idx="12186">
                  <c:v>29120.205709999998</c:v>
                </c:pt>
                <c:pt idx="12187">
                  <c:v>29121.919228999999</c:v>
                </c:pt>
                <c:pt idx="12188">
                  <c:v>29124.470566</c:v>
                </c:pt>
                <c:pt idx="12189">
                  <c:v>29132.329130999999</c:v>
                </c:pt>
                <c:pt idx="12190">
                  <c:v>29125.253370999999</c:v>
                </c:pt>
                <c:pt idx="12191">
                  <c:v>29127.911185000001</c:v>
                </c:pt>
                <c:pt idx="12192">
                  <c:v>29133.176017999998</c:v>
                </c:pt>
                <c:pt idx="12193">
                  <c:v>29137.434141000002</c:v>
                </c:pt>
                <c:pt idx="12194">
                  <c:v>29141.104392000001</c:v>
                </c:pt>
                <c:pt idx="12195">
                  <c:v>29134.308787999998</c:v>
                </c:pt>
                <c:pt idx="12196">
                  <c:v>29135.072867999999</c:v>
                </c:pt>
                <c:pt idx="12197">
                  <c:v>29153.665384</c:v>
                </c:pt>
                <c:pt idx="12198">
                  <c:v>29154.987157</c:v>
                </c:pt>
                <c:pt idx="12199">
                  <c:v>29155.103619000001</c:v>
                </c:pt>
                <c:pt idx="12200">
                  <c:v>29149.749524999999</c:v>
                </c:pt>
                <c:pt idx="12201">
                  <c:v>29155.728676999999</c:v>
                </c:pt>
                <c:pt idx="12202">
                  <c:v>29166.635283</c:v>
                </c:pt>
                <c:pt idx="12203">
                  <c:v>29165.608411000001</c:v>
                </c:pt>
                <c:pt idx="12204">
                  <c:v>29169.992553</c:v>
                </c:pt>
                <c:pt idx="12205">
                  <c:v>29166.905765</c:v>
                </c:pt>
                <c:pt idx="12206">
                  <c:v>29169.424593</c:v>
                </c:pt>
                <c:pt idx="12207">
                  <c:v>29182.566316</c:v>
                </c:pt>
                <c:pt idx="12208">
                  <c:v>29186.596431000002</c:v>
                </c:pt>
                <c:pt idx="12209">
                  <c:v>29182.510823000001</c:v>
                </c:pt>
                <c:pt idx="12210">
                  <c:v>29179.855725000001</c:v>
                </c:pt>
                <c:pt idx="12211">
                  <c:v>29180.997646</c:v>
                </c:pt>
                <c:pt idx="12212">
                  <c:v>29190.944380000001</c:v>
                </c:pt>
                <c:pt idx="12213">
                  <c:v>29203.625727999999</c:v>
                </c:pt>
                <c:pt idx="12214">
                  <c:v>29207.609024000001</c:v>
                </c:pt>
                <c:pt idx="12215">
                  <c:v>29207.582462999999</c:v>
                </c:pt>
                <c:pt idx="12216">
                  <c:v>29216.879571000001</c:v>
                </c:pt>
                <c:pt idx="12217">
                  <c:v>29215.296022999999</c:v>
                </c:pt>
                <c:pt idx="12218">
                  <c:v>29216.303328000002</c:v>
                </c:pt>
                <c:pt idx="12219">
                  <c:v>29215.793100999999</c:v>
                </c:pt>
                <c:pt idx="12220">
                  <c:v>29227.463238</c:v>
                </c:pt>
                <c:pt idx="12221">
                  <c:v>29223.730538</c:v>
                </c:pt>
                <c:pt idx="12222">
                  <c:v>29236.140332999999</c:v>
                </c:pt>
                <c:pt idx="12223">
                  <c:v>29228.607248</c:v>
                </c:pt>
                <c:pt idx="12224">
                  <c:v>29243.785174000001</c:v>
                </c:pt>
                <c:pt idx="12225">
                  <c:v>29243.064663000001</c:v>
                </c:pt>
                <c:pt idx="12226">
                  <c:v>29257.063251</c:v>
                </c:pt>
                <c:pt idx="12227">
                  <c:v>29254.855815999999</c:v>
                </c:pt>
                <c:pt idx="12228">
                  <c:v>29244.878013000001</c:v>
                </c:pt>
                <c:pt idx="12229">
                  <c:v>29245.893923</c:v>
                </c:pt>
                <c:pt idx="12230">
                  <c:v>29262.501920999999</c:v>
                </c:pt>
                <c:pt idx="12231">
                  <c:v>29250.127589</c:v>
                </c:pt>
                <c:pt idx="12232">
                  <c:v>29250.028366999999</c:v>
                </c:pt>
                <c:pt idx="12233">
                  <c:v>29250.412412000001</c:v>
                </c:pt>
                <c:pt idx="12234">
                  <c:v>29254.056702999998</c:v>
                </c:pt>
                <c:pt idx="12235">
                  <c:v>29262.338673999999</c:v>
                </c:pt>
                <c:pt idx="12236">
                  <c:v>29260.828669999999</c:v>
                </c:pt>
                <c:pt idx="12237">
                  <c:v>29259.513034</c:v>
                </c:pt>
                <c:pt idx="12238">
                  <c:v>29261.122500000001</c:v>
                </c:pt>
                <c:pt idx="12239">
                  <c:v>29256.20305</c:v>
                </c:pt>
                <c:pt idx="12240">
                  <c:v>29260.594082</c:v>
                </c:pt>
                <c:pt idx="12241">
                  <c:v>29272.570691000001</c:v>
                </c:pt>
                <c:pt idx="12242">
                  <c:v>29297.34102</c:v>
                </c:pt>
                <c:pt idx="12243">
                  <c:v>29293.062140000002</c:v>
                </c:pt>
                <c:pt idx="12244">
                  <c:v>29295.073703999999</c:v>
                </c:pt>
                <c:pt idx="12245">
                  <c:v>29299.017572000001</c:v>
                </c:pt>
                <c:pt idx="12246">
                  <c:v>29290.64371</c:v>
                </c:pt>
                <c:pt idx="12247">
                  <c:v>29300.156116999999</c:v>
                </c:pt>
                <c:pt idx="12248">
                  <c:v>29289.746368</c:v>
                </c:pt>
                <c:pt idx="12249">
                  <c:v>29299.524390999999</c:v>
                </c:pt>
                <c:pt idx="12250">
                  <c:v>29303.849966000002</c:v>
                </c:pt>
                <c:pt idx="12251">
                  <c:v>29312.355691000001</c:v>
                </c:pt>
                <c:pt idx="12252">
                  <c:v>29324.745782999998</c:v>
                </c:pt>
                <c:pt idx="12253">
                  <c:v>29327.793044999999</c:v>
                </c:pt>
                <c:pt idx="12254">
                  <c:v>29333.887346</c:v>
                </c:pt>
                <c:pt idx="12255">
                  <c:v>29333.029938</c:v>
                </c:pt>
                <c:pt idx="12256">
                  <c:v>29326.300190000002</c:v>
                </c:pt>
                <c:pt idx="12257">
                  <c:v>29338.744705000001</c:v>
                </c:pt>
                <c:pt idx="12258">
                  <c:v>29335.231562000001</c:v>
                </c:pt>
                <c:pt idx="12259">
                  <c:v>29336.289358000002</c:v>
                </c:pt>
                <c:pt idx="12260">
                  <c:v>29342.887406999998</c:v>
                </c:pt>
                <c:pt idx="12261">
                  <c:v>29333.007055999999</c:v>
                </c:pt>
                <c:pt idx="12262">
                  <c:v>29338.300242000001</c:v>
                </c:pt>
                <c:pt idx="12263">
                  <c:v>29356.118302999999</c:v>
                </c:pt>
                <c:pt idx="12264">
                  <c:v>29364.422405000001</c:v>
                </c:pt>
                <c:pt idx="12265">
                  <c:v>29366.324197999998</c:v>
                </c:pt>
                <c:pt idx="12266">
                  <c:v>29357.041654000001</c:v>
                </c:pt>
                <c:pt idx="12267">
                  <c:v>29352.525398999998</c:v>
                </c:pt>
                <c:pt idx="12268">
                  <c:v>29373.646875999999</c:v>
                </c:pt>
                <c:pt idx="12269">
                  <c:v>29378.069936</c:v>
                </c:pt>
                <c:pt idx="12270">
                  <c:v>29372.559499999999</c:v>
                </c:pt>
                <c:pt idx="12271">
                  <c:v>29376.146708</c:v>
                </c:pt>
                <c:pt idx="12272">
                  <c:v>29380.977225999999</c:v>
                </c:pt>
                <c:pt idx="12273">
                  <c:v>29392.274357999999</c:v>
                </c:pt>
                <c:pt idx="12274">
                  <c:v>29398.662715999999</c:v>
                </c:pt>
                <c:pt idx="12275">
                  <c:v>29414.431203</c:v>
                </c:pt>
                <c:pt idx="12276">
                  <c:v>29407.391578999999</c:v>
                </c:pt>
                <c:pt idx="12277">
                  <c:v>29411.970896999999</c:v>
                </c:pt>
                <c:pt idx="12278">
                  <c:v>29407.568166000001</c:v>
                </c:pt>
                <c:pt idx="12279">
                  <c:v>29399.667674</c:v>
                </c:pt>
                <c:pt idx="12280">
                  <c:v>29415.452474000002</c:v>
                </c:pt>
                <c:pt idx="12281">
                  <c:v>29418.910719</c:v>
                </c:pt>
                <c:pt idx="12282">
                  <c:v>29432.695618999998</c:v>
                </c:pt>
                <c:pt idx="12283">
                  <c:v>29440.792515000001</c:v>
                </c:pt>
                <c:pt idx="12284">
                  <c:v>29447.237417</c:v>
                </c:pt>
                <c:pt idx="12285">
                  <c:v>29460.052768000001</c:v>
                </c:pt>
                <c:pt idx="12286">
                  <c:v>29461.146970000002</c:v>
                </c:pt>
                <c:pt idx="12287">
                  <c:v>29476.835113000001</c:v>
                </c:pt>
                <c:pt idx="12288">
                  <c:v>29470.413004000002</c:v>
                </c:pt>
                <c:pt idx="12289">
                  <c:v>29471.876636000001</c:v>
                </c:pt>
                <c:pt idx="12290">
                  <c:v>29483.084926</c:v>
                </c:pt>
                <c:pt idx="12291">
                  <c:v>29497.875176000001</c:v>
                </c:pt>
                <c:pt idx="12292">
                  <c:v>29506.110734999998</c:v>
                </c:pt>
                <c:pt idx="12293">
                  <c:v>29504.086314</c:v>
                </c:pt>
                <c:pt idx="12294">
                  <c:v>29514.163402999999</c:v>
                </c:pt>
                <c:pt idx="12295">
                  <c:v>29522.127998</c:v>
                </c:pt>
                <c:pt idx="12296">
                  <c:v>29521.826159</c:v>
                </c:pt>
                <c:pt idx="12297">
                  <c:v>29530.509945000002</c:v>
                </c:pt>
                <c:pt idx="12298">
                  <c:v>29516.380716</c:v>
                </c:pt>
                <c:pt idx="12299">
                  <c:v>29527.231994999998</c:v>
                </c:pt>
                <c:pt idx="12300">
                  <c:v>29523.643919999999</c:v>
                </c:pt>
                <c:pt idx="12301">
                  <c:v>29538.750982000001</c:v>
                </c:pt>
                <c:pt idx="12302">
                  <c:v>29557.871894</c:v>
                </c:pt>
                <c:pt idx="12303">
                  <c:v>29553.153171000002</c:v>
                </c:pt>
                <c:pt idx="12304">
                  <c:v>29556.795392</c:v>
                </c:pt>
                <c:pt idx="12305">
                  <c:v>29554.904422</c:v>
                </c:pt>
                <c:pt idx="12306">
                  <c:v>29554.079766999999</c:v>
                </c:pt>
                <c:pt idx="12307">
                  <c:v>29560.480443</c:v>
                </c:pt>
                <c:pt idx="12308">
                  <c:v>29562.582304</c:v>
                </c:pt>
                <c:pt idx="12309">
                  <c:v>29556.093443999998</c:v>
                </c:pt>
                <c:pt idx="12310">
                  <c:v>29558.042087999998</c:v>
                </c:pt>
                <c:pt idx="12311">
                  <c:v>29550.268271000001</c:v>
                </c:pt>
                <c:pt idx="12312">
                  <c:v>29556.701644000001</c:v>
                </c:pt>
                <c:pt idx="12313">
                  <c:v>29548.519649999998</c:v>
                </c:pt>
                <c:pt idx="12314">
                  <c:v>29552.406837999999</c:v>
                </c:pt>
                <c:pt idx="12315">
                  <c:v>29549.979019999999</c:v>
                </c:pt>
                <c:pt idx="12316">
                  <c:v>29548.764779000001</c:v>
                </c:pt>
                <c:pt idx="12317">
                  <c:v>29562.301712</c:v>
                </c:pt>
                <c:pt idx="12318">
                  <c:v>29572.256696</c:v>
                </c:pt>
                <c:pt idx="12319">
                  <c:v>29589.057270000001</c:v>
                </c:pt>
                <c:pt idx="12320">
                  <c:v>29595.098279999998</c:v>
                </c:pt>
                <c:pt idx="12321">
                  <c:v>29588.739839999998</c:v>
                </c:pt>
                <c:pt idx="12322">
                  <c:v>29601.790203</c:v>
                </c:pt>
                <c:pt idx="12323">
                  <c:v>29579.843553999999</c:v>
                </c:pt>
                <c:pt idx="12324">
                  <c:v>29594.356786</c:v>
                </c:pt>
                <c:pt idx="12325">
                  <c:v>29618.167540999999</c:v>
                </c:pt>
                <c:pt idx="12326">
                  <c:v>29616.862186999999</c:v>
                </c:pt>
                <c:pt idx="12327">
                  <c:v>29622.432926000001</c:v>
                </c:pt>
                <c:pt idx="12328">
                  <c:v>29632.018605000001</c:v>
                </c:pt>
                <c:pt idx="12329">
                  <c:v>29632.270863999998</c:v>
                </c:pt>
                <c:pt idx="12330">
                  <c:v>29637.635149000002</c:v>
                </c:pt>
                <c:pt idx="12331">
                  <c:v>29632.152934000002</c:v>
                </c:pt>
                <c:pt idx="12332">
                  <c:v>29644.831939</c:v>
                </c:pt>
                <c:pt idx="12333">
                  <c:v>29641.551856999999</c:v>
                </c:pt>
                <c:pt idx="12334">
                  <c:v>29637.550714000001</c:v>
                </c:pt>
                <c:pt idx="12335">
                  <c:v>29643.954224000001</c:v>
                </c:pt>
                <c:pt idx="12336">
                  <c:v>29638.021594999998</c:v>
                </c:pt>
                <c:pt idx="12337">
                  <c:v>29644.766986999999</c:v>
                </c:pt>
                <c:pt idx="12338">
                  <c:v>29637.862207999999</c:v>
                </c:pt>
                <c:pt idx="12339">
                  <c:v>29631.857721</c:v>
                </c:pt>
                <c:pt idx="12340">
                  <c:v>29631.047783000002</c:v>
                </c:pt>
                <c:pt idx="12341">
                  <c:v>29631.806339999999</c:v>
                </c:pt>
                <c:pt idx="12342">
                  <c:v>29640.467197999998</c:v>
                </c:pt>
                <c:pt idx="12343">
                  <c:v>29633.143276999999</c:v>
                </c:pt>
                <c:pt idx="12344">
                  <c:v>29640.861381999999</c:v>
                </c:pt>
                <c:pt idx="12345">
                  <c:v>29656.729005000001</c:v>
                </c:pt>
                <c:pt idx="12346">
                  <c:v>29641.303046000001</c:v>
                </c:pt>
                <c:pt idx="12347">
                  <c:v>29636.072447999999</c:v>
                </c:pt>
                <c:pt idx="12348">
                  <c:v>29667.940469000001</c:v>
                </c:pt>
                <c:pt idx="12349">
                  <c:v>29669.116121999999</c:v>
                </c:pt>
                <c:pt idx="12350">
                  <c:v>29678.383615999999</c:v>
                </c:pt>
                <c:pt idx="12351">
                  <c:v>29677.688796999999</c:v>
                </c:pt>
                <c:pt idx="12352">
                  <c:v>29686.652574</c:v>
                </c:pt>
                <c:pt idx="12353">
                  <c:v>29687.644918999998</c:v>
                </c:pt>
                <c:pt idx="12354">
                  <c:v>29674.807197999999</c:v>
                </c:pt>
                <c:pt idx="12355">
                  <c:v>29682.673348</c:v>
                </c:pt>
                <c:pt idx="12356">
                  <c:v>29682.229613</c:v>
                </c:pt>
                <c:pt idx="12357">
                  <c:v>29685.118902999999</c:v>
                </c:pt>
                <c:pt idx="12358">
                  <c:v>29695.072631999999</c:v>
                </c:pt>
                <c:pt idx="12359">
                  <c:v>29698.983069000002</c:v>
                </c:pt>
                <c:pt idx="12360">
                  <c:v>29724.461069000001</c:v>
                </c:pt>
                <c:pt idx="12361">
                  <c:v>29718.027064999998</c:v>
                </c:pt>
                <c:pt idx="12362">
                  <c:v>29724.308604999998</c:v>
                </c:pt>
                <c:pt idx="12363">
                  <c:v>29729.710591999999</c:v>
                </c:pt>
                <c:pt idx="12364">
                  <c:v>29738.183148</c:v>
                </c:pt>
                <c:pt idx="12365">
                  <c:v>29735.682499999999</c:v>
                </c:pt>
                <c:pt idx="12366">
                  <c:v>29731.253661999999</c:v>
                </c:pt>
                <c:pt idx="12367">
                  <c:v>29728.242616</c:v>
                </c:pt>
                <c:pt idx="12368">
                  <c:v>29733.402633000002</c:v>
                </c:pt>
                <c:pt idx="12369">
                  <c:v>29733.013097999999</c:v>
                </c:pt>
                <c:pt idx="12370">
                  <c:v>29744.291068999999</c:v>
                </c:pt>
                <c:pt idx="12371">
                  <c:v>29724.459563</c:v>
                </c:pt>
                <c:pt idx="12372">
                  <c:v>29730.955436</c:v>
                </c:pt>
                <c:pt idx="12373">
                  <c:v>29754.724205999999</c:v>
                </c:pt>
                <c:pt idx="12374">
                  <c:v>29761.789946000001</c:v>
                </c:pt>
                <c:pt idx="12375">
                  <c:v>29779.246707999999</c:v>
                </c:pt>
                <c:pt idx="12376">
                  <c:v>29765.769724000002</c:v>
                </c:pt>
                <c:pt idx="12377">
                  <c:v>29770.488587</c:v>
                </c:pt>
                <c:pt idx="12378">
                  <c:v>29766.221042000001</c:v>
                </c:pt>
                <c:pt idx="12379">
                  <c:v>29766.361850000001</c:v>
                </c:pt>
                <c:pt idx="12380">
                  <c:v>29772.807597999999</c:v>
                </c:pt>
                <c:pt idx="12381">
                  <c:v>29772.085577000002</c:v>
                </c:pt>
                <c:pt idx="12382">
                  <c:v>29770.720468</c:v>
                </c:pt>
                <c:pt idx="12383">
                  <c:v>29766.333562</c:v>
                </c:pt>
                <c:pt idx="12384">
                  <c:v>29772.050210000001</c:v>
                </c:pt>
                <c:pt idx="12385">
                  <c:v>29786.009918</c:v>
                </c:pt>
                <c:pt idx="12386">
                  <c:v>29801.80732</c:v>
                </c:pt>
                <c:pt idx="12387">
                  <c:v>29808.833718000002</c:v>
                </c:pt>
                <c:pt idx="12388">
                  <c:v>29800.212006000002</c:v>
                </c:pt>
                <c:pt idx="12389">
                  <c:v>29799.089289</c:v>
                </c:pt>
                <c:pt idx="12390">
                  <c:v>29809.424172999999</c:v>
                </c:pt>
                <c:pt idx="12391">
                  <c:v>29819.094539000002</c:v>
                </c:pt>
                <c:pt idx="12392">
                  <c:v>29817.877530999998</c:v>
                </c:pt>
                <c:pt idx="12393">
                  <c:v>29820.812167</c:v>
                </c:pt>
                <c:pt idx="12394">
                  <c:v>29817.797397999999</c:v>
                </c:pt>
                <c:pt idx="12395">
                  <c:v>29823.187452999999</c:v>
                </c:pt>
                <c:pt idx="12396">
                  <c:v>29812.728638000001</c:v>
                </c:pt>
                <c:pt idx="12397">
                  <c:v>29813.720793</c:v>
                </c:pt>
                <c:pt idx="12398">
                  <c:v>29818.374530000001</c:v>
                </c:pt>
                <c:pt idx="12399">
                  <c:v>29808.253838000001</c:v>
                </c:pt>
                <c:pt idx="12400">
                  <c:v>29826.669675000001</c:v>
                </c:pt>
                <c:pt idx="12401">
                  <c:v>29820.387514999999</c:v>
                </c:pt>
                <c:pt idx="12402">
                  <c:v>29823.848623000002</c:v>
                </c:pt>
                <c:pt idx="12403">
                  <c:v>29819.950537000001</c:v>
                </c:pt>
                <c:pt idx="12404">
                  <c:v>29844.488271999999</c:v>
                </c:pt>
                <c:pt idx="12405">
                  <c:v>29857.531075999999</c:v>
                </c:pt>
                <c:pt idx="12406">
                  <c:v>29851.578076000002</c:v>
                </c:pt>
                <c:pt idx="12407">
                  <c:v>29858.162461</c:v>
                </c:pt>
                <c:pt idx="12408">
                  <c:v>29851.095186999999</c:v>
                </c:pt>
                <c:pt idx="12409">
                  <c:v>29840.96414</c:v>
                </c:pt>
                <c:pt idx="12410">
                  <c:v>29854.292098000002</c:v>
                </c:pt>
                <c:pt idx="12411">
                  <c:v>29852.430866999999</c:v>
                </c:pt>
                <c:pt idx="12412">
                  <c:v>29879.175305000001</c:v>
                </c:pt>
                <c:pt idx="12413">
                  <c:v>29886.149536000001</c:v>
                </c:pt>
                <c:pt idx="12414">
                  <c:v>29880.440119999999</c:v>
                </c:pt>
                <c:pt idx="12415">
                  <c:v>29891.492217999999</c:v>
                </c:pt>
                <c:pt idx="12416">
                  <c:v>29890.564018000001</c:v>
                </c:pt>
                <c:pt idx="12417">
                  <c:v>29893.327679999999</c:v>
                </c:pt>
                <c:pt idx="12418">
                  <c:v>29893.871588999998</c:v>
                </c:pt>
                <c:pt idx="12419">
                  <c:v>29898.841434000002</c:v>
                </c:pt>
                <c:pt idx="12420">
                  <c:v>29901.913988</c:v>
                </c:pt>
                <c:pt idx="12421">
                  <c:v>29909.21588</c:v>
                </c:pt>
                <c:pt idx="12422">
                  <c:v>29919.010326</c:v>
                </c:pt>
                <c:pt idx="12423">
                  <c:v>29931.207176</c:v>
                </c:pt>
                <c:pt idx="12424">
                  <c:v>29922.464008999999</c:v>
                </c:pt>
                <c:pt idx="12425">
                  <c:v>29930.043507999999</c:v>
                </c:pt>
                <c:pt idx="12426">
                  <c:v>29930.302011</c:v>
                </c:pt>
                <c:pt idx="12427">
                  <c:v>29934.426619000002</c:v>
                </c:pt>
                <c:pt idx="12428">
                  <c:v>29927.828562999999</c:v>
                </c:pt>
                <c:pt idx="12429">
                  <c:v>29932.865504000001</c:v>
                </c:pt>
                <c:pt idx="12430">
                  <c:v>29937.168039</c:v>
                </c:pt>
                <c:pt idx="12431">
                  <c:v>29931.605479000002</c:v>
                </c:pt>
                <c:pt idx="12432">
                  <c:v>29931.043602000002</c:v>
                </c:pt>
                <c:pt idx="12433">
                  <c:v>29937.974205999999</c:v>
                </c:pt>
                <c:pt idx="12434">
                  <c:v>29944.655972</c:v>
                </c:pt>
                <c:pt idx="12435">
                  <c:v>29964.849297000001</c:v>
                </c:pt>
                <c:pt idx="12436">
                  <c:v>29969.622530000001</c:v>
                </c:pt>
                <c:pt idx="12437">
                  <c:v>29971.528803000001</c:v>
                </c:pt>
                <c:pt idx="12438">
                  <c:v>29965.013701</c:v>
                </c:pt>
                <c:pt idx="12439">
                  <c:v>29963.363973</c:v>
                </c:pt>
                <c:pt idx="12440">
                  <c:v>29976.018223999999</c:v>
                </c:pt>
                <c:pt idx="12441">
                  <c:v>29983.475713</c:v>
                </c:pt>
                <c:pt idx="12442">
                  <c:v>29998.574164000001</c:v>
                </c:pt>
                <c:pt idx="12443">
                  <c:v>30009.880410999998</c:v>
                </c:pt>
                <c:pt idx="12444">
                  <c:v>30013.708463999999</c:v>
                </c:pt>
                <c:pt idx="12445">
                  <c:v>30017.375464000001</c:v>
                </c:pt>
                <c:pt idx="12446">
                  <c:v>30013.611435999999</c:v>
                </c:pt>
                <c:pt idx="12447">
                  <c:v>30005.001216000001</c:v>
                </c:pt>
                <c:pt idx="12448">
                  <c:v>30011.474495999999</c:v>
                </c:pt>
                <c:pt idx="12449">
                  <c:v>30012.062675000001</c:v>
                </c:pt>
                <c:pt idx="12450">
                  <c:v>30033.179391000001</c:v>
                </c:pt>
                <c:pt idx="12451">
                  <c:v>30018.584030000002</c:v>
                </c:pt>
                <c:pt idx="12452">
                  <c:v>30028.630189</c:v>
                </c:pt>
                <c:pt idx="12453">
                  <c:v>30040.045216999999</c:v>
                </c:pt>
                <c:pt idx="12454">
                  <c:v>30039.095561999999</c:v>
                </c:pt>
                <c:pt idx="12455">
                  <c:v>30046.589550000001</c:v>
                </c:pt>
                <c:pt idx="12456">
                  <c:v>30037.219582000002</c:v>
                </c:pt>
                <c:pt idx="12457">
                  <c:v>30040.767625</c:v>
                </c:pt>
                <c:pt idx="12458">
                  <c:v>30049.690724</c:v>
                </c:pt>
                <c:pt idx="12459">
                  <c:v>30045.396681999999</c:v>
                </c:pt>
                <c:pt idx="12460">
                  <c:v>30051.628049999999</c:v>
                </c:pt>
                <c:pt idx="12461">
                  <c:v>30049.171664000001</c:v>
                </c:pt>
                <c:pt idx="12462">
                  <c:v>30058.458997000002</c:v>
                </c:pt>
                <c:pt idx="12463">
                  <c:v>30061.393047000001</c:v>
                </c:pt>
                <c:pt idx="12464">
                  <c:v>30053.479445000001</c:v>
                </c:pt>
                <c:pt idx="12465">
                  <c:v>30059.426547999999</c:v>
                </c:pt>
                <c:pt idx="12466">
                  <c:v>30061.961988999999</c:v>
                </c:pt>
                <c:pt idx="12467">
                  <c:v>30075.496779000001</c:v>
                </c:pt>
                <c:pt idx="12468">
                  <c:v>30085.863978000001</c:v>
                </c:pt>
                <c:pt idx="12469">
                  <c:v>30079.934766999999</c:v>
                </c:pt>
                <c:pt idx="12470">
                  <c:v>30089.47998</c:v>
                </c:pt>
                <c:pt idx="12471">
                  <c:v>30086.561538000002</c:v>
                </c:pt>
                <c:pt idx="12472">
                  <c:v>30110.527091</c:v>
                </c:pt>
                <c:pt idx="12473">
                  <c:v>30117.518232999999</c:v>
                </c:pt>
                <c:pt idx="12474">
                  <c:v>30113.460976999999</c:v>
                </c:pt>
                <c:pt idx="12475">
                  <c:v>30111.448243999999</c:v>
                </c:pt>
                <c:pt idx="12476">
                  <c:v>30111.01282</c:v>
                </c:pt>
                <c:pt idx="12477">
                  <c:v>30116.911770999999</c:v>
                </c:pt>
                <c:pt idx="12478">
                  <c:v>30125.138244000002</c:v>
                </c:pt>
                <c:pt idx="12479">
                  <c:v>30118.383851999999</c:v>
                </c:pt>
                <c:pt idx="12480">
                  <c:v>30122.463714000001</c:v>
                </c:pt>
                <c:pt idx="12481">
                  <c:v>30119.392782999999</c:v>
                </c:pt>
                <c:pt idx="12482">
                  <c:v>30119.322575999999</c:v>
                </c:pt>
                <c:pt idx="12483">
                  <c:v>30127.516222999999</c:v>
                </c:pt>
                <c:pt idx="12484">
                  <c:v>30113.012714</c:v>
                </c:pt>
                <c:pt idx="12485">
                  <c:v>30127.728556999999</c:v>
                </c:pt>
                <c:pt idx="12486">
                  <c:v>30124.180386</c:v>
                </c:pt>
                <c:pt idx="12487">
                  <c:v>30122.734666</c:v>
                </c:pt>
                <c:pt idx="12488">
                  <c:v>30134.840746999998</c:v>
                </c:pt>
                <c:pt idx="12489">
                  <c:v>30118.887983000001</c:v>
                </c:pt>
                <c:pt idx="12490">
                  <c:v>30130.088991000001</c:v>
                </c:pt>
                <c:pt idx="12491">
                  <c:v>30122.829873999999</c:v>
                </c:pt>
                <c:pt idx="12492">
                  <c:v>30135.388481000002</c:v>
                </c:pt>
                <c:pt idx="12493">
                  <c:v>30140.704287</c:v>
                </c:pt>
                <c:pt idx="12494">
                  <c:v>30128.029896</c:v>
                </c:pt>
                <c:pt idx="12495">
                  <c:v>30149.549759000001</c:v>
                </c:pt>
                <c:pt idx="12496">
                  <c:v>30146.017056000001</c:v>
                </c:pt>
                <c:pt idx="12497">
                  <c:v>30164.517416999999</c:v>
                </c:pt>
                <c:pt idx="12498">
                  <c:v>30174.119056</c:v>
                </c:pt>
                <c:pt idx="12499">
                  <c:v>30183.710386999999</c:v>
                </c:pt>
                <c:pt idx="12500">
                  <c:v>30182.212093999999</c:v>
                </c:pt>
                <c:pt idx="12501">
                  <c:v>30171.710712</c:v>
                </c:pt>
                <c:pt idx="12502">
                  <c:v>30162.268861</c:v>
                </c:pt>
                <c:pt idx="12503">
                  <c:v>30169.738147</c:v>
                </c:pt>
                <c:pt idx="12504">
                  <c:v>30172.170482000001</c:v>
                </c:pt>
                <c:pt idx="12505">
                  <c:v>30175.386547999999</c:v>
                </c:pt>
                <c:pt idx="12506">
                  <c:v>30175.388664999999</c:v>
                </c:pt>
                <c:pt idx="12507">
                  <c:v>30179.905914999999</c:v>
                </c:pt>
                <c:pt idx="12508">
                  <c:v>30187.530562</c:v>
                </c:pt>
                <c:pt idx="12509">
                  <c:v>30181.820058000001</c:v>
                </c:pt>
                <c:pt idx="12510">
                  <c:v>30181.150066999999</c:v>
                </c:pt>
                <c:pt idx="12511">
                  <c:v>30177.514391000001</c:v>
                </c:pt>
                <c:pt idx="12512">
                  <c:v>30166.951857</c:v>
                </c:pt>
                <c:pt idx="12513">
                  <c:v>30189.760487</c:v>
                </c:pt>
                <c:pt idx="12514">
                  <c:v>30202.075854999999</c:v>
                </c:pt>
                <c:pt idx="12515">
                  <c:v>30203.306790999999</c:v>
                </c:pt>
                <c:pt idx="12516">
                  <c:v>30201.062424</c:v>
                </c:pt>
                <c:pt idx="12517">
                  <c:v>30203.449000000001</c:v>
                </c:pt>
                <c:pt idx="12518">
                  <c:v>30205.149000000001</c:v>
                </c:pt>
                <c:pt idx="12519">
                  <c:v>30211.895571000001</c:v>
                </c:pt>
                <c:pt idx="12520">
                  <c:v>30209.274913000001</c:v>
                </c:pt>
                <c:pt idx="12521">
                  <c:v>30202.12686</c:v>
                </c:pt>
                <c:pt idx="12522">
                  <c:v>30202.208964000001</c:v>
                </c:pt>
                <c:pt idx="12523">
                  <c:v>30226.981392999998</c:v>
                </c:pt>
                <c:pt idx="12524">
                  <c:v>30235.808011000001</c:v>
                </c:pt>
                <c:pt idx="12525">
                  <c:v>30240.571516</c:v>
                </c:pt>
                <c:pt idx="12526">
                  <c:v>30241.696435999998</c:v>
                </c:pt>
                <c:pt idx="12527">
                  <c:v>30240.97349</c:v>
                </c:pt>
                <c:pt idx="12528">
                  <c:v>30251.078956000001</c:v>
                </c:pt>
                <c:pt idx="12529">
                  <c:v>30240.226624999999</c:v>
                </c:pt>
                <c:pt idx="12530">
                  <c:v>30244.494156000001</c:v>
                </c:pt>
                <c:pt idx="12531">
                  <c:v>30244.875844999999</c:v>
                </c:pt>
                <c:pt idx="12532">
                  <c:v>30248.06711</c:v>
                </c:pt>
                <c:pt idx="12533">
                  <c:v>30253.156642000002</c:v>
                </c:pt>
                <c:pt idx="12534">
                  <c:v>30251.200475000001</c:v>
                </c:pt>
                <c:pt idx="12535">
                  <c:v>30277.252135999999</c:v>
                </c:pt>
                <c:pt idx="12536">
                  <c:v>30286.955032999998</c:v>
                </c:pt>
                <c:pt idx="12537">
                  <c:v>30287.738558000001</c:v>
                </c:pt>
                <c:pt idx="12538">
                  <c:v>30291.714388</c:v>
                </c:pt>
                <c:pt idx="12539">
                  <c:v>30283.612281999998</c:v>
                </c:pt>
                <c:pt idx="12540">
                  <c:v>30293.141358000001</c:v>
                </c:pt>
                <c:pt idx="12541">
                  <c:v>30282.829111999999</c:v>
                </c:pt>
                <c:pt idx="12542">
                  <c:v>30284.71456</c:v>
                </c:pt>
                <c:pt idx="12543">
                  <c:v>30293.034699</c:v>
                </c:pt>
                <c:pt idx="12544">
                  <c:v>30282.607660000001</c:v>
                </c:pt>
                <c:pt idx="12545">
                  <c:v>30291.219515000001</c:v>
                </c:pt>
                <c:pt idx="12546">
                  <c:v>30298.277471000001</c:v>
                </c:pt>
                <c:pt idx="12547">
                  <c:v>30309.457963000001</c:v>
                </c:pt>
                <c:pt idx="12548">
                  <c:v>30328.452969999998</c:v>
                </c:pt>
                <c:pt idx="12549">
                  <c:v>30322.538721000001</c:v>
                </c:pt>
                <c:pt idx="12550">
                  <c:v>30334.816143</c:v>
                </c:pt>
                <c:pt idx="12551">
                  <c:v>30332.884368999999</c:v>
                </c:pt>
                <c:pt idx="12552">
                  <c:v>30335.165670999999</c:v>
                </c:pt>
                <c:pt idx="12553">
                  <c:v>30347.489196999999</c:v>
                </c:pt>
                <c:pt idx="12554">
                  <c:v>30361.214121000001</c:v>
                </c:pt>
                <c:pt idx="12555">
                  <c:v>30355.590581</c:v>
                </c:pt>
                <c:pt idx="12556">
                  <c:v>30353.765594</c:v>
                </c:pt>
                <c:pt idx="12557">
                  <c:v>30355.991290999998</c:v>
                </c:pt>
                <c:pt idx="12558">
                  <c:v>30364.506549000002</c:v>
                </c:pt>
                <c:pt idx="12559">
                  <c:v>30358.673373000001</c:v>
                </c:pt>
                <c:pt idx="12560">
                  <c:v>30367.984159</c:v>
                </c:pt>
                <c:pt idx="12561">
                  <c:v>30369.464725999998</c:v>
                </c:pt>
                <c:pt idx="12562">
                  <c:v>30374.747969</c:v>
                </c:pt>
                <c:pt idx="12563">
                  <c:v>30369.131164999999</c:v>
                </c:pt>
                <c:pt idx="12564">
                  <c:v>30372.497728999999</c:v>
                </c:pt>
                <c:pt idx="12565">
                  <c:v>30370.454673</c:v>
                </c:pt>
                <c:pt idx="12566">
                  <c:v>30362.543365000001</c:v>
                </c:pt>
                <c:pt idx="12567">
                  <c:v>30376.780443</c:v>
                </c:pt>
                <c:pt idx="12568">
                  <c:v>30378.902010999998</c:v>
                </c:pt>
                <c:pt idx="12569">
                  <c:v>30368.714372999999</c:v>
                </c:pt>
                <c:pt idx="12570">
                  <c:v>30376.621907000001</c:v>
                </c:pt>
                <c:pt idx="12571">
                  <c:v>30394.824358000002</c:v>
                </c:pt>
                <c:pt idx="12572">
                  <c:v>30400.560248999998</c:v>
                </c:pt>
                <c:pt idx="12573">
                  <c:v>30413.499467000001</c:v>
                </c:pt>
                <c:pt idx="12574">
                  <c:v>30417.262610000002</c:v>
                </c:pt>
                <c:pt idx="12575">
                  <c:v>30420.354412000001</c:v>
                </c:pt>
                <c:pt idx="12576">
                  <c:v>30416.140160999999</c:v>
                </c:pt>
                <c:pt idx="12577">
                  <c:v>30414.761020999998</c:v>
                </c:pt>
                <c:pt idx="12578">
                  <c:v>30416.042689000002</c:v>
                </c:pt>
                <c:pt idx="12579">
                  <c:v>30415.188889000001</c:v>
                </c:pt>
                <c:pt idx="12580">
                  <c:v>30423.541516000001</c:v>
                </c:pt>
                <c:pt idx="12581">
                  <c:v>30420.440474999999</c:v>
                </c:pt>
                <c:pt idx="12582">
                  <c:v>30421.616257000001</c:v>
                </c:pt>
                <c:pt idx="12583">
                  <c:v>30420.605861</c:v>
                </c:pt>
                <c:pt idx="12584">
                  <c:v>30435.697925</c:v>
                </c:pt>
                <c:pt idx="12585">
                  <c:v>30448.896443000001</c:v>
                </c:pt>
                <c:pt idx="12586">
                  <c:v>30449.432524</c:v>
                </c:pt>
                <c:pt idx="12587">
                  <c:v>30448.926952999998</c:v>
                </c:pt>
                <c:pt idx="12588">
                  <c:v>30451.177953999999</c:v>
                </c:pt>
                <c:pt idx="12589">
                  <c:v>30450.124523999999</c:v>
                </c:pt>
                <c:pt idx="12590">
                  <c:v>30460.741763999999</c:v>
                </c:pt>
                <c:pt idx="12591">
                  <c:v>30457.064633000002</c:v>
                </c:pt>
                <c:pt idx="12592">
                  <c:v>30450.089476000001</c:v>
                </c:pt>
                <c:pt idx="12593">
                  <c:v>30457.423193999999</c:v>
                </c:pt>
                <c:pt idx="12594">
                  <c:v>30485.179085</c:v>
                </c:pt>
                <c:pt idx="12595">
                  <c:v>30482.812236000002</c:v>
                </c:pt>
                <c:pt idx="12596">
                  <c:v>30495.642524999999</c:v>
                </c:pt>
                <c:pt idx="12597">
                  <c:v>30496.024764999998</c:v>
                </c:pt>
                <c:pt idx="12598">
                  <c:v>30509.480629000001</c:v>
                </c:pt>
                <c:pt idx="12599">
                  <c:v>30494.837602</c:v>
                </c:pt>
                <c:pt idx="12600">
                  <c:v>30496.029954000001</c:v>
                </c:pt>
                <c:pt idx="12601">
                  <c:v>30490.001985999999</c:v>
                </c:pt>
                <c:pt idx="12602">
                  <c:v>30493.693067</c:v>
                </c:pt>
                <c:pt idx="12603">
                  <c:v>30520.596231</c:v>
                </c:pt>
                <c:pt idx="12604">
                  <c:v>30523.880980000002</c:v>
                </c:pt>
                <c:pt idx="12605">
                  <c:v>30539.484383999999</c:v>
                </c:pt>
                <c:pt idx="12606">
                  <c:v>30536.151585</c:v>
                </c:pt>
                <c:pt idx="12607">
                  <c:v>30529.891742</c:v>
                </c:pt>
                <c:pt idx="12608">
                  <c:v>30543.158891999999</c:v>
                </c:pt>
                <c:pt idx="12609">
                  <c:v>30533.093100999999</c:v>
                </c:pt>
                <c:pt idx="12610">
                  <c:v>30537.475982</c:v>
                </c:pt>
                <c:pt idx="12611">
                  <c:v>30549.116690999999</c:v>
                </c:pt>
                <c:pt idx="12612">
                  <c:v>30557.621637</c:v>
                </c:pt>
                <c:pt idx="12613">
                  <c:v>30576.308636000002</c:v>
                </c:pt>
                <c:pt idx="12614">
                  <c:v>30564.496944999999</c:v>
                </c:pt>
                <c:pt idx="12615">
                  <c:v>30575.146878</c:v>
                </c:pt>
                <c:pt idx="12616">
                  <c:v>30582.480743</c:v>
                </c:pt>
                <c:pt idx="12617">
                  <c:v>30580.313982</c:v>
                </c:pt>
                <c:pt idx="12618">
                  <c:v>30573.07704</c:v>
                </c:pt>
                <c:pt idx="12619">
                  <c:v>30575.743082000001</c:v>
                </c:pt>
                <c:pt idx="12620">
                  <c:v>30582.332986000001</c:v>
                </c:pt>
                <c:pt idx="12621">
                  <c:v>30579.465968</c:v>
                </c:pt>
                <c:pt idx="12622">
                  <c:v>30568.286442000001</c:v>
                </c:pt>
                <c:pt idx="12623">
                  <c:v>30586.637018000001</c:v>
                </c:pt>
                <c:pt idx="12624">
                  <c:v>30597.740811</c:v>
                </c:pt>
                <c:pt idx="12625">
                  <c:v>30614.151916999999</c:v>
                </c:pt>
                <c:pt idx="12626">
                  <c:v>30604.102772999999</c:v>
                </c:pt>
                <c:pt idx="12627">
                  <c:v>30602.824842000002</c:v>
                </c:pt>
                <c:pt idx="12628">
                  <c:v>30606.614654000001</c:v>
                </c:pt>
                <c:pt idx="12629">
                  <c:v>30608.465446999999</c:v>
                </c:pt>
                <c:pt idx="12630">
                  <c:v>30617.581813000001</c:v>
                </c:pt>
                <c:pt idx="12631">
                  <c:v>30612.527044999999</c:v>
                </c:pt>
                <c:pt idx="12632">
                  <c:v>30622.674758000001</c:v>
                </c:pt>
                <c:pt idx="12633">
                  <c:v>30619.364336999999</c:v>
                </c:pt>
                <c:pt idx="12634">
                  <c:v>30618.265102000001</c:v>
                </c:pt>
                <c:pt idx="12635">
                  <c:v>30643.977671000001</c:v>
                </c:pt>
                <c:pt idx="12636">
                  <c:v>30649.365067999999</c:v>
                </c:pt>
                <c:pt idx="12637">
                  <c:v>30654.532372999998</c:v>
                </c:pt>
                <c:pt idx="12638">
                  <c:v>30659.806386</c:v>
                </c:pt>
                <c:pt idx="12639">
                  <c:v>30648.145826</c:v>
                </c:pt>
                <c:pt idx="12640">
                  <c:v>30656.503235</c:v>
                </c:pt>
                <c:pt idx="12641">
                  <c:v>30678.009496999999</c:v>
                </c:pt>
                <c:pt idx="12642">
                  <c:v>30679.381234</c:v>
                </c:pt>
                <c:pt idx="12643">
                  <c:v>30689.063603999999</c:v>
                </c:pt>
                <c:pt idx="12644">
                  <c:v>30691.664147</c:v>
                </c:pt>
                <c:pt idx="12645">
                  <c:v>30694.514049000001</c:v>
                </c:pt>
                <c:pt idx="12646">
                  <c:v>30693.822189999999</c:v>
                </c:pt>
                <c:pt idx="12647">
                  <c:v>30691.986067999998</c:v>
                </c:pt>
                <c:pt idx="12648">
                  <c:v>30717.873453</c:v>
                </c:pt>
                <c:pt idx="12649">
                  <c:v>30713.322506</c:v>
                </c:pt>
                <c:pt idx="12650">
                  <c:v>30729.418136</c:v>
                </c:pt>
                <c:pt idx="12651">
                  <c:v>30731.316374000002</c:v>
                </c:pt>
                <c:pt idx="12652">
                  <c:v>30713.805908999999</c:v>
                </c:pt>
                <c:pt idx="12653">
                  <c:v>30722.597749</c:v>
                </c:pt>
                <c:pt idx="12654">
                  <c:v>30720.674169000002</c:v>
                </c:pt>
                <c:pt idx="12655">
                  <c:v>30734.883287000001</c:v>
                </c:pt>
                <c:pt idx="12656">
                  <c:v>30745.669000000002</c:v>
                </c:pt>
                <c:pt idx="12657">
                  <c:v>30748.940167000001</c:v>
                </c:pt>
                <c:pt idx="12658">
                  <c:v>30762.513567999998</c:v>
                </c:pt>
                <c:pt idx="12659">
                  <c:v>30763.872251000001</c:v>
                </c:pt>
                <c:pt idx="12660">
                  <c:v>30750.432679000001</c:v>
                </c:pt>
                <c:pt idx="12661">
                  <c:v>30761.083939</c:v>
                </c:pt>
                <c:pt idx="12662">
                  <c:v>30755.237809999999</c:v>
                </c:pt>
                <c:pt idx="12663">
                  <c:v>30765.563253</c:v>
                </c:pt>
                <c:pt idx="12664">
                  <c:v>30765.322328999999</c:v>
                </c:pt>
                <c:pt idx="12665">
                  <c:v>30767.072677</c:v>
                </c:pt>
                <c:pt idx="12666">
                  <c:v>30766.491193000002</c:v>
                </c:pt>
                <c:pt idx="12667">
                  <c:v>30763.025319</c:v>
                </c:pt>
                <c:pt idx="12668">
                  <c:v>30762.083899000001</c:v>
                </c:pt>
                <c:pt idx="12669">
                  <c:v>30770.243770000001</c:v>
                </c:pt>
                <c:pt idx="12670">
                  <c:v>30775.436367999999</c:v>
                </c:pt>
                <c:pt idx="12671">
                  <c:v>30789.729412000001</c:v>
                </c:pt>
                <c:pt idx="12672">
                  <c:v>30792.219398000001</c:v>
                </c:pt>
                <c:pt idx="12673">
                  <c:v>30779.859923</c:v>
                </c:pt>
                <c:pt idx="12674">
                  <c:v>30767.973903999999</c:v>
                </c:pt>
                <c:pt idx="12675">
                  <c:v>30777.741144</c:v>
                </c:pt>
                <c:pt idx="12676">
                  <c:v>30789.408135999998</c:v>
                </c:pt>
                <c:pt idx="12677">
                  <c:v>30800.58814</c:v>
                </c:pt>
                <c:pt idx="12678">
                  <c:v>30815.619225999999</c:v>
                </c:pt>
                <c:pt idx="12679">
                  <c:v>30808.287748999999</c:v>
                </c:pt>
                <c:pt idx="12680">
                  <c:v>30811.308078999999</c:v>
                </c:pt>
                <c:pt idx="12681">
                  <c:v>30807.729659000001</c:v>
                </c:pt>
                <c:pt idx="12682">
                  <c:v>30809.300025</c:v>
                </c:pt>
                <c:pt idx="12683">
                  <c:v>30813.128572000001</c:v>
                </c:pt>
                <c:pt idx="12684">
                  <c:v>30810.797578000002</c:v>
                </c:pt>
                <c:pt idx="12685">
                  <c:v>30815.299416000002</c:v>
                </c:pt>
                <c:pt idx="12686">
                  <c:v>30805.411488999998</c:v>
                </c:pt>
                <c:pt idx="12687">
                  <c:v>30804.866811</c:v>
                </c:pt>
                <c:pt idx="12688">
                  <c:v>30811.055892</c:v>
                </c:pt>
                <c:pt idx="12689">
                  <c:v>30808.662116</c:v>
                </c:pt>
                <c:pt idx="12690">
                  <c:v>30819.939330000001</c:v>
                </c:pt>
                <c:pt idx="12691">
                  <c:v>30823.721685</c:v>
                </c:pt>
                <c:pt idx="12692">
                  <c:v>30815.239430000001</c:v>
                </c:pt>
                <c:pt idx="12693">
                  <c:v>30822.393554999999</c:v>
                </c:pt>
                <c:pt idx="12694">
                  <c:v>30810.163122999998</c:v>
                </c:pt>
                <c:pt idx="12695">
                  <c:v>30812.682752000001</c:v>
                </c:pt>
                <c:pt idx="12696">
                  <c:v>30828.010409999999</c:v>
                </c:pt>
                <c:pt idx="12697">
                  <c:v>30830.381526000001</c:v>
                </c:pt>
                <c:pt idx="12698">
                  <c:v>30842.694465</c:v>
                </c:pt>
                <c:pt idx="12699">
                  <c:v>30847.730585000001</c:v>
                </c:pt>
                <c:pt idx="12700">
                  <c:v>30846.314643999998</c:v>
                </c:pt>
                <c:pt idx="12701">
                  <c:v>30850.239544</c:v>
                </c:pt>
                <c:pt idx="12702">
                  <c:v>30852.043092</c:v>
                </c:pt>
                <c:pt idx="12703">
                  <c:v>30870.50547</c:v>
                </c:pt>
                <c:pt idx="12704">
                  <c:v>30848.690363999998</c:v>
                </c:pt>
                <c:pt idx="12705">
                  <c:v>30855.351963000001</c:v>
                </c:pt>
                <c:pt idx="12706">
                  <c:v>30836.627671999999</c:v>
                </c:pt>
                <c:pt idx="12707">
                  <c:v>30822.616493000001</c:v>
                </c:pt>
                <c:pt idx="12708">
                  <c:v>30847.891048000001</c:v>
                </c:pt>
                <c:pt idx="12709">
                  <c:v>30848.772939999999</c:v>
                </c:pt>
                <c:pt idx="12710">
                  <c:v>30845.798803000001</c:v>
                </c:pt>
                <c:pt idx="12711">
                  <c:v>30854.871446000001</c:v>
                </c:pt>
                <c:pt idx="12712">
                  <c:v>30853.015549</c:v>
                </c:pt>
                <c:pt idx="12713">
                  <c:v>30858.340129</c:v>
                </c:pt>
                <c:pt idx="12714">
                  <c:v>30849.491518999999</c:v>
                </c:pt>
                <c:pt idx="12715">
                  <c:v>30844.856873000001</c:v>
                </c:pt>
                <c:pt idx="12716">
                  <c:v>30856.246844000001</c:v>
                </c:pt>
                <c:pt idx="12717">
                  <c:v>30846.739641</c:v>
                </c:pt>
                <c:pt idx="12718">
                  <c:v>30850.451064000001</c:v>
                </c:pt>
                <c:pt idx="12719">
                  <c:v>30864.931159</c:v>
                </c:pt>
                <c:pt idx="12720">
                  <c:v>30860.660512999999</c:v>
                </c:pt>
                <c:pt idx="12721">
                  <c:v>30855.010935999999</c:v>
                </c:pt>
                <c:pt idx="12722">
                  <c:v>30841.190219</c:v>
                </c:pt>
                <c:pt idx="12723">
                  <c:v>30857.817093000001</c:v>
                </c:pt>
                <c:pt idx="12724">
                  <c:v>30850.610092999999</c:v>
                </c:pt>
                <c:pt idx="12725">
                  <c:v>30856.054561000001</c:v>
                </c:pt>
                <c:pt idx="12726">
                  <c:v>30868.972460000001</c:v>
                </c:pt>
                <c:pt idx="12727">
                  <c:v>30850.904279999999</c:v>
                </c:pt>
                <c:pt idx="12728">
                  <c:v>30872.192779000001</c:v>
                </c:pt>
                <c:pt idx="12729">
                  <c:v>30871.476014</c:v>
                </c:pt>
                <c:pt idx="12730">
                  <c:v>30896.782673999998</c:v>
                </c:pt>
                <c:pt idx="12731">
                  <c:v>30892.950194000001</c:v>
                </c:pt>
                <c:pt idx="12732">
                  <c:v>30901.361281000001</c:v>
                </c:pt>
                <c:pt idx="12733">
                  <c:v>30901.742706000001</c:v>
                </c:pt>
                <c:pt idx="12734">
                  <c:v>30885.971317</c:v>
                </c:pt>
                <c:pt idx="12735">
                  <c:v>30885.325902</c:v>
                </c:pt>
                <c:pt idx="12736">
                  <c:v>30894.754699000001</c:v>
                </c:pt>
                <c:pt idx="12737">
                  <c:v>30900.000356</c:v>
                </c:pt>
                <c:pt idx="12738">
                  <c:v>30922.787463000001</c:v>
                </c:pt>
                <c:pt idx="12739">
                  <c:v>30932.245246999999</c:v>
                </c:pt>
                <c:pt idx="12740">
                  <c:v>30929.865383</c:v>
                </c:pt>
                <c:pt idx="12741">
                  <c:v>30931.867027</c:v>
                </c:pt>
                <c:pt idx="12742">
                  <c:v>30935.096654000001</c:v>
                </c:pt>
                <c:pt idx="12743">
                  <c:v>30940.069798</c:v>
                </c:pt>
                <c:pt idx="12744">
                  <c:v>30942.989270999999</c:v>
                </c:pt>
                <c:pt idx="12745">
                  <c:v>30945.601459000001</c:v>
                </c:pt>
                <c:pt idx="12746">
                  <c:v>30955.191246999999</c:v>
                </c:pt>
                <c:pt idx="12747">
                  <c:v>30957.524129000001</c:v>
                </c:pt>
                <c:pt idx="12748">
                  <c:v>30963.680823999999</c:v>
                </c:pt>
                <c:pt idx="12749">
                  <c:v>30974.400908</c:v>
                </c:pt>
                <c:pt idx="12750">
                  <c:v>30968.652027</c:v>
                </c:pt>
                <c:pt idx="12751">
                  <c:v>30962.975685000001</c:v>
                </c:pt>
                <c:pt idx="12752">
                  <c:v>30961.667079999999</c:v>
                </c:pt>
                <c:pt idx="12753">
                  <c:v>30988.673273</c:v>
                </c:pt>
                <c:pt idx="12754">
                  <c:v>31002.952793</c:v>
                </c:pt>
                <c:pt idx="12755">
                  <c:v>31014.00201</c:v>
                </c:pt>
                <c:pt idx="12756">
                  <c:v>31013.994145000001</c:v>
                </c:pt>
                <c:pt idx="12757">
                  <c:v>31015.313467</c:v>
                </c:pt>
                <c:pt idx="12758">
                  <c:v>31046.829883999999</c:v>
                </c:pt>
                <c:pt idx="12759">
                  <c:v>31051.507937999999</c:v>
                </c:pt>
                <c:pt idx="12760">
                  <c:v>31054.950345000001</c:v>
                </c:pt>
                <c:pt idx="12761">
                  <c:v>31056.295030000001</c:v>
                </c:pt>
                <c:pt idx="12762">
                  <c:v>31046.63349</c:v>
                </c:pt>
                <c:pt idx="12763">
                  <c:v>31053.254518999998</c:v>
                </c:pt>
                <c:pt idx="12764">
                  <c:v>31056.678930999999</c:v>
                </c:pt>
                <c:pt idx="12765">
                  <c:v>31047.755222</c:v>
                </c:pt>
                <c:pt idx="12766">
                  <c:v>31064.191867000001</c:v>
                </c:pt>
                <c:pt idx="12767">
                  <c:v>31080.743175</c:v>
                </c:pt>
                <c:pt idx="12768">
                  <c:v>31091.035446000002</c:v>
                </c:pt>
                <c:pt idx="12769">
                  <c:v>31090.290678000001</c:v>
                </c:pt>
                <c:pt idx="12770">
                  <c:v>31097.859006999999</c:v>
                </c:pt>
                <c:pt idx="12771">
                  <c:v>31095.054651999999</c:v>
                </c:pt>
                <c:pt idx="12772">
                  <c:v>31092.073896000002</c:v>
                </c:pt>
                <c:pt idx="12773">
                  <c:v>31099.254841000002</c:v>
                </c:pt>
                <c:pt idx="12774">
                  <c:v>31098.594045000002</c:v>
                </c:pt>
                <c:pt idx="12775">
                  <c:v>31087.540335999998</c:v>
                </c:pt>
                <c:pt idx="12776">
                  <c:v>31084.097196999999</c:v>
                </c:pt>
                <c:pt idx="12777">
                  <c:v>31086.809993999999</c:v>
                </c:pt>
                <c:pt idx="12778">
                  <c:v>31093.119237999999</c:v>
                </c:pt>
                <c:pt idx="12779">
                  <c:v>31090.40986</c:v>
                </c:pt>
                <c:pt idx="12780">
                  <c:v>31099.397273999999</c:v>
                </c:pt>
                <c:pt idx="12781">
                  <c:v>31112.839258</c:v>
                </c:pt>
                <c:pt idx="12782">
                  <c:v>31097.230632999999</c:v>
                </c:pt>
                <c:pt idx="12783">
                  <c:v>31097.842478999999</c:v>
                </c:pt>
                <c:pt idx="12784">
                  <c:v>31103.711085999999</c:v>
                </c:pt>
                <c:pt idx="12785">
                  <c:v>31105.132064000001</c:v>
                </c:pt>
                <c:pt idx="12786">
                  <c:v>31095.442218</c:v>
                </c:pt>
                <c:pt idx="12787">
                  <c:v>31084.346176999999</c:v>
                </c:pt>
                <c:pt idx="12788">
                  <c:v>31080.351740999999</c:v>
                </c:pt>
                <c:pt idx="12789">
                  <c:v>31091.172396999998</c:v>
                </c:pt>
                <c:pt idx="12790">
                  <c:v>31101.314223000001</c:v>
                </c:pt>
                <c:pt idx="12791">
                  <c:v>31110.018037999998</c:v>
                </c:pt>
                <c:pt idx="12792">
                  <c:v>31101.807141000001</c:v>
                </c:pt>
                <c:pt idx="12793">
                  <c:v>31110.374291</c:v>
                </c:pt>
                <c:pt idx="12794">
                  <c:v>31110.804887999999</c:v>
                </c:pt>
                <c:pt idx="12795">
                  <c:v>31112.431346000001</c:v>
                </c:pt>
                <c:pt idx="12796">
                  <c:v>31132.210900999999</c:v>
                </c:pt>
                <c:pt idx="12797">
                  <c:v>31129.353588000002</c:v>
                </c:pt>
                <c:pt idx="12798">
                  <c:v>31138.252952999999</c:v>
                </c:pt>
                <c:pt idx="12799">
                  <c:v>31134.768563000001</c:v>
                </c:pt>
                <c:pt idx="12800">
                  <c:v>31135.705474999999</c:v>
                </c:pt>
                <c:pt idx="12801">
                  <c:v>31148.353813999998</c:v>
                </c:pt>
                <c:pt idx="12802">
                  <c:v>31140.465145999999</c:v>
                </c:pt>
                <c:pt idx="12803">
                  <c:v>31152.857078000001</c:v>
                </c:pt>
                <c:pt idx="12804">
                  <c:v>31160.235390000002</c:v>
                </c:pt>
                <c:pt idx="12805">
                  <c:v>31161.857911999999</c:v>
                </c:pt>
                <c:pt idx="12806">
                  <c:v>31154.942462999999</c:v>
                </c:pt>
                <c:pt idx="12807">
                  <c:v>31148.975906</c:v>
                </c:pt>
                <c:pt idx="12808">
                  <c:v>31154.658761999999</c:v>
                </c:pt>
                <c:pt idx="12809">
                  <c:v>31156.849064999999</c:v>
                </c:pt>
                <c:pt idx="12810">
                  <c:v>31155.620956999999</c:v>
                </c:pt>
                <c:pt idx="12811">
                  <c:v>31164.721312999998</c:v>
                </c:pt>
                <c:pt idx="12812">
                  <c:v>31147.550932999999</c:v>
                </c:pt>
                <c:pt idx="12813">
                  <c:v>31159.124292</c:v>
                </c:pt>
                <c:pt idx="12814">
                  <c:v>31164.142248</c:v>
                </c:pt>
                <c:pt idx="12815">
                  <c:v>31173.041502</c:v>
                </c:pt>
                <c:pt idx="12816">
                  <c:v>31179.236481</c:v>
                </c:pt>
                <c:pt idx="12817">
                  <c:v>31177.178960000001</c:v>
                </c:pt>
                <c:pt idx="12818">
                  <c:v>31181.756347999999</c:v>
                </c:pt>
                <c:pt idx="12819">
                  <c:v>31189.427277999999</c:v>
                </c:pt>
                <c:pt idx="12820">
                  <c:v>31195.027945000002</c:v>
                </c:pt>
                <c:pt idx="12821">
                  <c:v>31195.725179000001</c:v>
                </c:pt>
                <c:pt idx="12822">
                  <c:v>31183.626703999998</c:v>
                </c:pt>
                <c:pt idx="12823">
                  <c:v>31190.649442000002</c:v>
                </c:pt>
                <c:pt idx="12824">
                  <c:v>31205.275989999998</c:v>
                </c:pt>
                <c:pt idx="12825">
                  <c:v>31216.897790999999</c:v>
                </c:pt>
                <c:pt idx="12826">
                  <c:v>31230.063570999999</c:v>
                </c:pt>
                <c:pt idx="12827">
                  <c:v>31226.188415000001</c:v>
                </c:pt>
                <c:pt idx="12828">
                  <c:v>31230.193824999998</c:v>
                </c:pt>
                <c:pt idx="12829">
                  <c:v>31226.257986000001</c:v>
                </c:pt>
                <c:pt idx="12830">
                  <c:v>31224.15929</c:v>
                </c:pt>
                <c:pt idx="12831">
                  <c:v>31228.983039999999</c:v>
                </c:pt>
                <c:pt idx="12832">
                  <c:v>31225.758536000001</c:v>
                </c:pt>
                <c:pt idx="12833">
                  <c:v>31224.883494999998</c:v>
                </c:pt>
                <c:pt idx="12834">
                  <c:v>31219.473838000002</c:v>
                </c:pt>
                <c:pt idx="12835">
                  <c:v>31223.341509999998</c:v>
                </c:pt>
                <c:pt idx="12836">
                  <c:v>31228.081029000001</c:v>
                </c:pt>
                <c:pt idx="12837">
                  <c:v>31221.320035000001</c:v>
                </c:pt>
                <c:pt idx="12838">
                  <c:v>31234.302308999999</c:v>
                </c:pt>
                <c:pt idx="12839">
                  <c:v>31235.147503</c:v>
                </c:pt>
                <c:pt idx="12840">
                  <c:v>31235.010568000002</c:v>
                </c:pt>
                <c:pt idx="12841">
                  <c:v>31244.074700000001</c:v>
                </c:pt>
                <c:pt idx="12842">
                  <c:v>31233.815006000001</c:v>
                </c:pt>
                <c:pt idx="12843">
                  <c:v>31234.304457999999</c:v>
                </c:pt>
                <c:pt idx="12844">
                  <c:v>31234.512428000002</c:v>
                </c:pt>
                <c:pt idx="12845">
                  <c:v>31241.612293999999</c:v>
                </c:pt>
                <c:pt idx="12846">
                  <c:v>31244.853211000001</c:v>
                </c:pt>
                <c:pt idx="12847">
                  <c:v>31239.672504999999</c:v>
                </c:pt>
                <c:pt idx="12848">
                  <c:v>31238.453366999998</c:v>
                </c:pt>
                <c:pt idx="12849">
                  <c:v>31230.566644999999</c:v>
                </c:pt>
                <c:pt idx="12850">
                  <c:v>31236.355446000001</c:v>
                </c:pt>
                <c:pt idx="12851">
                  <c:v>31254.010446</c:v>
                </c:pt>
                <c:pt idx="12852">
                  <c:v>31251.268102000002</c:v>
                </c:pt>
                <c:pt idx="12853">
                  <c:v>31274.370375999999</c:v>
                </c:pt>
                <c:pt idx="12854">
                  <c:v>31276.283524999999</c:v>
                </c:pt>
                <c:pt idx="12855">
                  <c:v>31279.154751999999</c:v>
                </c:pt>
                <c:pt idx="12856">
                  <c:v>31271.795991999999</c:v>
                </c:pt>
                <c:pt idx="12857">
                  <c:v>31261.214296999999</c:v>
                </c:pt>
                <c:pt idx="12858">
                  <c:v>31279.391425999998</c:v>
                </c:pt>
                <c:pt idx="12859">
                  <c:v>31276.684484000001</c:v>
                </c:pt>
                <c:pt idx="12860">
                  <c:v>31274.963187000001</c:v>
                </c:pt>
                <c:pt idx="12861">
                  <c:v>31283.501512999999</c:v>
                </c:pt>
                <c:pt idx="12862">
                  <c:v>31296.551554999998</c:v>
                </c:pt>
                <c:pt idx="12863">
                  <c:v>31303.190319000001</c:v>
                </c:pt>
                <c:pt idx="12864">
                  <c:v>31318.659393000002</c:v>
                </c:pt>
                <c:pt idx="12865">
                  <c:v>31317.432215000001</c:v>
                </c:pt>
                <c:pt idx="12866">
                  <c:v>31326.222376999998</c:v>
                </c:pt>
                <c:pt idx="12867">
                  <c:v>31311.559591000001</c:v>
                </c:pt>
                <c:pt idx="12868">
                  <c:v>31313.134905999999</c:v>
                </c:pt>
                <c:pt idx="12869">
                  <c:v>31316.329550999999</c:v>
                </c:pt>
                <c:pt idx="12870">
                  <c:v>31316.267796</c:v>
                </c:pt>
                <c:pt idx="12871">
                  <c:v>31327.225858999998</c:v>
                </c:pt>
                <c:pt idx="12872">
                  <c:v>31331.451885999999</c:v>
                </c:pt>
                <c:pt idx="12873">
                  <c:v>31342.456543</c:v>
                </c:pt>
                <c:pt idx="12874">
                  <c:v>31352.045101</c:v>
                </c:pt>
                <c:pt idx="12875">
                  <c:v>31350.298586000001</c:v>
                </c:pt>
                <c:pt idx="12876">
                  <c:v>31357.135105000001</c:v>
                </c:pt>
                <c:pt idx="12877">
                  <c:v>31349.347485999999</c:v>
                </c:pt>
                <c:pt idx="12878">
                  <c:v>31352.260611000002</c:v>
                </c:pt>
                <c:pt idx="12879">
                  <c:v>31370.630183000001</c:v>
                </c:pt>
                <c:pt idx="12880">
                  <c:v>31370.683971999999</c:v>
                </c:pt>
                <c:pt idx="12881">
                  <c:v>31382.214810000001</c:v>
                </c:pt>
                <c:pt idx="12882">
                  <c:v>31384.862303000002</c:v>
                </c:pt>
                <c:pt idx="12883">
                  <c:v>31391.609990000001</c:v>
                </c:pt>
                <c:pt idx="12884">
                  <c:v>31378.774154999999</c:v>
                </c:pt>
                <c:pt idx="12885">
                  <c:v>31383.181758999999</c:v>
                </c:pt>
                <c:pt idx="12886">
                  <c:v>31408.610158</c:v>
                </c:pt>
                <c:pt idx="12887">
                  <c:v>31410.082897</c:v>
                </c:pt>
                <c:pt idx="12888">
                  <c:v>31430.01268</c:v>
                </c:pt>
                <c:pt idx="12889">
                  <c:v>31432.604919000001</c:v>
                </c:pt>
                <c:pt idx="12890">
                  <c:v>31422.851191999998</c:v>
                </c:pt>
                <c:pt idx="12891">
                  <c:v>31439.973054999999</c:v>
                </c:pt>
                <c:pt idx="12892">
                  <c:v>31455.89861</c:v>
                </c:pt>
                <c:pt idx="12893">
                  <c:v>31459.895949000002</c:v>
                </c:pt>
                <c:pt idx="12894">
                  <c:v>31454.922879999998</c:v>
                </c:pt>
                <c:pt idx="12895">
                  <c:v>31453.50216</c:v>
                </c:pt>
                <c:pt idx="12896">
                  <c:v>31457.291318</c:v>
                </c:pt>
                <c:pt idx="12897">
                  <c:v>31453.730356</c:v>
                </c:pt>
                <c:pt idx="12898">
                  <c:v>31465.190052000002</c:v>
                </c:pt>
                <c:pt idx="12899">
                  <c:v>31474.661794</c:v>
                </c:pt>
                <c:pt idx="12900">
                  <c:v>31466.302385999999</c:v>
                </c:pt>
                <c:pt idx="12901">
                  <c:v>31470.729474</c:v>
                </c:pt>
                <c:pt idx="12902">
                  <c:v>31463.876692999998</c:v>
                </c:pt>
                <c:pt idx="12903">
                  <c:v>31472.986285999999</c:v>
                </c:pt>
                <c:pt idx="12904">
                  <c:v>31468.087321999999</c:v>
                </c:pt>
                <c:pt idx="12905">
                  <c:v>31470.198392999999</c:v>
                </c:pt>
                <c:pt idx="12906">
                  <c:v>31470.245620999998</c:v>
                </c:pt>
                <c:pt idx="12907">
                  <c:v>31476.457154</c:v>
                </c:pt>
                <c:pt idx="12908">
                  <c:v>31484.076946000001</c:v>
                </c:pt>
                <c:pt idx="12909">
                  <c:v>31497.561301999998</c:v>
                </c:pt>
                <c:pt idx="12910">
                  <c:v>31491.396421000001</c:v>
                </c:pt>
                <c:pt idx="12911">
                  <c:v>31499.554278</c:v>
                </c:pt>
                <c:pt idx="12912">
                  <c:v>31496.941048000001</c:v>
                </c:pt>
                <c:pt idx="12913">
                  <c:v>31497.014225999999</c:v>
                </c:pt>
                <c:pt idx="12914">
                  <c:v>31497.180649000002</c:v>
                </c:pt>
                <c:pt idx="12915">
                  <c:v>31497.303207000001</c:v>
                </c:pt>
                <c:pt idx="12916">
                  <c:v>31509.475000999999</c:v>
                </c:pt>
                <c:pt idx="12917">
                  <c:v>31494.575905999998</c:v>
                </c:pt>
                <c:pt idx="12918">
                  <c:v>31494.687560999999</c:v>
                </c:pt>
                <c:pt idx="12919">
                  <c:v>31503.096309</c:v>
                </c:pt>
                <c:pt idx="12920">
                  <c:v>31499.315291999999</c:v>
                </c:pt>
                <c:pt idx="12921">
                  <c:v>31504.008432999999</c:v>
                </c:pt>
                <c:pt idx="12922">
                  <c:v>31498.521008</c:v>
                </c:pt>
                <c:pt idx="12923">
                  <c:v>31496.764188000001</c:v>
                </c:pt>
                <c:pt idx="12924">
                  <c:v>31499.356060999999</c:v>
                </c:pt>
                <c:pt idx="12925">
                  <c:v>31496.473973</c:v>
                </c:pt>
                <c:pt idx="12926">
                  <c:v>31505.799541</c:v>
                </c:pt>
                <c:pt idx="12927">
                  <c:v>31505.821768999998</c:v>
                </c:pt>
                <c:pt idx="12928">
                  <c:v>31499.189611999998</c:v>
                </c:pt>
                <c:pt idx="12929">
                  <c:v>31528.232902</c:v>
                </c:pt>
                <c:pt idx="12930">
                  <c:v>31535.540432999998</c:v>
                </c:pt>
                <c:pt idx="12931">
                  <c:v>31540.722341000001</c:v>
                </c:pt>
                <c:pt idx="12932">
                  <c:v>31542.881595999999</c:v>
                </c:pt>
                <c:pt idx="12933">
                  <c:v>31547.394960000001</c:v>
                </c:pt>
                <c:pt idx="12934">
                  <c:v>31538.512381</c:v>
                </c:pt>
                <c:pt idx="12935">
                  <c:v>31547.331899000001</c:v>
                </c:pt>
                <c:pt idx="12936">
                  <c:v>31547.383931</c:v>
                </c:pt>
                <c:pt idx="12937">
                  <c:v>31546.222129000002</c:v>
                </c:pt>
                <c:pt idx="12938">
                  <c:v>31542.273361</c:v>
                </c:pt>
                <c:pt idx="12939">
                  <c:v>31539.327853999999</c:v>
                </c:pt>
                <c:pt idx="12940">
                  <c:v>31542.149238999998</c:v>
                </c:pt>
                <c:pt idx="12941">
                  <c:v>31550.161660000002</c:v>
                </c:pt>
                <c:pt idx="12942">
                  <c:v>31542.475760000001</c:v>
                </c:pt>
                <c:pt idx="12943">
                  <c:v>31544.193918000001</c:v>
                </c:pt>
                <c:pt idx="12944">
                  <c:v>31548.368854</c:v>
                </c:pt>
                <c:pt idx="12945">
                  <c:v>31549.71429</c:v>
                </c:pt>
                <c:pt idx="12946">
                  <c:v>31554.796596</c:v>
                </c:pt>
                <c:pt idx="12947">
                  <c:v>31576.640210000001</c:v>
                </c:pt>
                <c:pt idx="12948">
                  <c:v>31581.892585000001</c:v>
                </c:pt>
                <c:pt idx="12949">
                  <c:v>31581.903051000001</c:v>
                </c:pt>
                <c:pt idx="12950">
                  <c:v>31585.266399</c:v>
                </c:pt>
                <c:pt idx="12951">
                  <c:v>31582.612087000001</c:v>
                </c:pt>
                <c:pt idx="12952">
                  <c:v>31577.338655</c:v>
                </c:pt>
                <c:pt idx="12953">
                  <c:v>31572.821695999999</c:v>
                </c:pt>
                <c:pt idx="12954">
                  <c:v>31599.865094000001</c:v>
                </c:pt>
                <c:pt idx="12955">
                  <c:v>31612.969001000001</c:v>
                </c:pt>
                <c:pt idx="12956">
                  <c:v>31629.850424</c:v>
                </c:pt>
                <c:pt idx="12957">
                  <c:v>31625.857337000001</c:v>
                </c:pt>
                <c:pt idx="12958">
                  <c:v>31629.047850999999</c:v>
                </c:pt>
                <c:pt idx="12959">
                  <c:v>31626.331311000002</c:v>
                </c:pt>
                <c:pt idx="12960">
                  <c:v>31619.128332</c:v>
                </c:pt>
                <c:pt idx="12961">
                  <c:v>31624.302169999999</c:v>
                </c:pt>
                <c:pt idx="12962">
                  <c:v>31626.972102</c:v>
                </c:pt>
                <c:pt idx="12963">
                  <c:v>31631.345749</c:v>
                </c:pt>
                <c:pt idx="12964">
                  <c:v>31649.451164999999</c:v>
                </c:pt>
                <c:pt idx="12965">
                  <c:v>31660.789950999999</c:v>
                </c:pt>
                <c:pt idx="12966">
                  <c:v>31674.140454</c:v>
                </c:pt>
                <c:pt idx="12967">
                  <c:v>31667.722634000002</c:v>
                </c:pt>
                <c:pt idx="12968">
                  <c:v>31666.266414999998</c:v>
                </c:pt>
                <c:pt idx="12969">
                  <c:v>31680.070328000002</c:v>
                </c:pt>
                <c:pt idx="12970">
                  <c:v>31688.664964</c:v>
                </c:pt>
                <c:pt idx="12971">
                  <c:v>31698.494149999999</c:v>
                </c:pt>
                <c:pt idx="12972">
                  <c:v>31691.589856999999</c:v>
                </c:pt>
                <c:pt idx="12973">
                  <c:v>31705.782893</c:v>
                </c:pt>
                <c:pt idx="12974">
                  <c:v>31708.124629999998</c:v>
                </c:pt>
                <c:pt idx="12975">
                  <c:v>31704.394286999999</c:v>
                </c:pt>
                <c:pt idx="12976">
                  <c:v>31705.903234000001</c:v>
                </c:pt>
                <c:pt idx="12977">
                  <c:v>31702.683122999999</c:v>
                </c:pt>
                <c:pt idx="12978">
                  <c:v>31710.302105999999</c:v>
                </c:pt>
                <c:pt idx="12979">
                  <c:v>31715.052016000001</c:v>
                </c:pt>
                <c:pt idx="12980">
                  <c:v>31705.011599000001</c:v>
                </c:pt>
                <c:pt idx="12981">
                  <c:v>31699.031528</c:v>
                </c:pt>
                <c:pt idx="12982">
                  <c:v>31700.996468000001</c:v>
                </c:pt>
                <c:pt idx="12983">
                  <c:v>31714.987858</c:v>
                </c:pt>
                <c:pt idx="12984">
                  <c:v>31733.497856000002</c:v>
                </c:pt>
                <c:pt idx="12985">
                  <c:v>31740.612637999999</c:v>
                </c:pt>
                <c:pt idx="12986">
                  <c:v>31746.097368999999</c:v>
                </c:pt>
                <c:pt idx="12987">
                  <c:v>31739.865954000001</c:v>
                </c:pt>
                <c:pt idx="12988">
                  <c:v>31735.613866</c:v>
                </c:pt>
                <c:pt idx="12989">
                  <c:v>31743.046062000001</c:v>
                </c:pt>
                <c:pt idx="12990">
                  <c:v>31748.314299000001</c:v>
                </c:pt>
                <c:pt idx="12991">
                  <c:v>31749.425426000002</c:v>
                </c:pt>
                <c:pt idx="12992">
                  <c:v>31735.407717999999</c:v>
                </c:pt>
                <c:pt idx="12993">
                  <c:v>31736.701935000001</c:v>
                </c:pt>
                <c:pt idx="12994">
                  <c:v>31750.141530000001</c:v>
                </c:pt>
                <c:pt idx="12995">
                  <c:v>31746.113698000001</c:v>
                </c:pt>
                <c:pt idx="12996">
                  <c:v>31753.496825999999</c:v>
                </c:pt>
                <c:pt idx="12997">
                  <c:v>31761.640552000001</c:v>
                </c:pt>
                <c:pt idx="12998">
                  <c:v>31758.793596</c:v>
                </c:pt>
                <c:pt idx="12999">
                  <c:v>31757.095754999998</c:v>
                </c:pt>
                <c:pt idx="13000">
                  <c:v>31763.689015</c:v>
                </c:pt>
                <c:pt idx="13001">
                  <c:v>31785.916681999999</c:v>
                </c:pt>
                <c:pt idx="13002">
                  <c:v>31779.493979999999</c:v>
                </c:pt>
                <c:pt idx="13003">
                  <c:v>31783.060987000001</c:v>
                </c:pt>
                <c:pt idx="13004">
                  <c:v>31785.093671999999</c:v>
                </c:pt>
                <c:pt idx="13005">
                  <c:v>31781.909079000001</c:v>
                </c:pt>
                <c:pt idx="13006">
                  <c:v>31787.954146</c:v>
                </c:pt>
                <c:pt idx="13007">
                  <c:v>31790.970006</c:v>
                </c:pt>
                <c:pt idx="13008">
                  <c:v>31805.676694999998</c:v>
                </c:pt>
                <c:pt idx="13009">
                  <c:v>31807.743107999999</c:v>
                </c:pt>
                <c:pt idx="13010">
                  <c:v>31812.663071999999</c:v>
                </c:pt>
                <c:pt idx="13011">
                  <c:v>31795.167299000001</c:v>
                </c:pt>
                <c:pt idx="13012">
                  <c:v>31781.542793000001</c:v>
                </c:pt>
                <c:pt idx="13013">
                  <c:v>31789.998640999998</c:v>
                </c:pt>
                <c:pt idx="13014">
                  <c:v>31787.731123000001</c:v>
                </c:pt>
                <c:pt idx="13015">
                  <c:v>31783.889329000001</c:v>
                </c:pt>
                <c:pt idx="13016">
                  <c:v>31788.28874</c:v>
                </c:pt>
                <c:pt idx="13017">
                  <c:v>31808.591981000001</c:v>
                </c:pt>
                <c:pt idx="13018">
                  <c:v>31803.831995</c:v>
                </c:pt>
                <c:pt idx="13019">
                  <c:v>31803.579349</c:v>
                </c:pt>
                <c:pt idx="13020">
                  <c:v>31802.710106999999</c:v>
                </c:pt>
                <c:pt idx="13021">
                  <c:v>31800.540633000001</c:v>
                </c:pt>
                <c:pt idx="13022">
                  <c:v>31780.873592</c:v>
                </c:pt>
                <c:pt idx="13023">
                  <c:v>31792.367805999998</c:v>
                </c:pt>
                <c:pt idx="13024">
                  <c:v>31794.478730999999</c:v>
                </c:pt>
                <c:pt idx="13025">
                  <c:v>31789.089118</c:v>
                </c:pt>
                <c:pt idx="13026">
                  <c:v>31792.224194999999</c:v>
                </c:pt>
                <c:pt idx="13027">
                  <c:v>31795.166560000001</c:v>
                </c:pt>
                <c:pt idx="13028">
                  <c:v>31799.883149000001</c:v>
                </c:pt>
                <c:pt idx="13029">
                  <c:v>31815.724807999999</c:v>
                </c:pt>
                <c:pt idx="13030">
                  <c:v>31820.578882000002</c:v>
                </c:pt>
                <c:pt idx="13031">
                  <c:v>31826.030688999999</c:v>
                </c:pt>
                <c:pt idx="13032">
                  <c:v>31825.891158999999</c:v>
                </c:pt>
                <c:pt idx="13033">
                  <c:v>31828.259983</c:v>
                </c:pt>
                <c:pt idx="13034">
                  <c:v>31816.408545999999</c:v>
                </c:pt>
                <c:pt idx="13035">
                  <c:v>31795.805594000001</c:v>
                </c:pt>
                <c:pt idx="13036">
                  <c:v>31812.834896</c:v>
                </c:pt>
                <c:pt idx="13037">
                  <c:v>31812.791093</c:v>
                </c:pt>
                <c:pt idx="13038">
                  <c:v>31816.43418</c:v>
                </c:pt>
                <c:pt idx="13039">
                  <c:v>31834.198418</c:v>
                </c:pt>
                <c:pt idx="13040">
                  <c:v>31821.884673</c:v>
                </c:pt>
                <c:pt idx="13041">
                  <c:v>31820.35628</c:v>
                </c:pt>
                <c:pt idx="13042">
                  <c:v>31819.896826</c:v>
                </c:pt>
                <c:pt idx="13043">
                  <c:v>31826.026998000001</c:v>
                </c:pt>
                <c:pt idx="13044">
                  <c:v>31833.670679999999</c:v>
                </c:pt>
                <c:pt idx="13045">
                  <c:v>31837.7817</c:v>
                </c:pt>
                <c:pt idx="13046">
                  <c:v>31838.768237</c:v>
                </c:pt>
                <c:pt idx="13047">
                  <c:v>31837.127627000002</c:v>
                </c:pt>
                <c:pt idx="13048">
                  <c:v>31838.719918999999</c:v>
                </c:pt>
                <c:pt idx="13049">
                  <c:v>31837.403549999999</c:v>
                </c:pt>
                <c:pt idx="13050">
                  <c:v>31854.782381000001</c:v>
                </c:pt>
                <c:pt idx="13051">
                  <c:v>31870.269772</c:v>
                </c:pt>
                <c:pt idx="13052">
                  <c:v>31869.867017</c:v>
                </c:pt>
                <c:pt idx="13053">
                  <c:v>31866.2379</c:v>
                </c:pt>
                <c:pt idx="13054">
                  <c:v>31879.226054999999</c:v>
                </c:pt>
                <c:pt idx="13055">
                  <c:v>31861.995178000001</c:v>
                </c:pt>
                <c:pt idx="13056">
                  <c:v>31868.858753</c:v>
                </c:pt>
                <c:pt idx="13057">
                  <c:v>31864.341605000001</c:v>
                </c:pt>
                <c:pt idx="13058">
                  <c:v>31862.084379</c:v>
                </c:pt>
                <c:pt idx="13059">
                  <c:v>31885.614251999999</c:v>
                </c:pt>
                <c:pt idx="13060">
                  <c:v>31888.69255</c:v>
                </c:pt>
                <c:pt idx="13061">
                  <c:v>31900.048977999999</c:v>
                </c:pt>
                <c:pt idx="13062">
                  <c:v>31900.262760000001</c:v>
                </c:pt>
                <c:pt idx="13063">
                  <c:v>31916.716931999999</c:v>
                </c:pt>
                <c:pt idx="13064">
                  <c:v>31918.073412000002</c:v>
                </c:pt>
                <c:pt idx="13065">
                  <c:v>31914.451048999999</c:v>
                </c:pt>
                <c:pt idx="13066">
                  <c:v>31907.870973000001</c:v>
                </c:pt>
                <c:pt idx="13067">
                  <c:v>31910.382521</c:v>
                </c:pt>
                <c:pt idx="13068">
                  <c:v>31922.180159</c:v>
                </c:pt>
                <c:pt idx="13069">
                  <c:v>31934.796306</c:v>
                </c:pt>
                <c:pt idx="13070">
                  <c:v>31943.583463999999</c:v>
                </c:pt>
                <c:pt idx="13071">
                  <c:v>31947.600247999999</c:v>
                </c:pt>
                <c:pt idx="13072">
                  <c:v>31950.810432999999</c:v>
                </c:pt>
                <c:pt idx="13073">
                  <c:v>31957.396051</c:v>
                </c:pt>
                <c:pt idx="13074">
                  <c:v>31974.932524</c:v>
                </c:pt>
                <c:pt idx="13075">
                  <c:v>31960.563119999999</c:v>
                </c:pt>
                <c:pt idx="13076">
                  <c:v>31969.339074</c:v>
                </c:pt>
                <c:pt idx="13077">
                  <c:v>31974.446899999999</c:v>
                </c:pt>
                <c:pt idx="13078">
                  <c:v>31990.758006</c:v>
                </c:pt>
                <c:pt idx="13079">
                  <c:v>32005.744326</c:v>
                </c:pt>
                <c:pt idx="13080">
                  <c:v>32006.428645</c:v>
                </c:pt>
                <c:pt idx="13081">
                  <c:v>32014.328451000001</c:v>
                </c:pt>
                <c:pt idx="13082">
                  <c:v>32005.493891999999</c:v>
                </c:pt>
                <c:pt idx="13083">
                  <c:v>32007.007141999999</c:v>
                </c:pt>
                <c:pt idx="13084">
                  <c:v>32004.951243</c:v>
                </c:pt>
                <c:pt idx="13085">
                  <c:v>32006.003499999999</c:v>
                </c:pt>
                <c:pt idx="13086">
                  <c:v>32011.530024</c:v>
                </c:pt>
                <c:pt idx="13087">
                  <c:v>32034.632382</c:v>
                </c:pt>
                <c:pt idx="13088">
                  <c:v>32046.777161999998</c:v>
                </c:pt>
                <c:pt idx="13089">
                  <c:v>32049.379237000001</c:v>
                </c:pt>
                <c:pt idx="13090">
                  <c:v>32048.981075</c:v>
                </c:pt>
                <c:pt idx="13091">
                  <c:v>32059.866759</c:v>
                </c:pt>
                <c:pt idx="13092">
                  <c:v>32065.047111</c:v>
                </c:pt>
                <c:pt idx="13093">
                  <c:v>32061.623619999998</c:v>
                </c:pt>
                <c:pt idx="13094">
                  <c:v>32066.74811</c:v>
                </c:pt>
                <c:pt idx="13095">
                  <c:v>32061.525194999998</c:v>
                </c:pt>
                <c:pt idx="13096">
                  <c:v>32061.327133999999</c:v>
                </c:pt>
                <c:pt idx="13097">
                  <c:v>32053.465722000001</c:v>
                </c:pt>
                <c:pt idx="13098">
                  <c:v>32054.124566999999</c:v>
                </c:pt>
                <c:pt idx="13099">
                  <c:v>32056.248473</c:v>
                </c:pt>
                <c:pt idx="13100">
                  <c:v>32053.537380000002</c:v>
                </c:pt>
                <c:pt idx="13101">
                  <c:v>32065.777602999999</c:v>
                </c:pt>
                <c:pt idx="13102">
                  <c:v>32063.578546000001</c:v>
                </c:pt>
                <c:pt idx="13103">
                  <c:v>32072.289650999999</c:v>
                </c:pt>
                <c:pt idx="13104">
                  <c:v>32093.025361</c:v>
                </c:pt>
                <c:pt idx="13105">
                  <c:v>32089.674273000001</c:v>
                </c:pt>
                <c:pt idx="13106">
                  <c:v>32102.792089999999</c:v>
                </c:pt>
                <c:pt idx="13107">
                  <c:v>32105.011839999999</c:v>
                </c:pt>
                <c:pt idx="13108">
                  <c:v>32103.610065000001</c:v>
                </c:pt>
                <c:pt idx="13109">
                  <c:v>32109.273624000001</c:v>
                </c:pt>
                <c:pt idx="13110">
                  <c:v>32099.520915000001</c:v>
                </c:pt>
                <c:pt idx="13111">
                  <c:v>32113.736348999999</c:v>
                </c:pt>
                <c:pt idx="13112">
                  <c:v>32110.798385999999</c:v>
                </c:pt>
                <c:pt idx="13113">
                  <c:v>32114.848053999998</c:v>
                </c:pt>
                <c:pt idx="13114">
                  <c:v>32115.381495000001</c:v>
                </c:pt>
                <c:pt idx="13115">
                  <c:v>32128.663572000001</c:v>
                </c:pt>
                <c:pt idx="13116">
                  <c:v>32138.924389</c:v>
                </c:pt>
                <c:pt idx="13117">
                  <c:v>32142.783716999998</c:v>
                </c:pt>
                <c:pt idx="13118">
                  <c:v>32138.611368000002</c:v>
                </c:pt>
                <c:pt idx="13119">
                  <c:v>32144.061775999999</c:v>
                </c:pt>
                <c:pt idx="13120">
                  <c:v>32131.941639000001</c:v>
                </c:pt>
                <c:pt idx="13121">
                  <c:v>32132.561956000001</c:v>
                </c:pt>
                <c:pt idx="13122">
                  <c:v>32137.559504000001</c:v>
                </c:pt>
                <c:pt idx="13123">
                  <c:v>32146.015975999999</c:v>
                </c:pt>
                <c:pt idx="13124">
                  <c:v>32157.782993000001</c:v>
                </c:pt>
                <c:pt idx="13125">
                  <c:v>32169.156297000001</c:v>
                </c:pt>
                <c:pt idx="13126">
                  <c:v>32177.872426000002</c:v>
                </c:pt>
                <c:pt idx="13127">
                  <c:v>32178.969477999999</c:v>
                </c:pt>
                <c:pt idx="13128">
                  <c:v>32194.787211999999</c:v>
                </c:pt>
                <c:pt idx="13129">
                  <c:v>32184.030276000001</c:v>
                </c:pt>
                <c:pt idx="13130">
                  <c:v>32174.542580000001</c:v>
                </c:pt>
                <c:pt idx="13131">
                  <c:v>32184.063449000001</c:v>
                </c:pt>
                <c:pt idx="13132">
                  <c:v>32184.482248</c:v>
                </c:pt>
                <c:pt idx="13133">
                  <c:v>32183.816272</c:v>
                </c:pt>
                <c:pt idx="13134">
                  <c:v>32206.832703</c:v>
                </c:pt>
                <c:pt idx="13135">
                  <c:v>32201.890278999999</c:v>
                </c:pt>
                <c:pt idx="13136">
                  <c:v>32217.404502000001</c:v>
                </c:pt>
                <c:pt idx="13137">
                  <c:v>32216.603674000002</c:v>
                </c:pt>
                <c:pt idx="13138">
                  <c:v>32222.016564000001</c:v>
                </c:pt>
                <c:pt idx="13139">
                  <c:v>32223.225732999999</c:v>
                </c:pt>
                <c:pt idx="13140">
                  <c:v>32214.848773000002</c:v>
                </c:pt>
                <c:pt idx="13141">
                  <c:v>32220.122037000001</c:v>
                </c:pt>
                <c:pt idx="13142">
                  <c:v>32224.845558000001</c:v>
                </c:pt>
                <c:pt idx="13143">
                  <c:v>32220.153208</c:v>
                </c:pt>
                <c:pt idx="13144">
                  <c:v>32233.267937000001</c:v>
                </c:pt>
                <c:pt idx="13145">
                  <c:v>32228.008908</c:v>
                </c:pt>
                <c:pt idx="13146">
                  <c:v>32234.506294999999</c:v>
                </c:pt>
                <c:pt idx="13147">
                  <c:v>32231.481924</c:v>
                </c:pt>
                <c:pt idx="13148">
                  <c:v>32255.398424999999</c:v>
                </c:pt>
                <c:pt idx="13149">
                  <c:v>32269.23777</c:v>
                </c:pt>
                <c:pt idx="13150">
                  <c:v>32269.151764999999</c:v>
                </c:pt>
                <c:pt idx="13151">
                  <c:v>32258.589533999999</c:v>
                </c:pt>
                <c:pt idx="13152">
                  <c:v>32274.818916</c:v>
                </c:pt>
                <c:pt idx="13153">
                  <c:v>32266.796477</c:v>
                </c:pt>
                <c:pt idx="13154">
                  <c:v>32273.188037</c:v>
                </c:pt>
                <c:pt idx="13155">
                  <c:v>32274.060125</c:v>
                </c:pt>
                <c:pt idx="13156">
                  <c:v>32275.697468999999</c:v>
                </c:pt>
                <c:pt idx="13157">
                  <c:v>32272.957646999999</c:v>
                </c:pt>
                <c:pt idx="13158">
                  <c:v>32286.208524999998</c:v>
                </c:pt>
                <c:pt idx="13159">
                  <c:v>32298.286031</c:v>
                </c:pt>
                <c:pt idx="13160">
                  <c:v>32296.305566999999</c:v>
                </c:pt>
                <c:pt idx="13161">
                  <c:v>32304.669299000001</c:v>
                </c:pt>
                <c:pt idx="13162">
                  <c:v>32316.355499000001</c:v>
                </c:pt>
                <c:pt idx="13163">
                  <c:v>32308.182175999998</c:v>
                </c:pt>
                <c:pt idx="13164">
                  <c:v>32316.824177999999</c:v>
                </c:pt>
                <c:pt idx="13165">
                  <c:v>32306.307553999999</c:v>
                </c:pt>
                <c:pt idx="13166">
                  <c:v>32305.287041</c:v>
                </c:pt>
                <c:pt idx="13167">
                  <c:v>32312.185423999999</c:v>
                </c:pt>
                <c:pt idx="13168">
                  <c:v>32310.338688</c:v>
                </c:pt>
                <c:pt idx="13169">
                  <c:v>32321.608413999998</c:v>
                </c:pt>
                <c:pt idx="13170">
                  <c:v>32313.592494</c:v>
                </c:pt>
                <c:pt idx="13171">
                  <c:v>32322.638760999998</c:v>
                </c:pt>
                <c:pt idx="13172">
                  <c:v>32323.609</c:v>
                </c:pt>
                <c:pt idx="13173">
                  <c:v>32323.743575</c:v>
                </c:pt>
                <c:pt idx="13174">
                  <c:v>32337.082633000002</c:v>
                </c:pt>
                <c:pt idx="13175">
                  <c:v>32342.980423000001</c:v>
                </c:pt>
                <c:pt idx="13176">
                  <c:v>32351.701119000001</c:v>
                </c:pt>
                <c:pt idx="13177">
                  <c:v>32355.025446</c:v>
                </c:pt>
                <c:pt idx="13178">
                  <c:v>32346.508149000001</c:v>
                </c:pt>
                <c:pt idx="13179">
                  <c:v>32361.294431999999</c:v>
                </c:pt>
                <c:pt idx="13180">
                  <c:v>32356.663582000001</c:v>
                </c:pt>
                <c:pt idx="13181">
                  <c:v>32365.487518999998</c:v>
                </c:pt>
                <c:pt idx="13182">
                  <c:v>32366.928753</c:v>
                </c:pt>
                <c:pt idx="13183">
                  <c:v>32364.680845999999</c:v>
                </c:pt>
                <c:pt idx="13184">
                  <c:v>32362.800577999998</c:v>
                </c:pt>
                <c:pt idx="13185">
                  <c:v>32348.954922000001</c:v>
                </c:pt>
                <c:pt idx="13186">
                  <c:v>32364.799207</c:v>
                </c:pt>
                <c:pt idx="13187">
                  <c:v>32362.688419999999</c:v>
                </c:pt>
                <c:pt idx="13188">
                  <c:v>32364.60685</c:v>
                </c:pt>
                <c:pt idx="13189">
                  <c:v>32369.090625000001</c:v>
                </c:pt>
                <c:pt idx="13190">
                  <c:v>32384.698068000002</c:v>
                </c:pt>
                <c:pt idx="13191">
                  <c:v>32390.718806000001</c:v>
                </c:pt>
                <c:pt idx="13192">
                  <c:v>32395.361250999998</c:v>
                </c:pt>
                <c:pt idx="13193">
                  <c:v>32392.226062000002</c:v>
                </c:pt>
                <c:pt idx="13194">
                  <c:v>32392.663445999999</c:v>
                </c:pt>
                <c:pt idx="13195">
                  <c:v>32399.116639</c:v>
                </c:pt>
                <c:pt idx="13196">
                  <c:v>32389.224812</c:v>
                </c:pt>
                <c:pt idx="13197">
                  <c:v>32396.687544</c:v>
                </c:pt>
                <c:pt idx="13198">
                  <c:v>32391.443874000001</c:v>
                </c:pt>
                <c:pt idx="13199">
                  <c:v>32392.370003</c:v>
                </c:pt>
                <c:pt idx="13200">
                  <c:v>32397.608226</c:v>
                </c:pt>
                <c:pt idx="13201">
                  <c:v>32395.038202</c:v>
                </c:pt>
                <c:pt idx="13202">
                  <c:v>32403.260573</c:v>
                </c:pt>
                <c:pt idx="13203">
                  <c:v>32392.624594000001</c:v>
                </c:pt>
                <c:pt idx="13204">
                  <c:v>32402.547162999999</c:v>
                </c:pt>
                <c:pt idx="13205">
                  <c:v>32399.317128999999</c:v>
                </c:pt>
                <c:pt idx="13206">
                  <c:v>32403.436377000002</c:v>
                </c:pt>
                <c:pt idx="13207">
                  <c:v>32408.693579999999</c:v>
                </c:pt>
                <c:pt idx="13208">
                  <c:v>32399.248324</c:v>
                </c:pt>
                <c:pt idx="13209">
                  <c:v>32430.979671000001</c:v>
                </c:pt>
                <c:pt idx="13210">
                  <c:v>32436.682970999998</c:v>
                </c:pt>
                <c:pt idx="13211">
                  <c:v>32435.563275</c:v>
                </c:pt>
                <c:pt idx="13212">
                  <c:v>32441.398669999999</c:v>
                </c:pt>
                <c:pt idx="13213">
                  <c:v>32441.996707999999</c:v>
                </c:pt>
                <c:pt idx="13214">
                  <c:v>32451.583043999999</c:v>
                </c:pt>
                <c:pt idx="13215">
                  <c:v>32434.614388000002</c:v>
                </c:pt>
                <c:pt idx="13216">
                  <c:v>32441.949929999999</c:v>
                </c:pt>
                <c:pt idx="13217">
                  <c:v>32446.353641999998</c:v>
                </c:pt>
                <c:pt idx="13218">
                  <c:v>32445.479027000001</c:v>
                </c:pt>
                <c:pt idx="13219">
                  <c:v>32462.613043000001</c:v>
                </c:pt>
                <c:pt idx="13220">
                  <c:v>32465.929934</c:v>
                </c:pt>
                <c:pt idx="13221">
                  <c:v>32472.863234</c:v>
                </c:pt>
                <c:pt idx="13222">
                  <c:v>32482.004492</c:v>
                </c:pt>
                <c:pt idx="13223">
                  <c:v>32475.598470000001</c:v>
                </c:pt>
                <c:pt idx="13224">
                  <c:v>32477.064434</c:v>
                </c:pt>
                <c:pt idx="13225">
                  <c:v>32480.008706000001</c:v>
                </c:pt>
                <c:pt idx="13226">
                  <c:v>32479.358183</c:v>
                </c:pt>
                <c:pt idx="13227">
                  <c:v>32485.350160999998</c:v>
                </c:pt>
                <c:pt idx="13228">
                  <c:v>32496.291025999999</c:v>
                </c:pt>
                <c:pt idx="13229">
                  <c:v>32519.389689</c:v>
                </c:pt>
                <c:pt idx="13230">
                  <c:v>32520.603767000001</c:v>
                </c:pt>
                <c:pt idx="13231">
                  <c:v>32519.207721999999</c:v>
                </c:pt>
                <c:pt idx="13232">
                  <c:v>32519.992936999999</c:v>
                </c:pt>
                <c:pt idx="13233">
                  <c:v>32511.17081</c:v>
                </c:pt>
                <c:pt idx="13234">
                  <c:v>32525.328795000001</c:v>
                </c:pt>
                <c:pt idx="13235">
                  <c:v>32521.361884000002</c:v>
                </c:pt>
                <c:pt idx="13236">
                  <c:v>32520.094240999999</c:v>
                </c:pt>
                <c:pt idx="13237">
                  <c:v>32524.156995000001</c:v>
                </c:pt>
                <c:pt idx="13238">
                  <c:v>32507.289366000001</c:v>
                </c:pt>
                <c:pt idx="13239">
                  <c:v>32518.201222</c:v>
                </c:pt>
                <c:pt idx="13240">
                  <c:v>32517.756769</c:v>
                </c:pt>
                <c:pt idx="13241">
                  <c:v>32531.489167</c:v>
                </c:pt>
                <c:pt idx="13242">
                  <c:v>32543.833036</c:v>
                </c:pt>
                <c:pt idx="13243">
                  <c:v>32554.458719999999</c:v>
                </c:pt>
                <c:pt idx="13244">
                  <c:v>32557.958191000002</c:v>
                </c:pt>
                <c:pt idx="13245">
                  <c:v>32561.750915000001</c:v>
                </c:pt>
                <c:pt idx="13246">
                  <c:v>32565.098762000001</c:v>
                </c:pt>
                <c:pt idx="13247">
                  <c:v>32574.112621</c:v>
                </c:pt>
                <c:pt idx="13248">
                  <c:v>32560.202380999999</c:v>
                </c:pt>
                <c:pt idx="13249">
                  <c:v>32558.475854</c:v>
                </c:pt>
                <c:pt idx="13250">
                  <c:v>32565.318472999999</c:v>
                </c:pt>
                <c:pt idx="13251">
                  <c:v>32555.665276</c:v>
                </c:pt>
                <c:pt idx="13252">
                  <c:v>32561.407797</c:v>
                </c:pt>
                <c:pt idx="13253">
                  <c:v>32558.070693000001</c:v>
                </c:pt>
                <c:pt idx="13254">
                  <c:v>32564.847087999999</c:v>
                </c:pt>
                <c:pt idx="13255">
                  <c:v>32567.394606000002</c:v>
                </c:pt>
                <c:pt idx="13256">
                  <c:v>32594.739019000001</c:v>
                </c:pt>
                <c:pt idx="13257">
                  <c:v>32595.197858</c:v>
                </c:pt>
                <c:pt idx="13258">
                  <c:v>32594.402495999999</c:v>
                </c:pt>
                <c:pt idx="13259">
                  <c:v>32597.740012999999</c:v>
                </c:pt>
                <c:pt idx="13260">
                  <c:v>32594.376613</c:v>
                </c:pt>
                <c:pt idx="13261">
                  <c:v>32604.756058999999</c:v>
                </c:pt>
                <c:pt idx="13262">
                  <c:v>32606.753207999998</c:v>
                </c:pt>
                <c:pt idx="13263">
                  <c:v>32592.772291000001</c:v>
                </c:pt>
                <c:pt idx="13264">
                  <c:v>32597.94528</c:v>
                </c:pt>
                <c:pt idx="13265">
                  <c:v>32598.362883000002</c:v>
                </c:pt>
                <c:pt idx="13266">
                  <c:v>32604.000106</c:v>
                </c:pt>
                <c:pt idx="13267">
                  <c:v>32603.688413</c:v>
                </c:pt>
                <c:pt idx="13268">
                  <c:v>32608.411071999999</c:v>
                </c:pt>
                <c:pt idx="13269">
                  <c:v>32633.971429000001</c:v>
                </c:pt>
                <c:pt idx="13270">
                  <c:v>32620.908092999998</c:v>
                </c:pt>
                <c:pt idx="13271">
                  <c:v>32620.056573000002</c:v>
                </c:pt>
                <c:pt idx="13272">
                  <c:v>32624.227445</c:v>
                </c:pt>
                <c:pt idx="13273">
                  <c:v>32623.135461999998</c:v>
                </c:pt>
                <c:pt idx="13274">
                  <c:v>32638.565723</c:v>
                </c:pt>
                <c:pt idx="13275">
                  <c:v>32629.819793999999</c:v>
                </c:pt>
                <c:pt idx="13276">
                  <c:v>32629.105189000002</c:v>
                </c:pt>
                <c:pt idx="13277">
                  <c:v>32632.805698</c:v>
                </c:pt>
                <c:pt idx="13278">
                  <c:v>32623.968549000001</c:v>
                </c:pt>
                <c:pt idx="13279">
                  <c:v>32620.546394000001</c:v>
                </c:pt>
                <c:pt idx="13280">
                  <c:v>32611.481641999999</c:v>
                </c:pt>
                <c:pt idx="13281">
                  <c:v>32622.091422000001</c:v>
                </c:pt>
                <c:pt idx="13282">
                  <c:v>32646.781651000001</c:v>
                </c:pt>
                <c:pt idx="13283">
                  <c:v>32635.221283999999</c:v>
                </c:pt>
                <c:pt idx="13284">
                  <c:v>32631.238893000002</c:v>
                </c:pt>
                <c:pt idx="13285">
                  <c:v>32644.352597000001</c:v>
                </c:pt>
                <c:pt idx="13286">
                  <c:v>32646.241497999999</c:v>
                </c:pt>
                <c:pt idx="13287">
                  <c:v>32657.827560000002</c:v>
                </c:pt>
                <c:pt idx="13288">
                  <c:v>32651.308488999999</c:v>
                </c:pt>
                <c:pt idx="13289">
                  <c:v>32666.010541</c:v>
                </c:pt>
                <c:pt idx="13290">
                  <c:v>32672.555198999999</c:v>
                </c:pt>
                <c:pt idx="13291">
                  <c:v>32672.898539000002</c:v>
                </c:pt>
                <c:pt idx="13292">
                  <c:v>32681.786812999999</c:v>
                </c:pt>
                <c:pt idx="13293">
                  <c:v>32668.802378</c:v>
                </c:pt>
                <c:pt idx="13294">
                  <c:v>32678.230952000002</c:v>
                </c:pt>
                <c:pt idx="13295">
                  <c:v>32677.531658</c:v>
                </c:pt>
                <c:pt idx="13296">
                  <c:v>32686.868557999998</c:v>
                </c:pt>
                <c:pt idx="13297">
                  <c:v>32690.330248999999</c:v>
                </c:pt>
                <c:pt idx="13298">
                  <c:v>32675.670289999998</c:v>
                </c:pt>
                <c:pt idx="13299">
                  <c:v>32677.812117000001</c:v>
                </c:pt>
                <c:pt idx="13300">
                  <c:v>32705.635554</c:v>
                </c:pt>
                <c:pt idx="13301">
                  <c:v>32714.530991</c:v>
                </c:pt>
                <c:pt idx="13302">
                  <c:v>32717.438864</c:v>
                </c:pt>
                <c:pt idx="13303">
                  <c:v>32709.128359999999</c:v>
                </c:pt>
                <c:pt idx="13304">
                  <c:v>32714.300031999999</c:v>
                </c:pt>
                <c:pt idx="13305">
                  <c:v>32725.229944999999</c:v>
                </c:pt>
                <c:pt idx="13306">
                  <c:v>32709.501359999998</c:v>
                </c:pt>
                <c:pt idx="13307">
                  <c:v>32724.405136000001</c:v>
                </c:pt>
                <c:pt idx="13308">
                  <c:v>32711.524980999999</c:v>
                </c:pt>
                <c:pt idx="13309">
                  <c:v>32723.846148000001</c:v>
                </c:pt>
                <c:pt idx="13310">
                  <c:v>32709.952867</c:v>
                </c:pt>
                <c:pt idx="13311">
                  <c:v>32713.765093999998</c:v>
                </c:pt>
                <c:pt idx="13312">
                  <c:v>32718.280278999999</c:v>
                </c:pt>
                <c:pt idx="13313">
                  <c:v>32711.634815000001</c:v>
                </c:pt>
                <c:pt idx="13314">
                  <c:v>32720.51021</c:v>
                </c:pt>
                <c:pt idx="13315">
                  <c:v>32732.752445999999</c:v>
                </c:pt>
                <c:pt idx="13316">
                  <c:v>32742.190035</c:v>
                </c:pt>
                <c:pt idx="13317">
                  <c:v>32755.396575999999</c:v>
                </c:pt>
                <c:pt idx="13318">
                  <c:v>32750.54146</c:v>
                </c:pt>
                <c:pt idx="13319">
                  <c:v>32762.463165000001</c:v>
                </c:pt>
                <c:pt idx="13320">
                  <c:v>32760.072054</c:v>
                </c:pt>
                <c:pt idx="13321">
                  <c:v>32767.609586999999</c:v>
                </c:pt>
                <c:pt idx="13322">
                  <c:v>32794.090512000002</c:v>
                </c:pt>
                <c:pt idx="13323">
                  <c:v>32789.543812000004</c:v>
                </c:pt>
                <c:pt idx="13324">
                  <c:v>32794.646632999997</c:v>
                </c:pt>
                <c:pt idx="13325">
                  <c:v>32787.571219999998</c:v>
                </c:pt>
                <c:pt idx="13326">
                  <c:v>32791.771051000003</c:v>
                </c:pt>
                <c:pt idx="13327">
                  <c:v>32798.710612000003</c:v>
                </c:pt>
                <c:pt idx="13328">
                  <c:v>32777.196756999998</c:v>
                </c:pt>
                <c:pt idx="13329">
                  <c:v>32791.670526000002</c:v>
                </c:pt>
                <c:pt idx="13330">
                  <c:v>32795.635119999999</c:v>
                </c:pt>
                <c:pt idx="13331">
                  <c:v>32796.60673</c:v>
                </c:pt>
                <c:pt idx="13332">
                  <c:v>32802.801315999997</c:v>
                </c:pt>
                <c:pt idx="13333">
                  <c:v>32805.291835000004</c:v>
                </c:pt>
                <c:pt idx="13334">
                  <c:v>32803.592488000002</c:v>
                </c:pt>
                <c:pt idx="13335">
                  <c:v>32814.057685</c:v>
                </c:pt>
                <c:pt idx="13336">
                  <c:v>32802.378600999997</c:v>
                </c:pt>
                <c:pt idx="13337">
                  <c:v>32809.417056999999</c:v>
                </c:pt>
                <c:pt idx="13338">
                  <c:v>32800.554257999996</c:v>
                </c:pt>
                <c:pt idx="13339">
                  <c:v>32805.061412000003</c:v>
                </c:pt>
                <c:pt idx="13340">
                  <c:v>32798.786943999999</c:v>
                </c:pt>
                <c:pt idx="13341">
                  <c:v>32801.892199000002</c:v>
                </c:pt>
                <c:pt idx="13342">
                  <c:v>32807.611212999996</c:v>
                </c:pt>
                <c:pt idx="13343">
                  <c:v>32818.299089</c:v>
                </c:pt>
                <c:pt idx="13344">
                  <c:v>32832.480276000002</c:v>
                </c:pt>
                <c:pt idx="13345">
                  <c:v>32839.615625999999</c:v>
                </c:pt>
                <c:pt idx="13346">
                  <c:v>32835.337358999997</c:v>
                </c:pt>
                <c:pt idx="13347">
                  <c:v>32839.389714999998</c:v>
                </c:pt>
                <c:pt idx="13348">
                  <c:v>32841.404498000004</c:v>
                </c:pt>
                <c:pt idx="13349">
                  <c:v>32844.166550000002</c:v>
                </c:pt>
                <c:pt idx="13350">
                  <c:v>32836.995367000003</c:v>
                </c:pt>
                <c:pt idx="13351">
                  <c:v>32820.241343000002</c:v>
                </c:pt>
                <c:pt idx="13352">
                  <c:v>32820.502603000001</c:v>
                </c:pt>
                <c:pt idx="13353">
                  <c:v>32811.702059000003</c:v>
                </c:pt>
                <c:pt idx="13354">
                  <c:v>32829.611730999997</c:v>
                </c:pt>
                <c:pt idx="13355">
                  <c:v>32836.627367000001</c:v>
                </c:pt>
                <c:pt idx="13356">
                  <c:v>32837.760919</c:v>
                </c:pt>
                <c:pt idx="13357">
                  <c:v>32834.880628999999</c:v>
                </c:pt>
                <c:pt idx="13358">
                  <c:v>32839.851834000001</c:v>
                </c:pt>
                <c:pt idx="13359">
                  <c:v>32849.886477</c:v>
                </c:pt>
                <c:pt idx="13360">
                  <c:v>32836.175632999999</c:v>
                </c:pt>
                <c:pt idx="13361">
                  <c:v>32839.356012999997</c:v>
                </c:pt>
                <c:pt idx="13362">
                  <c:v>32845.002930000002</c:v>
                </c:pt>
                <c:pt idx="13363">
                  <c:v>32844.237847999997</c:v>
                </c:pt>
                <c:pt idx="13364">
                  <c:v>32843.770558999997</c:v>
                </c:pt>
                <c:pt idx="13365">
                  <c:v>32842.356627000001</c:v>
                </c:pt>
                <c:pt idx="13366">
                  <c:v>32851.638420000003</c:v>
                </c:pt>
                <c:pt idx="13367">
                  <c:v>32881.289791000003</c:v>
                </c:pt>
                <c:pt idx="13368">
                  <c:v>32875.777309999998</c:v>
                </c:pt>
                <c:pt idx="13369">
                  <c:v>32891.650523999997</c:v>
                </c:pt>
                <c:pt idx="13370">
                  <c:v>32887.530905</c:v>
                </c:pt>
                <c:pt idx="13371">
                  <c:v>32891.242813999997</c:v>
                </c:pt>
                <c:pt idx="13372">
                  <c:v>32896.031645000003</c:v>
                </c:pt>
                <c:pt idx="13373">
                  <c:v>32888.551052000003</c:v>
                </c:pt>
                <c:pt idx="13374">
                  <c:v>32899.061553</c:v>
                </c:pt>
                <c:pt idx="13375">
                  <c:v>32894.934471</c:v>
                </c:pt>
                <c:pt idx="13376">
                  <c:v>32895.673465</c:v>
                </c:pt>
                <c:pt idx="13377">
                  <c:v>32922.737759000003</c:v>
                </c:pt>
                <c:pt idx="13378">
                  <c:v>32930.318614000003</c:v>
                </c:pt>
                <c:pt idx="13379">
                  <c:v>32934.135550999999</c:v>
                </c:pt>
                <c:pt idx="13380">
                  <c:v>32930.001152999997</c:v>
                </c:pt>
                <c:pt idx="13381">
                  <c:v>32923.475056000003</c:v>
                </c:pt>
                <c:pt idx="13382">
                  <c:v>32925.417318</c:v>
                </c:pt>
                <c:pt idx="13383">
                  <c:v>32930.901982000003</c:v>
                </c:pt>
                <c:pt idx="13384">
                  <c:v>32940.432837</c:v>
                </c:pt>
                <c:pt idx="13385">
                  <c:v>32939.382503000001</c:v>
                </c:pt>
                <c:pt idx="13386">
                  <c:v>32937.304231000002</c:v>
                </c:pt>
                <c:pt idx="13387">
                  <c:v>32934.087740000003</c:v>
                </c:pt>
                <c:pt idx="13388">
                  <c:v>32922.290158999996</c:v>
                </c:pt>
                <c:pt idx="13389">
                  <c:v>32930.757249000002</c:v>
                </c:pt>
                <c:pt idx="13390">
                  <c:v>32927.051900999999</c:v>
                </c:pt>
                <c:pt idx="13391">
                  <c:v>32941.004143999999</c:v>
                </c:pt>
                <c:pt idx="13392">
                  <c:v>32957.960876999998</c:v>
                </c:pt>
                <c:pt idx="13393">
                  <c:v>32948.864559000001</c:v>
                </c:pt>
                <c:pt idx="13394">
                  <c:v>32955.707093999998</c:v>
                </c:pt>
                <c:pt idx="13395">
                  <c:v>32966.271126</c:v>
                </c:pt>
                <c:pt idx="13396">
                  <c:v>32973.337819</c:v>
                </c:pt>
                <c:pt idx="13397">
                  <c:v>32978.319588999999</c:v>
                </c:pt>
                <c:pt idx="13398">
                  <c:v>32979.636523000001</c:v>
                </c:pt>
                <c:pt idx="13399">
                  <c:v>33003.797637999996</c:v>
                </c:pt>
                <c:pt idx="13400">
                  <c:v>33014.516548</c:v>
                </c:pt>
                <c:pt idx="13401">
                  <c:v>33004.850453999999</c:v>
                </c:pt>
                <c:pt idx="13402">
                  <c:v>33016.154999999999</c:v>
                </c:pt>
                <c:pt idx="13403">
                  <c:v>33011.997272000001</c:v>
                </c:pt>
                <c:pt idx="13404">
                  <c:v>33022.037707000003</c:v>
                </c:pt>
                <c:pt idx="13405">
                  <c:v>33030.394650000002</c:v>
                </c:pt>
                <c:pt idx="13406">
                  <c:v>33036.293191999997</c:v>
                </c:pt>
                <c:pt idx="13407">
                  <c:v>33045.935427999997</c:v>
                </c:pt>
                <c:pt idx="13408">
                  <c:v>33041.329167000004</c:v>
                </c:pt>
                <c:pt idx="13409">
                  <c:v>33046.837029000002</c:v>
                </c:pt>
                <c:pt idx="13410">
                  <c:v>33047.607824999999</c:v>
                </c:pt>
                <c:pt idx="13411">
                  <c:v>33042.520096</c:v>
                </c:pt>
                <c:pt idx="13412">
                  <c:v>33051.236749999996</c:v>
                </c:pt>
                <c:pt idx="13413">
                  <c:v>33047.964885000001</c:v>
                </c:pt>
                <c:pt idx="13414">
                  <c:v>33052.549669</c:v>
                </c:pt>
                <c:pt idx="13415">
                  <c:v>33048.490041999998</c:v>
                </c:pt>
                <c:pt idx="13416">
                  <c:v>33042.038604000001</c:v>
                </c:pt>
                <c:pt idx="13417">
                  <c:v>33052.019558</c:v>
                </c:pt>
                <c:pt idx="13418">
                  <c:v>33045.787163000001</c:v>
                </c:pt>
                <c:pt idx="13419">
                  <c:v>33054.495237000003</c:v>
                </c:pt>
                <c:pt idx="13420">
                  <c:v>33076.287689999997</c:v>
                </c:pt>
                <c:pt idx="13421">
                  <c:v>33079.804822999999</c:v>
                </c:pt>
                <c:pt idx="13422">
                  <c:v>33085.329506000002</c:v>
                </c:pt>
                <c:pt idx="13423">
                  <c:v>33089.046463999999</c:v>
                </c:pt>
                <c:pt idx="13424">
                  <c:v>33091.125438000003</c:v>
                </c:pt>
                <c:pt idx="13425">
                  <c:v>33090.312108999999</c:v>
                </c:pt>
                <c:pt idx="13426">
                  <c:v>33085.55199</c:v>
                </c:pt>
                <c:pt idx="13427">
                  <c:v>33086.844155999999</c:v>
                </c:pt>
                <c:pt idx="13428">
                  <c:v>33104.219978000001</c:v>
                </c:pt>
                <c:pt idx="13429">
                  <c:v>33113.026639000003</c:v>
                </c:pt>
                <c:pt idx="13430">
                  <c:v>33116.886988999999</c:v>
                </c:pt>
                <c:pt idx="13431">
                  <c:v>33116.299514999999</c:v>
                </c:pt>
                <c:pt idx="13432">
                  <c:v>33124.398639999999</c:v>
                </c:pt>
                <c:pt idx="13433">
                  <c:v>33130.255826000001</c:v>
                </c:pt>
                <c:pt idx="13434">
                  <c:v>33127.489742999998</c:v>
                </c:pt>
                <c:pt idx="13435">
                  <c:v>33122.410938000001</c:v>
                </c:pt>
                <c:pt idx="13436">
                  <c:v>33124.382437</c:v>
                </c:pt>
                <c:pt idx="13437">
                  <c:v>33151.609869</c:v>
                </c:pt>
                <c:pt idx="13438">
                  <c:v>33150.767856999999</c:v>
                </c:pt>
                <c:pt idx="13439">
                  <c:v>33152.101664000002</c:v>
                </c:pt>
                <c:pt idx="13440">
                  <c:v>33161.277576</c:v>
                </c:pt>
                <c:pt idx="13441">
                  <c:v>33154.927236000003</c:v>
                </c:pt>
                <c:pt idx="13442">
                  <c:v>33165.838703000001</c:v>
                </c:pt>
                <c:pt idx="13443">
                  <c:v>33168.692242999998</c:v>
                </c:pt>
                <c:pt idx="13444">
                  <c:v>33164.728177999998</c:v>
                </c:pt>
                <c:pt idx="13445">
                  <c:v>33162.557005000002</c:v>
                </c:pt>
                <c:pt idx="13446">
                  <c:v>33163.608333999997</c:v>
                </c:pt>
                <c:pt idx="13447">
                  <c:v>33167.612422999999</c:v>
                </c:pt>
                <c:pt idx="13448">
                  <c:v>33160.024846</c:v>
                </c:pt>
                <c:pt idx="13449">
                  <c:v>33165.892292999997</c:v>
                </c:pt>
                <c:pt idx="13450">
                  <c:v>33165.751507000001</c:v>
                </c:pt>
                <c:pt idx="13451">
                  <c:v>33163.927046999997</c:v>
                </c:pt>
                <c:pt idx="13452">
                  <c:v>33168.081703000003</c:v>
                </c:pt>
                <c:pt idx="13453">
                  <c:v>33164.546685000001</c:v>
                </c:pt>
                <c:pt idx="13454">
                  <c:v>33184.894074000003</c:v>
                </c:pt>
                <c:pt idx="13455">
                  <c:v>33195.180419999997</c:v>
                </c:pt>
                <c:pt idx="13456">
                  <c:v>33185.533362000002</c:v>
                </c:pt>
                <c:pt idx="13457">
                  <c:v>33207.186302000002</c:v>
                </c:pt>
                <c:pt idx="13458">
                  <c:v>33197.072808999998</c:v>
                </c:pt>
                <c:pt idx="13459">
                  <c:v>33208.219751999997</c:v>
                </c:pt>
                <c:pt idx="13460">
                  <c:v>33209.723557999998</c:v>
                </c:pt>
                <c:pt idx="13461">
                  <c:v>33208.180289000004</c:v>
                </c:pt>
                <c:pt idx="13462">
                  <c:v>33211.972347000003</c:v>
                </c:pt>
                <c:pt idx="13463">
                  <c:v>33199.609263999999</c:v>
                </c:pt>
                <c:pt idx="13464">
                  <c:v>33216.211860000003</c:v>
                </c:pt>
                <c:pt idx="13465">
                  <c:v>33211.049623999999</c:v>
                </c:pt>
                <c:pt idx="13466">
                  <c:v>33218.349092999997</c:v>
                </c:pt>
                <c:pt idx="13467">
                  <c:v>33232.682973000003</c:v>
                </c:pt>
                <c:pt idx="13468">
                  <c:v>33229.311778000003</c:v>
                </c:pt>
                <c:pt idx="13469">
                  <c:v>33241.253989999997</c:v>
                </c:pt>
                <c:pt idx="13470">
                  <c:v>33247.508835000001</c:v>
                </c:pt>
                <c:pt idx="13471">
                  <c:v>33247.017818</c:v>
                </c:pt>
                <c:pt idx="13472">
                  <c:v>33247.953113000003</c:v>
                </c:pt>
                <c:pt idx="13473">
                  <c:v>33245.938665000001</c:v>
                </c:pt>
                <c:pt idx="13474">
                  <c:v>33243.973020999998</c:v>
                </c:pt>
                <c:pt idx="13475">
                  <c:v>33241.553075999997</c:v>
                </c:pt>
                <c:pt idx="13476">
                  <c:v>33242.575434999999</c:v>
                </c:pt>
                <c:pt idx="13477">
                  <c:v>33256.488796999998</c:v>
                </c:pt>
                <c:pt idx="13478">
                  <c:v>33248.376171000004</c:v>
                </c:pt>
                <c:pt idx="13479">
                  <c:v>33244.714969000001</c:v>
                </c:pt>
                <c:pt idx="13480">
                  <c:v>33251.124303999997</c:v>
                </c:pt>
                <c:pt idx="13481">
                  <c:v>33244.468901</c:v>
                </c:pt>
                <c:pt idx="13482">
                  <c:v>33253.328609999997</c:v>
                </c:pt>
                <c:pt idx="13483">
                  <c:v>33268.253649999999</c:v>
                </c:pt>
                <c:pt idx="13484">
                  <c:v>33276.856830999997</c:v>
                </c:pt>
                <c:pt idx="13485">
                  <c:v>33278.754243000003</c:v>
                </c:pt>
                <c:pt idx="13486">
                  <c:v>33275.161831999998</c:v>
                </c:pt>
                <c:pt idx="13487">
                  <c:v>33281.080778000003</c:v>
                </c:pt>
                <c:pt idx="13488">
                  <c:v>33283.677265999999</c:v>
                </c:pt>
                <c:pt idx="13489">
                  <c:v>33291.125586000002</c:v>
                </c:pt>
                <c:pt idx="13490">
                  <c:v>33295.806113999999</c:v>
                </c:pt>
                <c:pt idx="13491">
                  <c:v>33283.468120999998</c:v>
                </c:pt>
                <c:pt idx="13492">
                  <c:v>33290.469283999999</c:v>
                </c:pt>
                <c:pt idx="13493">
                  <c:v>33288.279653999998</c:v>
                </c:pt>
                <c:pt idx="13494">
                  <c:v>33295.379993000002</c:v>
                </c:pt>
                <c:pt idx="13495">
                  <c:v>33306.511227000003</c:v>
                </c:pt>
                <c:pt idx="13496">
                  <c:v>33308.880963000003</c:v>
                </c:pt>
                <c:pt idx="13497">
                  <c:v>33325.382439000001</c:v>
                </c:pt>
                <c:pt idx="13498">
                  <c:v>33318.148396999997</c:v>
                </c:pt>
                <c:pt idx="13499">
                  <c:v>33312.921258000002</c:v>
                </c:pt>
                <c:pt idx="13500">
                  <c:v>33318.318508999997</c:v>
                </c:pt>
                <c:pt idx="13501">
                  <c:v>33315.795231999997</c:v>
                </c:pt>
                <c:pt idx="13502">
                  <c:v>33325.926827000003</c:v>
                </c:pt>
                <c:pt idx="13503">
                  <c:v>33323.101253000001</c:v>
                </c:pt>
                <c:pt idx="13504">
                  <c:v>33330.783558000003</c:v>
                </c:pt>
                <c:pt idx="13505">
                  <c:v>33331.849736999997</c:v>
                </c:pt>
                <c:pt idx="13506">
                  <c:v>33318.599202999998</c:v>
                </c:pt>
                <c:pt idx="13507">
                  <c:v>33346.846892000001</c:v>
                </c:pt>
                <c:pt idx="13508">
                  <c:v>33354.964204999997</c:v>
                </c:pt>
                <c:pt idx="13509">
                  <c:v>33356.048427000002</c:v>
                </c:pt>
                <c:pt idx="13510">
                  <c:v>33364.504782000004</c:v>
                </c:pt>
                <c:pt idx="13511">
                  <c:v>33358.575296000003</c:v>
                </c:pt>
                <c:pt idx="13512">
                  <c:v>33371.685467000003</c:v>
                </c:pt>
                <c:pt idx="13513">
                  <c:v>33365.874151000004</c:v>
                </c:pt>
                <c:pt idx="13514">
                  <c:v>33363.861839999998</c:v>
                </c:pt>
                <c:pt idx="13515">
                  <c:v>33371.887307999998</c:v>
                </c:pt>
                <c:pt idx="13516">
                  <c:v>33388.272371999999</c:v>
                </c:pt>
                <c:pt idx="13517">
                  <c:v>33397.751002999998</c:v>
                </c:pt>
                <c:pt idx="13518">
                  <c:v>33392.803212999999</c:v>
                </c:pt>
                <c:pt idx="13519">
                  <c:v>33388.989178999997</c:v>
                </c:pt>
                <c:pt idx="13520">
                  <c:v>33410.849677999999</c:v>
                </c:pt>
                <c:pt idx="13521">
                  <c:v>33395.227846000002</c:v>
                </c:pt>
                <c:pt idx="13522">
                  <c:v>33402.333201000001</c:v>
                </c:pt>
                <c:pt idx="13523">
                  <c:v>33395.431917000002</c:v>
                </c:pt>
                <c:pt idx="13524">
                  <c:v>33405.112488999999</c:v>
                </c:pt>
                <c:pt idx="13525">
                  <c:v>33400.247844999998</c:v>
                </c:pt>
                <c:pt idx="13526">
                  <c:v>33402.448389999998</c:v>
                </c:pt>
                <c:pt idx="13527">
                  <c:v>33404.799905</c:v>
                </c:pt>
                <c:pt idx="13528">
                  <c:v>33402.812951</c:v>
                </c:pt>
                <c:pt idx="13529">
                  <c:v>33407.488448999997</c:v>
                </c:pt>
                <c:pt idx="13530">
                  <c:v>33408.558377000001</c:v>
                </c:pt>
                <c:pt idx="13531">
                  <c:v>33408.443973000001</c:v>
                </c:pt>
                <c:pt idx="13532">
                  <c:v>33408.431992999998</c:v>
                </c:pt>
                <c:pt idx="13533">
                  <c:v>33402.517505999997</c:v>
                </c:pt>
                <c:pt idx="13534">
                  <c:v>33417.515347</c:v>
                </c:pt>
                <c:pt idx="13535">
                  <c:v>33430.979624</c:v>
                </c:pt>
                <c:pt idx="13536">
                  <c:v>33436.934877</c:v>
                </c:pt>
                <c:pt idx="13537">
                  <c:v>33449.101280000003</c:v>
                </c:pt>
                <c:pt idx="13538">
                  <c:v>33438.939907</c:v>
                </c:pt>
                <c:pt idx="13539">
                  <c:v>33440.195491999999</c:v>
                </c:pt>
                <c:pt idx="13540">
                  <c:v>33453.737550999998</c:v>
                </c:pt>
                <c:pt idx="13541">
                  <c:v>33448.412508000001</c:v>
                </c:pt>
                <c:pt idx="13542">
                  <c:v>33444.735392000002</c:v>
                </c:pt>
                <c:pt idx="13543">
                  <c:v>33446.93462</c:v>
                </c:pt>
                <c:pt idx="13544">
                  <c:v>33439.633111000003</c:v>
                </c:pt>
                <c:pt idx="13545">
                  <c:v>33457.546842000003</c:v>
                </c:pt>
                <c:pt idx="13546">
                  <c:v>33461.655293000003</c:v>
                </c:pt>
                <c:pt idx="13547">
                  <c:v>33481.685968999998</c:v>
                </c:pt>
                <c:pt idx="13548">
                  <c:v>33479.785854000002</c:v>
                </c:pt>
                <c:pt idx="13549">
                  <c:v>33475.485811999999</c:v>
                </c:pt>
                <c:pt idx="13550">
                  <c:v>33485.189415000001</c:v>
                </c:pt>
                <c:pt idx="13551">
                  <c:v>33481.860524999996</c:v>
                </c:pt>
                <c:pt idx="13552">
                  <c:v>33485.196865999998</c:v>
                </c:pt>
                <c:pt idx="13553">
                  <c:v>33488.819976999999</c:v>
                </c:pt>
                <c:pt idx="13554">
                  <c:v>33489.934004000002</c:v>
                </c:pt>
                <c:pt idx="13555">
                  <c:v>33500.370634999999</c:v>
                </c:pt>
                <c:pt idx="13556">
                  <c:v>33491.733070000002</c:v>
                </c:pt>
                <c:pt idx="13557">
                  <c:v>33492.311129000002</c:v>
                </c:pt>
                <c:pt idx="13558">
                  <c:v>33485.720834</c:v>
                </c:pt>
                <c:pt idx="13559">
                  <c:v>33488.922960999997</c:v>
                </c:pt>
                <c:pt idx="13560">
                  <c:v>33499.359653</c:v>
                </c:pt>
                <c:pt idx="13561">
                  <c:v>33523.041408999998</c:v>
                </c:pt>
                <c:pt idx="13562">
                  <c:v>33534.198668999998</c:v>
                </c:pt>
                <c:pt idx="13563">
                  <c:v>33531.953134000003</c:v>
                </c:pt>
                <c:pt idx="13564">
                  <c:v>33540.387244999998</c:v>
                </c:pt>
                <c:pt idx="13565">
                  <c:v>33536.304773999997</c:v>
                </c:pt>
                <c:pt idx="13566">
                  <c:v>33529.421161999999</c:v>
                </c:pt>
                <c:pt idx="13567">
                  <c:v>33534.255282999999</c:v>
                </c:pt>
                <c:pt idx="13568">
                  <c:v>33536.754081999999</c:v>
                </c:pt>
                <c:pt idx="13569">
                  <c:v>33532.365260999999</c:v>
                </c:pt>
                <c:pt idx="13570">
                  <c:v>33534.960299999999</c:v>
                </c:pt>
                <c:pt idx="13571">
                  <c:v>33530.529051999998</c:v>
                </c:pt>
                <c:pt idx="13572">
                  <c:v>33538.890363999999</c:v>
                </c:pt>
                <c:pt idx="13573">
                  <c:v>33539.674563</c:v>
                </c:pt>
                <c:pt idx="13574">
                  <c:v>33532.908810000001</c:v>
                </c:pt>
                <c:pt idx="13575">
                  <c:v>33552.84347</c:v>
                </c:pt>
                <c:pt idx="13576">
                  <c:v>33566.441380999997</c:v>
                </c:pt>
                <c:pt idx="13577">
                  <c:v>33569.299678000003</c:v>
                </c:pt>
                <c:pt idx="13578">
                  <c:v>33565.304667999997</c:v>
                </c:pt>
                <c:pt idx="13579">
                  <c:v>33551.726868999998</c:v>
                </c:pt>
                <c:pt idx="13580">
                  <c:v>33562.976498000004</c:v>
                </c:pt>
                <c:pt idx="13581">
                  <c:v>33574.607304999998</c:v>
                </c:pt>
                <c:pt idx="13582">
                  <c:v>33565.080722999999</c:v>
                </c:pt>
                <c:pt idx="13583">
                  <c:v>33564.329108999998</c:v>
                </c:pt>
                <c:pt idx="13584">
                  <c:v>33566.319452000003</c:v>
                </c:pt>
                <c:pt idx="13585">
                  <c:v>33577.999967000003</c:v>
                </c:pt>
                <c:pt idx="13586">
                  <c:v>33560.490628</c:v>
                </c:pt>
                <c:pt idx="13587">
                  <c:v>33568.007403000003</c:v>
                </c:pt>
                <c:pt idx="13588">
                  <c:v>33569.140455000001</c:v>
                </c:pt>
                <c:pt idx="13589">
                  <c:v>33565.265856999999</c:v>
                </c:pt>
                <c:pt idx="13590">
                  <c:v>33581.370547999999</c:v>
                </c:pt>
                <c:pt idx="13591">
                  <c:v>33581.857616000001</c:v>
                </c:pt>
                <c:pt idx="13592">
                  <c:v>33593.779433000003</c:v>
                </c:pt>
                <c:pt idx="13593">
                  <c:v>33598.299959999997</c:v>
                </c:pt>
                <c:pt idx="13594">
                  <c:v>33599.781310999999</c:v>
                </c:pt>
                <c:pt idx="13595">
                  <c:v>33605.503766000002</c:v>
                </c:pt>
                <c:pt idx="13596">
                  <c:v>33614.720602000001</c:v>
                </c:pt>
                <c:pt idx="13597">
                  <c:v>33616.993773000002</c:v>
                </c:pt>
                <c:pt idx="13598">
                  <c:v>33623.333493999999</c:v>
                </c:pt>
                <c:pt idx="13599">
                  <c:v>33622.399691999999</c:v>
                </c:pt>
                <c:pt idx="13600">
                  <c:v>33638.276638000003</c:v>
                </c:pt>
                <c:pt idx="13601">
                  <c:v>33644.186268999998</c:v>
                </c:pt>
                <c:pt idx="13602">
                  <c:v>33656.209116999999</c:v>
                </c:pt>
                <c:pt idx="13603">
                  <c:v>33657.952253000003</c:v>
                </c:pt>
                <c:pt idx="13604">
                  <c:v>33653.689331000001</c:v>
                </c:pt>
                <c:pt idx="13605">
                  <c:v>33662.009994</c:v>
                </c:pt>
                <c:pt idx="13606">
                  <c:v>33663.452482000001</c:v>
                </c:pt>
                <c:pt idx="13607">
                  <c:v>33665.336452000003</c:v>
                </c:pt>
                <c:pt idx="13608">
                  <c:v>33672.364601000001</c:v>
                </c:pt>
                <c:pt idx="13609">
                  <c:v>33680.862111000002</c:v>
                </c:pt>
                <c:pt idx="13610">
                  <c:v>33691.556385000004</c:v>
                </c:pt>
                <c:pt idx="13611">
                  <c:v>33685.056482</c:v>
                </c:pt>
                <c:pt idx="13612">
                  <c:v>33689.121809999997</c:v>
                </c:pt>
                <c:pt idx="13613">
                  <c:v>33694.589327000002</c:v>
                </c:pt>
                <c:pt idx="13614">
                  <c:v>33691.499414999998</c:v>
                </c:pt>
                <c:pt idx="13615">
                  <c:v>33694.490253000004</c:v>
                </c:pt>
                <c:pt idx="13616">
                  <c:v>33682.184669000002</c:v>
                </c:pt>
                <c:pt idx="13617">
                  <c:v>33683.630250000002</c:v>
                </c:pt>
                <c:pt idx="13618">
                  <c:v>33688.721391999999</c:v>
                </c:pt>
                <c:pt idx="13619">
                  <c:v>33686.907697000002</c:v>
                </c:pt>
                <c:pt idx="13620">
                  <c:v>33689.823741</c:v>
                </c:pt>
                <c:pt idx="13621">
                  <c:v>33691.021939999999</c:v>
                </c:pt>
                <c:pt idx="13622">
                  <c:v>33692.41332</c:v>
                </c:pt>
                <c:pt idx="13623">
                  <c:v>33698.245619000001</c:v>
                </c:pt>
                <c:pt idx="13624">
                  <c:v>33701.832767</c:v>
                </c:pt>
                <c:pt idx="13625">
                  <c:v>33702.372603999996</c:v>
                </c:pt>
                <c:pt idx="13626">
                  <c:v>33702.440791000001</c:v>
                </c:pt>
                <c:pt idx="13627">
                  <c:v>33718.634034000002</c:v>
                </c:pt>
                <c:pt idx="13628">
                  <c:v>33733.898132000002</c:v>
                </c:pt>
                <c:pt idx="13629">
                  <c:v>33734.024473999998</c:v>
                </c:pt>
                <c:pt idx="13630">
                  <c:v>33738.149214999998</c:v>
                </c:pt>
                <c:pt idx="13631">
                  <c:v>33733.714954000003</c:v>
                </c:pt>
                <c:pt idx="13632">
                  <c:v>33739.444129000003</c:v>
                </c:pt>
                <c:pt idx="13633">
                  <c:v>33743.144936999997</c:v>
                </c:pt>
                <c:pt idx="13634">
                  <c:v>33740.237221000003</c:v>
                </c:pt>
                <c:pt idx="13635">
                  <c:v>33741.171235000002</c:v>
                </c:pt>
                <c:pt idx="13636">
                  <c:v>33729.704855999997</c:v>
                </c:pt>
                <c:pt idx="13637">
                  <c:v>33741.920357000003</c:v>
                </c:pt>
                <c:pt idx="13638">
                  <c:v>33746.558961000002</c:v>
                </c:pt>
                <c:pt idx="13639">
                  <c:v>33739.142447999999</c:v>
                </c:pt>
                <c:pt idx="13640">
                  <c:v>33737.934717999997</c:v>
                </c:pt>
                <c:pt idx="13641">
                  <c:v>33742.041593000002</c:v>
                </c:pt>
                <c:pt idx="13642">
                  <c:v>33734.976353999999</c:v>
                </c:pt>
                <c:pt idx="13643">
                  <c:v>33742.703277000001</c:v>
                </c:pt>
                <c:pt idx="13644">
                  <c:v>33753.043762000001</c:v>
                </c:pt>
                <c:pt idx="13645">
                  <c:v>33749.400320000001</c:v>
                </c:pt>
                <c:pt idx="13646">
                  <c:v>33740.940755000003</c:v>
                </c:pt>
                <c:pt idx="13647">
                  <c:v>33761.211181999999</c:v>
                </c:pt>
                <c:pt idx="13648">
                  <c:v>33776.082889999998</c:v>
                </c:pt>
                <c:pt idx="13649">
                  <c:v>33775.157335999997</c:v>
                </c:pt>
                <c:pt idx="13650">
                  <c:v>33775.938677999999</c:v>
                </c:pt>
                <c:pt idx="13651">
                  <c:v>33782.808296000003</c:v>
                </c:pt>
                <c:pt idx="13652">
                  <c:v>33793.426289000003</c:v>
                </c:pt>
                <c:pt idx="13653">
                  <c:v>33787.200753999998</c:v>
                </c:pt>
                <c:pt idx="13654">
                  <c:v>33792.712785999996</c:v>
                </c:pt>
                <c:pt idx="13655">
                  <c:v>33791.717530000002</c:v>
                </c:pt>
                <c:pt idx="13656">
                  <c:v>33780.641075</c:v>
                </c:pt>
                <c:pt idx="13657">
                  <c:v>33785.764392999998</c:v>
                </c:pt>
                <c:pt idx="13658">
                  <c:v>33781.034271999997</c:v>
                </c:pt>
                <c:pt idx="13659">
                  <c:v>33779.259215999999</c:v>
                </c:pt>
                <c:pt idx="13660">
                  <c:v>33783.866626000003</c:v>
                </c:pt>
                <c:pt idx="13661">
                  <c:v>33787.020762</c:v>
                </c:pt>
                <c:pt idx="13662">
                  <c:v>33793.550734999997</c:v>
                </c:pt>
                <c:pt idx="13663">
                  <c:v>33792.229122999997</c:v>
                </c:pt>
                <c:pt idx="13664">
                  <c:v>33794.701993000002</c:v>
                </c:pt>
                <c:pt idx="13665">
                  <c:v>33797.040567999997</c:v>
                </c:pt>
                <c:pt idx="13666">
                  <c:v>33786.160008999999</c:v>
                </c:pt>
                <c:pt idx="13667">
                  <c:v>33788.917183999998</c:v>
                </c:pt>
                <c:pt idx="13668">
                  <c:v>33827.277835000001</c:v>
                </c:pt>
                <c:pt idx="13669">
                  <c:v>33826.526808000002</c:v>
                </c:pt>
                <c:pt idx="13670">
                  <c:v>33816.447361999999</c:v>
                </c:pt>
                <c:pt idx="13671">
                  <c:v>33805.419882000002</c:v>
                </c:pt>
                <c:pt idx="13672">
                  <c:v>33795.144226999997</c:v>
                </c:pt>
                <c:pt idx="13673">
                  <c:v>33799.357317000002</c:v>
                </c:pt>
                <c:pt idx="13674">
                  <c:v>33807.768975999999</c:v>
                </c:pt>
                <c:pt idx="13675">
                  <c:v>33823.859119000001</c:v>
                </c:pt>
                <c:pt idx="13676">
                  <c:v>33824.824650000002</c:v>
                </c:pt>
                <c:pt idx="13677">
                  <c:v>33828.669190000001</c:v>
                </c:pt>
                <c:pt idx="13678">
                  <c:v>33828.160880000003</c:v>
                </c:pt>
                <c:pt idx="13679">
                  <c:v>33828.446523999999</c:v>
                </c:pt>
                <c:pt idx="13680">
                  <c:v>33851.948338000002</c:v>
                </c:pt>
                <c:pt idx="13681">
                  <c:v>33854.006137999997</c:v>
                </c:pt>
                <c:pt idx="13682">
                  <c:v>33874.685839999998</c:v>
                </c:pt>
                <c:pt idx="13683">
                  <c:v>33877.084217000003</c:v>
                </c:pt>
                <c:pt idx="13684">
                  <c:v>33863.929144000002</c:v>
                </c:pt>
                <c:pt idx="13685">
                  <c:v>33866.637177999997</c:v>
                </c:pt>
                <c:pt idx="13686">
                  <c:v>33877.927331999999</c:v>
                </c:pt>
                <c:pt idx="13687">
                  <c:v>33869.281458999998</c:v>
                </c:pt>
                <c:pt idx="13688">
                  <c:v>33880.259354000002</c:v>
                </c:pt>
                <c:pt idx="13689">
                  <c:v>33873.178015999998</c:v>
                </c:pt>
                <c:pt idx="13690">
                  <c:v>33882.566299999999</c:v>
                </c:pt>
                <c:pt idx="13691">
                  <c:v>33877.087122999998</c:v>
                </c:pt>
                <c:pt idx="13692">
                  <c:v>33875.836543999998</c:v>
                </c:pt>
                <c:pt idx="13693">
                  <c:v>33873.465035000001</c:v>
                </c:pt>
                <c:pt idx="13694">
                  <c:v>33872.376277000003</c:v>
                </c:pt>
                <c:pt idx="13695">
                  <c:v>33881.885789</c:v>
                </c:pt>
                <c:pt idx="13696">
                  <c:v>33874.385762999998</c:v>
                </c:pt>
                <c:pt idx="13697">
                  <c:v>33874.193137000002</c:v>
                </c:pt>
                <c:pt idx="13698">
                  <c:v>33888.879776000002</c:v>
                </c:pt>
                <c:pt idx="13699">
                  <c:v>33889.921583000003</c:v>
                </c:pt>
                <c:pt idx="13700">
                  <c:v>33883.914333000001</c:v>
                </c:pt>
                <c:pt idx="13701">
                  <c:v>33881.012763999999</c:v>
                </c:pt>
                <c:pt idx="13702">
                  <c:v>33885.545497999999</c:v>
                </c:pt>
                <c:pt idx="13703">
                  <c:v>33904.869306000001</c:v>
                </c:pt>
                <c:pt idx="13704">
                  <c:v>33895.349597</c:v>
                </c:pt>
                <c:pt idx="13705">
                  <c:v>33917.675422</c:v>
                </c:pt>
                <c:pt idx="13706">
                  <c:v>33912.580562000003</c:v>
                </c:pt>
                <c:pt idx="13707">
                  <c:v>33910.998998000003</c:v>
                </c:pt>
                <c:pt idx="13708">
                  <c:v>33910.878302999998</c:v>
                </c:pt>
                <c:pt idx="13709">
                  <c:v>33909.726105000002</c:v>
                </c:pt>
                <c:pt idx="13710">
                  <c:v>33918.683521999999</c:v>
                </c:pt>
                <c:pt idx="13711">
                  <c:v>33897.968293999998</c:v>
                </c:pt>
                <c:pt idx="13712">
                  <c:v>33914.924085999999</c:v>
                </c:pt>
                <c:pt idx="13713">
                  <c:v>33922.421191000001</c:v>
                </c:pt>
                <c:pt idx="13714">
                  <c:v>33916.102161000003</c:v>
                </c:pt>
                <c:pt idx="13715">
                  <c:v>33921.984900000003</c:v>
                </c:pt>
                <c:pt idx="13716">
                  <c:v>33916.939247000002</c:v>
                </c:pt>
                <c:pt idx="13717">
                  <c:v>33926.320842000001</c:v>
                </c:pt>
                <c:pt idx="13718">
                  <c:v>33935.730671999998</c:v>
                </c:pt>
                <c:pt idx="13719">
                  <c:v>33934.892656000004</c:v>
                </c:pt>
                <c:pt idx="13720">
                  <c:v>33946.630712999999</c:v>
                </c:pt>
                <c:pt idx="13721">
                  <c:v>33941.070993000001</c:v>
                </c:pt>
                <c:pt idx="13722">
                  <c:v>33950.081819999999</c:v>
                </c:pt>
                <c:pt idx="13723">
                  <c:v>33956.875249999997</c:v>
                </c:pt>
                <c:pt idx="13724">
                  <c:v>33954.050901000002</c:v>
                </c:pt>
                <c:pt idx="13725">
                  <c:v>33955.773161999998</c:v>
                </c:pt>
                <c:pt idx="13726">
                  <c:v>33968.127594999998</c:v>
                </c:pt>
                <c:pt idx="13727">
                  <c:v>33981.267047000001</c:v>
                </c:pt>
                <c:pt idx="13728">
                  <c:v>33983.34691</c:v>
                </c:pt>
                <c:pt idx="13729">
                  <c:v>33985.684362</c:v>
                </c:pt>
                <c:pt idx="13730">
                  <c:v>34000.718222000003</c:v>
                </c:pt>
                <c:pt idx="13731">
                  <c:v>33988.958119000003</c:v>
                </c:pt>
                <c:pt idx="13732">
                  <c:v>33997.499776999997</c:v>
                </c:pt>
                <c:pt idx="13733">
                  <c:v>34017.167941</c:v>
                </c:pt>
                <c:pt idx="13734">
                  <c:v>34020.494810999997</c:v>
                </c:pt>
                <c:pt idx="13735">
                  <c:v>34038.111280999998</c:v>
                </c:pt>
                <c:pt idx="13736">
                  <c:v>34035.087485999997</c:v>
                </c:pt>
                <c:pt idx="13737">
                  <c:v>34028.785061000002</c:v>
                </c:pt>
                <c:pt idx="13738">
                  <c:v>34020.758320000001</c:v>
                </c:pt>
                <c:pt idx="13739">
                  <c:v>34037.287169000003</c:v>
                </c:pt>
                <c:pt idx="13740">
                  <c:v>34053.901153999999</c:v>
                </c:pt>
                <c:pt idx="13741">
                  <c:v>34053.594768000003</c:v>
                </c:pt>
                <c:pt idx="13742">
                  <c:v>34063.706966999998</c:v>
                </c:pt>
                <c:pt idx="13743">
                  <c:v>34062.899533000003</c:v>
                </c:pt>
                <c:pt idx="13744">
                  <c:v>34062.182540000002</c:v>
                </c:pt>
                <c:pt idx="13745">
                  <c:v>34065.997902000003</c:v>
                </c:pt>
                <c:pt idx="13746">
                  <c:v>34057.653036999996</c:v>
                </c:pt>
                <c:pt idx="13747">
                  <c:v>34063.522122000002</c:v>
                </c:pt>
                <c:pt idx="13748">
                  <c:v>34077.303947</c:v>
                </c:pt>
                <c:pt idx="13749">
                  <c:v>34078.607780999999</c:v>
                </c:pt>
                <c:pt idx="13750">
                  <c:v>34088.442343000002</c:v>
                </c:pt>
                <c:pt idx="13751">
                  <c:v>34087.870495000003</c:v>
                </c:pt>
                <c:pt idx="13752">
                  <c:v>34099.849084000001</c:v>
                </c:pt>
                <c:pt idx="13753">
                  <c:v>34104.014293</c:v>
                </c:pt>
                <c:pt idx="13754">
                  <c:v>34097.514604000004</c:v>
                </c:pt>
                <c:pt idx="13755">
                  <c:v>34103.523357999999</c:v>
                </c:pt>
                <c:pt idx="13756">
                  <c:v>34104.229327000001</c:v>
                </c:pt>
                <c:pt idx="13757">
                  <c:v>34110.538044000001</c:v>
                </c:pt>
                <c:pt idx="13758">
                  <c:v>34105.847428000001</c:v>
                </c:pt>
                <c:pt idx="13759">
                  <c:v>34115.489894999999</c:v>
                </c:pt>
                <c:pt idx="13760">
                  <c:v>34141.186113999996</c:v>
                </c:pt>
                <c:pt idx="13761">
                  <c:v>34139.237631000004</c:v>
                </c:pt>
                <c:pt idx="13762">
                  <c:v>34145.989801999996</c:v>
                </c:pt>
                <c:pt idx="13763">
                  <c:v>34153.017333000003</c:v>
                </c:pt>
                <c:pt idx="13764">
                  <c:v>34128.744543000001</c:v>
                </c:pt>
                <c:pt idx="13765">
                  <c:v>34139.921611999998</c:v>
                </c:pt>
                <c:pt idx="13766">
                  <c:v>34138.512667000003</c:v>
                </c:pt>
                <c:pt idx="13767">
                  <c:v>34171.243495000002</c:v>
                </c:pt>
                <c:pt idx="13768">
                  <c:v>34177.370280000003</c:v>
                </c:pt>
                <c:pt idx="13769">
                  <c:v>34181.807563000002</c:v>
                </c:pt>
                <c:pt idx="13770">
                  <c:v>34185.299821000001</c:v>
                </c:pt>
                <c:pt idx="13771">
                  <c:v>34186.696177999998</c:v>
                </c:pt>
                <c:pt idx="13772">
                  <c:v>34173.697891000003</c:v>
                </c:pt>
                <c:pt idx="13773">
                  <c:v>34190.474395999998</c:v>
                </c:pt>
                <c:pt idx="13774">
                  <c:v>34209.376275000002</c:v>
                </c:pt>
                <c:pt idx="13775">
                  <c:v>34217.705923000001</c:v>
                </c:pt>
                <c:pt idx="13776">
                  <c:v>34214.584332999999</c:v>
                </c:pt>
                <c:pt idx="13777">
                  <c:v>34209.350695000001</c:v>
                </c:pt>
                <c:pt idx="13778">
                  <c:v>34216.974440999998</c:v>
                </c:pt>
                <c:pt idx="13779">
                  <c:v>34219.733523000003</c:v>
                </c:pt>
                <c:pt idx="13780">
                  <c:v>34223.857287999999</c:v>
                </c:pt>
                <c:pt idx="13781">
                  <c:v>34229.751554000002</c:v>
                </c:pt>
                <c:pt idx="13782">
                  <c:v>34249.140567000002</c:v>
                </c:pt>
                <c:pt idx="13783">
                  <c:v>34262.195099999997</c:v>
                </c:pt>
                <c:pt idx="13784">
                  <c:v>34257.649891000001</c:v>
                </c:pt>
                <c:pt idx="13785">
                  <c:v>34267.986707999997</c:v>
                </c:pt>
                <c:pt idx="13786">
                  <c:v>34255.298467000001</c:v>
                </c:pt>
                <c:pt idx="13787">
                  <c:v>34264.933919000003</c:v>
                </c:pt>
                <c:pt idx="13788">
                  <c:v>34269.135420999999</c:v>
                </c:pt>
                <c:pt idx="13789">
                  <c:v>34282.216760000003</c:v>
                </c:pt>
                <c:pt idx="13790">
                  <c:v>34293.582516000002</c:v>
                </c:pt>
                <c:pt idx="13791">
                  <c:v>34291.268102000002</c:v>
                </c:pt>
                <c:pt idx="13792">
                  <c:v>34300.043159000001</c:v>
                </c:pt>
                <c:pt idx="13793">
                  <c:v>34287.847006999997</c:v>
                </c:pt>
                <c:pt idx="13794">
                  <c:v>34293.286636999997</c:v>
                </c:pt>
                <c:pt idx="13795">
                  <c:v>34302.839120999997</c:v>
                </c:pt>
                <c:pt idx="13796">
                  <c:v>34302.958050000001</c:v>
                </c:pt>
                <c:pt idx="13797">
                  <c:v>34302.145159</c:v>
                </c:pt>
                <c:pt idx="13798">
                  <c:v>34289.597147</c:v>
                </c:pt>
                <c:pt idx="13799">
                  <c:v>34275.256599</c:v>
                </c:pt>
                <c:pt idx="13800">
                  <c:v>34277.551896999998</c:v>
                </c:pt>
                <c:pt idx="13801">
                  <c:v>34264.488845</c:v>
                </c:pt>
                <c:pt idx="13802">
                  <c:v>34265.864930000003</c:v>
                </c:pt>
                <c:pt idx="13803">
                  <c:v>34270.790088000002</c:v>
                </c:pt>
                <c:pt idx="13804">
                  <c:v>34265.673028999998</c:v>
                </c:pt>
                <c:pt idx="13805">
                  <c:v>34280.029611999998</c:v>
                </c:pt>
                <c:pt idx="13806">
                  <c:v>34274.888936000003</c:v>
                </c:pt>
                <c:pt idx="13807">
                  <c:v>34268.478144000001</c:v>
                </c:pt>
                <c:pt idx="13808">
                  <c:v>34279.934440999998</c:v>
                </c:pt>
                <c:pt idx="13809">
                  <c:v>34272.977739000002</c:v>
                </c:pt>
                <c:pt idx="13810">
                  <c:v>34278.496526000003</c:v>
                </c:pt>
                <c:pt idx="13811">
                  <c:v>34270.389716999998</c:v>
                </c:pt>
                <c:pt idx="13812">
                  <c:v>34270.059419999998</c:v>
                </c:pt>
                <c:pt idx="13813">
                  <c:v>34283.827014000002</c:v>
                </c:pt>
                <c:pt idx="13814">
                  <c:v>34278.954787000002</c:v>
                </c:pt>
                <c:pt idx="13815">
                  <c:v>34265.765275999998</c:v>
                </c:pt>
                <c:pt idx="13816">
                  <c:v>34271.603736999998</c:v>
                </c:pt>
                <c:pt idx="13817">
                  <c:v>34272.748605000001</c:v>
                </c:pt>
                <c:pt idx="13818">
                  <c:v>34277.275778000003</c:v>
                </c:pt>
                <c:pt idx="13819">
                  <c:v>34272.266566999999</c:v>
                </c:pt>
                <c:pt idx="13820">
                  <c:v>34273.834267999999</c:v>
                </c:pt>
                <c:pt idx="13821">
                  <c:v>34301.667857</c:v>
                </c:pt>
                <c:pt idx="13822">
                  <c:v>34310.282420000003</c:v>
                </c:pt>
                <c:pt idx="13823">
                  <c:v>34312.581647999999</c:v>
                </c:pt>
                <c:pt idx="13824">
                  <c:v>34319.129948000002</c:v>
                </c:pt>
                <c:pt idx="13825">
                  <c:v>34314.473385999998</c:v>
                </c:pt>
                <c:pt idx="13826">
                  <c:v>34328.453886000003</c:v>
                </c:pt>
                <c:pt idx="13827">
                  <c:v>34335.825848</c:v>
                </c:pt>
                <c:pt idx="13828">
                  <c:v>34344.833235999999</c:v>
                </c:pt>
                <c:pt idx="13829">
                  <c:v>34352.602620999998</c:v>
                </c:pt>
                <c:pt idx="13830">
                  <c:v>34361.192417999999</c:v>
                </c:pt>
                <c:pt idx="13831">
                  <c:v>34354.833573999997</c:v>
                </c:pt>
                <c:pt idx="13832">
                  <c:v>34355.532512999998</c:v>
                </c:pt>
                <c:pt idx="13833">
                  <c:v>34383.043101000003</c:v>
                </c:pt>
                <c:pt idx="13834">
                  <c:v>34395.748821000001</c:v>
                </c:pt>
                <c:pt idx="13835">
                  <c:v>34398.855644000003</c:v>
                </c:pt>
                <c:pt idx="13836">
                  <c:v>34399.182476000002</c:v>
                </c:pt>
                <c:pt idx="13837">
                  <c:v>34377.824372000003</c:v>
                </c:pt>
                <c:pt idx="13838">
                  <c:v>34390.170825000001</c:v>
                </c:pt>
                <c:pt idx="13839">
                  <c:v>34388.015184999997</c:v>
                </c:pt>
                <c:pt idx="13840">
                  <c:v>34407.151672</c:v>
                </c:pt>
                <c:pt idx="13841">
                  <c:v>34417.053783000003</c:v>
                </c:pt>
                <c:pt idx="13842">
                  <c:v>34425.988316000003</c:v>
                </c:pt>
                <c:pt idx="13843">
                  <c:v>34424.838093999999</c:v>
                </c:pt>
                <c:pt idx="13844">
                  <c:v>34426.305275999999</c:v>
                </c:pt>
                <c:pt idx="13845">
                  <c:v>34435.150656999998</c:v>
                </c:pt>
                <c:pt idx="13846">
                  <c:v>34428.940342000002</c:v>
                </c:pt>
                <c:pt idx="13847">
                  <c:v>34426.765745999997</c:v>
                </c:pt>
                <c:pt idx="13848">
                  <c:v>34438.825498999999</c:v>
                </c:pt>
                <c:pt idx="13849">
                  <c:v>34445.896871999998</c:v>
                </c:pt>
                <c:pt idx="13850">
                  <c:v>34457.504578</c:v>
                </c:pt>
                <c:pt idx="13851">
                  <c:v>34457.733389000001</c:v>
                </c:pt>
                <c:pt idx="13852">
                  <c:v>34472.788962999999</c:v>
                </c:pt>
                <c:pt idx="13853">
                  <c:v>34474.599719999998</c:v>
                </c:pt>
                <c:pt idx="13854">
                  <c:v>34467.133909999997</c:v>
                </c:pt>
                <c:pt idx="13855">
                  <c:v>34465.559204999998</c:v>
                </c:pt>
                <c:pt idx="13856">
                  <c:v>34466.330092999997</c:v>
                </c:pt>
                <c:pt idx="13857">
                  <c:v>34460.778865</c:v>
                </c:pt>
                <c:pt idx="13858">
                  <c:v>34467.347849999998</c:v>
                </c:pt>
                <c:pt idx="13859">
                  <c:v>34484.211787</c:v>
                </c:pt>
                <c:pt idx="13860">
                  <c:v>34495.420279999998</c:v>
                </c:pt>
                <c:pt idx="13861">
                  <c:v>34501.339305000001</c:v>
                </c:pt>
                <c:pt idx="13862">
                  <c:v>34503.477943999998</c:v>
                </c:pt>
                <c:pt idx="13863">
                  <c:v>34509.893285999999</c:v>
                </c:pt>
                <c:pt idx="13864">
                  <c:v>34501.753654</c:v>
                </c:pt>
                <c:pt idx="13865">
                  <c:v>34500.193630000002</c:v>
                </c:pt>
                <c:pt idx="13866">
                  <c:v>34501.075650999999</c:v>
                </c:pt>
                <c:pt idx="13867">
                  <c:v>34504.959940000001</c:v>
                </c:pt>
                <c:pt idx="13868">
                  <c:v>34508.867287000001</c:v>
                </c:pt>
                <c:pt idx="13869">
                  <c:v>34508.881990000002</c:v>
                </c:pt>
                <c:pt idx="13870">
                  <c:v>34509.021616999999</c:v>
                </c:pt>
                <c:pt idx="13871">
                  <c:v>34518.688894999999</c:v>
                </c:pt>
                <c:pt idx="13872">
                  <c:v>34530.027693000004</c:v>
                </c:pt>
                <c:pt idx="13873">
                  <c:v>34538.329834999997</c:v>
                </c:pt>
                <c:pt idx="13874">
                  <c:v>34543.884265000001</c:v>
                </c:pt>
                <c:pt idx="13875">
                  <c:v>34552.030437000001</c:v>
                </c:pt>
                <c:pt idx="13876">
                  <c:v>34542.162426000003</c:v>
                </c:pt>
                <c:pt idx="13877">
                  <c:v>34526.224182999998</c:v>
                </c:pt>
                <c:pt idx="13878">
                  <c:v>34531.914792000003</c:v>
                </c:pt>
                <c:pt idx="13879">
                  <c:v>34515.092284999999</c:v>
                </c:pt>
                <c:pt idx="13880">
                  <c:v>34515.790440999997</c:v>
                </c:pt>
                <c:pt idx="13881">
                  <c:v>34519.791308</c:v>
                </c:pt>
                <c:pt idx="13882">
                  <c:v>34519.802151000004</c:v>
                </c:pt>
                <c:pt idx="13883">
                  <c:v>34528.325037000002</c:v>
                </c:pt>
                <c:pt idx="13884">
                  <c:v>34541.487972000003</c:v>
                </c:pt>
                <c:pt idx="13885">
                  <c:v>34553.031468000001</c:v>
                </c:pt>
                <c:pt idx="13886">
                  <c:v>34560.322966</c:v>
                </c:pt>
                <c:pt idx="13887">
                  <c:v>34550.109659000002</c:v>
                </c:pt>
                <c:pt idx="13888">
                  <c:v>34556.900176000003</c:v>
                </c:pt>
                <c:pt idx="13889">
                  <c:v>34566.246487999997</c:v>
                </c:pt>
                <c:pt idx="13890">
                  <c:v>34565.446421000001</c:v>
                </c:pt>
                <c:pt idx="13891">
                  <c:v>34557.364647000002</c:v>
                </c:pt>
                <c:pt idx="13892">
                  <c:v>34559.100817999999</c:v>
                </c:pt>
                <c:pt idx="13893">
                  <c:v>34569.575280999998</c:v>
                </c:pt>
                <c:pt idx="13894">
                  <c:v>34584.806879000003</c:v>
                </c:pt>
                <c:pt idx="13895">
                  <c:v>34579.387107000002</c:v>
                </c:pt>
                <c:pt idx="13896">
                  <c:v>34592.302473999996</c:v>
                </c:pt>
                <c:pt idx="13897">
                  <c:v>34580.773280000001</c:v>
                </c:pt>
                <c:pt idx="13898">
                  <c:v>34589.34072</c:v>
                </c:pt>
                <c:pt idx="13899">
                  <c:v>34598.837102999998</c:v>
                </c:pt>
                <c:pt idx="13900">
                  <c:v>34620.757747000003</c:v>
                </c:pt>
                <c:pt idx="13901">
                  <c:v>34613.934727</c:v>
                </c:pt>
                <c:pt idx="13902">
                  <c:v>34617.481852999997</c:v>
                </c:pt>
                <c:pt idx="13903">
                  <c:v>34626.474826999998</c:v>
                </c:pt>
                <c:pt idx="13904">
                  <c:v>34626.923262999997</c:v>
                </c:pt>
                <c:pt idx="13905">
                  <c:v>34630.085904</c:v>
                </c:pt>
                <c:pt idx="13906">
                  <c:v>34630.173629999998</c:v>
                </c:pt>
                <c:pt idx="13907">
                  <c:v>34637.554773999997</c:v>
                </c:pt>
                <c:pt idx="13908">
                  <c:v>34652.909597999998</c:v>
                </c:pt>
                <c:pt idx="13909">
                  <c:v>34657.949847999997</c:v>
                </c:pt>
                <c:pt idx="13910">
                  <c:v>34657.1348</c:v>
                </c:pt>
                <c:pt idx="13911">
                  <c:v>34669.079446000003</c:v>
                </c:pt>
                <c:pt idx="13912">
                  <c:v>34670.842122000002</c:v>
                </c:pt>
                <c:pt idx="13913">
                  <c:v>34664.813205999999</c:v>
                </c:pt>
                <c:pt idx="13914">
                  <c:v>34657.372709000003</c:v>
                </c:pt>
                <c:pt idx="13915">
                  <c:v>34665.334266999998</c:v>
                </c:pt>
                <c:pt idx="13916">
                  <c:v>34662.495912999999</c:v>
                </c:pt>
                <c:pt idx="13917">
                  <c:v>34670.337261000001</c:v>
                </c:pt>
                <c:pt idx="13918">
                  <c:v>34687.521121999998</c:v>
                </c:pt>
                <c:pt idx="13919">
                  <c:v>34701.924664999999</c:v>
                </c:pt>
                <c:pt idx="13920">
                  <c:v>34710.288605000002</c:v>
                </c:pt>
                <c:pt idx="13921">
                  <c:v>34712.367973</c:v>
                </c:pt>
                <c:pt idx="13922">
                  <c:v>34703.621851000004</c:v>
                </c:pt>
                <c:pt idx="13923">
                  <c:v>34701.478842999997</c:v>
                </c:pt>
                <c:pt idx="13924">
                  <c:v>34698.387362000001</c:v>
                </c:pt>
                <c:pt idx="13925">
                  <c:v>34703.241377999999</c:v>
                </c:pt>
                <c:pt idx="13926">
                  <c:v>34715.096713999999</c:v>
                </c:pt>
                <c:pt idx="13927">
                  <c:v>34718.056091999999</c:v>
                </c:pt>
                <c:pt idx="13928">
                  <c:v>34734.940392999997</c:v>
                </c:pt>
                <c:pt idx="13929">
                  <c:v>34741.579306</c:v>
                </c:pt>
                <c:pt idx="13930">
                  <c:v>34728.226424</c:v>
                </c:pt>
                <c:pt idx="13931">
                  <c:v>34746.761337999997</c:v>
                </c:pt>
                <c:pt idx="13932">
                  <c:v>34741.50071</c:v>
                </c:pt>
                <c:pt idx="13933">
                  <c:v>34758.339227999997</c:v>
                </c:pt>
                <c:pt idx="13934">
                  <c:v>34748.891577000002</c:v>
                </c:pt>
                <c:pt idx="13935">
                  <c:v>34745.384878999997</c:v>
                </c:pt>
                <c:pt idx="13936">
                  <c:v>34753.745095999999</c:v>
                </c:pt>
                <c:pt idx="13937">
                  <c:v>34744.979721000003</c:v>
                </c:pt>
                <c:pt idx="13938">
                  <c:v>34753.327692999999</c:v>
                </c:pt>
                <c:pt idx="13939">
                  <c:v>34750.049104999998</c:v>
                </c:pt>
                <c:pt idx="13940">
                  <c:v>34749.860576999999</c:v>
                </c:pt>
                <c:pt idx="13941">
                  <c:v>34752.629414000003</c:v>
                </c:pt>
                <c:pt idx="13942">
                  <c:v>34752.000503000003</c:v>
                </c:pt>
                <c:pt idx="13943">
                  <c:v>34751.793857999997</c:v>
                </c:pt>
                <c:pt idx="13944">
                  <c:v>34744.180962999999</c:v>
                </c:pt>
                <c:pt idx="13945">
                  <c:v>34736.062228000003</c:v>
                </c:pt>
                <c:pt idx="13946">
                  <c:v>34739.179142000001</c:v>
                </c:pt>
                <c:pt idx="13947">
                  <c:v>34755.312166999996</c:v>
                </c:pt>
                <c:pt idx="13948">
                  <c:v>34780.544528999999</c:v>
                </c:pt>
                <c:pt idx="13949">
                  <c:v>34787.046498999996</c:v>
                </c:pt>
                <c:pt idx="13950">
                  <c:v>34791.326692000002</c:v>
                </c:pt>
                <c:pt idx="13951">
                  <c:v>34786.483688</c:v>
                </c:pt>
                <c:pt idx="13952">
                  <c:v>34779.350965999998</c:v>
                </c:pt>
                <c:pt idx="13953">
                  <c:v>34786.440921000001</c:v>
                </c:pt>
                <c:pt idx="13954">
                  <c:v>34788.130340000003</c:v>
                </c:pt>
                <c:pt idx="13955">
                  <c:v>34790.606264000002</c:v>
                </c:pt>
                <c:pt idx="13956">
                  <c:v>34789.931458999999</c:v>
                </c:pt>
                <c:pt idx="13957">
                  <c:v>34779.954965999998</c:v>
                </c:pt>
                <c:pt idx="13958">
                  <c:v>34783.969236999998</c:v>
                </c:pt>
                <c:pt idx="13959">
                  <c:v>34790.974919</c:v>
                </c:pt>
                <c:pt idx="13960">
                  <c:v>34811.542219000003</c:v>
                </c:pt>
                <c:pt idx="13961">
                  <c:v>34826.506488999999</c:v>
                </c:pt>
                <c:pt idx="13962">
                  <c:v>34827.371462000003</c:v>
                </c:pt>
                <c:pt idx="13963">
                  <c:v>34835.349219999996</c:v>
                </c:pt>
                <c:pt idx="13964">
                  <c:v>34831.202150999998</c:v>
                </c:pt>
                <c:pt idx="13965">
                  <c:v>34825.881008999997</c:v>
                </c:pt>
                <c:pt idx="13966">
                  <c:v>34830.628184000001</c:v>
                </c:pt>
                <c:pt idx="13967">
                  <c:v>34842.610565000003</c:v>
                </c:pt>
                <c:pt idx="13968">
                  <c:v>34867.282568000002</c:v>
                </c:pt>
                <c:pt idx="13969">
                  <c:v>34871.117587000001</c:v>
                </c:pt>
                <c:pt idx="13970">
                  <c:v>34877.078688000001</c:v>
                </c:pt>
                <c:pt idx="13971">
                  <c:v>34881.719843999999</c:v>
                </c:pt>
                <c:pt idx="13972">
                  <c:v>34874.313977999998</c:v>
                </c:pt>
                <c:pt idx="13973">
                  <c:v>34870.044959999999</c:v>
                </c:pt>
                <c:pt idx="13974">
                  <c:v>34866.998732</c:v>
                </c:pt>
                <c:pt idx="13975">
                  <c:v>34872.159998000003</c:v>
                </c:pt>
                <c:pt idx="13976">
                  <c:v>34879.193933000002</c:v>
                </c:pt>
                <c:pt idx="13977">
                  <c:v>34870.344116</c:v>
                </c:pt>
                <c:pt idx="13978">
                  <c:v>34878.428443999997</c:v>
                </c:pt>
                <c:pt idx="13979">
                  <c:v>34874.684028999996</c:v>
                </c:pt>
                <c:pt idx="13980">
                  <c:v>34877.594266</c:v>
                </c:pt>
                <c:pt idx="13981">
                  <c:v>34879.279621000001</c:v>
                </c:pt>
                <c:pt idx="13982">
                  <c:v>34870.717421000001</c:v>
                </c:pt>
                <c:pt idx="13983">
                  <c:v>34886.627759000003</c:v>
                </c:pt>
                <c:pt idx="13984">
                  <c:v>34895.868052999998</c:v>
                </c:pt>
                <c:pt idx="13985">
                  <c:v>34900.604321999999</c:v>
                </c:pt>
                <c:pt idx="13986">
                  <c:v>34924.611044999998</c:v>
                </c:pt>
                <c:pt idx="13987">
                  <c:v>34910.406991000003</c:v>
                </c:pt>
                <c:pt idx="13988">
                  <c:v>34915.817316000001</c:v>
                </c:pt>
                <c:pt idx="13989">
                  <c:v>34915.936137999997</c:v>
                </c:pt>
                <c:pt idx="13990">
                  <c:v>34913.632995</c:v>
                </c:pt>
                <c:pt idx="13991">
                  <c:v>34922.329983000003</c:v>
                </c:pt>
                <c:pt idx="13992">
                  <c:v>34917.577384999997</c:v>
                </c:pt>
                <c:pt idx="13993">
                  <c:v>34917.583953000001</c:v>
                </c:pt>
                <c:pt idx="13994">
                  <c:v>34913.481082999999</c:v>
                </c:pt>
                <c:pt idx="13995">
                  <c:v>34914.926041999999</c:v>
                </c:pt>
                <c:pt idx="13996">
                  <c:v>34918.001878000003</c:v>
                </c:pt>
                <c:pt idx="13997">
                  <c:v>34932.578787999999</c:v>
                </c:pt>
                <c:pt idx="13998">
                  <c:v>34925.408915</c:v>
                </c:pt>
                <c:pt idx="13999">
                  <c:v>34919.682141999998</c:v>
                </c:pt>
                <c:pt idx="14000">
                  <c:v>34940.466015999998</c:v>
                </c:pt>
                <c:pt idx="14001">
                  <c:v>34951.971540999999</c:v>
                </c:pt>
                <c:pt idx="14002">
                  <c:v>34947.539091999999</c:v>
                </c:pt>
                <c:pt idx="14003">
                  <c:v>34952.973956000002</c:v>
                </c:pt>
                <c:pt idx="14004">
                  <c:v>34953.934012999998</c:v>
                </c:pt>
                <c:pt idx="14005">
                  <c:v>34964.557804999997</c:v>
                </c:pt>
                <c:pt idx="14006">
                  <c:v>34962.164017000003</c:v>
                </c:pt>
                <c:pt idx="14007">
                  <c:v>34961.572748999999</c:v>
                </c:pt>
                <c:pt idx="14008">
                  <c:v>34975.013479000001</c:v>
                </c:pt>
                <c:pt idx="14009">
                  <c:v>34952.777752000002</c:v>
                </c:pt>
                <c:pt idx="14010">
                  <c:v>34962.553254999999</c:v>
                </c:pt>
                <c:pt idx="14011">
                  <c:v>34968.428070000002</c:v>
                </c:pt>
                <c:pt idx="14012">
                  <c:v>34957.789078000002</c:v>
                </c:pt>
                <c:pt idx="14013">
                  <c:v>34969.359185000001</c:v>
                </c:pt>
                <c:pt idx="14014">
                  <c:v>34972.768415999999</c:v>
                </c:pt>
                <c:pt idx="14015">
                  <c:v>34973.243079</c:v>
                </c:pt>
                <c:pt idx="14016">
                  <c:v>34989.485947000001</c:v>
                </c:pt>
                <c:pt idx="14017">
                  <c:v>34993.991271999999</c:v>
                </c:pt>
                <c:pt idx="14018">
                  <c:v>34995.564142000003</c:v>
                </c:pt>
                <c:pt idx="14019">
                  <c:v>35001.050185</c:v>
                </c:pt>
                <c:pt idx="14020">
                  <c:v>35008.055091000002</c:v>
                </c:pt>
                <c:pt idx="14021">
                  <c:v>35013.638808000003</c:v>
                </c:pt>
                <c:pt idx="14022">
                  <c:v>35005.550812000001</c:v>
                </c:pt>
                <c:pt idx="14023">
                  <c:v>35012.354890000002</c:v>
                </c:pt>
                <c:pt idx="14024">
                  <c:v>35031.878633</c:v>
                </c:pt>
                <c:pt idx="14025">
                  <c:v>35049.873131</c:v>
                </c:pt>
                <c:pt idx="14026">
                  <c:v>35042.306709999997</c:v>
                </c:pt>
                <c:pt idx="14027">
                  <c:v>35041.715875000002</c:v>
                </c:pt>
                <c:pt idx="14028">
                  <c:v>35050.742979000002</c:v>
                </c:pt>
                <c:pt idx="14029">
                  <c:v>35047.663795</c:v>
                </c:pt>
                <c:pt idx="14030">
                  <c:v>35064.057540000002</c:v>
                </c:pt>
                <c:pt idx="14031">
                  <c:v>35073.542598</c:v>
                </c:pt>
                <c:pt idx="14032">
                  <c:v>35077.139784999999</c:v>
                </c:pt>
                <c:pt idx="14033">
                  <c:v>35089.14892</c:v>
                </c:pt>
                <c:pt idx="14034">
                  <c:v>35081.631191</c:v>
                </c:pt>
                <c:pt idx="14035">
                  <c:v>35080.549569000003</c:v>
                </c:pt>
                <c:pt idx="14036">
                  <c:v>35081.937284</c:v>
                </c:pt>
                <c:pt idx="14037">
                  <c:v>35084.639093999998</c:v>
                </c:pt>
                <c:pt idx="14038">
                  <c:v>35089.839688</c:v>
                </c:pt>
                <c:pt idx="14039">
                  <c:v>35085.460013999997</c:v>
                </c:pt>
                <c:pt idx="14040">
                  <c:v>35083.129307000003</c:v>
                </c:pt>
                <c:pt idx="14041">
                  <c:v>35095.131578</c:v>
                </c:pt>
                <c:pt idx="14042">
                  <c:v>35092.453654999998</c:v>
                </c:pt>
                <c:pt idx="14043">
                  <c:v>35086.092600999997</c:v>
                </c:pt>
                <c:pt idx="14044">
                  <c:v>35091.469208000002</c:v>
                </c:pt>
                <c:pt idx="14045">
                  <c:v>35095.002417999996</c:v>
                </c:pt>
                <c:pt idx="14046">
                  <c:v>35095.533233000002</c:v>
                </c:pt>
                <c:pt idx="14047">
                  <c:v>35074.465723000001</c:v>
                </c:pt>
                <c:pt idx="14048">
                  <c:v>35096.350810000004</c:v>
                </c:pt>
                <c:pt idx="14049">
                  <c:v>35105.142335999997</c:v>
                </c:pt>
                <c:pt idx="14050">
                  <c:v>35109.607606999998</c:v>
                </c:pt>
                <c:pt idx="14051">
                  <c:v>35120.369196</c:v>
                </c:pt>
                <c:pt idx="14052">
                  <c:v>35129.794589999998</c:v>
                </c:pt>
                <c:pt idx="14053">
                  <c:v>35130.314487000003</c:v>
                </c:pt>
                <c:pt idx="14054">
                  <c:v>35144.617703999997</c:v>
                </c:pt>
                <c:pt idx="14055">
                  <c:v>35149.837435000001</c:v>
                </c:pt>
                <c:pt idx="14056">
                  <c:v>35144.777003000003</c:v>
                </c:pt>
                <c:pt idx="14057">
                  <c:v>35147.632705000004</c:v>
                </c:pt>
                <c:pt idx="14058">
                  <c:v>35170.854598999998</c:v>
                </c:pt>
                <c:pt idx="14059">
                  <c:v>35167.924877999998</c:v>
                </c:pt>
                <c:pt idx="14060">
                  <c:v>35162.458830000003</c:v>
                </c:pt>
                <c:pt idx="14061">
                  <c:v>35158.538220000002</c:v>
                </c:pt>
                <c:pt idx="14062">
                  <c:v>35164.739313999999</c:v>
                </c:pt>
                <c:pt idx="14063">
                  <c:v>35176.252526999997</c:v>
                </c:pt>
                <c:pt idx="14064">
                  <c:v>35171.431482</c:v>
                </c:pt>
                <c:pt idx="14065">
                  <c:v>35161.312837999998</c:v>
                </c:pt>
                <c:pt idx="14066">
                  <c:v>35163.177915</c:v>
                </c:pt>
                <c:pt idx="14067">
                  <c:v>35166.116912999998</c:v>
                </c:pt>
                <c:pt idx="14068">
                  <c:v>35167.184373999997</c:v>
                </c:pt>
                <c:pt idx="14069">
                  <c:v>35173.676366</c:v>
                </c:pt>
                <c:pt idx="14070">
                  <c:v>35170.23702</c:v>
                </c:pt>
                <c:pt idx="14071">
                  <c:v>35182.376749000003</c:v>
                </c:pt>
                <c:pt idx="14072">
                  <c:v>35171.492335000003</c:v>
                </c:pt>
                <c:pt idx="14073">
                  <c:v>35175.358111000001</c:v>
                </c:pt>
                <c:pt idx="14074">
                  <c:v>35184.061250999999</c:v>
                </c:pt>
                <c:pt idx="14075">
                  <c:v>35191.672560999999</c:v>
                </c:pt>
                <c:pt idx="14076">
                  <c:v>35210.707856000001</c:v>
                </c:pt>
                <c:pt idx="14077">
                  <c:v>35204.704410999999</c:v>
                </c:pt>
                <c:pt idx="14078">
                  <c:v>35218.460889000002</c:v>
                </c:pt>
                <c:pt idx="14079">
                  <c:v>35212.988238999998</c:v>
                </c:pt>
                <c:pt idx="14080">
                  <c:v>35212.930264000002</c:v>
                </c:pt>
                <c:pt idx="14081">
                  <c:v>35219.710296999998</c:v>
                </c:pt>
                <c:pt idx="14082">
                  <c:v>35202.797510999997</c:v>
                </c:pt>
                <c:pt idx="14083">
                  <c:v>35198.422985999998</c:v>
                </c:pt>
                <c:pt idx="14084">
                  <c:v>35206.382893000002</c:v>
                </c:pt>
                <c:pt idx="14085">
                  <c:v>35218.686056999999</c:v>
                </c:pt>
                <c:pt idx="14086">
                  <c:v>35222.275152000002</c:v>
                </c:pt>
                <c:pt idx="14087">
                  <c:v>35217.765182000003</c:v>
                </c:pt>
                <c:pt idx="14088">
                  <c:v>35218.328515000001</c:v>
                </c:pt>
                <c:pt idx="14089">
                  <c:v>35217.134168999997</c:v>
                </c:pt>
                <c:pt idx="14090">
                  <c:v>35211.201889000004</c:v>
                </c:pt>
                <c:pt idx="14091">
                  <c:v>35222.764062000002</c:v>
                </c:pt>
                <c:pt idx="14092">
                  <c:v>35215.195618999998</c:v>
                </c:pt>
                <c:pt idx="14093">
                  <c:v>35226.194661000001</c:v>
                </c:pt>
                <c:pt idx="14094">
                  <c:v>35228.915024000002</c:v>
                </c:pt>
                <c:pt idx="14095">
                  <c:v>35226.336142</c:v>
                </c:pt>
                <c:pt idx="14096">
                  <c:v>35230.087867000002</c:v>
                </c:pt>
                <c:pt idx="14097">
                  <c:v>35245.355168000002</c:v>
                </c:pt>
                <c:pt idx="14098">
                  <c:v>35254.662983000002</c:v>
                </c:pt>
                <c:pt idx="14099">
                  <c:v>35254.255555000003</c:v>
                </c:pt>
                <c:pt idx="14100">
                  <c:v>35252.776170999998</c:v>
                </c:pt>
                <c:pt idx="14101">
                  <c:v>35264.608402999998</c:v>
                </c:pt>
                <c:pt idx="14102">
                  <c:v>35256.503234000003</c:v>
                </c:pt>
                <c:pt idx="14103">
                  <c:v>35265.176520000001</c:v>
                </c:pt>
                <c:pt idx="14104">
                  <c:v>35255.356957000004</c:v>
                </c:pt>
                <c:pt idx="14105">
                  <c:v>35261.600525000002</c:v>
                </c:pt>
                <c:pt idx="14106">
                  <c:v>35255.324247999997</c:v>
                </c:pt>
                <c:pt idx="14107">
                  <c:v>35263.154285999997</c:v>
                </c:pt>
                <c:pt idx="14108">
                  <c:v>35286.385195000003</c:v>
                </c:pt>
                <c:pt idx="14109">
                  <c:v>35286.462196</c:v>
                </c:pt>
                <c:pt idx="14110">
                  <c:v>35294.512961</c:v>
                </c:pt>
                <c:pt idx="14111">
                  <c:v>35301.331276999997</c:v>
                </c:pt>
                <c:pt idx="14112">
                  <c:v>35293.796948000003</c:v>
                </c:pt>
                <c:pt idx="14113">
                  <c:v>35293.078878</c:v>
                </c:pt>
                <c:pt idx="14114">
                  <c:v>35309.573817999997</c:v>
                </c:pt>
                <c:pt idx="14115">
                  <c:v>35321.618578000001</c:v>
                </c:pt>
                <c:pt idx="14116">
                  <c:v>35333.660900000003</c:v>
                </c:pt>
                <c:pt idx="14117">
                  <c:v>35329.809427</c:v>
                </c:pt>
                <c:pt idx="14118">
                  <c:v>35331.721275999997</c:v>
                </c:pt>
                <c:pt idx="14119">
                  <c:v>35336.470331999997</c:v>
                </c:pt>
                <c:pt idx="14120">
                  <c:v>35335.503663000003</c:v>
                </c:pt>
                <c:pt idx="14121">
                  <c:v>35335.721140000001</c:v>
                </c:pt>
                <c:pt idx="14122">
                  <c:v>35340.351257000002</c:v>
                </c:pt>
                <c:pt idx="14123">
                  <c:v>35343.965359000002</c:v>
                </c:pt>
                <c:pt idx="14124">
                  <c:v>35328.325277000004</c:v>
                </c:pt>
                <c:pt idx="14125">
                  <c:v>35339.222498000003</c:v>
                </c:pt>
                <c:pt idx="14126">
                  <c:v>35356.625260000001</c:v>
                </c:pt>
                <c:pt idx="14127">
                  <c:v>35367.035165000001</c:v>
                </c:pt>
                <c:pt idx="14128">
                  <c:v>35370.075638000002</c:v>
                </c:pt>
                <c:pt idx="14129">
                  <c:v>35357.55459</c:v>
                </c:pt>
                <c:pt idx="14130">
                  <c:v>35357.947470999999</c:v>
                </c:pt>
                <c:pt idx="14131">
                  <c:v>35367.489512</c:v>
                </c:pt>
                <c:pt idx="14132">
                  <c:v>35372.500759000002</c:v>
                </c:pt>
                <c:pt idx="14133">
                  <c:v>35371.149882999998</c:v>
                </c:pt>
                <c:pt idx="14134">
                  <c:v>35376.134112</c:v>
                </c:pt>
                <c:pt idx="14135">
                  <c:v>35366.097027000003</c:v>
                </c:pt>
                <c:pt idx="14136">
                  <c:v>35379.979960999997</c:v>
                </c:pt>
                <c:pt idx="14137">
                  <c:v>35367.442915</c:v>
                </c:pt>
                <c:pt idx="14138">
                  <c:v>35389.050330999999</c:v>
                </c:pt>
                <c:pt idx="14139">
                  <c:v>35409.629236000001</c:v>
                </c:pt>
                <c:pt idx="14140">
                  <c:v>35404.632675000001</c:v>
                </c:pt>
                <c:pt idx="14141">
                  <c:v>35399.846643999997</c:v>
                </c:pt>
                <c:pt idx="14142">
                  <c:v>35394.120323000003</c:v>
                </c:pt>
                <c:pt idx="14143">
                  <c:v>35395.446211000002</c:v>
                </c:pt>
                <c:pt idx="14144">
                  <c:v>35405.739304000002</c:v>
                </c:pt>
                <c:pt idx="14145">
                  <c:v>35424.789696</c:v>
                </c:pt>
                <c:pt idx="14146">
                  <c:v>35435.871492999999</c:v>
                </c:pt>
                <c:pt idx="14147">
                  <c:v>35439.923821999997</c:v>
                </c:pt>
                <c:pt idx="14148">
                  <c:v>35441.938581000002</c:v>
                </c:pt>
                <c:pt idx="14149">
                  <c:v>35452.843582000001</c:v>
                </c:pt>
                <c:pt idx="14150">
                  <c:v>35451.080781999997</c:v>
                </c:pt>
                <c:pt idx="14151">
                  <c:v>35447.734775999998</c:v>
                </c:pt>
                <c:pt idx="14152">
                  <c:v>35448.295770999997</c:v>
                </c:pt>
                <c:pt idx="14153">
                  <c:v>35468.819946000003</c:v>
                </c:pt>
                <c:pt idx="14154">
                  <c:v>35471.706844</c:v>
                </c:pt>
                <c:pt idx="14155">
                  <c:v>35477.670075000002</c:v>
                </c:pt>
                <c:pt idx="14156">
                  <c:v>35487.437704999997</c:v>
                </c:pt>
                <c:pt idx="14157">
                  <c:v>35483.780974000001</c:v>
                </c:pt>
                <c:pt idx="14158">
                  <c:v>35495.236736999999</c:v>
                </c:pt>
                <c:pt idx="14159">
                  <c:v>35491.723708999998</c:v>
                </c:pt>
                <c:pt idx="14160">
                  <c:v>35477.075357000002</c:v>
                </c:pt>
                <c:pt idx="14161">
                  <c:v>35487.448883999998</c:v>
                </c:pt>
                <c:pt idx="14162">
                  <c:v>35481.373538</c:v>
                </c:pt>
                <c:pt idx="14163">
                  <c:v>35509.359243999999</c:v>
                </c:pt>
                <c:pt idx="14164">
                  <c:v>35519.320656000004</c:v>
                </c:pt>
                <c:pt idx="14165">
                  <c:v>35518.572524000003</c:v>
                </c:pt>
                <c:pt idx="14166">
                  <c:v>35525.982806</c:v>
                </c:pt>
                <c:pt idx="14167">
                  <c:v>35525.648942</c:v>
                </c:pt>
                <c:pt idx="14168">
                  <c:v>35526.768630999999</c:v>
                </c:pt>
                <c:pt idx="14169">
                  <c:v>35522.254585000002</c:v>
                </c:pt>
                <c:pt idx="14170">
                  <c:v>35534.525289999998</c:v>
                </c:pt>
                <c:pt idx="14171">
                  <c:v>35537.348460000001</c:v>
                </c:pt>
                <c:pt idx="14172">
                  <c:v>35531.796273</c:v>
                </c:pt>
                <c:pt idx="14173">
                  <c:v>35534.816359999997</c:v>
                </c:pt>
                <c:pt idx="14174">
                  <c:v>35533.223059999997</c:v>
                </c:pt>
                <c:pt idx="14175">
                  <c:v>35535.105465000001</c:v>
                </c:pt>
                <c:pt idx="14176">
                  <c:v>35540.177108999997</c:v>
                </c:pt>
                <c:pt idx="14177">
                  <c:v>35533.726578000002</c:v>
                </c:pt>
                <c:pt idx="14178">
                  <c:v>35531.108411000001</c:v>
                </c:pt>
                <c:pt idx="14179">
                  <c:v>35529.731338999998</c:v>
                </c:pt>
                <c:pt idx="14180">
                  <c:v>35533.004442999998</c:v>
                </c:pt>
                <c:pt idx="14181">
                  <c:v>35538.522213999997</c:v>
                </c:pt>
                <c:pt idx="14182">
                  <c:v>35543.301296999998</c:v>
                </c:pt>
                <c:pt idx="14183">
                  <c:v>35547.112298</c:v>
                </c:pt>
                <c:pt idx="14184">
                  <c:v>35548.723577999997</c:v>
                </c:pt>
                <c:pt idx="14185">
                  <c:v>35535.527911999998</c:v>
                </c:pt>
                <c:pt idx="14186">
                  <c:v>35546.528693</c:v>
                </c:pt>
                <c:pt idx="14187">
                  <c:v>35561.329140000002</c:v>
                </c:pt>
                <c:pt idx="14188">
                  <c:v>35564.896645000001</c:v>
                </c:pt>
                <c:pt idx="14189">
                  <c:v>35573.190673999998</c:v>
                </c:pt>
                <c:pt idx="14190">
                  <c:v>35578.061953999997</c:v>
                </c:pt>
                <c:pt idx="14191">
                  <c:v>35572.334106000002</c:v>
                </c:pt>
                <c:pt idx="14192">
                  <c:v>35576.691322999999</c:v>
                </c:pt>
                <c:pt idx="14193">
                  <c:v>35583.073978</c:v>
                </c:pt>
                <c:pt idx="14194">
                  <c:v>35600.585869000002</c:v>
                </c:pt>
                <c:pt idx="14195">
                  <c:v>35601.392950000001</c:v>
                </c:pt>
                <c:pt idx="14196">
                  <c:v>35609.408976999999</c:v>
                </c:pt>
                <c:pt idx="14197">
                  <c:v>35603.429483</c:v>
                </c:pt>
                <c:pt idx="14198">
                  <c:v>35623.955954999998</c:v>
                </c:pt>
                <c:pt idx="14199">
                  <c:v>35615.873635000004</c:v>
                </c:pt>
                <c:pt idx="14200">
                  <c:v>35612.514607999998</c:v>
                </c:pt>
                <c:pt idx="14201">
                  <c:v>35623.675257000003</c:v>
                </c:pt>
                <c:pt idx="14202">
                  <c:v>35619.349446</c:v>
                </c:pt>
                <c:pt idx="14203">
                  <c:v>35633.352933000002</c:v>
                </c:pt>
                <c:pt idx="14204">
                  <c:v>35621.506045000002</c:v>
                </c:pt>
                <c:pt idx="14205">
                  <c:v>35619.261422000003</c:v>
                </c:pt>
                <c:pt idx="14206">
                  <c:v>35626.899343999998</c:v>
                </c:pt>
                <c:pt idx="14207">
                  <c:v>35649.7961</c:v>
                </c:pt>
                <c:pt idx="14208">
                  <c:v>35631.393313</c:v>
                </c:pt>
                <c:pt idx="14209">
                  <c:v>35635.168136</c:v>
                </c:pt>
                <c:pt idx="14210">
                  <c:v>35629.629369000002</c:v>
                </c:pt>
                <c:pt idx="14211">
                  <c:v>35642.251063000003</c:v>
                </c:pt>
                <c:pt idx="14212">
                  <c:v>35645.253084000004</c:v>
                </c:pt>
                <c:pt idx="14213">
                  <c:v>35648.600224000002</c:v>
                </c:pt>
                <c:pt idx="14214">
                  <c:v>35640.142746999998</c:v>
                </c:pt>
                <c:pt idx="14215">
                  <c:v>35634.229737000001</c:v>
                </c:pt>
                <c:pt idx="14216">
                  <c:v>35634.070634999996</c:v>
                </c:pt>
                <c:pt idx="14217">
                  <c:v>35633.890303</c:v>
                </c:pt>
                <c:pt idx="14218">
                  <c:v>35626.272727000003</c:v>
                </c:pt>
                <c:pt idx="14219">
                  <c:v>35626.061758000003</c:v>
                </c:pt>
                <c:pt idx="14220">
                  <c:v>35629.356246000003</c:v>
                </c:pt>
                <c:pt idx="14221">
                  <c:v>35627.732279000003</c:v>
                </c:pt>
                <c:pt idx="14222">
                  <c:v>35637.475213999998</c:v>
                </c:pt>
                <c:pt idx="14223">
                  <c:v>35646.909254999999</c:v>
                </c:pt>
                <c:pt idx="14224">
                  <c:v>35668.116882000002</c:v>
                </c:pt>
                <c:pt idx="14225">
                  <c:v>35664.396288999997</c:v>
                </c:pt>
                <c:pt idx="14226">
                  <c:v>35668.855469000002</c:v>
                </c:pt>
                <c:pt idx="14227">
                  <c:v>35668.806058000002</c:v>
                </c:pt>
                <c:pt idx="14228">
                  <c:v>35673.474747</c:v>
                </c:pt>
                <c:pt idx="14229">
                  <c:v>35695.174708999999</c:v>
                </c:pt>
                <c:pt idx="14230">
                  <c:v>35696.983925</c:v>
                </c:pt>
                <c:pt idx="14231">
                  <c:v>35704.705513000001</c:v>
                </c:pt>
                <c:pt idx="14232">
                  <c:v>35706.833466999997</c:v>
                </c:pt>
                <c:pt idx="14233">
                  <c:v>35711.716813999999</c:v>
                </c:pt>
                <c:pt idx="14234">
                  <c:v>35731.868555000001</c:v>
                </c:pt>
                <c:pt idx="14235">
                  <c:v>35732.757364999998</c:v>
                </c:pt>
                <c:pt idx="14236">
                  <c:v>35747.48474</c:v>
                </c:pt>
                <c:pt idx="14237">
                  <c:v>35744.337424999998</c:v>
                </c:pt>
                <c:pt idx="14238">
                  <c:v>35739.849727000001</c:v>
                </c:pt>
                <c:pt idx="14239">
                  <c:v>35738.625318999999</c:v>
                </c:pt>
                <c:pt idx="14240">
                  <c:v>35739.106380999998</c:v>
                </c:pt>
                <c:pt idx="14241">
                  <c:v>35756.532744999997</c:v>
                </c:pt>
                <c:pt idx="14242">
                  <c:v>35766.204719000001</c:v>
                </c:pt>
                <c:pt idx="14243">
                  <c:v>35763.466495000001</c:v>
                </c:pt>
                <c:pt idx="14244">
                  <c:v>35773.023098999998</c:v>
                </c:pt>
                <c:pt idx="14245">
                  <c:v>35784.104789999998</c:v>
                </c:pt>
                <c:pt idx="14246">
                  <c:v>35767.225364999998</c:v>
                </c:pt>
                <c:pt idx="14247">
                  <c:v>35749.493630999998</c:v>
                </c:pt>
                <c:pt idx="14248">
                  <c:v>35751.165421999998</c:v>
                </c:pt>
                <c:pt idx="14249">
                  <c:v>35751.960304</c:v>
                </c:pt>
                <c:pt idx="14250">
                  <c:v>35758.461603000003</c:v>
                </c:pt>
                <c:pt idx="14251">
                  <c:v>35759.957905000003</c:v>
                </c:pt>
                <c:pt idx="14252">
                  <c:v>35753.571475999997</c:v>
                </c:pt>
                <c:pt idx="14253">
                  <c:v>35767.160897000002</c:v>
                </c:pt>
                <c:pt idx="14254">
                  <c:v>35776.814402999997</c:v>
                </c:pt>
                <c:pt idx="14255">
                  <c:v>35777.254841000002</c:v>
                </c:pt>
                <c:pt idx="14256">
                  <c:v>35792.940685000001</c:v>
                </c:pt>
                <c:pt idx="14257">
                  <c:v>35794.587435000001</c:v>
                </c:pt>
                <c:pt idx="14258">
                  <c:v>35783.203774000001</c:v>
                </c:pt>
                <c:pt idx="14259">
                  <c:v>35794.917306000003</c:v>
                </c:pt>
                <c:pt idx="14260">
                  <c:v>35785.579464000002</c:v>
                </c:pt>
                <c:pt idx="14261">
                  <c:v>35796.416691999999</c:v>
                </c:pt>
                <c:pt idx="14262">
                  <c:v>35792.261745999996</c:v>
                </c:pt>
                <c:pt idx="14263">
                  <c:v>35795.991076999999</c:v>
                </c:pt>
                <c:pt idx="14264">
                  <c:v>35798.145672999999</c:v>
                </c:pt>
                <c:pt idx="14265">
                  <c:v>35793.832332999998</c:v>
                </c:pt>
                <c:pt idx="14266">
                  <c:v>35789.090618000002</c:v>
                </c:pt>
                <c:pt idx="14267">
                  <c:v>35780.083877999998</c:v>
                </c:pt>
                <c:pt idx="14268">
                  <c:v>35810.474985000001</c:v>
                </c:pt>
                <c:pt idx="14269">
                  <c:v>35830.909674000002</c:v>
                </c:pt>
                <c:pt idx="14270">
                  <c:v>35822.418862999999</c:v>
                </c:pt>
                <c:pt idx="14271">
                  <c:v>35830.311333999998</c:v>
                </c:pt>
                <c:pt idx="14272">
                  <c:v>35833.55719</c:v>
                </c:pt>
                <c:pt idx="14273">
                  <c:v>35835.090018000003</c:v>
                </c:pt>
                <c:pt idx="14274">
                  <c:v>35842.466675000003</c:v>
                </c:pt>
                <c:pt idx="14275">
                  <c:v>35852.040961999999</c:v>
                </c:pt>
                <c:pt idx="14276">
                  <c:v>35857.582217000003</c:v>
                </c:pt>
                <c:pt idx="14277">
                  <c:v>35861.746138000002</c:v>
                </c:pt>
                <c:pt idx="14278">
                  <c:v>35862.218480000003</c:v>
                </c:pt>
                <c:pt idx="14279">
                  <c:v>35871.197745999998</c:v>
                </c:pt>
                <c:pt idx="14280">
                  <c:v>35865.105958</c:v>
                </c:pt>
                <c:pt idx="14281">
                  <c:v>35865.596520999999</c:v>
                </c:pt>
                <c:pt idx="14282">
                  <c:v>35862.504629000003</c:v>
                </c:pt>
                <c:pt idx="14283">
                  <c:v>35868.527685000001</c:v>
                </c:pt>
                <c:pt idx="14284">
                  <c:v>35872.081013000003</c:v>
                </c:pt>
                <c:pt idx="14285">
                  <c:v>35868.414670999999</c:v>
                </c:pt>
                <c:pt idx="14286">
                  <c:v>35870.042605000002</c:v>
                </c:pt>
                <c:pt idx="14287">
                  <c:v>35868.505198999999</c:v>
                </c:pt>
                <c:pt idx="14288">
                  <c:v>35867.967109999998</c:v>
                </c:pt>
                <c:pt idx="14289">
                  <c:v>35875.108235</c:v>
                </c:pt>
                <c:pt idx="14290">
                  <c:v>35864.391766000001</c:v>
                </c:pt>
                <c:pt idx="14291">
                  <c:v>35876.063001000002</c:v>
                </c:pt>
                <c:pt idx="14292">
                  <c:v>35879.697016999999</c:v>
                </c:pt>
                <c:pt idx="14293">
                  <c:v>35887.515651000002</c:v>
                </c:pt>
                <c:pt idx="14294">
                  <c:v>35899.970819000002</c:v>
                </c:pt>
                <c:pt idx="14295">
                  <c:v>35893.300979</c:v>
                </c:pt>
                <c:pt idx="14296">
                  <c:v>35902.934572999999</c:v>
                </c:pt>
                <c:pt idx="14297">
                  <c:v>35905.128955</c:v>
                </c:pt>
                <c:pt idx="14298">
                  <c:v>35919.453991000002</c:v>
                </c:pt>
                <c:pt idx="14299">
                  <c:v>35931.918435</c:v>
                </c:pt>
                <c:pt idx="14300">
                  <c:v>35926.215221999999</c:v>
                </c:pt>
                <c:pt idx="14301">
                  <c:v>35939.885581000002</c:v>
                </c:pt>
                <c:pt idx="14302">
                  <c:v>35936.046120999999</c:v>
                </c:pt>
                <c:pt idx="14303">
                  <c:v>35956.752089000001</c:v>
                </c:pt>
                <c:pt idx="14304">
                  <c:v>35972.984856000003</c:v>
                </c:pt>
                <c:pt idx="14305">
                  <c:v>35968.881140999998</c:v>
                </c:pt>
                <c:pt idx="14306">
                  <c:v>35969.049491999998</c:v>
                </c:pt>
                <c:pt idx="14307">
                  <c:v>35969.221742000002</c:v>
                </c:pt>
                <c:pt idx="14308">
                  <c:v>35961.606262000001</c:v>
                </c:pt>
                <c:pt idx="14309">
                  <c:v>35980.648149000001</c:v>
                </c:pt>
                <c:pt idx="14310">
                  <c:v>35969.895446000002</c:v>
                </c:pt>
                <c:pt idx="14311">
                  <c:v>35983.723828000002</c:v>
                </c:pt>
                <c:pt idx="14312">
                  <c:v>35977.052061000002</c:v>
                </c:pt>
                <c:pt idx="14313">
                  <c:v>35973.365119000002</c:v>
                </c:pt>
                <c:pt idx="14314">
                  <c:v>35971.587525000003</c:v>
                </c:pt>
                <c:pt idx="14315">
                  <c:v>35965.853615</c:v>
                </c:pt>
                <c:pt idx="14316">
                  <c:v>35972.392754</c:v>
                </c:pt>
                <c:pt idx="14317">
                  <c:v>35975.497527</c:v>
                </c:pt>
                <c:pt idx="14318">
                  <c:v>35989.260254000001</c:v>
                </c:pt>
                <c:pt idx="14319">
                  <c:v>35989.175906999997</c:v>
                </c:pt>
                <c:pt idx="14320">
                  <c:v>35999.043990999999</c:v>
                </c:pt>
                <c:pt idx="14321">
                  <c:v>36017.738247000001</c:v>
                </c:pt>
                <c:pt idx="14322">
                  <c:v>36019.251991999998</c:v>
                </c:pt>
                <c:pt idx="14323">
                  <c:v>36010.70708</c:v>
                </c:pt>
                <c:pt idx="14324">
                  <c:v>36015.741532</c:v>
                </c:pt>
                <c:pt idx="14325">
                  <c:v>36014.177796000004</c:v>
                </c:pt>
                <c:pt idx="14326">
                  <c:v>36023.815781999998</c:v>
                </c:pt>
                <c:pt idx="14327">
                  <c:v>36017.792113000003</c:v>
                </c:pt>
                <c:pt idx="14328">
                  <c:v>36033.078369000003</c:v>
                </c:pt>
                <c:pt idx="14329">
                  <c:v>36028.840892</c:v>
                </c:pt>
                <c:pt idx="14330">
                  <c:v>36020.842400000001</c:v>
                </c:pt>
                <c:pt idx="14331">
                  <c:v>36026.376585999998</c:v>
                </c:pt>
                <c:pt idx="14332">
                  <c:v>36027.680416000003</c:v>
                </c:pt>
                <c:pt idx="14333">
                  <c:v>36022.187626999999</c:v>
                </c:pt>
                <c:pt idx="14334">
                  <c:v>36021.898561000002</c:v>
                </c:pt>
                <c:pt idx="14335">
                  <c:v>36025.425601000003</c:v>
                </c:pt>
                <c:pt idx="14336">
                  <c:v>36021.379588000003</c:v>
                </c:pt>
                <c:pt idx="14337">
                  <c:v>36022.032562</c:v>
                </c:pt>
                <c:pt idx="14338">
                  <c:v>36018.407670000001</c:v>
                </c:pt>
                <c:pt idx="14339">
                  <c:v>36030.631946000001</c:v>
                </c:pt>
                <c:pt idx="14340">
                  <c:v>36035.050059000001</c:v>
                </c:pt>
                <c:pt idx="14341">
                  <c:v>36044.113656000001</c:v>
                </c:pt>
                <c:pt idx="14342">
                  <c:v>36054.769334999997</c:v>
                </c:pt>
                <c:pt idx="14343">
                  <c:v>36056.323434999998</c:v>
                </c:pt>
                <c:pt idx="14344">
                  <c:v>36054.836943000002</c:v>
                </c:pt>
                <c:pt idx="14345">
                  <c:v>36054.481113000002</c:v>
                </c:pt>
                <c:pt idx="14346">
                  <c:v>36058.306036000002</c:v>
                </c:pt>
                <c:pt idx="14347">
                  <c:v>36074.574416000003</c:v>
                </c:pt>
                <c:pt idx="14348">
                  <c:v>36084.796867999998</c:v>
                </c:pt>
                <c:pt idx="14349">
                  <c:v>36092.979475</c:v>
                </c:pt>
                <c:pt idx="14350">
                  <c:v>36081.995613999999</c:v>
                </c:pt>
                <c:pt idx="14351">
                  <c:v>36079.168318999997</c:v>
                </c:pt>
                <c:pt idx="14352">
                  <c:v>36091.220723999999</c:v>
                </c:pt>
                <c:pt idx="14353">
                  <c:v>36097.782034999997</c:v>
                </c:pt>
                <c:pt idx="14354">
                  <c:v>36104.764855000001</c:v>
                </c:pt>
                <c:pt idx="14355">
                  <c:v>36092.462861</c:v>
                </c:pt>
                <c:pt idx="14356">
                  <c:v>36099.328945000001</c:v>
                </c:pt>
                <c:pt idx="14357">
                  <c:v>36092.809724999999</c:v>
                </c:pt>
                <c:pt idx="14358">
                  <c:v>36098.668199</c:v>
                </c:pt>
                <c:pt idx="14359">
                  <c:v>36115.672037999997</c:v>
                </c:pt>
                <c:pt idx="14360">
                  <c:v>36097.976423</c:v>
                </c:pt>
                <c:pt idx="14361">
                  <c:v>36093.065133999997</c:v>
                </c:pt>
                <c:pt idx="14362">
                  <c:v>36100.740865</c:v>
                </c:pt>
                <c:pt idx="14363">
                  <c:v>36101.456481000001</c:v>
                </c:pt>
                <c:pt idx="14364">
                  <c:v>36118.664407999997</c:v>
                </c:pt>
                <c:pt idx="14365">
                  <c:v>36136.474042000002</c:v>
                </c:pt>
                <c:pt idx="14366">
                  <c:v>36141.215530000001</c:v>
                </c:pt>
                <c:pt idx="14367">
                  <c:v>36150.942688000003</c:v>
                </c:pt>
                <c:pt idx="14368">
                  <c:v>36129.934293999999</c:v>
                </c:pt>
                <c:pt idx="14369">
                  <c:v>36139.283843999998</c:v>
                </c:pt>
                <c:pt idx="14370">
                  <c:v>36129.313355999999</c:v>
                </c:pt>
                <c:pt idx="14371">
                  <c:v>36142.417227999998</c:v>
                </c:pt>
                <c:pt idx="14372">
                  <c:v>36138.184603000002</c:v>
                </c:pt>
                <c:pt idx="14373">
                  <c:v>36138.060532000003</c:v>
                </c:pt>
                <c:pt idx="14374">
                  <c:v>36151.844594000002</c:v>
                </c:pt>
                <c:pt idx="14375">
                  <c:v>36143.823854000002</c:v>
                </c:pt>
                <c:pt idx="14376">
                  <c:v>36157.285297000002</c:v>
                </c:pt>
                <c:pt idx="14377">
                  <c:v>36162.726225999999</c:v>
                </c:pt>
                <c:pt idx="14378">
                  <c:v>36174.286863000001</c:v>
                </c:pt>
                <c:pt idx="14379">
                  <c:v>36182.161566000002</c:v>
                </c:pt>
                <c:pt idx="14380">
                  <c:v>36171.631351000004</c:v>
                </c:pt>
                <c:pt idx="14381">
                  <c:v>36182.680928000002</c:v>
                </c:pt>
                <c:pt idx="14382">
                  <c:v>36182.760175000003</c:v>
                </c:pt>
                <c:pt idx="14383">
                  <c:v>36182.676748999998</c:v>
                </c:pt>
                <c:pt idx="14384">
                  <c:v>36189.679175999998</c:v>
                </c:pt>
                <c:pt idx="14385">
                  <c:v>36184.686760999997</c:v>
                </c:pt>
                <c:pt idx="14386">
                  <c:v>36183.203950000003</c:v>
                </c:pt>
                <c:pt idx="14387">
                  <c:v>36189.276374000001</c:v>
                </c:pt>
                <c:pt idx="14388">
                  <c:v>36178.134736</c:v>
                </c:pt>
                <c:pt idx="14389">
                  <c:v>36186.122697999999</c:v>
                </c:pt>
                <c:pt idx="14390">
                  <c:v>36176.181822999999</c:v>
                </c:pt>
                <c:pt idx="14391">
                  <c:v>36171.065473000002</c:v>
                </c:pt>
                <c:pt idx="14392">
                  <c:v>36177.033499999998</c:v>
                </c:pt>
                <c:pt idx="14393">
                  <c:v>36181.450922000004</c:v>
                </c:pt>
                <c:pt idx="14394">
                  <c:v>36184.566570000003</c:v>
                </c:pt>
                <c:pt idx="14395">
                  <c:v>36178.374946000004</c:v>
                </c:pt>
                <c:pt idx="14396">
                  <c:v>36194.188902000002</c:v>
                </c:pt>
                <c:pt idx="14397">
                  <c:v>36187.085808999997</c:v>
                </c:pt>
                <c:pt idx="14398">
                  <c:v>36175.034391000001</c:v>
                </c:pt>
                <c:pt idx="14399">
                  <c:v>36185.117613000002</c:v>
                </c:pt>
                <c:pt idx="14400">
                  <c:v>36180.436930999997</c:v>
                </c:pt>
                <c:pt idx="14401">
                  <c:v>36186.210393000001</c:v>
                </c:pt>
                <c:pt idx="14402">
                  <c:v>36188.633374999998</c:v>
                </c:pt>
                <c:pt idx="14403">
                  <c:v>36187.82273</c:v>
                </c:pt>
                <c:pt idx="14404">
                  <c:v>36189.653766000003</c:v>
                </c:pt>
                <c:pt idx="14405">
                  <c:v>36183.950519999999</c:v>
                </c:pt>
                <c:pt idx="14406">
                  <c:v>36184.362587000003</c:v>
                </c:pt>
                <c:pt idx="14407">
                  <c:v>36191.170074000001</c:v>
                </c:pt>
                <c:pt idx="14408">
                  <c:v>36209.856718000003</c:v>
                </c:pt>
                <c:pt idx="14409">
                  <c:v>36223.907063999999</c:v>
                </c:pt>
                <c:pt idx="14410">
                  <c:v>36229.287386999997</c:v>
                </c:pt>
                <c:pt idx="14411">
                  <c:v>36227.051163999997</c:v>
                </c:pt>
                <c:pt idx="14412">
                  <c:v>36231.162170000003</c:v>
                </c:pt>
                <c:pt idx="14413">
                  <c:v>36246.4594</c:v>
                </c:pt>
                <c:pt idx="14414">
                  <c:v>36242.289864999999</c:v>
                </c:pt>
                <c:pt idx="14415">
                  <c:v>36242.030356000003</c:v>
                </c:pt>
                <c:pt idx="14416">
                  <c:v>36257.621924999999</c:v>
                </c:pt>
                <c:pt idx="14417">
                  <c:v>36286.482336000001</c:v>
                </c:pt>
                <c:pt idx="14418">
                  <c:v>36288.864098999999</c:v>
                </c:pt>
                <c:pt idx="14419">
                  <c:v>36292.717232000003</c:v>
                </c:pt>
                <c:pt idx="14420">
                  <c:v>36292.691063999999</c:v>
                </c:pt>
                <c:pt idx="14421">
                  <c:v>36302.569660000001</c:v>
                </c:pt>
                <c:pt idx="14422">
                  <c:v>36294.012053999999</c:v>
                </c:pt>
                <c:pt idx="14423">
                  <c:v>36289.918125999997</c:v>
                </c:pt>
                <c:pt idx="14424">
                  <c:v>36293.638650000001</c:v>
                </c:pt>
                <c:pt idx="14425">
                  <c:v>36290.374001999997</c:v>
                </c:pt>
                <c:pt idx="14426">
                  <c:v>36303.833639999997</c:v>
                </c:pt>
                <c:pt idx="14427">
                  <c:v>36303.185835999997</c:v>
                </c:pt>
                <c:pt idx="14428">
                  <c:v>36309.828862000002</c:v>
                </c:pt>
                <c:pt idx="14429">
                  <c:v>36319.004717999997</c:v>
                </c:pt>
                <c:pt idx="14430">
                  <c:v>36323.120718999999</c:v>
                </c:pt>
                <c:pt idx="14431">
                  <c:v>36336.016584999998</c:v>
                </c:pt>
                <c:pt idx="14432">
                  <c:v>36339.999438999999</c:v>
                </c:pt>
                <c:pt idx="14433">
                  <c:v>36342.595402999999</c:v>
                </c:pt>
                <c:pt idx="14434">
                  <c:v>36338.199651000003</c:v>
                </c:pt>
                <c:pt idx="14435">
                  <c:v>36340.529866999997</c:v>
                </c:pt>
                <c:pt idx="14436">
                  <c:v>36352.305697999996</c:v>
                </c:pt>
                <c:pt idx="14437">
                  <c:v>36360.230450000003</c:v>
                </c:pt>
                <c:pt idx="14438">
                  <c:v>36367.450131999998</c:v>
                </c:pt>
                <c:pt idx="14439">
                  <c:v>36368.787988999997</c:v>
                </c:pt>
                <c:pt idx="14440">
                  <c:v>36369.766950999998</c:v>
                </c:pt>
                <c:pt idx="14441">
                  <c:v>36379.572798000001</c:v>
                </c:pt>
                <c:pt idx="14442">
                  <c:v>36382.242172999999</c:v>
                </c:pt>
                <c:pt idx="14443">
                  <c:v>36395.035815000003</c:v>
                </c:pt>
                <c:pt idx="14444">
                  <c:v>36410.844482</c:v>
                </c:pt>
                <c:pt idx="14445">
                  <c:v>36402.906720999999</c:v>
                </c:pt>
                <c:pt idx="14446">
                  <c:v>36410.824768999999</c:v>
                </c:pt>
                <c:pt idx="14447">
                  <c:v>36419.416359000003</c:v>
                </c:pt>
                <c:pt idx="14448">
                  <c:v>36408.886772999998</c:v>
                </c:pt>
                <c:pt idx="14449">
                  <c:v>36418.441617999997</c:v>
                </c:pt>
                <c:pt idx="14450">
                  <c:v>36408.677392999998</c:v>
                </c:pt>
                <c:pt idx="14451">
                  <c:v>36422.318449999999</c:v>
                </c:pt>
                <c:pt idx="14452">
                  <c:v>36420.879199000003</c:v>
                </c:pt>
                <c:pt idx="14453">
                  <c:v>36432.043396000001</c:v>
                </c:pt>
                <c:pt idx="14454">
                  <c:v>36420.506152000002</c:v>
                </c:pt>
                <c:pt idx="14455">
                  <c:v>36424.335147999998</c:v>
                </c:pt>
                <c:pt idx="14456">
                  <c:v>36419.259330000001</c:v>
                </c:pt>
                <c:pt idx="14457">
                  <c:v>36419.979347</c:v>
                </c:pt>
                <c:pt idx="14458">
                  <c:v>36407.984711999998</c:v>
                </c:pt>
                <c:pt idx="14459">
                  <c:v>36412.546561000003</c:v>
                </c:pt>
                <c:pt idx="14460">
                  <c:v>36423.026036000003</c:v>
                </c:pt>
                <c:pt idx="14461">
                  <c:v>36418.754572999998</c:v>
                </c:pt>
                <c:pt idx="14462">
                  <c:v>36417.014690000004</c:v>
                </c:pt>
                <c:pt idx="14463">
                  <c:v>36408.834867999998</c:v>
                </c:pt>
                <c:pt idx="14464">
                  <c:v>36412.274794999998</c:v>
                </c:pt>
                <c:pt idx="14465">
                  <c:v>36405.196882999997</c:v>
                </c:pt>
                <c:pt idx="14466">
                  <c:v>36422.547962999997</c:v>
                </c:pt>
                <c:pt idx="14467">
                  <c:v>36426.816852000004</c:v>
                </c:pt>
                <c:pt idx="14468">
                  <c:v>36435.258253</c:v>
                </c:pt>
                <c:pt idx="14469">
                  <c:v>36454.907021999999</c:v>
                </c:pt>
                <c:pt idx="14470">
                  <c:v>36457.073991999998</c:v>
                </c:pt>
                <c:pt idx="14471">
                  <c:v>36458.249878000002</c:v>
                </c:pt>
                <c:pt idx="14472">
                  <c:v>36453.687817999999</c:v>
                </c:pt>
                <c:pt idx="14473">
                  <c:v>36451.309019</c:v>
                </c:pt>
                <c:pt idx="14474">
                  <c:v>36464.312230000003</c:v>
                </c:pt>
                <c:pt idx="14475">
                  <c:v>36461.532737000001</c:v>
                </c:pt>
                <c:pt idx="14476">
                  <c:v>36482.600929</c:v>
                </c:pt>
                <c:pt idx="14477">
                  <c:v>36494.449162999997</c:v>
                </c:pt>
                <c:pt idx="14478">
                  <c:v>36483.665992000002</c:v>
                </c:pt>
                <c:pt idx="14479">
                  <c:v>36486.472341000001</c:v>
                </c:pt>
                <c:pt idx="14480">
                  <c:v>36468.794898</c:v>
                </c:pt>
                <c:pt idx="14481">
                  <c:v>36469.377238000001</c:v>
                </c:pt>
                <c:pt idx="14482">
                  <c:v>36481.702409999998</c:v>
                </c:pt>
                <c:pt idx="14483">
                  <c:v>36484.595502999997</c:v>
                </c:pt>
                <c:pt idx="14484">
                  <c:v>36487.815471000002</c:v>
                </c:pt>
                <c:pt idx="14485">
                  <c:v>36491.227039999998</c:v>
                </c:pt>
                <c:pt idx="14486">
                  <c:v>36485.761435</c:v>
                </c:pt>
                <c:pt idx="14487">
                  <c:v>36504.45334</c:v>
                </c:pt>
                <c:pt idx="14488">
                  <c:v>36486.176337999997</c:v>
                </c:pt>
                <c:pt idx="14489">
                  <c:v>36492.407652000002</c:v>
                </c:pt>
                <c:pt idx="14490">
                  <c:v>36498.084967000003</c:v>
                </c:pt>
                <c:pt idx="14491">
                  <c:v>36498.193797</c:v>
                </c:pt>
                <c:pt idx="14492">
                  <c:v>36503.584354999999</c:v>
                </c:pt>
                <c:pt idx="14493">
                  <c:v>36489.909400999997</c:v>
                </c:pt>
                <c:pt idx="14494">
                  <c:v>36510.008651999997</c:v>
                </c:pt>
                <c:pt idx="14495">
                  <c:v>36504.595065000001</c:v>
                </c:pt>
                <c:pt idx="14496">
                  <c:v>36510.639626999997</c:v>
                </c:pt>
                <c:pt idx="14497">
                  <c:v>36502.264348999997</c:v>
                </c:pt>
                <c:pt idx="14498">
                  <c:v>36504.317460999999</c:v>
                </c:pt>
                <c:pt idx="14499">
                  <c:v>36509.935570000001</c:v>
                </c:pt>
                <c:pt idx="14500">
                  <c:v>36509.952452999998</c:v>
                </c:pt>
                <c:pt idx="14501">
                  <c:v>36507.588150000003</c:v>
                </c:pt>
                <c:pt idx="14502">
                  <c:v>36525.852772999999</c:v>
                </c:pt>
                <c:pt idx="14503">
                  <c:v>36523.067105000002</c:v>
                </c:pt>
                <c:pt idx="14504">
                  <c:v>36529.310842999999</c:v>
                </c:pt>
                <c:pt idx="14505">
                  <c:v>36533.489328000003</c:v>
                </c:pt>
                <c:pt idx="14506">
                  <c:v>36527.344808000002</c:v>
                </c:pt>
                <c:pt idx="14507">
                  <c:v>36529.039274000002</c:v>
                </c:pt>
                <c:pt idx="14508">
                  <c:v>36525.971718000001</c:v>
                </c:pt>
                <c:pt idx="14509">
                  <c:v>36535.107172000004</c:v>
                </c:pt>
                <c:pt idx="14510">
                  <c:v>36534.426919999998</c:v>
                </c:pt>
                <c:pt idx="14511">
                  <c:v>36536.247708000003</c:v>
                </c:pt>
                <c:pt idx="14512">
                  <c:v>36536.668445000003</c:v>
                </c:pt>
                <c:pt idx="14513">
                  <c:v>36525.091998999997</c:v>
                </c:pt>
                <c:pt idx="14514">
                  <c:v>36531.015126999999</c:v>
                </c:pt>
                <c:pt idx="14515">
                  <c:v>36530.450943999997</c:v>
                </c:pt>
                <c:pt idx="14516">
                  <c:v>36535.099883000003</c:v>
                </c:pt>
                <c:pt idx="14517">
                  <c:v>36560.860337999999</c:v>
                </c:pt>
                <c:pt idx="14518">
                  <c:v>36566.261431999999</c:v>
                </c:pt>
                <c:pt idx="14519">
                  <c:v>36576.808833000003</c:v>
                </c:pt>
                <c:pt idx="14520">
                  <c:v>36581.224567999998</c:v>
                </c:pt>
                <c:pt idx="14521">
                  <c:v>36597.762003999997</c:v>
                </c:pt>
                <c:pt idx="14522">
                  <c:v>36606.100753999999</c:v>
                </c:pt>
                <c:pt idx="14523">
                  <c:v>36607.407633000003</c:v>
                </c:pt>
                <c:pt idx="14524">
                  <c:v>36615.257535999997</c:v>
                </c:pt>
                <c:pt idx="14525">
                  <c:v>36606.195810999998</c:v>
                </c:pt>
                <c:pt idx="14526">
                  <c:v>36622.698007999999</c:v>
                </c:pt>
                <c:pt idx="14527">
                  <c:v>36638.330712000003</c:v>
                </c:pt>
                <c:pt idx="14528">
                  <c:v>36647.486099000002</c:v>
                </c:pt>
                <c:pt idx="14529">
                  <c:v>36649.932961999999</c:v>
                </c:pt>
                <c:pt idx="14530">
                  <c:v>36649.189850000002</c:v>
                </c:pt>
                <c:pt idx="14531">
                  <c:v>36646.639239999997</c:v>
                </c:pt>
                <c:pt idx="14532">
                  <c:v>36644.882246000001</c:v>
                </c:pt>
                <c:pt idx="14533">
                  <c:v>36644.186932999997</c:v>
                </c:pt>
                <c:pt idx="14534">
                  <c:v>36654.863335000002</c:v>
                </c:pt>
                <c:pt idx="14535">
                  <c:v>36655.361245</c:v>
                </c:pt>
                <c:pt idx="14536">
                  <c:v>36637.410573000001</c:v>
                </c:pt>
                <c:pt idx="14537">
                  <c:v>36641.576612999997</c:v>
                </c:pt>
                <c:pt idx="14538">
                  <c:v>36653.753047999999</c:v>
                </c:pt>
                <c:pt idx="14539">
                  <c:v>36671.022691999999</c:v>
                </c:pt>
                <c:pt idx="14540">
                  <c:v>36689.810118000001</c:v>
                </c:pt>
                <c:pt idx="14541">
                  <c:v>36684.242886</c:v>
                </c:pt>
                <c:pt idx="14542">
                  <c:v>36692.329030000001</c:v>
                </c:pt>
                <c:pt idx="14543">
                  <c:v>36687.558729999997</c:v>
                </c:pt>
                <c:pt idx="14544">
                  <c:v>36680.941378000003</c:v>
                </c:pt>
                <c:pt idx="14545">
                  <c:v>36675.997316000001</c:v>
                </c:pt>
                <c:pt idx="14546">
                  <c:v>36683.853105000002</c:v>
                </c:pt>
                <c:pt idx="14547">
                  <c:v>36680.530743000003</c:v>
                </c:pt>
                <c:pt idx="14548">
                  <c:v>36669.864178000003</c:v>
                </c:pt>
                <c:pt idx="14549">
                  <c:v>36680.469111999999</c:v>
                </c:pt>
                <c:pt idx="14550">
                  <c:v>36692.550087000003</c:v>
                </c:pt>
                <c:pt idx="14551">
                  <c:v>36687.613713999999</c:v>
                </c:pt>
                <c:pt idx="14552">
                  <c:v>36694.033378</c:v>
                </c:pt>
                <c:pt idx="14553">
                  <c:v>36691.937764000002</c:v>
                </c:pt>
                <c:pt idx="14554">
                  <c:v>36679.943768999998</c:v>
                </c:pt>
                <c:pt idx="14555">
                  <c:v>36687.662664000003</c:v>
                </c:pt>
                <c:pt idx="14556">
                  <c:v>36695.303809999998</c:v>
                </c:pt>
                <c:pt idx="14557">
                  <c:v>36717.563006999997</c:v>
                </c:pt>
                <c:pt idx="14558">
                  <c:v>36717.743427000001</c:v>
                </c:pt>
                <c:pt idx="14559">
                  <c:v>36733.396613999997</c:v>
                </c:pt>
                <c:pt idx="14560">
                  <c:v>36729.084736999997</c:v>
                </c:pt>
                <c:pt idx="14561">
                  <c:v>36724.732521999998</c:v>
                </c:pt>
                <c:pt idx="14562">
                  <c:v>36742.779245999998</c:v>
                </c:pt>
                <c:pt idx="14563">
                  <c:v>36725.839245000003</c:v>
                </c:pt>
                <c:pt idx="14564">
                  <c:v>36730.372888999998</c:v>
                </c:pt>
                <c:pt idx="14565">
                  <c:v>36732.798353999999</c:v>
                </c:pt>
                <c:pt idx="14566">
                  <c:v>36725.331962999997</c:v>
                </c:pt>
                <c:pt idx="14567">
                  <c:v>36751.735052000004</c:v>
                </c:pt>
                <c:pt idx="14568">
                  <c:v>36759.657049000001</c:v>
                </c:pt>
                <c:pt idx="14569">
                  <c:v>36769.566148999998</c:v>
                </c:pt>
                <c:pt idx="14570">
                  <c:v>36765.927524999999</c:v>
                </c:pt>
                <c:pt idx="14571">
                  <c:v>36771.316313000003</c:v>
                </c:pt>
                <c:pt idx="14572">
                  <c:v>36784.319689999997</c:v>
                </c:pt>
                <c:pt idx="14573">
                  <c:v>36769.946445000001</c:v>
                </c:pt>
                <c:pt idx="14574">
                  <c:v>36773.964190999999</c:v>
                </c:pt>
                <c:pt idx="14575">
                  <c:v>36784.497430000003</c:v>
                </c:pt>
                <c:pt idx="14576">
                  <c:v>36776.979546000002</c:v>
                </c:pt>
                <c:pt idx="14577">
                  <c:v>36782.142505000003</c:v>
                </c:pt>
                <c:pt idx="14578">
                  <c:v>36792.395088999998</c:v>
                </c:pt>
                <c:pt idx="14579">
                  <c:v>36797.980890999999</c:v>
                </c:pt>
                <c:pt idx="14580">
                  <c:v>36808.302672999998</c:v>
                </c:pt>
                <c:pt idx="14581">
                  <c:v>36812.121288000002</c:v>
                </c:pt>
                <c:pt idx="14582">
                  <c:v>36814.165157000003</c:v>
                </c:pt>
                <c:pt idx="14583">
                  <c:v>36803.760460999998</c:v>
                </c:pt>
                <c:pt idx="14584">
                  <c:v>36821.017355000004</c:v>
                </c:pt>
                <c:pt idx="14585">
                  <c:v>36807.988912000001</c:v>
                </c:pt>
                <c:pt idx="14586">
                  <c:v>36823.990313000002</c:v>
                </c:pt>
                <c:pt idx="14587">
                  <c:v>36843.292245999997</c:v>
                </c:pt>
                <c:pt idx="14588">
                  <c:v>36847.577652</c:v>
                </c:pt>
                <c:pt idx="14589">
                  <c:v>36845.598407999998</c:v>
                </c:pt>
                <c:pt idx="14590">
                  <c:v>36844.641949999997</c:v>
                </c:pt>
                <c:pt idx="14591">
                  <c:v>36858.464027000002</c:v>
                </c:pt>
                <c:pt idx="14592">
                  <c:v>36880.158926999997</c:v>
                </c:pt>
                <c:pt idx="14593">
                  <c:v>36872.089774</c:v>
                </c:pt>
                <c:pt idx="14594">
                  <c:v>36873.315935999999</c:v>
                </c:pt>
                <c:pt idx="14595">
                  <c:v>36876.745887999998</c:v>
                </c:pt>
                <c:pt idx="14596">
                  <c:v>36878.247631999999</c:v>
                </c:pt>
                <c:pt idx="14597">
                  <c:v>36880.881061</c:v>
                </c:pt>
                <c:pt idx="14598">
                  <c:v>36876.742443000003</c:v>
                </c:pt>
                <c:pt idx="14599">
                  <c:v>36891.235652000003</c:v>
                </c:pt>
                <c:pt idx="14600">
                  <c:v>36886.440322000002</c:v>
                </c:pt>
                <c:pt idx="14601">
                  <c:v>36890.548811000001</c:v>
                </c:pt>
                <c:pt idx="14602">
                  <c:v>36894.085343999999</c:v>
                </c:pt>
                <c:pt idx="14603">
                  <c:v>36882.865789000003</c:v>
                </c:pt>
                <c:pt idx="14604">
                  <c:v>36892.846416</c:v>
                </c:pt>
                <c:pt idx="14605">
                  <c:v>36883.883303000002</c:v>
                </c:pt>
                <c:pt idx="14606">
                  <c:v>36885.309008999997</c:v>
                </c:pt>
                <c:pt idx="14607">
                  <c:v>36888.911468999999</c:v>
                </c:pt>
                <c:pt idx="14608">
                  <c:v>36885.535545999999</c:v>
                </c:pt>
                <c:pt idx="14609">
                  <c:v>36884.714219000001</c:v>
                </c:pt>
                <c:pt idx="14610">
                  <c:v>36887.432047000002</c:v>
                </c:pt>
                <c:pt idx="14611">
                  <c:v>36903.283601000003</c:v>
                </c:pt>
                <c:pt idx="14612">
                  <c:v>36899.377826999997</c:v>
                </c:pt>
                <c:pt idx="14613">
                  <c:v>36898.646229999998</c:v>
                </c:pt>
                <c:pt idx="14614">
                  <c:v>36907.882288000001</c:v>
                </c:pt>
                <c:pt idx="14615">
                  <c:v>36927.224801999997</c:v>
                </c:pt>
                <c:pt idx="14616">
                  <c:v>36921.814704999997</c:v>
                </c:pt>
                <c:pt idx="14617">
                  <c:v>36933.836983000001</c:v>
                </c:pt>
                <c:pt idx="14618">
                  <c:v>36926.664314000001</c:v>
                </c:pt>
                <c:pt idx="14619">
                  <c:v>36929.277217000003</c:v>
                </c:pt>
                <c:pt idx="14620">
                  <c:v>36933.232236000003</c:v>
                </c:pt>
                <c:pt idx="14621">
                  <c:v>36925.925073999999</c:v>
                </c:pt>
                <c:pt idx="14622">
                  <c:v>36929.210413000001</c:v>
                </c:pt>
                <c:pt idx="14623">
                  <c:v>36927.508324000002</c:v>
                </c:pt>
                <c:pt idx="14624">
                  <c:v>36933.789491000003</c:v>
                </c:pt>
                <c:pt idx="14625">
                  <c:v>36939.366015</c:v>
                </c:pt>
                <c:pt idx="14626">
                  <c:v>36935.743144</c:v>
                </c:pt>
                <c:pt idx="14627">
                  <c:v>36945.949075999997</c:v>
                </c:pt>
                <c:pt idx="14628">
                  <c:v>36959.582953999998</c:v>
                </c:pt>
                <c:pt idx="14629">
                  <c:v>36969.957984000001</c:v>
                </c:pt>
                <c:pt idx="14630">
                  <c:v>36965.744773999999</c:v>
                </c:pt>
                <c:pt idx="14631">
                  <c:v>36974.984170000003</c:v>
                </c:pt>
                <c:pt idx="14632">
                  <c:v>36976.666289000001</c:v>
                </c:pt>
                <c:pt idx="14633">
                  <c:v>36965.356891000003</c:v>
                </c:pt>
                <c:pt idx="14634">
                  <c:v>36985.376822999999</c:v>
                </c:pt>
                <c:pt idx="14635">
                  <c:v>37002.115916000002</c:v>
                </c:pt>
                <c:pt idx="14636">
                  <c:v>36999.130817999998</c:v>
                </c:pt>
                <c:pt idx="14637">
                  <c:v>37001.961883000004</c:v>
                </c:pt>
                <c:pt idx="14638">
                  <c:v>37006.880763000001</c:v>
                </c:pt>
                <c:pt idx="14639">
                  <c:v>37022.787589</c:v>
                </c:pt>
                <c:pt idx="14640">
                  <c:v>37038.371849000003</c:v>
                </c:pt>
                <c:pt idx="14641">
                  <c:v>37039.969311000001</c:v>
                </c:pt>
                <c:pt idx="14642">
                  <c:v>37044.592255000003</c:v>
                </c:pt>
                <c:pt idx="14643">
                  <c:v>37042.152507999999</c:v>
                </c:pt>
                <c:pt idx="14644">
                  <c:v>37045.593010999997</c:v>
                </c:pt>
                <c:pt idx="14645">
                  <c:v>37043.855764</c:v>
                </c:pt>
                <c:pt idx="14646">
                  <c:v>37028.667973000003</c:v>
                </c:pt>
                <c:pt idx="14647">
                  <c:v>37030.377281000001</c:v>
                </c:pt>
                <c:pt idx="14648">
                  <c:v>37014.359765000001</c:v>
                </c:pt>
                <c:pt idx="14649">
                  <c:v>37013.020143000002</c:v>
                </c:pt>
                <c:pt idx="14650">
                  <c:v>37011.828579000001</c:v>
                </c:pt>
                <c:pt idx="14651">
                  <c:v>37007.461603999996</c:v>
                </c:pt>
                <c:pt idx="14652">
                  <c:v>37016.815831</c:v>
                </c:pt>
                <c:pt idx="14653">
                  <c:v>37039.379530999999</c:v>
                </c:pt>
                <c:pt idx="14654">
                  <c:v>37044.412215999997</c:v>
                </c:pt>
                <c:pt idx="14655">
                  <c:v>37053.183922999997</c:v>
                </c:pt>
                <c:pt idx="14656">
                  <c:v>37053.773332999997</c:v>
                </c:pt>
                <c:pt idx="14657">
                  <c:v>37060.213135999998</c:v>
                </c:pt>
                <c:pt idx="14658">
                  <c:v>37055.228109999996</c:v>
                </c:pt>
                <c:pt idx="14659">
                  <c:v>37063.635436999997</c:v>
                </c:pt>
                <c:pt idx="14660">
                  <c:v>37058.674166999997</c:v>
                </c:pt>
                <c:pt idx="14661">
                  <c:v>37050.374251000001</c:v>
                </c:pt>
                <c:pt idx="14662">
                  <c:v>37064.322896999998</c:v>
                </c:pt>
                <c:pt idx="14663">
                  <c:v>37080.046373999998</c:v>
                </c:pt>
                <c:pt idx="14664">
                  <c:v>37084.123907000001</c:v>
                </c:pt>
                <c:pt idx="14665">
                  <c:v>37086.397824</c:v>
                </c:pt>
                <c:pt idx="14666">
                  <c:v>37084.621454</c:v>
                </c:pt>
                <c:pt idx="14667">
                  <c:v>37089.320051000002</c:v>
                </c:pt>
                <c:pt idx="14668">
                  <c:v>37097.814832999997</c:v>
                </c:pt>
                <c:pt idx="14669">
                  <c:v>37122.563750000001</c:v>
                </c:pt>
                <c:pt idx="14670">
                  <c:v>37130.963403000002</c:v>
                </c:pt>
                <c:pt idx="14671">
                  <c:v>37128.758383</c:v>
                </c:pt>
                <c:pt idx="14672">
                  <c:v>37132.388650000001</c:v>
                </c:pt>
                <c:pt idx="14673">
                  <c:v>37130.321798999998</c:v>
                </c:pt>
                <c:pt idx="14674">
                  <c:v>37131.621545000002</c:v>
                </c:pt>
                <c:pt idx="14675">
                  <c:v>37136.032857999999</c:v>
                </c:pt>
                <c:pt idx="14676">
                  <c:v>37141.445853999998</c:v>
                </c:pt>
                <c:pt idx="14677">
                  <c:v>37158.753876000002</c:v>
                </c:pt>
                <c:pt idx="14678">
                  <c:v>37152.339269999997</c:v>
                </c:pt>
                <c:pt idx="14679">
                  <c:v>37157.478197999997</c:v>
                </c:pt>
                <c:pt idx="14680">
                  <c:v>37157.560212999997</c:v>
                </c:pt>
                <c:pt idx="14681">
                  <c:v>37160.771086000001</c:v>
                </c:pt>
                <c:pt idx="14682">
                  <c:v>37163.848878999997</c:v>
                </c:pt>
                <c:pt idx="14683">
                  <c:v>37164.693064999999</c:v>
                </c:pt>
                <c:pt idx="14684">
                  <c:v>37156.430772</c:v>
                </c:pt>
                <c:pt idx="14685">
                  <c:v>37155.860065000001</c:v>
                </c:pt>
                <c:pt idx="14686">
                  <c:v>37161.878674</c:v>
                </c:pt>
                <c:pt idx="14687">
                  <c:v>37160.980748000002</c:v>
                </c:pt>
                <c:pt idx="14688">
                  <c:v>37164.578829999999</c:v>
                </c:pt>
                <c:pt idx="14689">
                  <c:v>37158.4467</c:v>
                </c:pt>
                <c:pt idx="14690">
                  <c:v>37160.639359000001</c:v>
                </c:pt>
                <c:pt idx="14691">
                  <c:v>37164.501422000001</c:v>
                </c:pt>
                <c:pt idx="14692">
                  <c:v>37171.380900999997</c:v>
                </c:pt>
                <c:pt idx="14693">
                  <c:v>37163.290430000001</c:v>
                </c:pt>
                <c:pt idx="14694">
                  <c:v>37175.242801</c:v>
                </c:pt>
                <c:pt idx="14695">
                  <c:v>37184.170915000002</c:v>
                </c:pt>
                <c:pt idx="14696">
                  <c:v>37192.185261999999</c:v>
                </c:pt>
                <c:pt idx="14697">
                  <c:v>37209.360114000003</c:v>
                </c:pt>
                <c:pt idx="14698">
                  <c:v>37200.704947999999</c:v>
                </c:pt>
                <c:pt idx="14699">
                  <c:v>37201.993110000003</c:v>
                </c:pt>
                <c:pt idx="14700">
                  <c:v>37205.405318999998</c:v>
                </c:pt>
                <c:pt idx="14701">
                  <c:v>37198.635212000001</c:v>
                </c:pt>
                <c:pt idx="14702">
                  <c:v>37203.731984999999</c:v>
                </c:pt>
                <c:pt idx="14703">
                  <c:v>37199.273219000002</c:v>
                </c:pt>
                <c:pt idx="14704">
                  <c:v>37211.951482999997</c:v>
                </c:pt>
                <c:pt idx="14705">
                  <c:v>37206.054370999998</c:v>
                </c:pt>
                <c:pt idx="14706">
                  <c:v>37205.363152999998</c:v>
                </c:pt>
                <c:pt idx="14707">
                  <c:v>37206.142470999999</c:v>
                </c:pt>
                <c:pt idx="14708">
                  <c:v>37202.216803000003</c:v>
                </c:pt>
                <c:pt idx="14709">
                  <c:v>37203.652340000001</c:v>
                </c:pt>
                <c:pt idx="14710">
                  <c:v>37210.035235000003</c:v>
                </c:pt>
                <c:pt idx="14711">
                  <c:v>37211.589613999997</c:v>
                </c:pt>
                <c:pt idx="14712">
                  <c:v>37222.629181999997</c:v>
                </c:pt>
                <c:pt idx="14713">
                  <c:v>37209.681088999998</c:v>
                </c:pt>
                <c:pt idx="14714">
                  <c:v>37219.504921</c:v>
                </c:pt>
                <c:pt idx="14715">
                  <c:v>37217.689680000003</c:v>
                </c:pt>
                <c:pt idx="14716">
                  <c:v>37232.749771000003</c:v>
                </c:pt>
                <c:pt idx="14717">
                  <c:v>37242.835077000003</c:v>
                </c:pt>
                <c:pt idx="14718">
                  <c:v>37246.322994000002</c:v>
                </c:pt>
                <c:pt idx="14719">
                  <c:v>37243.001655</c:v>
                </c:pt>
                <c:pt idx="14720">
                  <c:v>37251.122129000003</c:v>
                </c:pt>
                <c:pt idx="14721">
                  <c:v>37247.106505000003</c:v>
                </c:pt>
                <c:pt idx="14722">
                  <c:v>37253.709422</c:v>
                </c:pt>
                <c:pt idx="14723">
                  <c:v>37244.675416999999</c:v>
                </c:pt>
                <c:pt idx="14724">
                  <c:v>37247.665635999998</c:v>
                </c:pt>
                <c:pt idx="14725">
                  <c:v>37241.958049000001</c:v>
                </c:pt>
                <c:pt idx="14726">
                  <c:v>37253.079615000002</c:v>
                </c:pt>
                <c:pt idx="14727">
                  <c:v>37276.208112</c:v>
                </c:pt>
                <c:pt idx="14728">
                  <c:v>37286.377347000001</c:v>
                </c:pt>
                <c:pt idx="14729">
                  <c:v>37284.043618000003</c:v>
                </c:pt>
                <c:pt idx="14730">
                  <c:v>37279.549733</c:v>
                </c:pt>
                <c:pt idx="14731">
                  <c:v>37269.092427000003</c:v>
                </c:pt>
                <c:pt idx="14732">
                  <c:v>37287.897278999997</c:v>
                </c:pt>
                <c:pt idx="14733">
                  <c:v>37297.853601000003</c:v>
                </c:pt>
                <c:pt idx="14734">
                  <c:v>37293.500687</c:v>
                </c:pt>
                <c:pt idx="14735">
                  <c:v>37301.502012999998</c:v>
                </c:pt>
                <c:pt idx="14736">
                  <c:v>37303.411448999999</c:v>
                </c:pt>
                <c:pt idx="14737">
                  <c:v>37315.113146999996</c:v>
                </c:pt>
                <c:pt idx="14738">
                  <c:v>37325.850601999999</c:v>
                </c:pt>
                <c:pt idx="14739">
                  <c:v>37329.901867</c:v>
                </c:pt>
                <c:pt idx="14740">
                  <c:v>37336.672532999997</c:v>
                </c:pt>
                <c:pt idx="14741">
                  <c:v>37345.687253999997</c:v>
                </c:pt>
                <c:pt idx="14742">
                  <c:v>37368.222545999997</c:v>
                </c:pt>
                <c:pt idx="14743">
                  <c:v>37362.732425000002</c:v>
                </c:pt>
                <c:pt idx="14744">
                  <c:v>37361.133903000002</c:v>
                </c:pt>
                <c:pt idx="14745">
                  <c:v>37358.136595000004</c:v>
                </c:pt>
                <c:pt idx="14746">
                  <c:v>37349.773908000003</c:v>
                </c:pt>
                <c:pt idx="14747">
                  <c:v>37362.518002999997</c:v>
                </c:pt>
                <c:pt idx="14748">
                  <c:v>37372.161679999997</c:v>
                </c:pt>
                <c:pt idx="14749">
                  <c:v>37370.885966000002</c:v>
                </c:pt>
                <c:pt idx="14750">
                  <c:v>37373.965164000001</c:v>
                </c:pt>
                <c:pt idx="14751">
                  <c:v>37387.467482</c:v>
                </c:pt>
                <c:pt idx="14752">
                  <c:v>37399.082877000001</c:v>
                </c:pt>
                <c:pt idx="14753">
                  <c:v>37400.888445999997</c:v>
                </c:pt>
                <c:pt idx="14754">
                  <c:v>37403.248874999997</c:v>
                </c:pt>
                <c:pt idx="14755">
                  <c:v>37406.645178999999</c:v>
                </c:pt>
                <c:pt idx="14756">
                  <c:v>37397.131674999997</c:v>
                </c:pt>
                <c:pt idx="14757">
                  <c:v>37406.482609999999</c:v>
                </c:pt>
                <c:pt idx="14758">
                  <c:v>37390.713609999999</c:v>
                </c:pt>
                <c:pt idx="14759">
                  <c:v>37401.572666</c:v>
                </c:pt>
                <c:pt idx="14760">
                  <c:v>37406.281395999998</c:v>
                </c:pt>
                <c:pt idx="14761">
                  <c:v>37411.927777999997</c:v>
                </c:pt>
                <c:pt idx="14762">
                  <c:v>37428.151403000003</c:v>
                </c:pt>
                <c:pt idx="14763">
                  <c:v>37431.919005000003</c:v>
                </c:pt>
                <c:pt idx="14764">
                  <c:v>37436.964034999997</c:v>
                </c:pt>
                <c:pt idx="14765">
                  <c:v>37445.792175000002</c:v>
                </c:pt>
                <c:pt idx="14766">
                  <c:v>37448.851096999999</c:v>
                </c:pt>
                <c:pt idx="14767">
                  <c:v>37455.154665000002</c:v>
                </c:pt>
                <c:pt idx="14768">
                  <c:v>37441.865940000003</c:v>
                </c:pt>
                <c:pt idx="14769">
                  <c:v>37443.762767</c:v>
                </c:pt>
                <c:pt idx="14770">
                  <c:v>37441.83498</c:v>
                </c:pt>
                <c:pt idx="14771">
                  <c:v>37446.007429999998</c:v>
                </c:pt>
                <c:pt idx="14772">
                  <c:v>37448.190428000002</c:v>
                </c:pt>
                <c:pt idx="14773">
                  <c:v>37435.494980000003</c:v>
                </c:pt>
                <c:pt idx="14774">
                  <c:v>37443.141845999999</c:v>
                </c:pt>
                <c:pt idx="14775">
                  <c:v>37449.675727000002</c:v>
                </c:pt>
                <c:pt idx="14776">
                  <c:v>37464.606633000003</c:v>
                </c:pt>
                <c:pt idx="14777">
                  <c:v>37471.351858000002</c:v>
                </c:pt>
                <c:pt idx="14778">
                  <c:v>37479.471395</c:v>
                </c:pt>
                <c:pt idx="14779">
                  <c:v>37484.944567999999</c:v>
                </c:pt>
                <c:pt idx="14780">
                  <c:v>37486.601952999998</c:v>
                </c:pt>
                <c:pt idx="14781">
                  <c:v>37485.195044</c:v>
                </c:pt>
                <c:pt idx="14782">
                  <c:v>37489.417078999999</c:v>
                </c:pt>
                <c:pt idx="14783">
                  <c:v>37481.472148000001</c:v>
                </c:pt>
                <c:pt idx="14784">
                  <c:v>37478.604985999998</c:v>
                </c:pt>
                <c:pt idx="14785">
                  <c:v>37480.293618000003</c:v>
                </c:pt>
                <c:pt idx="14786">
                  <c:v>37473.728486</c:v>
                </c:pt>
                <c:pt idx="14787">
                  <c:v>37484.017715000002</c:v>
                </c:pt>
                <c:pt idx="14788">
                  <c:v>37484.807887000003</c:v>
                </c:pt>
                <c:pt idx="14789">
                  <c:v>37486.263250000004</c:v>
                </c:pt>
                <c:pt idx="14790">
                  <c:v>37486.429343999996</c:v>
                </c:pt>
                <c:pt idx="14791">
                  <c:v>37479.051909000002</c:v>
                </c:pt>
                <c:pt idx="14792">
                  <c:v>37492.162923000004</c:v>
                </c:pt>
                <c:pt idx="14793">
                  <c:v>37495.017276999999</c:v>
                </c:pt>
                <c:pt idx="14794">
                  <c:v>37487.786423999998</c:v>
                </c:pt>
                <c:pt idx="14795">
                  <c:v>37501.793380000003</c:v>
                </c:pt>
                <c:pt idx="14796">
                  <c:v>37514.242018999998</c:v>
                </c:pt>
                <c:pt idx="14797">
                  <c:v>37525.788521000002</c:v>
                </c:pt>
                <c:pt idx="14798">
                  <c:v>37524.053480000002</c:v>
                </c:pt>
                <c:pt idx="14799">
                  <c:v>37524.268996999999</c:v>
                </c:pt>
                <c:pt idx="14800">
                  <c:v>37529.78486</c:v>
                </c:pt>
                <c:pt idx="14801">
                  <c:v>37527.072905000001</c:v>
                </c:pt>
                <c:pt idx="14802">
                  <c:v>37539.221488000003</c:v>
                </c:pt>
                <c:pt idx="14803">
                  <c:v>37545.110686</c:v>
                </c:pt>
                <c:pt idx="14804">
                  <c:v>37558.046425</c:v>
                </c:pt>
                <c:pt idx="14805">
                  <c:v>37571.576096999997</c:v>
                </c:pt>
                <c:pt idx="14806">
                  <c:v>37561.027059</c:v>
                </c:pt>
                <c:pt idx="14807">
                  <c:v>37567.459947000003</c:v>
                </c:pt>
                <c:pt idx="14808">
                  <c:v>37550.445502000002</c:v>
                </c:pt>
                <c:pt idx="14809">
                  <c:v>37556.786107</c:v>
                </c:pt>
                <c:pt idx="14810">
                  <c:v>37565.017872999997</c:v>
                </c:pt>
                <c:pt idx="14811">
                  <c:v>37552.921183999999</c:v>
                </c:pt>
                <c:pt idx="14812">
                  <c:v>37569.273078999999</c:v>
                </c:pt>
                <c:pt idx="14813">
                  <c:v>37564.448511000002</c:v>
                </c:pt>
                <c:pt idx="14814">
                  <c:v>37558.383719999998</c:v>
                </c:pt>
                <c:pt idx="14815">
                  <c:v>37576.933432999998</c:v>
                </c:pt>
                <c:pt idx="14816">
                  <c:v>37596.109733999998</c:v>
                </c:pt>
                <c:pt idx="14817">
                  <c:v>37590.78916</c:v>
                </c:pt>
                <c:pt idx="14818">
                  <c:v>37570.800588999999</c:v>
                </c:pt>
                <c:pt idx="14819">
                  <c:v>37590.224532</c:v>
                </c:pt>
                <c:pt idx="14820">
                  <c:v>37598.821698</c:v>
                </c:pt>
                <c:pt idx="14821">
                  <c:v>37601.884048</c:v>
                </c:pt>
                <c:pt idx="14822">
                  <c:v>37601.718655999997</c:v>
                </c:pt>
                <c:pt idx="14823">
                  <c:v>37610.585864000001</c:v>
                </c:pt>
                <c:pt idx="14824">
                  <c:v>37596.912639000002</c:v>
                </c:pt>
                <c:pt idx="14825">
                  <c:v>37602.560638000003</c:v>
                </c:pt>
                <c:pt idx="14826">
                  <c:v>37589.314881999999</c:v>
                </c:pt>
                <c:pt idx="14827">
                  <c:v>37588.508022000002</c:v>
                </c:pt>
                <c:pt idx="14828">
                  <c:v>37572.698573000001</c:v>
                </c:pt>
                <c:pt idx="14829">
                  <c:v>37570.532287000002</c:v>
                </c:pt>
                <c:pt idx="14830">
                  <c:v>37568.150737000004</c:v>
                </c:pt>
                <c:pt idx="14831">
                  <c:v>37560.933098000001</c:v>
                </c:pt>
                <c:pt idx="14832">
                  <c:v>37573.872392999998</c:v>
                </c:pt>
                <c:pt idx="14833">
                  <c:v>37580.041748000003</c:v>
                </c:pt>
                <c:pt idx="14834">
                  <c:v>37580.177778999998</c:v>
                </c:pt>
                <c:pt idx="14835">
                  <c:v>37588.203852999999</c:v>
                </c:pt>
                <c:pt idx="14836">
                  <c:v>37583.880736999999</c:v>
                </c:pt>
                <c:pt idx="14837">
                  <c:v>37583.760320000001</c:v>
                </c:pt>
                <c:pt idx="14838">
                  <c:v>37577.054790000002</c:v>
                </c:pt>
                <c:pt idx="14839">
                  <c:v>37575.266059000001</c:v>
                </c:pt>
                <c:pt idx="14840">
                  <c:v>37577.443933000002</c:v>
                </c:pt>
                <c:pt idx="14841">
                  <c:v>37574.354589000002</c:v>
                </c:pt>
                <c:pt idx="14842">
                  <c:v>37595.07157</c:v>
                </c:pt>
                <c:pt idx="14843">
                  <c:v>37610.231182000003</c:v>
                </c:pt>
                <c:pt idx="14844">
                  <c:v>37615.363054000001</c:v>
                </c:pt>
                <c:pt idx="14845">
                  <c:v>37613.638706999998</c:v>
                </c:pt>
                <c:pt idx="14846">
                  <c:v>37610.400277000001</c:v>
                </c:pt>
                <c:pt idx="14847">
                  <c:v>37624.774415</c:v>
                </c:pt>
                <c:pt idx="14848">
                  <c:v>37616.093180999997</c:v>
                </c:pt>
                <c:pt idx="14849">
                  <c:v>37625.136497</c:v>
                </c:pt>
                <c:pt idx="14850">
                  <c:v>37616.352743000003</c:v>
                </c:pt>
                <c:pt idx="14851">
                  <c:v>37619.408277000002</c:v>
                </c:pt>
                <c:pt idx="14852">
                  <c:v>37631.070673000002</c:v>
                </c:pt>
                <c:pt idx="14853">
                  <c:v>37613.237587000003</c:v>
                </c:pt>
                <c:pt idx="14854">
                  <c:v>37626.971380000003</c:v>
                </c:pt>
                <c:pt idx="14855">
                  <c:v>37652.716340999999</c:v>
                </c:pt>
                <c:pt idx="14856">
                  <c:v>37667.202282999999</c:v>
                </c:pt>
                <c:pt idx="14857">
                  <c:v>37690.528030000001</c:v>
                </c:pt>
                <c:pt idx="14858">
                  <c:v>37702.599727000001</c:v>
                </c:pt>
                <c:pt idx="14859">
                  <c:v>37700.908804999999</c:v>
                </c:pt>
                <c:pt idx="14860">
                  <c:v>37710.262401</c:v>
                </c:pt>
                <c:pt idx="14861">
                  <c:v>37720.841973000002</c:v>
                </c:pt>
                <c:pt idx="14862">
                  <c:v>37733.129736000003</c:v>
                </c:pt>
                <c:pt idx="14863">
                  <c:v>37742.650586999996</c:v>
                </c:pt>
                <c:pt idx="14864">
                  <c:v>37747.834648999997</c:v>
                </c:pt>
                <c:pt idx="14865">
                  <c:v>37749.004015999999</c:v>
                </c:pt>
                <c:pt idx="14866">
                  <c:v>37747.530944999999</c:v>
                </c:pt>
                <c:pt idx="14867">
                  <c:v>37753.651255999997</c:v>
                </c:pt>
                <c:pt idx="14868">
                  <c:v>37775.088802999999</c:v>
                </c:pt>
                <c:pt idx="14869">
                  <c:v>37774.288520000002</c:v>
                </c:pt>
                <c:pt idx="14870">
                  <c:v>37782.175061000002</c:v>
                </c:pt>
                <c:pt idx="14871">
                  <c:v>37776.282483000003</c:v>
                </c:pt>
                <c:pt idx="14872">
                  <c:v>37780.145944000004</c:v>
                </c:pt>
                <c:pt idx="14873">
                  <c:v>37782.743805999999</c:v>
                </c:pt>
                <c:pt idx="14874">
                  <c:v>37782.164762</c:v>
                </c:pt>
                <c:pt idx="14875">
                  <c:v>37781.983035999998</c:v>
                </c:pt>
                <c:pt idx="14876">
                  <c:v>37778.731617999998</c:v>
                </c:pt>
                <c:pt idx="14877">
                  <c:v>37792.474448000001</c:v>
                </c:pt>
                <c:pt idx="14878">
                  <c:v>37804.219778999999</c:v>
                </c:pt>
                <c:pt idx="14879">
                  <c:v>37797.073764000001</c:v>
                </c:pt>
                <c:pt idx="14880">
                  <c:v>37810.617782000001</c:v>
                </c:pt>
                <c:pt idx="14881">
                  <c:v>37811.140434000001</c:v>
                </c:pt>
                <c:pt idx="14882">
                  <c:v>37819.508313999999</c:v>
                </c:pt>
                <c:pt idx="14883">
                  <c:v>37816.554467000002</c:v>
                </c:pt>
                <c:pt idx="14884">
                  <c:v>37824.333402999997</c:v>
                </c:pt>
                <c:pt idx="14885">
                  <c:v>37841.596561999999</c:v>
                </c:pt>
                <c:pt idx="14886">
                  <c:v>37847.924651000001</c:v>
                </c:pt>
                <c:pt idx="14887">
                  <c:v>37849.815015</c:v>
                </c:pt>
                <c:pt idx="14888">
                  <c:v>37849.284209999998</c:v>
                </c:pt>
                <c:pt idx="14889">
                  <c:v>37850.765470999999</c:v>
                </c:pt>
                <c:pt idx="14890">
                  <c:v>37861.318942999998</c:v>
                </c:pt>
                <c:pt idx="14891">
                  <c:v>37848.372221999998</c:v>
                </c:pt>
                <c:pt idx="14892">
                  <c:v>37859.249248</c:v>
                </c:pt>
                <c:pt idx="14893">
                  <c:v>37885.842098000001</c:v>
                </c:pt>
                <c:pt idx="14894">
                  <c:v>37895.443483000003</c:v>
                </c:pt>
                <c:pt idx="14895">
                  <c:v>37893.793317000003</c:v>
                </c:pt>
                <c:pt idx="14896">
                  <c:v>37894.005428999997</c:v>
                </c:pt>
                <c:pt idx="14897">
                  <c:v>37896.504667000001</c:v>
                </c:pt>
                <c:pt idx="14898">
                  <c:v>37888.278064999999</c:v>
                </c:pt>
                <c:pt idx="14899">
                  <c:v>37898.404065000002</c:v>
                </c:pt>
                <c:pt idx="14900">
                  <c:v>37909.821505</c:v>
                </c:pt>
                <c:pt idx="14901">
                  <c:v>37896.011640999997</c:v>
                </c:pt>
                <c:pt idx="14902">
                  <c:v>37892.783252000001</c:v>
                </c:pt>
                <c:pt idx="14903">
                  <c:v>37900.179021000004</c:v>
                </c:pt>
                <c:pt idx="14904">
                  <c:v>37905.589521000002</c:v>
                </c:pt>
                <c:pt idx="14905">
                  <c:v>37906.298901000002</c:v>
                </c:pt>
                <c:pt idx="14906">
                  <c:v>37899.318123999998</c:v>
                </c:pt>
                <c:pt idx="14907">
                  <c:v>37895.029075999999</c:v>
                </c:pt>
                <c:pt idx="14908">
                  <c:v>37901.890705999998</c:v>
                </c:pt>
                <c:pt idx="14909">
                  <c:v>37888.825493999997</c:v>
                </c:pt>
                <c:pt idx="14910">
                  <c:v>37901.271924000001</c:v>
                </c:pt>
                <c:pt idx="14911">
                  <c:v>37884.687963999997</c:v>
                </c:pt>
                <c:pt idx="14912">
                  <c:v>37893.160735999998</c:v>
                </c:pt>
                <c:pt idx="14913">
                  <c:v>37897.052259999997</c:v>
                </c:pt>
                <c:pt idx="14914">
                  <c:v>37909.446704000002</c:v>
                </c:pt>
                <c:pt idx="14915">
                  <c:v>37905.631761999997</c:v>
                </c:pt>
                <c:pt idx="14916">
                  <c:v>37910.844192999997</c:v>
                </c:pt>
                <c:pt idx="14917">
                  <c:v>37911.721453999999</c:v>
                </c:pt>
                <c:pt idx="14918">
                  <c:v>37910.574961999999</c:v>
                </c:pt>
                <c:pt idx="14919">
                  <c:v>37906.364403</c:v>
                </c:pt>
                <c:pt idx="14920">
                  <c:v>37911.096725000003</c:v>
                </c:pt>
                <c:pt idx="14921">
                  <c:v>37902.747431000003</c:v>
                </c:pt>
                <c:pt idx="14922">
                  <c:v>37915.910926999997</c:v>
                </c:pt>
                <c:pt idx="14923">
                  <c:v>37927.238525000001</c:v>
                </c:pt>
                <c:pt idx="14924">
                  <c:v>37937.439376000002</c:v>
                </c:pt>
                <c:pt idx="14925">
                  <c:v>37942.745014</c:v>
                </c:pt>
                <c:pt idx="14926">
                  <c:v>37943.490150999998</c:v>
                </c:pt>
                <c:pt idx="14927">
                  <c:v>37950.804558999997</c:v>
                </c:pt>
                <c:pt idx="14928">
                  <c:v>37956.498179000002</c:v>
                </c:pt>
                <c:pt idx="14929">
                  <c:v>37966.394176000002</c:v>
                </c:pt>
                <c:pt idx="14930">
                  <c:v>37988.234100000001</c:v>
                </c:pt>
                <c:pt idx="14931">
                  <c:v>37973.903804000001</c:v>
                </c:pt>
                <c:pt idx="14932">
                  <c:v>37970.573755999998</c:v>
                </c:pt>
                <c:pt idx="14933">
                  <c:v>37973.361937000001</c:v>
                </c:pt>
                <c:pt idx="14934">
                  <c:v>37969.882131999999</c:v>
                </c:pt>
                <c:pt idx="14935">
                  <c:v>37973.320028000002</c:v>
                </c:pt>
                <c:pt idx="14936">
                  <c:v>37970.402576</c:v>
                </c:pt>
                <c:pt idx="14937">
                  <c:v>37971.607762</c:v>
                </c:pt>
                <c:pt idx="14938">
                  <c:v>37996.072547999996</c:v>
                </c:pt>
                <c:pt idx="14939">
                  <c:v>37999.351358</c:v>
                </c:pt>
                <c:pt idx="14940">
                  <c:v>38014.885725</c:v>
                </c:pt>
                <c:pt idx="14941">
                  <c:v>38012.901625999999</c:v>
                </c:pt>
                <c:pt idx="14942">
                  <c:v>38007.979455000001</c:v>
                </c:pt>
                <c:pt idx="14943">
                  <c:v>38002.484941000002</c:v>
                </c:pt>
                <c:pt idx="14944">
                  <c:v>38015.218542000002</c:v>
                </c:pt>
                <c:pt idx="14945">
                  <c:v>38024.339042</c:v>
                </c:pt>
                <c:pt idx="14946">
                  <c:v>38027.181453999998</c:v>
                </c:pt>
                <c:pt idx="14947">
                  <c:v>38039.676823000002</c:v>
                </c:pt>
                <c:pt idx="14948">
                  <c:v>38047.689631000001</c:v>
                </c:pt>
                <c:pt idx="14949">
                  <c:v>38048.244231999997</c:v>
                </c:pt>
                <c:pt idx="14950">
                  <c:v>38040.047194999999</c:v>
                </c:pt>
                <c:pt idx="14951">
                  <c:v>38020.295599999998</c:v>
                </c:pt>
                <c:pt idx="14952">
                  <c:v>38044.276089999999</c:v>
                </c:pt>
                <c:pt idx="14953">
                  <c:v>38041.074687</c:v>
                </c:pt>
                <c:pt idx="14954">
                  <c:v>38032.484645999997</c:v>
                </c:pt>
                <c:pt idx="14955">
                  <c:v>38039.753604999998</c:v>
                </c:pt>
                <c:pt idx="14956">
                  <c:v>38027.276914000002</c:v>
                </c:pt>
                <c:pt idx="14957">
                  <c:v>38029.3946</c:v>
                </c:pt>
                <c:pt idx="14958">
                  <c:v>38029.425424000001</c:v>
                </c:pt>
                <c:pt idx="14959">
                  <c:v>38030.260646000002</c:v>
                </c:pt>
                <c:pt idx="14960">
                  <c:v>38058.898956999998</c:v>
                </c:pt>
                <c:pt idx="14961">
                  <c:v>38050.538401999998</c:v>
                </c:pt>
                <c:pt idx="14962">
                  <c:v>38059.636133</c:v>
                </c:pt>
                <c:pt idx="14963">
                  <c:v>38065.174298999998</c:v>
                </c:pt>
                <c:pt idx="14964">
                  <c:v>38058.063265999997</c:v>
                </c:pt>
                <c:pt idx="14965">
                  <c:v>38064.326532999999</c:v>
                </c:pt>
                <c:pt idx="14966">
                  <c:v>38063.342462000001</c:v>
                </c:pt>
                <c:pt idx="14967">
                  <c:v>38073.869080999997</c:v>
                </c:pt>
                <c:pt idx="14968">
                  <c:v>38077.961344000003</c:v>
                </c:pt>
                <c:pt idx="14969">
                  <c:v>38063.550271</c:v>
                </c:pt>
                <c:pt idx="14970">
                  <c:v>38074.176111000001</c:v>
                </c:pt>
                <c:pt idx="14971">
                  <c:v>38076.148927000002</c:v>
                </c:pt>
                <c:pt idx="14972">
                  <c:v>38071.860874999998</c:v>
                </c:pt>
                <c:pt idx="14973">
                  <c:v>38072.991144</c:v>
                </c:pt>
                <c:pt idx="14974">
                  <c:v>38080.562805000001</c:v>
                </c:pt>
                <c:pt idx="14975">
                  <c:v>38111.502832999999</c:v>
                </c:pt>
                <c:pt idx="14976">
                  <c:v>38110.650749</c:v>
                </c:pt>
                <c:pt idx="14977">
                  <c:v>38115.411081999999</c:v>
                </c:pt>
                <c:pt idx="14978">
                  <c:v>38123.038340999999</c:v>
                </c:pt>
                <c:pt idx="14979">
                  <c:v>38102.946306999998</c:v>
                </c:pt>
                <c:pt idx="14980">
                  <c:v>38119.561238000002</c:v>
                </c:pt>
                <c:pt idx="14981">
                  <c:v>38115.435009000001</c:v>
                </c:pt>
                <c:pt idx="14982">
                  <c:v>38120.550759999998</c:v>
                </c:pt>
                <c:pt idx="14983">
                  <c:v>38137.025812</c:v>
                </c:pt>
                <c:pt idx="14984">
                  <c:v>38139.519118999997</c:v>
                </c:pt>
                <c:pt idx="14985">
                  <c:v>38149.802339000002</c:v>
                </c:pt>
                <c:pt idx="14986">
                  <c:v>38149.751727000003</c:v>
                </c:pt>
                <c:pt idx="14987">
                  <c:v>38149.972392999996</c:v>
                </c:pt>
                <c:pt idx="14988">
                  <c:v>38150.422219</c:v>
                </c:pt>
                <c:pt idx="14989">
                  <c:v>38145.995231000001</c:v>
                </c:pt>
                <c:pt idx="14990">
                  <c:v>38180.235540000001</c:v>
                </c:pt>
                <c:pt idx="14991">
                  <c:v>38171.017382999999</c:v>
                </c:pt>
                <c:pt idx="14992">
                  <c:v>38186.986469000003</c:v>
                </c:pt>
                <c:pt idx="14993">
                  <c:v>38200.23818</c:v>
                </c:pt>
                <c:pt idx="14994">
                  <c:v>38191.805602</c:v>
                </c:pt>
                <c:pt idx="14995">
                  <c:v>38200.320007000002</c:v>
                </c:pt>
                <c:pt idx="14996">
                  <c:v>38190.082406000001</c:v>
                </c:pt>
                <c:pt idx="14997">
                  <c:v>38184.201613999998</c:v>
                </c:pt>
                <c:pt idx="14998">
                  <c:v>38191.019346000001</c:v>
                </c:pt>
                <c:pt idx="14999">
                  <c:v>38181.371859999999</c:v>
                </c:pt>
                <c:pt idx="15000">
                  <c:v>38201.628965000004</c:v>
                </c:pt>
                <c:pt idx="15001">
                  <c:v>38206.502340999999</c:v>
                </c:pt>
                <c:pt idx="15002">
                  <c:v>38212.884153999999</c:v>
                </c:pt>
                <c:pt idx="15003">
                  <c:v>38225.052213000003</c:v>
                </c:pt>
                <c:pt idx="15004">
                  <c:v>38230.552868999999</c:v>
                </c:pt>
                <c:pt idx="15005">
                  <c:v>38225.406970999997</c:v>
                </c:pt>
                <c:pt idx="15006">
                  <c:v>38217.901608</c:v>
                </c:pt>
                <c:pt idx="15007">
                  <c:v>38230.974235000001</c:v>
                </c:pt>
                <c:pt idx="15008">
                  <c:v>38241.996660999997</c:v>
                </c:pt>
                <c:pt idx="15009">
                  <c:v>38250.373819</c:v>
                </c:pt>
                <c:pt idx="15010">
                  <c:v>38254.527785999999</c:v>
                </c:pt>
                <c:pt idx="15011">
                  <c:v>38254.011871000002</c:v>
                </c:pt>
                <c:pt idx="15012">
                  <c:v>38261.523099999999</c:v>
                </c:pt>
                <c:pt idx="15013">
                  <c:v>38271.661411000001</c:v>
                </c:pt>
                <c:pt idx="15014">
                  <c:v>38264.184366000001</c:v>
                </c:pt>
                <c:pt idx="15015">
                  <c:v>38275.314509999997</c:v>
                </c:pt>
                <c:pt idx="15016">
                  <c:v>38271.086603000003</c:v>
                </c:pt>
                <c:pt idx="15017">
                  <c:v>38279.007064999998</c:v>
                </c:pt>
                <c:pt idx="15018">
                  <c:v>38278.898384</c:v>
                </c:pt>
                <c:pt idx="15019">
                  <c:v>38262.781001000003</c:v>
                </c:pt>
                <c:pt idx="15020">
                  <c:v>38272.378348999999</c:v>
                </c:pt>
                <c:pt idx="15021">
                  <c:v>38270.384663999997</c:v>
                </c:pt>
                <c:pt idx="15022">
                  <c:v>38263.040155000002</c:v>
                </c:pt>
                <c:pt idx="15023">
                  <c:v>38250.475770999998</c:v>
                </c:pt>
                <c:pt idx="15024">
                  <c:v>38235.764172000003</c:v>
                </c:pt>
                <c:pt idx="15025">
                  <c:v>38252.833955000002</c:v>
                </c:pt>
                <c:pt idx="15026">
                  <c:v>38237.044822999997</c:v>
                </c:pt>
                <c:pt idx="15027">
                  <c:v>38242.617112</c:v>
                </c:pt>
                <c:pt idx="15028">
                  <c:v>38249.271131000001</c:v>
                </c:pt>
                <c:pt idx="15029">
                  <c:v>38243.989876</c:v>
                </c:pt>
                <c:pt idx="15030">
                  <c:v>38243.561633999998</c:v>
                </c:pt>
                <c:pt idx="15031">
                  <c:v>38240.842234000003</c:v>
                </c:pt>
                <c:pt idx="15032">
                  <c:v>38238.500979999997</c:v>
                </c:pt>
                <c:pt idx="15033">
                  <c:v>38241.961141</c:v>
                </c:pt>
                <c:pt idx="15034">
                  <c:v>38249.223035000003</c:v>
                </c:pt>
                <c:pt idx="15035">
                  <c:v>38272.887073999998</c:v>
                </c:pt>
                <c:pt idx="15036">
                  <c:v>38270.509119000002</c:v>
                </c:pt>
                <c:pt idx="15037">
                  <c:v>38258.044124</c:v>
                </c:pt>
                <c:pt idx="15038">
                  <c:v>38260.679530000001</c:v>
                </c:pt>
                <c:pt idx="15039">
                  <c:v>38251.413054999997</c:v>
                </c:pt>
                <c:pt idx="15040">
                  <c:v>38274.795860999999</c:v>
                </c:pt>
                <c:pt idx="15041">
                  <c:v>38277.557454000002</c:v>
                </c:pt>
                <c:pt idx="15042">
                  <c:v>38276.175357</c:v>
                </c:pt>
                <c:pt idx="15043">
                  <c:v>38280.745062000002</c:v>
                </c:pt>
                <c:pt idx="15044">
                  <c:v>38273.118202999998</c:v>
                </c:pt>
                <c:pt idx="15045">
                  <c:v>38287.669923000001</c:v>
                </c:pt>
                <c:pt idx="15046">
                  <c:v>38281.056145000002</c:v>
                </c:pt>
                <c:pt idx="15047">
                  <c:v>38289.545230999996</c:v>
                </c:pt>
                <c:pt idx="15048">
                  <c:v>38298.525257000001</c:v>
                </c:pt>
                <c:pt idx="15049">
                  <c:v>38279.825413999999</c:v>
                </c:pt>
                <c:pt idx="15050">
                  <c:v>38292.072266000003</c:v>
                </c:pt>
                <c:pt idx="15051">
                  <c:v>38293.803244000002</c:v>
                </c:pt>
                <c:pt idx="15052">
                  <c:v>38293.578913999998</c:v>
                </c:pt>
                <c:pt idx="15053">
                  <c:v>38287.802833000002</c:v>
                </c:pt>
                <c:pt idx="15054">
                  <c:v>38290.318988999999</c:v>
                </c:pt>
                <c:pt idx="15055">
                  <c:v>38317.408284999998</c:v>
                </c:pt>
                <c:pt idx="15056">
                  <c:v>38318.643717999999</c:v>
                </c:pt>
                <c:pt idx="15057">
                  <c:v>38321.179470000003</c:v>
                </c:pt>
                <c:pt idx="15058">
                  <c:v>38331.567865999998</c:v>
                </c:pt>
                <c:pt idx="15059">
                  <c:v>38324.981205999997</c:v>
                </c:pt>
                <c:pt idx="15060">
                  <c:v>38328.265015999998</c:v>
                </c:pt>
                <c:pt idx="15061">
                  <c:v>38330.782274999998</c:v>
                </c:pt>
                <c:pt idx="15062">
                  <c:v>38327.09001</c:v>
                </c:pt>
                <c:pt idx="15063">
                  <c:v>38337.492013000003</c:v>
                </c:pt>
                <c:pt idx="15064">
                  <c:v>38354.326926000002</c:v>
                </c:pt>
                <c:pt idx="15065">
                  <c:v>38369.547348</c:v>
                </c:pt>
                <c:pt idx="15066">
                  <c:v>38374.757083999997</c:v>
                </c:pt>
                <c:pt idx="15067">
                  <c:v>38387.862272999999</c:v>
                </c:pt>
                <c:pt idx="15068">
                  <c:v>38400.288757000002</c:v>
                </c:pt>
                <c:pt idx="15069">
                  <c:v>38394.736022999998</c:v>
                </c:pt>
                <c:pt idx="15070">
                  <c:v>38400.290371000003</c:v>
                </c:pt>
                <c:pt idx="15071">
                  <c:v>38392.189711999999</c:v>
                </c:pt>
                <c:pt idx="15072">
                  <c:v>38398.253301999997</c:v>
                </c:pt>
                <c:pt idx="15073">
                  <c:v>38422.745605999997</c:v>
                </c:pt>
                <c:pt idx="15074">
                  <c:v>38430.647510000003</c:v>
                </c:pt>
                <c:pt idx="15075">
                  <c:v>38441.093976999997</c:v>
                </c:pt>
                <c:pt idx="15076">
                  <c:v>38434.601297000001</c:v>
                </c:pt>
                <c:pt idx="15077">
                  <c:v>38429.291770000003</c:v>
                </c:pt>
                <c:pt idx="15078">
                  <c:v>38445.492593000003</c:v>
                </c:pt>
                <c:pt idx="15079">
                  <c:v>38444.018865999999</c:v>
                </c:pt>
                <c:pt idx="15080">
                  <c:v>38442.312636000002</c:v>
                </c:pt>
                <c:pt idx="15081">
                  <c:v>38431.663302000001</c:v>
                </c:pt>
                <c:pt idx="15082">
                  <c:v>38437.427071999999</c:v>
                </c:pt>
                <c:pt idx="15083">
                  <c:v>38449.206724000003</c:v>
                </c:pt>
                <c:pt idx="15084">
                  <c:v>38449.457554000001</c:v>
                </c:pt>
                <c:pt idx="15085">
                  <c:v>38448.919715000004</c:v>
                </c:pt>
                <c:pt idx="15086">
                  <c:v>38441.041514999997</c:v>
                </c:pt>
                <c:pt idx="15087">
                  <c:v>38457.154699999999</c:v>
                </c:pt>
                <c:pt idx="15088">
                  <c:v>38473.978810000001</c:v>
                </c:pt>
                <c:pt idx="15089">
                  <c:v>38470.366549999999</c:v>
                </c:pt>
                <c:pt idx="15090">
                  <c:v>38475.839826000003</c:v>
                </c:pt>
                <c:pt idx="15091">
                  <c:v>38473.771248999998</c:v>
                </c:pt>
                <c:pt idx="15092">
                  <c:v>38476.249781999999</c:v>
                </c:pt>
                <c:pt idx="15093">
                  <c:v>38480.489389000002</c:v>
                </c:pt>
                <c:pt idx="15094">
                  <c:v>38460.574665</c:v>
                </c:pt>
                <c:pt idx="15095">
                  <c:v>38475.394525000003</c:v>
                </c:pt>
                <c:pt idx="15096">
                  <c:v>38475.595162999998</c:v>
                </c:pt>
                <c:pt idx="15097">
                  <c:v>38494.163535</c:v>
                </c:pt>
                <c:pt idx="15098">
                  <c:v>38500.054388999997</c:v>
                </c:pt>
                <c:pt idx="15099">
                  <c:v>38505.542499000003</c:v>
                </c:pt>
                <c:pt idx="15100">
                  <c:v>38514.533169000002</c:v>
                </c:pt>
                <c:pt idx="15101">
                  <c:v>38514.450555000003</c:v>
                </c:pt>
                <c:pt idx="15102">
                  <c:v>38508.782911000002</c:v>
                </c:pt>
                <c:pt idx="15103">
                  <c:v>38516.026774999998</c:v>
                </c:pt>
                <c:pt idx="15104">
                  <c:v>38501.403341999998</c:v>
                </c:pt>
                <c:pt idx="15105">
                  <c:v>38507.072183999997</c:v>
                </c:pt>
                <c:pt idx="15106">
                  <c:v>38512.561154000003</c:v>
                </c:pt>
                <c:pt idx="15107">
                  <c:v>38517.470394000004</c:v>
                </c:pt>
                <c:pt idx="15108">
                  <c:v>38519.077463000001</c:v>
                </c:pt>
                <c:pt idx="15109">
                  <c:v>38511.168641999997</c:v>
                </c:pt>
                <c:pt idx="15110">
                  <c:v>38518.871652000002</c:v>
                </c:pt>
                <c:pt idx="15111">
                  <c:v>38526.420033000002</c:v>
                </c:pt>
                <c:pt idx="15112">
                  <c:v>38528.654901000002</c:v>
                </c:pt>
                <c:pt idx="15113">
                  <c:v>38532.865367999999</c:v>
                </c:pt>
                <c:pt idx="15114">
                  <c:v>38527.511846000001</c:v>
                </c:pt>
                <c:pt idx="15115">
                  <c:v>38527.755359000002</c:v>
                </c:pt>
                <c:pt idx="15116">
                  <c:v>38524.742837999998</c:v>
                </c:pt>
                <c:pt idx="15117">
                  <c:v>38527.217184000001</c:v>
                </c:pt>
                <c:pt idx="15118">
                  <c:v>38527.307995000003</c:v>
                </c:pt>
                <c:pt idx="15119">
                  <c:v>38521.443796</c:v>
                </c:pt>
                <c:pt idx="15120">
                  <c:v>38523.519051000003</c:v>
                </c:pt>
                <c:pt idx="15121">
                  <c:v>38523.583770999998</c:v>
                </c:pt>
                <c:pt idx="15122">
                  <c:v>38535.526845</c:v>
                </c:pt>
                <c:pt idx="15123">
                  <c:v>38555.860224999997</c:v>
                </c:pt>
                <c:pt idx="15124">
                  <c:v>38548.78847</c:v>
                </c:pt>
                <c:pt idx="15125">
                  <c:v>38557.0933</c:v>
                </c:pt>
                <c:pt idx="15126">
                  <c:v>38558.643907999998</c:v>
                </c:pt>
                <c:pt idx="15127">
                  <c:v>38563.883625000002</c:v>
                </c:pt>
                <c:pt idx="15128">
                  <c:v>38564.012075999999</c:v>
                </c:pt>
                <c:pt idx="15129">
                  <c:v>38562.125123999998</c:v>
                </c:pt>
                <c:pt idx="15130">
                  <c:v>38568.654949999996</c:v>
                </c:pt>
                <c:pt idx="15131">
                  <c:v>38559.401141000002</c:v>
                </c:pt>
                <c:pt idx="15132">
                  <c:v>38555.903251000003</c:v>
                </c:pt>
                <c:pt idx="15133">
                  <c:v>38571.848178</c:v>
                </c:pt>
                <c:pt idx="15134">
                  <c:v>38555.303288000003</c:v>
                </c:pt>
                <c:pt idx="15135">
                  <c:v>38561.854963999998</c:v>
                </c:pt>
                <c:pt idx="15136">
                  <c:v>38574.094241999999</c:v>
                </c:pt>
                <c:pt idx="15137">
                  <c:v>38587.458653000002</c:v>
                </c:pt>
                <c:pt idx="15138">
                  <c:v>38593.443196</c:v>
                </c:pt>
                <c:pt idx="15139">
                  <c:v>38588.312143000003</c:v>
                </c:pt>
                <c:pt idx="15140">
                  <c:v>38597.159294999998</c:v>
                </c:pt>
                <c:pt idx="15141">
                  <c:v>38603.918740000001</c:v>
                </c:pt>
                <c:pt idx="15142">
                  <c:v>38606.648029999997</c:v>
                </c:pt>
                <c:pt idx="15143">
                  <c:v>38614.624741</c:v>
                </c:pt>
                <c:pt idx="15144">
                  <c:v>38606.359968999997</c:v>
                </c:pt>
                <c:pt idx="15145">
                  <c:v>38625.635028999997</c:v>
                </c:pt>
                <c:pt idx="15146">
                  <c:v>38635.469602999998</c:v>
                </c:pt>
                <c:pt idx="15147">
                  <c:v>38632.719963000003</c:v>
                </c:pt>
                <c:pt idx="15148">
                  <c:v>38650.831651</c:v>
                </c:pt>
                <c:pt idx="15149">
                  <c:v>38641.608205999997</c:v>
                </c:pt>
                <c:pt idx="15150">
                  <c:v>38650.023064000001</c:v>
                </c:pt>
                <c:pt idx="15151">
                  <c:v>38649.134404999997</c:v>
                </c:pt>
                <c:pt idx="15152">
                  <c:v>38640.735294999999</c:v>
                </c:pt>
                <c:pt idx="15153">
                  <c:v>38655.942913999999</c:v>
                </c:pt>
                <c:pt idx="15154">
                  <c:v>38645.930453000001</c:v>
                </c:pt>
                <c:pt idx="15155">
                  <c:v>38648.557661999999</c:v>
                </c:pt>
                <c:pt idx="15156">
                  <c:v>38643.793167999997</c:v>
                </c:pt>
                <c:pt idx="15157">
                  <c:v>38641.512865999997</c:v>
                </c:pt>
                <c:pt idx="15158">
                  <c:v>38637.330387000002</c:v>
                </c:pt>
                <c:pt idx="15159">
                  <c:v>38638.728058000001</c:v>
                </c:pt>
                <c:pt idx="15160">
                  <c:v>38649.557439999997</c:v>
                </c:pt>
                <c:pt idx="15161">
                  <c:v>38665.845862000002</c:v>
                </c:pt>
                <c:pt idx="15162">
                  <c:v>38665.917306000003</c:v>
                </c:pt>
                <c:pt idx="15163">
                  <c:v>38685.276053000001</c:v>
                </c:pt>
                <c:pt idx="15164">
                  <c:v>38677.884606</c:v>
                </c:pt>
                <c:pt idx="15165">
                  <c:v>38685.462098999997</c:v>
                </c:pt>
                <c:pt idx="15166">
                  <c:v>38686.754286000003</c:v>
                </c:pt>
                <c:pt idx="15167">
                  <c:v>38681.191718000002</c:v>
                </c:pt>
                <c:pt idx="15168">
                  <c:v>38693.855039000002</c:v>
                </c:pt>
                <c:pt idx="15169">
                  <c:v>38688.907980999997</c:v>
                </c:pt>
                <c:pt idx="15170">
                  <c:v>38697.030362999998</c:v>
                </c:pt>
                <c:pt idx="15171">
                  <c:v>38709.893854000002</c:v>
                </c:pt>
                <c:pt idx="15172">
                  <c:v>38711.913102999999</c:v>
                </c:pt>
                <c:pt idx="15173">
                  <c:v>38722.800015000001</c:v>
                </c:pt>
                <c:pt idx="15174">
                  <c:v>38725.848072000001</c:v>
                </c:pt>
                <c:pt idx="15175">
                  <c:v>38715.353456999997</c:v>
                </c:pt>
                <c:pt idx="15176">
                  <c:v>38726.354836999999</c:v>
                </c:pt>
                <c:pt idx="15177">
                  <c:v>38724.138098000003</c:v>
                </c:pt>
                <c:pt idx="15178">
                  <c:v>38733.771438999996</c:v>
                </c:pt>
                <c:pt idx="15179">
                  <c:v>38740.236708999997</c:v>
                </c:pt>
                <c:pt idx="15180">
                  <c:v>38745.421472000002</c:v>
                </c:pt>
                <c:pt idx="15181">
                  <c:v>38757.442134999998</c:v>
                </c:pt>
                <c:pt idx="15182">
                  <c:v>38767.014897000001</c:v>
                </c:pt>
                <c:pt idx="15183">
                  <c:v>38782.662149000003</c:v>
                </c:pt>
                <c:pt idx="15184">
                  <c:v>38789.756299000001</c:v>
                </c:pt>
                <c:pt idx="15185">
                  <c:v>38792.915294999999</c:v>
                </c:pt>
                <c:pt idx="15186">
                  <c:v>38816.037343999997</c:v>
                </c:pt>
                <c:pt idx="15187">
                  <c:v>38825.372364000003</c:v>
                </c:pt>
                <c:pt idx="15188">
                  <c:v>38841.926087</c:v>
                </c:pt>
                <c:pt idx="15189">
                  <c:v>38837.546470000001</c:v>
                </c:pt>
                <c:pt idx="15190">
                  <c:v>38839.840328999999</c:v>
                </c:pt>
                <c:pt idx="15191">
                  <c:v>38851.149161000001</c:v>
                </c:pt>
                <c:pt idx="15192">
                  <c:v>38852.289401000002</c:v>
                </c:pt>
                <c:pt idx="15193">
                  <c:v>38871.198114999999</c:v>
                </c:pt>
                <c:pt idx="15194">
                  <c:v>38875.376972999999</c:v>
                </c:pt>
                <c:pt idx="15195">
                  <c:v>38876.863436</c:v>
                </c:pt>
                <c:pt idx="15196">
                  <c:v>38877.494852000003</c:v>
                </c:pt>
                <c:pt idx="15197">
                  <c:v>38881.517245000003</c:v>
                </c:pt>
                <c:pt idx="15198">
                  <c:v>38871.468459000003</c:v>
                </c:pt>
                <c:pt idx="15199">
                  <c:v>38881.000553999998</c:v>
                </c:pt>
                <c:pt idx="15200">
                  <c:v>38908.580888999997</c:v>
                </c:pt>
                <c:pt idx="15201">
                  <c:v>38907.159641999999</c:v>
                </c:pt>
                <c:pt idx="15202">
                  <c:v>38907.192476999997</c:v>
                </c:pt>
                <c:pt idx="15203">
                  <c:v>38923.358764999997</c:v>
                </c:pt>
                <c:pt idx="15204">
                  <c:v>38918.967534000003</c:v>
                </c:pt>
                <c:pt idx="15205">
                  <c:v>38922.910465000001</c:v>
                </c:pt>
                <c:pt idx="15206">
                  <c:v>38925.593532999999</c:v>
                </c:pt>
                <c:pt idx="15207">
                  <c:v>38936.052030999999</c:v>
                </c:pt>
                <c:pt idx="15208">
                  <c:v>38948.409668</c:v>
                </c:pt>
                <c:pt idx="15209">
                  <c:v>38954.618719999999</c:v>
                </c:pt>
                <c:pt idx="15210">
                  <c:v>38947.937698000002</c:v>
                </c:pt>
                <c:pt idx="15211">
                  <c:v>38946.926665999999</c:v>
                </c:pt>
                <c:pt idx="15212">
                  <c:v>38948.647192999997</c:v>
                </c:pt>
                <c:pt idx="15213">
                  <c:v>38953.029961</c:v>
                </c:pt>
                <c:pt idx="15214">
                  <c:v>38954.906646000003</c:v>
                </c:pt>
                <c:pt idx="15215">
                  <c:v>38954.905374000002</c:v>
                </c:pt>
                <c:pt idx="15216">
                  <c:v>38950.862248999998</c:v>
                </c:pt>
                <c:pt idx="15217">
                  <c:v>38954.158446000001</c:v>
                </c:pt>
                <c:pt idx="15218">
                  <c:v>38965.421958999999</c:v>
                </c:pt>
                <c:pt idx="15219">
                  <c:v>38960.589907000001</c:v>
                </c:pt>
                <c:pt idx="15220">
                  <c:v>38955.301582</c:v>
                </c:pt>
                <c:pt idx="15221">
                  <c:v>38963.705413000003</c:v>
                </c:pt>
                <c:pt idx="15222">
                  <c:v>38954.558044999998</c:v>
                </c:pt>
                <c:pt idx="15223">
                  <c:v>38958.948991999998</c:v>
                </c:pt>
                <c:pt idx="15224">
                  <c:v>38965.304028999999</c:v>
                </c:pt>
                <c:pt idx="15225">
                  <c:v>38959.266198999998</c:v>
                </c:pt>
                <c:pt idx="15226">
                  <c:v>38966.555326000002</c:v>
                </c:pt>
                <c:pt idx="15227">
                  <c:v>38967.033633999999</c:v>
                </c:pt>
                <c:pt idx="15228">
                  <c:v>38974.188710000002</c:v>
                </c:pt>
                <c:pt idx="15229">
                  <c:v>38980.432659999999</c:v>
                </c:pt>
                <c:pt idx="15230">
                  <c:v>38997.333481000001</c:v>
                </c:pt>
                <c:pt idx="15231">
                  <c:v>39000.774852000002</c:v>
                </c:pt>
                <c:pt idx="15232">
                  <c:v>38999.426984999998</c:v>
                </c:pt>
                <c:pt idx="15233">
                  <c:v>38995.690449000002</c:v>
                </c:pt>
                <c:pt idx="15234">
                  <c:v>38996.015139000003</c:v>
                </c:pt>
                <c:pt idx="15235">
                  <c:v>38998.236502</c:v>
                </c:pt>
                <c:pt idx="15236">
                  <c:v>39002.395121000001</c:v>
                </c:pt>
                <c:pt idx="15237">
                  <c:v>38996.342454999998</c:v>
                </c:pt>
                <c:pt idx="15238">
                  <c:v>39001.480343000003</c:v>
                </c:pt>
                <c:pt idx="15239">
                  <c:v>38998.188504999998</c:v>
                </c:pt>
                <c:pt idx="15240">
                  <c:v>38995.062088999999</c:v>
                </c:pt>
                <c:pt idx="15241">
                  <c:v>39004.143036000001</c:v>
                </c:pt>
                <c:pt idx="15242">
                  <c:v>38992.714243000002</c:v>
                </c:pt>
                <c:pt idx="15243">
                  <c:v>39009.339233999999</c:v>
                </c:pt>
                <c:pt idx="15244">
                  <c:v>39002.189122999996</c:v>
                </c:pt>
                <c:pt idx="15245">
                  <c:v>39011.463909999999</c:v>
                </c:pt>
                <c:pt idx="15246">
                  <c:v>39031.307510999999</c:v>
                </c:pt>
                <c:pt idx="15247">
                  <c:v>39028.674376000003</c:v>
                </c:pt>
                <c:pt idx="15248">
                  <c:v>39034.766883999997</c:v>
                </c:pt>
                <c:pt idx="15249">
                  <c:v>39028.252241000002</c:v>
                </c:pt>
                <c:pt idx="15250">
                  <c:v>39039.204728999997</c:v>
                </c:pt>
                <c:pt idx="15251">
                  <c:v>39052.866478000004</c:v>
                </c:pt>
                <c:pt idx="15252">
                  <c:v>39053.692733000003</c:v>
                </c:pt>
                <c:pt idx="15253">
                  <c:v>39045.633796000002</c:v>
                </c:pt>
                <c:pt idx="15254">
                  <c:v>39021.803819000001</c:v>
                </c:pt>
                <c:pt idx="15255">
                  <c:v>39016.481512999999</c:v>
                </c:pt>
                <c:pt idx="15256">
                  <c:v>39010.788133000002</c:v>
                </c:pt>
                <c:pt idx="15257">
                  <c:v>39005.966347000001</c:v>
                </c:pt>
                <c:pt idx="15258">
                  <c:v>39035.329132999999</c:v>
                </c:pt>
                <c:pt idx="15259">
                  <c:v>39040.633749000001</c:v>
                </c:pt>
                <c:pt idx="15260">
                  <c:v>39047.987913999998</c:v>
                </c:pt>
                <c:pt idx="15261">
                  <c:v>39055.908306999998</c:v>
                </c:pt>
                <c:pt idx="15262">
                  <c:v>39053.719312000001</c:v>
                </c:pt>
                <c:pt idx="15263">
                  <c:v>39055.309066000002</c:v>
                </c:pt>
                <c:pt idx="15264">
                  <c:v>39048.929154999998</c:v>
                </c:pt>
                <c:pt idx="15265">
                  <c:v>39052.794623000002</c:v>
                </c:pt>
                <c:pt idx="15266">
                  <c:v>39049.310830000002</c:v>
                </c:pt>
                <c:pt idx="15267">
                  <c:v>39052.359908999999</c:v>
                </c:pt>
                <c:pt idx="15268">
                  <c:v>39062.718276</c:v>
                </c:pt>
                <c:pt idx="15269">
                  <c:v>39092.817780999998</c:v>
                </c:pt>
                <c:pt idx="15270">
                  <c:v>39089.188378999999</c:v>
                </c:pt>
                <c:pt idx="15271">
                  <c:v>39088.726197999997</c:v>
                </c:pt>
                <c:pt idx="15272">
                  <c:v>39094.924822000001</c:v>
                </c:pt>
                <c:pt idx="15273">
                  <c:v>39101.378655</c:v>
                </c:pt>
                <c:pt idx="15274">
                  <c:v>39094.11176</c:v>
                </c:pt>
                <c:pt idx="15275">
                  <c:v>39103.112466999999</c:v>
                </c:pt>
                <c:pt idx="15276">
                  <c:v>39105.378531000002</c:v>
                </c:pt>
                <c:pt idx="15277">
                  <c:v>39112.821880000003</c:v>
                </c:pt>
                <c:pt idx="15278">
                  <c:v>39119.504964</c:v>
                </c:pt>
                <c:pt idx="15279">
                  <c:v>39124.141634</c:v>
                </c:pt>
                <c:pt idx="15280">
                  <c:v>39124.214520000001</c:v>
                </c:pt>
                <c:pt idx="15281">
                  <c:v>39127.479777</c:v>
                </c:pt>
                <c:pt idx="15282">
                  <c:v>39121.693826000002</c:v>
                </c:pt>
                <c:pt idx="15283">
                  <c:v>39132.532468999998</c:v>
                </c:pt>
                <c:pt idx="15284">
                  <c:v>39123.664959000002</c:v>
                </c:pt>
                <c:pt idx="15285">
                  <c:v>39126.100998000002</c:v>
                </c:pt>
                <c:pt idx="15286">
                  <c:v>39121.268859999996</c:v>
                </c:pt>
                <c:pt idx="15287">
                  <c:v>39138.533718999999</c:v>
                </c:pt>
                <c:pt idx="15288">
                  <c:v>39166.690451000002</c:v>
                </c:pt>
                <c:pt idx="15289">
                  <c:v>39151.592443000001</c:v>
                </c:pt>
                <c:pt idx="15290">
                  <c:v>39149.874108000004</c:v>
                </c:pt>
                <c:pt idx="15291">
                  <c:v>39163.760159999998</c:v>
                </c:pt>
                <c:pt idx="15292">
                  <c:v>39157.926470999999</c:v>
                </c:pt>
                <c:pt idx="15293">
                  <c:v>39154.523431000001</c:v>
                </c:pt>
                <c:pt idx="15294">
                  <c:v>39164.386929</c:v>
                </c:pt>
                <c:pt idx="15295">
                  <c:v>39167.363471999997</c:v>
                </c:pt>
                <c:pt idx="15296">
                  <c:v>39175.483228999998</c:v>
                </c:pt>
                <c:pt idx="15297">
                  <c:v>39170.356408</c:v>
                </c:pt>
                <c:pt idx="15298">
                  <c:v>39168.629267999997</c:v>
                </c:pt>
                <c:pt idx="15299">
                  <c:v>39189.035149000003</c:v>
                </c:pt>
                <c:pt idx="15300">
                  <c:v>39196.812682999996</c:v>
                </c:pt>
                <c:pt idx="15301">
                  <c:v>39203.930936999997</c:v>
                </c:pt>
                <c:pt idx="15302">
                  <c:v>39208.871007000002</c:v>
                </c:pt>
                <c:pt idx="15303">
                  <c:v>39204.357886999998</c:v>
                </c:pt>
                <c:pt idx="15304">
                  <c:v>39199.205508999999</c:v>
                </c:pt>
                <c:pt idx="15305">
                  <c:v>39203.838126000002</c:v>
                </c:pt>
                <c:pt idx="15306">
                  <c:v>39210.112265000003</c:v>
                </c:pt>
                <c:pt idx="15307">
                  <c:v>39204.72077</c:v>
                </c:pt>
                <c:pt idx="15308">
                  <c:v>39203.856831999998</c:v>
                </c:pt>
                <c:pt idx="15309">
                  <c:v>39198.540233</c:v>
                </c:pt>
                <c:pt idx="15310">
                  <c:v>39205.923342000002</c:v>
                </c:pt>
                <c:pt idx="15311">
                  <c:v>39231.274645999998</c:v>
                </c:pt>
                <c:pt idx="15312">
                  <c:v>39230.706270000002</c:v>
                </c:pt>
                <c:pt idx="15313">
                  <c:v>39249.921773000002</c:v>
                </c:pt>
                <c:pt idx="15314">
                  <c:v>39246.568902999999</c:v>
                </c:pt>
                <c:pt idx="15315">
                  <c:v>39252.347175000003</c:v>
                </c:pt>
                <c:pt idx="15316">
                  <c:v>39251.477447999998</c:v>
                </c:pt>
                <c:pt idx="15317">
                  <c:v>39242.017057999998</c:v>
                </c:pt>
                <c:pt idx="15318">
                  <c:v>39247.011702999996</c:v>
                </c:pt>
                <c:pt idx="15319">
                  <c:v>39239.771010999997</c:v>
                </c:pt>
                <c:pt idx="15320">
                  <c:v>39241.018205</c:v>
                </c:pt>
                <c:pt idx="15321">
                  <c:v>39250.793854000003</c:v>
                </c:pt>
                <c:pt idx="15322">
                  <c:v>39238.992628</c:v>
                </c:pt>
                <c:pt idx="15323">
                  <c:v>39251.639925000003</c:v>
                </c:pt>
                <c:pt idx="15324">
                  <c:v>39245.606824000002</c:v>
                </c:pt>
                <c:pt idx="15325">
                  <c:v>39250.730652999999</c:v>
                </c:pt>
                <c:pt idx="15326">
                  <c:v>39261.983230999998</c:v>
                </c:pt>
                <c:pt idx="15327">
                  <c:v>39269.589978000004</c:v>
                </c:pt>
                <c:pt idx="15328">
                  <c:v>39287.785914</c:v>
                </c:pt>
                <c:pt idx="15329">
                  <c:v>39281.595500000003</c:v>
                </c:pt>
                <c:pt idx="15330">
                  <c:v>39284.423014</c:v>
                </c:pt>
                <c:pt idx="15331">
                  <c:v>39280.627546000003</c:v>
                </c:pt>
                <c:pt idx="15332">
                  <c:v>39289.798483999999</c:v>
                </c:pt>
                <c:pt idx="15333">
                  <c:v>39291.611376000001</c:v>
                </c:pt>
                <c:pt idx="15334">
                  <c:v>39286.783307999998</c:v>
                </c:pt>
                <c:pt idx="15335">
                  <c:v>39287.504953000003</c:v>
                </c:pt>
                <c:pt idx="15336">
                  <c:v>39276.272045999998</c:v>
                </c:pt>
                <c:pt idx="15337">
                  <c:v>39286.814697000002</c:v>
                </c:pt>
                <c:pt idx="15338">
                  <c:v>39306.115843</c:v>
                </c:pt>
                <c:pt idx="15339">
                  <c:v>39313.654657999999</c:v>
                </c:pt>
                <c:pt idx="15340">
                  <c:v>39319.648020000001</c:v>
                </c:pt>
                <c:pt idx="15341">
                  <c:v>39325.064490999997</c:v>
                </c:pt>
                <c:pt idx="15342">
                  <c:v>39328.205022000002</c:v>
                </c:pt>
                <c:pt idx="15343">
                  <c:v>39333.900469</c:v>
                </c:pt>
                <c:pt idx="15344">
                  <c:v>39327.541411999999</c:v>
                </c:pt>
                <c:pt idx="15345">
                  <c:v>39327.077965999997</c:v>
                </c:pt>
                <c:pt idx="15346">
                  <c:v>39331.765138000002</c:v>
                </c:pt>
                <c:pt idx="15347">
                  <c:v>39336.218416000003</c:v>
                </c:pt>
                <c:pt idx="15348">
                  <c:v>39337.655396000002</c:v>
                </c:pt>
                <c:pt idx="15349">
                  <c:v>39338.518121000001</c:v>
                </c:pt>
                <c:pt idx="15350">
                  <c:v>39339.277198999996</c:v>
                </c:pt>
                <c:pt idx="15351">
                  <c:v>39336.908790000001</c:v>
                </c:pt>
                <c:pt idx="15352">
                  <c:v>39329.953177000003</c:v>
                </c:pt>
                <c:pt idx="15353">
                  <c:v>39329.574630000003</c:v>
                </c:pt>
                <c:pt idx="15354">
                  <c:v>39327.051422999997</c:v>
                </c:pt>
                <c:pt idx="15355">
                  <c:v>39327.693571000003</c:v>
                </c:pt>
                <c:pt idx="15356">
                  <c:v>39333.527278000001</c:v>
                </c:pt>
                <c:pt idx="15357">
                  <c:v>39333.638685999998</c:v>
                </c:pt>
                <c:pt idx="15358">
                  <c:v>39330.584495000003</c:v>
                </c:pt>
                <c:pt idx="15359">
                  <c:v>39326.689615000003</c:v>
                </c:pt>
                <c:pt idx="15360">
                  <c:v>39337.086042000003</c:v>
                </c:pt>
                <c:pt idx="15361">
                  <c:v>39342.372922000002</c:v>
                </c:pt>
                <c:pt idx="15362">
                  <c:v>39345.521146999999</c:v>
                </c:pt>
                <c:pt idx="15363">
                  <c:v>39363.083054000002</c:v>
                </c:pt>
                <c:pt idx="15364">
                  <c:v>39361.214518000001</c:v>
                </c:pt>
                <c:pt idx="15365">
                  <c:v>39365.906816000002</c:v>
                </c:pt>
                <c:pt idx="15366">
                  <c:v>39382.662829000001</c:v>
                </c:pt>
                <c:pt idx="15367">
                  <c:v>39372.317504999999</c:v>
                </c:pt>
                <c:pt idx="15368">
                  <c:v>39373.147728000004</c:v>
                </c:pt>
                <c:pt idx="15369">
                  <c:v>39395.903174999999</c:v>
                </c:pt>
                <c:pt idx="15370">
                  <c:v>39400.011374000002</c:v>
                </c:pt>
                <c:pt idx="15371">
                  <c:v>39417.930078999998</c:v>
                </c:pt>
                <c:pt idx="15372">
                  <c:v>39405.840866999999</c:v>
                </c:pt>
                <c:pt idx="15373">
                  <c:v>39395.441180000002</c:v>
                </c:pt>
                <c:pt idx="15374">
                  <c:v>39382.451588999997</c:v>
                </c:pt>
                <c:pt idx="15375">
                  <c:v>39404.187658000003</c:v>
                </c:pt>
                <c:pt idx="15376">
                  <c:v>39424.087186999997</c:v>
                </c:pt>
                <c:pt idx="15377">
                  <c:v>39417.670484000002</c:v>
                </c:pt>
                <c:pt idx="15378">
                  <c:v>39414.824338999999</c:v>
                </c:pt>
                <c:pt idx="15379">
                  <c:v>39416.987482999997</c:v>
                </c:pt>
                <c:pt idx="15380">
                  <c:v>39417.424742000003</c:v>
                </c:pt>
                <c:pt idx="15381">
                  <c:v>39424.759824000001</c:v>
                </c:pt>
                <c:pt idx="15382">
                  <c:v>39419.284095000003</c:v>
                </c:pt>
                <c:pt idx="15383">
                  <c:v>39405.083127999998</c:v>
                </c:pt>
                <c:pt idx="15384">
                  <c:v>39387.530380999997</c:v>
                </c:pt>
                <c:pt idx="15385">
                  <c:v>39385.145299000003</c:v>
                </c:pt>
                <c:pt idx="15386">
                  <c:v>39407.325757999999</c:v>
                </c:pt>
                <c:pt idx="15387">
                  <c:v>39407.187142000002</c:v>
                </c:pt>
                <c:pt idx="15388">
                  <c:v>39422.011276999998</c:v>
                </c:pt>
                <c:pt idx="15389">
                  <c:v>39412.774438</c:v>
                </c:pt>
                <c:pt idx="15390">
                  <c:v>39391.765568000003</c:v>
                </c:pt>
                <c:pt idx="15391">
                  <c:v>39390.919966000001</c:v>
                </c:pt>
                <c:pt idx="15392">
                  <c:v>39379.692150000003</c:v>
                </c:pt>
                <c:pt idx="15393">
                  <c:v>39399.984404000003</c:v>
                </c:pt>
                <c:pt idx="15394">
                  <c:v>39405.385645000002</c:v>
                </c:pt>
                <c:pt idx="15395">
                  <c:v>39412.845985</c:v>
                </c:pt>
                <c:pt idx="15396">
                  <c:v>39420.047340999998</c:v>
                </c:pt>
                <c:pt idx="15397">
                  <c:v>39420.220819000002</c:v>
                </c:pt>
                <c:pt idx="15398">
                  <c:v>39422.291891000001</c:v>
                </c:pt>
                <c:pt idx="15399">
                  <c:v>39432.954607</c:v>
                </c:pt>
                <c:pt idx="15400">
                  <c:v>39429.690171000002</c:v>
                </c:pt>
                <c:pt idx="15401">
                  <c:v>39442.385649000003</c:v>
                </c:pt>
                <c:pt idx="15402">
                  <c:v>39427.451567999997</c:v>
                </c:pt>
                <c:pt idx="15403">
                  <c:v>39435.507338000003</c:v>
                </c:pt>
                <c:pt idx="15404">
                  <c:v>39453.675811000001</c:v>
                </c:pt>
                <c:pt idx="15405">
                  <c:v>39454.556742000001</c:v>
                </c:pt>
                <c:pt idx="15406">
                  <c:v>39457.944521999998</c:v>
                </c:pt>
                <c:pt idx="15407">
                  <c:v>39461.019499000002</c:v>
                </c:pt>
                <c:pt idx="15408">
                  <c:v>39462.077696</c:v>
                </c:pt>
                <c:pt idx="15409">
                  <c:v>39462.407279999999</c:v>
                </c:pt>
                <c:pt idx="15410">
                  <c:v>39465.776569000001</c:v>
                </c:pt>
                <c:pt idx="15411">
                  <c:v>39469.938001000002</c:v>
                </c:pt>
                <c:pt idx="15412">
                  <c:v>39463.804150999997</c:v>
                </c:pt>
                <c:pt idx="15413">
                  <c:v>39468.674172999999</c:v>
                </c:pt>
                <c:pt idx="15414">
                  <c:v>39463.640330000002</c:v>
                </c:pt>
                <c:pt idx="15415">
                  <c:v>39453.869311000002</c:v>
                </c:pt>
                <c:pt idx="15416">
                  <c:v>39473.768588999999</c:v>
                </c:pt>
                <c:pt idx="15417">
                  <c:v>39462.218102999999</c:v>
                </c:pt>
                <c:pt idx="15418">
                  <c:v>39454.352204000003</c:v>
                </c:pt>
                <c:pt idx="15419">
                  <c:v>39453.491203999998</c:v>
                </c:pt>
                <c:pt idx="15420">
                  <c:v>39465.693837999999</c:v>
                </c:pt>
                <c:pt idx="15421">
                  <c:v>39466.623146999998</c:v>
                </c:pt>
                <c:pt idx="15422">
                  <c:v>39466.092664000003</c:v>
                </c:pt>
                <c:pt idx="15423">
                  <c:v>39471.934907000003</c:v>
                </c:pt>
                <c:pt idx="15424">
                  <c:v>39478.196428000003</c:v>
                </c:pt>
                <c:pt idx="15425">
                  <c:v>39483.347715000004</c:v>
                </c:pt>
                <c:pt idx="15426">
                  <c:v>39494.05242</c:v>
                </c:pt>
                <c:pt idx="15427">
                  <c:v>39494.044408000002</c:v>
                </c:pt>
                <c:pt idx="15428">
                  <c:v>39496.415188999999</c:v>
                </c:pt>
                <c:pt idx="15429">
                  <c:v>39506.733338999999</c:v>
                </c:pt>
                <c:pt idx="15430">
                  <c:v>39495.850547000002</c:v>
                </c:pt>
                <c:pt idx="15431">
                  <c:v>39515.267358999998</c:v>
                </c:pt>
                <c:pt idx="15432">
                  <c:v>39529.398414000003</c:v>
                </c:pt>
                <c:pt idx="15433">
                  <c:v>39539.967742000001</c:v>
                </c:pt>
                <c:pt idx="15434">
                  <c:v>39546.943759000002</c:v>
                </c:pt>
                <c:pt idx="15435">
                  <c:v>39546.074016999999</c:v>
                </c:pt>
                <c:pt idx="15436">
                  <c:v>39555.883738999997</c:v>
                </c:pt>
                <c:pt idx="15437">
                  <c:v>39567.546828999999</c:v>
                </c:pt>
                <c:pt idx="15438">
                  <c:v>39579.114627000003</c:v>
                </c:pt>
                <c:pt idx="15439">
                  <c:v>39585.936672999997</c:v>
                </c:pt>
                <c:pt idx="15440">
                  <c:v>39579.599663000001</c:v>
                </c:pt>
                <c:pt idx="15441">
                  <c:v>39597.877371000002</c:v>
                </c:pt>
                <c:pt idx="15442">
                  <c:v>39610.410518999997</c:v>
                </c:pt>
                <c:pt idx="15443">
                  <c:v>39618.858715000002</c:v>
                </c:pt>
                <c:pt idx="15444">
                  <c:v>39618.081128999998</c:v>
                </c:pt>
                <c:pt idx="15445">
                  <c:v>39615.270024999998</c:v>
                </c:pt>
                <c:pt idx="15446">
                  <c:v>39628.855661000001</c:v>
                </c:pt>
                <c:pt idx="15447">
                  <c:v>39622.551963999998</c:v>
                </c:pt>
                <c:pt idx="15448">
                  <c:v>39619.271794</c:v>
                </c:pt>
                <c:pt idx="15449">
                  <c:v>39628.829075000001</c:v>
                </c:pt>
                <c:pt idx="15450">
                  <c:v>39626.923533000001</c:v>
                </c:pt>
                <c:pt idx="15451">
                  <c:v>39629.039261999998</c:v>
                </c:pt>
                <c:pt idx="15452">
                  <c:v>39639.629444999999</c:v>
                </c:pt>
                <c:pt idx="15453">
                  <c:v>39654.603686000002</c:v>
                </c:pt>
                <c:pt idx="15454">
                  <c:v>39652.275314999999</c:v>
                </c:pt>
                <c:pt idx="15455">
                  <c:v>39654.218012999998</c:v>
                </c:pt>
                <c:pt idx="15456">
                  <c:v>39658.895795999997</c:v>
                </c:pt>
                <c:pt idx="15457">
                  <c:v>39667.459355999999</c:v>
                </c:pt>
                <c:pt idx="15458">
                  <c:v>39652.520499999999</c:v>
                </c:pt>
                <c:pt idx="15459">
                  <c:v>39655.428247999997</c:v>
                </c:pt>
                <c:pt idx="15460">
                  <c:v>39640.636286000001</c:v>
                </c:pt>
                <c:pt idx="15461">
                  <c:v>39634.780350000001</c:v>
                </c:pt>
                <c:pt idx="15462">
                  <c:v>39625.230434999998</c:v>
                </c:pt>
                <c:pt idx="15463">
                  <c:v>39633.711943000002</c:v>
                </c:pt>
                <c:pt idx="15464">
                  <c:v>39631.189590000002</c:v>
                </c:pt>
                <c:pt idx="15465">
                  <c:v>39627.537434999998</c:v>
                </c:pt>
                <c:pt idx="15466">
                  <c:v>39627.175874</c:v>
                </c:pt>
                <c:pt idx="15467">
                  <c:v>39627.136503000002</c:v>
                </c:pt>
                <c:pt idx="15468">
                  <c:v>39632.999695999999</c:v>
                </c:pt>
                <c:pt idx="15469">
                  <c:v>39636.641924000003</c:v>
                </c:pt>
                <c:pt idx="15470">
                  <c:v>39628.154566999998</c:v>
                </c:pt>
                <c:pt idx="15471">
                  <c:v>39636.009333000002</c:v>
                </c:pt>
                <c:pt idx="15472">
                  <c:v>39636.746423999997</c:v>
                </c:pt>
                <c:pt idx="15473">
                  <c:v>39638.092129999997</c:v>
                </c:pt>
                <c:pt idx="15474">
                  <c:v>39636.736206000001</c:v>
                </c:pt>
                <c:pt idx="15475">
                  <c:v>39626.692217999997</c:v>
                </c:pt>
                <c:pt idx="15476">
                  <c:v>39629.882402000003</c:v>
                </c:pt>
                <c:pt idx="15477">
                  <c:v>39630.305407</c:v>
                </c:pt>
                <c:pt idx="15478">
                  <c:v>39633.901010000001</c:v>
                </c:pt>
                <c:pt idx="15479">
                  <c:v>39634.584507</c:v>
                </c:pt>
                <c:pt idx="15480">
                  <c:v>39624.816575999997</c:v>
                </c:pt>
                <c:pt idx="15481">
                  <c:v>39631.269968000001</c:v>
                </c:pt>
                <c:pt idx="15482">
                  <c:v>39629.918151999998</c:v>
                </c:pt>
                <c:pt idx="15483">
                  <c:v>39650.452802</c:v>
                </c:pt>
                <c:pt idx="15484">
                  <c:v>39668.382288000001</c:v>
                </c:pt>
                <c:pt idx="15485">
                  <c:v>39667.743212000001</c:v>
                </c:pt>
                <c:pt idx="15486">
                  <c:v>39666.049252999997</c:v>
                </c:pt>
                <c:pt idx="15487">
                  <c:v>39667.893587999999</c:v>
                </c:pt>
                <c:pt idx="15488">
                  <c:v>39672.355453999997</c:v>
                </c:pt>
                <c:pt idx="15489">
                  <c:v>39674.906082000001</c:v>
                </c:pt>
                <c:pt idx="15490">
                  <c:v>39663.008016</c:v>
                </c:pt>
                <c:pt idx="15491">
                  <c:v>39674.045178</c:v>
                </c:pt>
                <c:pt idx="15492">
                  <c:v>39669.950986000003</c:v>
                </c:pt>
                <c:pt idx="15493">
                  <c:v>39680.444752000003</c:v>
                </c:pt>
                <c:pt idx="15494">
                  <c:v>39699.561676999998</c:v>
                </c:pt>
                <c:pt idx="15495">
                  <c:v>39712.534316999998</c:v>
                </c:pt>
                <c:pt idx="15496">
                  <c:v>39711.365947999999</c:v>
                </c:pt>
                <c:pt idx="15497">
                  <c:v>39716.439709999999</c:v>
                </c:pt>
                <c:pt idx="15498">
                  <c:v>39716.139439999999</c:v>
                </c:pt>
                <c:pt idx="15499">
                  <c:v>39715.024407999997</c:v>
                </c:pt>
                <c:pt idx="15500">
                  <c:v>39716.005365999998</c:v>
                </c:pt>
                <c:pt idx="15501">
                  <c:v>39738.543980000002</c:v>
                </c:pt>
                <c:pt idx="15502">
                  <c:v>39747.059401999999</c:v>
                </c:pt>
                <c:pt idx="15503">
                  <c:v>39747.517670000001</c:v>
                </c:pt>
                <c:pt idx="15504">
                  <c:v>39751.361817999998</c:v>
                </c:pt>
                <c:pt idx="15505">
                  <c:v>39747.558333000001</c:v>
                </c:pt>
                <c:pt idx="15506">
                  <c:v>39753.115913000001</c:v>
                </c:pt>
                <c:pt idx="15507">
                  <c:v>39745.104726999998</c:v>
                </c:pt>
                <c:pt idx="15508">
                  <c:v>39761.661891999996</c:v>
                </c:pt>
                <c:pt idx="15509">
                  <c:v>39781.706465000003</c:v>
                </c:pt>
                <c:pt idx="15510">
                  <c:v>39777.552358000001</c:v>
                </c:pt>
                <c:pt idx="15511">
                  <c:v>39784.853407000002</c:v>
                </c:pt>
                <c:pt idx="15512">
                  <c:v>39776.074851999998</c:v>
                </c:pt>
                <c:pt idx="15513">
                  <c:v>39780.194623000003</c:v>
                </c:pt>
                <c:pt idx="15514">
                  <c:v>39786.673147000001</c:v>
                </c:pt>
                <c:pt idx="15515">
                  <c:v>39798.047847000002</c:v>
                </c:pt>
                <c:pt idx="15516">
                  <c:v>39811.110353999997</c:v>
                </c:pt>
                <c:pt idx="15517">
                  <c:v>39815.407844000001</c:v>
                </c:pt>
                <c:pt idx="15518">
                  <c:v>39822.77751</c:v>
                </c:pt>
                <c:pt idx="15519">
                  <c:v>39828.243985000001</c:v>
                </c:pt>
                <c:pt idx="15520">
                  <c:v>39828.823329999999</c:v>
                </c:pt>
                <c:pt idx="15521">
                  <c:v>39837.506782999997</c:v>
                </c:pt>
                <c:pt idx="15522">
                  <c:v>39830.64443</c:v>
                </c:pt>
                <c:pt idx="15523">
                  <c:v>39842.752649000002</c:v>
                </c:pt>
                <c:pt idx="15524">
                  <c:v>39860.334070999997</c:v>
                </c:pt>
                <c:pt idx="15525">
                  <c:v>39857.863201</c:v>
                </c:pt>
                <c:pt idx="15526">
                  <c:v>39863.722603000002</c:v>
                </c:pt>
                <c:pt idx="15527">
                  <c:v>39860.923020000002</c:v>
                </c:pt>
                <c:pt idx="15528">
                  <c:v>39860.031287999998</c:v>
                </c:pt>
                <c:pt idx="15529">
                  <c:v>39869.852086999999</c:v>
                </c:pt>
                <c:pt idx="15530">
                  <c:v>39860.199885000002</c:v>
                </c:pt>
                <c:pt idx="15531">
                  <c:v>39867.892770999999</c:v>
                </c:pt>
                <c:pt idx="15532">
                  <c:v>39864.021923</c:v>
                </c:pt>
                <c:pt idx="15533">
                  <c:v>39868.844524</c:v>
                </c:pt>
                <c:pt idx="15534">
                  <c:v>39867.152951999997</c:v>
                </c:pt>
                <c:pt idx="15535">
                  <c:v>39859.571382000002</c:v>
                </c:pt>
                <c:pt idx="15536">
                  <c:v>39878.307406</c:v>
                </c:pt>
                <c:pt idx="15537">
                  <c:v>39871.972394999997</c:v>
                </c:pt>
                <c:pt idx="15538">
                  <c:v>39859.349918</c:v>
                </c:pt>
                <c:pt idx="15539">
                  <c:v>39861.602133</c:v>
                </c:pt>
                <c:pt idx="15540">
                  <c:v>39852.436941</c:v>
                </c:pt>
                <c:pt idx="15541">
                  <c:v>39864.244097000003</c:v>
                </c:pt>
                <c:pt idx="15542">
                  <c:v>39873.058485000001</c:v>
                </c:pt>
                <c:pt idx="15543">
                  <c:v>39871.597116999998</c:v>
                </c:pt>
                <c:pt idx="15544">
                  <c:v>39893.565033999999</c:v>
                </c:pt>
                <c:pt idx="15545">
                  <c:v>39892.088757999998</c:v>
                </c:pt>
                <c:pt idx="15546">
                  <c:v>39905.730266999999</c:v>
                </c:pt>
                <c:pt idx="15547">
                  <c:v>39906.603518999997</c:v>
                </c:pt>
                <c:pt idx="15548">
                  <c:v>39905.733444999998</c:v>
                </c:pt>
                <c:pt idx="15549">
                  <c:v>39912.836525999999</c:v>
                </c:pt>
                <c:pt idx="15550">
                  <c:v>39904.516691999997</c:v>
                </c:pt>
                <c:pt idx="15551">
                  <c:v>39909.162930999999</c:v>
                </c:pt>
                <c:pt idx="15552">
                  <c:v>39907.847283000003</c:v>
                </c:pt>
                <c:pt idx="15553">
                  <c:v>39910.06439</c:v>
                </c:pt>
                <c:pt idx="15554">
                  <c:v>39935.610855999999</c:v>
                </c:pt>
                <c:pt idx="15555">
                  <c:v>39938.200557999997</c:v>
                </c:pt>
                <c:pt idx="15556">
                  <c:v>39945.861312000001</c:v>
                </c:pt>
                <c:pt idx="15557">
                  <c:v>39943.984808000001</c:v>
                </c:pt>
                <c:pt idx="15558">
                  <c:v>39946.617728999998</c:v>
                </c:pt>
                <c:pt idx="15559">
                  <c:v>39951.927184</c:v>
                </c:pt>
                <c:pt idx="15560">
                  <c:v>39939.933018999996</c:v>
                </c:pt>
                <c:pt idx="15561">
                  <c:v>39957.116491000001</c:v>
                </c:pt>
                <c:pt idx="15562">
                  <c:v>39958.580453000002</c:v>
                </c:pt>
                <c:pt idx="15563">
                  <c:v>39952.958725999997</c:v>
                </c:pt>
                <c:pt idx="15564">
                  <c:v>39970.946308999999</c:v>
                </c:pt>
                <c:pt idx="15565">
                  <c:v>39975.520743000001</c:v>
                </c:pt>
                <c:pt idx="15566">
                  <c:v>39987.664948999998</c:v>
                </c:pt>
                <c:pt idx="15567">
                  <c:v>39993.299756</c:v>
                </c:pt>
                <c:pt idx="15568">
                  <c:v>39990.140577999999</c:v>
                </c:pt>
                <c:pt idx="15569">
                  <c:v>39991.362528999998</c:v>
                </c:pt>
                <c:pt idx="15570">
                  <c:v>39997.838484</c:v>
                </c:pt>
                <c:pt idx="15571">
                  <c:v>40013.896388000001</c:v>
                </c:pt>
                <c:pt idx="15572">
                  <c:v>40018.262321000002</c:v>
                </c:pt>
                <c:pt idx="15573">
                  <c:v>40016.448628999999</c:v>
                </c:pt>
                <c:pt idx="15574">
                  <c:v>40027.668303999999</c:v>
                </c:pt>
                <c:pt idx="15575">
                  <c:v>40021.588452999997</c:v>
                </c:pt>
                <c:pt idx="15576">
                  <c:v>40032.355965000002</c:v>
                </c:pt>
                <c:pt idx="15577">
                  <c:v>40034.530004</c:v>
                </c:pt>
                <c:pt idx="15578">
                  <c:v>40028.184525999997</c:v>
                </c:pt>
                <c:pt idx="15579">
                  <c:v>40039.643523999999</c:v>
                </c:pt>
                <c:pt idx="15580">
                  <c:v>40030.191528000003</c:v>
                </c:pt>
                <c:pt idx="15581">
                  <c:v>40031.417026000003</c:v>
                </c:pt>
                <c:pt idx="15582">
                  <c:v>40033.631207999999</c:v>
                </c:pt>
                <c:pt idx="15583">
                  <c:v>40027.618266999998</c:v>
                </c:pt>
                <c:pt idx="15584">
                  <c:v>40043.827462000001</c:v>
                </c:pt>
                <c:pt idx="15585">
                  <c:v>40055.556945999997</c:v>
                </c:pt>
                <c:pt idx="15586">
                  <c:v>40067.273605000002</c:v>
                </c:pt>
                <c:pt idx="15587">
                  <c:v>40065.210406999999</c:v>
                </c:pt>
                <c:pt idx="15588">
                  <c:v>40062.191012000003</c:v>
                </c:pt>
                <c:pt idx="15589">
                  <c:v>40070.440907999997</c:v>
                </c:pt>
                <c:pt idx="15590">
                  <c:v>40064.348602999999</c:v>
                </c:pt>
                <c:pt idx="15591">
                  <c:v>40073.782898999998</c:v>
                </c:pt>
                <c:pt idx="15592">
                  <c:v>40066.393629999999</c:v>
                </c:pt>
                <c:pt idx="15593">
                  <c:v>40069.648929000003</c:v>
                </c:pt>
                <c:pt idx="15594">
                  <c:v>40066.850545000001</c:v>
                </c:pt>
                <c:pt idx="15595">
                  <c:v>40070.482168000002</c:v>
                </c:pt>
                <c:pt idx="15596">
                  <c:v>40082.989980999999</c:v>
                </c:pt>
                <c:pt idx="15597">
                  <c:v>40084.772269000001</c:v>
                </c:pt>
                <c:pt idx="15598">
                  <c:v>40100.025185999999</c:v>
                </c:pt>
                <c:pt idx="15599">
                  <c:v>40116.60312</c:v>
                </c:pt>
                <c:pt idx="15600">
                  <c:v>40106.996693000001</c:v>
                </c:pt>
                <c:pt idx="15601">
                  <c:v>40122.469202</c:v>
                </c:pt>
                <c:pt idx="15602">
                  <c:v>40111.576960999999</c:v>
                </c:pt>
                <c:pt idx="15603">
                  <c:v>40116.992474999999</c:v>
                </c:pt>
                <c:pt idx="15604">
                  <c:v>40142.547996000001</c:v>
                </c:pt>
                <c:pt idx="15605">
                  <c:v>40150.791109999998</c:v>
                </c:pt>
                <c:pt idx="15606">
                  <c:v>40154.620741999999</c:v>
                </c:pt>
                <c:pt idx="15607">
                  <c:v>40156.275453000002</c:v>
                </c:pt>
                <c:pt idx="15608">
                  <c:v>40149.7183</c:v>
                </c:pt>
                <c:pt idx="15609">
                  <c:v>40154.896057999998</c:v>
                </c:pt>
                <c:pt idx="15610">
                  <c:v>40150.288262000002</c:v>
                </c:pt>
                <c:pt idx="15611">
                  <c:v>40152.584488</c:v>
                </c:pt>
                <c:pt idx="15612">
                  <c:v>40155.509484000002</c:v>
                </c:pt>
                <c:pt idx="15613">
                  <c:v>40150.708510999997</c:v>
                </c:pt>
                <c:pt idx="15614">
                  <c:v>40154.075532000003</c:v>
                </c:pt>
                <c:pt idx="15615">
                  <c:v>40152.030135000001</c:v>
                </c:pt>
                <c:pt idx="15616">
                  <c:v>40182.234303999998</c:v>
                </c:pt>
                <c:pt idx="15617">
                  <c:v>40187.527897</c:v>
                </c:pt>
                <c:pt idx="15618">
                  <c:v>40184.446661000002</c:v>
                </c:pt>
                <c:pt idx="15619">
                  <c:v>40197.973148999998</c:v>
                </c:pt>
                <c:pt idx="15620">
                  <c:v>40184.116518000003</c:v>
                </c:pt>
                <c:pt idx="15621">
                  <c:v>40166.360751</c:v>
                </c:pt>
                <c:pt idx="15622">
                  <c:v>40161.039522999999</c:v>
                </c:pt>
                <c:pt idx="15623">
                  <c:v>40170.295557999998</c:v>
                </c:pt>
                <c:pt idx="15624">
                  <c:v>40183.191769999998</c:v>
                </c:pt>
                <c:pt idx="15625">
                  <c:v>40162.950856000003</c:v>
                </c:pt>
                <c:pt idx="15626">
                  <c:v>40169.698609999999</c:v>
                </c:pt>
                <c:pt idx="15627">
                  <c:v>40157.224568999998</c:v>
                </c:pt>
                <c:pt idx="15628">
                  <c:v>40168.449571999998</c:v>
                </c:pt>
                <c:pt idx="15629">
                  <c:v>40176.133981999999</c:v>
                </c:pt>
                <c:pt idx="15630">
                  <c:v>40179.058649999999</c:v>
                </c:pt>
                <c:pt idx="15631">
                  <c:v>40171.290781999996</c:v>
                </c:pt>
                <c:pt idx="15632">
                  <c:v>40163.965378000001</c:v>
                </c:pt>
                <c:pt idx="15633">
                  <c:v>40166.187864</c:v>
                </c:pt>
                <c:pt idx="15634">
                  <c:v>40173.423588999998</c:v>
                </c:pt>
                <c:pt idx="15635">
                  <c:v>40178.786178000002</c:v>
                </c:pt>
                <c:pt idx="15636">
                  <c:v>40181.299530999997</c:v>
                </c:pt>
                <c:pt idx="15637">
                  <c:v>40184.459955999999</c:v>
                </c:pt>
                <c:pt idx="15638">
                  <c:v>40172.746894000004</c:v>
                </c:pt>
                <c:pt idx="15639">
                  <c:v>40182.994049000001</c:v>
                </c:pt>
                <c:pt idx="15640">
                  <c:v>40179.300875000001</c:v>
                </c:pt>
                <c:pt idx="15641">
                  <c:v>40169.917105</c:v>
                </c:pt>
                <c:pt idx="15642">
                  <c:v>40180.044976999998</c:v>
                </c:pt>
                <c:pt idx="15643">
                  <c:v>40178.319812000002</c:v>
                </c:pt>
                <c:pt idx="15644">
                  <c:v>40181.367960000003</c:v>
                </c:pt>
                <c:pt idx="15645">
                  <c:v>40200.481134000001</c:v>
                </c:pt>
                <c:pt idx="15646">
                  <c:v>40202.053677000004</c:v>
                </c:pt>
                <c:pt idx="15647">
                  <c:v>40206.080679999999</c:v>
                </c:pt>
                <c:pt idx="15648">
                  <c:v>40213.473934000001</c:v>
                </c:pt>
                <c:pt idx="15649">
                  <c:v>40228.417819000002</c:v>
                </c:pt>
                <c:pt idx="15650">
                  <c:v>40224.541344999998</c:v>
                </c:pt>
                <c:pt idx="15651">
                  <c:v>40222.929705000002</c:v>
                </c:pt>
                <c:pt idx="15652">
                  <c:v>40216.491032999998</c:v>
                </c:pt>
                <c:pt idx="15653">
                  <c:v>40215.687723000003</c:v>
                </c:pt>
                <c:pt idx="15654">
                  <c:v>40216.406137999998</c:v>
                </c:pt>
                <c:pt idx="15655">
                  <c:v>40228.260569999999</c:v>
                </c:pt>
                <c:pt idx="15656">
                  <c:v>40245.23979</c:v>
                </c:pt>
                <c:pt idx="15657">
                  <c:v>40256.345888000003</c:v>
                </c:pt>
                <c:pt idx="15658">
                  <c:v>40254.424236999999</c:v>
                </c:pt>
                <c:pt idx="15659">
                  <c:v>40259.987147</c:v>
                </c:pt>
                <c:pt idx="15660">
                  <c:v>40258.577632</c:v>
                </c:pt>
                <c:pt idx="15661">
                  <c:v>40256.135490000001</c:v>
                </c:pt>
                <c:pt idx="15662">
                  <c:v>40257.786811999998</c:v>
                </c:pt>
                <c:pt idx="15663">
                  <c:v>40256.524839999998</c:v>
                </c:pt>
                <c:pt idx="15664">
                  <c:v>40263.030452999999</c:v>
                </c:pt>
                <c:pt idx="15665">
                  <c:v>40242.758005000003</c:v>
                </c:pt>
                <c:pt idx="15666">
                  <c:v>40257.717493999997</c:v>
                </c:pt>
                <c:pt idx="15667">
                  <c:v>40253.095168</c:v>
                </c:pt>
                <c:pt idx="15668">
                  <c:v>40253.983677999997</c:v>
                </c:pt>
                <c:pt idx="15669">
                  <c:v>40282.565082000001</c:v>
                </c:pt>
                <c:pt idx="15670">
                  <c:v>40284.338612</c:v>
                </c:pt>
                <c:pt idx="15671">
                  <c:v>40292.249678</c:v>
                </c:pt>
                <c:pt idx="15672">
                  <c:v>40290.244838999999</c:v>
                </c:pt>
                <c:pt idx="15673">
                  <c:v>40311.999211000002</c:v>
                </c:pt>
                <c:pt idx="15674">
                  <c:v>40321.732672999999</c:v>
                </c:pt>
                <c:pt idx="15675">
                  <c:v>40321.066503000002</c:v>
                </c:pt>
                <c:pt idx="15676">
                  <c:v>40325.072074999996</c:v>
                </c:pt>
                <c:pt idx="15677">
                  <c:v>40342.013443999997</c:v>
                </c:pt>
                <c:pt idx="15678">
                  <c:v>40339.761399000003</c:v>
                </c:pt>
                <c:pt idx="15679">
                  <c:v>40334.544868999998</c:v>
                </c:pt>
                <c:pt idx="15680">
                  <c:v>40326.526706999997</c:v>
                </c:pt>
                <c:pt idx="15681">
                  <c:v>40332.964212999999</c:v>
                </c:pt>
                <c:pt idx="15682">
                  <c:v>40353.683827000001</c:v>
                </c:pt>
                <c:pt idx="15683">
                  <c:v>40358.944724000001</c:v>
                </c:pt>
                <c:pt idx="15684">
                  <c:v>40367.752988</c:v>
                </c:pt>
                <c:pt idx="15685">
                  <c:v>40356.540925000001</c:v>
                </c:pt>
                <c:pt idx="15686">
                  <c:v>40365.628266</c:v>
                </c:pt>
                <c:pt idx="15687">
                  <c:v>40370.385513000001</c:v>
                </c:pt>
                <c:pt idx="15688">
                  <c:v>40360.406966000002</c:v>
                </c:pt>
                <c:pt idx="15689">
                  <c:v>40357.944585999998</c:v>
                </c:pt>
                <c:pt idx="15690">
                  <c:v>40364.819468000002</c:v>
                </c:pt>
                <c:pt idx="15691">
                  <c:v>40387.470460999997</c:v>
                </c:pt>
                <c:pt idx="15692">
                  <c:v>40399.357668999997</c:v>
                </c:pt>
                <c:pt idx="15693">
                  <c:v>40396.845815000001</c:v>
                </c:pt>
                <c:pt idx="15694">
                  <c:v>40416.609450999997</c:v>
                </c:pt>
                <c:pt idx="15695">
                  <c:v>40412.532155000001</c:v>
                </c:pt>
                <c:pt idx="15696">
                  <c:v>40400.594620999997</c:v>
                </c:pt>
                <c:pt idx="15697">
                  <c:v>40403.867655000002</c:v>
                </c:pt>
                <c:pt idx="15698">
                  <c:v>40403.849410000003</c:v>
                </c:pt>
                <c:pt idx="15699">
                  <c:v>40422.951778000002</c:v>
                </c:pt>
                <c:pt idx="15700">
                  <c:v>40436.276712999999</c:v>
                </c:pt>
                <c:pt idx="15701">
                  <c:v>40434.280677000002</c:v>
                </c:pt>
                <c:pt idx="15702">
                  <c:v>40444.713990999997</c:v>
                </c:pt>
                <c:pt idx="15703">
                  <c:v>40432.488165000002</c:v>
                </c:pt>
                <c:pt idx="15704">
                  <c:v>40457.195704999998</c:v>
                </c:pt>
                <c:pt idx="15705">
                  <c:v>40451.135778999997</c:v>
                </c:pt>
                <c:pt idx="15706">
                  <c:v>40449.417259000002</c:v>
                </c:pt>
                <c:pt idx="15707">
                  <c:v>40456.081502000001</c:v>
                </c:pt>
                <c:pt idx="15708">
                  <c:v>40444.556149999997</c:v>
                </c:pt>
                <c:pt idx="15709">
                  <c:v>40451.729637999997</c:v>
                </c:pt>
                <c:pt idx="15710">
                  <c:v>40470.660953999999</c:v>
                </c:pt>
                <c:pt idx="15711">
                  <c:v>40472.047534999998</c:v>
                </c:pt>
                <c:pt idx="15712">
                  <c:v>40477.219606999999</c:v>
                </c:pt>
                <c:pt idx="15713">
                  <c:v>40476.862782999997</c:v>
                </c:pt>
                <c:pt idx="15714">
                  <c:v>40481.982709000004</c:v>
                </c:pt>
                <c:pt idx="15715">
                  <c:v>40485.646518000001</c:v>
                </c:pt>
                <c:pt idx="15716">
                  <c:v>40484.154387000002</c:v>
                </c:pt>
                <c:pt idx="15717">
                  <c:v>40495.144917999998</c:v>
                </c:pt>
                <c:pt idx="15718">
                  <c:v>40495.098602999999</c:v>
                </c:pt>
                <c:pt idx="15719">
                  <c:v>40494.707605000003</c:v>
                </c:pt>
                <c:pt idx="15720">
                  <c:v>40486.111768000002</c:v>
                </c:pt>
                <c:pt idx="15721">
                  <c:v>40495.321647999997</c:v>
                </c:pt>
                <c:pt idx="15722">
                  <c:v>40494.823746000002</c:v>
                </c:pt>
                <c:pt idx="15723">
                  <c:v>40491.447117000003</c:v>
                </c:pt>
                <c:pt idx="15724">
                  <c:v>40497.721232999997</c:v>
                </c:pt>
                <c:pt idx="15725">
                  <c:v>40501.707635999999</c:v>
                </c:pt>
                <c:pt idx="15726">
                  <c:v>40520.128068999999</c:v>
                </c:pt>
                <c:pt idx="15727">
                  <c:v>40526.406054999999</c:v>
                </c:pt>
                <c:pt idx="15728">
                  <c:v>40527.962534999999</c:v>
                </c:pt>
                <c:pt idx="15729">
                  <c:v>40517.820441000003</c:v>
                </c:pt>
                <c:pt idx="15730">
                  <c:v>40524.784320999999</c:v>
                </c:pt>
                <c:pt idx="15731">
                  <c:v>40522.195723999997</c:v>
                </c:pt>
                <c:pt idx="15732">
                  <c:v>40534.011829000003</c:v>
                </c:pt>
                <c:pt idx="15733">
                  <c:v>40533.241673999997</c:v>
                </c:pt>
                <c:pt idx="15734">
                  <c:v>40549.949447999999</c:v>
                </c:pt>
                <c:pt idx="15735">
                  <c:v>40560.521502000003</c:v>
                </c:pt>
                <c:pt idx="15736">
                  <c:v>40561.034066</c:v>
                </c:pt>
                <c:pt idx="15737">
                  <c:v>40563.531813000001</c:v>
                </c:pt>
                <c:pt idx="15738">
                  <c:v>40563.164248000001</c:v>
                </c:pt>
                <c:pt idx="15739">
                  <c:v>40568.349773000002</c:v>
                </c:pt>
                <c:pt idx="15740">
                  <c:v>40567.358185999998</c:v>
                </c:pt>
                <c:pt idx="15741">
                  <c:v>40566.792042000001</c:v>
                </c:pt>
                <c:pt idx="15742">
                  <c:v>40575.469892000001</c:v>
                </c:pt>
                <c:pt idx="15743">
                  <c:v>40571.712278999999</c:v>
                </c:pt>
                <c:pt idx="15744">
                  <c:v>40595.008865999996</c:v>
                </c:pt>
                <c:pt idx="15745">
                  <c:v>40601.447741000004</c:v>
                </c:pt>
                <c:pt idx="15746">
                  <c:v>40606.530447999998</c:v>
                </c:pt>
                <c:pt idx="15747">
                  <c:v>40611.547373000001</c:v>
                </c:pt>
                <c:pt idx="15748">
                  <c:v>40610.951735000002</c:v>
                </c:pt>
                <c:pt idx="15749">
                  <c:v>40601.504772</c:v>
                </c:pt>
                <c:pt idx="15750">
                  <c:v>40607.475400000003</c:v>
                </c:pt>
                <c:pt idx="15751">
                  <c:v>40614.422779</c:v>
                </c:pt>
                <c:pt idx="15752">
                  <c:v>40608.060367999999</c:v>
                </c:pt>
                <c:pt idx="15753">
                  <c:v>40614.236189000003</c:v>
                </c:pt>
                <c:pt idx="15754">
                  <c:v>40614.30184</c:v>
                </c:pt>
                <c:pt idx="15755">
                  <c:v>40611.283131999997</c:v>
                </c:pt>
                <c:pt idx="15756">
                  <c:v>40610.946284999998</c:v>
                </c:pt>
                <c:pt idx="15757">
                  <c:v>40606.742245000001</c:v>
                </c:pt>
                <c:pt idx="15758">
                  <c:v>40618.054222999999</c:v>
                </c:pt>
                <c:pt idx="15759">
                  <c:v>40629.449781000003</c:v>
                </c:pt>
                <c:pt idx="15760">
                  <c:v>40633.233522000002</c:v>
                </c:pt>
                <c:pt idx="15761">
                  <c:v>40646.821526</c:v>
                </c:pt>
                <c:pt idx="15762">
                  <c:v>40642.263577999998</c:v>
                </c:pt>
                <c:pt idx="15763">
                  <c:v>40633.290155000002</c:v>
                </c:pt>
                <c:pt idx="15764">
                  <c:v>40650.554082000002</c:v>
                </c:pt>
                <c:pt idx="15765">
                  <c:v>40643.450963000003</c:v>
                </c:pt>
                <c:pt idx="15766">
                  <c:v>40659.785722000001</c:v>
                </c:pt>
                <c:pt idx="15767">
                  <c:v>40657.002598999999</c:v>
                </c:pt>
                <c:pt idx="15768">
                  <c:v>40666.375044</c:v>
                </c:pt>
                <c:pt idx="15769">
                  <c:v>40675.314747999997</c:v>
                </c:pt>
                <c:pt idx="15770">
                  <c:v>40675.115117000001</c:v>
                </c:pt>
                <c:pt idx="15771">
                  <c:v>40691.684434000003</c:v>
                </c:pt>
                <c:pt idx="15772">
                  <c:v>40708.665639999999</c:v>
                </c:pt>
                <c:pt idx="15773">
                  <c:v>40709.604401999997</c:v>
                </c:pt>
                <c:pt idx="15774">
                  <c:v>40704.435597000003</c:v>
                </c:pt>
                <c:pt idx="15775">
                  <c:v>40711.724338</c:v>
                </c:pt>
                <c:pt idx="15776">
                  <c:v>40717.268304999998</c:v>
                </c:pt>
                <c:pt idx="15777">
                  <c:v>40716.503858999997</c:v>
                </c:pt>
                <c:pt idx="15778">
                  <c:v>40721.015872999997</c:v>
                </c:pt>
                <c:pt idx="15779">
                  <c:v>40725.456014000003</c:v>
                </c:pt>
                <c:pt idx="15780">
                  <c:v>40720.542487999999</c:v>
                </c:pt>
                <c:pt idx="15781">
                  <c:v>40719.258855</c:v>
                </c:pt>
                <c:pt idx="15782">
                  <c:v>40730.670440000002</c:v>
                </c:pt>
                <c:pt idx="15783">
                  <c:v>40730.765262000001</c:v>
                </c:pt>
                <c:pt idx="15784">
                  <c:v>40740.826523000003</c:v>
                </c:pt>
                <c:pt idx="15785">
                  <c:v>40731.669533</c:v>
                </c:pt>
                <c:pt idx="15786">
                  <c:v>40733.226119999999</c:v>
                </c:pt>
                <c:pt idx="15787">
                  <c:v>40734.695941999998</c:v>
                </c:pt>
                <c:pt idx="15788">
                  <c:v>40716.602596999997</c:v>
                </c:pt>
                <c:pt idx="15789">
                  <c:v>40735.185681000003</c:v>
                </c:pt>
                <c:pt idx="15790">
                  <c:v>40732.966159000003</c:v>
                </c:pt>
                <c:pt idx="15791">
                  <c:v>40735.009854000004</c:v>
                </c:pt>
                <c:pt idx="15792">
                  <c:v>40739.552052999999</c:v>
                </c:pt>
                <c:pt idx="15793">
                  <c:v>40723.724237000002</c:v>
                </c:pt>
                <c:pt idx="15794">
                  <c:v>40738.774002999999</c:v>
                </c:pt>
                <c:pt idx="15795">
                  <c:v>40740.456504000002</c:v>
                </c:pt>
                <c:pt idx="15796">
                  <c:v>40730.071696999999</c:v>
                </c:pt>
                <c:pt idx="15797">
                  <c:v>40726.100586</c:v>
                </c:pt>
                <c:pt idx="15798">
                  <c:v>40737.221738</c:v>
                </c:pt>
                <c:pt idx="15799">
                  <c:v>40745.460712</c:v>
                </c:pt>
                <c:pt idx="15800">
                  <c:v>40743.870958</c:v>
                </c:pt>
                <c:pt idx="15801">
                  <c:v>40745.811797000002</c:v>
                </c:pt>
                <c:pt idx="15802">
                  <c:v>40755.507358000003</c:v>
                </c:pt>
                <c:pt idx="15803">
                  <c:v>40763.093407</c:v>
                </c:pt>
                <c:pt idx="15804">
                  <c:v>40777.017484999997</c:v>
                </c:pt>
                <c:pt idx="15805">
                  <c:v>40778.782665999999</c:v>
                </c:pt>
                <c:pt idx="15806">
                  <c:v>40770.990120000002</c:v>
                </c:pt>
                <c:pt idx="15807">
                  <c:v>40785.106213999999</c:v>
                </c:pt>
                <c:pt idx="15808">
                  <c:v>40779.604201000002</c:v>
                </c:pt>
                <c:pt idx="15809">
                  <c:v>40772.316447999998</c:v>
                </c:pt>
                <c:pt idx="15810">
                  <c:v>40770.963292</c:v>
                </c:pt>
                <c:pt idx="15811">
                  <c:v>40779.471772999997</c:v>
                </c:pt>
                <c:pt idx="15812">
                  <c:v>40792.449358999998</c:v>
                </c:pt>
                <c:pt idx="15813">
                  <c:v>40801.293511000003</c:v>
                </c:pt>
                <c:pt idx="15814">
                  <c:v>40811.678090000001</c:v>
                </c:pt>
                <c:pt idx="15815">
                  <c:v>40819.088828</c:v>
                </c:pt>
                <c:pt idx="15816">
                  <c:v>40813.429806</c:v>
                </c:pt>
                <c:pt idx="15817">
                  <c:v>40821.336622000003</c:v>
                </c:pt>
                <c:pt idx="15818">
                  <c:v>40822.089783000003</c:v>
                </c:pt>
                <c:pt idx="15819">
                  <c:v>40837.090192000003</c:v>
                </c:pt>
                <c:pt idx="15820">
                  <c:v>40842.570656000004</c:v>
                </c:pt>
                <c:pt idx="15821">
                  <c:v>40843.717861999998</c:v>
                </c:pt>
                <c:pt idx="15822">
                  <c:v>40849.594270000001</c:v>
                </c:pt>
                <c:pt idx="15823">
                  <c:v>40844.819389999997</c:v>
                </c:pt>
                <c:pt idx="15824">
                  <c:v>40853.611784000001</c:v>
                </c:pt>
                <c:pt idx="15825">
                  <c:v>40847.419405000001</c:v>
                </c:pt>
                <c:pt idx="15826">
                  <c:v>40876.906728000002</c:v>
                </c:pt>
                <c:pt idx="15827">
                  <c:v>40880.888885</c:v>
                </c:pt>
                <c:pt idx="15828">
                  <c:v>40873.783193000003</c:v>
                </c:pt>
                <c:pt idx="15829">
                  <c:v>40883.661749999999</c:v>
                </c:pt>
                <c:pt idx="15830">
                  <c:v>40888.164133999999</c:v>
                </c:pt>
                <c:pt idx="15831">
                  <c:v>40895.452868</c:v>
                </c:pt>
                <c:pt idx="15832">
                  <c:v>40901.309528999998</c:v>
                </c:pt>
                <c:pt idx="15833">
                  <c:v>40920.656633999999</c:v>
                </c:pt>
                <c:pt idx="15834">
                  <c:v>40925.848479</c:v>
                </c:pt>
                <c:pt idx="15835">
                  <c:v>40929.515733</c:v>
                </c:pt>
                <c:pt idx="15836">
                  <c:v>40926.791640000003</c:v>
                </c:pt>
                <c:pt idx="15837">
                  <c:v>40929.301121999997</c:v>
                </c:pt>
                <c:pt idx="15838">
                  <c:v>40936.181948999998</c:v>
                </c:pt>
                <c:pt idx="15839">
                  <c:v>40950.136918999997</c:v>
                </c:pt>
                <c:pt idx="15840">
                  <c:v>40955.751234000003</c:v>
                </c:pt>
                <c:pt idx="15841">
                  <c:v>40967.210222000002</c:v>
                </c:pt>
                <c:pt idx="15842">
                  <c:v>40974.676484000003</c:v>
                </c:pt>
                <c:pt idx="15843">
                  <c:v>40969.285436999999</c:v>
                </c:pt>
                <c:pt idx="15844">
                  <c:v>40976.221281999999</c:v>
                </c:pt>
                <c:pt idx="15845">
                  <c:v>40977.384832000003</c:v>
                </c:pt>
                <c:pt idx="15846">
                  <c:v>40974.049658999997</c:v>
                </c:pt>
                <c:pt idx="15847">
                  <c:v>40977.079941000004</c:v>
                </c:pt>
                <c:pt idx="15848">
                  <c:v>40971.965031</c:v>
                </c:pt>
                <c:pt idx="15849">
                  <c:v>40993.265807999996</c:v>
                </c:pt>
                <c:pt idx="15850">
                  <c:v>41002.511616999996</c:v>
                </c:pt>
                <c:pt idx="15851">
                  <c:v>40996.716282000001</c:v>
                </c:pt>
                <c:pt idx="15852">
                  <c:v>41000.830253</c:v>
                </c:pt>
                <c:pt idx="15853">
                  <c:v>40999.252713000002</c:v>
                </c:pt>
                <c:pt idx="15854">
                  <c:v>41006.031128000002</c:v>
                </c:pt>
                <c:pt idx="15855">
                  <c:v>41003.846312000001</c:v>
                </c:pt>
                <c:pt idx="15856">
                  <c:v>41004.306342000003</c:v>
                </c:pt>
                <c:pt idx="15857">
                  <c:v>41024.479485999997</c:v>
                </c:pt>
                <c:pt idx="15858">
                  <c:v>41012.628615000001</c:v>
                </c:pt>
                <c:pt idx="15859">
                  <c:v>41022.642592999997</c:v>
                </c:pt>
                <c:pt idx="15860">
                  <c:v>41020.185451999998</c:v>
                </c:pt>
                <c:pt idx="15861">
                  <c:v>41031.432883000001</c:v>
                </c:pt>
                <c:pt idx="15862">
                  <c:v>41043.024765000002</c:v>
                </c:pt>
                <c:pt idx="15863">
                  <c:v>41047.224622000002</c:v>
                </c:pt>
                <c:pt idx="15864">
                  <c:v>41052.506445999999</c:v>
                </c:pt>
                <c:pt idx="15865">
                  <c:v>41054.197098999997</c:v>
                </c:pt>
                <c:pt idx="15866">
                  <c:v>41065.464160000003</c:v>
                </c:pt>
                <c:pt idx="15867">
                  <c:v>41061.245779999997</c:v>
                </c:pt>
                <c:pt idx="15868">
                  <c:v>41053.254408000001</c:v>
                </c:pt>
                <c:pt idx="15869">
                  <c:v>41065.453782999997</c:v>
                </c:pt>
                <c:pt idx="15870">
                  <c:v>41060.029489</c:v>
                </c:pt>
                <c:pt idx="15871">
                  <c:v>41066.535856000002</c:v>
                </c:pt>
                <c:pt idx="15872">
                  <c:v>41069.391634</c:v>
                </c:pt>
                <c:pt idx="15873">
                  <c:v>41056.394140999997</c:v>
                </c:pt>
                <c:pt idx="15874">
                  <c:v>41060.904644000002</c:v>
                </c:pt>
                <c:pt idx="15875">
                  <c:v>41065.666099000002</c:v>
                </c:pt>
                <c:pt idx="15876">
                  <c:v>41076.180525000003</c:v>
                </c:pt>
                <c:pt idx="15877">
                  <c:v>41082.829296999997</c:v>
                </c:pt>
                <c:pt idx="15878">
                  <c:v>41084.390055999997</c:v>
                </c:pt>
                <c:pt idx="15879">
                  <c:v>41089.340766000001</c:v>
                </c:pt>
                <c:pt idx="15880">
                  <c:v>41090.500418000003</c:v>
                </c:pt>
                <c:pt idx="15881">
                  <c:v>41096.213292</c:v>
                </c:pt>
                <c:pt idx="15882">
                  <c:v>41095.240446000003</c:v>
                </c:pt>
                <c:pt idx="15883">
                  <c:v>41090.424122999997</c:v>
                </c:pt>
                <c:pt idx="15884">
                  <c:v>41092.361831000002</c:v>
                </c:pt>
                <c:pt idx="15885">
                  <c:v>41083.395385000003</c:v>
                </c:pt>
                <c:pt idx="15886">
                  <c:v>41098.130247000001</c:v>
                </c:pt>
                <c:pt idx="15887">
                  <c:v>41096.511507000003</c:v>
                </c:pt>
                <c:pt idx="15888">
                  <c:v>41100.754972000002</c:v>
                </c:pt>
                <c:pt idx="15889">
                  <c:v>41102.96054</c:v>
                </c:pt>
                <c:pt idx="15890">
                  <c:v>41090.494245000002</c:v>
                </c:pt>
                <c:pt idx="15891">
                  <c:v>41097.783813000002</c:v>
                </c:pt>
                <c:pt idx="15892">
                  <c:v>41098.799056000003</c:v>
                </c:pt>
                <c:pt idx="15893">
                  <c:v>41098.783020000003</c:v>
                </c:pt>
                <c:pt idx="15894">
                  <c:v>41101.547599999998</c:v>
                </c:pt>
                <c:pt idx="15895">
                  <c:v>41098.602884</c:v>
                </c:pt>
                <c:pt idx="15896">
                  <c:v>41113.652507999999</c:v>
                </c:pt>
                <c:pt idx="15897">
                  <c:v>41133.863872000002</c:v>
                </c:pt>
                <c:pt idx="15898">
                  <c:v>41123.584998999999</c:v>
                </c:pt>
                <c:pt idx="15899">
                  <c:v>41134.650399999999</c:v>
                </c:pt>
                <c:pt idx="15900">
                  <c:v>41129.125265000002</c:v>
                </c:pt>
                <c:pt idx="15901">
                  <c:v>41124.453372999997</c:v>
                </c:pt>
                <c:pt idx="15902">
                  <c:v>41130.923556000002</c:v>
                </c:pt>
                <c:pt idx="15903">
                  <c:v>41150.610294999999</c:v>
                </c:pt>
                <c:pt idx="15904">
                  <c:v>41148.034754</c:v>
                </c:pt>
                <c:pt idx="15905">
                  <c:v>41134.551087</c:v>
                </c:pt>
                <c:pt idx="15906">
                  <c:v>41136.177494000003</c:v>
                </c:pt>
                <c:pt idx="15907">
                  <c:v>41148.455417999998</c:v>
                </c:pt>
                <c:pt idx="15908">
                  <c:v>41135.027757999997</c:v>
                </c:pt>
                <c:pt idx="15909">
                  <c:v>41144.400200999997</c:v>
                </c:pt>
                <c:pt idx="15910">
                  <c:v>41140.438232</c:v>
                </c:pt>
                <c:pt idx="15911">
                  <c:v>41144.325466000002</c:v>
                </c:pt>
                <c:pt idx="15912">
                  <c:v>41149.410129999997</c:v>
                </c:pt>
                <c:pt idx="15913">
                  <c:v>41143.325691999999</c:v>
                </c:pt>
                <c:pt idx="15914">
                  <c:v>41153.195921999999</c:v>
                </c:pt>
                <c:pt idx="15915">
                  <c:v>41149.421261000003</c:v>
                </c:pt>
                <c:pt idx="15916">
                  <c:v>41141.797710999999</c:v>
                </c:pt>
                <c:pt idx="15917">
                  <c:v>41161.496532999998</c:v>
                </c:pt>
                <c:pt idx="15918">
                  <c:v>41164.559215000001</c:v>
                </c:pt>
                <c:pt idx="15919">
                  <c:v>41177.567304999997</c:v>
                </c:pt>
                <c:pt idx="15920">
                  <c:v>41179.840688999997</c:v>
                </c:pt>
                <c:pt idx="15921">
                  <c:v>41189.376769000002</c:v>
                </c:pt>
                <c:pt idx="15922">
                  <c:v>41188.951306000003</c:v>
                </c:pt>
                <c:pt idx="15923">
                  <c:v>41187.852317999997</c:v>
                </c:pt>
                <c:pt idx="15924">
                  <c:v>41195.947708</c:v>
                </c:pt>
                <c:pt idx="15925">
                  <c:v>41189.987944</c:v>
                </c:pt>
                <c:pt idx="15926">
                  <c:v>41177.239700999999</c:v>
                </c:pt>
                <c:pt idx="15927">
                  <c:v>41191.163315999998</c:v>
                </c:pt>
                <c:pt idx="15928">
                  <c:v>41199.351231000001</c:v>
                </c:pt>
                <c:pt idx="15929">
                  <c:v>41213.993079</c:v>
                </c:pt>
                <c:pt idx="15930">
                  <c:v>41219.160145000002</c:v>
                </c:pt>
                <c:pt idx="15931">
                  <c:v>41217.708082999998</c:v>
                </c:pt>
                <c:pt idx="15932">
                  <c:v>41214.666905999999</c:v>
                </c:pt>
                <c:pt idx="15933">
                  <c:v>41227.352713</c:v>
                </c:pt>
                <c:pt idx="15934">
                  <c:v>41243.980664000002</c:v>
                </c:pt>
                <c:pt idx="15935">
                  <c:v>41251.437246000001</c:v>
                </c:pt>
                <c:pt idx="15936">
                  <c:v>41254.849189</c:v>
                </c:pt>
                <c:pt idx="15937">
                  <c:v>41262.586905999997</c:v>
                </c:pt>
                <c:pt idx="15938">
                  <c:v>41258.464352000003</c:v>
                </c:pt>
                <c:pt idx="15939">
                  <c:v>41264.447422999998</c:v>
                </c:pt>
                <c:pt idx="15940">
                  <c:v>41267.547852000003</c:v>
                </c:pt>
                <c:pt idx="15941">
                  <c:v>41263.786866000002</c:v>
                </c:pt>
                <c:pt idx="15942">
                  <c:v>41261.347014999999</c:v>
                </c:pt>
                <c:pt idx="15943">
                  <c:v>41249.660408999996</c:v>
                </c:pt>
                <c:pt idx="15944">
                  <c:v>41265.560735999999</c:v>
                </c:pt>
                <c:pt idx="15945">
                  <c:v>41264.083160000002</c:v>
                </c:pt>
                <c:pt idx="15946">
                  <c:v>41260.089753</c:v>
                </c:pt>
                <c:pt idx="15947">
                  <c:v>41284.191706999998</c:v>
                </c:pt>
                <c:pt idx="15948">
                  <c:v>41290.850758</c:v>
                </c:pt>
                <c:pt idx="15949">
                  <c:v>41296.689945999999</c:v>
                </c:pt>
                <c:pt idx="15950">
                  <c:v>41310.435597999996</c:v>
                </c:pt>
                <c:pt idx="15951">
                  <c:v>41303.609704000002</c:v>
                </c:pt>
                <c:pt idx="15952">
                  <c:v>41307.640637999997</c:v>
                </c:pt>
                <c:pt idx="15953">
                  <c:v>41308.936754000002</c:v>
                </c:pt>
                <c:pt idx="15954">
                  <c:v>41304.931320999996</c:v>
                </c:pt>
                <c:pt idx="15955">
                  <c:v>41296.967851000001</c:v>
                </c:pt>
                <c:pt idx="15956">
                  <c:v>41324.148670000002</c:v>
                </c:pt>
                <c:pt idx="15957">
                  <c:v>41330.792714000003</c:v>
                </c:pt>
                <c:pt idx="15958">
                  <c:v>41346.865883999999</c:v>
                </c:pt>
                <c:pt idx="15959">
                  <c:v>41345.150868999997</c:v>
                </c:pt>
                <c:pt idx="15960">
                  <c:v>41346.402911999998</c:v>
                </c:pt>
                <c:pt idx="15961">
                  <c:v>41329.215176999998</c:v>
                </c:pt>
                <c:pt idx="15962">
                  <c:v>41345.943376000003</c:v>
                </c:pt>
                <c:pt idx="15963">
                  <c:v>41354.718707</c:v>
                </c:pt>
                <c:pt idx="15964">
                  <c:v>41353.661865000002</c:v>
                </c:pt>
                <c:pt idx="15965">
                  <c:v>41357.105605999997</c:v>
                </c:pt>
                <c:pt idx="15966">
                  <c:v>41369.107892</c:v>
                </c:pt>
                <c:pt idx="15967">
                  <c:v>41388.646516000001</c:v>
                </c:pt>
                <c:pt idx="15968">
                  <c:v>41380.151440000001</c:v>
                </c:pt>
                <c:pt idx="15969">
                  <c:v>41382.329639000003</c:v>
                </c:pt>
                <c:pt idx="15970">
                  <c:v>41385.260161999999</c:v>
                </c:pt>
                <c:pt idx="15971">
                  <c:v>41385.302839000004</c:v>
                </c:pt>
                <c:pt idx="15972">
                  <c:v>41388.259462000002</c:v>
                </c:pt>
                <c:pt idx="15973">
                  <c:v>41394.406988000002</c:v>
                </c:pt>
                <c:pt idx="15974">
                  <c:v>41396.006093999997</c:v>
                </c:pt>
                <c:pt idx="15975">
                  <c:v>41395.016651999998</c:v>
                </c:pt>
                <c:pt idx="15976">
                  <c:v>41391.294683</c:v>
                </c:pt>
                <c:pt idx="15977">
                  <c:v>41393.240171999998</c:v>
                </c:pt>
                <c:pt idx="15978">
                  <c:v>41392.682492</c:v>
                </c:pt>
                <c:pt idx="15979">
                  <c:v>41399.000361999999</c:v>
                </c:pt>
                <c:pt idx="15980">
                  <c:v>41413.279111999997</c:v>
                </c:pt>
                <c:pt idx="15981">
                  <c:v>41423.537486000001</c:v>
                </c:pt>
                <c:pt idx="15982">
                  <c:v>41423.64314</c:v>
                </c:pt>
                <c:pt idx="15983">
                  <c:v>41425.992909000001</c:v>
                </c:pt>
                <c:pt idx="15984">
                  <c:v>41430.683311000001</c:v>
                </c:pt>
                <c:pt idx="15985">
                  <c:v>41430.222351999997</c:v>
                </c:pt>
                <c:pt idx="15986">
                  <c:v>41425.875093000002</c:v>
                </c:pt>
                <c:pt idx="15987">
                  <c:v>41433.203236000001</c:v>
                </c:pt>
                <c:pt idx="15988">
                  <c:v>41429.243032999999</c:v>
                </c:pt>
                <c:pt idx="15989">
                  <c:v>41432.661064</c:v>
                </c:pt>
                <c:pt idx="15990">
                  <c:v>41436.890118000003</c:v>
                </c:pt>
                <c:pt idx="15991">
                  <c:v>41435.113492999997</c:v>
                </c:pt>
                <c:pt idx="15992">
                  <c:v>41447.228636</c:v>
                </c:pt>
                <c:pt idx="15993">
                  <c:v>41430.853689000003</c:v>
                </c:pt>
                <c:pt idx="15994">
                  <c:v>41440.615167999997</c:v>
                </c:pt>
                <c:pt idx="15995">
                  <c:v>41451.554338000002</c:v>
                </c:pt>
                <c:pt idx="15996">
                  <c:v>41463.246428999999</c:v>
                </c:pt>
                <c:pt idx="15997">
                  <c:v>41471.945712000001</c:v>
                </c:pt>
                <c:pt idx="15998">
                  <c:v>41471.926957000003</c:v>
                </c:pt>
                <c:pt idx="15999">
                  <c:v>41479.011809000003</c:v>
                </c:pt>
                <c:pt idx="16000">
                  <c:v>41479.026705999997</c:v>
                </c:pt>
                <c:pt idx="16001">
                  <c:v>41475.069734999997</c:v>
                </c:pt>
                <c:pt idx="16002">
                  <c:v>41492.453783999998</c:v>
                </c:pt>
                <c:pt idx="16003">
                  <c:v>41513.292617999999</c:v>
                </c:pt>
                <c:pt idx="16004">
                  <c:v>41515.910713999998</c:v>
                </c:pt>
                <c:pt idx="16005">
                  <c:v>41527.065472000002</c:v>
                </c:pt>
                <c:pt idx="16006">
                  <c:v>41521.943191999999</c:v>
                </c:pt>
                <c:pt idx="16007">
                  <c:v>41536.877862000001</c:v>
                </c:pt>
                <c:pt idx="16008">
                  <c:v>41521.546775000003</c:v>
                </c:pt>
                <c:pt idx="16009">
                  <c:v>41517.153614000003</c:v>
                </c:pt>
                <c:pt idx="16010">
                  <c:v>41515.890923999999</c:v>
                </c:pt>
                <c:pt idx="16011">
                  <c:v>41511.886758000001</c:v>
                </c:pt>
                <c:pt idx="16012">
                  <c:v>41507.292980999999</c:v>
                </c:pt>
                <c:pt idx="16013">
                  <c:v>41493.719212999997</c:v>
                </c:pt>
                <c:pt idx="16014">
                  <c:v>41490.871023</c:v>
                </c:pt>
                <c:pt idx="16015">
                  <c:v>41498.589937999997</c:v>
                </c:pt>
                <c:pt idx="16016">
                  <c:v>41488.360960999998</c:v>
                </c:pt>
                <c:pt idx="16017">
                  <c:v>41490.241052999998</c:v>
                </c:pt>
                <c:pt idx="16018">
                  <c:v>41485.888440000002</c:v>
                </c:pt>
                <c:pt idx="16019">
                  <c:v>41488.099149000001</c:v>
                </c:pt>
                <c:pt idx="16020">
                  <c:v>41497.261755</c:v>
                </c:pt>
                <c:pt idx="16021">
                  <c:v>41493.223357000003</c:v>
                </c:pt>
                <c:pt idx="16022">
                  <c:v>41506.666946999998</c:v>
                </c:pt>
                <c:pt idx="16023">
                  <c:v>41511.692478999998</c:v>
                </c:pt>
                <c:pt idx="16024">
                  <c:v>41517.198335000001</c:v>
                </c:pt>
                <c:pt idx="16025">
                  <c:v>41512.986361000003</c:v>
                </c:pt>
                <c:pt idx="16026">
                  <c:v>41513.240251000003</c:v>
                </c:pt>
                <c:pt idx="16027">
                  <c:v>41528.053217000001</c:v>
                </c:pt>
                <c:pt idx="16028">
                  <c:v>41532.529899000001</c:v>
                </c:pt>
                <c:pt idx="16029">
                  <c:v>41538.691378000003</c:v>
                </c:pt>
                <c:pt idx="16030">
                  <c:v>41530.926575999998</c:v>
                </c:pt>
                <c:pt idx="16031">
                  <c:v>41528.800152999996</c:v>
                </c:pt>
                <c:pt idx="16032">
                  <c:v>41540.448751999997</c:v>
                </c:pt>
                <c:pt idx="16033">
                  <c:v>41534.728373999998</c:v>
                </c:pt>
                <c:pt idx="16034">
                  <c:v>41538.820884000001</c:v>
                </c:pt>
                <c:pt idx="16035">
                  <c:v>41558.911640999999</c:v>
                </c:pt>
                <c:pt idx="16036">
                  <c:v>41562.005600999997</c:v>
                </c:pt>
                <c:pt idx="16037">
                  <c:v>41566.079089999999</c:v>
                </c:pt>
                <c:pt idx="16038">
                  <c:v>41567.819555000002</c:v>
                </c:pt>
                <c:pt idx="16039">
                  <c:v>41590.050556000002</c:v>
                </c:pt>
                <c:pt idx="16040">
                  <c:v>41604.342835000003</c:v>
                </c:pt>
                <c:pt idx="16041">
                  <c:v>41600.35499</c:v>
                </c:pt>
                <c:pt idx="16042">
                  <c:v>41609.837313999997</c:v>
                </c:pt>
                <c:pt idx="16043">
                  <c:v>41605.420417000001</c:v>
                </c:pt>
                <c:pt idx="16044">
                  <c:v>41611.330555</c:v>
                </c:pt>
                <c:pt idx="16045">
                  <c:v>41609.767110000001</c:v>
                </c:pt>
                <c:pt idx="16046">
                  <c:v>41602.970447</c:v>
                </c:pt>
                <c:pt idx="16047">
                  <c:v>41618.759188000004</c:v>
                </c:pt>
                <c:pt idx="16048">
                  <c:v>41626.419012999999</c:v>
                </c:pt>
                <c:pt idx="16049">
                  <c:v>41621.507687999998</c:v>
                </c:pt>
                <c:pt idx="16050">
                  <c:v>41641.639883999997</c:v>
                </c:pt>
                <c:pt idx="16051">
                  <c:v>41642.080264999997</c:v>
                </c:pt>
                <c:pt idx="16052">
                  <c:v>41647.640435000001</c:v>
                </c:pt>
                <c:pt idx="16053">
                  <c:v>41651.739126</c:v>
                </c:pt>
                <c:pt idx="16054">
                  <c:v>41645.591066000001</c:v>
                </c:pt>
                <c:pt idx="16055">
                  <c:v>41654.309799000002</c:v>
                </c:pt>
                <c:pt idx="16056">
                  <c:v>41646.812280999999</c:v>
                </c:pt>
                <c:pt idx="16057">
                  <c:v>41647.116403</c:v>
                </c:pt>
                <c:pt idx="16058">
                  <c:v>41651.248178000002</c:v>
                </c:pt>
                <c:pt idx="16059">
                  <c:v>41655.338041000003</c:v>
                </c:pt>
                <c:pt idx="16060">
                  <c:v>41657.904803999998</c:v>
                </c:pt>
                <c:pt idx="16061">
                  <c:v>41661.520209000002</c:v>
                </c:pt>
                <c:pt idx="16062">
                  <c:v>41683.210404999998</c:v>
                </c:pt>
                <c:pt idx="16063">
                  <c:v>41686.090057000001</c:v>
                </c:pt>
                <c:pt idx="16064">
                  <c:v>41699.072632000003</c:v>
                </c:pt>
                <c:pt idx="16065">
                  <c:v>41705.979012999996</c:v>
                </c:pt>
                <c:pt idx="16066">
                  <c:v>41702.490992999999</c:v>
                </c:pt>
                <c:pt idx="16067">
                  <c:v>41709.515284000001</c:v>
                </c:pt>
                <c:pt idx="16068">
                  <c:v>41701.232644999996</c:v>
                </c:pt>
                <c:pt idx="16069">
                  <c:v>41693.208639999997</c:v>
                </c:pt>
                <c:pt idx="16070">
                  <c:v>41703.072414000002</c:v>
                </c:pt>
                <c:pt idx="16071">
                  <c:v>41688.918712999999</c:v>
                </c:pt>
                <c:pt idx="16072">
                  <c:v>41700.035751000003</c:v>
                </c:pt>
                <c:pt idx="16073">
                  <c:v>41722.017913999996</c:v>
                </c:pt>
                <c:pt idx="16074">
                  <c:v>41725.538177000002</c:v>
                </c:pt>
                <c:pt idx="16075">
                  <c:v>41727.764705000001</c:v>
                </c:pt>
                <c:pt idx="16076">
                  <c:v>41718.274582999999</c:v>
                </c:pt>
                <c:pt idx="16077">
                  <c:v>41711.762596</c:v>
                </c:pt>
                <c:pt idx="16078">
                  <c:v>41707.021408000001</c:v>
                </c:pt>
                <c:pt idx="16079">
                  <c:v>41721.345563000003</c:v>
                </c:pt>
                <c:pt idx="16080">
                  <c:v>41722.563191000001</c:v>
                </c:pt>
                <c:pt idx="16081">
                  <c:v>41728.153366999999</c:v>
                </c:pt>
                <c:pt idx="16082">
                  <c:v>41735.111637000002</c:v>
                </c:pt>
                <c:pt idx="16083">
                  <c:v>41739.128215999997</c:v>
                </c:pt>
                <c:pt idx="16084">
                  <c:v>41733.155831999997</c:v>
                </c:pt>
                <c:pt idx="16085">
                  <c:v>41739.250414000002</c:v>
                </c:pt>
                <c:pt idx="16086">
                  <c:v>41730.493758999997</c:v>
                </c:pt>
                <c:pt idx="16087">
                  <c:v>41743.471106999998</c:v>
                </c:pt>
                <c:pt idx="16088">
                  <c:v>41741.933151999998</c:v>
                </c:pt>
                <c:pt idx="16089">
                  <c:v>41743.609891</c:v>
                </c:pt>
                <c:pt idx="16090">
                  <c:v>41746.989425</c:v>
                </c:pt>
                <c:pt idx="16091">
                  <c:v>41751.022142000002</c:v>
                </c:pt>
                <c:pt idx="16092">
                  <c:v>41760.801184000004</c:v>
                </c:pt>
                <c:pt idx="16093">
                  <c:v>41759.457989000002</c:v>
                </c:pt>
                <c:pt idx="16094">
                  <c:v>41770.353731000003</c:v>
                </c:pt>
                <c:pt idx="16095">
                  <c:v>41766.437445000003</c:v>
                </c:pt>
                <c:pt idx="16096">
                  <c:v>41770.244917999997</c:v>
                </c:pt>
                <c:pt idx="16097">
                  <c:v>41779.932503000004</c:v>
                </c:pt>
                <c:pt idx="16098">
                  <c:v>41780.286890000003</c:v>
                </c:pt>
                <c:pt idx="16099">
                  <c:v>41780.699422999998</c:v>
                </c:pt>
                <c:pt idx="16100">
                  <c:v>41792.996447999998</c:v>
                </c:pt>
                <c:pt idx="16101">
                  <c:v>41797.778044999999</c:v>
                </c:pt>
                <c:pt idx="16102">
                  <c:v>41812.319459999999</c:v>
                </c:pt>
                <c:pt idx="16103">
                  <c:v>41814.731523000002</c:v>
                </c:pt>
                <c:pt idx="16104">
                  <c:v>41817.185808000002</c:v>
                </c:pt>
                <c:pt idx="16105">
                  <c:v>41822.541405999997</c:v>
                </c:pt>
                <c:pt idx="16106">
                  <c:v>41807.137663000001</c:v>
                </c:pt>
                <c:pt idx="16107">
                  <c:v>41813.290200000003</c:v>
                </c:pt>
                <c:pt idx="16108">
                  <c:v>41813.940918</c:v>
                </c:pt>
                <c:pt idx="16109">
                  <c:v>41809.037527</c:v>
                </c:pt>
                <c:pt idx="16110">
                  <c:v>41827.185185000002</c:v>
                </c:pt>
                <c:pt idx="16111">
                  <c:v>41843.018278000003</c:v>
                </c:pt>
                <c:pt idx="16112">
                  <c:v>41846.541752999998</c:v>
                </c:pt>
                <c:pt idx="16113">
                  <c:v>41847.123216</c:v>
                </c:pt>
                <c:pt idx="16114">
                  <c:v>41855.103362000002</c:v>
                </c:pt>
                <c:pt idx="16115">
                  <c:v>41864.281674999998</c:v>
                </c:pt>
                <c:pt idx="16116">
                  <c:v>41854.620459999998</c:v>
                </c:pt>
                <c:pt idx="16117">
                  <c:v>41862.552257000003</c:v>
                </c:pt>
                <c:pt idx="16118">
                  <c:v>41858.241049999997</c:v>
                </c:pt>
                <c:pt idx="16119">
                  <c:v>41857.104335000004</c:v>
                </c:pt>
                <c:pt idx="16120">
                  <c:v>41859.97062</c:v>
                </c:pt>
                <c:pt idx="16121">
                  <c:v>41872.069775000004</c:v>
                </c:pt>
                <c:pt idx="16122">
                  <c:v>41878.092213000004</c:v>
                </c:pt>
                <c:pt idx="16123">
                  <c:v>41886.385425</c:v>
                </c:pt>
                <c:pt idx="16124">
                  <c:v>41894.982971999998</c:v>
                </c:pt>
                <c:pt idx="16125">
                  <c:v>41900.358364</c:v>
                </c:pt>
                <c:pt idx="16126">
                  <c:v>41897.478582999996</c:v>
                </c:pt>
                <c:pt idx="16127">
                  <c:v>41907.922619999998</c:v>
                </c:pt>
                <c:pt idx="16128">
                  <c:v>41902.999620000002</c:v>
                </c:pt>
                <c:pt idx="16129">
                  <c:v>41910.520769000002</c:v>
                </c:pt>
                <c:pt idx="16130">
                  <c:v>41907.864614999999</c:v>
                </c:pt>
                <c:pt idx="16131">
                  <c:v>41893.966392000002</c:v>
                </c:pt>
                <c:pt idx="16132">
                  <c:v>41899.280118000002</c:v>
                </c:pt>
                <c:pt idx="16133">
                  <c:v>41902.735589999997</c:v>
                </c:pt>
                <c:pt idx="16134">
                  <c:v>41924.129703999999</c:v>
                </c:pt>
                <c:pt idx="16135">
                  <c:v>41932.720062</c:v>
                </c:pt>
                <c:pt idx="16136">
                  <c:v>41936.956575999997</c:v>
                </c:pt>
                <c:pt idx="16137">
                  <c:v>41936.501972999999</c:v>
                </c:pt>
                <c:pt idx="16138">
                  <c:v>41930.787743000001</c:v>
                </c:pt>
                <c:pt idx="16139">
                  <c:v>41933.574659999998</c:v>
                </c:pt>
                <c:pt idx="16140">
                  <c:v>41944.378720000001</c:v>
                </c:pt>
                <c:pt idx="16141">
                  <c:v>41932.102935000003</c:v>
                </c:pt>
                <c:pt idx="16142">
                  <c:v>41940.009392</c:v>
                </c:pt>
                <c:pt idx="16143">
                  <c:v>41941.923158999998</c:v>
                </c:pt>
                <c:pt idx="16144">
                  <c:v>41944.970933999997</c:v>
                </c:pt>
                <c:pt idx="16145">
                  <c:v>41943.440790000001</c:v>
                </c:pt>
                <c:pt idx="16146">
                  <c:v>41950.634085999998</c:v>
                </c:pt>
                <c:pt idx="16147">
                  <c:v>41973.651186000003</c:v>
                </c:pt>
                <c:pt idx="16148">
                  <c:v>41978.349942000001</c:v>
                </c:pt>
                <c:pt idx="16149">
                  <c:v>41970.382416</c:v>
                </c:pt>
                <c:pt idx="16150">
                  <c:v>41980.295658000003</c:v>
                </c:pt>
                <c:pt idx="16151">
                  <c:v>41972.361328999999</c:v>
                </c:pt>
                <c:pt idx="16152">
                  <c:v>41981.449987</c:v>
                </c:pt>
                <c:pt idx="16153">
                  <c:v>41988.288439999997</c:v>
                </c:pt>
                <c:pt idx="16154">
                  <c:v>41985.659264000002</c:v>
                </c:pt>
                <c:pt idx="16155">
                  <c:v>41979.808468000003</c:v>
                </c:pt>
                <c:pt idx="16156">
                  <c:v>41984.929398</c:v>
                </c:pt>
                <c:pt idx="16157">
                  <c:v>41974.279282000003</c:v>
                </c:pt>
                <c:pt idx="16158">
                  <c:v>41984.702175999999</c:v>
                </c:pt>
                <c:pt idx="16159">
                  <c:v>41983.113096000001</c:v>
                </c:pt>
                <c:pt idx="16160">
                  <c:v>41989.677613</c:v>
                </c:pt>
                <c:pt idx="16161">
                  <c:v>41988.585316999997</c:v>
                </c:pt>
                <c:pt idx="16162">
                  <c:v>42005.353863999997</c:v>
                </c:pt>
                <c:pt idx="16163">
                  <c:v>42018.569045999997</c:v>
                </c:pt>
                <c:pt idx="16164">
                  <c:v>42023.303694000002</c:v>
                </c:pt>
                <c:pt idx="16165">
                  <c:v>42017.794038</c:v>
                </c:pt>
                <c:pt idx="16166">
                  <c:v>42013.224623000002</c:v>
                </c:pt>
                <c:pt idx="16167">
                  <c:v>42026.215430999997</c:v>
                </c:pt>
                <c:pt idx="16168">
                  <c:v>42035.130324999998</c:v>
                </c:pt>
                <c:pt idx="16169">
                  <c:v>42039.813419999999</c:v>
                </c:pt>
                <c:pt idx="16170">
                  <c:v>42054.266783999999</c:v>
                </c:pt>
                <c:pt idx="16171">
                  <c:v>42063.277628999997</c:v>
                </c:pt>
                <c:pt idx="16172">
                  <c:v>42067.203046000002</c:v>
                </c:pt>
                <c:pt idx="16173">
                  <c:v>42063.490431999999</c:v>
                </c:pt>
                <c:pt idx="16174">
                  <c:v>42063.609089999998</c:v>
                </c:pt>
                <c:pt idx="16175">
                  <c:v>42056.378582999998</c:v>
                </c:pt>
                <c:pt idx="16176">
                  <c:v>42060.174857999998</c:v>
                </c:pt>
                <c:pt idx="16177">
                  <c:v>42064.018021000004</c:v>
                </c:pt>
                <c:pt idx="16178">
                  <c:v>42068.547290000002</c:v>
                </c:pt>
                <c:pt idx="16179">
                  <c:v>42061.275013999999</c:v>
                </c:pt>
                <c:pt idx="16180">
                  <c:v>42070.031841999997</c:v>
                </c:pt>
                <c:pt idx="16181">
                  <c:v>42092.886434</c:v>
                </c:pt>
                <c:pt idx="16182">
                  <c:v>42103.765133000001</c:v>
                </c:pt>
                <c:pt idx="16183">
                  <c:v>42109.085850000003</c:v>
                </c:pt>
                <c:pt idx="16184">
                  <c:v>42115.231118999996</c:v>
                </c:pt>
                <c:pt idx="16185">
                  <c:v>42113.603843999997</c:v>
                </c:pt>
                <c:pt idx="16186">
                  <c:v>42113.256544000003</c:v>
                </c:pt>
                <c:pt idx="16187">
                  <c:v>42117.703838000001</c:v>
                </c:pt>
                <c:pt idx="16188">
                  <c:v>42110.427961000001</c:v>
                </c:pt>
                <c:pt idx="16189">
                  <c:v>42098.253021999997</c:v>
                </c:pt>
                <c:pt idx="16190">
                  <c:v>42104.116456000003</c:v>
                </c:pt>
                <c:pt idx="16191">
                  <c:v>42116.297057000003</c:v>
                </c:pt>
                <c:pt idx="16192">
                  <c:v>42129.921103000001</c:v>
                </c:pt>
                <c:pt idx="16193">
                  <c:v>42127.837826000003</c:v>
                </c:pt>
                <c:pt idx="16194">
                  <c:v>42149.297856999998</c:v>
                </c:pt>
                <c:pt idx="16195">
                  <c:v>42153.293097000002</c:v>
                </c:pt>
                <c:pt idx="16196">
                  <c:v>42153.233533999999</c:v>
                </c:pt>
                <c:pt idx="16197">
                  <c:v>42153.946557000003</c:v>
                </c:pt>
                <c:pt idx="16198">
                  <c:v>42159.600207000003</c:v>
                </c:pt>
                <c:pt idx="16199">
                  <c:v>42150.833216999999</c:v>
                </c:pt>
                <c:pt idx="16200">
                  <c:v>42159.054772000003</c:v>
                </c:pt>
                <c:pt idx="16201">
                  <c:v>42159.323392999999</c:v>
                </c:pt>
                <c:pt idx="16202">
                  <c:v>42158.289702000002</c:v>
                </c:pt>
                <c:pt idx="16203">
                  <c:v>42164.557417000004</c:v>
                </c:pt>
                <c:pt idx="16204">
                  <c:v>42178.858163999997</c:v>
                </c:pt>
                <c:pt idx="16205">
                  <c:v>42186.052562999997</c:v>
                </c:pt>
                <c:pt idx="16206">
                  <c:v>42184.264014</c:v>
                </c:pt>
                <c:pt idx="16207">
                  <c:v>42188.037905999998</c:v>
                </c:pt>
                <c:pt idx="16208">
                  <c:v>42189.964032000003</c:v>
                </c:pt>
                <c:pt idx="16209">
                  <c:v>42174.502815</c:v>
                </c:pt>
                <c:pt idx="16210">
                  <c:v>42197.038182999997</c:v>
                </c:pt>
                <c:pt idx="16211">
                  <c:v>42198.609841999998</c:v>
                </c:pt>
                <c:pt idx="16212">
                  <c:v>42184.609412999998</c:v>
                </c:pt>
                <c:pt idx="16213">
                  <c:v>42191.628669999998</c:v>
                </c:pt>
                <c:pt idx="16214">
                  <c:v>42187.138866000001</c:v>
                </c:pt>
                <c:pt idx="16215">
                  <c:v>42197.464830999998</c:v>
                </c:pt>
                <c:pt idx="16216">
                  <c:v>42196.475799</c:v>
                </c:pt>
                <c:pt idx="16217">
                  <c:v>42194.397065999998</c:v>
                </c:pt>
                <c:pt idx="16218">
                  <c:v>42214.522874000002</c:v>
                </c:pt>
                <c:pt idx="16219">
                  <c:v>42220.292738999997</c:v>
                </c:pt>
                <c:pt idx="16220">
                  <c:v>42230.185931</c:v>
                </c:pt>
                <c:pt idx="16221">
                  <c:v>42237.368693999997</c:v>
                </c:pt>
                <c:pt idx="16222">
                  <c:v>42232.350026</c:v>
                </c:pt>
                <c:pt idx="16223">
                  <c:v>42231.364396999998</c:v>
                </c:pt>
                <c:pt idx="16224">
                  <c:v>42228.605074999999</c:v>
                </c:pt>
                <c:pt idx="16225">
                  <c:v>42236.536089000001</c:v>
                </c:pt>
                <c:pt idx="16226">
                  <c:v>42227.986655000001</c:v>
                </c:pt>
                <c:pt idx="16227">
                  <c:v>42245.028752999999</c:v>
                </c:pt>
                <c:pt idx="16228">
                  <c:v>42238.685624999998</c:v>
                </c:pt>
                <c:pt idx="16229">
                  <c:v>42239.348840999999</c:v>
                </c:pt>
                <c:pt idx="16230">
                  <c:v>42238.866156999997</c:v>
                </c:pt>
                <c:pt idx="16231">
                  <c:v>42247.982025999998</c:v>
                </c:pt>
                <c:pt idx="16232">
                  <c:v>42251.120513000002</c:v>
                </c:pt>
                <c:pt idx="16233">
                  <c:v>42257.596644999998</c:v>
                </c:pt>
                <c:pt idx="16234">
                  <c:v>42266.967567</c:v>
                </c:pt>
                <c:pt idx="16235">
                  <c:v>42277.190799999997</c:v>
                </c:pt>
                <c:pt idx="16236">
                  <c:v>42268.019962999999</c:v>
                </c:pt>
                <c:pt idx="16237">
                  <c:v>42277.185258999998</c:v>
                </c:pt>
                <c:pt idx="16238">
                  <c:v>42280.225874000003</c:v>
                </c:pt>
                <c:pt idx="16239">
                  <c:v>42268.283876000001</c:v>
                </c:pt>
                <c:pt idx="16240">
                  <c:v>42276.164553000002</c:v>
                </c:pt>
                <c:pt idx="16241">
                  <c:v>42275.851267999999</c:v>
                </c:pt>
                <c:pt idx="16242">
                  <c:v>42293.508376999998</c:v>
                </c:pt>
                <c:pt idx="16243">
                  <c:v>42310.064836999998</c:v>
                </c:pt>
                <c:pt idx="16244">
                  <c:v>42309.170092</c:v>
                </c:pt>
                <c:pt idx="16245">
                  <c:v>42316.005853000002</c:v>
                </c:pt>
                <c:pt idx="16246">
                  <c:v>42314.574720999997</c:v>
                </c:pt>
                <c:pt idx="16247">
                  <c:v>42324.612517000001</c:v>
                </c:pt>
                <c:pt idx="16248">
                  <c:v>42323.861502</c:v>
                </c:pt>
                <c:pt idx="16249">
                  <c:v>42312.240177</c:v>
                </c:pt>
                <c:pt idx="16250">
                  <c:v>42328.263755</c:v>
                </c:pt>
                <c:pt idx="16251">
                  <c:v>42332.713087999997</c:v>
                </c:pt>
                <c:pt idx="16252">
                  <c:v>42351.914150999997</c:v>
                </c:pt>
                <c:pt idx="16253">
                  <c:v>42351.558530000002</c:v>
                </c:pt>
                <c:pt idx="16254">
                  <c:v>42356.818223000002</c:v>
                </c:pt>
                <c:pt idx="16255">
                  <c:v>42373.630502</c:v>
                </c:pt>
                <c:pt idx="16256">
                  <c:v>42360.268451999997</c:v>
                </c:pt>
                <c:pt idx="16257">
                  <c:v>42350.406176999997</c:v>
                </c:pt>
                <c:pt idx="16258">
                  <c:v>42360.814375000002</c:v>
                </c:pt>
                <c:pt idx="16259">
                  <c:v>42364.639695999998</c:v>
                </c:pt>
                <c:pt idx="16260">
                  <c:v>42395.675539000003</c:v>
                </c:pt>
                <c:pt idx="16261">
                  <c:v>42396.598521</c:v>
                </c:pt>
                <c:pt idx="16262">
                  <c:v>42399.321124000002</c:v>
                </c:pt>
                <c:pt idx="16263">
                  <c:v>42402.370585999997</c:v>
                </c:pt>
                <c:pt idx="16264">
                  <c:v>42395.831924999999</c:v>
                </c:pt>
                <c:pt idx="16265">
                  <c:v>42405.185197999999</c:v>
                </c:pt>
                <c:pt idx="16266">
                  <c:v>42399.448149999997</c:v>
                </c:pt>
                <c:pt idx="16267">
                  <c:v>42389.476904000003</c:v>
                </c:pt>
                <c:pt idx="16268">
                  <c:v>42391.18316</c:v>
                </c:pt>
                <c:pt idx="16269">
                  <c:v>42386.787775999997</c:v>
                </c:pt>
                <c:pt idx="16270">
                  <c:v>42398.015844000001</c:v>
                </c:pt>
                <c:pt idx="16271">
                  <c:v>42413.450206000001</c:v>
                </c:pt>
                <c:pt idx="16272">
                  <c:v>42434.455820000003</c:v>
                </c:pt>
                <c:pt idx="16273">
                  <c:v>42433.395483</c:v>
                </c:pt>
                <c:pt idx="16274">
                  <c:v>42426.495906999997</c:v>
                </c:pt>
                <c:pt idx="16275">
                  <c:v>42428.372391999997</c:v>
                </c:pt>
                <c:pt idx="16276">
                  <c:v>42430.267060999999</c:v>
                </c:pt>
                <c:pt idx="16277">
                  <c:v>42426.183662000003</c:v>
                </c:pt>
                <c:pt idx="16278">
                  <c:v>42430.213254000002</c:v>
                </c:pt>
                <c:pt idx="16279">
                  <c:v>42422.672925999999</c:v>
                </c:pt>
                <c:pt idx="16280">
                  <c:v>42429.028294000003</c:v>
                </c:pt>
                <c:pt idx="16281">
                  <c:v>42430.376815000003</c:v>
                </c:pt>
                <c:pt idx="16282">
                  <c:v>42438.748219000001</c:v>
                </c:pt>
                <c:pt idx="16283">
                  <c:v>42435.164463000001</c:v>
                </c:pt>
                <c:pt idx="16284">
                  <c:v>42435.988187000003</c:v>
                </c:pt>
                <c:pt idx="16285">
                  <c:v>42466.988847000001</c:v>
                </c:pt>
                <c:pt idx="16286">
                  <c:v>42482.723652000001</c:v>
                </c:pt>
                <c:pt idx="16287">
                  <c:v>42485.546503999998</c:v>
                </c:pt>
                <c:pt idx="16288">
                  <c:v>42474.020640000002</c:v>
                </c:pt>
                <c:pt idx="16289">
                  <c:v>42479.308334000001</c:v>
                </c:pt>
                <c:pt idx="16290">
                  <c:v>42486.706597999997</c:v>
                </c:pt>
                <c:pt idx="16291">
                  <c:v>42479.253043999997</c:v>
                </c:pt>
                <c:pt idx="16292">
                  <c:v>42478.383995999997</c:v>
                </c:pt>
                <c:pt idx="16293">
                  <c:v>42483.834713999997</c:v>
                </c:pt>
                <c:pt idx="16294">
                  <c:v>42482.870953999998</c:v>
                </c:pt>
                <c:pt idx="16295">
                  <c:v>42487.605861999997</c:v>
                </c:pt>
                <c:pt idx="16296">
                  <c:v>42482.100451999999</c:v>
                </c:pt>
                <c:pt idx="16297">
                  <c:v>42479.676750999999</c:v>
                </c:pt>
                <c:pt idx="16298">
                  <c:v>42484.533059000001</c:v>
                </c:pt>
                <c:pt idx="16299">
                  <c:v>42486.210830999997</c:v>
                </c:pt>
                <c:pt idx="16300">
                  <c:v>42490.605733999997</c:v>
                </c:pt>
                <c:pt idx="16301">
                  <c:v>42490.48317</c:v>
                </c:pt>
                <c:pt idx="16302">
                  <c:v>42483.543282999999</c:v>
                </c:pt>
                <c:pt idx="16303">
                  <c:v>42486.504466999999</c:v>
                </c:pt>
                <c:pt idx="16304">
                  <c:v>42478.139244999998</c:v>
                </c:pt>
                <c:pt idx="16305">
                  <c:v>42491.073219999998</c:v>
                </c:pt>
                <c:pt idx="16306">
                  <c:v>42509.438513000001</c:v>
                </c:pt>
                <c:pt idx="16307">
                  <c:v>42500.085514999999</c:v>
                </c:pt>
                <c:pt idx="16308">
                  <c:v>42510.652991000003</c:v>
                </c:pt>
                <c:pt idx="16309">
                  <c:v>42508.049210999998</c:v>
                </c:pt>
                <c:pt idx="16310">
                  <c:v>42515.060494999998</c:v>
                </c:pt>
                <c:pt idx="16311">
                  <c:v>42512.156136999998</c:v>
                </c:pt>
                <c:pt idx="16312">
                  <c:v>42518.259149999998</c:v>
                </c:pt>
                <c:pt idx="16313">
                  <c:v>42520.381143999999</c:v>
                </c:pt>
                <c:pt idx="16314">
                  <c:v>42527.181300999997</c:v>
                </c:pt>
                <c:pt idx="16315">
                  <c:v>42515.869487000004</c:v>
                </c:pt>
                <c:pt idx="16316">
                  <c:v>42505.080298000001</c:v>
                </c:pt>
                <c:pt idx="16317">
                  <c:v>42508.487377999998</c:v>
                </c:pt>
                <c:pt idx="16318">
                  <c:v>42520.650026000003</c:v>
                </c:pt>
                <c:pt idx="16319">
                  <c:v>42518.035441</c:v>
                </c:pt>
                <c:pt idx="16320">
                  <c:v>42524.864926000002</c:v>
                </c:pt>
                <c:pt idx="16321">
                  <c:v>42518.731996000002</c:v>
                </c:pt>
                <c:pt idx="16322">
                  <c:v>42518.706944999998</c:v>
                </c:pt>
                <c:pt idx="16323">
                  <c:v>42525.720594999999</c:v>
                </c:pt>
                <c:pt idx="16324">
                  <c:v>42524.249025999998</c:v>
                </c:pt>
                <c:pt idx="16325">
                  <c:v>42532.390866000002</c:v>
                </c:pt>
                <c:pt idx="16326">
                  <c:v>42522.660166000001</c:v>
                </c:pt>
                <c:pt idx="16327">
                  <c:v>42539.993416999998</c:v>
                </c:pt>
                <c:pt idx="16328">
                  <c:v>42552.996396000002</c:v>
                </c:pt>
                <c:pt idx="16329">
                  <c:v>42560.64241</c:v>
                </c:pt>
                <c:pt idx="16330">
                  <c:v>42571.465236999997</c:v>
                </c:pt>
                <c:pt idx="16331">
                  <c:v>42576.694043000003</c:v>
                </c:pt>
                <c:pt idx="16332">
                  <c:v>42579.296915999999</c:v>
                </c:pt>
                <c:pt idx="16333">
                  <c:v>42600.933193999997</c:v>
                </c:pt>
                <c:pt idx="16334">
                  <c:v>42590.195159000003</c:v>
                </c:pt>
                <c:pt idx="16335">
                  <c:v>42600.281404000001</c:v>
                </c:pt>
                <c:pt idx="16336">
                  <c:v>42593.918288000001</c:v>
                </c:pt>
                <c:pt idx="16337">
                  <c:v>42595.741370000003</c:v>
                </c:pt>
                <c:pt idx="16338">
                  <c:v>42602.643541999998</c:v>
                </c:pt>
                <c:pt idx="16339">
                  <c:v>42601.397723000002</c:v>
                </c:pt>
                <c:pt idx="16340">
                  <c:v>42608.850829000003</c:v>
                </c:pt>
                <c:pt idx="16341">
                  <c:v>42600.126963000002</c:v>
                </c:pt>
                <c:pt idx="16342">
                  <c:v>42606.873097000003</c:v>
                </c:pt>
                <c:pt idx="16343">
                  <c:v>42630.236324999998</c:v>
                </c:pt>
                <c:pt idx="16344">
                  <c:v>42640.291293000002</c:v>
                </c:pt>
                <c:pt idx="16345">
                  <c:v>42642.752988</c:v>
                </c:pt>
                <c:pt idx="16346">
                  <c:v>42638.831393</c:v>
                </c:pt>
                <c:pt idx="16347">
                  <c:v>42637.806306999999</c:v>
                </c:pt>
                <c:pt idx="16348">
                  <c:v>42648.026879999998</c:v>
                </c:pt>
                <c:pt idx="16349">
                  <c:v>42639.734198999999</c:v>
                </c:pt>
                <c:pt idx="16350">
                  <c:v>42653.265544000002</c:v>
                </c:pt>
                <c:pt idx="16351">
                  <c:v>42670.704233999997</c:v>
                </c:pt>
                <c:pt idx="16352">
                  <c:v>42677.289233000003</c:v>
                </c:pt>
                <c:pt idx="16353">
                  <c:v>42695.041381000003</c:v>
                </c:pt>
                <c:pt idx="16354">
                  <c:v>42683.492656000002</c:v>
                </c:pt>
                <c:pt idx="16355">
                  <c:v>42679.747733999997</c:v>
                </c:pt>
                <c:pt idx="16356">
                  <c:v>42691.257343999998</c:v>
                </c:pt>
                <c:pt idx="16357">
                  <c:v>42689.428846000003</c:v>
                </c:pt>
                <c:pt idx="16358">
                  <c:v>42686.690904000003</c:v>
                </c:pt>
                <c:pt idx="16359">
                  <c:v>42698.242509999996</c:v>
                </c:pt>
                <c:pt idx="16360">
                  <c:v>42714.582649000004</c:v>
                </c:pt>
                <c:pt idx="16361">
                  <c:v>42719.425948999997</c:v>
                </c:pt>
                <c:pt idx="16362">
                  <c:v>42719.232462</c:v>
                </c:pt>
                <c:pt idx="16363">
                  <c:v>42724.206115000001</c:v>
                </c:pt>
                <c:pt idx="16364">
                  <c:v>42728.039272000002</c:v>
                </c:pt>
                <c:pt idx="16365">
                  <c:v>42740.875717000003</c:v>
                </c:pt>
                <c:pt idx="16366">
                  <c:v>42740.354827000003</c:v>
                </c:pt>
                <c:pt idx="16367">
                  <c:v>42733.420357000003</c:v>
                </c:pt>
                <c:pt idx="16368">
                  <c:v>42726.475596999997</c:v>
                </c:pt>
                <c:pt idx="16369">
                  <c:v>42727.241912999998</c:v>
                </c:pt>
                <c:pt idx="16370">
                  <c:v>42734.091879</c:v>
                </c:pt>
                <c:pt idx="16371">
                  <c:v>42749.241202999998</c:v>
                </c:pt>
                <c:pt idx="16372">
                  <c:v>42760.624416999999</c:v>
                </c:pt>
                <c:pt idx="16373">
                  <c:v>42761.671946000002</c:v>
                </c:pt>
                <c:pt idx="16374">
                  <c:v>42763.638533999998</c:v>
                </c:pt>
                <c:pt idx="16375">
                  <c:v>42776.114670000003</c:v>
                </c:pt>
                <c:pt idx="16376">
                  <c:v>42769.444796000003</c:v>
                </c:pt>
                <c:pt idx="16377">
                  <c:v>42760.780022999999</c:v>
                </c:pt>
                <c:pt idx="16378">
                  <c:v>42768.181383000003</c:v>
                </c:pt>
                <c:pt idx="16379">
                  <c:v>42767.979350000001</c:v>
                </c:pt>
                <c:pt idx="16380">
                  <c:v>42774.219319999997</c:v>
                </c:pt>
                <c:pt idx="16381">
                  <c:v>42772.378993999999</c:v>
                </c:pt>
                <c:pt idx="16382">
                  <c:v>42762.598989999999</c:v>
                </c:pt>
                <c:pt idx="16383">
                  <c:v>42789.361927999998</c:v>
                </c:pt>
                <c:pt idx="16384">
                  <c:v>42796.808959000002</c:v>
                </c:pt>
                <c:pt idx="16385">
                  <c:v>42809.507640000003</c:v>
                </c:pt>
                <c:pt idx="16386">
                  <c:v>42813.775371999996</c:v>
                </c:pt>
                <c:pt idx="16387">
                  <c:v>42812.534123999998</c:v>
                </c:pt>
                <c:pt idx="16388">
                  <c:v>42817.958037999997</c:v>
                </c:pt>
                <c:pt idx="16389">
                  <c:v>42807.381493000001</c:v>
                </c:pt>
                <c:pt idx="16390">
                  <c:v>42811.910185000001</c:v>
                </c:pt>
                <c:pt idx="16391">
                  <c:v>42816.550235000002</c:v>
                </c:pt>
                <c:pt idx="16392">
                  <c:v>42832.681546</c:v>
                </c:pt>
                <c:pt idx="16393">
                  <c:v>42846.847181999998</c:v>
                </c:pt>
                <c:pt idx="16394">
                  <c:v>42841.790292999998</c:v>
                </c:pt>
                <c:pt idx="16395">
                  <c:v>42849.296133000003</c:v>
                </c:pt>
                <c:pt idx="16396">
                  <c:v>42858.519074999997</c:v>
                </c:pt>
                <c:pt idx="16397">
                  <c:v>42852.826864000002</c:v>
                </c:pt>
                <c:pt idx="16398">
                  <c:v>42854.453514000001</c:v>
                </c:pt>
                <c:pt idx="16399">
                  <c:v>42861.313397999998</c:v>
                </c:pt>
                <c:pt idx="16400">
                  <c:v>42863.642261000001</c:v>
                </c:pt>
                <c:pt idx="16401">
                  <c:v>42859.843999999997</c:v>
                </c:pt>
                <c:pt idx="16402">
                  <c:v>42848.548431000003</c:v>
                </c:pt>
                <c:pt idx="16403">
                  <c:v>42866.212719000003</c:v>
                </c:pt>
                <c:pt idx="16404">
                  <c:v>42855.290959999998</c:v>
                </c:pt>
                <c:pt idx="16405">
                  <c:v>42862.650626000002</c:v>
                </c:pt>
                <c:pt idx="16406">
                  <c:v>42860.827835999997</c:v>
                </c:pt>
                <c:pt idx="16407">
                  <c:v>42865.343495000001</c:v>
                </c:pt>
                <c:pt idx="16408">
                  <c:v>42891.216146999999</c:v>
                </c:pt>
                <c:pt idx="16409">
                  <c:v>42890.467558999997</c:v>
                </c:pt>
                <c:pt idx="16410">
                  <c:v>42904.885263999997</c:v>
                </c:pt>
                <c:pt idx="16411">
                  <c:v>42890.939578999998</c:v>
                </c:pt>
                <c:pt idx="16412">
                  <c:v>42895.929234000003</c:v>
                </c:pt>
                <c:pt idx="16413">
                  <c:v>42907.418096000001</c:v>
                </c:pt>
                <c:pt idx="16414">
                  <c:v>42903.899594000002</c:v>
                </c:pt>
                <c:pt idx="16415">
                  <c:v>42901.593686</c:v>
                </c:pt>
                <c:pt idx="16416">
                  <c:v>42903.732721</c:v>
                </c:pt>
                <c:pt idx="16417">
                  <c:v>42900.771001000001</c:v>
                </c:pt>
                <c:pt idx="16418">
                  <c:v>42898.833488999997</c:v>
                </c:pt>
                <c:pt idx="16419">
                  <c:v>42885.760650999997</c:v>
                </c:pt>
                <c:pt idx="16420">
                  <c:v>42902.185778999999</c:v>
                </c:pt>
                <c:pt idx="16421">
                  <c:v>42895.865019999997</c:v>
                </c:pt>
                <c:pt idx="16422">
                  <c:v>42890.718633999997</c:v>
                </c:pt>
                <c:pt idx="16423">
                  <c:v>42901.470956999998</c:v>
                </c:pt>
                <c:pt idx="16424">
                  <c:v>42911.229861</c:v>
                </c:pt>
                <c:pt idx="16425">
                  <c:v>42926.897647999998</c:v>
                </c:pt>
                <c:pt idx="16426">
                  <c:v>42930.686824999997</c:v>
                </c:pt>
                <c:pt idx="16427">
                  <c:v>42933.978636</c:v>
                </c:pt>
                <c:pt idx="16428">
                  <c:v>42944.112089000002</c:v>
                </c:pt>
                <c:pt idx="16429">
                  <c:v>42940.047755</c:v>
                </c:pt>
                <c:pt idx="16430">
                  <c:v>42946.486943000004</c:v>
                </c:pt>
                <c:pt idx="16431">
                  <c:v>42946.280684999998</c:v>
                </c:pt>
                <c:pt idx="16432">
                  <c:v>42936.010897</c:v>
                </c:pt>
                <c:pt idx="16433">
                  <c:v>42947.192272</c:v>
                </c:pt>
                <c:pt idx="16434">
                  <c:v>42939.448397</c:v>
                </c:pt>
                <c:pt idx="16435">
                  <c:v>42941.673373999998</c:v>
                </c:pt>
                <c:pt idx="16436">
                  <c:v>42955.114576</c:v>
                </c:pt>
                <c:pt idx="16437">
                  <c:v>42970.984435999999</c:v>
                </c:pt>
                <c:pt idx="16438">
                  <c:v>42995.302259999997</c:v>
                </c:pt>
                <c:pt idx="16439">
                  <c:v>42980.494519</c:v>
                </c:pt>
                <c:pt idx="16440">
                  <c:v>42981.381157999997</c:v>
                </c:pt>
                <c:pt idx="16441">
                  <c:v>42980.901385999998</c:v>
                </c:pt>
                <c:pt idx="16442">
                  <c:v>42982.325144000002</c:v>
                </c:pt>
                <c:pt idx="16443">
                  <c:v>42993.422974000001</c:v>
                </c:pt>
                <c:pt idx="16444">
                  <c:v>43000.135607999997</c:v>
                </c:pt>
                <c:pt idx="16445">
                  <c:v>43017.379723999999</c:v>
                </c:pt>
                <c:pt idx="16446">
                  <c:v>43025.259017999997</c:v>
                </c:pt>
                <c:pt idx="16447">
                  <c:v>43028.855347999997</c:v>
                </c:pt>
                <c:pt idx="16448">
                  <c:v>43032.132010000001</c:v>
                </c:pt>
                <c:pt idx="16449">
                  <c:v>43022.332027999997</c:v>
                </c:pt>
                <c:pt idx="16450">
                  <c:v>43032.046716999997</c:v>
                </c:pt>
                <c:pt idx="16451">
                  <c:v>43037.278731999999</c:v>
                </c:pt>
                <c:pt idx="16452">
                  <c:v>43055.232381000002</c:v>
                </c:pt>
                <c:pt idx="16453">
                  <c:v>43058.948007999999</c:v>
                </c:pt>
                <c:pt idx="16454">
                  <c:v>43062.510492000001</c:v>
                </c:pt>
                <c:pt idx="16455">
                  <c:v>43066.920617999996</c:v>
                </c:pt>
                <c:pt idx="16456">
                  <c:v>43065.785001999997</c:v>
                </c:pt>
                <c:pt idx="16457">
                  <c:v>43055.051947</c:v>
                </c:pt>
                <c:pt idx="16458">
                  <c:v>43067.432378999998</c:v>
                </c:pt>
                <c:pt idx="16459">
                  <c:v>43073.167036999999</c:v>
                </c:pt>
                <c:pt idx="16460">
                  <c:v>43080.852449999998</c:v>
                </c:pt>
                <c:pt idx="16461">
                  <c:v>43086.145745000002</c:v>
                </c:pt>
                <c:pt idx="16462">
                  <c:v>43079.028471999998</c:v>
                </c:pt>
                <c:pt idx="16463">
                  <c:v>43090.437427999997</c:v>
                </c:pt>
                <c:pt idx="16464">
                  <c:v>43087.901139000001</c:v>
                </c:pt>
                <c:pt idx="16465">
                  <c:v>43103.791327999999</c:v>
                </c:pt>
                <c:pt idx="16466">
                  <c:v>43096.520859999997</c:v>
                </c:pt>
                <c:pt idx="16467">
                  <c:v>43100.554668999997</c:v>
                </c:pt>
                <c:pt idx="16468">
                  <c:v>43103.456639000004</c:v>
                </c:pt>
                <c:pt idx="16469">
                  <c:v>43103.437810000003</c:v>
                </c:pt>
                <c:pt idx="16470">
                  <c:v>43099.797641999998</c:v>
                </c:pt>
                <c:pt idx="16471">
                  <c:v>43102.850514999998</c:v>
                </c:pt>
                <c:pt idx="16472">
                  <c:v>43096.121080999998</c:v>
                </c:pt>
                <c:pt idx="16473">
                  <c:v>43105.321994999998</c:v>
                </c:pt>
                <c:pt idx="16474">
                  <c:v>43127.103640000001</c:v>
                </c:pt>
                <c:pt idx="16475">
                  <c:v>43138.357824999999</c:v>
                </c:pt>
                <c:pt idx="16476">
                  <c:v>43140.217254000003</c:v>
                </c:pt>
                <c:pt idx="16477">
                  <c:v>43136.990065999998</c:v>
                </c:pt>
                <c:pt idx="16478">
                  <c:v>43152.196044999997</c:v>
                </c:pt>
                <c:pt idx="16479">
                  <c:v>43156.128296000003</c:v>
                </c:pt>
                <c:pt idx="16480">
                  <c:v>43151.031954999999</c:v>
                </c:pt>
                <c:pt idx="16481">
                  <c:v>43152.877266000003</c:v>
                </c:pt>
                <c:pt idx="16482">
                  <c:v>43141.150087000002</c:v>
                </c:pt>
                <c:pt idx="16483">
                  <c:v>43151.111370999999</c:v>
                </c:pt>
                <c:pt idx="16484">
                  <c:v>43139.650907000003</c:v>
                </c:pt>
                <c:pt idx="16485">
                  <c:v>43146.024039000004</c:v>
                </c:pt>
                <c:pt idx="16486">
                  <c:v>43150.300833000001</c:v>
                </c:pt>
                <c:pt idx="16487">
                  <c:v>43152.889764</c:v>
                </c:pt>
                <c:pt idx="16488">
                  <c:v>43159.393170000003</c:v>
                </c:pt>
                <c:pt idx="16489">
                  <c:v>43154.544699999999</c:v>
                </c:pt>
                <c:pt idx="16490">
                  <c:v>43146.802982000001</c:v>
                </c:pt>
                <c:pt idx="16491">
                  <c:v>43155.055074000004</c:v>
                </c:pt>
                <c:pt idx="16492">
                  <c:v>43156.883354999998</c:v>
                </c:pt>
                <c:pt idx="16493">
                  <c:v>43183.148236000001</c:v>
                </c:pt>
                <c:pt idx="16494">
                  <c:v>43182.958287000001</c:v>
                </c:pt>
                <c:pt idx="16495">
                  <c:v>43192.449073999996</c:v>
                </c:pt>
                <c:pt idx="16496">
                  <c:v>43187.480829</c:v>
                </c:pt>
                <c:pt idx="16497">
                  <c:v>43184.729081999998</c:v>
                </c:pt>
                <c:pt idx="16498">
                  <c:v>43193.324051000003</c:v>
                </c:pt>
                <c:pt idx="16499">
                  <c:v>43183.249145000002</c:v>
                </c:pt>
                <c:pt idx="16500">
                  <c:v>43185.306099000001</c:v>
                </c:pt>
                <c:pt idx="16501">
                  <c:v>43186.945958999997</c:v>
                </c:pt>
                <c:pt idx="16502">
                  <c:v>43189.320505000003</c:v>
                </c:pt>
                <c:pt idx="16503">
                  <c:v>43203.484034000001</c:v>
                </c:pt>
                <c:pt idx="16504">
                  <c:v>43222.198349999999</c:v>
                </c:pt>
                <c:pt idx="16505">
                  <c:v>43229.939622999998</c:v>
                </c:pt>
                <c:pt idx="16506">
                  <c:v>43224.990806000002</c:v>
                </c:pt>
                <c:pt idx="16507">
                  <c:v>43233.033430000003</c:v>
                </c:pt>
                <c:pt idx="16508">
                  <c:v>43227.908887999998</c:v>
                </c:pt>
                <c:pt idx="16509">
                  <c:v>43224.306551000001</c:v>
                </c:pt>
                <c:pt idx="16510">
                  <c:v>43206.560649999999</c:v>
                </c:pt>
                <c:pt idx="16511">
                  <c:v>43200.966037999999</c:v>
                </c:pt>
                <c:pt idx="16512">
                  <c:v>43220.537837999997</c:v>
                </c:pt>
                <c:pt idx="16513">
                  <c:v>43225.803637999998</c:v>
                </c:pt>
                <c:pt idx="16514">
                  <c:v>43228.351683000001</c:v>
                </c:pt>
                <c:pt idx="16515">
                  <c:v>43232.324919999999</c:v>
                </c:pt>
                <c:pt idx="16516">
                  <c:v>43239.866280000002</c:v>
                </c:pt>
                <c:pt idx="16517">
                  <c:v>43231.793619999997</c:v>
                </c:pt>
                <c:pt idx="16518">
                  <c:v>43230.540254</c:v>
                </c:pt>
                <c:pt idx="16519">
                  <c:v>43238.321375</c:v>
                </c:pt>
                <c:pt idx="16520">
                  <c:v>43244.333424999997</c:v>
                </c:pt>
                <c:pt idx="16521">
                  <c:v>43250.386415000001</c:v>
                </c:pt>
                <c:pt idx="16522">
                  <c:v>43241.117842</c:v>
                </c:pt>
                <c:pt idx="16523">
                  <c:v>43259.708392</c:v>
                </c:pt>
                <c:pt idx="16524">
                  <c:v>43269.411706999999</c:v>
                </c:pt>
                <c:pt idx="16525">
                  <c:v>43274.171590999998</c:v>
                </c:pt>
                <c:pt idx="16526">
                  <c:v>43275.206539999999</c:v>
                </c:pt>
                <c:pt idx="16527">
                  <c:v>43272.450836000004</c:v>
                </c:pt>
                <c:pt idx="16528">
                  <c:v>43280.262240999997</c:v>
                </c:pt>
                <c:pt idx="16529">
                  <c:v>43276.210219000001</c:v>
                </c:pt>
                <c:pt idx="16530">
                  <c:v>43276.244638999997</c:v>
                </c:pt>
                <c:pt idx="16531">
                  <c:v>43280.030452999999</c:v>
                </c:pt>
                <c:pt idx="16532">
                  <c:v>43281.907459000002</c:v>
                </c:pt>
                <c:pt idx="16533">
                  <c:v>43308.538224000004</c:v>
                </c:pt>
                <c:pt idx="16534">
                  <c:v>43302.402851999999</c:v>
                </c:pt>
                <c:pt idx="16535">
                  <c:v>43306.364174000002</c:v>
                </c:pt>
                <c:pt idx="16536">
                  <c:v>43322.426600999999</c:v>
                </c:pt>
                <c:pt idx="16537">
                  <c:v>43320.838428000003</c:v>
                </c:pt>
                <c:pt idx="16538">
                  <c:v>43327.530785000003</c:v>
                </c:pt>
                <c:pt idx="16539">
                  <c:v>43321.988007</c:v>
                </c:pt>
                <c:pt idx="16540">
                  <c:v>43338.174200000001</c:v>
                </c:pt>
                <c:pt idx="16541">
                  <c:v>43329.791279999998</c:v>
                </c:pt>
                <c:pt idx="16542">
                  <c:v>43327.993771000001</c:v>
                </c:pt>
                <c:pt idx="16543">
                  <c:v>43327.465549</c:v>
                </c:pt>
                <c:pt idx="16544">
                  <c:v>43325.135468</c:v>
                </c:pt>
                <c:pt idx="16545">
                  <c:v>43317.236642000003</c:v>
                </c:pt>
                <c:pt idx="16546">
                  <c:v>43322.523648000002</c:v>
                </c:pt>
                <c:pt idx="16547">
                  <c:v>43322.854019999999</c:v>
                </c:pt>
                <c:pt idx="16548">
                  <c:v>43334.441730999999</c:v>
                </c:pt>
                <c:pt idx="16549">
                  <c:v>43325.093285000003</c:v>
                </c:pt>
                <c:pt idx="16550">
                  <c:v>43327.352124999998</c:v>
                </c:pt>
                <c:pt idx="16551">
                  <c:v>43342.203263000003</c:v>
                </c:pt>
                <c:pt idx="16552">
                  <c:v>43332.475740000002</c:v>
                </c:pt>
                <c:pt idx="16553">
                  <c:v>43332.889374999999</c:v>
                </c:pt>
                <c:pt idx="16554">
                  <c:v>43346.778803000001</c:v>
                </c:pt>
                <c:pt idx="16555">
                  <c:v>43361.535008999999</c:v>
                </c:pt>
                <c:pt idx="16556">
                  <c:v>43366.697</c:v>
                </c:pt>
                <c:pt idx="16557">
                  <c:v>43371.637026999997</c:v>
                </c:pt>
                <c:pt idx="16558">
                  <c:v>43374.586494000003</c:v>
                </c:pt>
                <c:pt idx="16559">
                  <c:v>43365.375419000004</c:v>
                </c:pt>
                <c:pt idx="16560">
                  <c:v>43364.495148000002</c:v>
                </c:pt>
                <c:pt idx="16561">
                  <c:v>43365.078079999999</c:v>
                </c:pt>
                <c:pt idx="16562">
                  <c:v>43363.903982000003</c:v>
                </c:pt>
                <c:pt idx="16563">
                  <c:v>43374.751967999997</c:v>
                </c:pt>
                <c:pt idx="16564">
                  <c:v>43351.473690999999</c:v>
                </c:pt>
                <c:pt idx="16565">
                  <c:v>43345.549250999997</c:v>
                </c:pt>
                <c:pt idx="16566">
                  <c:v>43341.407938999997</c:v>
                </c:pt>
                <c:pt idx="16567">
                  <c:v>43357.902292999999</c:v>
                </c:pt>
                <c:pt idx="16568">
                  <c:v>43374.192684000001</c:v>
                </c:pt>
                <c:pt idx="16569">
                  <c:v>43381.769117000003</c:v>
                </c:pt>
                <c:pt idx="16570">
                  <c:v>43373.875510999998</c:v>
                </c:pt>
                <c:pt idx="16571">
                  <c:v>43378.024353000001</c:v>
                </c:pt>
                <c:pt idx="16572">
                  <c:v>43364.259572000003</c:v>
                </c:pt>
                <c:pt idx="16573">
                  <c:v>43376.380103000003</c:v>
                </c:pt>
                <c:pt idx="16574">
                  <c:v>43375.305445999998</c:v>
                </c:pt>
                <c:pt idx="16575">
                  <c:v>43375.165150000001</c:v>
                </c:pt>
                <c:pt idx="16576">
                  <c:v>43375.945476000001</c:v>
                </c:pt>
                <c:pt idx="16577">
                  <c:v>43395.395457999999</c:v>
                </c:pt>
                <c:pt idx="16578">
                  <c:v>43403.94182</c:v>
                </c:pt>
                <c:pt idx="16579">
                  <c:v>43406.702795999998</c:v>
                </c:pt>
                <c:pt idx="16580">
                  <c:v>43421.318526000003</c:v>
                </c:pt>
                <c:pt idx="16581">
                  <c:v>43439.132967999998</c:v>
                </c:pt>
                <c:pt idx="16582">
                  <c:v>43443.695847000003</c:v>
                </c:pt>
                <c:pt idx="16583">
                  <c:v>43461.406908999998</c:v>
                </c:pt>
                <c:pt idx="16584">
                  <c:v>43448.402370999996</c:v>
                </c:pt>
                <c:pt idx="16585">
                  <c:v>43457.281299000002</c:v>
                </c:pt>
                <c:pt idx="16586">
                  <c:v>43472.916108999998</c:v>
                </c:pt>
                <c:pt idx="16587">
                  <c:v>43472.271881000001</c:v>
                </c:pt>
                <c:pt idx="16588">
                  <c:v>43481.988158</c:v>
                </c:pt>
                <c:pt idx="16589">
                  <c:v>43488.234812000002</c:v>
                </c:pt>
                <c:pt idx="16590">
                  <c:v>43497.359776999998</c:v>
                </c:pt>
                <c:pt idx="16591">
                  <c:v>43503.453305000003</c:v>
                </c:pt>
                <c:pt idx="16592">
                  <c:v>43499.135264999997</c:v>
                </c:pt>
                <c:pt idx="16593">
                  <c:v>43519.802707000003</c:v>
                </c:pt>
                <c:pt idx="16594">
                  <c:v>43514.611489000003</c:v>
                </c:pt>
                <c:pt idx="16595">
                  <c:v>43524.908766</c:v>
                </c:pt>
                <c:pt idx="16596">
                  <c:v>43532.943953000002</c:v>
                </c:pt>
                <c:pt idx="16597">
                  <c:v>43535.631552999999</c:v>
                </c:pt>
                <c:pt idx="16598">
                  <c:v>43535.456081999997</c:v>
                </c:pt>
                <c:pt idx="16599">
                  <c:v>43531.641405000002</c:v>
                </c:pt>
                <c:pt idx="16600">
                  <c:v>43541.976224999999</c:v>
                </c:pt>
                <c:pt idx="16601">
                  <c:v>43538.962890000003</c:v>
                </c:pt>
                <c:pt idx="16602">
                  <c:v>43532.218545999996</c:v>
                </c:pt>
                <c:pt idx="16603">
                  <c:v>43542.459582000003</c:v>
                </c:pt>
                <c:pt idx="16604">
                  <c:v>43550.753492000003</c:v>
                </c:pt>
                <c:pt idx="16605">
                  <c:v>43566.152008999998</c:v>
                </c:pt>
                <c:pt idx="16606">
                  <c:v>43564.843032999997</c:v>
                </c:pt>
                <c:pt idx="16607">
                  <c:v>43575.983759000002</c:v>
                </c:pt>
                <c:pt idx="16608">
                  <c:v>43573.535473000004</c:v>
                </c:pt>
                <c:pt idx="16609">
                  <c:v>43571.236086999997</c:v>
                </c:pt>
                <c:pt idx="16610">
                  <c:v>43581.622856000002</c:v>
                </c:pt>
                <c:pt idx="16611">
                  <c:v>43577.215822999999</c:v>
                </c:pt>
                <c:pt idx="16612">
                  <c:v>43567.506200999997</c:v>
                </c:pt>
                <c:pt idx="16613">
                  <c:v>43573.236376000001</c:v>
                </c:pt>
                <c:pt idx="16614">
                  <c:v>43564.856770999999</c:v>
                </c:pt>
                <c:pt idx="16615">
                  <c:v>43572.940676999999</c:v>
                </c:pt>
                <c:pt idx="16616">
                  <c:v>43590.369073000002</c:v>
                </c:pt>
                <c:pt idx="16617">
                  <c:v>43596.865754999999</c:v>
                </c:pt>
                <c:pt idx="16618">
                  <c:v>43604.329409999998</c:v>
                </c:pt>
                <c:pt idx="16619">
                  <c:v>43610.312784000002</c:v>
                </c:pt>
                <c:pt idx="16620">
                  <c:v>43616.052251000001</c:v>
                </c:pt>
                <c:pt idx="16621">
                  <c:v>43617.591879</c:v>
                </c:pt>
                <c:pt idx="16622">
                  <c:v>43613.51442</c:v>
                </c:pt>
                <c:pt idx="16623">
                  <c:v>43616.341071000003</c:v>
                </c:pt>
                <c:pt idx="16624">
                  <c:v>43619.197790999999</c:v>
                </c:pt>
                <c:pt idx="16625">
                  <c:v>43609.501871</c:v>
                </c:pt>
                <c:pt idx="16626">
                  <c:v>43617.613522</c:v>
                </c:pt>
                <c:pt idx="16627">
                  <c:v>43624.026462000002</c:v>
                </c:pt>
                <c:pt idx="16628">
                  <c:v>43642.367538999999</c:v>
                </c:pt>
                <c:pt idx="16629">
                  <c:v>43649.690382000001</c:v>
                </c:pt>
                <c:pt idx="16630">
                  <c:v>43635.401093</c:v>
                </c:pt>
                <c:pt idx="16631">
                  <c:v>43641.082782999998</c:v>
                </c:pt>
                <c:pt idx="16632">
                  <c:v>43628.754802000003</c:v>
                </c:pt>
                <c:pt idx="16633">
                  <c:v>43651.973452999999</c:v>
                </c:pt>
                <c:pt idx="16634">
                  <c:v>43654.105040000002</c:v>
                </c:pt>
                <c:pt idx="16635">
                  <c:v>43648.436018</c:v>
                </c:pt>
                <c:pt idx="16636">
                  <c:v>43656.644963999999</c:v>
                </c:pt>
                <c:pt idx="16637">
                  <c:v>43666.939212999998</c:v>
                </c:pt>
                <c:pt idx="16638">
                  <c:v>43658.724545999998</c:v>
                </c:pt>
                <c:pt idx="16639">
                  <c:v>43648.550934999999</c:v>
                </c:pt>
                <c:pt idx="16640">
                  <c:v>43650.553145999998</c:v>
                </c:pt>
                <c:pt idx="16641">
                  <c:v>43658.175007999998</c:v>
                </c:pt>
                <c:pt idx="16642">
                  <c:v>43661.359144000002</c:v>
                </c:pt>
                <c:pt idx="16643">
                  <c:v>43665.30788</c:v>
                </c:pt>
                <c:pt idx="16644">
                  <c:v>43652.320340999999</c:v>
                </c:pt>
                <c:pt idx="16645">
                  <c:v>43668.581698000002</c:v>
                </c:pt>
                <c:pt idx="16646">
                  <c:v>43681.565368000003</c:v>
                </c:pt>
                <c:pt idx="16647">
                  <c:v>43692.429044999997</c:v>
                </c:pt>
                <c:pt idx="16648">
                  <c:v>43694.890896999997</c:v>
                </c:pt>
                <c:pt idx="16649">
                  <c:v>43692.751956</c:v>
                </c:pt>
                <c:pt idx="16650">
                  <c:v>43701.108892999997</c:v>
                </c:pt>
                <c:pt idx="16651">
                  <c:v>43703.360465999998</c:v>
                </c:pt>
                <c:pt idx="16652">
                  <c:v>43701.241757000003</c:v>
                </c:pt>
                <c:pt idx="16653">
                  <c:v>43707.519376999997</c:v>
                </c:pt>
                <c:pt idx="16654">
                  <c:v>43698.469402000002</c:v>
                </c:pt>
                <c:pt idx="16655">
                  <c:v>43691.503092999999</c:v>
                </c:pt>
                <c:pt idx="16656">
                  <c:v>43714.359538999997</c:v>
                </c:pt>
                <c:pt idx="16657">
                  <c:v>43729.468695000003</c:v>
                </c:pt>
                <c:pt idx="16658">
                  <c:v>43742.012076999999</c:v>
                </c:pt>
                <c:pt idx="16659">
                  <c:v>43744.696713999998</c:v>
                </c:pt>
                <c:pt idx="16660">
                  <c:v>43743.893343999996</c:v>
                </c:pt>
                <c:pt idx="16661">
                  <c:v>43746.359839999997</c:v>
                </c:pt>
                <c:pt idx="16662">
                  <c:v>43747.773712000002</c:v>
                </c:pt>
                <c:pt idx="16663">
                  <c:v>43754.574253999999</c:v>
                </c:pt>
                <c:pt idx="16664">
                  <c:v>43751.456343999998</c:v>
                </c:pt>
                <c:pt idx="16665">
                  <c:v>43750.488331</c:v>
                </c:pt>
                <c:pt idx="16666">
                  <c:v>43747.966017999999</c:v>
                </c:pt>
                <c:pt idx="16667">
                  <c:v>43748.316163000003</c:v>
                </c:pt>
                <c:pt idx="16668">
                  <c:v>43762.818735000001</c:v>
                </c:pt>
                <c:pt idx="16669">
                  <c:v>43767.524889</c:v>
                </c:pt>
                <c:pt idx="16670">
                  <c:v>43778.882908</c:v>
                </c:pt>
                <c:pt idx="16671">
                  <c:v>43779.745210000001</c:v>
                </c:pt>
                <c:pt idx="16672">
                  <c:v>43772.746455</c:v>
                </c:pt>
                <c:pt idx="16673">
                  <c:v>43783.935455999999</c:v>
                </c:pt>
                <c:pt idx="16674">
                  <c:v>43781.735186999998</c:v>
                </c:pt>
                <c:pt idx="16675">
                  <c:v>43780.936104</c:v>
                </c:pt>
                <c:pt idx="16676">
                  <c:v>43792.903112</c:v>
                </c:pt>
                <c:pt idx="16677">
                  <c:v>43794.161735000001</c:v>
                </c:pt>
                <c:pt idx="16678">
                  <c:v>43806.648434000002</c:v>
                </c:pt>
                <c:pt idx="16679">
                  <c:v>43819.391179999999</c:v>
                </c:pt>
                <c:pt idx="16680">
                  <c:v>43829.893535000003</c:v>
                </c:pt>
                <c:pt idx="16681">
                  <c:v>43825.771937999998</c:v>
                </c:pt>
                <c:pt idx="16682">
                  <c:v>43820.785347999998</c:v>
                </c:pt>
                <c:pt idx="16683">
                  <c:v>43816.327175999999</c:v>
                </c:pt>
                <c:pt idx="16684">
                  <c:v>43818.878159</c:v>
                </c:pt>
                <c:pt idx="16685">
                  <c:v>43834.860957999997</c:v>
                </c:pt>
                <c:pt idx="16686">
                  <c:v>43851.976758999997</c:v>
                </c:pt>
                <c:pt idx="16687">
                  <c:v>43851.223977000001</c:v>
                </c:pt>
                <c:pt idx="16688">
                  <c:v>43861.268851000001</c:v>
                </c:pt>
                <c:pt idx="16689">
                  <c:v>43849.170959000003</c:v>
                </c:pt>
                <c:pt idx="16690">
                  <c:v>43863.921441999999</c:v>
                </c:pt>
                <c:pt idx="16691">
                  <c:v>43857.786032999997</c:v>
                </c:pt>
                <c:pt idx="16692">
                  <c:v>43862.794098999999</c:v>
                </c:pt>
                <c:pt idx="16693">
                  <c:v>43868.587502000002</c:v>
                </c:pt>
                <c:pt idx="16694">
                  <c:v>43866.281575000001</c:v>
                </c:pt>
                <c:pt idx="16695">
                  <c:v>43861.983302000001</c:v>
                </c:pt>
                <c:pt idx="16696">
                  <c:v>43862.062809000003</c:v>
                </c:pt>
                <c:pt idx="16697">
                  <c:v>43870.523359999999</c:v>
                </c:pt>
                <c:pt idx="16698">
                  <c:v>43864.517908000002</c:v>
                </c:pt>
                <c:pt idx="16699">
                  <c:v>43890.812404999997</c:v>
                </c:pt>
                <c:pt idx="16700">
                  <c:v>43898.753729999997</c:v>
                </c:pt>
                <c:pt idx="16701">
                  <c:v>43922.714031000003</c:v>
                </c:pt>
                <c:pt idx="16702">
                  <c:v>43908.128961000002</c:v>
                </c:pt>
                <c:pt idx="16703">
                  <c:v>43908.282861</c:v>
                </c:pt>
                <c:pt idx="16704">
                  <c:v>43915.736209000002</c:v>
                </c:pt>
                <c:pt idx="16705">
                  <c:v>43907.68634</c:v>
                </c:pt>
                <c:pt idx="16706">
                  <c:v>43905.403300999998</c:v>
                </c:pt>
                <c:pt idx="16707">
                  <c:v>43909.971074000001</c:v>
                </c:pt>
                <c:pt idx="16708">
                  <c:v>43919.422796999999</c:v>
                </c:pt>
                <c:pt idx="16709">
                  <c:v>43935.869677000002</c:v>
                </c:pt>
                <c:pt idx="16710">
                  <c:v>43931.723103999997</c:v>
                </c:pt>
                <c:pt idx="16711">
                  <c:v>43937.824364</c:v>
                </c:pt>
                <c:pt idx="16712">
                  <c:v>43942.567729000002</c:v>
                </c:pt>
                <c:pt idx="16713">
                  <c:v>43947.014208000001</c:v>
                </c:pt>
                <c:pt idx="16714">
                  <c:v>43950.432159999997</c:v>
                </c:pt>
                <c:pt idx="16715">
                  <c:v>43935.631937999999</c:v>
                </c:pt>
                <c:pt idx="16716">
                  <c:v>43955.489450000001</c:v>
                </c:pt>
                <c:pt idx="16717">
                  <c:v>43949.890613000003</c:v>
                </c:pt>
                <c:pt idx="16718">
                  <c:v>43950.890304</c:v>
                </c:pt>
                <c:pt idx="16719">
                  <c:v>43950.059866000003</c:v>
                </c:pt>
                <c:pt idx="16720">
                  <c:v>43943.751991999998</c:v>
                </c:pt>
                <c:pt idx="16721">
                  <c:v>43955.814375000002</c:v>
                </c:pt>
                <c:pt idx="16722">
                  <c:v>43972.221570000002</c:v>
                </c:pt>
                <c:pt idx="16723">
                  <c:v>43985.764895</c:v>
                </c:pt>
                <c:pt idx="16724">
                  <c:v>43982.143702000001</c:v>
                </c:pt>
                <c:pt idx="16725">
                  <c:v>43989.508927000003</c:v>
                </c:pt>
                <c:pt idx="16726">
                  <c:v>43990.11318</c:v>
                </c:pt>
                <c:pt idx="16727">
                  <c:v>43988.363355000001</c:v>
                </c:pt>
                <c:pt idx="16728">
                  <c:v>43980.897663999996</c:v>
                </c:pt>
                <c:pt idx="16729">
                  <c:v>43987.361599000003</c:v>
                </c:pt>
                <c:pt idx="16730">
                  <c:v>43988.843503999997</c:v>
                </c:pt>
                <c:pt idx="16731">
                  <c:v>43994.916581999998</c:v>
                </c:pt>
                <c:pt idx="16732">
                  <c:v>43996.722534</c:v>
                </c:pt>
                <c:pt idx="16733">
                  <c:v>44002.131031999998</c:v>
                </c:pt>
                <c:pt idx="16734">
                  <c:v>44014.854634000003</c:v>
                </c:pt>
                <c:pt idx="16735">
                  <c:v>44026.841522000002</c:v>
                </c:pt>
                <c:pt idx="16736">
                  <c:v>44035.100915000003</c:v>
                </c:pt>
                <c:pt idx="16737">
                  <c:v>44044.315874</c:v>
                </c:pt>
                <c:pt idx="16738">
                  <c:v>44061.511808000003</c:v>
                </c:pt>
                <c:pt idx="16739">
                  <c:v>44061.576828999998</c:v>
                </c:pt>
                <c:pt idx="16740">
                  <c:v>44055.793769999997</c:v>
                </c:pt>
                <c:pt idx="16741">
                  <c:v>44058.500411000001</c:v>
                </c:pt>
                <c:pt idx="16742">
                  <c:v>44066.851022000003</c:v>
                </c:pt>
                <c:pt idx="16743">
                  <c:v>44076.185454999999</c:v>
                </c:pt>
                <c:pt idx="16744">
                  <c:v>44076.195828999997</c:v>
                </c:pt>
                <c:pt idx="16745">
                  <c:v>44067.268666000004</c:v>
                </c:pt>
                <c:pt idx="16746">
                  <c:v>44071.198363000003</c:v>
                </c:pt>
                <c:pt idx="16747">
                  <c:v>44065.018451000004</c:v>
                </c:pt>
                <c:pt idx="16748">
                  <c:v>44080.431434999999</c:v>
                </c:pt>
                <c:pt idx="16749">
                  <c:v>44077.721758</c:v>
                </c:pt>
                <c:pt idx="16750">
                  <c:v>44078.522467000003</c:v>
                </c:pt>
                <c:pt idx="16751">
                  <c:v>44078.089011999997</c:v>
                </c:pt>
                <c:pt idx="16752">
                  <c:v>44071.719819999998</c:v>
                </c:pt>
                <c:pt idx="16753">
                  <c:v>44075.066881999999</c:v>
                </c:pt>
                <c:pt idx="16754">
                  <c:v>44077.854489999998</c:v>
                </c:pt>
                <c:pt idx="16755">
                  <c:v>44064.367448999998</c:v>
                </c:pt>
                <c:pt idx="16756">
                  <c:v>44083.476925000003</c:v>
                </c:pt>
                <c:pt idx="16757">
                  <c:v>44090.678026000001</c:v>
                </c:pt>
                <c:pt idx="16758">
                  <c:v>44102.783201999999</c:v>
                </c:pt>
                <c:pt idx="16759">
                  <c:v>44097.855193000003</c:v>
                </c:pt>
                <c:pt idx="16760">
                  <c:v>44097.669050999997</c:v>
                </c:pt>
                <c:pt idx="16761">
                  <c:v>44106.062948999999</c:v>
                </c:pt>
                <c:pt idx="16762">
                  <c:v>44114.671339</c:v>
                </c:pt>
                <c:pt idx="16763">
                  <c:v>44111.515221000001</c:v>
                </c:pt>
                <c:pt idx="16764">
                  <c:v>44116.520451999997</c:v>
                </c:pt>
                <c:pt idx="16765">
                  <c:v>44108.683736999999</c:v>
                </c:pt>
                <c:pt idx="16766">
                  <c:v>44119.936845999997</c:v>
                </c:pt>
                <c:pt idx="16767">
                  <c:v>44114.578058999999</c:v>
                </c:pt>
                <c:pt idx="16768">
                  <c:v>44116.347403</c:v>
                </c:pt>
                <c:pt idx="16769">
                  <c:v>44116.931001999998</c:v>
                </c:pt>
                <c:pt idx="16770">
                  <c:v>44111.451710000001</c:v>
                </c:pt>
                <c:pt idx="16771">
                  <c:v>44120.775248999998</c:v>
                </c:pt>
                <c:pt idx="16772">
                  <c:v>44140.890866000002</c:v>
                </c:pt>
                <c:pt idx="16773">
                  <c:v>44147.569646000004</c:v>
                </c:pt>
                <c:pt idx="16774">
                  <c:v>44160.019377999997</c:v>
                </c:pt>
                <c:pt idx="16775">
                  <c:v>44152.749877000002</c:v>
                </c:pt>
                <c:pt idx="16776">
                  <c:v>44141.098860999999</c:v>
                </c:pt>
                <c:pt idx="16777">
                  <c:v>44127.444540999997</c:v>
                </c:pt>
                <c:pt idx="16778">
                  <c:v>44118.681847</c:v>
                </c:pt>
                <c:pt idx="16779">
                  <c:v>44126.794785999999</c:v>
                </c:pt>
                <c:pt idx="16780">
                  <c:v>44124.237018</c:v>
                </c:pt>
                <c:pt idx="16781">
                  <c:v>44127.806331</c:v>
                </c:pt>
                <c:pt idx="16782">
                  <c:v>44128.000338999998</c:v>
                </c:pt>
                <c:pt idx="16783">
                  <c:v>44131.879431000001</c:v>
                </c:pt>
                <c:pt idx="16784">
                  <c:v>44131.101264999998</c:v>
                </c:pt>
                <c:pt idx="16785">
                  <c:v>44117.724907000003</c:v>
                </c:pt>
                <c:pt idx="16786">
                  <c:v>44133.087339999998</c:v>
                </c:pt>
                <c:pt idx="16787">
                  <c:v>44155.688635999999</c:v>
                </c:pt>
                <c:pt idx="16788">
                  <c:v>44167.506065000001</c:v>
                </c:pt>
                <c:pt idx="16789">
                  <c:v>44174.928846000003</c:v>
                </c:pt>
                <c:pt idx="16790">
                  <c:v>44162.326184999998</c:v>
                </c:pt>
                <c:pt idx="16791">
                  <c:v>44168.299083999998</c:v>
                </c:pt>
                <c:pt idx="16792">
                  <c:v>44168.508963</c:v>
                </c:pt>
                <c:pt idx="16793">
                  <c:v>44169.638749999998</c:v>
                </c:pt>
                <c:pt idx="16794">
                  <c:v>44174.664597000003</c:v>
                </c:pt>
                <c:pt idx="16795">
                  <c:v>44169.492680000003</c:v>
                </c:pt>
                <c:pt idx="16796">
                  <c:v>44165.741878000001</c:v>
                </c:pt>
                <c:pt idx="16797">
                  <c:v>44166.583084999998</c:v>
                </c:pt>
                <c:pt idx="16798">
                  <c:v>44168.889341000002</c:v>
                </c:pt>
                <c:pt idx="16799">
                  <c:v>44178.886611000002</c:v>
                </c:pt>
                <c:pt idx="16800">
                  <c:v>44184.372187000001</c:v>
                </c:pt>
                <c:pt idx="16801">
                  <c:v>44178.971590000001</c:v>
                </c:pt>
                <c:pt idx="16802">
                  <c:v>44186.699809999998</c:v>
                </c:pt>
                <c:pt idx="16803">
                  <c:v>44184.394135000002</c:v>
                </c:pt>
                <c:pt idx="16804">
                  <c:v>44187.994081999997</c:v>
                </c:pt>
                <c:pt idx="16805">
                  <c:v>44193.629767999999</c:v>
                </c:pt>
                <c:pt idx="16806">
                  <c:v>44203.029904000003</c:v>
                </c:pt>
                <c:pt idx="16807">
                  <c:v>44206.990336000003</c:v>
                </c:pt>
                <c:pt idx="16808">
                  <c:v>44208.688430000002</c:v>
                </c:pt>
                <c:pt idx="16809">
                  <c:v>44217.716545000003</c:v>
                </c:pt>
                <c:pt idx="16810">
                  <c:v>44214.783961000001</c:v>
                </c:pt>
                <c:pt idx="16811">
                  <c:v>44229.126278000003</c:v>
                </c:pt>
                <c:pt idx="16812">
                  <c:v>44214.006197000002</c:v>
                </c:pt>
                <c:pt idx="16813">
                  <c:v>44222.395647999998</c:v>
                </c:pt>
                <c:pt idx="16814">
                  <c:v>44228.008908999996</c:v>
                </c:pt>
                <c:pt idx="16815">
                  <c:v>44219.144465999998</c:v>
                </c:pt>
                <c:pt idx="16816">
                  <c:v>44223.340308999999</c:v>
                </c:pt>
                <c:pt idx="16817">
                  <c:v>44222.133228999999</c:v>
                </c:pt>
                <c:pt idx="16818">
                  <c:v>44218.813811</c:v>
                </c:pt>
                <c:pt idx="16819">
                  <c:v>44240.289374</c:v>
                </c:pt>
                <c:pt idx="16820">
                  <c:v>44250.027714999997</c:v>
                </c:pt>
                <c:pt idx="16821">
                  <c:v>44261.491249999999</c:v>
                </c:pt>
                <c:pt idx="16822">
                  <c:v>44261.307154000002</c:v>
                </c:pt>
                <c:pt idx="16823">
                  <c:v>44263.022256999997</c:v>
                </c:pt>
                <c:pt idx="16824">
                  <c:v>44265.710530999997</c:v>
                </c:pt>
                <c:pt idx="16825">
                  <c:v>44265.065246999999</c:v>
                </c:pt>
                <c:pt idx="16826">
                  <c:v>44265.278491999998</c:v>
                </c:pt>
                <c:pt idx="16827">
                  <c:v>44263.316626</c:v>
                </c:pt>
                <c:pt idx="16828">
                  <c:v>44260.753862999998</c:v>
                </c:pt>
                <c:pt idx="16829">
                  <c:v>44258.133139999998</c:v>
                </c:pt>
                <c:pt idx="16830">
                  <c:v>44266.621152</c:v>
                </c:pt>
                <c:pt idx="16831">
                  <c:v>44261.511825000001</c:v>
                </c:pt>
                <c:pt idx="16832">
                  <c:v>44269.385665000002</c:v>
                </c:pt>
                <c:pt idx="16833">
                  <c:v>44267.056508000001</c:v>
                </c:pt>
                <c:pt idx="16834">
                  <c:v>44276.134241</c:v>
                </c:pt>
                <c:pt idx="16835">
                  <c:v>44270.565439999998</c:v>
                </c:pt>
                <c:pt idx="16836">
                  <c:v>44284.521777000002</c:v>
                </c:pt>
                <c:pt idx="16837">
                  <c:v>44275.375767999998</c:v>
                </c:pt>
                <c:pt idx="16838">
                  <c:v>44273.414605999998</c:v>
                </c:pt>
                <c:pt idx="16839">
                  <c:v>44271.499172000003</c:v>
                </c:pt>
                <c:pt idx="16840">
                  <c:v>44270.118094999998</c:v>
                </c:pt>
                <c:pt idx="16841">
                  <c:v>44286.171447000001</c:v>
                </c:pt>
                <c:pt idx="16842">
                  <c:v>44297.602708999999</c:v>
                </c:pt>
                <c:pt idx="16843">
                  <c:v>44297.833609000001</c:v>
                </c:pt>
                <c:pt idx="16844">
                  <c:v>44304.649676000001</c:v>
                </c:pt>
                <c:pt idx="16845">
                  <c:v>44323.386502000001</c:v>
                </c:pt>
                <c:pt idx="16846">
                  <c:v>44337.532811999998</c:v>
                </c:pt>
                <c:pt idx="16847">
                  <c:v>44346.955070000004</c:v>
                </c:pt>
                <c:pt idx="16848">
                  <c:v>44343.737741999998</c:v>
                </c:pt>
                <c:pt idx="16849">
                  <c:v>44352.107622000003</c:v>
                </c:pt>
                <c:pt idx="16850">
                  <c:v>44360.863028</c:v>
                </c:pt>
                <c:pt idx="16851">
                  <c:v>44371.447025000001</c:v>
                </c:pt>
                <c:pt idx="16852">
                  <c:v>44377.465593000001</c:v>
                </c:pt>
                <c:pt idx="16853">
                  <c:v>44388.827904999998</c:v>
                </c:pt>
                <c:pt idx="16854">
                  <c:v>44387.044825999998</c:v>
                </c:pt>
                <c:pt idx="16855">
                  <c:v>44380.018195999997</c:v>
                </c:pt>
                <c:pt idx="16856">
                  <c:v>44385.832048999997</c:v>
                </c:pt>
                <c:pt idx="16857">
                  <c:v>44401.664049999999</c:v>
                </c:pt>
                <c:pt idx="16858">
                  <c:v>44413.932132000002</c:v>
                </c:pt>
                <c:pt idx="16859">
                  <c:v>44430.502778000002</c:v>
                </c:pt>
                <c:pt idx="16860">
                  <c:v>44421.59476</c:v>
                </c:pt>
                <c:pt idx="16861">
                  <c:v>44430.731026000001</c:v>
                </c:pt>
                <c:pt idx="16862">
                  <c:v>44427.649734999999</c:v>
                </c:pt>
                <c:pt idx="16863">
                  <c:v>44428.502578</c:v>
                </c:pt>
                <c:pt idx="16864">
                  <c:v>44423.371020999999</c:v>
                </c:pt>
                <c:pt idx="16865">
                  <c:v>44426.603646000003</c:v>
                </c:pt>
                <c:pt idx="16866">
                  <c:v>44431.120449000002</c:v>
                </c:pt>
                <c:pt idx="16867">
                  <c:v>44433.937448999997</c:v>
                </c:pt>
                <c:pt idx="16868">
                  <c:v>44430.466822000002</c:v>
                </c:pt>
                <c:pt idx="16869">
                  <c:v>44433.562875000003</c:v>
                </c:pt>
                <c:pt idx="16870">
                  <c:v>44417.536155000002</c:v>
                </c:pt>
                <c:pt idx="16871">
                  <c:v>44435.141261999997</c:v>
                </c:pt>
                <c:pt idx="16872">
                  <c:v>44440.583382999997</c:v>
                </c:pt>
                <c:pt idx="16873">
                  <c:v>44439.215754999997</c:v>
                </c:pt>
                <c:pt idx="16874">
                  <c:v>44453.865033000002</c:v>
                </c:pt>
                <c:pt idx="16875">
                  <c:v>44455.901575000004</c:v>
                </c:pt>
                <c:pt idx="16876">
                  <c:v>44459.837</c:v>
                </c:pt>
                <c:pt idx="16877">
                  <c:v>44451.442325000004</c:v>
                </c:pt>
                <c:pt idx="16878">
                  <c:v>44450.379047000002</c:v>
                </c:pt>
                <c:pt idx="16879">
                  <c:v>44451.362538000001</c:v>
                </c:pt>
                <c:pt idx="16880">
                  <c:v>44462.042362</c:v>
                </c:pt>
                <c:pt idx="16881">
                  <c:v>44461.752230999999</c:v>
                </c:pt>
                <c:pt idx="16882">
                  <c:v>44462.970266999997</c:v>
                </c:pt>
                <c:pt idx="16883">
                  <c:v>44477.402163999999</c:v>
                </c:pt>
                <c:pt idx="16884">
                  <c:v>44492.200691999999</c:v>
                </c:pt>
                <c:pt idx="16885">
                  <c:v>44485.094852000002</c:v>
                </c:pt>
                <c:pt idx="16886">
                  <c:v>44492.232979</c:v>
                </c:pt>
                <c:pt idx="16887">
                  <c:v>44488.267939999998</c:v>
                </c:pt>
                <c:pt idx="16888">
                  <c:v>44496.140370000001</c:v>
                </c:pt>
                <c:pt idx="16889">
                  <c:v>44503.231782000003</c:v>
                </c:pt>
                <c:pt idx="16890">
                  <c:v>44492.094402000002</c:v>
                </c:pt>
                <c:pt idx="16891">
                  <c:v>44497.255434999999</c:v>
                </c:pt>
                <c:pt idx="16892">
                  <c:v>44512.893861999997</c:v>
                </c:pt>
                <c:pt idx="16893">
                  <c:v>44499.366353999998</c:v>
                </c:pt>
                <c:pt idx="16894">
                  <c:v>44507.566466999997</c:v>
                </c:pt>
                <c:pt idx="16895">
                  <c:v>44516.388394000001</c:v>
                </c:pt>
                <c:pt idx="16896">
                  <c:v>44525.802587999999</c:v>
                </c:pt>
                <c:pt idx="16897">
                  <c:v>44531.547766000003</c:v>
                </c:pt>
                <c:pt idx="16898">
                  <c:v>44542.405920999998</c:v>
                </c:pt>
                <c:pt idx="16899">
                  <c:v>44542.727142000003</c:v>
                </c:pt>
                <c:pt idx="16900">
                  <c:v>44533.918111999999</c:v>
                </c:pt>
                <c:pt idx="16901">
                  <c:v>44541.399722000002</c:v>
                </c:pt>
                <c:pt idx="16902">
                  <c:v>44539.379016999999</c:v>
                </c:pt>
                <c:pt idx="16903">
                  <c:v>44538.793530000003</c:v>
                </c:pt>
                <c:pt idx="16904">
                  <c:v>44557.096876000003</c:v>
                </c:pt>
                <c:pt idx="16905">
                  <c:v>44548.134573000003</c:v>
                </c:pt>
                <c:pt idx="16906">
                  <c:v>44560.583020999999</c:v>
                </c:pt>
                <c:pt idx="16907">
                  <c:v>44567.032131</c:v>
                </c:pt>
                <c:pt idx="16908">
                  <c:v>44582.125769999999</c:v>
                </c:pt>
                <c:pt idx="16909">
                  <c:v>44591.358496000001</c:v>
                </c:pt>
                <c:pt idx="16910">
                  <c:v>44575.524422000002</c:v>
                </c:pt>
                <c:pt idx="16911">
                  <c:v>44583.918101000003</c:v>
                </c:pt>
                <c:pt idx="16912">
                  <c:v>44587.219721000001</c:v>
                </c:pt>
                <c:pt idx="16913">
                  <c:v>44589.986592000001</c:v>
                </c:pt>
                <c:pt idx="16914">
                  <c:v>44591.266989000003</c:v>
                </c:pt>
                <c:pt idx="16915">
                  <c:v>44606.819418999999</c:v>
                </c:pt>
                <c:pt idx="16916">
                  <c:v>44620.293779</c:v>
                </c:pt>
                <c:pt idx="16917">
                  <c:v>44624.435269000001</c:v>
                </c:pt>
                <c:pt idx="16918">
                  <c:v>44613.570873999997</c:v>
                </c:pt>
                <c:pt idx="16919">
                  <c:v>44623.926932000002</c:v>
                </c:pt>
                <c:pt idx="16920">
                  <c:v>44616.316270000003</c:v>
                </c:pt>
                <c:pt idx="16921">
                  <c:v>44626.118440999999</c:v>
                </c:pt>
                <c:pt idx="16922">
                  <c:v>44630.386169999998</c:v>
                </c:pt>
                <c:pt idx="16923">
                  <c:v>44632.953403</c:v>
                </c:pt>
                <c:pt idx="16924">
                  <c:v>44638.474434000003</c:v>
                </c:pt>
                <c:pt idx="16925">
                  <c:v>44636.488732999998</c:v>
                </c:pt>
                <c:pt idx="16926">
                  <c:v>44625.342571000001</c:v>
                </c:pt>
                <c:pt idx="16927">
                  <c:v>44627.934107000001</c:v>
                </c:pt>
                <c:pt idx="16928">
                  <c:v>44621.926415000002</c:v>
                </c:pt>
                <c:pt idx="16929">
                  <c:v>44632.853009999999</c:v>
                </c:pt>
                <c:pt idx="16930">
                  <c:v>44629.370349999997</c:v>
                </c:pt>
                <c:pt idx="16931">
                  <c:v>44636.395693999999</c:v>
                </c:pt>
                <c:pt idx="16932">
                  <c:v>44630.558066999998</c:v>
                </c:pt>
                <c:pt idx="16933">
                  <c:v>44643.099224999998</c:v>
                </c:pt>
                <c:pt idx="16934">
                  <c:v>44662.469144000002</c:v>
                </c:pt>
                <c:pt idx="16935">
                  <c:v>44667.530327</c:v>
                </c:pt>
                <c:pt idx="16936">
                  <c:v>44672.631006000003</c:v>
                </c:pt>
                <c:pt idx="16937">
                  <c:v>44667.191197</c:v>
                </c:pt>
                <c:pt idx="16938">
                  <c:v>44669.099889999998</c:v>
                </c:pt>
                <c:pt idx="16939">
                  <c:v>44666.448016000002</c:v>
                </c:pt>
                <c:pt idx="16940">
                  <c:v>44666.653353000002</c:v>
                </c:pt>
                <c:pt idx="16941">
                  <c:v>44671.432137999996</c:v>
                </c:pt>
                <c:pt idx="16942">
                  <c:v>44668.29234</c:v>
                </c:pt>
                <c:pt idx="16943">
                  <c:v>44663.483545000003</c:v>
                </c:pt>
                <c:pt idx="16944">
                  <c:v>44682.055226999997</c:v>
                </c:pt>
                <c:pt idx="16945">
                  <c:v>44677.812497999999</c:v>
                </c:pt>
                <c:pt idx="16946">
                  <c:v>44698.265297999998</c:v>
                </c:pt>
                <c:pt idx="16947">
                  <c:v>44701.820369000001</c:v>
                </c:pt>
                <c:pt idx="16948">
                  <c:v>44714.016936</c:v>
                </c:pt>
                <c:pt idx="16949">
                  <c:v>44727.947808999998</c:v>
                </c:pt>
                <c:pt idx="16950">
                  <c:v>44715.027222999997</c:v>
                </c:pt>
                <c:pt idx="16951">
                  <c:v>44718.545947999999</c:v>
                </c:pt>
                <c:pt idx="16952">
                  <c:v>44730.309277</c:v>
                </c:pt>
                <c:pt idx="16953">
                  <c:v>44722.326459999997</c:v>
                </c:pt>
                <c:pt idx="16954">
                  <c:v>44729.130878999997</c:v>
                </c:pt>
                <c:pt idx="16955">
                  <c:v>44737.191036999997</c:v>
                </c:pt>
                <c:pt idx="16956">
                  <c:v>44764.474956999999</c:v>
                </c:pt>
                <c:pt idx="16957">
                  <c:v>44767.572066000001</c:v>
                </c:pt>
                <c:pt idx="16958">
                  <c:v>44765.343928000002</c:v>
                </c:pt>
                <c:pt idx="16959">
                  <c:v>44777.190422</c:v>
                </c:pt>
                <c:pt idx="16960">
                  <c:v>44769.320549999997</c:v>
                </c:pt>
                <c:pt idx="16961">
                  <c:v>44774.469783</c:v>
                </c:pt>
                <c:pt idx="16962">
                  <c:v>44775.230899000002</c:v>
                </c:pt>
                <c:pt idx="16963">
                  <c:v>44778.136829000003</c:v>
                </c:pt>
                <c:pt idx="16964">
                  <c:v>44795.678956000003</c:v>
                </c:pt>
                <c:pt idx="16965">
                  <c:v>44800.362765999998</c:v>
                </c:pt>
                <c:pt idx="16966">
                  <c:v>44798.211087000003</c:v>
                </c:pt>
                <c:pt idx="16967">
                  <c:v>44801.259299999998</c:v>
                </c:pt>
                <c:pt idx="16968">
                  <c:v>44800.533641000002</c:v>
                </c:pt>
                <c:pt idx="16969">
                  <c:v>44802.493011999999</c:v>
                </c:pt>
                <c:pt idx="16970">
                  <c:v>44802.046794000002</c:v>
                </c:pt>
                <c:pt idx="16971">
                  <c:v>44807.300382000001</c:v>
                </c:pt>
                <c:pt idx="16972">
                  <c:v>44811.178603</c:v>
                </c:pt>
                <c:pt idx="16973">
                  <c:v>44806.520419</c:v>
                </c:pt>
                <c:pt idx="16974">
                  <c:v>44815.071118</c:v>
                </c:pt>
                <c:pt idx="16975">
                  <c:v>44830.623655000003</c:v>
                </c:pt>
                <c:pt idx="16976">
                  <c:v>44836.401553000003</c:v>
                </c:pt>
                <c:pt idx="16977">
                  <c:v>44840.544242000004</c:v>
                </c:pt>
                <c:pt idx="16978">
                  <c:v>44843.016629999998</c:v>
                </c:pt>
                <c:pt idx="16979">
                  <c:v>44849.792906000002</c:v>
                </c:pt>
                <c:pt idx="16980">
                  <c:v>44834.874575000002</c:v>
                </c:pt>
                <c:pt idx="16981">
                  <c:v>44845.683813000003</c:v>
                </c:pt>
                <c:pt idx="16982">
                  <c:v>44850.213248</c:v>
                </c:pt>
                <c:pt idx="16983">
                  <c:v>44844.852445999997</c:v>
                </c:pt>
                <c:pt idx="16984">
                  <c:v>44848.050818999996</c:v>
                </c:pt>
                <c:pt idx="16985">
                  <c:v>44853.032444999997</c:v>
                </c:pt>
                <c:pt idx="16986">
                  <c:v>44856.677417999999</c:v>
                </c:pt>
                <c:pt idx="16987">
                  <c:v>44828.920703999996</c:v>
                </c:pt>
                <c:pt idx="16988">
                  <c:v>44825.178334999997</c:v>
                </c:pt>
                <c:pt idx="16989">
                  <c:v>44825.570569000003</c:v>
                </c:pt>
                <c:pt idx="16990">
                  <c:v>44819.815375999999</c:v>
                </c:pt>
                <c:pt idx="16991">
                  <c:v>44815.787184000001</c:v>
                </c:pt>
                <c:pt idx="16992">
                  <c:v>44834.589522000002</c:v>
                </c:pt>
                <c:pt idx="16993">
                  <c:v>44847.086818999996</c:v>
                </c:pt>
                <c:pt idx="16994">
                  <c:v>44866.329859999998</c:v>
                </c:pt>
                <c:pt idx="16995">
                  <c:v>44838.762567999998</c:v>
                </c:pt>
                <c:pt idx="16996">
                  <c:v>44865.120794000002</c:v>
                </c:pt>
                <c:pt idx="16997">
                  <c:v>44883.160471000003</c:v>
                </c:pt>
                <c:pt idx="16998">
                  <c:v>44883.138232999998</c:v>
                </c:pt>
                <c:pt idx="16999">
                  <c:v>44890.209765</c:v>
                </c:pt>
                <c:pt idx="17000">
                  <c:v>44893.246679000003</c:v>
                </c:pt>
                <c:pt idx="17001">
                  <c:v>44917.363264</c:v>
                </c:pt>
                <c:pt idx="17002">
                  <c:v>44928.638414000001</c:v>
                </c:pt>
                <c:pt idx="17003">
                  <c:v>44919.741979999999</c:v>
                </c:pt>
                <c:pt idx="17004">
                  <c:v>44934.927815000003</c:v>
                </c:pt>
                <c:pt idx="17005">
                  <c:v>44922.178760000003</c:v>
                </c:pt>
                <c:pt idx="17006">
                  <c:v>44931.252816</c:v>
                </c:pt>
                <c:pt idx="17007">
                  <c:v>44925.328010999998</c:v>
                </c:pt>
                <c:pt idx="17008">
                  <c:v>44927.634042999998</c:v>
                </c:pt>
                <c:pt idx="17009">
                  <c:v>44933.114439999998</c:v>
                </c:pt>
                <c:pt idx="17010">
                  <c:v>44927.476995999998</c:v>
                </c:pt>
                <c:pt idx="17011">
                  <c:v>44933.048269999999</c:v>
                </c:pt>
                <c:pt idx="17012">
                  <c:v>44943.306068999998</c:v>
                </c:pt>
                <c:pt idx="17013">
                  <c:v>44936.529117999999</c:v>
                </c:pt>
                <c:pt idx="17014">
                  <c:v>44945.329261999999</c:v>
                </c:pt>
                <c:pt idx="17015">
                  <c:v>44943.867509000003</c:v>
                </c:pt>
                <c:pt idx="17016">
                  <c:v>44938.930858</c:v>
                </c:pt>
                <c:pt idx="17017">
                  <c:v>44946.035110999997</c:v>
                </c:pt>
                <c:pt idx="17018">
                  <c:v>44938.398186999999</c:v>
                </c:pt>
                <c:pt idx="17019">
                  <c:v>44947.252246999997</c:v>
                </c:pt>
                <c:pt idx="17020">
                  <c:v>44946.201729</c:v>
                </c:pt>
                <c:pt idx="17021">
                  <c:v>44943.746170999999</c:v>
                </c:pt>
                <c:pt idx="17022">
                  <c:v>44941.723385999998</c:v>
                </c:pt>
                <c:pt idx="17023">
                  <c:v>44944.805021</c:v>
                </c:pt>
                <c:pt idx="17024">
                  <c:v>44947.235913999997</c:v>
                </c:pt>
                <c:pt idx="17025">
                  <c:v>44942.26326</c:v>
                </c:pt>
                <c:pt idx="17026">
                  <c:v>44950.970247999998</c:v>
                </c:pt>
                <c:pt idx="17027">
                  <c:v>44960.471674</c:v>
                </c:pt>
                <c:pt idx="17028">
                  <c:v>44968.981785999997</c:v>
                </c:pt>
                <c:pt idx="17029">
                  <c:v>44970.699281000001</c:v>
                </c:pt>
                <c:pt idx="17030">
                  <c:v>44975.059248999998</c:v>
                </c:pt>
                <c:pt idx="17031">
                  <c:v>44988.170504000002</c:v>
                </c:pt>
                <c:pt idx="17032">
                  <c:v>44987.470430000001</c:v>
                </c:pt>
                <c:pt idx="17033">
                  <c:v>44983.361311000001</c:v>
                </c:pt>
                <c:pt idx="17034">
                  <c:v>44986.241125</c:v>
                </c:pt>
                <c:pt idx="17035">
                  <c:v>44985.658434999998</c:v>
                </c:pt>
                <c:pt idx="17036">
                  <c:v>44997.044610999998</c:v>
                </c:pt>
                <c:pt idx="17037">
                  <c:v>45010.522315000002</c:v>
                </c:pt>
                <c:pt idx="17038">
                  <c:v>45016.650925000002</c:v>
                </c:pt>
                <c:pt idx="17039">
                  <c:v>45022.991804999998</c:v>
                </c:pt>
                <c:pt idx="17040">
                  <c:v>45022.913030999996</c:v>
                </c:pt>
                <c:pt idx="17041">
                  <c:v>45029.642538</c:v>
                </c:pt>
                <c:pt idx="17042">
                  <c:v>45041.236991999998</c:v>
                </c:pt>
                <c:pt idx="17043">
                  <c:v>45024.672419000002</c:v>
                </c:pt>
                <c:pt idx="17044">
                  <c:v>45027.123487999997</c:v>
                </c:pt>
                <c:pt idx="17045">
                  <c:v>45024.753432999998</c:v>
                </c:pt>
                <c:pt idx="17046">
                  <c:v>45043.808377000001</c:v>
                </c:pt>
                <c:pt idx="17047">
                  <c:v>45058.553677000004</c:v>
                </c:pt>
                <c:pt idx="17048">
                  <c:v>45055.723323999999</c:v>
                </c:pt>
                <c:pt idx="17049">
                  <c:v>45060.223587</c:v>
                </c:pt>
                <c:pt idx="17050">
                  <c:v>45067.051194</c:v>
                </c:pt>
                <c:pt idx="17051">
                  <c:v>45080.540186999999</c:v>
                </c:pt>
                <c:pt idx="17052">
                  <c:v>45072.675803999999</c:v>
                </c:pt>
                <c:pt idx="17053">
                  <c:v>45087.527635999999</c:v>
                </c:pt>
                <c:pt idx="17054">
                  <c:v>45097.060621999997</c:v>
                </c:pt>
                <c:pt idx="17055">
                  <c:v>45107.895094</c:v>
                </c:pt>
                <c:pt idx="17056">
                  <c:v>45107.414000999997</c:v>
                </c:pt>
                <c:pt idx="17057">
                  <c:v>45113.159677000003</c:v>
                </c:pt>
                <c:pt idx="17058">
                  <c:v>45109.687661999997</c:v>
                </c:pt>
                <c:pt idx="17059">
                  <c:v>45117.833036000004</c:v>
                </c:pt>
                <c:pt idx="17060">
                  <c:v>45117.683955</c:v>
                </c:pt>
                <c:pt idx="17061">
                  <c:v>45130.664414999999</c:v>
                </c:pt>
                <c:pt idx="17062">
                  <c:v>45124.047262</c:v>
                </c:pt>
                <c:pt idx="17063">
                  <c:v>45109.489344000001</c:v>
                </c:pt>
                <c:pt idx="17064">
                  <c:v>45114.713034</c:v>
                </c:pt>
                <c:pt idx="17065">
                  <c:v>45112.329481000001</c:v>
                </c:pt>
                <c:pt idx="17066">
                  <c:v>45120.307729</c:v>
                </c:pt>
                <c:pt idx="17067">
                  <c:v>45117.06828</c:v>
                </c:pt>
                <c:pt idx="17068">
                  <c:v>45116.043274000003</c:v>
                </c:pt>
                <c:pt idx="17069">
                  <c:v>45119.462298999999</c:v>
                </c:pt>
                <c:pt idx="17070">
                  <c:v>45136.455364000001</c:v>
                </c:pt>
                <c:pt idx="17071">
                  <c:v>45132.671619000001</c:v>
                </c:pt>
                <c:pt idx="17072">
                  <c:v>45122.556189000003</c:v>
                </c:pt>
                <c:pt idx="17073">
                  <c:v>45116.880633000001</c:v>
                </c:pt>
                <c:pt idx="17074">
                  <c:v>45125.99078</c:v>
                </c:pt>
                <c:pt idx="17075">
                  <c:v>45120.187217999999</c:v>
                </c:pt>
                <c:pt idx="17076">
                  <c:v>45114.101309999998</c:v>
                </c:pt>
                <c:pt idx="17077">
                  <c:v>45121.189886</c:v>
                </c:pt>
                <c:pt idx="17078">
                  <c:v>45119.810919000003</c:v>
                </c:pt>
                <c:pt idx="17079">
                  <c:v>45126.366494000002</c:v>
                </c:pt>
                <c:pt idx="17080">
                  <c:v>45122.983676000003</c:v>
                </c:pt>
                <c:pt idx="17081">
                  <c:v>45131.385333999999</c:v>
                </c:pt>
                <c:pt idx="17082">
                  <c:v>45119.532046</c:v>
                </c:pt>
                <c:pt idx="17083">
                  <c:v>45106.974592999999</c:v>
                </c:pt>
                <c:pt idx="17084">
                  <c:v>45130.356029000002</c:v>
                </c:pt>
                <c:pt idx="17085">
                  <c:v>45132.258186999999</c:v>
                </c:pt>
                <c:pt idx="17086">
                  <c:v>45133.154512000001</c:v>
                </c:pt>
                <c:pt idx="17087">
                  <c:v>45152.037777999998</c:v>
                </c:pt>
                <c:pt idx="17088">
                  <c:v>45153.110859</c:v>
                </c:pt>
                <c:pt idx="17089">
                  <c:v>45153.388212999998</c:v>
                </c:pt>
                <c:pt idx="17090">
                  <c:v>45156.999705000002</c:v>
                </c:pt>
                <c:pt idx="17091">
                  <c:v>45160.185897000003</c:v>
                </c:pt>
                <c:pt idx="17092">
                  <c:v>45170.232473999997</c:v>
                </c:pt>
                <c:pt idx="17093">
                  <c:v>45176.152212000001</c:v>
                </c:pt>
                <c:pt idx="17094">
                  <c:v>45178.305606000002</c:v>
                </c:pt>
                <c:pt idx="17095">
                  <c:v>45180.356731</c:v>
                </c:pt>
                <c:pt idx="17096">
                  <c:v>45188.049460000002</c:v>
                </c:pt>
                <c:pt idx="17097">
                  <c:v>45197.130257999997</c:v>
                </c:pt>
                <c:pt idx="17098">
                  <c:v>45204.072317999999</c:v>
                </c:pt>
                <c:pt idx="17099">
                  <c:v>45199.854589000002</c:v>
                </c:pt>
                <c:pt idx="17100">
                  <c:v>45193.535689999997</c:v>
                </c:pt>
                <c:pt idx="17101">
                  <c:v>45195.130359000002</c:v>
                </c:pt>
                <c:pt idx="17102">
                  <c:v>45201.358697000003</c:v>
                </c:pt>
                <c:pt idx="17103">
                  <c:v>45191.571146000002</c:v>
                </c:pt>
                <c:pt idx="17104">
                  <c:v>45193.884991999999</c:v>
                </c:pt>
                <c:pt idx="17105">
                  <c:v>45208.731269000004</c:v>
                </c:pt>
                <c:pt idx="17106">
                  <c:v>45227.584782999998</c:v>
                </c:pt>
                <c:pt idx="17107">
                  <c:v>45227.970759000003</c:v>
                </c:pt>
                <c:pt idx="17108">
                  <c:v>45228.388026000001</c:v>
                </c:pt>
                <c:pt idx="17109">
                  <c:v>45234.044458999997</c:v>
                </c:pt>
                <c:pt idx="17110">
                  <c:v>45220.984348999998</c:v>
                </c:pt>
                <c:pt idx="17111">
                  <c:v>45223.976031999999</c:v>
                </c:pt>
                <c:pt idx="17112">
                  <c:v>45244.172020999998</c:v>
                </c:pt>
                <c:pt idx="17113">
                  <c:v>45241.170394000001</c:v>
                </c:pt>
                <c:pt idx="17114">
                  <c:v>45253.557291999998</c:v>
                </c:pt>
                <c:pt idx="17115">
                  <c:v>45265.696966000003</c:v>
                </c:pt>
                <c:pt idx="17116">
                  <c:v>45259.281953999998</c:v>
                </c:pt>
                <c:pt idx="17117">
                  <c:v>45270.478212000002</c:v>
                </c:pt>
                <c:pt idx="17118">
                  <c:v>45264.219793999997</c:v>
                </c:pt>
                <c:pt idx="17119">
                  <c:v>45273.044990000002</c:v>
                </c:pt>
                <c:pt idx="17120">
                  <c:v>45269.098912000001</c:v>
                </c:pt>
                <c:pt idx="17121">
                  <c:v>45280.146313999998</c:v>
                </c:pt>
                <c:pt idx="17122">
                  <c:v>45283.680863000001</c:v>
                </c:pt>
                <c:pt idx="17123">
                  <c:v>45290.145131999998</c:v>
                </c:pt>
                <c:pt idx="17124">
                  <c:v>45304.417814</c:v>
                </c:pt>
                <c:pt idx="17125">
                  <c:v>45308.021094999996</c:v>
                </c:pt>
                <c:pt idx="17126">
                  <c:v>45307.700969999998</c:v>
                </c:pt>
                <c:pt idx="17127">
                  <c:v>45314.045056000003</c:v>
                </c:pt>
                <c:pt idx="17128">
                  <c:v>45318.050647999997</c:v>
                </c:pt>
                <c:pt idx="17129">
                  <c:v>45320.057364</c:v>
                </c:pt>
                <c:pt idx="17130">
                  <c:v>45318.024121000002</c:v>
                </c:pt>
                <c:pt idx="17131">
                  <c:v>45308.956174999999</c:v>
                </c:pt>
                <c:pt idx="17132">
                  <c:v>45308.699042</c:v>
                </c:pt>
                <c:pt idx="17133">
                  <c:v>45298.808637000002</c:v>
                </c:pt>
                <c:pt idx="17134">
                  <c:v>45328.922587000001</c:v>
                </c:pt>
                <c:pt idx="17135">
                  <c:v>45341.373134000001</c:v>
                </c:pt>
                <c:pt idx="17136">
                  <c:v>45354.090405000003</c:v>
                </c:pt>
                <c:pt idx="17137">
                  <c:v>45351.023892999998</c:v>
                </c:pt>
                <c:pt idx="17138">
                  <c:v>45350.022140000001</c:v>
                </c:pt>
                <c:pt idx="17139">
                  <c:v>45357.288192</c:v>
                </c:pt>
                <c:pt idx="17140">
                  <c:v>45362.732183</c:v>
                </c:pt>
                <c:pt idx="17141">
                  <c:v>45358.217616000002</c:v>
                </c:pt>
                <c:pt idx="17142">
                  <c:v>45358.816832999997</c:v>
                </c:pt>
                <c:pt idx="17143">
                  <c:v>45363.377086</c:v>
                </c:pt>
                <c:pt idx="17144">
                  <c:v>45379.909019999999</c:v>
                </c:pt>
                <c:pt idx="17145">
                  <c:v>45391.402218000003</c:v>
                </c:pt>
                <c:pt idx="17146">
                  <c:v>45390.472765999999</c:v>
                </c:pt>
                <c:pt idx="17147">
                  <c:v>45390.586001999996</c:v>
                </c:pt>
                <c:pt idx="17148">
                  <c:v>45388.204260999999</c:v>
                </c:pt>
                <c:pt idx="17149">
                  <c:v>45398.556294000002</c:v>
                </c:pt>
                <c:pt idx="17150">
                  <c:v>45397.810523</c:v>
                </c:pt>
                <c:pt idx="17151">
                  <c:v>45400.782354000003</c:v>
                </c:pt>
                <c:pt idx="17152">
                  <c:v>45400.333900999998</c:v>
                </c:pt>
                <c:pt idx="17153">
                  <c:v>45390.563093999997</c:v>
                </c:pt>
                <c:pt idx="17154">
                  <c:v>45396.090619000002</c:v>
                </c:pt>
                <c:pt idx="17155">
                  <c:v>45390.996057999997</c:v>
                </c:pt>
                <c:pt idx="17156">
                  <c:v>45400.161311999997</c:v>
                </c:pt>
                <c:pt idx="17157">
                  <c:v>45423.480632999999</c:v>
                </c:pt>
                <c:pt idx="17158">
                  <c:v>45414.836271</c:v>
                </c:pt>
                <c:pt idx="17159">
                  <c:v>45412.957147000001</c:v>
                </c:pt>
                <c:pt idx="17160">
                  <c:v>45425.526637000003</c:v>
                </c:pt>
                <c:pt idx="17161">
                  <c:v>45421.262587999998</c:v>
                </c:pt>
                <c:pt idx="17162">
                  <c:v>45436.993515000002</c:v>
                </c:pt>
                <c:pt idx="17163">
                  <c:v>45449.351281000003</c:v>
                </c:pt>
                <c:pt idx="17164">
                  <c:v>45452.313434999996</c:v>
                </c:pt>
                <c:pt idx="17165">
                  <c:v>45455.904410000003</c:v>
                </c:pt>
                <c:pt idx="17166">
                  <c:v>45445.658280000003</c:v>
                </c:pt>
                <c:pt idx="17167">
                  <c:v>45449.951877</c:v>
                </c:pt>
                <c:pt idx="17168">
                  <c:v>45441.811890999998</c:v>
                </c:pt>
                <c:pt idx="17169">
                  <c:v>45460.804805</c:v>
                </c:pt>
                <c:pt idx="17170">
                  <c:v>45473.338233000002</c:v>
                </c:pt>
                <c:pt idx="17171">
                  <c:v>45487.074430000001</c:v>
                </c:pt>
                <c:pt idx="17172">
                  <c:v>45476.797134</c:v>
                </c:pt>
                <c:pt idx="17173">
                  <c:v>45482.578530999999</c:v>
                </c:pt>
                <c:pt idx="17174">
                  <c:v>45500.180941999999</c:v>
                </c:pt>
                <c:pt idx="17175">
                  <c:v>45517.210071000001</c:v>
                </c:pt>
                <c:pt idx="17176">
                  <c:v>45518.488890000001</c:v>
                </c:pt>
                <c:pt idx="17177">
                  <c:v>45522.320527000003</c:v>
                </c:pt>
                <c:pt idx="17178">
                  <c:v>45517.993774000002</c:v>
                </c:pt>
                <c:pt idx="17179">
                  <c:v>45530.936113999996</c:v>
                </c:pt>
                <c:pt idx="17180">
                  <c:v>45553.855507</c:v>
                </c:pt>
                <c:pt idx="17181">
                  <c:v>45567.176102999998</c:v>
                </c:pt>
                <c:pt idx="17182">
                  <c:v>45570.554451999997</c:v>
                </c:pt>
                <c:pt idx="17183">
                  <c:v>45561.032173</c:v>
                </c:pt>
                <c:pt idx="17184">
                  <c:v>45573.179787000001</c:v>
                </c:pt>
                <c:pt idx="17185">
                  <c:v>45581.024991999999</c:v>
                </c:pt>
                <c:pt idx="17186">
                  <c:v>45595.813624000002</c:v>
                </c:pt>
                <c:pt idx="17187">
                  <c:v>45595.946986000003</c:v>
                </c:pt>
                <c:pt idx="17188">
                  <c:v>45604.225465000003</c:v>
                </c:pt>
                <c:pt idx="17189">
                  <c:v>45611.163729</c:v>
                </c:pt>
                <c:pt idx="17190">
                  <c:v>45602.033985000002</c:v>
                </c:pt>
                <c:pt idx="17191">
                  <c:v>45608.795977000002</c:v>
                </c:pt>
                <c:pt idx="17192">
                  <c:v>45624.054237999997</c:v>
                </c:pt>
                <c:pt idx="17193">
                  <c:v>45630.756667000001</c:v>
                </c:pt>
                <c:pt idx="17194">
                  <c:v>45641.108758000002</c:v>
                </c:pt>
                <c:pt idx="17195">
                  <c:v>45650.450384999996</c:v>
                </c:pt>
                <c:pt idx="17196">
                  <c:v>45651.512665000002</c:v>
                </c:pt>
                <c:pt idx="17197">
                  <c:v>45655.823061000003</c:v>
                </c:pt>
                <c:pt idx="17198">
                  <c:v>45653.397644999997</c:v>
                </c:pt>
                <c:pt idx="17199">
                  <c:v>45636.061299000001</c:v>
                </c:pt>
                <c:pt idx="17200">
                  <c:v>45635.087001</c:v>
                </c:pt>
                <c:pt idx="17201">
                  <c:v>45624.955618</c:v>
                </c:pt>
                <c:pt idx="17202">
                  <c:v>45635.336042000003</c:v>
                </c:pt>
                <c:pt idx="17203">
                  <c:v>45650.472913999998</c:v>
                </c:pt>
                <c:pt idx="17204">
                  <c:v>45646.884424000003</c:v>
                </c:pt>
                <c:pt idx="17205">
                  <c:v>45640.605131999997</c:v>
                </c:pt>
                <c:pt idx="17206">
                  <c:v>45644.204970999999</c:v>
                </c:pt>
                <c:pt idx="17207">
                  <c:v>45651.879736000003</c:v>
                </c:pt>
                <c:pt idx="17208">
                  <c:v>45650.879560000001</c:v>
                </c:pt>
                <c:pt idx="17209">
                  <c:v>45654.976985000001</c:v>
                </c:pt>
                <c:pt idx="17210">
                  <c:v>45656.856066</c:v>
                </c:pt>
                <c:pt idx="17211">
                  <c:v>45661.971750999997</c:v>
                </c:pt>
                <c:pt idx="17212">
                  <c:v>45660.497432999997</c:v>
                </c:pt>
                <c:pt idx="17213">
                  <c:v>45664.888414000001</c:v>
                </c:pt>
                <c:pt idx="17214">
                  <c:v>45674.243067000003</c:v>
                </c:pt>
                <c:pt idx="17215">
                  <c:v>45682.129356999998</c:v>
                </c:pt>
                <c:pt idx="17216">
                  <c:v>45689.176140000003</c:v>
                </c:pt>
                <c:pt idx="17217">
                  <c:v>45696.917895999999</c:v>
                </c:pt>
                <c:pt idx="17218">
                  <c:v>45695.456150999998</c:v>
                </c:pt>
                <c:pt idx="17219">
                  <c:v>45693.639066999996</c:v>
                </c:pt>
                <c:pt idx="17220">
                  <c:v>45695.204087999999</c:v>
                </c:pt>
                <c:pt idx="17221">
                  <c:v>45690.069108000003</c:v>
                </c:pt>
                <c:pt idx="17222">
                  <c:v>45700.920481000001</c:v>
                </c:pt>
                <c:pt idx="17223">
                  <c:v>45700.144735000002</c:v>
                </c:pt>
                <c:pt idx="17224">
                  <c:v>45694.981026000001</c:v>
                </c:pt>
                <c:pt idx="17225">
                  <c:v>45694.796774000002</c:v>
                </c:pt>
                <c:pt idx="17226">
                  <c:v>45689.066597999998</c:v>
                </c:pt>
                <c:pt idx="17227">
                  <c:v>45697.558224</c:v>
                </c:pt>
                <c:pt idx="17228">
                  <c:v>45709.412215999997</c:v>
                </c:pt>
                <c:pt idx="17229">
                  <c:v>45720.043791999997</c:v>
                </c:pt>
                <c:pt idx="17230">
                  <c:v>45726.781643000002</c:v>
                </c:pt>
                <c:pt idx="17231">
                  <c:v>45727.573544999999</c:v>
                </c:pt>
                <c:pt idx="17232">
                  <c:v>45734.115536999998</c:v>
                </c:pt>
                <c:pt idx="17233">
                  <c:v>45734.405382999998</c:v>
                </c:pt>
                <c:pt idx="17234">
                  <c:v>45730.989426</c:v>
                </c:pt>
                <c:pt idx="17235">
                  <c:v>45738.572259</c:v>
                </c:pt>
                <c:pt idx="17236">
                  <c:v>45734.685467000003</c:v>
                </c:pt>
                <c:pt idx="17237">
                  <c:v>45742.242934000002</c:v>
                </c:pt>
                <c:pt idx="17238">
                  <c:v>45757.280125999998</c:v>
                </c:pt>
                <c:pt idx="17239">
                  <c:v>45779.620091999997</c:v>
                </c:pt>
                <c:pt idx="17240">
                  <c:v>45775.936349000003</c:v>
                </c:pt>
                <c:pt idx="17241">
                  <c:v>45780.225211999998</c:v>
                </c:pt>
                <c:pt idx="17242">
                  <c:v>45787.917185999999</c:v>
                </c:pt>
                <c:pt idx="17243">
                  <c:v>45783.116747</c:v>
                </c:pt>
                <c:pt idx="17244">
                  <c:v>45791.550456999998</c:v>
                </c:pt>
                <c:pt idx="17245">
                  <c:v>45775.367226000002</c:v>
                </c:pt>
                <c:pt idx="17246">
                  <c:v>45780.701302000001</c:v>
                </c:pt>
                <c:pt idx="17247">
                  <c:v>45789.098784000002</c:v>
                </c:pt>
                <c:pt idx="17248">
                  <c:v>45790.592672999999</c:v>
                </c:pt>
                <c:pt idx="17249">
                  <c:v>45806.091429</c:v>
                </c:pt>
                <c:pt idx="17250">
                  <c:v>45813.938232</c:v>
                </c:pt>
                <c:pt idx="17251">
                  <c:v>45819.808631</c:v>
                </c:pt>
                <c:pt idx="17252">
                  <c:v>45816.132228000002</c:v>
                </c:pt>
                <c:pt idx="17253">
                  <c:v>45814.837055000004</c:v>
                </c:pt>
                <c:pt idx="17254">
                  <c:v>45817.435794999998</c:v>
                </c:pt>
                <c:pt idx="17255">
                  <c:v>45811.628987999997</c:v>
                </c:pt>
                <c:pt idx="17256">
                  <c:v>45818.310541999999</c:v>
                </c:pt>
                <c:pt idx="17257">
                  <c:v>45816.697629000002</c:v>
                </c:pt>
                <c:pt idx="17258">
                  <c:v>45822.822135000002</c:v>
                </c:pt>
                <c:pt idx="17259">
                  <c:v>45845.028045999999</c:v>
                </c:pt>
                <c:pt idx="17260">
                  <c:v>45844.988877999996</c:v>
                </c:pt>
                <c:pt idx="17261">
                  <c:v>45850.019525999996</c:v>
                </c:pt>
                <c:pt idx="17262">
                  <c:v>45855.125801000002</c:v>
                </c:pt>
                <c:pt idx="17263">
                  <c:v>45859.640492999999</c:v>
                </c:pt>
                <c:pt idx="17264">
                  <c:v>45875.409684999999</c:v>
                </c:pt>
                <c:pt idx="17265">
                  <c:v>45881.76945</c:v>
                </c:pt>
                <c:pt idx="17266">
                  <c:v>45882.471724000003</c:v>
                </c:pt>
                <c:pt idx="17267">
                  <c:v>45882.384626999999</c:v>
                </c:pt>
                <c:pt idx="17268">
                  <c:v>45887.189929</c:v>
                </c:pt>
                <c:pt idx="17269">
                  <c:v>45891.468763999997</c:v>
                </c:pt>
                <c:pt idx="17270">
                  <c:v>45897.629577</c:v>
                </c:pt>
                <c:pt idx="17271">
                  <c:v>45896.964253999999</c:v>
                </c:pt>
                <c:pt idx="17272">
                  <c:v>45893.438420999999</c:v>
                </c:pt>
                <c:pt idx="17273">
                  <c:v>45898.526261999999</c:v>
                </c:pt>
                <c:pt idx="17274">
                  <c:v>45907.652307999997</c:v>
                </c:pt>
                <c:pt idx="17275">
                  <c:v>45896.906467000001</c:v>
                </c:pt>
                <c:pt idx="17276">
                  <c:v>45891.362147</c:v>
                </c:pt>
                <c:pt idx="17277">
                  <c:v>45910.295470999998</c:v>
                </c:pt>
                <c:pt idx="17278">
                  <c:v>45901.720766999999</c:v>
                </c:pt>
                <c:pt idx="17279">
                  <c:v>45903.612200000003</c:v>
                </c:pt>
                <c:pt idx="17280">
                  <c:v>45901.403224000002</c:v>
                </c:pt>
                <c:pt idx="17281">
                  <c:v>45916.347133000003</c:v>
                </c:pt>
                <c:pt idx="17282">
                  <c:v>45929.435855999996</c:v>
                </c:pt>
                <c:pt idx="17283">
                  <c:v>45936.116759999997</c:v>
                </c:pt>
                <c:pt idx="17284">
                  <c:v>45943.280412</c:v>
                </c:pt>
                <c:pt idx="17285">
                  <c:v>45943.073332</c:v>
                </c:pt>
                <c:pt idx="17286">
                  <c:v>45947.919555</c:v>
                </c:pt>
                <c:pt idx="17287">
                  <c:v>45952.646605000002</c:v>
                </c:pt>
                <c:pt idx="17288">
                  <c:v>45955.067532000001</c:v>
                </c:pt>
                <c:pt idx="17289">
                  <c:v>45952.673311999999</c:v>
                </c:pt>
                <c:pt idx="17290">
                  <c:v>45955.975214999999</c:v>
                </c:pt>
                <c:pt idx="17291">
                  <c:v>45941.919672000004</c:v>
                </c:pt>
                <c:pt idx="17292">
                  <c:v>45949.902452000002</c:v>
                </c:pt>
                <c:pt idx="17293">
                  <c:v>45966.203176000003</c:v>
                </c:pt>
                <c:pt idx="17294">
                  <c:v>45971.663375999997</c:v>
                </c:pt>
                <c:pt idx="17295">
                  <c:v>45970.963551000001</c:v>
                </c:pt>
                <c:pt idx="17296">
                  <c:v>45962.927603999997</c:v>
                </c:pt>
                <c:pt idx="17297">
                  <c:v>45972.086663000002</c:v>
                </c:pt>
                <c:pt idx="17298">
                  <c:v>45980.840233000003</c:v>
                </c:pt>
                <c:pt idx="17299">
                  <c:v>45977.343241000002</c:v>
                </c:pt>
                <c:pt idx="17300">
                  <c:v>45977.046735999997</c:v>
                </c:pt>
                <c:pt idx="17301">
                  <c:v>45969.244961999997</c:v>
                </c:pt>
                <c:pt idx="17302">
                  <c:v>45977.618798000003</c:v>
                </c:pt>
                <c:pt idx="17303">
                  <c:v>45977.374380000001</c:v>
                </c:pt>
                <c:pt idx="17304">
                  <c:v>45983.550836000002</c:v>
                </c:pt>
                <c:pt idx="17305">
                  <c:v>45986.447231999999</c:v>
                </c:pt>
                <c:pt idx="17306">
                  <c:v>45980.117081999997</c:v>
                </c:pt>
                <c:pt idx="17307">
                  <c:v>45983.055507999998</c:v>
                </c:pt>
                <c:pt idx="17308">
                  <c:v>45979.628698</c:v>
                </c:pt>
                <c:pt idx="17309">
                  <c:v>46017.13925</c:v>
                </c:pt>
                <c:pt idx="17310">
                  <c:v>46020.415964</c:v>
                </c:pt>
                <c:pt idx="17311">
                  <c:v>46020.765819</c:v>
                </c:pt>
                <c:pt idx="17312">
                  <c:v>46025.039233000003</c:v>
                </c:pt>
                <c:pt idx="17313">
                  <c:v>46023.99656</c:v>
                </c:pt>
                <c:pt idx="17314">
                  <c:v>46027.162343999997</c:v>
                </c:pt>
                <c:pt idx="17315">
                  <c:v>46024.662079000002</c:v>
                </c:pt>
                <c:pt idx="17316">
                  <c:v>46022.941027000001</c:v>
                </c:pt>
                <c:pt idx="17317">
                  <c:v>46027.074442999998</c:v>
                </c:pt>
                <c:pt idx="17318">
                  <c:v>46024.981263000001</c:v>
                </c:pt>
                <c:pt idx="17319">
                  <c:v>46034.088820999998</c:v>
                </c:pt>
                <c:pt idx="17320">
                  <c:v>46032.295558999998</c:v>
                </c:pt>
                <c:pt idx="17321">
                  <c:v>46028.853652999998</c:v>
                </c:pt>
                <c:pt idx="17322">
                  <c:v>46038.856787999997</c:v>
                </c:pt>
                <c:pt idx="17323">
                  <c:v>46037.017143999998</c:v>
                </c:pt>
                <c:pt idx="17324">
                  <c:v>46033.920469999997</c:v>
                </c:pt>
                <c:pt idx="17325">
                  <c:v>46053.195247000003</c:v>
                </c:pt>
                <c:pt idx="17326">
                  <c:v>46041.209013</c:v>
                </c:pt>
                <c:pt idx="17327">
                  <c:v>46043.727005000001</c:v>
                </c:pt>
                <c:pt idx="17328">
                  <c:v>46038.808075000001</c:v>
                </c:pt>
                <c:pt idx="17329">
                  <c:v>46035.527328999997</c:v>
                </c:pt>
                <c:pt idx="17330">
                  <c:v>46045.184966000001</c:v>
                </c:pt>
                <c:pt idx="17331">
                  <c:v>46040.239984</c:v>
                </c:pt>
                <c:pt idx="17332">
                  <c:v>46062.882320999997</c:v>
                </c:pt>
                <c:pt idx="17333">
                  <c:v>46066.964456000002</c:v>
                </c:pt>
                <c:pt idx="17334">
                  <c:v>46077.961134999998</c:v>
                </c:pt>
                <c:pt idx="17335">
                  <c:v>46076.013711</c:v>
                </c:pt>
                <c:pt idx="17336">
                  <c:v>46085.850216999999</c:v>
                </c:pt>
                <c:pt idx="17337">
                  <c:v>46082.200166000002</c:v>
                </c:pt>
                <c:pt idx="17338">
                  <c:v>46104.770350999999</c:v>
                </c:pt>
                <c:pt idx="17339">
                  <c:v>46117.412456999999</c:v>
                </c:pt>
                <c:pt idx="17340">
                  <c:v>46113.623836999999</c:v>
                </c:pt>
                <c:pt idx="17341">
                  <c:v>46119.139454999997</c:v>
                </c:pt>
                <c:pt idx="17342">
                  <c:v>46115.533802999998</c:v>
                </c:pt>
                <c:pt idx="17343">
                  <c:v>46107.325509000002</c:v>
                </c:pt>
                <c:pt idx="17344">
                  <c:v>46105.883051999997</c:v>
                </c:pt>
                <c:pt idx="17345">
                  <c:v>46113.722357999999</c:v>
                </c:pt>
                <c:pt idx="17346">
                  <c:v>46110.251207000001</c:v>
                </c:pt>
                <c:pt idx="17347">
                  <c:v>46114.868202999998</c:v>
                </c:pt>
                <c:pt idx="17348">
                  <c:v>46120.140248999996</c:v>
                </c:pt>
                <c:pt idx="17349">
                  <c:v>46122.977213999999</c:v>
                </c:pt>
                <c:pt idx="17350">
                  <c:v>46122.217962000002</c:v>
                </c:pt>
                <c:pt idx="17351">
                  <c:v>46123.099158999998</c:v>
                </c:pt>
                <c:pt idx="17352">
                  <c:v>46117.431482</c:v>
                </c:pt>
                <c:pt idx="17353">
                  <c:v>46119.984788000002</c:v>
                </c:pt>
                <c:pt idx="17354">
                  <c:v>46122.430246999997</c:v>
                </c:pt>
                <c:pt idx="17355">
                  <c:v>46130.133134999996</c:v>
                </c:pt>
                <c:pt idx="17356">
                  <c:v>46142.876477999998</c:v>
                </c:pt>
                <c:pt idx="17357">
                  <c:v>46146.488262999999</c:v>
                </c:pt>
                <c:pt idx="17358">
                  <c:v>46150.353206</c:v>
                </c:pt>
                <c:pt idx="17359">
                  <c:v>46163.000985999999</c:v>
                </c:pt>
                <c:pt idx="17360">
                  <c:v>46149.999280000004</c:v>
                </c:pt>
                <c:pt idx="17361">
                  <c:v>46148.506972000003</c:v>
                </c:pt>
                <c:pt idx="17362">
                  <c:v>46167.672974000001</c:v>
                </c:pt>
                <c:pt idx="17363">
                  <c:v>46160.933659000002</c:v>
                </c:pt>
                <c:pt idx="17364">
                  <c:v>46162.756977999998</c:v>
                </c:pt>
                <c:pt idx="17365">
                  <c:v>46182.894956999997</c:v>
                </c:pt>
                <c:pt idx="17366">
                  <c:v>46191.432950000002</c:v>
                </c:pt>
                <c:pt idx="17367">
                  <c:v>46195.033672999998</c:v>
                </c:pt>
                <c:pt idx="17368">
                  <c:v>46204.550346000004</c:v>
                </c:pt>
                <c:pt idx="17369">
                  <c:v>46196.016958</c:v>
                </c:pt>
                <c:pt idx="17370">
                  <c:v>46192.776299999998</c:v>
                </c:pt>
                <c:pt idx="17371">
                  <c:v>46190.989476000002</c:v>
                </c:pt>
                <c:pt idx="17372">
                  <c:v>46205.732642000003</c:v>
                </c:pt>
                <c:pt idx="17373">
                  <c:v>46212.516097</c:v>
                </c:pt>
                <c:pt idx="17374">
                  <c:v>46214.525962</c:v>
                </c:pt>
                <c:pt idx="17375">
                  <c:v>46233.550125000002</c:v>
                </c:pt>
                <c:pt idx="17376">
                  <c:v>46235.374480999999</c:v>
                </c:pt>
                <c:pt idx="17377">
                  <c:v>46245.281074999999</c:v>
                </c:pt>
                <c:pt idx="17378">
                  <c:v>46242.799183000003</c:v>
                </c:pt>
                <c:pt idx="17379">
                  <c:v>46251.423983000001</c:v>
                </c:pt>
                <c:pt idx="17380">
                  <c:v>46253.034758000002</c:v>
                </c:pt>
                <c:pt idx="17381">
                  <c:v>46248.183526000001</c:v>
                </c:pt>
                <c:pt idx="17382">
                  <c:v>46253.586654999999</c:v>
                </c:pt>
                <c:pt idx="17383">
                  <c:v>46245.159502000002</c:v>
                </c:pt>
                <c:pt idx="17384">
                  <c:v>46260.292718999997</c:v>
                </c:pt>
                <c:pt idx="17385">
                  <c:v>46270.643451000004</c:v>
                </c:pt>
                <c:pt idx="17386">
                  <c:v>46272.195731</c:v>
                </c:pt>
                <c:pt idx="17387">
                  <c:v>46294.288202000003</c:v>
                </c:pt>
                <c:pt idx="17388">
                  <c:v>46293.268016000002</c:v>
                </c:pt>
                <c:pt idx="17389">
                  <c:v>46293.717635000001</c:v>
                </c:pt>
                <c:pt idx="17390">
                  <c:v>46296.414554000003</c:v>
                </c:pt>
                <c:pt idx="17391">
                  <c:v>46286.892870000003</c:v>
                </c:pt>
                <c:pt idx="17392">
                  <c:v>46292.296183999999</c:v>
                </c:pt>
                <c:pt idx="17393">
                  <c:v>46291.852099000003</c:v>
                </c:pt>
                <c:pt idx="17394">
                  <c:v>46293.942840999996</c:v>
                </c:pt>
                <c:pt idx="17395">
                  <c:v>46300.283111999997</c:v>
                </c:pt>
                <c:pt idx="17396">
                  <c:v>46299.471293000002</c:v>
                </c:pt>
                <c:pt idx="17397">
                  <c:v>46292.479725999998</c:v>
                </c:pt>
                <c:pt idx="17398">
                  <c:v>46293.333013000003</c:v>
                </c:pt>
                <c:pt idx="17399">
                  <c:v>46288.013081999998</c:v>
                </c:pt>
                <c:pt idx="17400">
                  <c:v>46292.447474000001</c:v>
                </c:pt>
                <c:pt idx="17401">
                  <c:v>46310.939802000001</c:v>
                </c:pt>
                <c:pt idx="17402">
                  <c:v>46328.862067000002</c:v>
                </c:pt>
                <c:pt idx="17403">
                  <c:v>46322.688344000002</c:v>
                </c:pt>
                <c:pt idx="17404">
                  <c:v>46324.609795999997</c:v>
                </c:pt>
                <c:pt idx="17405">
                  <c:v>46319.347087000002</c:v>
                </c:pt>
                <c:pt idx="17406">
                  <c:v>46339.568733</c:v>
                </c:pt>
                <c:pt idx="17407">
                  <c:v>46362.126816999997</c:v>
                </c:pt>
                <c:pt idx="17408">
                  <c:v>46368.965799999998</c:v>
                </c:pt>
                <c:pt idx="17409">
                  <c:v>46368.987714000003</c:v>
                </c:pt>
                <c:pt idx="17410">
                  <c:v>46366.80126</c:v>
                </c:pt>
                <c:pt idx="17411">
                  <c:v>46369.666138000001</c:v>
                </c:pt>
                <c:pt idx="17412">
                  <c:v>46374.793728999997</c:v>
                </c:pt>
                <c:pt idx="17413">
                  <c:v>46380.656758999998</c:v>
                </c:pt>
                <c:pt idx="17414">
                  <c:v>46393.654638</c:v>
                </c:pt>
                <c:pt idx="17415">
                  <c:v>46396.609153999998</c:v>
                </c:pt>
                <c:pt idx="17416">
                  <c:v>46397.988595000003</c:v>
                </c:pt>
                <c:pt idx="17417">
                  <c:v>46406.759685999998</c:v>
                </c:pt>
                <c:pt idx="17418">
                  <c:v>46415.642152</c:v>
                </c:pt>
                <c:pt idx="17419">
                  <c:v>46415.377594999998</c:v>
                </c:pt>
                <c:pt idx="17420">
                  <c:v>46418.767408</c:v>
                </c:pt>
                <c:pt idx="17421">
                  <c:v>46412.793726000004</c:v>
                </c:pt>
                <c:pt idx="17422">
                  <c:v>46416.67211</c:v>
                </c:pt>
                <c:pt idx="17423">
                  <c:v>46414.887112999997</c:v>
                </c:pt>
                <c:pt idx="17424">
                  <c:v>46410.720258000001</c:v>
                </c:pt>
                <c:pt idx="17425">
                  <c:v>46421.591019</c:v>
                </c:pt>
                <c:pt idx="17426">
                  <c:v>46416.118321000002</c:v>
                </c:pt>
                <c:pt idx="17427">
                  <c:v>46409.872066999997</c:v>
                </c:pt>
                <c:pt idx="17428">
                  <c:v>46417.05891</c:v>
                </c:pt>
                <c:pt idx="17429">
                  <c:v>46409.413839000001</c:v>
                </c:pt>
                <c:pt idx="17430">
                  <c:v>46421.568423999997</c:v>
                </c:pt>
                <c:pt idx="17431">
                  <c:v>46415.480359000001</c:v>
                </c:pt>
                <c:pt idx="17432">
                  <c:v>46421.976868999998</c:v>
                </c:pt>
                <c:pt idx="17433">
                  <c:v>46413.035012</c:v>
                </c:pt>
                <c:pt idx="17434">
                  <c:v>46416.314114000001</c:v>
                </c:pt>
                <c:pt idx="17435">
                  <c:v>46417.449397999997</c:v>
                </c:pt>
                <c:pt idx="17436">
                  <c:v>46412.800933999999</c:v>
                </c:pt>
                <c:pt idx="17437">
                  <c:v>46419.916240999999</c:v>
                </c:pt>
                <c:pt idx="17438">
                  <c:v>46418.205261000003</c:v>
                </c:pt>
                <c:pt idx="17439">
                  <c:v>46416.353401</c:v>
                </c:pt>
                <c:pt idx="17440">
                  <c:v>46424.161454000001</c:v>
                </c:pt>
                <c:pt idx="17441">
                  <c:v>46422.552473999996</c:v>
                </c:pt>
                <c:pt idx="17442">
                  <c:v>46426.244218</c:v>
                </c:pt>
                <c:pt idx="17443">
                  <c:v>46424.279903000002</c:v>
                </c:pt>
                <c:pt idx="17444">
                  <c:v>46428.196336000001</c:v>
                </c:pt>
                <c:pt idx="17445">
                  <c:v>46462.355543999998</c:v>
                </c:pt>
                <c:pt idx="17446">
                  <c:v>46452.830164999999</c:v>
                </c:pt>
                <c:pt idx="17447">
                  <c:v>46458.220568999997</c:v>
                </c:pt>
                <c:pt idx="17448">
                  <c:v>46456.143565999999</c:v>
                </c:pt>
                <c:pt idx="17449">
                  <c:v>46473.484708000004</c:v>
                </c:pt>
                <c:pt idx="17450">
                  <c:v>46481.115092</c:v>
                </c:pt>
                <c:pt idx="17451">
                  <c:v>46468.660093999999</c:v>
                </c:pt>
                <c:pt idx="17452">
                  <c:v>46466.618219000004</c:v>
                </c:pt>
                <c:pt idx="17453">
                  <c:v>46462.078303000002</c:v>
                </c:pt>
                <c:pt idx="17454">
                  <c:v>46467.251294000002</c:v>
                </c:pt>
                <c:pt idx="17455">
                  <c:v>46471.174928</c:v>
                </c:pt>
                <c:pt idx="17456">
                  <c:v>46480.469399000001</c:v>
                </c:pt>
                <c:pt idx="17457">
                  <c:v>46477.373427999999</c:v>
                </c:pt>
                <c:pt idx="17458">
                  <c:v>46474.947956000004</c:v>
                </c:pt>
                <c:pt idx="17459">
                  <c:v>46465.324267000004</c:v>
                </c:pt>
                <c:pt idx="17460">
                  <c:v>46476.324789999999</c:v>
                </c:pt>
                <c:pt idx="17461">
                  <c:v>46470.635120999999</c:v>
                </c:pt>
                <c:pt idx="17462">
                  <c:v>46471.223012000002</c:v>
                </c:pt>
                <c:pt idx="17463">
                  <c:v>46476.629971000002</c:v>
                </c:pt>
                <c:pt idx="17464">
                  <c:v>46490.579118000001</c:v>
                </c:pt>
                <c:pt idx="17465">
                  <c:v>46500.912185000001</c:v>
                </c:pt>
                <c:pt idx="17466">
                  <c:v>46495.973945999998</c:v>
                </c:pt>
                <c:pt idx="17467">
                  <c:v>46494.673796000003</c:v>
                </c:pt>
                <c:pt idx="17468">
                  <c:v>46502.445950000001</c:v>
                </c:pt>
                <c:pt idx="17469">
                  <c:v>46503.362599</c:v>
                </c:pt>
                <c:pt idx="17470">
                  <c:v>46507.802201999999</c:v>
                </c:pt>
                <c:pt idx="17471">
                  <c:v>46519.167892999998</c:v>
                </c:pt>
                <c:pt idx="17472">
                  <c:v>46544.537410999998</c:v>
                </c:pt>
                <c:pt idx="17473">
                  <c:v>46553.727426999998</c:v>
                </c:pt>
                <c:pt idx="17474">
                  <c:v>46543.045160000001</c:v>
                </c:pt>
                <c:pt idx="17475">
                  <c:v>46552.642371000002</c:v>
                </c:pt>
                <c:pt idx="17476">
                  <c:v>46545.727328000001</c:v>
                </c:pt>
                <c:pt idx="17477">
                  <c:v>46545.635817000002</c:v>
                </c:pt>
                <c:pt idx="17478">
                  <c:v>46546.804136999999</c:v>
                </c:pt>
                <c:pt idx="17479">
                  <c:v>46564.093324000001</c:v>
                </c:pt>
                <c:pt idx="17480">
                  <c:v>46574.792792</c:v>
                </c:pt>
                <c:pt idx="17481">
                  <c:v>46581.373372000002</c:v>
                </c:pt>
                <c:pt idx="17482">
                  <c:v>46587.822748999999</c:v>
                </c:pt>
                <c:pt idx="17483">
                  <c:v>46583.537994999999</c:v>
                </c:pt>
                <c:pt idx="17484">
                  <c:v>46578.159786999997</c:v>
                </c:pt>
                <c:pt idx="17485">
                  <c:v>46585.217773999997</c:v>
                </c:pt>
                <c:pt idx="17486">
                  <c:v>46597.437419000002</c:v>
                </c:pt>
                <c:pt idx="17487">
                  <c:v>46581.633275</c:v>
                </c:pt>
                <c:pt idx="17488">
                  <c:v>46598.880128999997</c:v>
                </c:pt>
                <c:pt idx="17489">
                  <c:v>46599.416777999999</c:v>
                </c:pt>
                <c:pt idx="17490">
                  <c:v>46612.706515999998</c:v>
                </c:pt>
                <c:pt idx="17491">
                  <c:v>46609.019933000003</c:v>
                </c:pt>
                <c:pt idx="17492">
                  <c:v>46616.977011000003</c:v>
                </c:pt>
                <c:pt idx="17493">
                  <c:v>46615.299703999997</c:v>
                </c:pt>
                <c:pt idx="17494">
                  <c:v>46617.874494999996</c:v>
                </c:pt>
                <c:pt idx="17495">
                  <c:v>46632.398813</c:v>
                </c:pt>
                <c:pt idx="17496">
                  <c:v>46621.561821000003</c:v>
                </c:pt>
                <c:pt idx="17497">
                  <c:v>46631.424792999998</c:v>
                </c:pt>
                <c:pt idx="17498">
                  <c:v>46636.477479000001</c:v>
                </c:pt>
                <c:pt idx="17499">
                  <c:v>46626.515843000001</c:v>
                </c:pt>
                <c:pt idx="17500">
                  <c:v>46635.294303000002</c:v>
                </c:pt>
                <c:pt idx="17501">
                  <c:v>46634.881396999997</c:v>
                </c:pt>
                <c:pt idx="17502">
                  <c:v>46641.172694000001</c:v>
                </c:pt>
                <c:pt idx="17503">
                  <c:v>46637.508615999999</c:v>
                </c:pt>
                <c:pt idx="17504">
                  <c:v>46634.107584999998</c:v>
                </c:pt>
                <c:pt idx="17505">
                  <c:v>46633.520419</c:v>
                </c:pt>
                <c:pt idx="17506">
                  <c:v>46640.283113999998</c:v>
                </c:pt>
                <c:pt idx="17507">
                  <c:v>46644.566246000002</c:v>
                </c:pt>
                <c:pt idx="17508">
                  <c:v>46636.260060000001</c:v>
                </c:pt>
                <c:pt idx="17509">
                  <c:v>46642.192713999997</c:v>
                </c:pt>
                <c:pt idx="17510">
                  <c:v>46652.772917000002</c:v>
                </c:pt>
                <c:pt idx="17511">
                  <c:v>46650.926078999997</c:v>
                </c:pt>
                <c:pt idx="17512">
                  <c:v>46653.690834000001</c:v>
                </c:pt>
                <c:pt idx="17513">
                  <c:v>46660.867174999999</c:v>
                </c:pt>
                <c:pt idx="17514">
                  <c:v>46666.597085000001</c:v>
                </c:pt>
                <c:pt idx="17515">
                  <c:v>46679.306021999997</c:v>
                </c:pt>
                <c:pt idx="17516">
                  <c:v>46673.494450999999</c:v>
                </c:pt>
                <c:pt idx="17517">
                  <c:v>46691.59592</c:v>
                </c:pt>
                <c:pt idx="17518">
                  <c:v>46708.661556999999</c:v>
                </c:pt>
                <c:pt idx="17519">
                  <c:v>46703.468425999999</c:v>
                </c:pt>
                <c:pt idx="17520">
                  <c:v>46711.683540999999</c:v>
                </c:pt>
                <c:pt idx="17521">
                  <c:v>46715.829120000002</c:v>
                </c:pt>
                <c:pt idx="17522">
                  <c:v>46720.615233999997</c:v>
                </c:pt>
                <c:pt idx="17523">
                  <c:v>46719.918027</c:v>
                </c:pt>
                <c:pt idx="17524">
                  <c:v>46718.152284999996</c:v>
                </c:pt>
                <c:pt idx="17525">
                  <c:v>46737.787318000002</c:v>
                </c:pt>
                <c:pt idx="17526">
                  <c:v>46748.963360000002</c:v>
                </c:pt>
                <c:pt idx="17527">
                  <c:v>46749.105518999997</c:v>
                </c:pt>
                <c:pt idx="17528">
                  <c:v>46757.473011000002</c:v>
                </c:pt>
                <c:pt idx="17529">
                  <c:v>46753.711377</c:v>
                </c:pt>
                <c:pt idx="17530">
                  <c:v>46752.226566999998</c:v>
                </c:pt>
                <c:pt idx="17531">
                  <c:v>46761.685150999998</c:v>
                </c:pt>
                <c:pt idx="17532">
                  <c:v>46782.270220999999</c:v>
                </c:pt>
                <c:pt idx="17533">
                  <c:v>46784.517157000002</c:v>
                </c:pt>
                <c:pt idx="17534">
                  <c:v>46793.486413999999</c:v>
                </c:pt>
                <c:pt idx="17535">
                  <c:v>46798.681292000001</c:v>
                </c:pt>
                <c:pt idx="17536">
                  <c:v>46790.133535000001</c:v>
                </c:pt>
                <c:pt idx="17537">
                  <c:v>46794.420381000004</c:v>
                </c:pt>
                <c:pt idx="17538">
                  <c:v>46804.068569000003</c:v>
                </c:pt>
                <c:pt idx="17539">
                  <c:v>46796.292501999997</c:v>
                </c:pt>
                <c:pt idx="17540">
                  <c:v>46827.651134</c:v>
                </c:pt>
                <c:pt idx="17541">
                  <c:v>46825.838649999998</c:v>
                </c:pt>
                <c:pt idx="17542">
                  <c:v>46828.356345</c:v>
                </c:pt>
                <c:pt idx="17543">
                  <c:v>46839.023635999998</c:v>
                </c:pt>
                <c:pt idx="17544">
                  <c:v>46834.704226000002</c:v>
                </c:pt>
                <c:pt idx="17545">
                  <c:v>46840.743842000003</c:v>
                </c:pt>
                <c:pt idx="17546">
                  <c:v>46838.029213000002</c:v>
                </c:pt>
                <c:pt idx="17547">
                  <c:v>46840.184525999997</c:v>
                </c:pt>
                <c:pt idx="17548">
                  <c:v>46836.391032</c:v>
                </c:pt>
                <c:pt idx="17549">
                  <c:v>46828.477758000001</c:v>
                </c:pt>
                <c:pt idx="17550">
                  <c:v>46847.734232000003</c:v>
                </c:pt>
                <c:pt idx="17551">
                  <c:v>46837.875544000002</c:v>
                </c:pt>
                <c:pt idx="17552">
                  <c:v>46840.152493000001</c:v>
                </c:pt>
                <c:pt idx="17553">
                  <c:v>46846.615674000001</c:v>
                </c:pt>
                <c:pt idx="17554">
                  <c:v>46842.502973000002</c:v>
                </c:pt>
                <c:pt idx="17555">
                  <c:v>46850.631354999998</c:v>
                </c:pt>
                <c:pt idx="17556">
                  <c:v>46852.135756000003</c:v>
                </c:pt>
                <c:pt idx="17557">
                  <c:v>46856.732668999997</c:v>
                </c:pt>
                <c:pt idx="17558">
                  <c:v>46853.872716999998</c:v>
                </c:pt>
                <c:pt idx="17559">
                  <c:v>46845.533392999998</c:v>
                </c:pt>
                <c:pt idx="17560">
                  <c:v>46854.685976000001</c:v>
                </c:pt>
                <c:pt idx="17561">
                  <c:v>46842.350418000002</c:v>
                </c:pt>
                <c:pt idx="17562">
                  <c:v>46842.534196000001</c:v>
                </c:pt>
                <c:pt idx="17563">
                  <c:v>46844.603182999999</c:v>
                </c:pt>
                <c:pt idx="17564">
                  <c:v>46837.155439000002</c:v>
                </c:pt>
                <c:pt idx="17565">
                  <c:v>46852.137308999998</c:v>
                </c:pt>
                <c:pt idx="17566">
                  <c:v>46869.783926999997</c:v>
                </c:pt>
                <c:pt idx="17567">
                  <c:v>46890.360588000003</c:v>
                </c:pt>
                <c:pt idx="17568">
                  <c:v>46887.593286000003</c:v>
                </c:pt>
                <c:pt idx="17569">
                  <c:v>46886.669955999998</c:v>
                </c:pt>
                <c:pt idx="17570">
                  <c:v>46898.810961000003</c:v>
                </c:pt>
                <c:pt idx="17571">
                  <c:v>46898.708724999997</c:v>
                </c:pt>
                <c:pt idx="17572">
                  <c:v>46901.610174000001</c:v>
                </c:pt>
                <c:pt idx="17573">
                  <c:v>46905.316492999998</c:v>
                </c:pt>
                <c:pt idx="17574">
                  <c:v>46918.914602999997</c:v>
                </c:pt>
                <c:pt idx="17575">
                  <c:v>46924.600801000001</c:v>
                </c:pt>
                <c:pt idx="17576">
                  <c:v>46925.227026</c:v>
                </c:pt>
                <c:pt idx="17577">
                  <c:v>46928.250240000001</c:v>
                </c:pt>
                <c:pt idx="17578">
                  <c:v>46927.269080999999</c:v>
                </c:pt>
                <c:pt idx="17579">
                  <c:v>46916.704121000002</c:v>
                </c:pt>
                <c:pt idx="17580">
                  <c:v>46942.610004000002</c:v>
                </c:pt>
                <c:pt idx="17581">
                  <c:v>46947.105033</c:v>
                </c:pt>
                <c:pt idx="17582">
                  <c:v>46961.246751999999</c:v>
                </c:pt>
                <c:pt idx="17583">
                  <c:v>46965.383815000001</c:v>
                </c:pt>
                <c:pt idx="17584">
                  <c:v>46963.328319</c:v>
                </c:pt>
                <c:pt idx="17585">
                  <c:v>46967.554347999998</c:v>
                </c:pt>
                <c:pt idx="17586">
                  <c:v>46968.993295</c:v>
                </c:pt>
                <c:pt idx="17587">
                  <c:v>46979.137231000001</c:v>
                </c:pt>
                <c:pt idx="17588">
                  <c:v>46990.646786999998</c:v>
                </c:pt>
                <c:pt idx="17589">
                  <c:v>46997.094290000001</c:v>
                </c:pt>
                <c:pt idx="17590">
                  <c:v>47006.557933999997</c:v>
                </c:pt>
                <c:pt idx="17591">
                  <c:v>47003.303893999997</c:v>
                </c:pt>
                <c:pt idx="17592">
                  <c:v>47016.096439000001</c:v>
                </c:pt>
                <c:pt idx="17593">
                  <c:v>47013.422829000003</c:v>
                </c:pt>
                <c:pt idx="17594">
                  <c:v>47007.073014000001</c:v>
                </c:pt>
                <c:pt idx="17595">
                  <c:v>47031.092896000002</c:v>
                </c:pt>
                <c:pt idx="17596">
                  <c:v>47043.144459000003</c:v>
                </c:pt>
                <c:pt idx="17597">
                  <c:v>47045.178443999997</c:v>
                </c:pt>
                <c:pt idx="17598">
                  <c:v>47047.183714999999</c:v>
                </c:pt>
                <c:pt idx="17599">
                  <c:v>47048.333934000002</c:v>
                </c:pt>
                <c:pt idx="17600">
                  <c:v>47045.936435000003</c:v>
                </c:pt>
                <c:pt idx="17601">
                  <c:v>47051.794626000003</c:v>
                </c:pt>
                <c:pt idx="17602">
                  <c:v>47059.102638999997</c:v>
                </c:pt>
                <c:pt idx="17603">
                  <c:v>47047.558923999997</c:v>
                </c:pt>
                <c:pt idx="17604">
                  <c:v>47045.538142999998</c:v>
                </c:pt>
                <c:pt idx="17605">
                  <c:v>47042.867825000001</c:v>
                </c:pt>
                <c:pt idx="17606">
                  <c:v>47055.689995000001</c:v>
                </c:pt>
                <c:pt idx="17607">
                  <c:v>47064.340497999998</c:v>
                </c:pt>
                <c:pt idx="17608">
                  <c:v>47062.151797999999</c:v>
                </c:pt>
                <c:pt idx="17609">
                  <c:v>47058.073090999998</c:v>
                </c:pt>
                <c:pt idx="17610">
                  <c:v>47066.056825</c:v>
                </c:pt>
                <c:pt idx="17611">
                  <c:v>47077.219900999997</c:v>
                </c:pt>
                <c:pt idx="17612">
                  <c:v>47092.220505999998</c:v>
                </c:pt>
                <c:pt idx="17613">
                  <c:v>47108.55646</c:v>
                </c:pt>
                <c:pt idx="17614">
                  <c:v>47091.222197000003</c:v>
                </c:pt>
                <c:pt idx="17615">
                  <c:v>47095.751148000003</c:v>
                </c:pt>
                <c:pt idx="17616">
                  <c:v>47100.923063000002</c:v>
                </c:pt>
                <c:pt idx="17617">
                  <c:v>47102.54868</c:v>
                </c:pt>
                <c:pt idx="17618">
                  <c:v>47103.860496000001</c:v>
                </c:pt>
                <c:pt idx="17619">
                  <c:v>47088.565296000001</c:v>
                </c:pt>
                <c:pt idx="17620">
                  <c:v>47100.410054</c:v>
                </c:pt>
                <c:pt idx="17621">
                  <c:v>47092.904103000001</c:v>
                </c:pt>
                <c:pt idx="17622">
                  <c:v>47100.028834999997</c:v>
                </c:pt>
                <c:pt idx="17623">
                  <c:v>47100.382235999998</c:v>
                </c:pt>
                <c:pt idx="17624">
                  <c:v>47111.361238999998</c:v>
                </c:pt>
                <c:pt idx="17625">
                  <c:v>47103.767546000003</c:v>
                </c:pt>
                <c:pt idx="17626">
                  <c:v>47090.499018000002</c:v>
                </c:pt>
                <c:pt idx="17627">
                  <c:v>47113.906938</c:v>
                </c:pt>
                <c:pt idx="17628">
                  <c:v>47131.596792999997</c:v>
                </c:pt>
                <c:pt idx="17629">
                  <c:v>47137.257773999998</c:v>
                </c:pt>
                <c:pt idx="17630">
                  <c:v>47139.913903000001</c:v>
                </c:pt>
                <c:pt idx="17631">
                  <c:v>47140.918087999999</c:v>
                </c:pt>
                <c:pt idx="17632">
                  <c:v>47139.132747000003</c:v>
                </c:pt>
                <c:pt idx="17633">
                  <c:v>47132.354575999998</c:v>
                </c:pt>
                <c:pt idx="17634">
                  <c:v>47137.905856999998</c:v>
                </c:pt>
                <c:pt idx="17635">
                  <c:v>47150.822526000004</c:v>
                </c:pt>
                <c:pt idx="17636">
                  <c:v>47136.510411000003</c:v>
                </c:pt>
                <c:pt idx="17637">
                  <c:v>47135.226627999997</c:v>
                </c:pt>
                <c:pt idx="17638">
                  <c:v>47145.709702</c:v>
                </c:pt>
                <c:pt idx="17639">
                  <c:v>47149.112358999999</c:v>
                </c:pt>
                <c:pt idx="17640">
                  <c:v>47159.551353000003</c:v>
                </c:pt>
                <c:pt idx="17641">
                  <c:v>47163.305163999998</c:v>
                </c:pt>
                <c:pt idx="17642">
                  <c:v>47162.626485000001</c:v>
                </c:pt>
                <c:pt idx="17643">
                  <c:v>47170.546474000002</c:v>
                </c:pt>
                <c:pt idx="17644">
                  <c:v>47169.483049000002</c:v>
                </c:pt>
                <c:pt idx="17645">
                  <c:v>47174.809248999998</c:v>
                </c:pt>
                <c:pt idx="17646">
                  <c:v>47172.445033999997</c:v>
                </c:pt>
                <c:pt idx="17647">
                  <c:v>47180.997884999997</c:v>
                </c:pt>
                <c:pt idx="17648">
                  <c:v>47181.786712000001</c:v>
                </c:pt>
                <c:pt idx="17649">
                  <c:v>47188.825120000001</c:v>
                </c:pt>
                <c:pt idx="17650">
                  <c:v>47188.514569999999</c:v>
                </c:pt>
                <c:pt idx="17651">
                  <c:v>47193.289438</c:v>
                </c:pt>
                <c:pt idx="17652">
                  <c:v>47209.058631</c:v>
                </c:pt>
                <c:pt idx="17653">
                  <c:v>47229.347779999996</c:v>
                </c:pt>
                <c:pt idx="17654">
                  <c:v>47217.821778999998</c:v>
                </c:pt>
                <c:pt idx="17655">
                  <c:v>47227.990124000004</c:v>
                </c:pt>
                <c:pt idx="17656">
                  <c:v>47230.953372999997</c:v>
                </c:pt>
                <c:pt idx="17657">
                  <c:v>47230.597973000004</c:v>
                </c:pt>
                <c:pt idx="17658">
                  <c:v>47226.740532999997</c:v>
                </c:pt>
                <c:pt idx="17659">
                  <c:v>47214.366829999999</c:v>
                </c:pt>
                <c:pt idx="17660">
                  <c:v>47227.195645</c:v>
                </c:pt>
                <c:pt idx="17661">
                  <c:v>47228.513422999997</c:v>
                </c:pt>
                <c:pt idx="17662">
                  <c:v>47229.416499999999</c:v>
                </c:pt>
                <c:pt idx="17663">
                  <c:v>47226.366363000001</c:v>
                </c:pt>
                <c:pt idx="17664">
                  <c:v>47232.240049</c:v>
                </c:pt>
                <c:pt idx="17665">
                  <c:v>47235.832036</c:v>
                </c:pt>
                <c:pt idx="17666">
                  <c:v>47228.989767999999</c:v>
                </c:pt>
                <c:pt idx="17667">
                  <c:v>47235.783644000003</c:v>
                </c:pt>
                <c:pt idx="17668">
                  <c:v>47259.798573</c:v>
                </c:pt>
                <c:pt idx="17669">
                  <c:v>47271.332319000001</c:v>
                </c:pt>
                <c:pt idx="17670">
                  <c:v>47261.976058</c:v>
                </c:pt>
                <c:pt idx="17671">
                  <c:v>47272.579420000002</c:v>
                </c:pt>
                <c:pt idx="17672">
                  <c:v>47268.506310999997</c:v>
                </c:pt>
                <c:pt idx="17673">
                  <c:v>47265.844833000003</c:v>
                </c:pt>
                <c:pt idx="17674">
                  <c:v>47262.313910999997</c:v>
                </c:pt>
                <c:pt idx="17675">
                  <c:v>47272.471074000001</c:v>
                </c:pt>
                <c:pt idx="17676">
                  <c:v>47273.728005999998</c:v>
                </c:pt>
                <c:pt idx="17677">
                  <c:v>47273.191379999997</c:v>
                </c:pt>
                <c:pt idx="17678">
                  <c:v>47277.894310999996</c:v>
                </c:pt>
                <c:pt idx="17679">
                  <c:v>47294.782616999997</c:v>
                </c:pt>
                <c:pt idx="17680">
                  <c:v>47308.593022000001</c:v>
                </c:pt>
                <c:pt idx="17681">
                  <c:v>47309.173971999997</c:v>
                </c:pt>
                <c:pt idx="17682">
                  <c:v>47304.991373999997</c:v>
                </c:pt>
                <c:pt idx="17683">
                  <c:v>47310.796427000001</c:v>
                </c:pt>
                <c:pt idx="17684">
                  <c:v>47313.322889000003</c:v>
                </c:pt>
                <c:pt idx="17685">
                  <c:v>47306.128075000001</c:v>
                </c:pt>
                <c:pt idx="17686">
                  <c:v>47300.241314999999</c:v>
                </c:pt>
                <c:pt idx="17687">
                  <c:v>47312.148017</c:v>
                </c:pt>
                <c:pt idx="17688">
                  <c:v>47318.988770000004</c:v>
                </c:pt>
                <c:pt idx="17689">
                  <c:v>47313.176073000002</c:v>
                </c:pt>
                <c:pt idx="17690">
                  <c:v>47319.026156</c:v>
                </c:pt>
                <c:pt idx="17691">
                  <c:v>47319.811806999998</c:v>
                </c:pt>
                <c:pt idx="17692">
                  <c:v>47315.692178999998</c:v>
                </c:pt>
                <c:pt idx="17693">
                  <c:v>47326.446189000002</c:v>
                </c:pt>
                <c:pt idx="17694">
                  <c:v>47316.540002000002</c:v>
                </c:pt>
                <c:pt idx="17695">
                  <c:v>47318.924202000002</c:v>
                </c:pt>
                <c:pt idx="17696">
                  <c:v>47320.659144999998</c:v>
                </c:pt>
                <c:pt idx="17697">
                  <c:v>47311.971021999998</c:v>
                </c:pt>
                <c:pt idx="17698">
                  <c:v>47315.051311000003</c:v>
                </c:pt>
                <c:pt idx="17699">
                  <c:v>47317.919088000002</c:v>
                </c:pt>
                <c:pt idx="17700">
                  <c:v>47324.107709999997</c:v>
                </c:pt>
                <c:pt idx="17701">
                  <c:v>47326.401145999997</c:v>
                </c:pt>
                <c:pt idx="17702">
                  <c:v>47321.633699999998</c:v>
                </c:pt>
                <c:pt idx="17703">
                  <c:v>47332.781281000003</c:v>
                </c:pt>
                <c:pt idx="17704">
                  <c:v>47328.917724999999</c:v>
                </c:pt>
                <c:pt idx="17705">
                  <c:v>47332.930965</c:v>
                </c:pt>
                <c:pt idx="17706">
                  <c:v>47319.456578999998</c:v>
                </c:pt>
                <c:pt idx="17707">
                  <c:v>47322.247134999998</c:v>
                </c:pt>
                <c:pt idx="17708">
                  <c:v>47335.110209999999</c:v>
                </c:pt>
                <c:pt idx="17709">
                  <c:v>47327.375457000002</c:v>
                </c:pt>
                <c:pt idx="17710">
                  <c:v>47332.607158999999</c:v>
                </c:pt>
                <c:pt idx="17711">
                  <c:v>47325.081363999998</c:v>
                </c:pt>
                <c:pt idx="17712">
                  <c:v>47330.692630999998</c:v>
                </c:pt>
                <c:pt idx="17713">
                  <c:v>47354.842992999998</c:v>
                </c:pt>
                <c:pt idx="17714">
                  <c:v>47367.102237999999</c:v>
                </c:pt>
                <c:pt idx="17715">
                  <c:v>47365.884294000003</c:v>
                </c:pt>
                <c:pt idx="17716">
                  <c:v>47370.281622000002</c:v>
                </c:pt>
                <c:pt idx="17717">
                  <c:v>47373.601040000001</c:v>
                </c:pt>
                <c:pt idx="17718">
                  <c:v>47369.048174000003</c:v>
                </c:pt>
                <c:pt idx="17719">
                  <c:v>47359.315274</c:v>
                </c:pt>
                <c:pt idx="17720">
                  <c:v>47375.017084999999</c:v>
                </c:pt>
                <c:pt idx="17721">
                  <c:v>47382.044562000003</c:v>
                </c:pt>
                <c:pt idx="17722">
                  <c:v>47375.957411000003</c:v>
                </c:pt>
                <c:pt idx="17723">
                  <c:v>47371.505972999999</c:v>
                </c:pt>
                <c:pt idx="17724">
                  <c:v>47362.749669999997</c:v>
                </c:pt>
                <c:pt idx="17725">
                  <c:v>47367.733046000001</c:v>
                </c:pt>
                <c:pt idx="17726">
                  <c:v>47392.299875999997</c:v>
                </c:pt>
                <c:pt idx="17727">
                  <c:v>47404.554866999999</c:v>
                </c:pt>
                <c:pt idx="17728">
                  <c:v>47410.925529</c:v>
                </c:pt>
                <c:pt idx="17729">
                  <c:v>47411.769440999997</c:v>
                </c:pt>
                <c:pt idx="17730">
                  <c:v>47418.934215000001</c:v>
                </c:pt>
                <c:pt idx="17731">
                  <c:v>47433.709149000002</c:v>
                </c:pt>
                <c:pt idx="17732">
                  <c:v>47440.024494999998</c:v>
                </c:pt>
                <c:pt idx="17733">
                  <c:v>47458.706273000003</c:v>
                </c:pt>
                <c:pt idx="17734">
                  <c:v>47443.425968000003</c:v>
                </c:pt>
                <c:pt idx="17735">
                  <c:v>47455.798237000003</c:v>
                </c:pt>
                <c:pt idx="17736">
                  <c:v>47448.222949000003</c:v>
                </c:pt>
                <c:pt idx="17737">
                  <c:v>47457.872966000003</c:v>
                </c:pt>
                <c:pt idx="17738">
                  <c:v>47482.266931999999</c:v>
                </c:pt>
                <c:pt idx="17739">
                  <c:v>47495.947506999997</c:v>
                </c:pt>
                <c:pt idx="17740">
                  <c:v>47489.925807</c:v>
                </c:pt>
                <c:pt idx="17741">
                  <c:v>47489.812439000001</c:v>
                </c:pt>
                <c:pt idx="17742">
                  <c:v>47496.545294000003</c:v>
                </c:pt>
                <c:pt idx="17743">
                  <c:v>47501.859129999997</c:v>
                </c:pt>
                <c:pt idx="17744">
                  <c:v>47503.342573000002</c:v>
                </c:pt>
                <c:pt idx="17745">
                  <c:v>47521.653683999997</c:v>
                </c:pt>
                <c:pt idx="17746">
                  <c:v>47528.261887000001</c:v>
                </c:pt>
                <c:pt idx="17747">
                  <c:v>47527.631541000002</c:v>
                </c:pt>
                <c:pt idx="17748">
                  <c:v>47526.850419000002</c:v>
                </c:pt>
                <c:pt idx="17749">
                  <c:v>47522.932981999998</c:v>
                </c:pt>
                <c:pt idx="17750">
                  <c:v>47536.356312999997</c:v>
                </c:pt>
                <c:pt idx="17751">
                  <c:v>47534.177298000002</c:v>
                </c:pt>
                <c:pt idx="17752">
                  <c:v>47556.508094999997</c:v>
                </c:pt>
                <c:pt idx="17753">
                  <c:v>47574.216121999998</c:v>
                </c:pt>
                <c:pt idx="17754">
                  <c:v>47565.665328000003</c:v>
                </c:pt>
                <c:pt idx="17755">
                  <c:v>47579.805744999998</c:v>
                </c:pt>
                <c:pt idx="17756">
                  <c:v>47574.914586999999</c:v>
                </c:pt>
                <c:pt idx="17757">
                  <c:v>47571.421352999998</c:v>
                </c:pt>
                <c:pt idx="17758">
                  <c:v>47576.098467000003</c:v>
                </c:pt>
                <c:pt idx="17759">
                  <c:v>47581.097900000001</c:v>
                </c:pt>
                <c:pt idx="17760">
                  <c:v>47589.331723000003</c:v>
                </c:pt>
                <c:pt idx="17761">
                  <c:v>47575.754062</c:v>
                </c:pt>
                <c:pt idx="17762">
                  <c:v>47584.569117999999</c:v>
                </c:pt>
                <c:pt idx="17763">
                  <c:v>47594.683458</c:v>
                </c:pt>
                <c:pt idx="17764">
                  <c:v>47586.134827000002</c:v>
                </c:pt>
                <c:pt idx="17765">
                  <c:v>47603.788784999997</c:v>
                </c:pt>
                <c:pt idx="17766">
                  <c:v>47604.785065999997</c:v>
                </c:pt>
                <c:pt idx="17767">
                  <c:v>47607.475467999997</c:v>
                </c:pt>
                <c:pt idx="17768">
                  <c:v>47612.804742</c:v>
                </c:pt>
                <c:pt idx="17769">
                  <c:v>47615.102858999999</c:v>
                </c:pt>
                <c:pt idx="17770">
                  <c:v>47628.325615000002</c:v>
                </c:pt>
                <c:pt idx="17771">
                  <c:v>47616.942825999999</c:v>
                </c:pt>
                <c:pt idx="17772">
                  <c:v>47629.539935000001</c:v>
                </c:pt>
                <c:pt idx="17773">
                  <c:v>47648.306145000002</c:v>
                </c:pt>
                <c:pt idx="17774">
                  <c:v>47651.530639999997</c:v>
                </c:pt>
                <c:pt idx="17775">
                  <c:v>47653.176815999999</c:v>
                </c:pt>
                <c:pt idx="17776">
                  <c:v>47648.994666999999</c:v>
                </c:pt>
                <c:pt idx="17777">
                  <c:v>47658.082446</c:v>
                </c:pt>
                <c:pt idx="17778">
                  <c:v>47657.677430999996</c:v>
                </c:pt>
                <c:pt idx="17779">
                  <c:v>47652.420408999998</c:v>
                </c:pt>
                <c:pt idx="17780">
                  <c:v>47646.011302999999</c:v>
                </c:pt>
                <c:pt idx="17781">
                  <c:v>47643.080985000001</c:v>
                </c:pt>
                <c:pt idx="17782">
                  <c:v>47648.456508000003</c:v>
                </c:pt>
                <c:pt idx="17783">
                  <c:v>47647.222739999997</c:v>
                </c:pt>
                <c:pt idx="17784">
                  <c:v>47665.163157000003</c:v>
                </c:pt>
                <c:pt idx="17785">
                  <c:v>47686.036408</c:v>
                </c:pt>
                <c:pt idx="17786">
                  <c:v>47684.629500000003</c:v>
                </c:pt>
                <c:pt idx="17787">
                  <c:v>47694.561103</c:v>
                </c:pt>
                <c:pt idx="17788">
                  <c:v>47703.422038999997</c:v>
                </c:pt>
                <c:pt idx="17789">
                  <c:v>47692.059602000001</c:v>
                </c:pt>
                <c:pt idx="17790">
                  <c:v>47695.024166000003</c:v>
                </c:pt>
                <c:pt idx="17791">
                  <c:v>47703.482074</c:v>
                </c:pt>
                <c:pt idx="17792">
                  <c:v>47718.030081999997</c:v>
                </c:pt>
                <c:pt idx="17793">
                  <c:v>47730.253111999999</c:v>
                </c:pt>
                <c:pt idx="17794">
                  <c:v>47724.950107999997</c:v>
                </c:pt>
                <c:pt idx="17795">
                  <c:v>47733.603593</c:v>
                </c:pt>
                <c:pt idx="17796">
                  <c:v>47731.659650000001</c:v>
                </c:pt>
                <c:pt idx="17797">
                  <c:v>47724.614382</c:v>
                </c:pt>
                <c:pt idx="17798">
                  <c:v>47740.464230999998</c:v>
                </c:pt>
                <c:pt idx="17799">
                  <c:v>47733.760391000003</c:v>
                </c:pt>
                <c:pt idx="17800">
                  <c:v>47740.868493000002</c:v>
                </c:pt>
                <c:pt idx="17801">
                  <c:v>47742.173455999997</c:v>
                </c:pt>
                <c:pt idx="17802">
                  <c:v>47741.659815999999</c:v>
                </c:pt>
                <c:pt idx="17803">
                  <c:v>47742.599326000003</c:v>
                </c:pt>
                <c:pt idx="17804">
                  <c:v>47749.949239000001</c:v>
                </c:pt>
                <c:pt idx="17805">
                  <c:v>47750.851409000003</c:v>
                </c:pt>
                <c:pt idx="17806">
                  <c:v>47747.984227000001</c:v>
                </c:pt>
                <c:pt idx="17807">
                  <c:v>47748.329853000003</c:v>
                </c:pt>
                <c:pt idx="17808">
                  <c:v>47773.804354</c:v>
                </c:pt>
                <c:pt idx="17809">
                  <c:v>47780.513792999998</c:v>
                </c:pt>
                <c:pt idx="17810">
                  <c:v>47793.874721</c:v>
                </c:pt>
                <c:pt idx="17811">
                  <c:v>47791.039444000002</c:v>
                </c:pt>
                <c:pt idx="17812">
                  <c:v>47786.971334000002</c:v>
                </c:pt>
                <c:pt idx="17813">
                  <c:v>47799.499259999997</c:v>
                </c:pt>
                <c:pt idx="17814">
                  <c:v>47791.269257</c:v>
                </c:pt>
                <c:pt idx="17815">
                  <c:v>47794.684338999999</c:v>
                </c:pt>
                <c:pt idx="17816">
                  <c:v>47785.409857999999</c:v>
                </c:pt>
                <c:pt idx="17817">
                  <c:v>47767.337213999999</c:v>
                </c:pt>
                <c:pt idx="17818">
                  <c:v>47758.864469</c:v>
                </c:pt>
                <c:pt idx="17819">
                  <c:v>47751.940193000002</c:v>
                </c:pt>
                <c:pt idx="17820">
                  <c:v>47759.419076999999</c:v>
                </c:pt>
                <c:pt idx="17821">
                  <c:v>47763.866791</c:v>
                </c:pt>
                <c:pt idx="17822">
                  <c:v>47750.410975999999</c:v>
                </c:pt>
                <c:pt idx="17823">
                  <c:v>47757.650426</c:v>
                </c:pt>
                <c:pt idx="17824">
                  <c:v>47755.882789000003</c:v>
                </c:pt>
                <c:pt idx="17825">
                  <c:v>47755.643136999999</c:v>
                </c:pt>
                <c:pt idx="17826">
                  <c:v>47762.369756</c:v>
                </c:pt>
                <c:pt idx="17827">
                  <c:v>47757.174231999998</c:v>
                </c:pt>
                <c:pt idx="17828">
                  <c:v>47764.751814000003</c:v>
                </c:pt>
                <c:pt idx="17829">
                  <c:v>47759.844091999999</c:v>
                </c:pt>
                <c:pt idx="17830">
                  <c:v>47766.547230999997</c:v>
                </c:pt>
                <c:pt idx="17831">
                  <c:v>47776.909613000003</c:v>
                </c:pt>
                <c:pt idx="17832">
                  <c:v>47775.153828000002</c:v>
                </c:pt>
                <c:pt idx="17833">
                  <c:v>47800.020858999997</c:v>
                </c:pt>
                <c:pt idx="17834">
                  <c:v>47800.237822000003</c:v>
                </c:pt>
                <c:pt idx="17835">
                  <c:v>47799.820351000002</c:v>
                </c:pt>
                <c:pt idx="17836">
                  <c:v>47801.211213000002</c:v>
                </c:pt>
                <c:pt idx="17837">
                  <c:v>47808.765025000001</c:v>
                </c:pt>
                <c:pt idx="17838">
                  <c:v>47829.649178</c:v>
                </c:pt>
                <c:pt idx="17839">
                  <c:v>47823.098788000003</c:v>
                </c:pt>
                <c:pt idx="17840">
                  <c:v>47829.675719999999</c:v>
                </c:pt>
                <c:pt idx="17841">
                  <c:v>47838.892460000003</c:v>
                </c:pt>
                <c:pt idx="17842">
                  <c:v>47836.425251000001</c:v>
                </c:pt>
                <c:pt idx="17843">
                  <c:v>47834.840372999999</c:v>
                </c:pt>
                <c:pt idx="17844">
                  <c:v>47841.217188000002</c:v>
                </c:pt>
                <c:pt idx="17845">
                  <c:v>47837.936632999998</c:v>
                </c:pt>
                <c:pt idx="17846">
                  <c:v>47843.844399000001</c:v>
                </c:pt>
                <c:pt idx="17847">
                  <c:v>47841.558564999999</c:v>
                </c:pt>
                <c:pt idx="17848">
                  <c:v>47846.610955999997</c:v>
                </c:pt>
                <c:pt idx="17849">
                  <c:v>47842.524412999999</c:v>
                </c:pt>
                <c:pt idx="17850">
                  <c:v>47851.209604999996</c:v>
                </c:pt>
                <c:pt idx="17851">
                  <c:v>47871.198899000003</c:v>
                </c:pt>
                <c:pt idx="17852">
                  <c:v>47857.995004999997</c:v>
                </c:pt>
                <c:pt idx="17853">
                  <c:v>47877.107634</c:v>
                </c:pt>
                <c:pt idx="17854">
                  <c:v>47873.258130000002</c:v>
                </c:pt>
                <c:pt idx="17855">
                  <c:v>47868.129065000001</c:v>
                </c:pt>
                <c:pt idx="17856">
                  <c:v>47871.415583000002</c:v>
                </c:pt>
                <c:pt idx="17857">
                  <c:v>47867.470567999997</c:v>
                </c:pt>
                <c:pt idx="17858">
                  <c:v>47873.007508000002</c:v>
                </c:pt>
                <c:pt idx="17859">
                  <c:v>47889.030558999999</c:v>
                </c:pt>
                <c:pt idx="17860">
                  <c:v>47900.918261999999</c:v>
                </c:pt>
                <c:pt idx="17861">
                  <c:v>47907.297548000002</c:v>
                </c:pt>
                <c:pt idx="17862">
                  <c:v>47915.404204999999</c:v>
                </c:pt>
                <c:pt idx="17863">
                  <c:v>47917.728517000003</c:v>
                </c:pt>
                <c:pt idx="17864">
                  <c:v>47914.898010999997</c:v>
                </c:pt>
                <c:pt idx="17865">
                  <c:v>47919.473617000003</c:v>
                </c:pt>
                <c:pt idx="17866">
                  <c:v>47924.924659999997</c:v>
                </c:pt>
                <c:pt idx="17867">
                  <c:v>47922.339465999998</c:v>
                </c:pt>
                <c:pt idx="17868">
                  <c:v>47924.722119999999</c:v>
                </c:pt>
                <c:pt idx="17869">
                  <c:v>47914.643715999999</c:v>
                </c:pt>
                <c:pt idx="17870">
                  <c:v>47931.133910999997</c:v>
                </c:pt>
                <c:pt idx="17871">
                  <c:v>47948.855919000001</c:v>
                </c:pt>
                <c:pt idx="17872">
                  <c:v>47948.10138</c:v>
                </c:pt>
                <c:pt idx="17873">
                  <c:v>47961.100643999998</c:v>
                </c:pt>
                <c:pt idx="17874">
                  <c:v>47960.804459999999</c:v>
                </c:pt>
                <c:pt idx="17875">
                  <c:v>47958.468567000004</c:v>
                </c:pt>
                <c:pt idx="17876">
                  <c:v>47958.923895</c:v>
                </c:pt>
                <c:pt idx="17877">
                  <c:v>47955.685018999997</c:v>
                </c:pt>
                <c:pt idx="17878">
                  <c:v>47960.502308000003</c:v>
                </c:pt>
                <c:pt idx="17879">
                  <c:v>47965.080841000003</c:v>
                </c:pt>
                <c:pt idx="17880">
                  <c:v>47963.023119999998</c:v>
                </c:pt>
                <c:pt idx="17881">
                  <c:v>47957.962698000003</c:v>
                </c:pt>
                <c:pt idx="17882">
                  <c:v>47964.920926999999</c:v>
                </c:pt>
                <c:pt idx="17883">
                  <c:v>47967.756957999998</c:v>
                </c:pt>
                <c:pt idx="17884">
                  <c:v>47966.080993000003</c:v>
                </c:pt>
                <c:pt idx="17885">
                  <c:v>47966.911606000001</c:v>
                </c:pt>
                <c:pt idx="17886">
                  <c:v>47964.062707999998</c:v>
                </c:pt>
                <c:pt idx="17887">
                  <c:v>47965.820976000003</c:v>
                </c:pt>
                <c:pt idx="17888">
                  <c:v>47993.945259</c:v>
                </c:pt>
                <c:pt idx="17889">
                  <c:v>47989.251728000003</c:v>
                </c:pt>
                <c:pt idx="17890">
                  <c:v>47996.004054999998</c:v>
                </c:pt>
                <c:pt idx="17891">
                  <c:v>48001.985272999998</c:v>
                </c:pt>
                <c:pt idx="17892">
                  <c:v>47990.498145999998</c:v>
                </c:pt>
                <c:pt idx="17893">
                  <c:v>47994.284843000001</c:v>
                </c:pt>
                <c:pt idx="17894">
                  <c:v>47995.579412999999</c:v>
                </c:pt>
                <c:pt idx="17895">
                  <c:v>47987.766183</c:v>
                </c:pt>
                <c:pt idx="17896">
                  <c:v>48003.905070000001</c:v>
                </c:pt>
                <c:pt idx="17897">
                  <c:v>48014.616779000004</c:v>
                </c:pt>
                <c:pt idx="17898">
                  <c:v>48032.74007</c:v>
                </c:pt>
                <c:pt idx="17899">
                  <c:v>48041.426015999998</c:v>
                </c:pt>
                <c:pt idx="17900">
                  <c:v>48038.184134000003</c:v>
                </c:pt>
                <c:pt idx="17901">
                  <c:v>48046.431942000003</c:v>
                </c:pt>
                <c:pt idx="17902">
                  <c:v>48044.473323999999</c:v>
                </c:pt>
                <c:pt idx="17903">
                  <c:v>48045.093451000001</c:v>
                </c:pt>
                <c:pt idx="17904">
                  <c:v>48025.542211</c:v>
                </c:pt>
                <c:pt idx="17905">
                  <c:v>48026.336943000002</c:v>
                </c:pt>
                <c:pt idx="17906">
                  <c:v>48016.996241000001</c:v>
                </c:pt>
                <c:pt idx="17907">
                  <c:v>48005.696772000003</c:v>
                </c:pt>
                <c:pt idx="17908">
                  <c:v>48020.750882</c:v>
                </c:pt>
                <c:pt idx="17909">
                  <c:v>48036.470281000002</c:v>
                </c:pt>
                <c:pt idx="17910">
                  <c:v>48052.281744</c:v>
                </c:pt>
                <c:pt idx="17911">
                  <c:v>48056.934757000003</c:v>
                </c:pt>
                <c:pt idx="17912">
                  <c:v>48060.307537000001</c:v>
                </c:pt>
                <c:pt idx="17913">
                  <c:v>48054.241611999998</c:v>
                </c:pt>
                <c:pt idx="17914">
                  <c:v>48051.162279999997</c:v>
                </c:pt>
                <c:pt idx="17915">
                  <c:v>48072.667355999998</c:v>
                </c:pt>
                <c:pt idx="17916">
                  <c:v>48084.804606999998</c:v>
                </c:pt>
                <c:pt idx="17917">
                  <c:v>48084.260338</c:v>
                </c:pt>
                <c:pt idx="17918">
                  <c:v>48094.795599999998</c:v>
                </c:pt>
                <c:pt idx="17919">
                  <c:v>48093.787818999997</c:v>
                </c:pt>
                <c:pt idx="17920">
                  <c:v>48083.300732000003</c:v>
                </c:pt>
                <c:pt idx="17921">
                  <c:v>48098.777317</c:v>
                </c:pt>
                <c:pt idx="17922">
                  <c:v>48099.746552999997</c:v>
                </c:pt>
                <c:pt idx="17923">
                  <c:v>48092.337407999999</c:v>
                </c:pt>
                <c:pt idx="17924">
                  <c:v>48086.254344000001</c:v>
                </c:pt>
                <c:pt idx="17925">
                  <c:v>48110.847025000003</c:v>
                </c:pt>
                <c:pt idx="17926">
                  <c:v>48129.221555999997</c:v>
                </c:pt>
                <c:pt idx="17927">
                  <c:v>48126.503181</c:v>
                </c:pt>
                <c:pt idx="17928">
                  <c:v>48131.843819000002</c:v>
                </c:pt>
                <c:pt idx="17929">
                  <c:v>48133.392576999999</c:v>
                </c:pt>
                <c:pt idx="17930">
                  <c:v>48141.895883999998</c:v>
                </c:pt>
                <c:pt idx="17931">
                  <c:v>48155.519356999997</c:v>
                </c:pt>
                <c:pt idx="17932">
                  <c:v>48156.358721999997</c:v>
                </c:pt>
                <c:pt idx="17933">
                  <c:v>48172.661518000001</c:v>
                </c:pt>
                <c:pt idx="17934">
                  <c:v>48167.733971000001</c:v>
                </c:pt>
                <c:pt idx="17935">
                  <c:v>48177.136586000001</c:v>
                </c:pt>
                <c:pt idx="17936">
                  <c:v>48178.961897000001</c:v>
                </c:pt>
                <c:pt idx="17937">
                  <c:v>48174.758159999998</c:v>
                </c:pt>
                <c:pt idx="17938">
                  <c:v>48183.074558</c:v>
                </c:pt>
                <c:pt idx="17939">
                  <c:v>48189.887476999997</c:v>
                </c:pt>
                <c:pt idx="17940">
                  <c:v>48185.299635000003</c:v>
                </c:pt>
                <c:pt idx="17941">
                  <c:v>48182.019504000004</c:v>
                </c:pt>
                <c:pt idx="17942">
                  <c:v>48168.073974999999</c:v>
                </c:pt>
                <c:pt idx="17943">
                  <c:v>48180.801263000001</c:v>
                </c:pt>
                <c:pt idx="17944">
                  <c:v>48176.980494000003</c:v>
                </c:pt>
                <c:pt idx="17945">
                  <c:v>48181.952975</c:v>
                </c:pt>
                <c:pt idx="17946">
                  <c:v>48198.103848999999</c:v>
                </c:pt>
                <c:pt idx="17947">
                  <c:v>48201.740845</c:v>
                </c:pt>
                <c:pt idx="17948">
                  <c:v>48212.633540000003</c:v>
                </c:pt>
                <c:pt idx="17949">
                  <c:v>48214.697774</c:v>
                </c:pt>
                <c:pt idx="17950">
                  <c:v>48218.242319999998</c:v>
                </c:pt>
                <c:pt idx="17951">
                  <c:v>48220.159022</c:v>
                </c:pt>
                <c:pt idx="17952">
                  <c:v>48219.212024</c:v>
                </c:pt>
                <c:pt idx="17953">
                  <c:v>48222.790934999997</c:v>
                </c:pt>
                <c:pt idx="17954">
                  <c:v>48218.953366000002</c:v>
                </c:pt>
                <c:pt idx="17955">
                  <c:v>48217.638163000003</c:v>
                </c:pt>
                <c:pt idx="17956">
                  <c:v>48218.761576999997</c:v>
                </c:pt>
                <c:pt idx="17957">
                  <c:v>48211.767610000003</c:v>
                </c:pt>
                <c:pt idx="17958">
                  <c:v>48224.046277000001</c:v>
                </c:pt>
                <c:pt idx="17959">
                  <c:v>48228.254167999999</c:v>
                </c:pt>
                <c:pt idx="17960">
                  <c:v>48225.462598999999</c:v>
                </c:pt>
                <c:pt idx="17961">
                  <c:v>48241.338860000003</c:v>
                </c:pt>
                <c:pt idx="17962">
                  <c:v>48244.321776999997</c:v>
                </c:pt>
                <c:pt idx="17963">
                  <c:v>48270.253299999997</c:v>
                </c:pt>
                <c:pt idx="17964">
                  <c:v>48268.734214999997</c:v>
                </c:pt>
                <c:pt idx="17965">
                  <c:v>48263.764258000003</c:v>
                </c:pt>
                <c:pt idx="17966">
                  <c:v>48270.231338999998</c:v>
                </c:pt>
                <c:pt idx="17967">
                  <c:v>48270.581361999997</c:v>
                </c:pt>
                <c:pt idx="17968">
                  <c:v>48277.310288000001</c:v>
                </c:pt>
                <c:pt idx="17969">
                  <c:v>48271.230435999998</c:v>
                </c:pt>
                <c:pt idx="17970">
                  <c:v>48284.866829999999</c:v>
                </c:pt>
                <c:pt idx="17971">
                  <c:v>48286.093696999997</c:v>
                </c:pt>
                <c:pt idx="17972">
                  <c:v>48298.157928000001</c:v>
                </c:pt>
                <c:pt idx="17973">
                  <c:v>48292.67843</c:v>
                </c:pt>
                <c:pt idx="17974">
                  <c:v>48300.098494999998</c:v>
                </c:pt>
                <c:pt idx="17975">
                  <c:v>48308.369464000003</c:v>
                </c:pt>
                <c:pt idx="17976">
                  <c:v>48303.975957000002</c:v>
                </c:pt>
                <c:pt idx="17977">
                  <c:v>48303.891318000002</c:v>
                </c:pt>
                <c:pt idx="17978">
                  <c:v>48305.712857999999</c:v>
                </c:pt>
                <c:pt idx="17979">
                  <c:v>48306.362421999998</c:v>
                </c:pt>
                <c:pt idx="17980">
                  <c:v>48321.263383999998</c:v>
                </c:pt>
                <c:pt idx="17981">
                  <c:v>48329.443456000001</c:v>
                </c:pt>
                <c:pt idx="17982">
                  <c:v>48336.784876999998</c:v>
                </c:pt>
                <c:pt idx="17983">
                  <c:v>48344.655057999997</c:v>
                </c:pt>
                <c:pt idx="17984">
                  <c:v>48355.534470999999</c:v>
                </c:pt>
                <c:pt idx="17985">
                  <c:v>48355.314517999999</c:v>
                </c:pt>
                <c:pt idx="17986">
                  <c:v>48354.724941</c:v>
                </c:pt>
                <c:pt idx="17987">
                  <c:v>48347.809121999999</c:v>
                </c:pt>
                <c:pt idx="17988">
                  <c:v>48356.371204000003</c:v>
                </c:pt>
                <c:pt idx="17989">
                  <c:v>48365.766073999999</c:v>
                </c:pt>
                <c:pt idx="17990">
                  <c:v>48379.130600999997</c:v>
                </c:pt>
                <c:pt idx="17991">
                  <c:v>48382.156791000001</c:v>
                </c:pt>
                <c:pt idx="17992">
                  <c:v>48385.843075999997</c:v>
                </c:pt>
                <c:pt idx="17993">
                  <c:v>48386.113472999998</c:v>
                </c:pt>
                <c:pt idx="17994">
                  <c:v>48389.893218999998</c:v>
                </c:pt>
                <c:pt idx="17995">
                  <c:v>48389.578515000001</c:v>
                </c:pt>
                <c:pt idx="17996">
                  <c:v>48399.417511</c:v>
                </c:pt>
                <c:pt idx="17997">
                  <c:v>48395.965048999999</c:v>
                </c:pt>
                <c:pt idx="17998">
                  <c:v>48392.918086999998</c:v>
                </c:pt>
                <c:pt idx="17999">
                  <c:v>48397.438009999998</c:v>
                </c:pt>
                <c:pt idx="18000">
                  <c:v>48393.233415000002</c:v>
                </c:pt>
                <c:pt idx="18001">
                  <c:v>48403.760590999998</c:v>
                </c:pt>
                <c:pt idx="18002">
                  <c:v>48409.409477000001</c:v>
                </c:pt>
                <c:pt idx="18003">
                  <c:v>48418.364785999998</c:v>
                </c:pt>
                <c:pt idx="18004">
                  <c:v>48420.130163000002</c:v>
                </c:pt>
                <c:pt idx="18005">
                  <c:v>48424.652069999996</c:v>
                </c:pt>
                <c:pt idx="18006">
                  <c:v>48435.091069000002</c:v>
                </c:pt>
                <c:pt idx="18007">
                  <c:v>48434.540905000002</c:v>
                </c:pt>
                <c:pt idx="18008">
                  <c:v>48449.635917</c:v>
                </c:pt>
                <c:pt idx="18009">
                  <c:v>48441.961017000001</c:v>
                </c:pt>
                <c:pt idx="18010">
                  <c:v>48433.820827000003</c:v>
                </c:pt>
                <c:pt idx="18011">
                  <c:v>48445.602277999998</c:v>
                </c:pt>
                <c:pt idx="18012">
                  <c:v>48437.656406000002</c:v>
                </c:pt>
                <c:pt idx="18013">
                  <c:v>48445.676266000002</c:v>
                </c:pt>
                <c:pt idx="18014">
                  <c:v>48442.121933000002</c:v>
                </c:pt>
                <c:pt idx="18015">
                  <c:v>48440.073866999999</c:v>
                </c:pt>
                <c:pt idx="18016">
                  <c:v>48445.461482999999</c:v>
                </c:pt>
                <c:pt idx="18017">
                  <c:v>48440.499867999999</c:v>
                </c:pt>
                <c:pt idx="18018">
                  <c:v>48441.502847000003</c:v>
                </c:pt>
                <c:pt idx="18019">
                  <c:v>48442.973158000001</c:v>
                </c:pt>
                <c:pt idx="18020">
                  <c:v>48463.461959</c:v>
                </c:pt>
                <c:pt idx="18021">
                  <c:v>48476.911053999997</c:v>
                </c:pt>
                <c:pt idx="18022">
                  <c:v>48460.624882999997</c:v>
                </c:pt>
                <c:pt idx="18023">
                  <c:v>48476.366973999997</c:v>
                </c:pt>
                <c:pt idx="18024">
                  <c:v>48476.146166999999</c:v>
                </c:pt>
                <c:pt idx="18025">
                  <c:v>48468.858086</c:v>
                </c:pt>
                <c:pt idx="18026">
                  <c:v>48477.222213000001</c:v>
                </c:pt>
                <c:pt idx="18027">
                  <c:v>48480.006652999997</c:v>
                </c:pt>
                <c:pt idx="18028">
                  <c:v>48483.688563000003</c:v>
                </c:pt>
                <c:pt idx="18029">
                  <c:v>48483.352994000001</c:v>
                </c:pt>
                <c:pt idx="18030">
                  <c:v>48489.446849</c:v>
                </c:pt>
                <c:pt idx="18031">
                  <c:v>48481.835423999997</c:v>
                </c:pt>
                <c:pt idx="18032">
                  <c:v>48482.187843</c:v>
                </c:pt>
                <c:pt idx="18033">
                  <c:v>48478.382517999999</c:v>
                </c:pt>
                <c:pt idx="18034">
                  <c:v>48480.903594000003</c:v>
                </c:pt>
                <c:pt idx="18035">
                  <c:v>48493.511531999997</c:v>
                </c:pt>
                <c:pt idx="18036">
                  <c:v>48507.717017000003</c:v>
                </c:pt>
                <c:pt idx="18037">
                  <c:v>48511.240807000002</c:v>
                </c:pt>
                <c:pt idx="18038">
                  <c:v>48520.782917999997</c:v>
                </c:pt>
                <c:pt idx="18039">
                  <c:v>48513.271625000001</c:v>
                </c:pt>
                <c:pt idx="18040">
                  <c:v>48518.263890000002</c:v>
                </c:pt>
                <c:pt idx="18041">
                  <c:v>48516.803277999999</c:v>
                </c:pt>
                <c:pt idx="18042">
                  <c:v>48502.051029000002</c:v>
                </c:pt>
                <c:pt idx="18043">
                  <c:v>48518.775608000004</c:v>
                </c:pt>
                <c:pt idx="18044">
                  <c:v>48520.146906000002</c:v>
                </c:pt>
                <c:pt idx="18045">
                  <c:v>48538.673024999996</c:v>
                </c:pt>
                <c:pt idx="18046">
                  <c:v>48552.682347000002</c:v>
                </c:pt>
                <c:pt idx="18047">
                  <c:v>48550.018463</c:v>
                </c:pt>
                <c:pt idx="18048">
                  <c:v>48559.995378</c:v>
                </c:pt>
                <c:pt idx="18049">
                  <c:v>48559.986857000004</c:v>
                </c:pt>
                <c:pt idx="18050">
                  <c:v>48563.646149</c:v>
                </c:pt>
                <c:pt idx="18051">
                  <c:v>48571.057974000003</c:v>
                </c:pt>
                <c:pt idx="18052">
                  <c:v>48563.611169000003</c:v>
                </c:pt>
                <c:pt idx="18053">
                  <c:v>48583.044456000003</c:v>
                </c:pt>
                <c:pt idx="18054">
                  <c:v>48591.08685</c:v>
                </c:pt>
                <c:pt idx="18055">
                  <c:v>48588.868477999997</c:v>
                </c:pt>
                <c:pt idx="18056">
                  <c:v>48588.612330000004</c:v>
                </c:pt>
                <c:pt idx="18057">
                  <c:v>48594.777024000003</c:v>
                </c:pt>
                <c:pt idx="18058">
                  <c:v>48601.766818999997</c:v>
                </c:pt>
                <c:pt idx="18059">
                  <c:v>48592.548558000002</c:v>
                </c:pt>
                <c:pt idx="18060">
                  <c:v>48593.505605999999</c:v>
                </c:pt>
                <c:pt idx="18061">
                  <c:v>48608.617318999997</c:v>
                </c:pt>
                <c:pt idx="18062">
                  <c:v>48598.108085</c:v>
                </c:pt>
                <c:pt idx="18063">
                  <c:v>48595.825964000003</c:v>
                </c:pt>
                <c:pt idx="18064">
                  <c:v>48603.401711999999</c:v>
                </c:pt>
                <c:pt idx="18065">
                  <c:v>48615.901218999999</c:v>
                </c:pt>
                <c:pt idx="18066">
                  <c:v>48633.605179999999</c:v>
                </c:pt>
                <c:pt idx="18067">
                  <c:v>48632.824799000002</c:v>
                </c:pt>
                <c:pt idx="18068">
                  <c:v>48648.699803000003</c:v>
                </c:pt>
                <c:pt idx="18069">
                  <c:v>48643.423109000003</c:v>
                </c:pt>
                <c:pt idx="18070">
                  <c:v>48645.41934</c:v>
                </c:pt>
                <c:pt idx="18071">
                  <c:v>48650.187726999997</c:v>
                </c:pt>
                <c:pt idx="18072">
                  <c:v>48643.107021000003</c:v>
                </c:pt>
                <c:pt idx="18073">
                  <c:v>48651.639533000001</c:v>
                </c:pt>
                <c:pt idx="18074">
                  <c:v>48642.419076999999</c:v>
                </c:pt>
                <c:pt idx="18075">
                  <c:v>48652.587868000002</c:v>
                </c:pt>
                <c:pt idx="18076">
                  <c:v>48662.756832999999</c:v>
                </c:pt>
                <c:pt idx="18077">
                  <c:v>48665.431666999997</c:v>
                </c:pt>
                <c:pt idx="18078">
                  <c:v>48682.954448999997</c:v>
                </c:pt>
                <c:pt idx="18079">
                  <c:v>48678.494176</c:v>
                </c:pt>
                <c:pt idx="18080">
                  <c:v>48684.217751999997</c:v>
                </c:pt>
                <c:pt idx="18081">
                  <c:v>48686.777332999998</c:v>
                </c:pt>
                <c:pt idx="18082">
                  <c:v>48693.582727000001</c:v>
                </c:pt>
                <c:pt idx="18083">
                  <c:v>48670.056240999998</c:v>
                </c:pt>
                <c:pt idx="18084">
                  <c:v>48663.262020000002</c:v>
                </c:pt>
                <c:pt idx="18085">
                  <c:v>48662.577383000003</c:v>
                </c:pt>
                <c:pt idx="18086">
                  <c:v>48654.549411</c:v>
                </c:pt>
                <c:pt idx="18087">
                  <c:v>48665.568285000001</c:v>
                </c:pt>
                <c:pt idx="18088">
                  <c:v>48690.591532999999</c:v>
                </c:pt>
                <c:pt idx="18089">
                  <c:v>48696.218679999998</c:v>
                </c:pt>
                <c:pt idx="18090">
                  <c:v>48691.120275000001</c:v>
                </c:pt>
                <c:pt idx="18091">
                  <c:v>48693.512409000003</c:v>
                </c:pt>
                <c:pt idx="18092">
                  <c:v>48698.988636000002</c:v>
                </c:pt>
                <c:pt idx="18093">
                  <c:v>48700.916418000001</c:v>
                </c:pt>
                <c:pt idx="18094">
                  <c:v>48704.562765000002</c:v>
                </c:pt>
                <c:pt idx="18095">
                  <c:v>48701.284550999997</c:v>
                </c:pt>
                <c:pt idx="18096">
                  <c:v>48703.599568999998</c:v>
                </c:pt>
                <c:pt idx="18097">
                  <c:v>48694.755883999998</c:v>
                </c:pt>
                <c:pt idx="18098">
                  <c:v>48687.774008</c:v>
                </c:pt>
                <c:pt idx="18099">
                  <c:v>48691.396965</c:v>
                </c:pt>
                <c:pt idx="18100">
                  <c:v>48690.712758000001</c:v>
                </c:pt>
                <c:pt idx="18101">
                  <c:v>48701.758358999999</c:v>
                </c:pt>
                <c:pt idx="18102">
                  <c:v>48714.431876000002</c:v>
                </c:pt>
                <c:pt idx="18103">
                  <c:v>48734.837761000003</c:v>
                </c:pt>
                <c:pt idx="18104">
                  <c:v>48740.833158000001</c:v>
                </c:pt>
                <c:pt idx="18105">
                  <c:v>48746.954399000002</c:v>
                </c:pt>
                <c:pt idx="18106">
                  <c:v>48749.547578999998</c:v>
                </c:pt>
                <c:pt idx="18107">
                  <c:v>48749.919902000001</c:v>
                </c:pt>
                <c:pt idx="18108">
                  <c:v>48741.150088000002</c:v>
                </c:pt>
                <c:pt idx="18109">
                  <c:v>48739.411009000003</c:v>
                </c:pt>
                <c:pt idx="18110">
                  <c:v>48740.219604999998</c:v>
                </c:pt>
                <c:pt idx="18111">
                  <c:v>48742.515420000003</c:v>
                </c:pt>
                <c:pt idx="18112">
                  <c:v>48736.075886999999</c:v>
                </c:pt>
                <c:pt idx="18113">
                  <c:v>48749.990039999997</c:v>
                </c:pt>
                <c:pt idx="18114">
                  <c:v>48762.505964999997</c:v>
                </c:pt>
                <c:pt idx="18115">
                  <c:v>48775.120130000003</c:v>
                </c:pt>
                <c:pt idx="18116">
                  <c:v>48784.542035999999</c:v>
                </c:pt>
                <c:pt idx="18117">
                  <c:v>48781.943047000001</c:v>
                </c:pt>
                <c:pt idx="18118">
                  <c:v>48792.777823999997</c:v>
                </c:pt>
                <c:pt idx="18119">
                  <c:v>48776.925478999998</c:v>
                </c:pt>
                <c:pt idx="18120">
                  <c:v>48777.617809000003</c:v>
                </c:pt>
                <c:pt idx="18121">
                  <c:v>48789.077832000003</c:v>
                </c:pt>
                <c:pt idx="18122">
                  <c:v>48797.876833000002</c:v>
                </c:pt>
                <c:pt idx="18123">
                  <c:v>48812.864495000002</c:v>
                </c:pt>
                <c:pt idx="18124">
                  <c:v>48823.601004999997</c:v>
                </c:pt>
                <c:pt idx="18125">
                  <c:v>48814.115378000002</c:v>
                </c:pt>
                <c:pt idx="18126">
                  <c:v>48821.528659000003</c:v>
                </c:pt>
                <c:pt idx="18127">
                  <c:v>48822.333546000002</c:v>
                </c:pt>
                <c:pt idx="18128">
                  <c:v>48818.769551999998</c:v>
                </c:pt>
                <c:pt idx="18129">
                  <c:v>48828.853547999999</c:v>
                </c:pt>
                <c:pt idx="18130">
                  <c:v>48821.354139000003</c:v>
                </c:pt>
                <c:pt idx="18131">
                  <c:v>48829.490375000001</c:v>
                </c:pt>
                <c:pt idx="18132">
                  <c:v>48836.632017000004</c:v>
                </c:pt>
                <c:pt idx="18133">
                  <c:v>48826.047892000002</c:v>
                </c:pt>
                <c:pt idx="18134">
                  <c:v>48814.612792</c:v>
                </c:pt>
                <c:pt idx="18135">
                  <c:v>48814.812875000003</c:v>
                </c:pt>
                <c:pt idx="18136">
                  <c:v>48821.811719999998</c:v>
                </c:pt>
                <c:pt idx="18137">
                  <c:v>48844.717604999998</c:v>
                </c:pt>
                <c:pt idx="18138">
                  <c:v>48861.304794000003</c:v>
                </c:pt>
                <c:pt idx="18139">
                  <c:v>48865.545752999999</c:v>
                </c:pt>
                <c:pt idx="18140">
                  <c:v>48853.089336999998</c:v>
                </c:pt>
                <c:pt idx="18141">
                  <c:v>48871.182719999997</c:v>
                </c:pt>
                <c:pt idx="18142">
                  <c:v>48861.252334999997</c:v>
                </c:pt>
                <c:pt idx="18143">
                  <c:v>48860.333642999998</c:v>
                </c:pt>
                <c:pt idx="18144">
                  <c:v>48873.584755000003</c:v>
                </c:pt>
                <c:pt idx="18145">
                  <c:v>48871.373138000003</c:v>
                </c:pt>
                <c:pt idx="18146">
                  <c:v>48875.491607999997</c:v>
                </c:pt>
                <c:pt idx="18147">
                  <c:v>48885.968695000003</c:v>
                </c:pt>
                <c:pt idx="18148">
                  <c:v>48899.539099000001</c:v>
                </c:pt>
                <c:pt idx="18149">
                  <c:v>48902.030810999997</c:v>
                </c:pt>
                <c:pt idx="18150">
                  <c:v>48898.358168999999</c:v>
                </c:pt>
                <c:pt idx="18151">
                  <c:v>48902.281327999997</c:v>
                </c:pt>
                <c:pt idx="18152">
                  <c:v>48902.749076</c:v>
                </c:pt>
                <c:pt idx="18153">
                  <c:v>48902.240468000004</c:v>
                </c:pt>
                <c:pt idx="18154">
                  <c:v>48904.727061999998</c:v>
                </c:pt>
                <c:pt idx="18155">
                  <c:v>48904.128502</c:v>
                </c:pt>
                <c:pt idx="18156">
                  <c:v>48933.662044999997</c:v>
                </c:pt>
                <c:pt idx="18157">
                  <c:v>48939.039182</c:v>
                </c:pt>
                <c:pt idx="18158">
                  <c:v>48940.583523000001</c:v>
                </c:pt>
                <c:pt idx="18159">
                  <c:v>48942.715832000002</c:v>
                </c:pt>
                <c:pt idx="18160">
                  <c:v>48935.764415999998</c:v>
                </c:pt>
                <c:pt idx="18161">
                  <c:v>48949.664983000002</c:v>
                </c:pt>
                <c:pt idx="18162">
                  <c:v>48950.412273000002</c:v>
                </c:pt>
                <c:pt idx="18163">
                  <c:v>48954.365523</c:v>
                </c:pt>
                <c:pt idx="18164">
                  <c:v>48948.616063000001</c:v>
                </c:pt>
                <c:pt idx="18165">
                  <c:v>48936.220475000002</c:v>
                </c:pt>
                <c:pt idx="18166">
                  <c:v>48945.255202</c:v>
                </c:pt>
                <c:pt idx="18167">
                  <c:v>48940.042393000003</c:v>
                </c:pt>
                <c:pt idx="18168">
                  <c:v>48940.973491999997</c:v>
                </c:pt>
                <c:pt idx="18169">
                  <c:v>48944.364367000002</c:v>
                </c:pt>
                <c:pt idx="18170">
                  <c:v>48937.564180000001</c:v>
                </c:pt>
                <c:pt idx="18171">
                  <c:v>48935.116779999997</c:v>
                </c:pt>
                <c:pt idx="18172">
                  <c:v>48926.747754999997</c:v>
                </c:pt>
                <c:pt idx="18173">
                  <c:v>48918.259036000003</c:v>
                </c:pt>
                <c:pt idx="18174">
                  <c:v>48928.383433000003</c:v>
                </c:pt>
                <c:pt idx="18175">
                  <c:v>48937.725917000003</c:v>
                </c:pt>
                <c:pt idx="18176">
                  <c:v>48954.538778000002</c:v>
                </c:pt>
                <c:pt idx="18177">
                  <c:v>48956.214622</c:v>
                </c:pt>
                <c:pt idx="18178">
                  <c:v>48945.495468000001</c:v>
                </c:pt>
                <c:pt idx="18179">
                  <c:v>48942.619530000004</c:v>
                </c:pt>
                <c:pt idx="18180">
                  <c:v>48935.566432</c:v>
                </c:pt>
                <c:pt idx="18181">
                  <c:v>48935.364105000001</c:v>
                </c:pt>
                <c:pt idx="18182">
                  <c:v>48927.374389999997</c:v>
                </c:pt>
                <c:pt idx="18183">
                  <c:v>48927.503648999998</c:v>
                </c:pt>
                <c:pt idx="18184">
                  <c:v>48950.331428999998</c:v>
                </c:pt>
                <c:pt idx="18185">
                  <c:v>48967.395231000002</c:v>
                </c:pt>
                <c:pt idx="18186">
                  <c:v>48978.900883000002</c:v>
                </c:pt>
                <c:pt idx="18187">
                  <c:v>48961.820844000002</c:v>
                </c:pt>
                <c:pt idx="18188">
                  <c:v>48973.992885</c:v>
                </c:pt>
                <c:pt idx="18189">
                  <c:v>48964.219075000001</c:v>
                </c:pt>
                <c:pt idx="18190">
                  <c:v>48962.127486999998</c:v>
                </c:pt>
                <c:pt idx="18191">
                  <c:v>48967.099413999997</c:v>
                </c:pt>
                <c:pt idx="18192">
                  <c:v>48966.783527</c:v>
                </c:pt>
                <c:pt idx="18193">
                  <c:v>48972.982191000003</c:v>
                </c:pt>
                <c:pt idx="18194">
                  <c:v>48964.298651999998</c:v>
                </c:pt>
                <c:pt idx="18195">
                  <c:v>48967.699987</c:v>
                </c:pt>
                <c:pt idx="18196">
                  <c:v>48971.932192</c:v>
                </c:pt>
                <c:pt idx="18197">
                  <c:v>48999.500493</c:v>
                </c:pt>
                <c:pt idx="18198">
                  <c:v>49003.765372000002</c:v>
                </c:pt>
                <c:pt idx="18199">
                  <c:v>49009.601795000002</c:v>
                </c:pt>
                <c:pt idx="18200">
                  <c:v>49006.347819000002</c:v>
                </c:pt>
                <c:pt idx="18201">
                  <c:v>49020.097364000001</c:v>
                </c:pt>
                <c:pt idx="18202">
                  <c:v>49033.294865000003</c:v>
                </c:pt>
                <c:pt idx="18203">
                  <c:v>49041.027009999998</c:v>
                </c:pt>
                <c:pt idx="18204">
                  <c:v>49041.655346</c:v>
                </c:pt>
                <c:pt idx="18205">
                  <c:v>49040.613454999999</c:v>
                </c:pt>
                <c:pt idx="18206">
                  <c:v>49053.912017000002</c:v>
                </c:pt>
                <c:pt idx="18207">
                  <c:v>49068.005726000003</c:v>
                </c:pt>
                <c:pt idx="18208">
                  <c:v>49083.688204999999</c:v>
                </c:pt>
                <c:pt idx="18209">
                  <c:v>49077.642848000003</c:v>
                </c:pt>
                <c:pt idx="18210">
                  <c:v>49078.983343</c:v>
                </c:pt>
                <c:pt idx="18211">
                  <c:v>49085.413967</c:v>
                </c:pt>
                <c:pt idx="18212">
                  <c:v>49084.862451000001</c:v>
                </c:pt>
                <c:pt idx="18213">
                  <c:v>49082.044607999997</c:v>
                </c:pt>
                <c:pt idx="18214">
                  <c:v>49090.884788000003</c:v>
                </c:pt>
                <c:pt idx="18215">
                  <c:v>49087.365322999998</c:v>
                </c:pt>
                <c:pt idx="18216">
                  <c:v>49106.205618</c:v>
                </c:pt>
                <c:pt idx="18217">
                  <c:v>49120.286518000001</c:v>
                </c:pt>
                <c:pt idx="18218">
                  <c:v>49116.740188000003</c:v>
                </c:pt>
                <c:pt idx="18219">
                  <c:v>49139.239837000001</c:v>
                </c:pt>
                <c:pt idx="18220">
                  <c:v>49119.861599000003</c:v>
                </c:pt>
                <c:pt idx="18221">
                  <c:v>49130.185996</c:v>
                </c:pt>
                <c:pt idx="18222">
                  <c:v>49126.011129999999</c:v>
                </c:pt>
                <c:pt idx="18223">
                  <c:v>49129.283011</c:v>
                </c:pt>
                <c:pt idx="18224">
                  <c:v>49134.065854</c:v>
                </c:pt>
                <c:pt idx="18225">
                  <c:v>49117.958572000003</c:v>
                </c:pt>
                <c:pt idx="18226">
                  <c:v>49128.263948</c:v>
                </c:pt>
                <c:pt idx="18227">
                  <c:v>49125.683138</c:v>
                </c:pt>
                <c:pt idx="18228">
                  <c:v>49146.794167</c:v>
                </c:pt>
                <c:pt idx="18229">
                  <c:v>49163.518468000002</c:v>
                </c:pt>
                <c:pt idx="18230">
                  <c:v>49158.786902</c:v>
                </c:pt>
                <c:pt idx="18231">
                  <c:v>49169.493305999997</c:v>
                </c:pt>
                <c:pt idx="18232">
                  <c:v>49164.659299999999</c:v>
                </c:pt>
                <c:pt idx="18233">
                  <c:v>49178.781296000001</c:v>
                </c:pt>
                <c:pt idx="18234">
                  <c:v>49185.320991000001</c:v>
                </c:pt>
                <c:pt idx="18235">
                  <c:v>49163.323600000003</c:v>
                </c:pt>
                <c:pt idx="18236">
                  <c:v>49172.976412999997</c:v>
                </c:pt>
                <c:pt idx="18237">
                  <c:v>49179.457358</c:v>
                </c:pt>
                <c:pt idx="18238">
                  <c:v>49199.414682000002</c:v>
                </c:pt>
                <c:pt idx="18239">
                  <c:v>49215.520264999999</c:v>
                </c:pt>
                <c:pt idx="18240">
                  <c:v>49208.090185000001</c:v>
                </c:pt>
                <c:pt idx="18241">
                  <c:v>49213.595839000001</c:v>
                </c:pt>
                <c:pt idx="18242">
                  <c:v>49215.623078999997</c:v>
                </c:pt>
                <c:pt idx="18243">
                  <c:v>49213.882709999998</c:v>
                </c:pt>
                <c:pt idx="18244">
                  <c:v>49212.927919000002</c:v>
                </c:pt>
                <c:pt idx="18245">
                  <c:v>49206.762268999999</c:v>
                </c:pt>
                <c:pt idx="18246">
                  <c:v>49212.640405999999</c:v>
                </c:pt>
                <c:pt idx="18247">
                  <c:v>49215.099692999996</c:v>
                </c:pt>
                <c:pt idx="18248">
                  <c:v>49223.852604</c:v>
                </c:pt>
                <c:pt idx="18249">
                  <c:v>49237.338394999999</c:v>
                </c:pt>
                <c:pt idx="18250">
                  <c:v>49246.275106000001</c:v>
                </c:pt>
                <c:pt idx="18251">
                  <c:v>49239.287121000001</c:v>
                </c:pt>
                <c:pt idx="18252">
                  <c:v>49244.321575000002</c:v>
                </c:pt>
                <c:pt idx="18253">
                  <c:v>49249.832799000003</c:v>
                </c:pt>
                <c:pt idx="18254">
                  <c:v>49259.494937000003</c:v>
                </c:pt>
                <c:pt idx="18255">
                  <c:v>49270.755969999998</c:v>
                </c:pt>
                <c:pt idx="18256">
                  <c:v>49287.745343000002</c:v>
                </c:pt>
                <c:pt idx="18257">
                  <c:v>49290.041743000002</c:v>
                </c:pt>
                <c:pt idx="18258">
                  <c:v>49278.877005000002</c:v>
                </c:pt>
                <c:pt idx="18259">
                  <c:v>49289.720347000002</c:v>
                </c:pt>
                <c:pt idx="18260">
                  <c:v>49293.631127000001</c:v>
                </c:pt>
                <c:pt idx="18261">
                  <c:v>49311.589285000002</c:v>
                </c:pt>
                <c:pt idx="18262">
                  <c:v>49320.820077999997</c:v>
                </c:pt>
                <c:pt idx="18263">
                  <c:v>49329.117747999997</c:v>
                </c:pt>
                <c:pt idx="18264">
                  <c:v>49333.236562999999</c:v>
                </c:pt>
                <c:pt idx="18265">
                  <c:v>49328.354143999997</c:v>
                </c:pt>
                <c:pt idx="18266">
                  <c:v>49332.896069000002</c:v>
                </c:pt>
                <c:pt idx="18267">
                  <c:v>49332.962485999997</c:v>
                </c:pt>
                <c:pt idx="18268">
                  <c:v>49337.109507000001</c:v>
                </c:pt>
                <c:pt idx="18269">
                  <c:v>49347.200875000002</c:v>
                </c:pt>
                <c:pt idx="18270">
                  <c:v>49355.925649999997</c:v>
                </c:pt>
                <c:pt idx="18271">
                  <c:v>49367.421037</c:v>
                </c:pt>
                <c:pt idx="18272">
                  <c:v>49360.613481</c:v>
                </c:pt>
                <c:pt idx="18273">
                  <c:v>49367.060043999998</c:v>
                </c:pt>
                <c:pt idx="18274">
                  <c:v>49368.990474999999</c:v>
                </c:pt>
                <c:pt idx="18275">
                  <c:v>49367.989152000002</c:v>
                </c:pt>
                <c:pt idx="18276">
                  <c:v>49381.598758</c:v>
                </c:pt>
                <c:pt idx="18277">
                  <c:v>49387.002868000003</c:v>
                </c:pt>
                <c:pt idx="18278">
                  <c:v>49400.184420999998</c:v>
                </c:pt>
                <c:pt idx="18279">
                  <c:v>49410.371015999997</c:v>
                </c:pt>
                <c:pt idx="18280">
                  <c:v>49400.192279000003</c:v>
                </c:pt>
                <c:pt idx="18281">
                  <c:v>49413.819645000003</c:v>
                </c:pt>
                <c:pt idx="18282">
                  <c:v>49412.464082999999</c:v>
                </c:pt>
                <c:pt idx="18283">
                  <c:v>49403.283709000003</c:v>
                </c:pt>
                <c:pt idx="18284">
                  <c:v>49415.241432000003</c:v>
                </c:pt>
                <c:pt idx="18285">
                  <c:v>49406.316506000003</c:v>
                </c:pt>
                <c:pt idx="18286">
                  <c:v>49410.826394999996</c:v>
                </c:pt>
                <c:pt idx="18287">
                  <c:v>49400.111399000001</c:v>
                </c:pt>
                <c:pt idx="18288">
                  <c:v>49407.383915999999</c:v>
                </c:pt>
                <c:pt idx="18289">
                  <c:v>49425.700879999997</c:v>
                </c:pt>
                <c:pt idx="18290">
                  <c:v>49435.950822999999</c:v>
                </c:pt>
                <c:pt idx="18291">
                  <c:v>49451.323679000001</c:v>
                </c:pt>
                <c:pt idx="18292">
                  <c:v>49438.445323</c:v>
                </c:pt>
                <c:pt idx="18293">
                  <c:v>49444.586273000001</c:v>
                </c:pt>
                <c:pt idx="18294">
                  <c:v>49449.812146999997</c:v>
                </c:pt>
                <c:pt idx="18295">
                  <c:v>49444.858935999997</c:v>
                </c:pt>
                <c:pt idx="18296">
                  <c:v>49443.069617000001</c:v>
                </c:pt>
                <c:pt idx="18297">
                  <c:v>49441.513400000003</c:v>
                </c:pt>
                <c:pt idx="18298">
                  <c:v>49441.515612000003</c:v>
                </c:pt>
                <c:pt idx="18299">
                  <c:v>49447.701491</c:v>
                </c:pt>
                <c:pt idx="18300">
                  <c:v>49437.604069000001</c:v>
                </c:pt>
                <c:pt idx="18301">
                  <c:v>49456.009687999998</c:v>
                </c:pt>
                <c:pt idx="18302">
                  <c:v>49447.614092999997</c:v>
                </c:pt>
                <c:pt idx="18303">
                  <c:v>49444.592142000001</c:v>
                </c:pt>
                <c:pt idx="18304">
                  <c:v>49477.010373999998</c:v>
                </c:pt>
                <c:pt idx="18305">
                  <c:v>49481.925102000001</c:v>
                </c:pt>
                <c:pt idx="18306">
                  <c:v>49491.455091999997</c:v>
                </c:pt>
                <c:pt idx="18307">
                  <c:v>49492.318531999998</c:v>
                </c:pt>
                <c:pt idx="18308">
                  <c:v>49498.117788000003</c:v>
                </c:pt>
                <c:pt idx="18309">
                  <c:v>49494.612756000002</c:v>
                </c:pt>
                <c:pt idx="18310">
                  <c:v>49487.727497</c:v>
                </c:pt>
                <c:pt idx="18311">
                  <c:v>49501.810012000002</c:v>
                </c:pt>
                <c:pt idx="18312">
                  <c:v>49503.867199</c:v>
                </c:pt>
                <c:pt idx="18313">
                  <c:v>49501.867419000002</c:v>
                </c:pt>
                <c:pt idx="18314">
                  <c:v>49514.041942000003</c:v>
                </c:pt>
                <c:pt idx="18315">
                  <c:v>49509.307766999998</c:v>
                </c:pt>
                <c:pt idx="18316">
                  <c:v>49526.654900000001</c:v>
                </c:pt>
                <c:pt idx="18317">
                  <c:v>49542.704489000003</c:v>
                </c:pt>
                <c:pt idx="18318">
                  <c:v>49539.372435999998</c:v>
                </c:pt>
                <c:pt idx="18319">
                  <c:v>49541.032392000001</c:v>
                </c:pt>
                <c:pt idx="18320">
                  <c:v>49537.077512999997</c:v>
                </c:pt>
                <c:pt idx="18321">
                  <c:v>49547.776104999997</c:v>
                </c:pt>
                <c:pt idx="18322">
                  <c:v>49545.013234999999</c:v>
                </c:pt>
                <c:pt idx="18323">
                  <c:v>49534.903593000003</c:v>
                </c:pt>
                <c:pt idx="18324">
                  <c:v>49550.558596000003</c:v>
                </c:pt>
                <c:pt idx="18325">
                  <c:v>49561.062987999998</c:v>
                </c:pt>
                <c:pt idx="18326">
                  <c:v>49570.536230999998</c:v>
                </c:pt>
                <c:pt idx="18327">
                  <c:v>49577.161847000003</c:v>
                </c:pt>
                <c:pt idx="18328">
                  <c:v>49574.072272999998</c:v>
                </c:pt>
                <c:pt idx="18329">
                  <c:v>49583.725129999999</c:v>
                </c:pt>
                <c:pt idx="18330">
                  <c:v>49579.925834000001</c:v>
                </c:pt>
                <c:pt idx="18331">
                  <c:v>49590.847563000003</c:v>
                </c:pt>
                <c:pt idx="18332">
                  <c:v>49572.947121999998</c:v>
                </c:pt>
                <c:pt idx="18333">
                  <c:v>49567.729534999999</c:v>
                </c:pt>
                <c:pt idx="18334">
                  <c:v>49583.830555</c:v>
                </c:pt>
                <c:pt idx="18335">
                  <c:v>49597.795894000003</c:v>
                </c:pt>
                <c:pt idx="18336">
                  <c:v>49599.502421999998</c:v>
                </c:pt>
                <c:pt idx="18337">
                  <c:v>49605.887737999998</c:v>
                </c:pt>
                <c:pt idx="18338">
                  <c:v>49602.594850000001</c:v>
                </c:pt>
                <c:pt idx="18339">
                  <c:v>49617.403216999999</c:v>
                </c:pt>
                <c:pt idx="18340">
                  <c:v>49623.533050999999</c:v>
                </c:pt>
                <c:pt idx="18341">
                  <c:v>49627.482746000001</c:v>
                </c:pt>
                <c:pt idx="18342">
                  <c:v>49628.391563999998</c:v>
                </c:pt>
                <c:pt idx="18343">
                  <c:v>49621.357314000001</c:v>
                </c:pt>
                <c:pt idx="18344">
                  <c:v>49618.383505999998</c:v>
                </c:pt>
                <c:pt idx="18345">
                  <c:v>49625.614533</c:v>
                </c:pt>
                <c:pt idx="18346">
                  <c:v>49629.788162999997</c:v>
                </c:pt>
                <c:pt idx="18347">
                  <c:v>49631.913830999998</c:v>
                </c:pt>
                <c:pt idx="18348">
                  <c:v>49632.454667999998</c:v>
                </c:pt>
                <c:pt idx="18349">
                  <c:v>49632.801720000003</c:v>
                </c:pt>
                <c:pt idx="18350">
                  <c:v>49622.234357000001</c:v>
                </c:pt>
                <c:pt idx="18351">
                  <c:v>49623.288248999997</c:v>
                </c:pt>
                <c:pt idx="18352">
                  <c:v>49626.251904999997</c:v>
                </c:pt>
                <c:pt idx="18353">
                  <c:v>49619.069448000002</c:v>
                </c:pt>
                <c:pt idx="18354">
                  <c:v>49625.912549000001</c:v>
                </c:pt>
                <c:pt idx="18355">
                  <c:v>49631.673773000002</c:v>
                </c:pt>
                <c:pt idx="18356">
                  <c:v>49643.518084000003</c:v>
                </c:pt>
                <c:pt idx="18357">
                  <c:v>49652.119436000001</c:v>
                </c:pt>
                <c:pt idx="18358">
                  <c:v>49656.257468999996</c:v>
                </c:pt>
                <c:pt idx="18359">
                  <c:v>49664.119889000001</c:v>
                </c:pt>
                <c:pt idx="18360">
                  <c:v>49672.169085000001</c:v>
                </c:pt>
                <c:pt idx="18361">
                  <c:v>49675.582032999999</c:v>
                </c:pt>
                <c:pt idx="18362">
                  <c:v>49670.396154000002</c:v>
                </c:pt>
                <c:pt idx="18363">
                  <c:v>49685.392774</c:v>
                </c:pt>
                <c:pt idx="18364">
                  <c:v>49703.289968999998</c:v>
                </c:pt>
                <c:pt idx="18365">
                  <c:v>49708.120906999997</c:v>
                </c:pt>
                <c:pt idx="18366">
                  <c:v>49719.969505000001</c:v>
                </c:pt>
                <c:pt idx="18367">
                  <c:v>49720.060001999998</c:v>
                </c:pt>
                <c:pt idx="18368">
                  <c:v>49724.774421000002</c:v>
                </c:pt>
                <c:pt idx="18369">
                  <c:v>49714.091536</c:v>
                </c:pt>
                <c:pt idx="18370">
                  <c:v>49718.719511000003</c:v>
                </c:pt>
                <c:pt idx="18371">
                  <c:v>49717.195717000002</c:v>
                </c:pt>
                <c:pt idx="18372">
                  <c:v>49707.199353000004</c:v>
                </c:pt>
                <c:pt idx="18373">
                  <c:v>49718.383803999997</c:v>
                </c:pt>
                <c:pt idx="18374">
                  <c:v>49733.665976999997</c:v>
                </c:pt>
                <c:pt idx="18375">
                  <c:v>49743.212218000001</c:v>
                </c:pt>
                <c:pt idx="18376">
                  <c:v>49743.217043999997</c:v>
                </c:pt>
                <c:pt idx="18377">
                  <c:v>49748.770821999999</c:v>
                </c:pt>
                <c:pt idx="18378">
                  <c:v>49751.030372000001</c:v>
                </c:pt>
                <c:pt idx="18379">
                  <c:v>49765.207924000002</c:v>
                </c:pt>
                <c:pt idx="18380">
                  <c:v>49759.570912000003</c:v>
                </c:pt>
                <c:pt idx="18381">
                  <c:v>49761.232960000001</c:v>
                </c:pt>
                <c:pt idx="18382">
                  <c:v>49754.070017999999</c:v>
                </c:pt>
                <c:pt idx="18383">
                  <c:v>49752.391337000001</c:v>
                </c:pt>
                <c:pt idx="18384">
                  <c:v>49764.842494999997</c:v>
                </c:pt>
                <c:pt idx="18385">
                  <c:v>49762.878560999998</c:v>
                </c:pt>
                <c:pt idx="18386">
                  <c:v>49762.133822000003</c:v>
                </c:pt>
                <c:pt idx="18387">
                  <c:v>49764.422038999997</c:v>
                </c:pt>
                <c:pt idx="18388">
                  <c:v>49762.458374000002</c:v>
                </c:pt>
                <c:pt idx="18389">
                  <c:v>49760.555036999998</c:v>
                </c:pt>
                <c:pt idx="18390">
                  <c:v>49761.078934999998</c:v>
                </c:pt>
                <c:pt idx="18391">
                  <c:v>49754.898679999998</c:v>
                </c:pt>
                <c:pt idx="18392">
                  <c:v>49752.828843000003</c:v>
                </c:pt>
                <c:pt idx="18393">
                  <c:v>49749.032835999998</c:v>
                </c:pt>
                <c:pt idx="18394">
                  <c:v>49753.456895000003</c:v>
                </c:pt>
                <c:pt idx="18395">
                  <c:v>49758.000451</c:v>
                </c:pt>
                <c:pt idx="18396">
                  <c:v>49758.839151</c:v>
                </c:pt>
                <c:pt idx="18397">
                  <c:v>49761.380645999998</c:v>
                </c:pt>
                <c:pt idx="18398">
                  <c:v>49773.398282000002</c:v>
                </c:pt>
                <c:pt idx="18399">
                  <c:v>49788.483435000002</c:v>
                </c:pt>
                <c:pt idx="18400">
                  <c:v>49773.393452999997</c:v>
                </c:pt>
                <c:pt idx="18401">
                  <c:v>49780.386304</c:v>
                </c:pt>
                <c:pt idx="18402">
                  <c:v>49781.166312000001</c:v>
                </c:pt>
                <c:pt idx="18403">
                  <c:v>49772.879612999997</c:v>
                </c:pt>
                <c:pt idx="18404">
                  <c:v>49769.192514000002</c:v>
                </c:pt>
                <c:pt idx="18405">
                  <c:v>49767.214917999998</c:v>
                </c:pt>
                <c:pt idx="18406">
                  <c:v>49774.542093999997</c:v>
                </c:pt>
                <c:pt idx="18407">
                  <c:v>49783.823350999999</c:v>
                </c:pt>
                <c:pt idx="18408">
                  <c:v>49779.821907999998</c:v>
                </c:pt>
                <c:pt idx="18409">
                  <c:v>49798.249906999998</c:v>
                </c:pt>
                <c:pt idx="18410">
                  <c:v>49785.689200000001</c:v>
                </c:pt>
                <c:pt idx="18411">
                  <c:v>49790.947999999997</c:v>
                </c:pt>
                <c:pt idx="18412">
                  <c:v>49794.824184999998</c:v>
                </c:pt>
                <c:pt idx="18413">
                  <c:v>49775.925582000003</c:v>
                </c:pt>
                <c:pt idx="18414">
                  <c:v>49781.955402</c:v>
                </c:pt>
                <c:pt idx="18415">
                  <c:v>49784.969597000003</c:v>
                </c:pt>
                <c:pt idx="18416">
                  <c:v>49785.872565999998</c:v>
                </c:pt>
                <c:pt idx="18417">
                  <c:v>49781.454698000001</c:v>
                </c:pt>
                <c:pt idx="18418">
                  <c:v>49789.181133999999</c:v>
                </c:pt>
                <c:pt idx="18419">
                  <c:v>49790.738687999998</c:v>
                </c:pt>
                <c:pt idx="18420">
                  <c:v>49781.981830999997</c:v>
                </c:pt>
                <c:pt idx="18421">
                  <c:v>49787.930011999997</c:v>
                </c:pt>
                <c:pt idx="18422">
                  <c:v>49794.903721000002</c:v>
                </c:pt>
                <c:pt idx="18423">
                  <c:v>49790.306220999999</c:v>
                </c:pt>
                <c:pt idx="18424">
                  <c:v>49798.257055000002</c:v>
                </c:pt>
                <c:pt idx="18425">
                  <c:v>49780.550569999999</c:v>
                </c:pt>
                <c:pt idx="18426">
                  <c:v>49803.990668999999</c:v>
                </c:pt>
                <c:pt idx="18427">
                  <c:v>49819.791826000001</c:v>
                </c:pt>
                <c:pt idx="18428">
                  <c:v>49814.952253000003</c:v>
                </c:pt>
                <c:pt idx="18429">
                  <c:v>49823.115189999997</c:v>
                </c:pt>
                <c:pt idx="18430">
                  <c:v>49828.28327</c:v>
                </c:pt>
                <c:pt idx="18431">
                  <c:v>49829.984688999997</c:v>
                </c:pt>
                <c:pt idx="18432">
                  <c:v>49824.965048999999</c:v>
                </c:pt>
                <c:pt idx="18433">
                  <c:v>49823.542969000002</c:v>
                </c:pt>
                <c:pt idx="18434">
                  <c:v>49831.429118</c:v>
                </c:pt>
                <c:pt idx="18435">
                  <c:v>49823.904412999997</c:v>
                </c:pt>
                <c:pt idx="18436">
                  <c:v>49829.244279999999</c:v>
                </c:pt>
                <c:pt idx="18437">
                  <c:v>49832.971159000001</c:v>
                </c:pt>
                <c:pt idx="18438">
                  <c:v>49831.131974000004</c:v>
                </c:pt>
                <c:pt idx="18439">
                  <c:v>49842.300310999999</c:v>
                </c:pt>
                <c:pt idx="18440">
                  <c:v>49826.943948</c:v>
                </c:pt>
                <c:pt idx="18441">
                  <c:v>49854.733334999997</c:v>
                </c:pt>
                <c:pt idx="18442">
                  <c:v>49876.648186999999</c:v>
                </c:pt>
                <c:pt idx="18443">
                  <c:v>49869.413371000002</c:v>
                </c:pt>
                <c:pt idx="18444">
                  <c:v>49884.069359000001</c:v>
                </c:pt>
                <c:pt idx="18445">
                  <c:v>49868.787437999999</c:v>
                </c:pt>
                <c:pt idx="18446">
                  <c:v>49872.307221000003</c:v>
                </c:pt>
                <c:pt idx="18447">
                  <c:v>49879.938627000003</c:v>
                </c:pt>
                <c:pt idx="18448">
                  <c:v>49872.606998000003</c:v>
                </c:pt>
                <c:pt idx="18449">
                  <c:v>49890.472572999999</c:v>
                </c:pt>
                <c:pt idx="18450">
                  <c:v>49898.629762999997</c:v>
                </c:pt>
                <c:pt idx="18451">
                  <c:v>49900.575955</c:v>
                </c:pt>
                <c:pt idx="18452">
                  <c:v>49904.391945000003</c:v>
                </c:pt>
                <c:pt idx="18453">
                  <c:v>49899.842745000002</c:v>
                </c:pt>
                <c:pt idx="18454">
                  <c:v>49915.431754999998</c:v>
                </c:pt>
                <c:pt idx="18455">
                  <c:v>49913.747653999999</c:v>
                </c:pt>
                <c:pt idx="18456">
                  <c:v>49919.616695999997</c:v>
                </c:pt>
                <c:pt idx="18457">
                  <c:v>49932.271459000003</c:v>
                </c:pt>
                <c:pt idx="18458">
                  <c:v>49936.184647000002</c:v>
                </c:pt>
                <c:pt idx="18459">
                  <c:v>49936.887285999997</c:v>
                </c:pt>
                <c:pt idx="18460">
                  <c:v>49940.260761999998</c:v>
                </c:pt>
                <c:pt idx="18461">
                  <c:v>49940.868581000002</c:v>
                </c:pt>
                <c:pt idx="18462">
                  <c:v>49952.780041999999</c:v>
                </c:pt>
                <c:pt idx="18463">
                  <c:v>49940.880915000002</c:v>
                </c:pt>
                <c:pt idx="18464">
                  <c:v>49959.847431000002</c:v>
                </c:pt>
                <c:pt idx="18465">
                  <c:v>49949.541981000002</c:v>
                </c:pt>
                <c:pt idx="18466">
                  <c:v>49958.496487999997</c:v>
                </c:pt>
                <c:pt idx="18467">
                  <c:v>49975.554231000002</c:v>
                </c:pt>
                <c:pt idx="18468">
                  <c:v>49980.635607999997</c:v>
                </c:pt>
                <c:pt idx="18469">
                  <c:v>49991.484627999998</c:v>
                </c:pt>
                <c:pt idx="18470">
                  <c:v>49978.974927000003</c:v>
                </c:pt>
                <c:pt idx="18471">
                  <c:v>49988.445528999997</c:v>
                </c:pt>
                <c:pt idx="18472">
                  <c:v>49983.462420000003</c:v>
                </c:pt>
                <c:pt idx="18473">
                  <c:v>49979.566980000003</c:v>
                </c:pt>
                <c:pt idx="18474">
                  <c:v>49993.359584999998</c:v>
                </c:pt>
                <c:pt idx="18475">
                  <c:v>49981.977621999999</c:v>
                </c:pt>
                <c:pt idx="18476">
                  <c:v>49977.302687000003</c:v>
                </c:pt>
                <c:pt idx="18477">
                  <c:v>49997.445835999999</c:v>
                </c:pt>
                <c:pt idx="18478">
                  <c:v>49986.000617999998</c:v>
                </c:pt>
                <c:pt idx="18479">
                  <c:v>49995.903376000002</c:v>
                </c:pt>
                <c:pt idx="18480">
                  <c:v>49986.670653000001</c:v>
                </c:pt>
                <c:pt idx="18481">
                  <c:v>49981.918269000002</c:v>
                </c:pt>
                <c:pt idx="18482">
                  <c:v>50001.659193</c:v>
                </c:pt>
                <c:pt idx="18483">
                  <c:v>50020.25748</c:v>
                </c:pt>
                <c:pt idx="18484">
                  <c:v>50012.852911000002</c:v>
                </c:pt>
                <c:pt idx="18485">
                  <c:v>50011.190475000003</c:v>
                </c:pt>
                <c:pt idx="18486">
                  <c:v>49997.264655999999</c:v>
                </c:pt>
                <c:pt idx="18487">
                  <c:v>50001.033796000003</c:v>
                </c:pt>
                <c:pt idx="18488">
                  <c:v>50000.119857999998</c:v>
                </c:pt>
                <c:pt idx="18489">
                  <c:v>50002.649503000001</c:v>
                </c:pt>
                <c:pt idx="18490">
                  <c:v>49999.560543</c:v>
                </c:pt>
                <c:pt idx="18491">
                  <c:v>50000.896866000003</c:v>
                </c:pt>
                <c:pt idx="18492">
                  <c:v>50022.642559</c:v>
                </c:pt>
                <c:pt idx="18493">
                  <c:v>50031.54494</c:v>
                </c:pt>
                <c:pt idx="18494">
                  <c:v>50038.802500999998</c:v>
                </c:pt>
                <c:pt idx="18495">
                  <c:v>50030.167624000002</c:v>
                </c:pt>
                <c:pt idx="18496">
                  <c:v>50031.604328000001</c:v>
                </c:pt>
                <c:pt idx="18497">
                  <c:v>50025.567728000002</c:v>
                </c:pt>
                <c:pt idx="18498">
                  <c:v>50030.684551999999</c:v>
                </c:pt>
                <c:pt idx="18499">
                  <c:v>50035.806716999999</c:v>
                </c:pt>
                <c:pt idx="18500">
                  <c:v>50046.195326000001</c:v>
                </c:pt>
                <c:pt idx="18501">
                  <c:v>50067.876767000002</c:v>
                </c:pt>
                <c:pt idx="18502">
                  <c:v>50076.372636</c:v>
                </c:pt>
                <c:pt idx="18503">
                  <c:v>50070.174878999998</c:v>
                </c:pt>
                <c:pt idx="18504">
                  <c:v>50076.418001999999</c:v>
                </c:pt>
                <c:pt idx="18505">
                  <c:v>50072.575623999997</c:v>
                </c:pt>
                <c:pt idx="18506">
                  <c:v>50071.585633000002</c:v>
                </c:pt>
                <c:pt idx="18507">
                  <c:v>50080.600085999999</c:v>
                </c:pt>
                <c:pt idx="18508">
                  <c:v>50090.500687</c:v>
                </c:pt>
                <c:pt idx="18509">
                  <c:v>50107.376543999999</c:v>
                </c:pt>
                <c:pt idx="18510">
                  <c:v>50107.949459000003</c:v>
                </c:pt>
                <c:pt idx="18511">
                  <c:v>50118.911545000003</c:v>
                </c:pt>
                <c:pt idx="18512">
                  <c:v>50120.486465000002</c:v>
                </c:pt>
                <c:pt idx="18513">
                  <c:v>50113.588565999999</c:v>
                </c:pt>
                <c:pt idx="18514">
                  <c:v>50120.110414000002</c:v>
                </c:pt>
                <c:pt idx="18515">
                  <c:v>50123.127286000003</c:v>
                </c:pt>
                <c:pt idx="18516">
                  <c:v>50118.224690000003</c:v>
                </c:pt>
                <c:pt idx="18517">
                  <c:v>50127.766045999997</c:v>
                </c:pt>
                <c:pt idx="18518">
                  <c:v>50117.754419999997</c:v>
                </c:pt>
                <c:pt idx="18519">
                  <c:v>50123.172989999999</c:v>
                </c:pt>
                <c:pt idx="18520">
                  <c:v>50148.75116</c:v>
                </c:pt>
                <c:pt idx="18521">
                  <c:v>50155.321580999997</c:v>
                </c:pt>
                <c:pt idx="18522">
                  <c:v>50147.626912</c:v>
                </c:pt>
                <c:pt idx="18523">
                  <c:v>50149.888660999997</c:v>
                </c:pt>
                <c:pt idx="18524">
                  <c:v>50162.879191</c:v>
                </c:pt>
                <c:pt idx="18525">
                  <c:v>50164.695165999998</c:v>
                </c:pt>
                <c:pt idx="18526">
                  <c:v>50160.413708</c:v>
                </c:pt>
                <c:pt idx="18527">
                  <c:v>50166.902425</c:v>
                </c:pt>
                <c:pt idx="18528">
                  <c:v>50163.995312999999</c:v>
                </c:pt>
                <c:pt idx="18529">
                  <c:v>50174.078803999997</c:v>
                </c:pt>
                <c:pt idx="18530">
                  <c:v>50187.284301</c:v>
                </c:pt>
                <c:pt idx="18531">
                  <c:v>50199.831679000003</c:v>
                </c:pt>
                <c:pt idx="18532">
                  <c:v>50195.834910999998</c:v>
                </c:pt>
                <c:pt idx="18533">
                  <c:v>50193.715819999998</c:v>
                </c:pt>
                <c:pt idx="18534">
                  <c:v>50193.687679000002</c:v>
                </c:pt>
                <c:pt idx="18535">
                  <c:v>50193.332193000002</c:v>
                </c:pt>
                <c:pt idx="18536">
                  <c:v>50206.519762000004</c:v>
                </c:pt>
                <c:pt idx="18537">
                  <c:v>50200.650801999996</c:v>
                </c:pt>
                <c:pt idx="18538">
                  <c:v>50207.221462000001</c:v>
                </c:pt>
                <c:pt idx="18539">
                  <c:v>50214.379305000002</c:v>
                </c:pt>
                <c:pt idx="18540">
                  <c:v>50198.471517999998</c:v>
                </c:pt>
                <c:pt idx="18541">
                  <c:v>50217.781131999996</c:v>
                </c:pt>
                <c:pt idx="18542">
                  <c:v>50207.627741999997</c:v>
                </c:pt>
                <c:pt idx="18543">
                  <c:v>50207.771976999997</c:v>
                </c:pt>
                <c:pt idx="18544">
                  <c:v>50222.159339999998</c:v>
                </c:pt>
                <c:pt idx="18545">
                  <c:v>50238.046727000001</c:v>
                </c:pt>
                <c:pt idx="18546">
                  <c:v>50240.874902000003</c:v>
                </c:pt>
                <c:pt idx="18547">
                  <c:v>50240.832335999999</c:v>
                </c:pt>
                <c:pt idx="18548">
                  <c:v>50246.222455000003</c:v>
                </c:pt>
                <c:pt idx="18549">
                  <c:v>50258.850763000002</c:v>
                </c:pt>
                <c:pt idx="18550">
                  <c:v>50273.905283</c:v>
                </c:pt>
                <c:pt idx="18551">
                  <c:v>50282.800203999999</c:v>
                </c:pt>
                <c:pt idx="18552">
                  <c:v>50289.109020999997</c:v>
                </c:pt>
                <c:pt idx="18553">
                  <c:v>50286.963437999999</c:v>
                </c:pt>
                <c:pt idx="18554">
                  <c:v>50291.606613000004</c:v>
                </c:pt>
                <c:pt idx="18555">
                  <c:v>50297.911522000002</c:v>
                </c:pt>
                <c:pt idx="18556">
                  <c:v>50303.620890999999</c:v>
                </c:pt>
                <c:pt idx="18557">
                  <c:v>50307.398675999997</c:v>
                </c:pt>
                <c:pt idx="18558">
                  <c:v>50311.925197999997</c:v>
                </c:pt>
                <c:pt idx="18559">
                  <c:v>50325.780241</c:v>
                </c:pt>
                <c:pt idx="18560">
                  <c:v>50348.799276999998</c:v>
                </c:pt>
                <c:pt idx="18561">
                  <c:v>50362.662987000003</c:v>
                </c:pt>
                <c:pt idx="18562">
                  <c:v>50368.928253999999</c:v>
                </c:pt>
                <c:pt idx="18563">
                  <c:v>50358.425560000003</c:v>
                </c:pt>
                <c:pt idx="18564">
                  <c:v>50374.461583999997</c:v>
                </c:pt>
                <c:pt idx="18565">
                  <c:v>50379.967893000001</c:v>
                </c:pt>
                <c:pt idx="18566">
                  <c:v>50391.315200999998</c:v>
                </c:pt>
                <c:pt idx="18567">
                  <c:v>50394.467317000002</c:v>
                </c:pt>
                <c:pt idx="18568">
                  <c:v>50395.415148</c:v>
                </c:pt>
                <c:pt idx="18569">
                  <c:v>50402.769805999997</c:v>
                </c:pt>
                <c:pt idx="18570">
                  <c:v>50403.003060000003</c:v>
                </c:pt>
                <c:pt idx="18571">
                  <c:v>50411.465343999997</c:v>
                </c:pt>
                <c:pt idx="18572">
                  <c:v>50435.228606999997</c:v>
                </c:pt>
                <c:pt idx="18573">
                  <c:v>50434.388713</c:v>
                </c:pt>
                <c:pt idx="18574">
                  <c:v>50438.297431999999</c:v>
                </c:pt>
                <c:pt idx="18575">
                  <c:v>50431.447719999996</c:v>
                </c:pt>
                <c:pt idx="18576">
                  <c:v>50432.419847999998</c:v>
                </c:pt>
                <c:pt idx="18577">
                  <c:v>50433.436949000003</c:v>
                </c:pt>
                <c:pt idx="18578">
                  <c:v>50436.319713999997</c:v>
                </c:pt>
                <c:pt idx="18579">
                  <c:v>50441.891872</c:v>
                </c:pt>
                <c:pt idx="18580">
                  <c:v>50444.839619999999</c:v>
                </c:pt>
                <c:pt idx="18581">
                  <c:v>50442.122082000002</c:v>
                </c:pt>
                <c:pt idx="18582">
                  <c:v>50443.565606999997</c:v>
                </c:pt>
                <c:pt idx="18583">
                  <c:v>50427.693259</c:v>
                </c:pt>
                <c:pt idx="18584">
                  <c:v>50435.519377999997</c:v>
                </c:pt>
                <c:pt idx="18585">
                  <c:v>50445.118827999999</c:v>
                </c:pt>
                <c:pt idx="18586">
                  <c:v>50447.889278000002</c:v>
                </c:pt>
                <c:pt idx="18587">
                  <c:v>50454.384102999997</c:v>
                </c:pt>
                <c:pt idx="18588">
                  <c:v>50466.047597999997</c:v>
                </c:pt>
                <c:pt idx="18589">
                  <c:v>50488.827875000003</c:v>
                </c:pt>
                <c:pt idx="18590">
                  <c:v>50480.476033999999</c:v>
                </c:pt>
                <c:pt idx="18591">
                  <c:v>50476.982495999997</c:v>
                </c:pt>
                <c:pt idx="18592">
                  <c:v>50491.618106000002</c:v>
                </c:pt>
                <c:pt idx="18593">
                  <c:v>50488.991716999997</c:v>
                </c:pt>
                <c:pt idx="18594">
                  <c:v>50482.609713999998</c:v>
                </c:pt>
                <c:pt idx="18595">
                  <c:v>50486.280404999998</c:v>
                </c:pt>
                <c:pt idx="18596">
                  <c:v>50488.667544000004</c:v>
                </c:pt>
                <c:pt idx="18597">
                  <c:v>50495.649159000001</c:v>
                </c:pt>
                <c:pt idx="18598">
                  <c:v>50495.039342999997</c:v>
                </c:pt>
                <c:pt idx="18599">
                  <c:v>50496.641685000002</c:v>
                </c:pt>
                <c:pt idx="18600">
                  <c:v>50513.423450000002</c:v>
                </c:pt>
                <c:pt idx="18601">
                  <c:v>50522.413270999998</c:v>
                </c:pt>
                <c:pt idx="18602">
                  <c:v>50530.888847000002</c:v>
                </c:pt>
                <c:pt idx="18603">
                  <c:v>50526.881690000002</c:v>
                </c:pt>
                <c:pt idx="18604">
                  <c:v>50525.239099999999</c:v>
                </c:pt>
                <c:pt idx="18605">
                  <c:v>50540.004932999997</c:v>
                </c:pt>
                <c:pt idx="18606">
                  <c:v>50542.259711999999</c:v>
                </c:pt>
                <c:pt idx="18607">
                  <c:v>50563.283500999998</c:v>
                </c:pt>
                <c:pt idx="18608">
                  <c:v>50568.823252000002</c:v>
                </c:pt>
                <c:pt idx="18609">
                  <c:v>50570.022218999999</c:v>
                </c:pt>
                <c:pt idx="18610">
                  <c:v>50573.935181000001</c:v>
                </c:pt>
                <c:pt idx="18611">
                  <c:v>50574.678979999997</c:v>
                </c:pt>
                <c:pt idx="18612">
                  <c:v>50579.325922999997</c:v>
                </c:pt>
                <c:pt idx="18613">
                  <c:v>50582.943890000002</c:v>
                </c:pt>
                <c:pt idx="18614">
                  <c:v>50577.521382999999</c:v>
                </c:pt>
                <c:pt idx="18615">
                  <c:v>50589.134629</c:v>
                </c:pt>
                <c:pt idx="18616">
                  <c:v>50587.432070000003</c:v>
                </c:pt>
                <c:pt idx="18617">
                  <c:v>50588.254325000002</c:v>
                </c:pt>
                <c:pt idx="18618">
                  <c:v>50583.668125999997</c:v>
                </c:pt>
                <c:pt idx="18619">
                  <c:v>50590.611273000002</c:v>
                </c:pt>
                <c:pt idx="18620">
                  <c:v>50581.559797000002</c:v>
                </c:pt>
                <c:pt idx="18621">
                  <c:v>50589.335816999999</c:v>
                </c:pt>
                <c:pt idx="18622">
                  <c:v>50598.086195000003</c:v>
                </c:pt>
                <c:pt idx="18623">
                  <c:v>50600.729147999999</c:v>
                </c:pt>
                <c:pt idx="18624">
                  <c:v>50611.044666000002</c:v>
                </c:pt>
                <c:pt idx="18625">
                  <c:v>50612.552366999997</c:v>
                </c:pt>
                <c:pt idx="18626">
                  <c:v>50608.412442000001</c:v>
                </c:pt>
                <c:pt idx="18627">
                  <c:v>50616.213314000001</c:v>
                </c:pt>
                <c:pt idx="18628">
                  <c:v>50614.579921999997</c:v>
                </c:pt>
                <c:pt idx="18629">
                  <c:v>50623.704313000002</c:v>
                </c:pt>
                <c:pt idx="18630">
                  <c:v>50614.652993999996</c:v>
                </c:pt>
                <c:pt idx="18631">
                  <c:v>50619.717213999997</c:v>
                </c:pt>
                <c:pt idx="18632">
                  <c:v>50625.697645</c:v>
                </c:pt>
                <c:pt idx="18633">
                  <c:v>50620.459601000002</c:v>
                </c:pt>
                <c:pt idx="18634">
                  <c:v>50623.735237000001</c:v>
                </c:pt>
                <c:pt idx="18635">
                  <c:v>50621.982753999997</c:v>
                </c:pt>
                <c:pt idx="18636">
                  <c:v>50620.295077000002</c:v>
                </c:pt>
                <c:pt idx="18637">
                  <c:v>50628.093829999998</c:v>
                </c:pt>
                <c:pt idx="18638">
                  <c:v>50634.246654000002</c:v>
                </c:pt>
                <c:pt idx="18639">
                  <c:v>50646.234974999999</c:v>
                </c:pt>
                <c:pt idx="18640">
                  <c:v>50650.169029999997</c:v>
                </c:pt>
                <c:pt idx="18641">
                  <c:v>50651.959819999996</c:v>
                </c:pt>
                <c:pt idx="18642">
                  <c:v>50660.211709000003</c:v>
                </c:pt>
                <c:pt idx="18643">
                  <c:v>50657.760684000001</c:v>
                </c:pt>
                <c:pt idx="18644">
                  <c:v>50666.360827999997</c:v>
                </c:pt>
                <c:pt idx="18645">
                  <c:v>50655.859560999997</c:v>
                </c:pt>
                <c:pt idx="18646">
                  <c:v>50668.315054999999</c:v>
                </c:pt>
                <c:pt idx="18647">
                  <c:v>50686.415373999997</c:v>
                </c:pt>
                <c:pt idx="18648">
                  <c:v>50680.549111</c:v>
                </c:pt>
                <c:pt idx="18649">
                  <c:v>50693.631193000001</c:v>
                </c:pt>
                <c:pt idx="18650">
                  <c:v>50689.088772000003</c:v>
                </c:pt>
                <c:pt idx="18651">
                  <c:v>50684.419373999997</c:v>
                </c:pt>
                <c:pt idx="18652">
                  <c:v>50707.425177999998</c:v>
                </c:pt>
                <c:pt idx="18653">
                  <c:v>50702.067606999997</c:v>
                </c:pt>
                <c:pt idx="18654">
                  <c:v>50711.624066999997</c:v>
                </c:pt>
                <c:pt idx="18655">
                  <c:v>50729.303487999998</c:v>
                </c:pt>
                <c:pt idx="18656">
                  <c:v>50730.279116999998</c:v>
                </c:pt>
                <c:pt idx="18657">
                  <c:v>50737.096518999999</c:v>
                </c:pt>
                <c:pt idx="18658">
                  <c:v>50731.761823000001</c:v>
                </c:pt>
                <c:pt idx="18659">
                  <c:v>50752.838081000002</c:v>
                </c:pt>
                <c:pt idx="18660">
                  <c:v>50738.573390999998</c:v>
                </c:pt>
                <c:pt idx="18661">
                  <c:v>50737.800946000003</c:v>
                </c:pt>
                <c:pt idx="18662">
                  <c:v>50741.014059000001</c:v>
                </c:pt>
                <c:pt idx="18663">
                  <c:v>50744.044548999998</c:v>
                </c:pt>
                <c:pt idx="18664">
                  <c:v>50744.690480999998</c:v>
                </c:pt>
                <c:pt idx="18665">
                  <c:v>50753.026618999997</c:v>
                </c:pt>
                <c:pt idx="18666">
                  <c:v>50748.630482</c:v>
                </c:pt>
                <c:pt idx="18667">
                  <c:v>50752.233583000001</c:v>
                </c:pt>
                <c:pt idx="18668">
                  <c:v>50756.379754000001</c:v>
                </c:pt>
                <c:pt idx="18669">
                  <c:v>50757.880566</c:v>
                </c:pt>
                <c:pt idx="18670">
                  <c:v>50750.211559000003</c:v>
                </c:pt>
                <c:pt idx="18671">
                  <c:v>50742.887486</c:v>
                </c:pt>
                <c:pt idx="18672">
                  <c:v>50750.559398999998</c:v>
                </c:pt>
                <c:pt idx="18673">
                  <c:v>50742.713910999999</c:v>
                </c:pt>
                <c:pt idx="18674">
                  <c:v>50741.480593</c:v>
                </c:pt>
                <c:pt idx="18675">
                  <c:v>50765.715958000001</c:v>
                </c:pt>
                <c:pt idx="18676">
                  <c:v>50776.455834</c:v>
                </c:pt>
                <c:pt idx="18677">
                  <c:v>50780.203426</c:v>
                </c:pt>
                <c:pt idx="18678">
                  <c:v>50791.299700000003</c:v>
                </c:pt>
                <c:pt idx="18679">
                  <c:v>50796.778300999998</c:v>
                </c:pt>
                <c:pt idx="18680">
                  <c:v>50790.240339000004</c:v>
                </c:pt>
                <c:pt idx="18681">
                  <c:v>50787.055505999997</c:v>
                </c:pt>
                <c:pt idx="18682">
                  <c:v>50795.737541000002</c:v>
                </c:pt>
                <c:pt idx="18683">
                  <c:v>50791.636418000002</c:v>
                </c:pt>
                <c:pt idx="18684">
                  <c:v>50788.820213999999</c:v>
                </c:pt>
                <c:pt idx="18685">
                  <c:v>50786.483006000002</c:v>
                </c:pt>
                <c:pt idx="18686">
                  <c:v>50781.359925999997</c:v>
                </c:pt>
                <c:pt idx="18687">
                  <c:v>50784.550206</c:v>
                </c:pt>
                <c:pt idx="18688">
                  <c:v>50802.630233999997</c:v>
                </c:pt>
                <c:pt idx="18689">
                  <c:v>50816.658476999997</c:v>
                </c:pt>
                <c:pt idx="18690">
                  <c:v>50822.958808000003</c:v>
                </c:pt>
                <c:pt idx="18691">
                  <c:v>50826.235573999998</c:v>
                </c:pt>
                <c:pt idx="18692">
                  <c:v>50835.799722999996</c:v>
                </c:pt>
                <c:pt idx="18693">
                  <c:v>50845.972755000003</c:v>
                </c:pt>
                <c:pt idx="18694">
                  <c:v>50841.837506999997</c:v>
                </c:pt>
                <c:pt idx="18695">
                  <c:v>50831.417196000002</c:v>
                </c:pt>
                <c:pt idx="18696">
                  <c:v>50829.404788</c:v>
                </c:pt>
                <c:pt idx="18697">
                  <c:v>50831.777777000003</c:v>
                </c:pt>
                <c:pt idx="18698">
                  <c:v>50824.905443000003</c:v>
                </c:pt>
                <c:pt idx="18699">
                  <c:v>50835.124920000002</c:v>
                </c:pt>
                <c:pt idx="18700">
                  <c:v>50829.127976999996</c:v>
                </c:pt>
                <c:pt idx="18701">
                  <c:v>50829.163779000002</c:v>
                </c:pt>
                <c:pt idx="18702">
                  <c:v>50843.373592999997</c:v>
                </c:pt>
                <c:pt idx="18703">
                  <c:v>50864.208094000001</c:v>
                </c:pt>
                <c:pt idx="18704">
                  <c:v>50867.818978000003</c:v>
                </c:pt>
                <c:pt idx="18705">
                  <c:v>50859.770879999996</c:v>
                </c:pt>
                <c:pt idx="18706">
                  <c:v>50861.545740000001</c:v>
                </c:pt>
                <c:pt idx="18707">
                  <c:v>50867.455766999999</c:v>
                </c:pt>
                <c:pt idx="18708">
                  <c:v>50862.716973000002</c:v>
                </c:pt>
                <c:pt idx="18709">
                  <c:v>50867.929838999997</c:v>
                </c:pt>
                <c:pt idx="18710">
                  <c:v>50876.779950999997</c:v>
                </c:pt>
                <c:pt idx="18711">
                  <c:v>50873.742499</c:v>
                </c:pt>
                <c:pt idx="18712">
                  <c:v>50887.440103000001</c:v>
                </c:pt>
                <c:pt idx="18713">
                  <c:v>50905.15526</c:v>
                </c:pt>
                <c:pt idx="18714">
                  <c:v>50907.073656</c:v>
                </c:pt>
                <c:pt idx="18715">
                  <c:v>50912.630751999997</c:v>
                </c:pt>
                <c:pt idx="18716">
                  <c:v>50919.359431999997</c:v>
                </c:pt>
                <c:pt idx="18717">
                  <c:v>50933.542444999999</c:v>
                </c:pt>
                <c:pt idx="18718">
                  <c:v>50936.266511000002</c:v>
                </c:pt>
                <c:pt idx="18719">
                  <c:v>50940.750244000003</c:v>
                </c:pt>
                <c:pt idx="18720">
                  <c:v>50948.598427999998</c:v>
                </c:pt>
                <c:pt idx="18721">
                  <c:v>50942.036204999997</c:v>
                </c:pt>
                <c:pt idx="18722">
                  <c:v>50962.52433</c:v>
                </c:pt>
                <c:pt idx="18723">
                  <c:v>50966.663502000003</c:v>
                </c:pt>
                <c:pt idx="18724">
                  <c:v>50974.033235000003</c:v>
                </c:pt>
                <c:pt idx="18725">
                  <c:v>50990.774775999998</c:v>
                </c:pt>
                <c:pt idx="18726">
                  <c:v>50993.350321999998</c:v>
                </c:pt>
                <c:pt idx="18727">
                  <c:v>51007.181112999999</c:v>
                </c:pt>
                <c:pt idx="18728">
                  <c:v>50990.735023000001</c:v>
                </c:pt>
                <c:pt idx="18729">
                  <c:v>51001.268701000001</c:v>
                </c:pt>
                <c:pt idx="18730">
                  <c:v>51007.199199000002</c:v>
                </c:pt>
                <c:pt idx="18731">
                  <c:v>51019.451261000002</c:v>
                </c:pt>
                <c:pt idx="18732">
                  <c:v>51034.541759</c:v>
                </c:pt>
                <c:pt idx="18733">
                  <c:v>51040.119044999999</c:v>
                </c:pt>
                <c:pt idx="18734">
                  <c:v>51044.980731000003</c:v>
                </c:pt>
                <c:pt idx="18735">
                  <c:v>51042.641433999997</c:v>
                </c:pt>
                <c:pt idx="18736">
                  <c:v>51038.260453000003</c:v>
                </c:pt>
                <c:pt idx="18737">
                  <c:v>51067.544795000002</c:v>
                </c:pt>
                <c:pt idx="18738">
                  <c:v>51056.463855000002</c:v>
                </c:pt>
                <c:pt idx="18739">
                  <c:v>51061.950520999999</c:v>
                </c:pt>
                <c:pt idx="18740">
                  <c:v>51078.291578999997</c:v>
                </c:pt>
                <c:pt idx="18741">
                  <c:v>51070.199194000001</c:v>
                </c:pt>
                <c:pt idx="18742">
                  <c:v>51080.766044999997</c:v>
                </c:pt>
                <c:pt idx="18743">
                  <c:v>51074.002239000001</c:v>
                </c:pt>
                <c:pt idx="18744">
                  <c:v>51074.109005999999</c:v>
                </c:pt>
                <c:pt idx="18745">
                  <c:v>51073.485055999998</c:v>
                </c:pt>
                <c:pt idx="18746">
                  <c:v>51066.906368000004</c:v>
                </c:pt>
                <c:pt idx="18747">
                  <c:v>51083.412799999998</c:v>
                </c:pt>
                <c:pt idx="18748">
                  <c:v>51072.612659999999</c:v>
                </c:pt>
                <c:pt idx="18749">
                  <c:v>51068.267137000003</c:v>
                </c:pt>
                <c:pt idx="18750">
                  <c:v>51071.755348999999</c:v>
                </c:pt>
                <c:pt idx="18751">
                  <c:v>51078.673503999999</c:v>
                </c:pt>
                <c:pt idx="18752">
                  <c:v>51081.921928000003</c:v>
                </c:pt>
                <c:pt idx="18753">
                  <c:v>51086.590026999998</c:v>
                </c:pt>
                <c:pt idx="18754">
                  <c:v>51092.842378000001</c:v>
                </c:pt>
                <c:pt idx="18755">
                  <c:v>51082.170239999999</c:v>
                </c:pt>
                <c:pt idx="18756">
                  <c:v>51085.905794999999</c:v>
                </c:pt>
                <c:pt idx="18757">
                  <c:v>51111.218858</c:v>
                </c:pt>
                <c:pt idx="18758">
                  <c:v>51110.516773000003</c:v>
                </c:pt>
                <c:pt idx="18759">
                  <c:v>51116.365179</c:v>
                </c:pt>
                <c:pt idx="18760">
                  <c:v>51117.035230000001</c:v>
                </c:pt>
                <c:pt idx="18761">
                  <c:v>51111.415091000003</c:v>
                </c:pt>
                <c:pt idx="18762">
                  <c:v>51120.030838999999</c:v>
                </c:pt>
                <c:pt idx="18763">
                  <c:v>51119.974027999997</c:v>
                </c:pt>
                <c:pt idx="18764">
                  <c:v>51120.244502000001</c:v>
                </c:pt>
                <c:pt idx="18765">
                  <c:v>51123.986481</c:v>
                </c:pt>
                <c:pt idx="18766">
                  <c:v>51122.233432000001</c:v>
                </c:pt>
                <c:pt idx="18767">
                  <c:v>51138.974263999997</c:v>
                </c:pt>
                <c:pt idx="18768">
                  <c:v>51134.138467999997</c:v>
                </c:pt>
                <c:pt idx="18769">
                  <c:v>51129.158515000003</c:v>
                </c:pt>
                <c:pt idx="18770">
                  <c:v>51128.588349999998</c:v>
                </c:pt>
                <c:pt idx="18771">
                  <c:v>51124.647669999998</c:v>
                </c:pt>
                <c:pt idx="18772">
                  <c:v>51137.071247</c:v>
                </c:pt>
                <c:pt idx="18773">
                  <c:v>51127.947082999999</c:v>
                </c:pt>
                <c:pt idx="18774">
                  <c:v>51123.748974000002</c:v>
                </c:pt>
                <c:pt idx="18775">
                  <c:v>51129.588315000001</c:v>
                </c:pt>
                <c:pt idx="18776">
                  <c:v>51123.983826000003</c:v>
                </c:pt>
                <c:pt idx="18777">
                  <c:v>51146.826329000003</c:v>
                </c:pt>
                <c:pt idx="18778">
                  <c:v>51150.875294999998</c:v>
                </c:pt>
                <c:pt idx="18779">
                  <c:v>51158.142668</c:v>
                </c:pt>
                <c:pt idx="18780">
                  <c:v>51169.275895999999</c:v>
                </c:pt>
                <c:pt idx="18781">
                  <c:v>51172.483963999999</c:v>
                </c:pt>
                <c:pt idx="18782">
                  <c:v>51181.190329999998</c:v>
                </c:pt>
                <c:pt idx="18783">
                  <c:v>51179.850033000002</c:v>
                </c:pt>
                <c:pt idx="18784">
                  <c:v>51186.468626000002</c:v>
                </c:pt>
                <c:pt idx="18785">
                  <c:v>51180.314170999998</c:v>
                </c:pt>
                <c:pt idx="18786">
                  <c:v>51164.333001999999</c:v>
                </c:pt>
                <c:pt idx="18787">
                  <c:v>51172.624855000002</c:v>
                </c:pt>
                <c:pt idx="18788">
                  <c:v>51168.637085000002</c:v>
                </c:pt>
                <c:pt idx="18789">
                  <c:v>51175.759274999997</c:v>
                </c:pt>
                <c:pt idx="18790">
                  <c:v>51183.322152000001</c:v>
                </c:pt>
                <c:pt idx="18791">
                  <c:v>51171.710043999999</c:v>
                </c:pt>
                <c:pt idx="18792">
                  <c:v>51189.429977</c:v>
                </c:pt>
                <c:pt idx="18793">
                  <c:v>51187.032579999999</c:v>
                </c:pt>
                <c:pt idx="18794">
                  <c:v>51191.009267000001</c:v>
                </c:pt>
                <c:pt idx="18795">
                  <c:v>51191.664445000002</c:v>
                </c:pt>
                <c:pt idx="18796">
                  <c:v>51176.949536</c:v>
                </c:pt>
                <c:pt idx="18797">
                  <c:v>51180.491990000002</c:v>
                </c:pt>
                <c:pt idx="18798">
                  <c:v>51188.575043999997</c:v>
                </c:pt>
                <c:pt idx="18799">
                  <c:v>51182.789313000001</c:v>
                </c:pt>
                <c:pt idx="18800">
                  <c:v>51193.103559000003</c:v>
                </c:pt>
                <c:pt idx="18801">
                  <c:v>51189.391606999998</c:v>
                </c:pt>
                <c:pt idx="18802">
                  <c:v>51184.04348</c:v>
                </c:pt>
                <c:pt idx="18803">
                  <c:v>51181.019614999997</c:v>
                </c:pt>
                <c:pt idx="18804">
                  <c:v>51183.645775999998</c:v>
                </c:pt>
                <c:pt idx="18805">
                  <c:v>51195.336231000001</c:v>
                </c:pt>
                <c:pt idx="18806">
                  <c:v>51206.251786000001</c:v>
                </c:pt>
                <c:pt idx="18807">
                  <c:v>51219.630208000002</c:v>
                </c:pt>
                <c:pt idx="18808">
                  <c:v>51206.682220000002</c:v>
                </c:pt>
                <c:pt idx="18809">
                  <c:v>51228.552875000001</c:v>
                </c:pt>
                <c:pt idx="18810">
                  <c:v>51218.246164999997</c:v>
                </c:pt>
                <c:pt idx="18811">
                  <c:v>51211.508753000002</c:v>
                </c:pt>
                <c:pt idx="18812">
                  <c:v>51231.336080000001</c:v>
                </c:pt>
                <c:pt idx="18813">
                  <c:v>51229.86</c:v>
                </c:pt>
                <c:pt idx="18814">
                  <c:v>51242.032291000003</c:v>
                </c:pt>
                <c:pt idx="18815">
                  <c:v>51234.312968999999</c:v>
                </c:pt>
                <c:pt idx="18816">
                  <c:v>51228.540379999999</c:v>
                </c:pt>
                <c:pt idx="18817">
                  <c:v>51238.220331999997</c:v>
                </c:pt>
                <c:pt idx="18818">
                  <c:v>51264.630236999998</c:v>
                </c:pt>
                <c:pt idx="18819">
                  <c:v>51266.448507000001</c:v>
                </c:pt>
                <c:pt idx="18820">
                  <c:v>51268.967876000002</c:v>
                </c:pt>
                <c:pt idx="18821">
                  <c:v>51265.509513999998</c:v>
                </c:pt>
                <c:pt idx="18822">
                  <c:v>51274.166282999999</c:v>
                </c:pt>
                <c:pt idx="18823">
                  <c:v>51272.413273999999</c:v>
                </c:pt>
                <c:pt idx="18824">
                  <c:v>51273.079749999997</c:v>
                </c:pt>
                <c:pt idx="18825">
                  <c:v>51277.600917000003</c:v>
                </c:pt>
                <c:pt idx="18826">
                  <c:v>51260.868949000003</c:v>
                </c:pt>
                <c:pt idx="18827">
                  <c:v>51281.235791999999</c:v>
                </c:pt>
                <c:pt idx="18828">
                  <c:v>51293.531053999999</c:v>
                </c:pt>
                <c:pt idx="18829">
                  <c:v>51296.766223999999</c:v>
                </c:pt>
                <c:pt idx="18830">
                  <c:v>51302.653080999997</c:v>
                </c:pt>
                <c:pt idx="18831">
                  <c:v>51299.382578999997</c:v>
                </c:pt>
                <c:pt idx="18832">
                  <c:v>51301.631298</c:v>
                </c:pt>
                <c:pt idx="18833">
                  <c:v>51296.149634000001</c:v>
                </c:pt>
                <c:pt idx="18834">
                  <c:v>51303.756561000002</c:v>
                </c:pt>
                <c:pt idx="18835">
                  <c:v>51328.110313999998</c:v>
                </c:pt>
                <c:pt idx="18836">
                  <c:v>51329.234939000002</c:v>
                </c:pt>
                <c:pt idx="18837">
                  <c:v>51336.813091999997</c:v>
                </c:pt>
                <c:pt idx="18838">
                  <c:v>51335.286495</c:v>
                </c:pt>
                <c:pt idx="18839">
                  <c:v>51340.659389</c:v>
                </c:pt>
                <c:pt idx="18840">
                  <c:v>51341.401092</c:v>
                </c:pt>
                <c:pt idx="18841">
                  <c:v>51360.331743000002</c:v>
                </c:pt>
                <c:pt idx="18842">
                  <c:v>51383.938340000001</c:v>
                </c:pt>
                <c:pt idx="18843">
                  <c:v>51390.172510999997</c:v>
                </c:pt>
                <c:pt idx="18844">
                  <c:v>51369.884410999999</c:v>
                </c:pt>
                <c:pt idx="18845">
                  <c:v>51380.622299000002</c:v>
                </c:pt>
                <c:pt idx="18846">
                  <c:v>51401.977106999999</c:v>
                </c:pt>
                <c:pt idx="18847">
                  <c:v>51427.896833999999</c:v>
                </c:pt>
                <c:pt idx="18848">
                  <c:v>51412.976334999999</c:v>
                </c:pt>
                <c:pt idx="18849">
                  <c:v>51423.791663000004</c:v>
                </c:pt>
                <c:pt idx="18850">
                  <c:v>51422.506124</c:v>
                </c:pt>
                <c:pt idx="18851">
                  <c:v>51419.723942999997</c:v>
                </c:pt>
                <c:pt idx="18852">
                  <c:v>51425.909031000003</c:v>
                </c:pt>
                <c:pt idx="18853">
                  <c:v>51422.706493999998</c:v>
                </c:pt>
                <c:pt idx="18854">
                  <c:v>51426.170888000001</c:v>
                </c:pt>
                <c:pt idx="18855">
                  <c:v>51430.375827999997</c:v>
                </c:pt>
                <c:pt idx="18856">
                  <c:v>51446.375703999998</c:v>
                </c:pt>
                <c:pt idx="18857">
                  <c:v>51456.611553000002</c:v>
                </c:pt>
                <c:pt idx="18858">
                  <c:v>51459.660156999998</c:v>
                </c:pt>
                <c:pt idx="18859">
                  <c:v>51455.010459999998</c:v>
                </c:pt>
                <c:pt idx="18860">
                  <c:v>51460.323495999997</c:v>
                </c:pt>
                <c:pt idx="18861">
                  <c:v>51464.870948000003</c:v>
                </c:pt>
                <c:pt idx="18862">
                  <c:v>51472.084644000002</c:v>
                </c:pt>
                <c:pt idx="18863">
                  <c:v>51468.253970999998</c:v>
                </c:pt>
                <c:pt idx="18864">
                  <c:v>51468.933372</c:v>
                </c:pt>
                <c:pt idx="18865">
                  <c:v>51463.840158999999</c:v>
                </c:pt>
                <c:pt idx="18866">
                  <c:v>51460.495071999998</c:v>
                </c:pt>
                <c:pt idx="18867">
                  <c:v>51461.419964000001</c:v>
                </c:pt>
                <c:pt idx="18868">
                  <c:v>51463.164074</c:v>
                </c:pt>
                <c:pt idx="18869">
                  <c:v>51468.039038000003</c:v>
                </c:pt>
                <c:pt idx="18870">
                  <c:v>51460.880392999999</c:v>
                </c:pt>
                <c:pt idx="18871">
                  <c:v>51461.925912999999</c:v>
                </c:pt>
                <c:pt idx="18872">
                  <c:v>51466.062372</c:v>
                </c:pt>
                <c:pt idx="18873">
                  <c:v>51468.106445999998</c:v>
                </c:pt>
                <c:pt idx="18874">
                  <c:v>51473.005051</c:v>
                </c:pt>
                <c:pt idx="18875">
                  <c:v>51475.610003000002</c:v>
                </c:pt>
                <c:pt idx="18876">
                  <c:v>51466.502531999999</c:v>
                </c:pt>
                <c:pt idx="18877">
                  <c:v>51487.627612999997</c:v>
                </c:pt>
                <c:pt idx="18878">
                  <c:v>51488.373456000001</c:v>
                </c:pt>
                <c:pt idx="18879">
                  <c:v>51496.349751000002</c:v>
                </c:pt>
                <c:pt idx="18880">
                  <c:v>51509.230486</c:v>
                </c:pt>
                <c:pt idx="18881">
                  <c:v>51512.418162000002</c:v>
                </c:pt>
                <c:pt idx="18882">
                  <c:v>51517.158302000003</c:v>
                </c:pt>
                <c:pt idx="18883">
                  <c:v>51513.22997</c:v>
                </c:pt>
                <c:pt idx="18884">
                  <c:v>51520.050717999999</c:v>
                </c:pt>
                <c:pt idx="18885">
                  <c:v>51524.907294999997</c:v>
                </c:pt>
                <c:pt idx="18886">
                  <c:v>51520.287558000004</c:v>
                </c:pt>
                <c:pt idx="18887">
                  <c:v>51518.100262</c:v>
                </c:pt>
                <c:pt idx="18888">
                  <c:v>51525.208715000001</c:v>
                </c:pt>
                <c:pt idx="18889">
                  <c:v>51531.511430999999</c:v>
                </c:pt>
                <c:pt idx="18890">
                  <c:v>51541.210427999999</c:v>
                </c:pt>
                <c:pt idx="18891">
                  <c:v>51553.045546000001</c:v>
                </c:pt>
                <c:pt idx="18892">
                  <c:v>51554.122747000001</c:v>
                </c:pt>
                <c:pt idx="18893">
                  <c:v>51553.081740000001</c:v>
                </c:pt>
                <c:pt idx="18894">
                  <c:v>51544.344416</c:v>
                </c:pt>
                <c:pt idx="18895">
                  <c:v>51556.198990999997</c:v>
                </c:pt>
                <c:pt idx="18896">
                  <c:v>51556.287555000003</c:v>
                </c:pt>
                <c:pt idx="18897">
                  <c:v>51558.587487999997</c:v>
                </c:pt>
                <c:pt idx="18898">
                  <c:v>51549.819116999999</c:v>
                </c:pt>
                <c:pt idx="18899">
                  <c:v>51557.052467000001</c:v>
                </c:pt>
                <c:pt idx="18900">
                  <c:v>51557.586738999998</c:v>
                </c:pt>
                <c:pt idx="18901">
                  <c:v>51562.191040999998</c:v>
                </c:pt>
                <c:pt idx="18902">
                  <c:v>51573.187322999998</c:v>
                </c:pt>
                <c:pt idx="18903">
                  <c:v>51588.591666</c:v>
                </c:pt>
                <c:pt idx="18904">
                  <c:v>51589.864706</c:v>
                </c:pt>
                <c:pt idx="18905">
                  <c:v>51587.440976999998</c:v>
                </c:pt>
                <c:pt idx="18906">
                  <c:v>51591.09388</c:v>
                </c:pt>
                <c:pt idx="18907">
                  <c:v>51602.296377999999</c:v>
                </c:pt>
                <c:pt idx="18908">
                  <c:v>51589.043006</c:v>
                </c:pt>
                <c:pt idx="18909">
                  <c:v>51585.253764000001</c:v>
                </c:pt>
                <c:pt idx="18910">
                  <c:v>51597.195191999999</c:v>
                </c:pt>
                <c:pt idx="18911">
                  <c:v>51594.169297</c:v>
                </c:pt>
                <c:pt idx="18912">
                  <c:v>51606.846066999999</c:v>
                </c:pt>
                <c:pt idx="18913">
                  <c:v>51606.803811999998</c:v>
                </c:pt>
                <c:pt idx="18914">
                  <c:v>51606.649326999999</c:v>
                </c:pt>
                <c:pt idx="18915">
                  <c:v>51611.941102999997</c:v>
                </c:pt>
                <c:pt idx="18916">
                  <c:v>51607.380147000003</c:v>
                </c:pt>
                <c:pt idx="18917">
                  <c:v>51609.544404</c:v>
                </c:pt>
                <c:pt idx="18918">
                  <c:v>51617.483653000003</c:v>
                </c:pt>
                <c:pt idx="18919">
                  <c:v>51622.300291</c:v>
                </c:pt>
                <c:pt idx="18920">
                  <c:v>51639.675193000003</c:v>
                </c:pt>
                <c:pt idx="18921">
                  <c:v>51644.752052000003</c:v>
                </c:pt>
                <c:pt idx="18922">
                  <c:v>51655.562668999999</c:v>
                </c:pt>
                <c:pt idx="18923">
                  <c:v>51644.669576</c:v>
                </c:pt>
                <c:pt idx="18924">
                  <c:v>51647.974627000003</c:v>
                </c:pt>
                <c:pt idx="18925">
                  <c:v>51665.607836000003</c:v>
                </c:pt>
                <c:pt idx="18926">
                  <c:v>51675.671102</c:v>
                </c:pt>
                <c:pt idx="18927">
                  <c:v>51684.410752000003</c:v>
                </c:pt>
                <c:pt idx="18928">
                  <c:v>51676.478004999997</c:v>
                </c:pt>
                <c:pt idx="18929">
                  <c:v>51682.706355000002</c:v>
                </c:pt>
                <c:pt idx="18930">
                  <c:v>51672.388008000002</c:v>
                </c:pt>
                <c:pt idx="18931">
                  <c:v>51670.071035000001</c:v>
                </c:pt>
                <c:pt idx="18932">
                  <c:v>51684.601008999998</c:v>
                </c:pt>
                <c:pt idx="18933">
                  <c:v>51672.597097999998</c:v>
                </c:pt>
                <c:pt idx="18934">
                  <c:v>51656.801347000001</c:v>
                </c:pt>
                <c:pt idx="18935">
                  <c:v>51660.507587</c:v>
                </c:pt>
                <c:pt idx="18936">
                  <c:v>51661.851622000002</c:v>
                </c:pt>
                <c:pt idx="18937">
                  <c:v>51684.333073000002</c:v>
                </c:pt>
                <c:pt idx="18938">
                  <c:v>51686.815987000002</c:v>
                </c:pt>
                <c:pt idx="18939">
                  <c:v>51694.697473</c:v>
                </c:pt>
                <c:pt idx="18940">
                  <c:v>51685.281496000003</c:v>
                </c:pt>
                <c:pt idx="18941">
                  <c:v>51691.558323999998</c:v>
                </c:pt>
                <c:pt idx="18942">
                  <c:v>51699.289031</c:v>
                </c:pt>
                <c:pt idx="18943">
                  <c:v>51707.805559</c:v>
                </c:pt>
                <c:pt idx="18944">
                  <c:v>51693.416464000002</c:v>
                </c:pt>
                <c:pt idx="18945">
                  <c:v>51699.060742000001</c:v>
                </c:pt>
                <c:pt idx="18946">
                  <c:v>51697.535583999997</c:v>
                </c:pt>
                <c:pt idx="18947">
                  <c:v>51711.740548000002</c:v>
                </c:pt>
                <c:pt idx="18948">
                  <c:v>51710.015467999998</c:v>
                </c:pt>
                <c:pt idx="18949">
                  <c:v>51704.715389999998</c:v>
                </c:pt>
                <c:pt idx="18950">
                  <c:v>51714.753054000001</c:v>
                </c:pt>
                <c:pt idx="18951">
                  <c:v>51708.085209999997</c:v>
                </c:pt>
                <c:pt idx="18952">
                  <c:v>51715.610369000002</c:v>
                </c:pt>
                <c:pt idx="18953">
                  <c:v>51734.546109000003</c:v>
                </c:pt>
                <c:pt idx="18954">
                  <c:v>51742.625575999999</c:v>
                </c:pt>
                <c:pt idx="18955">
                  <c:v>51750.969772999997</c:v>
                </c:pt>
                <c:pt idx="18956">
                  <c:v>51739.325917000002</c:v>
                </c:pt>
                <c:pt idx="18957">
                  <c:v>51758.142523000002</c:v>
                </c:pt>
                <c:pt idx="18958">
                  <c:v>51764.108118999997</c:v>
                </c:pt>
                <c:pt idx="18959">
                  <c:v>51779.860849999997</c:v>
                </c:pt>
                <c:pt idx="18960">
                  <c:v>51785.858834999999</c:v>
                </c:pt>
                <c:pt idx="18961">
                  <c:v>51790.11292</c:v>
                </c:pt>
                <c:pt idx="18962">
                  <c:v>51788.287272000001</c:v>
                </c:pt>
                <c:pt idx="18963">
                  <c:v>51816.341309000003</c:v>
                </c:pt>
                <c:pt idx="18964">
                  <c:v>51816.739655999998</c:v>
                </c:pt>
                <c:pt idx="18965">
                  <c:v>51824.621848000003</c:v>
                </c:pt>
                <c:pt idx="18966">
                  <c:v>51830.108265000003</c:v>
                </c:pt>
                <c:pt idx="18967">
                  <c:v>51828.379841000002</c:v>
                </c:pt>
                <c:pt idx="18968">
                  <c:v>51832.362863000002</c:v>
                </c:pt>
                <c:pt idx="18969">
                  <c:v>51834.341918999999</c:v>
                </c:pt>
                <c:pt idx="18970">
                  <c:v>51843.578809999999</c:v>
                </c:pt>
                <c:pt idx="18971">
                  <c:v>51843.882838999998</c:v>
                </c:pt>
                <c:pt idx="18972">
                  <c:v>51863.577700000002</c:v>
                </c:pt>
                <c:pt idx="18973">
                  <c:v>51866.536611000003</c:v>
                </c:pt>
                <c:pt idx="18974">
                  <c:v>51861.821550000001</c:v>
                </c:pt>
                <c:pt idx="18975">
                  <c:v>51867.453468</c:v>
                </c:pt>
                <c:pt idx="18976">
                  <c:v>51862.166451999998</c:v>
                </c:pt>
                <c:pt idx="18977">
                  <c:v>51872.296110000003</c:v>
                </c:pt>
                <c:pt idx="18978">
                  <c:v>51879.378002999998</c:v>
                </c:pt>
                <c:pt idx="18979">
                  <c:v>51889.827000999998</c:v>
                </c:pt>
                <c:pt idx="18980">
                  <c:v>51905.101069999997</c:v>
                </c:pt>
                <c:pt idx="18981">
                  <c:v>51899.051734000001</c:v>
                </c:pt>
                <c:pt idx="18982">
                  <c:v>51895.182636999998</c:v>
                </c:pt>
                <c:pt idx="18983">
                  <c:v>51906.473140000002</c:v>
                </c:pt>
                <c:pt idx="18984">
                  <c:v>51910.693853999997</c:v>
                </c:pt>
                <c:pt idx="18985">
                  <c:v>51914.665158999996</c:v>
                </c:pt>
                <c:pt idx="18986">
                  <c:v>51909.074952000003</c:v>
                </c:pt>
                <c:pt idx="18987">
                  <c:v>51931.466047000002</c:v>
                </c:pt>
                <c:pt idx="18988">
                  <c:v>51941.000410000001</c:v>
                </c:pt>
                <c:pt idx="18989">
                  <c:v>51943.241085000001</c:v>
                </c:pt>
                <c:pt idx="18990">
                  <c:v>51956.711297000002</c:v>
                </c:pt>
                <c:pt idx="18991">
                  <c:v>51944.314896999997</c:v>
                </c:pt>
                <c:pt idx="18992">
                  <c:v>51945.457571999999</c:v>
                </c:pt>
                <c:pt idx="18993">
                  <c:v>51950.397672999999</c:v>
                </c:pt>
                <c:pt idx="18994">
                  <c:v>51948.553566000002</c:v>
                </c:pt>
                <c:pt idx="18995">
                  <c:v>51950.332612999999</c:v>
                </c:pt>
                <c:pt idx="18996">
                  <c:v>51961.593087000001</c:v>
                </c:pt>
                <c:pt idx="18997">
                  <c:v>51966.164641000003</c:v>
                </c:pt>
                <c:pt idx="18998">
                  <c:v>51971.082307999997</c:v>
                </c:pt>
                <c:pt idx="18999">
                  <c:v>51965.772545</c:v>
                </c:pt>
                <c:pt idx="19000">
                  <c:v>51977.785229000001</c:v>
                </c:pt>
                <c:pt idx="19001">
                  <c:v>51979.867793999998</c:v>
                </c:pt>
                <c:pt idx="19002">
                  <c:v>51974.497821999998</c:v>
                </c:pt>
                <c:pt idx="19003">
                  <c:v>51977.325628999999</c:v>
                </c:pt>
                <c:pt idx="19004">
                  <c:v>51974.727451999999</c:v>
                </c:pt>
                <c:pt idx="19005">
                  <c:v>51981.706504000002</c:v>
                </c:pt>
                <c:pt idx="19006">
                  <c:v>52001.049020999999</c:v>
                </c:pt>
                <c:pt idx="19007">
                  <c:v>51996.814821</c:v>
                </c:pt>
                <c:pt idx="19008">
                  <c:v>52018.316175</c:v>
                </c:pt>
                <c:pt idx="19009">
                  <c:v>52015.508994000003</c:v>
                </c:pt>
                <c:pt idx="19010">
                  <c:v>52019.758218000003</c:v>
                </c:pt>
                <c:pt idx="19011">
                  <c:v>52015.489938999999</c:v>
                </c:pt>
                <c:pt idx="19012">
                  <c:v>52027.624253000002</c:v>
                </c:pt>
                <c:pt idx="19013">
                  <c:v>52022.274511000003</c:v>
                </c:pt>
                <c:pt idx="19014">
                  <c:v>52021.433869</c:v>
                </c:pt>
                <c:pt idx="19015">
                  <c:v>52030.045961999997</c:v>
                </c:pt>
                <c:pt idx="19016">
                  <c:v>52020.675173000003</c:v>
                </c:pt>
                <c:pt idx="19017">
                  <c:v>52025.463397</c:v>
                </c:pt>
                <c:pt idx="19018">
                  <c:v>52027.666047999999</c:v>
                </c:pt>
                <c:pt idx="19019">
                  <c:v>52016.935765000002</c:v>
                </c:pt>
                <c:pt idx="19020">
                  <c:v>52027.015549000003</c:v>
                </c:pt>
                <c:pt idx="19021">
                  <c:v>52018.506114999996</c:v>
                </c:pt>
                <c:pt idx="19022">
                  <c:v>52042.166609</c:v>
                </c:pt>
                <c:pt idx="19023">
                  <c:v>52058.824335999998</c:v>
                </c:pt>
                <c:pt idx="19024">
                  <c:v>52062.429386999996</c:v>
                </c:pt>
                <c:pt idx="19025">
                  <c:v>52061.044044000002</c:v>
                </c:pt>
                <c:pt idx="19026">
                  <c:v>52067.084712000003</c:v>
                </c:pt>
                <c:pt idx="19027">
                  <c:v>52074.369239</c:v>
                </c:pt>
                <c:pt idx="19028">
                  <c:v>52096.876895000001</c:v>
                </c:pt>
                <c:pt idx="19029">
                  <c:v>52090.334491000001</c:v>
                </c:pt>
                <c:pt idx="19030">
                  <c:v>52101.208587000001</c:v>
                </c:pt>
                <c:pt idx="19031">
                  <c:v>52101.946106000003</c:v>
                </c:pt>
                <c:pt idx="19032">
                  <c:v>52109.615335000002</c:v>
                </c:pt>
                <c:pt idx="19033">
                  <c:v>52105.995365000002</c:v>
                </c:pt>
                <c:pt idx="19034">
                  <c:v>52103.926202000002</c:v>
                </c:pt>
                <c:pt idx="19035">
                  <c:v>52118.353726000001</c:v>
                </c:pt>
                <c:pt idx="19036">
                  <c:v>52118.560074000001</c:v>
                </c:pt>
                <c:pt idx="19037">
                  <c:v>52135.757013000002</c:v>
                </c:pt>
                <c:pt idx="19038">
                  <c:v>52138.267677999997</c:v>
                </c:pt>
                <c:pt idx="19039">
                  <c:v>52141.117256999998</c:v>
                </c:pt>
                <c:pt idx="19040">
                  <c:v>52153.735346000001</c:v>
                </c:pt>
                <c:pt idx="19041">
                  <c:v>52143.183894000002</c:v>
                </c:pt>
                <c:pt idx="19042">
                  <c:v>52134.528155</c:v>
                </c:pt>
                <c:pt idx="19043">
                  <c:v>52140.711971999997</c:v>
                </c:pt>
                <c:pt idx="19044">
                  <c:v>52143.036913000004</c:v>
                </c:pt>
                <c:pt idx="19045">
                  <c:v>52149.676094000002</c:v>
                </c:pt>
                <c:pt idx="19046">
                  <c:v>52146.939722000003</c:v>
                </c:pt>
                <c:pt idx="19047">
                  <c:v>52143.644076999997</c:v>
                </c:pt>
                <c:pt idx="19048">
                  <c:v>52158.266295000001</c:v>
                </c:pt>
                <c:pt idx="19049">
                  <c:v>52157.808796999998</c:v>
                </c:pt>
                <c:pt idx="19050">
                  <c:v>52161.515682999998</c:v>
                </c:pt>
                <c:pt idx="19051">
                  <c:v>52155.947354000004</c:v>
                </c:pt>
                <c:pt idx="19052">
                  <c:v>52160.304694999999</c:v>
                </c:pt>
                <c:pt idx="19053">
                  <c:v>52174.901378000002</c:v>
                </c:pt>
                <c:pt idx="19054">
                  <c:v>52185.116646000002</c:v>
                </c:pt>
                <c:pt idx="19055">
                  <c:v>52197.964264000002</c:v>
                </c:pt>
                <c:pt idx="19056">
                  <c:v>52187.973573000003</c:v>
                </c:pt>
                <c:pt idx="19057">
                  <c:v>52181.621850000003</c:v>
                </c:pt>
                <c:pt idx="19058">
                  <c:v>52193.477702999997</c:v>
                </c:pt>
                <c:pt idx="19059">
                  <c:v>52189.470162999998</c:v>
                </c:pt>
                <c:pt idx="19060">
                  <c:v>52197.810450999998</c:v>
                </c:pt>
                <c:pt idx="19061">
                  <c:v>52197.717713999999</c:v>
                </c:pt>
                <c:pt idx="19062">
                  <c:v>52198.282628000001</c:v>
                </c:pt>
                <c:pt idx="19063">
                  <c:v>52193.505894000002</c:v>
                </c:pt>
                <c:pt idx="19064">
                  <c:v>52190.896965</c:v>
                </c:pt>
                <c:pt idx="19065">
                  <c:v>52195.979006000001</c:v>
                </c:pt>
                <c:pt idx="19066">
                  <c:v>52196.605076</c:v>
                </c:pt>
                <c:pt idx="19067">
                  <c:v>52206.029266999998</c:v>
                </c:pt>
                <c:pt idx="19068">
                  <c:v>52232.274761000001</c:v>
                </c:pt>
                <c:pt idx="19069">
                  <c:v>52230.416709999998</c:v>
                </c:pt>
                <c:pt idx="19070">
                  <c:v>52240.321569</c:v>
                </c:pt>
                <c:pt idx="19071">
                  <c:v>52236.094469999996</c:v>
                </c:pt>
                <c:pt idx="19072">
                  <c:v>52246.579698000001</c:v>
                </c:pt>
                <c:pt idx="19073">
                  <c:v>52243.304926999997</c:v>
                </c:pt>
                <c:pt idx="19074">
                  <c:v>52237.608790999999</c:v>
                </c:pt>
                <c:pt idx="19075">
                  <c:v>52240.472809999999</c:v>
                </c:pt>
                <c:pt idx="19076">
                  <c:v>52238.447526999997</c:v>
                </c:pt>
                <c:pt idx="19077">
                  <c:v>52247.213040000002</c:v>
                </c:pt>
                <c:pt idx="19078">
                  <c:v>52247.062935000002</c:v>
                </c:pt>
                <c:pt idx="19079">
                  <c:v>52240.205138999998</c:v>
                </c:pt>
                <c:pt idx="19080">
                  <c:v>52260.317918000001</c:v>
                </c:pt>
                <c:pt idx="19081">
                  <c:v>52251.822613999997</c:v>
                </c:pt>
                <c:pt idx="19082">
                  <c:v>52250.824007000003</c:v>
                </c:pt>
                <c:pt idx="19083">
                  <c:v>52257.112953999997</c:v>
                </c:pt>
                <c:pt idx="19084">
                  <c:v>52260.064886</c:v>
                </c:pt>
                <c:pt idx="19085">
                  <c:v>52269.759186000003</c:v>
                </c:pt>
                <c:pt idx="19086">
                  <c:v>52252.828669000002</c:v>
                </c:pt>
                <c:pt idx="19087">
                  <c:v>52248.390205000003</c:v>
                </c:pt>
                <c:pt idx="19088">
                  <c:v>52256.599563000003</c:v>
                </c:pt>
                <c:pt idx="19089">
                  <c:v>52247.993720999999</c:v>
                </c:pt>
                <c:pt idx="19090">
                  <c:v>52255.505948999999</c:v>
                </c:pt>
                <c:pt idx="19091">
                  <c:v>52249.587671000001</c:v>
                </c:pt>
                <c:pt idx="19092">
                  <c:v>52269.440375999999</c:v>
                </c:pt>
                <c:pt idx="19093">
                  <c:v>52282.523303000002</c:v>
                </c:pt>
                <c:pt idx="19094">
                  <c:v>52281.789184000001</c:v>
                </c:pt>
                <c:pt idx="19095">
                  <c:v>52284.867779</c:v>
                </c:pt>
                <c:pt idx="19096">
                  <c:v>52286.908552000001</c:v>
                </c:pt>
                <c:pt idx="19097">
                  <c:v>52291.495067000003</c:v>
                </c:pt>
                <c:pt idx="19098">
                  <c:v>52288.522761</c:v>
                </c:pt>
                <c:pt idx="19099">
                  <c:v>52293.732107000003</c:v>
                </c:pt>
                <c:pt idx="19100">
                  <c:v>52302.436688000002</c:v>
                </c:pt>
                <c:pt idx="19101">
                  <c:v>52287.499130999997</c:v>
                </c:pt>
                <c:pt idx="19102">
                  <c:v>52295.915172000001</c:v>
                </c:pt>
                <c:pt idx="19103">
                  <c:v>52295.214319999999</c:v>
                </c:pt>
                <c:pt idx="19104">
                  <c:v>52288.077230000003</c:v>
                </c:pt>
                <c:pt idx="19105">
                  <c:v>52303.601699999999</c:v>
                </c:pt>
                <c:pt idx="19106">
                  <c:v>52305.101709000002</c:v>
                </c:pt>
                <c:pt idx="19107">
                  <c:v>52304.270168000003</c:v>
                </c:pt>
                <c:pt idx="19108">
                  <c:v>52312.160815000003</c:v>
                </c:pt>
                <c:pt idx="19109">
                  <c:v>52294.058149999997</c:v>
                </c:pt>
                <c:pt idx="19110">
                  <c:v>52294.743477000004</c:v>
                </c:pt>
                <c:pt idx="19111">
                  <c:v>52298.357099000001</c:v>
                </c:pt>
                <c:pt idx="19112">
                  <c:v>52307.725337000003</c:v>
                </c:pt>
                <c:pt idx="19113">
                  <c:v>52313.745036</c:v>
                </c:pt>
                <c:pt idx="19114">
                  <c:v>52312.838304999997</c:v>
                </c:pt>
                <c:pt idx="19115">
                  <c:v>52310.889096999999</c:v>
                </c:pt>
                <c:pt idx="19116">
                  <c:v>52306.300346000004</c:v>
                </c:pt>
                <c:pt idx="19117">
                  <c:v>52300.740678000002</c:v>
                </c:pt>
                <c:pt idx="19118">
                  <c:v>52309.030202000002</c:v>
                </c:pt>
                <c:pt idx="19119">
                  <c:v>52324.315241999997</c:v>
                </c:pt>
                <c:pt idx="19120">
                  <c:v>52337.092689999998</c:v>
                </c:pt>
                <c:pt idx="19121">
                  <c:v>52337.029431000003</c:v>
                </c:pt>
                <c:pt idx="19122">
                  <c:v>52338.063414999997</c:v>
                </c:pt>
                <c:pt idx="19123">
                  <c:v>52337.986591000001</c:v>
                </c:pt>
                <c:pt idx="19124">
                  <c:v>52344.461087000003</c:v>
                </c:pt>
                <c:pt idx="19125">
                  <c:v>52369.619015999997</c:v>
                </c:pt>
                <c:pt idx="19126">
                  <c:v>52378.476707000002</c:v>
                </c:pt>
                <c:pt idx="19127">
                  <c:v>52378.247760999999</c:v>
                </c:pt>
                <c:pt idx="19128">
                  <c:v>52383.463458999999</c:v>
                </c:pt>
                <c:pt idx="19129">
                  <c:v>52379.868934999999</c:v>
                </c:pt>
                <c:pt idx="19130">
                  <c:v>52388.736234999997</c:v>
                </c:pt>
                <c:pt idx="19131">
                  <c:v>52383.981036999998</c:v>
                </c:pt>
                <c:pt idx="19132">
                  <c:v>52393.222418999998</c:v>
                </c:pt>
                <c:pt idx="19133">
                  <c:v>52425.912519999998</c:v>
                </c:pt>
                <c:pt idx="19134">
                  <c:v>52417.218139999997</c:v>
                </c:pt>
                <c:pt idx="19135">
                  <c:v>52439.731833999998</c:v>
                </c:pt>
                <c:pt idx="19136">
                  <c:v>52430.370916</c:v>
                </c:pt>
                <c:pt idx="19137">
                  <c:v>52423.883182999998</c:v>
                </c:pt>
                <c:pt idx="19138">
                  <c:v>52420.446574000001</c:v>
                </c:pt>
                <c:pt idx="19139">
                  <c:v>52420.886147999998</c:v>
                </c:pt>
                <c:pt idx="19140">
                  <c:v>52436.398426</c:v>
                </c:pt>
                <c:pt idx="19141">
                  <c:v>52422.345036999999</c:v>
                </c:pt>
                <c:pt idx="19142">
                  <c:v>52416.258116999998</c:v>
                </c:pt>
                <c:pt idx="19143">
                  <c:v>52419.098979000002</c:v>
                </c:pt>
                <c:pt idx="19144">
                  <c:v>52442.626530000001</c:v>
                </c:pt>
                <c:pt idx="19145">
                  <c:v>52459.703823000003</c:v>
                </c:pt>
                <c:pt idx="19146">
                  <c:v>52467.520094</c:v>
                </c:pt>
                <c:pt idx="19147">
                  <c:v>52472.414648999998</c:v>
                </c:pt>
                <c:pt idx="19148">
                  <c:v>52469.311041000001</c:v>
                </c:pt>
                <c:pt idx="19149">
                  <c:v>52477.029639</c:v>
                </c:pt>
                <c:pt idx="19150">
                  <c:v>52481.252808999998</c:v>
                </c:pt>
                <c:pt idx="19151">
                  <c:v>52471.105271</c:v>
                </c:pt>
                <c:pt idx="19152">
                  <c:v>52471.267929000001</c:v>
                </c:pt>
                <c:pt idx="19153">
                  <c:v>52475.767781000002</c:v>
                </c:pt>
                <c:pt idx="19154">
                  <c:v>52464.589528999997</c:v>
                </c:pt>
                <c:pt idx="19155">
                  <c:v>52475.957281000003</c:v>
                </c:pt>
                <c:pt idx="19156">
                  <c:v>52477.385785999999</c:v>
                </c:pt>
                <c:pt idx="19157">
                  <c:v>52469.155946999999</c:v>
                </c:pt>
                <c:pt idx="19158">
                  <c:v>52469.528981000003</c:v>
                </c:pt>
                <c:pt idx="19159">
                  <c:v>52467.228165</c:v>
                </c:pt>
                <c:pt idx="19160">
                  <c:v>52478.448376</c:v>
                </c:pt>
                <c:pt idx="19161">
                  <c:v>52475.347405</c:v>
                </c:pt>
                <c:pt idx="19162">
                  <c:v>52497.536976000003</c:v>
                </c:pt>
                <c:pt idx="19163">
                  <c:v>52509.051411</c:v>
                </c:pt>
                <c:pt idx="19164">
                  <c:v>52523.182872999998</c:v>
                </c:pt>
                <c:pt idx="19165">
                  <c:v>52526.735485999998</c:v>
                </c:pt>
                <c:pt idx="19166">
                  <c:v>52519.677082000002</c:v>
                </c:pt>
                <c:pt idx="19167">
                  <c:v>52508.029907999997</c:v>
                </c:pt>
                <c:pt idx="19168">
                  <c:v>52513.731213999999</c:v>
                </c:pt>
                <c:pt idx="19169">
                  <c:v>52516.826980999998</c:v>
                </c:pt>
                <c:pt idx="19170">
                  <c:v>52545.910351999999</c:v>
                </c:pt>
                <c:pt idx="19171">
                  <c:v>52543.864300000001</c:v>
                </c:pt>
                <c:pt idx="19172">
                  <c:v>52539.745322000002</c:v>
                </c:pt>
                <c:pt idx="19173">
                  <c:v>52548.131905000002</c:v>
                </c:pt>
                <c:pt idx="19174">
                  <c:v>52553.537672999999</c:v>
                </c:pt>
                <c:pt idx="19175">
                  <c:v>52555.656622000002</c:v>
                </c:pt>
                <c:pt idx="19176">
                  <c:v>52554.451924000001</c:v>
                </c:pt>
                <c:pt idx="19177">
                  <c:v>52547.114044000002</c:v>
                </c:pt>
                <c:pt idx="19178">
                  <c:v>52543.819373999999</c:v>
                </c:pt>
                <c:pt idx="19179">
                  <c:v>52555.919059</c:v>
                </c:pt>
                <c:pt idx="19180">
                  <c:v>52556.451132000002</c:v>
                </c:pt>
                <c:pt idx="19181">
                  <c:v>52557.580160999998</c:v>
                </c:pt>
                <c:pt idx="19182">
                  <c:v>52560.207933999998</c:v>
                </c:pt>
                <c:pt idx="19183">
                  <c:v>52566.619850000003</c:v>
                </c:pt>
                <c:pt idx="19184">
                  <c:v>52558.745521999997</c:v>
                </c:pt>
                <c:pt idx="19185">
                  <c:v>52570.503413999999</c:v>
                </c:pt>
                <c:pt idx="19186">
                  <c:v>52581.067126000002</c:v>
                </c:pt>
                <c:pt idx="19187">
                  <c:v>52593.642350000002</c:v>
                </c:pt>
                <c:pt idx="19188">
                  <c:v>52600.055294999998</c:v>
                </c:pt>
                <c:pt idx="19189">
                  <c:v>52598.1538</c:v>
                </c:pt>
                <c:pt idx="19190">
                  <c:v>52601.801862</c:v>
                </c:pt>
                <c:pt idx="19191">
                  <c:v>52600.198659000001</c:v>
                </c:pt>
                <c:pt idx="19192">
                  <c:v>52606.147347999999</c:v>
                </c:pt>
                <c:pt idx="19193">
                  <c:v>52633.265685999999</c:v>
                </c:pt>
                <c:pt idx="19194">
                  <c:v>52628.939616000003</c:v>
                </c:pt>
                <c:pt idx="19195">
                  <c:v>52634.796812000001</c:v>
                </c:pt>
                <c:pt idx="19196">
                  <c:v>52642.733863000001</c:v>
                </c:pt>
                <c:pt idx="19197">
                  <c:v>52641.543990999999</c:v>
                </c:pt>
                <c:pt idx="19198">
                  <c:v>52640.655735</c:v>
                </c:pt>
                <c:pt idx="19199">
                  <c:v>52647.477729999999</c:v>
                </c:pt>
                <c:pt idx="19200">
                  <c:v>52660.260081</c:v>
                </c:pt>
                <c:pt idx="19201">
                  <c:v>52665.674445999997</c:v>
                </c:pt>
                <c:pt idx="19202">
                  <c:v>52668.939396000002</c:v>
                </c:pt>
                <c:pt idx="19203">
                  <c:v>52665.748605000001</c:v>
                </c:pt>
                <c:pt idx="19204">
                  <c:v>52672.895671999999</c:v>
                </c:pt>
                <c:pt idx="19205">
                  <c:v>52682.006492</c:v>
                </c:pt>
                <c:pt idx="19206">
                  <c:v>52681.684341</c:v>
                </c:pt>
                <c:pt idx="19207">
                  <c:v>52682.041076000001</c:v>
                </c:pt>
                <c:pt idx="19208">
                  <c:v>52700.852614000003</c:v>
                </c:pt>
                <c:pt idx="19209">
                  <c:v>52710.505184000001</c:v>
                </c:pt>
                <c:pt idx="19210">
                  <c:v>52723.213559999997</c:v>
                </c:pt>
                <c:pt idx="19211">
                  <c:v>52715.311618</c:v>
                </c:pt>
                <c:pt idx="19212">
                  <c:v>52719.604542000001</c:v>
                </c:pt>
                <c:pt idx="19213">
                  <c:v>52716.851371999997</c:v>
                </c:pt>
                <c:pt idx="19214">
                  <c:v>52720.608444999998</c:v>
                </c:pt>
                <c:pt idx="19215">
                  <c:v>52726.534686999999</c:v>
                </c:pt>
                <c:pt idx="19216">
                  <c:v>52742.761030000001</c:v>
                </c:pt>
                <c:pt idx="19217">
                  <c:v>52748.561817000002</c:v>
                </c:pt>
                <c:pt idx="19218">
                  <c:v>52758.729858999999</c:v>
                </c:pt>
                <c:pt idx="19219">
                  <c:v>52747.447734000001</c:v>
                </c:pt>
                <c:pt idx="19220">
                  <c:v>52754.860656999997</c:v>
                </c:pt>
                <c:pt idx="19221">
                  <c:v>52751.187835999997</c:v>
                </c:pt>
                <c:pt idx="19222">
                  <c:v>52747.12889</c:v>
                </c:pt>
                <c:pt idx="19223">
                  <c:v>52761.372489000001</c:v>
                </c:pt>
                <c:pt idx="19224">
                  <c:v>52752.463129999996</c:v>
                </c:pt>
                <c:pt idx="19225">
                  <c:v>52755.534598999999</c:v>
                </c:pt>
                <c:pt idx="19226">
                  <c:v>52765.193851000004</c:v>
                </c:pt>
                <c:pt idx="19227">
                  <c:v>52759.556619000003</c:v>
                </c:pt>
                <c:pt idx="19228">
                  <c:v>52765.909598999999</c:v>
                </c:pt>
                <c:pt idx="19229">
                  <c:v>52773.309997999997</c:v>
                </c:pt>
                <c:pt idx="19230">
                  <c:v>52765.286180000003</c:v>
                </c:pt>
                <c:pt idx="19231">
                  <c:v>52772.150532</c:v>
                </c:pt>
                <c:pt idx="19232">
                  <c:v>52778.128829000001</c:v>
                </c:pt>
                <c:pt idx="19233">
                  <c:v>52800.903388999999</c:v>
                </c:pt>
                <c:pt idx="19234">
                  <c:v>52798.587416000002</c:v>
                </c:pt>
                <c:pt idx="19235">
                  <c:v>52802.882860999998</c:v>
                </c:pt>
                <c:pt idx="19236">
                  <c:v>52810.923781999998</c:v>
                </c:pt>
                <c:pt idx="19237">
                  <c:v>52810.468879</c:v>
                </c:pt>
                <c:pt idx="19238">
                  <c:v>52816.049804000002</c:v>
                </c:pt>
                <c:pt idx="19239">
                  <c:v>52815.407249999997</c:v>
                </c:pt>
                <c:pt idx="19240">
                  <c:v>52830.19126</c:v>
                </c:pt>
                <c:pt idx="19241">
                  <c:v>52834.651414</c:v>
                </c:pt>
                <c:pt idx="19242">
                  <c:v>52840.243011999999</c:v>
                </c:pt>
                <c:pt idx="19243">
                  <c:v>52838.395165000002</c:v>
                </c:pt>
                <c:pt idx="19244">
                  <c:v>52832.655436000001</c:v>
                </c:pt>
                <c:pt idx="19245">
                  <c:v>52843.319768000001</c:v>
                </c:pt>
                <c:pt idx="19246">
                  <c:v>52848.036998000003</c:v>
                </c:pt>
                <c:pt idx="19247">
                  <c:v>52851.027596</c:v>
                </c:pt>
                <c:pt idx="19248">
                  <c:v>52845.836431999996</c:v>
                </c:pt>
                <c:pt idx="19249">
                  <c:v>52847.106705999999</c:v>
                </c:pt>
                <c:pt idx="19250">
                  <c:v>52845.644281000001</c:v>
                </c:pt>
                <c:pt idx="19251">
                  <c:v>52851.882920999997</c:v>
                </c:pt>
                <c:pt idx="19252">
                  <c:v>52846.420463000002</c:v>
                </c:pt>
                <c:pt idx="19253">
                  <c:v>52849.962957000003</c:v>
                </c:pt>
                <c:pt idx="19254">
                  <c:v>52842.684745999999</c:v>
                </c:pt>
                <c:pt idx="19255">
                  <c:v>52846.135467</c:v>
                </c:pt>
                <c:pt idx="19256">
                  <c:v>52838.979956000003</c:v>
                </c:pt>
                <c:pt idx="19257">
                  <c:v>52854.106564000002</c:v>
                </c:pt>
                <c:pt idx="19258">
                  <c:v>52870.414017000003</c:v>
                </c:pt>
                <c:pt idx="19259">
                  <c:v>52875.078189</c:v>
                </c:pt>
                <c:pt idx="19260">
                  <c:v>52883.120572</c:v>
                </c:pt>
                <c:pt idx="19261">
                  <c:v>52894.204592000002</c:v>
                </c:pt>
                <c:pt idx="19262">
                  <c:v>52895.674890000002</c:v>
                </c:pt>
                <c:pt idx="19263">
                  <c:v>52896.872973999998</c:v>
                </c:pt>
                <c:pt idx="19264">
                  <c:v>52894.186084000001</c:v>
                </c:pt>
                <c:pt idx="19265">
                  <c:v>52900.654697999998</c:v>
                </c:pt>
                <c:pt idx="19266">
                  <c:v>52892.741621000001</c:v>
                </c:pt>
                <c:pt idx="19267">
                  <c:v>52901.820016999998</c:v>
                </c:pt>
                <c:pt idx="19268">
                  <c:v>52898.955747</c:v>
                </c:pt>
                <c:pt idx="19269">
                  <c:v>52891.516926999997</c:v>
                </c:pt>
                <c:pt idx="19270">
                  <c:v>52904.190207</c:v>
                </c:pt>
                <c:pt idx="19271">
                  <c:v>52925.057590999997</c:v>
                </c:pt>
                <c:pt idx="19272">
                  <c:v>52931.300390999997</c:v>
                </c:pt>
                <c:pt idx="19273">
                  <c:v>52940.549861</c:v>
                </c:pt>
                <c:pt idx="19274">
                  <c:v>52943.902522999997</c:v>
                </c:pt>
                <c:pt idx="19275">
                  <c:v>52935.205258000002</c:v>
                </c:pt>
                <c:pt idx="19276">
                  <c:v>52931.314227000003</c:v>
                </c:pt>
                <c:pt idx="19277">
                  <c:v>52937.356487999998</c:v>
                </c:pt>
                <c:pt idx="19278">
                  <c:v>52940.506071999996</c:v>
                </c:pt>
                <c:pt idx="19279">
                  <c:v>52944.236258999998</c:v>
                </c:pt>
                <c:pt idx="19280">
                  <c:v>52944.643037000002</c:v>
                </c:pt>
                <c:pt idx="19281">
                  <c:v>52940.349843000004</c:v>
                </c:pt>
                <c:pt idx="19282">
                  <c:v>52944.430232999999</c:v>
                </c:pt>
                <c:pt idx="19283">
                  <c:v>52945.871085999999</c:v>
                </c:pt>
                <c:pt idx="19284">
                  <c:v>52937.022576000003</c:v>
                </c:pt>
                <c:pt idx="19285">
                  <c:v>52947.423527999999</c:v>
                </c:pt>
                <c:pt idx="19286">
                  <c:v>52956.705596</c:v>
                </c:pt>
                <c:pt idx="19287">
                  <c:v>52961.003545</c:v>
                </c:pt>
                <c:pt idx="19288">
                  <c:v>52957.824514</c:v>
                </c:pt>
                <c:pt idx="19289">
                  <c:v>52945.145254000003</c:v>
                </c:pt>
                <c:pt idx="19290">
                  <c:v>52947.732949999998</c:v>
                </c:pt>
                <c:pt idx="19291">
                  <c:v>52953.860257</c:v>
                </c:pt>
                <c:pt idx="19292">
                  <c:v>52960.072051000003</c:v>
                </c:pt>
                <c:pt idx="19293">
                  <c:v>52950.694131999997</c:v>
                </c:pt>
                <c:pt idx="19294">
                  <c:v>52959.092173999998</c:v>
                </c:pt>
                <c:pt idx="19295">
                  <c:v>52963.126303999998</c:v>
                </c:pt>
                <c:pt idx="19296">
                  <c:v>52957.433201</c:v>
                </c:pt>
                <c:pt idx="19297">
                  <c:v>52962.823941000002</c:v>
                </c:pt>
                <c:pt idx="19298">
                  <c:v>52991.396626000002</c:v>
                </c:pt>
                <c:pt idx="19299">
                  <c:v>52988.054600000003</c:v>
                </c:pt>
                <c:pt idx="19300">
                  <c:v>52997.696493000003</c:v>
                </c:pt>
                <c:pt idx="19301">
                  <c:v>52999.060745000002</c:v>
                </c:pt>
                <c:pt idx="19302">
                  <c:v>53000.479671000001</c:v>
                </c:pt>
                <c:pt idx="19303">
                  <c:v>53002.246741000003</c:v>
                </c:pt>
                <c:pt idx="19304">
                  <c:v>52993.558850000001</c:v>
                </c:pt>
                <c:pt idx="19305">
                  <c:v>52997.094843999999</c:v>
                </c:pt>
                <c:pt idx="19306">
                  <c:v>53012.285734999998</c:v>
                </c:pt>
                <c:pt idx="19307">
                  <c:v>53022.257460000001</c:v>
                </c:pt>
                <c:pt idx="19308">
                  <c:v>53044.477376000003</c:v>
                </c:pt>
                <c:pt idx="19309">
                  <c:v>53028.426055999997</c:v>
                </c:pt>
                <c:pt idx="19310">
                  <c:v>53034.686969000002</c:v>
                </c:pt>
                <c:pt idx="19311">
                  <c:v>53034.003549000001</c:v>
                </c:pt>
                <c:pt idx="19312">
                  <c:v>53030.708975000001</c:v>
                </c:pt>
                <c:pt idx="19313">
                  <c:v>53033.830216000002</c:v>
                </c:pt>
                <c:pt idx="19314">
                  <c:v>53040.359989999997</c:v>
                </c:pt>
                <c:pt idx="19315">
                  <c:v>53038.397637000002</c:v>
                </c:pt>
                <c:pt idx="19316">
                  <c:v>53039.648854999999</c:v>
                </c:pt>
                <c:pt idx="19317">
                  <c:v>53043.319217999997</c:v>
                </c:pt>
                <c:pt idx="19318">
                  <c:v>53056.767082999999</c:v>
                </c:pt>
                <c:pt idx="19319">
                  <c:v>53041.787501999999</c:v>
                </c:pt>
                <c:pt idx="19320">
                  <c:v>53051.116531</c:v>
                </c:pt>
                <c:pt idx="19321">
                  <c:v>53052.092013000001</c:v>
                </c:pt>
                <c:pt idx="19322">
                  <c:v>53055.788136000003</c:v>
                </c:pt>
                <c:pt idx="19323">
                  <c:v>53045.849793000001</c:v>
                </c:pt>
                <c:pt idx="19324">
                  <c:v>53034.665612999997</c:v>
                </c:pt>
                <c:pt idx="19325">
                  <c:v>53047.712253999998</c:v>
                </c:pt>
                <c:pt idx="19326">
                  <c:v>53042.382023999999</c:v>
                </c:pt>
                <c:pt idx="19327">
                  <c:v>53041.350802000001</c:v>
                </c:pt>
                <c:pt idx="19328">
                  <c:v>53051.800223999999</c:v>
                </c:pt>
                <c:pt idx="19329">
                  <c:v>53050.562279999998</c:v>
                </c:pt>
                <c:pt idx="19330">
                  <c:v>53042.918135</c:v>
                </c:pt>
                <c:pt idx="19331">
                  <c:v>53042.734782</c:v>
                </c:pt>
                <c:pt idx="19332">
                  <c:v>53044.564897999997</c:v>
                </c:pt>
                <c:pt idx="19333">
                  <c:v>53049.012880000002</c:v>
                </c:pt>
                <c:pt idx="19334">
                  <c:v>53058.731211999999</c:v>
                </c:pt>
                <c:pt idx="19335">
                  <c:v>53073.905318999998</c:v>
                </c:pt>
                <c:pt idx="19336">
                  <c:v>53086.195109</c:v>
                </c:pt>
                <c:pt idx="19337">
                  <c:v>53066.613395</c:v>
                </c:pt>
                <c:pt idx="19338">
                  <c:v>53057.922782000001</c:v>
                </c:pt>
                <c:pt idx="19339">
                  <c:v>53049.741429000002</c:v>
                </c:pt>
                <c:pt idx="19340">
                  <c:v>53060.195487999998</c:v>
                </c:pt>
                <c:pt idx="19341">
                  <c:v>53087.948441</c:v>
                </c:pt>
                <c:pt idx="19342">
                  <c:v>53095.169491000001</c:v>
                </c:pt>
                <c:pt idx="19343">
                  <c:v>53097.961101000001</c:v>
                </c:pt>
                <c:pt idx="19344">
                  <c:v>53088.571097</c:v>
                </c:pt>
                <c:pt idx="19345">
                  <c:v>53092.658034</c:v>
                </c:pt>
                <c:pt idx="19346">
                  <c:v>53087.619938999997</c:v>
                </c:pt>
                <c:pt idx="19347">
                  <c:v>53089.305783000003</c:v>
                </c:pt>
                <c:pt idx="19348">
                  <c:v>53104.557003000002</c:v>
                </c:pt>
                <c:pt idx="19349">
                  <c:v>53090.242732999999</c:v>
                </c:pt>
                <c:pt idx="19350">
                  <c:v>53095.290418999997</c:v>
                </c:pt>
                <c:pt idx="19351">
                  <c:v>53116.517522000002</c:v>
                </c:pt>
                <c:pt idx="19352">
                  <c:v>53121.075841999998</c:v>
                </c:pt>
                <c:pt idx="19353">
                  <c:v>53133.125967</c:v>
                </c:pt>
                <c:pt idx="19354">
                  <c:v>53131.851891999999</c:v>
                </c:pt>
                <c:pt idx="19355">
                  <c:v>53131.915778000002</c:v>
                </c:pt>
                <c:pt idx="19356">
                  <c:v>53127.955923000001</c:v>
                </c:pt>
                <c:pt idx="19357">
                  <c:v>53121.067731000003</c:v>
                </c:pt>
                <c:pt idx="19358">
                  <c:v>53131.824664</c:v>
                </c:pt>
                <c:pt idx="19359">
                  <c:v>53141.878064999997</c:v>
                </c:pt>
                <c:pt idx="19360">
                  <c:v>53163.951258000001</c:v>
                </c:pt>
                <c:pt idx="19361">
                  <c:v>53167.305691000001</c:v>
                </c:pt>
                <c:pt idx="19362">
                  <c:v>53154.687704000004</c:v>
                </c:pt>
                <c:pt idx="19363">
                  <c:v>53164.111128999997</c:v>
                </c:pt>
                <c:pt idx="19364">
                  <c:v>53168.048085000002</c:v>
                </c:pt>
                <c:pt idx="19365">
                  <c:v>53171.182537000001</c:v>
                </c:pt>
                <c:pt idx="19366">
                  <c:v>53188.451958999998</c:v>
                </c:pt>
                <c:pt idx="19367">
                  <c:v>53167.440079</c:v>
                </c:pt>
                <c:pt idx="19368">
                  <c:v>53168.823383000003</c:v>
                </c:pt>
                <c:pt idx="19369">
                  <c:v>53178.201099999998</c:v>
                </c:pt>
                <c:pt idx="19370">
                  <c:v>53196.046903000002</c:v>
                </c:pt>
                <c:pt idx="19371">
                  <c:v>53196.681680000002</c:v>
                </c:pt>
                <c:pt idx="19372">
                  <c:v>53187.219895000002</c:v>
                </c:pt>
                <c:pt idx="19373">
                  <c:v>53198.724434000003</c:v>
                </c:pt>
                <c:pt idx="19374">
                  <c:v>53197.842644999997</c:v>
                </c:pt>
                <c:pt idx="19375">
                  <c:v>53208.088457999998</c:v>
                </c:pt>
                <c:pt idx="19376">
                  <c:v>53210.375325000001</c:v>
                </c:pt>
                <c:pt idx="19377">
                  <c:v>53211.425950999997</c:v>
                </c:pt>
                <c:pt idx="19378">
                  <c:v>53218.399593000002</c:v>
                </c:pt>
                <c:pt idx="19379">
                  <c:v>53212.422348</c:v>
                </c:pt>
                <c:pt idx="19380">
                  <c:v>53198.06553</c:v>
                </c:pt>
                <c:pt idx="19381">
                  <c:v>53183.712968</c:v>
                </c:pt>
                <c:pt idx="19382">
                  <c:v>53191.429923000003</c:v>
                </c:pt>
                <c:pt idx="19383">
                  <c:v>53198.086282999997</c:v>
                </c:pt>
                <c:pt idx="19384">
                  <c:v>53196.704131999999</c:v>
                </c:pt>
                <c:pt idx="19385">
                  <c:v>53217.829513999997</c:v>
                </c:pt>
                <c:pt idx="19386">
                  <c:v>53225.515772999999</c:v>
                </c:pt>
                <c:pt idx="19387">
                  <c:v>53218.788016999999</c:v>
                </c:pt>
                <c:pt idx="19388">
                  <c:v>53215.531188000001</c:v>
                </c:pt>
                <c:pt idx="19389">
                  <c:v>53211.495787</c:v>
                </c:pt>
                <c:pt idx="19390">
                  <c:v>53213.176870000003</c:v>
                </c:pt>
                <c:pt idx="19391">
                  <c:v>53217.467446000002</c:v>
                </c:pt>
                <c:pt idx="19392">
                  <c:v>53209.986091999999</c:v>
                </c:pt>
                <c:pt idx="19393">
                  <c:v>53217.188596</c:v>
                </c:pt>
                <c:pt idx="19394">
                  <c:v>53209.853874</c:v>
                </c:pt>
                <c:pt idx="19395">
                  <c:v>53205.259736</c:v>
                </c:pt>
                <c:pt idx="19396">
                  <c:v>53213.123861</c:v>
                </c:pt>
                <c:pt idx="19397">
                  <c:v>53215.561179999997</c:v>
                </c:pt>
                <c:pt idx="19398">
                  <c:v>53224.395675</c:v>
                </c:pt>
                <c:pt idx="19399">
                  <c:v>53224.202827000001</c:v>
                </c:pt>
                <c:pt idx="19400">
                  <c:v>53232.851556000001</c:v>
                </c:pt>
                <c:pt idx="19401">
                  <c:v>53250.492644999998</c:v>
                </c:pt>
                <c:pt idx="19402">
                  <c:v>53262.339270999997</c:v>
                </c:pt>
                <c:pt idx="19403">
                  <c:v>53260.569758999998</c:v>
                </c:pt>
                <c:pt idx="19404">
                  <c:v>53263.873682999998</c:v>
                </c:pt>
                <c:pt idx="19405">
                  <c:v>53262.003582999998</c:v>
                </c:pt>
                <c:pt idx="19406">
                  <c:v>53266.593080999999</c:v>
                </c:pt>
                <c:pt idx="19407">
                  <c:v>53261.222886000003</c:v>
                </c:pt>
                <c:pt idx="19408">
                  <c:v>53263.161469999999</c:v>
                </c:pt>
                <c:pt idx="19409">
                  <c:v>53273.003766000002</c:v>
                </c:pt>
                <c:pt idx="19410">
                  <c:v>53273.625474</c:v>
                </c:pt>
                <c:pt idx="19411">
                  <c:v>53273.371178000001</c:v>
                </c:pt>
                <c:pt idx="19412">
                  <c:v>53264.430721999997</c:v>
                </c:pt>
                <c:pt idx="19413">
                  <c:v>53279.538427</c:v>
                </c:pt>
                <c:pt idx="19414">
                  <c:v>53293.688872999999</c:v>
                </c:pt>
                <c:pt idx="19415">
                  <c:v>53300.329524000001</c:v>
                </c:pt>
                <c:pt idx="19416">
                  <c:v>53308.096764000002</c:v>
                </c:pt>
                <c:pt idx="19417">
                  <c:v>53303.461867999999</c:v>
                </c:pt>
                <c:pt idx="19418">
                  <c:v>53309.678288000003</c:v>
                </c:pt>
                <c:pt idx="19419">
                  <c:v>53299.226372999998</c:v>
                </c:pt>
                <c:pt idx="19420">
                  <c:v>53307.784524000002</c:v>
                </c:pt>
                <c:pt idx="19421">
                  <c:v>53311.042600000001</c:v>
                </c:pt>
                <c:pt idx="19422">
                  <c:v>53305.205851999999</c:v>
                </c:pt>
                <c:pt idx="19423">
                  <c:v>53320.645249000001</c:v>
                </c:pt>
                <c:pt idx="19424">
                  <c:v>53315.243821999997</c:v>
                </c:pt>
                <c:pt idx="19425">
                  <c:v>53311.794138999998</c:v>
                </c:pt>
                <c:pt idx="19426">
                  <c:v>53311.305181000003</c:v>
                </c:pt>
                <c:pt idx="19427">
                  <c:v>53315.035963000002</c:v>
                </c:pt>
                <c:pt idx="19428">
                  <c:v>53320.930134000002</c:v>
                </c:pt>
                <c:pt idx="19429">
                  <c:v>53326.549494999999</c:v>
                </c:pt>
                <c:pt idx="19430">
                  <c:v>53318.271259000001</c:v>
                </c:pt>
                <c:pt idx="19431">
                  <c:v>53329.436177000003</c:v>
                </c:pt>
                <c:pt idx="19432">
                  <c:v>53309.820861</c:v>
                </c:pt>
                <c:pt idx="19433">
                  <c:v>53320.200855000003</c:v>
                </c:pt>
                <c:pt idx="19434">
                  <c:v>53331.325088999998</c:v>
                </c:pt>
                <c:pt idx="19435">
                  <c:v>53340.236869</c:v>
                </c:pt>
                <c:pt idx="19436">
                  <c:v>53345.787660000002</c:v>
                </c:pt>
                <c:pt idx="19437">
                  <c:v>53343.101238000003</c:v>
                </c:pt>
                <c:pt idx="19438">
                  <c:v>53348.730544999999</c:v>
                </c:pt>
                <c:pt idx="19439">
                  <c:v>53335.089164999998</c:v>
                </c:pt>
                <c:pt idx="19440">
                  <c:v>53326.023449</c:v>
                </c:pt>
                <c:pt idx="19441">
                  <c:v>53347.651844</c:v>
                </c:pt>
                <c:pt idx="19442">
                  <c:v>53357.251794000003</c:v>
                </c:pt>
                <c:pt idx="19443">
                  <c:v>53365.366856000001</c:v>
                </c:pt>
                <c:pt idx="19444">
                  <c:v>53357.422560999999</c:v>
                </c:pt>
                <c:pt idx="19445">
                  <c:v>53360.418340999997</c:v>
                </c:pt>
                <c:pt idx="19446">
                  <c:v>53368.575292000001</c:v>
                </c:pt>
                <c:pt idx="19447">
                  <c:v>53354.972838000002</c:v>
                </c:pt>
                <c:pt idx="19448">
                  <c:v>53363.387327999997</c:v>
                </c:pt>
                <c:pt idx="19449">
                  <c:v>53356.404523999998</c:v>
                </c:pt>
                <c:pt idx="19450">
                  <c:v>53354.910390999998</c:v>
                </c:pt>
                <c:pt idx="19451">
                  <c:v>53366.557592999998</c:v>
                </c:pt>
                <c:pt idx="19452">
                  <c:v>53380.846288000001</c:v>
                </c:pt>
                <c:pt idx="19453">
                  <c:v>53392.674643999999</c:v>
                </c:pt>
                <c:pt idx="19454">
                  <c:v>53388.841392000002</c:v>
                </c:pt>
                <c:pt idx="19455">
                  <c:v>53393.124149000003</c:v>
                </c:pt>
                <c:pt idx="19456">
                  <c:v>53405.365705999997</c:v>
                </c:pt>
                <c:pt idx="19457">
                  <c:v>53430.400255</c:v>
                </c:pt>
                <c:pt idx="19458">
                  <c:v>53421.077745000002</c:v>
                </c:pt>
                <c:pt idx="19459">
                  <c:v>53422.621748999998</c:v>
                </c:pt>
                <c:pt idx="19460">
                  <c:v>53423.788199000002</c:v>
                </c:pt>
                <c:pt idx="19461">
                  <c:v>53420.008113000004</c:v>
                </c:pt>
                <c:pt idx="19462">
                  <c:v>53424.112975999997</c:v>
                </c:pt>
                <c:pt idx="19463">
                  <c:v>53425.827121000002</c:v>
                </c:pt>
                <c:pt idx="19464">
                  <c:v>53427.666565</c:v>
                </c:pt>
                <c:pt idx="19465">
                  <c:v>53450.859692999999</c:v>
                </c:pt>
                <c:pt idx="19466">
                  <c:v>53461.907180000002</c:v>
                </c:pt>
                <c:pt idx="19467">
                  <c:v>53464.055087000001</c:v>
                </c:pt>
                <c:pt idx="19468">
                  <c:v>53471.294543000004</c:v>
                </c:pt>
                <c:pt idx="19469">
                  <c:v>53466.033596000001</c:v>
                </c:pt>
                <c:pt idx="19470">
                  <c:v>53463.920012000002</c:v>
                </c:pt>
                <c:pt idx="19471">
                  <c:v>53475.277153000003</c:v>
                </c:pt>
                <c:pt idx="19472">
                  <c:v>53466.691624999999</c:v>
                </c:pt>
                <c:pt idx="19473">
                  <c:v>53474.932978999997</c:v>
                </c:pt>
                <c:pt idx="19474">
                  <c:v>53476.234256999996</c:v>
                </c:pt>
                <c:pt idx="19475">
                  <c:v>53479.372366000003</c:v>
                </c:pt>
                <c:pt idx="19476">
                  <c:v>53482.668652</c:v>
                </c:pt>
                <c:pt idx="19477">
                  <c:v>53485.021801000003</c:v>
                </c:pt>
                <c:pt idx="19478">
                  <c:v>53504.663449</c:v>
                </c:pt>
                <c:pt idx="19479">
                  <c:v>53500.087858999999</c:v>
                </c:pt>
                <c:pt idx="19480">
                  <c:v>53509.905934000002</c:v>
                </c:pt>
                <c:pt idx="19481">
                  <c:v>53500.992074000002</c:v>
                </c:pt>
                <c:pt idx="19482">
                  <c:v>53509.121844000001</c:v>
                </c:pt>
                <c:pt idx="19483">
                  <c:v>53514.955568999998</c:v>
                </c:pt>
                <c:pt idx="19484">
                  <c:v>53522.175798999997</c:v>
                </c:pt>
                <c:pt idx="19485">
                  <c:v>53516.331460000001</c:v>
                </c:pt>
                <c:pt idx="19486">
                  <c:v>53514.704785000002</c:v>
                </c:pt>
                <c:pt idx="19487">
                  <c:v>53513.837390000001</c:v>
                </c:pt>
                <c:pt idx="19488">
                  <c:v>53536.651549000002</c:v>
                </c:pt>
                <c:pt idx="19489">
                  <c:v>53548.784846000002</c:v>
                </c:pt>
                <c:pt idx="19490">
                  <c:v>53551.142936999997</c:v>
                </c:pt>
                <c:pt idx="19491">
                  <c:v>53554.941743000003</c:v>
                </c:pt>
                <c:pt idx="19492">
                  <c:v>53555.498695000002</c:v>
                </c:pt>
                <c:pt idx="19493">
                  <c:v>53567.767379999998</c:v>
                </c:pt>
                <c:pt idx="19494">
                  <c:v>53558.463520999998</c:v>
                </c:pt>
                <c:pt idx="19495">
                  <c:v>53562.961293</c:v>
                </c:pt>
                <c:pt idx="19496">
                  <c:v>53585.024911</c:v>
                </c:pt>
                <c:pt idx="19497">
                  <c:v>53588.472478000003</c:v>
                </c:pt>
                <c:pt idx="19498">
                  <c:v>53601.116778000003</c:v>
                </c:pt>
                <c:pt idx="19499">
                  <c:v>53587.080907000003</c:v>
                </c:pt>
                <c:pt idx="19500">
                  <c:v>53579.999755999997</c:v>
                </c:pt>
                <c:pt idx="19501">
                  <c:v>53595.748249999997</c:v>
                </c:pt>
                <c:pt idx="19502">
                  <c:v>53594.423314</c:v>
                </c:pt>
                <c:pt idx="19503">
                  <c:v>53592.116062000001</c:v>
                </c:pt>
                <c:pt idx="19504">
                  <c:v>53588.227962999998</c:v>
                </c:pt>
                <c:pt idx="19505">
                  <c:v>53599.990549000002</c:v>
                </c:pt>
                <c:pt idx="19506">
                  <c:v>53605.675802999998</c:v>
                </c:pt>
                <c:pt idx="19507">
                  <c:v>53600.439146999997</c:v>
                </c:pt>
                <c:pt idx="19508">
                  <c:v>53596.880439</c:v>
                </c:pt>
                <c:pt idx="19509">
                  <c:v>53588.753814000003</c:v>
                </c:pt>
                <c:pt idx="19510">
                  <c:v>53601.892273999998</c:v>
                </c:pt>
                <c:pt idx="19511">
                  <c:v>53603.395433999998</c:v>
                </c:pt>
                <c:pt idx="19512">
                  <c:v>53617.029841000003</c:v>
                </c:pt>
                <c:pt idx="19513">
                  <c:v>53641.809254</c:v>
                </c:pt>
                <c:pt idx="19514">
                  <c:v>53653.267178000002</c:v>
                </c:pt>
                <c:pt idx="19515">
                  <c:v>53642.932965</c:v>
                </c:pt>
                <c:pt idx="19516">
                  <c:v>53639.139535000002</c:v>
                </c:pt>
                <c:pt idx="19517">
                  <c:v>53629.488658000002</c:v>
                </c:pt>
                <c:pt idx="19518">
                  <c:v>53637.459391999997</c:v>
                </c:pt>
                <c:pt idx="19519">
                  <c:v>53631.368689000003</c:v>
                </c:pt>
                <c:pt idx="19520">
                  <c:v>53631.334497999997</c:v>
                </c:pt>
                <c:pt idx="19521">
                  <c:v>53644.559053999998</c:v>
                </c:pt>
                <c:pt idx="19522">
                  <c:v>53651.213184</c:v>
                </c:pt>
                <c:pt idx="19523">
                  <c:v>53653.298714999997</c:v>
                </c:pt>
                <c:pt idx="19524">
                  <c:v>53671.939794999998</c:v>
                </c:pt>
                <c:pt idx="19525">
                  <c:v>53679.257942999997</c:v>
                </c:pt>
                <c:pt idx="19526">
                  <c:v>53688.399311000001</c:v>
                </c:pt>
                <c:pt idx="19527">
                  <c:v>53690.890153</c:v>
                </c:pt>
                <c:pt idx="19528">
                  <c:v>53689.517277999999</c:v>
                </c:pt>
                <c:pt idx="19529">
                  <c:v>53689.770965999996</c:v>
                </c:pt>
                <c:pt idx="19530">
                  <c:v>53690.411827000004</c:v>
                </c:pt>
                <c:pt idx="19531">
                  <c:v>53708.162936000001</c:v>
                </c:pt>
                <c:pt idx="19532">
                  <c:v>53718.328507999999</c:v>
                </c:pt>
                <c:pt idx="19533">
                  <c:v>53726.375647000001</c:v>
                </c:pt>
                <c:pt idx="19534">
                  <c:v>53720.594921999997</c:v>
                </c:pt>
                <c:pt idx="19535">
                  <c:v>53727.204401000003</c:v>
                </c:pt>
                <c:pt idx="19536">
                  <c:v>53728.098727999997</c:v>
                </c:pt>
                <c:pt idx="19537">
                  <c:v>53724.852416000002</c:v>
                </c:pt>
                <c:pt idx="19538">
                  <c:v>53731.402484999999</c:v>
                </c:pt>
                <c:pt idx="19539">
                  <c:v>53733.903802000001</c:v>
                </c:pt>
                <c:pt idx="19540">
                  <c:v>53726.415524999997</c:v>
                </c:pt>
                <c:pt idx="19541">
                  <c:v>53736.081946999999</c:v>
                </c:pt>
                <c:pt idx="19542">
                  <c:v>53733.756595999999</c:v>
                </c:pt>
                <c:pt idx="19543">
                  <c:v>53749.421778999997</c:v>
                </c:pt>
                <c:pt idx="19544">
                  <c:v>53759.670834999997</c:v>
                </c:pt>
                <c:pt idx="19545">
                  <c:v>53762.333444999997</c:v>
                </c:pt>
                <c:pt idx="19546">
                  <c:v>53768.274309</c:v>
                </c:pt>
                <c:pt idx="19547">
                  <c:v>53759.789379000002</c:v>
                </c:pt>
                <c:pt idx="19548">
                  <c:v>53771.571862999997</c:v>
                </c:pt>
                <c:pt idx="19549">
                  <c:v>53780.971014000002</c:v>
                </c:pt>
                <c:pt idx="19550">
                  <c:v>53770.156925000003</c:v>
                </c:pt>
                <c:pt idx="19551">
                  <c:v>53781.269648000001</c:v>
                </c:pt>
                <c:pt idx="19552">
                  <c:v>53777.349169000001</c:v>
                </c:pt>
                <c:pt idx="19553">
                  <c:v>53787.868336</c:v>
                </c:pt>
                <c:pt idx="19554">
                  <c:v>53800.893994999999</c:v>
                </c:pt>
                <c:pt idx="19555">
                  <c:v>53801.595120999998</c:v>
                </c:pt>
                <c:pt idx="19556">
                  <c:v>53812.464113000002</c:v>
                </c:pt>
                <c:pt idx="19557">
                  <c:v>53802.532958999996</c:v>
                </c:pt>
                <c:pt idx="19558">
                  <c:v>53815.637049999998</c:v>
                </c:pt>
                <c:pt idx="19559">
                  <c:v>53824.349517000002</c:v>
                </c:pt>
                <c:pt idx="19560">
                  <c:v>53813.543588</c:v>
                </c:pt>
                <c:pt idx="19561">
                  <c:v>53824.761381999997</c:v>
                </c:pt>
                <c:pt idx="19562">
                  <c:v>53823.372503999999</c:v>
                </c:pt>
                <c:pt idx="19563">
                  <c:v>53821.955726</c:v>
                </c:pt>
                <c:pt idx="19564">
                  <c:v>53813.038672000002</c:v>
                </c:pt>
                <c:pt idx="19565">
                  <c:v>53818.732833000002</c:v>
                </c:pt>
                <c:pt idx="19566">
                  <c:v>53830.949016999999</c:v>
                </c:pt>
                <c:pt idx="19567">
                  <c:v>53825.584232000001</c:v>
                </c:pt>
                <c:pt idx="19568">
                  <c:v>53800.341201000003</c:v>
                </c:pt>
                <c:pt idx="19569">
                  <c:v>53802.660820999998</c:v>
                </c:pt>
                <c:pt idx="19570">
                  <c:v>53802.764302000003</c:v>
                </c:pt>
                <c:pt idx="19571">
                  <c:v>53814.686306000003</c:v>
                </c:pt>
                <c:pt idx="19572">
                  <c:v>53813.650205999998</c:v>
                </c:pt>
                <c:pt idx="19573">
                  <c:v>53829.646305000002</c:v>
                </c:pt>
                <c:pt idx="19574">
                  <c:v>53824.844769000003</c:v>
                </c:pt>
                <c:pt idx="19575">
                  <c:v>53833.444259000004</c:v>
                </c:pt>
                <c:pt idx="19576">
                  <c:v>53834.2</c:v>
                </c:pt>
                <c:pt idx="19577">
                  <c:v>53821.016408000003</c:v>
                </c:pt>
                <c:pt idx="19578">
                  <c:v>53840.122868999999</c:v>
                </c:pt>
                <c:pt idx="19579">
                  <c:v>53843.138089</c:v>
                </c:pt>
                <c:pt idx="19580">
                  <c:v>53855.887992000004</c:v>
                </c:pt>
                <c:pt idx="19581">
                  <c:v>53859.468669000002</c:v>
                </c:pt>
                <c:pt idx="19582">
                  <c:v>53858.478822999998</c:v>
                </c:pt>
                <c:pt idx="19583">
                  <c:v>53867.126959000001</c:v>
                </c:pt>
                <c:pt idx="19584">
                  <c:v>53869.504323000001</c:v>
                </c:pt>
                <c:pt idx="19585">
                  <c:v>53865.436542000003</c:v>
                </c:pt>
                <c:pt idx="19586">
                  <c:v>53876.411611000003</c:v>
                </c:pt>
                <c:pt idx="19587">
                  <c:v>53870.421154000003</c:v>
                </c:pt>
                <c:pt idx="19588">
                  <c:v>53864.025055999999</c:v>
                </c:pt>
                <c:pt idx="19589">
                  <c:v>53883.272923999997</c:v>
                </c:pt>
                <c:pt idx="19590">
                  <c:v>53874.059783999997</c:v>
                </c:pt>
                <c:pt idx="19591">
                  <c:v>53882.349152000003</c:v>
                </c:pt>
                <c:pt idx="19592">
                  <c:v>53879.150442999999</c:v>
                </c:pt>
                <c:pt idx="19593">
                  <c:v>53881.334341000002</c:v>
                </c:pt>
                <c:pt idx="19594">
                  <c:v>53888.386307000001</c:v>
                </c:pt>
                <c:pt idx="19595">
                  <c:v>53901.818400999997</c:v>
                </c:pt>
                <c:pt idx="19596">
                  <c:v>53908.192268999999</c:v>
                </c:pt>
                <c:pt idx="19597">
                  <c:v>53900.582981</c:v>
                </c:pt>
                <c:pt idx="19598">
                  <c:v>53913.615785000002</c:v>
                </c:pt>
                <c:pt idx="19599">
                  <c:v>53921.171154000003</c:v>
                </c:pt>
                <c:pt idx="19600">
                  <c:v>53903.461322000003</c:v>
                </c:pt>
                <c:pt idx="19601">
                  <c:v>53913.774591000001</c:v>
                </c:pt>
                <c:pt idx="19602">
                  <c:v>53923.990680000003</c:v>
                </c:pt>
                <c:pt idx="19603">
                  <c:v>53928.211944000002</c:v>
                </c:pt>
                <c:pt idx="19604">
                  <c:v>53928.963380000001</c:v>
                </c:pt>
                <c:pt idx="19605">
                  <c:v>53942.510775000002</c:v>
                </c:pt>
                <c:pt idx="19606">
                  <c:v>53951.952429999998</c:v>
                </c:pt>
                <c:pt idx="19607">
                  <c:v>53949.960981999997</c:v>
                </c:pt>
                <c:pt idx="19608">
                  <c:v>53950.085419000003</c:v>
                </c:pt>
                <c:pt idx="19609">
                  <c:v>53959.315594</c:v>
                </c:pt>
                <c:pt idx="19610">
                  <c:v>53957.313512000001</c:v>
                </c:pt>
                <c:pt idx="19611">
                  <c:v>53957.649898000003</c:v>
                </c:pt>
                <c:pt idx="19612">
                  <c:v>53954.891620000002</c:v>
                </c:pt>
                <c:pt idx="19613">
                  <c:v>53958.035347999998</c:v>
                </c:pt>
                <c:pt idx="19614">
                  <c:v>53952.798037</c:v>
                </c:pt>
                <c:pt idx="19615">
                  <c:v>53959.070001</c:v>
                </c:pt>
                <c:pt idx="19616">
                  <c:v>53960.226995999998</c:v>
                </c:pt>
                <c:pt idx="19617">
                  <c:v>53959.284677000003</c:v>
                </c:pt>
                <c:pt idx="19618">
                  <c:v>53964.585525000002</c:v>
                </c:pt>
                <c:pt idx="19619">
                  <c:v>53975.254027000003</c:v>
                </c:pt>
                <c:pt idx="19620">
                  <c:v>53980.358650000002</c:v>
                </c:pt>
                <c:pt idx="19621">
                  <c:v>53992.498006000002</c:v>
                </c:pt>
                <c:pt idx="19622">
                  <c:v>53998.112695000003</c:v>
                </c:pt>
                <c:pt idx="19623">
                  <c:v>54003.862700999998</c:v>
                </c:pt>
                <c:pt idx="19624">
                  <c:v>53991.510437999998</c:v>
                </c:pt>
                <c:pt idx="19625">
                  <c:v>53996.619347</c:v>
                </c:pt>
                <c:pt idx="19626">
                  <c:v>54017.820546000003</c:v>
                </c:pt>
                <c:pt idx="19627">
                  <c:v>54035.154860000002</c:v>
                </c:pt>
                <c:pt idx="19628">
                  <c:v>54040.533157999998</c:v>
                </c:pt>
                <c:pt idx="19629">
                  <c:v>54038.944778999998</c:v>
                </c:pt>
                <c:pt idx="19630">
                  <c:v>54026.421796000002</c:v>
                </c:pt>
                <c:pt idx="19631">
                  <c:v>54050.141765</c:v>
                </c:pt>
                <c:pt idx="19632">
                  <c:v>54054.274501</c:v>
                </c:pt>
                <c:pt idx="19633">
                  <c:v>54059.763731999999</c:v>
                </c:pt>
                <c:pt idx="19634">
                  <c:v>54073.453393999996</c:v>
                </c:pt>
                <c:pt idx="19635">
                  <c:v>54062.313933999998</c:v>
                </c:pt>
                <c:pt idx="19636">
                  <c:v>54074.487541000002</c:v>
                </c:pt>
                <c:pt idx="19637">
                  <c:v>54076.128264999999</c:v>
                </c:pt>
                <c:pt idx="19638">
                  <c:v>54093.086047999997</c:v>
                </c:pt>
                <c:pt idx="19639">
                  <c:v>54103.472352999997</c:v>
                </c:pt>
                <c:pt idx="19640">
                  <c:v>54114.681253000002</c:v>
                </c:pt>
                <c:pt idx="19641">
                  <c:v>54112.018849</c:v>
                </c:pt>
                <c:pt idx="19642">
                  <c:v>54113.214613999997</c:v>
                </c:pt>
                <c:pt idx="19643">
                  <c:v>54118.073597000002</c:v>
                </c:pt>
                <c:pt idx="19644">
                  <c:v>54119.366421999999</c:v>
                </c:pt>
                <c:pt idx="19645">
                  <c:v>54135.180475000001</c:v>
                </c:pt>
                <c:pt idx="19646">
                  <c:v>54143.668835999997</c:v>
                </c:pt>
                <c:pt idx="19647">
                  <c:v>54134.643352999999</c:v>
                </c:pt>
                <c:pt idx="19648">
                  <c:v>54149.484339000002</c:v>
                </c:pt>
                <c:pt idx="19649">
                  <c:v>54148.821684000002</c:v>
                </c:pt>
                <c:pt idx="19650">
                  <c:v>54146.341601</c:v>
                </c:pt>
                <c:pt idx="19651">
                  <c:v>54153.310963999997</c:v>
                </c:pt>
                <c:pt idx="19652">
                  <c:v>54168.860160999997</c:v>
                </c:pt>
                <c:pt idx="19653">
                  <c:v>54177.299203000002</c:v>
                </c:pt>
                <c:pt idx="19654">
                  <c:v>54190.824903000001</c:v>
                </c:pt>
                <c:pt idx="19655">
                  <c:v>54193.450018000003</c:v>
                </c:pt>
                <c:pt idx="19656">
                  <c:v>54199.547890000002</c:v>
                </c:pt>
                <c:pt idx="19657">
                  <c:v>54199.849453000003</c:v>
                </c:pt>
                <c:pt idx="19658">
                  <c:v>54190.006963</c:v>
                </c:pt>
                <c:pt idx="19659">
                  <c:v>54194.313961</c:v>
                </c:pt>
                <c:pt idx="19660">
                  <c:v>54197.494032000002</c:v>
                </c:pt>
                <c:pt idx="19661">
                  <c:v>54198.3249</c:v>
                </c:pt>
                <c:pt idx="19662">
                  <c:v>54190.580270999999</c:v>
                </c:pt>
                <c:pt idx="19663">
                  <c:v>54190.699602000001</c:v>
                </c:pt>
                <c:pt idx="19664">
                  <c:v>54202.802229000001</c:v>
                </c:pt>
                <c:pt idx="19665">
                  <c:v>54196.832918</c:v>
                </c:pt>
                <c:pt idx="19666">
                  <c:v>54206.950212000003</c:v>
                </c:pt>
                <c:pt idx="19667">
                  <c:v>54206.311499000003</c:v>
                </c:pt>
                <c:pt idx="19668">
                  <c:v>54211.311345000002</c:v>
                </c:pt>
                <c:pt idx="19669">
                  <c:v>54211.897986999997</c:v>
                </c:pt>
                <c:pt idx="19670">
                  <c:v>54216.573597000002</c:v>
                </c:pt>
                <c:pt idx="19671">
                  <c:v>54211.562764000002</c:v>
                </c:pt>
                <c:pt idx="19672">
                  <c:v>54208.858023000001</c:v>
                </c:pt>
                <c:pt idx="19673">
                  <c:v>54198.149426999997</c:v>
                </c:pt>
                <c:pt idx="19674">
                  <c:v>54207.831380000003</c:v>
                </c:pt>
                <c:pt idx="19675">
                  <c:v>54234.632976000001</c:v>
                </c:pt>
                <c:pt idx="19676">
                  <c:v>54237.828112000003</c:v>
                </c:pt>
                <c:pt idx="19677">
                  <c:v>54244.463585999998</c:v>
                </c:pt>
                <c:pt idx="19678">
                  <c:v>54252.767963999999</c:v>
                </c:pt>
                <c:pt idx="19679">
                  <c:v>54272.661424999998</c:v>
                </c:pt>
                <c:pt idx="19680">
                  <c:v>54280.526425999997</c:v>
                </c:pt>
                <c:pt idx="19681">
                  <c:v>54277.982196999998</c:v>
                </c:pt>
                <c:pt idx="19682">
                  <c:v>54279.571184</c:v>
                </c:pt>
                <c:pt idx="19683">
                  <c:v>54284.963579000003</c:v>
                </c:pt>
                <c:pt idx="19684">
                  <c:v>54286.284657999997</c:v>
                </c:pt>
                <c:pt idx="19685">
                  <c:v>54273.170268000002</c:v>
                </c:pt>
                <c:pt idx="19686">
                  <c:v>54289.163690000001</c:v>
                </c:pt>
                <c:pt idx="19687">
                  <c:v>54297.362638999999</c:v>
                </c:pt>
                <c:pt idx="19688">
                  <c:v>54311.816395000002</c:v>
                </c:pt>
                <c:pt idx="19689">
                  <c:v>54317.099931999997</c:v>
                </c:pt>
                <c:pt idx="19690">
                  <c:v>54316.848144000003</c:v>
                </c:pt>
                <c:pt idx="19691">
                  <c:v>54325.976336</c:v>
                </c:pt>
                <c:pt idx="19692">
                  <c:v>54323.251923000003</c:v>
                </c:pt>
                <c:pt idx="19693">
                  <c:v>54324.413800000002</c:v>
                </c:pt>
                <c:pt idx="19694">
                  <c:v>54337.871077000003</c:v>
                </c:pt>
                <c:pt idx="19695">
                  <c:v>54352.131696999997</c:v>
                </c:pt>
                <c:pt idx="19696">
                  <c:v>54363.811601000001</c:v>
                </c:pt>
                <c:pt idx="19697">
                  <c:v>54372.655096000002</c:v>
                </c:pt>
                <c:pt idx="19698">
                  <c:v>54368.222022000002</c:v>
                </c:pt>
                <c:pt idx="19699">
                  <c:v>54356.600831000003</c:v>
                </c:pt>
                <c:pt idx="19700">
                  <c:v>54358.479632000002</c:v>
                </c:pt>
                <c:pt idx="19701">
                  <c:v>54367.915073999997</c:v>
                </c:pt>
                <c:pt idx="19702">
                  <c:v>54358.518100000001</c:v>
                </c:pt>
                <c:pt idx="19703">
                  <c:v>54359.537790000002</c:v>
                </c:pt>
                <c:pt idx="19704">
                  <c:v>54375.530136000001</c:v>
                </c:pt>
                <c:pt idx="19705">
                  <c:v>54355.658790000001</c:v>
                </c:pt>
                <c:pt idx="19706">
                  <c:v>54359.255041999997</c:v>
                </c:pt>
                <c:pt idx="19707">
                  <c:v>54378.385750000001</c:v>
                </c:pt>
                <c:pt idx="19708">
                  <c:v>54377.532109</c:v>
                </c:pt>
                <c:pt idx="19709">
                  <c:v>54379.776905999999</c:v>
                </c:pt>
                <c:pt idx="19710">
                  <c:v>54372.804081000002</c:v>
                </c:pt>
                <c:pt idx="19711">
                  <c:v>54377.630326999999</c:v>
                </c:pt>
                <c:pt idx="19712">
                  <c:v>54375.480753999997</c:v>
                </c:pt>
                <c:pt idx="19713">
                  <c:v>54380.808703000002</c:v>
                </c:pt>
                <c:pt idx="19714">
                  <c:v>54379.853754000003</c:v>
                </c:pt>
                <c:pt idx="19715">
                  <c:v>54376.048583999996</c:v>
                </c:pt>
                <c:pt idx="19716">
                  <c:v>54380.342679000001</c:v>
                </c:pt>
                <c:pt idx="19717">
                  <c:v>54400.218921</c:v>
                </c:pt>
                <c:pt idx="19718">
                  <c:v>54415.432014999999</c:v>
                </c:pt>
                <c:pt idx="19719">
                  <c:v>54420.8914</c:v>
                </c:pt>
                <c:pt idx="19720">
                  <c:v>54405.837835999999</c:v>
                </c:pt>
                <c:pt idx="19721">
                  <c:v>54417.063096999998</c:v>
                </c:pt>
                <c:pt idx="19722">
                  <c:v>54434.863266</c:v>
                </c:pt>
                <c:pt idx="19723">
                  <c:v>54440.42972</c:v>
                </c:pt>
                <c:pt idx="19724">
                  <c:v>54458.057387000001</c:v>
                </c:pt>
                <c:pt idx="19725">
                  <c:v>54460.253201</c:v>
                </c:pt>
                <c:pt idx="19726">
                  <c:v>54461.150422999999</c:v>
                </c:pt>
                <c:pt idx="19727">
                  <c:v>54448.919196000003</c:v>
                </c:pt>
                <c:pt idx="19728">
                  <c:v>54457.537422000001</c:v>
                </c:pt>
                <c:pt idx="19729">
                  <c:v>54465.612139999997</c:v>
                </c:pt>
                <c:pt idx="19730">
                  <c:v>54485.224004000003</c:v>
                </c:pt>
                <c:pt idx="19731">
                  <c:v>54491.333799</c:v>
                </c:pt>
                <c:pt idx="19732">
                  <c:v>54483.326791</c:v>
                </c:pt>
                <c:pt idx="19733">
                  <c:v>54494.061521000003</c:v>
                </c:pt>
                <c:pt idx="19734">
                  <c:v>54506.430979999997</c:v>
                </c:pt>
                <c:pt idx="19735">
                  <c:v>54489.226985000001</c:v>
                </c:pt>
                <c:pt idx="19736">
                  <c:v>54492.648571999998</c:v>
                </c:pt>
                <c:pt idx="19737">
                  <c:v>54492.505411999999</c:v>
                </c:pt>
                <c:pt idx="19738">
                  <c:v>54493.925081000001</c:v>
                </c:pt>
                <c:pt idx="19739">
                  <c:v>54494.828221999996</c:v>
                </c:pt>
                <c:pt idx="19740">
                  <c:v>54513.771072000003</c:v>
                </c:pt>
                <c:pt idx="19741">
                  <c:v>54528.615833000003</c:v>
                </c:pt>
                <c:pt idx="19742">
                  <c:v>54528.330192000001</c:v>
                </c:pt>
                <c:pt idx="19743">
                  <c:v>54538.872056</c:v>
                </c:pt>
                <c:pt idx="19744">
                  <c:v>54542.944300000003</c:v>
                </c:pt>
                <c:pt idx="19745">
                  <c:v>54534.991037</c:v>
                </c:pt>
                <c:pt idx="19746">
                  <c:v>54536.780811999997</c:v>
                </c:pt>
                <c:pt idx="19747">
                  <c:v>54537.358344</c:v>
                </c:pt>
                <c:pt idx="19748">
                  <c:v>54554.763498</c:v>
                </c:pt>
                <c:pt idx="19749">
                  <c:v>54560.557236000001</c:v>
                </c:pt>
                <c:pt idx="19750">
                  <c:v>54560.714581</c:v>
                </c:pt>
                <c:pt idx="19751">
                  <c:v>54574.315566999998</c:v>
                </c:pt>
                <c:pt idx="19752">
                  <c:v>54585.220034999998</c:v>
                </c:pt>
                <c:pt idx="19753">
                  <c:v>54583.507909</c:v>
                </c:pt>
                <c:pt idx="19754">
                  <c:v>54579.108792999999</c:v>
                </c:pt>
                <c:pt idx="19755">
                  <c:v>54587.439662999997</c:v>
                </c:pt>
                <c:pt idx="19756">
                  <c:v>54579.297893000003</c:v>
                </c:pt>
                <c:pt idx="19757">
                  <c:v>54588.251703000002</c:v>
                </c:pt>
                <c:pt idx="19758">
                  <c:v>54593.526264</c:v>
                </c:pt>
                <c:pt idx="19759">
                  <c:v>54591.661740000003</c:v>
                </c:pt>
                <c:pt idx="19760">
                  <c:v>54579.427210000002</c:v>
                </c:pt>
                <c:pt idx="19761">
                  <c:v>54593.987513</c:v>
                </c:pt>
                <c:pt idx="19762">
                  <c:v>54596.212785999996</c:v>
                </c:pt>
                <c:pt idx="19763">
                  <c:v>54586.800480999998</c:v>
                </c:pt>
                <c:pt idx="19764">
                  <c:v>54596.151869000001</c:v>
                </c:pt>
                <c:pt idx="19765">
                  <c:v>54595.233070000002</c:v>
                </c:pt>
                <c:pt idx="19766">
                  <c:v>54608.109452999997</c:v>
                </c:pt>
                <c:pt idx="19767">
                  <c:v>54619.243389000003</c:v>
                </c:pt>
                <c:pt idx="19768">
                  <c:v>54626.922386999999</c:v>
                </c:pt>
                <c:pt idx="19769">
                  <c:v>54628.835422999997</c:v>
                </c:pt>
                <c:pt idx="19770">
                  <c:v>54625.494433</c:v>
                </c:pt>
                <c:pt idx="19771">
                  <c:v>54631.107678</c:v>
                </c:pt>
                <c:pt idx="19772">
                  <c:v>54644.098485000002</c:v>
                </c:pt>
                <c:pt idx="19773">
                  <c:v>54643.505409999998</c:v>
                </c:pt>
                <c:pt idx="19774">
                  <c:v>54646.916208000002</c:v>
                </c:pt>
                <c:pt idx="19775">
                  <c:v>54631.210569000003</c:v>
                </c:pt>
                <c:pt idx="19776">
                  <c:v>54651.279546999998</c:v>
                </c:pt>
                <c:pt idx="19777">
                  <c:v>54654.120040000002</c:v>
                </c:pt>
                <c:pt idx="19778">
                  <c:v>54652.055139999997</c:v>
                </c:pt>
                <c:pt idx="19779">
                  <c:v>54663.842830000001</c:v>
                </c:pt>
                <c:pt idx="19780">
                  <c:v>54664.266476999997</c:v>
                </c:pt>
                <c:pt idx="19781">
                  <c:v>54677.414099000001</c:v>
                </c:pt>
                <c:pt idx="19782">
                  <c:v>54675.633166</c:v>
                </c:pt>
                <c:pt idx="19783">
                  <c:v>54686.473073000001</c:v>
                </c:pt>
                <c:pt idx="19784">
                  <c:v>54703.402897</c:v>
                </c:pt>
                <c:pt idx="19785">
                  <c:v>54707.950015000002</c:v>
                </c:pt>
                <c:pt idx="19786">
                  <c:v>54716.184237000001</c:v>
                </c:pt>
                <c:pt idx="19787">
                  <c:v>54727.808959000002</c:v>
                </c:pt>
                <c:pt idx="19788">
                  <c:v>54721.436391000003</c:v>
                </c:pt>
                <c:pt idx="19789">
                  <c:v>54721.601173000003</c:v>
                </c:pt>
                <c:pt idx="19790">
                  <c:v>54717.544804999998</c:v>
                </c:pt>
                <c:pt idx="19791">
                  <c:v>54723.787056000001</c:v>
                </c:pt>
                <c:pt idx="19792">
                  <c:v>54736.156346999996</c:v>
                </c:pt>
                <c:pt idx="19793">
                  <c:v>54734.373203000003</c:v>
                </c:pt>
                <c:pt idx="19794">
                  <c:v>54736.97352</c:v>
                </c:pt>
                <c:pt idx="19795">
                  <c:v>54732.407253999998</c:v>
                </c:pt>
                <c:pt idx="19796">
                  <c:v>54737.994526000002</c:v>
                </c:pt>
                <c:pt idx="19797">
                  <c:v>54730.204311000001</c:v>
                </c:pt>
                <c:pt idx="19798">
                  <c:v>54715.259872000002</c:v>
                </c:pt>
                <c:pt idx="19799">
                  <c:v>54734.057623000001</c:v>
                </c:pt>
                <c:pt idx="19800">
                  <c:v>54729.093030999997</c:v>
                </c:pt>
                <c:pt idx="19801">
                  <c:v>54734.006955999997</c:v>
                </c:pt>
                <c:pt idx="19802">
                  <c:v>54720.746357000004</c:v>
                </c:pt>
                <c:pt idx="19803">
                  <c:v>54712.392504000003</c:v>
                </c:pt>
                <c:pt idx="19804">
                  <c:v>54712.936609999997</c:v>
                </c:pt>
                <c:pt idx="19805">
                  <c:v>54697.502310999997</c:v>
                </c:pt>
                <c:pt idx="19806">
                  <c:v>54701.972257000001</c:v>
                </c:pt>
                <c:pt idx="19807">
                  <c:v>54709.429726000002</c:v>
                </c:pt>
                <c:pt idx="19808">
                  <c:v>54699.173859000002</c:v>
                </c:pt>
                <c:pt idx="19809">
                  <c:v>54703.304518999998</c:v>
                </c:pt>
                <c:pt idx="19810">
                  <c:v>54716.849732000002</c:v>
                </c:pt>
                <c:pt idx="19811">
                  <c:v>54719.112195000002</c:v>
                </c:pt>
                <c:pt idx="19812">
                  <c:v>54732.848897000003</c:v>
                </c:pt>
                <c:pt idx="19813">
                  <c:v>54732.219600999997</c:v>
                </c:pt>
                <c:pt idx="19814">
                  <c:v>54730.979634000003</c:v>
                </c:pt>
                <c:pt idx="19815">
                  <c:v>54732.567189000001</c:v>
                </c:pt>
                <c:pt idx="19816">
                  <c:v>54742.055398999997</c:v>
                </c:pt>
                <c:pt idx="19817">
                  <c:v>54736.642662999999</c:v>
                </c:pt>
                <c:pt idx="19818">
                  <c:v>54733.258691000003</c:v>
                </c:pt>
                <c:pt idx="19819">
                  <c:v>54738.756463999998</c:v>
                </c:pt>
                <c:pt idx="19820">
                  <c:v>54742.458576999998</c:v>
                </c:pt>
                <c:pt idx="19821">
                  <c:v>54745.816498</c:v>
                </c:pt>
                <c:pt idx="19822">
                  <c:v>54739.767738000002</c:v>
                </c:pt>
                <c:pt idx="19823">
                  <c:v>54736.275361</c:v>
                </c:pt>
                <c:pt idx="19824">
                  <c:v>54741.652263000004</c:v>
                </c:pt>
                <c:pt idx="19825">
                  <c:v>54736.449959999998</c:v>
                </c:pt>
                <c:pt idx="19826">
                  <c:v>54743.860245999997</c:v>
                </c:pt>
                <c:pt idx="19827">
                  <c:v>54753.208392</c:v>
                </c:pt>
                <c:pt idx="19828">
                  <c:v>54740.542864000003</c:v>
                </c:pt>
                <c:pt idx="19829">
                  <c:v>54762.572977000003</c:v>
                </c:pt>
                <c:pt idx="19830">
                  <c:v>54766.660874000001</c:v>
                </c:pt>
                <c:pt idx="19831">
                  <c:v>54770.667625000002</c:v>
                </c:pt>
                <c:pt idx="19832">
                  <c:v>54768.479933000002</c:v>
                </c:pt>
                <c:pt idx="19833">
                  <c:v>54764.703889999997</c:v>
                </c:pt>
                <c:pt idx="19834">
                  <c:v>54781.538183999997</c:v>
                </c:pt>
                <c:pt idx="19835">
                  <c:v>54791.284331000003</c:v>
                </c:pt>
                <c:pt idx="19836">
                  <c:v>54785.151962999997</c:v>
                </c:pt>
                <c:pt idx="19837">
                  <c:v>54784.027474000002</c:v>
                </c:pt>
                <c:pt idx="19838">
                  <c:v>54781.453200000004</c:v>
                </c:pt>
                <c:pt idx="19839">
                  <c:v>54785.355153999997</c:v>
                </c:pt>
                <c:pt idx="19840">
                  <c:v>54798.457273</c:v>
                </c:pt>
                <c:pt idx="19841">
                  <c:v>54810.687384999997</c:v>
                </c:pt>
                <c:pt idx="19842">
                  <c:v>54813.092044999998</c:v>
                </c:pt>
                <c:pt idx="19843">
                  <c:v>54814.403250000003</c:v>
                </c:pt>
                <c:pt idx="19844">
                  <c:v>54821.577716</c:v>
                </c:pt>
                <c:pt idx="19845">
                  <c:v>54816.999213000003</c:v>
                </c:pt>
                <c:pt idx="19846">
                  <c:v>54833.702443000002</c:v>
                </c:pt>
                <c:pt idx="19847">
                  <c:v>54847.121756</c:v>
                </c:pt>
                <c:pt idx="19848">
                  <c:v>54845.446526</c:v>
                </c:pt>
                <c:pt idx="19849">
                  <c:v>54858.951386000001</c:v>
                </c:pt>
                <c:pt idx="19850">
                  <c:v>54850.885561000003</c:v>
                </c:pt>
                <c:pt idx="19851">
                  <c:v>54863.758624000002</c:v>
                </c:pt>
                <c:pt idx="19852">
                  <c:v>54853.852705999998</c:v>
                </c:pt>
                <c:pt idx="19853">
                  <c:v>54863.365753999999</c:v>
                </c:pt>
                <c:pt idx="19854">
                  <c:v>54883.297381999997</c:v>
                </c:pt>
                <c:pt idx="19855">
                  <c:v>54888.516624000004</c:v>
                </c:pt>
                <c:pt idx="19856">
                  <c:v>54903.837716000002</c:v>
                </c:pt>
                <c:pt idx="19857">
                  <c:v>54903.184534</c:v>
                </c:pt>
                <c:pt idx="19858">
                  <c:v>54897.224610999998</c:v>
                </c:pt>
                <c:pt idx="19859">
                  <c:v>54916.109891</c:v>
                </c:pt>
                <c:pt idx="19860">
                  <c:v>54922.040115999996</c:v>
                </c:pt>
                <c:pt idx="19861">
                  <c:v>54910.503414999999</c:v>
                </c:pt>
                <c:pt idx="19862">
                  <c:v>54905.943612000003</c:v>
                </c:pt>
                <c:pt idx="19863">
                  <c:v>54903.342331</c:v>
                </c:pt>
                <c:pt idx="19864">
                  <c:v>54920.798449000002</c:v>
                </c:pt>
                <c:pt idx="19865">
                  <c:v>54929.202312000001</c:v>
                </c:pt>
                <c:pt idx="19866">
                  <c:v>54929.858129</c:v>
                </c:pt>
                <c:pt idx="19867">
                  <c:v>54928.988704000003</c:v>
                </c:pt>
                <c:pt idx="19868">
                  <c:v>54924.455087000002</c:v>
                </c:pt>
                <c:pt idx="19869">
                  <c:v>54942.891667999997</c:v>
                </c:pt>
                <c:pt idx="19870">
                  <c:v>54941.676721000003</c:v>
                </c:pt>
                <c:pt idx="19871">
                  <c:v>54940.986556000003</c:v>
                </c:pt>
                <c:pt idx="19872">
                  <c:v>54943.136783000002</c:v>
                </c:pt>
                <c:pt idx="19873">
                  <c:v>54941.466357999998</c:v>
                </c:pt>
                <c:pt idx="19874">
                  <c:v>54938.949246999997</c:v>
                </c:pt>
                <c:pt idx="19875">
                  <c:v>54935.569321000003</c:v>
                </c:pt>
                <c:pt idx="19876">
                  <c:v>54943.775450000001</c:v>
                </c:pt>
                <c:pt idx="19877">
                  <c:v>54951.053115000002</c:v>
                </c:pt>
                <c:pt idx="19878">
                  <c:v>54942.722459999997</c:v>
                </c:pt>
                <c:pt idx="19879">
                  <c:v>54954.389020000002</c:v>
                </c:pt>
                <c:pt idx="19880">
                  <c:v>54941.857727000002</c:v>
                </c:pt>
                <c:pt idx="19881">
                  <c:v>54954.055632000003</c:v>
                </c:pt>
                <c:pt idx="19882">
                  <c:v>54946.314357000003</c:v>
                </c:pt>
                <c:pt idx="19883">
                  <c:v>54939.051907000001</c:v>
                </c:pt>
                <c:pt idx="19884">
                  <c:v>54956.979104999999</c:v>
                </c:pt>
                <c:pt idx="19885">
                  <c:v>54960.637719999999</c:v>
                </c:pt>
                <c:pt idx="19886">
                  <c:v>54965.880227000001</c:v>
                </c:pt>
                <c:pt idx="19887">
                  <c:v>54976.107843999998</c:v>
                </c:pt>
                <c:pt idx="19888">
                  <c:v>54983.192114999998</c:v>
                </c:pt>
                <c:pt idx="19889">
                  <c:v>54999.530181000002</c:v>
                </c:pt>
                <c:pt idx="19890">
                  <c:v>54988.728623000003</c:v>
                </c:pt>
                <c:pt idx="19891">
                  <c:v>54989.822786999997</c:v>
                </c:pt>
                <c:pt idx="19892">
                  <c:v>54989.793132999999</c:v>
                </c:pt>
                <c:pt idx="19893">
                  <c:v>54989.589033999997</c:v>
                </c:pt>
                <c:pt idx="19894">
                  <c:v>54994.527359</c:v>
                </c:pt>
                <c:pt idx="19895">
                  <c:v>54997.868261000003</c:v>
                </c:pt>
                <c:pt idx="19896">
                  <c:v>54998.027418999998</c:v>
                </c:pt>
                <c:pt idx="19897">
                  <c:v>55012.422364999999</c:v>
                </c:pt>
                <c:pt idx="19898">
                  <c:v>55009.634391</c:v>
                </c:pt>
                <c:pt idx="19899">
                  <c:v>55000.316125999998</c:v>
                </c:pt>
                <c:pt idx="19900">
                  <c:v>54999.263041999999</c:v>
                </c:pt>
                <c:pt idx="19901">
                  <c:v>55011.080760999997</c:v>
                </c:pt>
                <c:pt idx="19902">
                  <c:v>55027.609597000002</c:v>
                </c:pt>
                <c:pt idx="19903">
                  <c:v>55035.740316000003</c:v>
                </c:pt>
                <c:pt idx="19904">
                  <c:v>55042.743541999997</c:v>
                </c:pt>
                <c:pt idx="19905">
                  <c:v>55041.328848999998</c:v>
                </c:pt>
                <c:pt idx="19906">
                  <c:v>55048.466772</c:v>
                </c:pt>
                <c:pt idx="19907">
                  <c:v>55060.051728999999</c:v>
                </c:pt>
                <c:pt idx="19908">
                  <c:v>55058.318609000002</c:v>
                </c:pt>
                <c:pt idx="19909">
                  <c:v>55072.582312999999</c:v>
                </c:pt>
                <c:pt idx="19910">
                  <c:v>55080.041407999997</c:v>
                </c:pt>
                <c:pt idx="19911">
                  <c:v>55093.026241</c:v>
                </c:pt>
                <c:pt idx="19912">
                  <c:v>55106.618580000002</c:v>
                </c:pt>
                <c:pt idx="19913">
                  <c:v>55108.203318</c:v>
                </c:pt>
                <c:pt idx="19914">
                  <c:v>55116.500541000001</c:v>
                </c:pt>
                <c:pt idx="19915">
                  <c:v>55119.862519000002</c:v>
                </c:pt>
                <c:pt idx="19916">
                  <c:v>55125.971439000001</c:v>
                </c:pt>
                <c:pt idx="19917">
                  <c:v>55135.047017999997</c:v>
                </c:pt>
                <c:pt idx="19918">
                  <c:v>55136.663744999998</c:v>
                </c:pt>
                <c:pt idx="19919">
                  <c:v>55158.479772999999</c:v>
                </c:pt>
                <c:pt idx="19920">
                  <c:v>55150.836493000003</c:v>
                </c:pt>
                <c:pt idx="19921">
                  <c:v>55151.069375999999</c:v>
                </c:pt>
                <c:pt idx="19922">
                  <c:v>55159.112080999999</c:v>
                </c:pt>
                <c:pt idx="19923">
                  <c:v>55174.422376000002</c:v>
                </c:pt>
                <c:pt idx="19924">
                  <c:v>55194.340545999999</c:v>
                </c:pt>
                <c:pt idx="19925">
                  <c:v>55194.840547</c:v>
                </c:pt>
                <c:pt idx="19926">
                  <c:v>55203.893201999999</c:v>
                </c:pt>
                <c:pt idx="19927">
                  <c:v>55212.770219999999</c:v>
                </c:pt>
                <c:pt idx="19928">
                  <c:v>55203.482465000001</c:v>
                </c:pt>
                <c:pt idx="19929">
                  <c:v>55196.041660000003</c:v>
                </c:pt>
                <c:pt idx="19930">
                  <c:v>55198.581308000001</c:v>
                </c:pt>
                <c:pt idx="19931">
                  <c:v>55208.553151</c:v>
                </c:pt>
                <c:pt idx="19932">
                  <c:v>55211.782286000001</c:v>
                </c:pt>
                <c:pt idx="19933">
                  <c:v>55215.525239000002</c:v>
                </c:pt>
                <c:pt idx="19934">
                  <c:v>55242.873189999998</c:v>
                </c:pt>
                <c:pt idx="19935">
                  <c:v>55242.254260000002</c:v>
                </c:pt>
                <c:pt idx="19936">
                  <c:v>55233.934863000002</c:v>
                </c:pt>
                <c:pt idx="19937">
                  <c:v>55244.544433000003</c:v>
                </c:pt>
                <c:pt idx="19938">
                  <c:v>55243.854256999999</c:v>
                </c:pt>
                <c:pt idx="19939">
                  <c:v>55245.933872000001</c:v>
                </c:pt>
                <c:pt idx="19940">
                  <c:v>55247.5988</c:v>
                </c:pt>
                <c:pt idx="19941">
                  <c:v>55271.680653000003</c:v>
                </c:pt>
                <c:pt idx="19942">
                  <c:v>55273.458135000001</c:v>
                </c:pt>
                <c:pt idx="19943">
                  <c:v>55280.441988999999</c:v>
                </c:pt>
                <c:pt idx="19944">
                  <c:v>55276.794387000002</c:v>
                </c:pt>
                <c:pt idx="19945">
                  <c:v>55283.472001000002</c:v>
                </c:pt>
                <c:pt idx="19946">
                  <c:v>55278.039933</c:v>
                </c:pt>
                <c:pt idx="19947">
                  <c:v>55287.317230000001</c:v>
                </c:pt>
                <c:pt idx="19948">
                  <c:v>55278.687817999999</c:v>
                </c:pt>
                <c:pt idx="19949">
                  <c:v>55276.459501999998</c:v>
                </c:pt>
                <c:pt idx="19950">
                  <c:v>55281.958120000003</c:v>
                </c:pt>
                <c:pt idx="19951">
                  <c:v>55294.943204000003</c:v>
                </c:pt>
                <c:pt idx="19952">
                  <c:v>55282.424733</c:v>
                </c:pt>
                <c:pt idx="19953">
                  <c:v>55277.542720999998</c:v>
                </c:pt>
                <c:pt idx="19954">
                  <c:v>55295.548925000003</c:v>
                </c:pt>
                <c:pt idx="19955">
                  <c:v>55292.558417</c:v>
                </c:pt>
                <c:pt idx="19956">
                  <c:v>55292.553022</c:v>
                </c:pt>
                <c:pt idx="19957">
                  <c:v>55301.406388000003</c:v>
                </c:pt>
                <c:pt idx="19958">
                  <c:v>55286.503411999998</c:v>
                </c:pt>
                <c:pt idx="19959">
                  <c:v>55294.309196000002</c:v>
                </c:pt>
                <c:pt idx="19960">
                  <c:v>55282.412138</c:v>
                </c:pt>
                <c:pt idx="19961">
                  <c:v>55289.649935000001</c:v>
                </c:pt>
                <c:pt idx="19962">
                  <c:v>55290.039972999999</c:v>
                </c:pt>
                <c:pt idx="19963">
                  <c:v>55290.513567000002</c:v>
                </c:pt>
                <c:pt idx="19964">
                  <c:v>55312.324976000004</c:v>
                </c:pt>
                <c:pt idx="19965">
                  <c:v>55298.660838999996</c:v>
                </c:pt>
                <c:pt idx="19966">
                  <c:v>55292.222665000001</c:v>
                </c:pt>
                <c:pt idx="19967">
                  <c:v>55304.906125000001</c:v>
                </c:pt>
                <c:pt idx="19968">
                  <c:v>55294.425593</c:v>
                </c:pt>
                <c:pt idx="19969">
                  <c:v>55299.33021</c:v>
                </c:pt>
                <c:pt idx="19970">
                  <c:v>55302.86376</c:v>
                </c:pt>
                <c:pt idx="19971">
                  <c:v>55300.875353000003</c:v>
                </c:pt>
                <c:pt idx="19972">
                  <c:v>55304.960711</c:v>
                </c:pt>
                <c:pt idx="19973">
                  <c:v>55300.718272999999</c:v>
                </c:pt>
                <c:pt idx="19974">
                  <c:v>55296.06106</c:v>
                </c:pt>
                <c:pt idx="19975">
                  <c:v>55292.397920000003</c:v>
                </c:pt>
                <c:pt idx="19976">
                  <c:v>55287.458793999998</c:v>
                </c:pt>
                <c:pt idx="19977">
                  <c:v>55311.876287999999</c:v>
                </c:pt>
                <c:pt idx="19978">
                  <c:v>55309.073170999996</c:v>
                </c:pt>
                <c:pt idx="19979">
                  <c:v>55315.247896000001</c:v>
                </c:pt>
                <c:pt idx="19980">
                  <c:v>55307.158898000001</c:v>
                </c:pt>
                <c:pt idx="19981">
                  <c:v>55322.073891</c:v>
                </c:pt>
                <c:pt idx="19982">
                  <c:v>55347.582248999999</c:v>
                </c:pt>
                <c:pt idx="19983">
                  <c:v>55344.271885000002</c:v>
                </c:pt>
                <c:pt idx="19984">
                  <c:v>55353.408340000002</c:v>
                </c:pt>
                <c:pt idx="19985">
                  <c:v>55354.482423000001</c:v>
                </c:pt>
                <c:pt idx="19986">
                  <c:v>55334.600634000002</c:v>
                </c:pt>
                <c:pt idx="19987">
                  <c:v>55347.679889999999</c:v>
                </c:pt>
                <c:pt idx="19988">
                  <c:v>55331.500913999997</c:v>
                </c:pt>
                <c:pt idx="19989">
                  <c:v>55350.741866999997</c:v>
                </c:pt>
                <c:pt idx="19990">
                  <c:v>55340.654900000001</c:v>
                </c:pt>
                <c:pt idx="19991">
                  <c:v>55343.758024000002</c:v>
                </c:pt>
                <c:pt idx="19992">
                  <c:v>55358.942537000003</c:v>
                </c:pt>
                <c:pt idx="19993">
                  <c:v>55353.661454000001</c:v>
                </c:pt>
                <c:pt idx="19994">
                  <c:v>55363.189909000001</c:v>
                </c:pt>
                <c:pt idx="19995">
                  <c:v>55358.362507999998</c:v>
                </c:pt>
                <c:pt idx="19996">
                  <c:v>55352.158229000001</c:v>
                </c:pt>
                <c:pt idx="19997">
                  <c:v>55389.98545</c:v>
                </c:pt>
                <c:pt idx="19998">
                  <c:v>55381.687261999999</c:v>
                </c:pt>
                <c:pt idx="19999">
                  <c:v>55398.788493</c:v>
                </c:pt>
                <c:pt idx="20000">
                  <c:v>55389.332030999998</c:v>
                </c:pt>
                <c:pt idx="20001">
                  <c:v>55379.467601999997</c:v>
                </c:pt>
                <c:pt idx="20002">
                  <c:v>55382.160016000002</c:v>
                </c:pt>
                <c:pt idx="20003">
                  <c:v>55395.460543000001</c:v>
                </c:pt>
                <c:pt idx="20004">
                  <c:v>55410.942938</c:v>
                </c:pt>
                <c:pt idx="20005">
                  <c:v>55400.538480000003</c:v>
                </c:pt>
                <c:pt idx="20006">
                  <c:v>55402.454048</c:v>
                </c:pt>
                <c:pt idx="20007">
                  <c:v>55401.044846999997</c:v>
                </c:pt>
                <c:pt idx="20008">
                  <c:v>55399.722002000002</c:v>
                </c:pt>
                <c:pt idx="20009">
                  <c:v>55403.180265000003</c:v>
                </c:pt>
                <c:pt idx="20010">
                  <c:v>55403.803992000001</c:v>
                </c:pt>
                <c:pt idx="20011">
                  <c:v>55407.847277000001</c:v>
                </c:pt>
                <c:pt idx="20012">
                  <c:v>55418.667439999997</c:v>
                </c:pt>
                <c:pt idx="20013">
                  <c:v>55426.602539</c:v>
                </c:pt>
                <c:pt idx="20014">
                  <c:v>55437.775310999998</c:v>
                </c:pt>
                <c:pt idx="20015">
                  <c:v>55453.584593</c:v>
                </c:pt>
                <c:pt idx="20016">
                  <c:v>55440.858908000002</c:v>
                </c:pt>
                <c:pt idx="20017">
                  <c:v>55453.053180000003</c:v>
                </c:pt>
                <c:pt idx="20018">
                  <c:v>55452.372807</c:v>
                </c:pt>
                <c:pt idx="20019">
                  <c:v>55448.794307999997</c:v>
                </c:pt>
                <c:pt idx="20020">
                  <c:v>55451.274845</c:v>
                </c:pt>
                <c:pt idx="20021">
                  <c:v>55450.596862999999</c:v>
                </c:pt>
                <c:pt idx="20022">
                  <c:v>55462.533535000002</c:v>
                </c:pt>
                <c:pt idx="20023">
                  <c:v>55465.908194000003</c:v>
                </c:pt>
                <c:pt idx="20024">
                  <c:v>55467.308151999998</c:v>
                </c:pt>
                <c:pt idx="20025">
                  <c:v>55472.050616</c:v>
                </c:pt>
                <c:pt idx="20026">
                  <c:v>55466.754592999998</c:v>
                </c:pt>
                <c:pt idx="20027">
                  <c:v>55475.409121999997</c:v>
                </c:pt>
                <c:pt idx="20028">
                  <c:v>55471.874746000001</c:v>
                </c:pt>
                <c:pt idx="20029">
                  <c:v>55478.123606000001</c:v>
                </c:pt>
                <c:pt idx="20030">
                  <c:v>55477.898463999998</c:v>
                </c:pt>
                <c:pt idx="20031">
                  <c:v>55479.406308999998</c:v>
                </c:pt>
                <c:pt idx="20032">
                  <c:v>55503.138101999997</c:v>
                </c:pt>
                <c:pt idx="20033">
                  <c:v>55501.863126999997</c:v>
                </c:pt>
                <c:pt idx="20034">
                  <c:v>55512.843682999999</c:v>
                </c:pt>
                <c:pt idx="20035">
                  <c:v>55512.830127000001</c:v>
                </c:pt>
                <c:pt idx="20036">
                  <c:v>55515.495251</c:v>
                </c:pt>
                <c:pt idx="20037">
                  <c:v>55530.267988</c:v>
                </c:pt>
                <c:pt idx="20038">
                  <c:v>55539.301728999999</c:v>
                </c:pt>
                <c:pt idx="20039">
                  <c:v>55545.942421</c:v>
                </c:pt>
                <c:pt idx="20040">
                  <c:v>55546.353602000003</c:v>
                </c:pt>
                <c:pt idx="20041">
                  <c:v>55553.509581999999</c:v>
                </c:pt>
                <c:pt idx="20042">
                  <c:v>55545.370903000003</c:v>
                </c:pt>
                <c:pt idx="20043">
                  <c:v>55549.674283</c:v>
                </c:pt>
                <c:pt idx="20044">
                  <c:v>55557.636574999997</c:v>
                </c:pt>
                <c:pt idx="20045">
                  <c:v>55557.415575999999</c:v>
                </c:pt>
                <c:pt idx="20046">
                  <c:v>55556.955349999997</c:v>
                </c:pt>
                <c:pt idx="20047">
                  <c:v>55556.283602000003</c:v>
                </c:pt>
                <c:pt idx="20048">
                  <c:v>55559.456103999997</c:v>
                </c:pt>
                <c:pt idx="20049">
                  <c:v>55577.511236999999</c:v>
                </c:pt>
                <c:pt idx="20050">
                  <c:v>55583.153470999998</c:v>
                </c:pt>
                <c:pt idx="20051">
                  <c:v>55579.790426</c:v>
                </c:pt>
                <c:pt idx="20052">
                  <c:v>55597.475011000002</c:v>
                </c:pt>
                <c:pt idx="20053">
                  <c:v>55594.462913000003</c:v>
                </c:pt>
                <c:pt idx="20054">
                  <c:v>55599.398477000002</c:v>
                </c:pt>
                <c:pt idx="20055">
                  <c:v>55600.008625000002</c:v>
                </c:pt>
                <c:pt idx="20056">
                  <c:v>55609.474757999997</c:v>
                </c:pt>
                <c:pt idx="20057">
                  <c:v>55632.804883999997</c:v>
                </c:pt>
                <c:pt idx="20058">
                  <c:v>55621.578006999996</c:v>
                </c:pt>
                <c:pt idx="20059">
                  <c:v>55626.496074000002</c:v>
                </c:pt>
                <c:pt idx="20060">
                  <c:v>55632.273637999999</c:v>
                </c:pt>
                <c:pt idx="20061">
                  <c:v>55631.155293999997</c:v>
                </c:pt>
                <c:pt idx="20062">
                  <c:v>55627.671697999998</c:v>
                </c:pt>
                <c:pt idx="20063">
                  <c:v>55633.726703</c:v>
                </c:pt>
                <c:pt idx="20064">
                  <c:v>55643.54752</c:v>
                </c:pt>
                <c:pt idx="20065">
                  <c:v>55640.196144000001</c:v>
                </c:pt>
                <c:pt idx="20066">
                  <c:v>55631.563347000003</c:v>
                </c:pt>
                <c:pt idx="20067">
                  <c:v>55643.917590999998</c:v>
                </c:pt>
                <c:pt idx="20068">
                  <c:v>55660.308313000001</c:v>
                </c:pt>
                <c:pt idx="20069">
                  <c:v>55669.505845</c:v>
                </c:pt>
                <c:pt idx="20070">
                  <c:v>55673.079515999998</c:v>
                </c:pt>
                <c:pt idx="20071">
                  <c:v>55673.962984999998</c:v>
                </c:pt>
                <c:pt idx="20072">
                  <c:v>55678.375125999999</c:v>
                </c:pt>
                <c:pt idx="20073">
                  <c:v>55670.589201000003</c:v>
                </c:pt>
                <c:pt idx="20074">
                  <c:v>55679.864432000002</c:v>
                </c:pt>
                <c:pt idx="20075">
                  <c:v>55690.200650999999</c:v>
                </c:pt>
                <c:pt idx="20076">
                  <c:v>55684.175256000002</c:v>
                </c:pt>
                <c:pt idx="20077">
                  <c:v>55682.511556999998</c:v>
                </c:pt>
                <c:pt idx="20078">
                  <c:v>55689.675557000002</c:v>
                </c:pt>
                <c:pt idx="20079">
                  <c:v>55696.667000000001</c:v>
                </c:pt>
                <c:pt idx="20080">
                  <c:v>55709.367651</c:v>
                </c:pt>
                <c:pt idx="20081">
                  <c:v>55708.012095999999</c:v>
                </c:pt>
                <c:pt idx="20082">
                  <c:v>55713.224404000001</c:v>
                </c:pt>
                <c:pt idx="20083">
                  <c:v>55714.572610000003</c:v>
                </c:pt>
                <c:pt idx="20084">
                  <c:v>55712.423368000003</c:v>
                </c:pt>
                <c:pt idx="20085">
                  <c:v>55723.07316</c:v>
                </c:pt>
                <c:pt idx="20086">
                  <c:v>55739.003723000002</c:v>
                </c:pt>
                <c:pt idx="20087">
                  <c:v>55756.717754999998</c:v>
                </c:pt>
                <c:pt idx="20088">
                  <c:v>55762.182459000003</c:v>
                </c:pt>
                <c:pt idx="20089">
                  <c:v>55769.880183000001</c:v>
                </c:pt>
                <c:pt idx="20090">
                  <c:v>55763.982241999998</c:v>
                </c:pt>
                <c:pt idx="20091">
                  <c:v>55762.185872000002</c:v>
                </c:pt>
                <c:pt idx="20092">
                  <c:v>55768.218076999998</c:v>
                </c:pt>
                <c:pt idx="20093">
                  <c:v>55762.455147000001</c:v>
                </c:pt>
                <c:pt idx="20094">
                  <c:v>55763.665659999999</c:v>
                </c:pt>
                <c:pt idx="20095">
                  <c:v>55777.502207999998</c:v>
                </c:pt>
                <c:pt idx="20096">
                  <c:v>55782.059695999997</c:v>
                </c:pt>
                <c:pt idx="20097">
                  <c:v>55788.636281999999</c:v>
                </c:pt>
                <c:pt idx="20098">
                  <c:v>55792.431118</c:v>
                </c:pt>
                <c:pt idx="20099">
                  <c:v>55803.128317000002</c:v>
                </c:pt>
                <c:pt idx="20100">
                  <c:v>55808.161861</c:v>
                </c:pt>
                <c:pt idx="20101">
                  <c:v>55797.947778000002</c:v>
                </c:pt>
                <c:pt idx="20102">
                  <c:v>55816.380147000003</c:v>
                </c:pt>
                <c:pt idx="20103">
                  <c:v>55813.607582999997</c:v>
                </c:pt>
                <c:pt idx="20104">
                  <c:v>55813.857182</c:v>
                </c:pt>
                <c:pt idx="20105">
                  <c:v>55811.691699000003</c:v>
                </c:pt>
                <c:pt idx="20106">
                  <c:v>55808.583365999999</c:v>
                </c:pt>
                <c:pt idx="20107">
                  <c:v>55809.938350999997</c:v>
                </c:pt>
                <c:pt idx="20108">
                  <c:v>55804.645078000001</c:v>
                </c:pt>
                <c:pt idx="20109">
                  <c:v>55812.213349999998</c:v>
                </c:pt>
                <c:pt idx="20110">
                  <c:v>55822.661407</c:v>
                </c:pt>
                <c:pt idx="20111">
                  <c:v>55816.311477000003</c:v>
                </c:pt>
                <c:pt idx="20112">
                  <c:v>55843.467114999999</c:v>
                </c:pt>
                <c:pt idx="20113">
                  <c:v>55846.885373999998</c:v>
                </c:pt>
                <c:pt idx="20114">
                  <c:v>55842.563486999999</c:v>
                </c:pt>
                <c:pt idx="20115">
                  <c:v>55860.911516</c:v>
                </c:pt>
                <c:pt idx="20116">
                  <c:v>55856.132444000003</c:v>
                </c:pt>
                <c:pt idx="20117">
                  <c:v>55861.581339999997</c:v>
                </c:pt>
                <c:pt idx="20118">
                  <c:v>55876.144854999999</c:v>
                </c:pt>
                <c:pt idx="20119">
                  <c:v>55885.458099000003</c:v>
                </c:pt>
                <c:pt idx="20120">
                  <c:v>55890.872504999999</c:v>
                </c:pt>
                <c:pt idx="20121">
                  <c:v>55884.770884999998</c:v>
                </c:pt>
                <c:pt idx="20122">
                  <c:v>55895.669261000003</c:v>
                </c:pt>
                <c:pt idx="20123">
                  <c:v>55896.045463000002</c:v>
                </c:pt>
                <c:pt idx="20124">
                  <c:v>55897.892347000001</c:v>
                </c:pt>
                <c:pt idx="20125">
                  <c:v>55897.994620999998</c:v>
                </c:pt>
                <c:pt idx="20126">
                  <c:v>55913.232750000003</c:v>
                </c:pt>
                <c:pt idx="20127">
                  <c:v>55929.345094999997</c:v>
                </c:pt>
                <c:pt idx="20128">
                  <c:v>55934.523177000003</c:v>
                </c:pt>
                <c:pt idx="20129">
                  <c:v>55943.481999000003</c:v>
                </c:pt>
                <c:pt idx="20130">
                  <c:v>55945.602089</c:v>
                </c:pt>
                <c:pt idx="20131">
                  <c:v>55941.322960999998</c:v>
                </c:pt>
                <c:pt idx="20132">
                  <c:v>55943.280188999997</c:v>
                </c:pt>
                <c:pt idx="20133">
                  <c:v>55941.911024000001</c:v>
                </c:pt>
                <c:pt idx="20134">
                  <c:v>55947.604716000002</c:v>
                </c:pt>
                <c:pt idx="20135">
                  <c:v>55948.808990999998</c:v>
                </c:pt>
                <c:pt idx="20136">
                  <c:v>55943.127500000002</c:v>
                </c:pt>
                <c:pt idx="20137">
                  <c:v>55947.975381999997</c:v>
                </c:pt>
                <c:pt idx="20138">
                  <c:v>55965.389668000003</c:v>
                </c:pt>
                <c:pt idx="20139">
                  <c:v>55973.940283000004</c:v>
                </c:pt>
                <c:pt idx="20140">
                  <c:v>55986.441078999997</c:v>
                </c:pt>
                <c:pt idx="20141">
                  <c:v>55982.239968000002</c:v>
                </c:pt>
                <c:pt idx="20142">
                  <c:v>55986.456742000002</c:v>
                </c:pt>
                <c:pt idx="20143">
                  <c:v>55985.497922000002</c:v>
                </c:pt>
                <c:pt idx="20144">
                  <c:v>55985.871088</c:v>
                </c:pt>
                <c:pt idx="20145">
                  <c:v>55991.062787000003</c:v>
                </c:pt>
                <c:pt idx="20146">
                  <c:v>55979.270658000001</c:v>
                </c:pt>
                <c:pt idx="20147">
                  <c:v>55993.286891999996</c:v>
                </c:pt>
                <c:pt idx="20148">
                  <c:v>55983.465753999997</c:v>
                </c:pt>
                <c:pt idx="20149">
                  <c:v>55982.106267000003</c:v>
                </c:pt>
                <c:pt idx="20150">
                  <c:v>55995.027962</c:v>
                </c:pt>
                <c:pt idx="20151">
                  <c:v>55996.235947000001</c:v>
                </c:pt>
                <c:pt idx="20152">
                  <c:v>56010.474848999998</c:v>
                </c:pt>
                <c:pt idx="20153">
                  <c:v>56000.386288000002</c:v>
                </c:pt>
                <c:pt idx="20154">
                  <c:v>56019.561043000002</c:v>
                </c:pt>
                <c:pt idx="20155">
                  <c:v>56029.359188000002</c:v>
                </c:pt>
                <c:pt idx="20156">
                  <c:v>56027.227785000003</c:v>
                </c:pt>
                <c:pt idx="20157">
                  <c:v>56024.774407999997</c:v>
                </c:pt>
                <c:pt idx="20158">
                  <c:v>56029.239511</c:v>
                </c:pt>
                <c:pt idx="20159">
                  <c:v>56035.014801999998</c:v>
                </c:pt>
                <c:pt idx="20160">
                  <c:v>56039.435152999999</c:v>
                </c:pt>
                <c:pt idx="20161">
                  <c:v>56026.842532000002</c:v>
                </c:pt>
                <c:pt idx="20162">
                  <c:v>56031.072332999996</c:v>
                </c:pt>
                <c:pt idx="20163">
                  <c:v>56025.421558000002</c:v>
                </c:pt>
                <c:pt idx="20164">
                  <c:v>56032.645405000003</c:v>
                </c:pt>
                <c:pt idx="20165">
                  <c:v>56032.268382000002</c:v>
                </c:pt>
                <c:pt idx="20166">
                  <c:v>56032.968557</c:v>
                </c:pt>
                <c:pt idx="20167">
                  <c:v>56047.005879999997</c:v>
                </c:pt>
                <c:pt idx="20168">
                  <c:v>56037.893626999998</c:v>
                </c:pt>
                <c:pt idx="20169">
                  <c:v>56033.800877000001</c:v>
                </c:pt>
                <c:pt idx="20170">
                  <c:v>56043.944936</c:v>
                </c:pt>
                <c:pt idx="20171">
                  <c:v>56040.452851000002</c:v>
                </c:pt>
                <c:pt idx="20172">
                  <c:v>56047.552541999998</c:v>
                </c:pt>
                <c:pt idx="20173">
                  <c:v>56036.455667000002</c:v>
                </c:pt>
                <c:pt idx="20174">
                  <c:v>56034.607229000001</c:v>
                </c:pt>
                <c:pt idx="20175">
                  <c:v>56042.837532999998</c:v>
                </c:pt>
                <c:pt idx="20176">
                  <c:v>56053.352321999999</c:v>
                </c:pt>
                <c:pt idx="20177">
                  <c:v>56070.229834999998</c:v>
                </c:pt>
                <c:pt idx="20178">
                  <c:v>56070.589894999997</c:v>
                </c:pt>
                <c:pt idx="20179">
                  <c:v>56085.144828999997</c:v>
                </c:pt>
                <c:pt idx="20180">
                  <c:v>56085.550301000003</c:v>
                </c:pt>
                <c:pt idx="20181">
                  <c:v>56078.867484000002</c:v>
                </c:pt>
                <c:pt idx="20182">
                  <c:v>56081.933259999998</c:v>
                </c:pt>
                <c:pt idx="20183">
                  <c:v>56083.748368</c:v>
                </c:pt>
                <c:pt idx="20184">
                  <c:v>56083.703757000003</c:v>
                </c:pt>
                <c:pt idx="20185">
                  <c:v>56093.090338000002</c:v>
                </c:pt>
                <c:pt idx="20186">
                  <c:v>56084.717948999998</c:v>
                </c:pt>
                <c:pt idx="20187">
                  <c:v>56097.233326000001</c:v>
                </c:pt>
                <c:pt idx="20188">
                  <c:v>56080.154952999997</c:v>
                </c:pt>
                <c:pt idx="20189">
                  <c:v>56107.560160000001</c:v>
                </c:pt>
                <c:pt idx="20190">
                  <c:v>56122.439470999998</c:v>
                </c:pt>
                <c:pt idx="20191">
                  <c:v>56118.894327000002</c:v>
                </c:pt>
                <c:pt idx="20192">
                  <c:v>56122.925413999998</c:v>
                </c:pt>
                <c:pt idx="20193">
                  <c:v>56134.185541999999</c:v>
                </c:pt>
                <c:pt idx="20194">
                  <c:v>56142.998330000002</c:v>
                </c:pt>
                <c:pt idx="20195">
                  <c:v>56151.878878000003</c:v>
                </c:pt>
                <c:pt idx="20196">
                  <c:v>56142.577364999997</c:v>
                </c:pt>
                <c:pt idx="20197">
                  <c:v>56155.269885000002</c:v>
                </c:pt>
                <c:pt idx="20198">
                  <c:v>56158.076825999997</c:v>
                </c:pt>
                <c:pt idx="20199">
                  <c:v>56163.285838000003</c:v>
                </c:pt>
                <c:pt idx="20200">
                  <c:v>56164.110591999997</c:v>
                </c:pt>
                <c:pt idx="20201">
                  <c:v>56163.717932</c:v>
                </c:pt>
                <c:pt idx="20202">
                  <c:v>56156.421412000003</c:v>
                </c:pt>
                <c:pt idx="20203">
                  <c:v>56179.216334999997</c:v>
                </c:pt>
                <c:pt idx="20204">
                  <c:v>56186.621681999997</c:v>
                </c:pt>
                <c:pt idx="20205">
                  <c:v>56200.119145999997</c:v>
                </c:pt>
                <c:pt idx="20206">
                  <c:v>56199.127869999997</c:v>
                </c:pt>
                <c:pt idx="20207">
                  <c:v>56191.052839000004</c:v>
                </c:pt>
                <c:pt idx="20208">
                  <c:v>56204.163716000003</c:v>
                </c:pt>
                <c:pt idx="20209">
                  <c:v>56196.551393000002</c:v>
                </c:pt>
                <c:pt idx="20210">
                  <c:v>56194.240515999998</c:v>
                </c:pt>
                <c:pt idx="20211">
                  <c:v>56211.543643999998</c:v>
                </c:pt>
                <c:pt idx="20212">
                  <c:v>56229.276198</c:v>
                </c:pt>
                <c:pt idx="20213">
                  <c:v>56232.184587000003</c:v>
                </c:pt>
                <c:pt idx="20214">
                  <c:v>56236.854429999999</c:v>
                </c:pt>
                <c:pt idx="20215">
                  <c:v>56252.119082999998</c:v>
                </c:pt>
                <c:pt idx="20216">
                  <c:v>56237.579100000003</c:v>
                </c:pt>
                <c:pt idx="20217">
                  <c:v>56252.004857</c:v>
                </c:pt>
                <c:pt idx="20218">
                  <c:v>56241.275136999997</c:v>
                </c:pt>
                <c:pt idx="20219">
                  <c:v>56236.012595</c:v>
                </c:pt>
                <c:pt idx="20220">
                  <c:v>56255.489651999997</c:v>
                </c:pt>
                <c:pt idx="20221">
                  <c:v>56275.016082000002</c:v>
                </c:pt>
                <c:pt idx="20222">
                  <c:v>56291.352318999998</c:v>
                </c:pt>
                <c:pt idx="20223">
                  <c:v>56289.881702999999</c:v>
                </c:pt>
                <c:pt idx="20224">
                  <c:v>56284.954730999998</c:v>
                </c:pt>
                <c:pt idx="20225">
                  <c:v>56288.110740999997</c:v>
                </c:pt>
                <c:pt idx="20226">
                  <c:v>56284.665114000003</c:v>
                </c:pt>
                <c:pt idx="20227">
                  <c:v>56293.313725</c:v>
                </c:pt>
                <c:pt idx="20228">
                  <c:v>56285.322786999997</c:v>
                </c:pt>
                <c:pt idx="20229">
                  <c:v>56282.707383000001</c:v>
                </c:pt>
                <c:pt idx="20230">
                  <c:v>56299.651285</c:v>
                </c:pt>
                <c:pt idx="20231">
                  <c:v>56286.920381999997</c:v>
                </c:pt>
                <c:pt idx="20232">
                  <c:v>56292.350980000003</c:v>
                </c:pt>
                <c:pt idx="20233">
                  <c:v>56289.705123</c:v>
                </c:pt>
                <c:pt idx="20234">
                  <c:v>56293.662810000002</c:v>
                </c:pt>
                <c:pt idx="20235">
                  <c:v>56294.571098</c:v>
                </c:pt>
                <c:pt idx="20236">
                  <c:v>56292.722754000002</c:v>
                </c:pt>
                <c:pt idx="20237">
                  <c:v>56307.657242000001</c:v>
                </c:pt>
                <c:pt idx="20238">
                  <c:v>56308.992655000002</c:v>
                </c:pt>
                <c:pt idx="20239">
                  <c:v>56298.598375000001</c:v>
                </c:pt>
                <c:pt idx="20240">
                  <c:v>56305.090243999999</c:v>
                </c:pt>
                <c:pt idx="20241">
                  <c:v>56312.434690000002</c:v>
                </c:pt>
                <c:pt idx="20242">
                  <c:v>56315.058192999997</c:v>
                </c:pt>
                <c:pt idx="20243">
                  <c:v>56327.462893999997</c:v>
                </c:pt>
                <c:pt idx="20244">
                  <c:v>56322.974843999997</c:v>
                </c:pt>
                <c:pt idx="20245">
                  <c:v>56335.126961000002</c:v>
                </c:pt>
                <c:pt idx="20246">
                  <c:v>56326.752993000002</c:v>
                </c:pt>
                <c:pt idx="20247">
                  <c:v>56329.663948000001</c:v>
                </c:pt>
                <c:pt idx="20248">
                  <c:v>56340.542006999996</c:v>
                </c:pt>
                <c:pt idx="20249">
                  <c:v>56334.834934999999</c:v>
                </c:pt>
                <c:pt idx="20250">
                  <c:v>56338.425555000002</c:v>
                </c:pt>
                <c:pt idx="20251">
                  <c:v>56333.866439999998</c:v>
                </c:pt>
                <c:pt idx="20252">
                  <c:v>56344.322410000001</c:v>
                </c:pt>
                <c:pt idx="20253">
                  <c:v>56332.455222999997</c:v>
                </c:pt>
                <c:pt idx="20254">
                  <c:v>56337.672130999999</c:v>
                </c:pt>
                <c:pt idx="20255">
                  <c:v>56339.415229999999</c:v>
                </c:pt>
                <c:pt idx="20256">
                  <c:v>56332.055017999999</c:v>
                </c:pt>
                <c:pt idx="20257">
                  <c:v>56342.862391000002</c:v>
                </c:pt>
                <c:pt idx="20258">
                  <c:v>56353.810584999999</c:v>
                </c:pt>
                <c:pt idx="20259">
                  <c:v>56367.552143000001</c:v>
                </c:pt>
                <c:pt idx="20260">
                  <c:v>56376.042430000001</c:v>
                </c:pt>
                <c:pt idx="20261">
                  <c:v>56375.198646999997</c:v>
                </c:pt>
                <c:pt idx="20262">
                  <c:v>56379.380952</c:v>
                </c:pt>
                <c:pt idx="20263">
                  <c:v>56389.146188999999</c:v>
                </c:pt>
                <c:pt idx="20264">
                  <c:v>56392.370351999998</c:v>
                </c:pt>
                <c:pt idx="20265">
                  <c:v>56391.365325999999</c:v>
                </c:pt>
                <c:pt idx="20266">
                  <c:v>56398.226714999997</c:v>
                </c:pt>
                <c:pt idx="20267">
                  <c:v>56391.033060000002</c:v>
                </c:pt>
                <c:pt idx="20268">
                  <c:v>56393.313343000002</c:v>
                </c:pt>
                <c:pt idx="20269">
                  <c:v>56382.935614000002</c:v>
                </c:pt>
                <c:pt idx="20270">
                  <c:v>56380.057330000003</c:v>
                </c:pt>
                <c:pt idx="20271">
                  <c:v>56407.958274999997</c:v>
                </c:pt>
                <c:pt idx="20272">
                  <c:v>56420.007322999998</c:v>
                </c:pt>
                <c:pt idx="20273">
                  <c:v>56425.699579</c:v>
                </c:pt>
                <c:pt idx="20274">
                  <c:v>56420.508670000003</c:v>
                </c:pt>
                <c:pt idx="20275">
                  <c:v>56422.985950000002</c:v>
                </c:pt>
                <c:pt idx="20276">
                  <c:v>56429.074991000001</c:v>
                </c:pt>
                <c:pt idx="20277">
                  <c:v>56435.081797999999</c:v>
                </c:pt>
                <c:pt idx="20278">
                  <c:v>56432.279217000003</c:v>
                </c:pt>
                <c:pt idx="20279">
                  <c:v>56423.256219000003</c:v>
                </c:pt>
                <c:pt idx="20280">
                  <c:v>56431.398090000002</c:v>
                </c:pt>
                <c:pt idx="20281">
                  <c:v>56430.256331999997</c:v>
                </c:pt>
                <c:pt idx="20282">
                  <c:v>56428.227447999998</c:v>
                </c:pt>
                <c:pt idx="20283">
                  <c:v>56423.228029999998</c:v>
                </c:pt>
                <c:pt idx="20284">
                  <c:v>56424.722792</c:v>
                </c:pt>
                <c:pt idx="20285">
                  <c:v>56437.043870000001</c:v>
                </c:pt>
                <c:pt idx="20286">
                  <c:v>56448.615555999997</c:v>
                </c:pt>
                <c:pt idx="20287">
                  <c:v>56464.259718000001</c:v>
                </c:pt>
                <c:pt idx="20288">
                  <c:v>56466.598724000003</c:v>
                </c:pt>
                <c:pt idx="20289">
                  <c:v>56468.261147999998</c:v>
                </c:pt>
                <c:pt idx="20290">
                  <c:v>56481.651555999997</c:v>
                </c:pt>
                <c:pt idx="20291">
                  <c:v>56481.237119999998</c:v>
                </c:pt>
                <c:pt idx="20292">
                  <c:v>56482.870991000003</c:v>
                </c:pt>
                <c:pt idx="20293">
                  <c:v>56479.498603</c:v>
                </c:pt>
                <c:pt idx="20294">
                  <c:v>56484.018846999999</c:v>
                </c:pt>
                <c:pt idx="20295">
                  <c:v>56492.278553999997</c:v>
                </c:pt>
                <c:pt idx="20296">
                  <c:v>56493.637390000004</c:v>
                </c:pt>
                <c:pt idx="20297">
                  <c:v>56518.267086</c:v>
                </c:pt>
                <c:pt idx="20298">
                  <c:v>56519.384999000002</c:v>
                </c:pt>
                <c:pt idx="20299">
                  <c:v>56507.940264999997</c:v>
                </c:pt>
                <c:pt idx="20300">
                  <c:v>56515.447602</c:v>
                </c:pt>
                <c:pt idx="20301">
                  <c:v>56511.091498000002</c:v>
                </c:pt>
                <c:pt idx="20302">
                  <c:v>56526.097831999999</c:v>
                </c:pt>
                <c:pt idx="20303">
                  <c:v>56524.758443999999</c:v>
                </c:pt>
                <c:pt idx="20304">
                  <c:v>56527.242819999999</c:v>
                </c:pt>
                <c:pt idx="20305">
                  <c:v>56540.537386999997</c:v>
                </c:pt>
                <c:pt idx="20306">
                  <c:v>56539.064328</c:v>
                </c:pt>
                <c:pt idx="20307">
                  <c:v>56548.138851000003</c:v>
                </c:pt>
                <c:pt idx="20308">
                  <c:v>56552.948692999998</c:v>
                </c:pt>
                <c:pt idx="20309">
                  <c:v>56551.929942000002</c:v>
                </c:pt>
                <c:pt idx="20310">
                  <c:v>56562.900491</c:v>
                </c:pt>
                <c:pt idx="20311">
                  <c:v>56558.221481</c:v>
                </c:pt>
                <c:pt idx="20312">
                  <c:v>56548.943986999999</c:v>
                </c:pt>
                <c:pt idx="20313">
                  <c:v>56526.484557999996</c:v>
                </c:pt>
                <c:pt idx="20314">
                  <c:v>56528.924106999999</c:v>
                </c:pt>
                <c:pt idx="20315">
                  <c:v>56540.37945</c:v>
                </c:pt>
                <c:pt idx="20316">
                  <c:v>56524.538171</c:v>
                </c:pt>
                <c:pt idx="20317">
                  <c:v>56536.404627000004</c:v>
                </c:pt>
                <c:pt idx="20318">
                  <c:v>56542.225803000001</c:v>
                </c:pt>
                <c:pt idx="20319">
                  <c:v>56541.155529000003</c:v>
                </c:pt>
                <c:pt idx="20320">
                  <c:v>56544.092862999998</c:v>
                </c:pt>
                <c:pt idx="20321">
                  <c:v>56551.475634000002</c:v>
                </c:pt>
                <c:pt idx="20322">
                  <c:v>56565.816443999996</c:v>
                </c:pt>
                <c:pt idx="20323">
                  <c:v>56567.496124999998</c:v>
                </c:pt>
                <c:pt idx="20324">
                  <c:v>56549.476909999998</c:v>
                </c:pt>
                <c:pt idx="20325">
                  <c:v>56544.294898</c:v>
                </c:pt>
                <c:pt idx="20326">
                  <c:v>56543.804476999998</c:v>
                </c:pt>
                <c:pt idx="20327">
                  <c:v>56565.816874999997</c:v>
                </c:pt>
                <c:pt idx="20328">
                  <c:v>56581.449179000003</c:v>
                </c:pt>
                <c:pt idx="20329">
                  <c:v>56575.200639000002</c:v>
                </c:pt>
                <c:pt idx="20330">
                  <c:v>56579.188892999999</c:v>
                </c:pt>
                <c:pt idx="20331">
                  <c:v>56578.761272000003</c:v>
                </c:pt>
                <c:pt idx="20332">
                  <c:v>56579.618042000002</c:v>
                </c:pt>
                <c:pt idx="20333">
                  <c:v>56605.577671999999</c:v>
                </c:pt>
                <c:pt idx="20334">
                  <c:v>56606.150807999999</c:v>
                </c:pt>
                <c:pt idx="20335">
                  <c:v>56619.637306999997</c:v>
                </c:pt>
                <c:pt idx="20336">
                  <c:v>56628.539282999998</c:v>
                </c:pt>
                <c:pt idx="20337">
                  <c:v>56643.341180000003</c:v>
                </c:pt>
                <c:pt idx="20338">
                  <c:v>56645.728968000003</c:v>
                </c:pt>
                <c:pt idx="20339">
                  <c:v>56647.935827000001</c:v>
                </c:pt>
                <c:pt idx="20340">
                  <c:v>56638.385544999997</c:v>
                </c:pt>
                <c:pt idx="20341">
                  <c:v>56643.690027999997</c:v>
                </c:pt>
                <c:pt idx="20342">
                  <c:v>56654.223232999997</c:v>
                </c:pt>
                <c:pt idx="20343">
                  <c:v>56664.428890000003</c:v>
                </c:pt>
                <c:pt idx="20344">
                  <c:v>56662.627386</c:v>
                </c:pt>
                <c:pt idx="20345">
                  <c:v>56666.86116</c:v>
                </c:pt>
                <c:pt idx="20346">
                  <c:v>56669.194061000002</c:v>
                </c:pt>
                <c:pt idx="20347">
                  <c:v>56667.762039000001</c:v>
                </c:pt>
                <c:pt idx="20348">
                  <c:v>56671.008422999999</c:v>
                </c:pt>
                <c:pt idx="20349">
                  <c:v>56661.346197999999</c:v>
                </c:pt>
                <c:pt idx="20350">
                  <c:v>56673.001771000003</c:v>
                </c:pt>
                <c:pt idx="20351">
                  <c:v>56654.804531000002</c:v>
                </c:pt>
                <c:pt idx="20352">
                  <c:v>56658.987405</c:v>
                </c:pt>
                <c:pt idx="20353">
                  <c:v>56663.639833000001</c:v>
                </c:pt>
                <c:pt idx="20354">
                  <c:v>56666.836485</c:v>
                </c:pt>
                <c:pt idx="20355">
                  <c:v>56675.960158000002</c:v>
                </c:pt>
                <c:pt idx="20356">
                  <c:v>56684.585561</c:v>
                </c:pt>
                <c:pt idx="20357">
                  <c:v>56692.280911000002</c:v>
                </c:pt>
                <c:pt idx="20358">
                  <c:v>56693.891582999997</c:v>
                </c:pt>
                <c:pt idx="20359">
                  <c:v>56697.068964999999</c:v>
                </c:pt>
                <c:pt idx="20360">
                  <c:v>56701.732119</c:v>
                </c:pt>
                <c:pt idx="20361">
                  <c:v>56691.481205999997</c:v>
                </c:pt>
                <c:pt idx="20362">
                  <c:v>56702.866334999999</c:v>
                </c:pt>
                <c:pt idx="20363">
                  <c:v>56712.058821999999</c:v>
                </c:pt>
                <c:pt idx="20364">
                  <c:v>56708.766018000002</c:v>
                </c:pt>
                <c:pt idx="20365">
                  <c:v>56693.791185000002</c:v>
                </c:pt>
                <c:pt idx="20366">
                  <c:v>56705.269018999999</c:v>
                </c:pt>
                <c:pt idx="20367">
                  <c:v>56704.037913</c:v>
                </c:pt>
                <c:pt idx="20368">
                  <c:v>56709.488996</c:v>
                </c:pt>
                <c:pt idx="20369">
                  <c:v>56699.495961000001</c:v>
                </c:pt>
                <c:pt idx="20370">
                  <c:v>56713.453310999997</c:v>
                </c:pt>
                <c:pt idx="20371">
                  <c:v>56710.262061000001</c:v>
                </c:pt>
                <c:pt idx="20372">
                  <c:v>56713.453315999999</c:v>
                </c:pt>
                <c:pt idx="20373">
                  <c:v>56716.176026000001</c:v>
                </c:pt>
                <c:pt idx="20374">
                  <c:v>56708.001023999997</c:v>
                </c:pt>
                <c:pt idx="20375">
                  <c:v>56724.559518000002</c:v>
                </c:pt>
                <c:pt idx="20376">
                  <c:v>56734.483609000003</c:v>
                </c:pt>
                <c:pt idx="20377">
                  <c:v>56739.684502999997</c:v>
                </c:pt>
                <c:pt idx="20378">
                  <c:v>56752.728949999997</c:v>
                </c:pt>
                <c:pt idx="20379">
                  <c:v>56740.299145999998</c:v>
                </c:pt>
                <c:pt idx="20380">
                  <c:v>56752.480665000003</c:v>
                </c:pt>
                <c:pt idx="20381">
                  <c:v>56748.066849000003</c:v>
                </c:pt>
                <c:pt idx="20382">
                  <c:v>56761.873970000001</c:v>
                </c:pt>
                <c:pt idx="20383">
                  <c:v>56772.383348000003</c:v>
                </c:pt>
                <c:pt idx="20384">
                  <c:v>56781.963533000002</c:v>
                </c:pt>
                <c:pt idx="20385">
                  <c:v>56794.740435</c:v>
                </c:pt>
                <c:pt idx="20386">
                  <c:v>56788.045096000002</c:v>
                </c:pt>
                <c:pt idx="20387">
                  <c:v>56787.689684999998</c:v>
                </c:pt>
                <c:pt idx="20388">
                  <c:v>56773.725044999999</c:v>
                </c:pt>
                <c:pt idx="20389">
                  <c:v>56758.964555999999</c:v>
                </c:pt>
                <c:pt idx="20390">
                  <c:v>56767.843888000003</c:v>
                </c:pt>
                <c:pt idx="20391">
                  <c:v>56767.753911</c:v>
                </c:pt>
                <c:pt idx="20392">
                  <c:v>56788.21514</c:v>
                </c:pt>
                <c:pt idx="20393">
                  <c:v>56788.975679000003</c:v>
                </c:pt>
                <c:pt idx="20394">
                  <c:v>56782.930710000001</c:v>
                </c:pt>
                <c:pt idx="20395">
                  <c:v>56787.103031999999</c:v>
                </c:pt>
                <c:pt idx="20396">
                  <c:v>56789.954074000001</c:v>
                </c:pt>
                <c:pt idx="20397">
                  <c:v>56800.239368000002</c:v>
                </c:pt>
                <c:pt idx="20398">
                  <c:v>56811.153502000001</c:v>
                </c:pt>
                <c:pt idx="20399">
                  <c:v>56803.430285000002</c:v>
                </c:pt>
                <c:pt idx="20400">
                  <c:v>56822.025219000003</c:v>
                </c:pt>
                <c:pt idx="20401">
                  <c:v>56813.059636999998</c:v>
                </c:pt>
                <c:pt idx="20402">
                  <c:v>56809.071020000003</c:v>
                </c:pt>
                <c:pt idx="20403">
                  <c:v>56818.821341000003</c:v>
                </c:pt>
                <c:pt idx="20404">
                  <c:v>56826.914665999997</c:v>
                </c:pt>
                <c:pt idx="20405">
                  <c:v>56844.223410999999</c:v>
                </c:pt>
                <c:pt idx="20406">
                  <c:v>56846.438113999997</c:v>
                </c:pt>
                <c:pt idx="20407">
                  <c:v>56851.513879999999</c:v>
                </c:pt>
                <c:pt idx="20408">
                  <c:v>56855.650256000001</c:v>
                </c:pt>
                <c:pt idx="20409">
                  <c:v>56849.433476999999</c:v>
                </c:pt>
                <c:pt idx="20410">
                  <c:v>56855.383506999999</c:v>
                </c:pt>
                <c:pt idx="20411">
                  <c:v>56854.647592000001</c:v>
                </c:pt>
                <c:pt idx="20412">
                  <c:v>56864.524249000002</c:v>
                </c:pt>
                <c:pt idx="20413">
                  <c:v>56874.050502999999</c:v>
                </c:pt>
                <c:pt idx="20414">
                  <c:v>56872.359604999998</c:v>
                </c:pt>
                <c:pt idx="20415">
                  <c:v>56882.767922999999</c:v>
                </c:pt>
                <c:pt idx="20416">
                  <c:v>56870.250620999999</c:v>
                </c:pt>
                <c:pt idx="20417">
                  <c:v>56875.766044000004</c:v>
                </c:pt>
                <c:pt idx="20418">
                  <c:v>56877.464116000003</c:v>
                </c:pt>
                <c:pt idx="20419">
                  <c:v>56878.108641999999</c:v>
                </c:pt>
                <c:pt idx="20420">
                  <c:v>56882.803384999999</c:v>
                </c:pt>
                <c:pt idx="20421">
                  <c:v>56881.518265999999</c:v>
                </c:pt>
                <c:pt idx="20422">
                  <c:v>56886.704529000002</c:v>
                </c:pt>
                <c:pt idx="20423">
                  <c:v>56892.281932999998</c:v>
                </c:pt>
                <c:pt idx="20424">
                  <c:v>56897.059792</c:v>
                </c:pt>
                <c:pt idx="20425">
                  <c:v>56914.893143000001</c:v>
                </c:pt>
                <c:pt idx="20426">
                  <c:v>56916.53011</c:v>
                </c:pt>
                <c:pt idx="20427">
                  <c:v>56914.360033999998</c:v>
                </c:pt>
                <c:pt idx="20428">
                  <c:v>56938.204289000001</c:v>
                </c:pt>
                <c:pt idx="20429">
                  <c:v>56942.219410999998</c:v>
                </c:pt>
                <c:pt idx="20430">
                  <c:v>56958.660893</c:v>
                </c:pt>
                <c:pt idx="20431">
                  <c:v>56957.957435999997</c:v>
                </c:pt>
                <c:pt idx="20432">
                  <c:v>56968.784152</c:v>
                </c:pt>
                <c:pt idx="20433">
                  <c:v>56985.247774000003</c:v>
                </c:pt>
                <c:pt idx="20434">
                  <c:v>56982.838003999997</c:v>
                </c:pt>
                <c:pt idx="20435">
                  <c:v>56992.533616000001</c:v>
                </c:pt>
                <c:pt idx="20436">
                  <c:v>56998.670372</c:v>
                </c:pt>
                <c:pt idx="20437">
                  <c:v>57004.018555000002</c:v>
                </c:pt>
                <c:pt idx="20438">
                  <c:v>57004.247087999996</c:v>
                </c:pt>
                <c:pt idx="20439">
                  <c:v>57006.253098000001</c:v>
                </c:pt>
                <c:pt idx="20440">
                  <c:v>57025.988268000001</c:v>
                </c:pt>
                <c:pt idx="20441">
                  <c:v>57019.037985000003</c:v>
                </c:pt>
                <c:pt idx="20442">
                  <c:v>57029.787562999998</c:v>
                </c:pt>
                <c:pt idx="20443">
                  <c:v>57038.254127</c:v>
                </c:pt>
                <c:pt idx="20444">
                  <c:v>57030.141617000001</c:v>
                </c:pt>
                <c:pt idx="20445">
                  <c:v>57033.526084999998</c:v>
                </c:pt>
                <c:pt idx="20446">
                  <c:v>57055.156733000003</c:v>
                </c:pt>
                <c:pt idx="20447">
                  <c:v>57059.512241999997</c:v>
                </c:pt>
                <c:pt idx="20448">
                  <c:v>57065.618976999998</c:v>
                </c:pt>
                <c:pt idx="20449">
                  <c:v>57063.460162000003</c:v>
                </c:pt>
                <c:pt idx="20450">
                  <c:v>57066.736899000003</c:v>
                </c:pt>
                <c:pt idx="20451">
                  <c:v>57072.499622000003</c:v>
                </c:pt>
                <c:pt idx="20452">
                  <c:v>57079.830928000003</c:v>
                </c:pt>
                <c:pt idx="20453">
                  <c:v>57077.071195999997</c:v>
                </c:pt>
                <c:pt idx="20454">
                  <c:v>57073.954855999997</c:v>
                </c:pt>
                <c:pt idx="20455">
                  <c:v>57086.283446000001</c:v>
                </c:pt>
                <c:pt idx="20456">
                  <c:v>57080.777124</c:v>
                </c:pt>
                <c:pt idx="20457">
                  <c:v>57092.355763</c:v>
                </c:pt>
                <c:pt idx="20458">
                  <c:v>57095.425969000004</c:v>
                </c:pt>
                <c:pt idx="20459">
                  <c:v>57088.8197</c:v>
                </c:pt>
                <c:pt idx="20460">
                  <c:v>57079.097386000001</c:v>
                </c:pt>
                <c:pt idx="20461">
                  <c:v>57075.658733999997</c:v>
                </c:pt>
                <c:pt idx="20462">
                  <c:v>57078.241226999999</c:v>
                </c:pt>
                <c:pt idx="20463">
                  <c:v>57092.971751999998</c:v>
                </c:pt>
                <c:pt idx="20464">
                  <c:v>57092.982117</c:v>
                </c:pt>
                <c:pt idx="20465">
                  <c:v>57104.486932</c:v>
                </c:pt>
                <c:pt idx="20466">
                  <c:v>57114.197468999999</c:v>
                </c:pt>
                <c:pt idx="20467">
                  <c:v>57121.238932</c:v>
                </c:pt>
                <c:pt idx="20468">
                  <c:v>57117.734809000001</c:v>
                </c:pt>
                <c:pt idx="20469">
                  <c:v>57121.007824</c:v>
                </c:pt>
                <c:pt idx="20470">
                  <c:v>57139.934318</c:v>
                </c:pt>
                <c:pt idx="20471">
                  <c:v>57152.961139999999</c:v>
                </c:pt>
                <c:pt idx="20472">
                  <c:v>57162.715723000001</c:v>
                </c:pt>
                <c:pt idx="20473">
                  <c:v>57165.180425999999</c:v>
                </c:pt>
                <c:pt idx="20474">
                  <c:v>57160.426249999997</c:v>
                </c:pt>
                <c:pt idx="20475">
                  <c:v>57175.149017999996</c:v>
                </c:pt>
                <c:pt idx="20476">
                  <c:v>57175.03875</c:v>
                </c:pt>
                <c:pt idx="20477">
                  <c:v>57189.047811999997</c:v>
                </c:pt>
                <c:pt idx="20478">
                  <c:v>57202.177012</c:v>
                </c:pt>
                <c:pt idx="20479">
                  <c:v>57202.858665</c:v>
                </c:pt>
                <c:pt idx="20480">
                  <c:v>57212.301222000002</c:v>
                </c:pt>
                <c:pt idx="20481">
                  <c:v>57206.464612999996</c:v>
                </c:pt>
                <c:pt idx="20482">
                  <c:v>57204.802775999997</c:v>
                </c:pt>
                <c:pt idx="20483">
                  <c:v>57209.783243999998</c:v>
                </c:pt>
                <c:pt idx="20484">
                  <c:v>57198.15107</c:v>
                </c:pt>
                <c:pt idx="20485">
                  <c:v>57210.763684999998</c:v>
                </c:pt>
                <c:pt idx="20486">
                  <c:v>57216.213914</c:v>
                </c:pt>
                <c:pt idx="20487">
                  <c:v>57218.860395999996</c:v>
                </c:pt>
                <c:pt idx="20488">
                  <c:v>57221.656884000004</c:v>
                </c:pt>
                <c:pt idx="20489">
                  <c:v>57212.501459999999</c:v>
                </c:pt>
                <c:pt idx="20490">
                  <c:v>57233.007616000003</c:v>
                </c:pt>
                <c:pt idx="20491">
                  <c:v>57220.663772</c:v>
                </c:pt>
                <c:pt idx="20492">
                  <c:v>57222.864882000002</c:v>
                </c:pt>
                <c:pt idx="20493">
                  <c:v>57225.708885</c:v>
                </c:pt>
                <c:pt idx="20494">
                  <c:v>57229.160815000003</c:v>
                </c:pt>
                <c:pt idx="20495">
                  <c:v>57244.597739999997</c:v>
                </c:pt>
                <c:pt idx="20496">
                  <c:v>57252.130498999999</c:v>
                </c:pt>
                <c:pt idx="20497">
                  <c:v>57255.242617000004</c:v>
                </c:pt>
                <c:pt idx="20498">
                  <c:v>57265.695481000002</c:v>
                </c:pt>
                <c:pt idx="20499">
                  <c:v>57247.995507</c:v>
                </c:pt>
                <c:pt idx="20500">
                  <c:v>57276.330111000003</c:v>
                </c:pt>
                <c:pt idx="20501">
                  <c:v>57285.464799000001</c:v>
                </c:pt>
                <c:pt idx="20502">
                  <c:v>57291.569560999997</c:v>
                </c:pt>
                <c:pt idx="20503">
                  <c:v>57289.223938000003</c:v>
                </c:pt>
                <c:pt idx="20504">
                  <c:v>57289.941911000002</c:v>
                </c:pt>
                <c:pt idx="20505">
                  <c:v>57304.439487000003</c:v>
                </c:pt>
                <c:pt idx="20506">
                  <c:v>57307.151214999998</c:v>
                </c:pt>
                <c:pt idx="20507">
                  <c:v>57296.968352000004</c:v>
                </c:pt>
                <c:pt idx="20508">
                  <c:v>57307.501787000001</c:v>
                </c:pt>
                <c:pt idx="20509">
                  <c:v>57301.911313999997</c:v>
                </c:pt>
                <c:pt idx="20510">
                  <c:v>57303.572690000001</c:v>
                </c:pt>
                <c:pt idx="20511">
                  <c:v>57307.925804999999</c:v>
                </c:pt>
                <c:pt idx="20512">
                  <c:v>57296.366096999998</c:v>
                </c:pt>
                <c:pt idx="20513">
                  <c:v>57305.350349</c:v>
                </c:pt>
                <c:pt idx="20514">
                  <c:v>57316.442885999997</c:v>
                </c:pt>
                <c:pt idx="20515">
                  <c:v>57330.388677000003</c:v>
                </c:pt>
                <c:pt idx="20516">
                  <c:v>57340.263751999999</c:v>
                </c:pt>
                <c:pt idx="20517">
                  <c:v>57344.241220000004</c:v>
                </c:pt>
                <c:pt idx="20518">
                  <c:v>57353.338071999999</c:v>
                </c:pt>
                <c:pt idx="20519">
                  <c:v>57349.853438999999</c:v>
                </c:pt>
                <c:pt idx="20520">
                  <c:v>57340.179022999997</c:v>
                </c:pt>
                <c:pt idx="20521">
                  <c:v>57340.987109000002</c:v>
                </c:pt>
                <c:pt idx="20522">
                  <c:v>57345.371225000003</c:v>
                </c:pt>
                <c:pt idx="20523">
                  <c:v>57345.739241000003</c:v>
                </c:pt>
                <c:pt idx="20524">
                  <c:v>57333.017271999997</c:v>
                </c:pt>
                <c:pt idx="20525">
                  <c:v>57349.100498</c:v>
                </c:pt>
                <c:pt idx="20526">
                  <c:v>57348.451785999998</c:v>
                </c:pt>
                <c:pt idx="20527">
                  <c:v>57346.956596000004</c:v>
                </c:pt>
                <c:pt idx="20528">
                  <c:v>57364.877003000001</c:v>
                </c:pt>
                <c:pt idx="20529">
                  <c:v>57358.466646000001</c:v>
                </c:pt>
                <c:pt idx="20530">
                  <c:v>57354.384549000002</c:v>
                </c:pt>
                <c:pt idx="20531">
                  <c:v>57349.692935999999</c:v>
                </c:pt>
                <c:pt idx="20532">
                  <c:v>57372.374347999998</c:v>
                </c:pt>
                <c:pt idx="20533">
                  <c:v>57382.012024000003</c:v>
                </c:pt>
                <c:pt idx="20534">
                  <c:v>57376.408512000002</c:v>
                </c:pt>
                <c:pt idx="20535">
                  <c:v>57389.249002999997</c:v>
                </c:pt>
                <c:pt idx="20536">
                  <c:v>57387.256660999999</c:v>
                </c:pt>
                <c:pt idx="20537">
                  <c:v>57386.634909</c:v>
                </c:pt>
                <c:pt idx="20538">
                  <c:v>57392.103242999998</c:v>
                </c:pt>
                <c:pt idx="20539">
                  <c:v>57385.530788999997</c:v>
                </c:pt>
                <c:pt idx="20540">
                  <c:v>57404.258679999999</c:v>
                </c:pt>
                <c:pt idx="20541">
                  <c:v>57419.992526000002</c:v>
                </c:pt>
                <c:pt idx="20542">
                  <c:v>57428.330050999997</c:v>
                </c:pt>
                <c:pt idx="20543">
                  <c:v>57439.527144</c:v>
                </c:pt>
                <c:pt idx="20544">
                  <c:v>57434.863540999999</c:v>
                </c:pt>
                <c:pt idx="20545">
                  <c:v>57429.364844999996</c:v>
                </c:pt>
                <c:pt idx="20546">
                  <c:v>57438.625649000001</c:v>
                </c:pt>
                <c:pt idx="20547">
                  <c:v>57432.94369</c:v>
                </c:pt>
                <c:pt idx="20548">
                  <c:v>57449.957115999998</c:v>
                </c:pt>
                <c:pt idx="20549">
                  <c:v>57460.789306999999</c:v>
                </c:pt>
                <c:pt idx="20550">
                  <c:v>57478.403742000002</c:v>
                </c:pt>
                <c:pt idx="20551">
                  <c:v>57473.768382000002</c:v>
                </c:pt>
                <c:pt idx="20552">
                  <c:v>57469.506982999999</c:v>
                </c:pt>
                <c:pt idx="20553">
                  <c:v>57491.787958000001</c:v>
                </c:pt>
                <c:pt idx="20554">
                  <c:v>57487.762876000001</c:v>
                </c:pt>
                <c:pt idx="20555">
                  <c:v>57487.205554</c:v>
                </c:pt>
                <c:pt idx="20556">
                  <c:v>57484.773309999997</c:v>
                </c:pt>
                <c:pt idx="20557">
                  <c:v>57474.840096</c:v>
                </c:pt>
                <c:pt idx="20558">
                  <c:v>57486.206297999997</c:v>
                </c:pt>
                <c:pt idx="20559">
                  <c:v>57485.823532000002</c:v>
                </c:pt>
                <c:pt idx="20560">
                  <c:v>57493.624675999999</c:v>
                </c:pt>
                <c:pt idx="20561">
                  <c:v>57508.522743000001</c:v>
                </c:pt>
                <c:pt idx="20562">
                  <c:v>57503.597778000003</c:v>
                </c:pt>
                <c:pt idx="20563">
                  <c:v>57512.308587</c:v>
                </c:pt>
                <c:pt idx="20564">
                  <c:v>57516.028579999998</c:v>
                </c:pt>
                <c:pt idx="20565">
                  <c:v>57511.382863999999</c:v>
                </c:pt>
                <c:pt idx="20566">
                  <c:v>57511.269916999998</c:v>
                </c:pt>
                <c:pt idx="20567">
                  <c:v>57510.112126</c:v>
                </c:pt>
                <c:pt idx="20568">
                  <c:v>57512.843891999997</c:v>
                </c:pt>
                <c:pt idx="20569">
                  <c:v>57523.453296</c:v>
                </c:pt>
                <c:pt idx="20570">
                  <c:v>57523.327494999998</c:v>
                </c:pt>
                <c:pt idx="20571">
                  <c:v>57525.192881000003</c:v>
                </c:pt>
                <c:pt idx="20572">
                  <c:v>57526.094427999997</c:v>
                </c:pt>
                <c:pt idx="20573">
                  <c:v>57523.328072999997</c:v>
                </c:pt>
                <c:pt idx="20574">
                  <c:v>57524.576110000002</c:v>
                </c:pt>
                <c:pt idx="20575">
                  <c:v>57530.932644</c:v>
                </c:pt>
                <c:pt idx="20576">
                  <c:v>57532.133432000002</c:v>
                </c:pt>
                <c:pt idx="20577">
                  <c:v>57539.440326999997</c:v>
                </c:pt>
                <c:pt idx="20578">
                  <c:v>57543.637304000003</c:v>
                </c:pt>
                <c:pt idx="20579">
                  <c:v>57549.708049000001</c:v>
                </c:pt>
                <c:pt idx="20580">
                  <c:v>57560.705087000002</c:v>
                </c:pt>
                <c:pt idx="20581">
                  <c:v>57565.471918000003</c:v>
                </c:pt>
                <c:pt idx="20582">
                  <c:v>57561.519069000002</c:v>
                </c:pt>
                <c:pt idx="20583">
                  <c:v>57565.580396999998</c:v>
                </c:pt>
                <c:pt idx="20584">
                  <c:v>57547.342577000003</c:v>
                </c:pt>
                <c:pt idx="20585">
                  <c:v>57561.155089</c:v>
                </c:pt>
                <c:pt idx="20586">
                  <c:v>57566.396197000002</c:v>
                </c:pt>
                <c:pt idx="20587">
                  <c:v>57552.638629000001</c:v>
                </c:pt>
                <c:pt idx="20588">
                  <c:v>57572.508090000003</c:v>
                </c:pt>
                <c:pt idx="20589">
                  <c:v>57585.657014999997</c:v>
                </c:pt>
                <c:pt idx="20590">
                  <c:v>57601.299826000002</c:v>
                </c:pt>
                <c:pt idx="20591">
                  <c:v>57604.104321999999</c:v>
                </c:pt>
                <c:pt idx="20592">
                  <c:v>57605.020059000002</c:v>
                </c:pt>
                <c:pt idx="20593">
                  <c:v>57611.305898999999</c:v>
                </c:pt>
                <c:pt idx="20594">
                  <c:v>57601.744414000001</c:v>
                </c:pt>
                <c:pt idx="20595">
                  <c:v>57613.920587000001</c:v>
                </c:pt>
                <c:pt idx="20596">
                  <c:v>57612.133923000001</c:v>
                </c:pt>
                <c:pt idx="20597">
                  <c:v>57608.038463999997</c:v>
                </c:pt>
                <c:pt idx="20598">
                  <c:v>57615.536196000001</c:v>
                </c:pt>
                <c:pt idx="20599">
                  <c:v>57634.940090999997</c:v>
                </c:pt>
                <c:pt idx="20600">
                  <c:v>57650.604191999999</c:v>
                </c:pt>
                <c:pt idx="20601">
                  <c:v>57642.728932999999</c:v>
                </c:pt>
                <c:pt idx="20602">
                  <c:v>57640.188228999999</c:v>
                </c:pt>
                <c:pt idx="20603">
                  <c:v>57650.235632000004</c:v>
                </c:pt>
                <c:pt idx="20604">
                  <c:v>57651.943060999998</c:v>
                </c:pt>
                <c:pt idx="20605">
                  <c:v>57648.016164000001</c:v>
                </c:pt>
                <c:pt idx="20606">
                  <c:v>57647.893988000003</c:v>
                </c:pt>
                <c:pt idx="20607">
                  <c:v>57647.589602</c:v>
                </c:pt>
                <c:pt idx="20608">
                  <c:v>57667.901554999997</c:v>
                </c:pt>
                <c:pt idx="20609">
                  <c:v>57687.193614000003</c:v>
                </c:pt>
                <c:pt idx="20610">
                  <c:v>57696.255039000003</c:v>
                </c:pt>
                <c:pt idx="20611">
                  <c:v>57695.227914000003</c:v>
                </c:pt>
                <c:pt idx="20612">
                  <c:v>57692.931131999998</c:v>
                </c:pt>
                <c:pt idx="20613">
                  <c:v>57706.664813000003</c:v>
                </c:pt>
                <c:pt idx="20614">
                  <c:v>57693.043280999998</c:v>
                </c:pt>
                <c:pt idx="20615">
                  <c:v>57700.646467999999</c:v>
                </c:pt>
                <c:pt idx="20616">
                  <c:v>57701.647065999998</c:v>
                </c:pt>
                <c:pt idx="20617">
                  <c:v>57702.636311000002</c:v>
                </c:pt>
                <c:pt idx="20618">
                  <c:v>57712.895785000001</c:v>
                </c:pt>
                <c:pt idx="20619">
                  <c:v>57716.244425999997</c:v>
                </c:pt>
                <c:pt idx="20620">
                  <c:v>57715.957411000003</c:v>
                </c:pt>
                <c:pt idx="20621">
                  <c:v>57708.608270999997</c:v>
                </c:pt>
                <c:pt idx="20622">
                  <c:v>57710.203164999999</c:v>
                </c:pt>
                <c:pt idx="20623">
                  <c:v>57722.416873000002</c:v>
                </c:pt>
                <c:pt idx="20624">
                  <c:v>57729.239111000003</c:v>
                </c:pt>
                <c:pt idx="20625">
                  <c:v>57728.331236999999</c:v>
                </c:pt>
                <c:pt idx="20626">
                  <c:v>57734.038803000003</c:v>
                </c:pt>
                <c:pt idx="20627">
                  <c:v>57734.307036999999</c:v>
                </c:pt>
                <c:pt idx="20628">
                  <c:v>57741.887337</c:v>
                </c:pt>
                <c:pt idx="20629">
                  <c:v>57736.075384000003</c:v>
                </c:pt>
                <c:pt idx="20630">
                  <c:v>57744.765173</c:v>
                </c:pt>
                <c:pt idx="20631">
                  <c:v>57746.366907000003</c:v>
                </c:pt>
                <c:pt idx="20632">
                  <c:v>57733.603403000001</c:v>
                </c:pt>
                <c:pt idx="20633">
                  <c:v>57741.609966999997</c:v>
                </c:pt>
                <c:pt idx="20634">
                  <c:v>57748.511366999999</c:v>
                </c:pt>
                <c:pt idx="20635">
                  <c:v>57752.337166999998</c:v>
                </c:pt>
                <c:pt idx="20636">
                  <c:v>57754.198625999998</c:v>
                </c:pt>
                <c:pt idx="20637">
                  <c:v>57753.255276000004</c:v>
                </c:pt>
                <c:pt idx="20638">
                  <c:v>57751.756207999999</c:v>
                </c:pt>
                <c:pt idx="20639">
                  <c:v>57763.514923000002</c:v>
                </c:pt>
                <c:pt idx="20640">
                  <c:v>57780.201906000002</c:v>
                </c:pt>
                <c:pt idx="20641">
                  <c:v>57795.803762000003</c:v>
                </c:pt>
                <c:pt idx="20642">
                  <c:v>57791.329345999999</c:v>
                </c:pt>
                <c:pt idx="20643">
                  <c:v>57806.938748</c:v>
                </c:pt>
                <c:pt idx="20644">
                  <c:v>57792.956321999998</c:v>
                </c:pt>
                <c:pt idx="20645">
                  <c:v>57796.284031000003</c:v>
                </c:pt>
                <c:pt idx="20646">
                  <c:v>57810.295160000001</c:v>
                </c:pt>
                <c:pt idx="20647">
                  <c:v>57790.882259999998</c:v>
                </c:pt>
                <c:pt idx="20648">
                  <c:v>57797.255609</c:v>
                </c:pt>
                <c:pt idx="20649">
                  <c:v>57810.123891000003</c:v>
                </c:pt>
                <c:pt idx="20650">
                  <c:v>57819.154285999997</c:v>
                </c:pt>
                <c:pt idx="20651">
                  <c:v>57824.753315000002</c:v>
                </c:pt>
                <c:pt idx="20652">
                  <c:v>57831.799128999999</c:v>
                </c:pt>
                <c:pt idx="20653">
                  <c:v>57835.361106999997</c:v>
                </c:pt>
                <c:pt idx="20654">
                  <c:v>57830.467113999999</c:v>
                </c:pt>
                <c:pt idx="20655">
                  <c:v>57835.503512000003</c:v>
                </c:pt>
                <c:pt idx="20656">
                  <c:v>57842.033518999997</c:v>
                </c:pt>
                <c:pt idx="20657">
                  <c:v>57833.975205000002</c:v>
                </c:pt>
                <c:pt idx="20658">
                  <c:v>57834.420894000003</c:v>
                </c:pt>
                <c:pt idx="20659">
                  <c:v>57832.599203999998</c:v>
                </c:pt>
                <c:pt idx="20660">
                  <c:v>57844.158314</c:v>
                </c:pt>
                <c:pt idx="20661">
                  <c:v>57851.400773000001</c:v>
                </c:pt>
                <c:pt idx="20662">
                  <c:v>57835.491542000003</c:v>
                </c:pt>
                <c:pt idx="20663">
                  <c:v>57857.580704</c:v>
                </c:pt>
                <c:pt idx="20664">
                  <c:v>57839.298035</c:v>
                </c:pt>
                <c:pt idx="20665">
                  <c:v>57845.973360000004</c:v>
                </c:pt>
                <c:pt idx="20666">
                  <c:v>57850.648327000003</c:v>
                </c:pt>
                <c:pt idx="20667">
                  <c:v>57853.081655000002</c:v>
                </c:pt>
                <c:pt idx="20668">
                  <c:v>57845.423035</c:v>
                </c:pt>
                <c:pt idx="20669">
                  <c:v>57846.873139000003</c:v>
                </c:pt>
                <c:pt idx="20670">
                  <c:v>57858.819438999999</c:v>
                </c:pt>
                <c:pt idx="20671">
                  <c:v>57862.939042999998</c:v>
                </c:pt>
                <c:pt idx="20672">
                  <c:v>57857.419290999998</c:v>
                </c:pt>
                <c:pt idx="20673">
                  <c:v>57849.175701</c:v>
                </c:pt>
                <c:pt idx="20674">
                  <c:v>57854.878679000001</c:v>
                </c:pt>
                <c:pt idx="20675">
                  <c:v>57886.614971000003</c:v>
                </c:pt>
                <c:pt idx="20676">
                  <c:v>57884.038082999999</c:v>
                </c:pt>
                <c:pt idx="20677">
                  <c:v>57880.32778</c:v>
                </c:pt>
                <c:pt idx="20678">
                  <c:v>57883.484805</c:v>
                </c:pt>
                <c:pt idx="20679">
                  <c:v>57891.698910999999</c:v>
                </c:pt>
                <c:pt idx="20680">
                  <c:v>57891.734601999997</c:v>
                </c:pt>
                <c:pt idx="20681">
                  <c:v>57901.381522000003</c:v>
                </c:pt>
                <c:pt idx="20682">
                  <c:v>57911.899444000002</c:v>
                </c:pt>
                <c:pt idx="20683">
                  <c:v>57930.217928999999</c:v>
                </c:pt>
                <c:pt idx="20684">
                  <c:v>57924.785737999999</c:v>
                </c:pt>
                <c:pt idx="20685">
                  <c:v>57930.080506999999</c:v>
                </c:pt>
                <c:pt idx="20686">
                  <c:v>57928.600830000003</c:v>
                </c:pt>
                <c:pt idx="20687">
                  <c:v>57925.823678000001</c:v>
                </c:pt>
                <c:pt idx="20688">
                  <c:v>57923.593095999997</c:v>
                </c:pt>
                <c:pt idx="20689">
                  <c:v>57928.259482000001</c:v>
                </c:pt>
                <c:pt idx="20690">
                  <c:v>57942.687853000003</c:v>
                </c:pt>
                <c:pt idx="20691">
                  <c:v>57940.606634999996</c:v>
                </c:pt>
                <c:pt idx="20692">
                  <c:v>57932.042493000001</c:v>
                </c:pt>
                <c:pt idx="20693">
                  <c:v>57928.525280000002</c:v>
                </c:pt>
                <c:pt idx="20694">
                  <c:v>57934.841237000001</c:v>
                </c:pt>
                <c:pt idx="20695">
                  <c:v>57933.509228000003</c:v>
                </c:pt>
                <c:pt idx="20696">
                  <c:v>57938.82303</c:v>
                </c:pt>
                <c:pt idx="20697">
                  <c:v>57944.591280000001</c:v>
                </c:pt>
                <c:pt idx="20698">
                  <c:v>57968.464604000001</c:v>
                </c:pt>
                <c:pt idx="20699">
                  <c:v>57977.259638000003</c:v>
                </c:pt>
                <c:pt idx="20700">
                  <c:v>57974.464198000001</c:v>
                </c:pt>
                <c:pt idx="20701">
                  <c:v>57975.994626</c:v>
                </c:pt>
                <c:pt idx="20702">
                  <c:v>57975.620587999998</c:v>
                </c:pt>
                <c:pt idx="20703">
                  <c:v>57978.103695999998</c:v>
                </c:pt>
                <c:pt idx="20704">
                  <c:v>57973.916572000002</c:v>
                </c:pt>
                <c:pt idx="20705">
                  <c:v>57987.884239999999</c:v>
                </c:pt>
                <c:pt idx="20706">
                  <c:v>57988.707338</c:v>
                </c:pt>
                <c:pt idx="20707">
                  <c:v>57979.750051000003</c:v>
                </c:pt>
                <c:pt idx="20708">
                  <c:v>57999.002159000003</c:v>
                </c:pt>
                <c:pt idx="20709">
                  <c:v>58006.242555999997</c:v>
                </c:pt>
                <c:pt idx="20710">
                  <c:v>58015.855771000002</c:v>
                </c:pt>
                <c:pt idx="20711">
                  <c:v>58019.784571999997</c:v>
                </c:pt>
                <c:pt idx="20712">
                  <c:v>58024.304484</c:v>
                </c:pt>
                <c:pt idx="20713">
                  <c:v>58031.667909000003</c:v>
                </c:pt>
                <c:pt idx="20714">
                  <c:v>58030.710659999997</c:v>
                </c:pt>
                <c:pt idx="20715">
                  <c:v>58023.099170000001</c:v>
                </c:pt>
                <c:pt idx="20716">
                  <c:v>58025.420929</c:v>
                </c:pt>
                <c:pt idx="20717">
                  <c:v>58035.965938000001</c:v>
                </c:pt>
                <c:pt idx="20718">
                  <c:v>58037.403761000001</c:v>
                </c:pt>
                <c:pt idx="20719">
                  <c:v>58035.186772000001</c:v>
                </c:pt>
                <c:pt idx="20720">
                  <c:v>58027.502006000002</c:v>
                </c:pt>
                <c:pt idx="20721">
                  <c:v>58024.429024999998</c:v>
                </c:pt>
                <c:pt idx="20722">
                  <c:v>57998.861502</c:v>
                </c:pt>
                <c:pt idx="20723">
                  <c:v>58004.006073999997</c:v>
                </c:pt>
                <c:pt idx="20724">
                  <c:v>57992.493090000004</c:v>
                </c:pt>
                <c:pt idx="20725">
                  <c:v>57994.399144000003</c:v>
                </c:pt>
                <c:pt idx="20726">
                  <c:v>58000.730212000002</c:v>
                </c:pt>
                <c:pt idx="20727">
                  <c:v>58005.242660999997</c:v>
                </c:pt>
                <c:pt idx="20728">
                  <c:v>58033.877177000002</c:v>
                </c:pt>
                <c:pt idx="20729">
                  <c:v>58032.473850000002</c:v>
                </c:pt>
                <c:pt idx="20730">
                  <c:v>58042.344435999999</c:v>
                </c:pt>
                <c:pt idx="20731">
                  <c:v>58046.813171000002</c:v>
                </c:pt>
                <c:pt idx="20732">
                  <c:v>58060.899984999996</c:v>
                </c:pt>
                <c:pt idx="20733">
                  <c:v>58072.403769999997</c:v>
                </c:pt>
                <c:pt idx="20734">
                  <c:v>58082.531682000001</c:v>
                </c:pt>
                <c:pt idx="20735">
                  <c:v>58081.490317999996</c:v>
                </c:pt>
                <c:pt idx="20736">
                  <c:v>58085.534698000003</c:v>
                </c:pt>
                <c:pt idx="20737">
                  <c:v>58093.834523999998</c:v>
                </c:pt>
                <c:pt idx="20738">
                  <c:v>58098.811168</c:v>
                </c:pt>
                <c:pt idx="20739">
                  <c:v>58112.118698999999</c:v>
                </c:pt>
                <c:pt idx="20740">
                  <c:v>58108.866137999998</c:v>
                </c:pt>
                <c:pt idx="20741">
                  <c:v>58120.175200999998</c:v>
                </c:pt>
                <c:pt idx="20742">
                  <c:v>58103.759972</c:v>
                </c:pt>
                <c:pt idx="20743">
                  <c:v>58111.364023000002</c:v>
                </c:pt>
                <c:pt idx="20744">
                  <c:v>58115.674197</c:v>
                </c:pt>
                <c:pt idx="20745">
                  <c:v>58113.107434999998</c:v>
                </c:pt>
                <c:pt idx="20746">
                  <c:v>58114.651732999999</c:v>
                </c:pt>
                <c:pt idx="20747">
                  <c:v>58111.461832000001</c:v>
                </c:pt>
                <c:pt idx="20748">
                  <c:v>58107.658663000002</c:v>
                </c:pt>
                <c:pt idx="20749">
                  <c:v>58118.501093999999</c:v>
                </c:pt>
                <c:pt idx="20750">
                  <c:v>58119.047871000002</c:v>
                </c:pt>
                <c:pt idx="20751">
                  <c:v>58114.000001</c:v>
                </c:pt>
                <c:pt idx="20752">
                  <c:v>58120.710805000002</c:v>
                </c:pt>
                <c:pt idx="20753">
                  <c:v>58123.344437</c:v>
                </c:pt>
                <c:pt idx="20754">
                  <c:v>58119.679640000002</c:v>
                </c:pt>
                <c:pt idx="20755">
                  <c:v>58130.169073999998</c:v>
                </c:pt>
                <c:pt idx="20756">
                  <c:v>58132.682763999997</c:v>
                </c:pt>
                <c:pt idx="20757">
                  <c:v>58135.690713000004</c:v>
                </c:pt>
                <c:pt idx="20758">
                  <c:v>58163.550284999998</c:v>
                </c:pt>
                <c:pt idx="20759">
                  <c:v>58154.049832999997</c:v>
                </c:pt>
                <c:pt idx="20760">
                  <c:v>58157.453326000003</c:v>
                </c:pt>
                <c:pt idx="20761">
                  <c:v>58161.57404</c:v>
                </c:pt>
                <c:pt idx="20762">
                  <c:v>58156.463812000002</c:v>
                </c:pt>
                <c:pt idx="20763">
                  <c:v>58164.782199000001</c:v>
                </c:pt>
                <c:pt idx="20764">
                  <c:v>58166.799371000001</c:v>
                </c:pt>
                <c:pt idx="20765">
                  <c:v>58194.118898000001</c:v>
                </c:pt>
                <c:pt idx="20766">
                  <c:v>58209.167729000001</c:v>
                </c:pt>
                <c:pt idx="20767">
                  <c:v>58208.739401999999</c:v>
                </c:pt>
                <c:pt idx="20768">
                  <c:v>58217.414039000003</c:v>
                </c:pt>
                <c:pt idx="20769">
                  <c:v>58204.527086000002</c:v>
                </c:pt>
                <c:pt idx="20770">
                  <c:v>58201.650991000002</c:v>
                </c:pt>
                <c:pt idx="20771">
                  <c:v>58203.002508999998</c:v>
                </c:pt>
                <c:pt idx="20772">
                  <c:v>58202.873950000001</c:v>
                </c:pt>
                <c:pt idx="20773">
                  <c:v>58211.291405999997</c:v>
                </c:pt>
                <c:pt idx="20774">
                  <c:v>58208.078372999997</c:v>
                </c:pt>
                <c:pt idx="20775">
                  <c:v>58206.879194000001</c:v>
                </c:pt>
                <c:pt idx="20776">
                  <c:v>58208.266083000002</c:v>
                </c:pt>
                <c:pt idx="20777">
                  <c:v>58205.140247000003</c:v>
                </c:pt>
                <c:pt idx="20778">
                  <c:v>58222.290649000002</c:v>
                </c:pt>
                <c:pt idx="20779">
                  <c:v>58237.324675999997</c:v>
                </c:pt>
                <c:pt idx="20780">
                  <c:v>58245.950896000002</c:v>
                </c:pt>
                <c:pt idx="20781">
                  <c:v>58248.004397999997</c:v>
                </c:pt>
                <c:pt idx="20782">
                  <c:v>58244.451835</c:v>
                </c:pt>
                <c:pt idx="20783">
                  <c:v>58242.087396000003</c:v>
                </c:pt>
                <c:pt idx="20784">
                  <c:v>58245.244535999998</c:v>
                </c:pt>
                <c:pt idx="20785">
                  <c:v>58268.829865</c:v>
                </c:pt>
                <c:pt idx="20786">
                  <c:v>58272.984371999999</c:v>
                </c:pt>
                <c:pt idx="20787">
                  <c:v>58274.239489</c:v>
                </c:pt>
                <c:pt idx="20788">
                  <c:v>58278.461969999997</c:v>
                </c:pt>
                <c:pt idx="20789">
                  <c:v>58283.650551999999</c:v>
                </c:pt>
                <c:pt idx="20790">
                  <c:v>58282.227290000003</c:v>
                </c:pt>
                <c:pt idx="20791">
                  <c:v>58286.131006000003</c:v>
                </c:pt>
                <c:pt idx="20792">
                  <c:v>58272.372908999998</c:v>
                </c:pt>
                <c:pt idx="20793">
                  <c:v>58295.751359000002</c:v>
                </c:pt>
                <c:pt idx="20794">
                  <c:v>58303.067001000003</c:v>
                </c:pt>
                <c:pt idx="20795">
                  <c:v>58311.021532999999</c:v>
                </c:pt>
                <c:pt idx="20796">
                  <c:v>58331.996973000001</c:v>
                </c:pt>
                <c:pt idx="20797">
                  <c:v>58318.872395999999</c:v>
                </c:pt>
                <c:pt idx="20798">
                  <c:v>58328.618724</c:v>
                </c:pt>
                <c:pt idx="20799">
                  <c:v>58327.839837</c:v>
                </c:pt>
                <c:pt idx="20800">
                  <c:v>58327.356894999997</c:v>
                </c:pt>
                <c:pt idx="20801">
                  <c:v>58327.687991999999</c:v>
                </c:pt>
                <c:pt idx="20802">
                  <c:v>58324.300968000003</c:v>
                </c:pt>
                <c:pt idx="20803">
                  <c:v>58341.217424000002</c:v>
                </c:pt>
                <c:pt idx="20804">
                  <c:v>58328.657782000002</c:v>
                </c:pt>
                <c:pt idx="20805">
                  <c:v>58345.317209000001</c:v>
                </c:pt>
                <c:pt idx="20806">
                  <c:v>58370.948353</c:v>
                </c:pt>
                <c:pt idx="20807">
                  <c:v>58362.250233999999</c:v>
                </c:pt>
                <c:pt idx="20808">
                  <c:v>58365.023730000001</c:v>
                </c:pt>
                <c:pt idx="20809">
                  <c:v>58377.630404000003</c:v>
                </c:pt>
                <c:pt idx="20810">
                  <c:v>58377.821309999999</c:v>
                </c:pt>
                <c:pt idx="20811">
                  <c:v>58400.847502999997</c:v>
                </c:pt>
                <c:pt idx="20812">
                  <c:v>58405.806246</c:v>
                </c:pt>
                <c:pt idx="20813">
                  <c:v>58400.328858000001</c:v>
                </c:pt>
                <c:pt idx="20814">
                  <c:v>58398.958917999997</c:v>
                </c:pt>
                <c:pt idx="20815">
                  <c:v>58401.190481999998</c:v>
                </c:pt>
                <c:pt idx="20816">
                  <c:v>58411.160594000001</c:v>
                </c:pt>
                <c:pt idx="20817">
                  <c:v>58415.600496999999</c:v>
                </c:pt>
                <c:pt idx="20818">
                  <c:v>58414.798470000002</c:v>
                </c:pt>
                <c:pt idx="20819">
                  <c:v>58419.694864999998</c:v>
                </c:pt>
                <c:pt idx="20820">
                  <c:v>58410.718379999998</c:v>
                </c:pt>
                <c:pt idx="20821">
                  <c:v>58408.240375000001</c:v>
                </c:pt>
                <c:pt idx="20822">
                  <c:v>58414.216981999998</c:v>
                </c:pt>
                <c:pt idx="20823">
                  <c:v>58438.552082000002</c:v>
                </c:pt>
                <c:pt idx="20824">
                  <c:v>58436.898377999998</c:v>
                </c:pt>
                <c:pt idx="20825">
                  <c:v>58445.147804</c:v>
                </c:pt>
                <c:pt idx="20826">
                  <c:v>58449.499780999999</c:v>
                </c:pt>
                <c:pt idx="20827">
                  <c:v>58435.251393999999</c:v>
                </c:pt>
                <c:pt idx="20828">
                  <c:v>58452.088867999999</c:v>
                </c:pt>
                <c:pt idx="20829">
                  <c:v>58460.233238000001</c:v>
                </c:pt>
                <c:pt idx="20830">
                  <c:v>58452.216445999999</c:v>
                </c:pt>
                <c:pt idx="20831">
                  <c:v>58463.024110999999</c:v>
                </c:pt>
                <c:pt idx="20832">
                  <c:v>58466.197168999999</c:v>
                </c:pt>
                <c:pt idx="20833">
                  <c:v>58463.765878999999</c:v>
                </c:pt>
                <c:pt idx="20834">
                  <c:v>58464.499843999998</c:v>
                </c:pt>
                <c:pt idx="20835">
                  <c:v>58468.319635</c:v>
                </c:pt>
                <c:pt idx="20836">
                  <c:v>58461.353264999998</c:v>
                </c:pt>
                <c:pt idx="20837">
                  <c:v>58443.214751</c:v>
                </c:pt>
                <c:pt idx="20838">
                  <c:v>58460.406670999997</c:v>
                </c:pt>
                <c:pt idx="20839">
                  <c:v>58468.301454</c:v>
                </c:pt>
                <c:pt idx="20840">
                  <c:v>58478.925583999997</c:v>
                </c:pt>
                <c:pt idx="20841">
                  <c:v>58493.315862000003</c:v>
                </c:pt>
                <c:pt idx="20842">
                  <c:v>58490.492894000003</c:v>
                </c:pt>
                <c:pt idx="20843">
                  <c:v>58495.529365000002</c:v>
                </c:pt>
                <c:pt idx="20844">
                  <c:v>58501.086053999999</c:v>
                </c:pt>
                <c:pt idx="20845">
                  <c:v>58509.516498999998</c:v>
                </c:pt>
                <c:pt idx="20846">
                  <c:v>58507.986218999999</c:v>
                </c:pt>
                <c:pt idx="20847">
                  <c:v>58503.703465999999</c:v>
                </c:pt>
                <c:pt idx="20848">
                  <c:v>58501.108562000001</c:v>
                </c:pt>
                <c:pt idx="20849">
                  <c:v>58486.105588999999</c:v>
                </c:pt>
                <c:pt idx="20850">
                  <c:v>58488.333461000002</c:v>
                </c:pt>
                <c:pt idx="20851">
                  <c:v>58481.696585999998</c:v>
                </c:pt>
                <c:pt idx="20852">
                  <c:v>58488.661372000002</c:v>
                </c:pt>
                <c:pt idx="20853">
                  <c:v>58501.296545999998</c:v>
                </c:pt>
                <c:pt idx="20854">
                  <c:v>58499.778165999996</c:v>
                </c:pt>
                <c:pt idx="20855">
                  <c:v>58500.608468999999</c:v>
                </c:pt>
                <c:pt idx="20856">
                  <c:v>58512.355978</c:v>
                </c:pt>
                <c:pt idx="20857">
                  <c:v>58505.478220999998</c:v>
                </c:pt>
                <c:pt idx="20858">
                  <c:v>58512.073718</c:v>
                </c:pt>
                <c:pt idx="20859">
                  <c:v>58517.889574000001</c:v>
                </c:pt>
                <c:pt idx="20860">
                  <c:v>58504.294332999998</c:v>
                </c:pt>
                <c:pt idx="20861">
                  <c:v>58515.149334000002</c:v>
                </c:pt>
                <c:pt idx="20862">
                  <c:v>58509.948410999998</c:v>
                </c:pt>
                <c:pt idx="20863">
                  <c:v>58529.655055000003</c:v>
                </c:pt>
                <c:pt idx="20864">
                  <c:v>58548.061153000002</c:v>
                </c:pt>
                <c:pt idx="20865">
                  <c:v>58546.26296</c:v>
                </c:pt>
                <c:pt idx="20866">
                  <c:v>58552.296445</c:v>
                </c:pt>
                <c:pt idx="20867">
                  <c:v>58553.414432999998</c:v>
                </c:pt>
                <c:pt idx="20868">
                  <c:v>58556.625917999998</c:v>
                </c:pt>
                <c:pt idx="20869">
                  <c:v>58561.911194</c:v>
                </c:pt>
                <c:pt idx="20870">
                  <c:v>58559.798881000002</c:v>
                </c:pt>
                <c:pt idx="20871">
                  <c:v>58561.081184000002</c:v>
                </c:pt>
                <c:pt idx="20872">
                  <c:v>58568.803042</c:v>
                </c:pt>
                <c:pt idx="20873">
                  <c:v>58589.305260000001</c:v>
                </c:pt>
                <c:pt idx="20874">
                  <c:v>58591.120585999997</c:v>
                </c:pt>
                <c:pt idx="20875">
                  <c:v>58588.823257999997</c:v>
                </c:pt>
                <c:pt idx="20876">
                  <c:v>58604.286279</c:v>
                </c:pt>
                <c:pt idx="20877">
                  <c:v>58593.977352000002</c:v>
                </c:pt>
                <c:pt idx="20878">
                  <c:v>58595.065480999998</c:v>
                </c:pt>
                <c:pt idx="20879">
                  <c:v>58587.653184000003</c:v>
                </c:pt>
                <c:pt idx="20880">
                  <c:v>58595.154477999997</c:v>
                </c:pt>
                <c:pt idx="20881">
                  <c:v>58617.123804000003</c:v>
                </c:pt>
                <c:pt idx="20882">
                  <c:v>58605.097557000001</c:v>
                </c:pt>
                <c:pt idx="20883">
                  <c:v>58606.478798999997</c:v>
                </c:pt>
                <c:pt idx="20884">
                  <c:v>58610.129744999998</c:v>
                </c:pt>
                <c:pt idx="20885">
                  <c:v>58614.464219000001</c:v>
                </c:pt>
                <c:pt idx="20886">
                  <c:v>58639.339870999996</c:v>
                </c:pt>
                <c:pt idx="20887">
                  <c:v>58637.512020000002</c:v>
                </c:pt>
                <c:pt idx="20888">
                  <c:v>58652.661598999999</c:v>
                </c:pt>
                <c:pt idx="20889">
                  <c:v>58651.479313000003</c:v>
                </c:pt>
                <c:pt idx="20890">
                  <c:v>58650.822606000002</c:v>
                </c:pt>
                <c:pt idx="20891">
                  <c:v>58658.445059999998</c:v>
                </c:pt>
                <c:pt idx="20892">
                  <c:v>58647.270178999999</c:v>
                </c:pt>
                <c:pt idx="20893">
                  <c:v>58674.970098999998</c:v>
                </c:pt>
                <c:pt idx="20894">
                  <c:v>58676.605049999998</c:v>
                </c:pt>
                <c:pt idx="20895">
                  <c:v>58679.292148</c:v>
                </c:pt>
                <c:pt idx="20896">
                  <c:v>58696.239637999999</c:v>
                </c:pt>
                <c:pt idx="20897">
                  <c:v>58688.560141000002</c:v>
                </c:pt>
                <c:pt idx="20898">
                  <c:v>58686.163987</c:v>
                </c:pt>
                <c:pt idx="20899">
                  <c:v>58684.887691000004</c:v>
                </c:pt>
                <c:pt idx="20900">
                  <c:v>58690.771357999998</c:v>
                </c:pt>
                <c:pt idx="20901">
                  <c:v>58693.118332999999</c:v>
                </c:pt>
                <c:pt idx="20902">
                  <c:v>58683.498530999997</c:v>
                </c:pt>
                <c:pt idx="20903">
                  <c:v>58689.509601999998</c:v>
                </c:pt>
                <c:pt idx="20904">
                  <c:v>58690.439436000001</c:v>
                </c:pt>
                <c:pt idx="20905">
                  <c:v>58714.074872999998</c:v>
                </c:pt>
                <c:pt idx="20906">
                  <c:v>58727.802204</c:v>
                </c:pt>
                <c:pt idx="20907">
                  <c:v>58730.651580999998</c:v>
                </c:pt>
                <c:pt idx="20908">
                  <c:v>58722.641194999997</c:v>
                </c:pt>
                <c:pt idx="20909">
                  <c:v>58723.509544</c:v>
                </c:pt>
                <c:pt idx="20910">
                  <c:v>58727.040347000002</c:v>
                </c:pt>
                <c:pt idx="20911">
                  <c:v>58745.956382999997</c:v>
                </c:pt>
                <c:pt idx="20912">
                  <c:v>58739.599841000003</c:v>
                </c:pt>
                <c:pt idx="20913">
                  <c:v>58747.665062</c:v>
                </c:pt>
                <c:pt idx="20914">
                  <c:v>58767.728890999999</c:v>
                </c:pt>
                <c:pt idx="20915">
                  <c:v>58766.891694999998</c:v>
                </c:pt>
                <c:pt idx="20916">
                  <c:v>58773.725015000004</c:v>
                </c:pt>
                <c:pt idx="20917">
                  <c:v>58779.490964999997</c:v>
                </c:pt>
                <c:pt idx="20918">
                  <c:v>58776.529981</c:v>
                </c:pt>
                <c:pt idx="20919">
                  <c:v>58780.340805</c:v>
                </c:pt>
                <c:pt idx="20920">
                  <c:v>58773.999173999997</c:v>
                </c:pt>
                <c:pt idx="20921">
                  <c:v>58773.080489</c:v>
                </c:pt>
                <c:pt idx="20922">
                  <c:v>58773.885047000003</c:v>
                </c:pt>
                <c:pt idx="20923">
                  <c:v>58777.680820000001</c:v>
                </c:pt>
                <c:pt idx="20924">
                  <c:v>58773.747880000003</c:v>
                </c:pt>
                <c:pt idx="20925">
                  <c:v>58773.686209</c:v>
                </c:pt>
                <c:pt idx="20926">
                  <c:v>58780.329366999998</c:v>
                </c:pt>
                <c:pt idx="20927">
                  <c:v>58779.871485000003</c:v>
                </c:pt>
                <c:pt idx="20928">
                  <c:v>58787.267688</c:v>
                </c:pt>
                <c:pt idx="20929">
                  <c:v>58803.871596999998</c:v>
                </c:pt>
                <c:pt idx="20930">
                  <c:v>58813.532944999999</c:v>
                </c:pt>
                <c:pt idx="20931">
                  <c:v>58808.995171000002</c:v>
                </c:pt>
                <c:pt idx="20932">
                  <c:v>58805.140155000001</c:v>
                </c:pt>
                <c:pt idx="20933">
                  <c:v>58809.481864000001</c:v>
                </c:pt>
                <c:pt idx="20934">
                  <c:v>58820.635235000002</c:v>
                </c:pt>
                <c:pt idx="20935">
                  <c:v>58809.614145</c:v>
                </c:pt>
                <c:pt idx="20936">
                  <c:v>58819.176854999998</c:v>
                </c:pt>
                <c:pt idx="20937">
                  <c:v>58824.798965000002</c:v>
                </c:pt>
                <c:pt idx="20938">
                  <c:v>58839.125330000003</c:v>
                </c:pt>
                <c:pt idx="20939">
                  <c:v>58860.039419000001</c:v>
                </c:pt>
                <c:pt idx="20940">
                  <c:v>58860.240698000001</c:v>
                </c:pt>
                <c:pt idx="20941">
                  <c:v>58860.963602000003</c:v>
                </c:pt>
                <c:pt idx="20942">
                  <c:v>58862.599019000001</c:v>
                </c:pt>
                <c:pt idx="20943">
                  <c:v>58864.734705000003</c:v>
                </c:pt>
                <c:pt idx="20944">
                  <c:v>58844.154445</c:v>
                </c:pt>
                <c:pt idx="20945">
                  <c:v>58839.848570000002</c:v>
                </c:pt>
                <c:pt idx="20946">
                  <c:v>58852.962962999998</c:v>
                </c:pt>
                <c:pt idx="20947">
                  <c:v>58852.169527999999</c:v>
                </c:pt>
                <c:pt idx="20948">
                  <c:v>58860.607562999998</c:v>
                </c:pt>
                <c:pt idx="20949">
                  <c:v>58870.648731000001</c:v>
                </c:pt>
                <c:pt idx="20950">
                  <c:v>58864.441589000002</c:v>
                </c:pt>
                <c:pt idx="20951">
                  <c:v>58877.606424999998</c:v>
                </c:pt>
                <c:pt idx="20952">
                  <c:v>58875.130650999999</c:v>
                </c:pt>
                <c:pt idx="20953">
                  <c:v>58880.334496000003</c:v>
                </c:pt>
                <c:pt idx="20954">
                  <c:v>58891.218839000001</c:v>
                </c:pt>
                <c:pt idx="20955">
                  <c:v>58872.058521999999</c:v>
                </c:pt>
                <c:pt idx="20956">
                  <c:v>58875.950947999998</c:v>
                </c:pt>
                <c:pt idx="20957">
                  <c:v>58877.935162000002</c:v>
                </c:pt>
                <c:pt idx="20958">
                  <c:v>58891.862706</c:v>
                </c:pt>
                <c:pt idx="20959">
                  <c:v>58907.980765</c:v>
                </c:pt>
                <c:pt idx="20960">
                  <c:v>58905.647214999997</c:v>
                </c:pt>
                <c:pt idx="20961">
                  <c:v>58913.501232000002</c:v>
                </c:pt>
                <c:pt idx="20962">
                  <c:v>58912.203543000003</c:v>
                </c:pt>
                <c:pt idx="20963">
                  <c:v>58920.596574000003</c:v>
                </c:pt>
                <c:pt idx="20964">
                  <c:v>58914.660580999996</c:v>
                </c:pt>
                <c:pt idx="20965">
                  <c:v>58911.311193000001</c:v>
                </c:pt>
                <c:pt idx="20966">
                  <c:v>58931.655129999999</c:v>
                </c:pt>
                <c:pt idx="20967">
                  <c:v>58934.846772999997</c:v>
                </c:pt>
                <c:pt idx="20968">
                  <c:v>58953.456180000001</c:v>
                </c:pt>
                <c:pt idx="20969">
                  <c:v>58954.436415999997</c:v>
                </c:pt>
                <c:pt idx="20970">
                  <c:v>58949.702933</c:v>
                </c:pt>
                <c:pt idx="20971">
                  <c:v>58959.445376999996</c:v>
                </c:pt>
                <c:pt idx="20972">
                  <c:v>58947.147434999999</c:v>
                </c:pt>
                <c:pt idx="20973">
                  <c:v>58950.176821000001</c:v>
                </c:pt>
                <c:pt idx="20974">
                  <c:v>58961.100767000004</c:v>
                </c:pt>
                <c:pt idx="20975">
                  <c:v>58961.210158000002</c:v>
                </c:pt>
                <c:pt idx="20976">
                  <c:v>58964.818714000001</c:v>
                </c:pt>
                <c:pt idx="20977">
                  <c:v>58958.610134000002</c:v>
                </c:pt>
                <c:pt idx="20978">
                  <c:v>58951.267163999997</c:v>
                </c:pt>
                <c:pt idx="20979">
                  <c:v>58956.98472</c:v>
                </c:pt>
                <c:pt idx="20980">
                  <c:v>58959.532801000001</c:v>
                </c:pt>
                <c:pt idx="20981">
                  <c:v>58963.805997000003</c:v>
                </c:pt>
                <c:pt idx="20982">
                  <c:v>58952.837545000002</c:v>
                </c:pt>
                <c:pt idx="20983">
                  <c:v>58966.494037999997</c:v>
                </c:pt>
                <c:pt idx="20984">
                  <c:v>58959.560487000002</c:v>
                </c:pt>
                <c:pt idx="20985">
                  <c:v>58968.024122000003</c:v>
                </c:pt>
                <c:pt idx="20986">
                  <c:v>58967.881935999998</c:v>
                </c:pt>
                <c:pt idx="20987">
                  <c:v>58960.552962000002</c:v>
                </c:pt>
                <c:pt idx="20988">
                  <c:v>58980.009327</c:v>
                </c:pt>
                <c:pt idx="20989">
                  <c:v>58988.986794999997</c:v>
                </c:pt>
                <c:pt idx="20990">
                  <c:v>58992.118875</c:v>
                </c:pt>
                <c:pt idx="20991">
                  <c:v>58998.804473999997</c:v>
                </c:pt>
                <c:pt idx="20992">
                  <c:v>58999.104500000001</c:v>
                </c:pt>
                <c:pt idx="20993">
                  <c:v>59009.721524</c:v>
                </c:pt>
                <c:pt idx="20994">
                  <c:v>58997.183768000003</c:v>
                </c:pt>
                <c:pt idx="20995">
                  <c:v>59003.269228999998</c:v>
                </c:pt>
                <c:pt idx="20996">
                  <c:v>59013.780213999999</c:v>
                </c:pt>
                <c:pt idx="20997">
                  <c:v>59025.020382000002</c:v>
                </c:pt>
                <c:pt idx="20998">
                  <c:v>59036.305782000003</c:v>
                </c:pt>
                <c:pt idx="20999">
                  <c:v>59051.496543000001</c:v>
                </c:pt>
                <c:pt idx="21000">
                  <c:v>59042.265261</c:v>
                </c:pt>
                <c:pt idx="21001">
                  <c:v>59043.435097000001</c:v>
                </c:pt>
                <c:pt idx="21002">
                  <c:v>59045.461873</c:v>
                </c:pt>
                <c:pt idx="21003">
                  <c:v>59045.962344</c:v>
                </c:pt>
                <c:pt idx="21004">
                  <c:v>59062.518827</c:v>
                </c:pt>
                <c:pt idx="21005">
                  <c:v>59073.206857999998</c:v>
                </c:pt>
                <c:pt idx="21006">
                  <c:v>59081.980098</c:v>
                </c:pt>
                <c:pt idx="21007">
                  <c:v>59073.504374999997</c:v>
                </c:pt>
                <c:pt idx="21008">
                  <c:v>59080.752659999998</c:v>
                </c:pt>
                <c:pt idx="21009">
                  <c:v>59084.730380000001</c:v>
                </c:pt>
                <c:pt idx="21010">
                  <c:v>59081.489565999997</c:v>
                </c:pt>
                <c:pt idx="21011">
                  <c:v>59097.892782000003</c:v>
                </c:pt>
                <c:pt idx="21012">
                  <c:v>59089.675395999999</c:v>
                </c:pt>
                <c:pt idx="21013">
                  <c:v>59081.592125000003</c:v>
                </c:pt>
                <c:pt idx="21014">
                  <c:v>59091.689337999996</c:v>
                </c:pt>
                <c:pt idx="21015">
                  <c:v>59091.354292000004</c:v>
                </c:pt>
                <c:pt idx="21016">
                  <c:v>59101.084508</c:v>
                </c:pt>
                <c:pt idx="21017">
                  <c:v>59091.553629000002</c:v>
                </c:pt>
                <c:pt idx="21018">
                  <c:v>59090.212926</c:v>
                </c:pt>
                <c:pt idx="21019">
                  <c:v>59098.863975</c:v>
                </c:pt>
                <c:pt idx="21020">
                  <c:v>59096.264041000002</c:v>
                </c:pt>
                <c:pt idx="21021">
                  <c:v>59097.389428000002</c:v>
                </c:pt>
                <c:pt idx="21022">
                  <c:v>59082.341161999997</c:v>
                </c:pt>
                <c:pt idx="21023">
                  <c:v>59086.067577000002</c:v>
                </c:pt>
                <c:pt idx="21024">
                  <c:v>59098.062503000001</c:v>
                </c:pt>
                <c:pt idx="21025">
                  <c:v>59085.872449000002</c:v>
                </c:pt>
                <c:pt idx="21026">
                  <c:v>59090.711666000003</c:v>
                </c:pt>
                <c:pt idx="21027">
                  <c:v>59088.978810000001</c:v>
                </c:pt>
                <c:pt idx="21028">
                  <c:v>59107.507597000003</c:v>
                </c:pt>
                <c:pt idx="21029">
                  <c:v>59129.311120999999</c:v>
                </c:pt>
                <c:pt idx="21030">
                  <c:v>59123.858041</c:v>
                </c:pt>
                <c:pt idx="21031">
                  <c:v>59132.599663000001</c:v>
                </c:pt>
                <c:pt idx="21032">
                  <c:v>59141.612245999997</c:v>
                </c:pt>
                <c:pt idx="21033">
                  <c:v>59132.951019</c:v>
                </c:pt>
                <c:pt idx="21034">
                  <c:v>59145.177835000002</c:v>
                </c:pt>
                <c:pt idx="21035">
                  <c:v>59134.347936999999</c:v>
                </c:pt>
                <c:pt idx="21036">
                  <c:v>59144.522795999997</c:v>
                </c:pt>
                <c:pt idx="21037">
                  <c:v>59122.981849000003</c:v>
                </c:pt>
                <c:pt idx="21038">
                  <c:v>59133.488024999999</c:v>
                </c:pt>
                <c:pt idx="21039">
                  <c:v>59134.848980000002</c:v>
                </c:pt>
                <c:pt idx="21040">
                  <c:v>59149.522652</c:v>
                </c:pt>
                <c:pt idx="21041">
                  <c:v>59162.917543000003</c:v>
                </c:pt>
                <c:pt idx="21042">
                  <c:v>59166.691378000003</c:v>
                </c:pt>
                <c:pt idx="21043">
                  <c:v>59177.940187</c:v>
                </c:pt>
                <c:pt idx="21044">
                  <c:v>59176.238989999998</c:v>
                </c:pt>
                <c:pt idx="21045">
                  <c:v>59184.29103</c:v>
                </c:pt>
                <c:pt idx="21046">
                  <c:v>59184.722624000002</c:v>
                </c:pt>
                <c:pt idx="21047">
                  <c:v>59177.797547000002</c:v>
                </c:pt>
                <c:pt idx="21048">
                  <c:v>59183.810304999999</c:v>
                </c:pt>
                <c:pt idx="21049">
                  <c:v>59190.710787999997</c:v>
                </c:pt>
                <c:pt idx="21050">
                  <c:v>59203.206427999998</c:v>
                </c:pt>
                <c:pt idx="21051">
                  <c:v>59214.779892999999</c:v>
                </c:pt>
                <c:pt idx="21052">
                  <c:v>59222.172000999999</c:v>
                </c:pt>
                <c:pt idx="21053">
                  <c:v>59236.092332</c:v>
                </c:pt>
                <c:pt idx="21054">
                  <c:v>59253.504997999997</c:v>
                </c:pt>
                <c:pt idx="21055">
                  <c:v>59238.247369999997</c:v>
                </c:pt>
                <c:pt idx="21056">
                  <c:v>59257.933533000003</c:v>
                </c:pt>
                <c:pt idx="21057">
                  <c:v>59259.878505000001</c:v>
                </c:pt>
                <c:pt idx="21058">
                  <c:v>59274.483941999999</c:v>
                </c:pt>
                <c:pt idx="21059">
                  <c:v>59288.881310999997</c:v>
                </c:pt>
                <c:pt idx="21060">
                  <c:v>59297.015822000001</c:v>
                </c:pt>
                <c:pt idx="21061">
                  <c:v>59291.379394000003</c:v>
                </c:pt>
                <c:pt idx="21062">
                  <c:v>59302.536008000003</c:v>
                </c:pt>
                <c:pt idx="21063">
                  <c:v>59307.733643</c:v>
                </c:pt>
                <c:pt idx="21064">
                  <c:v>59315.278348</c:v>
                </c:pt>
                <c:pt idx="21065">
                  <c:v>59320.032717000002</c:v>
                </c:pt>
                <c:pt idx="21066">
                  <c:v>59327.635661</c:v>
                </c:pt>
                <c:pt idx="21067">
                  <c:v>59341.540694000003</c:v>
                </c:pt>
                <c:pt idx="21068">
                  <c:v>59337.982684000002</c:v>
                </c:pt>
                <c:pt idx="21069">
                  <c:v>59341.292270999998</c:v>
                </c:pt>
                <c:pt idx="21070">
                  <c:v>59341.907464000004</c:v>
                </c:pt>
                <c:pt idx="21071">
                  <c:v>59370.815610999998</c:v>
                </c:pt>
                <c:pt idx="21072">
                  <c:v>59373.447538</c:v>
                </c:pt>
                <c:pt idx="21073">
                  <c:v>59379.570591999996</c:v>
                </c:pt>
                <c:pt idx="21074">
                  <c:v>59394.948173999997</c:v>
                </c:pt>
                <c:pt idx="21075">
                  <c:v>59398.235905000001</c:v>
                </c:pt>
                <c:pt idx="21076">
                  <c:v>59420.590799999998</c:v>
                </c:pt>
                <c:pt idx="21077">
                  <c:v>59410.531854000001</c:v>
                </c:pt>
                <c:pt idx="21078">
                  <c:v>59423.238632000001</c:v>
                </c:pt>
                <c:pt idx="21079">
                  <c:v>59422.796582000003</c:v>
                </c:pt>
                <c:pt idx="21080">
                  <c:v>59413.966346000001</c:v>
                </c:pt>
                <c:pt idx="21081">
                  <c:v>59423.187293000003</c:v>
                </c:pt>
                <c:pt idx="21082">
                  <c:v>59419.227579999999</c:v>
                </c:pt>
                <c:pt idx="21083">
                  <c:v>59418.036777000001</c:v>
                </c:pt>
                <c:pt idx="21084">
                  <c:v>59424.736449000004</c:v>
                </c:pt>
                <c:pt idx="21085">
                  <c:v>59413.615550000002</c:v>
                </c:pt>
                <c:pt idx="21086">
                  <c:v>59429.324407</c:v>
                </c:pt>
                <c:pt idx="21087">
                  <c:v>59415.889624000003</c:v>
                </c:pt>
                <c:pt idx="21088">
                  <c:v>59397.757347999999</c:v>
                </c:pt>
                <c:pt idx="21089">
                  <c:v>59385.924963999998</c:v>
                </c:pt>
                <c:pt idx="21090">
                  <c:v>59384.845539000002</c:v>
                </c:pt>
                <c:pt idx="21091">
                  <c:v>59383.468932000003</c:v>
                </c:pt>
                <c:pt idx="21092">
                  <c:v>59397.732737999999</c:v>
                </c:pt>
                <c:pt idx="21093">
                  <c:v>59401.185139000001</c:v>
                </c:pt>
                <c:pt idx="21094">
                  <c:v>59426.29767</c:v>
                </c:pt>
                <c:pt idx="21095">
                  <c:v>59424.955826999998</c:v>
                </c:pt>
                <c:pt idx="21096">
                  <c:v>59439.086175999997</c:v>
                </c:pt>
                <c:pt idx="21097">
                  <c:v>59443.06308</c:v>
                </c:pt>
                <c:pt idx="21098">
                  <c:v>59437.017234999999</c:v>
                </c:pt>
                <c:pt idx="21099">
                  <c:v>59433.801207999997</c:v>
                </c:pt>
                <c:pt idx="21100">
                  <c:v>59429.364515000001</c:v>
                </c:pt>
                <c:pt idx="21101">
                  <c:v>59441.632541999999</c:v>
                </c:pt>
                <c:pt idx="21102">
                  <c:v>59439.202850000001</c:v>
                </c:pt>
                <c:pt idx="21103">
                  <c:v>59429.883844999997</c:v>
                </c:pt>
                <c:pt idx="21104">
                  <c:v>59428.580166</c:v>
                </c:pt>
                <c:pt idx="21105">
                  <c:v>59434.921921000001</c:v>
                </c:pt>
                <c:pt idx="21106">
                  <c:v>59440.139509000001</c:v>
                </c:pt>
                <c:pt idx="21107">
                  <c:v>59432.587324</c:v>
                </c:pt>
                <c:pt idx="21108">
                  <c:v>59431.379594999999</c:v>
                </c:pt>
                <c:pt idx="21109">
                  <c:v>59453.382015000003</c:v>
                </c:pt>
                <c:pt idx="21110">
                  <c:v>59474.237553999999</c:v>
                </c:pt>
                <c:pt idx="21111">
                  <c:v>59471.253594000002</c:v>
                </c:pt>
                <c:pt idx="21112">
                  <c:v>59458.482666000004</c:v>
                </c:pt>
                <c:pt idx="21113">
                  <c:v>59447.223911000001</c:v>
                </c:pt>
                <c:pt idx="21114">
                  <c:v>59445.030885</c:v>
                </c:pt>
                <c:pt idx="21115">
                  <c:v>59454.393070999999</c:v>
                </c:pt>
                <c:pt idx="21116">
                  <c:v>59477.521461999997</c:v>
                </c:pt>
                <c:pt idx="21117">
                  <c:v>59487.860590999997</c:v>
                </c:pt>
                <c:pt idx="21118">
                  <c:v>59492.328450000001</c:v>
                </c:pt>
                <c:pt idx="21119">
                  <c:v>59494.185448999997</c:v>
                </c:pt>
                <c:pt idx="21120">
                  <c:v>59492.044834</c:v>
                </c:pt>
                <c:pt idx="21121">
                  <c:v>59489.068943999999</c:v>
                </c:pt>
                <c:pt idx="21122">
                  <c:v>59497.992539999999</c:v>
                </c:pt>
                <c:pt idx="21123">
                  <c:v>59492.938791</c:v>
                </c:pt>
                <c:pt idx="21124">
                  <c:v>59491.416554000003</c:v>
                </c:pt>
                <c:pt idx="21125">
                  <c:v>59486.16719</c:v>
                </c:pt>
                <c:pt idx="21126">
                  <c:v>59517.046122</c:v>
                </c:pt>
                <c:pt idx="21127">
                  <c:v>59522.132146999997</c:v>
                </c:pt>
                <c:pt idx="21128">
                  <c:v>59520.214456000002</c:v>
                </c:pt>
                <c:pt idx="21129">
                  <c:v>59528.987230999999</c:v>
                </c:pt>
                <c:pt idx="21130">
                  <c:v>59520.836409000003</c:v>
                </c:pt>
                <c:pt idx="21131">
                  <c:v>59532.129664</c:v>
                </c:pt>
                <c:pt idx="21132">
                  <c:v>59537.448683000002</c:v>
                </c:pt>
                <c:pt idx="21133">
                  <c:v>59536.314595999997</c:v>
                </c:pt>
                <c:pt idx="21134">
                  <c:v>59531.045638000003</c:v>
                </c:pt>
                <c:pt idx="21135">
                  <c:v>59537.197028000002</c:v>
                </c:pt>
                <c:pt idx="21136">
                  <c:v>59554.984325999998</c:v>
                </c:pt>
                <c:pt idx="21137">
                  <c:v>59562.155439000002</c:v>
                </c:pt>
                <c:pt idx="21138">
                  <c:v>59566.853851</c:v>
                </c:pt>
                <c:pt idx="21139">
                  <c:v>59572.514955999999</c:v>
                </c:pt>
                <c:pt idx="21140">
                  <c:v>59566.747273000001</c:v>
                </c:pt>
                <c:pt idx="21141">
                  <c:v>59573.255751999997</c:v>
                </c:pt>
                <c:pt idx="21142">
                  <c:v>59585.075072</c:v>
                </c:pt>
                <c:pt idx="21143">
                  <c:v>59575.950491000003</c:v>
                </c:pt>
                <c:pt idx="21144">
                  <c:v>59574.096404000004</c:v>
                </c:pt>
                <c:pt idx="21145">
                  <c:v>59567.799684999998</c:v>
                </c:pt>
                <c:pt idx="21146">
                  <c:v>59579.861668999998</c:v>
                </c:pt>
                <c:pt idx="21147">
                  <c:v>59573.170130999999</c:v>
                </c:pt>
                <c:pt idx="21148">
                  <c:v>59578.156834000001</c:v>
                </c:pt>
                <c:pt idx="21149">
                  <c:v>59599.467108999997</c:v>
                </c:pt>
                <c:pt idx="21150">
                  <c:v>59611.796752000002</c:v>
                </c:pt>
                <c:pt idx="21151">
                  <c:v>59618.686753000002</c:v>
                </c:pt>
                <c:pt idx="21152">
                  <c:v>59620.169364000001</c:v>
                </c:pt>
                <c:pt idx="21153">
                  <c:v>59620.221386999998</c:v>
                </c:pt>
                <c:pt idx="21154">
                  <c:v>59623.054174999997</c:v>
                </c:pt>
                <c:pt idx="21155">
                  <c:v>59627.749457999998</c:v>
                </c:pt>
                <c:pt idx="21156">
                  <c:v>59626.645108999997</c:v>
                </c:pt>
                <c:pt idx="21157">
                  <c:v>59626.931026999999</c:v>
                </c:pt>
                <c:pt idx="21158">
                  <c:v>59616.510472000002</c:v>
                </c:pt>
                <c:pt idx="21159">
                  <c:v>59627.860120999998</c:v>
                </c:pt>
                <c:pt idx="21160">
                  <c:v>59623.354393000001</c:v>
                </c:pt>
                <c:pt idx="21161">
                  <c:v>59633.058906999999</c:v>
                </c:pt>
                <c:pt idx="21162">
                  <c:v>59635.161891000003</c:v>
                </c:pt>
                <c:pt idx="21163">
                  <c:v>59633.677366999997</c:v>
                </c:pt>
                <c:pt idx="21164">
                  <c:v>59633.648126</c:v>
                </c:pt>
                <c:pt idx="21165">
                  <c:v>59617.190383000001</c:v>
                </c:pt>
                <c:pt idx="21166">
                  <c:v>59643.145651999999</c:v>
                </c:pt>
                <c:pt idx="21167">
                  <c:v>59659.095088000002</c:v>
                </c:pt>
                <c:pt idx="21168">
                  <c:v>59665.834662000001</c:v>
                </c:pt>
                <c:pt idx="21169">
                  <c:v>59671.389235000002</c:v>
                </c:pt>
                <c:pt idx="21170">
                  <c:v>59678.078393000003</c:v>
                </c:pt>
                <c:pt idx="21171">
                  <c:v>59696.138432</c:v>
                </c:pt>
                <c:pt idx="21172">
                  <c:v>59699.833873000003</c:v>
                </c:pt>
                <c:pt idx="21173">
                  <c:v>59712.182772</c:v>
                </c:pt>
                <c:pt idx="21174">
                  <c:v>59702.905763000002</c:v>
                </c:pt>
                <c:pt idx="21175">
                  <c:v>59703.587204000003</c:v>
                </c:pt>
                <c:pt idx="21176">
                  <c:v>59722.015296999998</c:v>
                </c:pt>
                <c:pt idx="21177">
                  <c:v>59731.696939000001</c:v>
                </c:pt>
                <c:pt idx="21178">
                  <c:v>59733.644766999998</c:v>
                </c:pt>
                <c:pt idx="21179">
                  <c:v>59738.303509999998</c:v>
                </c:pt>
                <c:pt idx="21180">
                  <c:v>59740.028278999998</c:v>
                </c:pt>
                <c:pt idx="21181">
                  <c:v>59743.462090000001</c:v>
                </c:pt>
                <c:pt idx="21182">
                  <c:v>59741.246327000001</c:v>
                </c:pt>
                <c:pt idx="21183">
                  <c:v>59752.488017999996</c:v>
                </c:pt>
                <c:pt idx="21184">
                  <c:v>59762.293635000002</c:v>
                </c:pt>
                <c:pt idx="21185">
                  <c:v>59767.344868</c:v>
                </c:pt>
                <c:pt idx="21186">
                  <c:v>59779.365417000001</c:v>
                </c:pt>
                <c:pt idx="21187">
                  <c:v>59789.260133000003</c:v>
                </c:pt>
                <c:pt idx="21188">
                  <c:v>59767.596141000002</c:v>
                </c:pt>
                <c:pt idx="21189">
                  <c:v>59779.528222000001</c:v>
                </c:pt>
                <c:pt idx="21190">
                  <c:v>59772.739555</c:v>
                </c:pt>
                <c:pt idx="21191">
                  <c:v>59773.903447999997</c:v>
                </c:pt>
                <c:pt idx="21192">
                  <c:v>59776.735564000002</c:v>
                </c:pt>
                <c:pt idx="21193">
                  <c:v>59780.788075999997</c:v>
                </c:pt>
                <c:pt idx="21194">
                  <c:v>59784.313858000001</c:v>
                </c:pt>
                <c:pt idx="21195">
                  <c:v>59789.122438999999</c:v>
                </c:pt>
                <c:pt idx="21196">
                  <c:v>59787.545678000002</c:v>
                </c:pt>
                <c:pt idx="21197">
                  <c:v>59793.094896000002</c:v>
                </c:pt>
                <c:pt idx="21198">
                  <c:v>59785.145008</c:v>
                </c:pt>
                <c:pt idx="21199">
                  <c:v>59794.756314999999</c:v>
                </c:pt>
                <c:pt idx="21200">
                  <c:v>59810.477663999998</c:v>
                </c:pt>
                <c:pt idx="21201">
                  <c:v>59811.114527999998</c:v>
                </c:pt>
                <c:pt idx="21202">
                  <c:v>59822.939478</c:v>
                </c:pt>
                <c:pt idx="21203">
                  <c:v>59831.848870000002</c:v>
                </c:pt>
                <c:pt idx="21204">
                  <c:v>59835.314571000003</c:v>
                </c:pt>
                <c:pt idx="21205">
                  <c:v>59825.860230999999</c:v>
                </c:pt>
                <c:pt idx="21206">
                  <c:v>59829.945529999997</c:v>
                </c:pt>
                <c:pt idx="21207">
                  <c:v>59831.468868000004</c:v>
                </c:pt>
                <c:pt idx="21208">
                  <c:v>59832.38968</c:v>
                </c:pt>
                <c:pt idx="21209">
                  <c:v>59849.712978000003</c:v>
                </c:pt>
                <c:pt idx="21210">
                  <c:v>59854.883727</c:v>
                </c:pt>
                <c:pt idx="21211">
                  <c:v>59862.176455000001</c:v>
                </c:pt>
                <c:pt idx="21212">
                  <c:v>59874.627214</c:v>
                </c:pt>
                <c:pt idx="21213">
                  <c:v>59874.124714999998</c:v>
                </c:pt>
                <c:pt idx="21214">
                  <c:v>59865.110642</c:v>
                </c:pt>
                <c:pt idx="21215">
                  <c:v>59865.569582999997</c:v>
                </c:pt>
                <c:pt idx="21216">
                  <c:v>59873.443740000002</c:v>
                </c:pt>
                <c:pt idx="21217">
                  <c:v>59877.731805000003</c:v>
                </c:pt>
                <c:pt idx="21218">
                  <c:v>59880.735556</c:v>
                </c:pt>
                <c:pt idx="21219">
                  <c:v>59872.196099000001</c:v>
                </c:pt>
                <c:pt idx="21220">
                  <c:v>59858.413400999998</c:v>
                </c:pt>
                <c:pt idx="21221">
                  <c:v>59888.241592999999</c:v>
                </c:pt>
                <c:pt idx="21222">
                  <c:v>59905.603030999999</c:v>
                </c:pt>
                <c:pt idx="21223">
                  <c:v>59910.613982000003</c:v>
                </c:pt>
                <c:pt idx="21224">
                  <c:v>59906.918204000001</c:v>
                </c:pt>
                <c:pt idx="21225">
                  <c:v>59914.795198</c:v>
                </c:pt>
                <c:pt idx="21226">
                  <c:v>59914.773465999999</c:v>
                </c:pt>
                <c:pt idx="21227">
                  <c:v>59918.579407999998</c:v>
                </c:pt>
                <c:pt idx="21228">
                  <c:v>59919.25273</c:v>
                </c:pt>
                <c:pt idx="21229">
                  <c:v>59918.156969000003</c:v>
                </c:pt>
                <c:pt idx="21230">
                  <c:v>59912.892137000003</c:v>
                </c:pt>
                <c:pt idx="21231">
                  <c:v>59920.987149</c:v>
                </c:pt>
                <c:pt idx="21232">
                  <c:v>59922.368560000003</c:v>
                </c:pt>
                <c:pt idx="21233">
                  <c:v>59914.38809</c:v>
                </c:pt>
                <c:pt idx="21234">
                  <c:v>59919.858117000003</c:v>
                </c:pt>
                <c:pt idx="21235">
                  <c:v>59918.773398999998</c:v>
                </c:pt>
                <c:pt idx="21236">
                  <c:v>59920.668543</c:v>
                </c:pt>
                <c:pt idx="21237">
                  <c:v>59925.792234</c:v>
                </c:pt>
                <c:pt idx="21238">
                  <c:v>59922.427775999997</c:v>
                </c:pt>
                <c:pt idx="21239">
                  <c:v>59932.271753000001</c:v>
                </c:pt>
                <c:pt idx="21240">
                  <c:v>59941.843648000002</c:v>
                </c:pt>
                <c:pt idx="21241">
                  <c:v>59963.039241999999</c:v>
                </c:pt>
                <c:pt idx="21242">
                  <c:v>59968.690069999997</c:v>
                </c:pt>
                <c:pt idx="21243">
                  <c:v>59961.940532000001</c:v>
                </c:pt>
                <c:pt idx="21244">
                  <c:v>59961.563929000004</c:v>
                </c:pt>
                <c:pt idx="21245">
                  <c:v>59968.354484000003</c:v>
                </c:pt>
                <c:pt idx="21246">
                  <c:v>59969.557713000002</c:v>
                </c:pt>
                <c:pt idx="21247">
                  <c:v>59962.230571</c:v>
                </c:pt>
                <c:pt idx="21248">
                  <c:v>59963.443346</c:v>
                </c:pt>
                <c:pt idx="21249">
                  <c:v>59983.962734000001</c:v>
                </c:pt>
                <c:pt idx="21250">
                  <c:v>59981.124205</c:v>
                </c:pt>
                <c:pt idx="21251">
                  <c:v>59997.912849</c:v>
                </c:pt>
                <c:pt idx="21252">
                  <c:v>59994.302258000003</c:v>
                </c:pt>
                <c:pt idx="21253">
                  <c:v>59976.543436</c:v>
                </c:pt>
                <c:pt idx="21254">
                  <c:v>59979.020971999998</c:v>
                </c:pt>
                <c:pt idx="21255">
                  <c:v>59990.814883999999</c:v>
                </c:pt>
                <c:pt idx="21256">
                  <c:v>60002.512994999997</c:v>
                </c:pt>
                <c:pt idx="21257">
                  <c:v>60013.090184000001</c:v>
                </c:pt>
                <c:pt idx="21258">
                  <c:v>59999.529825999998</c:v>
                </c:pt>
                <c:pt idx="21259">
                  <c:v>60011.697503000003</c:v>
                </c:pt>
                <c:pt idx="21260">
                  <c:v>60017.527667000002</c:v>
                </c:pt>
                <c:pt idx="21261">
                  <c:v>60029.87934</c:v>
                </c:pt>
                <c:pt idx="21262">
                  <c:v>60040.251259999997</c:v>
                </c:pt>
                <c:pt idx="21263">
                  <c:v>60051.606931000002</c:v>
                </c:pt>
                <c:pt idx="21264">
                  <c:v>60058.655744999996</c:v>
                </c:pt>
                <c:pt idx="21265">
                  <c:v>60050.035503999999</c:v>
                </c:pt>
                <c:pt idx="21266">
                  <c:v>60061.011714</c:v>
                </c:pt>
                <c:pt idx="21267">
                  <c:v>60068.423524999998</c:v>
                </c:pt>
                <c:pt idx="21268">
                  <c:v>60077.320870000003</c:v>
                </c:pt>
                <c:pt idx="21269">
                  <c:v>60081.124430999997</c:v>
                </c:pt>
                <c:pt idx="21270">
                  <c:v>60084.067282999997</c:v>
                </c:pt>
                <c:pt idx="21271">
                  <c:v>60094.938412000003</c:v>
                </c:pt>
                <c:pt idx="21272">
                  <c:v>60101.287759999999</c:v>
                </c:pt>
                <c:pt idx="21273">
                  <c:v>60097.577993999999</c:v>
                </c:pt>
                <c:pt idx="21274">
                  <c:v>60104.304384000003</c:v>
                </c:pt>
                <c:pt idx="21275">
                  <c:v>60099.009324999999</c:v>
                </c:pt>
                <c:pt idx="21276">
                  <c:v>60103.366853</c:v>
                </c:pt>
                <c:pt idx="21277">
                  <c:v>60093.218936999998</c:v>
                </c:pt>
                <c:pt idx="21278">
                  <c:v>60091.715381000002</c:v>
                </c:pt>
                <c:pt idx="21279">
                  <c:v>60103.563391999996</c:v>
                </c:pt>
                <c:pt idx="21280">
                  <c:v>60128.992776999999</c:v>
                </c:pt>
                <c:pt idx="21281">
                  <c:v>60138.382236999998</c:v>
                </c:pt>
                <c:pt idx="21282">
                  <c:v>60143.077868</c:v>
                </c:pt>
                <c:pt idx="21283">
                  <c:v>60132.045483000002</c:v>
                </c:pt>
                <c:pt idx="21284">
                  <c:v>60145.861703000002</c:v>
                </c:pt>
                <c:pt idx="21285">
                  <c:v>60147.204367999999</c:v>
                </c:pt>
                <c:pt idx="21286">
                  <c:v>60158.539095</c:v>
                </c:pt>
                <c:pt idx="21287">
                  <c:v>60145.553565000002</c:v>
                </c:pt>
                <c:pt idx="21288">
                  <c:v>60150.483087000001</c:v>
                </c:pt>
                <c:pt idx="21289">
                  <c:v>60151.420330000001</c:v>
                </c:pt>
                <c:pt idx="21290">
                  <c:v>60148.346969999999</c:v>
                </c:pt>
                <c:pt idx="21291">
                  <c:v>60141.649576000003</c:v>
                </c:pt>
                <c:pt idx="21292">
                  <c:v>60153.334382000001</c:v>
                </c:pt>
                <c:pt idx="21293">
                  <c:v>60161.939012000003</c:v>
                </c:pt>
                <c:pt idx="21294">
                  <c:v>60174.710485000003</c:v>
                </c:pt>
                <c:pt idx="21295">
                  <c:v>60180.537510000002</c:v>
                </c:pt>
                <c:pt idx="21296">
                  <c:v>60177.453094999997</c:v>
                </c:pt>
                <c:pt idx="21297">
                  <c:v>60183.975381999997</c:v>
                </c:pt>
                <c:pt idx="21298">
                  <c:v>60181.460149999999</c:v>
                </c:pt>
                <c:pt idx="21299">
                  <c:v>60180.350506000002</c:v>
                </c:pt>
                <c:pt idx="21300">
                  <c:v>60178.000563000001</c:v>
                </c:pt>
                <c:pt idx="21301">
                  <c:v>60205.547615000003</c:v>
                </c:pt>
                <c:pt idx="21302">
                  <c:v>60208.831964999998</c:v>
                </c:pt>
                <c:pt idx="21303">
                  <c:v>60217.526203000001</c:v>
                </c:pt>
                <c:pt idx="21304">
                  <c:v>60233.046330999998</c:v>
                </c:pt>
                <c:pt idx="21305">
                  <c:v>60228.036908000002</c:v>
                </c:pt>
                <c:pt idx="21306">
                  <c:v>60229.230151000003</c:v>
                </c:pt>
                <c:pt idx="21307">
                  <c:v>60232.419779000003</c:v>
                </c:pt>
                <c:pt idx="21308">
                  <c:v>60225.824848999997</c:v>
                </c:pt>
                <c:pt idx="21309">
                  <c:v>60238.689201000001</c:v>
                </c:pt>
                <c:pt idx="21310">
                  <c:v>60231.630514999997</c:v>
                </c:pt>
                <c:pt idx="21311">
                  <c:v>60230.924192999999</c:v>
                </c:pt>
                <c:pt idx="21312">
                  <c:v>60240.405966999999</c:v>
                </c:pt>
                <c:pt idx="21313">
                  <c:v>60226.293684999997</c:v>
                </c:pt>
                <c:pt idx="21314">
                  <c:v>60235.765333000003</c:v>
                </c:pt>
                <c:pt idx="21315">
                  <c:v>60228.088188000002</c:v>
                </c:pt>
                <c:pt idx="21316">
                  <c:v>60245.957216000003</c:v>
                </c:pt>
                <c:pt idx="21317">
                  <c:v>60252.519737000002</c:v>
                </c:pt>
                <c:pt idx="21318">
                  <c:v>60245.150717999997</c:v>
                </c:pt>
                <c:pt idx="21319">
                  <c:v>60244.915697999997</c:v>
                </c:pt>
                <c:pt idx="21320">
                  <c:v>60237.922130999999</c:v>
                </c:pt>
                <c:pt idx="21321">
                  <c:v>60236.935053000001</c:v>
                </c:pt>
                <c:pt idx="21322">
                  <c:v>60240.397443000002</c:v>
                </c:pt>
                <c:pt idx="21323">
                  <c:v>60244.533398</c:v>
                </c:pt>
                <c:pt idx="21324">
                  <c:v>60246.403532999997</c:v>
                </c:pt>
                <c:pt idx="21325">
                  <c:v>60246.062529000003</c:v>
                </c:pt>
                <c:pt idx="21326">
                  <c:v>60244.170985999997</c:v>
                </c:pt>
                <c:pt idx="21327">
                  <c:v>60239.693986999999</c:v>
                </c:pt>
                <c:pt idx="21328">
                  <c:v>60242.009338000003</c:v>
                </c:pt>
                <c:pt idx="21329">
                  <c:v>60248.799279999999</c:v>
                </c:pt>
                <c:pt idx="21330">
                  <c:v>60246.459710000003</c:v>
                </c:pt>
                <c:pt idx="21331">
                  <c:v>60246.923875</c:v>
                </c:pt>
                <c:pt idx="21332">
                  <c:v>60251.897787000002</c:v>
                </c:pt>
                <c:pt idx="21333">
                  <c:v>60249.170775999999</c:v>
                </c:pt>
                <c:pt idx="21334">
                  <c:v>60252.783291</c:v>
                </c:pt>
                <c:pt idx="21335">
                  <c:v>60268.512997999998</c:v>
                </c:pt>
                <c:pt idx="21336">
                  <c:v>60285.475388999999</c:v>
                </c:pt>
                <c:pt idx="21337">
                  <c:v>60295.370137999998</c:v>
                </c:pt>
                <c:pt idx="21338">
                  <c:v>60295.637168000001</c:v>
                </c:pt>
                <c:pt idx="21339">
                  <c:v>60289.799835999998</c:v>
                </c:pt>
                <c:pt idx="21340">
                  <c:v>60307.054515000003</c:v>
                </c:pt>
                <c:pt idx="21341">
                  <c:v>60296.007497999999</c:v>
                </c:pt>
                <c:pt idx="21342">
                  <c:v>60290.410666999996</c:v>
                </c:pt>
                <c:pt idx="21343">
                  <c:v>60270.655082999998</c:v>
                </c:pt>
                <c:pt idx="21344">
                  <c:v>60270.374354</c:v>
                </c:pt>
                <c:pt idx="21345">
                  <c:v>60268.961401</c:v>
                </c:pt>
                <c:pt idx="21346">
                  <c:v>60280.697001</c:v>
                </c:pt>
                <c:pt idx="21347">
                  <c:v>60286.067180999999</c:v>
                </c:pt>
                <c:pt idx="21348">
                  <c:v>60292.634516999999</c:v>
                </c:pt>
                <c:pt idx="21349">
                  <c:v>60310.416322999998</c:v>
                </c:pt>
                <c:pt idx="21350">
                  <c:v>60306.375070000002</c:v>
                </c:pt>
                <c:pt idx="21351">
                  <c:v>60322.394559</c:v>
                </c:pt>
                <c:pt idx="21352">
                  <c:v>60334.646425999999</c:v>
                </c:pt>
                <c:pt idx="21353">
                  <c:v>60334.908408000003</c:v>
                </c:pt>
                <c:pt idx="21354">
                  <c:v>60342.666436</c:v>
                </c:pt>
                <c:pt idx="21355">
                  <c:v>60336.821271000001</c:v>
                </c:pt>
                <c:pt idx="21356">
                  <c:v>60355.838022000004</c:v>
                </c:pt>
                <c:pt idx="21357">
                  <c:v>60379.037157999999</c:v>
                </c:pt>
                <c:pt idx="21358">
                  <c:v>60373.763719000002</c:v>
                </c:pt>
                <c:pt idx="21359">
                  <c:v>60388.724882000002</c:v>
                </c:pt>
                <c:pt idx="21360">
                  <c:v>60386.769075999997</c:v>
                </c:pt>
                <c:pt idx="21361">
                  <c:v>60386.860093000003</c:v>
                </c:pt>
                <c:pt idx="21362">
                  <c:v>60382.005280999998</c:v>
                </c:pt>
                <c:pt idx="21363">
                  <c:v>60377.267611000003</c:v>
                </c:pt>
                <c:pt idx="21364">
                  <c:v>60380.670911000001</c:v>
                </c:pt>
                <c:pt idx="21365">
                  <c:v>60381.841257</c:v>
                </c:pt>
                <c:pt idx="21366">
                  <c:v>60388.676743999997</c:v>
                </c:pt>
                <c:pt idx="21367">
                  <c:v>60386.053981999998</c:v>
                </c:pt>
                <c:pt idx="21368">
                  <c:v>60366.481156000002</c:v>
                </c:pt>
                <c:pt idx="21369">
                  <c:v>60381.301877999998</c:v>
                </c:pt>
                <c:pt idx="21370">
                  <c:v>60392.715086999997</c:v>
                </c:pt>
                <c:pt idx="21371">
                  <c:v>60397.137408000002</c:v>
                </c:pt>
                <c:pt idx="21372">
                  <c:v>60419.623506000004</c:v>
                </c:pt>
                <c:pt idx="21373">
                  <c:v>60417.927838000003</c:v>
                </c:pt>
                <c:pt idx="21374">
                  <c:v>60421.617983999997</c:v>
                </c:pt>
                <c:pt idx="21375">
                  <c:v>60419.539614000001</c:v>
                </c:pt>
                <c:pt idx="21376">
                  <c:v>60416.644239000001</c:v>
                </c:pt>
                <c:pt idx="21377">
                  <c:v>60414.755022999998</c:v>
                </c:pt>
                <c:pt idx="21378">
                  <c:v>60408.010905000003</c:v>
                </c:pt>
                <c:pt idx="21379">
                  <c:v>60415.426330000002</c:v>
                </c:pt>
                <c:pt idx="21380">
                  <c:v>60448.876755999998</c:v>
                </c:pt>
                <c:pt idx="21381">
                  <c:v>60447.377063</c:v>
                </c:pt>
                <c:pt idx="21382">
                  <c:v>60443.480044999997</c:v>
                </c:pt>
                <c:pt idx="21383">
                  <c:v>60448.182954999997</c:v>
                </c:pt>
                <c:pt idx="21384">
                  <c:v>60446.518932999999</c:v>
                </c:pt>
                <c:pt idx="21385">
                  <c:v>60444.868402</c:v>
                </c:pt>
                <c:pt idx="21386">
                  <c:v>60462.607141</c:v>
                </c:pt>
                <c:pt idx="21387">
                  <c:v>60483.048981</c:v>
                </c:pt>
                <c:pt idx="21388">
                  <c:v>60481.506434000003</c:v>
                </c:pt>
                <c:pt idx="21389">
                  <c:v>60483.150052999998</c:v>
                </c:pt>
                <c:pt idx="21390">
                  <c:v>60478.721788000003</c:v>
                </c:pt>
                <c:pt idx="21391">
                  <c:v>60478.952015000003</c:v>
                </c:pt>
                <c:pt idx="21392">
                  <c:v>60489.176131</c:v>
                </c:pt>
                <c:pt idx="21393">
                  <c:v>60474.029718999998</c:v>
                </c:pt>
                <c:pt idx="21394">
                  <c:v>60493.150623000001</c:v>
                </c:pt>
                <c:pt idx="21395">
                  <c:v>60494.522664999997</c:v>
                </c:pt>
                <c:pt idx="21396">
                  <c:v>60490.574569999997</c:v>
                </c:pt>
                <c:pt idx="21397">
                  <c:v>60488.613557999997</c:v>
                </c:pt>
                <c:pt idx="21398">
                  <c:v>60485.669134999996</c:v>
                </c:pt>
                <c:pt idx="21399">
                  <c:v>60495.592433999998</c:v>
                </c:pt>
                <c:pt idx="21400">
                  <c:v>60505.271091000002</c:v>
                </c:pt>
                <c:pt idx="21401">
                  <c:v>60528.540249999998</c:v>
                </c:pt>
                <c:pt idx="21402">
                  <c:v>60539.147245</c:v>
                </c:pt>
                <c:pt idx="21403">
                  <c:v>60535.056828000001</c:v>
                </c:pt>
                <c:pt idx="21404">
                  <c:v>60539.168807000002</c:v>
                </c:pt>
                <c:pt idx="21405">
                  <c:v>60537.910308999999</c:v>
                </c:pt>
                <c:pt idx="21406">
                  <c:v>60531.655242000001</c:v>
                </c:pt>
                <c:pt idx="21407">
                  <c:v>60543.255412999999</c:v>
                </c:pt>
                <c:pt idx="21408">
                  <c:v>60547.963285999998</c:v>
                </c:pt>
                <c:pt idx="21409">
                  <c:v>60551.655615000003</c:v>
                </c:pt>
                <c:pt idx="21410">
                  <c:v>60568.303427999999</c:v>
                </c:pt>
                <c:pt idx="21411">
                  <c:v>60572.805511999999</c:v>
                </c:pt>
                <c:pt idx="21412">
                  <c:v>60584.061471000001</c:v>
                </c:pt>
                <c:pt idx="21413">
                  <c:v>60586.630334000001</c:v>
                </c:pt>
                <c:pt idx="21414">
                  <c:v>60586.758326000003</c:v>
                </c:pt>
                <c:pt idx="21415">
                  <c:v>60590.940620000001</c:v>
                </c:pt>
                <c:pt idx="21416">
                  <c:v>60583.046778999997</c:v>
                </c:pt>
                <c:pt idx="21417">
                  <c:v>60590.600480000001</c:v>
                </c:pt>
                <c:pt idx="21418">
                  <c:v>60584.377335999998</c:v>
                </c:pt>
                <c:pt idx="21419">
                  <c:v>60584.646654999997</c:v>
                </c:pt>
                <c:pt idx="21420">
                  <c:v>60598.940415999998</c:v>
                </c:pt>
                <c:pt idx="21421">
                  <c:v>60604.909061999999</c:v>
                </c:pt>
                <c:pt idx="21422">
                  <c:v>60626.569864999998</c:v>
                </c:pt>
                <c:pt idx="21423">
                  <c:v>60626.283874000001</c:v>
                </c:pt>
                <c:pt idx="21424">
                  <c:v>60627.648114000003</c:v>
                </c:pt>
                <c:pt idx="21425">
                  <c:v>60625.407671000001</c:v>
                </c:pt>
                <c:pt idx="21426">
                  <c:v>60622.542316999999</c:v>
                </c:pt>
                <c:pt idx="21427">
                  <c:v>60623.409361999999</c:v>
                </c:pt>
                <c:pt idx="21428">
                  <c:v>60623.516631999999</c:v>
                </c:pt>
                <c:pt idx="21429">
                  <c:v>60635.135194000002</c:v>
                </c:pt>
                <c:pt idx="21430">
                  <c:v>60643.945538</c:v>
                </c:pt>
                <c:pt idx="21431">
                  <c:v>60654.215351999999</c:v>
                </c:pt>
                <c:pt idx="21432">
                  <c:v>60664.239423999999</c:v>
                </c:pt>
                <c:pt idx="21433">
                  <c:v>60664.498597999998</c:v>
                </c:pt>
                <c:pt idx="21434">
                  <c:v>60667.224533000001</c:v>
                </c:pt>
                <c:pt idx="21435">
                  <c:v>60673.828412000003</c:v>
                </c:pt>
                <c:pt idx="21436">
                  <c:v>60659.329422000003</c:v>
                </c:pt>
                <c:pt idx="21437">
                  <c:v>60670.595066000002</c:v>
                </c:pt>
                <c:pt idx="21438">
                  <c:v>60676.175274000001</c:v>
                </c:pt>
                <c:pt idx="21439">
                  <c:v>60676.918723000003</c:v>
                </c:pt>
                <c:pt idx="21440">
                  <c:v>60673.838599000002</c:v>
                </c:pt>
                <c:pt idx="21441">
                  <c:v>60677.196000999997</c:v>
                </c:pt>
                <c:pt idx="21442">
                  <c:v>60690.184136000003</c:v>
                </c:pt>
                <c:pt idx="21443">
                  <c:v>60674.402466</c:v>
                </c:pt>
                <c:pt idx="21444">
                  <c:v>60673.179980000001</c:v>
                </c:pt>
                <c:pt idx="21445">
                  <c:v>60689.42426</c:v>
                </c:pt>
                <c:pt idx="21446">
                  <c:v>60697.916963999996</c:v>
                </c:pt>
                <c:pt idx="21447">
                  <c:v>60715.052544999999</c:v>
                </c:pt>
                <c:pt idx="21448">
                  <c:v>60713.837657999997</c:v>
                </c:pt>
                <c:pt idx="21449">
                  <c:v>60718.085095000002</c:v>
                </c:pt>
                <c:pt idx="21450">
                  <c:v>60720.407056999997</c:v>
                </c:pt>
                <c:pt idx="21451">
                  <c:v>60717.605317000001</c:v>
                </c:pt>
                <c:pt idx="21452">
                  <c:v>60723.622555000002</c:v>
                </c:pt>
                <c:pt idx="21453">
                  <c:v>60720.12644</c:v>
                </c:pt>
                <c:pt idx="21454">
                  <c:v>60731.420129999999</c:v>
                </c:pt>
                <c:pt idx="21455">
                  <c:v>60733.715617000002</c:v>
                </c:pt>
                <c:pt idx="21456">
                  <c:v>60724.397832000002</c:v>
                </c:pt>
                <c:pt idx="21457">
                  <c:v>60752.889588999999</c:v>
                </c:pt>
                <c:pt idx="21458">
                  <c:v>60758.778298999998</c:v>
                </c:pt>
                <c:pt idx="21459">
                  <c:v>60762.037539999998</c:v>
                </c:pt>
                <c:pt idx="21460">
                  <c:v>60769.419395999998</c:v>
                </c:pt>
                <c:pt idx="21461">
                  <c:v>60748.214568000003</c:v>
                </c:pt>
                <c:pt idx="21462">
                  <c:v>60759.307537000001</c:v>
                </c:pt>
                <c:pt idx="21463">
                  <c:v>60754.602266000002</c:v>
                </c:pt>
                <c:pt idx="21464">
                  <c:v>60767.746675000002</c:v>
                </c:pt>
                <c:pt idx="21465">
                  <c:v>60758.572331000003</c:v>
                </c:pt>
                <c:pt idx="21466">
                  <c:v>60763.351046999996</c:v>
                </c:pt>
                <c:pt idx="21467">
                  <c:v>60763.716485999998</c:v>
                </c:pt>
                <c:pt idx="21468">
                  <c:v>60782.709235000002</c:v>
                </c:pt>
                <c:pt idx="21469">
                  <c:v>60797.702357000002</c:v>
                </c:pt>
                <c:pt idx="21470">
                  <c:v>60800.800684000002</c:v>
                </c:pt>
                <c:pt idx="21471">
                  <c:v>60805.314347</c:v>
                </c:pt>
                <c:pt idx="21472">
                  <c:v>60805.696206000001</c:v>
                </c:pt>
                <c:pt idx="21473">
                  <c:v>60809.661694000002</c:v>
                </c:pt>
                <c:pt idx="21474">
                  <c:v>60805.547047</c:v>
                </c:pt>
                <c:pt idx="21475">
                  <c:v>60809.714301</c:v>
                </c:pt>
                <c:pt idx="21476">
                  <c:v>60820.817504999999</c:v>
                </c:pt>
                <c:pt idx="21477">
                  <c:v>60842.982454999998</c:v>
                </c:pt>
                <c:pt idx="21478">
                  <c:v>60839.600849000002</c:v>
                </c:pt>
                <c:pt idx="21479">
                  <c:v>60846.845126</c:v>
                </c:pt>
                <c:pt idx="21480">
                  <c:v>60850.891363000002</c:v>
                </c:pt>
                <c:pt idx="21481">
                  <c:v>60851.965450999996</c:v>
                </c:pt>
                <c:pt idx="21482">
                  <c:v>60864.690516000002</c:v>
                </c:pt>
                <c:pt idx="21483">
                  <c:v>60852.776795999998</c:v>
                </c:pt>
                <c:pt idx="21484">
                  <c:v>60856.430303000001</c:v>
                </c:pt>
                <c:pt idx="21485">
                  <c:v>60858.565463999999</c:v>
                </c:pt>
                <c:pt idx="21486">
                  <c:v>60852.993504999999</c:v>
                </c:pt>
                <c:pt idx="21487">
                  <c:v>60860.557221000003</c:v>
                </c:pt>
                <c:pt idx="21488">
                  <c:v>60864.388442000003</c:v>
                </c:pt>
                <c:pt idx="21489">
                  <c:v>60881.664202</c:v>
                </c:pt>
                <c:pt idx="21490">
                  <c:v>60887.954296000004</c:v>
                </c:pt>
                <c:pt idx="21491">
                  <c:v>60886.139030999999</c:v>
                </c:pt>
                <c:pt idx="21492">
                  <c:v>60898.796286999997</c:v>
                </c:pt>
                <c:pt idx="21493">
                  <c:v>60899.49955</c:v>
                </c:pt>
                <c:pt idx="21494">
                  <c:v>60899.336877000002</c:v>
                </c:pt>
                <c:pt idx="21495">
                  <c:v>60899.213772000003</c:v>
                </c:pt>
                <c:pt idx="21496">
                  <c:v>60885.013161000003</c:v>
                </c:pt>
                <c:pt idx="21497">
                  <c:v>60897.152552</c:v>
                </c:pt>
                <c:pt idx="21498">
                  <c:v>60889.173486</c:v>
                </c:pt>
                <c:pt idx="21499">
                  <c:v>60900.076121999999</c:v>
                </c:pt>
                <c:pt idx="21500">
                  <c:v>60903.819052999999</c:v>
                </c:pt>
                <c:pt idx="21501">
                  <c:v>60904.415725999999</c:v>
                </c:pt>
                <c:pt idx="21502">
                  <c:v>60912.507536999998</c:v>
                </c:pt>
                <c:pt idx="21503">
                  <c:v>60901.239842000003</c:v>
                </c:pt>
                <c:pt idx="21504">
                  <c:v>60895.933788000002</c:v>
                </c:pt>
                <c:pt idx="21505">
                  <c:v>60909.504285000003</c:v>
                </c:pt>
                <c:pt idx="21506">
                  <c:v>60899.984011</c:v>
                </c:pt>
                <c:pt idx="21507">
                  <c:v>60912.035372999999</c:v>
                </c:pt>
                <c:pt idx="21508">
                  <c:v>60899.628687999997</c:v>
                </c:pt>
                <c:pt idx="21509">
                  <c:v>60909.357939000001</c:v>
                </c:pt>
                <c:pt idx="21510">
                  <c:v>60909.999621000003</c:v>
                </c:pt>
                <c:pt idx="21511">
                  <c:v>60934.903424999997</c:v>
                </c:pt>
                <c:pt idx="21512">
                  <c:v>60945.817213000002</c:v>
                </c:pt>
                <c:pt idx="21513">
                  <c:v>60939.986525</c:v>
                </c:pt>
                <c:pt idx="21514">
                  <c:v>60949.831978000002</c:v>
                </c:pt>
                <c:pt idx="21515">
                  <c:v>60954.259865</c:v>
                </c:pt>
                <c:pt idx="21516">
                  <c:v>60959.476105000002</c:v>
                </c:pt>
                <c:pt idx="21517">
                  <c:v>60959.964046000001</c:v>
                </c:pt>
                <c:pt idx="21518">
                  <c:v>60954.053639999998</c:v>
                </c:pt>
                <c:pt idx="21519">
                  <c:v>60957.912328999999</c:v>
                </c:pt>
                <c:pt idx="21520">
                  <c:v>60957.872315000001</c:v>
                </c:pt>
                <c:pt idx="21521">
                  <c:v>60950.721763000001</c:v>
                </c:pt>
                <c:pt idx="21522">
                  <c:v>60961.861741000001</c:v>
                </c:pt>
                <c:pt idx="21523">
                  <c:v>60953.856636999997</c:v>
                </c:pt>
                <c:pt idx="21524">
                  <c:v>60951.065282000003</c:v>
                </c:pt>
                <c:pt idx="21525">
                  <c:v>60953.239901000001</c:v>
                </c:pt>
                <c:pt idx="21526">
                  <c:v>60967.519698999997</c:v>
                </c:pt>
                <c:pt idx="21527">
                  <c:v>60988.280722000003</c:v>
                </c:pt>
                <c:pt idx="21528">
                  <c:v>60991.939179000001</c:v>
                </c:pt>
                <c:pt idx="21529">
                  <c:v>60999.651527000002</c:v>
                </c:pt>
                <c:pt idx="21530">
                  <c:v>60999.334704000001</c:v>
                </c:pt>
                <c:pt idx="21531">
                  <c:v>60993.068743000003</c:v>
                </c:pt>
                <c:pt idx="21532">
                  <c:v>61009.245785999999</c:v>
                </c:pt>
                <c:pt idx="21533">
                  <c:v>61002.402899000001</c:v>
                </c:pt>
                <c:pt idx="21534">
                  <c:v>60998.591985999999</c:v>
                </c:pt>
                <c:pt idx="21535">
                  <c:v>61001.450420000001</c:v>
                </c:pt>
                <c:pt idx="21536">
                  <c:v>60999.208322999999</c:v>
                </c:pt>
                <c:pt idx="21537">
                  <c:v>61013.286914999997</c:v>
                </c:pt>
                <c:pt idx="21538">
                  <c:v>61022.172930000001</c:v>
                </c:pt>
                <c:pt idx="21539">
                  <c:v>61035.965770000003</c:v>
                </c:pt>
                <c:pt idx="21540">
                  <c:v>61046.671455000003</c:v>
                </c:pt>
                <c:pt idx="21541">
                  <c:v>61037.614176000003</c:v>
                </c:pt>
                <c:pt idx="21542">
                  <c:v>61044.122471000002</c:v>
                </c:pt>
                <c:pt idx="21543">
                  <c:v>61029.357382000002</c:v>
                </c:pt>
                <c:pt idx="21544">
                  <c:v>61037.198213999996</c:v>
                </c:pt>
                <c:pt idx="21545">
                  <c:v>61043.234079000002</c:v>
                </c:pt>
                <c:pt idx="21546">
                  <c:v>61045.264459999999</c:v>
                </c:pt>
                <c:pt idx="21547">
                  <c:v>61061.596869000001</c:v>
                </c:pt>
                <c:pt idx="21548">
                  <c:v>61073.693630000002</c:v>
                </c:pt>
                <c:pt idx="21549">
                  <c:v>61078.609938000001</c:v>
                </c:pt>
                <c:pt idx="21550">
                  <c:v>61088.134312000002</c:v>
                </c:pt>
                <c:pt idx="21551">
                  <c:v>61084.757181000001</c:v>
                </c:pt>
                <c:pt idx="21552">
                  <c:v>61089.650516000002</c:v>
                </c:pt>
                <c:pt idx="21553">
                  <c:v>61081.188952999997</c:v>
                </c:pt>
                <c:pt idx="21554">
                  <c:v>61103.289242999999</c:v>
                </c:pt>
                <c:pt idx="21555">
                  <c:v>61114.041684000003</c:v>
                </c:pt>
                <c:pt idx="21556">
                  <c:v>61101.905382999998</c:v>
                </c:pt>
                <c:pt idx="21557">
                  <c:v>61112.739819000002</c:v>
                </c:pt>
                <c:pt idx="21558">
                  <c:v>61119.899710999998</c:v>
                </c:pt>
                <c:pt idx="21559">
                  <c:v>61128.266068999998</c:v>
                </c:pt>
                <c:pt idx="21560">
                  <c:v>61116.398258000001</c:v>
                </c:pt>
                <c:pt idx="21561">
                  <c:v>61119.931229000002</c:v>
                </c:pt>
                <c:pt idx="21562">
                  <c:v>61126.635059</c:v>
                </c:pt>
                <c:pt idx="21563">
                  <c:v>61125.197984999999</c:v>
                </c:pt>
                <c:pt idx="21564">
                  <c:v>61131.284419000003</c:v>
                </c:pt>
                <c:pt idx="21565">
                  <c:v>61130.352466999997</c:v>
                </c:pt>
                <c:pt idx="21566">
                  <c:v>61126.261978000002</c:v>
                </c:pt>
                <c:pt idx="21567">
                  <c:v>61122.797874999997</c:v>
                </c:pt>
                <c:pt idx="21568">
                  <c:v>61117.702713999999</c:v>
                </c:pt>
                <c:pt idx="21569">
                  <c:v>61116.894797000001</c:v>
                </c:pt>
                <c:pt idx="21570">
                  <c:v>61129.651179</c:v>
                </c:pt>
                <c:pt idx="21571">
                  <c:v>61144.416925999998</c:v>
                </c:pt>
                <c:pt idx="21572">
                  <c:v>61154.978014</c:v>
                </c:pt>
                <c:pt idx="21573">
                  <c:v>61153.768285999999</c:v>
                </c:pt>
                <c:pt idx="21574">
                  <c:v>61151.968723999998</c:v>
                </c:pt>
                <c:pt idx="21575">
                  <c:v>61157.624456999998</c:v>
                </c:pt>
                <c:pt idx="21576">
                  <c:v>61154.758085000001</c:v>
                </c:pt>
                <c:pt idx="21577">
                  <c:v>61165.901143000003</c:v>
                </c:pt>
                <c:pt idx="21578">
                  <c:v>61148.288588000003</c:v>
                </c:pt>
                <c:pt idx="21579">
                  <c:v>61168.596182000001</c:v>
                </c:pt>
                <c:pt idx="21580">
                  <c:v>61193.286306000002</c:v>
                </c:pt>
                <c:pt idx="21581">
                  <c:v>61199.473609000001</c:v>
                </c:pt>
                <c:pt idx="21582">
                  <c:v>61203.675103000001</c:v>
                </c:pt>
                <c:pt idx="21583">
                  <c:v>61206.426042999999</c:v>
                </c:pt>
                <c:pt idx="21584">
                  <c:v>61206.702619999996</c:v>
                </c:pt>
                <c:pt idx="21585">
                  <c:v>61209.585357000004</c:v>
                </c:pt>
                <c:pt idx="21586">
                  <c:v>61206.604368</c:v>
                </c:pt>
                <c:pt idx="21587">
                  <c:v>61215.289850000001</c:v>
                </c:pt>
                <c:pt idx="21588">
                  <c:v>61211.586411999997</c:v>
                </c:pt>
                <c:pt idx="21589">
                  <c:v>61207.616149000001</c:v>
                </c:pt>
                <c:pt idx="21590">
                  <c:v>61219.888481000002</c:v>
                </c:pt>
                <c:pt idx="21591">
                  <c:v>61207.992727999997</c:v>
                </c:pt>
                <c:pt idx="21592">
                  <c:v>61232.958571000003</c:v>
                </c:pt>
                <c:pt idx="21593">
                  <c:v>61246.894486999998</c:v>
                </c:pt>
                <c:pt idx="21594">
                  <c:v>61248.963792000002</c:v>
                </c:pt>
                <c:pt idx="21595">
                  <c:v>61246.545427999998</c:v>
                </c:pt>
                <c:pt idx="21596">
                  <c:v>61247.770636000001</c:v>
                </c:pt>
                <c:pt idx="21597">
                  <c:v>61254.657111</c:v>
                </c:pt>
                <c:pt idx="21598">
                  <c:v>61251.668290000001</c:v>
                </c:pt>
                <c:pt idx="21599">
                  <c:v>61252.418025999999</c:v>
                </c:pt>
                <c:pt idx="21600">
                  <c:v>61260.723639999997</c:v>
                </c:pt>
                <c:pt idx="21601">
                  <c:v>61248.797708999999</c:v>
                </c:pt>
                <c:pt idx="21602">
                  <c:v>61261.082777000003</c:v>
                </c:pt>
                <c:pt idx="21603">
                  <c:v>61265.716521000002</c:v>
                </c:pt>
                <c:pt idx="21604">
                  <c:v>61269.604098999996</c:v>
                </c:pt>
                <c:pt idx="21605">
                  <c:v>61275.398631999997</c:v>
                </c:pt>
                <c:pt idx="21606">
                  <c:v>61265.015251999997</c:v>
                </c:pt>
                <c:pt idx="21607">
                  <c:v>61269.157060999998</c:v>
                </c:pt>
                <c:pt idx="21608">
                  <c:v>61257.426893000003</c:v>
                </c:pt>
                <c:pt idx="21609">
                  <c:v>61262.162447000002</c:v>
                </c:pt>
                <c:pt idx="21610">
                  <c:v>61274.622718999999</c:v>
                </c:pt>
                <c:pt idx="21611">
                  <c:v>61275.207446</c:v>
                </c:pt>
                <c:pt idx="21612">
                  <c:v>61275.441313000003</c:v>
                </c:pt>
                <c:pt idx="21613">
                  <c:v>61265.230348999998</c:v>
                </c:pt>
                <c:pt idx="21614">
                  <c:v>61277.468824000003</c:v>
                </c:pt>
                <c:pt idx="21615">
                  <c:v>61283.746275999998</c:v>
                </c:pt>
                <c:pt idx="21616">
                  <c:v>61266.358504000003</c:v>
                </c:pt>
                <c:pt idx="21617">
                  <c:v>61274.606953000002</c:v>
                </c:pt>
                <c:pt idx="21618">
                  <c:v>61274.856645</c:v>
                </c:pt>
                <c:pt idx="21619">
                  <c:v>61271.379479000003</c:v>
                </c:pt>
                <c:pt idx="21620">
                  <c:v>61293.517456000001</c:v>
                </c:pt>
                <c:pt idx="21621">
                  <c:v>61301.532440000003</c:v>
                </c:pt>
                <c:pt idx="21622">
                  <c:v>61316.341742999997</c:v>
                </c:pt>
                <c:pt idx="21623">
                  <c:v>61314.709973999998</c:v>
                </c:pt>
                <c:pt idx="21624">
                  <c:v>61312.314666999999</c:v>
                </c:pt>
                <c:pt idx="21625">
                  <c:v>61313.130796999998</c:v>
                </c:pt>
                <c:pt idx="21626">
                  <c:v>61300.657530999997</c:v>
                </c:pt>
                <c:pt idx="21627">
                  <c:v>61312.523998999997</c:v>
                </c:pt>
                <c:pt idx="21628">
                  <c:v>61315.727214999999</c:v>
                </c:pt>
                <c:pt idx="21629">
                  <c:v>61307.186039</c:v>
                </c:pt>
                <c:pt idx="21630">
                  <c:v>61316.668430999998</c:v>
                </c:pt>
                <c:pt idx="21631">
                  <c:v>61312.335873999997</c:v>
                </c:pt>
                <c:pt idx="21632">
                  <c:v>61327.241671999996</c:v>
                </c:pt>
                <c:pt idx="21633">
                  <c:v>61338.170146999997</c:v>
                </c:pt>
                <c:pt idx="21634">
                  <c:v>61355.011186000003</c:v>
                </c:pt>
                <c:pt idx="21635">
                  <c:v>61341.576245999997</c:v>
                </c:pt>
                <c:pt idx="21636">
                  <c:v>61318.201644000001</c:v>
                </c:pt>
                <c:pt idx="21637">
                  <c:v>61323.133933999998</c:v>
                </c:pt>
                <c:pt idx="21638">
                  <c:v>61323.552466000001</c:v>
                </c:pt>
                <c:pt idx="21639">
                  <c:v>61323.199552999999</c:v>
                </c:pt>
                <c:pt idx="21640">
                  <c:v>61321.800747000001</c:v>
                </c:pt>
                <c:pt idx="21641">
                  <c:v>61319.776884999999</c:v>
                </c:pt>
                <c:pt idx="21642">
                  <c:v>61325.861266</c:v>
                </c:pt>
                <c:pt idx="21643">
                  <c:v>61327.138284000001</c:v>
                </c:pt>
                <c:pt idx="21644">
                  <c:v>61338.643455999998</c:v>
                </c:pt>
                <c:pt idx="21645">
                  <c:v>61357.296621000001</c:v>
                </c:pt>
                <c:pt idx="21646">
                  <c:v>61351.535507000001</c:v>
                </c:pt>
                <c:pt idx="21647">
                  <c:v>61353.256875999999</c:v>
                </c:pt>
                <c:pt idx="21648">
                  <c:v>61357.634940000004</c:v>
                </c:pt>
                <c:pt idx="21649">
                  <c:v>61354.862858</c:v>
                </c:pt>
                <c:pt idx="21650">
                  <c:v>61361.347457000003</c:v>
                </c:pt>
                <c:pt idx="21651">
                  <c:v>61356.436733000002</c:v>
                </c:pt>
                <c:pt idx="21652">
                  <c:v>61360.818008000002</c:v>
                </c:pt>
                <c:pt idx="21653">
                  <c:v>61357.461243999998</c:v>
                </c:pt>
                <c:pt idx="21654">
                  <c:v>61357.371245000002</c:v>
                </c:pt>
                <c:pt idx="21655">
                  <c:v>61361.311191000001</c:v>
                </c:pt>
                <c:pt idx="21656">
                  <c:v>61381.475472999999</c:v>
                </c:pt>
                <c:pt idx="21657">
                  <c:v>61394.807913999997</c:v>
                </c:pt>
                <c:pt idx="21658">
                  <c:v>61396.608317999999</c:v>
                </c:pt>
                <c:pt idx="21659">
                  <c:v>61400.413675000003</c:v>
                </c:pt>
                <c:pt idx="21660">
                  <c:v>61409.122539000004</c:v>
                </c:pt>
                <c:pt idx="21661">
                  <c:v>61394.490330000001</c:v>
                </c:pt>
                <c:pt idx="21662">
                  <c:v>61402.788359999999</c:v>
                </c:pt>
                <c:pt idx="21663">
                  <c:v>61413.030089</c:v>
                </c:pt>
                <c:pt idx="21664">
                  <c:v>61413.936433000003</c:v>
                </c:pt>
                <c:pt idx="21665">
                  <c:v>61422.484069999999</c:v>
                </c:pt>
                <c:pt idx="21666">
                  <c:v>61409.575825</c:v>
                </c:pt>
                <c:pt idx="21667">
                  <c:v>61422.143867999999</c:v>
                </c:pt>
                <c:pt idx="21668">
                  <c:v>61444.406533000001</c:v>
                </c:pt>
                <c:pt idx="21669">
                  <c:v>61446.639644000003</c:v>
                </c:pt>
                <c:pt idx="21670">
                  <c:v>61457.254633999997</c:v>
                </c:pt>
                <c:pt idx="21671">
                  <c:v>61450.285792000002</c:v>
                </c:pt>
                <c:pt idx="21672">
                  <c:v>61453.354399000003</c:v>
                </c:pt>
                <c:pt idx="21673">
                  <c:v>61455.833858999998</c:v>
                </c:pt>
                <c:pt idx="21674">
                  <c:v>61448.354885000001</c:v>
                </c:pt>
                <c:pt idx="21675">
                  <c:v>61460.808417</c:v>
                </c:pt>
                <c:pt idx="21676">
                  <c:v>61471.299063999999</c:v>
                </c:pt>
                <c:pt idx="21677">
                  <c:v>61491.620304999997</c:v>
                </c:pt>
                <c:pt idx="21678">
                  <c:v>61490.475031000002</c:v>
                </c:pt>
                <c:pt idx="21679">
                  <c:v>61499.697328000002</c:v>
                </c:pt>
                <c:pt idx="21680">
                  <c:v>61502.492485000002</c:v>
                </c:pt>
                <c:pt idx="21681">
                  <c:v>61493.346427999997</c:v>
                </c:pt>
                <c:pt idx="21682">
                  <c:v>61491.328886000003</c:v>
                </c:pt>
                <c:pt idx="21683">
                  <c:v>61507.880394</c:v>
                </c:pt>
                <c:pt idx="21684">
                  <c:v>61519.141565999998</c:v>
                </c:pt>
                <c:pt idx="21685">
                  <c:v>61533.440162999999</c:v>
                </c:pt>
                <c:pt idx="21686">
                  <c:v>61532.644504999997</c:v>
                </c:pt>
                <c:pt idx="21687">
                  <c:v>61539.425894</c:v>
                </c:pt>
                <c:pt idx="21688">
                  <c:v>61552.684261000002</c:v>
                </c:pt>
                <c:pt idx="21689">
                  <c:v>61558.515909000002</c:v>
                </c:pt>
                <c:pt idx="21690">
                  <c:v>61565.360299</c:v>
                </c:pt>
                <c:pt idx="21691">
                  <c:v>61564.926265000002</c:v>
                </c:pt>
                <c:pt idx="21692">
                  <c:v>61573.267950000001</c:v>
                </c:pt>
                <c:pt idx="21693">
                  <c:v>61573.658566999999</c:v>
                </c:pt>
                <c:pt idx="21694">
                  <c:v>61597.237889999997</c:v>
                </c:pt>
                <c:pt idx="21695">
                  <c:v>61611.958225000002</c:v>
                </c:pt>
                <c:pt idx="21696">
                  <c:v>61605.980867999999</c:v>
                </c:pt>
                <c:pt idx="21697">
                  <c:v>61616.529895</c:v>
                </c:pt>
                <c:pt idx="21698">
                  <c:v>61616.848980000002</c:v>
                </c:pt>
                <c:pt idx="21699">
                  <c:v>61626.993694999997</c:v>
                </c:pt>
                <c:pt idx="21700">
                  <c:v>61648.436400999999</c:v>
                </c:pt>
                <c:pt idx="21701">
                  <c:v>61647.455976999998</c:v>
                </c:pt>
                <c:pt idx="21702">
                  <c:v>61635.503847</c:v>
                </c:pt>
                <c:pt idx="21703">
                  <c:v>61639.444155999998</c:v>
                </c:pt>
                <c:pt idx="21704">
                  <c:v>61645.908597000001</c:v>
                </c:pt>
                <c:pt idx="21705">
                  <c:v>61661.416773999998</c:v>
                </c:pt>
                <c:pt idx="21706">
                  <c:v>61654.039592000001</c:v>
                </c:pt>
                <c:pt idx="21707">
                  <c:v>61661.204845</c:v>
                </c:pt>
                <c:pt idx="21708">
                  <c:v>61666.139288999999</c:v>
                </c:pt>
                <c:pt idx="21709">
                  <c:v>61674.536868000003</c:v>
                </c:pt>
                <c:pt idx="21710">
                  <c:v>61692.165309999997</c:v>
                </c:pt>
                <c:pt idx="21711">
                  <c:v>61685.869505000002</c:v>
                </c:pt>
                <c:pt idx="21712">
                  <c:v>61690.588990999997</c:v>
                </c:pt>
                <c:pt idx="21713">
                  <c:v>61696.219271000002</c:v>
                </c:pt>
                <c:pt idx="21714">
                  <c:v>61695.304021000004</c:v>
                </c:pt>
                <c:pt idx="21715">
                  <c:v>61697.217656000001</c:v>
                </c:pt>
                <c:pt idx="21716">
                  <c:v>61701.923589999999</c:v>
                </c:pt>
                <c:pt idx="21717">
                  <c:v>61730.967658000001</c:v>
                </c:pt>
                <c:pt idx="21718">
                  <c:v>61734.486095</c:v>
                </c:pt>
                <c:pt idx="21719">
                  <c:v>61739.269898999999</c:v>
                </c:pt>
                <c:pt idx="21720">
                  <c:v>61736.627333999997</c:v>
                </c:pt>
                <c:pt idx="21721">
                  <c:v>61731.992876999997</c:v>
                </c:pt>
                <c:pt idx="21722">
                  <c:v>61744.385344000002</c:v>
                </c:pt>
                <c:pt idx="21723">
                  <c:v>61742.016197999998</c:v>
                </c:pt>
                <c:pt idx="21724">
                  <c:v>61736.150870999998</c:v>
                </c:pt>
                <c:pt idx="21725">
                  <c:v>61748.078806999998</c:v>
                </c:pt>
                <c:pt idx="21726">
                  <c:v>61739.406776000003</c:v>
                </c:pt>
                <c:pt idx="21727">
                  <c:v>61738.441136000001</c:v>
                </c:pt>
                <c:pt idx="21728">
                  <c:v>61746.379029999996</c:v>
                </c:pt>
                <c:pt idx="21729">
                  <c:v>61734.718690000002</c:v>
                </c:pt>
                <c:pt idx="21730">
                  <c:v>61740.447425999999</c:v>
                </c:pt>
                <c:pt idx="21731">
                  <c:v>61744.597390000003</c:v>
                </c:pt>
                <c:pt idx="21732">
                  <c:v>61746.561439999998</c:v>
                </c:pt>
                <c:pt idx="21733">
                  <c:v>61746.695144999998</c:v>
                </c:pt>
                <c:pt idx="21734">
                  <c:v>61753.474664000001</c:v>
                </c:pt>
                <c:pt idx="21735">
                  <c:v>61742.150066000002</c:v>
                </c:pt>
                <c:pt idx="21736">
                  <c:v>61736.670267000001</c:v>
                </c:pt>
                <c:pt idx="21737">
                  <c:v>61746.866201999997</c:v>
                </c:pt>
                <c:pt idx="21738">
                  <c:v>61778.770261999998</c:v>
                </c:pt>
                <c:pt idx="21739">
                  <c:v>61790.305176000002</c:v>
                </c:pt>
                <c:pt idx="21740">
                  <c:v>61795.325829000001</c:v>
                </c:pt>
                <c:pt idx="21741">
                  <c:v>61788.721942999997</c:v>
                </c:pt>
                <c:pt idx="21742">
                  <c:v>61795.281288999999</c:v>
                </c:pt>
                <c:pt idx="21743">
                  <c:v>61788.534894999997</c:v>
                </c:pt>
                <c:pt idx="21744">
                  <c:v>61787.662764000001</c:v>
                </c:pt>
                <c:pt idx="21745">
                  <c:v>61796.014874</c:v>
                </c:pt>
                <c:pt idx="21746">
                  <c:v>61792.988141000002</c:v>
                </c:pt>
                <c:pt idx="21747">
                  <c:v>61803.366131000002</c:v>
                </c:pt>
                <c:pt idx="21748">
                  <c:v>61797.584575000001</c:v>
                </c:pt>
                <c:pt idx="21749">
                  <c:v>61801.299453</c:v>
                </c:pt>
                <c:pt idx="21750">
                  <c:v>61792.983474000001</c:v>
                </c:pt>
                <c:pt idx="21751">
                  <c:v>61792.85641</c:v>
                </c:pt>
                <c:pt idx="21752">
                  <c:v>61798.321653999999</c:v>
                </c:pt>
                <c:pt idx="21753">
                  <c:v>61796.383157999997</c:v>
                </c:pt>
                <c:pt idx="21754">
                  <c:v>61804.61447</c:v>
                </c:pt>
                <c:pt idx="21755">
                  <c:v>61819.577567</c:v>
                </c:pt>
                <c:pt idx="21756">
                  <c:v>61812.615433999999</c:v>
                </c:pt>
                <c:pt idx="21757">
                  <c:v>61820.164115</c:v>
                </c:pt>
                <c:pt idx="21758">
                  <c:v>61838.857119</c:v>
                </c:pt>
                <c:pt idx="21759">
                  <c:v>61847.100237999999</c:v>
                </c:pt>
                <c:pt idx="21760">
                  <c:v>61861.378175999998</c:v>
                </c:pt>
                <c:pt idx="21761">
                  <c:v>61853.365386999998</c:v>
                </c:pt>
                <c:pt idx="21762">
                  <c:v>61861.477545000002</c:v>
                </c:pt>
                <c:pt idx="21763">
                  <c:v>61865.016044000004</c:v>
                </c:pt>
                <c:pt idx="21764">
                  <c:v>61852.099305000003</c:v>
                </c:pt>
                <c:pt idx="21765">
                  <c:v>61853.224571999999</c:v>
                </c:pt>
                <c:pt idx="21766">
                  <c:v>61856.809679999998</c:v>
                </c:pt>
                <c:pt idx="21767">
                  <c:v>61873.125607000002</c:v>
                </c:pt>
                <c:pt idx="21768">
                  <c:v>61889.485611999997</c:v>
                </c:pt>
                <c:pt idx="21769">
                  <c:v>61871.203433000002</c:v>
                </c:pt>
                <c:pt idx="21770">
                  <c:v>61875.441876999997</c:v>
                </c:pt>
                <c:pt idx="21771">
                  <c:v>61868.237568999997</c:v>
                </c:pt>
                <c:pt idx="21772">
                  <c:v>61883.662579999997</c:v>
                </c:pt>
                <c:pt idx="21773">
                  <c:v>61882.998541000001</c:v>
                </c:pt>
                <c:pt idx="21774">
                  <c:v>61876.379066000001</c:v>
                </c:pt>
                <c:pt idx="21775">
                  <c:v>61909.314209999997</c:v>
                </c:pt>
                <c:pt idx="21776">
                  <c:v>61904.348959000003</c:v>
                </c:pt>
                <c:pt idx="21777">
                  <c:v>61908.382009000001</c:v>
                </c:pt>
                <c:pt idx="21778">
                  <c:v>61922.143831000001</c:v>
                </c:pt>
                <c:pt idx="21779">
                  <c:v>61919.780161000002</c:v>
                </c:pt>
                <c:pt idx="21780">
                  <c:v>61924.982003999998</c:v>
                </c:pt>
                <c:pt idx="21781">
                  <c:v>61913.776258999998</c:v>
                </c:pt>
                <c:pt idx="21782">
                  <c:v>61916.117980000003</c:v>
                </c:pt>
                <c:pt idx="21783">
                  <c:v>61935.159670000001</c:v>
                </c:pt>
                <c:pt idx="21784">
                  <c:v>61940.397271000002</c:v>
                </c:pt>
                <c:pt idx="21785">
                  <c:v>61955.098732999999</c:v>
                </c:pt>
                <c:pt idx="21786">
                  <c:v>61956.885278000002</c:v>
                </c:pt>
                <c:pt idx="21787">
                  <c:v>61954.343243000003</c:v>
                </c:pt>
                <c:pt idx="21788">
                  <c:v>61965.521861000001</c:v>
                </c:pt>
                <c:pt idx="21789">
                  <c:v>61948.033782999999</c:v>
                </c:pt>
                <c:pt idx="21790">
                  <c:v>61963.246600999999</c:v>
                </c:pt>
                <c:pt idx="21791">
                  <c:v>61959.767078999997</c:v>
                </c:pt>
                <c:pt idx="21792">
                  <c:v>61969.512021000002</c:v>
                </c:pt>
                <c:pt idx="21793">
                  <c:v>61988.772936000001</c:v>
                </c:pt>
                <c:pt idx="21794">
                  <c:v>61988.599329999997</c:v>
                </c:pt>
                <c:pt idx="21795">
                  <c:v>61994.712934000003</c:v>
                </c:pt>
                <c:pt idx="21796">
                  <c:v>61984.066680999997</c:v>
                </c:pt>
                <c:pt idx="21797">
                  <c:v>61998.577189000003</c:v>
                </c:pt>
                <c:pt idx="21798">
                  <c:v>62006.744126999998</c:v>
                </c:pt>
                <c:pt idx="21799">
                  <c:v>61997.380396</c:v>
                </c:pt>
                <c:pt idx="21800">
                  <c:v>62002.076083</c:v>
                </c:pt>
                <c:pt idx="21801">
                  <c:v>61993.380098000001</c:v>
                </c:pt>
                <c:pt idx="21802">
                  <c:v>61995.900079999999</c:v>
                </c:pt>
                <c:pt idx="21803">
                  <c:v>61995.204592000002</c:v>
                </c:pt>
                <c:pt idx="21804">
                  <c:v>61997.497911999999</c:v>
                </c:pt>
                <c:pt idx="21805">
                  <c:v>61996.684055999998</c:v>
                </c:pt>
                <c:pt idx="21806">
                  <c:v>62007.986279999997</c:v>
                </c:pt>
                <c:pt idx="21807">
                  <c:v>62027.47868</c:v>
                </c:pt>
                <c:pt idx="21808">
                  <c:v>62048.698984000002</c:v>
                </c:pt>
                <c:pt idx="21809">
                  <c:v>62052.072798000001</c:v>
                </c:pt>
                <c:pt idx="21810">
                  <c:v>62057.781230000001</c:v>
                </c:pt>
                <c:pt idx="21811">
                  <c:v>62040.941615999996</c:v>
                </c:pt>
                <c:pt idx="21812">
                  <c:v>62019.598902999998</c:v>
                </c:pt>
                <c:pt idx="21813">
                  <c:v>62018.334159999999</c:v>
                </c:pt>
                <c:pt idx="21814">
                  <c:v>62007.471102000003</c:v>
                </c:pt>
                <c:pt idx="21815">
                  <c:v>62024.416054000001</c:v>
                </c:pt>
                <c:pt idx="21816">
                  <c:v>62008.215914</c:v>
                </c:pt>
                <c:pt idx="21817">
                  <c:v>62007.664872000001</c:v>
                </c:pt>
                <c:pt idx="21818">
                  <c:v>62018.590830000001</c:v>
                </c:pt>
                <c:pt idx="21819">
                  <c:v>62014.843011999998</c:v>
                </c:pt>
                <c:pt idx="21820">
                  <c:v>62020.749374999999</c:v>
                </c:pt>
                <c:pt idx="21821">
                  <c:v>62013.444072999999</c:v>
                </c:pt>
                <c:pt idx="21822">
                  <c:v>62019.338287999999</c:v>
                </c:pt>
                <c:pt idx="21823">
                  <c:v>62034.45811</c:v>
                </c:pt>
                <c:pt idx="21824">
                  <c:v>62045.263357999997</c:v>
                </c:pt>
                <c:pt idx="21825">
                  <c:v>62056.471906999999</c:v>
                </c:pt>
                <c:pt idx="21826">
                  <c:v>62058.861112999999</c:v>
                </c:pt>
                <c:pt idx="21827">
                  <c:v>62056.335511999998</c:v>
                </c:pt>
                <c:pt idx="21828">
                  <c:v>62063.470858000001</c:v>
                </c:pt>
                <c:pt idx="21829">
                  <c:v>62072.914441000001</c:v>
                </c:pt>
                <c:pt idx="21830">
                  <c:v>62089.328980999999</c:v>
                </c:pt>
                <c:pt idx="21831">
                  <c:v>62091.977997000002</c:v>
                </c:pt>
                <c:pt idx="21832">
                  <c:v>62103.420797999999</c:v>
                </c:pt>
                <c:pt idx="21833">
                  <c:v>62104.908211000002</c:v>
                </c:pt>
                <c:pt idx="21834">
                  <c:v>62111.284238</c:v>
                </c:pt>
                <c:pt idx="21835">
                  <c:v>62126.871183000003</c:v>
                </c:pt>
                <c:pt idx="21836">
                  <c:v>62129.411623</c:v>
                </c:pt>
                <c:pt idx="21837">
                  <c:v>62132.851840000003</c:v>
                </c:pt>
                <c:pt idx="21838">
                  <c:v>62135.953580000001</c:v>
                </c:pt>
                <c:pt idx="21839">
                  <c:v>62138.295653000001</c:v>
                </c:pt>
                <c:pt idx="21840">
                  <c:v>62142.478716999998</c:v>
                </c:pt>
                <c:pt idx="21841">
                  <c:v>62135.187378000002</c:v>
                </c:pt>
                <c:pt idx="21842">
                  <c:v>62136.166788000002</c:v>
                </c:pt>
                <c:pt idx="21843">
                  <c:v>62140.672834999998</c:v>
                </c:pt>
                <c:pt idx="21844">
                  <c:v>62152.096138000001</c:v>
                </c:pt>
                <c:pt idx="21845">
                  <c:v>62172.823946999997</c:v>
                </c:pt>
                <c:pt idx="21846">
                  <c:v>62181.741420999999</c:v>
                </c:pt>
                <c:pt idx="21847">
                  <c:v>62183.872775000003</c:v>
                </c:pt>
                <c:pt idx="21848">
                  <c:v>62180.292771</c:v>
                </c:pt>
                <c:pt idx="21849">
                  <c:v>62178.114110000002</c:v>
                </c:pt>
                <c:pt idx="21850">
                  <c:v>62185.869531999997</c:v>
                </c:pt>
                <c:pt idx="21851">
                  <c:v>62183.052427000002</c:v>
                </c:pt>
                <c:pt idx="21852">
                  <c:v>62176.100875999997</c:v>
                </c:pt>
                <c:pt idx="21853">
                  <c:v>62191.529542999997</c:v>
                </c:pt>
                <c:pt idx="21854">
                  <c:v>62191.722601000001</c:v>
                </c:pt>
                <c:pt idx="21855">
                  <c:v>62199.422686999998</c:v>
                </c:pt>
                <c:pt idx="21856">
                  <c:v>62224.302473999996</c:v>
                </c:pt>
                <c:pt idx="21857">
                  <c:v>62220.891392999998</c:v>
                </c:pt>
                <c:pt idx="21858">
                  <c:v>62226.780887000001</c:v>
                </c:pt>
                <c:pt idx="21859">
                  <c:v>62221.967398000001</c:v>
                </c:pt>
                <c:pt idx="21860">
                  <c:v>62229.138370000001</c:v>
                </c:pt>
                <c:pt idx="21861">
                  <c:v>62236.382590000001</c:v>
                </c:pt>
                <c:pt idx="21862">
                  <c:v>62232.535033</c:v>
                </c:pt>
                <c:pt idx="21863">
                  <c:v>62241.600290000002</c:v>
                </c:pt>
                <c:pt idx="21864">
                  <c:v>62224.338129000003</c:v>
                </c:pt>
                <c:pt idx="21865">
                  <c:v>62237.449568000004</c:v>
                </c:pt>
                <c:pt idx="21866">
                  <c:v>62227.544637999999</c:v>
                </c:pt>
                <c:pt idx="21867">
                  <c:v>62229.181829000001</c:v>
                </c:pt>
                <c:pt idx="21868">
                  <c:v>62236.893059000002</c:v>
                </c:pt>
                <c:pt idx="21869">
                  <c:v>62243.951335999998</c:v>
                </c:pt>
                <c:pt idx="21870">
                  <c:v>62261.566297999998</c:v>
                </c:pt>
                <c:pt idx="21871">
                  <c:v>62257.337611000003</c:v>
                </c:pt>
                <c:pt idx="21872">
                  <c:v>62262.849579000002</c:v>
                </c:pt>
                <c:pt idx="21873">
                  <c:v>62277.043297999997</c:v>
                </c:pt>
                <c:pt idx="21874">
                  <c:v>62265.391343000003</c:v>
                </c:pt>
                <c:pt idx="21875">
                  <c:v>62280.252114000003</c:v>
                </c:pt>
                <c:pt idx="21876">
                  <c:v>62274.013222000001</c:v>
                </c:pt>
                <c:pt idx="21877">
                  <c:v>62275.151183000002</c:v>
                </c:pt>
                <c:pt idx="21878">
                  <c:v>62275.815017000001</c:v>
                </c:pt>
                <c:pt idx="21879">
                  <c:v>62270.630226000001</c:v>
                </c:pt>
                <c:pt idx="21880">
                  <c:v>62290.718007000003</c:v>
                </c:pt>
                <c:pt idx="21881">
                  <c:v>62302.594598999996</c:v>
                </c:pt>
                <c:pt idx="21882">
                  <c:v>62311.404175000003</c:v>
                </c:pt>
                <c:pt idx="21883">
                  <c:v>62325.947933000003</c:v>
                </c:pt>
                <c:pt idx="21884">
                  <c:v>62327.453221999996</c:v>
                </c:pt>
                <c:pt idx="21885">
                  <c:v>62333.283424000001</c:v>
                </c:pt>
                <c:pt idx="21886">
                  <c:v>62329.112763999998</c:v>
                </c:pt>
                <c:pt idx="21887">
                  <c:v>62333.008098999999</c:v>
                </c:pt>
                <c:pt idx="21888">
                  <c:v>62326.883213000001</c:v>
                </c:pt>
                <c:pt idx="21889">
                  <c:v>62322.435764000002</c:v>
                </c:pt>
                <c:pt idx="21890">
                  <c:v>62323.602019999998</c:v>
                </c:pt>
                <c:pt idx="21891">
                  <c:v>62334.899112999999</c:v>
                </c:pt>
                <c:pt idx="21892">
                  <c:v>62326.804884999998</c:v>
                </c:pt>
                <c:pt idx="21893">
                  <c:v>62332.371179000002</c:v>
                </c:pt>
                <c:pt idx="21894">
                  <c:v>62340.811211</c:v>
                </c:pt>
                <c:pt idx="21895">
                  <c:v>62357.760401</c:v>
                </c:pt>
                <c:pt idx="21896">
                  <c:v>62357.592278999997</c:v>
                </c:pt>
                <c:pt idx="21897">
                  <c:v>62365.869079999997</c:v>
                </c:pt>
                <c:pt idx="21898">
                  <c:v>62363.178050000002</c:v>
                </c:pt>
                <c:pt idx="21899">
                  <c:v>62361.562967999998</c:v>
                </c:pt>
                <c:pt idx="21900">
                  <c:v>62358.186508999999</c:v>
                </c:pt>
                <c:pt idx="21901">
                  <c:v>62372.052435999998</c:v>
                </c:pt>
                <c:pt idx="21902">
                  <c:v>62371.682774000001</c:v>
                </c:pt>
                <c:pt idx="21903">
                  <c:v>62372.322071000002</c:v>
                </c:pt>
                <c:pt idx="21904">
                  <c:v>62384.781152000003</c:v>
                </c:pt>
                <c:pt idx="21905">
                  <c:v>62394.126540999998</c:v>
                </c:pt>
                <c:pt idx="21906">
                  <c:v>62396.804307999999</c:v>
                </c:pt>
                <c:pt idx="21907">
                  <c:v>62407.311825999997</c:v>
                </c:pt>
                <c:pt idx="21908">
                  <c:v>62413.275809999999</c:v>
                </c:pt>
                <c:pt idx="21909">
                  <c:v>62405.109744000001</c:v>
                </c:pt>
                <c:pt idx="21910">
                  <c:v>62411.923404000001</c:v>
                </c:pt>
                <c:pt idx="21911">
                  <c:v>62410.242221</c:v>
                </c:pt>
                <c:pt idx="21912">
                  <c:v>62398.752076999997</c:v>
                </c:pt>
                <c:pt idx="21913">
                  <c:v>62410.449348000002</c:v>
                </c:pt>
                <c:pt idx="21914">
                  <c:v>62405.017011000004</c:v>
                </c:pt>
                <c:pt idx="21915">
                  <c:v>62419.933764000001</c:v>
                </c:pt>
                <c:pt idx="21916">
                  <c:v>62439.543828000002</c:v>
                </c:pt>
                <c:pt idx="21917">
                  <c:v>62446.801692000001</c:v>
                </c:pt>
                <c:pt idx="21918">
                  <c:v>62446.620754000003</c:v>
                </c:pt>
                <c:pt idx="21919">
                  <c:v>62448.040075999997</c:v>
                </c:pt>
                <c:pt idx="21920">
                  <c:v>62447.451867000003</c:v>
                </c:pt>
                <c:pt idx="21921">
                  <c:v>62457.952576999996</c:v>
                </c:pt>
                <c:pt idx="21922">
                  <c:v>62463.047995000001</c:v>
                </c:pt>
                <c:pt idx="21923">
                  <c:v>62466.205137999998</c:v>
                </c:pt>
                <c:pt idx="21924">
                  <c:v>62467.195455000001</c:v>
                </c:pt>
                <c:pt idx="21925">
                  <c:v>62476.757892000001</c:v>
                </c:pt>
                <c:pt idx="21926">
                  <c:v>62481.261312000002</c:v>
                </c:pt>
                <c:pt idx="21927">
                  <c:v>62482.850355000002</c:v>
                </c:pt>
                <c:pt idx="21928">
                  <c:v>62496.661137000003</c:v>
                </c:pt>
                <c:pt idx="21929">
                  <c:v>62490.774369999999</c:v>
                </c:pt>
                <c:pt idx="21930">
                  <c:v>62494.372224999999</c:v>
                </c:pt>
                <c:pt idx="21931">
                  <c:v>62502.473747999997</c:v>
                </c:pt>
                <c:pt idx="21932">
                  <c:v>62504.543922999997</c:v>
                </c:pt>
                <c:pt idx="21933">
                  <c:v>62500.547854999997</c:v>
                </c:pt>
                <c:pt idx="21934">
                  <c:v>62498.817959</c:v>
                </c:pt>
                <c:pt idx="21935">
                  <c:v>62503.833149999999</c:v>
                </c:pt>
                <c:pt idx="21936">
                  <c:v>62505.775386000001</c:v>
                </c:pt>
                <c:pt idx="21937">
                  <c:v>62500.177150000003</c:v>
                </c:pt>
                <c:pt idx="21938">
                  <c:v>62515.259860999999</c:v>
                </c:pt>
                <c:pt idx="21939">
                  <c:v>62516.741383</c:v>
                </c:pt>
                <c:pt idx="21940">
                  <c:v>62525.138009000002</c:v>
                </c:pt>
                <c:pt idx="21941">
                  <c:v>62522.424967999999</c:v>
                </c:pt>
                <c:pt idx="21942">
                  <c:v>62536.400234000001</c:v>
                </c:pt>
                <c:pt idx="21943">
                  <c:v>62536.501978</c:v>
                </c:pt>
                <c:pt idx="21944">
                  <c:v>62531.404626000003</c:v>
                </c:pt>
                <c:pt idx="21945">
                  <c:v>62541.648767999999</c:v>
                </c:pt>
                <c:pt idx="21946">
                  <c:v>62547.268481999999</c:v>
                </c:pt>
                <c:pt idx="21947">
                  <c:v>62536.319484</c:v>
                </c:pt>
                <c:pt idx="21948">
                  <c:v>62549.099712000003</c:v>
                </c:pt>
                <c:pt idx="21949">
                  <c:v>62554.966035999998</c:v>
                </c:pt>
                <c:pt idx="21950">
                  <c:v>62569.195283000001</c:v>
                </c:pt>
                <c:pt idx="21951">
                  <c:v>62576.516128000003</c:v>
                </c:pt>
                <c:pt idx="21952">
                  <c:v>62574.875155000002</c:v>
                </c:pt>
                <c:pt idx="21953">
                  <c:v>62586.464366</c:v>
                </c:pt>
                <c:pt idx="21954">
                  <c:v>62582.064418000002</c:v>
                </c:pt>
                <c:pt idx="21955">
                  <c:v>62593.481885000001</c:v>
                </c:pt>
                <c:pt idx="21956">
                  <c:v>62596.249026999998</c:v>
                </c:pt>
                <c:pt idx="21957">
                  <c:v>62611.399168000004</c:v>
                </c:pt>
                <c:pt idx="21958">
                  <c:v>62618.989657999999</c:v>
                </c:pt>
                <c:pt idx="21959">
                  <c:v>62620.535554000002</c:v>
                </c:pt>
                <c:pt idx="21960">
                  <c:v>62632.383436999997</c:v>
                </c:pt>
                <c:pt idx="21961">
                  <c:v>62628.499969999997</c:v>
                </c:pt>
                <c:pt idx="21962">
                  <c:v>62625.802704000002</c:v>
                </c:pt>
                <c:pt idx="21963">
                  <c:v>62628.942144000001</c:v>
                </c:pt>
                <c:pt idx="21964">
                  <c:v>62620.970734000002</c:v>
                </c:pt>
                <c:pt idx="21965">
                  <c:v>62630.469745000002</c:v>
                </c:pt>
                <c:pt idx="21966">
                  <c:v>62638.965411999998</c:v>
                </c:pt>
                <c:pt idx="21967">
                  <c:v>62633.317013</c:v>
                </c:pt>
                <c:pt idx="21968">
                  <c:v>62645.543898999997</c:v>
                </c:pt>
                <c:pt idx="21969">
                  <c:v>62661.161762000003</c:v>
                </c:pt>
                <c:pt idx="21970">
                  <c:v>62670.083487999997</c:v>
                </c:pt>
                <c:pt idx="21971">
                  <c:v>62673.493126000001</c:v>
                </c:pt>
                <c:pt idx="21972">
                  <c:v>62671.301032000003</c:v>
                </c:pt>
                <c:pt idx="21973">
                  <c:v>62686.898914999998</c:v>
                </c:pt>
                <c:pt idx="21974">
                  <c:v>62671.259943999998</c:v>
                </c:pt>
                <c:pt idx="21975">
                  <c:v>62679.061014999999</c:v>
                </c:pt>
                <c:pt idx="21976">
                  <c:v>62675.850748999997</c:v>
                </c:pt>
                <c:pt idx="21977">
                  <c:v>62668.417987000001</c:v>
                </c:pt>
                <c:pt idx="21978">
                  <c:v>62682.833148999998</c:v>
                </c:pt>
                <c:pt idx="21979">
                  <c:v>62679.785068999998</c:v>
                </c:pt>
                <c:pt idx="21980">
                  <c:v>62681.230540999997</c:v>
                </c:pt>
                <c:pt idx="21981">
                  <c:v>62683.948441</c:v>
                </c:pt>
                <c:pt idx="21982">
                  <c:v>62678.216508999998</c:v>
                </c:pt>
                <c:pt idx="21983">
                  <c:v>62690.285436999999</c:v>
                </c:pt>
                <c:pt idx="21984">
                  <c:v>62684.540609999996</c:v>
                </c:pt>
                <c:pt idx="21985">
                  <c:v>62710.417518000002</c:v>
                </c:pt>
                <c:pt idx="21986">
                  <c:v>62706.057625000001</c:v>
                </c:pt>
                <c:pt idx="21987">
                  <c:v>62699.413989000001</c:v>
                </c:pt>
                <c:pt idx="21988">
                  <c:v>62721.039971999999</c:v>
                </c:pt>
                <c:pt idx="21989">
                  <c:v>62718.553429</c:v>
                </c:pt>
                <c:pt idx="21990">
                  <c:v>62714.628182</c:v>
                </c:pt>
                <c:pt idx="21991">
                  <c:v>62722.437361999997</c:v>
                </c:pt>
                <c:pt idx="21992">
                  <c:v>62715.588509000001</c:v>
                </c:pt>
                <c:pt idx="21993">
                  <c:v>62721.853816000003</c:v>
                </c:pt>
                <c:pt idx="21994">
                  <c:v>62731.397015000002</c:v>
                </c:pt>
                <c:pt idx="21995">
                  <c:v>62748.958228000003</c:v>
                </c:pt>
                <c:pt idx="21996">
                  <c:v>62751.500415000002</c:v>
                </c:pt>
                <c:pt idx="21997">
                  <c:v>62758.556525</c:v>
                </c:pt>
                <c:pt idx="21998">
                  <c:v>62771.897685999997</c:v>
                </c:pt>
                <c:pt idx="21999">
                  <c:v>62753.606833999998</c:v>
                </c:pt>
                <c:pt idx="22000">
                  <c:v>62748.182587000003</c:v>
                </c:pt>
                <c:pt idx="22001">
                  <c:v>62753.053578999999</c:v>
                </c:pt>
                <c:pt idx="22002">
                  <c:v>62760.432414000003</c:v>
                </c:pt>
                <c:pt idx="22003">
                  <c:v>62775.983178000002</c:v>
                </c:pt>
                <c:pt idx="22004">
                  <c:v>62785.645319000003</c:v>
                </c:pt>
                <c:pt idx="22005">
                  <c:v>62799.646720999997</c:v>
                </c:pt>
                <c:pt idx="22006">
                  <c:v>62809.039855000003</c:v>
                </c:pt>
                <c:pt idx="22007">
                  <c:v>62809.736409999998</c:v>
                </c:pt>
                <c:pt idx="22008">
                  <c:v>62814.373996000002</c:v>
                </c:pt>
                <c:pt idx="22009">
                  <c:v>62811.481505000003</c:v>
                </c:pt>
                <c:pt idx="22010">
                  <c:v>62808.669393999997</c:v>
                </c:pt>
                <c:pt idx="22011">
                  <c:v>62818.797636000003</c:v>
                </c:pt>
                <c:pt idx="22012">
                  <c:v>62819.064077000003</c:v>
                </c:pt>
                <c:pt idx="22013">
                  <c:v>62825.572665</c:v>
                </c:pt>
                <c:pt idx="22014">
                  <c:v>62805.488338000003</c:v>
                </c:pt>
                <c:pt idx="22015">
                  <c:v>62809.918190999997</c:v>
                </c:pt>
                <c:pt idx="22016">
                  <c:v>62816.896563000002</c:v>
                </c:pt>
                <c:pt idx="22017">
                  <c:v>62807.439706999998</c:v>
                </c:pt>
                <c:pt idx="22018">
                  <c:v>62816.041563999999</c:v>
                </c:pt>
                <c:pt idx="22019">
                  <c:v>62833.157569000003</c:v>
                </c:pt>
                <c:pt idx="22020">
                  <c:v>62843.530644999999</c:v>
                </c:pt>
                <c:pt idx="22021">
                  <c:v>62855.410549</c:v>
                </c:pt>
                <c:pt idx="22022">
                  <c:v>62855.639732000003</c:v>
                </c:pt>
                <c:pt idx="22023">
                  <c:v>62863.952792999997</c:v>
                </c:pt>
                <c:pt idx="22024">
                  <c:v>62860.139219999997</c:v>
                </c:pt>
                <c:pt idx="22025">
                  <c:v>62863.465777999998</c:v>
                </c:pt>
                <c:pt idx="22026">
                  <c:v>62867.094987999997</c:v>
                </c:pt>
                <c:pt idx="22027">
                  <c:v>62854.758962</c:v>
                </c:pt>
                <c:pt idx="22028">
                  <c:v>62869.132739000001</c:v>
                </c:pt>
                <c:pt idx="22029">
                  <c:v>62863.229618999998</c:v>
                </c:pt>
                <c:pt idx="22030">
                  <c:v>62874.247219999997</c:v>
                </c:pt>
                <c:pt idx="22031">
                  <c:v>62871.170005</c:v>
                </c:pt>
                <c:pt idx="22032">
                  <c:v>62865.145109999998</c:v>
                </c:pt>
                <c:pt idx="22033">
                  <c:v>62878.001617000002</c:v>
                </c:pt>
                <c:pt idx="22034">
                  <c:v>62881.718274999999</c:v>
                </c:pt>
                <c:pt idx="22035">
                  <c:v>62887.671698999999</c:v>
                </c:pt>
                <c:pt idx="22036">
                  <c:v>62885.561817000002</c:v>
                </c:pt>
                <c:pt idx="22037">
                  <c:v>62890.949106</c:v>
                </c:pt>
                <c:pt idx="22038">
                  <c:v>62904.401318999997</c:v>
                </c:pt>
                <c:pt idx="22039">
                  <c:v>62901.919741999998</c:v>
                </c:pt>
                <c:pt idx="22040">
                  <c:v>62908.680321</c:v>
                </c:pt>
                <c:pt idx="22041">
                  <c:v>62903.033852</c:v>
                </c:pt>
                <c:pt idx="22042">
                  <c:v>62897.003270000001</c:v>
                </c:pt>
                <c:pt idx="22043">
                  <c:v>62908.298490000001</c:v>
                </c:pt>
                <c:pt idx="22044">
                  <c:v>62905.801186999997</c:v>
                </c:pt>
                <c:pt idx="22045">
                  <c:v>62904.357182</c:v>
                </c:pt>
                <c:pt idx="22046">
                  <c:v>62917.250132000001</c:v>
                </c:pt>
                <c:pt idx="22047">
                  <c:v>62905.549812999998</c:v>
                </c:pt>
                <c:pt idx="22048">
                  <c:v>62919.330241000003</c:v>
                </c:pt>
                <c:pt idx="22049">
                  <c:v>62913.674012000003</c:v>
                </c:pt>
                <c:pt idx="22050">
                  <c:v>62931.562473999998</c:v>
                </c:pt>
                <c:pt idx="22051">
                  <c:v>62946.463172999996</c:v>
                </c:pt>
                <c:pt idx="22052">
                  <c:v>62944.390447999998</c:v>
                </c:pt>
                <c:pt idx="22053">
                  <c:v>62957.047443000003</c:v>
                </c:pt>
                <c:pt idx="22054">
                  <c:v>62947.905821</c:v>
                </c:pt>
                <c:pt idx="22055">
                  <c:v>62947.637718999998</c:v>
                </c:pt>
                <c:pt idx="22056">
                  <c:v>62946.658166000001</c:v>
                </c:pt>
                <c:pt idx="22057">
                  <c:v>62950.564967999999</c:v>
                </c:pt>
                <c:pt idx="22058">
                  <c:v>62958.704371</c:v>
                </c:pt>
                <c:pt idx="22059">
                  <c:v>62967.255652</c:v>
                </c:pt>
                <c:pt idx="22060">
                  <c:v>62963.461487</c:v>
                </c:pt>
                <c:pt idx="22061">
                  <c:v>62962.685098000002</c:v>
                </c:pt>
                <c:pt idx="22062">
                  <c:v>62959.766319000002</c:v>
                </c:pt>
                <c:pt idx="22063">
                  <c:v>62970.291700000002</c:v>
                </c:pt>
                <c:pt idx="22064">
                  <c:v>62974.356444999998</c:v>
                </c:pt>
                <c:pt idx="22065">
                  <c:v>62990.721965999997</c:v>
                </c:pt>
                <c:pt idx="22066">
                  <c:v>62991.376647999998</c:v>
                </c:pt>
                <c:pt idx="22067">
                  <c:v>62985.031866999998</c:v>
                </c:pt>
                <c:pt idx="22068">
                  <c:v>62992.584064000002</c:v>
                </c:pt>
                <c:pt idx="22069">
                  <c:v>62998.785156999998</c:v>
                </c:pt>
                <c:pt idx="22070">
                  <c:v>63009.257755999999</c:v>
                </c:pt>
                <c:pt idx="22071">
                  <c:v>62998.459883000003</c:v>
                </c:pt>
                <c:pt idx="22072">
                  <c:v>62999.737991000002</c:v>
                </c:pt>
                <c:pt idx="22073">
                  <c:v>63017.117791999997</c:v>
                </c:pt>
                <c:pt idx="22074">
                  <c:v>63028.778204000002</c:v>
                </c:pt>
                <c:pt idx="22075">
                  <c:v>63030.351941000001</c:v>
                </c:pt>
                <c:pt idx="22076">
                  <c:v>63048.410964000002</c:v>
                </c:pt>
                <c:pt idx="22077">
                  <c:v>63042.666381000003</c:v>
                </c:pt>
                <c:pt idx="22078">
                  <c:v>63038.363342999997</c:v>
                </c:pt>
                <c:pt idx="22079">
                  <c:v>63045.877325000001</c:v>
                </c:pt>
                <c:pt idx="22080">
                  <c:v>63053.853462999999</c:v>
                </c:pt>
                <c:pt idx="22081">
                  <c:v>63050.658769000001</c:v>
                </c:pt>
                <c:pt idx="22082">
                  <c:v>63051.880145000003</c:v>
                </c:pt>
                <c:pt idx="22083">
                  <c:v>63056.655230999997</c:v>
                </c:pt>
                <c:pt idx="22084">
                  <c:v>63053.370456999997</c:v>
                </c:pt>
                <c:pt idx="22085">
                  <c:v>63051.024326999999</c:v>
                </c:pt>
                <c:pt idx="22086">
                  <c:v>63062.314403999997</c:v>
                </c:pt>
                <c:pt idx="22087">
                  <c:v>63068.738942000004</c:v>
                </c:pt>
                <c:pt idx="22088">
                  <c:v>63097.618682</c:v>
                </c:pt>
                <c:pt idx="22089">
                  <c:v>63094.055947000001</c:v>
                </c:pt>
                <c:pt idx="22090">
                  <c:v>63093.724963000001</c:v>
                </c:pt>
                <c:pt idx="22091">
                  <c:v>63097.772477999999</c:v>
                </c:pt>
                <c:pt idx="22092">
                  <c:v>63091.339238</c:v>
                </c:pt>
                <c:pt idx="22093">
                  <c:v>63090.981105999999</c:v>
                </c:pt>
                <c:pt idx="22094">
                  <c:v>63090.489600000001</c:v>
                </c:pt>
                <c:pt idx="22095">
                  <c:v>63115.391343000003</c:v>
                </c:pt>
                <c:pt idx="22096">
                  <c:v>63125.920268000002</c:v>
                </c:pt>
                <c:pt idx="22097">
                  <c:v>63130.088694999999</c:v>
                </c:pt>
                <c:pt idx="22098">
                  <c:v>63128.207083000001</c:v>
                </c:pt>
                <c:pt idx="22099">
                  <c:v>63121.448675</c:v>
                </c:pt>
                <c:pt idx="22100">
                  <c:v>63126.874000999996</c:v>
                </c:pt>
                <c:pt idx="22101">
                  <c:v>63119.777704</c:v>
                </c:pt>
                <c:pt idx="22102">
                  <c:v>63117.144721999997</c:v>
                </c:pt>
                <c:pt idx="22103">
                  <c:v>63123.531557000002</c:v>
                </c:pt>
                <c:pt idx="22104">
                  <c:v>63121.244111</c:v>
                </c:pt>
                <c:pt idx="22105">
                  <c:v>63137.242675000001</c:v>
                </c:pt>
                <c:pt idx="22106">
                  <c:v>63136.855479999998</c:v>
                </c:pt>
                <c:pt idx="22107">
                  <c:v>63135.808128999997</c:v>
                </c:pt>
                <c:pt idx="22108">
                  <c:v>63136.407500000001</c:v>
                </c:pt>
                <c:pt idx="22109">
                  <c:v>63141.026277999998</c:v>
                </c:pt>
                <c:pt idx="22110">
                  <c:v>63138.975402999997</c:v>
                </c:pt>
                <c:pt idx="22111">
                  <c:v>63145.261569000002</c:v>
                </c:pt>
                <c:pt idx="22112">
                  <c:v>63131.194206</c:v>
                </c:pt>
                <c:pt idx="22113">
                  <c:v>63138.369171999999</c:v>
                </c:pt>
                <c:pt idx="22114">
                  <c:v>63162.037159</c:v>
                </c:pt>
                <c:pt idx="22115">
                  <c:v>63170.978174000003</c:v>
                </c:pt>
                <c:pt idx="22116">
                  <c:v>63174.812203000001</c:v>
                </c:pt>
                <c:pt idx="22117">
                  <c:v>63166.884572000003</c:v>
                </c:pt>
                <c:pt idx="22118">
                  <c:v>63169.761686999998</c:v>
                </c:pt>
                <c:pt idx="22119">
                  <c:v>63168.632253999996</c:v>
                </c:pt>
                <c:pt idx="22120">
                  <c:v>63168.748403999998</c:v>
                </c:pt>
                <c:pt idx="22121">
                  <c:v>63185.776585</c:v>
                </c:pt>
                <c:pt idx="22122">
                  <c:v>63175.044618</c:v>
                </c:pt>
                <c:pt idx="22123">
                  <c:v>63177.938526999998</c:v>
                </c:pt>
                <c:pt idx="22124">
                  <c:v>63174.952418000001</c:v>
                </c:pt>
                <c:pt idx="22125">
                  <c:v>63184.501520999998</c:v>
                </c:pt>
                <c:pt idx="22126">
                  <c:v>63188.621794999999</c:v>
                </c:pt>
                <c:pt idx="22127">
                  <c:v>63193.799821000001</c:v>
                </c:pt>
                <c:pt idx="22128">
                  <c:v>63208.183800999999</c:v>
                </c:pt>
                <c:pt idx="22129">
                  <c:v>63208.140015999998</c:v>
                </c:pt>
                <c:pt idx="22130">
                  <c:v>63215.371309000002</c:v>
                </c:pt>
                <c:pt idx="22131">
                  <c:v>63220.948580999997</c:v>
                </c:pt>
                <c:pt idx="22132">
                  <c:v>63215.095182999998</c:v>
                </c:pt>
                <c:pt idx="22133">
                  <c:v>63218.944259000004</c:v>
                </c:pt>
                <c:pt idx="22134">
                  <c:v>63239.766284999998</c:v>
                </c:pt>
                <c:pt idx="22135">
                  <c:v>63246.697788999998</c:v>
                </c:pt>
                <c:pt idx="22136">
                  <c:v>63256.172444999997</c:v>
                </c:pt>
                <c:pt idx="22137">
                  <c:v>63247.643608999999</c:v>
                </c:pt>
                <c:pt idx="22138">
                  <c:v>63251.662278999996</c:v>
                </c:pt>
                <c:pt idx="22139">
                  <c:v>63242.978658</c:v>
                </c:pt>
                <c:pt idx="22140">
                  <c:v>63247.201559000001</c:v>
                </c:pt>
                <c:pt idx="22141">
                  <c:v>63249.881390000002</c:v>
                </c:pt>
                <c:pt idx="22142">
                  <c:v>63250.456230999996</c:v>
                </c:pt>
                <c:pt idx="22143">
                  <c:v>63257.063337</c:v>
                </c:pt>
                <c:pt idx="22144">
                  <c:v>63254.984100000001</c:v>
                </c:pt>
                <c:pt idx="22145">
                  <c:v>63257.920952</c:v>
                </c:pt>
                <c:pt idx="22146">
                  <c:v>63262.927165000001</c:v>
                </c:pt>
                <c:pt idx="22147">
                  <c:v>63255.627035999998</c:v>
                </c:pt>
                <c:pt idx="22148">
                  <c:v>63270.310799999999</c:v>
                </c:pt>
                <c:pt idx="22149">
                  <c:v>63278.723291000002</c:v>
                </c:pt>
                <c:pt idx="22150">
                  <c:v>63295.560686999997</c:v>
                </c:pt>
                <c:pt idx="22151">
                  <c:v>63304.060812000003</c:v>
                </c:pt>
                <c:pt idx="22152">
                  <c:v>63302.171533000001</c:v>
                </c:pt>
                <c:pt idx="22153">
                  <c:v>63301.74785</c:v>
                </c:pt>
                <c:pt idx="22154">
                  <c:v>63305.985115000003</c:v>
                </c:pt>
                <c:pt idx="22155">
                  <c:v>63307.770885999998</c:v>
                </c:pt>
                <c:pt idx="22156">
                  <c:v>63325.731967</c:v>
                </c:pt>
                <c:pt idx="22157">
                  <c:v>63334.589869000003</c:v>
                </c:pt>
                <c:pt idx="22158">
                  <c:v>63345.789319000003</c:v>
                </c:pt>
                <c:pt idx="22159">
                  <c:v>63338.856255999999</c:v>
                </c:pt>
                <c:pt idx="22160">
                  <c:v>63346.438997999998</c:v>
                </c:pt>
                <c:pt idx="22161">
                  <c:v>63346.702884999999</c:v>
                </c:pt>
                <c:pt idx="22162">
                  <c:v>63338.489271999999</c:v>
                </c:pt>
                <c:pt idx="22163">
                  <c:v>63351.880660000003</c:v>
                </c:pt>
                <c:pt idx="22164">
                  <c:v>63341.461754999997</c:v>
                </c:pt>
                <c:pt idx="22165">
                  <c:v>63342.506237000001</c:v>
                </c:pt>
                <c:pt idx="22166">
                  <c:v>63340.978062000002</c:v>
                </c:pt>
                <c:pt idx="22167">
                  <c:v>63345.500015999998</c:v>
                </c:pt>
                <c:pt idx="22168">
                  <c:v>63369.694399</c:v>
                </c:pt>
                <c:pt idx="22169">
                  <c:v>63372.245787</c:v>
                </c:pt>
                <c:pt idx="22170">
                  <c:v>63387.440619000001</c:v>
                </c:pt>
                <c:pt idx="22171">
                  <c:v>63383.606739000003</c:v>
                </c:pt>
                <c:pt idx="22172">
                  <c:v>63379.525630999997</c:v>
                </c:pt>
                <c:pt idx="22173">
                  <c:v>63385.255570000001</c:v>
                </c:pt>
                <c:pt idx="22174">
                  <c:v>63384.894175000001</c:v>
                </c:pt>
                <c:pt idx="22175">
                  <c:v>63381.498771999999</c:v>
                </c:pt>
                <c:pt idx="22176">
                  <c:v>63385.979930000001</c:v>
                </c:pt>
                <c:pt idx="22177">
                  <c:v>63379.228702</c:v>
                </c:pt>
                <c:pt idx="22178">
                  <c:v>63389.220169</c:v>
                </c:pt>
                <c:pt idx="22179">
                  <c:v>63394.847428000001</c:v>
                </c:pt>
                <c:pt idx="22180">
                  <c:v>63394.601954999998</c:v>
                </c:pt>
                <c:pt idx="22181">
                  <c:v>63399.676400999997</c:v>
                </c:pt>
                <c:pt idx="22182">
                  <c:v>63397.427538000004</c:v>
                </c:pt>
                <c:pt idx="22183">
                  <c:v>63409.129527999998</c:v>
                </c:pt>
                <c:pt idx="22184">
                  <c:v>63411.128783</c:v>
                </c:pt>
                <c:pt idx="22185">
                  <c:v>63415.329315000003</c:v>
                </c:pt>
                <c:pt idx="22186">
                  <c:v>63433.015022</c:v>
                </c:pt>
                <c:pt idx="22187">
                  <c:v>63430.976177999997</c:v>
                </c:pt>
                <c:pt idx="22188">
                  <c:v>63445.338014000001</c:v>
                </c:pt>
                <c:pt idx="22189">
                  <c:v>63437.292817000001</c:v>
                </c:pt>
                <c:pt idx="22190">
                  <c:v>63430.301081999998</c:v>
                </c:pt>
                <c:pt idx="22191">
                  <c:v>63433.618508</c:v>
                </c:pt>
                <c:pt idx="22192">
                  <c:v>63427.888243000001</c:v>
                </c:pt>
                <c:pt idx="22193">
                  <c:v>63441.735481000003</c:v>
                </c:pt>
                <c:pt idx="22194">
                  <c:v>63442.517749999999</c:v>
                </c:pt>
                <c:pt idx="22195">
                  <c:v>63444.646696999996</c:v>
                </c:pt>
                <c:pt idx="22196">
                  <c:v>63457.896338999999</c:v>
                </c:pt>
                <c:pt idx="22197">
                  <c:v>63466.589892999997</c:v>
                </c:pt>
                <c:pt idx="22198">
                  <c:v>63478.517700999997</c:v>
                </c:pt>
                <c:pt idx="22199">
                  <c:v>63486.684737000003</c:v>
                </c:pt>
                <c:pt idx="22200">
                  <c:v>63480.923143</c:v>
                </c:pt>
                <c:pt idx="22201">
                  <c:v>63491.728642000002</c:v>
                </c:pt>
                <c:pt idx="22202">
                  <c:v>63477.735192</c:v>
                </c:pt>
                <c:pt idx="22203">
                  <c:v>63482.874553000001</c:v>
                </c:pt>
                <c:pt idx="22204">
                  <c:v>63510.016234000002</c:v>
                </c:pt>
                <c:pt idx="22205">
                  <c:v>63519.081973</c:v>
                </c:pt>
                <c:pt idx="22206">
                  <c:v>63523.232709999997</c:v>
                </c:pt>
                <c:pt idx="22207">
                  <c:v>63523.535846999999</c:v>
                </c:pt>
                <c:pt idx="22208">
                  <c:v>63531.055504000004</c:v>
                </c:pt>
                <c:pt idx="22209">
                  <c:v>63529.034281</c:v>
                </c:pt>
                <c:pt idx="22210">
                  <c:v>63530.14662</c:v>
                </c:pt>
                <c:pt idx="22211">
                  <c:v>63549.833613000003</c:v>
                </c:pt>
                <c:pt idx="22212">
                  <c:v>63561.635932999998</c:v>
                </c:pt>
                <c:pt idx="22213">
                  <c:v>63555.855982000001</c:v>
                </c:pt>
                <c:pt idx="22214">
                  <c:v>63564.328515000001</c:v>
                </c:pt>
                <c:pt idx="22215">
                  <c:v>63564.192969000003</c:v>
                </c:pt>
                <c:pt idx="22216">
                  <c:v>63572.547301999999</c:v>
                </c:pt>
                <c:pt idx="22217">
                  <c:v>63558.443052000002</c:v>
                </c:pt>
                <c:pt idx="22218">
                  <c:v>63561.031024000004</c:v>
                </c:pt>
                <c:pt idx="22219">
                  <c:v>63575.418632000001</c:v>
                </c:pt>
                <c:pt idx="22220">
                  <c:v>63572.670887</c:v>
                </c:pt>
                <c:pt idx="22221">
                  <c:v>63578.371880999999</c:v>
                </c:pt>
                <c:pt idx="22222">
                  <c:v>63570.690025000004</c:v>
                </c:pt>
                <c:pt idx="22223">
                  <c:v>63566.943120999997</c:v>
                </c:pt>
                <c:pt idx="22224">
                  <c:v>63566.937295000003</c:v>
                </c:pt>
                <c:pt idx="22225">
                  <c:v>63574.367099000003</c:v>
                </c:pt>
                <c:pt idx="22226">
                  <c:v>63571.144009000003</c:v>
                </c:pt>
                <c:pt idx="22227">
                  <c:v>63572.419390000003</c:v>
                </c:pt>
                <c:pt idx="22228">
                  <c:v>63588.011546000002</c:v>
                </c:pt>
                <c:pt idx="22229">
                  <c:v>63584.081991999999</c:v>
                </c:pt>
                <c:pt idx="22230">
                  <c:v>63582.430678999997</c:v>
                </c:pt>
                <c:pt idx="22231">
                  <c:v>63583.715760999999</c:v>
                </c:pt>
                <c:pt idx="22232">
                  <c:v>63598.849954999998</c:v>
                </c:pt>
                <c:pt idx="22233">
                  <c:v>63616.573632</c:v>
                </c:pt>
                <c:pt idx="22234">
                  <c:v>63615.795216999999</c:v>
                </c:pt>
                <c:pt idx="22235">
                  <c:v>63615.960734</c:v>
                </c:pt>
                <c:pt idx="22236">
                  <c:v>63615.026552000003</c:v>
                </c:pt>
                <c:pt idx="22237">
                  <c:v>63617.011018999998</c:v>
                </c:pt>
                <c:pt idx="22238">
                  <c:v>63625.567102000001</c:v>
                </c:pt>
                <c:pt idx="22239">
                  <c:v>63627.279728000001</c:v>
                </c:pt>
                <c:pt idx="22240">
                  <c:v>63624.938559000002</c:v>
                </c:pt>
                <c:pt idx="22241">
                  <c:v>63633.690737999998</c:v>
                </c:pt>
                <c:pt idx="22242">
                  <c:v>63626.724542000004</c:v>
                </c:pt>
                <c:pt idx="22243">
                  <c:v>63623.945434000001</c:v>
                </c:pt>
                <c:pt idx="22244">
                  <c:v>63635.176109</c:v>
                </c:pt>
                <c:pt idx="22245">
                  <c:v>63639.222027999996</c:v>
                </c:pt>
                <c:pt idx="22246">
                  <c:v>63634.685527000001</c:v>
                </c:pt>
                <c:pt idx="22247">
                  <c:v>63630.846700000002</c:v>
                </c:pt>
                <c:pt idx="22248">
                  <c:v>63631.622549</c:v>
                </c:pt>
                <c:pt idx="22249">
                  <c:v>63650.154286999998</c:v>
                </c:pt>
                <c:pt idx="22250">
                  <c:v>63650.345154000002</c:v>
                </c:pt>
                <c:pt idx="22251">
                  <c:v>63663.496789999997</c:v>
                </c:pt>
                <c:pt idx="22252">
                  <c:v>63663.618347000003</c:v>
                </c:pt>
                <c:pt idx="22253">
                  <c:v>63670.109323999997</c:v>
                </c:pt>
                <c:pt idx="22254">
                  <c:v>63677.367775999999</c:v>
                </c:pt>
                <c:pt idx="22255">
                  <c:v>63672.388411</c:v>
                </c:pt>
                <c:pt idx="22256">
                  <c:v>63681.264891999999</c:v>
                </c:pt>
                <c:pt idx="22257">
                  <c:v>63679.797877999998</c:v>
                </c:pt>
                <c:pt idx="22258">
                  <c:v>63675.336642000002</c:v>
                </c:pt>
                <c:pt idx="22259">
                  <c:v>63673.051385999999</c:v>
                </c:pt>
                <c:pt idx="22260">
                  <c:v>63675.815762999999</c:v>
                </c:pt>
                <c:pt idx="22261">
                  <c:v>63684.032106999999</c:v>
                </c:pt>
                <c:pt idx="22262">
                  <c:v>63703.512637</c:v>
                </c:pt>
                <c:pt idx="22263">
                  <c:v>63714.965087999997</c:v>
                </c:pt>
                <c:pt idx="22264">
                  <c:v>63715.314673000001</c:v>
                </c:pt>
                <c:pt idx="22265">
                  <c:v>63712.867013000003</c:v>
                </c:pt>
                <c:pt idx="22266">
                  <c:v>63722.616199999997</c:v>
                </c:pt>
                <c:pt idx="22267">
                  <c:v>63712.894554999999</c:v>
                </c:pt>
                <c:pt idx="22268">
                  <c:v>63727.891562999997</c:v>
                </c:pt>
                <c:pt idx="22269">
                  <c:v>63725.025122999999</c:v>
                </c:pt>
                <c:pt idx="22270">
                  <c:v>63723.893329999999</c:v>
                </c:pt>
                <c:pt idx="22271">
                  <c:v>63729.786200000002</c:v>
                </c:pt>
                <c:pt idx="22272">
                  <c:v>63723.616592999999</c:v>
                </c:pt>
                <c:pt idx="22273">
                  <c:v>63729.459010999999</c:v>
                </c:pt>
                <c:pt idx="22274">
                  <c:v>63742.214500000002</c:v>
                </c:pt>
                <c:pt idx="22275">
                  <c:v>63748.022457999999</c:v>
                </c:pt>
                <c:pt idx="22276">
                  <c:v>63762.249293000001</c:v>
                </c:pt>
                <c:pt idx="22277">
                  <c:v>63761.489852999999</c:v>
                </c:pt>
                <c:pt idx="22278">
                  <c:v>63756.692751000002</c:v>
                </c:pt>
                <c:pt idx="22279">
                  <c:v>63760.377962999999</c:v>
                </c:pt>
                <c:pt idx="22280">
                  <c:v>63766.467104000003</c:v>
                </c:pt>
                <c:pt idx="22281">
                  <c:v>63770.733</c:v>
                </c:pt>
                <c:pt idx="22282">
                  <c:v>63766.907629000001</c:v>
                </c:pt>
                <c:pt idx="22283">
                  <c:v>63767.117294000003</c:v>
                </c:pt>
                <c:pt idx="22284">
                  <c:v>63762.573811000002</c:v>
                </c:pt>
                <c:pt idx="22285">
                  <c:v>63760.260708000002</c:v>
                </c:pt>
                <c:pt idx="22286">
                  <c:v>63773.223466000003</c:v>
                </c:pt>
                <c:pt idx="22287">
                  <c:v>63776.253872000001</c:v>
                </c:pt>
                <c:pt idx="22288">
                  <c:v>63787.041071</c:v>
                </c:pt>
                <c:pt idx="22289">
                  <c:v>63800.726906000004</c:v>
                </c:pt>
                <c:pt idx="22290">
                  <c:v>63802.948471999996</c:v>
                </c:pt>
                <c:pt idx="22291">
                  <c:v>63806.575710999998</c:v>
                </c:pt>
                <c:pt idx="22292">
                  <c:v>63816.294090000003</c:v>
                </c:pt>
                <c:pt idx="22293">
                  <c:v>63815.344663000003</c:v>
                </c:pt>
                <c:pt idx="22294">
                  <c:v>63805.328182999998</c:v>
                </c:pt>
                <c:pt idx="22295">
                  <c:v>63803.851790000001</c:v>
                </c:pt>
                <c:pt idx="22296">
                  <c:v>63817.560397000001</c:v>
                </c:pt>
                <c:pt idx="22297">
                  <c:v>63814.090131999998</c:v>
                </c:pt>
                <c:pt idx="22298">
                  <c:v>63811.733262000002</c:v>
                </c:pt>
                <c:pt idx="22299">
                  <c:v>63816.186016</c:v>
                </c:pt>
                <c:pt idx="22300">
                  <c:v>63821.557479000003</c:v>
                </c:pt>
                <c:pt idx="22301">
                  <c:v>63824.037245</c:v>
                </c:pt>
                <c:pt idx="22302">
                  <c:v>63812.320611000003</c:v>
                </c:pt>
                <c:pt idx="22303">
                  <c:v>63816.491987000001</c:v>
                </c:pt>
                <c:pt idx="22304">
                  <c:v>63810.819847999999</c:v>
                </c:pt>
                <c:pt idx="22305">
                  <c:v>63808.561390000003</c:v>
                </c:pt>
                <c:pt idx="22306">
                  <c:v>63821.156322000003</c:v>
                </c:pt>
                <c:pt idx="22307">
                  <c:v>63817.367661999997</c:v>
                </c:pt>
                <c:pt idx="22308">
                  <c:v>63822.142709</c:v>
                </c:pt>
                <c:pt idx="22309">
                  <c:v>63826.754496000001</c:v>
                </c:pt>
                <c:pt idx="22310">
                  <c:v>63815.190276000001</c:v>
                </c:pt>
                <c:pt idx="22311">
                  <c:v>63827.148107000001</c:v>
                </c:pt>
                <c:pt idx="22312">
                  <c:v>63820.970473000001</c:v>
                </c:pt>
                <c:pt idx="22313">
                  <c:v>63819.542600000001</c:v>
                </c:pt>
                <c:pt idx="22314">
                  <c:v>63846.295418000002</c:v>
                </c:pt>
                <c:pt idx="22315">
                  <c:v>63847.197876999999</c:v>
                </c:pt>
                <c:pt idx="22316">
                  <c:v>63857.268513000003</c:v>
                </c:pt>
                <c:pt idx="22317">
                  <c:v>63857.379667000001</c:v>
                </c:pt>
                <c:pt idx="22318">
                  <c:v>63855.684757000003</c:v>
                </c:pt>
                <c:pt idx="22319">
                  <c:v>63857.858715000002</c:v>
                </c:pt>
                <c:pt idx="22320">
                  <c:v>63842.592692999999</c:v>
                </c:pt>
                <c:pt idx="22321">
                  <c:v>63862.734625999998</c:v>
                </c:pt>
                <c:pt idx="22322">
                  <c:v>63861.836024999997</c:v>
                </c:pt>
                <c:pt idx="22323">
                  <c:v>63870.530426999998</c:v>
                </c:pt>
                <c:pt idx="22324">
                  <c:v>63875.258571999999</c:v>
                </c:pt>
                <c:pt idx="22325">
                  <c:v>63894.906666000003</c:v>
                </c:pt>
                <c:pt idx="22326">
                  <c:v>63895.547275999998</c:v>
                </c:pt>
                <c:pt idx="22327">
                  <c:v>63900.211522999998</c:v>
                </c:pt>
                <c:pt idx="22328">
                  <c:v>63909.039169000003</c:v>
                </c:pt>
                <c:pt idx="22329">
                  <c:v>63914.864928000003</c:v>
                </c:pt>
                <c:pt idx="22330">
                  <c:v>63923.153782000001</c:v>
                </c:pt>
                <c:pt idx="22331">
                  <c:v>63927.318103999998</c:v>
                </c:pt>
                <c:pt idx="22332">
                  <c:v>63941.378689999998</c:v>
                </c:pt>
                <c:pt idx="22333">
                  <c:v>63952.039465000002</c:v>
                </c:pt>
                <c:pt idx="22334">
                  <c:v>63946.416501</c:v>
                </c:pt>
                <c:pt idx="22335">
                  <c:v>63945.338034</c:v>
                </c:pt>
                <c:pt idx="22336">
                  <c:v>63957.313664000001</c:v>
                </c:pt>
                <c:pt idx="22337">
                  <c:v>63950.096730999998</c:v>
                </c:pt>
                <c:pt idx="22338">
                  <c:v>63938.437406999998</c:v>
                </c:pt>
                <c:pt idx="22339">
                  <c:v>63942.538225999997</c:v>
                </c:pt>
                <c:pt idx="22340">
                  <c:v>63946.123759000002</c:v>
                </c:pt>
                <c:pt idx="22341">
                  <c:v>63962.969149999997</c:v>
                </c:pt>
                <c:pt idx="22342">
                  <c:v>63975.838487000001</c:v>
                </c:pt>
                <c:pt idx="22343">
                  <c:v>63979.514673999998</c:v>
                </c:pt>
                <c:pt idx="22344">
                  <c:v>63984.068449999999</c:v>
                </c:pt>
                <c:pt idx="22345">
                  <c:v>63982.642136000002</c:v>
                </c:pt>
                <c:pt idx="22346">
                  <c:v>63988.669314999999</c:v>
                </c:pt>
                <c:pt idx="22347">
                  <c:v>63984.547482000002</c:v>
                </c:pt>
                <c:pt idx="22348">
                  <c:v>63987.494070000001</c:v>
                </c:pt>
                <c:pt idx="22349">
                  <c:v>63989.810969999999</c:v>
                </c:pt>
                <c:pt idx="22350">
                  <c:v>63983.181338000002</c:v>
                </c:pt>
                <c:pt idx="22351">
                  <c:v>63995.790874999999</c:v>
                </c:pt>
                <c:pt idx="22352">
                  <c:v>64005.871823000001</c:v>
                </c:pt>
                <c:pt idx="22353">
                  <c:v>64011.109726000002</c:v>
                </c:pt>
                <c:pt idx="22354">
                  <c:v>64017.016451000003</c:v>
                </c:pt>
                <c:pt idx="22355">
                  <c:v>64023.181839999997</c:v>
                </c:pt>
                <c:pt idx="22356">
                  <c:v>64031.820399999997</c:v>
                </c:pt>
                <c:pt idx="22357">
                  <c:v>64030.800030999999</c:v>
                </c:pt>
                <c:pt idx="22358">
                  <c:v>64045.682980999998</c:v>
                </c:pt>
                <c:pt idx="22359">
                  <c:v>64069.637382000001</c:v>
                </c:pt>
                <c:pt idx="22360">
                  <c:v>64065.820501000002</c:v>
                </c:pt>
                <c:pt idx="22361">
                  <c:v>64065.428257</c:v>
                </c:pt>
                <c:pt idx="22362">
                  <c:v>64060.726357</c:v>
                </c:pt>
                <c:pt idx="22363">
                  <c:v>64054.805954000003</c:v>
                </c:pt>
                <c:pt idx="22364">
                  <c:v>64071.900820000003</c:v>
                </c:pt>
                <c:pt idx="22365">
                  <c:v>64067.535019000003</c:v>
                </c:pt>
                <c:pt idx="22366">
                  <c:v>64072.210000999999</c:v>
                </c:pt>
                <c:pt idx="22367">
                  <c:v>64083.107404000002</c:v>
                </c:pt>
                <c:pt idx="22368">
                  <c:v>64090.784210999998</c:v>
                </c:pt>
                <c:pt idx="22369">
                  <c:v>64091.225675000002</c:v>
                </c:pt>
                <c:pt idx="22370">
                  <c:v>64109.635431000002</c:v>
                </c:pt>
                <c:pt idx="22371">
                  <c:v>64103.795292000003</c:v>
                </c:pt>
                <c:pt idx="22372">
                  <c:v>64107.430755000001</c:v>
                </c:pt>
                <c:pt idx="22373">
                  <c:v>64117.554113999999</c:v>
                </c:pt>
                <c:pt idx="22374">
                  <c:v>64116.556958000001</c:v>
                </c:pt>
                <c:pt idx="22375">
                  <c:v>64118.752303000001</c:v>
                </c:pt>
                <c:pt idx="22376">
                  <c:v>64119.263622999999</c:v>
                </c:pt>
                <c:pt idx="22377">
                  <c:v>64116.776967999998</c:v>
                </c:pt>
                <c:pt idx="22378">
                  <c:v>64118.901594000003</c:v>
                </c:pt>
                <c:pt idx="22379">
                  <c:v>64130.643508000001</c:v>
                </c:pt>
                <c:pt idx="22380">
                  <c:v>64120.958535999998</c:v>
                </c:pt>
                <c:pt idx="22381">
                  <c:v>64124.821968999997</c:v>
                </c:pt>
                <c:pt idx="22382">
                  <c:v>64121.500241000002</c:v>
                </c:pt>
                <c:pt idx="22383">
                  <c:v>64121.004659999999</c:v>
                </c:pt>
                <c:pt idx="22384">
                  <c:v>64107.914051</c:v>
                </c:pt>
                <c:pt idx="22385">
                  <c:v>64090.327239999999</c:v>
                </c:pt>
                <c:pt idx="22386">
                  <c:v>64092.734600000003</c:v>
                </c:pt>
                <c:pt idx="22387">
                  <c:v>64098.246603</c:v>
                </c:pt>
                <c:pt idx="22388">
                  <c:v>64100.286676999996</c:v>
                </c:pt>
                <c:pt idx="22389">
                  <c:v>64107.648008999997</c:v>
                </c:pt>
                <c:pt idx="22390">
                  <c:v>64109.249182</c:v>
                </c:pt>
                <c:pt idx="22391">
                  <c:v>64108.851262999997</c:v>
                </c:pt>
                <c:pt idx="22392">
                  <c:v>64107.205024000003</c:v>
                </c:pt>
                <c:pt idx="22393">
                  <c:v>64121.090985000003</c:v>
                </c:pt>
                <c:pt idx="22394">
                  <c:v>64125.417903000001</c:v>
                </c:pt>
                <c:pt idx="22395">
                  <c:v>64124.163443999998</c:v>
                </c:pt>
                <c:pt idx="22396">
                  <c:v>64138.411834999999</c:v>
                </c:pt>
                <c:pt idx="22397">
                  <c:v>64126.538692000002</c:v>
                </c:pt>
                <c:pt idx="22398">
                  <c:v>64124.804869</c:v>
                </c:pt>
                <c:pt idx="22399">
                  <c:v>64138.714808999997</c:v>
                </c:pt>
                <c:pt idx="22400">
                  <c:v>64135.570815999999</c:v>
                </c:pt>
                <c:pt idx="22401">
                  <c:v>64135.254635999998</c:v>
                </c:pt>
                <c:pt idx="22402">
                  <c:v>64134.492335000003</c:v>
                </c:pt>
                <c:pt idx="22403">
                  <c:v>64129.336405000002</c:v>
                </c:pt>
                <c:pt idx="22404">
                  <c:v>64140.717464000001</c:v>
                </c:pt>
                <c:pt idx="22405">
                  <c:v>64143.377920999999</c:v>
                </c:pt>
                <c:pt idx="22406">
                  <c:v>64145.878945999997</c:v>
                </c:pt>
                <c:pt idx="22407">
                  <c:v>64148.142636999997</c:v>
                </c:pt>
                <c:pt idx="22408">
                  <c:v>64155.630835999997</c:v>
                </c:pt>
                <c:pt idx="22409">
                  <c:v>64172.619894000003</c:v>
                </c:pt>
                <c:pt idx="22410">
                  <c:v>64165.048890999999</c:v>
                </c:pt>
                <c:pt idx="22411">
                  <c:v>64175.697785999997</c:v>
                </c:pt>
                <c:pt idx="22412">
                  <c:v>64177.294570999999</c:v>
                </c:pt>
                <c:pt idx="22413">
                  <c:v>64176.932287000003</c:v>
                </c:pt>
                <c:pt idx="22414">
                  <c:v>64185.114281000002</c:v>
                </c:pt>
                <c:pt idx="22415">
                  <c:v>64168.554383000002</c:v>
                </c:pt>
                <c:pt idx="22416">
                  <c:v>64171.918704999996</c:v>
                </c:pt>
                <c:pt idx="22417">
                  <c:v>64182.065626000003</c:v>
                </c:pt>
                <c:pt idx="22418">
                  <c:v>64178.389913999999</c:v>
                </c:pt>
                <c:pt idx="22419">
                  <c:v>64188.082026999997</c:v>
                </c:pt>
                <c:pt idx="22420">
                  <c:v>64181.544484999999</c:v>
                </c:pt>
                <c:pt idx="22421">
                  <c:v>64199.199572999998</c:v>
                </c:pt>
                <c:pt idx="22422">
                  <c:v>64193.722598</c:v>
                </c:pt>
                <c:pt idx="22423">
                  <c:v>64201.541511000003</c:v>
                </c:pt>
                <c:pt idx="22424">
                  <c:v>64216.513508000004</c:v>
                </c:pt>
                <c:pt idx="22425">
                  <c:v>64213.074865000002</c:v>
                </c:pt>
                <c:pt idx="22426">
                  <c:v>64222.116004000003</c:v>
                </c:pt>
                <c:pt idx="22427">
                  <c:v>64224.981376000003</c:v>
                </c:pt>
                <c:pt idx="22428">
                  <c:v>64220.582511000001</c:v>
                </c:pt>
                <c:pt idx="22429">
                  <c:v>64236.073193999997</c:v>
                </c:pt>
                <c:pt idx="22430">
                  <c:v>64224.386231999997</c:v>
                </c:pt>
                <c:pt idx="22431">
                  <c:v>64238.902177999997</c:v>
                </c:pt>
                <c:pt idx="22432">
                  <c:v>64233.406374999999</c:v>
                </c:pt>
                <c:pt idx="22433">
                  <c:v>64246.616916999999</c:v>
                </c:pt>
                <c:pt idx="22434">
                  <c:v>64267.479941999998</c:v>
                </c:pt>
                <c:pt idx="22435">
                  <c:v>64263.083829000003</c:v>
                </c:pt>
                <c:pt idx="22436">
                  <c:v>64267.652725</c:v>
                </c:pt>
                <c:pt idx="22437">
                  <c:v>64271.595379999999</c:v>
                </c:pt>
                <c:pt idx="22438">
                  <c:v>64263.449864000002</c:v>
                </c:pt>
                <c:pt idx="22439">
                  <c:v>64270.796564999997</c:v>
                </c:pt>
                <c:pt idx="22440">
                  <c:v>64258.127773</c:v>
                </c:pt>
                <c:pt idx="22441">
                  <c:v>64262.254024000002</c:v>
                </c:pt>
                <c:pt idx="22442">
                  <c:v>64267.306507000001</c:v>
                </c:pt>
                <c:pt idx="22443">
                  <c:v>64275.314545000001</c:v>
                </c:pt>
                <c:pt idx="22444">
                  <c:v>64293.689084999998</c:v>
                </c:pt>
                <c:pt idx="22445">
                  <c:v>64294.701093999996</c:v>
                </c:pt>
                <c:pt idx="22446">
                  <c:v>64311.226906000004</c:v>
                </c:pt>
                <c:pt idx="22447">
                  <c:v>64311.766919000002</c:v>
                </c:pt>
                <c:pt idx="22448">
                  <c:v>64321.155688999999</c:v>
                </c:pt>
                <c:pt idx="22449">
                  <c:v>64334.668237999998</c:v>
                </c:pt>
                <c:pt idx="22450">
                  <c:v>64335.102531999997</c:v>
                </c:pt>
                <c:pt idx="22451">
                  <c:v>64350.521496000001</c:v>
                </c:pt>
                <c:pt idx="22452">
                  <c:v>64355.616453000002</c:v>
                </c:pt>
                <c:pt idx="22453">
                  <c:v>64367.384160000001</c:v>
                </c:pt>
                <c:pt idx="22454">
                  <c:v>64381.784363999999</c:v>
                </c:pt>
                <c:pt idx="22455">
                  <c:v>64385.143488000002</c:v>
                </c:pt>
                <c:pt idx="22456">
                  <c:v>64394.280322999999</c:v>
                </c:pt>
                <c:pt idx="22457">
                  <c:v>64410.034141999997</c:v>
                </c:pt>
                <c:pt idx="22458">
                  <c:v>64412.871745999997</c:v>
                </c:pt>
                <c:pt idx="22459">
                  <c:v>64426.196752000003</c:v>
                </c:pt>
                <c:pt idx="22460">
                  <c:v>64418.599603000002</c:v>
                </c:pt>
                <c:pt idx="22461">
                  <c:v>64419.155156000001</c:v>
                </c:pt>
                <c:pt idx="22462">
                  <c:v>64418.436492000001</c:v>
                </c:pt>
                <c:pt idx="22463">
                  <c:v>64422.129930000003</c:v>
                </c:pt>
                <c:pt idx="22464">
                  <c:v>64439.895984000002</c:v>
                </c:pt>
                <c:pt idx="22465">
                  <c:v>64433.275857000001</c:v>
                </c:pt>
                <c:pt idx="22466">
                  <c:v>64456.898229999999</c:v>
                </c:pt>
                <c:pt idx="22467">
                  <c:v>64459.140834999998</c:v>
                </c:pt>
                <c:pt idx="22468">
                  <c:v>64465.059050999997</c:v>
                </c:pt>
                <c:pt idx="22469">
                  <c:v>64467.317898000001</c:v>
                </c:pt>
                <c:pt idx="22470">
                  <c:v>64467.202344999998</c:v>
                </c:pt>
                <c:pt idx="22471">
                  <c:v>64473.103473000003</c:v>
                </c:pt>
                <c:pt idx="22472">
                  <c:v>64471.425610999999</c:v>
                </c:pt>
                <c:pt idx="22473">
                  <c:v>64476.647451999997</c:v>
                </c:pt>
                <c:pt idx="22474">
                  <c:v>64488.590907999998</c:v>
                </c:pt>
                <c:pt idx="22475">
                  <c:v>64506.032610000002</c:v>
                </c:pt>
                <c:pt idx="22476">
                  <c:v>64515.910706000002</c:v>
                </c:pt>
                <c:pt idx="22477">
                  <c:v>64504.951509999999</c:v>
                </c:pt>
                <c:pt idx="22478">
                  <c:v>64500.419433000003</c:v>
                </c:pt>
                <c:pt idx="22479">
                  <c:v>64510.911088000001</c:v>
                </c:pt>
                <c:pt idx="22480">
                  <c:v>64504.773023000002</c:v>
                </c:pt>
                <c:pt idx="22481">
                  <c:v>64513.395601999997</c:v>
                </c:pt>
                <c:pt idx="22482">
                  <c:v>64524.202236999998</c:v>
                </c:pt>
                <c:pt idx="22483">
                  <c:v>64517.225915000003</c:v>
                </c:pt>
                <c:pt idx="22484">
                  <c:v>64518.591322</c:v>
                </c:pt>
                <c:pt idx="22485">
                  <c:v>64507.440553</c:v>
                </c:pt>
                <c:pt idx="22486">
                  <c:v>64514.873898999998</c:v>
                </c:pt>
                <c:pt idx="22487">
                  <c:v>64519.405123999997</c:v>
                </c:pt>
                <c:pt idx="22488">
                  <c:v>64534.458656000003</c:v>
                </c:pt>
                <c:pt idx="22489">
                  <c:v>64545.754698999997</c:v>
                </c:pt>
                <c:pt idx="22490">
                  <c:v>64550.715275000002</c:v>
                </c:pt>
                <c:pt idx="22491">
                  <c:v>64551.180555999999</c:v>
                </c:pt>
                <c:pt idx="22492">
                  <c:v>64556.451725999999</c:v>
                </c:pt>
                <c:pt idx="22493">
                  <c:v>64556.056832000002</c:v>
                </c:pt>
                <c:pt idx="22494">
                  <c:v>64564.263215999999</c:v>
                </c:pt>
                <c:pt idx="22495">
                  <c:v>64565.002870999997</c:v>
                </c:pt>
                <c:pt idx="22496">
                  <c:v>64557.248543000002</c:v>
                </c:pt>
                <c:pt idx="22497">
                  <c:v>64570.760382</c:v>
                </c:pt>
                <c:pt idx="22498">
                  <c:v>64577.758025000003</c:v>
                </c:pt>
                <c:pt idx="22499">
                  <c:v>64597.780233999998</c:v>
                </c:pt>
                <c:pt idx="22500">
                  <c:v>64593.375824000002</c:v>
                </c:pt>
                <c:pt idx="22501">
                  <c:v>64596.430938999998</c:v>
                </c:pt>
                <c:pt idx="22502">
                  <c:v>64593.546050999998</c:v>
                </c:pt>
                <c:pt idx="22503">
                  <c:v>64600.971887</c:v>
                </c:pt>
                <c:pt idx="22504">
                  <c:v>64604.242359000003</c:v>
                </c:pt>
                <c:pt idx="22505">
                  <c:v>64600.719039000003</c:v>
                </c:pt>
                <c:pt idx="22506">
                  <c:v>64611.764827999999</c:v>
                </c:pt>
                <c:pt idx="22507">
                  <c:v>64603.595908000003</c:v>
                </c:pt>
                <c:pt idx="22508">
                  <c:v>64598.457594</c:v>
                </c:pt>
                <c:pt idx="22509">
                  <c:v>64605.336044999996</c:v>
                </c:pt>
                <c:pt idx="22510">
                  <c:v>64624.178839</c:v>
                </c:pt>
                <c:pt idx="22511">
                  <c:v>64637.899460000001</c:v>
                </c:pt>
                <c:pt idx="22512">
                  <c:v>64641.119350000001</c:v>
                </c:pt>
                <c:pt idx="22513">
                  <c:v>64631.618384000001</c:v>
                </c:pt>
                <c:pt idx="22514">
                  <c:v>64622.212380999998</c:v>
                </c:pt>
                <c:pt idx="22515">
                  <c:v>64627.761265000001</c:v>
                </c:pt>
                <c:pt idx="22516">
                  <c:v>64652.532505000003</c:v>
                </c:pt>
                <c:pt idx="22517">
                  <c:v>64662.853328999998</c:v>
                </c:pt>
                <c:pt idx="22518">
                  <c:v>64651.663267999997</c:v>
                </c:pt>
                <c:pt idx="22519">
                  <c:v>64662.638443000003</c:v>
                </c:pt>
                <c:pt idx="22520">
                  <c:v>64668.154154999997</c:v>
                </c:pt>
                <c:pt idx="22521">
                  <c:v>64664.856851999997</c:v>
                </c:pt>
                <c:pt idx="22522">
                  <c:v>64661.965790000002</c:v>
                </c:pt>
                <c:pt idx="22523">
                  <c:v>64655.838569</c:v>
                </c:pt>
                <c:pt idx="22524">
                  <c:v>64670.003535999997</c:v>
                </c:pt>
                <c:pt idx="22525">
                  <c:v>64658.951204999998</c:v>
                </c:pt>
                <c:pt idx="22526">
                  <c:v>64666.133288999998</c:v>
                </c:pt>
                <c:pt idx="22527">
                  <c:v>64668.782334000003</c:v>
                </c:pt>
                <c:pt idx="22528">
                  <c:v>64661.373228999997</c:v>
                </c:pt>
                <c:pt idx="22529">
                  <c:v>64674.534724999998</c:v>
                </c:pt>
                <c:pt idx="22530">
                  <c:v>64679.704880999998</c:v>
                </c:pt>
                <c:pt idx="22531">
                  <c:v>64689.889724000001</c:v>
                </c:pt>
                <c:pt idx="22532">
                  <c:v>64694.796459999998</c:v>
                </c:pt>
                <c:pt idx="22533">
                  <c:v>64693.426914000003</c:v>
                </c:pt>
                <c:pt idx="22534">
                  <c:v>64698.400606000003</c:v>
                </c:pt>
                <c:pt idx="22535">
                  <c:v>64685.905213999999</c:v>
                </c:pt>
                <c:pt idx="22536">
                  <c:v>64688.906191000002</c:v>
                </c:pt>
                <c:pt idx="22537">
                  <c:v>64700.149170999997</c:v>
                </c:pt>
                <c:pt idx="22538">
                  <c:v>64696.062513999997</c:v>
                </c:pt>
                <c:pt idx="22539">
                  <c:v>64700.967580999997</c:v>
                </c:pt>
                <c:pt idx="22540">
                  <c:v>64705.288601</c:v>
                </c:pt>
                <c:pt idx="22541">
                  <c:v>64700.929451000004</c:v>
                </c:pt>
                <c:pt idx="22542">
                  <c:v>64700.974575</c:v>
                </c:pt>
                <c:pt idx="22543">
                  <c:v>64689.204626999999</c:v>
                </c:pt>
                <c:pt idx="22544">
                  <c:v>64694.551067</c:v>
                </c:pt>
                <c:pt idx="22545">
                  <c:v>64704.964476000001</c:v>
                </c:pt>
                <c:pt idx="22546">
                  <c:v>64706.811333999998</c:v>
                </c:pt>
                <c:pt idx="22547">
                  <c:v>64707.963451000003</c:v>
                </c:pt>
                <c:pt idx="22548">
                  <c:v>64705.474689000002</c:v>
                </c:pt>
                <c:pt idx="22549">
                  <c:v>64714.920445000003</c:v>
                </c:pt>
                <c:pt idx="22550">
                  <c:v>64711.300846999999</c:v>
                </c:pt>
                <c:pt idx="22551">
                  <c:v>64716.814866000001</c:v>
                </c:pt>
                <c:pt idx="22552">
                  <c:v>64741.149791000003</c:v>
                </c:pt>
                <c:pt idx="22553">
                  <c:v>64741.763097000003</c:v>
                </c:pt>
                <c:pt idx="22554">
                  <c:v>64758.841521000002</c:v>
                </c:pt>
                <c:pt idx="22555">
                  <c:v>64745.105430000003</c:v>
                </c:pt>
                <c:pt idx="22556">
                  <c:v>64750.878718</c:v>
                </c:pt>
                <c:pt idx="22557">
                  <c:v>64758.853342000002</c:v>
                </c:pt>
                <c:pt idx="22558">
                  <c:v>64755.830354999998</c:v>
                </c:pt>
                <c:pt idx="22559">
                  <c:v>64767.298037</c:v>
                </c:pt>
                <c:pt idx="22560">
                  <c:v>64749.451625000002</c:v>
                </c:pt>
                <c:pt idx="22561">
                  <c:v>64759.921628999997</c:v>
                </c:pt>
                <c:pt idx="22562">
                  <c:v>64762.580899</c:v>
                </c:pt>
                <c:pt idx="22563">
                  <c:v>64758.578344000001</c:v>
                </c:pt>
                <c:pt idx="22564">
                  <c:v>64758.787531000002</c:v>
                </c:pt>
                <c:pt idx="22565">
                  <c:v>64753.639831</c:v>
                </c:pt>
                <c:pt idx="22566">
                  <c:v>64763.172807000003</c:v>
                </c:pt>
                <c:pt idx="22567">
                  <c:v>64771.971548000001</c:v>
                </c:pt>
                <c:pt idx="22568">
                  <c:v>64764.414358000002</c:v>
                </c:pt>
                <c:pt idx="22569">
                  <c:v>64764.781949999997</c:v>
                </c:pt>
                <c:pt idx="22570">
                  <c:v>64759.414379000002</c:v>
                </c:pt>
                <c:pt idx="22571">
                  <c:v>64751.677706000002</c:v>
                </c:pt>
                <c:pt idx="22572">
                  <c:v>64762.435384999997</c:v>
                </c:pt>
                <c:pt idx="22573">
                  <c:v>64761.391447000002</c:v>
                </c:pt>
                <c:pt idx="22574">
                  <c:v>64791.378054000001</c:v>
                </c:pt>
                <c:pt idx="22575">
                  <c:v>64795.787462</c:v>
                </c:pt>
                <c:pt idx="22576">
                  <c:v>64802.521165999999</c:v>
                </c:pt>
                <c:pt idx="22577">
                  <c:v>64804.450020999997</c:v>
                </c:pt>
                <c:pt idx="22578">
                  <c:v>64796.188032999999</c:v>
                </c:pt>
                <c:pt idx="22579">
                  <c:v>64811.872138999999</c:v>
                </c:pt>
                <c:pt idx="22580">
                  <c:v>64818.526665999998</c:v>
                </c:pt>
                <c:pt idx="22581">
                  <c:v>64842.617978000002</c:v>
                </c:pt>
                <c:pt idx="22582">
                  <c:v>64850.760610999998</c:v>
                </c:pt>
                <c:pt idx="22583">
                  <c:v>64838.350341999998</c:v>
                </c:pt>
                <c:pt idx="22584">
                  <c:v>64854.111233000003</c:v>
                </c:pt>
                <c:pt idx="22585">
                  <c:v>64860.473896000003</c:v>
                </c:pt>
                <c:pt idx="22586">
                  <c:v>64868.973858999998</c:v>
                </c:pt>
                <c:pt idx="22587">
                  <c:v>64887.256129000001</c:v>
                </c:pt>
                <c:pt idx="22588">
                  <c:v>64874.153779</c:v>
                </c:pt>
                <c:pt idx="22589">
                  <c:v>64876.141256000003</c:v>
                </c:pt>
                <c:pt idx="22590">
                  <c:v>64883.996959999997</c:v>
                </c:pt>
                <c:pt idx="22591">
                  <c:v>64886.746307000001</c:v>
                </c:pt>
                <c:pt idx="22592">
                  <c:v>64896.701344000001</c:v>
                </c:pt>
                <c:pt idx="22593">
                  <c:v>64889.018921000003</c:v>
                </c:pt>
                <c:pt idx="22594">
                  <c:v>64888.507390999999</c:v>
                </c:pt>
                <c:pt idx="22595">
                  <c:v>64898.402393999997</c:v>
                </c:pt>
                <c:pt idx="22596">
                  <c:v>64914.816636000003</c:v>
                </c:pt>
                <c:pt idx="22597">
                  <c:v>64926.967706000003</c:v>
                </c:pt>
                <c:pt idx="22598">
                  <c:v>64924.676597999998</c:v>
                </c:pt>
                <c:pt idx="22599">
                  <c:v>64926.216476000001</c:v>
                </c:pt>
                <c:pt idx="22600">
                  <c:v>64899.175387000003</c:v>
                </c:pt>
                <c:pt idx="22601">
                  <c:v>64905.867892000002</c:v>
                </c:pt>
                <c:pt idx="22602">
                  <c:v>64891.693545000002</c:v>
                </c:pt>
                <c:pt idx="22603">
                  <c:v>64891.297268000002</c:v>
                </c:pt>
                <c:pt idx="22604">
                  <c:v>64900.021691000002</c:v>
                </c:pt>
                <c:pt idx="22605">
                  <c:v>64891.196520999998</c:v>
                </c:pt>
                <c:pt idx="22606">
                  <c:v>64884.874035000001</c:v>
                </c:pt>
                <c:pt idx="22607">
                  <c:v>64896.733775000001</c:v>
                </c:pt>
                <c:pt idx="22608">
                  <c:v>64898.880372</c:v>
                </c:pt>
                <c:pt idx="22609">
                  <c:v>64907.635832</c:v>
                </c:pt>
                <c:pt idx="22610">
                  <c:v>64896.254986</c:v>
                </c:pt>
                <c:pt idx="22611">
                  <c:v>64907.108420999997</c:v>
                </c:pt>
                <c:pt idx="22612">
                  <c:v>64906.311055999999</c:v>
                </c:pt>
                <c:pt idx="22613">
                  <c:v>64894.783467000001</c:v>
                </c:pt>
                <c:pt idx="22614">
                  <c:v>64903.040709000001</c:v>
                </c:pt>
                <c:pt idx="22615">
                  <c:v>64916.892808999997</c:v>
                </c:pt>
                <c:pt idx="22616">
                  <c:v>64922.612871999998</c:v>
                </c:pt>
                <c:pt idx="22617">
                  <c:v>64948.177462</c:v>
                </c:pt>
                <c:pt idx="22618">
                  <c:v>64939.635815000001</c:v>
                </c:pt>
                <c:pt idx="22619">
                  <c:v>64944.844243</c:v>
                </c:pt>
                <c:pt idx="22620">
                  <c:v>64943.254952000003</c:v>
                </c:pt>
                <c:pt idx="22621">
                  <c:v>64941.532198000001</c:v>
                </c:pt>
                <c:pt idx="22622">
                  <c:v>64954.773678999998</c:v>
                </c:pt>
                <c:pt idx="22623">
                  <c:v>64941.718917999999</c:v>
                </c:pt>
                <c:pt idx="22624">
                  <c:v>64945.054892</c:v>
                </c:pt>
                <c:pt idx="22625">
                  <c:v>64945.076860000001</c:v>
                </c:pt>
                <c:pt idx="22626">
                  <c:v>64953.208283</c:v>
                </c:pt>
                <c:pt idx="22627">
                  <c:v>64946.033966000003</c:v>
                </c:pt>
                <c:pt idx="22628">
                  <c:v>64960.037252000002</c:v>
                </c:pt>
                <c:pt idx="22629">
                  <c:v>64981.293858999998</c:v>
                </c:pt>
                <c:pt idx="22630">
                  <c:v>64988.458812999997</c:v>
                </c:pt>
                <c:pt idx="22631">
                  <c:v>64983.390013999997</c:v>
                </c:pt>
                <c:pt idx="22632">
                  <c:v>64989.937160000001</c:v>
                </c:pt>
                <c:pt idx="22633">
                  <c:v>64979.826196000002</c:v>
                </c:pt>
                <c:pt idx="22634">
                  <c:v>64987.786872999997</c:v>
                </c:pt>
                <c:pt idx="22635">
                  <c:v>64984.909355000003</c:v>
                </c:pt>
                <c:pt idx="22636">
                  <c:v>64983.439010000002</c:v>
                </c:pt>
                <c:pt idx="22637">
                  <c:v>64991.670010000002</c:v>
                </c:pt>
                <c:pt idx="22638">
                  <c:v>64981.814023999999</c:v>
                </c:pt>
                <c:pt idx="22639">
                  <c:v>64993.241146</c:v>
                </c:pt>
                <c:pt idx="22640">
                  <c:v>65013.790873999998</c:v>
                </c:pt>
                <c:pt idx="22641">
                  <c:v>65020.955976999998</c:v>
                </c:pt>
                <c:pt idx="22642">
                  <c:v>65024.793662999997</c:v>
                </c:pt>
                <c:pt idx="22643">
                  <c:v>65023.680176000002</c:v>
                </c:pt>
                <c:pt idx="22644">
                  <c:v>65045.820125999999</c:v>
                </c:pt>
                <c:pt idx="22645">
                  <c:v>65051.477321999999</c:v>
                </c:pt>
                <c:pt idx="22646">
                  <c:v>65054.729135000001</c:v>
                </c:pt>
                <c:pt idx="22647">
                  <c:v>65060.524691999999</c:v>
                </c:pt>
                <c:pt idx="22648">
                  <c:v>65068.007073000001</c:v>
                </c:pt>
                <c:pt idx="22649">
                  <c:v>65083.320389</c:v>
                </c:pt>
                <c:pt idx="22650">
                  <c:v>65088.990325999999</c:v>
                </c:pt>
                <c:pt idx="22651">
                  <c:v>65095.492005</c:v>
                </c:pt>
                <c:pt idx="22652">
                  <c:v>65108.297789999997</c:v>
                </c:pt>
                <c:pt idx="22653">
                  <c:v>65098.614035999999</c:v>
                </c:pt>
                <c:pt idx="22654">
                  <c:v>65118.720468</c:v>
                </c:pt>
                <c:pt idx="22655">
                  <c:v>65123.937483000002</c:v>
                </c:pt>
                <c:pt idx="22656">
                  <c:v>65131.618813000001</c:v>
                </c:pt>
                <c:pt idx="22657">
                  <c:v>65132.958234999998</c:v>
                </c:pt>
                <c:pt idx="22658">
                  <c:v>65138.539297000003</c:v>
                </c:pt>
                <c:pt idx="22659">
                  <c:v>65153.847748</c:v>
                </c:pt>
                <c:pt idx="22660">
                  <c:v>65155.304085999996</c:v>
                </c:pt>
                <c:pt idx="22661">
                  <c:v>65144.600954000001</c:v>
                </c:pt>
                <c:pt idx="22662">
                  <c:v>65150.219728999997</c:v>
                </c:pt>
                <c:pt idx="22663">
                  <c:v>65147.123775</c:v>
                </c:pt>
                <c:pt idx="22664">
                  <c:v>65164.198299999996</c:v>
                </c:pt>
                <c:pt idx="22665">
                  <c:v>65163.052950999998</c:v>
                </c:pt>
                <c:pt idx="22666">
                  <c:v>65161.670353000001</c:v>
                </c:pt>
                <c:pt idx="22667">
                  <c:v>65164.957667000002</c:v>
                </c:pt>
                <c:pt idx="22668">
                  <c:v>65166.549651000001</c:v>
                </c:pt>
                <c:pt idx="22669">
                  <c:v>65164.954556999997</c:v>
                </c:pt>
                <c:pt idx="22670">
                  <c:v>65169.017974000002</c:v>
                </c:pt>
                <c:pt idx="22671">
                  <c:v>65179.125204999997</c:v>
                </c:pt>
                <c:pt idx="22672">
                  <c:v>65194.84261</c:v>
                </c:pt>
                <c:pt idx="22673">
                  <c:v>65191.785215999997</c:v>
                </c:pt>
                <c:pt idx="22674">
                  <c:v>65208.374377</c:v>
                </c:pt>
                <c:pt idx="22675">
                  <c:v>65200.790621</c:v>
                </c:pt>
                <c:pt idx="22676">
                  <c:v>65203.264814000002</c:v>
                </c:pt>
                <c:pt idx="22677">
                  <c:v>65199.167606000003</c:v>
                </c:pt>
                <c:pt idx="22678">
                  <c:v>65198.928931000002</c:v>
                </c:pt>
                <c:pt idx="22679">
                  <c:v>65202.391867999999</c:v>
                </c:pt>
                <c:pt idx="22680">
                  <c:v>65209.607365000003</c:v>
                </c:pt>
                <c:pt idx="22681">
                  <c:v>65207.837006000002</c:v>
                </c:pt>
                <c:pt idx="22682">
                  <c:v>65215.502337999998</c:v>
                </c:pt>
                <c:pt idx="22683">
                  <c:v>65212.490987999998</c:v>
                </c:pt>
                <c:pt idx="22684">
                  <c:v>65219.608553999999</c:v>
                </c:pt>
                <c:pt idx="22685">
                  <c:v>65212.153359000004</c:v>
                </c:pt>
                <c:pt idx="22686">
                  <c:v>65211.805068000001</c:v>
                </c:pt>
                <c:pt idx="22687">
                  <c:v>65212.617291000002</c:v>
                </c:pt>
                <c:pt idx="22688">
                  <c:v>65217.905229000004</c:v>
                </c:pt>
                <c:pt idx="22689">
                  <c:v>65223.092359000002</c:v>
                </c:pt>
                <c:pt idx="22690">
                  <c:v>65205.007561999999</c:v>
                </c:pt>
                <c:pt idx="22691">
                  <c:v>65212.482789000002</c:v>
                </c:pt>
                <c:pt idx="22692">
                  <c:v>65221.328281000002</c:v>
                </c:pt>
                <c:pt idx="22693">
                  <c:v>65212.465343999997</c:v>
                </c:pt>
                <c:pt idx="22694">
                  <c:v>65218.090908999999</c:v>
                </c:pt>
                <c:pt idx="22695">
                  <c:v>65224.842422000002</c:v>
                </c:pt>
                <c:pt idx="22696">
                  <c:v>65214.770219999999</c:v>
                </c:pt>
                <c:pt idx="22697">
                  <c:v>65231.498225000003</c:v>
                </c:pt>
                <c:pt idx="22698">
                  <c:v>65216.863585999999</c:v>
                </c:pt>
                <c:pt idx="22699">
                  <c:v>65201.280586000001</c:v>
                </c:pt>
                <c:pt idx="22700">
                  <c:v>65215.348757</c:v>
                </c:pt>
                <c:pt idx="22701">
                  <c:v>65232.005843999999</c:v>
                </c:pt>
                <c:pt idx="22702">
                  <c:v>65236.370729000002</c:v>
                </c:pt>
                <c:pt idx="22703">
                  <c:v>65230.869130999999</c:v>
                </c:pt>
                <c:pt idx="22704">
                  <c:v>65228.813751000002</c:v>
                </c:pt>
                <c:pt idx="22705">
                  <c:v>65230.589717000003</c:v>
                </c:pt>
                <c:pt idx="22706">
                  <c:v>65239.280808000003</c:v>
                </c:pt>
                <c:pt idx="22707">
                  <c:v>65245.435982000003</c:v>
                </c:pt>
                <c:pt idx="22708">
                  <c:v>65254.892817</c:v>
                </c:pt>
                <c:pt idx="22709">
                  <c:v>65262.353228</c:v>
                </c:pt>
                <c:pt idx="22710">
                  <c:v>65263.108329000002</c:v>
                </c:pt>
                <c:pt idx="22711">
                  <c:v>65270.001005999999</c:v>
                </c:pt>
                <c:pt idx="22712">
                  <c:v>65272.832646000003</c:v>
                </c:pt>
                <c:pt idx="22713">
                  <c:v>65289.557981999998</c:v>
                </c:pt>
                <c:pt idx="22714">
                  <c:v>65299.385423</c:v>
                </c:pt>
                <c:pt idx="22715">
                  <c:v>65301.530762000002</c:v>
                </c:pt>
                <c:pt idx="22716">
                  <c:v>65292.045592000002</c:v>
                </c:pt>
                <c:pt idx="22717">
                  <c:v>65303.951527999998</c:v>
                </c:pt>
                <c:pt idx="22718">
                  <c:v>65314.873607000001</c:v>
                </c:pt>
                <c:pt idx="22719">
                  <c:v>65330.045705999997</c:v>
                </c:pt>
                <c:pt idx="22720">
                  <c:v>65338.232830000001</c:v>
                </c:pt>
                <c:pt idx="22721">
                  <c:v>65334.824838</c:v>
                </c:pt>
                <c:pt idx="22722">
                  <c:v>65341.214186999998</c:v>
                </c:pt>
                <c:pt idx="22723">
                  <c:v>65345.61679</c:v>
                </c:pt>
                <c:pt idx="22724">
                  <c:v>65351.652450000001</c:v>
                </c:pt>
                <c:pt idx="22725">
                  <c:v>65359.420167999997</c:v>
                </c:pt>
                <c:pt idx="22726">
                  <c:v>65354.536403999999</c:v>
                </c:pt>
                <c:pt idx="22727">
                  <c:v>65366.524193999998</c:v>
                </c:pt>
                <c:pt idx="22728">
                  <c:v>65351.429872000001</c:v>
                </c:pt>
                <c:pt idx="22729">
                  <c:v>65356.119210999997</c:v>
                </c:pt>
                <c:pt idx="22730">
                  <c:v>65359.855170000003</c:v>
                </c:pt>
                <c:pt idx="22731">
                  <c:v>65352.831264</c:v>
                </c:pt>
                <c:pt idx="22732">
                  <c:v>65361.438188</c:v>
                </c:pt>
                <c:pt idx="22733">
                  <c:v>65366.389861000003</c:v>
                </c:pt>
                <c:pt idx="22734">
                  <c:v>65360.833695000001</c:v>
                </c:pt>
                <c:pt idx="22735">
                  <c:v>65348.942502999998</c:v>
                </c:pt>
                <c:pt idx="22736">
                  <c:v>65344.482356</c:v>
                </c:pt>
                <c:pt idx="22737">
                  <c:v>65355.710671000001</c:v>
                </c:pt>
                <c:pt idx="22738">
                  <c:v>65355.818383999998</c:v>
                </c:pt>
                <c:pt idx="22739">
                  <c:v>65373.122853000001</c:v>
                </c:pt>
                <c:pt idx="22740">
                  <c:v>65372.833251999997</c:v>
                </c:pt>
                <c:pt idx="22741">
                  <c:v>65376.470600000001</c:v>
                </c:pt>
                <c:pt idx="22742">
                  <c:v>65369.822863000001</c:v>
                </c:pt>
                <c:pt idx="22743">
                  <c:v>65358.632922999997</c:v>
                </c:pt>
                <c:pt idx="22744">
                  <c:v>65368.770514999997</c:v>
                </c:pt>
                <c:pt idx="22745">
                  <c:v>65390.581714</c:v>
                </c:pt>
                <c:pt idx="22746">
                  <c:v>65400.550533000001</c:v>
                </c:pt>
                <c:pt idx="22747">
                  <c:v>65403.033416999999</c:v>
                </c:pt>
                <c:pt idx="22748">
                  <c:v>65401.238312000001</c:v>
                </c:pt>
                <c:pt idx="22749">
                  <c:v>65406.159485999997</c:v>
                </c:pt>
                <c:pt idx="22750">
                  <c:v>65405.523905000002</c:v>
                </c:pt>
                <c:pt idx="22751">
                  <c:v>65403.676543000001</c:v>
                </c:pt>
                <c:pt idx="22752">
                  <c:v>65416.834602000003</c:v>
                </c:pt>
                <c:pt idx="22753">
                  <c:v>65418.457020000002</c:v>
                </c:pt>
                <c:pt idx="22754">
                  <c:v>65439.156323000003</c:v>
                </c:pt>
                <c:pt idx="22755">
                  <c:v>65439.483014999998</c:v>
                </c:pt>
                <c:pt idx="22756">
                  <c:v>65449.786049000002</c:v>
                </c:pt>
                <c:pt idx="22757">
                  <c:v>65456.282128999999</c:v>
                </c:pt>
                <c:pt idx="22758">
                  <c:v>65443.491149000001</c:v>
                </c:pt>
                <c:pt idx="22759">
                  <c:v>65451.344241999999</c:v>
                </c:pt>
                <c:pt idx="22760">
                  <c:v>65452.822286000002</c:v>
                </c:pt>
                <c:pt idx="22761">
                  <c:v>65459.692235000002</c:v>
                </c:pt>
                <c:pt idx="22762">
                  <c:v>65477.075032000001</c:v>
                </c:pt>
                <c:pt idx="22763">
                  <c:v>65478.346226000001</c:v>
                </c:pt>
                <c:pt idx="22764">
                  <c:v>65475.923812000001</c:v>
                </c:pt>
                <c:pt idx="22765">
                  <c:v>65483.028985999998</c:v>
                </c:pt>
                <c:pt idx="22766">
                  <c:v>65487.352022999999</c:v>
                </c:pt>
                <c:pt idx="22767">
                  <c:v>65492.879758000003</c:v>
                </c:pt>
                <c:pt idx="22768">
                  <c:v>65491.877308000003</c:v>
                </c:pt>
                <c:pt idx="22769">
                  <c:v>65502.778177</c:v>
                </c:pt>
                <c:pt idx="22770">
                  <c:v>65518.290368000002</c:v>
                </c:pt>
                <c:pt idx="22771">
                  <c:v>65518.509366999999</c:v>
                </c:pt>
                <c:pt idx="22772">
                  <c:v>65528.953511</c:v>
                </c:pt>
                <c:pt idx="22773">
                  <c:v>65524.540540000002</c:v>
                </c:pt>
                <c:pt idx="22774">
                  <c:v>65529.077935000001</c:v>
                </c:pt>
                <c:pt idx="22775">
                  <c:v>65528.968840000001</c:v>
                </c:pt>
                <c:pt idx="22776">
                  <c:v>65530.148334999998</c:v>
                </c:pt>
                <c:pt idx="22777">
                  <c:v>65533.176802000002</c:v>
                </c:pt>
                <c:pt idx="22778">
                  <c:v>65532.575992999999</c:v>
                </c:pt>
                <c:pt idx="22779">
                  <c:v>65527.714251999998</c:v>
                </c:pt>
                <c:pt idx="22780">
                  <c:v>65534.698812000002</c:v>
                </c:pt>
                <c:pt idx="22781">
                  <c:v>65530.660927999998</c:v>
                </c:pt>
                <c:pt idx="22782">
                  <c:v>65548.105807999993</c:v>
                </c:pt>
                <c:pt idx="22783">
                  <c:v>65541.264939999994</c:v>
                </c:pt>
                <c:pt idx="22784">
                  <c:v>65541.311178000004</c:v>
                </c:pt>
                <c:pt idx="22785">
                  <c:v>65544.678381999998</c:v>
                </c:pt>
                <c:pt idx="22786">
                  <c:v>65539.839424000005</c:v>
                </c:pt>
                <c:pt idx="22787">
                  <c:v>65545.725584</c:v>
                </c:pt>
                <c:pt idx="22788">
                  <c:v>65540.185866</c:v>
                </c:pt>
                <c:pt idx="22789">
                  <c:v>65548.437174000006</c:v>
                </c:pt>
                <c:pt idx="22790">
                  <c:v>65554.287916000001</c:v>
                </c:pt>
                <c:pt idx="22791">
                  <c:v>65550.553272000005</c:v>
                </c:pt>
                <c:pt idx="22792">
                  <c:v>65551.753540000005</c:v>
                </c:pt>
                <c:pt idx="22793">
                  <c:v>65545.598257999998</c:v>
                </c:pt>
                <c:pt idx="22794">
                  <c:v>65550.375157999995</c:v>
                </c:pt>
                <c:pt idx="22795">
                  <c:v>65553.802576000002</c:v>
                </c:pt>
                <c:pt idx="22796">
                  <c:v>65544.599552</c:v>
                </c:pt>
                <c:pt idx="22797">
                  <c:v>65555.835007000001</c:v>
                </c:pt>
                <c:pt idx="22798">
                  <c:v>65554.463961999994</c:v>
                </c:pt>
                <c:pt idx="22799">
                  <c:v>65554.728145999994</c:v>
                </c:pt>
                <c:pt idx="22800">
                  <c:v>65561.256162999998</c:v>
                </c:pt>
                <c:pt idx="22801">
                  <c:v>65566.064297999998</c:v>
                </c:pt>
                <c:pt idx="22802">
                  <c:v>65572.637736000004</c:v>
                </c:pt>
                <c:pt idx="22803">
                  <c:v>65578.368440999999</c:v>
                </c:pt>
                <c:pt idx="22804">
                  <c:v>65592.279041000002</c:v>
                </c:pt>
                <c:pt idx="22805">
                  <c:v>65603.874297999995</c:v>
                </c:pt>
                <c:pt idx="22806">
                  <c:v>65598.156262000004</c:v>
                </c:pt>
                <c:pt idx="22807">
                  <c:v>65603.737794999994</c:v>
                </c:pt>
                <c:pt idx="22808">
                  <c:v>65617.459327000004</c:v>
                </c:pt>
                <c:pt idx="22809">
                  <c:v>65630.845780999996</c:v>
                </c:pt>
                <c:pt idx="22810">
                  <c:v>65636.544057000006</c:v>
                </c:pt>
                <c:pt idx="22811">
                  <c:v>65630.098700000002</c:v>
                </c:pt>
                <c:pt idx="22812">
                  <c:v>65624.554233000003</c:v>
                </c:pt>
                <c:pt idx="22813">
                  <c:v>65616.324378999998</c:v>
                </c:pt>
                <c:pt idx="22814">
                  <c:v>65607.612353999997</c:v>
                </c:pt>
                <c:pt idx="22815">
                  <c:v>65614.380588</c:v>
                </c:pt>
                <c:pt idx="22816">
                  <c:v>65590.268272999994</c:v>
                </c:pt>
                <c:pt idx="22817">
                  <c:v>65598.815665999995</c:v>
                </c:pt>
                <c:pt idx="22818">
                  <c:v>65610.758648999996</c:v>
                </c:pt>
                <c:pt idx="22819">
                  <c:v>65629.419106999994</c:v>
                </c:pt>
                <c:pt idx="22820">
                  <c:v>65642.593777999995</c:v>
                </c:pt>
                <c:pt idx="22821">
                  <c:v>65640.999612</c:v>
                </c:pt>
                <c:pt idx="22822">
                  <c:v>65649.940732000003</c:v>
                </c:pt>
                <c:pt idx="22823">
                  <c:v>65636.786659000005</c:v>
                </c:pt>
                <c:pt idx="22824">
                  <c:v>65649.026687999998</c:v>
                </c:pt>
                <c:pt idx="22825">
                  <c:v>65645.026857000004</c:v>
                </c:pt>
                <c:pt idx="22826">
                  <c:v>65638.705174000002</c:v>
                </c:pt>
                <c:pt idx="22827">
                  <c:v>65643.330983000007</c:v>
                </c:pt>
                <c:pt idx="22828">
                  <c:v>65646.965775000004</c:v>
                </c:pt>
                <c:pt idx="22829">
                  <c:v>65647.611608000007</c:v>
                </c:pt>
                <c:pt idx="22830">
                  <c:v>65660.920692999993</c:v>
                </c:pt>
                <c:pt idx="22831">
                  <c:v>65647.361961000002</c:v>
                </c:pt>
                <c:pt idx="22832">
                  <c:v>65645.283475999997</c:v>
                </c:pt>
                <c:pt idx="22833">
                  <c:v>65643.170937000003</c:v>
                </c:pt>
                <c:pt idx="22834">
                  <c:v>65644.359018999996</c:v>
                </c:pt>
                <c:pt idx="22835">
                  <c:v>65652.306756000005</c:v>
                </c:pt>
                <c:pt idx="22836">
                  <c:v>65651.908150999996</c:v>
                </c:pt>
                <c:pt idx="22837">
                  <c:v>65652.618845000005</c:v>
                </c:pt>
                <c:pt idx="22838">
                  <c:v>65648.589097000004</c:v>
                </c:pt>
                <c:pt idx="22839">
                  <c:v>65647.295461000002</c:v>
                </c:pt>
                <c:pt idx="22840">
                  <c:v>65650.613933999994</c:v>
                </c:pt>
                <c:pt idx="22841">
                  <c:v>65664.883969000002</c:v>
                </c:pt>
                <c:pt idx="22842">
                  <c:v>65691.935557000004</c:v>
                </c:pt>
                <c:pt idx="22843">
                  <c:v>65693.245525000006</c:v>
                </c:pt>
                <c:pt idx="22844">
                  <c:v>65673.681370999999</c:v>
                </c:pt>
                <c:pt idx="22845">
                  <c:v>65675.838027999998</c:v>
                </c:pt>
                <c:pt idx="22846">
                  <c:v>65691.617503000001</c:v>
                </c:pt>
                <c:pt idx="22847">
                  <c:v>65699.482099999994</c:v>
                </c:pt>
                <c:pt idx="22848">
                  <c:v>65695.263592999996</c:v>
                </c:pt>
                <c:pt idx="22849">
                  <c:v>65693.479426000005</c:v>
                </c:pt>
                <c:pt idx="22850">
                  <c:v>65694.840203999993</c:v>
                </c:pt>
                <c:pt idx="22851">
                  <c:v>65696.970566999997</c:v>
                </c:pt>
                <c:pt idx="22852">
                  <c:v>65701.562627000007</c:v>
                </c:pt>
                <c:pt idx="22853">
                  <c:v>65700.618388999996</c:v>
                </c:pt>
                <c:pt idx="22854">
                  <c:v>65714.363433000006</c:v>
                </c:pt>
                <c:pt idx="22855">
                  <c:v>65724.753930999999</c:v>
                </c:pt>
                <c:pt idx="22856">
                  <c:v>65732.775701000006</c:v>
                </c:pt>
                <c:pt idx="22857">
                  <c:v>65738.691344000006</c:v>
                </c:pt>
                <c:pt idx="22858">
                  <c:v>65746.824492999993</c:v>
                </c:pt>
                <c:pt idx="22859">
                  <c:v>65735.374727999995</c:v>
                </c:pt>
                <c:pt idx="22860">
                  <c:v>65739.028300000005</c:v>
                </c:pt>
                <c:pt idx="22861">
                  <c:v>65728.334499999997</c:v>
                </c:pt>
                <c:pt idx="22862">
                  <c:v>65740.623791999999</c:v>
                </c:pt>
                <c:pt idx="22863">
                  <c:v>65743.585942000005</c:v>
                </c:pt>
                <c:pt idx="22864">
                  <c:v>65765.760548999999</c:v>
                </c:pt>
                <c:pt idx="22865">
                  <c:v>65768.261937999996</c:v>
                </c:pt>
                <c:pt idx="22866">
                  <c:v>65769.740307999993</c:v>
                </c:pt>
                <c:pt idx="22867">
                  <c:v>65781.139079999994</c:v>
                </c:pt>
                <c:pt idx="22868">
                  <c:v>65782.190273999993</c:v>
                </c:pt>
                <c:pt idx="22869">
                  <c:v>65776.544922999994</c:v>
                </c:pt>
                <c:pt idx="22870">
                  <c:v>65788.522599999997</c:v>
                </c:pt>
                <c:pt idx="22871">
                  <c:v>65788.886511000004</c:v>
                </c:pt>
                <c:pt idx="22872">
                  <c:v>65813.236619000003</c:v>
                </c:pt>
                <c:pt idx="22873">
                  <c:v>65814.330893000006</c:v>
                </c:pt>
                <c:pt idx="22874">
                  <c:v>65828.800344999996</c:v>
                </c:pt>
                <c:pt idx="22875">
                  <c:v>65829.339319999999</c:v>
                </c:pt>
                <c:pt idx="22876">
                  <c:v>65822.461813000002</c:v>
                </c:pt>
                <c:pt idx="22877">
                  <c:v>65830.406797999996</c:v>
                </c:pt>
                <c:pt idx="22878">
                  <c:v>65831.239451999994</c:v>
                </c:pt>
                <c:pt idx="22879">
                  <c:v>65832.421216000002</c:v>
                </c:pt>
                <c:pt idx="22880">
                  <c:v>65839.848939000003</c:v>
                </c:pt>
                <c:pt idx="22881">
                  <c:v>65829.989631999997</c:v>
                </c:pt>
                <c:pt idx="22882">
                  <c:v>65841.033114000005</c:v>
                </c:pt>
                <c:pt idx="22883">
                  <c:v>65846.640153</c:v>
                </c:pt>
                <c:pt idx="22884">
                  <c:v>65847.945410999993</c:v>
                </c:pt>
                <c:pt idx="22885">
                  <c:v>65867.865158999994</c:v>
                </c:pt>
                <c:pt idx="22886">
                  <c:v>65848.127378999998</c:v>
                </c:pt>
                <c:pt idx="22887">
                  <c:v>65864.491477000003</c:v>
                </c:pt>
                <c:pt idx="22888">
                  <c:v>65874.771038999999</c:v>
                </c:pt>
                <c:pt idx="22889">
                  <c:v>65867.406056000007</c:v>
                </c:pt>
                <c:pt idx="22890">
                  <c:v>65871.312971000007</c:v>
                </c:pt>
                <c:pt idx="22891">
                  <c:v>65873.857642000003</c:v>
                </c:pt>
                <c:pt idx="22892">
                  <c:v>65878.418351999993</c:v>
                </c:pt>
                <c:pt idx="22893">
                  <c:v>65875.856440999996</c:v>
                </c:pt>
                <c:pt idx="22894">
                  <c:v>65871.050166999994</c:v>
                </c:pt>
                <c:pt idx="22895">
                  <c:v>65877.692685000002</c:v>
                </c:pt>
                <c:pt idx="22896">
                  <c:v>65877.938767</c:v>
                </c:pt>
                <c:pt idx="22897">
                  <c:v>65880.429348000005</c:v>
                </c:pt>
                <c:pt idx="22898">
                  <c:v>65883.276884999999</c:v>
                </c:pt>
                <c:pt idx="22899">
                  <c:v>65875.523807999998</c:v>
                </c:pt>
                <c:pt idx="22900">
                  <c:v>65887.961355000007</c:v>
                </c:pt>
                <c:pt idx="22901">
                  <c:v>65889.100057000003</c:v>
                </c:pt>
                <c:pt idx="22902">
                  <c:v>65881.486124000003</c:v>
                </c:pt>
                <c:pt idx="22903">
                  <c:v>65878.624614</c:v>
                </c:pt>
                <c:pt idx="22904">
                  <c:v>65899.587836000006</c:v>
                </c:pt>
                <c:pt idx="22905">
                  <c:v>65922.150819999995</c:v>
                </c:pt>
                <c:pt idx="22906">
                  <c:v>65923.617362999998</c:v>
                </c:pt>
                <c:pt idx="22907">
                  <c:v>65932.021343</c:v>
                </c:pt>
                <c:pt idx="22908">
                  <c:v>65927.585560000007</c:v>
                </c:pt>
                <c:pt idx="22909">
                  <c:v>65920.083498000007</c:v>
                </c:pt>
                <c:pt idx="22910">
                  <c:v>65931.835368</c:v>
                </c:pt>
                <c:pt idx="22911">
                  <c:v>65921.021491000007</c:v>
                </c:pt>
                <c:pt idx="22912">
                  <c:v>65940.186981999999</c:v>
                </c:pt>
                <c:pt idx="22913">
                  <c:v>65926.969779000006</c:v>
                </c:pt>
                <c:pt idx="22914">
                  <c:v>65936.750895999998</c:v>
                </c:pt>
                <c:pt idx="22915">
                  <c:v>65945.829645000005</c:v>
                </c:pt>
                <c:pt idx="22916">
                  <c:v>65933.831397999995</c:v>
                </c:pt>
                <c:pt idx="22917">
                  <c:v>65950.850756</c:v>
                </c:pt>
                <c:pt idx="22918">
                  <c:v>65957.868401999993</c:v>
                </c:pt>
                <c:pt idx="22919">
                  <c:v>65972.358517999994</c:v>
                </c:pt>
                <c:pt idx="22920">
                  <c:v>65973.588052999999</c:v>
                </c:pt>
                <c:pt idx="22921">
                  <c:v>65970.701356999998</c:v>
                </c:pt>
                <c:pt idx="22922">
                  <c:v>65980.012854999994</c:v>
                </c:pt>
                <c:pt idx="22923">
                  <c:v>65974.321582000004</c:v>
                </c:pt>
                <c:pt idx="22924">
                  <c:v>65981.013453000007</c:v>
                </c:pt>
                <c:pt idx="22925">
                  <c:v>65989.678064000007</c:v>
                </c:pt>
                <c:pt idx="22926">
                  <c:v>65971.862550999998</c:v>
                </c:pt>
                <c:pt idx="22927">
                  <c:v>65978.944411000004</c:v>
                </c:pt>
                <c:pt idx="22928">
                  <c:v>65995.490072000001</c:v>
                </c:pt>
                <c:pt idx="22929">
                  <c:v>66011.383086000002</c:v>
                </c:pt>
                <c:pt idx="22930">
                  <c:v>66011.239382999993</c:v>
                </c:pt>
                <c:pt idx="22931">
                  <c:v>66005.340956</c:v>
                </c:pt>
                <c:pt idx="22932">
                  <c:v>66023.748873999997</c:v>
                </c:pt>
                <c:pt idx="22933">
                  <c:v>66019.464825999996</c:v>
                </c:pt>
                <c:pt idx="22934">
                  <c:v>66025.890062000006</c:v>
                </c:pt>
                <c:pt idx="22935">
                  <c:v>66022.587249000004</c:v>
                </c:pt>
                <c:pt idx="22936">
                  <c:v>66015.086439999999</c:v>
                </c:pt>
                <c:pt idx="22937">
                  <c:v>66024.752380000005</c:v>
                </c:pt>
                <c:pt idx="22938">
                  <c:v>66023.927016000001</c:v>
                </c:pt>
                <c:pt idx="22939">
                  <c:v>66016.580925999995</c:v>
                </c:pt>
                <c:pt idx="22940">
                  <c:v>66031.176965000006</c:v>
                </c:pt>
                <c:pt idx="22941">
                  <c:v>66056.898979000005</c:v>
                </c:pt>
                <c:pt idx="22942">
                  <c:v>66056.530054000003</c:v>
                </c:pt>
                <c:pt idx="22943">
                  <c:v>66052.964791999999</c:v>
                </c:pt>
                <c:pt idx="22944">
                  <c:v>66056.933881000004</c:v>
                </c:pt>
                <c:pt idx="22945">
                  <c:v>66078.831047</c:v>
                </c:pt>
                <c:pt idx="22946">
                  <c:v>66087.979846000002</c:v>
                </c:pt>
                <c:pt idx="22947">
                  <c:v>66107.673513000002</c:v>
                </c:pt>
                <c:pt idx="22948">
                  <c:v>66104.858802000002</c:v>
                </c:pt>
                <c:pt idx="22949">
                  <c:v>66104.679447999995</c:v>
                </c:pt>
                <c:pt idx="22950">
                  <c:v>66104.741875000007</c:v>
                </c:pt>
                <c:pt idx="22951">
                  <c:v>66108.557986</c:v>
                </c:pt>
                <c:pt idx="22952">
                  <c:v>66113.219767000002</c:v>
                </c:pt>
                <c:pt idx="22953">
                  <c:v>66113.887518999996</c:v>
                </c:pt>
                <c:pt idx="22954">
                  <c:v>66103.139100999993</c:v>
                </c:pt>
                <c:pt idx="22955">
                  <c:v>66104.280041999999</c:v>
                </c:pt>
                <c:pt idx="22956">
                  <c:v>66115.878452999998</c:v>
                </c:pt>
                <c:pt idx="22957">
                  <c:v>66135.956632999994</c:v>
                </c:pt>
                <c:pt idx="22958">
                  <c:v>66143.640830999997</c:v>
                </c:pt>
                <c:pt idx="22959">
                  <c:v>66141.199794</c:v>
                </c:pt>
                <c:pt idx="22960">
                  <c:v>66145.790024000002</c:v>
                </c:pt>
                <c:pt idx="22961">
                  <c:v>66146.341939000005</c:v>
                </c:pt>
                <c:pt idx="22962">
                  <c:v>66155.724841000003</c:v>
                </c:pt>
                <c:pt idx="22963">
                  <c:v>66153.828145000007</c:v>
                </c:pt>
                <c:pt idx="22964">
                  <c:v>66163.562953999994</c:v>
                </c:pt>
                <c:pt idx="22965">
                  <c:v>66182.100628</c:v>
                </c:pt>
                <c:pt idx="22966">
                  <c:v>66182.803826000003</c:v>
                </c:pt>
                <c:pt idx="22967">
                  <c:v>66189.414812000003</c:v>
                </c:pt>
                <c:pt idx="22968">
                  <c:v>66182.443906</c:v>
                </c:pt>
                <c:pt idx="22969">
                  <c:v>66189.727381000004</c:v>
                </c:pt>
                <c:pt idx="22970">
                  <c:v>66182.921770000001</c:v>
                </c:pt>
                <c:pt idx="22971">
                  <c:v>66182.613559000005</c:v>
                </c:pt>
                <c:pt idx="22972">
                  <c:v>66185.214911999996</c:v>
                </c:pt>
                <c:pt idx="22973">
                  <c:v>66195.530236000006</c:v>
                </c:pt>
                <c:pt idx="22974">
                  <c:v>66217.220029000004</c:v>
                </c:pt>
                <c:pt idx="22975">
                  <c:v>66222.186449999994</c:v>
                </c:pt>
                <c:pt idx="22976">
                  <c:v>66212.926756000001</c:v>
                </c:pt>
                <c:pt idx="22977">
                  <c:v>66223.278711000006</c:v>
                </c:pt>
                <c:pt idx="22978">
                  <c:v>66224.390996000002</c:v>
                </c:pt>
                <c:pt idx="22979">
                  <c:v>66228.825173999998</c:v>
                </c:pt>
                <c:pt idx="22980">
                  <c:v>66234.268068000005</c:v>
                </c:pt>
                <c:pt idx="22981">
                  <c:v>66231.748752</c:v>
                </c:pt>
                <c:pt idx="22982">
                  <c:v>66236.289709999997</c:v>
                </c:pt>
                <c:pt idx="22983">
                  <c:v>66236.673815000002</c:v>
                </c:pt>
                <c:pt idx="22984">
                  <c:v>66238.912372999999</c:v>
                </c:pt>
                <c:pt idx="22985">
                  <c:v>66234.576600999993</c:v>
                </c:pt>
                <c:pt idx="22986">
                  <c:v>66237.723494000005</c:v>
                </c:pt>
                <c:pt idx="22987">
                  <c:v>66239.474814999994</c:v>
                </c:pt>
                <c:pt idx="22988">
                  <c:v>66243.130084999997</c:v>
                </c:pt>
                <c:pt idx="22989">
                  <c:v>66245.145569999993</c:v>
                </c:pt>
                <c:pt idx="22990">
                  <c:v>66247.084256000002</c:v>
                </c:pt>
                <c:pt idx="22991">
                  <c:v>66234.833832000004</c:v>
                </c:pt>
                <c:pt idx="22992">
                  <c:v>66244.845635999998</c:v>
                </c:pt>
                <c:pt idx="22993">
                  <c:v>66239.548794000002</c:v>
                </c:pt>
                <c:pt idx="22994">
                  <c:v>66237.336962000001</c:v>
                </c:pt>
                <c:pt idx="22995">
                  <c:v>66233.019295000006</c:v>
                </c:pt>
                <c:pt idx="22996">
                  <c:v>66236.617117999995</c:v>
                </c:pt>
                <c:pt idx="22997">
                  <c:v>66242.240137000001</c:v>
                </c:pt>
                <c:pt idx="22998">
                  <c:v>66237.900206999999</c:v>
                </c:pt>
                <c:pt idx="22999">
                  <c:v>66234.489761999997</c:v>
                </c:pt>
                <c:pt idx="23000">
                  <c:v>66249.403239000007</c:v>
                </c:pt>
                <c:pt idx="23001">
                  <c:v>66243.901513999997</c:v>
                </c:pt>
                <c:pt idx="23002">
                  <c:v>66251.315919999994</c:v>
                </c:pt>
                <c:pt idx="23003">
                  <c:v>66256.137315999993</c:v>
                </c:pt>
                <c:pt idx="23004">
                  <c:v>66246.864451999994</c:v>
                </c:pt>
                <c:pt idx="23005">
                  <c:v>66248.112592000005</c:v>
                </c:pt>
                <c:pt idx="23006">
                  <c:v>66256.060091000007</c:v>
                </c:pt>
                <c:pt idx="23007">
                  <c:v>66263.204092</c:v>
                </c:pt>
                <c:pt idx="23008">
                  <c:v>66266.850416999994</c:v>
                </c:pt>
                <c:pt idx="23009">
                  <c:v>66265.271164000005</c:v>
                </c:pt>
                <c:pt idx="23010">
                  <c:v>66259.625247999997</c:v>
                </c:pt>
                <c:pt idx="23011">
                  <c:v>66251.072331000003</c:v>
                </c:pt>
                <c:pt idx="23012">
                  <c:v>66248.469129999998</c:v>
                </c:pt>
                <c:pt idx="23013">
                  <c:v>66263.018574999995</c:v>
                </c:pt>
                <c:pt idx="23014">
                  <c:v>66257.488186000002</c:v>
                </c:pt>
                <c:pt idx="23015">
                  <c:v>66261.391033000007</c:v>
                </c:pt>
                <c:pt idx="23016">
                  <c:v>66259.400091999996</c:v>
                </c:pt>
                <c:pt idx="23017">
                  <c:v>66254.091654000003</c:v>
                </c:pt>
                <c:pt idx="23018">
                  <c:v>66259.777105000001</c:v>
                </c:pt>
                <c:pt idx="23019">
                  <c:v>66257.811373999997</c:v>
                </c:pt>
                <c:pt idx="23020">
                  <c:v>66255.300881999996</c:v>
                </c:pt>
                <c:pt idx="23021">
                  <c:v>66260.658599000002</c:v>
                </c:pt>
                <c:pt idx="23022">
                  <c:v>66275.025544000004</c:v>
                </c:pt>
                <c:pt idx="23023">
                  <c:v>66269.441542999994</c:v>
                </c:pt>
                <c:pt idx="23024">
                  <c:v>66267.965546000007</c:v>
                </c:pt>
                <c:pt idx="23025">
                  <c:v>66269.236009999993</c:v>
                </c:pt>
                <c:pt idx="23026">
                  <c:v>66269.392351999995</c:v>
                </c:pt>
                <c:pt idx="23027">
                  <c:v>66283.106295999998</c:v>
                </c:pt>
                <c:pt idx="23028">
                  <c:v>66301.558946999998</c:v>
                </c:pt>
                <c:pt idx="23029">
                  <c:v>66309.498493000006</c:v>
                </c:pt>
                <c:pt idx="23030">
                  <c:v>66312.137117000006</c:v>
                </c:pt>
                <c:pt idx="23031">
                  <c:v>66308.193041999999</c:v>
                </c:pt>
                <c:pt idx="23032">
                  <c:v>66318.069738999999</c:v>
                </c:pt>
                <c:pt idx="23033">
                  <c:v>66338.536754000001</c:v>
                </c:pt>
                <c:pt idx="23034">
                  <c:v>66341.696200999999</c:v>
                </c:pt>
                <c:pt idx="23035">
                  <c:v>66357.248674000002</c:v>
                </c:pt>
                <c:pt idx="23036">
                  <c:v>66360.689016000004</c:v>
                </c:pt>
                <c:pt idx="23037">
                  <c:v>66375.224132000003</c:v>
                </c:pt>
                <c:pt idx="23038">
                  <c:v>66391.052127000003</c:v>
                </c:pt>
                <c:pt idx="23039">
                  <c:v>66399.980639999994</c:v>
                </c:pt>
                <c:pt idx="23040">
                  <c:v>66415.940113999997</c:v>
                </c:pt>
                <c:pt idx="23041">
                  <c:v>66420.052511000002</c:v>
                </c:pt>
                <c:pt idx="23042">
                  <c:v>66420.128417999993</c:v>
                </c:pt>
                <c:pt idx="23043">
                  <c:v>66430.376942000003</c:v>
                </c:pt>
                <c:pt idx="23044">
                  <c:v>66425.240313000002</c:v>
                </c:pt>
                <c:pt idx="23045">
                  <c:v>66425.006401000006</c:v>
                </c:pt>
                <c:pt idx="23046">
                  <c:v>66419.220407000001</c:v>
                </c:pt>
                <c:pt idx="23047">
                  <c:v>66432.101997000005</c:v>
                </c:pt>
                <c:pt idx="23048">
                  <c:v>66452.251676999993</c:v>
                </c:pt>
                <c:pt idx="23049">
                  <c:v>66452.772567000007</c:v>
                </c:pt>
                <c:pt idx="23050">
                  <c:v>66457.717762</c:v>
                </c:pt>
                <c:pt idx="23051">
                  <c:v>66448.142644000007</c:v>
                </c:pt>
                <c:pt idx="23052">
                  <c:v>66459.771319000007</c:v>
                </c:pt>
                <c:pt idx="23053">
                  <c:v>66462.433158</c:v>
                </c:pt>
                <c:pt idx="23054">
                  <c:v>66457.621002999993</c:v>
                </c:pt>
                <c:pt idx="23055">
                  <c:v>66465.256800000003</c:v>
                </c:pt>
                <c:pt idx="23056">
                  <c:v>66479.498112000001</c:v>
                </c:pt>
                <c:pt idx="23057">
                  <c:v>66499.749003000004</c:v>
                </c:pt>
                <c:pt idx="23058">
                  <c:v>66496.472949999996</c:v>
                </c:pt>
                <c:pt idx="23059">
                  <c:v>66492.362022000001</c:v>
                </c:pt>
                <c:pt idx="23060">
                  <c:v>66502.448239999998</c:v>
                </c:pt>
                <c:pt idx="23061">
                  <c:v>66497.145067999998</c:v>
                </c:pt>
                <c:pt idx="23062">
                  <c:v>66498.184573000006</c:v>
                </c:pt>
                <c:pt idx="23063">
                  <c:v>66514.399695999993</c:v>
                </c:pt>
                <c:pt idx="23064">
                  <c:v>66505.786810999998</c:v>
                </c:pt>
                <c:pt idx="23065">
                  <c:v>66516.826749999993</c:v>
                </c:pt>
                <c:pt idx="23066">
                  <c:v>66489.118417999998</c:v>
                </c:pt>
                <c:pt idx="23067">
                  <c:v>66494.905471000005</c:v>
                </c:pt>
                <c:pt idx="23068">
                  <c:v>66508.074345999994</c:v>
                </c:pt>
                <c:pt idx="23069">
                  <c:v>66521.406271999993</c:v>
                </c:pt>
                <c:pt idx="23070">
                  <c:v>66540.437919000004</c:v>
                </c:pt>
                <c:pt idx="23071">
                  <c:v>66540.096869000001</c:v>
                </c:pt>
                <c:pt idx="23072">
                  <c:v>66546.290919000006</c:v>
                </c:pt>
                <c:pt idx="23073">
                  <c:v>66541.760628999997</c:v>
                </c:pt>
                <c:pt idx="23074">
                  <c:v>66546.814692</c:v>
                </c:pt>
                <c:pt idx="23075">
                  <c:v>66555.563592000006</c:v>
                </c:pt>
                <c:pt idx="23076">
                  <c:v>66576.664504999993</c:v>
                </c:pt>
                <c:pt idx="23077">
                  <c:v>66584.123340000006</c:v>
                </c:pt>
                <c:pt idx="23078">
                  <c:v>66593.645780000006</c:v>
                </c:pt>
                <c:pt idx="23079">
                  <c:v>66590.970058999999</c:v>
                </c:pt>
                <c:pt idx="23080">
                  <c:v>66607.744156999994</c:v>
                </c:pt>
                <c:pt idx="23081">
                  <c:v>66619.353082000001</c:v>
                </c:pt>
                <c:pt idx="23082">
                  <c:v>66609.485453999994</c:v>
                </c:pt>
                <c:pt idx="23083">
                  <c:v>66625.148354000004</c:v>
                </c:pt>
                <c:pt idx="23084">
                  <c:v>66623.670045000006</c:v>
                </c:pt>
                <c:pt idx="23085">
                  <c:v>66633.259135</c:v>
                </c:pt>
                <c:pt idx="23086">
                  <c:v>66617.280874999997</c:v>
                </c:pt>
                <c:pt idx="23087">
                  <c:v>66614.432560000001</c:v>
                </c:pt>
                <c:pt idx="23088">
                  <c:v>66623.268805999993</c:v>
                </c:pt>
                <c:pt idx="23089">
                  <c:v>66636.974317999993</c:v>
                </c:pt>
                <c:pt idx="23090">
                  <c:v>66656.966503000003</c:v>
                </c:pt>
                <c:pt idx="23091">
                  <c:v>66660.222125</c:v>
                </c:pt>
                <c:pt idx="23092">
                  <c:v>66659.311203000005</c:v>
                </c:pt>
                <c:pt idx="23093">
                  <c:v>66664.220717000004</c:v>
                </c:pt>
                <c:pt idx="23094">
                  <c:v>66648.079599000004</c:v>
                </c:pt>
                <c:pt idx="23095">
                  <c:v>66640.214712000001</c:v>
                </c:pt>
                <c:pt idx="23096">
                  <c:v>66631.161552999998</c:v>
                </c:pt>
                <c:pt idx="23097">
                  <c:v>66642.378385999997</c:v>
                </c:pt>
                <c:pt idx="23098">
                  <c:v>66670.744416000001</c:v>
                </c:pt>
                <c:pt idx="23099">
                  <c:v>66681.604519999993</c:v>
                </c:pt>
                <c:pt idx="23100">
                  <c:v>66671.898400000005</c:v>
                </c:pt>
                <c:pt idx="23101">
                  <c:v>66672.864923999994</c:v>
                </c:pt>
                <c:pt idx="23102">
                  <c:v>66685.062951999993</c:v>
                </c:pt>
                <c:pt idx="23103">
                  <c:v>66691.455035000006</c:v>
                </c:pt>
                <c:pt idx="23104">
                  <c:v>66678.019478000002</c:v>
                </c:pt>
                <c:pt idx="23105">
                  <c:v>66688.728184000007</c:v>
                </c:pt>
                <c:pt idx="23106">
                  <c:v>66677.016680000001</c:v>
                </c:pt>
                <c:pt idx="23107">
                  <c:v>66683.742337000003</c:v>
                </c:pt>
                <c:pt idx="23108">
                  <c:v>66693.075307999999</c:v>
                </c:pt>
                <c:pt idx="23109">
                  <c:v>66689.997130999996</c:v>
                </c:pt>
                <c:pt idx="23110">
                  <c:v>66685.054992000005</c:v>
                </c:pt>
                <c:pt idx="23111">
                  <c:v>66677.807820999995</c:v>
                </c:pt>
                <c:pt idx="23112">
                  <c:v>66675.013504999995</c:v>
                </c:pt>
                <c:pt idx="23113">
                  <c:v>66680.162603999997</c:v>
                </c:pt>
                <c:pt idx="23114">
                  <c:v>66681.454496000006</c:v>
                </c:pt>
                <c:pt idx="23115">
                  <c:v>66676.805267000003</c:v>
                </c:pt>
                <c:pt idx="23116">
                  <c:v>66646.686444000006</c:v>
                </c:pt>
                <c:pt idx="23117">
                  <c:v>66653.027684000001</c:v>
                </c:pt>
                <c:pt idx="23118">
                  <c:v>66656.124089999998</c:v>
                </c:pt>
                <c:pt idx="23119">
                  <c:v>66655.504809999999</c:v>
                </c:pt>
                <c:pt idx="23120">
                  <c:v>66655.571784999993</c:v>
                </c:pt>
                <c:pt idx="23121">
                  <c:v>66659.556232000003</c:v>
                </c:pt>
                <c:pt idx="23122">
                  <c:v>66658.623821000001</c:v>
                </c:pt>
                <c:pt idx="23123">
                  <c:v>66673.183600999997</c:v>
                </c:pt>
                <c:pt idx="23124">
                  <c:v>66688.412861999997</c:v>
                </c:pt>
                <c:pt idx="23125">
                  <c:v>66691.958633999995</c:v>
                </c:pt>
                <c:pt idx="23126">
                  <c:v>66694.452883999998</c:v>
                </c:pt>
                <c:pt idx="23127">
                  <c:v>66689.466895999998</c:v>
                </c:pt>
                <c:pt idx="23128">
                  <c:v>66707.285751000003</c:v>
                </c:pt>
                <c:pt idx="23129">
                  <c:v>66703.341308000003</c:v>
                </c:pt>
                <c:pt idx="23130">
                  <c:v>66702.756708000001</c:v>
                </c:pt>
                <c:pt idx="23131">
                  <c:v>66693.865783000001</c:v>
                </c:pt>
                <c:pt idx="23132">
                  <c:v>66689.030211999998</c:v>
                </c:pt>
                <c:pt idx="23133">
                  <c:v>66685.036764000004</c:v>
                </c:pt>
                <c:pt idx="23134">
                  <c:v>66664.824619999999</c:v>
                </c:pt>
                <c:pt idx="23135">
                  <c:v>66667.020602999997</c:v>
                </c:pt>
                <c:pt idx="23136">
                  <c:v>66670.832873000007</c:v>
                </c:pt>
                <c:pt idx="23137">
                  <c:v>66679.012044999996</c:v>
                </c:pt>
                <c:pt idx="23138">
                  <c:v>66683.708838000006</c:v>
                </c:pt>
                <c:pt idx="23139">
                  <c:v>66675.960531999997</c:v>
                </c:pt>
                <c:pt idx="23140">
                  <c:v>66688.236092000006</c:v>
                </c:pt>
                <c:pt idx="23141">
                  <c:v>66705.796646000003</c:v>
                </c:pt>
                <c:pt idx="23142">
                  <c:v>66716.186791</c:v>
                </c:pt>
                <c:pt idx="23143">
                  <c:v>66718.778625999999</c:v>
                </c:pt>
                <c:pt idx="23144">
                  <c:v>66715.093963000007</c:v>
                </c:pt>
                <c:pt idx="23145">
                  <c:v>66716.70723</c:v>
                </c:pt>
                <c:pt idx="23146">
                  <c:v>66719.93346</c:v>
                </c:pt>
                <c:pt idx="23147">
                  <c:v>66710.388991</c:v>
                </c:pt>
                <c:pt idx="23148">
                  <c:v>66717.391264000005</c:v>
                </c:pt>
                <c:pt idx="23149">
                  <c:v>66714.334107999995</c:v>
                </c:pt>
                <c:pt idx="23150">
                  <c:v>66731.615730999998</c:v>
                </c:pt>
                <c:pt idx="23151">
                  <c:v>66741.244114000001</c:v>
                </c:pt>
                <c:pt idx="23152">
                  <c:v>66748.433491999996</c:v>
                </c:pt>
                <c:pt idx="23153">
                  <c:v>66762.538507000005</c:v>
                </c:pt>
                <c:pt idx="23154">
                  <c:v>66750.451063</c:v>
                </c:pt>
                <c:pt idx="23155">
                  <c:v>66752.552188000001</c:v>
                </c:pt>
                <c:pt idx="23156">
                  <c:v>66757.514456999997</c:v>
                </c:pt>
                <c:pt idx="23157">
                  <c:v>66764.585017000005</c:v>
                </c:pt>
                <c:pt idx="23158">
                  <c:v>66767.235660999999</c:v>
                </c:pt>
                <c:pt idx="23159">
                  <c:v>66768.088128999996</c:v>
                </c:pt>
                <c:pt idx="23160">
                  <c:v>66783.500125000006</c:v>
                </c:pt>
                <c:pt idx="23161">
                  <c:v>66786.776517999999</c:v>
                </c:pt>
                <c:pt idx="23162">
                  <c:v>66795.229300000006</c:v>
                </c:pt>
                <c:pt idx="23163">
                  <c:v>66810.776213000005</c:v>
                </c:pt>
                <c:pt idx="23164">
                  <c:v>66800.535055999993</c:v>
                </c:pt>
                <c:pt idx="23165">
                  <c:v>66808.990462999995</c:v>
                </c:pt>
                <c:pt idx="23166">
                  <c:v>66805.670404999997</c:v>
                </c:pt>
                <c:pt idx="23167">
                  <c:v>66800.415852999999</c:v>
                </c:pt>
                <c:pt idx="23168">
                  <c:v>66809.749698</c:v>
                </c:pt>
                <c:pt idx="23169">
                  <c:v>66817.207387000002</c:v>
                </c:pt>
                <c:pt idx="23170">
                  <c:v>66824.980387999996</c:v>
                </c:pt>
                <c:pt idx="23171">
                  <c:v>66820.666578000004</c:v>
                </c:pt>
                <c:pt idx="23172">
                  <c:v>66835.414120000001</c:v>
                </c:pt>
                <c:pt idx="23173">
                  <c:v>66834.619179999994</c:v>
                </c:pt>
                <c:pt idx="23174">
                  <c:v>66832.134953000001</c:v>
                </c:pt>
                <c:pt idx="23175">
                  <c:v>66838.857784000007</c:v>
                </c:pt>
                <c:pt idx="23176">
                  <c:v>66833.143977999993</c:v>
                </c:pt>
                <c:pt idx="23177">
                  <c:v>66829.354594999997</c:v>
                </c:pt>
                <c:pt idx="23178">
                  <c:v>66848.318830999997</c:v>
                </c:pt>
                <c:pt idx="23179">
                  <c:v>66855.257773000005</c:v>
                </c:pt>
                <c:pt idx="23180">
                  <c:v>66871.881821000003</c:v>
                </c:pt>
                <c:pt idx="23181">
                  <c:v>66875.117784000002</c:v>
                </c:pt>
                <c:pt idx="23182">
                  <c:v>66864.394029000003</c:v>
                </c:pt>
                <c:pt idx="23183">
                  <c:v>66881.522630000007</c:v>
                </c:pt>
                <c:pt idx="23184">
                  <c:v>66877.865776999999</c:v>
                </c:pt>
                <c:pt idx="23185">
                  <c:v>66879.314727999998</c:v>
                </c:pt>
                <c:pt idx="23186">
                  <c:v>66885.495250000007</c:v>
                </c:pt>
                <c:pt idx="23187">
                  <c:v>66880.759040000004</c:v>
                </c:pt>
                <c:pt idx="23188">
                  <c:v>66884.082410000003</c:v>
                </c:pt>
                <c:pt idx="23189">
                  <c:v>66884.898748000007</c:v>
                </c:pt>
                <c:pt idx="23190">
                  <c:v>66887.410302999997</c:v>
                </c:pt>
                <c:pt idx="23191">
                  <c:v>66891.801384999999</c:v>
                </c:pt>
                <c:pt idx="23192">
                  <c:v>66903.630653</c:v>
                </c:pt>
                <c:pt idx="23193">
                  <c:v>66918.389901000002</c:v>
                </c:pt>
                <c:pt idx="23194">
                  <c:v>66913.696167000002</c:v>
                </c:pt>
                <c:pt idx="23195">
                  <c:v>66913.779945000002</c:v>
                </c:pt>
                <c:pt idx="23196">
                  <c:v>66917.967118999994</c:v>
                </c:pt>
                <c:pt idx="23197">
                  <c:v>66907.515379999997</c:v>
                </c:pt>
                <c:pt idx="23198">
                  <c:v>66926.615017999997</c:v>
                </c:pt>
                <c:pt idx="23199">
                  <c:v>66915.270245000007</c:v>
                </c:pt>
                <c:pt idx="23200">
                  <c:v>66924.084589999999</c:v>
                </c:pt>
                <c:pt idx="23201">
                  <c:v>66927.660877000002</c:v>
                </c:pt>
                <c:pt idx="23202">
                  <c:v>66921.113842000006</c:v>
                </c:pt>
                <c:pt idx="23203">
                  <c:v>66927.810989000005</c:v>
                </c:pt>
                <c:pt idx="23204">
                  <c:v>66954.005443999995</c:v>
                </c:pt>
                <c:pt idx="23205">
                  <c:v>66965.581649999993</c:v>
                </c:pt>
                <c:pt idx="23206">
                  <c:v>66964.343435999996</c:v>
                </c:pt>
                <c:pt idx="23207">
                  <c:v>66971.620139000006</c:v>
                </c:pt>
                <c:pt idx="23208">
                  <c:v>66975.634208000003</c:v>
                </c:pt>
                <c:pt idx="23209">
                  <c:v>66971.454184000002</c:v>
                </c:pt>
                <c:pt idx="23210">
                  <c:v>66970.458220999994</c:v>
                </c:pt>
                <c:pt idx="23211">
                  <c:v>66978.291154000006</c:v>
                </c:pt>
                <c:pt idx="23212">
                  <c:v>66977.275211</c:v>
                </c:pt>
                <c:pt idx="23213">
                  <c:v>66986.004287000003</c:v>
                </c:pt>
                <c:pt idx="23214">
                  <c:v>66985.238190000004</c:v>
                </c:pt>
                <c:pt idx="23215">
                  <c:v>67001.453913000005</c:v>
                </c:pt>
                <c:pt idx="23216">
                  <c:v>67007.300562999997</c:v>
                </c:pt>
                <c:pt idx="23217">
                  <c:v>67003.873582999993</c:v>
                </c:pt>
                <c:pt idx="23218">
                  <c:v>67013.322537</c:v>
                </c:pt>
                <c:pt idx="23219">
                  <c:v>67000.745314999993</c:v>
                </c:pt>
                <c:pt idx="23220">
                  <c:v>67010.699009999997</c:v>
                </c:pt>
                <c:pt idx="23221">
                  <c:v>67015.275406999994</c:v>
                </c:pt>
                <c:pt idx="23222">
                  <c:v>67019.273276000007</c:v>
                </c:pt>
                <c:pt idx="23223">
                  <c:v>67023.964802999995</c:v>
                </c:pt>
                <c:pt idx="23224">
                  <c:v>67008.412723999994</c:v>
                </c:pt>
                <c:pt idx="23225">
                  <c:v>67031.665492999993</c:v>
                </c:pt>
                <c:pt idx="23226">
                  <c:v>67049.335827000003</c:v>
                </c:pt>
                <c:pt idx="23227">
                  <c:v>67048.161837000007</c:v>
                </c:pt>
                <c:pt idx="23228">
                  <c:v>67064.212895000004</c:v>
                </c:pt>
                <c:pt idx="23229">
                  <c:v>67053.442320000002</c:v>
                </c:pt>
                <c:pt idx="23230">
                  <c:v>67058.832934000005</c:v>
                </c:pt>
                <c:pt idx="23231">
                  <c:v>67056.362985</c:v>
                </c:pt>
                <c:pt idx="23232">
                  <c:v>67059.922594000003</c:v>
                </c:pt>
                <c:pt idx="23233">
                  <c:v>67061.763013999996</c:v>
                </c:pt>
                <c:pt idx="23234">
                  <c:v>67077.593389000001</c:v>
                </c:pt>
                <c:pt idx="23235">
                  <c:v>67103.006410999995</c:v>
                </c:pt>
                <c:pt idx="23236">
                  <c:v>67095.659887000002</c:v>
                </c:pt>
                <c:pt idx="23237">
                  <c:v>67104.429862000005</c:v>
                </c:pt>
                <c:pt idx="23238">
                  <c:v>67114.134118000002</c:v>
                </c:pt>
                <c:pt idx="23239">
                  <c:v>67105.794695000004</c:v>
                </c:pt>
                <c:pt idx="23240">
                  <c:v>67105.334942999994</c:v>
                </c:pt>
                <c:pt idx="23241">
                  <c:v>67101.418307999993</c:v>
                </c:pt>
                <c:pt idx="23242">
                  <c:v>67107.141046000004</c:v>
                </c:pt>
                <c:pt idx="23243">
                  <c:v>67109.338929999998</c:v>
                </c:pt>
                <c:pt idx="23244">
                  <c:v>67106.625652000002</c:v>
                </c:pt>
                <c:pt idx="23245">
                  <c:v>67111.032829999996</c:v>
                </c:pt>
                <c:pt idx="23246">
                  <c:v>67100.877062</c:v>
                </c:pt>
                <c:pt idx="23247">
                  <c:v>67109.521882999994</c:v>
                </c:pt>
                <c:pt idx="23248">
                  <c:v>67110.344165000002</c:v>
                </c:pt>
                <c:pt idx="23249">
                  <c:v>67106.195399999997</c:v>
                </c:pt>
                <c:pt idx="23250">
                  <c:v>67116.665953000003</c:v>
                </c:pt>
                <c:pt idx="23251">
                  <c:v>67135.571060000002</c:v>
                </c:pt>
                <c:pt idx="23252">
                  <c:v>67142.445972999994</c:v>
                </c:pt>
                <c:pt idx="23253">
                  <c:v>67146.99871</c:v>
                </c:pt>
                <c:pt idx="23254">
                  <c:v>67133.732157000006</c:v>
                </c:pt>
                <c:pt idx="23255">
                  <c:v>67139.711997999999</c:v>
                </c:pt>
                <c:pt idx="23256">
                  <c:v>67142.168025000006</c:v>
                </c:pt>
                <c:pt idx="23257">
                  <c:v>67143.649174999999</c:v>
                </c:pt>
                <c:pt idx="23258">
                  <c:v>67155.366242000004</c:v>
                </c:pt>
                <c:pt idx="23259">
                  <c:v>67159.412435000006</c:v>
                </c:pt>
                <c:pt idx="23260">
                  <c:v>67177.599386999995</c:v>
                </c:pt>
                <c:pt idx="23261">
                  <c:v>67186.343403999999</c:v>
                </c:pt>
                <c:pt idx="23262">
                  <c:v>67187.322050999996</c:v>
                </c:pt>
                <c:pt idx="23263">
                  <c:v>67193.796606999997</c:v>
                </c:pt>
                <c:pt idx="23264">
                  <c:v>67197.281327999997</c:v>
                </c:pt>
                <c:pt idx="23265">
                  <c:v>67201.474977000005</c:v>
                </c:pt>
                <c:pt idx="23266">
                  <c:v>67196.333448999998</c:v>
                </c:pt>
                <c:pt idx="23267">
                  <c:v>67194.267900999999</c:v>
                </c:pt>
                <c:pt idx="23268">
                  <c:v>67209.466163000005</c:v>
                </c:pt>
                <c:pt idx="23269">
                  <c:v>67221.651782999994</c:v>
                </c:pt>
                <c:pt idx="23270">
                  <c:v>67235.904391000004</c:v>
                </c:pt>
                <c:pt idx="23271">
                  <c:v>67238.766025000004</c:v>
                </c:pt>
                <c:pt idx="23272">
                  <c:v>67231.763361999998</c:v>
                </c:pt>
                <c:pt idx="23273">
                  <c:v>67239.938905000003</c:v>
                </c:pt>
                <c:pt idx="23274">
                  <c:v>67233.764169999995</c:v>
                </c:pt>
                <c:pt idx="23275">
                  <c:v>67241.379895000005</c:v>
                </c:pt>
                <c:pt idx="23276">
                  <c:v>67239.395529000001</c:v>
                </c:pt>
                <c:pt idx="23277">
                  <c:v>67244.084577999995</c:v>
                </c:pt>
                <c:pt idx="23278">
                  <c:v>67251.423257000002</c:v>
                </c:pt>
                <c:pt idx="23279">
                  <c:v>67256.097622000001</c:v>
                </c:pt>
                <c:pt idx="23280">
                  <c:v>67271.886547000002</c:v>
                </c:pt>
                <c:pt idx="23281">
                  <c:v>67279.558449999997</c:v>
                </c:pt>
                <c:pt idx="23282">
                  <c:v>67270.789806999994</c:v>
                </c:pt>
                <c:pt idx="23283">
                  <c:v>67277.979946000007</c:v>
                </c:pt>
                <c:pt idx="23284">
                  <c:v>67280.557069000002</c:v>
                </c:pt>
                <c:pt idx="23285">
                  <c:v>67290.986846999993</c:v>
                </c:pt>
                <c:pt idx="23286">
                  <c:v>67286.868356999999</c:v>
                </c:pt>
                <c:pt idx="23287">
                  <c:v>67304.948128000004</c:v>
                </c:pt>
                <c:pt idx="23288">
                  <c:v>67317.588661000002</c:v>
                </c:pt>
                <c:pt idx="23289">
                  <c:v>67310.573445000002</c:v>
                </c:pt>
                <c:pt idx="23290">
                  <c:v>67316.471218000006</c:v>
                </c:pt>
                <c:pt idx="23291">
                  <c:v>67330.459226000006</c:v>
                </c:pt>
                <c:pt idx="23292">
                  <c:v>67321.602033999996</c:v>
                </c:pt>
                <c:pt idx="23293">
                  <c:v>67326.628576000003</c:v>
                </c:pt>
                <c:pt idx="23294">
                  <c:v>67320.475573000003</c:v>
                </c:pt>
                <c:pt idx="23295">
                  <c:v>67316.998514999999</c:v>
                </c:pt>
                <c:pt idx="23296">
                  <c:v>67325.926477999994</c:v>
                </c:pt>
                <c:pt idx="23297">
                  <c:v>67326.430974000003</c:v>
                </c:pt>
                <c:pt idx="23298">
                  <c:v>67328.431599999996</c:v>
                </c:pt>
                <c:pt idx="23299">
                  <c:v>67327.374205999993</c:v>
                </c:pt>
                <c:pt idx="23300">
                  <c:v>67332.848337999996</c:v>
                </c:pt>
                <c:pt idx="23301">
                  <c:v>67335.725042999999</c:v>
                </c:pt>
                <c:pt idx="23302">
                  <c:v>67331.089726999999</c:v>
                </c:pt>
                <c:pt idx="23303">
                  <c:v>67338.350527999995</c:v>
                </c:pt>
                <c:pt idx="23304">
                  <c:v>67324.418766999996</c:v>
                </c:pt>
                <c:pt idx="23305">
                  <c:v>67324.612370000003</c:v>
                </c:pt>
                <c:pt idx="23306">
                  <c:v>67324.616320999994</c:v>
                </c:pt>
                <c:pt idx="23307">
                  <c:v>67331.746182000003</c:v>
                </c:pt>
                <c:pt idx="23308">
                  <c:v>67363.040257999994</c:v>
                </c:pt>
                <c:pt idx="23309">
                  <c:v>67359.196893</c:v>
                </c:pt>
                <c:pt idx="23310">
                  <c:v>67358.634529000003</c:v>
                </c:pt>
                <c:pt idx="23311">
                  <c:v>67374.726089000003</c:v>
                </c:pt>
                <c:pt idx="23312">
                  <c:v>67376.308749000003</c:v>
                </c:pt>
                <c:pt idx="23313">
                  <c:v>67389.534616000004</c:v>
                </c:pt>
                <c:pt idx="23314">
                  <c:v>67391.114979000005</c:v>
                </c:pt>
                <c:pt idx="23315">
                  <c:v>67396.317018000002</c:v>
                </c:pt>
                <c:pt idx="23316">
                  <c:v>67402.324447999999</c:v>
                </c:pt>
                <c:pt idx="23317">
                  <c:v>67401.388558999999</c:v>
                </c:pt>
                <c:pt idx="23318">
                  <c:v>67418.532745000004</c:v>
                </c:pt>
                <c:pt idx="23319">
                  <c:v>67411.287802999999</c:v>
                </c:pt>
                <c:pt idx="23320">
                  <c:v>67416.882412000006</c:v>
                </c:pt>
                <c:pt idx="23321">
                  <c:v>67419.883858999994</c:v>
                </c:pt>
                <c:pt idx="23322">
                  <c:v>67428.129648999995</c:v>
                </c:pt>
                <c:pt idx="23323">
                  <c:v>67435.856876000005</c:v>
                </c:pt>
                <c:pt idx="23324">
                  <c:v>67424.185083999997</c:v>
                </c:pt>
                <c:pt idx="23325">
                  <c:v>67426.584229999993</c:v>
                </c:pt>
                <c:pt idx="23326">
                  <c:v>67421.297055000003</c:v>
                </c:pt>
                <c:pt idx="23327">
                  <c:v>67420.877001999994</c:v>
                </c:pt>
                <c:pt idx="23328">
                  <c:v>67433.059211999993</c:v>
                </c:pt>
                <c:pt idx="23329">
                  <c:v>67435.525391999996</c:v>
                </c:pt>
                <c:pt idx="23330">
                  <c:v>67451.639486</c:v>
                </c:pt>
                <c:pt idx="23331">
                  <c:v>67460.811218999996</c:v>
                </c:pt>
                <c:pt idx="23332">
                  <c:v>67449.094335000002</c:v>
                </c:pt>
                <c:pt idx="23333">
                  <c:v>67464.751745999994</c:v>
                </c:pt>
                <c:pt idx="23334">
                  <c:v>67461.704991999999</c:v>
                </c:pt>
                <c:pt idx="23335">
                  <c:v>67449.690659999993</c:v>
                </c:pt>
                <c:pt idx="23336">
                  <c:v>67435.521053999997</c:v>
                </c:pt>
                <c:pt idx="23337">
                  <c:v>67443.021343</c:v>
                </c:pt>
                <c:pt idx="23338">
                  <c:v>67444.741741999998</c:v>
                </c:pt>
                <c:pt idx="23339">
                  <c:v>67449.767473999993</c:v>
                </c:pt>
                <c:pt idx="23340">
                  <c:v>67445.605316000001</c:v>
                </c:pt>
                <c:pt idx="23341">
                  <c:v>67453.494382999997</c:v>
                </c:pt>
                <c:pt idx="23342">
                  <c:v>67462.890331999995</c:v>
                </c:pt>
                <c:pt idx="23343">
                  <c:v>67469.395990999998</c:v>
                </c:pt>
                <c:pt idx="23344">
                  <c:v>67467.303151999993</c:v>
                </c:pt>
                <c:pt idx="23345">
                  <c:v>67463.263672000001</c:v>
                </c:pt>
                <c:pt idx="23346">
                  <c:v>67476.325861999998</c:v>
                </c:pt>
                <c:pt idx="23347">
                  <c:v>67470.791838999998</c:v>
                </c:pt>
                <c:pt idx="23348">
                  <c:v>67477.871318999998</c:v>
                </c:pt>
                <c:pt idx="23349">
                  <c:v>67479.198860999997</c:v>
                </c:pt>
                <c:pt idx="23350">
                  <c:v>67469.382117999994</c:v>
                </c:pt>
                <c:pt idx="23351">
                  <c:v>67473.987395999997</c:v>
                </c:pt>
                <c:pt idx="23352">
                  <c:v>67474.926317999998</c:v>
                </c:pt>
                <c:pt idx="23353">
                  <c:v>67480.729709000007</c:v>
                </c:pt>
                <c:pt idx="23354">
                  <c:v>67477.513433999993</c:v>
                </c:pt>
                <c:pt idx="23355">
                  <c:v>67480.038707</c:v>
                </c:pt>
                <c:pt idx="23356">
                  <c:v>67501.69958</c:v>
                </c:pt>
                <c:pt idx="23357">
                  <c:v>67510.048003999997</c:v>
                </c:pt>
                <c:pt idx="23358">
                  <c:v>67510.858741999997</c:v>
                </c:pt>
                <c:pt idx="23359">
                  <c:v>67506.365932999994</c:v>
                </c:pt>
                <c:pt idx="23360">
                  <c:v>67507.487668999995</c:v>
                </c:pt>
                <c:pt idx="23361">
                  <c:v>67518.908295999994</c:v>
                </c:pt>
                <c:pt idx="23362">
                  <c:v>67527.626229999994</c:v>
                </c:pt>
                <c:pt idx="23363">
                  <c:v>67528.253825000007</c:v>
                </c:pt>
                <c:pt idx="23364">
                  <c:v>67528.059737000003</c:v>
                </c:pt>
                <c:pt idx="23365">
                  <c:v>67521.062005</c:v>
                </c:pt>
                <c:pt idx="23366">
                  <c:v>67518.938016</c:v>
                </c:pt>
                <c:pt idx="23367">
                  <c:v>67522.129157000003</c:v>
                </c:pt>
                <c:pt idx="23368">
                  <c:v>67525.731666000007</c:v>
                </c:pt>
                <c:pt idx="23369">
                  <c:v>67522.680164000005</c:v>
                </c:pt>
                <c:pt idx="23370">
                  <c:v>67525.108114000002</c:v>
                </c:pt>
                <c:pt idx="23371">
                  <c:v>67530.563947999995</c:v>
                </c:pt>
                <c:pt idx="23372">
                  <c:v>67554.313703000007</c:v>
                </c:pt>
                <c:pt idx="23373">
                  <c:v>67566.408142</c:v>
                </c:pt>
                <c:pt idx="23374">
                  <c:v>67560.280704999997</c:v>
                </c:pt>
                <c:pt idx="23375">
                  <c:v>67564.915364</c:v>
                </c:pt>
                <c:pt idx="23376">
                  <c:v>67561.939788000003</c:v>
                </c:pt>
                <c:pt idx="23377">
                  <c:v>67550.404242999997</c:v>
                </c:pt>
                <c:pt idx="23378">
                  <c:v>67567.629958000005</c:v>
                </c:pt>
                <c:pt idx="23379">
                  <c:v>67572.597068999996</c:v>
                </c:pt>
                <c:pt idx="23380">
                  <c:v>67588.626174000005</c:v>
                </c:pt>
                <c:pt idx="23381">
                  <c:v>67603.456726000004</c:v>
                </c:pt>
                <c:pt idx="23382">
                  <c:v>67604.770898000002</c:v>
                </c:pt>
                <c:pt idx="23383">
                  <c:v>67611.797164999996</c:v>
                </c:pt>
                <c:pt idx="23384">
                  <c:v>67607.803195999993</c:v>
                </c:pt>
                <c:pt idx="23385">
                  <c:v>67617.289741000001</c:v>
                </c:pt>
                <c:pt idx="23386">
                  <c:v>67616.119820000007</c:v>
                </c:pt>
                <c:pt idx="23387">
                  <c:v>67611.469383999996</c:v>
                </c:pt>
                <c:pt idx="23388">
                  <c:v>67615.751833000002</c:v>
                </c:pt>
                <c:pt idx="23389">
                  <c:v>67610.515528999997</c:v>
                </c:pt>
                <c:pt idx="23390">
                  <c:v>67611.940348999997</c:v>
                </c:pt>
                <c:pt idx="23391">
                  <c:v>67619.691911999995</c:v>
                </c:pt>
                <c:pt idx="23392">
                  <c:v>67636.805422000005</c:v>
                </c:pt>
                <c:pt idx="23393">
                  <c:v>67644.759246000001</c:v>
                </c:pt>
                <c:pt idx="23394">
                  <c:v>67645.774728000004</c:v>
                </c:pt>
                <c:pt idx="23395">
                  <c:v>67642.247677000007</c:v>
                </c:pt>
                <c:pt idx="23396">
                  <c:v>67646.570361999999</c:v>
                </c:pt>
                <c:pt idx="23397">
                  <c:v>67657.620911000005</c:v>
                </c:pt>
                <c:pt idx="23398">
                  <c:v>67671.839565000002</c:v>
                </c:pt>
                <c:pt idx="23399">
                  <c:v>67682.546996999998</c:v>
                </c:pt>
                <c:pt idx="23400">
                  <c:v>67680.554159000007</c:v>
                </c:pt>
                <c:pt idx="23401">
                  <c:v>67693.695191999999</c:v>
                </c:pt>
                <c:pt idx="23402">
                  <c:v>67692.629885999995</c:v>
                </c:pt>
                <c:pt idx="23403">
                  <c:v>67689.996281</c:v>
                </c:pt>
                <c:pt idx="23404">
                  <c:v>67689.440690999996</c:v>
                </c:pt>
                <c:pt idx="23405">
                  <c:v>67687.565984999994</c:v>
                </c:pt>
                <c:pt idx="23406">
                  <c:v>67692.213210999995</c:v>
                </c:pt>
                <c:pt idx="23407">
                  <c:v>67695.610209999999</c:v>
                </c:pt>
                <c:pt idx="23408">
                  <c:v>67721.016118</c:v>
                </c:pt>
                <c:pt idx="23409">
                  <c:v>67732.586951999998</c:v>
                </c:pt>
                <c:pt idx="23410">
                  <c:v>67722.733290000004</c:v>
                </c:pt>
                <c:pt idx="23411">
                  <c:v>67709.209096000006</c:v>
                </c:pt>
                <c:pt idx="23412">
                  <c:v>67708.583746999997</c:v>
                </c:pt>
                <c:pt idx="23413">
                  <c:v>67707.917837000001</c:v>
                </c:pt>
                <c:pt idx="23414">
                  <c:v>67699.531858999995</c:v>
                </c:pt>
                <c:pt idx="23415">
                  <c:v>67701.153839000006</c:v>
                </c:pt>
                <c:pt idx="23416">
                  <c:v>67710.073210999995</c:v>
                </c:pt>
                <c:pt idx="23417">
                  <c:v>67706.718582999994</c:v>
                </c:pt>
                <c:pt idx="23418">
                  <c:v>67720.539244</c:v>
                </c:pt>
                <c:pt idx="23419">
                  <c:v>67729.709229999993</c:v>
                </c:pt>
                <c:pt idx="23420">
                  <c:v>67723.043585000007</c:v>
                </c:pt>
                <c:pt idx="23421">
                  <c:v>67731.007830000002</c:v>
                </c:pt>
                <c:pt idx="23422">
                  <c:v>67727.300031999999</c:v>
                </c:pt>
                <c:pt idx="23423">
                  <c:v>67735.329226000002</c:v>
                </c:pt>
                <c:pt idx="23424">
                  <c:v>67738.902193000002</c:v>
                </c:pt>
                <c:pt idx="23425">
                  <c:v>67736.009911000001</c:v>
                </c:pt>
                <c:pt idx="23426">
                  <c:v>67739.259588000001</c:v>
                </c:pt>
                <c:pt idx="23427">
                  <c:v>67739.317410999996</c:v>
                </c:pt>
                <c:pt idx="23428">
                  <c:v>67755.051324999993</c:v>
                </c:pt>
                <c:pt idx="23429">
                  <c:v>67752.274579999998</c:v>
                </c:pt>
                <c:pt idx="23430">
                  <c:v>67757.144157999996</c:v>
                </c:pt>
                <c:pt idx="23431">
                  <c:v>67745.637101999993</c:v>
                </c:pt>
                <c:pt idx="23432">
                  <c:v>67754.029987999995</c:v>
                </c:pt>
                <c:pt idx="23433">
                  <c:v>67778.641539000004</c:v>
                </c:pt>
                <c:pt idx="23434">
                  <c:v>67785.763305</c:v>
                </c:pt>
                <c:pt idx="23435">
                  <c:v>67794.951430999994</c:v>
                </c:pt>
                <c:pt idx="23436">
                  <c:v>67797.234712000005</c:v>
                </c:pt>
                <c:pt idx="23437">
                  <c:v>67787.917423999999</c:v>
                </c:pt>
                <c:pt idx="23438">
                  <c:v>67786.066206999996</c:v>
                </c:pt>
                <c:pt idx="23439">
                  <c:v>67796.052561000004</c:v>
                </c:pt>
                <c:pt idx="23440">
                  <c:v>67810.790857999993</c:v>
                </c:pt>
                <c:pt idx="23441">
                  <c:v>67818.108313000004</c:v>
                </c:pt>
                <c:pt idx="23442">
                  <c:v>67812.833603999999</c:v>
                </c:pt>
                <c:pt idx="23443">
                  <c:v>67830.502894999998</c:v>
                </c:pt>
                <c:pt idx="23444">
                  <c:v>67814.223350999993</c:v>
                </c:pt>
                <c:pt idx="23445">
                  <c:v>67818.925516000003</c:v>
                </c:pt>
                <c:pt idx="23446">
                  <c:v>67832.742824999994</c:v>
                </c:pt>
                <c:pt idx="23447">
                  <c:v>67819.625941000006</c:v>
                </c:pt>
                <c:pt idx="23448">
                  <c:v>67830.125180000003</c:v>
                </c:pt>
                <c:pt idx="23449">
                  <c:v>67828.541920999996</c:v>
                </c:pt>
                <c:pt idx="23450">
                  <c:v>67841.255925999998</c:v>
                </c:pt>
                <c:pt idx="23451">
                  <c:v>67860.042251000006</c:v>
                </c:pt>
                <c:pt idx="23452">
                  <c:v>67863.566332999995</c:v>
                </c:pt>
                <c:pt idx="23453">
                  <c:v>67865.246526999996</c:v>
                </c:pt>
                <c:pt idx="23454">
                  <c:v>67865.336228</c:v>
                </c:pt>
                <c:pt idx="23455">
                  <c:v>67856.773983999999</c:v>
                </c:pt>
                <c:pt idx="23456">
                  <c:v>67870.540133999995</c:v>
                </c:pt>
                <c:pt idx="23457">
                  <c:v>67863.898254999993</c:v>
                </c:pt>
                <c:pt idx="23458">
                  <c:v>67867.306914000001</c:v>
                </c:pt>
                <c:pt idx="23459">
                  <c:v>67867.104324</c:v>
                </c:pt>
                <c:pt idx="23460">
                  <c:v>67864.591922000007</c:v>
                </c:pt>
                <c:pt idx="23461">
                  <c:v>67862.408899999995</c:v>
                </c:pt>
                <c:pt idx="23462">
                  <c:v>67869.150693999996</c:v>
                </c:pt>
                <c:pt idx="23463">
                  <c:v>67884.07862</c:v>
                </c:pt>
                <c:pt idx="23464">
                  <c:v>67886.741469999994</c:v>
                </c:pt>
                <c:pt idx="23465">
                  <c:v>67886.705883999995</c:v>
                </c:pt>
                <c:pt idx="23466">
                  <c:v>67891.692230000001</c:v>
                </c:pt>
                <c:pt idx="23467">
                  <c:v>67901.413939000005</c:v>
                </c:pt>
                <c:pt idx="23468">
                  <c:v>67916.736218000005</c:v>
                </c:pt>
                <c:pt idx="23469">
                  <c:v>67911.514806000007</c:v>
                </c:pt>
                <c:pt idx="23470">
                  <c:v>67912.110627999995</c:v>
                </c:pt>
                <c:pt idx="23471">
                  <c:v>67913.545907000007</c:v>
                </c:pt>
                <c:pt idx="23472">
                  <c:v>67909.176548000003</c:v>
                </c:pt>
                <c:pt idx="23473">
                  <c:v>67914.699666</c:v>
                </c:pt>
                <c:pt idx="23474">
                  <c:v>67911.479523999995</c:v>
                </c:pt>
                <c:pt idx="23475">
                  <c:v>67924.400636000006</c:v>
                </c:pt>
                <c:pt idx="23476">
                  <c:v>67930.981127999999</c:v>
                </c:pt>
                <c:pt idx="23477">
                  <c:v>67950.287058000002</c:v>
                </c:pt>
                <c:pt idx="23478">
                  <c:v>67945.322545000003</c:v>
                </c:pt>
                <c:pt idx="23479">
                  <c:v>67959.668967000005</c:v>
                </c:pt>
                <c:pt idx="23480">
                  <c:v>67958.791421000002</c:v>
                </c:pt>
                <c:pt idx="23481">
                  <c:v>67964.965905000005</c:v>
                </c:pt>
                <c:pt idx="23482">
                  <c:v>67962.679803999999</c:v>
                </c:pt>
                <c:pt idx="23483">
                  <c:v>67964.167969999995</c:v>
                </c:pt>
                <c:pt idx="23484">
                  <c:v>67962.479726000005</c:v>
                </c:pt>
                <c:pt idx="23485">
                  <c:v>67957.601639</c:v>
                </c:pt>
                <c:pt idx="23486">
                  <c:v>67968.883407999994</c:v>
                </c:pt>
                <c:pt idx="23487">
                  <c:v>67961.722083000001</c:v>
                </c:pt>
                <c:pt idx="23488">
                  <c:v>67962.298305999997</c:v>
                </c:pt>
                <c:pt idx="23489">
                  <c:v>67956.053446000005</c:v>
                </c:pt>
                <c:pt idx="23490">
                  <c:v>67959.800302999996</c:v>
                </c:pt>
                <c:pt idx="23491">
                  <c:v>67973.171325999996</c:v>
                </c:pt>
                <c:pt idx="23492">
                  <c:v>67961.705241999996</c:v>
                </c:pt>
                <c:pt idx="23493">
                  <c:v>67964.193887000001</c:v>
                </c:pt>
                <c:pt idx="23494">
                  <c:v>67973.547695999994</c:v>
                </c:pt>
                <c:pt idx="23495">
                  <c:v>67983.061025999996</c:v>
                </c:pt>
                <c:pt idx="23496">
                  <c:v>67989.715311000007</c:v>
                </c:pt>
                <c:pt idx="23497">
                  <c:v>67999.646808999998</c:v>
                </c:pt>
                <c:pt idx="23498">
                  <c:v>67999.569369999997</c:v>
                </c:pt>
                <c:pt idx="23499">
                  <c:v>68010.275458999997</c:v>
                </c:pt>
                <c:pt idx="23500">
                  <c:v>68008.641111999998</c:v>
                </c:pt>
                <c:pt idx="23501">
                  <c:v>68019.038193</c:v>
                </c:pt>
                <c:pt idx="23502">
                  <c:v>67996.106702999998</c:v>
                </c:pt>
                <c:pt idx="23503">
                  <c:v>68008.117635000002</c:v>
                </c:pt>
                <c:pt idx="23504">
                  <c:v>68008.907345</c:v>
                </c:pt>
                <c:pt idx="23505">
                  <c:v>68012.953223000004</c:v>
                </c:pt>
                <c:pt idx="23506">
                  <c:v>68010.463820999998</c:v>
                </c:pt>
                <c:pt idx="23507">
                  <c:v>68013.034234999999</c:v>
                </c:pt>
                <c:pt idx="23508">
                  <c:v>68036.661636000004</c:v>
                </c:pt>
                <c:pt idx="23509">
                  <c:v>68042.667895999999</c:v>
                </c:pt>
                <c:pt idx="23510">
                  <c:v>68044.904945999995</c:v>
                </c:pt>
                <c:pt idx="23511">
                  <c:v>68055.035457999998</c:v>
                </c:pt>
                <c:pt idx="23512">
                  <c:v>68051.471105999997</c:v>
                </c:pt>
                <c:pt idx="23513">
                  <c:v>68054.855607000005</c:v>
                </c:pt>
                <c:pt idx="23514">
                  <c:v>68062.322904000001</c:v>
                </c:pt>
                <c:pt idx="23515">
                  <c:v>68055.970444000006</c:v>
                </c:pt>
                <c:pt idx="23516">
                  <c:v>68068.056352</c:v>
                </c:pt>
                <c:pt idx="23517">
                  <c:v>68056.470990000002</c:v>
                </c:pt>
                <c:pt idx="23518">
                  <c:v>68067.533685000002</c:v>
                </c:pt>
                <c:pt idx="23519">
                  <c:v>68062.290397000004</c:v>
                </c:pt>
                <c:pt idx="23520">
                  <c:v>68057.051191999999</c:v>
                </c:pt>
                <c:pt idx="23521">
                  <c:v>68062.538805000004</c:v>
                </c:pt>
                <c:pt idx="23522">
                  <c:v>68064.220824000004</c:v>
                </c:pt>
                <c:pt idx="23523">
                  <c:v>68062.323738999999</c:v>
                </c:pt>
                <c:pt idx="23524">
                  <c:v>68062.362861000001</c:v>
                </c:pt>
                <c:pt idx="23525">
                  <c:v>68067.156094000005</c:v>
                </c:pt>
                <c:pt idx="23526">
                  <c:v>68068.970860999994</c:v>
                </c:pt>
                <c:pt idx="23527">
                  <c:v>68067.554474999997</c:v>
                </c:pt>
                <c:pt idx="23528">
                  <c:v>68082.815992000003</c:v>
                </c:pt>
                <c:pt idx="23529">
                  <c:v>68078.084075000006</c:v>
                </c:pt>
                <c:pt idx="23530">
                  <c:v>68091.526463000002</c:v>
                </c:pt>
                <c:pt idx="23531">
                  <c:v>68099.462954000002</c:v>
                </c:pt>
                <c:pt idx="23532">
                  <c:v>68097.377238999994</c:v>
                </c:pt>
                <c:pt idx="23533">
                  <c:v>68109.025653000004</c:v>
                </c:pt>
                <c:pt idx="23534">
                  <c:v>68104.662028000006</c:v>
                </c:pt>
                <c:pt idx="23535">
                  <c:v>68103.304216999997</c:v>
                </c:pt>
                <c:pt idx="23536">
                  <c:v>68105.180471999993</c:v>
                </c:pt>
                <c:pt idx="23537">
                  <c:v>68100.023478999996</c:v>
                </c:pt>
                <c:pt idx="23538">
                  <c:v>68106.909595999998</c:v>
                </c:pt>
                <c:pt idx="23539">
                  <c:v>68122.000763999997</c:v>
                </c:pt>
                <c:pt idx="23540">
                  <c:v>68135.025150000001</c:v>
                </c:pt>
                <c:pt idx="23541">
                  <c:v>68139.984712999998</c:v>
                </c:pt>
                <c:pt idx="23542">
                  <c:v>68147.614123000007</c:v>
                </c:pt>
                <c:pt idx="23543">
                  <c:v>68156.484937000001</c:v>
                </c:pt>
                <c:pt idx="23544">
                  <c:v>68152.487741000004</c:v>
                </c:pt>
                <c:pt idx="23545">
                  <c:v>68150.870339999994</c:v>
                </c:pt>
                <c:pt idx="23546">
                  <c:v>68164.089097000004</c:v>
                </c:pt>
                <c:pt idx="23547">
                  <c:v>68177.520625999998</c:v>
                </c:pt>
                <c:pt idx="23548">
                  <c:v>68187.093213999993</c:v>
                </c:pt>
                <c:pt idx="23549">
                  <c:v>68186.350795000006</c:v>
                </c:pt>
                <c:pt idx="23550">
                  <c:v>68193.984876999995</c:v>
                </c:pt>
                <c:pt idx="23551">
                  <c:v>68198.055737000002</c:v>
                </c:pt>
                <c:pt idx="23552">
                  <c:v>68194.633174000002</c:v>
                </c:pt>
                <c:pt idx="23553">
                  <c:v>68197.486130000005</c:v>
                </c:pt>
                <c:pt idx="23554">
                  <c:v>68198.770407000004</c:v>
                </c:pt>
                <c:pt idx="23555">
                  <c:v>68194.77493</c:v>
                </c:pt>
                <c:pt idx="23556">
                  <c:v>68204.586737999998</c:v>
                </c:pt>
                <c:pt idx="23557">
                  <c:v>68197.465656999993</c:v>
                </c:pt>
                <c:pt idx="23558">
                  <c:v>68202.583627999993</c:v>
                </c:pt>
                <c:pt idx="23559">
                  <c:v>68203.171679000006</c:v>
                </c:pt>
                <c:pt idx="23560">
                  <c:v>68189.547191000005</c:v>
                </c:pt>
                <c:pt idx="23561">
                  <c:v>68210.343840000001</c:v>
                </c:pt>
                <c:pt idx="23562">
                  <c:v>68202.922258999999</c:v>
                </c:pt>
                <c:pt idx="23563">
                  <c:v>68201.916349000006</c:v>
                </c:pt>
                <c:pt idx="23564">
                  <c:v>68210.550109999996</c:v>
                </c:pt>
                <c:pt idx="23565">
                  <c:v>68204.361860999998</c:v>
                </c:pt>
                <c:pt idx="23566">
                  <c:v>68215.826530999999</c:v>
                </c:pt>
                <c:pt idx="23567">
                  <c:v>68221.122606000004</c:v>
                </c:pt>
                <c:pt idx="23568">
                  <c:v>68213.390165999997</c:v>
                </c:pt>
                <c:pt idx="23569">
                  <c:v>68210.723058000003</c:v>
                </c:pt>
                <c:pt idx="23570">
                  <c:v>68210.336528999993</c:v>
                </c:pt>
                <c:pt idx="23571">
                  <c:v>68235.837815000006</c:v>
                </c:pt>
                <c:pt idx="23572">
                  <c:v>68244.825297000003</c:v>
                </c:pt>
                <c:pt idx="23573">
                  <c:v>68244.035046999998</c:v>
                </c:pt>
                <c:pt idx="23574">
                  <c:v>68252.162794999997</c:v>
                </c:pt>
                <c:pt idx="23575">
                  <c:v>68253.133298000001</c:v>
                </c:pt>
                <c:pt idx="23576">
                  <c:v>68255.081416999994</c:v>
                </c:pt>
                <c:pt idx="23577">
                  <c:v>68252.395097999994</c:v>
                </c:pt>
                <c:pt idx="23578">
                  <c:v>68247.822931999995</c:v>
                </c:pt>
                <c:pt idx="23579">
                  <c:v>68246.953318999993</c:v>
                </c:pt>
                <c:pt idx="23580">
                  <c:v>68270.229491999999</c:v>
                </c:pt>
                <c:pt idx="23581">
                  <c:v>68284.555735999995</c:v>
                </c:pt>
                <c:pt idx="23582">
                  <c:v>68289.844524999993</c:v>
                </c:pt>
                <c:pt idx="23583">
                  <c:v>68284.282617999997</c:v>
                </c:pt>
                <c:pt idx="23584">
                  <c:v>68292.017407000007</c:v>
                </c:pt>
                <c:pt idx="23585">
                  <c:v>68292.378930000006</c:v>
                </c:pt>
                <c:pt idx="23586">
                  <c:v>68299.536963999999</c:v>
                </c:pt>
                <c:pt idx="23587">
                  <c:v>68295.461425999994</c:v>
                </c:pt>
                <c:pt idx="23588">
                  <c:v>68308.366410000002</c:v>
                </c:pt>
                <c:pt idx="23589">
                  <c:v>68327.356142000004</c:v>
                </c:pt>
                <c:pt idx="23590">
                  <c:v>68317.557430999994</c:v>
                </c:pt>
                <c:pt idx="23591">
                  <c:v>68344.231711999993</c:v>
                </c:pt>
                <c:pt idx="23592">
                  <c:v>68353.799241999994</c:v>
                </c:pt>
                <c:pt idx="23593">
                  <c:v>68359.324940999999</c:v>
                </c:pt>
                <c:pt idx="23594">
                  <c:v>68364.854741999996</c:v>
                </c:pt>
                <c:pt idx="23595">
                  <c:v>68369.283416000006</c:v>
                </c:pt>
                <c:pt idx="23596">
                  <c:v>68401.277799999996</c:v>
                </c:pt>
                <c:pt idx="23597">
                  <c:v>68400.849711999996</c:v>
                </c:pt>
                <c:pt idx="23598">
                  <c:v>68400.879625000001</c:v>
                </c:pt>
                <c:pt idx="23599">
                  <c:v>68406.951620000007</c:v>
                </c:pt>
                <c:pt idx="23600">
                  <c:v>68397.766275999995</c:v>
                </c:pt>
                <c:pt idx="23601">
                  <c:v>68404.330954000005</c:v>
                </c:pt>
                <c:pt idx="23602">
                  <c:v>68402.537928000005</c:v>
                </c:pt>
                <c:pt idx="23603">
                  <c:v>68415.510504999998</c:v>
                </c:pt>
                <c:pt idx="23604">
                  <c:v>68439.162454999998</c:v>
                </c:pt>
                <c:pt idx="23605">
                  <c:v>68446.806148000003</c:v>
                </c:pt>
                <c:pt idx="23606">
                  <c:v>68446.117891999995</c:v>
                </c:pt>
                <c:pt idx="23607">
                  <c:v>68439.479303999993</c:v>
                </c:pt>
                <c:pt idx="23608">
                  <c:v>68451.102144999997</c:v>
                </c:pt>
                <c:pt idx="23609">
                  <c:v>68459.605767000001</c:v>
                </c:pt>
                <c:pt idx="23610">
                  <c:v>68463.245785000006</c:v>
                </c:pt>
                <c:pt idx="23611">
                  <c:v>68477.657275999998</c:v>
                </c:pt>
                <c:pt idx="23612">
                  <c:v>68484.286185999998</c:v>
                </c:pt>
                <c:pt idx="23613">
                  <c:v>68485.683491000003</c:v>
                </c:pt>
                <c:pt idx="23614">
                  <c:v>68490.796268000006</c:v>
                </c:pt>
                <c:pt idx="23615">
                  <c:v>68478.362940999999</c:v>
                </c:pt>
                <c:pt idx="23616">
                  <c:v>68485.525771999994</c:v>
                </c:pt>
                <c:pt idx="23617">
                  <c:v>68486.842306999999</c:v>
                </c:pt>
                <c:pt idx="23618">
                  <c:v>68501.136224999995</c:v>
                </c:pt>
                <c:pt idx="23619">
                  <c:v>68502.781701999993</c:v>
                </c:pt>
                <c:pt idx="23620">
                  <c:v>68495.811476000003</c:v>
                </c:pt>
                <c:pt idx="23621">
                  <c:v>68500.318666000006</c:v>
                </c:pt>
                <c:pt idx="23622">
                  <c:v>68494.339670000001</c:v>
                </c:pt>
                <c:pt idx="23623">
                  <c:v>68500.674199999994</c:v>
                </c:pt>
                <c:pt idx="23624">
                  <c:v>68504.489765000006</c:v>
                </c:pt>
                <c:pt idx="23625">
                  <c:v>68498.432172000001</c:v>
                </c:pt>
                <c:pt idx="23626">
                  <c:v>68522.207964999994</c:v>
                </c:pt>
                <c:pt idx="23627">
                  <c:v>68521.565952000004</c:v>
                </c:pt>
                <c:pt idx="23628">
                  <c:v>68532.643865000005</c:v>
                </c:pt>
                <c:pt idx="23629">
                  <c:v>68538.495836999995</c:v>
                </c:pt>
                <c:pt idx="23630">
                  <c:v>68529.701509000006</c:v>
                </c:pt>
                <c:pt idx="23631">
                  <c:v>68534.007756000006</c:v>
                </c:pt>
                <c:pt idx="23632">
                  <c:v>68534.673324999996</c:v>
                </c:pt>
                <c:pt idx="23633">
                  <c:v>68542.040382000007</c:v>
                </c:pt>
                <c:pt idx="23634">
                  <c:v>68535.986403999996</c:v>
                </c:pt>
                <c:pt idx="23635">
                  <c:v>68534.029366000002</c:v>
                </c:pt>
                <c:pt idx="23636">
                  <c:v>68533.327766999995</c:v>
                </c:pt>
                <c:pt idx="23637">
                  <c:v>68540.129268000004</c:v>
                </c:pt>
                <c:pt idx="23638">
                  <c:v>68550.002273999999</c:v>
                </c:pt>
                <c:pt idx="23639">
                  <c:v>68552.144922000007</c:v>
                </c:pt>
                <c:pt idx="23640">
                  <c:v>68558.883916000006</c:v>
                </c:pt>
                <c:pt idx="23641">
                  <c:v>68571.813517000002</c:v>
                </c:pt>
                <c:pt idx="23642">
                  <c:v>68578.388634000003</c:v>
                </c:pt>
                <c:pt idx="23643">
                  <c:v>68576.603245000006</c:v>
                </c:pt>
                <c:pt idx="23644">
                  <c:v>68583.597710999995</c:v>
                </c:pt>
                <c:pt idx="23645">
                  <c:v>68586.234012000001</c:v>
                </c:pt>
                <c:pt idx="23646">
                  <c:v>68578.055034000005</c:v>
                </c:pt>
                <c:pt idx="23647">
                  <c:v>68584.672145999997</c:v>
                </c:pt>
                <c:pt idx="23648">
                  <c:v>68602.388397999996</c:v>
                </c:pt>
                <c:pt idx="23649">
                  <c:v>68615.850353000002</c:v>
                </c:pt>
                <c:pt idx="23650">
                  <c:v>68594.099992000003</c:v>
                </c:pt>
                <c:pt idx="23651">
                  <c:v>68599.247363999995</c:v>
                </c:pt>
                <c:pt idx="23652">
                  <c:v>68622.034442999997</c:v>
                </c:pt>
                <c:pt idx="23653">
                  <c:v>68626.077516000005</c:v>
                </c:pt>
                <c:pt idx="23654">
                  <c:v>68621.746461000002</c:v>
                </c:pt>
                <c:pt idx="23655">
                  <c:v>68616.833025</c:v>
                </c:pt>
                <c:pt idx="23656">
                  <c:v>68631.085336999997</c:v>
                </c:pt>
                <c:pt idx="23657">
                  <c:v>68630.113542999999</c:v>
                </c:pt>
                <c:pt idx="23658">
                  <c:v>68628.505980999995</c:v>
                </c:pt>
                <c:pt idx="23659">
                  <c:v>68624.776872000002</c:v>
                </c:pt>
                <c:pt idx="23660">
                  <c:v>68628.774420000002</c:v>
                </c:pt>
                <c:pt idx="23661">
                  <c:v>68631.540961999999</c:v>
                </c:pt>
                <c:pt idx="23662">
                  <c:v>68640.050860000003</c:v>
                </c:pt>
                <c:pt idx="23663">
                  <c:v>68653.090549</c:v>
                </c:pt>
                <c:pt idx="23664">
                  <c:v>68665.856241000001</c:v>
                </c:pt>
                <c:pt idx="23665">
                  <c:v>68664.692861000003</c:v>
                </c:pt>
                <c:pt idx="23666">
                  <c:v>68667.724715000004</c:v>
                </c:pt>
                <c:pt idx="23667">
                  <c:v>68667.715387000004</c:v>
                </c:pt>
                <c:pt idx="23668">
                  <c:v>68665.730074000006</c:v>
                </c:pt>
                <c:pt idx="23669">
                  <c:v>68676.457586999997</c:v>
                </c:pt>
                <c:pt idx="23670">
                  <c:v>68674.819365999996</c:v>
                </c:pt>
                <c:pt idx="23671">
                  <c:v>68675.562162999995</c:v>
                </c:pt>
                <c:pt idx="23672">
                  <c:v>68691.199026000002</c:v>
                </c:pt>
                <c:pt idx="23673">
                  <c:v>68692.665137999997</c:v>
                </c:pt>
                <c:pt idx="23674">
                  <c:v>68675.168252000003</c:v>
                </c:pt>
                <c:pt idx="23675">
                  <c:v>68673.560442999995</c:v>
                </c:pt>
                <c:pt idx="23676">
                  <c:v>68680.176479000002</c:v>
                </c:pt>
                <c:pt idx="23677">
                  <c:v>68677.314402999997</c:v>
                </c:pt>
                <c:pt idx="23678">
                  <c:v>68701.126816999997</c:v>
                </c:pt>
                <c:pt idx="23679">
                  <c:v>68714.271395999996</c:v>
                </c:pt>
                <c:pt idx="23680">
                  <c:v>68715.578546999997</c:v>
                </c:pt>
                <c:pt idx="23681">
                  <c:v>68716.799146999998</c:v>
                </c:pt>
                <c:pt idx="23682">
                  <c:v>68727.254874999999</c:v>
                </c:pt>
                <c:pt idx="23683">
                  <c:v>68721.908634000007</c:v>
                </c:pt>
                <c:pt idx="23684">
                  <c:v>68719.315201000005</c:v>
                </c:pt>
                <c:pt idx="23685">
                  <c:v>68725.661794</c:v>
                </c:pt>
                <c:pt idx="23686">
                  <c:v>68752.798131999996</c:v>
                </c:pt>
                <c:pt idx="23687">
                  <c:v>68756.691531999997</c:v>
                </c:pt>
                <c:pt idx="23688">
                  <c:v>68754.899669999999</c:v>
                </c:pt>
                <c:pt idx="23689">
                  <c:v>68752.512497999996</c:v>
                </c:pt>
                <c:pt idx="23690">
                  <c:v>68761.437713000007</c:v>
                </c:pt>
                <c:pt idx="23691">
                  <c:v>68771.053620999999</c:v>
                </c:pt>
                <c:pt idx="23692">
                  <c:v>68763.897836999997</c:v>
                </c:pt>
                <c:pt idx="23693">
                  <c:v>68765.025362</c:v>
                </c:pt>
                <c:pt idx="23694">
                  <c:v>68772.385355999999</c:v>
                </c:pt>
                <c:pt idx="23695">
                  <c:v>68766.496656999996</c:v>
                </c:pt>
                <c:pt idx="23696">
                  <c:v>68784.665907000002</c:v>
                </c:pt>
                <c:pt idx="23697">
                  <c:v>68797.848935999995</c:v>
                </c:pt>
                <c:pt idx="23698">
                  <c:v>68800.912175000005</c:v>
                </c:pt>
                <c:pt idx="23699">
                  <c:v>68797.732569</c:v>
                </c:pt>
                <c:pt idx="23700">
                  <c:v>68806.278963000004</c:v>
                </c:pt>
                <c:pt idx="23701">
                  <c:v>68806.581395999994</c:v>
                </c:pt>
                <c:pt idx="23702">
                  <c:v>68810.738305999999</c:v>
                </c:pt>
                <c:pt idx="23703">
                  <c:v>68816.293890999994</c:v>
                </c:pt>
                <c:pt idx="23704">
                  <c:v>68849.325654999993</c:v>
                </c:pt>
                <c:pt idx="23705">
                  <c:v>68852.517416999995</c:v>
                </c:pt>
                <c:pt idx="23706">
                  <c:v>68862.869187000004</c:v>
                </c:pt>
                <c:pt idx="23707">
                  <c:v>68853.829870999994</c:v>
                </c:pt>
                <c:pt idx="23708">
                  <c:v>68854.247963000002</c:v>
                </c:pt>
                <c:pt idx="23709">
                  <c:v>68868.359721000001</c:v>
                </c:pt>
                <c:pt idx="23710">
                  <c:v>68865.225216999999</c:v>
                </c:pt>
                <c:pt idx="23711">
                  <c:v>68869.521078999998</c:v>
                </c:pt>
                <c:pt idx="23712">
                  <c:v>68861.729296999998</c:v>
                </c:pt>
                <c:pt idx="23713">
                  <c:v>68863.269509999998</c:v>
                </c:pt>
                <c:pt idx="23714">
                  <c:v>68870.005802</c:v>
                </c:pt>
                <c:pt idx="23715">
                  <c:v>68853.450125000003</c:v>
                </c:pt>
                <c:pt idx="23716">
                  <c:v>68857.921612000006</c:v>
                </c:pt>
                <c:pt idx="23717">
                  <c:v>68865.685461000001</c:v>
                </c:pt>
                <c:pt idx="23718">
                  <c:v>68867.785837999996</c:v>
                </c:pt>
                <c:pt idx="23719">
                  <c:v>68867.330776000003</c:v>
                </c:pt>
                <c:pt idx="23720">
                  <c:v>68857.840484</c:v>
                </c:pt>
                <c:pt idx="23721">
                  <c:v>68864.058093</c:v>
                </c:pt>
                <c:pt idx="23722">
                  <c:v>68873.131167</c:v>
                </c:pt>
                <c:pt idx="23723">
                  <c:v>68897.230087999997</c:v>
                </c:pt>
                <c:pt idx="23724">
                  <c:v>68907.766686000003</c:v>
                </c:pt>
                <c:pt idx="23725">
                  <c:v>68901.830029000004</c:v>
                </c:pt>
                <c:pt idx="23726">
                  <c:v>68907.999733000004</c:v>
                </c:pt>
                <c:pt idx="23727">
                  <c:v>68904.926506999996</c:v>
                </c:pt>
                <c:pt idx="23728">
                  <c:v>68905.728168999995</c:v>
                </c:pt>
                <c:pt idx="23729">
                  <c:v>68918.279645999995</c:v>
                </c:pt>
                <c:pt idx="23730">
                  <c:v>68907.510334999999</c:v>
                </c:pt>
                <c:pt idx="23731">
                  <c:v>68898.288549999997</c:v>
                </c:pt>
                <c:pt idx="23732">
                  <c:v>68910.453047000003</c:v>
                </c:pt>
                <c:pt idx="23733">
                  <c:v>68913.217275000003</c:v>
                </c:pt>
                <c:pt idx="23734">
                  <c:v>68926.071033999993</c:v>
                </c:pt>
                <c:pt idx="23735">
                  <c:v>68907.417379000006</c:v>
                </c:pt>
                <c:pt idx="23736">
                  <c:v>68922.688003000003</c:v>
                </c:pt>
                <c:pt idx="23737">
                  <c:v>68947.383178999997</c:v>
                </c:pt>
                <c:pt idx="23738">
                  <c:v>68947.565048999997</c:v>
                </c:pt>
                <c:pt idx="23739">
                  <c:v>68954.206221</c:v>
                </c:pt>
                <c:pt idx="23740">
                  <c:v>68957.740936999995</c:v>
                </c:pt>
                <c:pt idx="23741">
                  <c:v>68963.967476999998</c:v>
                </c:pt>
                <c:pt idx="23742">
                  <c:v>68951.900714999996</c:v>
                </c:pt>
                <c:pt idx="23743">
                  <c:v>68946.709271999993</c:v>
                </c:pt>
                <c:pt idx="23744">
                  <c:v>68956.144937999998</c:v>
                </c:pt>
                <c:pt idx="23745">
                  <c:v>68950.536091999995</c:v>
                </c:pt>
                <c:pt idx="23746">
                  <c:v>68959.196265000006</c:v>
                </c:pt>
                <c:pt idx="23747">
                  <c:v>68973.036351000002</c:v>
                </c:pt>
                <c:pt idx="23748">
                  <c:v>68984.212184000004</c:v>
                </c:pt>
                <c:pt idx="23749">
                  <c:v>68990.049228000003</c:v>
                </c:pt>
                <c:pt idx="23750">
                  <c:v>68996.646536</c:v>
                </c:pt>
                <c:pt idx="23751">
                  <c:v>69000.533083999995</c:v>
                </c:pt>
                <c:pt idx="23752">
                  <c:v>68996.782819</c:v>
                </c:pt>
                <c:pt idx="23753">
                  <c:v>68992.497229999994</c:v>
                </c:pt>
                <c:pt idx="23754">
                  <c:v>69013.866769999993</c:v>
                </c:pt>
                <c:pt idx="23755">
                  <c:v>69009.675726999994</c:v>
                </c:pt>
                <c:pt idx="23756">
                  <c:v>69017.465356000001</c:v>
                </c:pt>
                <c:pt idx="23757">
                  <c:v>69013.85355</c:v>
                </c:pt>
                <c:pt idx="23758">
                  <c:v>68993.456781000001</c:v>
                </c:pt>
                <c:pt idx="23759">
                  <c:v>69005.763563999993</c:v>
                </c:pt>
                <c:pt idx="23760">
                  <c:v>69017.889186999993</c:v>
                </c:pt>
                <c:pt idx="23761">
                  <c:v>69039.615871000002</c:v>
                </c:pt>
                <c:pt idx="23762">
                  <c:v>69029.939962000004</c:v>
                </c:pt>
                <c:pt idx="23763">
                  <c:v>69032.697459000003</c:v>
                </c:pt>
                <c:pt idx="23764">
                  <c:v>69048.777786999999</c:v>
                </c:pt>
                <c:pt idx="23765">
                  <c:v>69039.240300000005</c:v>
                </c:pt>
                <c:pt idx="23766">
                  <c:v>69041.178270000004</c:v>
                </c:pt>
                <c:pt idx="23767">
                  <c:v>69043.778554000004</c:v>
                </c:pt>
                <c:pt idx="23768">
                  <c:v>69050.281071000005</c:v>
                </c:pt>
                <c:pt idx="23769">
                  <c:v>69055.335443000004</c:v>
                </c:pt>
                <c:pt idx="23770">
                  <c:v>69043.968731999994</c:v>
                </c:pt>
                <c:pt idx="23771">
                  <c:v>69060.668147000004</c:v>
                </c:pt>
                <c:pt idx="23772">
                  <c:v>69054.215213999996</c:v>
                </c:pt>
                <c:pt idx="23773">
                  <c:v>69055.194529</c:v>
                </c:pt>
                <c:pt idx="23774">
                  <c:v>69064.642233999999</c:v>
                </c:pt>
                <c:pt idx="23775">
                  <c:v>69069.280060000005</c:v>
                </c:pt>
                <c:pt idx="23776">
                  <c:v>69077.872013</c:v>
                </c:pt>
                <c:pt idx="23777">
                  <c:v>69088.829779000007</c:v>
                </c:pt>
                <c:pt idx="23778">
                  <c:v>69080.863148000004</c:v>
                </c:pt>
                <c:pt idx="23779">
                  <c:v>69082.497940000001</c:v>
                </c:pt>
                <c:pt idx="23780">
                  <c:v>69083.034348999994</c:v>
                </c:pt>
                <c:pt idx="23781">
                  <c:v>69087.036829000004</c:v>
                </c:pt>
                <c:pt idx="23782">
                  <c:v>69085.284253000005</c:v>
                </c:pt>
                <c:pt idx="23783">
                  <c:v>69076.765948</c:v>
                </c:pt>
                <c:pt idx="23784">
                  <c:v>69087.321769999995</c:v>
                </c:pt>
                <c:pt idx="23785">
                  <c:v>69083.817005999997</c:v>
                </c:pt>
                <c:pt idx="23786">
                  <c:v>69090.631647000002</c:v>
                </c:pt>
                <c:pt idx="23787">
                  <c:v>69085.641529999994</c:v>
                </c:pt>
                <c:pt idx="23788">
                  <c:v>69101.590056000001</c:v>
                </c:pt>
                <c:pt idx="23789">
                  <c:v>69117.359467000002</c:v>
                </c:pt>
                <c:pt idx="23790">
                  <c:v>69114.741192000001</c:v>
                </c:pt>
                <c:pt idx="23791">
                  <c:v>69120.144400999998</c:v>
                </c:pt>
                <c:pt idx="23792">
                  <c:v>69125.330608999997</c:v>
                </c:pt>
                <c:pt idx="23793">
                  <c:v>69121.692053000006</c:v>
                </c:pt>
                <c:pt idx="23794">
                  <c:v>69132.008723000006</c:v>
                </c:pt>
                <c:pt idx="23795">
                  <c:v>69131.740258000005</c:v>
                </c:pt>
                <c:pt idx="23796">
                  <c:v>69129.021720999997</c:v>
                </c:pt>
                <c:pt idx="23797">
                  <c:v>69141.972798000003</c:v>
                </c:pt>
                <c:pt idx="23798">
                  <c:v>69138.710491000005</c:v>
                </c:pt>
                <c:pt idx="23799">
                  <c:v>69157.902417000005</c:v>
                </c:pt>
                <c:pt idx="23800">
                  <c:v>69161.136677000002</c:v>
                </c:pt>
                <c:pt idx="23801">
                  <c:v>69170.919894000006</c:v>
                </c:pt>
                <c:pt idx="23802">
                  <c:v>69170.839879000006</c:v>
                </c:pt>
                <c:pt idx="23803">
                  <c:v>69168.312703000003</c:v>
                </c:pt>
                <c:pt idx="23804">
                  <c:v>69168.849826999998</c:v>
                </c:pt>
                <c:pt idx="23805">
                  <c:v>69173.302437999999</c:v>
                </c:pt>
                <c:pt idx="23806">
                  <c:v>69179.410491000002</c:v>
                </c:pt>
                <c:pt idx="23807">
                  <c:v>69177.912301999997</c:v>
                </c:pt>
                <c:pt idx="23808">
                  <c:v>69181.167447999993</c:v>
                </c:pt>
                <c:pt idx="23809">
                  <c:v>69182.955797999995</c:v>
                </c:pt>
                <c:pt idx="23810">
                  <c:v>69177.505703999996</c:v>
                </c:pt>
                <c:pt idx="23811">
                  <c:v>69188.660768000002</c:v>
                </c:pt>
                <c:pt idx="23812">
                  <c:v>69188.854835999999</c:v>
                </c:pt>
                <c:pt idx="23813">
                  <c:v>69188.881114999996</c:v>
                </c:pt>
                <c:pt idx="23814">
                  <c:v>69193.371748999998</c:v>
                </c:pt>
                <c:pt idx="23815">
                  <c:v>69204.008516000002</c:v>
                </c:pt>
                <c:pt idx="23816">
                  <c:v>69206.056962999995</c:v>
                </c:pt>
                <c:pt idx="23817">
                  <c:v>69223.353875999994</c:v>
                </c:pt>
                <c:pt idx="23818">
                  <c:v>69210.104688000007</c:v>
                </c:pt>
                <c:pt idx="23819">
                  <c:v>69216.061136000004</c:v>
                </c:pt>
                <c:pt idx="23820">
                  <c:v>69214.218621000007</c:v>
                </c:pt>
                <c:pt idx="23821">
                  <c:v>69216.123682999998</c:v>
                </c:pt>
                <c:pt idx="23822">
                  <c:v>69228.118724999993</c:v>
                </c:pt>
                <c:pt idx="23823">
                  <c:v>69219.815763999999</c:v>
                </c:pt>
                <c:pt idx="23824">
                  <c:v>69223.485597000006</c:v>
                </c:pt>
                <c:pt idx="23825">
                  <c:v>69224.807172999994</c:v>
                </c:pt>
                <c:pt idx="23826">
                  <c:v>69222.542147999993</c:v>
                </c:pt>
                <c:pt idx="23827">
                  <c:v>69233.406021999996</c:v>
                </c:pt>
                <c:pt idx="23828">
                  <c:v>69229.267365000007</c:v>
                </c:pt>
                <c:pt idx="23829">
                  <c:v>69230.834671999997</c:v>
                </c:pt>
                <c:pt idx="23830">
                  <c:v>69229.024497000006</c:v>
                </c:pt>
                <c:pt idx="23831">
                  <c:v>69242.507419000001</c:v>
                </c:pt>
                <c:pt idx="23832">
                  <c:v>69245.640513999999</c:v>
                </c:pt>
                <c:pt idx="23833">
                  <c:v>69238.159688</c:v>
                </c:pt>
                <c:pt idx="23834">
                  <c:v>69246.820114999995</c:v>
                </c:pt>
                <c:pt idx="23835">
                  <c:v>69242.125188000005</c:v>
                </c:pt>
                <c:pt idx="23836">
                  <c:v>69240.418762999994</c:v>
                </c:pt>
                <c:pt idx="23837">
                  <c:v>69246.119766000003</c:v>
                </c:pt>
                <c:pt idx="23838">
                  <c:v>69239.042992000002</c:v>
                </c:pt>
                <c:pt idx="23839">
                  <c:v>69246.981541999994</c:v>
                </c:pt>
                <c:pt idx="23840">
                  <c:v>69242.111873000002</c:v>
                </c:pt>
                <c:pt idx="23841">
                  <c:v>69241.515075000003</c:v>
                </c:pt>
                <c:pt idx="23842">
                  <c:v>69258.525922000001</c:v>
                </c:pt>
                <c:pt idx="23843">
                  <c:v>69242.156151000003</c:v>
                </c:pt>
                <c:pt idx="23844">
                  <c:v>69260.286963000006</c:v>
                </c:pt>
                <c:pt idx="23845">
                  <c:v>69264.819359999994</c:v>
                </c:pt>
                <c:pt idx="23846">
                  <c:v>69273.081376999995</c:v>
                </c:pt>
                <c:pt idx="23847">
                  <c:v>69268.707511999994</c:v>
                </c:pt>
                <c:pt idx="23848">
                  <c:v>69260.117436999994</c:v>
                </c:pt>
                <c:pt idx="23849">
                  <c:v>69276.784962999998</c:v>
                </c:pt>
                <c:pt idx="23850">
                  <c:v>69284.532122000004</c:v>
                </c:pt>
                <c:pt idx="23851">
                  <c:v>69287.711158999999</c:v>
                </c:pt>
                <c:pt idx="23852">
                  <c:v>69288.282009999995</c:v>
                </c:pt>
                <c:pt idx="23853">
                  <c:v>69284.086492999995</c:v>
                </c:pt>
                <c:pt idx="23854">
                  <c:v>69298.536110999994</c:v>
                </c:pt>
                <c:pt idx="23855">
                  <c:v>69286.326916999999</c:v>
                </c:pt>
                <c:pt idx="23856">
                  <c:v>69281.103143999993</c:v>
                </c:pt>
                <c:pt idx="23857">
                  <c:v>69283.252175000001</c:v>
                </c:pt>
                <c:pt idx="23858">
                  <c:v>69289.044586000004</c:v>
                </c:pt>
                <c:pt idx="23859">
                  <c:v>69319.01973</c:v>
                </c:pt>
                <c:pt idx="23860">
                  <c:v>69312.046507000006</c:v>
                </c:pt>
                <c:pt idx="23861">
                  <c:v>69318.551009999996</c:v>
                </c:pt>
                <c:pt idx="23862">
                  <c:v>69323.972131000002</c:v>
                </c:pt>
                <c:pt idx="23863">
                  <c:v>69320.799690999993</c:v>
                </c:pt>
                <c:pt idx="23864">
                  <c:v>69351.032967000006</c:v>
                </c:pt>
                <c:pt idx="23865">
                  <c:v>69360.163696999996</c:v>
                </c:pt>
                <c:pt idx="23866">
                  <c:v>69363.493791000001</c:v>
                </c:pt>
                <c:pt idx="23867">
                  <c:v>69365.854430000007</c:v>
                </c:pt>
                <c:pt idx="23868">
                  <c:v>69375.959606999997</c:v>
                </c:pt>
                <c:pt idx="23869">
                  <c:v>69391.846078999995</c:v>
                </c:pt>
                <c:pt idx="23870">
                  <c:v>69402.830543000004</c:v>
                </c:pt>
                <c:pt idx="23871">
                  <c:v>69412.625018999999</c:v>
                </c:pt>
                <c:pt idx="23872">
                  <c:v>69407.31667</c:v>
                </c:pt>
                <c:pt idx="23873">
                  <c:v>69403.902079000007</c:v>
                </c:pt>
                <c:pt idx="23874">
                  <c:v>69422.323592999994</c:v>
                </c:pt>
                <c:pt idx="23875">
                  <c:v>69414.948168999996</c:v>
                </c:pt>
                <c:pt idx="23876">
                  <c:v>69414.147408999997</c:v>
                </c:pt>
                <c:pt idx="23877">
                  <c:v>69416.100330999994</c:v>
                </c:pt>
                <c:pt idx="23878">
                  <c:v>69434.504673999996</c:v>
                </c:pt>
                <c:pt idx="23879">
                  <c:v>69447.717961999995</c:v>
                </c:pt>
                <c:pt idx="23880">
                  <c:v>69452.629967999994</c:v>
                </c:pt>
                <c:pt idx="23881">
                  <c:v>69458.174866000001</c:v>
                </c:pt>
                <c:pt idx="23882">
                  <c:v>69454.600883999999</c:v>
                </c:pt>
                <c:pt idx="23883">
                  <c:v>69456.650813</c:v>
                </c:pt>
                <c:pt idx="23884">
                  <c:v>69461.516038999995</c:v>
                </c:pt>
                <c:pt idx="23885">
                  <c:v>69475.956273000003</c:v>
                </c:pt>
                <c:pt idx="23886">
                  <c:v>69482.881380000006</c:v>
                </c:pt>
                <c:pt idx="23887">
                  <c:v>69489.933172000005</c:v>
                </c:pt>
                <c:pt idx="23888">
                  <c:v>69493.965580000004</c:v>
                </c:pt>
                <c:pt idx="23889">
                  <c:v>69491.316678999996</c:v>
                </c:pt>
                <c:pt idx="23890">
                  <c:v>69503.246872000003</c:v>
                </c:pt>
                <c:pt idx="23891">
                  <c:v>69502.029563999997</c:v>
                </c:pt>
                <c:pt idx="23892">
                  <c:v>69509.749972000005</c:v>
                </c:pt>
                <c:pt idx="23893">
                  <c:v>69509.517596000005</c:v>
                </c:pt>
                <c:pt idx="23894">
                  <c:v>69510.459925000003</c:v>
                </c:pt>
                <c:pt idx="23895">
                  <c:v>69523.327426000003</c:v>
                </c:pt>
                <c:pt idx="23896">
                  <c:v>69533.584191000002</c:v>
                </c:pt>
                <c:pt idx="23897">
                  <c:v>69548.925661999994</c:v>
                </c:pt>
                <c:pt idx="23898">
                  <c:v>69533.756359999999</c:v>
                </c:pt>
                <c:pt idx="23899">
                  <c:v>69544.313796000002</c:v>
                </c:pt>
                <c:pt idx="23900">
                  <c:v>69548.916308999993</c:v>
                </c:pt>
                <c:pt idx="23901">
                  <c:v>69550.191749000005</c:v>
                </c:pt>
                <c:pt idx="23902">
                  <c:v>69554.062571000002</c:v>
                </c:pt>
                <c:pt idx="23903">
                  <c:v>69547.894467999999</c:v>
                </c:pt>
                <c:pt idx="23904">
                  <c:v>69553.155698000002</c:v>
                </c:pt>
                <c:pt idx="23905">
                  <c:v>69546.510187000007</c:v>
                </c:pt>
                <c:pt idx="23906">
                  <c:v>69550.029280999996</c:v>
                </c:pt>
                <c:pt idx="23907">
                  <c:v>69550.544542999996</c:v>
                </c:pt>
                <c:pt idx="23908">
                  <c:v>69542.357243999999</c:v>
                </c:pt>
                <c:pt idx="23909">
                  <c:v>69548.012046999997</c:v>
                </c:pt>
                <c:pt idx="23910">
                  <c:v>69553.457221000004</c:v>
                </c:pt>
                <c:pt idx="23911">
                  <c:v>69543.167251999999</c:v>
                </c:pt>
                <c:pt idx="23912">
                  <c:v>69555.525561999995</c:v>
                </c:pt>
                <c:pt idx="23913">
                  <c:v>69554.479414999994</c:v>
                </c:pt>
                <c:pt idx="23914">
                  <c:v>69557.096397000001</c:v>
                </c:pt>
                <c:pt idx="23915">
                  <c:v>69577.463707000003</c:v>
                </c:pt>
                <c:pt idx="23916">
                  <c:v>69577.973660000003</c:v>
                </c:pt>
                <c:pt idx="23917">
                  <c:v>69576.729489999998</c:v>
                </c:pt>
                <c:pt idx="23918">
                  <c:v>69578.501046999998</c:v>
                </c:pt>
                <c:pt idx="23919">
                  <c:v>69603.519413999995</c:v>
                </c:pt>
                <c:pt idx="23920">
                  <c:v>69612.594492999997</c:v>
                </c:pt>
                <c:pt idx="23921">
                  <c:v>69622.375782000003</c:v>
                </c:pt>
                <c:pt idx="23922">
                  <c:v>69631.448224000007</c:v>
                </c:pt>
                <c:pt idx="23923">
                  <c:v>69628.683172999998</c:v>
                </c:pt>
                <c:pt idx="23924">
                  <c:v>69636.609303999998</c:v>
                </c:pt>
                <c:pt idx="23925">
                  <c:v>69628.689199</c:v>
                </c:pt>
                <c:pt idx="23926">
                  <c:v>69619.531575999994</c:v>
                </c:pt>
                <c:pt idx="23927">
                  <c:v>69621.187162999995</c:v>
                </c:pt>
                <c:pt idx="23928">
                  <c:v>69631.358644000007</c:v>
                </c:pt>
                <c:pt idx="23929">
                  <c:v>69658.275984000007</c:v>
                </c:pt>
                <c:pt idx="23930">
                  <c:v>69664.756519999995</c:v>
                </c:pt>
                <c:pt idx="23931">
                  <c:v>69660.281086000003</c:v>
                </c:pt>
                <c:pt idx="23932">
                  <c:v>69680.581084000005</c:v>
                </c:pt>
                <c:pt idx="23933">
                  <c:v>69663.170822</c:v>
                </c:pt>
                <c:pt idx="23934">
                  <c:v>69673.282833000005</c:v>
                </c:pt>
                <c:pt idx="23935">
                  <c:v>69696.507006</c:v>
                </c:pt>
                <c:pt idx="23936">
                  <c:v>69697.561809000006</c:v>
                </c:pt>
                <c:pt idx="23937">
                  <c:v>69708.239858999994</c:v>
                </c:pt>
                <c:pt idx="23938">
                  <c:v>69701.747801999998</c:v>
                </c:pt>
                <c:pt idx="23939">
                  <c:v>69709.652151000002</c:v>
                </c:pt>
                <c:pt idx="23940">
                  <c:v>69720.646118999997</c:v>
                </c:pt>
                <c:pt idx="23941">
                  <c:v>69710.062556999997</c:v>
                </c:pt>
                <c:pt idx="23942">
                  <c:v>69721.164711999998</c:v>
                </c:pt>
                <c:pt idx="23943">
                  <c:v>69722.746039000005</c:v>
                </c:pt>
                <c:pt idx="23944">
                  <c:v>69743.129646999994</c:v>
                </c:pt>
                <c:pt idx="23945">
                  <c:v>69757.117605000007</c:v>
                </c:pt>
                <c:pt idx="23946">
                  <c:v>69759.384134000007</c:v>
                </c:pt>
                <c:pt idx="23947">
                  <c:v>69765.343070000003</c:v>
                </c:pt>
                <c:pt idx="23948">
                  <c:v>69755.350061999998</c:v>
                </c:pt>
                <c:pt idx="23949">
                  <c:v>69759.173286000005</c:v>
                </c:pt>
                <c:pt idx="23950">
                  <c:v>69756.699311000004</c:v>
                </c:pt>
                <c:pt idx="23951">
                  <c:v>69759.073128000004</c:v>
                </c:pt>
                <c:pt idx="23952">
                  <c:v>69760.923538999996</c:v>
                </c:pt>
                <c:pt idx="23953">
                  <c:v>69761.384766000003</c:v>
                </c:pt>
                <c:pt idx="23954">
                  <c:v>69774.033372999998</c:v>
                </c:pt>
                <c:pt idx="23955">
                  <c:v>69772.369416000001</c:v>
                </c:pt>
                <c:pt idx="23956">
                  <c:v>69762.812262000007</c:v>
                </c:pt>
                <c:pt idx="23957">
                  <c:v>69766.624620000002</c:v>
                </c:pt>
                <c:pt idx="23958">
                  <c:v>69774.614327999996</c:v>
                </c:pt>
                <c:pt idx="23959">
                  <c:v>69772.559722999998</c:v>
                </c:pt>
                <c:pt idx="23960">
                  <c:v>69786.898113000003</c:v>
                </c:pt>
                <c:pt idx="23961">
                  <c:v>69803.726441999999</c:v>
                </c:pt>
                <c:pt idx="23962">
                  <c:v>69804.636115999994</c:v>
                </c:pt>
                <c:pt idx="23963">
                  <c:v>69796.813999000005</c:v>
                </c:pt>
                <c:pt idx="23964">
                  <c:v>69797.666859000004</c:v>
                </c:pt>
                <c:pt idx="23965">
                  <c:v>69798.28645</c:v>
                </c:pt>
                <c:pt idx="23966">
                  <c:v>69807.562638000003</c:v>
                </c:pt>
                <c:pt idx="23967">
                  <c:v>69798.977161999996</c:v>
                </c:pt>
                <c:pt idx="23968">
                  <c:v>69803.110373000003</c:v>
                </c:pt>
                <c:pt idx="23969">
                  <c:v>69816.315375999999</c:v>
                </c:pt>
                <c:pt idx="23970">
                  <c:v>69842.093586999996</c:v>
                </c:pt>
                <c:pt idx="23971">
                  <c:v>69840.934211</c:v>
                </c:pt>
                <c:pt idx="23972">
                  <c:v>69851.087245999996</c:v>
                </c:pt>
                <c:pt idx="23973">
                  <c:v>69851.507616999996</c:v>
                </c:pt>
                <c:pt idx="23974">
                  <c:v>69839.699156999995</c:v>
                </c:pt>
                <c:pt idx="23975">
                  <c:v>69846.711024000004</c:v>
                </c:pt>
                <c:pt idx="23976">
                  <c:v>69847.486499000006</c:v>
                </c:pt>
                <c:pt idx="23977">
                  <c:v>69872.925375999999</c:v>
                </c:pt>
                <c:pt idx="23978">
                  <c:v>69885.323736999999</c:v>
                </c:pt>
                <c:pt idx="23979">
                  <c:v>69883.026524999994</c:v>
                </c:pt>
                <c:pt idx="23980">
                  <c:v>69897.602207000004</c:v>
                </c:pt>
                <c:pt idx="23981">
                  <c:v>69890.947763000004</c:v>
                </c:pt>
                <c:pt idx="23982">
                  <c:v>69886.775124000007</c:v>
                </c:pt>
                <c:pt idx="23983">
                  <c:v>69880.774470999997</c:v>
                </c:pt>
                <c:pt idx="23984">
                  <c:v>69884.963722</c:v>
                </c:pt>
                <c:pt idx="23985">
                  <c:v>69879.655046</c:v>
                </c:pt>
                <c:pt idx="23986">
                  <c:v>69886.459940000001</c:v>
                </c:pt>
                <c:pt idx="23987">
                  <c:v>69898.076998000004</c:v>
                </c:pt>
                <c:pt idx="23988">
                  <c:v>69887.721888</c:v>
                </c:pt>
                <c:pt idx="23989">
                  <c:v>69886.169712000003</c:v>
                </c:pt>
                <c:pt idx="23990">
                  <c:v>69898.073099999994</c:v>
                </c:pt>
                <c:pt idx="23991">
                  <c:v>69907.580338</c:v>
                </c:pt>
                <c:pt idx="23992">
                  <c:v>69935.408590999999</c:v>
                </c:pt>
                <c:pt idx="23993">
                  <c:v>69938.903227999996</c:v>
                </c:pt>
                <c:pt idx="23994">
                  <c:v>69939.368268000006</c:v>
                </c:pt>
                <c:pt idx="23995">
                  <c:v>69930.597886000003</c:v>
                </c:pt>
                <c:pt idx="23996">
                  <c:v>69932.591234000007</c:v>
                </c:pt>
                <c:pt idx="23997">
                  <c:v>69948.437495000006</c:v>
                </c:pt>
                <c:pt idx="23998">
                  <c:v>69938.783819999997</c:v>
                </c:pt>
                <c:pt idx="23999">
                  <c:v>69951.555703000005</c:v>
                </c:pt>
                <c:pt idx="24000">
                  <c:v>69958.208404999998</c:v>
                </c:pt>
                <c:pt idx="24001">
                  <c:v>69974.408278000003</c:v>
                </c:pt>
                <c:pt idx="24002">
                  <c:v>69981.564339999997</c:v>
                </c:pt>
                <c:pt idx="24003">
                  <c:v>69976.374817000004</c:v>
                </c:pt>
                <c:pt idx="24004">
                  <c:v>69985.146074000004</c:v>
                </c:pt>
                <c:pt idx="24005">
                  <c:v>69983.286147000006</c:v>
                </c:pt>
                <c:pt idx="24006">
                  <c:v>69965.859030000007</c:v>
                </c:pt>
                <c:pt idx="24007">
                  <c:v>69972.852186999997</c:v>
                </c:pt>
                <c:pt idx="24008">
                  <c:v>69976.354238999993</c:v>
                </c:pt>
                <c:pt idx="24009">
                  <c:v>69966.483754000001</c:v>
                </c:pt>
                <c:pt idx="24010">
                  <c:v>69960.100655000002</c:v>
                </c:pt>
                <c:pt idx="24011">
                  <c:v>69950.802498999998</c:v>
                </c:pt>
                <c:pt idx="24012">
                  <c:v>69954.842252999995</c:v>
                </c:pt>
                <c:pt idx="24013">
                  <c:v>69962.271815999993</c:v>
                </c:pt>
                <c:pt idx="24014">
                  <c:v>69970.559181999997</c:v>
                </c:pt>
                <c:pt idx="24015">
                  <c:v>69984.052960999994</c:v>
                </c:pt>
                <c:pt idx="24016">
                  <c:v>69991.792996000004</c:v>
                </c:pt>
                <c:pt idx="24017">
                  <c:v>69990.643345999997</c:v>
                </c:pt>
                <c:pt idx="24018">
                  <c:v>69964.215916000001</c:v>
                </c:pt>
                <c:pt idx="24019">
                  <c:v>69968.030352000002</c:v>
                </c:pt>
                <c:pt idx="24020">
                  <c:v>69966.266149999996</c:v>
                </c:pt>
                <c:pt idx="24021">
                  <c:v>69955.748749999999</c:v>
                </c:pt>
                <c:pt idx="24022">
                  <c:v>69957.725365999999</c:v>
                </c:pt>
                <c:pt idx="24023">
                  <c:v>69960.466278000007</c:v>
                </c:pt>
                <c:pt idx="24024">
                  <c:v>69958.191147999998</c:v>
                </c:pt>
                <c:pt idx="24025">
                  <c:v>69968.067611000006</c:v>
                </c:pt>
                <c:pt idx="24026">
                  <c:v>69965.481656999997</c:v>
                </c:pt>
                <c:pt idx="24027">
                  <c:v>69963.878607000006</c:v>
                </c:pt>
                <c:pt idx="24028">
                  <c:v>69940.476100999993</c:v>
                </c:pt>
                <c:pt idx="24029">
                  <c:v>69941.064616000003</c:v>
                </c:pt>
                <c:pt idx="24030">
                  <c:v>69938.197107</c:v>
                </c:pt>
                <c:pt idx="24031">
                  <c:v>69929.333708999999</c:v>
                </c:pt>
                <c:pt idx="24032">
                  <c:v>69941.320850000004</c:v>
                </c:pt>
                <c:pt idx="24033">
                  <c:v>69934.458748999998</c:v>
                </c:pt>
                <c:pt idx="24034">
                  <c:v>69946.270076000001</c:v>
                </c:pt>
                <c:pt idx="24035">
                  <c:v>69947.036760000003</c:v>
                </c:pt>
                <c:pt idx="24036">
                  <c:v>69932.498200999995</c:v>
                </c:pt>
                <c:pt idx="24037">
                  <c:v>69925.872669999997</c:v>
                </c:pt>
                <c:pt idx="24038">
                  <c:v>69911.583660999997</c:v>
                </c:pt>
                <c:pt idx="24039">
                  <c:v>69911.777035999999</c:v>
                </c:pt>
                <c:pt idx="24040">
                  <c:v>69916.334514000002</c:v>
                </c:pt>
                <c:pt idx="24041">
                  <c:v>69922.297021000006</c:v>
                </c:pt>
                <c:pt idx="24042">
                  <c:v>69901.884103999997</c:v>
                </c:pt>
                <c:pt idx="24043">
                  <c:v>69884.186820999996</c:v>
                </c:pt>
                <c:pt idx="24044">
                  <c:v>69881.953905000002</c:v>
                </c:pt>
                <c:pt idx="24045">
                  <c:v>69886.682146000006</c:v>
                </c:pt>
                <c:pt idx="24046">
                  <c:v>69893.357050999999</c:v>
                </c:pt>
                <c:pt idx="24047">
                  <c:v>69883.514314</c:v>
                </c:pt>
                <c:pt idx="24048">
                  <c:v>69884.385743000006</c:v>
                </c:pt>
                <c:pt idx="24049">
                  <c:v>69880.151500000007</c:v>
                </c:pt>
                <c:pt idx="24050">
                  <c:v>69884.879031999997</c:v>
                </c:pt>
                <c:pt idx="24051">
                  <c:v>69873.813045000003</c:v>
                </c:pt>
                <c:pt idx="24052">
                  <c:v>69880.938966000002</c:v>
                </c:pt>
                <c:pt idx="24053">
                  <c:v>69879.305567999996</c:v>
                </c:pt>
                <c:pt idx="24054">
                  <c:v>69889.014204000006</c:v>
                </c:pt>
                <c:pt idx="24055">
                  <c:v>69882.602211999998</c:v>
                </c:pt>
                <c:pt idx="24056">
                  <c:v>69884.653581999999</c:v>
                </c:pt>
                <c:pt idx="24057">
                  <c:v>69888.857539000004</c:v>
                </c:pt>
                <c:pt idx="24058">
                  <c:v>69891.776303999999</c:v>
                </c:pt>
                <c:pt idx="24059">
                  <c:v>69899.291360999996</c:v>
                </c:pt>
                <c:pt idx="24060">
                  <c:v>69898.037616000001</c:v>
                </c:pt>
                <c:pt idx="24061">
                  <c:v>69898.788652000003</c:v>
                </c:pt>
                <c:pt idx="24062">
                  <c:v>69900.656075000006</c:v>
                </c:pt>
                <c:pt idx="24063">
                  <c:v>69889.973968000006</c:v>
                </c:pt>
                <c:pt idx="24064">
                  <c:v>69887.707007000005</c:v>
                </c:pt>
                <c:pt idx="24065">
                  <c:v>69895.729732000007</c:v>
                </c:pt>
                <c:pt idx="24066">
                  <c:v>69884.467006999999</c:v>
                </c:pt>
                <c:pt idx="24067">
                  <c:v>69902.151947999999</c:v>
                </c:pt>
                <c:pt idx="24068">
                  <c:v>69888.560387999998</c:v>
                </c:pt>
                <c:pt idx="24069">
                  <c:v>69898.665781000003</c:v>
                </c:pt>
                <c:pt idx="24070">
                  <c:v>69889.289397999994</c:v>
                </c:pt>
                <c:pt idx="24071">
                  <c:v>69888.335453000007</c:v>
                </c:pt>
                <c:pt idx="24072">
                  <c:v>69894.749643999996</c:v>
                </c:pt>
                <c:pt idx="24073">
                  <c:v>69894.253345999998</c:v>
                </c:pt>
                <c:pt idx="24074">
                  <c:v>69894.429109000004</c:v>
                </c:pt>
                <c:pt idx="24075">
                  <c:v>69898.915596000006</c:v>
                </c:pt>
                <c:pt idx="24076">
                  <c:v>69883.442032999999</c:v>
                </c:pt>
                <c:pt idx="24077">
                  <c:v>69880.176735000001</c:v>
                </c:pt>
                <c:pt idx="24078">
                  <c:v>69881.650731999995</c:v>
                </c:pt>
                <c:pt idx="24079">
                  <c:v>69889.522406999997</c:v>
                </c:pt>
                <c:pt idx="24080">
                  <c:v>69877.522207000002</c:v>
                </c:pt>
                <c:pt idx="24081">
                  <c:v>69875.203865999996</c:v>
                </c:pt>
                <c:pt idx="24082">
                  <c:v>69874.813615999999</c:v>
                </c:pt>
                <c:pt idx="24083">
                  <c:v>69855.395417000007</c:v>
                </c:pt>
                <c:pt idx="24084">
                  <c:v>69847.412362000003</c:v>
                </c:pt>
                <c:pt idx="24085">
                  <c:v>69856.201547000004</c:v>
                </c:pt>
                <c:pt idx="24086">
                  <c:v>69840.398648000002</c:v>
                </c:pt>
                <c:pt idx="24087">
                  <c:v>69840.016558000003</c:v>
                </c:pt>
                <c:pt idx="24088">
                  <c:v>69839.687617999996</c:v>
                </c:pt>
                <c:pt idx="24089">
                  <c:v>69827.811168</c:v>
                </c:pt>
                <c:pt idx="24090">
                  <c:v>69823.147477999999</c:v>
                </c:pt>
                <c:pt idx="24091">
                  <c:v>69818.264836000002</c:v>
                </c:pt>
                <c:pt idx="24092">
                  <c:v>69815.291106999997</c:v>
                </c:pt>
                <c:pt idx="24093">
                  <c:v>69814.809242999996</c:v>
                </c:pt>
                <c:pt idx="24094">
                  <c:v>69808.475670999993</c:v>
                </c:pt>
                <c:pt idx="24095">
                  <c:v>69807.150529999999</c:v>
                </c:pt>
                <c:pt idx="24096">
                  <c:v>69813.873024999994</c:v>
                </c:pt>
                <c:pt idx="24097">
                  <c:v>69821.956590999995</c:v>
                </c:pt>
                <c:pt idx="24098">
                  <c:v>69819.886404000004</c:v>
                </c:pt>
                <c:pt idx="24099">
                  <c:v>69821.703752000001</c:v>
                </c:pt>
                <c:pt idx="24100">
                  <c:v>69817.089556999999</c:v>
                </c:pt>
                <c:pt idx="24101">
                  <c:v>69804.269562000001</c:v>
                </c:pt>
                <c:pt idx="24102">
                  <c:v>69803.409547000003</c:v>
                </c:pt>
                <c:pt idx="24103">
                  <c:v>69790.410571</c:v>
                </c:pt>
                <c:pt idx="24104">
                  <c:v>69784.474952000004</c:v>
                </c:pt>
                <c:pt idx="24105">
                  <c:v>69787.822503999996</c:v>
                </c:pt>
                <c:pt idx="24106">
                  <c:v>69784.683338999996</c:v>
                </c:pt>
                <c:pt idx="24107">
                  <c:v>69784.975542</c:v>
                </c:pt>
                <c:pt idx="24108">
                  <c:v>69790.721179</c:v>
                </c:pt>
                <c:pt idx="24109">
                  <c:v>69776.555804000003</c:v>
                </c:pt>
                <c:pt idx="24110">
                  <c:v>69792.230141000007</c:v>
                </c:pt>
                <c:pt idx="24111">
                  <c:v>69804.417692999996</c:v>
                </c:pt>
                <c:pt idx="24112">
                  <c:v>69814.084163000007</c:v>
                </c:pt>
                <c:pt idx="24113">
                  <c:v>69821.902071000004</c:v>
                </c:pt>
                <c:pt idx="24114">
                  <c:v>69824.895684999996</c:v>
                </c:pt>
                <c:pt idx="24115">
                  <c:v>69823.426024</c:v>
                </c:pt>
                <c:pt idx="24116">
                  <c:v>69823.250528000004</c:v>
                </c:pt>
                <c:pt idx="24117">
                  <c:v>69822.673666999995</c:v>
                </c:pt>
                <c:pt idx="24118">
                  <c:v>69814.414168999996</c:v>
                </c:pt>
                <c:pt idx="24119">
                  <c:v>69822.587272000004</c:v>
                </c:pt>
                <c:pt idx="24120">
                  <c:v>69831.850613000002</c:v>
                </c:pt>
                <c:pt idx="24121">
                  <c:v>69815.242954999994</c:v>
                </c:pt>
                <c:pt idx="24122">
                  <c:v>69833.542130000002</c:v>
                </c:pt>
                <c:pt idx="24123">
                  <c:v>69832.600072000001</c:v>
                </c:pt>
                <c:pt idx="24124">
                  <c:v>69831.938066000002</c:v>
                </c:pt>
                <c:pt idx="24125">
                  <c:v>69835.574443000005</c:v>
                </c:pt>
                <c:pt idx="24126">
                  <c:v>69827.994936999996</c:v>
                </c:pt>
                <c:pt idx="24127">
                  <c:v>69825.494720999995</c:v>
                </c:pt>
                <c:pt idx="24128">
                  <c:v>69834.245083000002</c:v>
                </c:pt>
                <c:pt idx="24129">
                  <c:v>69841.283934000006</c:v>
                </c:pt>
                <c:pt idx="24130">
                  <c:v>69832.422867000001</c:v>
                </c:pt>
                <c:pt idx="24131">
                  <c:v>69830.760523999998</c:v>
                </c:pt>
                <c:pt idx="24132">
                  <c:v>69833.938588000005</c:v>
                </c:pt>
                <c:pt idx="24133">
                  <c:v>69824.476846000005</c:v>
                </c:pt>
                <c:pt idx="24134">
                  <c:v>69836.485270000005</c:v>
                </c:pt>
                <c:pt idx="24135">
                  <c:v>69848.710397000003</c:v>
                </c:pt>
                <c:pt idx="24136">
                  <c:v>69836.394551000005</c:v>
                </c:pt>
                <c:pt idx="24137">
                  <c:v>69839.077904000005</c:v>
                </c:pt>
                <c:pt idx="24138">
                  <c:v>69832.987869999997</c:v>
                </c:pt>
                <c:pt idx="24139">
                  <c:v>69834.548475999996</c:v>
                </c:pt>
                <c:pt idx="24140">
                  <c:v>69846.872747000001</c:v>
                </c:pt>
                <c:pt idx="24141">
                  <c:v>69838.938062000001</c:v>
                </c:pt>
                <c:pt idx="24142">
                  <c:v>69845.245162000007</c:v>
                </c:pt>
                <c:pt idx="24143">
                  <c:v>69847.574351999996</c:v>
                </c:pt>
                <c:pt idx="24144">
                  <c:v>69847.553801000002</c:v>
                </c:pt>
                <c:pt idx="24145">
                  <c:v>69841.706355999995</c:v>
                </c:pt>
                <c:pt idx="24146">
                  <c:v>69839.908878000002</c:v>
                </c:pt>
                <c:pt idx="24147">
                  <c:v>69842.210328999994</c:v>
                </c:pt>
                <c:pt idx="24148">
                  <c:v>69840.429094000006</c:v>
                </c:pt>
                <c:pt idx="24149">
                  <c:v>69836.601479000004</c:v>
                </c:pt>
                <c:pt idx="24150">
                  <c:v>69838.080461000005</c:v>
                </c:pt>
                <c:pt idx="24151">
                  <c:v>69839.244307000001</c:v>
                </c:pt>
                <c:pt idx="24152">
                  <c:v>69841.121748999998</c:v>
                </c:pt>
                <c:pt idx="24153">
                  <c:v>69839.424627999993</c:v>
                </c:pt>
                <c:pt idx="24154">
                  <c:v>69843.864430000001</c:v>
                </c:pt>
                <c:pt idx="24155">
                  <c:v>69846.833627</c:v>
                </c:pt>
                <c:pt idx="24156">
                  <c:v>69846.327795000005</c:v>
                </c:pt>
                <c:pt idx="24157">
                  <c:v>69852.869015999997</c:v>
                </c:pt>
                <c:pt idx="24158">
                  <c:v>69852.867578000005</c:v>
                </c:pt>
                <c:pt idx="24159">
                  <c:v>69848.951165999999</c:v>
                </c:pt>
                <c:pt idx="24160">
                  <c:v>69849.913434999995</c:v>
                </c:pt>
                <c:pt idx="24161">
                  <c:v>69836.839485999997</c:v>
                </c:pt>
                <c:pt idx="24162">
                  <c:v>69844.468892000004</c:v>
                </c:pt>
                <c:pt idx="24163">
                  <c:v>69857.080296</c:v>
                </c:pt>
                <c:pt idx="24164">
                  <c:v>69842.454264999993</c:v>
                </c:pt>
                <c:pt idx="24165">
                  <c:v>69822.893014000001</c:v>
                </c:pt>
                <c:pt idx="24166">
                  <c:v>69823.621444000004</c:v>
                </c:pt>
                <c:pt idx="24167">
                  <c:v>69826.704484000002</c:v>
                </c:pt>
                <c:pt idx="24168">
                  <c:v>69823.870615000007</c:v>
                </c:pt>
                <c:pt idx="24169">
                  <c:v>69828.551695000002</c:v>
                </c:pt>
                <c:pt idx="24170">
                  <c:v>69833.132901999998</c:v>
                </c:pt>
                <c:pt idx="24171">
                  <c:v>69828.555254000006</c:v>
                </c:pt>
                <c:pt idx="24172">
                  <c:v>69823.712742999996</c:v>
                </c:pt>
                <c:pt idx="24173">
                  <c:v>69822.771701999998</c:v>
                </c:pt>
                <c:pt idx="24174">
                  <c:v>69817.658905999997</c:v>
                </c:pt>
                <c:pt idx="24175">
                  <c:v>69823.565463000006</c:v>
                </c:pt>
                <c:pt idx="24176">
                  <c:v>69822.838797000004</c:v>
                </c:pt>
                <c:pt idx="24177">
                  <c:v>69820.534474999993</c:v>
                </c:pt>
                <c:pt idx="24178">
                  <c:v>69827.860843000002</c:v>
                </c:pt>
                <c:pt idx="24179">
                  <c:v>69823.727671000001</c:v>
                </c:pt>
                <c:pt idx="24180">
                  <c:v>69839.947335000004</c:v>
                </c:pt>
                <c:pt idx="24181">
                  <c:v>69820.954834000004</c:v>
                </c:pt>
                <c:pt idx="24182">
                  <c:v>69818.456313999995</c:v>
                </c:pt>
                <c:pt idx="24183">
                  <c:v>69823.737745000006</c:v>
                </c:pt>
                <c:pt idx="24184">
                  <c:v>69824.663172999994</c:v>
                </c:pt>
                <c:pt idx="24185">
                  <c:v>69836.224266999998</c:v>
                </c:pt>
                <c:pt idx="24186">
                  <c:v>69828.786550999997</c:v>
                </c:pt>
                <c:pt idx="24187">
                  <c:v>69830.259848999995</c:v>
                </c:pt>
                <c:pt idx="24188">
                  <c:v>69831.909767000005</c:v>
                </c:pt>
                <c:pt idx="24189">
                  <c:v>69827.387843000004</c:v>
                </c:pt>
                <c:pt idx="24190">
                  <c:v>69830.007159000001</c:v>
                </c:pt>
                <c:pt idx="24191">
                  <c:v>69812.869537999999</c:v>
                </c:pt>
                <c:pt idx="24192">
                  <c:v>69804.694073999999</c:v>
                </c:pt>
                <c:pt idx="24193">
                  <c:v>69811.610019999993</c:v>
                </c:pt>
                <c:pt idx="24194">
                  <c:v>69804.620578000002</c:v>
                </c:pt>
                <c:pt idx="24195">
                  <c:v>69815.894750000007</c:v>
                </c:pt>
                <c:pt idx="24196">
                  <c:v>69807.587390000001</c:v>
                </c:pt>
                <c:pt idx="24197">
                  <c:v>69802.140037999998</c:v>
                </c:pt>
                <c:pt idx="24198">
                  <c:v>69801.844341000004</c:v>
                </c:pt>
                <c:pt idx="24199">
                  <c:v>69792.492729999998</c:v>
                </c:pt>
                <c:pt idx="24200">
                  <c:v>69806.911850999997</c:v>
                </c:pt>
                <c:pt idx="24201">
                  <c:v>69802.898149000001</c:v>
                </c:pt>
                <c:pt idx="24202">
                  <c:v>69806.762912999999</c:v>
                </c:pt>
                <c:pt idx="24203">
                  <c:v>69810.904034000007</c:v>
                </c:pt>
                <c:pt idx="24204">
                  <c:v>69807.403122999996</c:v>
                </c:pt>
                <c:pt idx="24205">
                  <c:v>69802.253578999997</c:v>
                </c:pt>
                <c:pt idx="24206">
                  <c:v>69800.086706000002</c:v>
                </c:pt>
                <c:pt idx="24207">
                  <c:v>69809.691189999998</c:v>
                </c:pt>
                <c:pt idx="24208">
                  <c:v>69803.568134999994</c:v>
                </c:pt>
                <c:pt idx="24209">
                  <c:v>69777.768735000005</c:v>
                </c:pt>
                <c:pt idx="24210">
                  <c:v>69776.830205999999</c:v>
                </c:pt>
                <c:pt idx="24211">
                  <c:v>69765.136562</c:v>
                </c:pt>
                <c:pt idx="24212">
                  <c:v>69782.302127999996</c:v>
                </c:pt>
                <c:pt idx="24213">
                  <c:v>69783.641275999995</c:v>
                </c:pt>
                <c:pt idx="24214">
                  <c:v>69771.620974000005</c:v>
                </c:pt>
                <c:pt idx="24215">
                  <c:v>69789.069365999996</c:v>
                </c:pt>
                <c:pt idx="24216">
                  <c:v>69779.830426999994</c:v>
                </c:pt>
                <c:pt idx="24217">
                  <c:v>69784.792726</c:v>
                </c:pt>
                <c:pt idx="24218">
                  <c:v>69779.217378000001</c:v>
                </c:pt>
                <c:pt idx="24219">
                  <c:v>69782.795702000003</c:v>
                </c:pt>
                <c:pt idx="24220">
                  <c:v>69783.366552000007</c:v>
                </c:pt>
                <c:pt idx="24221">
                  <c:v>69780.499483000007</c:v>
                </c:pt>
                <c:pt idx="24222">
                  <c:v>69789.060243999993</c:v>
                </c:pt>
                <c:pt idx="24223">
                  <c:v>69793.114912000005</c:v>
                </c:pt>
                <c:pt idx="24224">
                  <c:v>69791.834478000004</c:v>
                </c:pt>
                <c:pt idx="24225">
                  <c:v>69791.245603000003</c:v>
                </c:pt>
                <c:pt idx="24226">
                  <c:v>69774.401440000001</c:v>
                </c:pt>
                <c:pt idx="24227">
                  <c:v>69793.895791999996</c:v>
                </c:pt>
                <c:pt idx="24228">
                  <c:v>69789.676588000002</c:v>
                </c:pt>
                <c:pt idx="24229">
                  <c:v>69800.226183999999</c:v>
                </c:pt>
                <c:pt idx="24230">
                  <c:v>69819.919529999999</c:v>
                </c:pt>
                <c:pt idx="24231">
                  <c:v>69814.149363999997</c:v>
                </c:pt>
                <c:pt idx="24232">
                  <c:v>69797.368784999999</c:v>
                </c:pt>
                <c:pt idx="24233">
                  <c:v>69795.873145999998</c:v>
                </c:pt>
                <c:pt idx="24234">
                  <c:v>69782.865135999993</c:v>
                </c:pt>
                <c:pt idx="24235">
                  <c:v>69792.527606999996</c:v>
                </c:pt>
                <c:pt idx="24236">
                  <c:v>69787.627630999996</c:v>
                </c:pt>
                <c:pt idx="24237">
                  <c:v>69803.917654000004</c:v>
                </c:pt>
                <c:pt idx="24238">
                  <c:v>69793.312778000007</c:v>
                </c:pt>
                <c:pt idx="24239">
                  <c:v>69781.978407999995</c:v>
                </c:pt>
                <c:pt idx="24240">
                  <c:v>69800.891743999993</c:v>
                </c:pt>
                <c:pt idx="24241">
                  <c:v>69808.841902999993</c:v>
                </c:pt>
                <c:pt idx="24242">
                  <c:v>69821.053216</c:v>
                </c:pt>
                <c:pt idx="24243">
                  <c:v>69820.843743000005</c:v>
                </c:pt>
                <c:pt idx="24244">
                  <c:v>69806.780803000001</c:v>
                </c:pt>
                <c:pt idx="24245">
                  <c:v>69795.810278000004</c:v>
                </c:pt>
                <c:pt idx="24246">
                  <c:v>69783.168204000001</c:v>
                </c:pt>
                <c:pt idx="24247">
                  <c:v>69796.292986999993</c:v>
                </c:pt>
                <c:pt idx="24248">
                  <c:v>69792.010901000001</c:v>
                </c:pt>
                <c:pt idx="24249">
                  <c:v>69786.506827000005</c:v>
                </c:pt>
                <c:pt idx="24250">
                  <c:v>69798.768649999998</c:v>
                </c:pt>
                <c:pt idx="24251">
                  <c:v>69787.512717000005</c:v>
                </c:pt>
                <c:pt idx="24252">
                  <c:v>69803.510014</c:v>
                </c:pt>
                <c:pt idx="24253">
                  <c:v>69796.590467000002</c:v>
                </c:pt>
                <c:pt idx="24254">
                  <c:v>69790.038312999997</c:v>
                </c:pt>
                <c:pt idx="24255">
                  <c:v>69794.053388</c:v>
                </c:pt>
                <c:pt idx="24256">
                  <c:v>69801.502074000004</c:v>
                </c:pt>
                <c:pt idx="24257">
                  <c:v>69809.078878</c:v>
                </c:pt>
                <c:pt idx="24258">
                  <c:v>69805.393687999996</c:v>
                </c:pt>
                <c:pt idx="24259">
                  <c:v>69796.719175000006</c:v>
                </c:pt>
                <c:pt idx="24260">
                  <c:v>69794.371618999998</c:v>
                </c:pt>
                <c:pt idx="24261">
                  <c:v>69785.718466999999</c:v>
                </c:pt>
                <c:pt idx="24262">
                  <c:v>69801.808223</c:v>
                </c:pt>
                <c:pt idx="24263">
                  <c:v>69800.836999000006</c:v>
                </c:pt>
                <c:pt idx="24264">
                  <c:v>69801.124280999997</c:v>
                </c:pt>
                <c:pt idx="24265">
                  <c:v>69805.382998999994</c:v>
                </c:pt>
                <c:pt idx="24266">
                  <c:v>69804.497315999994</c:v>
                </c:pt>
                <c:pt idx="24267">
                  <c:v>69808.962794999999</c:v>
                </c:pt>
                <c:pt idx="24268">
                  <c:v>69801.842856999996</c:v>
                </c:pt>
                <c:pt idx="24269">
                  <c:v>69794.073690000005</c:v>
                </c:pt>
                <c:pt idx="24270">
                  <c:v>69806.408062000002</c:v>
                </c:pt>
                <c:pt idx="24271">
                  <c:v>69792.960833999998</c:v>
                </c:pt>
                <c:pt idx="24272">
                  <c:v>69782.173641000001</c:v>
                </c:pt>
                <c:pt idx="24273">
                  <c:v>69775.981044999993</c:v>
                </c:pt>
                <c:pt idx="24274">
                  <c:v>69773.592843999999</c:v>
                </c:pt>
                <c:pt idx="24275">
                  <c:v>69777.930011999997</c:v>
                </c:pt>
                <c:pt idx="24276">
                  <c:v>69777.054678999993</c:v>
                </c:pt>
                <c:pt idx="24277">
                  <c:v>69777.980165000001</c:v>
                </c:pt>
                <c:pt idx="24278">
                  <c:v>69774.962239</c:v>
                </c:pt>
                <c:pt idx="24279">
                  <c:v>69765.209583000003</c:v>
                </c:pt>
                <c:pt idx="24280">
                  <c:v>69772.754486000005</c:v>
                </c:pt>
                <c:pt idx="24281">
                  <c:v>69776.554506</c:v>
                </c:pt>
                <c:pt idx="24282">
                  <c:v>69788.615816000005</c:v>
                </c:pt>
                <c:pt idx="24283">
                  <c:v>69777.465897000002</c:v>
                </c:pt>
                <c:pt idx="24284">
                  <c:v>69776.175707000002</c:v>
                </c:pt>
                <c:pt idx="24285">
                  <c:v>69784.105588999999</c:v>
                </c:pt>
                <c:pt idx="24286">
                  <c:v>69777.323413999999</c:v>
                </c:pt>
                <c:pt idx="24287">
                  <c:v>69778.423712000003</c:v>
                </c:pt>
                <c:pt idx="24288">
                  <c:v>69785.053753999993</c:v>
                </c:pt>
                <c:pt idx="24289">
                  <c:v>69781.122442000007</c:v>
                </c:pt>
                <c:pt idx="24290">
                  <c:v>69794.484716000006</c:v>
                </c:pt>
                <c:pt idx="24291">
                  <c:v>69795.034102000005</c:v>
                </c:pt>
                <c:pt idx="24292">
                  <c:v>69790.465828999993</c:v>
                </c:pt>
                <c:pt idx="24293">
                  <c:v>69784.812581000006</c:v>
                </c:pt>
                <c:pt idx="24294">
                  <c:v>69777.914476999998</c:v>
                </c:pt>
                <c:pt idx="24295">
                  <c:v>69790.601603999996</c:v>
                </c:pt>
                <c:pt idx="24296">
                  <c:v>69788.693981999997</c:v>
                </c:pt>
                <c:pt idx="24297">
                  <c:v>69784.488647999999</c:v>
                </c:pt>
                <c:pt idx="24298">
                  <c:v>69796.822847999996</c:v>
                </c:pt>
                <c:pt idx="24299">
                  <c:v>69781.280970000007</c:v>
                </c:pt>
                <c:pt idx="24300">
                  <c:v>69792.557201999996</c:v>
                </c:pt>
                <c:pt idx="24301">
                  <c:v>69796.210156000001</c:v>
                </c:pt>
                <c:pt idx="24302">
                  <c:v>69799.982256000003</c:v>
                </c:pt>
                <c:pt idx="24303">
                  <c:v>69791.619716000001</c:v>
                </c:pt>
                <c:pt idx="24304">
                  <c:v>69768.016986999995</c:v>
                </c:pt>
                <c:pt idx="24305">
                  <c:v>69769.237422000006</c:v>
                </c:pt>
                <c:pt idx="24306">
                  <c:v>69762.747019000002</c:v>
                </c:pt>
                <c:pt idx="24307">
                  <c:v>69767.271219000002</c:v>
                </c:pt>
                <c:pt idx="24308">
                  <c:v>69766.678129000007</c:v>
                </c:pt>
                <c:pt idx="24309">
                  <c:v>69758.336477999997</c:v>
                </c:pt>
                <c:pt idx="24310">
                  <c:v>69766.036716000002</c:v>
                </c:pt>
                <c:pt idx="24311">
                  <c:v>69760.733238000001</c:v>
                </c:pt>
                <c:pt idx="24312">
                  <c:v>69765.411357999998</c:v>
                </c:pt>
                <c:pt idx="24313">
                  <c:v>69758.869596000004</c:v>
                </c:pt>
                <c:pt idx="24314">
                  <c:v>69766.555498000002</c:v>
                </c:pt>
                <c:pt idx="24315">
                  <c:v>69764.077625000005</c:v>
                </c:pt>
                <c:pt idx="24316">
                  <c:v>69749.803601000007</c:v>
                </c:pt>
                <c:pt idx="24317">
                  <c:v>69740.750725000005</c:v>
                </c:pt>
                <c:pt idx="24318">
                  <c:v>69734.225793999998</c:v>
                </c:pt>
                <c:pt idx="24319">
                  <c:v>69736.999567000006</c:v>
                </c:pt>
                <c:pt idx="24320">
                  <c:v>69728.502267000003</c:v>
                </c:pt>
                <c:pt idx="24321">
                  <c:v>69732.788837</c:v>
                </c:pt>
                <c:pt idx="24322">
                  <c:v>69735.710825999995</c:v>
                </c:pt>
                <c:pt idx="24323">
                  <c:v>69728.974319000001</c:v>
                </c:pt>
                <c:pt idx="24324">
                  <c:v>69727.985167000006</c:v>
                </c:pt>
                <c:pt idx="24325">
                  <c:v>69731.562158999994</c:v>
                </c:pt>
                <c:pt idx="24326">
                  <c:v>69730.837652000002</c:v>
                </c:pt>
                <c:pt idx="24327">
                  <c:v>69742.046058000007</c:v>
                </c:pt>
                <c:pt idx="24328">
                  <c:v>69739.394381999999</c:v>
                </c:pt>
                <c:pt idx="24329">
                  <c:v>69731.189710000006</c:v>
                </c:pt>
                <c:pt idx="24330">
                  <c:v>69725.616695999997</c:v>
                </c:pt>
                <c:pt idx="24331">
                  <c:v>69741.705210999993</c:v>
                </c:pt>
                <c:pt idx="24332">
                  <c:v>69742.623600999999</c:v>
                </c:pt>
                <c:pt idx="24333">
                  <c:v>69734.610595000006</c:v>
                </c:pt>
                <c:pt idx="24334">
                  <c:v>69735.227606</c:v>
                </c:pt>
                <c:pt idx="24335">
                  <c:v>69746.562564000007</c:v>
                </c:pt>
                <c:pt idx="24336">
                  <c:v>69744.314094999994</c:v>
                </c:pt>
                <c:pt idx="24337">
                  <c:v>69744.347385999994</c:v>
                </c:pt>
                <c:pt idx="24338">
                  <c:v>69762.852641999998</c:v>
                </c:pt>
                <c:pt idx="24339">
                  <c:v>69773.513978000003</c:v>
                </c:pt>
                <c:pt idx="24340">
                  <c:v>69777.354774000007</c:v>
                </c:pt>
                <c:pt idx="24341">
                  <c:v>69772.525064999994</c:v>
                </c:pt>
                <c:pt idx="24342">
                  <c:v>69776.853545999998</c:v>
                </c:pt>
                <c:pt idx="24343">
                  <c:v>69762.205126999994</c:v>
                </c:pt>
                <c:pt idx="24344">
                  <c:v>69746.256311999998</c:v>
                </c:pt>
                <c:pt idx="24345">
                  <c:v>69746.907221000001</c:v>
                </c:pt>
                <c:pt idx="24346">
                  <c:v>69738.567725000001</c:v>
                </c:pt>
                <c:pt idx="24347">
                  <c:v>69741.912003000005</c:v>
                </c:pt>
                <c:pt idx="24348">
                  <c:v>69751.361441000001</c:v>
                </c:pt>
                <c:pt idx="24349">
                  <c:v>69741.051072000002</c:v>
                </c:pt>
                <c:pt idx="24350">
                  <c:v>69752.301642000006</c:v>
                </c:pt>
                <c:pt idx="24351">
                  <c:v>69747.560052999994</c:v>
                </c:pt>
                <c:pt idx="24352">
                  <c:v>69749.735052000004</c:v>
                </c:pt>
                <c:pt idx="24353">
                  <c:v>69750.013235999999</c:v>
                </c:pt>
                <c:pt idx="24354">
                  <c:v>69748.734914000001</c:v>
                </c:pt>
                <c:pt idx="24355">
                  <c:v>69751.653384999998</c:v>
                </c:pt>
                <c:pt idx="24356">
                  <c:v>69752.364201999997</c:v>
                </c:pt>
                <c:pt idx="24357">
                  <c:v>69747.185863999999</c:v>
                </c:pt>
                <c:pt idx="24358">
                  <c:v>69749.927593999993</c:v>
                </c:pt>
                <c:pt idx="24359">
                  <c:v>69746.036837000007</c:v>
                </c:pt>
                <c:pt idx="24360">
                  <c:v>69754.848012000002</c:v>
                </c:pt>
                <c:pt idx="24361">
                  <c:v>69747.937401999996</c:v>
                </c:pt>
                <c:pt idx="24362">
                  <c:v>69747.927506000007</c:v>
                </c:pt>
                <c:pt idx="24363">
                  <c:v>69745.893225000007</c:v>
                </c:pt>
                <c:pt idx="24364">
                  <c:v>69748.758451000002</c:v>
                </c:pt>
                <c:pt idx="24365">
                  <c:v>69750.123693000001</c:v>
                </c:pt>
                <c:pt idx="24366">
                  <c:v>69751.966178999995</c:v>
                </c:pt>
                <c:pt idx="24367">
                  <c:v>69756.318912999996</c:v>
                </c:pt>
                <c:pt idx="24368">
                  <c:v>69762.619397000002</c:v>
                </c:pt>
                <c:pt idx="24369">
                  <c:v>69753.443291999996</c:v>
                </c:pt>
                <c:pt idx="24370">
                  <c:v>69743.108558000007</c:v>
                </c:pt>
                <c:pt idx="24371">
                  <c:v>69731.736824000007</c:v>
                </c:pt>
                <c:pt idx="24372">
                  <c:v>69739.275143000006</c:v>
                </c:pt>
                <c:pt idx="24373">
                  <c:v>69751.205006999997</c:v>
                </c:pt>
                <c:pt idx="24374">
                  <c:v>69754.241569000005</c:v>
                </c:pt>
                <c:pt idx="24375">
                  <c:v>69769.391346999997</c:v>
                </c:pt>
                <c:pt idx="24376">
                  <c:v>69757.848163000002</c:v>
                </c:pt>
                <c:pt idx="24377">
                  <c:v>69757.796795999995</c:v>
                </c:pt>
                <c:pt idx="24378">
                  <c:v>69758.752535000007</c:v>
                </c:pt>
                <c:pt idx="24379">
                  <c:v>69763.656933000006</c:v>
                </c:pt>
                <c:pt idx="24380">
                  <c:v>69765.244605999993</c:v>
                </c:pt>
                <c:pt idx="24381">
                  <c:v>69763.185274999996</c:v>
                </c:pt>
                <c:pt idx="24382">
                  <c:v>69763.038725000006</c:v>
                </c:pt>
                <c:pt idx="24383">
                  <c:v>69763.707754999996</c:v>
                </c:pt>
                <c:pt idx="24384">
                  <c:v>69758.897211000003</c:v>
                </c:pt>
                <c:pt idx="24385">
                  <c:v>69763.521911000003</c:v>
                </c:pt>
                <c:pt idx="24386">
                  <c:v>69764.400133999996</c:v>
                </c:pt>
                <c:pt idx="24387">
                  <c:v>69766.584610999998</c:v>
                </c:pt>
                <c:pt idx="24388">
                  <c:v>69763.783897000001</c:v>
                </c:pt>
                <c:pt idx="24389">
                  <c:v>69737.797902000006</c:v>
                </c:pt>
                <c:pt idx="24390">
                  <c:v>69733.520829000001</c:v>
                </c:pt>
                <c:pt idx="24391">
                  <c:v>69727.320791999999</c:v>
                </c:pt>
                <c:pt idx="24392">
                  <c:v>69729.398056999999</c:v>
                </c:pt>
                <c:pt idx="24393">
                  <c:v>69738.136448999998</c:v>
                </c:pt>
                <c:pt idx="24394">
                  <c:v>69731.134386999998</c:v>
                </c:pt>
                <c:pt idx="24395">
                  <c:v>69721.378297000003</c:v>
                </c:pt>
                <c:pt idx="24396">
                  <c:v>69725.121356000003</c:v>
                </c:pt>
                <c:pt idx="24397">
                  <c:v>69719.843775000001</c:v>
                </c:pt>
                <c:pt idx="24398">
                  <c:v>69728.537347999998</c:v>
                </c:pt>
                <c:pt idx="24399">
                  <c:v>69724.389116000006</c:v>
                </c:pt>
                <c:pt idx="24400">
                  <c:v>69732.885414999997</c:v>
                </c:pt>
                <c:pt idx="24401">
                  <c:v>69743.712572999997</c:v>
                </c:pt>
                <c:pt idx="24402">
                  <c:v>69736.555026000002</c:v>
                </c:pt>
                <c:pt idx="24403">
                  <c:v>69732.874993000005</c:v>
                </c:pt>
                <c:pt idx="24404">
                  <c:v>69740.410166000001</c:v>
                </c:pt>
                <c:pt idx="24405">
                  <c:v>69737.035971999998</c:v>
                </c:pt>
                <c:pt idx="24406">
                  <c:v>69739.241536999994</c:v>
                </c:pt>
                <c:pt idx="24407">
                  <c:v>69736.909774999993</c:v>
                </c:pt>
                <c:pt idx="24408">
                  <c:v>69731.809347000002</c:v>
                </c:pt>
                <c:pt idx="24409">
                  <c:v>69710.424975000002</c:v>
                </c:pt>
                <c:pt idx="24410">
                  <c:v>69701.128398000001</c:v>
                </c:pt>
                <c:pt idx="24411">
                  <c:v>69702.271441000004</c:v>
                </c:pt>
                <c:pt idx="24412">
                  <c:v>69699.119684000005</c:v>
                </c:pt>
                <c:pt idx="24413">
                  <c:v>69703.341308000003</c:v>
                </c:pt>
                <c:pt idx="24414">
                  <c:v>69701.229093999995</c:v>
                </c:pt>
                <c:pt idx="24415">
                  <c:v>69710.164755999998</c:v>
                </c:pt>
                <c:pt idx="24416">
                  <c:v>69731.724348000003</c:v>
                </c:pt>
                <c:pt idx="24417">
                  <c:v>69726.939885999993</c:v>
                </c:pt>
                <c:pt idx="24418">
                  <c:v>69738.455488000007</c:v>
                </c:pt>
                <c:pt idx="24419">
                  <c:v>69743.915470000007</c:v>
                </c:pt>
                <c:pt idx="24420">
                  <c:v>69749.609221999999</c:v>
                </c:pt>
                <c:pt idx="24421">
                  <c:v>69749.314240000007</c:v>
                </c:pt>
                <c:pt idx="24422">
                  <c:v>69734.594318000003</c:v>
                </c:pt>
                <c:pt idx="24423">
                  <c:v>69726.762474999996</c:v>
                </c:pt>
                <c:pt idx="24424">
                  <c:v>69731.552179999999</c:v>
                </c:pt>
                <c:pt idx="24425">
                  <c:v>69735.929738000006</c:v>
                </c:pt>
                <c:pt idx="24426">
                  <c:v>69745.075062999997</c:v>
                </c:pt>
                <c:pt idx="24427">
                  <c:v>69736.275813</c:v>
                </c:pt>
                <c:pt idx="24428">
                  <c:v>69724.425451999996</c:v>
                </c:pt>
                <c:pt idx="24429">
                  <c:v>69712.346011000001</c:v>
                </c:pt>
                <c:pt idx="24430">
                  <c:v>69714.925027000005</c:v>
                </c:pt>
                <c:pt idx="24431">
                  <c:v>69710.947239999994</c:v>
                </c:pt>
                <c:pt idx="24432">
                  <c:v>69708.204362000004</c:v>
                </c:pt>
                <c:pt idx="24433">
                  <c:v>69697.090081000002</c:v>
                </c:pt>
                <c:pt idx="24434">
                  <c:v>69682.158907999998</c:v>
                </c:pt>
                <c:pt idx="24435">
                  <c:v>69679.769599000007</c:v>
                </c:pt>
                <c:pt idx="24436">
                  <c:v>69677.795629</c:v>
                </c:pt>
                <c:pt idx="24437">
                  <c:v>69677.200326999999</c:v>
                </c:pt>
                <c:pt idx="24438">
                  <c:v>69687.706302000006</c:v>
                </c:pt>
                <c:pt idx="24439">
                  <c:v>69698.349820999996</c:v>
                </c:pt>
                <c:pt idx="24440">
                  <c:v>69710.347296000007</c:v>
                </c:pt>
                <c:pt idx="24441">
                  <c:v>69718.791211000003</c:v>
                </c:pt>
                <c:pt idx="24442">
                  <c:v>69718.258713000003</c:v>
                </c:pt>
                <c:pt idx="24443">
                  <c:v>69712.858699999997</c:v>
                </c:pt>
                <c:pt idx="24444">
                  <c:v>69690.362208000006</c:v>
                </c:pt>
                <c:pt idx="24445">
                  <c:v>69687.712130999993</c:v>
                </c:pt>
                <c:pt idx="24446">
                  <c:v>69690.283760000006</c:v>
                </c:pt>
                <c:pt idx="24447">
                  <c:v>69683.183596999996</c:v>
                </c:pt>
                <c:pt idx="24448">
                  <c:v>69681.363941000003</c:v>
                </c:pt>
                <c:pt idx="24449">
                  <c:v>69675.175052999999</c:v>
                </c:pt>
                <c:pt idx="24450">
                  <c:v>69677.842793999997</c:v>
                </c:pt>
                <c:pt idx="24451">
                  <c:v>69689.677842999998</c:v>
                </c:pt>
                <c:pt idx="24452">
                  <c:v>69687.232806999993</c:v>
                </c:pt>
                <c:pt idx="24453">
                  <c:v>69689.284138999996</c:v>
                </c:pt>
                <c:pt idx="24454">
                  <c:v>69689.847399999999</c:v>
                </c:pt>
                <c:pt idx="24455">
                  <c:v>69690.628696</c:v>
                </c:pt>
                <c:pt idx="24456">
                  <c:v>69681.012205000006</c:v>
                </c:pt>
                <c:pt idx="24457">
                  <c:v>69686.404188</c:v>
                </c:pt>
                <c:pt idx="24458">
                  <c:v>69690.387486000007</c:v>
                </c:pt>
                <c:pt idx="24459">
                  <c:v>69692.728067999997</c:v>
                </c:pt>
                <c:pt idx="24460">
                  <c:v>69688.242314000003</c:v>
                </c:pt>
                <c:pt idx="24461">
                  <c:v>69691.246530999997</c:v>
                </c:pt>
                <c:pt idx="24462">
                  <c:v>69684.436824999997</c:v>
                </c:pt>
                <c:pt idx="24463">
                  <c:v>69683.737426000007</c:v>
                </c:pt>
                <c:pt idx="24464">
                  <c:v>69681.550331999999</c:v>
                </c:pt>
                <c:pt idx="24465">
                  <c:v>69702.148010999997</c:v>
                </c:pt>
                <c:pt idx="24466">
                  <c:v>69700.335447999998</c:v>
                </c:pt>
                <c:pt idx="24467">
                  <c:v>69691.056481000007</c:v>
                </c:pt>
                <c:pt idx="24468">
                  <c:v>69686.713055</c:v>
                </c:pt>
                <c:pt idx="24469">
                  <c:v>69684.996062999999</c:v>
                </c:pt>
                <c:pt idx="24470">
                  <c:v>69689.444069000005</c:v>
                </c:pt>
                <c:pt idx="24471">
                  <c:v>69688.172202999995</c:v>
                </c:pt>
                <c:pt idx="24472">
                  <c:v>69689.291456000006</c:v>
                </c:pt>
                <c:pt idx="24473">
                  <c:v>69699.559567999997</c:v>
                </c:pt>
                <c:pt idx="24474">
                  <c:v>69686.648805999997</c:v>
                </c:pt>
                <c:pt idx="24475">
                  <c:v>69691.109158000007</c:v>
                </c:pt>
                <c:pt idx="24476">
                  <c:v>69691.348022000006</c:v>
                </c:pt>
                <c:pt idx="24477">
                  <c:v>69681.729787000004</c:v>
                </c:pt>
                <c:pt idx="24478">
                  <c:v>69701.020283000005</c:v>
                </c:pt>
                <c:pt idx="24479">
                  <c:v>69699.622187999994</c:v>
                </c:pt>
                <c:pt idx="24480">
                  <c:v>69690.291826000001</c:v>
                </c:pt>
                <c:pt idx="24481">
                  <c:v>69695.241485000006</c:v>
                </c:pt>
                <c:pt idx="24482">
                  <c:v>69681.881540999995</c:v>
                </c:pt>
                <c:pt idx="24483">
                  <c:v>69700.478325000004</c:v>
                </c:pt>
                <c:pt idx="24484">
                  <c:v>69718.404590000006</c:v>
                </c:pt>
                <c:pt idx="24485">
                  <c:v>69722.724136000004</c:v>
                </c:pt>
                <c:pt idx="24486">
                  <c:v>69712.080449999994</c:v>
                </c:pt>
                <c:pt idx="24487">
                  <c:v>69707.040819999995</c:v>
                </c:pt>
                <c:pt idx="24488">
                  <c:v>69729.486468999996</c:v>
                </c:pt>
                <c:pt idx="24489">
                  <c:v>69730.358206999997</c:v>
                </c:pt>
                <c:pt idx="24490">
                  <c:v>69731.861088999998</c:v>
                </c:pt>
                <c:pt idx="24491">
                  <c:v>69733.115623000005</c:v>
                </c:pt>
                <c:pt idx="24492">
                  <c:v>69738.981662000006</c:v>
                </c:pt>
                <c:pt idx="24493">
                  <c:v>69727.918399999995</c:v>
                </c:pt>
                <c:pt idx="24494">
                  <c:v>69733.009074999994</c:v>
                </c:pt>
                <c:pt idx="24495">
                  <c:v>69736.122101000001</c:v>
                </c:pt>
                <c:pt idx="24496">
                  <c:v>69738.216182000004</c:v>
                </c:pt>
                <c:pt idx="24497">
                  <c:v>69743.099241999997</c:v>
                </c:pt>
                <c:pt idx="24498">
                  <c:v>69737.416824</c:v>
                </c:pt>
                <c:pt idx="24499">
                  <c:v>69708.835693999994</c:v>
                </c:pt>
                <c:pt idx="24500">
                  <c:v>69718.422399999996</c:v>
                </c:pt>
                <c:pt idx="24501">
                  <c:v>69713.063219999996</c:v>
                </c:pt>
                <c:pt idx="24502">
                  <c:v>69707.760427000001</c:v>
                </c:pt>
                <c:pt idx="24503">
                  <c:v>69702.420383000004</c:v>
                </c:pt>
                <c:pt idx="24504">
                  <c:v>69696.306475999998</c:v>
                </c:pt>
                <c:pt idx="24505">
                  <c:v>69697.345008000004</c:v>
                </c:pt>
                <c:pt idx="24506">
                  <c:v>69703.744548999995</c:v>
                </c:pt>
                <c:pt idx="24507">
                  <c:v>69706.288700999998</c:v>
                </c:pt>
                <c:pt idx="24508">
                  <c:v>69714.937972</c:v>
                </c:pt>
                <c:pt idx="24509">
                  <c:v>69717.461960000001</c:v>
                </c:pt>
                <c:pt idx="24510">
                  <c:v>69711.038986</c:v>
                </c:pt>
                <c:pt idx="24511">
                  <c:v>69705.138949999993</c:v>
                </c:pt>
                <c:pt idx="24512">
                  <c:v>69703.164929000006</c:v>
                </c:pt>
                <c:pt idx="24513">
                  <c:v>69715.319382999995</c:v>
                </c:pt>
                <c:pt idx="24514">
                  <c:v>69709.944245000006</c:v>
                </c:pt>
                <c:pt idx="24515">
                  <c:v>69722.851901999995</c:v>
                </c:pt>
                <c:pt idx="24516">
                  <c:v>69729.776817999998</c:v>
                </c:pt>
                <c:pt idx="24517">
                  <c:v>69713.274759000007</c:v>
                </c:pt>
                <c:pt idx="24518">
                  <c:v>69718.294687000001</c:v>
                </c:pt>
                <c:pt idx="24519">
                  <c:v>69703.897295999996</c:v>
                </c:pt>
                <c:pt idx="24520">
                  <c:v>69713.362045999995</c:v>
                </c:pt>
                <c:pt idx="24521">
                  <c:v>69699.400022999995</c:v>
                </c:pt>
                <c:pt idx="24522">
                  <c:v>69683.306851000001</c:v>
                </c:pt>
                <c:pt idx="24523">
                  <c:v>69680.660453999997</c:v>
                </c:pt>
                <c:pt idx="24524">
                  <c:v>69670.121195999993</c:v>
                </c:pt>
                <c:pt idx="24525">
                  <c:v>69686.227429000006</c:v>
                </c:pt>
                <c:pt idx="24526">
                  <c:v>69692.459078</c:v>
                </c:pt>
                <c:pt idx="24527">
                  <c:v>69690.381536000001</c:v>
                </c:pt>
                <c:pt idx="24528">
                  <c:v>69695.682218000002</c:v>
                </c:pt>
                <c:pt idx="24529">
                  <c:v>69683.163904999994</c:v>
                </c:pt>
                <c:pt idx="24530">
                  <c:v>69686.522003999999</c:v>
                </c:pt>
                <c:pt idx="24531">
                  <c:v>69690.539183000001</c:v>
                </c:pt>
                <c:pt idx="24532">
                  <c:v>69682.008625999995</c:v>
                </c:pt>
                <c:pt idx="24533">
                  <c:v>69696.063339</c:v>
                </c:pt>
                <c:pt idx="24534">
                  <c:v>69692.171168999994</c:v>
                </c:pt>
                <c:pt idx="24535">
                  <c:v>69683.671241000004</c:v>
                </c:pt>
                <c:pt idx="24536">
                  <c:v>69684.913251000005</c:v>
                </c:pt>
                <c:pt idx="24537">
                  <c:v>69691.087251999998</c:v>
                </c:pt>
                <c:pt idx="24538">
                  <c:v>69693.989956000005</c:v>
                </c:pt>
                <c:pt idx="24539">
                  <c:v>69694.890849999996</c:v>
                </c:pt>
                <c:pt idx="24540">
                  <c:v>69696.372292999993</c:v>
                </c:pt>
                <c:pt idx="24541">
                  <c:v>69700.305630999996</c:v>
                </c:pt>
                <c:pt idx="24542">
                  <c:v>69686.966106000007</c:v>
                </c:pt>
                <c:pt idx="24543">
                  <c:v>69694.273929000003</c:v>
                </c:pt>
                <c:pt idx="24544">
                  <c:v>69697.178629999995</c:v>
                </c:pt>
                <c:pt idx="24545">
                  <c:v>69694.561434999996</c:v>
                </c:pt>
                <c:pt idx="24546">
                  <c:v>69705.104647999993</c:v>
                </c:pt>
                <c:pt idx="24547">
                  <c:v>69693.754212</c:v>
                </c:pt>
                <c:pt idx="24548">
                  <c:v>69699.637919999994</c:v>
                </c:pt>
                <c:pt idx="24549">
                  <c:v>69694.238996</c:v>
                </c:pt>
                <c:pt idx="24550">
                  <c:v>69696.045306999993</c:v>
                </c:pt>
                <c:pt idx="24551">
                  <c:v>69704.766747000001</c:v>
                </c:pt>
                <c:pt idx="24552">
                  <c:v>69694.847825999997</c:v>
                </c:pt>
                <c:pt idx="24553">
                  <c:v>69712.804480999999</c:v>
                </c:pt>
                <c:pt idx="24554">
                  <c:v>69701.885892000006</c:v>
                </c:pt>
                <c:pt idx="24555">
                  <c:v>69709.897624000005</c:v>
                </c:pt>
                <c:pt idx="24556">
                  <c:v>69710.086794999996</c:v>
                </c:pt>
                <c:pt idx="24557">
                  <c:v>69693.469035999995</c:v>
                </c:pt>
                <c:pt idx="24558">
                  <c:v>69681.065044000003</c:v>
                </c:pt>
                <c:pt idx="24559">
                  <c:v>69661.501525</c:v>
                </c:pt>
                <c:pt idx="24560">
                  <c:v>69665.253656000001</c:v>
                </c:pt>
                <c:pt idx="24561">
                  <c:v>69669.625239000001</c:v>
                </c:pt>
                <c:pt idx="24562">
                  <c:v>69673.284020999999</c:v>
                </c:pt>
                <c:pt idx="24563">
                  <c:v>69673.621096000003</c:v>
                </c:pt>
                <c:pt idx="24564">
                  <c:v>69658.277740999998</c:v>
                </c:pt>
                <c:pt idx="24565">
                  <c:v>69665.392479999995</c:v>
                </c:pt>
                <c:pt idx="24566">
                  <c:v>69667.995164000007</c:v>
                </c:pt>
                <c:pt idx="24567">
                  <c:v>69658.258493999994</c:v>
                </c:pt>
                <c:pt idx="24568">
                  <c:v>69667.890050999995</c:v>
                </c:pt>
                <c:pt idx="24569">
                  <c:v>69665.038289999997</c:v>
                </c:pt>
                <c:pt idx="24570">
                  <c:v>69667.616026000003</c:v>
                </c:pt>
                <c:pt idx="24571">
                  <c:v>69670.499655000007</c:v>
                </c:pt>
                <c:pt idx="24572">
                  <c:v>69672.202518000006</c:v>
                </c:pt>
                <c:pt idx="24573">
                  <c:v>69678.610237999994</c:v>
                </c:pt>
                <c:pt idx="24574">
                  <c:v>69675.356132999994</c:v>
                </c:pt>
                <c:pt idx="24575">
                  <c:v>69673.231323</c:v>
                </c:pt>
                <c:pt idx="24576">
                  <c:v>69682.219125000003</c:v>
                </c:pt>
                <c:pt idx="24577">
                  <c:v>69674.859301000004</c:v>
                </c:pt>
                <c:pt idx="24578">
                  <c:v>69687.262138000006</c:v>
                </c:pt>
                <c:pt idx="24579">
                  <c:v>69698.042713000003</c:v>
                </c:pt>
                <c:pt idx="24580">
                  <c:v>69695.324592000004</c:v>
                </c:pt>
                <c:pt idx="24581">
                  <c:v>69704.454998999994</c:v>
                </c:pt>
                <c:pt idx="24582">
                  <c:v>69678.201014000006</c:v>
                </c:pt>
                <c:pt idx="24583">
                  <c:v>69677.782120000003</c:v>
                </c:pt>
                <c:pt idx="24584">
                  <c:v>69665.476433000003</c:v>
                </c:pt>
                <c:pt idx="24585">
                  <c:v>69668.83008</c:v>
                </c:pt>
                <c:pt idx="24586">
                  <c:v>69669.478226000007</c:v>
                </c:pt>
                <c:pt idx="24587">
                  <c:v>69672.062206000002</c:v>
                </c:pt>
                <c:pt idx="24588">
                  <c:v>69671.803169000006</c:v>
                </c:pt>
                <c:pt idx="24589">
                  <c:v>69675.777621000001</c:v>
                </c:pt>
                <c:pt idx="24590">
                  <c:v>69674.424029000002</c:v>
                </c:pt>
                <c:pt idx="24591">
                  <c:v>69684.280157999994</c:v>
                </c:pt>
                <c:pt idx="24592">
                  <c:v>69684.428549999997</c:v>
                </c:pt>
                <c:pt idx="24593">
                  <c:v>69675.732600000003</c:v>
                </c:pt>
                <c:pt idx="24594">
                  <c:v>69654.527633000005</c:v>
                </c:pt>
                <c:pt idx="24595">
                  <c:v>69651.879952000003</c:v>
                </c:pt>
                <c:pt idx="24596">
                  <c:v>69653.893939999994</c:v>
                </c:pt>
                <c:pt idx="24597">
                  <c:v>69650.956223999994</c:v>
                </c:pt>
                <c:pt idx="24598">
                  <c:v>69658.097571999999</c:v>
                </c:pt>
                <c:pt idx="24599">
                  <c:v>69655.473949000007</c:v>
                </c:pt>
                <c:pt idx="24600">
                  <c:v>69654.416022999998</c:v>
                </c:pt>
                <c:pt idx="24601">
                  <c:v>69662.851118999999</c:v>
                </c:pt>
                <c:pt idx="24602">
                  <c:v>69647.699200999996</c:v>
                </c:pt>
                <c:pt idx="24603">
                  <c:v>69650.727463999996</c:v>
                </c:pt>
                <c:pt idx="24604">
                  <c:v>69647.735639000006</c:v>
                </c:pt>
                <c:pt idx="24605">
                  <c:v>69651.306295999995</c:v>
                </c:pt>
                <c:pt idx="24606">
                  <c:v>69655.346925000005</c:v>
                </c:pt>
                <c:pt idx="24607">
                  <c:v>69643.213233999995</c:v>
                </c:pt>
                <c:pt idx="24608">
                  <c:v>69647.230137999999</c:v>
                </c:pt>
                <c:pt idx="24609">
                  <c:v>69651.902113999997</c:v>
                </c:pt>
                <c:pt idx="24610">
                  <c:v>69656.031252999994</c:v>
                </c:pt>
                <c:pt idx="24611">
                  <c:v>69666.955298000001</c:v>
                </c:pt>
                <c:pt idx="24612">
                  <c:v>69657.471657999995</c:v>
                </c:pt>
                <c:pt idx="24613">
                  <c:v>69658.544492000001</c:v>
                </c:pt>
                <c:pt idx="24614">
                  <c:v>69653.997283000004</c:v>
                </c:pt>
                <c:pt idx="24615">
                  <c:v>69651.415985</c:v>
                </c:pt>
                <c:pt idx="24616">
                  <c:v>69664.120775999996</c:v>
                </c:pt>
                <c:pt idx="24617">
                  <c:v>69651.428530999998</c:v>
                </c:pt>
                <c:pt idx="24618">
                  <c:v>69640.434699000005</c:v>
                </c:pt>
                <c:pt idx="24619">
                  <c:v>69628.331986999998</c:v>
                </c:pt>
                <c:pt idx="24620">
                  <c:v>69624.294422999999</c:v>
                </c:pt>
                <c:pt idx="24621">
                  <c:v>69631.530413</c:v>
                </c:pt>
                <c:pt idx="24622">
                  <c:v>69621.852906999993</c:v>
                </c:pt>
                <c:pt idx="24623">
                  <c:v>69635.356350999995</c:v>
                </c:pt>
                <c:pt idx="24624">
                  <c:v>69629.863710000005</c:v>
                </c:pt>
                <c:pt idx="24625">
                  <c:v>69628.078758000003</c:v>
                </c:pt>
                <c:pt idx="24626">
                  <c:v>69634.158548000007</c:v>
                </c:pt>
                <c:pt idx="24627">
                  <c:v>69628.966889999996</c:v>
                </c:pt>
                <c:pt idx="24628">
                  <c:v>69629.087409999993</c:v>
                </c:pt>
                <c:pt idx="24629">
                  <c:v>69621.777189999993</c:v>
                </c:pt>
                <c:pt idx="24630">
                  <c:v>69626.072983000005</c:v>
                </c:pt>
                <c:pt idx="24631">
                  <c:v>69621.261784000002</c:v>
                </c:pt>
                <c:pt idx="24632">
                  <c:v>69620.726439000005</c:v>
                </c:pt>
                <c:pt idx="24633">
                  <c:v>69627.277654000005</c:v>
                </c:pt>
                <c:pt idx="24634">
                  <c:v>69619.451709000001</c:v>
                </c:pt>
                <c:pt idx="24635">
                  <c:v>69625.451549999998</c:v>
                </c:pt>
                <c:pt idx="24636">
                  <c:v>69636.115671000007</c:v>
                </c:pt>
                <c:pt idx="24637">
                  <c:v>69620.603612000006</c:v>
                </c:pt>
                <c:pt idx="24638">
                  <c:v>69630.347716000004</c:v>
                </c:pt>
                <c:pt idx="24639">
                  <c:v>69626.409631999995</c:v>
                </c:pt>
                <c:pt idx="24640">
                  <c:v>69632.515551999997</c:v>
                </c:pt>
                <c:pt idx="24641">
                  <c:v>69630.256687000001</c:v>
                </c:pt>
                <c:pt idx="24642">
                  <c:v>69632.551401999997</c:v>
                </c:pt>
                <c:pt idx="24643">
                  <c:v>69639.790512000007</c:v>
                </c:pt>
                <c:pt idx="24644">
                  <c:v>69630.847825999997</c:v>
                </c:pt>
                <c:pt idx="24645">
                  <c:v>69635.983601999993</c:v>
                </c:pt>
                <c:pt idx="24646">
                  <c:v>69646.292518999995</c:v>
                </c:pt>
                <c:pt idx="24647">
                  <c:v>69635.560368999999</c:v>
                </c:pt>
                <c:pt idx="24648">
                  <c:v>69618.869661999997</c:v>
                </c:pt>
                <c:pt idx="24649">
                  <c:v>69621.157179000002</c:v>
                </c:pt>
                <c:pt idx="24650">
                  <c:v>69614.136868999994</c:v>
                </c:pt>
                <c:pt idx="24651">
                  <c:v>69614.415213</c:v>
                </c:pt>
                <c:pt idx="24652">
                  <c:v>69606.987479999996</c:v>
                </c:pt>
                <c:pt idx="24653">
                  <c:v>69604.021414000003</c:v>
                </c:pt>
                <c:pt idx="24654">
                  <c:v>69610.665269000005</c:v>
                </c:pt>
                <c:pt idx="24655">
                  <c:v>69604.030247000002</c:v>
                </c:pt>
                <c:pt idx="24656">
                  <c:v>69610.588915</c:v>
                </c:pt>
                <c:pt idx="24657">
                  <c:v>69603.045956999995</c:v>
                </c:pt>
                <c:pt idx="24658">
                  <c:v>69603.531132999997</c:v>
                </c:pt>
                <c:pt idx="24659">
                  <c:v>69617.682444000005</c:v>
                </c:pt>
                <c:pt idx="24660">
                  <c:v>69613.930055999997</c:v>
                </c:pt>
                <c:pt idx="24661">
                  <c:v>69616.573116</c:v>
                </c:pt>
                <c:pt idx="24662">
                  <c:v>69607.328575000007</c:v>
                </c:pt>
                <c:pt idx="24663">
                  <c:v>69617.957685999994</c:v>
                </c:pt>
                <c:pt idx="24664">
                  <c:v>69583.111816000004</c:v>
                </c:pt>
                <c:pt idx="24665">
                  <c:v>69580.410053</c:v>
                </c:pt>
                <c:pt idx="24666">
                  <c:v>69578.038597999999</c:v>
                </c:pt>
                <c:pt idx="24667">
                  <c:v>69583.170826999994</c:v>
                </c:pt>
                <c:pt idx="24668">
                  <c:v>69571.124477000005</c:v>
                </c:pt>
                <c:pt idx="24669">
                  <c:v>69581.667497999995</c:v>
                </c:pt>
                <c:pt idx="24670">
                  <c:v>69579.890337999997</c:v>
                </c:pt>
                <c:pt idx="24671">
                  <c:v>69593.574789000006</c:v>
                </c:pt>
                <c:pt idx="24672">
                  <c:v>69607.229168999998</c:v>
                </c:pt>
                <c:pt idx="24673">
                  <c:v>69622.618487</c:v>
                </c:pt>
                <c:pt idx="24674">
                  <c:v>69614.468401999999</c:v>
                </c:pt>
                <c:pt idx="24675">
                  <c:v>69616.524304000006</c:v>
                </c:pt>
                <c:pt idx="24676">
                  <c:v>69619.495418000006</c:v>
                </c:pt>
                <c:pt idx="24677">
                  <c:v>69601.998386000007</c:v>
                </c:pt>
                <c:pt idx="24678">
                  <c:v>69594.756137000004</c:v>
                </c:pt>
                <c:pt idx="24679">
                  <c:v>69591.351263999997</c:v>
                </c:pt>
                <c:pt idx="24680">
                  <c:v>69587.856973000002</c:v>
                </c:pt>
                <c:pt idx="24681">
                  <c:v>69590.524531000003</c:v>
                </c:pt>
                <c:pt idx="24682">
                  <c:v>69591.609119999994</c:v>
                </c:pt>
                <c:pt idx="24683">
                  <c:v>69583.513678000003</c:v>
                </c:pt>
                <c:pt idx="24684">
                  <c:v>69588.687993</c:v>
                </c:pt>
                <c:pt idx="24685">
                  <c:v>69587.925661999994</c:v>
                </c:pt>
                <c:pt idx="24686">
                  <c:v>69587.692615000007</c:v>
                </c:pt>
                <c:pt idx="24687">
                  <c:v>69595.707813999994</c:v>
                </c:pt>
                <c:pt idx="24688">
                  <c:v>69604.002896999998</c:v>
                </c:pt>
                <c:pt idx="24689">
                  <c:v>69623.571899000002</c:v>
                </c:pt>
                <c:pt idx="24690">
                  <c:v>69624.830180999998</c:v>
                </c:pt>
                <c:pt idx="24691">
                  <c:v>69611.450408999997</c:v>
                </c:pt>
                <c:pt idx="24692">
                  <c:v>69588.881032999998</c:v>
                </c:pt>
                <c:pt idx="24693">
                  <c:v>69607.419236000002</c:v>
                </c:pt>
                <c:pt idx="24694">
                  <c:v>69620.199852999998</c:v>
                </c:pt>
                <c:pt idx="24695">
                  <c:v>69611.362982999999</c:v>
                </c:pt>
                <c:pt idx="24696">
                  <c:v>69636.384512000004</c:v>
                </c:pt>
                <c:pt idx="24697">
                  <c:v>69631.128077999994</c:v>
                </c:pt>
                <c:pt idx="24698">
                  <c:v>69627.638422999997</c:v>
                </c:pt>
                <c:pt idx="24699">
                  <c:v>69626.720073000004</c:v>
                </c:pt>
                <c:pt idx="24700">
                  <c:v>69621.468055999998</c:v>
                </c:pt>
                <c:pt idx="24701">
                  <c:v>69636.813101000007</c:v>
                </c:pt>
                <c:pt idx="24702">
                  <c:v>69623.819669999997</c:v>
                </c:pt>
                <c:pt idx="24703">
                  <c:v>69633.608693999995</c:v>
                </c:pt>
                <c:pt idx="24704">
                  <c:v>69622.909377000004</c:v>
                </c:pt>
                <c:pt idx="24705">
                  <c:v>69606.483577999999</c:v>
                </c:pt>
                <c:pt idx="24706">
                  <c:v>69619.805666</c:v>
                </c:pt>
                <c:pt idx="24707">
                  <c:v>69619.231683000005</c:v>
                </c:pt>
                <c:pt idx="24708">
                  <c:v>69605.803058999998</c:v>
                </c:pt>
                <c:pt idx="24709">
                  <c:v>69597.664000000004</c:v>
                </c:pt>
                <c:pt idx="24710">
                  <c:v>69591.788671999995</c:v>
                </c:pt>
                <c:pt idx="24711">
                  <c:v>69603.301057999997</c:v>
                </c:pt>
                <c:pt idx="24712">
                  <c:v>69609.127666</c:v>
                </c:pt>
                <c:pt idx="24713">
                  <c:v>69605.437695000001</c:v>
                </c:pt>
                <c:pt idx="24714">
                  <c:v>69599.991832</c:v>
                </c:pt>
                <c:pt idx="24715">
                  <c:v>69594.092262000006</c:v>
                </c:pt>
                <c:pt idx="24716">
                  <c:v>69593.85007</c:v>
                </c:pt>
                <c:pt idx="24717">
                  <c:v>69591.877800000002</c:v>
                </c:pt>
                <c:pt idx="24718">
                  <c:v>69573.164008000007</c:v>
                </c:pt>
                <c:pt idx="24719">
                  <c:v>69565.413327999995</c:v>
                </c:pt>
                <c:pt idx="24720">
                  <c:v>69562.461018999995</c:v>
                </c:pt>
                <c:pt idx="24721">
                  <c:v>69563.876235000003</c:v>
                </c:pt>
                <c:pt idx="24722">
                  <c:v>69547.103931999998</c:v>
                </c:pt>
                <c:pt idx="24723">
                  <c:v>69536.512799999997</c:v>
                </c:pt>
                <c:pt idx="24724">
                  <c:v>69531.805330999996</c:v>
                </c:pt>
                <c:pt idx="24725">
                  <c:v>69521.471168999997</c:v>
                </c:pt>
                <c:pt idx="24726">
                  <c:v>69528.850021000006</c:v>
                </c:pt>
                <c:pt idx="24727">
                  <c:v>69514.196616999994</c:v>
                </c:pt>
                <c:pt idx="24728">
                  <c:v>69501.094899999996</c:v>
                </c:pt>
                <c:pt idx="24729">
                  <c:v>69487.624637999994</c:v>
                </c:pt>
                <c:pt idx="24730">
                  <c:v>69504.124979999993</c:v>
                </c:pt>
                <c:pt idx="24731">
                  <c:v>69521.858227999997</c:v>
                </c:pt>
                <c:pt idx="24732">
                  <c:v>69513.383239999996</c:v>
                </c:pt>
                <c:pt idx="24733">
                  <c:v>69512.705543999997</c:v>
                </c:pt>
                <c:pt idx="24734">
                  <c:v>69530.832947999996</c:v>
                </c:pt>
                <c:pt idx="24735">
                  <c:v>69526.360946999994</c:v>
                </c:pt>
                <c:pt idx="24736">
                  <c:v>69542.399768000003</c:v>
                </c:pt>
                <c:pt idx="24737">
                  <c:v>69532.008732000002</c:v>
                </c:pt>
                <c:pt idx="24738">
                  <c:v>69535.438385000001</c:v>
                </c:pt>
                <c:pt idx="24739">
                  <c:v>69530.025005999996</c:v>
                </c:pt>
                <c:pt idx="24740">
                  <c:v>69522.502861000001</c:v>
                </c:pt>
                <c:pt idx="24741">
                  <c:v>69531.400448</c:v>
                </c:pt>
                <c:pt idx="24742">
                  <c:v>69525.037893000001</c:v>
                </c:pt>
                <c:pt idx="24743">
                  <c:v>69533.881225000005</c:v>
                </c:pt>
                <c:pt idx="24744">
                  <c:v>69531.492522</c:v>
                </c:pt>
                <c:pt idx="24745">
                  <c:v>69533.033001999996</c:v>
                </c:pt>
                <c:pt idx="24746">
                  <c:v>69525.127945999993</c:v>
                </c:pt>
                <c:pt idx="24747">
                  <c:v>69528.179757999998</c:v>
                </c:pt>
                <c:pt idx="24748">
                  <c:v>69525.951967999994</c:v>
                </c:pt>
                <c:pt idx="24749">
                  <c:v>69538.576258999994</c:v>
                </c:pt>
                <c:pt idx="24750">
                  <c:v>69540.413509000005</c:v>
                </c:pt>
                <c:pt idx="24751">
                  <c:v>69541.896657999998</c:v>
                </c:pt>
                <c:pt idx="24752">
                  <c:v>69528.053320999999</c:v>
                </c:pt>
                <c:pt idx="24753">
                  <c:v>69535.711471999995</c:v>
                </c:pt>
                <c:pt idx="24754">
                  <c:v>69539.349147999994</c:v>
                </c:pt>
                <c:pt idx="24755">
                  <c:v>69518.084069999997</c:v>
                </c:pt>
                <c:pt idx="24756">
                  <c:v>69542.933145000003</c:v>
                </c:pt>
                <c:pt idx="24757">
                  <c:v>69539.443394999995</c:v>
                </c:pt>
                <c:pt idx="24758">
                  <c:v>69539.145388999998</c:v>
                </c:pt>
                <c:pt idx="24759">
                  <c:v>69541.503962000003</c:v>
                </c:pt>
                <c:pt idx="24760">
                  <c:v>69526.439291999995</c:v>
                </c:pt>
                <c:pt idx="24761">
                  <c:v>69535.532074000002</c:v>
                </c:pt>
                <c:pt idx="24762">
                  <c:v>69531.908076000007</c:v>
                </c:pt>
                <c:pt idx="24763">
                  <c:v>69536.957137999998</c:v>
                </c:pt>
                <c:pt idx="24764">
                  <c:v>69536.537798000005</c:v>
                </c:pt>
                <c:pt idx="24765">
                  <c:v>69532.056595000002</c:v>
                </c:pt>
                <c:pt idx="24766">
                  <c:v>69539.873728000006</c:v>
                </c:pt>
                <c:pt idx="24767">
                  <c:v>69530.310534999997</c:v>
                </c:pt>
                <c:pt idx="24768">
                  <c:v>69541.700838000004</c:v>
                </c:pt>
                <c:pt idx="24769">
                  <c:v>69536.557962000006</c:v>
                </c:pt>
                <c:pt idx="24770">
                  <c:v>69520.281765000007</c:v>
                </c:pt>
                <c:pt idx="24771">
                  <c:v>69506.030431000007</c:v>
                </c:pt>
                <c:pt idx="24772">
                  <c:v>69505.372468000001</c:v>
                </c:pt>
                <c:pt idx="24773">
                  <c:v>69503.580906999996</c:v>
                </c:pt>
                <c:pt idx="24774">
                  <c:v>69515.008283999996</c:v>
                </c:pt>
                <c:pt idx="24775">
                  <c:v>69511.754025000002</c:v>
                </c:pt>
                <c:pt idx="24776">
                  <c:v>69506.499549</c:v>
                </c:pt>
                <c:pt idx="24777">
                  <c:v>69480.562684999997</c:v>
                </c:pt>
                <c:pt idx="24778">
                  <c:v>69477.265715999994</c:v>
                </c:pt>
                <c:pt idx="24779">
                  <c:v>69470.766124999995</c:v>
                </c:pt>
                <c:pt idx="24780">
                  <c:v>69475.994309000002</c:v>
                </c:pt>
                <c:pt idx="24781">
                  <c:v>69478.160061999995</c:v>
                </c:pt>
                <c:pt idx="24782">
                  <c:v>69471.745244999998</c:v>
                </c:pt>
                <c:pt idx="24783">
                  <c:v>69482.191579999999</c:v>
                </c:pt>
                <c:pt idx="24784">
                  <c:v>69472.929994999999</c:v>
                </c:pt>
                <c:pt idx="24785">
                  <c:v>69460.682839000001</c:v>
                </c:pt>
                <c:pt idx="24786">
                  <c:v>69458.808464999995</c:v>
                </c:pt>
                <c:pt idx="24787">
                  <c:v>69445.592753999998</c:v>
                </c:pt>
                <c:pt idx="24788">
                  <c:v>69435.119321999999</c:v>
                </c:pt>
                <c:pt idx="24789">
                  <c:v>69439.682658000005</c:v>
                </c:pt>
                <c:pt idx="24790">
                  <c:v>69441.013051999995</c:v>
                </c:pt>
                <c:pt idx="24791">
                  <c:v>69448.963118999993</c:v>
                </c:pt>
                <c:pt idx="24792">
                  <c:v>69443.226806999999</c:v>
                </c:pt>
                <c:pt idx="24793">
                  <c:v>69450.583593000003</c:v>
                </c:pt>
                <c:pt idx="24794">
                  <c:v>69455.847024999995</c:v>
                </c:pt>
                <c:pt idx="24795">
                  <c:v>69448.164671999999</c:v>
                </c:pt>
                <c:pt idx="24796">
                  <c:v>69449.629277</c:v>
                </c:pt>
                <c:pt idx="24797">
                  <c:v>69453.446911999999</c:v>
                </c:pt>
                <c:pt idx="24798">
                  <c:v>69464.794983999993</c:v>
                </c:pt>
                <c:pt idx="24799">
                  <c:v>69482.841172</c:v>
                </c:pt>
                <c:pt idx="24800">
                  <c:v>69476.304371000006</c:v>
                </c:pt>
                <c:pt idx="24801">
                  <c:v>69480.412951999999</c:v>
                </c:pt>
                <c:pt idx="24802">
                  <c:v>69476.122589000006</c:v>
                </c:pt>
                <c:pt idx="24803">
                  <c:v>69465.473926999999</c:v>
                </c:pt>
                <c:pt idx="24804">
                  <c:v>69461.923750000002</c:v>
                </c:pt>
                <c:pt idx="24805">
                  <c:v>69453.279152999996</c:v>
                </c:pt>
                <c:pt idx="24806">
                  <c:v>69466.679065999997</c:v>
                </c:pt>
                <c:pt idx="24807">
                  <c:v>69455.995204999999</c:v>
                </c:pt>
                <c:pt idx="24808">
                  <c:v>69462.296233000001</c:v>
                </c:pt>
                <c:pt idx="24809">
                  <c:v>69475.125845999995</c:v>
                </c:pt>
                <c:pt idx="24810">
                  <c:v>69468.017282000001</c:v>
                </c:pt>
                <c:pt idx="24811">
                  <c:v>69483.182671000002</c:v>
                </c:pt>
                <c:pt idx="24812">
                  <c:v>69487.345325999995</c:v>
                </c:pt>
                <c:pt idx="24813">
                  <c:v>69486.149000000005</c:v>
                </c:pt>
                <c:pt idx="24814">
                  <c:v>69477.054946999997</c:v>
                </c:pt>
                <c:pt idx="24815">
                  <c:v>69464.972611999998</c:v>
                </c:pt>
                <c:pt idx="24816">
                  <c:v>69475.594087000005</c:v>
                </c:pt>
                <c:pt idx="24817">
                  <c:v>69483.564373000001</c:v>
                </c:pt>
                <c:pt idx="24818">
                  <c:v>69478.786502999996</c:v>
                </c:pt>
                <c:pt idx="24819">
                  <c:v>69479.611850999994</c:v>
                </c:pt>
                <c:pt idx="24820">
                  <c:v>69471.682723000005</c:v>
                </c:pt>
                <c:pt idx="24821">
                  <c:v>69471.250312000004</c:v>
                </c:pt>
                <c:pt idx="24822">
                  <c:v>69459.495177000004</c:v>
                </c:pt>
                <c:pt idx="24823">
                  <c:v>69450.833339999997</c:v>
                </c:pt>
                <c:pt idx="24824">
                  <c:v>69465.498733</c:v>
                </c:pt>
                <c:pt idx="24825">
                  <c:v>69482.450654999993</c:v>
                </c:pt>
                <c:pt idx="24826">
                  <c:v>69482.351253999994</c:v>
                </c:pt>
                <c:pt idx="24827">
                  <c:v>69478.739809000006</c:v>
                </c:pt>
                <c:pt idx="24828">
                  <c:v>69488.518389000004</c:v>
                </c:pt>
                <c:pt idx="24829">
                  <c:v>69489.952829000002</c:v>
                </c:pt>
                <c:pt idx="24830">
                  <c:v>69497.936833999993</c:v>
                </c:pt>
                <c:pt idx="24831">
                  <c:v>69498.237938999999</c:v>
                </c:pt>
                <c:pt idx="24832">
                  <c:v>69486.932677999997</c:v>
                </c:pt>
                <c:pt idx="24833">
                  <c:v>69482.967210000003</c:v>
                </c:pt>
                <c:pt idx="24834">
                  <c:v>69494.309120999998</c:v>
                </c:pt>
                <c:pt idx="24835">
                  <c:v>69497.868312000006</c:v>
                </c:pt>
                <c:pt idx="24836">
                  <c:v>69487.547852000003</c:v>
                </c:pt>
                <c:pt idx="24837">
                  <c:v>69487.749070999998</c:v>
                </c:pt>
                <c:pt idx="24838">
                  <c:v>69506.711551999993</c:v>
                </c:pt>
                <c:pt idx="24839">
                  <c:v>69527.372688999996</c:v>
                </c:pt>
                <c:pt idx="24840">
                  <c:v>69529.630548999994</c:v>
                </c:pt>
                <c:pt idx="24841">
                  <c:v>69516.635462999999</c:v>
                </c:pt>
                <c:pt idx="24842">
                  <c:v>69514.667658000006</c:v>
                </c:pt>
                <c:pt idx="24843">
                  <c:v>69502.397094</c:v>
                </c:pt>
                <c:pt idx="24844">
                  <c:v>69501.114159000004</c:v>
                </c:pt>
                <c:pt idx="24845">
                  <c:v>69494.577913999994</c:v>
                </c:pt>
                <c:pt idx="24846">
                  <c:v>69500.445001999993</c:v>
                </c:pt>
                <c:pt idx="24847">
                  <c:v>69513.125157999995</c:v>
                </c:pt>
                <c:pt idx="24848">
                  <c:v>69510.565447999994</c:v>
                </c:pt>
                <c:pt idx="24849">
                  <c:v>69520.378586000006</c:v>
                </c:pt>
                <c:pt idx="24850">
                  <c:v>69513.151475999999</c:v>
                </c:pt>
                <c:pt idx="24851">
                  <c:v>69507.990386999998</c:v>
                </c:pt>
                <c:pt idx="24852">
                  <c:v>69500.510265999998</c:v>
                </c:pt>
                <c:pt idx="24853">
                  <c:v>69514.242744000003</c:v>
                </c:pt>
                <c:pt idx="24854">
                  <c:v>69518.275884000002</c:v>
                </c:pt>
                <c:pt idx="24855">
                  <c:v>69503.660197000005</c:v>
                </c:pt>
                <c:pt idx="24856">
                  <c:v>69518.453706</c:v>
                </c:pt>
                <c:pt idx="24857">
                  <c:v>69527.162660000002</c:v>
                </c:pt>
                <c:pt idx="24858">
                  <c:v>69515.131754999995</c:v>
                </c:pt>
                <c:pt idx="24859">
                  <c:v>69513.724010000005</c:v>
                </c:pt>
                <c:pt idx="24860">
                  <c:v>69504.411697000003</c:v>
                </c:pt>
                <c:pt idx="24861">
                  <c:v>69494.219685000004</c:v>
                </c:pt>
                <c:pt idx="24862">
                  <c:v>69499.410478000005</c:v>
                </c:pt>
                <c:pt idx="24863">
                  <c:v>69506.614136000004</c:v>
                </c:pt>
                <c:pt idx="24864">
                  <c:v>69520.062225000001</c:v>
                </c:pt>
                <c:pt idx="24865">
                  <c:v>69522.793902999998</c:v>
                </c:pt>
                <c:pt idx="24866">
                  <c:v>69536.055330000003</c:v>
                </c:pt>
                <c:pt idx="24867">
                  <c:v>69535.789092000006</c:v>
                </c:pt>
                <c:pt idx="24868">
                  <c:v>69537.555359999998</c:v>
                </c:pt>
                <c:pt idx="24869">
                  <c:v>69541.626046999998</c:v>
                </c:pt>
                <c:pt idx="24870">
                  <c:v>69522.754203000004</c:v>
                </c:pt>
                <c:pt idx="24871">
                  <c:v>69520.077260999999</c:v>
                </c:pt>
                <c:pt idx="24872">
                  <c:v>69519.478919000001</c:v>
                </c:pt>
                <c:pt idx="24873">
                  <c:v>69518.324026000002</c:v>
                </c:pt>
                <c:pt idx="24874">
                  <c:v>69522.369074999995</c:v>
                </c:pt>
                <c:pt idx="24875">
                  <c:v>69511.333574999997</c:v>
                </c:pt>
                <c:pt idx="24876">
                  <c:v>69523.756433000002</c:v>
                </c:pt>
                <c:pt idx="24877">
                  <c:v>69513.129845999996</c:v>
                </c:pt>
                <c:pt idx="24878">
                  <c:v>69509.474816999995</c:v>
                </c:pt>
                <c:pt idx="24879">
                  <c:v>69505.830019999994</c:v>
                </c:pt>
                <c:pt idx="24880">
                  <c:v>69497.668525999994</c:v>
                </c:pt>
                <c:pt idx="24881">
                  <c:v>69510.117612000002</c:v>
                </c:pt>
                <c:pt idx="24882">
                  <c:v>69511.455346000002</c:v>
                </c:pt>
                <c:pt idx="24883">
                  <c:v>69514.149795999998</c:v>
                </c:pt>
                <c:pt idx="24884">
                  <c:v>69513.973660000003</c:v>
                </c:pt>
                <c:pt idx="24885">
                  <c:v>69498.840591</c:v>
                </c:pt>
                <c:pt idx="24886">
                  <c:v>69511.907959000004</c:v>
                </c:pt>
                <c:pt idx="24887">
                  <c:v>69504.640501000002</c:v>
                </c:pt>
                <c:pt idx="24888">
                  <c:v>69526.401786999995</c:v>
                </c:pt>
                <c:pt idx="24889">
                  <c:v>69533.982879999996</c:v>
                </c:pt>
                <c:pt idx="24890">
                  <c:v>69514.679755000005</c:v>
                </c:pt>
                <c:pt idx="24891">
                  <c:v>69515.719461999994</c:v>
                </c:pt>
                <c:pt idx="24892">
                  <c:v>69520.496329999994</c:v>
                </c:pt>
                <c:pt idx="24893">
                  <c:v>69515.379088999995</c:v>
                </c:pt>
                <c:pt idx="24894">
                  <c:v>69513.335242999994</c:v>
                </c:pt>
                <c:pt idx="24895">
                  <c:v>69515.898530999999</c:v>
                </c:pt>
                <c:pt idx="24896">
                  <c:v>69518.906929999997</c:v>
                </c:pt>
                <c:pt idx="24897">
                  <c:v>69520.093523999996</c:v>
                </c:pt>
                <c:pt idx="24898">
                  <c:v>69515.442735999997</c:v>
                </c:pt>
                <c:pt idx="24899">
                  <c:v>69520.461198000005</c:v>
                </c:pt>
                <c:pt idx="24900">
                  <c:v>69518.865676999994</c:v>
                </c:pt>
                <c:pt idx="24901">
                  <c:v>69525.924379000004</c:v>
                </c:pt>
                <c:pt idx="24902">
                  <c:v>69518.869072000001</c:v>
                </c:pt>
                <c:pt idx="24903">
                  <c:v>69514.459686000002</c:v>
                </c:pt>
                <c:pt idx="24904">
                  <c:v>69525.487800000003</c:v>
                </c:pt>
                <c:pt idx="24905">
                  <c:v>69527.673467000001</c:v>
                </c:pt>
                <c:pt idx="24906">
                  <c:v>69521.688911000005</c:v>
                </c:pt>
                <c:pt idx="24907">
                  <c:v>69527.807879999993</c:v>
                </c:pt>
                <c:pt idx="24908">
                  <c:v>69525.598165999996</c:v>
                </c:pt>
                <c:pt idx="24909">
                  <c:v>69533.960537999999</c:v>
                </c:pt>
                <c:pt idx="24910">
                  <c:v>69527.373800000001</c:v>
                </c:pt>
                <c:pt idx="24911">
                  <c:v>69505.432652999996</c:v>
                </c:pt>
                <c:pt idx="24912">
                  <c:v>69503.807816</c:v>
                </c:pt>
                <c:pt idx="24913">
                  <c:v>69516.850105000005</c:v>
                </c:pt>
                <c:pt idx="24914">
                  <c:v>69522.713237999997</c:v>
                </c:pt>
                <c:pt idx="24915">
                  <c:v>69509.866051999998</c:v>
                </c:pt>
                <c:pt idx="24916">
                  <c:v>69518.487743000005</c:v>
                </c:pt>
                <c:pt idx="24917">
                  <c:v>69526.140696999995</c:v>
                </c:pt>
                <c:pt idx="24918">
                  <c:v>69522.849828000006</c:v>
                </c:pt>
                <c:pt idx="24919">
                  <c:v>69534.490701000002</c:v>
                </c:pt>
                <c:pt idx="24920">
                  <c:v>69532.190134000004</c:v>
                </c:pt>
                <c:pt idx="24921">
                  <c:v>69529.039420000001</c:v>
                </c:pt>
                <c:pt idx="24922">
                  <c:v>69524.035692000005</c:v>
                </c:pt>
                <c:pt idx="24923">
                  <c:v>69529.784373999995</c:v>
                </c:pt>
                <c:pt idx="24924">
                  <c:v>69536.464231999998</c:v>
                </c:pt>
                <c:pt idx="24925">
                  <c:v>69524.302569000007</c:v>
                </c:pt>
                <c:pt idx="24926">
                  <c:v>69543.465263000006</c:v>
                </c:pt>
                <c:pt idx="24927">
                  <c:v>69534.193478000001</c:v>
                </c:pt>
                <c:pt idx="24928">
                  <c:v>69521.926198000001</c:v>
                </c:pt>
                <c:pt idx="24929">
                  <c:v>69532.228031999999</c:v>
                </c:pt>
                <c:pt idx="24930">
                  <c:v>69523.569673000005</c:v>
                </c:pt>
                <c:pt idx="24931">
                  <c:v>69535.203926999995</c:v>
                </c:pt>
                <c:pt idx="24932">
                  <c:v>69534.896928000002</c:v>
                </c:pt>
                <c:pt idx="24933">
                  <c:v>69523.327562999999</c:v>
                </c:pt>
                <c:pt idx="24934">
                  <c:v>69529.769010999997</c:v>
                </c:pt>
                <c:pt idx="24935">
                  <c:v>69527.417623999994</c:v>
                </c:pt>
                <c:pt idx="24936">
                  <c:v>69532.685307000007</c:v>
                </c:pt>
                <c:pt idx="24937">
                  <c:v>69528.796254999994</c:v>
                </c:pt>
                <c:pt idx="24938">
                  <c:v>69527.986550000001</c:v>
                </c:pt>
                <c:pt idx="24939">
                  <c:v>69527.481243999995</c:v>
                </c:pt>
                <c:pt idx="24940">
                  <c:v>69516.777272000007</c:v>
                </c:pt>
                <c:pt idx="24941">
                  <c:v>69513.499123000001</c:v>
                </c:pt>
                <c:pt idx="24942">
                  <c:v>69518.235195000001</c:v>
                </c:pt>
                <c:pt idx="24943">
                  <c:v>69522.431863000005</c:v>
                </c:pt>
                <c:pt idx="24944">
                  <c:v>69510.359402000002</c:v>
                </c:pt>
                <c:pt idx="24945">
                  <c:v>69499.117507000003</c:v>
                </c:pt>
                <c:pt idx="24946">
                  <c:v>69496.864061999993</c:v>
                </c:pt>
                <c:pt idx="24947">
                  <c:v>69505.893895000001</c:v>
                </c:pt>
                <c:pt idx="24948">
                  <c:v>69508.829553999996</c:v>
                </c:pt>
                <c:pt idx="24949">
                  <c:v>69505.089355999997</c:v>
                </c:pt>
                <c:pt idx="24950">
                  <c:v>69501.802272999994</c:v>
                </c:pt>
                <c:pt idx="24951">
                  <c:v>69503.329767000003</c:v>
                </c:pt>
                <c:pt idx="24952">
                  <c:v>69498.302108999997</c:v>
                </c:pt>
                <c:pt idx="24953">
                  <c:v>69487.890364000006</c:v>
                </c:pt>
                <c:pt idx="24954">
                  <c:v>69502.441592999996</c:v>
                </c:pt>
                <c:pt idx="24955">
                  <c:v>69496.823323999997</c:v>
                </c:pt>
                <c:pt idx="24956">
                  <c:v>69500.816097999996</c:v>
                </c:pt>
                <c:pt idx="24957">
                  <c:v>69505.287857999996</c:v>
                </c:pt>
                <c:pt idx="24958">
                  <c:v>69517.723280999999</c:v>
                </c:pt>
                <c:pt idx="24959">
                  <c:v>69504.956017999997</c:v>
                </c:pt>
                <c:pt idx="24960">
                  <c:v>69501.312877999997</c:v>
                </c:pt>
                <c:pt idx="24961">
                  <c:v>69500.479412999994</c:v>
                </c:pt>
                <c:pt idx="24962">
                  <c:v>69497.407347999993</c:v>
                </c:pt>
                <c:pt idx="24963">
                  <c:v>69503.485931999996</c:v>
                </c:pt>
                <c:pt idx="24964">
                  <c:v>69501.260131999996</c:v>
                </c:pt>
                <c:pt idx="24965">
                  <c:v>69501.356748000006</c:v>
                </c:pt>
                <c:pt idx="24966">
                  <c:v>69501.240380000003</c:v>
                </c:pt>
                <c:pt idx="24967">
                  <c:v>69508.74179</c:v>
                </c:pt>
                <c:pt idx="24968">
                  <c:v>69497.700115</c:v>
                </c:pt>
                <c:pt idx="24969">
                  <c:v>69496.047533999998</c:v>
                </c:pt>
                <c:pt idx="24970">
                  <c:v>69504.151182000001</c:v>
                </c:pt>
                <c:pt idx="24971">
                  <c:v>69501.842438000007</c:v>
                </c:pt>
                <c:pt idx="24972">
                  <c:v>69499.298238999996</c:v>
                </c:pt>
                <c:pt idx="24973">
                  <c:v>69492.353449000002</c:v>
                </c:pt>
                <c:pt idx="24974">
                  <c:v>69514.863872000002</c:v>
                </c:pt>
                <c:pt idx="24975">
                  <c:v>69506.496532999998</c:v>
                </c:pt>
                <c:pt idx="24976">
                  <c:v>69506.254044999994</c:v>
                </c:pt>
                <c:pt idx="24977">
                  <c:v>69504.454861000006</c:v>
                </c:pt>
                <c:pt idx="24978">
                  <c:v>69504.782485000003</c:v>
                </c:pt>
                <c:pt idx="24979">
                  <c:v>69510.384046000006</c:v>
                </c:pt>
                <c:pt idx="24980">
                  <c:v>69504.445506999997</c:v>
                </c:pt>
                <c:pt idx="24981">
                  <c:v>69494.432365000001</c:v>
                </c:pt>
                <c:pt idx="24982">
                  <c:v>69490.406916000007</c:v>
                </c:pt>
                <c:pt idx="24983">
                  <c:v>69476.118117000005</c:v>
                </c:pt>
                <c:pt idx="24984">
                  <c:v>69479.929766999994</c:v>
                </c:pt>
                <c:pt idx="24985">
                  <c:v>69479.823745999995</c:v>
                </c:pt>
                <c:pt idx="24986">
                  <c:v>69492.889725999994</c:v>
                </c:pt>
                <c:pt idx="24987">
                  <c:v>69513.181819999998</c:v>
                </c:pt>
                <c:pt idx="24988">
                  <c:v>69504.585305999994</c:v>
                </c:pt>
                <c:pt idx="24989">
                  <c:v>69508.403049</c:v>
                </c:pt>
                <c:pt idx="24990">
                  <c:v>69505.759533999997</c:v>
                </c:pt>
                <c:pt idx="24991">
                  <c:v>69514.284278000006</c:v>
                </c:pt>
                <c:pt idx="24992">
                  <c:v>69512.646049999996</c:v>
                </c:pt>
                <c:pt idx="24993">
                  <c:v>69490.141724000001</c:v>
                </c:pt>
                <c:pt idx="24994">
                  <c:v>69483.459558000002</c:v>
                </c:pt>
                <c:pt idx="24995">
                  <c:v>69477.943197999994</c:v>
                </c:pt>
                <c:pt idx="24996">
                  <c:v>69472.192936000007</c:v>
                </c:pt>
                <c:pt idx="24997">
                  <c:v>69480.943645000007</c:v>
                </c:pt>
                <c:pt idx="24998">
                  <c:v>69477.033979999993</c:v>
                </c:pt>
                <c:pt idx="24999">
                  <c:v>69472.785357999994</c:v>
                </c:pt>
                <c:pt idx="25000">
                  <c:v>69473.269482000003</c:v>
                </c:pt>
                <c:pt idx="25001">
                  <c:v>69476.002452999994</c:v>
                </c:pt>
                <c:pt idx="25002">
                  <c:v>69487.241341000001</c:v>
                </c:pt>
                <c:pt idx="25003">
                  <c:v>69479.398600999994</c:v>
                </c:pt>
                <c:pt idx="25004">
                  <c:v>69486.061394000004</c:v>
                </c:pt>
                <c:pt idx="25005">
                  <c:v>69479.880768000003</c:v>
                </c:pt>
                <c:pt idx="25006">
                  <c:v>69488.692970999997</c:v>
                </c:pt>
                <c:pt idx="25007">
                  <c:v>69480.895971999998</c:v>
                </c:pt>
                <c:pt idx="25008">
                  <c:v>69485.153378999996</c:v>
                </c:pt>
                <c:pt idx="25009">
                  <c:v>69485.356308000002</c:v>
                </c:pt>
                <c:pt idx="25010">
                  <c:v>69482.864379000006</c:v>
                </c:pt>
                <c:pt idx="25011">
                  <c:v>69481.806740999993</c:v>
                </c:pt>
                <c:pt idx="25012">
                  <c:v>69482.641724999994</c:v>
                </c:pt>
                <c:pt idx="25013">
                  <c:v>69475.416821999999</c:v>
                </c:pt>
                <c:pt idx="25014">
                  <c:v>69486.563341000001</c:v>
                </c:pt>
                <c:pt idx="25015">
                  <c:v>69482.518144999995</c:v>
                </c:pt>
                <c:pt idx="25016">
                  <c:v>69487.621566999995</c:v>
                </c:pt>
                <c:pt idx="25017">
                  <c:v>69474.381083</c:v>
                </c:pt>
                <c:pt idx="25018">
                  <c:v>69454.024218000006</c:v>
                </c:pt>
                <c:pt idx="25019">
                  <c:v>69464.824078999998</c:v>
                </c:pt>
                <c:pt idx="25020">
                  <c:v>69455.487229999999</c:v>
                </c:pt>
                <c:pt idx="25021">
                  <c:v>69467.046424</c:v>
                </c:pt>
                <c:pt idx="25022">
                  <c:v>69480.323128999997</c:v>
                </c:pt>
                <c:pt idx="25023">
                  <c:v>69470.074687</c:v>
                </c:pt>
                <c:pt idx="25024">
                  <c:v>69459.328720000005</c:v>
                </c:pt>
                <c:pt idx="25025">
                  <c:v>69448.662962000002</c:v>
                </c:pt>
                <c:pt idx="25026">
                  <c:v>69440.723671999993</c:v>
                </c:pt>
                <c:pt idx="25027">
                  <c:v>69449.857562999998</c:v>
                </c:pt>
                <c:pt idx="25028">
                  <c:v>69445.441330999995</c:v>
                </c:pt>
                <c:pt idx="25029">
                  <c:v>69448.018689999997</c:v>
                </c:pt>
                <c:pt idx="25030">
                  <c:v>69444.782326999994</c:v>
                </c:pt>
                <c:pt idx="25031">
                  <c:v>69453.398654000004</c:v>
                </c:pt>
                <c:pt idx="25032">
                  <c:v>69464.516789000001</c:v>
                </c:pt>
                <c:pt idx="25033">
                  <c:v>69463.253352999993</c:v>
                </c:pt>
                <c:pt idx="25034">
                  <c:v>69461.051670000001</c:v>
                </c:pt>
                <c:pt idx="25035">
                  <c:v>69453.061749</c:v>
                </c:pt>
                <c:pt idx="25036">
                  <c:v>69450.039141999994</c:v>
                </c:pt>
                <c:pt idx="25037">
                  <c:v>69450.214244999996</c:v>
                </c:pt>
                <c:pt idx="25038">
                  <c:v>69455.443943999999</c:v>
                </c:pt>
                <c:pt idx="25039">
                  <c:v>69453.829545000001</c:v>
                </c:pt>
                <c:pt idx="25040">
                  <c:v>69448.975007000001</c:v>
                </c:pt>
                <c:pt idx="25041">
                  <c:v>69451.950880000004</c:v>
                </c:pt>
                <c:pt idx="25042">
                  <c:v>69451.837251999998</c:v>
                </c:pt>
                <c:pt idx="25043">
                  <c:v>69445.806112999999</c:v>
                </c:pt>
                <c:pt idx="25044">
                  <c:v>69451.340748999995</c:v>
                </c:pt>
                <c:pt idx="25045">
                  <c:v>69457.097880000001</c:v>
                </c:pt>
                <c:pt idx="25046">
                  <c:v>69461.051003999994</c:v>
                </c:pt>
                <c:pt idx="25047">
                  <c:v>69460.072111000001</c:v>
                </c:pt>
                <c:pt idx="25048">
                  <c:v>69453.386773999999</c:v>
                </c:pt>
                <c:pt idx="25049">
                  <c:v>69458.318818</c:v>
                </c:pt>
                <c:pt idx="25050">
                  <c:v>69450.298494999995</c:v>
                </c:pt>
                <c:pt idx="25051">
                  <c:v>69448.957412999996</c:v>
                </c:pt>
                <c:pt idx="25052">
                  <c:v>69462.158416999999</c:v>
                </c:pt>
                <c:pt idx="25053">
                  <c:v>69452.663528000005</c:v>
                </c:pt>
                <c:pt idx="25054">
                  <c:v>69455.095673000003</c:v>
                </c:pt>
                <c:pt idx="25055">
                  <c:v>69452.916647999999</c:v>
                </c:pt>
                <c:pt idx="25056">
                  <c:v>69452.215723000001</c:v>
                </c:pt>
                <c:pt idx="25057">
                  <c:v>69468.238874000002</c:v>
                </c:pt>
                <c:pt idx="25058">
                  <c:v>69448.916664000004</c:v>
                </c:pt>
                <c:pt idx="25059">
                  <c:v>69448.098362000004</c:v>
                </c:pt>
                <c:pt idx="25060">
                  <c:v>69454.988286000007</c:v>
                </c:pt>
                <c:pt idx="25061">
                  <c:v>69454.974694000004</c:v>
                </c:pt>
                <c:pt idx="25062">
                  <c:v>69463.580805000005</c:v>
                </c:pt>
                <c:pt idx="25063">
                  <c:v>69461.620259999996</c:v>
                </c:pt>
                <c:pt idx="25064">
                  <c:v>69446.851930000004</c:v>
                </c:pt>
                <c:pt idx="25065">
                  <c:v>69428.965299000003</c:v>
                </c:pt>
                <c:pt idx="25066">
                  <c:v>69416.180066000001</c:v>
                </c:pt>
                <c:pt idx="25067">
                  <c:v>69421.575706999996</c:v>
                </c:pt>
                <c:pt idx="25068">
                  <c:v>69408.199443999998</c:v>
                </c:pt>
                <c:pt idx="25069">
                  <c:v>69418.655824999994</c:v>
                </c:pt>
                <c:pt idx="25070">
                  <c:v>69419.083675999995</c:v>
                </c:pt>
                <c:pt idx="25071">
                  <c:v>69420.164843000006</c:v>
                </c:pt>
                <c:pt idx="25072">
                  <c:v>69428.657619999998</c:v>
                </c:pt>
                <c:pt idx="25073">
                  <c:v>69399.015064000007</c:v>
                </c:pt>
                <c:pt idx="25074">
                  <c:v>69396.828620999993</c:v>
                </c:pt>
                <c:pt idx="25075">
                  <c:v>69393.043437</c:v>
                </c:pt>
                <c:pt idx="25076">
                  <c:v>69398.758088999995</c:v>
                </c:pt>
                <c:pt idx="25077">
                  <c:v>69394.185586000007</c:v>
                </c:pt>
                <c:pt idx="25078">
                  <c:v>69387.349805000005</c:v>
                </c:pt>
                <c:pt idx="25079">
                  <c:v>69398.841297000006</c:v>
                </c:pt>
                <c:pt idx="25080">
                  <c:v>69395.137723000007</c:v>
                </c:pt>
                <c:pt idx="25081">
                  <c:v>69387.512835000001</c:v>
                </c:pt>
                <c:pt idx="25082">
                  <c:v>69400.140050999995</c:v>
                </c:pt>
                <c:pt idx="25083">
                  <c:v>69395.723639000003</c:v>
                </c:pt>
                <c:pt idx="25084">
                  <c:v>69403.152468</c:v>
                </c:pt>
                <c:pt idx="25085">
                  <c:v>69405.681190999996</c:v>
                </c:pt>
                <c:pt idx="25086">
                  <c:v>69401.339437000002</c:v>
                </c:pt>
                <c:pt idx="25087">
                  <c:v>69385.761383999998</c:v>
                </c:pt>
                <c:pt idx="25088">
                  <c:v>69372.278976000001</c:v>
                </c:pt>
                <c:pt idx="25089">
                  <c:v>69364.097024999995</c:v>
                </c:pt>
                <c:pt idx="25090">
                  <c:v>69357.974134000004</c:v>
                </c:pt>
                <c:pt idx="25091">
                  <c:v>69359.383684999993</c:v>
                </c:pt>
                <c:pt idx="25092">
                  <c:v>69365.857814999996</c:v>
                </c:pt>
                <c:pt idx="25093">
                  <c:v>69367.267831000005</c:v>
                </c:pt>
                <c:pt idx="25094">
                  <c:v>69369.053935999997</c:v>
                </c:pt>
                <c:pt idx="25095">
                  <c:v>69373.659937999997</c:v>
                </c:pt>
                <c:pt idx="25096">
                  <c:v>69383.276463999995</c:v>
                </c:pt>
                <c:pt idx="25097">
                  <c:v>69402.026113</c:v>
                </c:pt>
                <c:pt idx="25098">
                  <c:v>69404.501011999993</c:v>
                </c:pt>
                <c:pt idx="25099">
                  <c:v>69405.566917000004</c:v>
                </c:pt>
                <c:pt idx="25100">
                  <c:v>69399.853872000007</c:v>
                </c:pt>
                <c:pt idx="25101">
                  <c:v>69411.744615999996</c:v>
                </c:pt>
                <c:pt idx="25102">
                  <c:v>69401.362015999999</c:v>
                </c:pt>
                <c:pt idx="25103">
                  <c:v>69379.603128999996</c:v>
                </c:pt>
                <c:pt idx="25104">
                  <c:v>69369.465685000003</c:v>
                </c:pt>
                <c:pt idx="25105">
                  <c:v>69362.031948999997</c:v>
                </c:pt>
                <c:pt idx="25106">
                  <c:v>69369.395004999998</c:v>
                </c:pt>
                <c:pt idx="25107">
                  <c:v>69379.765929999994</c:v>
                </c:pt>
                <c:pt idx="25108">
                  <c:v>69391.911588000003</c:v>
                </c:pt>
                <c:pt idx="25109">
                  <c:v>69395.810666999998</c:v>
                </c:pt>
                <c:pt idx="25110">
                  <c:v>69388.312957999995</c:v>
                </c:pt>
                <c:pt idx="25111">
                  <c:v>69370.862716000003</c:v>
                </c:pt>
                <c:pt idx="25112">
                  <c:v>69380.760552000007</c:v>
                </c:pt>
                <c:pt idx="25113">
                  <c:v>69370.001573000001</c:v>
                </c:pt>
                <c:pt idx="25114">
                  <c:v>69365.429644999997</c:v>
                </c:pt>
                <c:pt idx="25115">
                  <c:v>69375.739226999998</c:v>
                </c:pt>
                <c:pt idx="25116">
                  <c:v>69370.728956000006</c:v>
                </c:pt>
                <c:pt idx="25117">
                  <c:v>69375.223985000004</c:v>
                </c:pt>
                <c:pt idx="25118">
                  <c:v>69363.637627999997</c:v>
                </c:pt>
                <c:pt idx="25119">
                  <c:v>69373.608861000001</c:v>
                </c:pt>
                <c:pt idx="25120">
                  <c:v>69360.941311000002</c:v>
                </c:pt>
                <c:pt idx="25121">
                  <c:v>69356.699617999999</c:v>
                </c:pt>
                <c:pt idx="25122">
                  <c:v>69359.097511999993</c:v>
                </c:pt>
                <c:pt idx="25123">
                  <c:v>69362.084566999998</c:v>
                </c:pt>
                <c:pt idx="25124">
                  <c:v>69370.164841000005</c:v>
                </c:pt>
                <c:pt idx="25125">
                  <c:v>69366.237699999998</c:v>
                </c:pt>
                <c:pt idx="25126">
                  <c:v>69368.886979999996</c:v>
                </c:pt>
                <c:pt idx="25127">
                  <c:v>69366.934162000005</c:v>
                </c:pt>
                <c:pt idx="25128">
                  <c:v>69364.984995000006</c:v>
                </c:pt>
                <c:pt idx="25129">
                  <c:v>69372.416335000002</c:v>
                </c:pt>
                <c:pt idx="25130">
                  <c:v>69370.342334000001</c:v>
                </c:pt>
                <c:pt idx="25131">
                  <c:v>69369.767712000001</c:v>
                </c:pt>
                <c:pt idx="25132">
                  <c:v>69378.740990999999</c:v>
                </c:pt>
                <c:pt idx="25133">
                  <c:v>69378.852574000004</c:v>
                </c:pt>
                <c:pt idx="25134">
                  <c:v>69386.595321999994</c:v>
                </c:pt>
                <c:pt idx="25135">
                  <c:v>69372.233403999999</c:v>
                </c:pt>
                <c:pt idx="25136">
                  <c:v>69383.233510999999</c:v>
                </c:pt>
                <c:pt idx="25137">
                  <c:v>69378.941143000004</c:v>
                </c:pt>
                <c:pt idx="25138">
                  <c:v>69370.943232000005</c:v>
                </c:pt>
                <c:pt idx="25139">
                  <c:v>69383.046824000005</c:v>
                </c:pt>
                <c:pt idx="25140">
                  <c:v>69383.571106000003</c:v>
                </c:pt>
                <c:pt idx="25141">
                  <c:v>69388.947394000003</c:v>
                </c:pt>
                <c:pt idx="25142">
                  <c:v>69393.538383000006</c:v>
                </c:pt>
                <c:pt idx="25143">
                  <c:v>69389.705623999995</c:v>
                </c:pt>
                <c:pt idx="25144">
                  <c:v>69397.598907000007</c:v>
                </c:pt>
                <c:pt idx="25145">
                  <c:v>69383.236883999998</c:v>
                </c:pt>
                <c:pt idx="25146">
                  <c:v>69387.808975000007</c:v>
                </c:pt>
                <c:pt idx="25147">
                  <c:v>69384.648058000006</c:v>
                </c:pt>
                <c:pt idx="25148">
                  <c:v>69378.546617999993</c:v>
                </c:pt>
                <c:pt idx="25149">
                  <c:v>69388.588032</c:v>
                </c:pt>
                <c:pt idx="25150">
                  <c:v>69387.996098000003</c:v>
                </c:pt>
                <c:pt idx="25151">
                  <c:v>69382.242461000002</c:v>
                </c:pt>
                <c:pt idx="25152">
                  <c:v>69385.724719999998</c:v>
                </c:pt>
                <c:pt idx="25153">
                  <c:v>69390.574500000002</c:v>
                </c:pt>
                <c:pt idx="25154">
                  <c:v>69388.276794000005</c:v>
                </c:pt>
                <c:pt idx="25155">
                  <c:v>69390.579773000005</c:v>
                </c:pt>
                <c:pt idx="25156">
                  <c:v>69378.765822999994</c:v>
                </c:pt>
                <c:pt idx="25157">
                  <c:v>69389.261478</c:v>
                </c:pt>
                <c:pt idx="25158">
                  <c:v>69378.064293999996</c:v>
                </c:pt>
                <c:pt idx="25159">
                  <c:v>69390.686350000004</c:v>
                </c:pt>
                <c:pt idx="25160">
                  <c:v>69389.807505000004</c:v>
                </c:pt>
                <c:pt idx="25161">
                  <c:v>69387.512902999995</c:v>
                </c:pt>
                <c:pt idx="25162">
                  <c:v>69379.082055999999</c:v>
                </c:pt>
                <c:pt idx="25163">
                  <c:v>69396.626321000003</c:v>
                </c:pt>
                <c:pt idx="25164">
                  <c:v>69399.658781000006</c:v>
                </c:pt>
                <c:pt idx="25165">
                  <c:v>69411.180254000006</c:v>
                </c:pt>
                <c:pt idx="25166">
                  <c:v>69430.320817999993</c:v>
                </c:pt>
                <c:pt idx="25167">
                  <c:v>69428.877179000003</c:v>
                </c:pt>
                <c:pt idx="25168">
                  <c:v>69421.286087999993</c:v>
                </c:pt>
                <c:pt idx="25169">
                  <c:v>69437.402682999993</c:v>
                </c:pt>
                <c:pt idx="25170">
                  <c:v>69435.782932999995</c:v>
                </c:pt>
                <c:pt idx="25171">
                  <c:v>69431.302584000005</c:v>
                </c:pt>
                <c:pt idx="25172">
                  <c:v>69434.025001999995</c:v>
                </c:pt>
                <c:pt idx="25173">
                  <c:v>69408.601859999995</c:v>
                </c:pt>
                <c:pt idx="25174">
                  <c:v>69428.136545999994</c:v>
                </c:pt>
                <c:pt idx="25175">
                  <c:v>69427.881926000002</c:v>
                </c:pt>
                <c:pt idx="25176">
                  <c:v>69434.828997999997</c:v>
                </c:pt>
                <c:pt idx="25177">
                  <c:v>69445.427431000004</c:v>
                </c:pt>
                <c:pt idx="25178">
                  <c:v>69451.320709000007</c:v>
                </c:pt>
                <c:pt idx="25179">
                  <c:v>69460.933923999997</c:v>
                </c:pt>
                <c:pt idx="25180">
                  <c:v>69457.470608000003</c:v>
                </c:pt>
                <c:pt idx="25181">
                  <c:v>69439.611632</c:v>
                </c:pt>
                <c:pt idx="25182">
                  <c:v>69431.089531000005</c:v>
                </c:pt>
                <c:pt idx="25183">
                  <c:v>69432.885888999997</c:v>
                </c:pt>
                <c:pt idx="25184">
                  <c:v>69441.537612</c:v>
                </c:pt>
                <c:pt idx="25185">
                  <c:v>69453.722754000002</c:v>
                </c:pt>
                <c:pt idx="25186">
                  <c:v>69456.288440000004</c:v>
                </c:pt>
                <c:pt idx="25187">
                  <c:v>69458.010030999998</c:v>
                </c:pt>
                <c:pt idx="25188">
                  <c:v>69454.148641000007</c:v>
                </c:pt>
                <c:pt idx="25189">
                  <c:v>69455.304713999998</c:v>
                </c:pt>
                <c:pt idx="25190">
                  <c:v>69462.601070000004</c:v>
                </c:pt>
                <c:pt idx="25191">
                  <c:v>69463.025726000007</c:v>
                </c:pt>
                <c:pt idx="25192">
                  <c:v>69470.181270000001</c:v>
                </c:pt>
                <c:pt idx="25193">
                  <c:v>69475.322092999995</c:v>
                </c:pt>
                <c:pt idx="25194">
                  <c:v>69481.313370999997</c:v>
                </c:pt>
                <c:pt idx="25195">
                  <c:v>69469.750090000001</c:v>
                </c:pt>
                <c:pt idx="25196">
                  <c:v>69475.884407000005</c:v>
                </c:pt>
                <c:pt idx="25197">
                  <c:v>69475.332462000006</c:v>
                </c:pt>
                <c:pt idx="25198">
                  <c:v>69464.065537000002</c:v>
                </c:pt>
                <c:pt idx="25199">
                  <c:v>69468.627804999996</c:v>
                </c:pt>
                <c:pt idx="25200">
                  <c:v>69487.163364000007</c:v>
                </c:pt>
                <c:pt idx="25201">
                  <c:v>69474.886001999999</c:v>
                </c:pt>
                <c:pt idx="25202">
                  <c:v>69479.166933999993</c:v>
                </c:pt>
                <c:pt idx="25203">
                  <c:v>69467.719293999995</c:v>
                </c:pt>
                <c:pt idx="25204">
                  <c:v>69475.937541000007</c:v>
                </c:pt>
                <c:pt idx="25205">
                  <c:v>69478.120066999996</c:v>
                </c:pt>
                <c:pt idx="25206">
                  <c:v>69473.683946999998</c:v>
                </c:pt>
                <c:pt idx="25207">
                  <c:v>69476.660562999998</c:v>
                </c:pt>
                <c:pt idx="25208">
                  <c:v>69463.567441000007</c:v>
                </c:pt>
                <c:pt idx="25209">
                  <c:v>69467.926162999996</c:v>
                </c:pt>
                <c:pt idx="25210">
                  <c:v>69473.883885999996</c:v>
                </c:pt>
                <c:pt idx="25211">
                  <c:v>69470.708822999994</c:v>
                </c:pt>
                <c:pt idx="25212">
                  <c:v>69469.536844000002</c:v>
                </c:pt>
                <c:pt idx="25213">
                  <c:v>69442.063578999994</c:v>
                </c:pt>
                <c:pt idx="25214">
                  <c:v>69449.200085999997</c:v>
                </c:pt>
                <c:pt idx="25215">
                  <c:v>69446.130143999995</c:v>
                </c:pt>
                <c:pt idx="25216">
                  <c:v>69452.077275999996</c:v>
                </c:pt>
                <c:pt idx="25217">
                  <c:v>69469.815663999994</c:v>
                </c:pt>
                <c:pt idx="25218">
                  <c:v>69477.643148999996</c:v>
                </c:pt>
                <c:pt idx="25219">
                  <c:v>69470.755877999996</c:v>
                </c:pt>
                <c:pt idx="25220">
                  <c:v>69472.749588999999</c:v>
                </c:pt>
                <c:pt idx="25221">
                  <c:v>69476.471911000001</c:v>
                </c:pt>
                <c:pt idx="25222">
                  <c:v>69480.107730000003</c:v>
                </c:pt>
                <c:pt idx="25223">
                  <c:v>69478.117723000003</c:v>
                </c:pt>
                <c:pt idx="25224">
                  <c:v>69496.232640999995</c:v>
                </c:pt>
                <c:pt idx="25225">
                  <c:v>69481.366240000003</c:v>
                </c:pt>
                <c:pt idx="25226">
                  <c:v>69451.186230000007</c:v>
                </c:pt>
                <c:pt idx="25227">
                  <c:v>69449.762294999993</c:v>
                </c:pt>
                <c:pt idx="25228">
                  <c:v>69440.945733999994</c:v>
                </c:pt>
                <c:pt idx="25229">
                  <c:v>69444.523344999994</c:v>
                </c:pt>
                <c:pt idx="25230">
                  <c:v>69447.163228000005</c:v>
                </c:pt>
                <c:pt idx="25231">
                  <c:v>69453.469138</c:v>
                </c:pt>
                <c:pt idx="25232">
                  <c:v>69460.718320999993</c:v>
                </c:pt>
                <c:pt idx="25233">
                  <c:v>69451.624828</c:v>
                </c:pt>
                <c:pt idx="25234">
                  <c:v>69447.412767999995</c:v>
                </c:pt>
                <c:pt idx="25235">
                  <c:v>69445.100302999999</c:v>
                </c:pt>
                <c:pt idx="25236">
                  <c:v>69453.565294999993</c:v>
                </c:pt>
                <c:pt idx="25237">
                  <c:v>69477.543332999994</c:v>
                </c:pt>
                <c:pt idx="25238">
                  <c:v>69475.309223000004</c:v>
                </c:pt>
                <c:pt idx="25239">
                  <c:v>69473.592869999993</c:v>
                </c:pt>
                <c:pt idx="25240">
                  <c:v>69479.648918000006</c:v>
                </c:pt>
                <c:pt idx="25241">
                  <c:v>69476.689089000007</c:v>
                </c:pt>
                <c:pt idx="25242">
                  <c:v>69492.691672999994</c:v>
                </c:pt>
                <c:pt idx="25243">
                  <c:v>69480.047453000006</c:v>
                </c:pt>
                <c:pt idx="25244">
                  <c:v>69490.696125000002</c:v>
                </c:pt>
                <c:pt idx="25245">
                  <c:v>69491.765226000003</c:v>
                </c:pt>
                <c:pt idx="25246">
                  <c:v>69472.716195999994</c:v>
                </c:pt>
                <c:pt idx="25247">
                  <c:v>69467.785071000006</c:v>
                </c:pt>
                <c:pt idx="25248">
                  <c:v>69453.934185999999</c:v>
                </c:pt>
                <c:pt idx="25249">
                  <c:v>69457.036288999996</c:v>
                </c:pt>
                <c:pt idx="25250">
                  <c:v>69466.352918000004</c:v>
                </c:pt>
                <c:pt idx="25251">
                  <c:v>69451.563657999999</c:v>
                </c:pt>
                <c:pt idx="25252">
                  <c:v>69460.910648000005</c:v>
                </c:pt>
                <c:pt idx="25253">
                  <c:v>69476.276178999993</c:v>
                </c:pt>
                <c:pt idx="25254">
                  <c:v>69469.232547000007</c:v>
                </c:pt>
                <c:pt idx="25255">
                  <c:v>69458.965402999995</c:v>
                </c:pt>
                <c:pt idx="25256">
                  <c:v>69456.284973000002</c:v>
                </c:pt>
                <c:pt idx="25257">
                  <c:v>69469.085244000002</c:v>
                </c:pt>
                <c:pt idx="25258">
                  <c:v>69466.922791000005</c:v>
                </c:pt>
                <c:pt idx="25259">
                  <c:v>69461.457097999999</c:v>
                </c:pt>
                <c:pt idx="25260">
                  <c:v>69466.784650999994</c:v>
                </c:pt>
                <c:pt idx="25261">
                  <c:v>69456.134642000005</c:v>
                </c:pt>
                <c:pt idx="25262">
                  <c:v>69464.818125000005</c:v>
                </c:pt>
                <c:pt idx="25263">
                  <c:v>69459.153017999997</c:v>
                </c:pt>
                <c:pt idx="25264">
                  <c:v>69463.438339</c:v>
                </c:pt>
                <c:pt idx="25265">
                  <c:v>69471.252089999994</c:v>
                </c:pt>
                <c:pt idx="25266">
                  <c:v>69456.281963000001</c:v>
                </c:pt>
                <c:pt idx="25267">
                  <c:v>69466.050862999997</c:v>
                </c:pt>
                <c:pt idx="25268">
                  <c:v>69464.444912000006</c:v>
                </c:pt>
                <c:pt idx="25269">
                  <c:v>69462.242784000002</c:v>
                </c:pt>
                <c:pt idx="25270">
                  <c:v>69459.666721999994</c:v>
                </c:pt>
                <c:pt idx="25271">
                  <c:v>69451.392317000005</c:v>
                </c:pt>
                <c:pt idx="25272">
                  <c:v>69452.435024000006</c:v>
                </c:pt>
                <c:pt idx="25273">
                  <c:v>69437.594205999994</c:v>
                </c:pt>
                <c:pt idx="25274">
                  <c:v>69436.336116000006</c:v>
                </c:pt>
                <c:pt idx="25275">
                  <c:v>69429.344607000006</c:v>
                </c:pt>
                <c:pt idx="25276">
                  <c:v>69421.410015999994</c:v>
                </c:pt>
                <c:pt idx="25277">
                  <c:v>69418.319975000006</c:v>
                </c:pt>
                <c:pt idx="25278">
                  <c:v>69423.755325000006</c:v>
                </c:pt>
                <c:pt idx="25279">
                  <c:v>69426.670593000003</c:v>
                </c:pt>
                <c:pt idx="25280">
                  <c:v>69418.849451999995</c:v>
                </c:pt>
                <c:pt idx="25281">
                  <c:v>69416.145705000003</c:v>
                </c:pt>
                <c:pt idx="25282">
                  <c:v>69419.079175000006</c:v>
                </c:pt>
                <c:pt idx="25283">
                  <c:v>69405.066005000001</c:v>
                </c:pt>
                <c:pt idx="25284">
                  <c:v>69398.483536</c:v>
                </c:pt>
                <c:pt idx="25285">
                  <c:v>69397.105119</c:v>
                </c:pt>
                <c:pt idx="25286">
                  <c:v>69391.249519999998</c:v>
                </c:pt>
                <c:pt idx="25287">
                  <c:v>69400.623101999998</c:v>
                </c:pt>
                <c:pt idx="25288">
                  <c:v>69397.489979000005</c:v>
                </c:pt>
                <c:pt idx="25289">
                  <c:v>69393.998475</c:v>
                </c:pt>
                <c:pt idx="25290">
                  <c:v>69398.895866000006</c:v>
                </c:pt>
                <c:pt idx="25291">
                  <c:v>69388.253836000004</c:v>
                </c:pt>
                <c:pt idx="25292">
                  <c:v>69406.609557000003</c:v>
                </c:pt>
                <c:pt idx="25293">
                  <c:v>69401.658471999996</c:v>
                </c:pt>
                <c:pt idx="25294">
                  <c:v>69397.872012000007</c:v>
                </c:pt>
                <c:pt idx="25295">
                  <c:v>69411.971002999999</c:v>
                </c:pt>
                <c:pt idx="25296">
                  <c:v>69403.906600999995</c:v>
                </c:pt>
                <c:pt idx="25297">
                  <c:v>69414.490812000004</c:v>
                </c:pt>
                <c:pt idx="25298">
                  <c:v>69419.446821000005</c:v>
                </c:pt>
                <c:pt idx="25299">
                  <c:v>69420.448499999999</c:v>
                </c:pt>
                <c:pt idx="25300">
                  <c:v>69435.779620999994</c:v>
                </c:pt>
                <c:pt idx="25301">
                  <c:v>69423.284381999998</c:v>
                </c:pt>
                <c:pt idx="25302">
                  <c:v>69440.028609000001</c:v>
                </c:pt>
                <c:pt idx="25303">
                  <c:v>69433.412551000001</c:v>
                </c:pt>
                <c:pt idx="25304">
                  <c:v>69441.133854999993</c:v>
                </c:pt>
                <c:pt idx="25305">
                  <c:v>69462.493407999995</c:v>
                </c:pt>
                <c:pt idx="25306">
                  <c:v>69460.584206</c:v>
                </c:pt>
                <c:pt idx="25307">
                  <c:v>69474.002817000001</c:v>
                </c:pt>
                <c:pt idx="25308">
                  <c:v>69461.259153000006</c:v>
                </c:pt>
                <c:pt idx="25309">
                  <c:v>69473.378079000002</c:v>
                </c:pt>
                <c:pt idx="25310">
                  <c:v>69462.143807999993</c:v>
                </c:pt>
                <c:pt idx="25311">
                  <c:v>69466.130384999997</c:v>
                </c:pt>
                <c:pt idx="25312">
                  <c:v>69480.329098999995</c:v>
                </c:pt>
                <c:pt idx="25313">
                  <c:v>69470.228931000005</c:v>
                </c:pt>
                <c:pt idx="25314">
                  <c:v>69471.748445000005</c:v>
                </c:pt>
                <c:pt idx="25315">
                  <c:v>69474.872413000005</c:v>
                </c:pt>
                <c:pt idx="25316">
                  <c:v>69467.195401999998</c:v>
                </c:pt>
                <c:pt idx="25317">
                  <c:v>69472.954989999998</c:v>
                </c:pt>
                <c:pt idx="25318">
                  <c:v>69472.665338000006</c:v>
                </c:pt>
                <c:pt idx="25319">
                  <c:v>69459.424618000005</c:v>
                </c:pt>
                <c:pt idx="25320">
                  <c:v>69472.060998999994</c:v>
                </c:pt>
                <c:pt idx="25321">
                  <c:v>69468.813427999994</c:v>
                </c:pt>
                <c:pt idx="25322">
                  <c:v>69471.352306000001</c:v>
                </c:pt>
                <c:pt idx="25323">
                  <c:v>69463.024944000004</c:v>
                </c:pt>
                <c:pt idx="25324">
                  <c:v>69461.168732000006</c:v>
                </c:pt>
                <c:pt idx="25325">
                  <c:v>69479.662370999999</c:v>
                </c:pt>
                <c:pt idx="25326">
                  <c:v>69472.024139000001</c:v>
                </c:pt>
                <c:pt idx="25327">
                  <c:v>69471.645885999998</c:v>
                </c:pt>
                <c:pt idx="25328">
                  <c:v>69464.622136000005</c:v>
                </c:pt>
                <c:pt idx="25329">
                  <c:v>69470.765245000002</c:v>
                </c:pt>
                <c:pt idx="25330">
                  <c:v>69457.942374000006</c:v>
                </c:pt>
                <c:pt idx="25331">
                  <c:v>69443.190686999995</c:v>
                </c:pt>
                <c:pt idx="25332">
                  <c:v>69443.107755999998</c:v>
                </c:pt>
                <c:pt idx="25333">
                  <c:v>69429.758050000004</c:v>
                </c:pt>
                <c:pt idx="25334">
                  <c:v>69450.982547000007</c:v>
                </c:pt>
                <c:pt idx="25335">
                  <c:v>69440.438416000005</c:v>
                </c:pt>
                <c:pt idx="25336">
                  <c:v>69449.947010000004</c:v>
                </c:pt>
                <c:pt idx="25337">
                  <c:v>69447.354193000006</c:v>
                </c:pt>
                <c:pt idx="25338">
                  <c:v>69436.374425999995</c:v>
                </c:pt>
                <c:pt idx="25339">
                  <c:v>69450.629889000003</c:v>
                </c:pt>
                <c:pt idx="25340">
                  <c:v>69453.640239999993</c:v>
                </c:pt>
                <c:pt idx="25341">
                  <c:v>69439.963669000004</c:v>
                </c:pt>
                <c:pt idx="25342">
                  <c:v>69436.971105999997</c:v>
                </c:pt>
                <c:pt idx="25343">
                  <c:v>69431.642353999996</c:v>
                </c:pt>
                <c:pt idx="25344">
                  <c:v>69433.426294999997</c:v>
                </c:pt>
                <c:pt idx="25345">
                  <c:v>69439.741714000003</c:v>
                </c:pt>
                <c:pt idx="25346">
                  <c:v>69446.213699</c:v>
                </c:pt>
                <c:pt idx="25347">
                  <c:v>69452.914382999996</c:v>
                </c:pt>
                <c:pt idx="25348">
                  <c:v>69450.369475</c:v>
                </c:pt>
                <c:pt idx="25349">
                  <c:v>69445.526251999996</c:v>
                </c:pt>
                <c:pt idx="25350">
                  <c:v>69439.546482000005</c:v>
                </c:pt>
                <c:pt idx="25351">
                  <c:v>69432.531766999993</c:v>
                </c:pt>
                <c:pt idx="25352">
                  <c:v>69433.968846000003</c:v>
                </c:pt>
                <c:pt idx="25353">
                  <c:v>69446.229015999998</c:v>
                </c:pt>
                <c:pt idx="25354">
                  <c:v>69448.450431000005</c:v>
                </c:pt>
                <c:pt idx="25355">
                  <c:v>69458.732262000005</c:v>
                </c:pt>
                <c:pt idx="25356">
                  <c:v>69453.989721000005</c:v>
                </c:pt>
                <c:pt idx="25357">
                  <c:v>69463.491368000003</c:v>
                </c:pt>
                <c:pt idx="25358">
                  <c:v>69458.777753000002</c:v>
                </c:pt>
                <c:pt idx="25359">
                  <c:v>69452.691219</c:v>
                </c:pt>
                <c:pt idx="25360">
                  <c:v>69455.175224000006</c:v>
                </c:pt>
                <c:pt idx="25361">
                  <c:v>69452.511920000004</c:v>
                </c:pt>
                <c:pt idx="25362">
                  <c:v>69457.850783999995</c:v>
                </c:pt>
                <c:pt idx="25363">
                  <c:v>69455.204488000003</c:v>
                </c:pt>
                <c:pt idx="25364">
                  <c:v>69456.437684000004</c:v>
                </c:pt>
                <c:pt idx="25365">
                  <c:v>69457.335510000004</c:v>
                </c:pt>
                <c:pt idx="25366">
                  <c:v>69454.347605999996</c:v>
                </c:pt>
                <c:pt idx="25367">
                  <c:v>69457.518473999997</c:v>
                </c:pt>
                <c:pt idx="25368">
                  <c:v>69452.631655999998</c:v>
                </c:pt>
                <c:pt idx="25369">
                  <c:v>69456.627435000002</c:v>
                </c:pt>
                <c:pt idx="25370">
                  <c:v>69459.683065999998</c:v>
                </c:pt>
                <c:pt idx="25371">
                  <c:v>69454.672191999998</c:v>
                </c:pt>
                <c:pt idx="25372">
                  <c:v>69462.789227000001</c:v>
                </c:pt>
                <c:pt idx="25373">
                  <c:v>69460.099797000003</c:v>
                </c:pt>
                <c:pt idx="25374">
                  <c:v>69461.580331000005</c:v>
                </c:pt>
                <c:pt idx="25375">
                  <c:v>69466.267913000003</c:v>
                </c:pt>
                <c:pt idx="25376">
                  <c:v>69456.307558999993</c:v>
                </c:pt>
                <c:pt idx="25377">
                  <c:v>69462.805928000002</c:v>
                </c:pt>
                <c:pt idx="25378">
                  <c:v>69458.437386000005</c:v>
                </c:pt>
                <c:pt idx="25379">
                  <c:v>69446.716136000003</c:v>
                </c:pt>
                <c:pt idx="25380">
                  <c:v>69457.036835999999</c:v>
                </c:pt>
                <c:pt idx="25381">
                  <c:v>69441.542260999995</c:v>
                </c:pt>
                <c:pt idx="25382">
                  <c:v>69434.250948000001</c:v>
                </c:pt>
                <c:pt idx="25383">
                  <c:v>69426.723371</c:v>
                </c:pt>
                <c:pt idx="25384">
                  <c:v>69423.085265999995</c:v>
                </c:pt>
                <c:pt idx="25385">
                  <c:v>69434.249956</c:v>
                </c:pt>
                <c:pt idx="25386">
                  <c:v>69426.630909</c:v>
                </c:pt>
                <c:pt idx="25387">
                  <c:v>69438.937109000006</c:v>
                </c:pt>
                <c:pt idx="25388">
                  <c:v>69427.706778000007</c:v>
                </c:pt>
                <c:pt idx="25389">
                  <c:v>69426.766594999994</c:v>
                </c:pt>
                <c:pt idx="25390">
                  <c:v>69430.408951999998</c:v>
                </c:pt>
                <c:pt idx="25391">
                  <c:v>69411.998672000002</c:v>
                </c:pt>
                <c:pt idx="25392">
                  <c:v>69407.829522999993</c:v>
                </c:pt>
                <c:pt idx="25393">
                  <c:v>69388.531959</c:v>
                </c:pt>
                <c:pt idx="25394">
                  <c:v>69385.750948999994</c:v>
                </c:pt>
                <c:pt idx="25395">
                  <c:v>69385.480278999996</c:v>
                </c:pt>
                <c:pt idx="25396">
                  <c:v>69387.235860000001</c:v>
                </c:pt>
                <c:pt idx="25397">
                  <c:v>69394.568518</c:v>
                </c:pt>
                <c:pt idx="25398">
                  <c:v>69396.030081999997</c:v>
                </c:pt>
                <c:pt idx="25399">
                  <c:v>69401.574408</c:v>
                </c:pt>
                <c:pt idx="25400">
                  <c:v>69398.385760999998</c:v>
                </c:pt>
                <c:pt idx="25401">
                  <c:v>69382.776503000001</c:v>
                </c:pt>
                <c:pt idx="25402">
                  <c:v>69389.988865000007</c:v>
                </c:pt>
                <c:pt idx="25403">
                  <c:v>69392.003551000002</c:v>
                </c:pt>
                <c:pt idx="25404">
                  <c:v>69393.703645999994</c:v>
                </c:pt>
                <c:pt idx="25405">
                  <c:v>69390.345832999999</c:v>
                </c:pt>
                <c:pt idx="25406">
                  <c:v>69394.281023000003</c:v>
                </c:pt>
                <c:pt idx="25407">
                  <c:v>69417.043866000007</c:v>
                </c:pt>
                <c:pt idx="25408">
                  <c:v>69420.108303000001</c:v>
                </c:pt>
                <c:pt idx="25409">
                  <c:v>69427.261786999996</c:v>
                </c:pt>
                <c:pt idx="25410">
                  <c:v>69432.804707000003</c:v>
                </c:pt>
                <c:pt idx="25411">
                  <c:v>69425.157487999997</c:v>
                </c:pt>
                <c:pt idx="25412">
                  <c:v>69429.155801000001</c:v>
                </c:pt>
                <c:pt idx="25413">
                  <c:v>69424.947876999999</c:v>
                </c:pt>
                <c:pt idx="25414">
                  <c:v>69432.815151999996</c:v>
                </c:pt>
                <c:pt idx="25415">
                  <c:v>69433.386035999996</c:v>
                </c:pt>
                <c:pt idx="25416">
                  <c:v>69431.072153000001</c:v>
                </c:pt>
                <c:pt idx="25417">
                  <c:v>69436.168277000004</c:v>
                </c:pt>
                <c:pt idx="25418">
                  <c:v>69428.928025000001</c:v>
                </c:pt>
                <c:pt idx="25419">
                  <c:v>69431.043044999999</c:v>
                </c:pt>
                <c:pt idx="25420">
                  <c:v>69436.392869000003</c:v>
                </c:pt>
                <c:pt idx="25421">
                  <c:v>69436.781835999995</c:v>
                </c:pt>
                <c:pt idx="25422">
                  <c:v>69435.303123000005</c:v>
                </c:pt>
                <c:pt idx="25423">
                  <c:v>69420.988127999997</c:v>
                </c:pt>
                <c:pt idx="25424">
                  <c:v>69402.096128000005</c:v>
                </c:pt>
                <c:pt idx="25425">
                  <c:v>69400.096990000005</c:v>
                </c:pt>
                <c:pt idx="25426">
                  <c:v>69391.834021000002</c:v>
                </c:pt>
                <c:pt idx="25427">
                  <c:v>69394.420278000005</c:v>
                </c:pt>
                <c:pt idx="25428">
                  <c:v>69400.026414000007</c:v>
                </c:pt>
                <c:pt idx="25429">
                  <c:v>69384.089460000003</c:v>
                </c:pt>
                <c:pt idx="25430">
                  <c:v>69394.906791000001</c:v>
                </c:pt>
                <c:pt idx="25431">
                  <c:v>69392.796287999998</c:v>
                </c:pt>
                <c:pt idx="25432">
                  <c:v>69388.760101000007</c:v>
                </c:pt>
                <c:pt idx="25433">
                  <c:v>69402.290462000004</c:v>
                </c:pt>
                <c:pt idx="25434">
                  <c:v>69396.486103000003</c:v>
                </c:pt>
                <c:pt idx="25435">
                  <c:v>69390.132303999999</c:v>
                </c:pt>
                <c:pt idx="25436">
                  <c:v>69384.019740000003</c:v>
                </c:pt>
                <c:pt idx="25437">
                  <c:v>69402.772559999998</c:v>
                </c:pt>
                <c:pt idx="25438">
                  <c:v>69404.769620999999</c:v>
                </c:pt>
                <c:pt idx="25439">
                  <c:v>69426.679415000006</c:v>
                </c:pt>
                <c:pt idx="25440">
                  <c:v>69427.951083000007</c:v>
                </c:pt>
                <c:pt idx="25441">
                  <c:v>69445.645619000003</c:v>
                </c:pt>
                <c:pt idx="25442">
                  <c:v>69431.270311</c:v>
                </c:pt>
                <c:pt idx="25443">
                  <c:v>69441.831370999993</c:v>
                </c:pt>
                <c:pt idx="25444">
                  <c:v>69440.741873000006</c:v>
                </c:pt>
                <c:pt idx="25445">
                  <c:v>69433.297814999998</c:v>
                </c:pt>
                <c:pt idx="25446">
                  <c:v>69435.138911999995</c:v>
                </c:pt>
                <c:pt idx="25447">
                  <c:v>69447.010515000002</c:v>
                </c:pt>
                <c:pt idx="25448">
                  <c:v>69442.830981000006</c:v>
                </c:pt>
                <c:pt idx="25449">
                  <c:v>69439.040567999997</c:v>
                </c:pt>
                <c:pt idx="25450">
                  <c:v>69442.726848000006</c:v>
                </c:pt>
                <c:pt idx="25451">
                  <c:v>69434.150309000004</c:v>
                </c:pt>
                <c:pt idx="25452">
                  <c:v>69436.025582999995</c:v>
                </c:pt>
                <c:pt idx="25453">
                  <c:v>69442.794257000001</c:v>
                </c:pt>
                <c:pt idx="25454">
                  <c:v>69422.841153999994</c:v>
                </c:pt>
                <c:pt idx="25455">
                  <c:v>69432.794454000003</c:v>
                </c:pt>
                <c:pt idx="25456">
                  <c:v>69434.127336000005</c:v>
                </c:pt>
                <c:pt idx="25457">
                  <c:v>69443.256936999998</c:v>
                </c:pt>
                <c:pt idx="25458">
                  <c:v>69444.071335000001</c:v>
                </c:pt>
                <c:pt idx="25459">
                  <c:v>69440.107801999999</c:v>
                </c:pt>
                <c:pt idx="25460">
                  <c:v>69441.403659000003</c:v>
                </c:pt>
                <c:pt idx="25461">
                  <c:v>69445.187239000006</c:v>
                </c:pt>
                <c:pt idx="25462">
                  <c:v>69432.436075999998</c:v>
                </c:pt>
                <c:pt idx="25463">
                  <c:v>69435.963071000006</c:v>
                </c:pt>
                <c:pt idx="25464">
                  <c:v>69429.011339999997</c:v>
                </c:pt>
                <c:pt idx="25465">
                  <c:v>69439.692056</c:v>
                </c:pt>
                <c:pt idx="25466">
                  <c:v>69429.276171000005</c:v>
                </c:pt>
                <c:pt idx="25467">
                  <c:v>69420.771718999997</c:v>
                </c:pt>
                <c:pt idx="25468">
                  <c:v>69425.721025000006</c:v>
                </c:pt>
                <c:pt idx="25469">
                  <c:v>69409.429934999993</c:v>
                </c:pt>
                <c:pt idx="25470">
                  <c:v>69407.879522000003</c:v>
                </c:pt>
                <c:pt idx="25471">
                  <c:v>69402.179310000007</c:v>
                </c:pt>
                <c:pt idx="25472">
                  <c:v>69410.128368999998</c:v>
                </c:pt>
                <c:pt idx="25473">
                  <c:v>69416.848419000002</c:v>
                </c:pt>
                <c:pt idx="25474">
                  <c:v>69411.063412000003</c:v>
                </c:pt>
                <c:pt idx="25475">
                  <c:v>69409.360774000001</c:v>
                </c:pt>
                <c:pt idx="25476">
                  <c:v>69401.845543999996</c:v>
                </c:pt>
                <c:pt idx="25477">
                  <c:v>69407.731889000002</c:v>
                </c:pt>
                <c:pt idx="25478">
                  <c:v>69402.541723000002</c:v>
                </c:pt>
                <c:pt idx="25479">
                  <c:v>69405.457712999996</c:v>
                </c:pt>
                <c:pt idx="25480">
                  <c:v>69415.945233999999</c:v>
                </c:pt>
                <c:pt idx="25481">
                  <c:v>69409.486076000001</c:v>
                </c:pt>
                <c:pt idx="25482">
                  <c:v>69401.613727000004</c:v>
                </c:pt>
                <c:pt idx="25483">
                  <c:v>69412.995368999997</c:v>
                </c:pt>
                <c:pt idx="25484">
                  <c:v>69409.053627999994</c:v>
                </c:pt>
                <c:pt idx="25485">
                  <c:v>69412.072511000006</c:v>
                </c:pt>
                <c:pt idx="25486">
                  <c:v>69405.211267000006</c:v>
                </c:pt>
                <c:pt idx="25487">
                  <c:v>69418.761798000007</c:v>
                </c:pt>
                <c:pt idx="25488">
                  <c:v>69411.751334999994</c:v>
                </c:pt>
                <c:pt idx="25489">
                  <c:v>69403.187638999996</c:v>
                </c:pt>
                <c:pt idx="25490">
                  <c:v>69420.631848999998</c:v>
                </c:pt>
                <c:pt idx="25491">
                  <c:v>69414.516696999999</c:v>
                </c:pt>
                <c:pt idx="25492">
                  <c:v>69426.228126000002</c:v>
                </c:pt>
                <c:pt idx="25493">
                  <c:v>69424.504474000001</c:v>
                </c:pt>
                <c:pt idx="25494">
                  <c:v>69410.294435000003</c:v>
                </c:pt>
                <c:pt idx="25495">
                  <c:v>69412.657968</c:v>
                </c:pt>
                <c:pt idx="25496">
                  <c:v>69416.943948</c:v>
                </c:pt>
                <c:pt idx="25497">
                  <c:v>69417.720879999993</c:v>
                </c:pt>
                <c:pt idx="25498">
                  <c:v>69412.264093999998</c:v>
                </c:pt>
                <c:pt idx="25499">
                  <c:v>69408.470692999996</c:v>
                </c:pt>
                <c:pt idx="25500">
                  <c:v>69417.523100999999</c:v>
                </c:pt>
                <c:pt idx="25501">
                  <c:v>69417.062592999995</c:v>
                </c:pt>
                <c:pt idx="25502">
                  <c:v>69404.147670999999</c:v>
                </c:pt>
                <c:pt idx="25503">
                  <c:v>69401.051733</c:v>
                </c:pt>
                <c:pt idx="25504">
                  <c:v>69403.990378999995</c:v>
                </c:pt>
                <c:pt idx="25505">
                  <c:v>69392.698936999994</c:v>
                </c:pt>
                <c:pt idx="25506">
                  <c:v>69376.420813000004</c:v>
                </c:pt>
                <c:pt idx="25507">
                  <c:v>69376.732866000006</c:v>
                </c:pt>
                <c:pt idx="25508">
                  <c:v>69383.849059</c:v>
                </c:pt>
                <c:pt idx="25509">
                  <c:v>69391.927668000004</c:v>
                </c:pt>
                <c:pt idx="25510">
                  <c:v>69410.349707999994</c:v>
                </c:pt>
                <c:pt idx="25511">
                  <c:v>69411.816510999997</c:v>
                </c:pt>
                <c:pt idx="25512">
                  <c:v>69404.870794999995</c:v>
                </c:pt>
                <c:pt idx="25513">
                  <c:v>69405.495865999997</c:v>
                </c:pt>
                <c:pt idx="25514">
                  <c:v>69403.470725000006</c:v>
                </c:pt>
                <c:pt idx="25515">
                  <c:v>69413.576413999996</c:v>
                </c:pt>
                <c:pt idx="25516">
                  <c:v>69402.310524999994</c:v>
                </c:pt>
                <c:pt idx="25517">
                  <c:v>69412.364214999994</c:v>
                </c:pt>
                <c:pt idx="25518">
                  <c:v>69419.910199000005</c:v>
                </c:pt>
                <c:pt idx="25519">
                  <c:v>69412.841799999995</c:v>
                </c:pt>
                <c:pt idx="25520">
                  <c:v>69404.361921999996</c:v>
                </c:pt>
                <c:pt idx="25521">
                  <c:v>69390.404655999999</c:v>
                </c:pt>
                <c:pt idx="25522">
                  <c:v>69398.251397999993</c:v>
                </c:pt>
                <c:pt idx="25523">
                  <c:v>69380.213002000004</c:v>
                </c:pt>
                <c:pt idx="25524">
                  <c:v>69378.725571000003</c:v>
                </c:pt>
                <c:pt idx="25525">
                  <c:v>69373.489994999996</c:v>
                </c:pt>
                <c:pt idx="25526">
                  <c:v>69365.958543999994</c:v>
                </c:pt>
                <c:pt idx="25527">
                  <c:v>69369.020302000004</c:v>
                </c:pt>
                <c:pt idx="25528">
                  <c:v>69374.475921000005</c:v>
                </c:pt>
                <c:pt idx="25529">
                  <c:v>69379.990420999995</c:v>
                </c:pt>
                <c:pt idx="25530">
                  <c:v>69373.958434999993</c:v>
                </c:pt>
                <c:pt idx="25531">
                  <c:v>69371.650716000004</c:v>
                </c:pt>
                <c:pt idx="25532">
                  <c:v>69380.909027999995</c:v>
                </c:pt>
                <c:pt idx="25533">
                  <c:v>69382.663910999996</c:v>
                </c:pt>
                <c:pt idx="25534">
                  <c:v>69374.82574</c:v>
                </c:pt>
                <c:pt idx="25535">
                  <c:v>69382.760865999997</c:v>
                </c:pt>
                <c:pt idx="25536">
                  <c:v>69379.666007000007</c:v>
                </c:pt>
                <c:pt idx="25537">
                  <c:v>69376.697828999997</c:v>
                </c:pt>
                <c:pt idx="25538">
                  <c:v>69372.118784000006</c:v>
                </c:pt>
                <c:pt idx="25539">
                  <c:v>69360.084199999998</c:v>
                </c:pt>
                <c:pt idx="25540">
                  <c:v>69357.943127999999</c:v>
                </c:pt>
                <c:pt idx="25541">
                  <c:v>69374.005059000003</c:v>
                </c:pt>
                <c:pt idx="25542">
                  <c:v>69380.663891999997</c:v>
                </c:pt>
                <c:pt idx="25543">
                  <c:v>69383.720113999996</c:v>
                </c:pt>
                <c:pt idx="25544">
                  <c:v>69380.294257999994</c:v>
                </c:pt>
                <c:pt idx="25545">
                  <c:v>69390.574613999997</c:v>
                </c:pt>
                <c:pt idx="25546">
                  <c:v>69385.053809000005</c:v>
                </c:pt>
                <c:pt idx="25547">
                  <c:v>69383.636442000003</c:v>
                </c:pt>
                <c:pt idx="25548">
                  <c:v>69390.969687999997</c:v>
                </c:pt>
                <c:pt idx="25549">
                  <c:v>69369.341016000006</c:v>
                </c:pt>
                <c:pt idx="25550">
                  <c:v>69383.447945000007</c:v>
                </c:pt>
                <c:pt idx="25551">
                  <c:v>69393.199028999996</c:v>
                </c:pt>
                <c:pt idx="25552">
                  <c:v>69383.272047999999</c:v>
                </c:pt>
                <c:pt idx="25553">
                  <c:v>69387.410413999998</c:v>
                </c:pt>
                <c:pt idx="25554">
                  <c:v>69378.411559999993</c:v>
                </c:pt>
                <c:pt idx="25555">
                  <c:v>69371.430898999999</c:v>
                </c:pt>
                <c:pt idx="25556">
                  <c:v>69368.869300999999</c:v>
                </c:pt>
                <c:pt idx="25557">
                  <c:v>69365.227908000001</c:v>
                </c:pt>
                <c:pt idx="25558">
                  <c:v>69372.344693000006</c:v>
                </c:pt>
                <c:pt idx="25559">
                  <c:v>69375.273021000001</c:v>
                </c:pt>
                <c:pt idx="25560">
                  <c:v>69385.686390999996</c:v>
                </c:pt>
                <c:pt idx="25561">
                  <c:v>69365.504035000005</c:v>
                </c:pt>
                <c:pt idx="25562">
                  <c:v>69355.319610000006</c:v>
                </c:pt>
                <c:pt idx="25563">
                  <c:v>69355.159841000001</c:v>
                </c:pt>
                <c:pt idx="25564">
                  <c:v>69349.027400000006</c:v>
                </c:pt>
                <c:pt idx="25565">
                  <c:v>69351.811197000003</c:v>
                </c:pt>
                <c:pt idx="25566">
                  <c:v>69366.780916999996</c:v>
                </c:pt>
                <c:pt idx="25567">
                  <c:v>69377.197933999996</c:v>
                </c:pt>
                <c:pt idx="25568">
                  <c:v>69387.735083000007</c:v>
                </c:pt>
                <c:pt idx="25569">
                  <c:v>69386.593282999995</c:v>
                </c:pt>
                <c:pt idx="25570">
                  <c:v>69390.215297999996</c:v>
                </c:pt>
                <c:pt idx="25571">
                  <c:v>69387.266736999998</c:v>
                </c:pt>
                <c:pt idx="25572">
                  <c:v>69396.715247999993</c:v>
                </c:pt>
                <c:pt idx="25573">
                  <c:v>69393.283232999995</c:v>
                </c:pt>
                <c:pt idx="25574">
                  <c:v>69387.095488999999</c:v>
                </c:pt>
                <c:pt idx="25575">
                  <c:v>69393.464076999997</c:v>
                </c:pt>
                <c:pt idx="25576">
                  <c:v>69395.618715999997</c:v>
                </c:pt>
                <c:pt idx="25577">
                  <c:v>69382.847305999996</c:v>
                </c:pt>
                <c:pt idx="25578">
                  <c:v>69383.377926000001</c:v>
                </c:pt>
                <c:pt idx="25579">
                  <c:v>69392.160245000006</c:v>
                </c:pt>
                <c:pt idx="25580">
                  <c:v>69397.682631999996</c:v>
                </c:pt>
                <c:pt idx="25581">
                  <c:v>69396.265190999999</c:v>
                </c:pt>
                <c:pt idx="25582">
                  <c:v>69383.242073999994</c:v>
                </c:pt>
                <c:pt idx="25583">
                  <c:v>69384.594708000004</c:v>
                </c:pt>
                <c:pt idx="25584">
                  <c:v>69384.322329000002</c:v>
                </c:pt>
                <c:pt idx="25585">
                  <c:v>69389.685152000005</c:v>
                </c:pt>
                <c:pt idx="25586">
                  <c:v>69394.322360999999</c:v>
                </c:pt>
                <c:pt idx="25587">
                  <c:v>69383.10673</c:v>
                </c:pt>
                <c:pt idx="25588">
                  <c:v>69393.884088999999</c:v>
                </c:pt>
                <c:pt idx="25589">
                  <c:v>69393.192565000005</c:v>
                </c:pt>
                <c:pt idx="25590">
                  <c:v>69399.606522000002</c:v>
                </c:pt>
                <c:pt idx="25591">
                  <c:v>69395.566126999998</c:v>
                </c:pt>
                <c:pt idx="25592">
                  <c:v>69407.985300999993</c:v>
                </c:pt>
                <c:pt idx="25593">
                  <c:v>69398.666742999994</c:v>
                </c:pt>
                <c:pt idx="25594">
                  <c:v>69398.356910000002</c:v>
                </c:pt>
                <c:pt idx="25595">
                  <c:v>69411.017246000003</c:v>
                </c:pt>
                <c:pt idx="25596">
                  <c:v>69393.544896000007</c:v>
                </c:pt>
                <c:pt idx="25597">
                  <c:v>69390.362737000003</c:v>
                </c:pt>
                <c:pt idx="25598">
                  <c:v>69401.623915000004</c:v>
                </c:pt>
                <c:pt idx="25599">
                  <c:v>69397.484030000007</c:v>
                </c:pt>
                <c:pt idx="25600">
                  <c:v>69407.489770999993</c:v>
                </c:pt>
                <c:pt idx="25601">
                  <c:v>69397.095835999993</c:v>
                </c:pt>
                <c:pt idx="25602">
                  <c:v>69387.857577999996</c:v>
                </c:pt>
                <c:pt idx="25603">
                  <c:v>69391.102404999998</c:v>
                </c:pt>
                <c:pt idx="25604">
                  <c:v>69385.559764999998</c:v>
                </c:pt>
                <c:pt idx="25605">
                  <c:v>69394.930510000006</c:v>
                </c:pt>
                <c:pt idx="25606">
                  <c:v>69392.621213000006</c:v>
                </c:pt>
                <c:pt idx="25607">
                  <c:v>69394.819453000004</c:v>
                </c:pt>
                <c:pt idx="25608">
                  <c:v>69392.867196000007</c:v>
                </c:pt>
                <c:pt idx="25609">
                  <c:v>69396.941315999997</c:v>
                </c:pt>
                <c:pt idx="25610">
                  <c:v>69405.133245000005</c:v>
                </c:pt>
                <c:pt idx="25611">
                  <c:v>69403.206374999994</c:v>
                </c:pt>
                <c:pt idx="25612">
                  <c:v>69406.511083000005</c:v>
                </c:pt>
                <c:pt idx="25613">
                  <c:v>69402.662723000001</c:v>
                </c:pt>
                <c:pt idx="25614">
                  <c:v>69384.922026</c:v>
                </c:pt>
                <c:pt idx="25615">
                  <c:v>69379.950070999999</c:v>
                </c:pt>
                <c:pt idx="25616">
                  <c:v>69370.414101999995</c:v>
                </c:pt>
                <c:pt idx="25617">
                  <c:v>69363.887149999995</c:v>
                </c:pt>
                <c:pt idx="25618">
                  <c:v>69375.632331000001</c:v>
                </c:pt>
                <c:pt idx="25619">
                  <c:v>69366.490871000002</c:v>
                </c:pt>
                <c:pt idx="25620">
                  <c:v>69374.708108000006</c:v>
                </c:pt>
                <c:pt idx="25621">
                  <c:v>69384.066141999996</c:v>
                </c:pt>
                <c:pt idx="25622">
                  <c:v>69389.822197000001</c:v>
                </c:pt>
                <c:pt idx="25623">
                  <c:v>69393.325825000007</c:v>
                </c:pt>
                <c:pt idx="25624">
                  <c:v>69373.862634000005</c:v>
                </c:pt>
                <c:pt idx="25625">
                  <c:v>69361.681620999996</c:v>
                </c:pt>
                <c:pt idx="25626">
                  <c:v>69363.228508</c:v>
                </c:pt>
                <c:pt idx="25627">
                  <c:v>69384.098522</c:v>
                </c:pt>
                <c:pt idx="25628">
                  <c:v>69405.129104000007</c:v>
                </c:pt>
                <c:pt idx="25629">
                  <c:v>69402.872262000004</c:v>
                </c:pt>
                <c:pt idx="25630">
                  <c:v>69401.229781999995</c:v>
                </c:pt>
                <c:pt idx="25631">
                  <c:v>69403.084560999996</c:v>
                </c:pt>
                <c:pt idx="25632">
                  <c:v>69379.110226999997</c:v>
                </c:pt>
                <c:pt idx="25633">
                  <c:v>69381.497365000003</c:v>
                </c:pt>
                <c:pt idx="25634">
                  <c:v>69376.395267</c:v>
                </c:pt>
                <c:pt idx="25635">
                  <c:v>69398.775160999998</c:v>
                </c:pt>
                <c:pt idx="25636">
                  <c:v>69396.749968999997</c:v>
                </c:pt>
                <c:pt idx="25637">
                  <c:v>69396.221132000006</c:v>
                </c:pt>
                <c:pt idx="25638">
                  <c:v>69401.972393999997</c:v>
                </c:pt>
                <c:pt idx="25639">
                  <c:v>69396.375834000006</c:v>
                </c:pt>
                <c:pt idx="25640">
                  <c:v>69404.850137000001</c:v>
                </c:pt>
                <c:pt idx="25641">
                  <c:v>69396.091901000007</c:v>
                </c:pt>
                <c:pt idx="25642">
                  <c:v>69381.159182000003</c:v>
                </c:pt>
                <c:pt idx="25643">
                  <c:v>69378.319749999995</c:v>
                </c:pt>
                <c:pt idx="25644">
                  <c:v>69362.022391999999</c:v>
                </c:pt>
                <c:pt idx="25645">
                  <c:v>69385.755789000003</c:v>
                </c:pt>
                <c:pt idx="25646">
                  <c:v>69377.721523</c:v>
                </c:pt>
                <c:pt idx="25647">
                  <c:v>69375.333115000001</c:v>
                </c:pt>
                <c:pt idx="25648">
                  <c:v>69378.393009000007</c:v>
                </c:pt>
                <c:pt idx="25649">
                  <c:v>69370.420685999998</c:v>
                </c:pt>
                <c:pt idx="25650">
                  <c:v>69377.477629000001</c:v>
                </c:pt>
                <c:pt idx="25651">
                  <c:v>69379.172609000001</c:v>
                </c:pt>
                <c:pt idx="25652">
                  <c:v>69366.127326000002</c:v>
                </c:pt>
                <c:pt idx="25653">
                  <c:v>69366.159195999993</c:v>
                </c:pt>
                <c:pt idx="25654">
                  <c:v>69363.491097000006</c:v>
                </c:pt>
                <c:pt idx="25655">
                  <c:v>69372.197432999994</c:v>
                </c:pt>
                <c:pt idx="25656">
                  <c:v>69385.389463</c:v>
                </c:pt>
                <c:pt idx="25657">
                  <c:v>69377.057973000003</c:v>
                </c:pt>
                <c:pt idx="25658">
                  <c:v>69381.533320999995</c:v>
                </c:pt>
                <c:pt idx="25659">
                  <c:v>69379.021250000005</c:v>
                </c:pt>
                <c:pt idx="25660">
                  <c:v>69361.293942999997</c:v>
                </c:pt>
                <c:pt idx="25661">
                  <c:v>69358.547103999997</c:v>
                </c:pt>
                <c:pt idx="25662">
                  <c:v>69349.478140000007</c:v>
                </c:pt>
                <c:pt idx="25663">
                  <c:v>69351.421719999998</c:v>
                </c:pt>
                <c:pt idx="25664">
                  <c:v>69345.752538000001</c:v>
                </c:pt>
                <c:pt idx="25665">
                  <c:v>69349.931276000003</c:v>
                </c:pt>
                <c:pt idx="25666">
                  <c:v>69345.224445999993</c:v>
                </c:pt>
                <c:pt idx="25667">
                  <c:v>69344.539902000004</c:v>
                </c:pt>
                <c:pt idx="25668">
                  <c:v>69353.317649999997</c:v>
                </c:pt>
                <c:pt idx="25669">
                  <c:v>69338.972269000005</c:v>
                </c:pt>
                <c:pt idx="25670">
                  <c:v>69360.516699</c:v>
                </c:pt>
                <c:pt idx="25671">
                  <c:v>69347.235255000007</c:v>
                </c:pt>
                <c:pt idx="25672">
                  <c:v>69336.905251000004</c:v>
                </c:pt>
                <c:pt idx="25673">
                  <c:v>69343.968659000006</c:v>
                </c:pt>
                <c:pt idx="25674">
                  <c:v>69325.869137000002</c:v>
                </c:pt>
                <c:pt idx="25675">
                  <c:v>69313.362886999996</c:v>
                </c:pt>
                <c:pt idx="25676">
                  <c:v>69315.133682</c:v>
                </c:pt>
                <c:pt idx="25677">
                  <c:v>69309.171142000007</c:v>
                </c:pt>
                <c:pt idx="25678">
                  <c:v>69315.350831999996</c:v>
                </c:pt>
                <c:pt idx="25679">
                  <c:v>69317.542505999998</c:v>
                </c:pt>
                <c:pt idx="25680">
                  <c:v>69321.435356999995</c:v>
                </c:pt>
                <c:pt idx="25681">
                  <c:v>69324.890499999994</c:v>
                </c:pt>
                <c:pt idx="25682">
                  <c:v>69293.845058000006</c:v>
                </c:pt>
                <c:pt idx="25683">
                  <c:v>69288.588508999994</c:v>
                </c:pt>
                <c:pt idx="25684">
                  <c:v>69276.566061000005</c:v>
                </c:pt>
                <c:pt idx="25685">
                  <c:v>69273.098102999997</c:v>
                </c:pt>
                <c:pt idx="25686">
                  <c:v>69271.849684999994</c:v>
                </c:pt>
                <c:pt idx="25687">
                  <c:v>69264.644174000001</c:v>
                </c:pt>
                <c:pt idx="25688">
                  <c:v>69287.847051999997</c:v>
                </c:pt>
                <c:pt idx="25689">
                  <c:v>69288.101186999993</c:v>
                </c:pt>
                <c:pt idx="25690">
                  <c:v>69305.310452999998</c:v>
                </c:pt>
                <c:pt idx="25691">
                  <c:v>69303.492996999994</c:v>
                </c:pt>
                <c:pt idx="25692">
                  <c:v>69303.865206999995</c:v>
                </c:pt>
                <c:pt idx="25693">
                  <c:v>69294.953716000004</c:v>
                </c:pt>
                <c:pt idx="25694">
                  <c:v>69306.244112999993</c:v>
                </c:pt>
                <c:pt idx="25695">
                  <c:v>69314.779657999999</c:v>
                </c:pt>
                <c:pt idx="25696">
                  <c:v>69316.160604000004</c:v>
                </c:pt>
                <c:pt idx="25697">
                  <c:v>69299.960619999998</c:v>
                </c:pt>
                <c:pt idx="25698">
                  <c:v>69289.449603999994</c:v>
                </c:pt>
                <c:pt idx="25699">
                  <c:v>69281.553245000003</c:v>
                </c:pt>
                <c:pt idx="25700">
                  <c:v>69285.358246000003</c:v>
                </c:pt>
                <c:pt idx="25701">
                  <c:v>69299.061270999999</c:v>
                </c:pt>
                <c:pt idx="25702">
                  <c:v>69302.758470000001</c:v>
                </c:pt>
                <c:pt idx="25703">
                  <c:v>69313.064956999995</c:v>
                </c:pt>
                <c:pt idx="25704">
                  <c:v>69306.591216000001</c:v>
                </c:pt>
                <c:pt idx="25705">
                  <c:v>69311.509997000001</c:v>
                </c:pt>
                <c:pt idx="25706">
                  <c:v>69307.774768999996</c:v>
                </c:pt>
                <c:pt idx="25707">
                  <c:v>69277.935995000007</c:v>
                </c:pt>
                <c:pt idx="25708">
                  <c:v>69288.371960000004</c:v>
                </c:pt>
                <c:pt idx="25709">
                  <c:v>69278.455402000007</c:v>
                </c:pt>
                <c:pt idx="25710">
                  <c:v>69304.406266999998</c:v>
                </c:pt>
                <c:pt idx="25711">
                  <c:v>69303.144446999999</c:v>
                </c:pt>
                <c:pt idx="25712">
                  <c:v>69304.659650000001</c:v>
                </c:pt>
                <c:pt idx="25713">
                  <c:v>69304.271607999995</c:v>
                </c:pt>
                <c:pt idx="25714">
                  <c:v>69282.563359000007</c:v>
                </c:pt>
                <c:pt idx="25715">
                  <c:v>69277.252408999993</c:v>
                </c:pt>
                <c:pt idx="25716">
                  <c:v>69282.713856999995</c:v>
                </c:pt>
                <c:pt idx="25717">
                  <c:v>69274.834524999998</c:v>
                </c:pt>
                <c:pt idx="25718">
                  <c:v>69278.103820999997</c:v>
                </c:pt>
                <c:pt idx="25719">
                  <c:v>69274.788902999993</c:v>
                </c:pt>
                <c:pt idx="25720">
                  <c:v>69272.181519000005</c:v>
                </c:pt>
                <c:pt idx="25721">
                  <c:v>69279.576505999998</c:v>
                </c:pt>
                <c:pt idx="25722">
                  <c:v>69282.640167999998</c:v>
                </c:pt>
                <c:pt idx="25723">
                  <c:v>69285.581342999998</c:v>
                </c:pt>
                <c:pt idx="25724">
                  <c:v>69272.601821999997</c:v>
                </c:pt>
                <c:pt idx="25725">
                  <c:v>69276.774038999996</c:v>
                </c:pt>
                <c:pt idx="25726">
                  <c:v>69272.038830999998</c:v>
                </c:pt>
                <c:pt idx="25727">
                  <c:v>69278.422972999993</c:v>
                </c:pt>
                <c:pt idx="25728">
                  <c:v>69276.640281999993</c:v>
                </c:pt>
                <c:pt idx="25729">
                  <c:v>69279.608838</c:v>
                </c:pt>
                <c:pt idx="25730">
                  <c:v>69275.052865000005</c:v>
                </c:pt>
                <c:pt idx="25731">
                  <c:v>69283.386704000004</c:v>
                </c:pt>
                <c:pt idx="25732">
                  <c:v>69283.004289000004</c:v>
                </c:pt>
                <c:pt idx="25733">
                  <c:v>69285.156688000003</c:v>
                </c:pt>
                <c:pt idx="25734">
                  <c:v>69277.790282999995</c:v>
                </c:pt>
                <c:pt idx="25735">
                  <c:v>69278.013766999997</c:v>
                </c:pt>
                <c:pt idx="25736">
                  <c:v>69280.926844000001</c:v>
                </c:pt>
                <c:pt idx="25737">
                  <c:v>69279.433518000005</c:v>
                </c:pt>
                <c:pt idx="25738">
                  <c:v>69283.462643999999</c:v>
                </c:pt>
                <c:pt idx="25739">
                  <c:v>69287.742832000004</c:v>
                </c:pt>
                <c:pt idx="25740">
                  <c:v>69291.990497999999</c:v>
                </c:pt>
                <c:pt idx="25741">
                  <c:v>69288.107107000003</c:v>
                </c:pt>
                <c:pt idx="25742">
                  <c:v>69284.976529000007</c:v>
                </c:pt>
                <c:pt idx="25743">
                  <c:v>69288.300436000005</c:v>
                </c:pt>
                <c:pt idx="25744">
                  <c:v>69309.069011</c:v>
                </c:pt>
                <c:pt idx="25745">
                  <c:v>69309.574170000007</c:v>
                </c:pt>
                <c:pt idx="25746">
                  <c:v>69309.588826000007</c:v>
                </c:pt>
                <c:pt idx="25747">
                  <c:v>69298.823558000004</c:v>
                </c:pt>
                <c:pt idx="25748">
                  <c:v>69297.985751</c:v>
                </c:pt>
                <c:pt idx="25749">
                  <c:v>69284.457244999998</c:v>
                </c:pt>
                <c:pt idx="25750">
                  <c:v>69294.892175999994</c:v>
                </c:pt>
                <c:pt idx="25751">
                  <c:v>69311.685629</c:v>
                </c:pt>
                <c:pt idx="25752">
                  <c:v>69305.040636999998</c:v>
                </c:pt>
                <c:pt idx="25753">
                  <c:v>69304.237139999997</c:v>
                </c:pt>
                <c:pt idx="25754">
                  <c:v>69292.044359000007</c:v>
                </c:pt>
                <c:pt idx="25755">
                  <c:v>69295.122862000004</c:v>
                </c:pt>
                <c:pt idx="25756">
                  <c:v>69306.560108000005</c:v>
                </c:pt>
                <c:pt idx="25757">
                  <c:v>69303.405845000001</c:v>
                </c:pt>
                <c:pt idx="25758">
                  <c:v>69319.285352000006</c:v>
                </c:pt>
                <c:pt idx="25759">
                  <c:v>69312.219161000001</c:v>
                </c:pt>
                <c:pt idx="25760">
                  <c:v>69321.458838000006</c:v>
                </c:pt>
                <c:pt idx="25761">
                  <c:v>69303.205908000004</c:v>
                </c:pt>
                <c:pt idx="25762">
                  <c:v>69281.857592999993</c:v>
                </c:pt>
                <c:pt idx="25763">
                  <c:v>69295.736627000006</c:v>
                </c:pt>
                <c:pt idx="25764">
                  <c:v>69308.628798000005</c:v>
                </c:pt>
                <c:pt idx="25765">
                  <c:v>69322.205472999995</c:v>
                </c:pt>
                <c:pt idx="25766">
                  <c:v>69332.656021999996</c:v>
                </c:pt>
                <c:pt idx="25767">
                  <c:v>69325.505762999994</c:v>
                </c:pt>
                <c:pt idx="25768">
                  <c:v>69321.142514000006</c:v>
                </c:pt>
                <c:pt idx="25769">
                  <c:v>69329.374408999996</c:v>
                </c:pt>
                <c:pt idx="25770">
                  <c:v>69328.990850999995</c:v>
                </c:pt>
                <c:pt idx="25771">
                  <c:v>69321.719649000006</c:v>
                </c:pt>
                <c:pt idx="25772">
                  <c:v>69322.442144000001</c:v>
                </c:pt>
                <c:pt idx="25773">
                  <c:v>69327.721241000007</c:v>
                </c:pt>
                <c:pt idx="25774">
                  <c:v>69322.973712000006</c:v>
                </c:pt>
                <c:pt idx="25775">
                  <c:v>69329.381185000006</c:v>
                </c:pt>
                <c:pt idx="25776">
                  <c:v>69329.474287999998</c:v>
                </c:pt>
                <c:pt idx="25777">
                  <c:v>69313.189731999999</c:v>
                </c:pt>
                <c:pt idx="25778">
                  <c:v>69331.661615000005</c:v>
                </c:pt>
                <c:pt idx="25779">
                  <c:v>69323.923288000005</c:v>
                </c:pt>
                <c:pt idx="25780">
                  <c:v>69321.575528999994</c:v>
                </c:pt>
                <c:pt idx="25781">
                  <c:v>69321.286852000005</c:v>
                </c:pt>
                <c:pt idx="25782">
                  <c:v>69316.193140999996</c:v>
                </c:pt>
                <c:pt idx="25783">
                  <c:v>69327.712253999998</c:v>
                </c:pt>
                <c:pt idx="25784">
                  <c:v>69320.288293999998</c:v>
                </c:pt>
                <c:pt idx="25785">
                  <c:v>69319.929692999998</c:v>
                </c:pt>
                <c:pt idx="25786">
                  <c:v>69323.080543000004</c:v>
                </c:pt>
                <c:pt idx="25787">
                  <c:v>69327.449544999996</c:v>
                </c:pt>
                <c:pt idx="25788">
                  <c:v>69322.822451</c:v>
                </c:pt>
                <c:pt idx="25789">
                  <c:v>69310.247871</c:v>
                </c:pt>
                <c:pt idx="25790">
                  <c:v>69310.939008999994</c:v>
                </c:pt>
                <c:pt idx="25791">
                  <c:v>69320.222659999999</c:v>
                </c:pt>
                <c:pt idx="25792">
                  <c:v>69304.227585000001</c:v>
                </c:pt>
                <c:pt idx="25793">
                  <c:v>69308.160105000003</c:v>
                </c:pt>
                <c:pt idx="25794">
                  <c:v>69293.619391</c:v>
                </c:pt>
                <c:pt idx="25795">
                  <c:v>69293.873666</c:v>
                </c:pt>
                <c:pt idx="25796">
                  <c:v>69307.701558999994</c:v>
                </c:pt>
                <c:pt idx="25797">
                  <c:v>69307.220570999998</c:v>
                </c:pt>
                <c:pt idx="25798">
                  <c:v>69307.667161000005</c:v>
                </c:pt>
                <c:pt idx="25799">
                  <c:v>69294.013403000004</c:v>
                </c:pt>
                <c:pt idx="25800">
                  <c:v>69294.851106000002</c:v>
                </c:pt>
                <c:pt idx="25801">
                  <c:v>69289.282032000003</c:v>
                </c:pt>
                <c:pt idx="25802">
                  <c:v>69291.436400000006</c:v>
                </c:pt>
                <c:pt idx="25803">
                  <c:v>69293.721357999995</c:v>
                </c:pt>
                <c:pt idx="25804">
                  <c:v>69302.278804000001</c:v>
                </c:pt>
                <c:pt idx="25805">
                  <c:v>69302.740948999999</c:v>
                </c:pt>
                <c:pt idx="25806">
                  <c:v>69303.854162000003</c:v>
                </c:pt>
                <c:pt idx="25807">
                  <c:v>69296.987706999993</c:v>
                </c:pt>
                <c:pt idx="25808">
                  <c:v>69304.202124999996</c:v>
                </c:pt>
                <c:pt idx="25809">
                  <c:v>69306.272333999994</c:v>
                </c:pt>
                <c:pt idx="25810">
                  <c:v>69308.710271000004</c:v>
                </c:pt>
                <c:pt idx="25811">
                  <c:v>69322.452439999994</c:v>
                </c:pt>
                <c:pt idx="25812">
                  <c:v>69328.778242999993</c:v>
                </c:pt>
                <c:pt idx="25813">
                  <c:v>69337.153223000001</c:v>
                </c:pt>
                <c:pt idx="25814">
                  <c:v>69323.561275999993</c:v>
                </c:pt>
                <c:pt idx="25815">
                  <c:v>69310.772299000004</c:v>
                </c:pt>
                <c:pt idx="25816">
                  <c:v>69299.102870000002</c:v>
                </c:pt>
                <c:pt idx="25817">
                  <c:v>69296.215693999999</c:v>
                </c:pt>
                <c:pt idx="25818">
                  <c:v>69308.427167999995</c:v>
                </c:pt>
                <c:pt idx="25819">
                  <c:v>69297.959820999997</c:v>
                </c:pt>
                <c:pt idx="25820">
                  <c:v>69308.177345000004</c:v>
                </c:pt>
                <c:pt idx="25821">
                  <c:v>69310.439528000003</c:v>
                </c:pt>
                <c:pt idx="25822">
                  <c:v>69292.280159000002</c:v>
                </c:pt>
                <c:pt idx="25823">
                  <c:v>69306.891596999994</c:v>
                </c:pt>
                <c:pt idx="25824">
                  <c:v>69309.131974999997</c:v>
                </c:pt>
                <c:pt idx="25825">
                  <c:v>69307.139636000007</c:v>
                </c:pt>
                <c:pt idx="25826">
                  <c:v>69296.868027999997</c:v>
                </c:pt>
                <c:pt idx="25827">
                  <c:v>69300.559768000006</c:v>
                </c:pt>
                <c:pt idx="25828">
                  <c:v>69317.940600000002</c:v>
                </c:pt>
                <c:pt idx="25829">
                  <c:v>69304.362787999999</c:v>
                </c:pt>
                <c:pt idx="25830">
                  <c:v>69315.669586999997</c:v>
                </c:pt>
                <c:pt idx="25831">
                  <c:v>69306.863469000004</c:v>
                </c:pt>
                <c:pt idx="25832">
                  <c:v>69305.451384</c:v>
                </c:pt>
                <c:pt idx="25833">
                  <c:v>69317.708522999994</c:v>
                </c:pt>
                <c:pt idx="25834">
                  <c:v>69307.676617999998</c:v>
                </c:pt>
                <c:pt idx="25835">
                  <c:v>69308.585783000002</c:v>
                </c:pt>
                <c:pt idx="25836">
                  <c:v>69312.028959999996</c:v>
                </c:pt>
                <c:pt idx="25837">
                  <c:v>69316.263063000006</c:v>
                </c:pt>
                <c:pt idx="25838">
                  <c:v>69329.979741999996</c:v>
                </c:pt>
                <c:pt idx="25839">
                  <c:v>69338.841350999995</c:v>
                </c:pt>
                <c:pt idx="25840">
                  <c:v>69331.287700000001</c:v>
                </c:pt>
                <c:pt idx="25841">
                  <c:v>69338.083377999996</c:v>
                </c:pt>
                <c:pt idx="25842">
                  <c:v>69342.079169000004</c:v>
                </c:pt>
                <c:pt idx="25843">
                  <c:v>69323.881158999997</c:v>
                </c:pt>
                <c:pt idx="25844">
                  <c:v>69313.693566000002</c:v>
                </c:pt>
                <c:pt idx="25845">
                  <c:v>69317.891367000004</c:v>
                </c:pt>
                <c:pt idx="25846">
                  <c:v>69319.245064999996</c:v>
                </c:pt>
                <c:pt idx="25847">
                  <c:v>69311.843217000001</c:v>
                </c:pt>
                <c:pt idx="25848">
                  <c:v>69314.339460999996</c:v>
                </c:pt>
                <c:pt idx="25849">
                  <c:v>69314.037270999994</c:v>
                </c:pt>
                <c:pt idx="25850">
                  <c:v>69327.290976000004</c:v>
                </c:pt>
                <c:pt idx="25851">
                  <c:v>69307.017139999996</c:v>
                </c:pt>
                <c:pt idx="25852">
                  <c:v>69305.588445000001</c:v>
                </c:pt>
                <c:pt idx="25853">
                  <c:v>69314.436195999995</c:v>
                </c:pt>
                <c:pt idx="25854">
                  <c:v>69313.213520999998</c:v>
                </c:pt>
                <c:pt idx="25855">
                  <c:v>69309.843454000002</c:v>
                </c:pt>
                <c:pt idx="25856">
                  <c:v>69311.535057999994</c:v>
                </c:pt>
                <c:pt idx="25857">
                  <c:v>69306.242089000007</c:v>
                </c:pt>
                <c:pt idx="25858">
                  <c:v>69314.946022000004</c:v>
                </c:pt>
                <c:pt idx="25859">
                  <c:v>69321.688748</c:v>
                </c:pt>
                <c:pt idx="25860">
                  <c:v>69317.708285999994</c:v>
                </c:pt>
                <c:pt idx="25861">
                  <c:v>69314.815130999996</c:v>
                </c:pt>
                <c:pt idx="25862">
                  <c:v>69302.535455000005</c:v>
                </c:pt>
                <c:pt idx="25863">
                  <c:v>69314.784205000004</c:v>
                </c:pt>
                <c:pt idx="25864">
                  <c:v>69310.541859000004</c:v>
                </c:pt>
                <c:pt idx="25865">
                  <c:v>69316.247040999995</c:v>
                </c:pt>
                <c:pt idx="25866">
                  <c:v>69324.785015999994</c:v>
                </c:pt>
                <c:pt idx="25867">
                  <c:v>69315.691428999999</c:v>
                </c:pt>
                <c:pt idx="25868">
                  <c:v>69301.819862000004</c:v>
                </c:pt>
                <c:pt idx="25869">
                  <c:v>69307.828911000004</c:v>
                </c:pt>
                <c:pt idx="25870">
                  <c:v>69312.186979000006</c:v>
                </c:pt>
                <c:pt idx="25871">
                  <c:v>69304.731415999995</c:v>
                </c:pt>
                <c:pt idx="25872">
                  <c:v>69302.175178999998</c:v>
                </c:pt>
                <c:pt idx="25873">
                  <c:v>69317.871524999995</c:v>
                </c:pt>
                <c:pt idx="25874">
                  <c:v>69313.962316999998</c:v>
                </c:pt>
                <c:pt idx="25875">
                  <c:v>69308.353992999997</c:v>
                </c:pt>
                <c:pt idx="25876">
                  <c:v>69310.096239000006</c:v>
                </c:pt>
                <c:pt idx="25877">
                  <c:v>69317.148170999993</c:v>
                </c:pt>
                <c:pt idx="25878">
                  <c:v>69307.843596000006</c:v>
                </c:pt>
                <c:pt idx="25879">
                  <c:v>69309.120314</c:v>
                </c:pt>
                <c:pt idx="25880">
                  <c:v>69317.955453000002</c:v>
                </c:pt>
                <c:pt idx="25881">
                  <c:v>69319.871043000006</c:v>
                </c:pt>
                <c:pt idx="25882">
                  <c:v>69304.759275999997</c:v>
                </c:pt>
                <c:pt idx="25883">
                  <c:v>69299.318547999996</c:v>
                </c:pt>
                <c:pt idx="25884">
                  <c:v>69309.396257</c:v>
                </c:pt>
                <c:pt idx="25885">
                  <c:v>69313.297846000001</c:v>
                </c:pt>
                <c:pt idx="25886">
                  <c:v>69317.358668000001</c:v>
                </c:pt>
                <c:pt idx="25887">
                  <c:v>69302.813093999997</c:v>
                </c:pt>
                <c:pt idx="25888">
                  <c:v>69315.661095000003</c:v>
                </c:pt>
                <c:pt idx="25889">
                  <c:v>69309.447727999999</c:v>
                </c:pt>
                <c:pt idx="25890">
                  <c:v>69314.254614999998</c:v>
                </c:pt>
                <c:pt idx="25891">
                  <c:v>69323.690694000004</c:v>
                </c:pt>
                <c:pt idx="25892">
                  <c:v>69308.034413999994</c:v>
                </c:pt>
                <c:pt idx="25893">
                  <c:v>69321.35772</c:v>
                </c:pt>
                <c:pt idx="25894">
                  <c:v>69317.472735000003</c:v>
                </c:pt>
                <c:pt idx="25895">
                  <c:v>69311.095732000002</c:v>
                </c:pt>
                <c:pt idx="25896">
                  <c:v>69322.314056999996</c:v>
                </c:pt>
                <c:pt idx="25897">
                  <c:v>69313.839019999999</c:v>
                </c:pt>
                <c:pt idx="25898">
                  <c:v>69309.323178000006</c:v>
                </c:pt>
                <c:pt idx="25899">
                  <c:v>69298.751277999996</c:v>
                </c:pt>
                <c:pt idx="25900">
                  <c:v>69287.384151999999</c:v>
                </c:pt>
                <c:pt idx="25901">
                  <c:v>69290.527757000003</c:v>
                </c:pt>
                <c:pt idx="25902">
                  <c:v>69291.467936999994</c:v>
                </c:pt>
                <c:pt idx="25903">
                  <c:v>69280.910969000004</c:v>
                </c:pt>
                <c:pt idx="25904">
                  <c:v>69283.263277999999</c:v>
                </c:pt>
                <c:pt idx="25905">
                  <c:v>69281.093854000006</c:v>
                </c:pt>
                <c:pt idx="25906">
                  <c:v>69280.351641000001</c:v>
                </c:pt>
                <c:pt idx="25907">
                  <c:v>69284.718290000004</c:v>
                </c:pt>
                <c:pt idx="25908">
                  <c:v>69281.998561</c:v>
                </c:pt>
                <c:pt idx="25909">
                  <c:v>69287.194883000004</c:v>
                </c:pt>
                <c:pt idx="25910">
                  <c:v>69283.662624999997</c:v>
                </c:pt>
                <c:pt idx="25911">
                  <c:v>69289.889093999998</c:v>
                </c:pt>
                <c:pt idx="25912">
                  <c:v>69284.575641000003</c:v>
                </c:pt>
                <c:pt idx="25913">
                  <c:v>69289.576245999997</c:v>
                </c:pt>
                <c:pt idx="25914">
                  <c:v>69284.948082000003</c:v>
                </c:pt>
                <c:pt idx="25915">
                  <c:v>69286.040145999999</c:v>
                </c:pt>
                <c:pt idx="25916">
                  <c:v>69288.529282999996</c:v>
                </c:pt>
                <c:pt idx="25917">
                  <c:v>69287.658540000004</c:v>
                </c:pt>
                <c:pt idx="25918">
                  <c:v>69286.265834000005</c:v>
                </c:pt>
                <c:pt idx="25919">
                  <c:v>69288.832687000002</c:v>
                </c:pt>
                <c:pt idx="25920">
                  <c:v>69288.856816</c:v>
                </c:pt>
                <c:pt idx="25921">
                  <c:v>69276.106717000002</c:v>
                </c:pt>
                <c:pt idx="25922">
                  <c:v>69266.527811000007</c:v>
                </c:pt>
                <c:pt idx="25923">
                  <c:v>69282.317269000006</c:v>
                </c:pt>
                <c:pt idx="25924">
                  <c:v>69279.057872999998</c:v>
                </c:pt>
                <c:pt idx="25925">
                  <c:v>69268.427473000003</c:v>
                </c:pt>
                <c:pt idx="25926">
                  <c:v>69270.804399000001</c:v>
                </c:pt>
                <c:pt idx="25927">
                  <c:v>69261.373567000002</c:v>
                </c:pt>
                <c:pt idx="25928">
                  <c:v>69266.058806000001</c:v>
                </c:pt>
                <c:pt idx="25929">
                  <c:v>69265.608909000002</c:v>
                </c:pt>
                <c:pt idx="25930">
                  <c:v>69270.709325000003</c:v>
                </c:pt>
                <c:pt idx="25931">
                  <c:v>69266.159870999996</c:v>
                </c:pt>
                <c:pt idx="25932">
                  <c:v>69256.868380999993</c:v>
                </c:pt>
                <c:pt idx="25933">
                  <c:v>69262.704488999996</c:v>
                </c:pt>
                <c:pt idx="25934">
                  <c:v>69255.193238000007</c:v>
                </c:pt>
                <c:pt idx="25935">
                  <c:v>69259.592013000001</c:v>
                </c:pt>
                <c:pt idx="25936">
                  <c:v>69262.043013999995</c:v>
                </c:pt>
                <c:pt idx="25937">
                  <c:v>69255.782932000002</c:v>
                </c:pt>
                <c:pt idx="25938">
                  <c:v>69252.002328000002</c:v>
                </c:pt>
                <c:pt idx="25939">
                  <c:v>69260.052882000004</c:v>
                </c:pt>
                <c:pt idx="25940">
                  <c:v>69259.664139999993</c:v>
                </c:pt>
                <c:pt idx="25941">
                  <c:v>69259.703907000003</c:v>
                </c:pt>
                <c:pt idx="25942">
                  <c:v>69256.106469000006</c:v>
                </c:pt>
                <c:pt idx="25943">
                  <c:v>69268.651970999999</c:v>
                </c:pt>
                <c:pt idx="25944">
                  <c:v>69265.674530000004</c:v>
                </c:pt>
                <c:pt idx="25945">
                  <c:v>69257.068306999994</c:v>
                </c:pt>
                <c:pt idx="25946">
                  <c:v>69257.289524000007</c:v>
                </c:pt>
                <c:pt idx="25947">
                  <c:v>69265.207299000002</c:v>
                </c:pt>
                <c:pt idx="25948">
                  <c:v>69268.701344000001</c:v>
                </c:pt>
                <c:pt idx="25949">
                  <c:v>69266.596604000006</c:v>
                </c:pt>
                <c:pt idx="25950">
                  <c:v>69259.586769000001</c:v>
                </c:pt>
                <c:pt idx="25951">
                  <c:v>69265.011129000006</c:v>
                </c:pt>
                <c:pt idx="25952">
                  <c:v>69288.980202999999</c:v>
                </c:pt>
                <c:pt idx="25953">
                  <c:v>69300.174335000003</c:v>
                </c:pt>
                <c:pt idx="25954">
                  <c:v>69290.388582</c:v>
                </c:pt>
                <c:pt idx="25955">
                  <c:v>69290.885926999996</c:v>
                </c:pt>
                <c:pt idx="25956">
                  <c:v>69300.976901999995</c:v>
                </c:pt>
                <c:pt idx="25957">
                  <c:v>69298.269923999993</c:v>
                </c:pt>
                <c:pt idx="25958">
                  <c:v>69300.764502000005</c:v>
                </c:pt>
                <c:pt idx="25959">
                  <c:v>69303.444170999996</c:v>
                </c:pt>
                <c:pt idx="25960">
                  <c:v>69300.658807999993</c:v>
                </c:pt>
                <c:pt idx="25961">
                  <c:v>69282.243407999995</c:v>
                </c:pt>
                <c:pt idx="25962">
                  <c:v>69275.273860000001</c:v>
                </c:pt>
                <c:pt idx="25963">
                  <c:v>69282.850470000005</c:v>
                </c:pt>
                <c:pt idx="25964">
                  <c:v>69290.765237</c:v>
                </c:pt>
                <c:pt idx="25965">
                  <c:v>69301.330207000006</c:v>
                </c:pt>
                <c:pt idx="25966">
                  <c:v>69305.939127999998</c:v>
                </c:pt>
                <c:pt idx="25967">
                  <c:v>69285.154211000001</c:v>
                </c:pt>
                <c:pt idx="25968">
                  <c:v>69289.612372000003</c:v>
                </c:pt>
                <c:pt idx="25969">
                  <c:v>69298.459063999995</c:v>
                </c:pt>
                <c:pt idx="25970">
                  <c:v>69293.560641999997</c:v>
                </c:pt>
                <c:pt idx="25971">
                  <c:v>69297.704635000002</c:v>
                </c:pt>
                <c:pt idx="25972">
                  <c:v>69294.374089000004</c:v>
                </c:pt>
                <c:pt idx="25973">
                  <c:v>69303.486428000004</c:v>
                </c:pt>
                <c:pt idx="25974">
                  <c:v>69304.677146999995</c:v>
                </c:pt>
                <c:pt idx="25975">
                  <c:v>69297.377015999999</c:v>
                </c:pt>
                <c:pt idx="25976">
                  <c:v>69299.365598000004</c:v>
                </c:pt>
                <c:pt idx="25977">
                  <c:v>69290.811308000004</c:v>
                </c:pt>
                <c:pt idx="25978">
                  <c:v>69300.551221999995</c:v>
                </c:pt>
                <c:pt idx="25979">
                  <c:v>69302.163163999998</c:v>
                </c:pt>
                <c:pt idx="25980">
                  <c:v>69293.028607999993</c:v>
                </c:pt>
                <c:pt idx="25981">
                  <c:v>69307.637321999995</c:v>
                </c:pt>
                <c:pt idx="25982">
                  <c:v>69299.292048999996</c:v>
                </c:pt>
                <c:pt idx="25983">
                  <c:v>69306.098658999996</c:v>
                </c:pt>
                <c:pt idx="25984">
                  <c:v>69295.528036000003</c:v>
                </c:pt>
                <c:pt idx="25985">
                  <c:v>69298.688032000005</c:v>
                </c:pt>
                <c:pt idx="25986">
                  <c:v>69306.132736</c:v>
                </c:pt>
                <c:pt idx="25987">
                  <c:v>69310.763565000001</c:v>
                </c:pt>
                <c:pt idx="25988">
                  <c:v>69317.065214000002</c:v>
                </c:pt>
                <c:pt idx="25989">
                  <c:v>69304.870093999998</c:v>
                </c:pt>
                <c:pt idx="25990">
                  <c:v>69295.842466999995</c:v>
                </c:pt>
                <c:pt idx="25991">
                  <c:v>69301.533291999993</c:v>
                </c:pt>
                <c:pt idx="25992">
                  <c:v>69300.810819000006</c:v>
                </c:pt>
                <c:pt idx="25993">
                  <c:v>69308.233814000007</c:v>
                </c:pt>
                <c:pt idx="25994">
                  <c:v>69317.575651000006</c:v>
                </c:pt>
                <c:pt idx="25995">
                  <c:v>69308.438062999994</c:v>
                </c:pt>
                <c:pt idx="25996">
                  <c:v>69316.755625999998</c:v>
                </c:pt>
                <c:pt idx="25997">
                  <c:v>69301.648298999993</c:v>
                </c:pt>
                <c:pt idx="25998">
                  <c:v>69310.268337000001</c:v>
                </c:pt>
                <c:pt idx="25999">
                  <c:v>69313.020323999997</c:v>
                </c:pt>
                <c:pt idx="26000">
                  <c:v>69302.061243000004</c:v>
                </c:pt>
                <c:pt idx="26001">
                  <c:v>69291.155729999999</c:v>
                </c:pt>
                <c:pt idx="26002">
                  <c:v>69271.889485000007</c:v>
                </c:pt>
                <c:pt idx="26003">
                  <c:v>69269.378609000007</c:v>
                </c:pt>
                <c:pt idx="26004">
                  <c:v>69248.465379000001</c:v>
                </c:pt>
                <c:pt idx="26005">
                  <c:v>69242.769293000005</c:v>
                </c:pt>
                <c:pt idx="26006">
                  <c:v>69229.536502000003</c:v>
                </c:pt>
                <c:pt idx="26007">
                  <c:v>69201.694461999999</c:v>
                </c:pt>
                <c:pt idx="26008">
                  <c:v>69168.486025999999</c:v>
                </c:pt>
                <c:pt idx="26009">
                  <c:v>69143.656887000005</c:v>
                </c:pt>
                <c:pt idx="26010">
                  <c:v>69100.165124000006</c:v>
                </c:pt>
                <c:pt idx="26011">
                  <c:v>69065.689415000001</c:v>
                </c:pt>
                <c:pt idx="26012">
                  <c:v>69038.120196999997</c:v>
                </c:pt>
                <c:pt idx="26013">
                  <c:v>69000.810068999999</c:v>
                </c:pt>
                <c:pt idx="26014">
                  <c:v>68953.810555999997</c:v>
                </c:pt>
                <c:pt idx="26015">
                  <c:v>68906.218424000006</c:v>
                </c:pt>
                <c:pt idx="26016">
                  <c:v>68861.238417</c:v>
                </c:pt>
                <c:pt idx="26017">
                  <c:v>68818.870007000005</c:v>
                </c:pt>
                <c:pt idx="26018">
                  <c:v>68779.098203000001</c:v>
                </c:pt>
                <c:pt idx="26019">
                  <c:v>68740.997646000003</c:v>
                </c:pt>
                <c:pt idx="26020">
                  <c:v>68687.641835999995</c:v>
                </c:pt>
                <c:pt idx="26021">
                  <c:v>68634.441500999994</c:v>
                </c:pt>
                <c:pt idx="26022">
                  <c:v>68582.458119000003</c:v>
                </c:pt>
                <c:pt idx="26023">
                  <c:v>68545.951121999999</c:v>
                </c:pt>
                <c:pt idx="26024">
                  <c:v>68508.683529999995</c:v>
                </c:pt>
                <c:pt idx="26025">
                  <c:v>68445.294492000001</c:v>
                </c:pt>
                <c:pt idx="26026">
                  <c:v>68396.590756000005</c:v>
                </c:pt>
                <c:pt idx="26027">
                  <c:v>68344.957735000004</c:v>
                </c:pt>
                <c:pt idx="26028">
                  <c:v>68308.604229000004</c:v>
                </c:pt>
                <c:pt idx="26029">
                  <c:v>68247.848075999995</c:v>
                </c:pt>
                <c:pt idx="26030">
                  <c:v>68197.942825000006</c:v>
                </c:pt>
                <c:pt idx="26031">
                  <c:v>68145.516352000006</c:v>
                </c:pt>
                <c:pt idx="26032">
                  <c:v>68091.960754999993</c:v>
                </c:pt>
                <c:pt idx="26033">
                  <c:v>68051.438685999994</c:v>
                </c:pt>
                <c:pt idx="26034">
                  <c:v>68001.570342000006</c:v>
                </c:pt>
                <c:pt idx="26035">
                  <c:v>67937.369093999994</c:v>
                </c:pt>
                <c:pt idx="26036">
                  <c:v>67880.899701000002</c:v>
                </c:pt>
                <c:pt idx="26037">
                  <c:v>67825.203603999995</c:v>
                </c:pt>
                <c:pt idx="26038">
                  <c:v>67773.688336000007</c:v>
                </c:pt>
                <c:pt idx="26039">
                  <c:v>67724.673337999993</c:v>
                </c:pt>
                <c:pt idx="26040">
                  <c:v>67656.150471000001</c:v>
                </c:pt>
                <c:pt idx="26041">
                  <c:v>67605.123659999997</c:v>
                </c:pt>
                <c:pt idx="26042">
                  <c:v>67535.950534000003</c:v>
                </c:pt>
                <c:pt idx="26043">
                  <c:v>67479.078145000007</c:v>
                </c:pt>
                <c:pt idx="26044">
                  <c:v>67414.537609999999</c:v>
                </c:pt>
                <c:pt idx="26045">
                  <c:v>67361.868669000003</c:v>
                </c:pt>
                <c:pt idx="26046">
                  <c:v>67313.793221999993</c:v>
                </c:pt>
                <c:pt idx="26047">
                  <c:v>67259.533823000005</c:v>
                </c:pt>
                <c:pt idx="26048">
                  <c:v>67203.784685000006</c:v>
                </c:pt>
                <c:pt idx="26049">
                  <c:v>67154.958079000004</c:v>
                </c:pt>
                <c:pt idx="26050">
                  <c:v>67094.994607999994</c:v>
                </c:pt>
                <c:pt idx="26051">
                  <c:v>67055.504725999999</c:v>
                </c:pt>
                <c:pt idx="26052">
                  <c:v>66990.471445999996</c:v>
                </c:pt>
                <c:pt idx="26053">
                  <c:v>66930.030725999997</c:v>
                </c:pt>
                <c:pt idx="26054">
                  <c:v>66874.134676999995</c:v>
                </c:pt>
                <c:pt idx="26055">
                  <c:v>66816.638477999993</c:v>
                </c:pt>
                <c:pt idx="26056">
                  <c:v>66754.960141999996</c:v>
                </c:pt>
                <c:pt idx="26057">
                  <c:v>66692.986082999996</c:v>
                </c:pt>
                <c:pt idx="26058">
                  <c:v>66638.536709000007</c:v>
                </c:pt>
                <c:pt idx="26059">
                  <c:v>66588.420010999995</c:v>
                </c:pt>
                <c:pt idx="26060">
                  <c:v>66522.503691000005</c:v>
                </c:pt>
                <c:pt idx="26061">
                  <c:v>66469.761775000006</c:v>
                </c:pt>
                <c:pt idx="26062">
                  <c:v>66417.610170999993</c:v>
                </c:pt>
                <c:pt idx="26063">
                  <c:v>66349.154689999996</c:v>
                </c:pt>
                <c:pt idx="26064">
                  <c:v>66290.345369999995</c:v>
                </c:pt>
                <c:pt idx="26065">
                  <c:v>66229.866492999994</c:v>
                </c:pt>
                <c:pt idx="26066">
                  <c:v>66179.098943999998</c:v>
                </c:pt>
                <c:pt idx="26067">
                  <c:v>66117.552804000006</c:v>
                </c:pt>
                <c:pt idx="26068">
                  <c:v>66059.467017999996</c:v>
                </c:pt>
                <c:pt idx="26069">
                  <c:v>66001.669150999995</c:v>
                </c:pt>
                <c:pt idx="26070">
                  <c:v>65938.747818999997</c:v>
                </c:pt>
                <c:pt idx="26071">
                  <c:v>65884.143706999996</c:v>
                </c:pt>
                <c:pt idx="26072">
                  <c:v>65836.462602</c:v>
                </c:pt>
                <c:pt idx="26073">
                  <c:v>65778.323944999996</c:v>
                </c:pt>
                <c:pt idx="26074">
                  <c:v>65710.226047999997</c:v>
                </c:pt>
                <c:pt idx="26075">
                  <c:v>65652.882509000003</c:v>
                </c:pt>
                <c:pt idx="26076">
                  <c:v>65594.172741000002</c:v>
                </c:pt>
                <c:pt idx="26077">
                  <c:v>65536.816923999999</c:v>
                </c:pt>
                <c:pt idx="26078">
                  <c:v>65479.905998000002</c:v>
                </c:pt>
                <c:pt idx="26079">
                  <c:v>65421.305268999997</c:v>
                </c:pt>
                <c:pt idx="26080">
                  <c:v>65359.183680000002</c:v>
                </c:pt>
                <c:pt idx="26081">
                  <c:v>65312.179315000001</c:v>
                </c:pt>
                <c:pt idx="26082">
                  <c:v>65248.070183000003</c:v>
                </c:pt>
                <c:pt idx="26083">
                  <c:v>65192.875741999997</c:v>
                </c:pt>
                <c:pt idx="26084">
                  <c:v>65133.341552999998</c:v>
                </c:pt>
                <c:pt idx="26085">
                  <c:v>65069.746278999999</c:v>
                </c:pt>
                <c:pt idx="26086">
                  <c:v>65019.638166999997</c:v>
                </c:pt>
                <c:pt idx="26087">
                  <c:v>64963.374596000001</c:v>
                </c:pt>
                <c:pt idx="26088">
                  <c:v>64912.384939000003</c:v>
                </c:pt>
                <c:pt idx="26089">
                  <c:v>64857.624115999999</c:v>
                </c:pt>
                <c:pt idx="26090">
                  <c:v>64780.355751000003</c:v>
                </c:pt>
                <c:pt idx="26091">
                  <c:v>64732.597857000001</c:v>
                </c:pt>
                <c:pt idx="26092">
                  <c:v>64655.790089000002</c:v>
                </c:pt>
                <c:pt idx="26093">
                  <c:v>64603.579421000002</c:v>
                </c:pt>
                <c:pt idx="26094">
                  <c:v>64550.710350000001</c:v>
                </c:pt>
                <c:pt idx="26095">
                  <c:v>64488.476063000002</c:v>
                </c:pt>
                <c:pt idx="26096">
                  <c:v>64436.653097000002</c:v>
                </c:pt>
                <c:pt idx="26097">
                  <c:v>64377.966761000003</c:v>
                </c:pt>
                <c:pt idx="26098">
                  <c:v>64322.117952000001</c:v>
                </c:pt>
                <c:pt idx="26099">
                  <c:v>64271.439617000004</c:v>
                </c:pt>
                <c:pt idx="26100">
                  <c:v>64198.957479999997</c:v>
                </c:pt>
                <c:pt idx="26101">
                  <c:v>64147.265074000003</c:v>
                </c:pt>
                <c:pt idx="26102">
                  <c:v>64075.275725</c:v>
                </c:pt>
                <c:pt idx="26103">
                  <c:v>64022.586528</c:v>
                </c:pt>
                <c:pt idx="26104">
                  <c:v>63968.864556</c:v>
                </c:pt>
                <c:pt idx="26105">
                  <c:v>63905.975201000001</c:v>
                </c:pt>
                <c:pt idx="26106">
                  <c:v>63859.378599999996</c:v>
                </c:pt>
                <c:pt idx="26107">
                  <c:v>63792.893564999998</c:v>
                </c:pt>
                <c:pt idx="26108">
                  <c:v>63743.156035</c:v>
                </c:pt>
                <c:pt idx="26109">
                  <c:v>63690.269984999999</c:v>
                </c:pt>
                <c:pt idx="26110">
                  <c:v>63613.201049000003</c:v>
                </c:pt>
                <c:pt idx="26111">
                  <c:v>63562.473231999997</c:v>
                </c:pt>
                <c:pt idx="26112">
                  <c:v>63492.860302000001</c:v>
                </c:pt>
                <c:pt idx="26113">
                  <c:v>63439.667462999998</c:v>
                </c:pt>
                <c:pt idx="26114">
                  <c:v>63388.014265999998</c:v>
                </c:pt>
                <c:pt idx="26115">
                  <c:v>63323.246283</c:v>
                </c:pt>
                <c:pt idx="26116">
                  <c:v>63273.354661999998</c:v>
                </c:pt>
                <c:pt idx="26117">
                  <c:v>63209.326102999999</c:v>
                </c:pt>
                <c:pt idx="26118">
                  <c:v>63166.794328000004</c:v>
                </c:pt>
                <c:pt idx="26119">
                  <c:v>63102.652174000003</c:v>
                </c:pt>
                <c:pt idx="26120">
                  <c:v>63042.414637000002</c:v>
                </c:pt>
                <c:pt idx="26121">
                  <c:v>62982.884590000001</c:v>
                </c:pt>
                <c:pt idx="26122">
                  <c:v>62924.460636999996</c:v>
                </c:pt>
                <c:pt idx="26123">
                  <c:v>62854.638045</c:v>
                </c:pt>
                <c:pt idx="26124">
                  <c:v>62810.711939000001</c:v>
                </c:pt>
                <c:pt idx="26125">
                  <c:v>62727.074551999998</c:v>
                </c:pt>
                <c:pt idx="26126">
                  <c:v>62675.874572000001</c:v>
                </c:pt>
                <c:pt idx="26127">
                  <c:v>62620.572365</c:v>
                </c:pt>
                <c:pt idx="26128">
                  <c:v>62566.451641</c:v>
                </c:pt>
                <c:pt idx="26129">
                  <c:v>62502.559147</c:v>
                </c:pt>
                <c:pt idx="26130">
                  <c:v>62430.119202000002</c:v>
                </c:pt>
                <c:pt idx="26131">
                  <c:v>62377.261348</c:v>
                </c:pt>
                <c:pt idx="26132">
                  <c:v>62311.547601999999</c:v>
                </c:pt>
                <c:pt idx="26133">
                  <c:v>62269.920403999997</c:v>
                </c:pt>
                <c:pt idx="26134">
                  <c:v>62218.485516000001</c:v>
                </c:pt>
                <c:pt idx="26135">
                  <c:v>62150.330594999999</c:v>
                </c:pt>
                <c:pt idx="26136">
                  <c:v>62101.629541000002</c:v>
                </c:pt>
                <c:pt idx="26137">
                  <c:v>62034.002065000001</c:v>
                </c:pt>
                <c:pt idx="26138">
                  <c:v>61990.140152</c:v>
                </c:pt>
                <c:pt idx="26139">
                  <c:v>61934.426893999997</c:v>
                </c:pt>
                <c:pt idx="26140">
                  <c:v>61859.289406000004</c:v>
                </c:pt>
                <c:pt idx="26141">
                  <c:v>61810.475290000002</c:v>
                </c:pt>
                <c:pt idx="26142">
                  <c:v>61743.612887000003</c:v>
                </c:pt>
                <c:pt idx="26143">
                  <c:v>61695.571915</c:v>
                </c:pt>
                <c:pt idx="26144">
                  <c:v>61640.879914999998</c:v>
                </c:pt>
                <c:pt idx="26145">
                  <c:v>61576.959895</c:v>
                </c:pt>
                <c:pt idx="26146">
                  <c:v>61530.359524</c:v>
                </c:pt>
                <c:pt idx="26147">
                  <c:v>61480.421618</c:v>
                </c:pt>
                <c:pt idx="26148">
                  <c:v>61422.233193</c:v>
                </c:pt>
                <c:pt idx="26149">
                  <c:v>61370.482679000001</c:v>
                </c:pt>
                <c:pt idx="26150">
                  <c:v>61290.613729999997</c:v>
                </c:pt>
                <c:pt idx="26151">
                  <c:v>61234.519608000002</c:v>
                </c:pt>
                <c:pt idx="26152">
                  <c:v>61183.270230000002</c:v>
                </c:pt>
                <c:pt idx="26153">
                  <c:v>61127.435864999999</c:v>
                </c:pt>
                <c:pt idx="26154">
                  <c:v>61075.153542</c:v>
                </c:pt>
                <c:pt idx="26155">
                  <c:v>61000.322959999998</c:v>
                </c:pt>
                <c:pt idx="26156">
                  <c:v>60955.307377999998</c:v>
                </c:pt>
                <c:pt idx="26157">
                  <c:v>60897.383193000001</c:v>
                </c:pt>
                <c:pt idx="26158">
                  <c:v>60841.107132999998</c:v>
                </c:pt>
                <c:pt idx="26159">
                  <c:v>60771.040140999998</c:v>
                </c:pt>
                <c:pt idx="26160">
                  <c:v>60710.775787999999</c:v>
                </c:pt>
                <c:pt idx="26161">
                  <c:v>60651.811127000001</c:v>
                </c:pt>
                <c:pt idx="26162">
                  <c:v>60582.297102999997</c:v>
                </c:pt>
                <c:pt idx="26163">
                  <c:v>60524.176090000001</c:v>
                </c:pt>
                <c:pt idx="26164">
                  <c:v>60466.642662999999</c:v>
                </c:pt>
                <c:pt idx="26165">
                  <c:v>60403.230967000003</c:v>
                </c:pt>
                <c:pt idx="26166">
                  <c:v>60359.412708999997</c:v>
                </c:pt>
                <c:pt idx="26167">
                  <c:v>60292.986824</c:v>
                </c:pt>
                <c:pt idx="26168">
                  <c:v>60236.199482999997</c:v>
                </c:pt>
                <c:pt idx="26169">
                  <c:v>60171.557345000001</c:v>
                </c:pt>
                <c:pt idx="26170">
                  <c:v>60111.739580000001</c:v>
                </c:pt>
                <c:pt idx="26171">
                  <c:v>60058.906414999998</c:v>
                </c:pt>
                <c:pt idx="26172">
                  <c:v>59996.926663999999</c:v>
                </c:pt>
                <c:pt idx="26173">
                  <c:v>59939.181243999999</c:v>
                </c:pt>
                <c:pt idx="26174">
                  <c:v>59879.220182999998</c:v>
                </c:pt>
                <c:pt idx="26175">
                  <c:v>59820.502505999997</c:v>
                </c:pt>
                <c:pt idx="26176">
                  <c:v>59760.192519999997</c:v>
                </c:pt>
                <c:pt idx="26177">
                  <c:v>59715.840557000003</c:v>
                </c:pt>
                <c:pt idx="26178">
                  <c:v>59664.081138000001</c:v>
                </c:pt>
                <c:pt idx="26179">
                  <c:v>59603.125195000001</c:v>
                </c:pt>
                <c:pt idx="26180">
                  <c:v>59545.128292000001</c:v>
                </c:pt>
                <c:pt idx="26181">
                  <c:v>59488.330560000002</c:v>
                </c:pt>
                <c:pt idx="26182">
                  <c:v>59425.254177000003</c:v>
                </c:pt>
                <c:pt idx="26183">
                  <c:v>59357.931022999997</c:v>
                </c:pt>
                <c:pt idx="26184">
                  <c:v>59310.244844000001</c:v>
                </c:pt>
                <c:pt idx="26185">
                  <c:v>59245.899214999998</c:v>
                </c:pt>
                <c:pt idx="26186">
                  <c:v>59195.261502000001</c:v>
                </c:pt>
                <c:pt idx="26187">
                  <c:v>59139.097250999999</c:v>
                </c:pt>
                <c:pt idx="26188">
                  <c:v>59083.479831999997</c:v>
                </c:pt>
                <c:pt idx="26189">
                  <c:v>59030.640090000001</c:v>
                </c:pt>
                <c:pt idx="26190">
                  <c:v>58982.163520000002</c:v>
                </c:pt>
                <c:pt idx="26191">
                  <c:v>58934.070140999997</c:v>
                </c:pt>
                <c:pt idx="26192">
                  <c:v>58865.944237999996</c:v>
                </c:pt>
                <c:pt idx="26193">
                  <c:v>58805.481145999998</c:v>
                </c:pt>
                <c:pt idx="26194">
                  <c:v>58753.064380999997</c:v>
                </c:pt>
                <c:pt idx="26195">
                  <c:v>58692.594418000001</c:v>
                </c:pt>
                <c:pt idx="26196">
                  <c:v>58651.215093999999</c:v>
                </c:pt>
                <c:pt idx="26197">
                  <c:v>58601.859265999999</c:v>
                </c:pt>
                <c:pt idx="26198">
                  <c:v>58527.524400000002</c:v>
                </c:pt>
                <c:pt idx="26199">
                  <c:v>58475.536737000002</c:v>
                </c:pt>
                <c:pt idx="26200">
                  <c:v>58413.010157999997</c:v>
                </c:pt>
                <c:pt idx="26201">
                  <c:v>58345.923561000003</c:v>
                </c:pt>
                <c:pt idx="26202">
                  <c:v>58294.435811000003</c:v>
                </c:pt>
                <c:pt idx="26203">
                  <c:v>58234.691269000003</c:v>
                </c:pt>
                <c:pt idx="26204">
                  <c:v>58175.008236000001</c:v>
                </c:pt>
                <c:pt idx="26205">
                  <c:v>58094.079727999997</c:v>
                </c:pt>
                <c:pt idx="26206">
                  <c:v>58032.282156000001</c:v>
                </c:pt>
                <c:pt idx="26207">
                  <c:v>57978.037939000002</c:v>
                </c:pt>
                <c:pt idx="26208">
                  <c:v>57914.933899000003</c:v>
                </c:pt>
                <c:pt idx="26209">
                  <c:v>57855.788338999999</c:v>
                </c:pt>
                <c:pt idx="26210">
                  <c:v>57788.357400000001</c:v>
                </c:pt>
                <c:pt idx="26211">
                  <c:v>57729.107814000003</c:v>
                </c:pt>
                <c:pt idx="26212">
                  <c:v>57661.555674000003</c:v>
                </c:pt>
                <c:pt idx="26213">
                  <c:v>57597.377808999998</c:v>
                </c:pt>
                <c:pt idx="26214">
                  <c:v>57540.968960999999</c:v>
                </c:pt>
                <c:pt idx="26215">
                  <c:v>57483.296076999999</c:v>
                </c:pt>
                <c:pt idx="26216">
                  <c:v>57437.223079000003</c:v>
                </c:pt>
                <c:pt idx="26217">
                  <c:v>57369.062661000004</c:v>
                </c:pt>
                <c:pt idx="26218">
                  <c:v>57300.029265999998</c:v>
                </c:pt>
                <c:pt idx="26219">
                  <c:v>57243.258794000001</c:v>
                </c:pt>
                <c:pt idx="26220">
                  <c:v>57179.028809000003</c:v>
                </c:pt>
                <c:pt idx="26221">
                  <c:v>57139.414857000003</c:v>
                </c:pt>
                <c:pt idx="26222">
                  <c:v>57082.732351999999</c:v>
                </c:pt>
                <c:pt idx="26223">
                  <c:v>57010.161630000002</c:v>
                </c:pt>
                <c:pt idx="26224">
                  <c:v>56968.069058000001</c:v>
                </c:pt>
                <c:pt idx="26225">
                  <c:v>56903.339717000003</c:v>
                </c:pt>
                <c:pt idx="26226">
                  <c:v>56841.290632999997</c:v>
                </c:pt>
                <c:pt idx="26227">
                  <c:v>56781.875026000002</c:v>
                </c:pt>
                <c:pt idx="26228">
                  <c:v>56728.740226000002</c:v>
                </c:pt>
                <c:pt idx="26229">
                  <c:v>56668.051398000003</c:v>
                </c:pt>
                <c:pt idx="26230">
                  <c:v>56604.487285000003</c:v>
                </c:pt>
                <c:pt idx="26231">
                  <c:v>56557.899591000001</c:v>
                </c:pt>
                <c:pt idx="26232">
                  <c:v>56488.593223999997</c:v>
                </c:pt>
                <c:pt idx="26233">
                  <c:v>56414.350526000002</c:v>
                </c:pt>
                <c:pt idx="26234">
                  <c:v>56367.375057999998</c:v>
                </c:pt>
                <c:pt idx="26235">
                  <c:v>56297.698814000003</c:v>
                </c:pt>
                <c:pt idx="26236">
                  <c:v>56258.526530000003</c:v>
                </c:pt>
                <c:pt idx="26237">
                  <c:v>56213.937611000001</c:v>
                </c:pt>
                <c:pt idx="26238">
                  <c:v>56155.449164999998</c:v>
                </c:pt>
                <c:pt idx="26239">
                  <c:v>56104.233203000003</c:v>
                </c:pt>
                <c:pt idx="26240">
                  <c:v>56048.689075000002</c:v>
                </c:pt>
                <c:pt idx="26241">
                  <c:v>55989.940701</c:v>
                </c:pt>
                <c:pt idx="26242">
                  <c:v>55935.372318000002</c:v>
                </c:pt>
                <c:pt idx="26243">
                  <c:v>55877.085739000002</c:v>
                </c:pt>
                <c:pt idx="26244">
                  <c:v>55837.128612</c:v>
                </c:pt>
                <c:pt idx="26245">
                  <c:v>55772.974769</c:v>
                </c:pt>
                <c:pt idx="26246">
                  <c:v>55722.649051</c:v>
                </c:pt>
                <c:pt idx="26247">
                  <c:v>55664.324709</c:v>
                </c:pt>
                <c:pt idx="26248">
                  <c:v>55601.905361999998</c:v>
                </c:pt>
                <c:pt idx="26249">
                  <c:v>55558.350760000001</c:v>
                </c:pt>
                <c:pt idx="26250">
                  <c:v>55497.388594999997</c:v>
                </c:pt>
                <c:pt idx="26251">
                  <c:v>55439.153486000003</c:v>
                </c:pt>
                <c:pt idx="26252">
                  <c:v>55376.890007000002</c:v>
                </c:pt>
                <c:pt idx="26253">
                  <c:v>55312.270580999997</c:v>
                </c:pt>
                <c:pt idx="26254">
                  <c:v>55265.709741999999</c:v>
                </c:pt>
                <c:pt idx="26255">
                  <c:v>55214.299863</c:v>
                </c:pt>
                <c:pt idx="26256">
                  <c:v>55157.498721000004</c:v>
                </c:pt>
                <c:pt idx="26257">
                  <c:v>55112.661289999996</c:v>
                </c:pt>
                <c:pt idx="26258">
                  <c:v>55042.977714000001</c:v>
                </c:pt>
                <c:pt idx="26259">
                  <c:v>54979.624655</c:v>
                </c:pt>
                <c:pt idx="26260">
                  <c:v>54914.853175999997</c:v>
                </c:pt>
                <c:pt idx="26261">
                  <c:v>54868.952907999999</c:v>
                </c:pt>
                <c:pt idx="26262">
                  <c:v>54807.035357000001</c:v>
                </c:pt>
                <c:pt idx="26263">
                  <c:v>54738.344948999998</c:v>
                </c:pt>
                <c:pt idx="26264">
                  <c:v>54685.135562000003</c:v>
                </c:pt>
                <c:pt idx="26265">
                  <c:v>54632.937896000003</c:v>
                </c:pt>
                <c:pt idx="26266">
                  <c:v>54564.179765000001</c:v>
                </c:pt>
                <c:pt idx="26267">
                  <c:v>54508.340658000001</c:v>
                </c:pt>
                <c:pt idx="26268">
                  <c:v>54449.762686000002</c:v>
                </c:pt>
                <c:pt idx="26269">
                  <c:v>54398.146241000002</c:v>
                </c:pt>
                <c:pt idx="26270">
                  <c:v>54338.975802000001</c:v>
                </c:pt>
                <c:pt idx="26271">
                  <c:v>54292.808256999997</c:v>
                </c:pt>
                <c:pt idx="26272">
                  <c:v>54232.767926</c:v>
                </c:pt>
                <c:pt idx="26273">
                  <c:v>54170.246765999997</c:v>
                </c:pt>
                <c:pt idx="26274">
                  <c:v>54112.723257999998</c:v>
                </c:pt>
                <c:pt idx="26275">
                  <c:v>54064.479227000003</c:v>
                </c:pt>
                <c:pt idx="26276">
                  <c:v>54011.132398000002</c:v>
                </c:pt>
                <c:pt idx="26277">
                  <c:v>53945.423274000001</c:v>
                </c:pt>
                <c:pt idx="26278">
                  <c:v>53878.795344999999</c:v>
                </c:pt>
                <c:pt idx="26279">
                  <c:v>53828.512856000001</c:v>
                </c:pt>
                <c:pt idx="26280">
                  <c:v>53764.839087</c:v>
                </c:pt>
                <c:pt idx="26281">
                  <c:v>53705.000012999997</c:v>
                </c:pt>
                <c:pt idx="26282">
                  <c:v>53655.289079000002</c:v>
                </c:pt>
                <c:pt idx="26283">
                  <c:v>53603.238522</c:v>
                </c:pt>
                <c:pt idx="26284">
                  <c:v>53552.184748</c:v>
                </c:pt>
                <c:pt idx="26285">
                  <c:v>53490.964819000001</c:v>
                </c:pt>
                <c:pt idx="26286">
                  <c:v>53431.522359000002</c:v>
                </c:pt>
                <c:pt idx="26287">
                  <c:v>53376.050999999999</c:v>
                </c:pt>
                <c:pt idx="26288">
                  <c:v>53323.745673999998</c:v>
                </c:pt>
                <c:pt idx="26289">
                  <c:v>53273.638346</c:v>
                </c:pt>
                <c:pt idx="26290">
                  <c:v>53222.650255</c:v>
                </c:pt>
                <c:pt idx="26291">
                  <c:v>53165.328662</c:v>
                </c:pt>
                <c:pt idx="26292">
                  <c:v>53111.651996000001</c:v>
                </c:pt>
                <c:pt idx="26293">
                  <c:v>53051.472286999997</c:v>
                </c:pt>
                <c:pt idx="26294">
                  <c:v>53009.362222999996</c:v>
                </c:pt>
                <c:pt idx="26295">
                  <c:v>52946.051098000004</c:v>
                </c:pt>
                <c:pt idx="26296">
                  <c:v>52886.424658000004</c:v>
                </c:pt>
                <c:pt idx="26297">
                  <c:v>52834.953661</c:v>
                </c:pt>
                <c:pt idx="26298">
                  <c:v>52771.057417000004</c:v>
                </c:pt>
                <c:pt idx="26299">
                  <c:v>52735.684137999997</c:v>
                </c:pt>
                <c:pt idx="26300">
                  <c:v>52670.655055000003</c:v>
                </c:pt>
                <c:pt idx="26301">
                  <c:v>52606.014490000001</c:v>
                </c:pt>
                <c:pt idx="26302">
                  <c:v>52545.503111999999</c:v>
                </c:pt>
                <c:pt idx="26303">
                  <c:v>52476.026528000002</c:v>
                </c:pt>
                <c:pt idx="26304">
                  <c:v>52433.072304000001</c:v>
                </c:pt>
                <c:pt idx="26305">
                  <c:v>52376.766785</c:v>
                </c:pt>
                <c:pt idx="26306">
                  <c:v>52312.555742999997</c:v>
                </c:pt>
                <c:pt idx="26307">
                  <c:v>52257.421515000002</c:v>
                </c:pt>
                <c:pt idx="26308">
                  <c:v>52191.149520999999</c:v>
                </c:pt>
                <c:pt idx="26309">
                  <c:v>52149.760065000002</c:v>
                </c:pt>
                <c:pt idx="26310">
                  <c:v>52089.209585999997</c:v>
                </c:pt>
                <c:pt idx="26311">
                  <c:v>52042.71572</c:v>
                </c:pt>
                <c:pt idx="26312">
                  <c:v>51975.325416</c:v>
                </c:pt>
                <c:pt idx="26313">
                  <c:v>51915.838078000001</c:v>
                </c:pt>
                <c:pt idx="26314">
                  <c:v>51859.865567000001</c:v>
                </c:pt>
                <c:pt idx="26315">
                  <c:v>51788.105701</c:v>
                </c:pt>
                <c:pt idx="26316">
                  <c:v>51738.556709999997</c:v>
                </c:pt>
                <c:pt idx="26317">
                  <c:v>51681.584039000001</c:v>
                </c:pt>
                <c:pt idx="26318">
                  <c:v>51630.618696999998</c:v>
                </c:pt>
                <c:pt idx="26319">
                  <c:v>51590.387281000003</c:v>
                </c:pt>
                <c:pt idx="26320">
                  <c:v>51527.657063999999</c:v>
                </c:pt>
                <c:pt idx="26321">
                  <c:v>51471.405744000003</c:v>
                </c:pt>
                <c:pt idx="26322">
                  <c:v>51414.409172</c:v>
                </c:pt>
                <c:pt idx="26323">
                  <c:v>51359.669668000002</c:v>
                </c:pt>
                <c:pt idx="26324">
                  <c:v>51311.759926999999</c:v>
                </c:pt>
                <c:pt idx="26325">
                  <c:v>51247.234112999999</c:v>
                </c:pt>
                <c:pt idx="26326">
                  <c:v>51191.193159000002</c:v>
                </c:pt>
                <c:pt idx="26327">
                  <c:v>51134.196986000003</c:v>
                </c:pt>
                <c:pt idx="26328">
                  <c:v>51069.722160999998</c:v>
                </c:pt>
                <c:pt idx="26329">
                  <c:v>51015.630628999999</c:v>
                </c:pt>
                <c:pt idx="26330">
                  <c:v>50959.866171000001</c:v>
                </c:pt>
                <c:pt idx="26331">
                  <c:v>50911.389988000003</c:v>
                </c:pt>
                <c:pt idx="26332">
                  <c:v>50856.004864000002</c:v>
                </c:pt>
                <c:pt idx="26333">
                  <c:v>50790.994919999997</c:v>
                </c:pt>
                <c:pt idx="26334">
                  <c:v>50737.418693</c:v>
                </c:pt>
                <c:pt idx="26335">
                  <c:v>50674.865465000003</c:v>
                </c:pt>
                <c:pt idx="26336">
                  <c:v>50618.213853000001</c:v>
                </c:pt>
                <c:pt idx="26337">
                  <c:v>50561.091740999997</c:v>
                </c:pt>
                <c:pt idx="26338">
                  <c:v>50502.058238999998</c:v>
                </c:pt>
                <c:pt idx="26339">
                  <c:v>50439.906360000001</c:v>
                </c:pt>
                <c:pt idx="26340">
                  <c:v>50380.444174999997</c:v>
                </c:pt>
                <c:pt idx="26341">
                  <c:v>50336.469773999997</c:v>
                </c:pt>
                <c:pt idx="26342">
                  <c:v>50274.925037000001</c:v>
                </c:pt>
                <c:pt idx="26343">
                  <c:v>50217.113837999997</c:v>
                </c:pt>
                <c:pt idx="26344">
                  <c:v>50166.868138999998</c:v>
                </c:pt>
                <c:pt idx="26345">
                  <c:v>50104.395863999998</c:v>
                </c:pt>
                <c:pt idx="26346">
                  <c:v>50044.439242</c:v>
                </c:pt>
                <c:pt idx="26347">
                  <c:v>49993.791968999998</c:v>
                </c:pt>
                <c:pt idx="26348">
                  <c:v>49927.086031999999</c:v>
                </c:pt>
                <c:pt idx="26349">
                  <c:v>49876.443393000001</c:v>
                </c:pt>
                <c:pt idx="26350">
                  <c:v>49811.146179000003</c:v>
                </c:pt>
                <c:pt idx="26351">
                  <c:v>49740.502067000001</c:v>
                </c:pt>
                <c:pt idx="26352">
                  <c:v>49687.373692000001</c:v>
                </c:pt>
                <c:pt idx="26353">
                  <c:v>49632.680525000003</c:v>
                </c:pt>
                <c:pt idx="26354">
                  <c:v>49586.204883999999</c:v>
                </c:pt>
                <c:pt idx="26355">
                  <c:v>49525.792675999997</c:v>
                </c:pt>
                <c:pt idx="26356">
                  <c:v>49480.876549000001</c:v>
                </c:pt>
                <c:pt idx="26357">
                  <c:v>49421.190103000001</c:v>
                </c:pt>
                <c:pt idx="26358">
                  <c:v>49354.470590999998</c:v>
                </c:pt>
                <c:pt idx="26359">
                  <c:v>49296.974890999998</c:v>
                </c:pt>
                <c:pt idx="26360">
                  <c:v>49247.539198999999</c:v>
                </c:pt>
                <c:pt idx="26361">
                  <c:v>49190.569099</c:v>
                </c:pt>
                <c:pt idx="26362">
                  <c:v>49140.421655999999</c:v>
                </c:pt>
                <c:pt idx="26363">
                  <c:v>49086.404045000003</c:v>
                </c:pt>
                <c:pt idx="26364">
                  <c:v>49035.562083999997</c:v>
                </c:pt>
                <c:pt idx="26365">
                  <c:v>48975.622246999999</c:v>
                </c:pt>
                <c:pt idx="26366">
                  <c:v>48921.655242000001</c:v>
                </c:pt>
                <c:pt idx="26367">
                  <c:v>48846.341069000002</c:v>
                </c:pt>
                <c:pt idx="26368">
                  <c:v>48794.812495999999</c:v>
                </c:pt>
                <c:pt idx="26369">
                  <c:v>48747.031796000003</c:v>
                </c:pt>
                <c:pt idx="26370">
                  <c:v>48685.665352000004</c:v>
                </c:pt>
                <c:pt idx="26371">
                  <c:v>48629.447688</c:v>
                </c:pt>
                <c:pt idx="26372">
                  <c:v>48565.204996</c:v>
                </c:pt>
                <c:pt idx="26373">
                  <c:v>48507.820126999999</c:v>
                </c:pt>
                <c:pt idx="26374">
                  <c:v>48453.742771999998</c:v>
                </c:pt>
                <c:pt idx="26375">
                  <c:v>48388.340271000001</c:v>
                </c:pt>
                <c:pt idx="26376">
                  <c:v>48320.927335</c:v>
                </c:pt>
                <c:pt idx="26377">
                  <c:v>48259.30154</c:v>
                </c:pt>
                <c:pt idx="26378">
                  <c:v>48182.626383000003</c:v>
                </c:pt>
                <c:pt idx="26379">
                  <c:v>48132.315351999998</c:v>
                </c:pt>
                <c:pt idx="26380">
                  <c:v>48061.751761</c:v>
                </c:pt>
                <c:pt idx="26381">
                  <c:v>47995.045092</c:v>
                </c:pt>
                <c:pt idx="26382">
                  <c:v>47946.528419000002</c:v>
                </c:pt>
                <c:pt idx="26383">
                  <c:v>47885.695027000002</c:v>
                </c:pt>
                <c:pt idx="26384">
                  <c:v>47840.607954999999</c:v>
                </c:pt>
                <c:pt idx="26385">
                  <c:v>47778.742360999997</c:v>
                </c:pt>
                <c:pt idx="26386">
                  <c:v>47713.328609999997</c:v>
                </c:pt>
                <c:pt idx="26387">
                  <c:v>47669.214972000002</c:v>
                </c:pt>
                <c:pt idx="26388">
                  <c:v>47604.571339000002</c:v>
                </c:pt>
                <c:pt idx="26389">
                  <c:v>47546.138693000001</c:v>
                </c:pt>
                <c:pt idx="26390">
                  <c:v>47492.410480999999</c:v>
                </c:pt>
                <c:pt idx="26391">
                  <c:v>47448.54088</c:v>
                </c:pt>
                <c:pt idx="26392">
                  <c:v>47393.175737999998</c:v>
                </c:pt>
                <c:pt idx="26393">
                  <c:v>47345.259425999997</c:v>
                </c:pt>
                <c:pt idx="26394">
                  <c:v>47289.992855999997</c:v>
                </c:pt>
                <c:pt idx="26395">
                  <c:v>47224.063622000001</c:v>
                </c:pt>
                <c:pt idx="26396">
                  <c:v>47175.896681999999</c:v>
                </c:pt>
                <c:pt idx="26397">
                  <c:v>47132.257951</c:v>
                </c:pt>
                <c:pt idx="26398">
                  <c:v>47065.098466000003</c:v>
                </c:pt>
                <c:pt idx="26399">
                  <c:v>47013.974954999998</c:v>
                </c:pt>
                <c:pt idx="26400">
                  <c:v>46961.256990000002</c:v>
                </c:pt>
                <c:pt idx="26401">
                  <c:v>46895.668687999998</c:v>
                </c:pt>
                <c:pt idx="26402">
                  <c:v>46831.559194000001</c:v>
                </c:pt>
                <c:pt idx="26403">
                  <c:v>46782.246846000002</c:v>
                </c:pt>
                <c:pt idx="26404">
                  <c:v>46741.866170000001</c:v>
                </c:pt>
                <c:pt idx="26405">
                  <c:v>46683.430985999999</c:v>
                </c:pt>
                <c:pt idx="26406">
                  <c:v>46631.054694999999</c:v>
                </c:pt>
                <c:pt idx="26407">
                  <c:v>46585.122197999997</c:v>
                </c:pt>
                <c:pt idx="26408">
                  <c:v>46530.298288999998</c:v>
                </c:pt>
                <c:pt idx="26409">
                  <c:v>46470.436141999999</c:v>
                </c:pt>
                <c:pt idx="26410">
                  <c:v>46414.579874000003</c:v>
                </c:pt>
                <c:pt idx="26411">
                  <c:v>46356.688281000002</c:v>
                </c:pt>
                <c:pt idx="26412">
                  <c:v>46302.258133000003</c:v>
                </c:pt>
                <c:pt idx="26413">
                  <c:v>46233.350845000001</c:v>
                </c:pt>
                <c:pt idx="26414">
                  <c:v>46192.760074999998</c:v>
                </c:pt>
                <c:pt idx="26415">
                  <c:v>46136.090466000001</c:v>
                </c:pt>
                <c:pt idx="26416">
                  <c:v>46084.055926000001</c:v>
                </c:pt>
                <c:pt idx="26417">
                  <c:v>46037.159995000002</c:v>
                </c:pt>
                <c:pt idx="26418">
                  <c:v>45981.791980000002</c:v>
                </c:pt>
                <c:pt idx="26419">
                  <c:v>45934.616496000002</c:v>
                </c:pt>
                <c:pt idx="26420">
                  <c:v>45879.805612999997</c:v>
                </c:pt>
                <c:pt idx="26421">
                  <c:v>45816.555505999997</c:v>
                </c:pt>
                <c:pt idx="26422">
                  <c:v>45763.793363999997</c:v>
                </c:pt>
                <c:pt idx="26423">
                  <c:v>45676.905191999998</c:v>
                </c:pt>
                <c:pt idx="26424">
                  <c:v>45625.309986</c:v>
                </c:pt>
                <c:pt idx="26425">
                  <c:v>45576.840383000002</c:v>
                </c:pt>
                <c:pt idx="26426">
                  <c:v>45529.917731000001</c:v>
                </c:pt>
                <c:pt idx="26427">
                  <c:v>45478.822966</c:v>
                </c:pt>
                <c:pt idx="26428">
                  <c:v>45423.221833000003</c:v>
                </c:pt>
                <c:pt idx="26429">
                  <c:v>45363.576499000003</c:v>
                </c:pt>
                <c:pt idx="26430">
                  <c:v>45311.053285000002</c:v>
                </c:pt>
                <c:pt idx="26431">
                  <c:v>45264.287966000004</c:v>
                </c:pt>
                <c:pt idx="26432">
                  <c:v>45207.878556000003</c:v>
                </c:pt>
                <c:pt idx="26433">
                  <c:v>45149.831718000001</c:v>
                </c:pt>
                <c:pt idx="26434">
                  <c:v>45101.188106000001</c:v>
                </c:pt>
                <c:pt idx="26435">
                  <c:v>45048.863347999999</c:v>
                </c:pt>
                <c:pt idx="26436">
                  <c:v>44988.828330999997</c:v>
                </c:pt>
                <c:pt idx="26437">
                  <c:v>44935.946268</c:v>
                </c:pt>
                <c:pt idx="26438">
                  <c:v>44880.573374</c:v>
                </c:pt>
                <c:pt idx="26439">
                  <c:v>44824.947610000003</c:v>
                </c:pt>
                <c:pt idx="26440">
                  <c:v>44764.471004999999</c:v>
                </c:pt>
                <c:pt idx="26441">
                  <c:v>44704.418656000002</c:v>
                </c:pt>
                <c:pt idx="26442">
                  <c:v>44651.168257999998</c:v>
                </c:pt>
                <c:pt idx="26443">
                  <c:v>44589.318252999998</c:v>
                </c:pt>
                <c:pt idx="26444">
                  <c:v>44547.366937999999</c:v>
                </c:pt>
                <c:pt idx="26445">
                  <c:v>44503.4637</c:v>
                </c:pt>
                <c:pt idx="26446">
                  <c:v>44446.551125999998</c:v>
                </c:pt>
                <c:pt idx="26447">
                  <c:v>44390.645544999999</c:v>
                </c:pt>
                <c:pt idx="26448">
                  <c:v>44339.248311000003</c:v>
                </c:pt>
                <c:pt idx="26449">
                  <c:v>44284.591532999999</c:v>
                </c:pt>
                <c:pt idx="26450">
                  <c:v>44233.851406000002</c:v>
                </c:pt>
                <c:pt idx="26451">
                  <c:v>44172.957192000002</c:v>
                </c:pt>
                <c:pt idx="26452">
                  <c:v>44126.779136999998</c:v>
                </c:pt>
                <c:pt idx="26453">
                  <c:v>44078.046211000001</c:v>
                </c:pt>
                <c:pt idx="26454">
                  <c:v>44022.741031999998</c:v>
                </c:pt>
                <c:pt idx="26455">
                  <c:v>43959.774705000003</c:v>
                </c:pt>
                <c:pt idx="26456">
                  <c:v>43900.395067999998</c:v>
                </c:pt>
                <c:pt idx="26457">
                  <c:v>43849.861312000001</c:v>
                </c:pt>
                <c:pt idx="26458">
                  <c:v>43787.506893999998</c:v>
                </c:pt>
                <c:pt idx="26459">
                  <c:v>43732.473432999999</c:v>
                </c:pt>
                <c:pt idx="26460">
                  <c:v>43672.738326999999</c:v>
                </c:pt>
                <c:pt idx="26461">
                  <c:v>43615.380291000001</c:v>
                </c:pt>
                <c:pt idx="26462">
                  <c:v>43561.416978000001</c:v>
                </c:pt>
                <c:pt idx="26463">
                  <c:v>43492.941751999999</c:v>
                </c:pt>
                <c:pt idx="26464">
                  <c:v>43441.281668000003</c:v>
                </c:pt>
                <c:pt idx="26465">
                  <c:v>43379.067166000001</c:v>
                </c:pt>
                <c:pt idx="26466">
                  <c:v>43313.429561999998</c:v>
                </c:pt>
                <c:pt idx="26467">
                  <c:v>43262.013006000001</c:v>
                </c:pt>
                <c:pt idx="26468">
                  <c:v>43199.301850999997</c:v>
                </c:pt>
                <c:pt idx="26469">
                  <c:v>43139.886817999999</c:v>
                </c:pt>
                <c:pt idx="26470">
                  <c:v>43077.578229999999</c:v>
                </c:pt>
                <c:pt idx="26471">
                  <c:v>43029.821478999998</c:v>
                </c:pt>
                <c:pt idx="26472">
                  <c:v>42979.259239999999</c:v>
                </c:pt>
                <c:pt idx="26473">
                  <c:v>42915.273617999999</c:v>
                </c:pt>
                <c:pt idx="26474">
                  <c:v>42853.320160000003</c:v>
                </c:pt>
                <c:pt idx="26475">
                  <c:v>42787.003497999998</c:v>
                </c:pt>
                <c:pt idx="26476">
                  <c:v>42736.539411999998</c:v>
                </c:pt>
                <c:pt idx="26477">
                  <c:v>42687.976928999997</c:v>
                </c:pt>
                <c:pt idx="26478">
                  <c:v>42616.699640999999</c:v>
                </c:pt>
                <c:pt idx="26479">
                  <c:v>42564.587194</c:v>
                </c:pt>
                <c:pt idx="26480">
                  <c:v>42490.007826000001</c:v>
                </c:pt>
                <c:pt idx="26481">
                  <c:v>42440.726983</c:v>
                </c:pt>
                <c:pt idx="26482">
                  <c:v>42382.275801000003</c:v>
                </c:pt>
                <c:pt idx="26483">
                  <c:v>42332.035459999999</c:v>
                </c:pt>
                <c:pt idx="26484">
                  <c:v>42273.347689000002</c:v>
                </c:pt>
                <c:pt idx="26485">
                  <c:v>42212.289311</c:v>
                </c:pt>
                <c:pt idx="26486">
                  <c:v>42162.3681</c:v>
                </c:pt>
                <c:pt idx="26487">
                  <c:v>42111.646204999997</c:v>
                </c:pt>
                <c:pt idx="26488">
                  <c:v>42047.927580000003</c:v>
                </c:pt>
                <c:pt idx="26489">
                  <c:v>41999.524102000003</c:v>
                </c:pt>
                <c:pt idx="26490">
                  <c:v>41943.545271000003</c:v>
                </c:pt>
                <c:pt idx="26491">
                  <c:v>41887.483458000002</c:v>
                </c:pt>
                <c:pt idx="26492">
                  <c:v>41842.368402</c:v>
                </c:pt>
                <c:pt idx="26493">
                  <c:v>41774.374709000003</c:v>
                </c:pt>
                <c:pt idx="26494">
                  <c:v>41718.323785</c:v>
                </c:pt>
                <c:pt idx="26495">
                  <c:v>41668.271488999999</c:v>
                </c:pt>
                <c:pt idx="26496">
                  <c:v>41611.144177000002</c:v>
                </c:pt>
                <c:pt idx="26497">
                  <c:v>41561.851874</c:v>
                </c:pt>
                <c:pt idx="26498">
                  <c:v>41506.639116999999</c:v>
                </c:pt>
                <c:pt idx="26499">
                  <c:v>41446.028021999999</c:v>
                </c:pt>
                <c:pt idx="26500">
                  <c:v>41380.195440000003</c:v>
                </c:pt>
                <c:pt idx="26501">
                  <c:v>41330.346963999997</c:v>
                </c:pt>
                <c:pt idx="26502">
                  <c:v>41278.897900000004</c:v>
                </c:pt>
                <c:pt idx="26503">
                  <c:v>41219.623717000002</c:v>
                </c:pt>
                <c:pt idx="26504">
                  <c:v>41154.417017</c:v>
                </c:pt>
                <c:pt idx="26505">
                  <c:v>41098.263480000001</c:v>
                </c:pt>
                <c:pt idx="26506">
                  <c:v>41040.954358000003</c:v>
                </c:pt>
                <c:pt idx="26507">
                  <c:v>40990.469615000002</c:v>
                </c:pt>
                <c:pt idx="26508">
                  <c:v>40933.933873000002</c:v>
                </c:pt>
                <c:pt idx="26509">
                  <c:v>40885.344649999999</c:v>
                </c:pt>
                <c:pt idx="26510">
                  <c:v>40823.503161000001</c:v>
                </c:pt>
                <c:pt idx="26511">
                  <c:v>40758.145667999997</c:v>
                </c:pt>
                <c:pt idx="26512">
                  <c:v>40706.890264000001</c:v>
                </c:pt>
                <c:pt idx="26513">
                  <c:v>40651.162918000002</c:v>
                </c:pt>
                <c:pt idx="26514">
                  <c:v>40605.781951999998</c:v>
                </c:pt>
                <c:pt idx="26515">
                  <c:v>40551.534264000002</c:v>
                </c:pt>
                <c:pt idx="26516">
                  <c:v>40500.898840000002</c:v>
                </c:pt>
                <c:pt idx="26517">
                  <c:v>40452.132739000001</c:v>
                </c:pt>
                <c:pt idx="26518">
                  <c:v>40383.953223999997</c:v>
                </c:pt>
                <c:pt idx="26519">
                  <c:v>40337.861003999999</c:v>
                </c:pt>
                <c:pt idx="26520">
                  <c:v>40271.125986999999</c:v>
                </c:pt>
                <c:pt idx="26521">
                  <c:v>40226.764130000003</c:v>
                </c:pt>
                <c:pt idx="26522">
                  <c:v>40182.852604</c:v>
                </c:pt>
                <c:pt idx="26523">
                  <c:v>40103.654277000001</c:v>
                </c:pt>
                <c:pt idx="26524">
                  <c:v>40065.373725999998</c:v>
                </c:pt>
                <c:pt idx="26525">
                  <c:v>40017.751909999999</c:v>
                </c:pt>
                <c:pt idx="26526">
                  <c:v>39955.435554000003</c:v>
                </c:pt>
                <c:pt idx="26527">
                  <c:v>39912.735331999997</c:v>
                </c:pt>
                <c:pt idx="26528">
                  <c:v>39867.149083999997</c:v>
                </c:pt>
                <c:pt idx="26529">
                  <c:v>39813.298081000001</c:v>
                </c:pt>
                <c:pt idx="26530">
                  <c:v>39753.850329000001</c:v>
                </c:pt>
                <c:pt idx="26531">
                  <c:v>39701.376741</c:v>
                </c:pt>
                <c:pt idx="26532">
                  <c:v>39648.494175</c:v>
                </c:pt>
                <c:pt idx="26533">
                  <c:v>39587.506654999997</c:v>
                </c:pt>
                <c:pt idx="26534">
                  <c:v>39528.231457000002</c:v>
                </c:pt>
                <c:pt idx="26535">
                  <c:v>39471.278215999999</c:v>
                </c:pt>
                <c:pt idx="26536">
                  <c:v>39415.360651000003</c:v>
                </c:pt>
                <c:pt idx="26537">
                  <c:v>39364.033489000001</c:v>
                </c:pt>
                <c:pt idx="26538">
                  <c:v>39303.755577999997</c:v>
                </c:pt>
                <c:pt idx="26539">
                  <c:v>39257.344781</c:v>
                </c:pt>
                <c:pt idx="26540">
                  <c:v>39203.351169000001</c:v>
                </c:pt>
                <c:pt idx="26541">
                  <c:v>39141.092295000002</c:v>
                </c:pt>
                <c:pt idx="26542">
                  <c:v>39089.521544000003</c:v>
                </c:pt>
                <c:pt idx="26543">
                  <c:v>39032.810752999998</c:v>
                </c:pt>
                <c:pt idx="26544">
                  <c:v>38991.602570000003</c:v>
                </c:pt>
                <c:pt idx="26545">
                  <c:v>38931.410785</c:v>
                </c:pt>
                <c:pt idx="26546">
                  <c:v>38868.949279</c:v>
                </c:pt>
                <c:pt idx="26547">
                  <c:v>38811.349166</c:v>
                </c:pt>
                <c:pt idx="26548">
                  <c:v>38761.508924000002</c:v>
                </c:pt>
                <c:pt idx="26549">
                  <c:v>38695.765793999999</c:v>
                </c:pt>
                <c:pt idx="26550">
                  <c:v>38648.625214</c:v>
                </c:pt>
                <c:pt idx="26551">
                  <c:v>38585.577181000001</c:v>
                </c:pt>
                <c:pt idx="26552">
                  <c:v>38524.379706</c:v>
                </c:pt>
                <c:pt idx="26553">
                  <c:v>38480.749065000004</c:v>
                </c:pt>
                <c:pt idx="26554">
                  <c:v>38426.040758000003</c:v>
                </c:pt>
                <c:pt idx="26555">
                  <c:v>38369.744769999998</c:v>
                </c:pt>
                <c:pt idx="26556">
                  <c:v>38310.672256999998</c:v>
                </c:pt>
                <c:pt idx="26557">
                  <c:v>38257.101548999999</c:v>
                </c:pt>
                <c:pt idx="26558">
                  <c:v>38199.034435000001</c:v>
                </c:pt>
                <c:pt idx="26559">
                  <c:v>38151.074999999997</c:v>
                </c:pt>
                <c:pt idx="26560">
                  <c:v>38101.228093999998</c:v>
                </c:pt>
                <c:pt idx="26561">
                  <c:v>38040.202526000001</c:v>
                </c:pt>
                <c:pt idx="26562">
                  <c:v>37990.475348</c:v>
                </c:pt>
                <c:pt idx="26563">
                  <c:v>37939.854398000003</c:v>
                </c:pt>
                <c:pt idx="26564">
                  <c:v>37882.167466999999</c:v>
                </c:pt>
                <c:pt idx="26565">
                  <c:v>37828.319461999999</c:v>
                </c:pt>
                <c:pt idx="26566">
                  <c:v>37769.321117</c:v>
                </c:pt>
                <c:pt idx="26567">
                  <c:v>37729.976806999999</c:v>
                </c:pt>
                <c:pt idx="26568">
                  <c:v>37675.640717000002</c:v>
                </c:pt>
                <c:pt idx="26569">
                  <c:v>37620.077396000001</c:v>
                </c:pt>
                <c:pt idx="26570">
                  <c:v>37566.185578999997</c:v>
                </c:pt>
                <c:pt idx="26571">
                  <c:v>37512.056952999999</c:v>
                </c:pt>
                <c:pt idx="26572">
                  <c:v>37469.023307000003</c:v>
                </c:pt>
                <c:pt idx="26573">
                  <c:v>37412.915882000001</c:v>
                </c:pt>
                <c:pt idx="26574">
                  <c:v>37365.276030000001</c:v>
                </c:pt>
                <c:pt idx="26575">
                  <c:v>37297.794125</c:v>
                </c:pt>
                <c:pt idx="26576">
                  <c:v>37246.595283000002</c:v>
                </c:pt>
                <c:pt idx="26577">
                  <c:v>37190.317116999999</c:v>
                </c:pt>
                <c:pt idx="26578">
                  <c:v>37133.344048999999</c:v>
                </c:pt>
                <c:pt idx="26579">
                  <c:v>37076.933429999997</c:v>
                </c:pt>
                <c:pt idx="26580">
                  <c:v>37020.419946000002</c:v>
                </c:pt>
                <c:pt idx="26581">
                  <c:v>36974.61477</c:v>
                </c:pt>
                <c:pt idx="26582">
                  <c:v>36926.269739000003</c:v>
                </c:pt>
                <c:pt idx="26583">
                  <c:v>36869.748656999996</c:v>
                </c:pt>
                <c:pt idx="26584">
                  <c:v>36815.301445999998</c:v>
                </c:pt>
                <c:pt idx="26585">
                  <c:v>36775.135661</c:v>
                </c:pt>
                <c:pt idx="26586">
                  <c:v>36722.695744999997</c:v>
                </c:pt>
                <c:pt idx="26587">
                  <c:v>36667.140907000001</c:v>
                </c:pt>
                <c:pt idx="26588">
                  <c:v>36598.994406999998</c:v>
                </c:pt>
                <c:pt idx="26589">
                  <c:v>36557.206475999999</c:v>
                </c:pt>
                <c:pt idx="26590">
                  <c:v>36507.057876999999</c:v>
                </c:pt>
                <c:pt idx="26591">
                  <c:v>36449.796627000003</c:v>
                </c:pt>
                <c:pt idx="26592">
                  <c:v>36397.945893999997</c:v>
                </c:pt>
                <c:pt idx="26593">
                  <c:v>36347.790696999997</c:v>
                </c:pt>
                <c:pt idx="26594">
                  <c:v>36294.571001999997</c:v>
                </c:pt>
                <c:pt idx="26595">
                  <c:v>36245.358061999999</c:v>
                </c:pt>
                <c:pt idx="26596">
                  <c:v>36183.731307000002</c:v>
                </c:pt>
                <c:pt idx="26597">
                  <c:v>36149.136191999998</c:v>
                </c:pt>
                <c:pt idx="26598">
                  <c:v>36086.679504</c:v>
                </c:pt>
                <c:pt idx="26599">
                  <c:v>36024.855359000001</c:v>
                </c:pt>
                <c:pt idx="26600">
                  <c:v>35979.086197999997</c:v>
                </c:pt>
                <c:pt idx="26601">
                  <c:v>35904.67179</c:v>
                </c:pt>
                <c:pt idx="26602">
                  <c:v>35860.050621000002</c:v>
                </c:pt>
                <c:pt idx="26603">
                  <c:v>35805.292629000003</c:v>
                </c:pt>
                <c:pt idx="26604">
                  <c:v>35751.231006000002</c:v>
                </c:pt>
                <c:pt idx="26605">
                  <c:v>35695.713032</c:v>
                </c:pt>
                <c:pt idx="26606">
                  <c:v>35623.687721000002</c:v>
                </c:pt>
                <c:pt idx="26607">
                  <c:v>35574.363138000001</c:v>
                </c:pt>
                <c:pt idx="26608">
                  <c:v>35501.501428000003</c:v>
                </c:pt>
                <c:pt idx="26609">
                  <c:v>35449.618351999998</c:v>
                </c:pt>
                <c:pt idx="26610">
                  <c:v>35391.104256999999</c:v>
                </c:pt>
                <c:pt idx="26611">
                  <c:v>35329.386451999999</c:v>
                </c:pt>
                <c:pt idx="26612">
                  <c:v>35279.816808000003</c:v>
                </c:pt>
                <c:pt idx="26613">
                  <c:v>35221.722952999997</c:v>
                </c:pt>
                <c:pt idx="26614">
                  <c:v>35158.547164000003</c:v>
                </c:pt>
                <c:pt idx="26615">
                  <c:v>35103.877155000002</c:v>
                </c:pt>
                <c:pt idx="26616">
                  <c:v>35041.080711000002</c:v>
                </c:pt>
                <c:pt idx="26617">
                  <c:v>34979.996091000001</c:v>
                </c:pt>
                <c:pt idx="26618">
                  <c:v>34915.349600000001</c:v>
                </c:pt>
                <c:pt idx="26619">
                  <c:v>34855.198500999999</c:v>
                </c:pt>
                <c:pt idx="26620">
                  <c:v>34800.076998999997</c:v>
                </c:pt>
                <c:pt idx="26621">
                  <c:v>34728.192454000004</c:v>
                </c:pt>
                <c:pt idx="26622">
                  <c:v>34680.594444000002</c:v>
                </c:pt>
                <c:pt idx="26623">
                  <c:v>34621.041950999999</c:v>
                </c:pt>
                <c:pt idx="26624">
                  <c:v>34556.485226999997</c:v>
                </c:pt>
                <c:pt idx="26625">
                  <c:v>34505.547984999997</c:v>
                </c:pt>
                <c:pt idx="26626">
                  <c:v>34447.915522000003</c:v>
                </c:pt>
                <c:pt idx="26627">
                  <c:v>34400.818892000003</c:v>
                </c:pt>
                <c:pt idx="26628">
                  <c:v>34346.094286</c:v>
                </c:pt>
                <c:pt idx="26629">
                  <c:v>34293.191473999999</c:v>
                </c:pt>
                <c:pt idx="26630">
                  <c:v>34240.918507000002</c:v>
                </c:pt>
                <c:pt idx="26631">
                  <c:v>34185.397412999999</c:v>
                </c:pt>
                <c:pt idx="26632">
                  <c:v>34134.530117000002</c:v>
                </c:pt>
                <c:pt idx="26633">
                  <c:v>34077.140748999998</c:v>
                </c:pt>
                <c:pt idx="26634">
                  <c:v>34011.365196999999</c:v>
                </c:pt>
                <c:pt idx="26635">
                  <c:v>33959.444175999997</c:v>
                </c:pt>
                <c:pt idx="26636">
                  <c:v>33911.408846999999</c:v>
                </c:pt>
                <c:pt idx="26637">
                  <c:v>33863.730406000002</c:v>
                </c:pt>
                <c:pt idx="26638">
                  <c:v>33814.595182999998</c:v>
                </c:pt>
                <c:pt idx="26639">
                  <c:v>33765.202230000003</c:v>
                </c:pt>
                <c:pt idx="26640">
                  <c:v>33715.866030999998</c:v>
                </c:pt>
                <c:pt idx="26641">
                  <c:v>33655.768454999998</c:v>
                </c:pt>
                <c:pt idx="26642">
                  <c:v>33612.037560999997</c:v>
                </c:pt>
                <c:pt idx="26643">
                  <c:v>33556.201881000001</c:v>
                </c:pt>
                <c:pt idx="26644">
                  <c:v>33494.914546</c:v>
                </c:pt>
                <c:pt idx="26645">
                  <c:v>33450.137462999999</c:v>
                </c:pt>
                <c:pt idx="26646">
                  <c:v>33390.426212999999</c:v>
                </c:pt>
                <c:pt idx="26647">
                  <c:v>33344.377884000001</c:v>
                </c:pt>
                <c:pt idx="26648">
                  <c:v>33288.143011</c:v>
                </c:pt>
                <c:pt idx="26649">
                  <c:v>33240.163451</c:v>
                </c:pt>
                <c:pt idx="26650">
                  <c:v>33192.433145000003</c:v>
                </c:pt>
                <c:pt idx="26651">
                  <c:v>33125.219463000001</c:v>
                </c:pt>
                <c:pt idx="26652">
                  <c:v>33075.980846999999</c:v>
                </c:pt>
                <c:pt idx="26653">
                  <c:v>33025.842990999998</c:v>
                </c:pt>
                <c:pt idx="26654">
                  <c:v>32978.761853999997</c:v>
                </c:pt>
                <c:pt idx="26655">
                  <c:v>32923.416671999999</c:v>
                </c:pt>
                <c:pt idx="26656">
                  <c:v>32863.834110999996</c:v>
                </c:pt>
                <c:pt idx="26657">
                  <c:v>32815.648058999999</c:v>
                </c:pt>
                <c:pt idx="26658">
                  <c:v>32765.937888</c:v>
                </c:pt>
                <c:pt idx="26659">
                  <c:v>32705.149514000001</c:v>
                </c:pt>
                <c:pt idx="26660">
                  <c:v>32662.799137999998</c:v>
                </c:pt>
                <c:pt idx="26661">
                  <c:v>32599.513378</c:v>
                </c:pt>
                <c:pt idx="26662">
                  <c:v>32563.442104999998</c:v>
                </c:pt>
                <c:pt idx="26663">
                  <c:v>32504.84405</c:v>
                </c:pt>
                <c:pt idx="26664">
                  <c:v>32456.276557000001</c:v>
                </c:pt>
                <c:pt idx="26665">
                  <c:v>32406.951822999999</c:v>
                </c:pt>
                <c:pt idx="26666">
                  <c:v>32341.049373000002</c:v>
                </c:pt>
                <c:pt idx="26667">
                  <c:v>32294.212508000001</c:v>
                </c:pt>
                <c:pt idx="26668">
                  <c:v>32236.721104</c:v>
                </c:pt>
                <c:pt idx="26669">
                  <c:v>32183.689893999999</c:v>
                </c:pt>
                <c:pt idx="26670">
                  <c:v>32133.025006</c:v>
                </c:pt>
                <c:pt idx="26671">
                  <c:v>32068.952172000001</c:v>
                </c:pt>
                <c:pt idx="26672">
                  <c:v>32019.091420000001</c:v>
                </c:pt>
                <c:pt idx="26673">
                  <c:v>31966.909900999999</c:v>
                </c:pt>
                <c:pt idx="26674">
                  <c:v>31917.195474</c:v>
                </c:pt>
                <c:pt idx="26675">
                  <c:v>31859.289324000001</c:v>
                </c:pt>
                <c:pt idx="26676">
                  <c:v>31800.5779</c:v>
                </c:pt>
                <c:pt idx="26677">
                  <c:v>31749.624787000001</c:v>
                </c:pt>
                <c:pt idx="26678">
                  <c:v>31687.509976000001</c:v>
                </c:pt>
                <c:pt idx="26679">
                  <c:v>31629.576154999999</c:v>
                </c:pt>
                <c:pt idx="26680">
                  <c:v>31579.621638000001</c:v>
                </c:pt>
                <c:pt idx="26681">
                  <c:v>31514.399965000001</c:v>
                </c:pt>
                <c:pt idx="26682">
                  <c:v>31455.852682000001</c:v>
                </c:pt>
                <c:pt idx="26683">
                  <c:v>31408.124481999999</c:v>
                </c:pt>
                <c:pt idx="26684">
                  <c:v>31351.963970000001</c:v>
                </c:pt>
                <c:pt idx="26685">
                  <c:v>31301.745038000001</c:v>
                </c:pt>
                <c:pt idx="26686">
                  <c:v>31239.605854000001</c:v>
                </c:pt>
                <c:pt idx="26687">
                  <c:v>31195.133761000001</c:v>
                </c:pt>
                <c:pt idx="26688">
                  <c:v>31133.674827999999</c:v>
                </c:pt>
                <c:pt idx="26689">
                  <c:v>31071.221436</c:v>
                </c:pt>
                <c:pt idx="26690">
                  <c:v>31035.168221</c:v>
                </c:pt>
                <c:pt idx="26691">
                  <c:v>30969.207492000001</c:v>
                </c:pt>
                <c:pt idx="26692">
                  <c:v>30923.490764999999</c:v>
                </c:pt>
                <c:pt idx="26693">
                  <c:v>30879.258175999999</c:v>
                </c:pt>
                <c:pt idx="26694">
                  <c:v>30820.475167000001</c:v>
                </c:pt>
                <c:pt idx="26695">
                  <c:v>30765.372733</c:v>
                </c:pt>
                <c:pt idx="26696">
                  <c:v>30713.022810999999</c:v>
                </c:pt>
                <c:pt idx="26697">
                  <c:v>30666.737002999998</c:v>
                </c:pt>
                <c:pt idx="26698">
                  <c:v>30610.047057</c:v>
                </c:pt>
                <c:pt idx="26699">
                  <c:v>30554.635706000001</c:v>
                </c:pt>
                <c:pt idx="26700">
                  <c:v>30511.26266</c:v>
                </c:pt>
                <c:pt idx="26701">
                  <c:v>30455.330936999999</c:v>
                </c:pt>
                <c:pt idx="26702">
                  <c:v>30412.007071</c:v>
                </c:pt>
                <c:pt idx="26703">
                  <c:v>30347.918351</c:v>
                </c:pt>
                <c:pt idx="26704">
                  <c:v>30290.009558000002</c:v>
                </c:pt>
                <c:pt idx="26705">
                  <c:v>30238.043578000001</c:v>
                </c:pt>
                <c:pt idx="26706">
                  <c:v>30184.762616</c:v>
                </c:pt>
                <c:pt idx="26707">
                  <c:v>30141.800895</c:v>
                </c:pt>
                <c:pt idx="26708">
                  <c:v>30092.335977999999</c:v>
                </c:pt>
                <c:pt idx="26709">
                  <c:v>30040.453637999999</c:v>
                </c:pt>
                <c:pt idx="26710">
                  <c:v>29991.309685</c:v>
                </c:pt>
                <c:pt idx="26711">
                  <c:v>29937.950387000001</c:v>
                </c:pt>
                <c:pt idx="26712">
                  <c:v>29887.802610999999</c:v>
                </c:pt>
                <c:pt idx="26713">
                  <c:v>29840.769453000001</c:v>
                </c:pt>
                <c:pt idx="26714">
                  <c:v>29777.728098</c:v>
                </c:pt>
                <c:pt idx="26715">
                  <c:v>29734.123725000001</c:v>
                </c:pt>
                <c:pt idx="26716">
                  <c:v>29667.726957999999</c:v>
                </c:pt>
                <c:pt idx="26717">
                  <c:v>29627.784938000001</c:v>
                </c:pt>
                <c:pt idx="26718">
                  <c:v>29570.829917999999</c:v>
                </c:pt>
                <c:pt idx="26719">
                  <c:v>29519.636616</c:v>
                </c:pt>
                <c:pt idx="26720">
                  <c:v>29477.198597999999</c:v>
                </c:pt>
                <c:pt idx="26721">
                  <c:v>29410.238782</c:v>
                </c:pt>
                <c:pt idx="26722">
                  <c:v>29374.746714000001</c:v>
                </c:pt>
                <c:pt idx="26723">
                  <c:v>29312.145346000001</c:v>
                </c:pt>
                <c:pt idx="26724">
                  <c:v>29265.578072</c:v>
                </c:pt>
                <c:pt idx="26725">
                  <c:v>29224.082208</c:v>
                </c:pt>
                <c:pt idx="26726">
                  <c:v>29161.623606000001</c:v>
                </c:pt>
                <c:pt idx="26727">
                  <c:v>29121.143961000002</c:v>
                </c:pt>
                <c:pt idx="26728">
                  <c:v>29072.633623000002</c:v>
                </c:pt>
                <c:pt idx="26729">
                  <c:v>29013.130105</c:v>
                </c:pt>
                <c:pt idx="26730">
                  <c:v>28961.712987999999</c:v>
                </c:pt>
                <c:pt idx="26731">
                  <c:v>28896.775300000001</c:v>
                </c:pt>
                <c:pt idx="26732">
                  <c:v>28847.157056</c:v>
                </c:pt>
                <c:pt idx="26733">
                  <c:v>28793.196251000001</c:v>
                </c:pt>
                <c:pt idx="26734">
                  <c:v>28732.986122999999</c:v>
                </c:pt>
                <c:pt idx="26735">
                  <c:v>28699.639229</c:v>
                </c:pt>
                <c:pt idx="26736">
                  <c:v>28639.533284000001</c:v>
                </c:pt>
                <c:pt idx="26737">
                  <c:v>28581.864785000002</c:v>
                </c:pt>
                <c:pt idx="26738">
                  <c:v>28528.859509000002</c:v>
                </c:pt>
                <c:pt idx="26739">
                  <c:v>28475.022966</c:v>
                </c:pt>
                <c:pt idx="26740">
                  <c:v>28420.606942999999</c:v>
                </c:pt>
                <c:pt idx="26741">
                  <c:v>28358.261279999999</c:v>
                </c:pt>
                <c:pt idx="26742">
                  <c:v>28305.689788</c:v>
                </c:pt>
                <c:pt idx="26743">
                  <c:v>28256.642942999999</c:v>
                </c:pt>
                <c:pt idx="26744">
                  <c:v>28195.877248000001</c:v>
                </c:pt>
                <c:pt idx="26745">
                  <c:v>28151.598397000002</c:v>
                </c:pt>
                <c:pt idx="26746">
                  <c:v>28091.709229</c:v>
                </c:pt>
                <c:pt idx="26747">
                  <c:v>28043.409567999999</c:v>
                </c:pt>
                <c:pt idx="26748">
                  <c:v>27982.280889000001</c:v>
                </c:pt>
                <c:pt idx="26749">
                  <c:v>27924.398411999999</c:v>
                </c:pt>
                <c:pt idx="26750">
                  <c:v>27886.610657000001</c:v>
                </c:pt>
                <c:pt idx="26751">
                  <c:v>27821.322275999999</c:v>
                </c:pt>
                <c:pt idx="26752">
                  <c:v>27768.889714000001</c:v>
                </c:pt>
                <c:pt idx="26753">
                  <c:v>27704.273911</c:v>
                </c:pt>
                <c:pt idx="26754">
                  <c:v>27654.379504</c:v>
                </c:pt>
                <c:pt idx="26755">
                  <c:v>27612.866409999999</c:v>
                </c:pt>
                <c:pt idx="26756">
                  <c:v>27546.288237000001</c:v>
                </c:pt>
                <c:pt idx="26757">
                  <c:v>27494.186012999999</c:v>
                </c:pt>
                <c:pt idx="26758">
                  <c:v>27440.025353000001</c:v>
                </c:pt>
                <c:pt idx="26759">
                  <c:v>27380.226393000001</c:v>
                </c:pt>
                <c:pt idx="26760">
                  <c:v>27330.233232999999</c:v>
                </c:pt>
                <c:pt idx="26761">
                  <c:v>27264.102391</c:v>
                </c:pt>
                <c:pt idx="26762">
                  <c:v>27211.519693999999</c:v>
                </c:pt>
                <c:pt idx="26763">
                  <c:v>27162.745305</c:v>
                </c:pt>
                <c:pt idx="26764">
                  <c:v>27113.792329</c:v>
                </c:pt>
                <c:pt idx="26765">
                  <c:v>27067.184178</c:v>
                </c:pt>
                <c:pt idx="26766">
                  <c:v>27006.541216000001</c:v>
                </c:pt>
                <c:pt idx="26767">
                  <c:v>26966.379751</c:v>
                </c:pt>
                <c:pt idx="26768">
                  <c:v>26915.763752999999</c:v>
                </c:pt>
                <c:pt idx="26769">
                  <c:v>26873.136267999998</c:v>
                </c:pt>
                <c:pt idx="26770">
                  <c:v>26812.216949000001</c:v>
                </c:pt>
                <c:pt idx="26771">
                  <c:v>26761.680499999999</c:v>
                </c:pt>
                <c:pt idx="26772">
                  <c:v>26712.345230999999</c:v>
                </c:pt>
                <c:pt idx="26773">
                  <c:v>26662.840714999998</c:v>
                </c:pt>
                <c:pt idx="26774">
                  <c:v>26604.790045000002</c:v>
                </c:pt>
                <c:pt idx="26775">
                  <c:v>26564.256122999999</c:v>
                </c:pt>
                <c:pt idx="26776">
                  <c:v>26519.167417000001</c:v>
                </c:pt>
                <c:pt idx="26777">
                  <c:v>26467.807410000001</c:v>
                </c:pt>
                <c:pt idx="26778">
                  <c:v>26417.902977999998</c:v>
                </c:pt>
                <c:pt idx="26779">
                  <c:v>26363.734005999999</c:v>
                </c:pt>
                <c:pt idx="26780">
                  <c:v>26325.058453000001</c:v>
                </c:pt>
                <c:pt idx="26781">
                  <c:v>26269.756278000001</c:v>
                </c:pt>
                <c:pt idx="26782">
                  <c:v>26221.495343999999</c:v>
                </c:pt>
                <c:pt idx="26783">
                  <c:v>26176.006728</c:v>
                </c:pt>
                <c:pt idx="26784">
                  <c:v>26120.462445000001</c:v>
                </c:pt>
                <c:pt idx="26785">
                  <c:v>26062.474447000001</c:v>
                </c:pt>
                <c:pt idx="26786">
                  <c:v>26009.971517000002</c:v>
                </c:pt>
                <c:pt idx="26787">
                  <c:v>25959.102344999999</c:v>
                </c:pt>
                <c:pt idx="26788">
                  <c:v>25909.636408999999</c:v>
                </c:pt>
                <c:pt idx="26789">
                  <c:v>25854.486894000001</c:v>
                </c:pt>
                <c:pt idx="26790">
                  <c:v>25805.308964</c:v>
                </c:pt>
                <c:pt idx="26791">
                  <c:v>25740.681618999999</c:v>
                </c:pt>
                <c:pt idx="26792">
                  <c:v>25689.129870000001</c:v>
                </c:pt>
                <c:pt idx="26793">
                  <c:v>25630.079774999998</c:v>
                </c:pt>
                <c:pt idx="26794">
                  <c:v>25571.666904000002</c:v>
                </c:pt>
                <c:pt idx="26795">
                  <c:v>25531.539601</c:v>
                </c:pt>
                <c:pt idx="26796">
                  <c:v>25478.931235</c:v>
                </c:pt>
                <c:pt idx="26797">
                  <c:v>25424.002555999999</c:v>
                </c:pt>
                <c:pt idx="26798">
                  <c:v>25361.710018999998</c:v>
                </c:pt>
                <c:pt idx="26799">
                  <c:v>25311.895381999999</c:v>
                </c:pt>
                <c:pt idx="26800">
                  <c:v>25261.860213</c:v>
                </c:pt>
                <c:pt idx="26801">
                  <c:v>25201.058660999999</c:v>
                </c:pt>
                <c:pt idx="26802">
                  <c:v>25151.094689000001</c:v>
                </c:pt>
                <c:pt idx="26803">
                  <c:v>25103.697343</c:v>
                </c:pt>
                <c:pt idx="26804">
                  <c:v>25059.680591</c:v>
                </c:pt>
                <c:pt idx="26805">
                  <c:v>25014.295473999999</c:v>
                </c:pt>
                <c:pt idx="26806">
                  <c:v>24961.332338</c:v>
                </c:pt>
                <c:pt idx="26807">
                  <c:v>24911.444282</c:v>
                </c:pt>
                <c:pt idx="26808">
                  <c:v>24858.473110999999</c:v>
                </c:pt>
                <c:pt idx="26809">
                  <c:v>24798.243373000001</c:v>
                </c:pt>
                <c:pt idx="26810">
                  <c:v>24751.529267000002</c:v>
                </c:pt>
                <c:pt idx="26811">
                  <c:v>24696.956201000001</c:v>
                </c:pt>
                <c:pt idx="26812">
                  <c:v>24649.783467000001</c:v>
                </c:pt>
                <c:pt idx="26813">
                  <c:v>24602.813322999998</c:v>
                </c:pt>
                <c:pt idx="26814">
                  <c:v>24563.401832</c:v>
                </c:pt>
                <c:pt idx="26815">
                  <c:v>24507.503663</c:v>
                </c:pt>
                <c:pt idx="26816">
                  <c:v>24460.307214</c:v>
                </c:pt>
                <c:pt idx="26817">
                  <c:v>24409.674454</c:v>
                </c:pt>
                <c:pt idx="26818">
                  <c:v>24350.868567000001</c:v>
                </c:pt>
                <c:pt idx="26819">
                  <c:v>24290.105731</c:v>
                </c:pt>
                <c:pt idx="26820">
                  <c:v>24256.199584999998</c:v>
                </c:pt>
                <c:pt idx="26821">
                  <c:v>24196.891215</c:v>
                </c:pt>
                <c:pt idx="26822">
                  <c:v>24151.270186000002</c:v>
                </c:pt>
                <c:pt idx="26823">
                  <c:v>24109.138351000001</c:v>
                </c:pt>
                <c:pt idx="26824">
                  <c:v>24050.538423000002</c:v>
                </c:pt>
                <c:pt idx="26825">
                  <c:v>24006.049605</c:v>
                </c:pt>
                <c:pt idx="26826">
                  <c:v>23956.968627999999</c:v>
                </c:pt>
                <c:pt idx="26827">
                  <c:v>23903.910575000002</c:v>
                </c:pt>
                <c:pt idx="26828">
                  <c:v>23846.165742000001</c:v>
                </c:pt>
                <c:pt idx="26829">
                  <c:v>23796.832756</c:v>
                </c:pt>
                <c:pt idx="26830">
                  <c:v>23755.464099000001</c:v>
                </c:pt>
                <c:pt idx="26831">
                  <c:v>23706.102168000001</c:v>
                </c:pt>
                <c:pt idx="26832">
                  <c:v>23662.338544999999</c:v>
                </c:pt>
                <c:pt idx="26833">
                  <c:v>23611.050578999999</c:v>
                </c:pt>
                <c:pt idx="26834">
                  <c:v>23553.928414999998</c:v>
                </c:pt>
                <c:pt idx="26835">
                  <c:v>23510.972802</c:v>
                </c:pt>
                <c:pt idx="26836">
                  <c:v>23448.270261000001</c:v>
                </c:pt>
                <c:pt idx="26837">
                  <c:v>23408.862195000002</c:v>
                </c:pt>
                <c:pt idx="26838">
                  <c:v>23343.605458999999</c:v>
                </c:pt>
                <c:pt idx="26839">
                  <c:v>23306.012016000001</c:v>
                </c:pt>
                <c:pt idx="26840">
                  <c:v>23255.918772000001</c:v>
                </c:pt>
                <c:pt idx="26841">
                  <c:v>23204.274008</c:v>
                </c:pt>
                <c:pt idx="26842">
                  <c:v>23168.458709999999</c:v>
                </c:pt>
                <c:pt idx="26843">
                  <c:v>23123.244154</c:v>
                </c:pt>
                <c:pt idx="26844">
                  <c:v>23070.719684</c:v>
                </c:pt>
                <c:pt idx="26845">
                  <c:v>23011.476471999998</c:v>
                </c:pt>
                <c:pt idx="26846">
                  <c:v>22955.614066999999</c:v>
                </c:pt>
                <c:pt idx="26847">
                  <c:v>22913.352756</c:v>
                </c:pt>
                <c:pt idx="26848">
                  <c:v>22864.590207000001</c:v>
                </c:pt>
                <c:pt idx="26849">
                  <c:v>22801.052433000001</c:v>
                </c:pt>
                <c:pt idx="26850">
                  <c:v>22757.133486999999</c:v>
                </c:pt>
                <c:pt idx="26851">
                  <c:v>22709.531411</c:v>
                </c:pt>
                <c:pt idx="26852">
                  <c:v>22652.026784000001</c:v>
                </c:pt>
                <c:pt idx="26853">
                  <c:v>22608.966849</c:v>
                </c:pt>
                <c:pt idx="26854">
                  <c:v>22552.052403999998</c:v>
                </c:pt>
                <c:pt idx="26855">
                  <c:v>22509.214832000001</c:v>
                </c:pt>
                <c:pt idx="26856">
                  <c:v>22459.743573</c:v>
                </c:pt>
                <c:pt idx="26857">
                  <c:v>22413.27937</c:v>
                </c:pt>
                <c:pt idx="26858">
                  <c:v>22361.504563999999</c:v>
                </c:pt>
                <c:pt idx="26859">
                  <c:v>22303.170827000002</c:v>
                </c:pt>
                <c:pt idx="26860">
                  <c:v>22247.973525000001</c:v>
                </c:pt>
                <c:pt idx="26861">
                  <c:v>22192.540835</c:v>
                </c:pt>
                <c:pt idx="26862">
                  <c:v>22138.917772000001</c:v>
                </c:pt>
                <c:pt idx="26863">
                  <c:v>22094.998306000001</c:v>
                </c:pt>
                <c:pt idx="26864">
                  <c:v>22044.124212999999</c:v>
                </c:pt>
                <c:pt idx="26865">
                  <c:v>21991.608261000001</c:v>
                </c:pt>
                <c:pt idx="26866">
                  <c:v>21953.313623999999</c:v>
                </c:pt>
                <c:pt idx="26867">
                  <c:v>21904.87688</c:v>
                </c:pt>
                <c:pt idx="26868">
                  <c:v>21866.077262999999</c:v>
                </c:pt>
                <c:pt idx="26869">
                  <c:v>21808.995609000001</c:v>
                </c:pt>
                <c:pt idx="26870">
                  <c:v>21763.855737000002</c:v>
                </c:pt>
                <c:pt idx="26871">
                  <c:v>21720.757678000002</c:v>
                </c:pt>
                <c:pt idx="26872">
                  <c:v>21660.427594000001</c:v>
                </c:pt>
                <c:pt idx="26873">
                  <c:v>21601.763505999999</c:v>
                </c:pt>
                <c:pt idx="26874">
                  <c:v>21543.201691999999</c:v>
                </c:pt>
                <c:pt idx="26875">
                  <c:v>21513.583541</c:v>
                </c:pt>
                <c:pt idx="26876">
                  <c:v>21450.278141999999</c:v>
                </c:pt>
                <c:pt idx="26877">
                  <c:v>21385.615460000001</c:v>
                </c:pt>
                <c:pt idx="26878">
                  <c:v>21340.784081999998</c:v>
                </c:pt>
                <c:pt idx="26879">
                  <c:v>21289.847618</c:v>
                </c:pt>
                <c:pt idx="26880">
                  <c:v>21252.071143000001</c:v>
                </c:pt>
                <c:pt idx="26881">
                  <c:v>21205.967356000001</c:v>
                </c:pt>
                <c:pt idx="26882">
                  <c:v>21149.517626000001</c:v>
                </c:pt>
                <c:pt idx="26883">
                  <c:v>21107.893354</c:v>
                </c:pt>
                <c:pt idx="26884">
                  <c:v>21050.291257000001</c:v>
                </c:pt>
                <c:pt idx="26885">
                  <c:v>21002.596609</c:v>
                </c:pt>
                <c:pt idx="26886">
                  <c:v>20947.158542000001</c:v>
                </c:pt>
                <c:pt idx="26887">
                  <c:v>20893.097900000001</c:v>
                </c:pt>
                <c:pt idx="26888">
                  <c:v>20847.111717</c:v>
                </c:pt>
                <c:pt idx="26889">
                  <c:v>20790.278202000001</c:v>
                </c:pt>
                <c:pt idx="26890">
                  <c:v>20732.25389</c:v>
                </c:pt>
                <c:pt idx="26891">
                  <c:v>20691.469675</c:v>
                </c:pt>
                <c:pt idx="26892">
                  <c:v>20639.865532</c:v>
                </c:pt>
                <c:pt idx="26893">
                  <c:v>20598.804360999999</c:v>
                </c:pt>
                <c:pt idx="26894">
                  <c:v>20543.175093000002</c:v>
                </c:pt>
                <c:pt idx="26895">
                  <c:v>20499.048523000001</c:v>
                </c:pt>
                <c:pt idx="26896">
                  <c:v>20441.377015999999</c:v>
                </c:pt>
                <c:pt idx="26897">
                  <c:v>20404.645519000002</c:v>
                </c:pt>
                <c:pt idx="26898">
                  <c:v>20351.443329999998</c:v>
                </c:pt>
                <c:pt idx="26899">
                  <c:v>20285.742825000001</c:v>
                </c:pt>
                <c:pt idx="26900">
                  <c:v>20240.298384999998</c:v>
                </c:pt>
                <c:pt idx="26901">
                  <c:v>20173.614815000001</c:v>
                </c:pt>
                <c:pt idx="26902">
                  <c:v>20122.882602000001</c:v>
                </c:pt>
                <c:pt idx="26903">
                  <c:v>20083.507075000001</c:v>
                </c:pt>
                <c:pt idx="26904">
                  <c:v>20034.825261999998</c:v>
                </c:pt>
                <c:pt idx="26905">
                  <c:v>19984.956966000002</c:v>
                </c:pt>
                <c:pt idx="26906">
                  <c:v>19938.037987</c:v>
                </c:pt>
                <c:pt idx="26907">
                  <c:v>19875.134634999999</c:v>
                </c:pt>
                <c:pt idx="26908">
                  <c:v>19822.228500000001</c:v>
                </c:pt>
                <c:pt idx="26909">
                  <c:v>19772.734032</c:v>
                </c:pt>
                <c:pt idx="26910">
                  <c:v>19713.154015</c:v>
                </c:pt>
                <c:pt idx="26911">
                  <c:v>19660.524077999999</c:v>
                </c:pt>
                <c:pt idx="26912">
                  <c:v>19620.964524999999</c:v>
                </c:pt>
                <c:pt idx="26913">
                  <c:v>19567.391081000002</c:v>
                </c:pt>
                <c:pt idx="26914">
                  <c:v>19515.145079000002</c:v>
                </c:pt>
                <c:pt idx="26915">
                  <c:v>19465.986038999999</c:v>
                </c:pt>
                <c:pt idx="26916">
                  <c:v>19418.520191</c:v>
                </c:pt>
                <c:pt idx="26917">
                  <c:v>19357.482530000001</c:v>
                </c:pt>
                <c:pt idx="26918">
                  <c:v>19307.009257999998</c:v>
                </c:pt>
                <c:pt idx="26919">
                  <c:v>19257.803825999999</c:v>
                </c:pt>
                <c:pt idx="26920">
                  <c:v>19215.138319999998</c:v>
                </c:pt>
                <c:pt idx="26921">
                  <c:v>19166.666882000001</c:v>
                </c:pt>
                <c:pt idx="26922">
                  <c:v>19105.746520000001</c:v>
                </c:pt>
                <c:pt idx="26923">
                  <c:v>19047.215014000001</c:v>
                </c:pt>
                <c:pt idx="26924">
                  <c:v>18991.274110999999</c:v>
                </c:pt>
                <c:pt idx="26925">
                  <c:v>18948.381001000002</c:v>
                </c:pt>
                <c:pt idx="26926">
                  <c:v>18893.552790000002</c:v>
                </c:pt>
                <c:pt idx="26927">
                  <c:v>18857.251227000001</c:v>
                </c:pt>
                <c:pt idx="26928">
                  <c:v>18814.980222999999</c:v>
                </c:pt>
                <c:pt idx="26929">
                  <c:v>18756.803592</c:v>
                </c:pt>
                <c:pt idx="26930">
                  <c:v>18717.936717</c:v>
                </c:pt>
                <c:pt idx="26931">
                  <c:v>18679.007841999999</c:v>
                </c:pt>
                <c:pt idx="26932">
                  <c:v>18631.332619000001</c:v>
                </c:pt>
                <c:pt idx="26933">
                  <c:v>18595.245441999999</c:v>
                </c:pt>
                <c:pt idx="26934">
                  <c:v>18534.760549999999</c:v>
                </c:pt>
                <c:pt idx="26935">
                  <c:v>18490.661980000001</c:v>
                </c:pt>
                <c:pt idx="26936">
                  <c:v>18441.044192000001</c:v>
                </c:pt>
                <c:pt idx="26937">
                  <c:v>18382.611058999999</c:v>
                </c:pt>
                <c:pt idx="26938">
                  <c:v>18335.196083999999</c:v>
                </c:pt>
                <c:pt idx="26939">
                  <c:v>18288.118589000002</c:v>
                </c:pt>
                <c:pt idx="26940">
                  <c:v>18237.424013</c:v>
                </c:pt>
                <c:pt idx="26941">
                  <c:v>18190.266855000002</c:v>
                </c:pt>
                <c:pt idx="26942">
                  <c:v>18152.541512</c:v>
                </c:pt>
                <c:pt idx="26943">
                  <c:v>18109.218547</c:v>
                </c:pt>
                <c:pt idx="26944">
                  <c:v>18055.434506000001</c:v>
                </c:pt>
                <c:pt idx="26945">
                  <c:v>18017.40206</c:v>
                </c:pt>
                <c:pt idx="26946">
                  <c:v>17977.282235999999</c:v>
                </c:pt>
                <c:pt idx="26947">
                  <c:v>17918.999081000002</c:v>
                </c:pt>
                <c:pt idx="26948">
                  <c:v>17883.428182</c:v>
                </c:pt>
                <c:pt idx="26949">
                  <c:v>17830.795274</c:v>
                </c:pt>
                <c:pt idx="26950">
                  <c:v>17789.911822999999</c:v>
                </c:pt>
                <c:pt idx="26951">
                  <c:v>17744.902203000001</c:v>
                </c:pt>
                <c:pt idx="26952">
                  <c:v>17687.067975000002</c:v>
                </c:pt>
                <c:pt idx="26953">
                  <c:v>17645.221152999999</c:v>
                </c:pt>
                <c:pt idx="26954">
                  <c:v>17589.695198000001</c:v>
                </c:pt>
                <c:pt idx="26955">
                  <c:v>17545.959653999998</c:v>
                </c:pt>
                <c:pt idx="26956">
                  <c:v>17504.435761000001</c:v>
                </c:pt>
                <c:pt idx="26957">
                  <c:v>17444.373394999999</c:v>
                </c:pt>
                <c:pt idx="26958">
                  <c:v>17398.782006000001</c:v>
                </c:pt>
                <c:pt idx="26959">
                  <c:v>17346.486063</c:v>
                </c:pt>
                <c:pt idx="26960">
                  <c:v>17307.763585000001</c:v>
                </c:pt>
                <c:pt idx="26961">
                  <c:v>17259.511106999998</c:v>
                </c:pt>
                <c:pt idx="26962">
                  <c:v>17212.943370000001</c:v>
                </c:pt>
                <c:pt idx="26963">
                  <c:v>17170.638977999999</c:v>
                </c:pt>
                <c:pt idx="26964">
                  <c:v>17108.867235999998</c:v>
                </c:pt>
                <c:pt idx="26965">
                  <c:v>17061.341912</c:v>
                </c:pt>
                <c:pt idx="26966">
                  <c:v>17019.093440000001</c:v>
                </c:pt>
                <c:pt idx="26967">
                  <c:v>16970.779648</c:v>
                </c:pt>
                <c:pt idx="26968">
                  <c:v>16925.082934999999</c:v>
                </c:pt>
                <c:pt idx="26969">
                  <c:v>16876.218916999998</c:v>
                </c:pt>
                <c:pt idx="26970">
                  <c:v>16832.853732</c:v>
                </c:pt>
                <c:pt idx="26971">
                  <c:v>16783.579867</c:v>
                </c:pt>
                <c:pt idx="26972">
                  <c:v>16734.899299000001</c:v>
                </c:pt>
                <c:pt idx="26973">
                  <c:v>16684.780803000001</c:v>
                </c:pt>
                <c:pt idx="26974">
                  <c:v>16632.365569000001</c:v>
                </c:pt>
                <c:pt idx="26975">
                  <c:v>16585.484013000001</c:v>
                </c:pt>
                <c:pt idx="26976">
                  <c:v>16537.726108999999</c:v>
                </c:pt>
                <c:pt idx="26977">
                  <c:v>16490.145851000001</c:v>
                </c:pt>
                <c:pt idx="26978">
                  <c:v>16440.018979</c:v>
                </c:pt>
                <c:pt idx="26979">
                  <c:v>16391.141791999999</c:v>
                </c:pt>
                <c:pt idx="26980">
                  <c:v>16338.634205</c:v>
                </c:pt>
                <c:pt idx="26981">
                  <c:v>16295.423076999999</c:v>
                </c:pt>
                <c:pt idx="26982">
                  <c:v>16247.559334</c:v>
                </c:pt>
                <c:pt idx="26983">
                  <c:v>16207.79904</c:v>
                </c:pt>
                <c:pt idx="26984">
                  <c:v>16156.772223</c:v>
                </c:pt>
                <c:pt idx="26985">
                  <c:v>16098.658168</c:v>
                </c:pt>
                <c:pt idx="26986">
                  <c:v>16048.613671999999</c:v>
                </c:pt>
                <c:pt idx="26987">
                  <c:v>15991.600635000001</c:v>
                </c:pt>
                <c:pt idx="26988">
                  <c:v>15948.715878000001</c:v>
                </c:pt>
                <c:pt idx="26989">
                  <c:v>15886.362145999999</c:v>
                </c:pt>
                <c:pt idx="26990">
                  <c:v>15835.677943999999</c:v>
                </c:pt>
                <c:pt idx="26991">
                  <c:v>15785.726071999999</c:v>
                </c:pt>
                <c:pt idx="26992">
                  <c:v>15730.251061000001</c:v>
                </c:pt>
                <c:pt idx="26993">
                  <c:v>15678.253667999999</c:v>
                </c:pt>
                <c:pt idx="26994">
                  <c:v>15634.67683</c:v>
                </c:pt>
                <c:pt idx="26995">
                  <c:v>15583.363369000001</c:v>
                </c:pt>
                <c:pt idx="26996">
                  <c:v>15536.883872</c:v>
                </c:pt>
                <c:pt idx="26997">
                  <c:v>15495.577520999999</c:v>
                </c:pt>
                <c:pt idx="26998">
                  <c:v>15453.409428999999</c:v>
                </c:pt>
                <c:pt idx="26999">
                  <c:v>15395.377649</c:v>
                </c:pt>
                <c:pt idx="27000">
                  <c:v>15346.104846</c:v>
                </c:pt>
                <c:pt idx="27001">
                  <c:v>15307.495016999999</c:v>
                </c:pt>
                <c:pt idx="27002">
                  <c:v>15260.516567000001</c:v>
                </c:pt>
                <c:pt idx="27003">
                  <c:v>15202.931498</c:v>
                </c:pt>
                <c:pt idx="27004">
                  <c:v>15150.328556</c:v>
                </c:pt>
                <c:pt idx="27005">
                  <c:v>15104.48173</c:v>
                </c:pt>
                <c:pt idx="27006">
                  <c:v>15057.195685000001</c:v>
                </c:pt>
                <c:pt idx="27007">
                  <c:v>15001.551629</c:v>
                </c:pt>
                <c:pt idx="27008">
                  <c:v>14959.729293</c:v>
                </c:pt>
                <c:pt idx="27009">
                  <c:v>14913.263424000001</c:v>
                </c:pt>
                <c:pt idx="27010">
                  <c:v>14870.245794</c:v>
                </c:pt>
                <c:pt idx="27011">
                  <c:v>14826.203944999999</c:v>
                </c:pt>
                <c:pt idx="27012">
                  <c:v>14762.873061</c:v>
                </c:pt>
                <c:pt idx="27013">
                  <c:v>14714.226291000001</c:v>
                </c:pt>
                <c:pt idx="27014">
                  <c:v>14659.126421999999</c:v>
                </c:pt>
                <c:pt idx="27015">
                  <c:v>14620.785091</c:v>
                </c:pt>
                <c:pt idx="27016">
                  <c:v>14576.060041999999</c:v>
                </c:pt>
                <c:pt idx="27017">
                  <c:v>14522.236860999999</c:v>
                </c:pt>
                <c:pt idx="27018">
                  <c:v>14483.948511000001</c:v>
                </c:pt>
                <c:pt idx="27019">
                  <c:v>14441.089196999999</c:v>
                </c:pt>
                <c:pt idx="27020">
                  <c:v>14399.726393999999</c:v>
                </c:pt>
                <c:pt idx="27021">
                  <c:v>14357.572131999999</c:v>
                </c:pt>
                <c:pt idx="27022">
                  <c:v>14302.824898000001</c:v>
                </c:pt>
                <c:pt idx="27023">
                  <c:v>14265.174150999999</c:v>
                </c:pt>
                <c:pt idx="27024">
                  <c:v>14221.942647</c:v>
                </c:pt>
                <c:pt idx="27025">
                  <c:v>14174.946932999999</c:v>
                </c:pt>
                <c:pt idx="27026">
                  <c:v>14142.609968999999</c:v>
                </c:pt>
                <c:pt idx="27027">
                  <c:v>14095.165472999999</c:v>
                </c:pt>
                <c:pt idx="27028">
                  <c:v>14047.491556999999</c:v>
                </c:pt>
                <c:pt idx="27029">
                  <c:v>13998.73013</c:v>
                </c:pt>
                <c:pt idx="27030">
                  <c:v>13951.422060999999</c:v>
                </c:pt>
                <c:pt idx="27031">
                  <c:v>13906.31345</c:v>
                </c:pt>
                <c:pt idx="27032">
                  <c:v>13866.895606</c:v>
                </c:pt>
                <c:pt idx="27033">
                  <c:v>13819.006488999999</c:v>
                </c:pt>
                <c:pt idx="27034">
                  <c:v>13768.845794000001</c:v>
                </c:pt>
                <c:pt idx="27035">
                  <c:v>13715.057363</c:v>
                </c:pt>
                <c:pt idx="27036">
                  <c:v>13677.082834999999</c:v>
                </c:pt>
                <c:pt idx="27037">
                  <c:v>13624.406739</c:v>
                </c:pt>
                <c:pt idx="27038">
                  <c:v>13591.723647999999</c:v>
                </c:pt>
                <c:pt idx="27039">
                  <c:v>13546.208842</c:v>
                </c:pt>
                <c:pt idx="27040">
                  <c:v>13488.476616</c:v>
                </c:pt>
                <c:pt idx="27041">
                  <c:v>13444.994064</c:v>
                </c:pt>
                <c:pt idx="27042">
                  <c:v>13381.945446</c:v>
                </c:pt>
                <c:pt idx="27043">
                  <c:v>13335.065074</c:v>
                </c:pt>
                <c:pt idx="27044">
                  <c:v>13292.759975999999</c:v>
                </c:pt>
                <c:pt idx="27045">
                  <c:v>13248.833962999999</c:v>
                </c:pt>
                <c:pt idx="27046">
                  <c:v>13203.342565000001</c:v>
                </c:pt>
                <c:pt idx="27047">
                  <c:v>13152.415430999999</c:v>
                </c:pt>
                <c:pt idx="27048">
                  <c:v>13110.767399</c:v>
                </c:pt>
                <c:pt idx="27049">
                  <c:v>13069.529017999999</c:v>
                </c:pt>
                <c:pt idx="27050">
                  <c:v>13009.382320999999</c:v>
                </c:pt>
                <c:pt idx="27051">
                  <c:v>12963.147499000001</c:v>
                </c:pt>
                <c:pt idx="27052">
                  <c:v>12906.504784999999</c:v>
                </c:pt>
                <c:pt idx="27053">
                  <c:v>12868.126962</c:v>
                </c:pt>
                <c:pt idx="27054">
                  <c:v>12832.258694</c:v>
                </c:pt>
                <c:pt idx="27055">
                  <c:v>12785.890346</c:v>
                </c:pt>
                <c:pt idx="27056">
                  <c:v>12741.68757</c:v>
                </c:pt>
                <c:pt idx="27057">
                  <c:v>12670.146237000001</c:v>
                </c:pt>
                <c:pt idx="27058">
                  <c:v>12634.151867</c:v>
                </c:pt>
                <c:pt idx="27059">
                  <c:v>12593.663627</c:v>
                </c:pt>
                <c:pt idx="27060">
                  <c:v>12543.943439999999</c:v>
                </c:pt>
                <c:pt idx="27061">
                  <c:v>12490.523488000001</c:v>
                </c:pt>
                <c:pt idx="27062">
                  <c:v>12445.819953</c:v>
                </c:pt>
                <c:pt idx="27063">
                  <c:v>12409.280124000001</c:v>
                </c:pt>
                <c:pt idx="27064">
                  <c:v>12352.474389000001</c:v>
                </c:pt>
                <c:pt idx="27065">
                  <c:v>12314.032429999999</c:v>
                </c:pt>
                <c:pt idx="27066">
                  <c:v>12277.130648</c:v>
                </c:pt>
                <c:pt idx="27067">
                  <c:v>12222.950768999999</c:v>
                </c:pt>
                <c:pt idx="27068">
                  <c:v>12182.164853</c:v>
                </c:pt>
                <c:pt idx="27069">
                  <c:v>12135.969947</c:v>
                </c:pt>
                <c:pt idx="27070">
                  <c:v>12081.071249000001</c:v>
                </c:pt>
                <c:pt idx="27071">
                  <c:v>12042.810404</c:v>
                </c:pt>
                <c:pt idx="27072">
                  <c:v>11985.153982</c:v>
                </c:pt>
                <c:pt idx="27073">
                  <c:v>11944.758179</c:v>
                </c:pt>
                <c:pt idx="27074">
                  <c:v>11898.116663000001</c:v>
                </c:pt>
                <c:pt idx="27075">
                  <c:v>11858.048873</c:v>
                </c:pt>
                <c:pt idx="27076">
                  <c:v>11820.378349000001</c:v>
                </c:pt>
                <c:pt idx="27077">
                  <c:v>11769.776873999999</c:v>
                </c:pt>
                <c:pt idx="27078">
                  <c:v>11729.483265999999</c:v>
                </c:pt>
                <c:pt idx="27079">
                  <c:v>11688.04988</c:v>
                </c:pt>
                <c:pt idx="27080">
                  <c:v>11645.887398000001</c:v>
                </c:pt>
                <c:pt idx="27081">
                  <c:v>11588.237800999999</c:v>
                </c:pt>
                <c:pt idx="27082">
                  <c:v>11537.871717</c:v>
                </c:pt>
                <c:pt idx="27083">
                  <c:v>11500.477747999999</c:v>
                </c:pt>
                <c:pt idx="27084">
                  <c:v>11451.106352999999</c:v>
                </c:pt>
                <c:pt idx="27085">
                  <c:v>11407.559216</c:v>
                </c:pt>
                <c:pt idx="27086">
                  <c:v>11370.536038</c:v>
                </c:pt>
                <c:pt idx="27087">
                  <c:v>11321.392626000001</c:v>
                </c:pt>
                <c:pt idx="27088">
                  <c:v>11288.335986</c:v>
                </c:pt>
                <c:pt idx="27089">
                  <c:v>11241.575019</c:v>
                </c:pt>
                <c:pt idx="27090">
                  <c:v>11198.014858</c:v>
                </c:pt>
                <c:pt idx="27091">
                  <c:v>11153.925026999999</c:v>
                </c:pt>
                <c:pt idx="27092">
                  <c:v>11108.773445000001</c:v>
                </c:pt>
                <c:pt idx="27093">
                  <c:v>11077.203626</c:v>
                </c:pt>
                <c:pt idx="27094">
                  <c:v>11032.901147</c:v>
                </c:pt>
                <c:pt idx="27095">
                  <c:v>10982.272072</c:v>
                </c:pt>
                <c:pt idx="27096">
                  <c:v>10947.800872</c:v>
                </c:pt>
                <c:pt idx="27097">
                  <c:v>10890.704496</c:v>
                </c:pt>
                <c:pt idx="27098">
                  <c:v>10851.034347999999</c:v>
                </c:pt>
                <c:pt idx="27099">
                  <c:v>10798.091779</c:v>
                </c:pt>
                <c:pt idx="27100">
                  <c:v>10763.333846</c:v>
                </c:pt>
                <c:pt idx="27101">
                  <c:v>10726.959584</c:v>
                </c:pt>
                <c:pt idx="27102">
                  <c:v>10677.025048</c:v>
                </c:pt>
                <c:pt idx="27103">
                  <c:v>10640.814254999999</c:v>
                </c:pt>
                <c:pt idx="27104">
                  <c:v>10579.541651</c:v>
                </c:pt>
                <c:pt idx="27105">
                  <c:v>10541.491577000001</c:v>
                </c:pt>
                <c:pt idx="27106">
                  <c:v>10495.459729</c:v>
                </c:pt>
                <c:pt idx="27107">
                  <c:v>10463.630391999999</c:v>
                </c:pt>
                <c:pt idx="27108">
                  <c:v>10424.485273</c:v>
                </c:pt>
                <c:pt idx="27109">
                  <c:v>10379.34699</c:v>
                </c:pt>
                <c:pt idx="27110">
                  <c:v>10328.211284000001</c:v>
                </c:pt>
                <c:pt idx="27111">
                  <c:v>10277.75021</c:v>
                </c:pt>
                <c:pt idx="27112">
                  <c:v>10229.688996999999</c:v>
                </c:pt>
                <c:pt idx="27113">
                  <c:v>10190.612971</c:v>
                </c:pt>
                <c:pt idx="27114">
                  <c:v>10145.477080000001</c:v>
                </c:pt>
                <c:pt idx="27115">
                  <c:v>10103.061078999999</c:v>
                </c:pt>
                <c:pt idx="27116">
                  <c:v>10056.010461</c:v>
                </c:pt>
                <c:pt idx="27117">
                  <c:v>10012.819927</c:v>
                </c:pt>
                <c:pt idx="27118">
                  <c:v>9968.2315299999991</c:v>
                </c:pt>
                <c:pt idx="27119">
                  <c:v>9929.9000169999999</c:v>
                </c:pt>
                <c:pt idx="27120">
                  <c:v>9897.6858599999996</c:v>
                </c:pt>
                <c:pt idx="27121">
                  <c:v>9860.3310519999995</c:v>
                </c:pt>
                <c:pt idx="27122">
                  <c:v>9815.4435520000006</c:v>
                </c:pt>
                <c:pt idx="27123">
                  <c:v>9766.1317089999993</c:v>
                </c:pt>
                <c:pt idx="27124">
                  <c:v>9713.6637499999997</c:v>
                </c:pt>
                <c:pt idx="27125">
                  <c:v>9674.1781580000006</c:v>
                </c:pt>
                <c:pt idx="27126">
                  <c:v>9624.8284669999994</c:v>
                </c:pt>
                <c:pt idx="27127">
                  <c:v>9575.0676939999994</c:v>
                </c:pt>
                <c:pt idx="27128">
                  <c:v>9535.1882850000002</c:v>
                </c:pt>
                <c:pt idx="27129">
                  <c:v>9477.8088860000007</c:v>
                </c:pt>
                <c:pt idx="27130">
                  <c:v>9445.802189</c:v>
                </c:pt>
                <c:pt idx="27131">
                  <c:v>9405.7638179999994</c:v>
                </c:pt>
                <c:pt idx="27132">
                  <c:v>9368.0557059999992</c:v>
                </c:pt>
                <c:pt idx="27133">
                  <c:v>9317.9388980000003</c:v>
                </c:pt>
                <c:pt idx="27134">
                  <c:v>9279.5118650000004</c:v>
                </c:pt>
                <c:pt idx="27135">
                  <c:v>9235.1484199999995</c:v>
                </c:pt>
                <c:pt idx="27136">
                  <c:v>9190.0970039999993</c:v>
                </c:pt>
                <c:pt idx="27137">
                  <c:v>9138.9324240000005</c:v>
                </c:pt>
                <c:pt idx="27138">
                  <c:v>9093.0319660000005</c:v>
                </c:pt>
                <c:pt idx="27139">
                  <c:v>9052.9759340000001</c:v>
                </c:pt>
                <c:pt idx="27140">
                  <c:v>8992.874941</c:v>
                </c:pt>
                <c:pt idx="27141">
                  <c:v>8947.7709749999995</c:v>
                </c:pt>
                <c:pt idx="27142">
                  <c:v>8911.5946249999997</c:v>
                </c:pt>
                <c:pt idx="27143">
                  <c:v>8884.8199810000006</c:v>
                </c:pt>
                <c:pt idx="27144">
                  <c:v>8838.1133260000006</c:v>
                </c:pt>
                <c:pt idx="27145">
                  <c:v>8793.0609829999994</c:v>
                </c:pt>
                <c:pt idx="27146">
                  <c:v>8763.8122970000004</c:v>
                </c:pt>
                <c:pt idx="27147">
                  <c:v>8719.8719880000008</c:v>
                </c:pt>
                <c:pt idx="27148">
                  <c:v>8680.0327720000005</c:v>
                </c:pt>
                <c:pt idx="27149">
                  <c:v>8640.9069560000007</c:v>
                </c:pt>
                <c:pt idx="27150">
                  <c:v>8610.1697000000004</c:v>
                </c:pt>
                <c:pt idx="27151">
                  <c:v>8574.2243030000009</c:v>
                </c:pt>
                <c:pt idx="27152">
                  <c:v>8531.6431499999999</c:v>
                </c:pt>
                <c:pt idx="27153">
                  <c:v>8491.3293140000005</c:v>
                </c:pt>
                <c:pt idx="27154">
                  <c:v>8455.7413159999996</c:v>
                </c:pt>
                <c:pt idx="27155">
                  <c:v>8406.5061420000002</c:v>
                </c:pt>
                <c:pt idx="27156">
                  <c:v>8369.9323989999994</c:v>
                </c:pt>
                <c:pt idx="27157">
                  <c:v>8328.1294670000007</c:v>
                </c:pt>
                <c:pt idx="27158">
                  <c:v>8282.7772530000002</c:v>
                </c:pt>
                <c:pt idx="27159">
                  <c:v>8239.3189450000009</c:v>
                </c:pt>
                <c:pt idx="27160">
                  <c:v>8207.6601699999992</c:v>
                </c:pt>
                <c:pt idx="27161">
                  <c:v>8176.9523449999997</c:v>
                </c:pt>
                <c:pt idx="27162">
                  <c:v>8133.1739200000002</c:v>
                </c:pt>
                <c:pt idx="27163">
                  <c:v>8098.8423069999999</c:v>
                </c:pt>
                <c:pt idx="27164">
                  <c:v>8052.3106449999996</c:v>
                </c:pt>
                <c:pt idx="27165">
                  <c:v>8014.6046340000003</c:v>
                </c:pt>
                <c:pt idx="27166">
                  <c:v>7980.4972310000003</c:v>
                </c:pt>
                <c:pt idx="27167">
                  <c:v>7932.6552160000001</c:v>
                </c:pt>
                <c:pt idx="27168">
                  <c:v>7899.3611540000002</c:v>
                </c:pt>
                <c:pt idx="27169">
                  <c:v>7853.8502259999996</c:v>
                </c:pt>
                <c:pt idx="27170">
                  <c:v>7817.3649079999996</c:v>
                </c:pt>
                <c:pt idx="27171">
                  <c:v>7777.0501139999997</c:v>
                </c:pt>
                <c:pt idx="27172">
                  <c:v>7736.7657989999998</c:v>
                </c:pt>
                <c:pt idx="27173">
                  <c:v>7692.1969140000001</c:v>
                </c:pt>
                <c:pt idx="27174">
                  <c:v>7648.0931149999997</c:v>
                </c:pt>
                <c:pt idx="27175">
                  <c:v>7610.2534740000001</c:v>
                </c:pt>
                <c:pt idx="27176">
                  <c:v>7581.960145</c:v>
                </c:pt>
                <c:pt idx="27177">
                  <c:v>7538.3391220000003</c:v>
                </c:pt>
                <c:pt idx="27178">
                  <c:v>7495.4023289999996</c:v>
                </c:pt>
                <c:pt idx="27179">
                  <c:v>7455.888457</c:v>
                </c:pt>
                <c:pt idx="27180">
                  <c:v>7428.0384260000001</c:v>
                </c:pt>
                <c:pt idx="27181">
                  <c:v>7381.5221140000003</c:v>
                </c:pt>
                <c:pt idx="27182">
                  <c:v>7344.8797720000002</c:v>
                </c:pt>
                <c:pt idx="27183">
                  <c:v>7314.5616769999997</c:v>
                </c:pt>
                <c:pt idx="27184">
                  <c:v>7264.2131730000001</c:v>
                </c:pt>
                <c:pt idx="27185">
                  <c:v>7227.1674160000002</c:v>
                </c:pt>
                <c:pt idx="27186">
                  <c:v>7194.2346189999998</c:v>
                </c:pt>
                <c:pt idx="27187">
                  <c:v>7149.7367830000003</c:v>
                </c:pt>
                <c:pt idx="27188">
                  <c:v>7124.980552</c:v>
                </c:pt>
                <c:pt idx="27189">
                  <c:v>7076.9027420000002</c:v>
                </c:pt>
                <c:pt idx="27190">
                  <c:v>7034.3511749999998</c:v>
                </c:pt>
                <c:pt idx="27191">
                  <c:v>7005.0538930000002</c:v>
                </c:pt>
                <c:pt idx="27192">
                  <c:v>6954.329463</c:v>
                </c:pt>
                <c:pt idx="27193">
                  <c:v>6930.9945319999997</c:v>
                </c:pt>
                <c:pt idx="27194">
                  <c:v>6892.0933109999996</c:v>
                </c:pt>
                <c:pt idx="27195">
                  <c:v>6865.0945279999996</c:v>
                </c:pt>
                <c:pt idx="27196">
                  <c:v>6819.3630169999997</c:v>
                </c:pt>
                <c:pt idx="27197">
                  <c:v>6775.276672</c:v>
                </c:pt>
                <c:pt idx="27198">
                  <c:v>6748.1838390000003</c:v>
                </c:pt>
                <c:pt idx="27199">
                  <c:v>6694.0759740000003</c:v>
                </c:pt>
                <c:pt idx="27200">
                  <c:v>6661.3402660000002</c:v>
                </c:pt>
                <c:pt idx="27201">
                  <c:v>6635.603435</c:v>
                </c:pt>
                <c:pt idx="27202">
                  <c:v>6586.5907779999998</c:v>
                </c:pt>
                <c:pt idx="27203">
                  <c:v>6551.71684</c:v>
                </c:pt>
                <c:pt idx="27204">
                  <c:v>6511.3402599999999</c:v>
                </c:pt>
                <c:pt idx="27205">
                  <c:v>6457.7781619999996</c:v>
                </c:pt>
                <c:pt idx="27206">
                  <c:v>6417.2235730000002</c:v>
                </c:pt>
                <c:pt idx="27207">
                  <c:v>6378.2893729999996</c:v>
                </c:pt>
                <c:pt idx="27208">
                  <c:v>6346.105098</c:v>
                </c:pt>
                <c:pt idx="27209">
                  <c:v>6313.2440889999998</c:v>
                </c:pt>
                <c:pt idx="27210">
                  <c:v>6260.2231110000002</c:v>
                </c:pt>
                <c:pt idx="27211">
                  <c:v>6219.1827069999999</c:v>
                </c:pt>
                <c:pt idx="27212">
                  <c:v>6183.5137850000001</c:v>
                </c:pt>
                <c:pt idx="27213">
                  <c:v>6140.2952480000004</c:v>
                </c:pt>
                <c:pt idx="27214">
                  <c:v>6092.7480939999996</c:v>
                </c:pt>
                <c:pt idx="27215">
                  <c:v>6060.3225350000002</c:v>
                </c:pt>
                <c:pt idx="27216">
                  <c:v>6015.88922</c:v>
                </c:pt>
                <c:pt idx="27217">
                  <c:v>5972.6212720000003</c:v>
                </c:pt>
                <c:pt idx="27218">
                  <c:v>5945.6939380000003</c:v>
                </c:pt>
                <c:pt idx="27219">
                  <c:v>5900.3928219999998</c:v>
                </c:pt>
                <c:pt idx="27220">
                  <c:v>5859.3521369999999</c:v>
                </c:pt>
                <c:pt idx="27221">
                  <c:v>5820.3312809999998</c:v>
                </c:pt>
                <c:pt idx="27222">
                  <c:v>5778.0899499999996</c:v>
                </c:pt>
                <c:pt idx="27223">
                  <c:v>5744.0077739999997</c:v>
                </c:pt>
                <c:pt idx="27224">
                  <c:v>5701.7731830000002</c:v>
                </c:pt>
                <c:pt idx="27225">
                  <c:v>5664.3690459999998</c:v>
                </c:pt>
                <c:pt idx="27226">
                  <c:v>5636.7030020000002</c:v>
                </c:pt>
                <c:pt idx="27227">
                  <c:v>5596.2761330000003</c:v>
                </c:pt>
                <c:pt idx="27228">
                  <c:v>5567.0702799999999</c:v>
                </c:pt>
                <c:pt idx="27229">
                  <c:v>5521.2769230000004</c:v>
                </c:pt>
                <c:pt idx="27230">
                  <c:v>5494.6706169999998</c:v>
                </c:pt>
                <c:pt idx="27231">
                  <c:v>5449.60826</c:v>
                </c:pt>
                <c:pt idx="27232">
                  <c:v>5410.2846079999999</c:v>
                </c:pt>
                <c:pt idx="27233">
                  <c:v>5380.9374109999999</c:v>
                </c:pt>
                <c:pt idx="27234">
                  <c:v>5336.3301860000001</c:v>
                </c:pt>
                <c:pt idx="27235">
                  <c:v>5312.0787030000001</c:v>
                </c:pt>
                <c:pt idx="27236">
                  <c:v>5273.3982020000003</c:v>
                </c:pt>
                <c:pt idx="27237">
                  <c:v>5229.9390869999997</c:v>
                </c:pt>
                <c:pt idx="27238">
                  <c:v>5198.7983130000002</c:v>
                </c:pt>
                <c:pt idx="27239">
                  <c:v>5154.0379210000001</c:v>
                </c:pt>
                <c:pt idx="27240">
                  <c:v>5104.2588349999996</c:v>
                </c:pt>
                <c:pt idx="27241">
                  <c:v>5066.137052</c:v>
                </c:pt>
                <c:pt idx="27242">
                  <c:v>5023.9196000000002</c:v>
                </c:pt>
                <c:pt idx="27243">
                  <c:v>4979.1508110000004</c:v>
                </c:pt>
                <c:pt idx="27244">
                  <c:v>4933.9195099999997</c:v>
                </c:pt>
                <c:pt idx="27245">
                  <c:v>4902.6879719999997</c:v>
                </c:pt>
                <c:pt idx="27246">
                  <c:v>4868.9579359999998</c:v>
                </c:pt>
                <c:pt idx="27247">
                  <c:v>4843.1268909999999</c:v>
                </c:pt>
                <c:pt idx="27248">
                  <c:v>4805.0235979999998</c:v>
                </c:pt>
                <c:pt idx="27249">
                  <c:v>4765.1580469999999</c:v>
                </c:pt>
                <c:pt idx="27250">
                  <c:v>4725.5221250000004</c:v>
                </c:pt>
                <c:pt idx="27251">
                  <c:v>4696.8930259999997</c:v>
                </c:pt>
                <c:pt idx="27252">
                  <c:v>4664.584065</c:v>
                </c:pt>
                <c:pt idx="27253">
                  <c:v>4614.8267020000003</c:v>
                </c:pt>
                <c:pt idx="27254">
                  <c:v>4589.2447579999998</c:v>
                </c:pt>
                <c:pt idx="27255">
                  <c:v>4565.6623419999996</c:v>
                </c:pt>
                <c:pt idx="27256">
                  <c:v>4538.1785630000004</c:v>
                </c:pt>
                <c:pt idx="27257">
                  <c:v>4504.6525160000001</c:v>
                </c:pt>
                <c:pt idx="27258">
                  <c:v>4469.4206270000004</c:v>
                </c:pt>
                <c:pt idx="27259">
                  <c:v>4431.5775160000003</c:v>
                </c:pt>
                <c:pt idx="27260">
                  <c:v>4397.3449129999999</c:v>
                </c:pt>
                <c:pt idx="27261">
                  <c:v>4368.4131550000002</c:v>
                </c:pt>
                <c:pt idx="27262">
                  <c:v>4333.5982709999998</c:v>
                </c:pt>
                <c:pt idx="27263">
                  <c:v>4317.0491030000003</c:v>
                </c:pt>
                <c:pt idx="27264">
                  <c:v>4266.7970050000004</c:v>
                </c:pt>
                <c:pt idx="27265">
                  <c:v>4232.019832</c:v>
                </c:pt>
                <c:pt idx="27266">
                  <c:v>4206.4170430000004</c:v>
                </c:pt>
                <c:pt idx="27267">
                  <c:v>4171.0758660000001</c:v>
                </c:pt>
                <c:pt idx="27268">
                  <c:v>4140.4498560000002</c:v>
                </c:pt>
                <c:pt idx="27269">
                  <c:v>4114.9258319999999</c:v>
                </c:pt>
                <c:pt idx="27270">
                  <c:v>4067.135252</c:v>
                </c:pt>
                <c:pt idx="27271">
                  <c:v>4031.0104630000001</c:v>
                </c:pt>
                <c:pt idx="27272">
                  <c:v>3997.5344249999998</c:v>
                </c:pt>
                <c:pt idx="27273">
                  <c:v>3975.3450630000002</c:v>
                </c:pt>
                <c:pt idx="27274">
                  <c:v>3929.0194999999999</c:v>
                </c:pt>
                <c:pt idx="27275">
                  <c:v>3892.0360959999998</c:v>
                </c:pt>
                <c:pt idx="27276">
                  <c:v>3865.5519319999999</c:v>
                </c:pt>
                <c:pt idx="27277">
                  <c:v>3823.7242569999999</c:v>
                </c:pt>
                <c:pt idx="27278">
                  <c:v>3802.4766340000001</c:v>
                </c:pt>
                <c:pt idx="27279">
                  <c:v>3773.8805309999998</c:v>
                </c:pt>
                <c:pt idx="27280">
                  <c:v>3729.1957269999998</c:v>
                </c:pt>
                <c:pt idx="27281">
                  <c:v>3701.1724399999998</c:v>
                </c:pt>
                <c:pt idx="27282">
                  <c:v>3666.3523519999999</c:v>
                </c:pt>
                <c:pt idx="27283">
                  <c:v>3638.660472</c:v>
                </c:pt>
                <c:pt idx="27284">
                  <c:v>3606.8680720000002</c:v>
                </c:pt>
                <c:pt idx="27285">
                  <c:v>3571.0577859999999</c:v>
                </c:pt>
                <c:pt idx="27286">
                  <c:v>3541.7343070000002</c:v>
                </c:pt>
                <c:pt idx="27287">
                  <c:v>3508.376053</c:v>
                </c:pt>
                <c:pt idx="27288">
                  <c:v>3486.8851319999999</c:v>
                </c:pt>
                <c:pt idx="27289">
                  <c:v>3448.9769460000002</c:v>
                </c:pt>
                <c:pt idx="27290">
                  <c:v>3417.3814080000002</c:v>
                </c:pt>
                <c:pt idx="27291">
                  <c:v>3392.9775840000002</c:v>
                </c:pt>
                <c:pt idx="27292">
                  <c:v>3352.0433830000002</c:v>
                </c:pt>
                <c:pt idx="27293">
                  <c:v>3324.5126930000001</c:v>
                </c:pt>
                <c:pt idx="27294">
                  <c:v>3290.6316400000001</c:v>
                </c:pt>
                <c:pt idx="27295">
                  <c:v>3258.2768120000001</c:v>
                </c:pt>
                <c:pt idx="27296">
                  <c:v>3226.4323370000002</c:v>
                </c:pt>
                <c:pt idx="27297">
                  <c:v>3184.4924460000002</c:v>
                </c:pt>
                <c:pt idx="27298">
                  <c:v>3158.0842710000002</c:v>
                </c:pt>
                <c:pt idx="27299">
                  <c:v>3121.3516589999999</c:v>
                </c:pt>
                <c:pt idx="27300">
                  <c:v>3091.7786120000001</c:v>
                </c:pt>
                <c:pt idx="27301">
                  <c:v>3074.8411919999999</c:v>
                </c:pt>
                <c:pt idx="27302">
                  <c:v>3044.7893049999998</c:v>
                </c:pt>
                <c:pt idx="27303">
                  <c:v>3025.1382119999998</c:v>
                </c:pt>
                <c:pt idx="27304">
                  <c:v>2988.1262630000001</c:v>
                </c:pt>
                <c:pt idx="27305">
                  <c:v>2953.1853209999999</c:v>
                </c:pt>
                <c:pt idx="27306">
                  <c:v>2923.4015650000001</c:v>
                </c:pt>
                <c:pt idx="27307">
                  <c:v>2896.497359</c:v>
                </c:pt>
                <c:pt idx="27308">
                  <c:v>2880.3761140000001</c:v>
                </c:pt>
                <c:pt idx="27309">
                  <c:v>2843.0679919999998</c:v>
                </c:pt>
                <c:pt idx="27310">
                  <c:v>2804.584621</c:v>
                </c:pt>
                <c:pt idx="27311">
                  <c:v>2780.2727620000001</c:v>
                </c:pt>
                <c:pt idx="27312">
                  <c:v>2745.462219</c:v>
                </c:pt>
                <c:pt idx="27313">
                  <c:v>2725.5936080000001</c:v>
                </c:pt>
                <c:pt idx="27314">
                  <c:v>2697.3157489999999</c:v>
                </c:pt>
                <c:pt idx="27315">
                  <c:v>2663.6324439999999</c:v>
                </c:pt>
                <c:pt idx="27316">
                  <c:v>2641.688631</c:v>
                </c:pt>
                <c:pt idx="27317">
                  <c:v>2608.9109790000002</c:v>
                </c:pt>
                <c:pt idx="27318">
                  <c:v>2577.8842880000002</c:v>
                </c:pt>
                <c:pt idx="27319">
                  <c:v>2552.6480310000002</c:v>
                </c:pt>
                <c:pt idx="27320">
                  <c:v>2511.2064270000001</c:v>
                </c:pt>
                <c:pt idx="27321">
                  <c:v>2484.297779</c:v>
                </c:pt>
                <c:pt idx="27322">
                  <c:v>2447.0755989999998</c:v>
                </c:pt>
                <c:pt idx="27323">
                  <c:v>2421.9713360000001</c:v>
                </c:pt>
                <c:pt idx="27324">
                  <c:v>2406.1020709999998</c:v>
                </c:pt>
                <c:pt idx="27325">
                  <c:v>2376.9749499999998</c:v>
                </c:pt>
                <c:pt idx="27326">
                  <c:v>2360.3108470000002</c:v>
                </c:pt>
                <c:pt idx="27327">
                  <c:v>2331.2270210000001</c:v>
                </c:pt>
                <c:pt idx="27328">
                  <c:v>2296.839344</c:v>
                </c:pt>
                <c:pt idx="27329">
                  <c:v>2276.4125709999998</c:v>
                </c:pt>
                <c:pt idx="27330">
                  <c:v>2240.7756749999999</c:v>
                </c:pt>
                <c:pt idx="27331">
                  <c:v>2237.1004240000002</c:v>
                </c:pt>
                <c:pt idx="27332">
                  <c:v>2200.9005259999999</c:v>
                </c:pt>
                <c:pt idx="27333">
                  <c:v>2177.75936</c:v>
                </c:pt>
                <c:pt idx="27334">
                  <c:v>2138.5493940000001</c:v>
                </c:pt>
                <c:pt idx="27335">
                  <c:v>2115.2728419999999</c:v>
                </c:pt>
                <c:pt idx="27336">
                  <c:v>2089.6735840000001</c:v>
                </c:pt>
                <c:pt idx="27337">
                  <c:v>2060.8785160000002</c:v>
                </c:pt>
                <c:pt idx="27338">
                  <c:v>2044.493723</c:v>
                </c:pt>
                <c:pt idx="27339">
                  <c:v>2021.918054</c:v>
                </c:pt>
                <c:pt idx="27340">
                  <c:v>1987.049649</c:v>
                </c:pt>
                <c:pt idx="27341">
                  <c:v>1959.9954749999999</c:v>
                </c:pt>
                <c:pt idx="27342">
                  <c:v>1933.9524960000001</c:v>
                </c:pt>
                <c:pt idx="27343">
                  <c:v>1907.327845</c:v>
                </c:pt>
                <c:pt idx="27344">
                  <c:v>1883.1995429999999</c:v>
                </c:pt>
                <c:pt idx="27345">
                  <c:v>1851.0383979999999</c:v>
                </c:pt>
                <c:pt idx="27346">
                  <c:v>1835.1659810000001</c:v>
                </c:pt>
                <c:pt idx="27347">
                  <c:v>1803.0282299999999</c:v>
                </c:pt>
                <c:pt idx="27348">
                  <c:v>1771.5935919999999</c:v>
                </c:pt>
                <c:pt idx="27349">
                  <c:v>1758.526337</c:v>
                </c:pt>
                <c:pt idx="27350">
                  <c:v>1730.018658</c:v>
                </c:pt>
                <c:pt idx="27351">
                  <c:v>1716.883963</c:v>
                </c:pt>
                <c:pt idx="27352">
                  <c:v>1683.468678</c:v>
                </c:pt>
                <c:pt idx="27353">
                  <c:v>1655.7404100000001</c:v>
                </c:pt>
                <c:pt idx="27354">
                  <c:v>1638.401789</c:v>
                </c:pt>
                <c:pt idx="27355">
                  <c:v>1604.362341</c:v>
                </c:pt>
                <c:pt idx="27356">
                  <c:v>1591.096706</c:v>
                </c:pt>
                <c:pt idx="27357">
                  <c:v>1559.588771</c:v>
                </c:pt>
                <c:pt idx="27358">
                  <c:v>1534.4071280000001</c:v>
                </c:pt>
                <c:pt idx="27359">
                  <c:v>1512.0816990000001</c:v>
                </c:pt>
                <c:pt idx="27360">
                  <c:v>1483.02521</c:v>
                </c:pt>
                <c:pt idx="27361">
                  <c:v>1454.0349060000001</c:v>
                </c:pt>
                <c:pt idx="27362">
                  <c:v>1428.1112439999999</c:v>
                </c:pt>
                <c:pt idx="27363">
                  <c:v>1401.601402</c:v>
                </c:pt>
                <c:pt idx="27364">
                  <c:v>1379.874448</c:v>
                </c:pt>
                <c:pt idx="27365">
                  <c:v>1355.7268340000001</c:v>
                </c:pt>
                <c:pt idx="27366">
                  <c:v>1344.649042</c:v>
                </c:pt>
                <c:pt idx="27367">
                  <c:v>1318.0200110000001</c:v>
                </c:pt>
                <c:pt idx="27368">
                  <c:v>1286.400768</c:v>
                </c:pt>
                <c:pt idx="27369">
                  <c:v>1269.5801879999999</c:v>
                </c:pt>
                <c:pt idx="27370">
                  <c:v>1238.194692</c:v>
                </c:pt>
                <c:pt idx="27371">
                  <c:v>1219.133785</c:v>
                </c:pt>
                <c:pt idx="27372">
                  <c:v>1190.9304990000001</c:v>
                </c:pt>
                <c:pt idx="27373">
                  <c:v>1168.3916770000001</c:v>
                </c:pt>
                <c:pt idx="27374">
                  <c:v>1161.326783</c:v>
                </c:pt>
                <c:pt idx="27375">
                  <c:v>1136.6328040000001</c:v>
                </c:pt>
                <c:pt idx="27376">
                  <c:v>1120.065231</c:v>
                </c:pt>
                <c:pt idx="27377">
                  <c:v>1098.7284070000001</c:v>
                </c:pt>
                <c:pt idx="27378">
                  <c:v>1068.0090580000001</c:v>
                </c:pt>
                <c:pt idx="27379">
                  <c:v>1048.7636500000001</c:v>
                </c:pt>
                <c:pt idx="27380">
                  <c:v>1030.4004649999999</c:v>
                </c:pt>
                <c:pt idx="27381">
                  <c:v>1007.514529</c:v>
                </c:pt>
                <c:pt idx="27382">
                  <c:v>980.90983400000005</c:v>
                </c:pt>
                <c:pt idx="27383">
                  <c:v>970.82107699999995</c:v>
                </c:pt>
                <c:pt idx="27384">
                  <c:v>942.20654500000001</c:v>
                </c:pt>
                <c:pt idx="27385">
                  <c:v>913.29674</c:v>
                </c:pt>
                <c:pt idx="27386">
                  <c:v>898.54492600000003</c:v>
                </c:pt>
                <c:pt idx="27387">
                  <c:v>870.89905199999998</c:v>
                </c:pt>
                <c:pt idx="27388">
                  <c:v>854.35977000000003</c:v>
                </c:pt>
                <c:pt idx="27389">
                  <c:v>820.552595</c:v>
                </c:pt>
                <c:pt idx="27390">
                  <c:v>797.38034200000004</c:v>
                </c:pt>
                <c:pt idx="27391">
                  <c:v>794.39459999999997</c:v>
                </c:pt>
                <c:pt idx="27392">
                  <c:v>762.31246799999997</c:v>
                </c:pt>
                <c:pt idx="27393">
                  <c:v>747.60920299999998</c:v>
                </c:pt>
                <c:pt idx="27394">
                  <c:v>735.02172299999995</c:v>
                </c:pt>
                <c:pt idx="27395">
                  <c:v>717.36522200000002</c:v>
                </c:pt>
                <c:pt idx="27396">
                  <c:v>709.13819699999999</c:v>
                </c:pt>
                <c:pt idx="27397">
                  <c:v>686.70647399999996</c:v>
                </c:pt>
                <c:pt idx="27398">
                  <c:v>661.45341800000006</c:v>
                </c:pt>
                <c:pt idx="27399">
                  <c:v>652.53253600000005</c:v>
                </c:pt>
                <c:pt idx="27400">
                  <c:v>627.36349600000005</c:v>
                </c:pt>
                <c:pt idx="27401">
                  <c:v>619.429665</c:v>
                </c:pt>
                <c:pt idx="27402">
                  <c:v>601.44771200000002</c:v>
                </c:pt>
                <c:pt idx="27403">
                  <c:v>580.21749799999998</c:v>
                </c:pt>
                <c:pt idx="27404">
                  <c:v>571.54959899999994</c:v>
                </c:pt>
                <c:pt idx="27405">
                  <c:v>545.44434799999999</c:v>
                </c:pt>
                <c:pt idx="27406">
                  <c:v>531.429349</c:v>
                </c:pt>
                <c:pt idx="27407">
                  <c:v>517.446012</c:v>
                </c:pt>
                <c:pt idx="27408">
                  <c:v>499.86152399999997</c:v>
                </c:pt>
                <c:pt idx="27409">
                  <c:v>480.57770299999999</c:v>
                </c:pt>
                <c:pt idx="27410">
                  <c:v>456.97845899999999</c:v>
                </c:pt>
                <c:pt idx="27411">
                  <c:v>448.95905199999999</c:v>
                </c:pt>
                <c:pt idx="27412">
                  <c:v>438.02652</c:v>
                </c:pt>
                <c:pt idx="27413">
                  <c:v>416.94800900000001</c:v>
                </c:pt>
                <c:pt idx="27414">
                  <c:v>394.53049299999998</c:v>
                </c:pt>
                <c:pt idx="27415">
                  <c:v>382.96322900000001</c:v>
                </c:pt>
                <c:pt idx="27416">
                  <c:v>373.15364499999998</c:v>
                </c:pt>
                <c:pt idx="27417">
                  <c:v>356.65822700000001</c:v>
                </c:pt>
                <c:pt idx="27418">
                  <c:v>347.21116799999999</c:v>
                </c:pt>
                <c:pt idx="27419">
                  <c:v>330.19967200000002</c:v>
                </c:pt>
                <c:pt idx="27420">
                  <c:v>319.88251600000001</c:v>
                </c:pt>
                <c:pt idx="27421">
                  <c:v>314.17914500000001</c:v>
                </c:pt>
                <c:pt idx="27422">
                  <c:v>295.32582200000002</c:v>
                </c:pt>
                <c:pt idx="27423">
                  <c:v>289.64670000000001</c:v>
                </c:pt>
                <c:pt idx="27424">
                  <c:v>275.56241899999998</c:v>
                </c:pt>
                <c:pt idx="27425">
                  <c:v>253.209169</c:v>
                </c:pt>
                <c:pt idx="27426">
                  <c:v>236.54560699999999</c:v>
                </c:pt>
                <c:pt idx="27427">
                  <c:v>221.15118799999999</c:v>
                </c:pt>
                <c:pt idx="27428">
                  <c:v>197.416315</c:v>
                </c:pt>
                <c:pt idx="27429">
                  <c:v>201.02829800000001</c:v>
                </c:pt>
                <c:pt idx="27430">
                  <c:v>191.77744999999999</c:v>
                </c:pt>
                <c:pt idx="27431">
                  <c:v>182.33828</c:v>
                </c:pt>
                <c:pt idx="27432">
                  <c:v>161.32978299999999</c:v>
                </c:pt>
                <c:pt idx="27433">
                  <c:v>150.33859000000001</c:v>
                </c:pt>
                <c:pt idx="27434">
                  <c:v>145.08946</c:v>
                </c:pt>
                <c:pt idx="27435">
                  <c:v>128.50350499999999</c:v>
                </c:pt>
                <c:pt idx="27436">
                  <c:v>118.30187100000001</c:v>
                </c:pt>
                <c:pt idx="27437">
                  <c:v>96.774631999999997</c:v>
                </c:pt>
                <c:pt idx="27438">
                  <c:v>91.030091999999996</c:v>
                </c:pt>
                <c:pt idx="27439">
                  <c:v>84.634360999999998</c:v>
                </c:pt>
                <c:pt idx="27440">
                  <c:v>69.840856000000002</c:v>
                </c:pt>
                <c:pt idx="27441">
                  <c:v>64.179533000000006</c:v>
                </c:pt>
                <c:pt idx="27442">
                  <c:v>54.933708000000003</c:v>
                </c:pt>
                <c:pt idx="27443">
                  <c:v>50.960146999999999</c:v>
                </c:pt>
                <c:pt idx="27444">
                  <c:v>46.087372000000002</c:v>
                </c:pt>
                <c:pt idx="27445">
                  <c:v>43.332656</c:v>
                </c:pt>
                <c:pt idx="27446">
                  <c:v>35.366250000000001</c:v>
                </c:pt>
                <c:pt idx="27447">
                  <c:v>32.705795999999999</c:v>
                </c:pt>
                <c:pt idx="27448">
                  <c:v>25.169232000000001</c:v>
                </c:pt>
                <c:pt idx="27449">
                  <c:v>16.634501</c:v>
                </c:pt>
                <c:pt idx="27450">
                  <c:v>5.1076920000000001</c:v>
                </c:pt>
                <c:pt idx="27451">
                  <c:v>5.6274160000000002</c:v>
                </c:pt>
                <c:pt idx="27452">
                  <c:v>-2.5482320000000001</c:v>
                </c:pt>
                <c:pt idx="27453">
                  <c:v>-1.8363160000000001</c:v>
                </c:pt>
                <c:pt idx="27454">
                  <c:v>7.7498649999999998</c:v>
                </c:pt>
                <c:pt idx="27455">
                  <c:v>-6.9668910000000004</c:v>
                </c:pt>
                <c:pt idx="27456">
                  <c:v>-2.0005419999999998</c:v>
                </c:pt>
                <c:pt idx="27457">
                  <c:v>7.4825059999999999</c:v>
                </c:pt>
                <c:pt idx="27458">
                  <c:v>0.63658099999999995</c:v>
                </c:pt>
                <c:pt idx="27459">
                  <c:v>-0.69377900000000003</c:v>
                </c:pt>
                <c:pt idx="27460">
                  <c:v>-0.95749399999999996</c:v>
                </c:pt>
                <c:pt idx="27461">
                  <c:v>-5.0339090000000004</c:v>
                </c:pt>
                <c:pt idx="27462">
                  <c:v>-2.9259219999999999</c:v>
                </c:pt>
                <c:pt idx="27463">
                  <c:v>-2.9436079999999998</c:v>
                </c:pt>
                <c:pt idx="27464">
                  <c:v>-2.1557240000000002</c:v>
                </c:pt>
                <c:pt idx="27465">
                  <c:v>-0.75007400000000002</c:v>
                </c:pt>
                <c:pt idx="27466">
                  <c:v>1.5295840000000001</c:v>
                </c:pt>
                <c:pt idx="27467">
                  <c:v>-3.8679920000000001</c:v>
                </c:pt>
                <c:pt idx="27468">
                  <c:v>-6.1424320000000003</c:v>
                </c:pt>
                <c:pt idx="27469">
                  <c:v>-3.6702240000000002</c:v>
                </c:pt>
                <c:pt idx="27470">
                  <c:v>-2.5613730000000001</c:v>
                </c:pt>
                <c:pt idx="27471">
                  <c:v>-5.0228299999999999</c:v>
                </c:pt>
                <c:pt idx="27472">
                  <c:v>-2.9853999999999998</c:v>
                </c:pt>
                <c:pt idx="27473">
                  <c:v>0.36096600000000001</c:v>
                </c:pt>
                <c:pt idx="27474">
                  <c:v>5.334721</c:v>
                </c:pt>
                <c:pt idx="27475">
                  <c:v>-4.7956909999999997</c:v>
                </c:pt>
                <c:pt idx="27476">
                  <c:v>1.70608</c:v>
                </c:pt>
                <c:pt idx="27477">
                  <c:v>3.5595020000000002</c:v>
                </c:pt>
                <c:pt idx="27478">
                  <c:v>5.9157159999999998</c:v>
                </c:pt>
                <c:pt idx="27479">
                  <c:v>12.798161</c:v>
                </c:pt>
                <c:pt idx="27480">
                  <c:v>1.445732</c:v>
                </c:pt>
                <c:pt idx="27481">
                  <c:v>-0.84470000000000001</c:v>
                </c:pt>
                <c:pt idx="27482">
                  <c:v>-0.34642899999999999</c:v>
                </c:pt>
                <c:pt idx="27483">
                  <c:v>11.125940999999999</c:v>
                </c:pt>
                <c:pt idx="27484">
                  <c:v>9.0178039999999999</c:v>
                </c:pt>
                <c:pt idx="27485">
                  <c:v>-2.387181</c:v>
                </c:pt>
                <c:pt idx="27486">
                  <c:v>6.1787640000000001</c:v>
                </c:pt>
                <c:pt idx="27487">
                  <c:v>14.195086999999999</c:v>
                </c:pt>
                <c:pt idx="27488">
                  <c:v>-1.838714</c:v>
                </c:pt>
                <c:pt idx="27489">
                  <c:v>6.9294989999999999</c:v>
                </c:pt>
                <c:pt idx="27490">
                  <c:v>1.2729440000000001</c:v>
                </c:pt>
                <c:pt idx="27491">
                  <c:v>9.7493879999999997</c:v>
                </c:pt>
                <c:pt idx="27492">
                  <c:v>3.431908</c:v>
                </c:pt>
                <c:pt idx="27493">
                  <c:v>-0.30620999999999998</c:v>
                </c:pt>
                <c:pt idx="27494">
                  <c:v>9.9805109999999999</c:v>
                </c:pt>
                <c:pt idx="27495">
                  <c:v>-2.7289409999999998</c:v>
                </c:pt>
                <c:pt idx="27496">
                  <c:v>3.9127179999999999</c:v>
                </c:pt>
                <c:pt idx="27497">
                  <c:v>-1.9567140000000001</c:v>
                </c:pt>
                <c:pt idx="27498">
                  <c:v>8.5339220000000005</c:v>
                </c:pt>
                <c:pt idx="27499">
                  <c:v>5.9354950000000004</c:v>
                </c:pt>
                <c:pt idx="27500">
                  <c:v>8.5981210000000008</c:v>
                </c:pt>
                <c:pt idx="27501">
                  <c:v>8.5477950000000007</c:v>
                </c:pt>
                <c:pt idx="27502">
                  <c:v>8.7932480000000002</c:v>
                </c:pt>
                <c:pt idx="27503">
                  <c:v>-1.5494600000000001</c:v>
                </c:pt>
                <c:pt idx="27504">
                  <c:v>8.7737160000000003</c:v>
                </c:pt>
                <c:pt idx="27505">
                  <c:v>6.9625009999999996</c:v>
                </c:pt>
                <c:pt idx="27506">
                  <c:v>4.4404089999999998</c:v>
                </c:pt>
                <c:pt idx="27507">
                  <c:v>6.7986659999999999</c:v>
                </c:pt>
                <c:pt idx="27508">
                  <c:v>-1.574211</c:v>
                </c:pt>
                <c:pt idx="27509">
                  <c:v>1.4658720000000001</c:v>
                </c:pt>
                <c:pt idx="27510">
                  <c:v>4.3768120000000001</c:v>
                </c:pt>
                <c:pt idx="27511">
                  <c:v>7.3812319999999998</c:v>
                </c:pt>
                <c:pt idx="27512">
                  <c:v>4.7247859999999999</c:v>
                </c:pt>
                <c:pt idx="27513">
                  <c:v>-0.92794699999999997</c:v>
                </c:pt>
                <c:pt idx="27514">
                  <c:v>0.10165399999999999</c:v>
                </c:pt>
                <c:pt idx="27515">
                  <c:v>-7.1398140000000003</c:v>
                </c:pt>
                <c:pt idx="27516">
                  <c:v>-4.3650219999999997</c:v>
                </c:pt>
                <c:pt idx="27517">
                  <c:v>3.8501439999999998</c:v>
                </c:pt>
                <c:pt idx="27518">
                  <c:v>-3.6957390000000001</c:v>
                </c:pt>
                <c:pt idx="27519">
                  <c:v>7.185467</c:v>
                </c:pt>
                <c:pt idx="27520">
                  <c:v>-5.4056199999999999</c:v>
                </c:pt>
                <c:pt idx="27521">
                  <c:v>-7.2631129999999997</c:v>
                </c:pt>
                <c:pt idx="27522">
                  <c:v>-0.66101200000000004</c:v>
                </c:pt>
                <c:pt idx="27523">
                  <c:v>-0.119354</c:v>
                </c:pt>
                <c:pt idx="27524">
                  <c:v>4.5869850000000003</c:v>
                </c:pt>
                <c:pt idx="27525">
                  <c:v>4.1418590000000002</c:v>
                </c:pt>
                <c:pt idx="27526">
                  <c:v>1.236723</c:v>
                </c:pt>
                <c:pt idx="27527">
                  <c:v>-4.5316000000000002E-2</c:v>
                </c:pt>
                <c:pt idx="27528">
                  <c:v>-3.5692539999999999</c:v>
                </c:pt>
                <c:pt idx="27529">
                  <c:v>1.1383559999999999</c:v>
                </c:pt>
                <c:pt idx="27530">
                  <c:v>4.4522849999999998</c:v>
                </c:pt>
                <c:pt idx="27531">
                  <c:v>0.81862100000000004</c:v>
                </c:pt>
                <c:pt idx="27532">
                  <c:v>-6.7592270000000001</c:v>
                </c:pt>
                <c:pt idx="27533">
                  <c:v>-9.1297270000000008</c:v>
                </c:pt>
                <c:pt idx="27534">
                  <c:v>-1.704261</c:v>
                </c:pt>
                <c:pt idx="27535">
                  <c:v>-6.1653719999999996</c:v>
                </c:pt>
                <c:pt idx="27536">
                  <c:v>-2.0078390000000002</c:v>
                </c:pt>
                <c:pt idx="27537">
                  <c:v>10.236005</c:v>
                </c:pt>
                <c:pt idx="27538">
                  <c:v>9.6373929999999994</c:v>
                </c:pt>
                <c:pt idx="27539">
                  <c:v>6.6491870000000004</c:v>
                </c:pt>
                <c:pt idx="27540">
                  <c:v>-4.2269050000000004</c:v>
                </c:pt>
                <c:pt idx="27541">
                  <c:v>-0.63687099999999996</c:v>
                </c:pt>
                <c:pt idx="27542">
                  <c:v>7.8573680000000001</c:v>
                </c:pt>
                <c:pt idx="27543">
                  <c:v>-3.0038719999999999</c:v>
                </c:pt>
                <c:pt idx="27544">
                  <c:v>4.1594930000000003</c:v>
                </c:pt>
                <c:pt idx="27545">
                  <c:v>-2.3747889999999998</c:v>
                </c:pt>
                <c:pt idx="27546">
                  <c:v>4.1640579999999998</c:v>
                </c:pt>
                <c:pt idx="27547">
                  <c:v>6.1626050000000001</c:v>
                </c:pt>
                <c:pt idx="27548">
                  <c:v>-1.8029029999999999</c:v>
                </c:pt>
                <c:pt idx="27549">
                  <c:v>-2.431791</c:v>
                </c:pt>
                <c:pt idx="27550">
                  <c:v>-2.9234900000000001</c:v>
                </c:pt>
                <c:pt idx="27551">
                  <c:v>1.6108910000000001</c:v>
                </c:pt>
                <c:pt idx="27552">
                  <c:v>3.5592700000000002</c:v>
                </c:pt>
                <c:pt idx="27553">
                  <c:v>5.1384249999999998</c:v>
                </c:pt>
                <c:pt idx="27554">
                  <c:v>2.305348</c:v>
                </c:pt>
                <c:pt idx="27555">
                  <c:v>2.3930940000000001</c:v>
                </c:pt>
                <c:pt idx="27556">
                  <c:v>-5.4931219999999996</c:v>
                </c:pt>
                <c:pt idx="27557">
                  <c:v>2.562214</c:v>
                </c:pt>
                <c:pt idx="27558">
                  <c:v>-4.3055519999999996</c:v>
                </c:pt>
                <c:pt idx="27559">
                  <c:v>-5.8277809999999999</c:v>
                </c:pt>
                <c:pt idx="27560">
                  <c:v>-5.1527260000000004</c:v>
                </c:pt>
                <c:pt idx="27561">
                  <c:v>-0.61062899999999998</c:v>
                </c:pt>
                <c:pt idx="27562">
                  <c:v>-5.2836100000000004</c:v>
                </c:pt>
                <c:pt idx="27563">
                  <c:v>-5.3948879999999999</c:v>
                </c:pt>
                <c:pt idx="27564">
                  <c:v>3.748707</c:v>
                </c:pt>
                <c:pt idx="27565">
                  <c:v>-4.2569100000000004</c:v>
                </c:pt>
                <c:pt idx="27566">
                  <c:v>4.2295619999999996</c:v>
                </c:pt>
                <c:pt idx="27567">
                  <c:v>9.5719220000000007</c:v>
                </c:pt>
                <c:pt idx="27568">
                  <c:v>-5.823715</c:v>
                </c:pt>
                <c:pt idx="27569">
                  <c:v>10.129624</c:v>
                </c:pt>
                <c:pt idx="27570">
                  <c:v>7.6971210000000001</c:v>
                </c:pt>
                <c:pt idx="27571">
                  <c:v>1.3725780000000001</c:v>
                </c:pt>
                <c:pt idx="27572">
                  <c:v>1.520259</c:v>
                </c:pt>
                <c:pt idx="27573">
                  <c:v>-0.94278099999999998</c:v>
                </c:pt>
                <c:pt idx="27574">
                  <c:v>1.5059009999999999</c:v>
                </c:pt>
                <c:pt idx="27575">
                  <c:v>5.4650049999999997</c:v>
                </c:pt>
                <c:pt idx="27576">
                  <c:v>6.2304469999999998</c:v>
                </c:pt>
                <c:pt idx="27577">
                  <c:v>4.6440539999999997</c:v>
                </c:pt>
                <c:pt idx="27578">
                  <c:v>4.294835</c:v>
                </c:pt>
                <c:pt idx="27579">
                  <c:v>2.6428120000000002</c:v>
                </c:pt>
                <c:pt idx="27580">
                  <c:v>5.5517969999999996</c:v>
                </c:pt>
                <c:pt idx="27581">
                  <c:v>3.6413440000000001</c:v>
                </c:pt>
                <c:pt idx="27582">
                  <c:v>-2.7347030000000001</c:v>
                </c:pt>
                <c:pt idx="27583">
                  <c:v>0.276727</c:v>
                </c:pt>
                <c:pt idx="27584">
                  <c:v>-3.0317020000000001</c:v>
                </c:pt>
                <c:pt idx="27585">
                  <c:v>-0.48674000000000001</c:v>
                </c:pt>
                <c:pt idx="27586">
                  <c:v>7.5249999999999997E-2</c:v>
                </c:pt>
                <c:pt idx="27587">
                  <c:v>2.3858030000000001</c:v>
                </c:pt>
                <c:pt idx="27588">
                  <c:v>-0.74298600000000004</c:v>
                </c:pt>
                <c:pt idx="27589">
                  <c:v>-9.8868939999999998</c:v>
                </c:pt>
                <c:pt idx="27590">
                  <c:v>1.694596</c:v>
                </c:pt>
                <c:pt idx="27591">
                  <c:v>4.3365260000000001</c:v>
                </c:pt>
                <c:pt idx="27592">
                  <c:v>6.7782239999999998</c:v>
                </c:pt>
                <c:pt idx="27593">
                  <c:v>-2.9014980000000001</c:v>
                </c:pt>
                <c:pt idx="27594">
                  <c:v>5.4260619999999999</c:v>
                </c:pt>
                <c:pt idx="27595">
                  <c:v>-1.223927</c:v>
                </c:pt>
                <c:pt idx="27596">
                  <c:v>-4.6947979999999996</c:v>
                </c:pt>
                <c:pt idx="27597">
                  <c:v>5.9963899999999999</c:v>
                </c:pt>
                <c:pt idx="27598">
                  <c:v>6.0740499999999997</c:v>
                </c:pt>
                <c:pt idx="27599">
                  <c:v>4.3988430000000003</c:v>
                </c:pt>
                <c:pt idx="27600">
                  <c:v>4.4108929999999997</c:v>
                </c:pt>
                <c:pt idx="27601">
                  <c:v>3.3546360000000002</c:v>
                </c:pt>
                <c:pt idx="27602">
                  <c:v>12.710713999999999</c:v>
                </c:pt>
                <c:pt idx="27603">
                  <c:v>9.7211280000000002</c:v>
                </c:pt>
                <c:pt idx="27604">
                  <c:v>6.1055929999999998</c:v>
                </c:pt>
                <c:pt idx="27605">
                  <c:v>15.515885000000001</c:v>
                </c:pt>
                <c:pt idx="27606">
                  <c:v>12.484563</c:v>
                </c:pt>
                <c:pt idx="27607">
                  <c:v>22.763304999999999</c:v>
                </c:pt>
                <c:pt idx="27608">
                  <c:v>10.240713</c:v>
                </c:pt>
                <c:pt idx="27609">
                  <c:v>9.6841969999999993</c:v>
                </c:pt>
                <c:pt idx="27610">
                  <c:v>2.2590300000000001</c:v>
                </c:pt>
                <c:pt idx="27611">
                  <c:v>5.4505530000000002</c:v>
                </c:pt>
                <c:pt idx="27612">
                  <c:v>11.538069999999999</c:v>
                </c:pt>
                <c:pt idx="27613">
                  <c:v>12.464354</c:v>
                </c:pt>
                <c:pt idx="27614">
                  <c:v>10.816599999999999</c:v>
                </c:pt>
                <c:pt idx="27615">
                  <c:v>7.8883910000000004</c:v>
                </c:pt>
                <c:pt idx="27616">
                  <c:v>7.8589260000000003</c:v>
                </c:pt>
                <c:pt idx="27617">
                  <c:v>12.487079</c:v>
                </c:pt>
                <c:pt idx="27618">
                  <c:v>8.971387</c:v>
                </c:pt>
                <c:pt idx="27619">
                  <c:v>2.8786510000000001</c:v>
                </c:pt>
                <c:pt idx="27620">
                  <c:v>8.0037909999999997</c:v>
                </c:pt>
                <c:pt idx="27621">
                  <c:v>5.4060709999999998</c:v>
                </c:pt>
                <c:pt idx="27622">
                  <c:v>8.0249590000000008</c:v>
                </c:pt>
                <c:pt idx="27623">
                  <c:v>7.0108600000000001</c:v>
                </c:pt>
                <c:pt idx="27624">
                  <c:v>4.705241</c:v>
                </c:pt>
                <c:pt idx="27625">
                  <c:v>11.987316</c:v>
                </c:pt>
                <c:pt idx="27626">
                  <c:v>0.55151300000000003</c:v>
                </c:pt>
                <c:pt idx="27627">
                  <c:v>8.7636389999999995</c:v>
                </c:pt>
                <c:pt idx="27628">
                  <c:v>5.8734120000000001</c:v>
                </c:pt>
                <c:pt idx="27629">
                  <c:v>19.65278</c:v>
                </c:pt>
                <c:pt idx="27630">
                  <c:v>15.363471000000001</c:v>
                </c:pt>
                <c:pt idx="27631">
                  <c:v>5.014386</c:v>
                </c:pt>
                <c:pt idx="27632">
                  <c:v>8.831785</c:v>
                </c:pt>
                <c:pt idx="27633">
                  <c:v>1.189773</c:v>
                </c:pt>
                <c:pt idx="27634">
                  <c:v>0.56145</c:v>
                </c:pt>
                <c:pt idx="27635">
                  <c:v>2.81677</c:v>
                </c:pt>
                <c:pt idx="27636">
                  <c:v>3.2245629999999998</c:v>
                </c:pt>
                <c:pt idx="27637">
                  <c:v>10.212228</c:v>
                </c:pt>
                <c:pt idx="27638">
                  <c:v>6.0961489999999996</c:v>
                </c:pt>
                <c:pt idx="27639">
                  <c:v>5.5264870000000004</c:v>
                </c:pt>
                <c:pt idx="27640">
                  <c:v>0.70663900000000002</c:v>
                </c:pt>
                <c:pt idx="27641">
                  <c:v>7.713076</c:v>
                </c:pt>
                <c:pt idx="27642">
                  <c:v>13.299944</c:v>
                </c:pt>
                <c:pt idx="27643">
                  <c:v>10.376709999999999</c:v>
                </c:pt>
                <c:pt idx="27644">
                  <c:v>13.574107</c:v>
                </c:pt>
                <c:pt idx="27645">
                  <c:v>11.158041000000001</c:v>
                </c:pt>
                <c:pt idx="27646">
                  <c:v>4.7592489999999996</c:v>
                </c:pt>
                <c:pt idx="27647">
                  <c:v>20.512457000000001</c:v>
                </c:pt>
                <c:pt idx="27648">
                  <c:v>7.4140990000000002</c:v>
                </c:pt>
                <c:pt idx="27649">
                  <c:v>20.392661</c:v>
                </c:pt>
                <c:pt idx="27650">
                  <c:v>8.9364539999999995</c:v>
                </c:pt>
                <c:pt idx="27651">
                  <c:v>6.2710470000000003</c:v>
                </c:pt>
                <c:pt idx="27652">
                  <c:v>16.175829</c:v>
                </c:pt>
                <c:pt idx="27653">
                  <c:v>3.7175199999999999</c:v>
                </c:pt>
                <c:pt idx="27654">
                  <c:v>11.978088</c:v>
                </c:pt>
                <c:pt idx="27655">
                  <c:v>8.2498100000000001</c:v>
                </c:pt>
                <c:pt idx="27656">
                  <c:v>5.127103</c:v>
                </c:pt>
                <c:pt idx="27657">
                  <c:v>7.696771</c:v>
                </c:pt>
                <c:pt idx="27658">
                  <c:v>10.627720999999999</c:v>
                </c:pt>
                <c:pt idx="27659">
                  <c:v>7.5986320000000003</c:v>
                </c:pt>
                <c:pt idx="27660">
                  <c:v>6.6027969999999998</c:v>
                </c:pt>
                <c:pt idx="27661">
                  <c:v>4.3757409999999997</c:v>
                </c:pt>
                <c:pt idx="27662">
                  <c:v>10.753382999999999</c:v>
                </c:pt>
                <c:pt idx="27663">
                  <c:v>0.89489099999999999</c:v>
                </c:pt>
                <c:pt idx="27664">
                  <c:v>13.374757000000001</c:v>
                </c:pt>
                <c:pt idx="27665">
                  <c:v>3.678566</c:v>
                </c:pt>
                <c:pt idx="27666">
                  <c:v>9.8041149999999995</c:v>
                </c:pt>
                <c:pt idx="27667">
                  <c:v>17.471052</c:v>
                </c:pt>
                <c:pt idx="27668">
                  <c:v>5.9352210000000003</c:v>
                </c:pt>
                <c:pt idx="27669">
                  <c:v>12.454613999999999</c:v>
                </c:pt>
                <c:pt idx="27670">
                  <c:v>5.93363</c:v>
                </c:pt>
                <c:pt idx="27671">
                  <c:v>7.1939359999999999</c:v>
                </c:pt>
                <c:pt idx="27672">
                  <c:v>7.415692</c:v>
                </c:pt>
                <c:pt idx="27673">
                  <c:v>-1.5592950000000001</c:v>
                </c:pt>
                <c:pt idx="27674">
                  <c:v>9.1245630000000002</c:v>
                </c:pt>
                <c:pt idx="27675">
                  <c:v>10.288966</c:v>
                </c:pt>
                <c:pt idx="27676">
                  <c:v>6.1850630000000004</c:v>
                </c:pt>
                <c:pt idx="27677">
                  <c:v>7.5999429999999997</c:v>
                </c:pt>
                <c:pt idx="27678">
                  <c:v>5.8102510000000001</c:v>
                </c:pt>
                <c:pt idx="27679">
                  <c:v>-2.7145190000000001</c:v>
                </c:pt>
                <c:pt idx="27680">
                  <c:v>5.062576</c:v>
                </c:pt>
                <c:pt idx="27681">
                  <c:v>-1.33114</c:v>
                </c:pt>
                <c:pt idx="27682">
                  <c:v>11.86556</c:v>
                </c:pt>
                <c:pt idx="27683">
                  <c:v>5.851979</c:v>
                </c:pt>
                <c:pt idx="27684">
                  <c:v>5.2727620000000002</c:v>
                </c:pt>
                <c:pt idx="27685">
                  <c:v>6.8162269999999996</c:v>
                </c:pt>
                <c:pt idx="27686">
                  <c:v>3.4395959999999999</c:v>
                </c:pt>
                <c:pt idx="27687">
                  <c:v>13.464883</c:v>
                </c:pt>
                <c:pt idx="27688">
                  <c:v>4.6130040000000001</c:v>
                </c:pt>
                <c:pt idx="27689">
                  <c:v>9.0754870000000007</c:v>
                </c:pt>
                <c:pt idx="27690">
                  <c:v>7.7541310000000001</c:v>
                </c:pt>
                <c:pt idx="27691">
                  <c:v>-1.215681</c:v>
                </c:pt>
                <c:pt idx="27692">
                  <c:v>4.8320420000000004</c:v>
                </c:pt>
                <c:pt idx="27693">
                  <c:v>3.623437</c:v>
                </c:pt>
                <c:pt idx="27694">
                  <c:v>-6.270143</c:v>
                </c:pt>
                <c:pt idx="27695">
                  <c:v>-5.3641310000000004</c:v>
                </c:pt>
                <c:pt idx="27696">
                  <c:v>-6.931978</c:v>
                </c:pt>
                <c:pt idx="27697">
                  <c:v>5.563796</c:v>
                </c:pt>
                <c:pt idx="27698">
                  <c:v>2.8354469999999998</c:v>
                </c:pt>
                <c:pt idx="27699">
                  <c:v>-6.4970280000000002</c:v>
                </c:pt>
                <c:pt idx="27700">
                  <c:v>5.0893540000000002</c:v>
                </c:pt>
                <c:pt idx="27701">
                  <c:v>6.4239410000000001</c:v>
                </c:pt>
                <c:pt idx="27702">
                  <c:v>4.5433469999999998</c:v>
                </c:pt>
                <c:pt idx="27703">
                  <c:v>-3.9679389999999999</c:v>
                </c:pt>
                <c:pt idx="27704">
                  <c:v>6.0737920000000001</c:v>
                </c:pt>
                <c:pt idx="27705">
                  <c:v>5.4287260000000002</c:v>
                </c:pt>
                <c:pt idx="27706">
                  <c:v>-6.2216129999999996</c:v>
                </c:pt>
                <c:pt idx="27707">
                  <c:v>3.5502440000000002</c:v>
                </c:pt>
                <c:pt idx="27708">
                  <c:v>1.3240430000000001</c:v>
                </c:pt>
                <c:pt idx="27709">
                  <c:v>2.8944290000000001</c:v>
                </c:pt>
                <c:pt idx="27710">
                  <c:v>4.4004310000000002</c:v>
                </c:pt>
                <c:pt idx="27711">
                  <c:v>-2.3094670000000002</c:v>
                </c:pt>
                <c:pt idx="27712">
                  <c:v>7.8379450000000004</c:v>
                </c:pt>
                <c:pt idx="27713">
                  <c:v>-1.852474</c:v>
                </c:pt>
                <c:pt idx="27714">
                  <c:v>1.9469909999999999</c:v>
                </c:pt>
                <c:pt idx="27715">
                  <c:v>-11.900261</c:v>
                </c:pt>
                <c:pt idx="27716">
                  <c:v>-3.6999550000000001</c:v>
                </c:pt>
                <c:pt idx="27717">
                  <c:v>1.177095</c:v>
                </c:pt>
                <c:pt idx="27718">
                  <c:v>1.2560979999999999</c:v>
                </c:pt>
                <c:pt idx="27719">
                  <c:v>-1.798918</c:v>
                </c:pt>
                <c:pt idx="27720">
                  <c:v>1.031169</c:v>
                </c:pt>
                <c:pt idx="27721">
                  <c:v>-3.2647689999999998</c:v>
                </c:pt>
                <c:pt idx="27722">
                  <c:v>-2.588889</c:v>
                </c:pt>
                <c:pt idx="27723">
                  <c:v>1.2240629999999999</c:v>
                </c:pt>
                <c:pt idx="27724">
                  <c:v>-1.354562</c:v>
                </c:pt>
                <c:pt idx="27725">
                  <c:v>-1.556408</c:v>
                </c:pt>
                <c:pt idx="27726">
                  <c:v>-5.7244260000000002</c:v>
                </c:pt>
                <c:pt idx="27727">
                  <c:v>5.8957600000000001</c:v>
                </c:pt>
                <c:pt idx="27728">
                  <c:v>1.606455</c:v>
                </c:pt>
                <c:pt idx="27729">
                  <c:v>9.8021220000000007</c:v>
                </c:pt>
                <c:pt idx="27730">
                  <c:v>14.718204999999999</c:v>
                </c:pt>
                <c:pt idx="27731">
                  <c:v>7.5754510000000002</c:v>
                </c:pt>
                <c:pt idx="27732">
                  <c:v>16.192921999999999</c:v>
                </c:pt>
                <c:pt idx="27733">
                  <c:v>-1.474467</c:v>
                </c:pt>
                <c:pt idx="27734">
                  <c:v>7.4543730000000004</c:v>
                </c:pt>
                <c:pt idx="27735">
                  <c:v>8.7675959999999993</c:v>
                </c:pt>
                <c:pt idx="27736">
                  <c:v>4.5219659999999999</c:v>
                </c:pt>
                <c:pt idx="27737">
                  <c:v>8.0174310000000002</c:v>
                </c:pt>
                <c:pt idx="27738">
                  <c:v>1.1999599999999999</c:v>
                </c:pt>
                <c:pt idx="27739">
                  <c:v>10.723176</c:v>
                </c:pt>
                <c:pt idx="27740">
                  <c:v>16.714186000000002</c:v>
                </c:pt>
                <c:pt idx="27741">
                  <c:v>8.7027070000000002</c:v>
                </c:pt>
                <c:pt idx="27742">
                  <c:v>16.209503000000002</c:v>
                </c:pt>
                <c:pt idx="27743">
                  <c:v>8.7890200000000007</c:v>
                </c:pt>
                <c:pt idx="27744">
                  <c:v>12.210986999999999</c:v>
                </c:pt>
                <c:pt idx="27745">
                  <c:v>14.502891999999999</c:v>
                </c:pt>
                <c:pt idx="27746">
                  <c:v>11.117179999999999</c:v>
                </c:pt>
                <c:pt idx="27747">
                  <c:v>6.7145260000000002</c:v>
                </c:pt>
                <c:pt idx="27748">
                  <c:v>7.166258</c:v>
                </c:pt>
                <c:pt idx="27749">
                  <c:v>9.9913270000000001</c:v>
                </c:pt>
                <c:pt idx="27750">
                  <c:v>7.6326320000000001</c:v>
                </c:pt>
                <c:pt idx="27751">
                  <c:v>4.887613</c:v>
                </c:pt>
                <c:pt idx="27752">
                  <c:v>6.0253319999999997</c:v>
                </c:pt>
                <c:pt idx="27753">
                  <c:v>3.8826550000000002</c:v>
                </c:pt>
                <c:pt idx="27754">
                  <c:v>8.5809370000000005</c:v>
                </c:pt>
                <c:pt idx="27755">
                  <c:v>9.3829619999999991</c:v>
                </c:pt>
                <c:pt idx="27756">
                  <c:v>0.53248700000000004</c:v>
                </c:pt>
                <c:pt idx="27757">
                  <c:v>9.8889689999999995</c:v>
                </c:pt>
                <c:pt idx="27758">
                  <c:v>1.396827</c:v>
                </c:pt>
                <c:pt idx="27759">
                  <c:v>2.7169729999999999</c:v>
                </c:pt>
                <c:pt idx="27760">
                  <c:v>6.7011919999999998</c:v>
                </c:pt>
                <c:pt idx="27761">
                  <c:v>1.9048989999999999</c:v>
                </c:pt>
                <c:pt idx="27762">
                  <c:v>-1.7675179999999999</c:v>
                </c:pt>
                <c:pt idx="27763">
                  <c:v>8.019558</c:v>
                </c:pt>
                <c:pt idx="27764">
                  <c:v>8.1784579999999991</c:v>
                </c:pt>
                <c:pt idx="27765">
                  <c:v>-1.37337</c:v>
                </c:pt>
                <c:pt idx="27766">
                  <c:v>-0.84408899999999998</c:v>
                </c:pt>
                <c:pt idx="27767">
                  <c:v>10.72289</c:v>
                </c:pt>
                <c:pt idx="27768">
                  <c:v>4.3387869999999999</c:v>
                </c:pt>
                <c:pt idx="27769">
                  <c:v>4.9691130000000001</c:v>
                </c:pt>
                <c:pt idx="27770">
                  <c:v>5.1379429999999999</c:v>
                </c:pt>
                <c:pt idx="27771">
                  <c:v>10.540571999999999</c:v>
                </c:pt>
                <c:pt idx="27772">
                  <c:v>12.868314</c:v>
                </c:pt>
                <c:pt idx="27773">
                  <c:v>5.6267800000000001</c:v>
                </c:pt>
                <c:pt idx="27774">
                  <c:v>9.7300009999999997</c:v>
                </c:pt>
                <c:pt idx="27775">
                  <c:v>8.8223559999999992</c:v>
                </c:pt>
                <c:pt idx="27776">
                  <c:v>1.2326630000000001</c:v>
                </c:pt>
                <c:pt idx="27777">
                  <c:v>11.538614000000001</c:v>
                </c:pt>
                <c:pt idx="27778">
                  <c:v>11.520455</c:v>
                </c:pt>
                <c:pt idx="27779">
                  <c:v>8.9789239999999992</c:v>
                </c:pt>
                <c:pt idx="27780">
                  <c:v>7.3262780000000003</c:v>
                </c:pt>
                <c:pt idx="27781">
                  <c:v>2.0005000000000002</c:v>
                </c:pt>
                <c:pt idx="27782">
                  <c:v>7.2515919999999996</c:v>
                </c:pt>
                <c:pt idx="27783">
                  <c:v>4.1721079999999997</c:v>
                </c:pt>
                <c:pt idx="27784">
                  <c:v>6.6102119999999998</c:v>
                </c:pt>
                <c:pt idx="27785">
                  <c:v>5.6719020000000002</c:v>
                </c:pt>
                <c:pt idx="27786">
                  <c:v>-4.0065179999999998</c:v>
                </c:pt>
                <c:pt idx="27787">
                  <c:v>7.3689030000000004</c:v>
                </c:pt>
                <c:pt idx="27788">
                  <c:v>7.8859630000000003</c:v>
                </c:pt>
                <c:pt idx="27789">
                  <c:v>9.7520869999999995</c:v>
                </c:pt>
                <c:pt idx="27790">
                  <c:v>15.556132</c:v>
                </c:pt>
                <c:pt idx="27791">
                  <c:v>2.7958470000000002</c:v>
                </c:pt>
                <c:pt idx="27792">
                  <c:v>0.78407700000000002</c:v>
                </c:pt>
                <c:pt idx="27793">
                  <c:v>6.2524100000000002</c:v>
                </c:pt>
                <c:pt idx="27794">
                  <c:v>7.9963259999999998</c:v>
                </c:pt>
                <c:pt idx="27795">
                  <c:v>11.17244</c:v>
                </c:pt>
                <c:pt idx="27796">
                  <c:v>2.8136040000000002</c:v>
                </c:pt>
                <c:pt idx="27797">
                  <c:v>11.467273</c:v>
                </c:pt>
                <c:pt idx="27798">
                  <c:v>0.113717</c:v>
                </c:pt>
                <c:pt idx="27799">
                  <c:v>11.477411</c:v>
                </c:pt>
                <c:pt idx="27800">
                  <c:v>7.9505549999999996</c:v>
                </c:pt>
                <c:pt idx="27801">
                  <c:v>9.5819519999999994</c:v>
                </c:pt>
                <c:pt idx="27802">
                  <c:v>4.1563790000000003</c:v>
                </c:pt>
                <c:pt idx="27803">
                  <c:v>-4.9853709999999998</c:v>
                </c:pt>
                <c:pt idx="27804">
                  <c:v>2.325453</c:v>
                </c:pt>
                <c:pt idx="27805">
                  <c:v>3.586166</c:v>
                </c:pt>
                <c:pt idx="27806">
                  <c:v>4.3964790000000002</c:v>
                </c:pt>
                <c:pt idx="27807">
                  <c:v>7.9295179999999998</c:v>
                </c:pt>
                <c:pt idx="27808">
                  <c:v>3.2339199999999999</c:v>
                </c:pt>
                <c:pt idx="27809">
                  <c:v>5.1625810000000003</c:v>
                </c:pt>
                <c:pt idx="27810">
                  <c:v>6.0587070000000001</c:v>
                </c:pt>
                <c:pt idx="27811">
                  <c:v>1.231714</c:v>
                </c:pt>
                <c:pt idx="27812">
                  <c:v>4.8904480000000001</c:v>
                </c:pt>
                <c:pt idx="27813">
                  <c:v>2.1756730000000002</c:v>
                </c:pt>
                <c:pt idx="27814">
                  <c:v>-2.1856339999999999</c:v>
                </c:pt>
                <c:pt idx="27815">
                  <c:v>3.0341849999999999</c:v>
                </c:pt>
                <c:pt idx="27816">
                  <c:v>-0.81343900000000002</c:v>
                </c:pt>
                <c:pt idx="27817">
                  <c:v>4.5147349999999999</c:v>
                </c:pt>
                <c:pt idx="27818">
                  <c:v>3.149689</c:v>
                </c:pt>
                <c:pt idx="27819">
                  <c:v>2.167465</c:v>
                </c:pt>
                <c:pt idx="27820">
                  <c:v>3.0296249999999998</c:v>
                </c:pt>
                <c:pt idx="27821">
                  <c:v>-0.52411600000000003</c:v>
                </c:pt>
                <c:pt idx="27822">
                  <c:v>6.0482990000000001</c:v>
                </c:pt>
                <c:pt idx="27823">
                  <c:v>3.561747</c:v>
                </c:pt>
                <c:pt idx="27824">
                  <c:v>4.5384650000000004</c:v>
                </c:pt>
                <c:pt idx="27825">
                  <c:v>9.3897340000000007</c:v>
                </c:pt>
                <c:pt idx="27826">
                  <c:v>-1.756677</c:v>
                </c:pt>
                <c:pt idx="27827">
                  <c:v>6.4871239999999997</c:v>
                </c:pt>
                <c:pt idx="27828">
                  <c:v>3.016384</c:v>
                </c:pt>
                <c:pt idx="27829">
                  <c:v>3.2775590000000001</c:v>
                </c:pt>
                <c:pt idx="27830">
                  <c:v>8.2415020000000005</c:v>
                </c:pt>
                <c:pt idx="27831">
                  <c:v>-7.3908019999999999</c:v>
                </c:pt>
                <c:pt idx="27832">
                  <c:v>1.7349399999999999</c:v>
                </c:pt>
                <c:pt idx="27833">
                  <c:v>-4.0863259999999997</c:v>
                </c:pt>
                <c:pt idx="27834">
                  <c:v>-1.6264400000000001</c:v>
                </c:pt>
                <c:pt idx="27835">
                  <c:v>10.051931</c:v>
                </c:pt>
                <c:pt idx="27836">
                  <c:v>0.76530699999999996</c:v>
                </c:pt>
                <c:pt idx="27837">
                  <c:v>2.8418920000000001</c:v>
                </c:pt>
                <c:pt idx="27838">
                  <c:v>-7.8783000000000006E-2</c:v>
                </c:pt>
                <c:pt idx="27839">
                  <c:v>4.6855969999999996</c:v>
                </c:pt>
                <c:pt idx="27840">
                  <c:v>13.957399000000001</c:v>
                </c:pt>
                <c:pt idx="27841">
                  <c:v>3.5991520000000001</c:v>
                </c:pt>
                <c:pt idx="27842">
                  <c:v>7.842117</c:v>
                </c:pt>
                <c:pt idx="27843">
                  <c:v>-0.13625799999999999</c:v>
                </c:pt>
                <c:pt idx="27844">
                  <c:v>1.565733</c:v>
                </c:pt>
                <c:pt idx="27845">
                  <c:v>3.4249580000000002</c:v>
                </c:pt>
                <c:pt idx="27846">
                  <c:v>6.3505289999999999</c:v>
                </c:pt>
                <c:pt idx="27847">
                  <c:v>13.593768000000001</c:v>
                </c:pt>
                <c:pt idx="27848">
                  <c:v>10.445948</c:v>
                </c:pt>
                <c:pt idx="27849">
                  <c:v>10.537599999999999</c:v>
                </c:pt>
                <c:pt idx="27850">
                  <c:v>11.959374</c:v>
                </c:pt>
                <c:pt idx="27851">
                  <c:v>6.823474</c:v>
                </c:pt>
                <c:pt idx="27852">
                  <c:v>9.2882210000000001</c:v>
                </c:pt>
                <c:pt idx="27853">
                  <c:v>10.507788</c:v>
                </c:pt>
                <c:pt idx="27854">
                  <c:v>11.447729000000001</c:v>
                </c:pt>
                <c:pt idx="27855">
                  <c:v>8.9916809999999998</c:v>
                </c:pt>
                <c:pt idx="27856">
                  <c:v>-0.87679099999999999</c:v>
                </c:pt>
                <c:pt idx="27857">
                  <c:v>14.470411</c:v>
                </c:pt>
                <c:pt idx="27858">
                  <c:v>3.4801609999999998</c:v>
                </c:pt>
                <c:pt idx="27859">
                  <c:v>-5.5593690000000002</c:v>
                </c:pt>
                <c:pt idx="27860">
                  <c:v>10.168307</c:v>
                </c:pt>
                <c:pt idx="27861">
                  <c:v>9.1192999999999996E-2</c:v>
                </c:pt>
                <c:pt idx="27862">
                  <c:v>-4.5317049999999997</c:v>
                </c:pt>
                <c:pt idx="27863">
                  <c:v>-5.797771</c:v>
                </c:pt>
                <c:pt idx="27864">
                  <c:v>-3.5613069999999998</c:v>
                </c:pt>
                <c:pt idx="27865">
                  <c:v>4.8060479999999997</c:v>
                </c:pt>
                <c:pt idx="27866">
                  <c:v>-2.7509269999999999</c:v>
                </c:pt>
                <c:pt idx="27867">
                  <c:v>8.2239009999999997</c:v>
                </c:pt>
                <c:pt idx="27868">
                  <c:v>1.091798</c:v>
                </c:pt>
                <c:pt idx="27869">
                  <c:v>1.3546609999999999</c:v>
                </c:pt>
                <c:pt idx="27870">
                  <c:v>11.593358</c:v>
                </c:pt>
                <c:pt idx="27871">
                  <c:v>4.4913220000000003</c:v>
                </c:pt>
                <c:pt idx="27872">
                  <c:v>11.555436</c:v>
                </c:pt>
                <c:pt idx="27873">
                  <c:v>10.604982</c:v>
                </c:pt>
                <c:pt idx="27874">
                  <c:v>3.1549049999999998</c:v>
                </c:pt>
                <c:pt idx="27875">
                  <c:v>11.039543</c:v>
                </c:pt>
                <c:pt idx="27876">
                  <c:v>-2.0632869999999999</c:v>
                </c:pt>
                <c:pt idx="27877">
                  <c:v>4.1043859999999999</c:v>
                </c:pt>
                <c:pt idx="27878">
                  <c:v>-0.60736800000000002</c:v>
                </c:pt>
                <c:pt idx="27879">
                  <c:v>4.5929929999999999</c:v>
                </c:pt>
                <c:pt idx="27880">
                  <c:v>5.2186360000000001</c:v>
                </c:pt>
                <c:pt idx="27881">
                  <c:v>-3.7987570000000002</c:v>
                </c:pt>
                <c:pt idx="27882">
                  <c:v>0.15701699999999999</c:v>
                </c:pt>
                <c:pt idx="27883">
                  <c:v>-0.63146400000000003</c:v>
                </c:pt>
                <c:pt idx="27884">
                  <c:v>-0.62946800000000003</c:v>
                </c:pt>
                <c:pt idx="27885">
                  <c:v>12.987434</c:v>
                </c:pt>
                <c:pt idx="27886">
                  <c:v>8.0942729999999994</c:v>
                </c:pt>
                <c:pt idx="27887">
                  <c:v>-0.50327299999999997</c:v>
                </c:pt>
                <c:pt idx="27888">
                  <c:v>6.2105399999999999</c:v>
                </c:pt>
                <c:pt idx="27889">
                  <c:v>7.0742760000000002</c:v>
                </c:pt>
                <c:pt idx="27890">
                  <c:v>7.9657210000000003</c:v>
                </c:pt>
                <c:pt idx="27891">
                  <c:v>4.9188489999999998</c:v>
                </c:pt>
                <c:pt idx="27892">
                  <c:v>9.5681170000000009</c:v>
                </c:pt>
                <c:pt idx="27893">
                  <c:v>-0.85123400000000005</c:v>
                </c:pt>
                <c:pt idx="27894">
                  <c:v>5.808592</c:v>
                </c:pt>
                <c:pt idx="27895">
                  <c:v>10.090604000000001</c:v>
                </c:pt>
                <c:pt idx="27896">
                  <c:v>-7.0035069999999999</c:v>
                </c:pt>
                <c:pt idx="27897">
                  <c:v>5.9368270000000001</c:v>
                </c:pt>
                <c:pt idx="27898">
                  <c:v>1.9024190000000001</c:v>
                </c:pt>
                <c:pt idx="27899">
                  <c:v>4.8429419999999999</c:v>
                </c:pt>
                <c:pt idx="27900">
                  <c:v>9.5865179999999999</c:v>
                </c:pt>
                <c:pt idx="27901">
                  <c:v>-1.335013</c:v>
                </c:pt>
                <c:pt idx="27902">
                  <c:v>7.4740060000000001</c:v>
                </c:pt>
                <c:pt idx="27903">
                  <c:v>4.6824440000000003</c:v>
                </c:pt>
                <c:pt idx="27904">
                  <c:v>-3.0963750000000001</c:v>
                </c:pt>
                <c:pt idx="27905">
                  <c:v>6.6193530000000003</c:v>
                </c:pt>
                <c:pt idx="27906">
                  <c:v>-2.4059740000000001</c:v>
                </c:pt>
                <c:pt idx="27907">
                  <c:v>-2.2448730000000001</c:v>
                </c:pt>
                <c:pt idx="27908">
                  <c:v>4.2320399999999996</c:v>
                </c:pt>
                <c:pt idx="27909">
                  <c:v>3.001544</c:v>
                </c:pt>
                <c:pt idx="27910">
                  <c:v>4.4082530000000002</c:v>
                </c:pt>
                <c:pt idx="27911">
                  <c:v>9.9186680000000003</c:v>
                </c:pt>
                <c:pt idx="27912">
                  <c:v>7.6448450000000001</c:v>
                </c:pt>
                <c:pt idx="27913">
                  <c:v>4.8817339999999998</c:v>
                </c:pt>
                <c:pt idx="27914">
                  <c:v>-0.56533900000000004</c:v>
                </c:pt>
                <c:pt idx="27915">
                  <c:v>7.0618970000000001</c:v>
                </c:pt>
                <c:pt idx="27916">
                  <c:v>3.3436970000000001</c:v>
                </c:pt>
                <c:pt idx="27917">
                  <c:v>-0.72760499999999995</c:v>
                </c:pt>
                <c:pt idx="27918">
                  <c:v>12.324889000000001</c:v>
                </c:pt>
                <c:pt idx="27919">
                  <c:v>-3.0590899999999999</c:v>
                </c:pt>
                <c:pt idx="27920">
                  <c:v>5.3603959999999997</c:v>
                </c:pt>
                <c:pt idx="27921">
                  <c:v>6.191281</c:v>
                </c:pt>
                <c:pt idx="27922">
                  <c:v>2.8527580000000001</c:v>
                </c:pt>
                <c:pt idx="27923">
                  <c:v>-5.3858499999999996</c:v>
                </c:pt>
                <c:pt idx="27924">
                  <c:v>-1.320989</c:v>
                </c:pt>
                <c:pt idx="27925">
                  <c:v>8.3427959999999999</c:v>
                </c:pt>
                <c:pt idx="27926">
                  <c:v>-1.010893</c:v>
                </c:pt>
                <c:pt idx="27927">
                  <c:v>-1.239733</c:v>
                </c:pt>
                <c:pt idx="27928">
                  <c:v>-8.7796520000000005</c:v>
                </c:pt>
                <c:pt idx="27929">
                  <c:v>-5.7373589999999997</c:v>
                </c:pt>
                <c:pt idx="27930">
                  <c:v>7.9412900000000004</c:v>
                </c:pt>
                <c:pt idx="27931">
                  <c:v>3.316811</c:v>
                </c:pt>
                <c:pt idx="27932">
                  <c:v>2.6138400000000002</c:v>
                </c:pt>
                <c:pt idx="27933">
                  <c:v>5.4991380000000003</c:v>
                </c:pt>
                <c:pt idx="27934">
                  <c:v>2.04826</c:v>
                </c:pt>
                <c:pt idx="27935">
                  <c:v>6.2266659999999998</c:v>
                </c:pt>
                <c:pt idx="27936">
                  <c:v>0.39188400000000001</c:v>
                </c:pt>
                <c:pt idx="27937">
                  <c:v>4.1906230000000004</c:v>
                </c:pt>
                <c:pt idx="27938">
                  <c:v>5.1012130000000004</c:v>
                </c:pt>
                <c:pt idx="27939">
                  <c:v>6.5052979999999998</c:v>
                </c:pt>
                <c:pt idx="27940">
                  <c:v>12.647669</c:v>
                </c:pt>
                <c:pt idx="27941">
                  <c:v>2.4372720000000001</c:v>
                </c:pt>
                <c:pt idx="27942">
                  <c:v>9.3039129999999997</c:v>
                </c:pt>
                <c:pt idx="27943">
                  <c:v>4.1626849999999997</c:v>
                </c:pt>
                <c:pt idx="27944">
                  <c:v>5.1582189999999999</c:v>
                </c:pt>
                <c:pt idx="27945">
                  <c:v>3.9628030000000001</c:v>
                </c:pt>
                <c:pt idx="27946">
                  <c:v>-2.0414970000000001</c:v>
                </c:pt>
                <c:pt idx="27947">
                  <c:v>3.6936689999999999</c:v>
                </c:pt>
                <c:pt idx="27948">
                  <c:v>7.2481739999999997</c:v>
                </c:pt>
                <c:pt idx="27949">
                  <c:v>5.2103960000000002</c:v>
                </c:pt>
                <c:pt idx="27950">
                  <c:v>5.1193720000000003</c:v>
                </c:pt>
                <c:pt idx="27951">
                  <c:v>-3.5023580000000001</c:v>
                </c:pt>
                <c:pt idx="27952">
                  <c:v>4.2566119999999996</c:v>
                </c:pt>
                <c:pt idx="27953">
                  <c:v>10.071249</c:v>
                </c:pt>
                <c:pt idx="27954">
                  <c:v>1.0097860000000001</c:v>
                </c:pt>
                <c:pt idx="27955">
                  <c:v>2.3731300000000002</c:v>
                </c:pt>
                <c:pt idx="27956">
                  <c:v>8.5306610000000003</c:v>
                </c:pt>
                <c:pt idx="27957">
                  <c:v>9.1606959999999997</c:v>
                </c:pt>
                <c:pt idx="27958">
                  <c:v>10.465538</c:v>
                </c:pt>
                <c:pt idx="27959">
                  <c:v>-2.1639970000000002</c:v>
                </c:pt>
                <c:pt idx="27960">
                  <c:v>13.720204000000001</c:v>
                </c:pt>
                <c:pt idx="27961">
                  <c:v>6.2112689999999997</c:v>
                </c:pt>
                <c:pt idx="27962">
                  <c:v>3.2419020000000001</c:v>
                </c:pt>
                <c:pt idx="27963">
                  <c:v>6.4275710000000004</c:v>
                </c:pt>
                <c:pt idx="27964">
                  <c:v>7.6663519999999998</c:v>
                </c:pt>
                <c:pt idx="27965">
                  <c:v>8.5696379999999994</c:v>
                </c:pt>
                <c:pt idx="27966">
                  <c:v>1.4639180000000001</c:v>
                </c:pt>
                <c:pt idx="27967">
                  <c:v>3.5046889999999999</c:v>
                </c:pt>
                <c:pt idx="27968">
                  <c:v>5.2729860000000004</c:v>
                </c:pt>
                <c:pt idx="27969">
                  <c:v>4.2083459999999997</c:v>
                </c:pt>
                <c:pt idx="27970">
                  <c:v>13.976345</c:v>
                </c:pt>
                <c:pt idx="27971">
                  <c:v>0.25351600000000002</c:v>
                </c:pt>
                <c:pt idx="27972">
                  <c:v>16.027325000000001</c:v>
                </c:pt>
                <c:pt idx="27973">
                  <c:v>5.2818329999999998</c:v>
                </c:pt>
                <c:pt idx="27974">
                  <c:v>3.5917089999999998</c:v>
                </c:pt>
                <c:pt idx="27975">
                  <c:v>6.8161759999999996</c:v>
                </c:pt>
                <c:pt idx="27976">
                  <c:v>4.111472</c:v>
                </c:pt>
                <c:pt idx="27977">
                  <c:v>6.8559349999999997</c:v>
                </c:pt>
                <c:pt idx="27978">
                  <c:v>2.9298639999999998</c:v>
                </c:pt>
                <c:pt idx="27979">
                  <c:v>0.19752800000000001</c:v>
                </c:pt>
                <c:pt idx="27980">
                  <c:v>7.5978000000000003</c:v>
                </c:pt>
                <c:pt idx="27981">
                  <c:v>4.4441499999999996</c:v>
                </c:pt>
                <c:pt idx="27982">
                  <c:v>5.5133960000000002</c:v>
                </c:pt>
                <c:pt idx="27983">
                  <c:v>4.9441949999999997</c:v>
                </c:pt>
                <c:pt idx="27984">
                  <c:v>6.3319049999999999</c:v>
                </c:pt>
                <c:pt idx="27985">
                  <c:v>3.0697570000000001</c:v>
                </c:pt>
                <c:pt idx="27986">
                  <c:v>-9.2863000000000001E-2</c:v>
                </c:pt>
                <c:pt idx="27987">
                  <c:v>6.8939360000000001</c:v>
                </c:pt>
                <c:pt idx="27988">
                  <c:v>4.7396560000000001</c:v>
                </c:pt>
                <c:pt idx="27989">
                  <c:v>-1.352527</c:v>
                </c:pt>
                <c:pt idx="27990">
                  <c:v>10.375852</c:v>
                </c:pt>
                <c:pt idx="27991">
                  <c:v>-4.0765900000000004</c:v>
                </c:pt>
                <c:pt idx="27992">
                  <c:v>-1.5451410000000001</c:v>
                </c:pt>
                <c:pt idx="27993">
                  <c:v>4.9395150000000001</c:v>
                </c:pt>
                <c:pt idx="27994">
                  <c:v>-5.1019870000000003</c:v>
                </c:pt>
                <c:pt idx="27995">
                  <c:v>7.7788539999999999</c:v>
                </c:pt>
                <c:pt idx="27996">
                  <c:v>1.4326719999999999</c:v>
                </c:pt>
                <c:pt idx="27997">
                  <c:v>2.5159379999999998</c:v>
                </c:pt>
                <c:pt idx="27998">
                  <c:v>2.8397610000000002</c:v>
                </c:pt>
                <c:pt idx="27999">
                  <c:v>-2.8862169999999998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57-49A0-86CC-3D5D7AC5E8EE}"/>
            </c:ext>
          </c:extLst>
        </c:ser>
        <c:ser>
          <c:idx val="1"/>
          <c:order val="1"/>
          <c:tx>
            <c:strRef>
              <c:f>Sheet3!$C$16</c:f>
              <c:strCache>
                <c:ptCount val="1"/>
                <c:pt idx="0">
                  <c:v>Irradiated 1.3E16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Sheet3!$C$17:$C$28016</c:f>
              <c:numCache>
                <c:formatCode>General</c:formatCode>
                <c:ptCount val="28000"/>
                <c:pt idx="0">
                  <c:v>0</c:v>
                </c:pt>
                <c:pt idx="1">
                  <c:v>0.72334100000000001</c:v>
                </c:pt>
                <c:pt idx="2">
                  <c:v>0.65250200000000003</c:v>
                </c:pt>
                <c:pt idx="3">
                  <c:v>1.3559570000000001</c:v>
                </c:pt>
                <c:pt idx="4">
                  <c:v>1.672474</c:v>
                </c:pt>
                <c:pt idx="5">
                  <c:v>1.4885820000000001</c:v>
                </c:pt>
                <c:pt idx="6">
                  <c:v>2.1007319999999998</c:v>
                </c:pt>
                <c:pt idx="7">
                  <c:v>2.01023</c:v>
                </c:pt>
                <c:pt idx="8">
                  <c:v>2.0327280000000001</c:v>
                </c:pt>
                <c:pt idx="9">
                  <c:v>2.2109969999999999</c:v>
                </c:pt>
                <c:pt idx="10">
                  <c:v>2.7075909999999999</c:v>
                </c:pt>
                <c:pt idx="11">
                  <c:v>2.622433</c:v>
                </c:pt>
                <c:pt idx="12">
                  <c:v>2.457389</c:v>
                </c:pt>
                <c:pt idx="13">
                  <c:v>2.3033679999999999</c:v>
                </c:pt>
                <c:pt idx="14">
                  <c:v>2.07985</c:v>
                </c:pt>
                <c:pt idx="15">
                  <c:v>2.2025600000000001</c:v>
                </c:pt>
                <c:pt idx="16">
                  <c:v>2.7534580000000002</c:v>
                </c:pt>
                <c:pt idx="17">
                  <c:v>2.337351</c:v>
                </c:pt>
                <c:pt idx="18">
                  <c:v>2.339852</c:v>
                </c:pt>
                <c:pt idx="19">
                  <c:v>2.4016540000000002</c:v>
                </c:pt>
                <c:pt idx="20">
                  <c:v>2.4564180000000002</c:v>
                </c:pt>
                <c:pt idx="21">
                  <c:v>2.9564279999999998</c:v>
                </c:pt>
                <c:pt idx="22">
                  <c:v>2.5904389999999999</c:v>
                </c:pt>
                <c:pt idx="23">
                  <c:v>2.4030290000000001</c:v>
                </c:pt>
                <c:pt idx="24">
                  <c:v>2.4703599999999999</c:v>
                </c:pt>
                <c:pt idx="25">
                  <c:v>2.534618</c:v>
                </c:pt>
                <c:pt idx="26">
                  <c:v>2.980486</c:v>
                </c:pt>
                <c:pt idx="27">
                  <c:v>2.9436439999999999</c:v>
                </c:pt>
                <c:pt idx="28">
                  <c:v>2.5186289999999998</c:v>
                </c:pt>
                <c:pt idx="29">
                  <c:v>2.837415</c:v>
                </c:pt>
                <c:pt idx="30">
                  <c:v>2.2548110000000001</c:v>
                </c:pt>
                <c:pt idx="31">
                  <c:v>2.3582079999999999</c:v>
                </c:pt>
                <c:pt idx="32">
                  <c:v>2.414399</c:v>
                </c:pt>
                <c:pt idx="33">
                  <c:v>2.9913020000000001</c:v>
                </c:pt>
                <c:pt idx="34">
                  <c:v>2.8047909999999998</c:v>
                </c:pt>
                <c:pt idx="35">
                  <c:v>2.918981</c:v>
                </c:pt>
                <c:pt idx="36">
                  <c:v>3.0502950000000002</c:v>
                </c:pt>
                <c:pt idx="37">
                  <c:v>3.017747</c:v>
                </c:pt>
                <c:pt idx="38">
                  <c:v>3.2363339999999998</c:v>
                </c:pt>
                <c:pt idx="39">
                  <c:v>3.0726719999999998</c:v>
                </c:pt>
                <c:pt idx="40">
                  <c:v>3.1913130000000001</c:v>
                </c:pt>
                <c:pt idx="41">
                  <c:v>3.0791210000000002</c:v>
                </c:pt>
                <c:pt idx="42">
                  <c:v>2.6032899999999999</c:v>
                </c:pt>
                <c:pt idx="43">
                  <c:v>3.2769339999999998</c:v>
                </c:pt>
                <c:pt idx="44">
                  <c:v>3.384566</c:v>
                </c:pt>
                <c:pt idx="45">
                  <c:v>2.9347799999999999</c:v>
                </c:pt>
                <c:pt idx="46">
                  <c:v>2.6943350000000001</c:v>
                </c:pt>
                <c:pt idx="47">
                  <c:v>3.0217939999999999</c:v>
                </c:pt>
                <c:pt idx="48">
                  <c:v>3.1891409999999998</c:v>
                </c:pt>
                <c:pt idx="49">
                  <c:v>2.8054350000000001</c:v>
                </c:pt>
                <c:pt idx="50">
                  <c:v>3.0866769999999999</c:v>
                </c:pt>
                <c:pt idx="51">
                  <c:v>3.3201520000000002</c:v>
                </c:pt>
                <c:pt idx="52">
                  <c:v>3.0564740000000001</c:v>
                </c:pt>
                <c:pt idx="53">
                  <c:v>3.5612720000000002</c:v>
                </c:pt>
                <c:pt idx="54">
                  <c:v>3.6251159999999998</c:v>
                </c:pt>
                <c:pt idx="55">
                  <c:v>3.177969</c:v>
                </c:pt>
                <c:pt idx="56">
                  <c:v>3.3429169999999999</c:v>
                </c:pt>
                <c:pt idx="57">
                  <c:v>3.1927690000000002</c:v>
                </c:pt>
                <c:pt idx="58">
                  <c:v>3.2840189999999998</c:v>
                </c:pt>
                <c:pt idx="59">
                  <c:v>3.6272760000000002</c:v>
                </c:pt>
                <c:pt idx="60">
                  <c:v>3.413675</c:v>
                </c:pt>
                <c:pt idx="61">
                  <c:v>3.6883270000000001</c:v>
                </c:pt>
                <c:pt idx="62">
                  <c:v>3.4999950000000002</c:v>
                </c:pt>
                <c:pt idx="63">
                  <c:v>3.6137109999999999</c:v>
                </c:pt>
                <c:pt idx="64">
                  <c:v>3.3371780000000002</c:v>
                </c:pt>
                <c:pt idx="65">
                  <c:v>3.2605719999999998</c:v>
                </c:pt>
                <c:pt idx="66">
                  <c:v>3.5005790000000001</c:v>
                </c:pt>
                <c:pt idx="67">
                  <c:v>3.3396319999999999</c:v>
                </c:pt>
                <c:pt idx="68">
                  <c:v>3.49634</c:v>
                </c:pt>
                <c:pt idx="69">
                  <c:v>3.7693880000000002</c:v>
                </c:pt>
                <c:pt idx="70">
                  <c:v>3.755401</c:v>
                </c:pt>
                <c:pt idx="71">
                  <c:v>3.8207420000000001</c:v>
                </c:pt>
                <c:pt idx="72">
                  <c:v>3.7612679999999998</c:v>
                </c:pt>
                <c:pt idx="73">
                  <c:v>3.902075</c:v>
                </c:pt>
                <c:pt idx="74">
                  <c:v>4.0135160000000001</c:v>
                </c:pt>
                <c:pt idx="75">
                  <c:v>3.6123249999999998</c:v>
                </c:pt>
                <c:pt idx="76">
                  <c:v>4.271344</c:v>
                </c:pt>
                <c:pt idx="77">
                  <c:v>3.9354819999999999</c:v>
                </c:pt>
                <c:pt idx="78">
                  <c:v>3.5957880000000002</c:v>
                </c:pt>
                <c:pt idx="79">
                  <c:v>3.3671160000000002</c:v>
                </c:pt>
                <c:pt idx="80">
                  <c:v>4.031453</c:v>
                </c:pt>
                <c:pt idx="81">
                  <c:v>4.4933329999999998</c:v>
                </c:pt>
                <c:pt idx="82">
                  <c:v>4.1885690000000002</c:v>
                </c:pt>
                <c:pt idx="83">
                  <c:v>4.2339099999999998</c:v>
                </c:pt>
                <c:pt idx="84">
                  <c:v>4.1891569999999998</c:v>
                </c:pt>
                <c:pt idx="85">
                  <c:v>3.827277</c:v>
                </c:pt>
                <c:pt idx="86">
                  <c:v>3.8948200000000002</c:v>
                </c:pt>
                <c:pt idx="87">
                  <c:v>3.951648</c:v>
                </c:pt>
                <c:pt idx="88">
                  <c:v>4.445271</c:v>
                </c:pt>
                <c:pt idx="89">
                  <c:v>4.3535259999999996</c:v>
                </c:pt>
                <c:pt idx="90">
                  <c:v>4.3426970000000003</c:v>
                </c:pt>
                <c:pt idx="91">
                  <c:v>4.2577980000000002</c:v>
                </c:pt>
                <c:pt idx="92">
                  <c:v>4.2855559999999997</c:v>
                </c:pt>
                <c:pt idx="93">
                  <c:v>4.5227830000000004</c:v>
                </c:pt>
                <c:pt idx="94">
                  <c:v>4.3373330000000001</c:v>
                </c:pt>
                <c:pt idx="95">
                  <c:v>4.1985619999999999</c:v>
                </c:pt>
                <c:pt idx="96">
                  <c:v>4.1890029999999996</c:v>
                </c:pt>
                <c:pt idx="97">
                  <c:v>4.6501919999999997</c:v>
                </c:pt>
                <c:pt idx="98">
                  <c:v>4.6153930000000001</c:v>
                </c:pt>
                <c:pt idx="99">
                  <c:v>4.5456310000000002</c:v>
                </c:pt>
                <c:pt idx="100">
                  <c:v>4.5408020000000002</c:v>
                </c:pt>
                <c:pt idx="101">
                  <c:v>4.630611</c:v>
                </c:pt>
                <c:pt idx="102">
                  <c:v>4.212682</c:v>
                </c:pt>
                <c:pt idx="103">
                  <c:v>4.5091760000000001</c:v>
                </c:pt>
                <c:pt idx="104">
                  <c:v>4.662255</c:v>
                </c:pt>
                <c:pt idx="105">
                  <c:v>4.4585860000000004</c:v>
                </c:pt>
                <c:pt idx="106">
                  <c:v>5.0087979999999996</c:v>
                </c:pt>
                <c:pt idx="107">
                  <c:v>4.5707909999999998</c:v>
                </c:pt>
                <c:pt idx="108">
                  <c:v>4.6863760000000001</c:v>
                </c:pt>
                <c:pt idx="109">
                  <c:v>4.2637830000000001</c:v>
                </c:pt>
                <c:pt idx="110">
                  <c:v>4.9225269999999997</c:v>
                </c:pt>
                <c:pt idx="111">
                  <c:v>4.685994</c:v>
                </c:pt>
                <c:pt idx="112">
                  <c:v>4.0235830000000004</c:v>
                </c:pt>
                <c:pt idx="113">
                  <c:v>4.4704930000000003</c:v>
                </c:pt>
                <c:pt idx="114">
                  <c:v>4.3160819999999998</c:v>
                </c:pt>
                <c:pt idx="115">
                  <c:v>4.5355489999999996</c:v>
                </c:pt>
                <c:pt idx="116">
                  <c:v>4.7453580000000004</c:v>
                </c:pt>
                <c:pt idx="117">
                  <c:v>4.7761440000000004</c:v>
                </c:pt>
                <c:pt idx="118">
                  <c:v>5.1450329999999997</c:v>
                </c:pt>
                <c:pt idx="119">
                  <c:v>5.1138089999999998</c:v>
                </c:pt>
                <c:pt idx="120">
                  <c:v>4.9975560000000003</c:v>
                </c:pt>
                <c:pt idx="121">
                  <c:v>4.8908079999999998</c:v>
                </c:pt>
                <c:pt idx="122">
                  <c:v>4.8171270000000002</c:v>
                </c:pt>
                <c:pt idx="123">
                  <c:v>5.1857100000000003</c:v>
                </c:pt>
                <c:pt idx="124">
                  <c:v>5.5246810000000002</c:v>
                </c:pt>
                <c:pt idx="125">
                  <c:v>5.1134399999999998</c:v>
                </c:pt>
                <c:pt idx="126">
                  <c:v>5.2288309999999996</c:v>
                </c:pt>
                <c:pt idx="127">
                  <c:v>5.2234569999999998</c:v>
                </c:pt>
                <c:pt idx="128">
                  <c:v>5.1958770000000003</c:v>
                </c:pt>
                <c:pt idx="129">
                  <c:v>4.9193090000000002</c:v>
                </c:pt>
                <c:pt idx="130">
                  <c:v>4.9123020000000004</c:v>
                </c:pt>
                <c:pt idx="131">
                  <c:v>5.3930740000000004</c:v>
                </c:pt>
                <c:pt idx="132">
                  <c:v>5.091189</c:v>
                </c:pt>
                <c:pt idx="133">
                  <c:v>5.4756929999999997</c:v>
                </c:pt>
                <c:pt idx="134">
                  <c:v>5.6944739999999996</c:v>
                </c:pt>
                <c:pt idx="135">
                  <c:v>5.0593760000000003</c:v>
                </c:pt>
                <c:pt idx="136">
                  <c:v>5.1318840000000003</c:v>
                </c:pt>
                <c:pt idx="137">
                  <c:v>5.3216679999999998</c:v>
                </c:pt>
                <c:pt idx="138">
                  <c:v>5.4504060000000001</c:v>
                </c:pt>
                <c:pt idx="139">
                  <c:v>5.6340859999999999</c:v>
                </c:pt>
                <c:pt idx="140">
                  <c:v>5.3532869999999999</c:v>
                </c:pt>
                <c:pt idx="141">
                  <c:v>5.7708779999999997</c:v>
                </c:pt>
                <c:pt idx="142">
                  <c:v>5.4270329999999998</c:v>
                </c:pt>
                <c:pt idx="143">
                  <c:v>5.5421740000000002</c:v>
                </c:pt>
                <c:pt idx="144">
                  <c:v>5.6466159999999999</c:v>
                </c:pt>
                <c:pt idx="145">
                  <c:v>5.5663280000000004</c:v>
                </c:pt>
                <c:pt idx="146">
                  <c:v>5.5084090000000003</c:v>
                </c:pt>
                <c:pt idx="147">
                  <c:v>5.0866949999999997</c:v>
                </c:pt>
                <c:pt idx="148">
                  <c:v>5.4281249999999996</c:v>
                </c:pt>
                <c:pt idx="149">
                  <c:v>5.4017689999999998</c:v>
                </c:pt>
                <c:pt idx="150">
                  <c:v>5.0992160000000002</c:v>
                </c:pt>
                <c:pt idx="151">
                  <c:v>5.4301680000000001</c:v>
                </c:pt>
                <c:pt idx="152">
                  <c:v>5.25779</c:v>
                </c:pt>
                <c:pt idx="153">
                  <c:v>5.7779470000000002</c:v>
                </c:pt>
                <c:pt idx="154">
                  <c:v>5.7382220000000004</c:v>
                </c:pt>
                <c:pt idx="155">
                  <c:v>5.885707</c:v>
                </c:pt>
                <c:pt idx="156">
                  <c:v>5.8040529999999997</c:v>
                </c:pt>
                <c:pt idx="157">
                  <c:v>5.4154419999999996</c:v>
                </c:pt>
                <c:pt idx="158">
                  <c:v>6.0136729999999998</c:v>
                </c:pt>
                <c:pt idx="159">
                  <c:v>5.9856730000000002</c:v>
                </c:pt>
                <c:pt idx="160">
                  <c:v>5.5280810000000002</c:v>
                </c:pt>
                <c:pt idx="161">
                  <c:v>6.0625369999999998</c:v>
                </c:pt>
                <c:pt idx="162">
                  <c:v>5.6448460000000003</c:v>
                </c:pt>
                <c:pt idx="163">
                  <c:v>5.7224190000000004</c:v>
                </c:pt>
                <c:pt idx="164">
                  <c:v>6.0753490000000001</c:v>
                </c:pt>
                <c:pt idx="165">
                  <c:v>6.051768</c:v>
                </c:pt>
                <c:pt idx="166">
                  <c:v>6.1843050000000002</c:v>
                </c:pt>
                <c:pt idx="167">
                  <c:v>5.8752149999999999</c:v>
                </c:pt>
                <c:pt idx="168">
                  <c:v>6.0254659999999998</c:v>
                </c:pt>
                <c:pt idx="169">
                  <c:v>6.4020530000000004</c:v>
                </c:pt>
                <c:pt idx="170">
                  <c:v>6.4869310000000002</c:v>
                </c:pt>
                <c:pt idx="171">
                  <c:v>6.5572359999999996</c:v>
                </c:pt>
                <c:pt idx="172">
                  <c:v>6.3622930000000002</c:v>
                </c:pt>
                <c:pt idx="173">
                  <c:v>6.3249810000000002</c:v>
                </c:pt>
                <c:pt idx="174">
                  <c:v>6.033461</c:v>
                </c:pt>
                <c:pt idx="175">
                  <c:v>6.1649510000000003</c:v>
                </c:pt>
                <c:pt idx="176">
                  <c:v>6.2765459999999997</c:v>
                </c:pt>
                <c:pt idx="177">
                  <c:v>5.9922399999999998</c:v>
                </c:pt>
                <c:pt idx="178">
                  <c:v>6.0722129999999996</c:v>
                </c:pt>
                <c:pt idx="179">
                  <c:v>6.5220929999999999</c:v>
                </c:pt>
                <c:pt idx="180">
                  <c:v>6.2667210000000004</c:v>
                </c:pt>
                <c:pt idx="181">
                  <c:v>6.5803050000000001</c:v>
                </c:pt>
                <c:pt idx="182">
                  <c:v>6.3712059999999999</c:v>
                </c:pt>
                <c:pt idx="183">
                  <c:v>6.6360970000000004</c:v>
                </c:pt>
                <c:pt idx="184">
                  <c:v>6.6844010000000003</c:v>
                </c:pt>
                <c:pt idx="185">
                  <c:v>6.3171140000000001</c:v>
                </c:pt>
                <c:pt idx="186">
                  <c:v>6.4381430000000002</c:v>
                </c:pt>
                <c:pt idx="187">
                  <c:v>6.3191980000000001</c:v>
                </c:pt>
                <c:pt idx="188">
                  <c:v>6.606681</c:v>
                </c:pt>
                <c:pt idx="189">
                  <c:v>6.8318349999999999</c:v>
                </c:pt>
                <c:pt idx="190">
                  <c:v>6.5637439999999998</c:v>
                </c:pt>
                <c:pt idx="191">
                  <c:v>6.8966219999999998</c:v>
                </c:pt>
                <c:pt idx="192">
                  <c:v>6.7798210000000001</c:v>
                </c:pt>
                <c:pt idx="193">
                  <c:v>7.0169860000000002</c:v>
                </c:pt>
                <c:pt idx="194">
                  <c:v>7.0643479999999998</c:v>
                </c:pt>
                <c:pt idx="195">
                  <c:v>7.0991470000000003</c:v>
                </c:pt>
                <c:pt idx="196">
                  <c:v>7.1092519999999997</c:v>
                </c:pt>
                <c:pt idx="197">
                  <c:v>6.8134259999999998</c:v>
                </c:pt>
                <c:pt idx="198">
                  <c:v>6.7347320000000002</c:v>
                </c:pt>
                <c:pt idx="199">
                  <c:v>6.6651040000000004</c:v>
                </c:pt>
                <c:pt idx="200">
                  <c:v>6.7614520000000002</c:v>
                </c:pt>
                <c:pt idx="201">
                  <c:v>6.7649049999999997</c:v>
                </c:pt>
                <c:pt idx="202">
                  <c:v>6.7399839999999998</c:v>
                </c:pt>
                <c:pt idx="203">
                  <c:v>6.9450349999999998</c:v>
                </c:pt>
                <c:pt idx="204">
                  <c:v>7.2337290000000003</c:v>
                </c:pt>
                <c:pt idx="205">
                  <c:v>7.2020460000000002</c:v>
                </c:pt>
                <c:pt idx="206">
                  <c:v>7.4736140000000004</c:v>
                </c:pt>
                <c:pt idx="207">
                  <c:v>7.311623</c:v>
                </c:pt>
                <c:pt idx="208">
                  <c:v>7.3656370000000004</c:v>
                </c:pt>
                <c:pt idx="209">
                  <c:v>7.2248049999999999</c:v>
                </c:pt>
                <c:pt idx="210">
                  <c:v>6.6329060000000002</c:v>
                </c:pt>
                <c:pt idx="211">
                  <c:v>6.9906689999999996</c:v>
                </c:pt>
                <c:pt idx="212">
                  <c:v>7.1940609999999996</c:v>
                </c:pt>
                <c:pt idx="213">
                  <c:v>7.2731940000000002</c:v>
                </c:pt>
                <c:pt idx="214">
                  <c:v>7.5189979999999998</c:v>
                </c:pt>
                <c:pt idx="215">
                  <c:v>7.145626</c:v>
                </c:pt>
                <c:pt idx="216">
                  <c:v>7.9878239999999998</c:v>
                </c:pt>
                <c:pt idx="217">
                  <c:v>7.5839850000000002</c:v>
                </c:pt>
                <c:pt idx="218">
                  <c:v>7.4725070000000002</c:v>
                </c:pt>
                <c:pt idx="219">
                  <c:v>7.4671760000000003</c:v>
                </c:pt>
                <c:pt idx="220">
                  <c:v>7.4098790000000001</c:v>
                </c:pt>
                <c:pt idx="221">
                  <c:v>7.658976</c:v>
                </c:pt>
                <c:pt idx="222">
                  <c:v>7.7606479999999998</c:v>
                </c:pt>
                <c:pt idx="223">
                  <c:v>7.432404</c:v>
                </c:pt>
                <c:pt idx="224">
                  <c:v>7.0611680000000003</c:v>
                </c:pt>
                <c:pt idx="225">
                  <c:v>7.219957</c:v>
                </c:pt>
                <c:pt idx="226">
                  <c:v>7.5580540000000003</c:v>
                </c:pt>
                <c:pt idx="227">
                  <c:v>7.0392580000000002</c:v>
                </c:pt>
                <c:pt idx="228">
                  <c:v>7.2829889999999997</c:v>
                </c:pt>
                <c:pt idx="229">
                  <c:v>7.4087139999999998</c:v>
                </c:pt>
                <c:pt idx="230">
                  <c:v>7.548756</c:v>
                </c:pt>
                <c:pt idx="231">
                  <c:v>7.6362589999999999</c:v>
                </c:pt>
                <c:pt idx="232">
                  <c:v>7.9094069999999999</c:v>
                </c:pt>
                <c:pt idx="233">
                  <c:v>7.7682339999999996</c:v>
                </c:pt>
                <c:pt idx="234">
                  <c:v>7.7808979999999996</c:v>
                </c:pt>
                <c:pt idx="235">
                  <c:v>7.7314740000000004</c:v>
                </c:pt>
                <c:pt idx="236">
                  <c:v>8.1085650000000005</c:v>
                </c:pt>
                <c:pt idx="237">
                  <c:v>7.6575860000000002</c:v>
                </c:pt>
                <c:pt idx="238">
                  <c:v>8.1299639999999993</c:v>
                </c:pt>
                <c:pt idx="239">
                  <c:v>8.4424100000000006</c:v>
                </c:pt>
                <c:pt idx="240">
                  <c:v>8.2366510000000002</c:v>
                </c:pt>
                <c:pt idx="241">
                  <c:v>8.5249500000000005</c:v>
                </c:pt>
                <c:pt idx="242">
                  <c:v>7.904166</c:v>
                </c:pt>
                <c:pt idx="243">
                  <c:v>8.1234479999999998</c:v>
                </c:pt>
                <c:pt idx="244">
                  <c:v>7.8916969999999997</c:v>
                </c:pt>
                <c:pt idx="245">
                  <c:v>7.8891119999999999</c:v>
                </c:pt>
                <c:pt idx="246">
                  <c:v>8.3968769999999999</c:v>
                </c:pt>
                <c:pt idx="247">
                  <c:v>8.2174270000000007</c:v>
                </c:pt>
                <c:pt idx="248">
                  <c:v>7.9647410000000001</c:v>
                </c:pt>
                <c:pt idx="249">
                  <c:v>7.8559590000000004</c:v>
                </c:pt>
                <c:pt idx="250">
                  <c:v>8.2918769999999995</c:v>
                </c:pt>
                <c:pt idx="251">
                  <c:v>8.4513239999999996</c:v>
                </c:pt>
                <c:pt idx="252">
                  <c:v>8.1585900000000002</c:v>
                </c:pt>
                <c:pt idx="253">
                  <c:v>8.3429009999999995</c:v>
                </c:pt>
                <c:pt idx="254">
                  <c:v>8.4102789999999992</c:v>
                </c:pt>
                <c:pt idx="255">
                  <c:v>7.9627699999999999</c:v>
                </c:pt>
                <c:pt idx="256">
                  <c:v>8.6938390000000005</c:v>
                </c:pt>
                <c:pt idx="257">
                  <c:v>8.3443520000000007</c:v>
                </c:pt>
                <c:pt idx="258">
                  <c:v>8.0779910000000008</c:v>
                </c:pt>
                <c:pt idx="259">
                  <c:v>8.5997170000000001</c:v>
                </c:pt>
                <c:pt idx="260">
                  <c:v>8.6655739999999994</c:v>
                </c:pt>
                <c:pt idx="261">
                  <c:v>8.5645849999999992</c:v>
                </c:pt>
                <c:pt idx="262">
                  <c:v>8.3511170000000003</c:v>
                </c:pt>
                <c:pt idx="263">
                  <c:v>8.5035410000000002</c:v>
                </c:pt>
                <c:pt idx="264">
                  <c:v>8.7317020000000003</c:v>
                </c:pt>
                <c:pt idx="265">
                  <c:v>8.3392660000000003</c:v>
                </c:pt>
                <c:pt idx="266">
                  <c:v>8.3752879999999994</c:v>
                </c:pt>
                <c:pt idx="267">
                  <c:v>8.6510230000000004</c:v>
                </c:pt>
                <c:pt idx="268">
                  <c:v>8.3056959999999993</c:v>
                </c:pt>
                <c:pt idx="269">
                  <c:v>8.4120539999999995</c:v>
                </c:pt>
                <c:pt idx="270">
                  <c:v>8.4959589999999992</c:v>
                </c:pt>
                <c:pt idx="271">
                  <c:v>8.8249420000000001</c:v>
                </c:pt>
                <c:pt idx="272">
                  <c:v>8.7021809999999995</c:v>
                </c:pt>
                <c:pt idx="273">
                  <c:v>8.9292390000000008</c:v>
                </c:pt>
                <c:pt idx="274">
                  <c:v>8.7728599999999997</c:v>
                </c:pt>
                <c:pt idx="275">
                  <c:v>8.8232479999999995</c:v>
                </c:pt>
                <c:pt idx="276">
                  <c:v>9.0385139999999993</c:v>
                </c:pt>
                <c:pt idx="277">
                  <c:v>8.7749570000000006</c:v>
                </c:pt>
                <c:pt idx="278">
                  <c:v>8.6270070000000008</c:v>
                </c:pt>
                <c:pt idx="279">
                  <c:v>8.9038559999999993</c:v>
                </c:pt>
                <c:pt idx="280">
                  <c:v>8.7089850000000002</c:v>
                </c:pt>
                <c:pt idx="281">
                  <c:v>8.8235779999999995</c:v>
                </c:pt>
                <c:pt idx="282">
                  <c:v>8.4273720000000001</c:v>
                </c:pt>
                <c:pt idx="283">
                  <c:v>9.2546850000000003</c:v>
                </c:pt>
                <c:pt idx="284">
                  <c:v>9.4595479999999998</c:v>
                </c:pt>
                <c:pt idx="285">
                  <c:v>8.8801620000000003</c:v>
                </c:pt>
                <c:pt idx="286">
                  <c:v>9.0417959999999997</c:v>
                </c:pt>
                <c:pt idx="287">
                  <c:v>8.7711649999999999</c:v>
                </c:pt>
                <c:pt idx="288">
                  <c:v>8.6044289999999997</c:v>
                </c:pt>
                <c:pt idx="289">
                  <c:v>8.8741269999999997</c:v>
                </c:pt>
                <c:pt idx="290">
                  <c:v>8.5989339999999999</c:v>
                </c:pt>
                <c:pt idx="291">
                  <c:v>9.0352200000000007</c:v>
                </c:pt>
                <c:pt idx="292">
                  <c:v>8.9022009999999998</c:v>
                </c:pt>
                <c:pt idx="293">
                  <c:v>9.2979920000000007</c:v>
                </c:pt>
                <c:pt idx="294">
                  <c:v>9.6480829999999997</c:v>
                </c:pt>
                <c:pt idx="295">
                  <c:v>9.1865670000000001</c:v>
                </c:pt>
                <c:pt idx="296">
                  <c:v>9.5241129999999998</c:v>
                </c:pt>
                <c:pt idx="297">
                  <c:v>9.4982310000000005</c:v>
                </c:pt>
                <c:pt idx="298">
                  <c:v>9.6387970000000003</c:v>
                </c:pt>
                <c:pt idx="299">
                  <c:v>9.332967</c:v>
                </c:pt>
                <c:pt idx="300">
                  <c:v>9.2780550000000002</c:v>
                </c:pt>
                <c:pt idx="301">
                  <c:v>9.6938709999999997</c:v>
                </c:pt>
                <c:pt idx="302">
                  <c:v>9.4639279999999992</c:v>
                </c:pt>
                <c:pt idx="303">
                  <c:v>9.6519659999999998</c:v>
                </c:pt>
                <c:pt idx="304">
                  <c:v>9.5480699999999992</c:v>
                </c:pt>
                <c:pt idx="305">
                  <c:v>9.2637490000000007</c:v>
                </c:pt>
                <c:pt idx="306">
                  <c:v>9.2966390000000008</c:v>
                </c:pt>
                <c:pt idx="307">
                  <c:v>9.3016609999999993</c:v>
                </c:pt>
                <c:pt idx="308">
                  <c:v>9.339461</c:v>
                </c:pt>
                <c:pt idx="309">
                  <c:v>9.6189300000000006</c:v>
                </c:pt>
                <c:pt idx="310">
                  <c:v>9.3133269999999992</c:v>
                </c:pt>
                <c:pt idx="311">
                  <c:v>9.5666320000000002</c:v>
                </c:pt>
                <c:pt idx="312">
                  <c:v>9.2770589999999995</c:v>
                </c:pt>
                <c:pt idx="313">
                  <c:v>9.5267370000000007</c:v>
                </c:pt>
                <c:pt idx="314">
                  <c:v>10.249421999999999</c:v>
                </c:pt>
                <c:pt idx="315">
                  <c:v>9.6414460000000002</c:v>
                </c:pt>
                <c:pt idx="316">
                  <c:v>10.024768</c:v>
                </c:pt>
                <c:pt idx="317">
                  <c:v>9.9237610000000007</c:v>
                </c:pt>
                <c:pt idx="318">
                  <c:v>9.7213410000000007</c:v>
                </c:pt>
                <c:pt idx="319">
                  <c:v>9.8837879999999991</c:v>
                </c:pt>
                <c:pt idx="320">
                  <c:v>9.7011260000000004</c:v>
                </c:pt>
                <c:pt idx="321">
                  <c:v>10.127692</c:v>
                </c:pt>
                <c:pt idx="322">
                  <c:v>9.8632000000000009</c:v>
                </c:pt>
                <c:pt idx="323">
                  <c:v>9.9728159999999999</c:v>
                </c:pt>
                <c:pt idx="324">
                  <c:v>10.177254</c:v>
                </c:pt>
                <c:pt idx="325">
                  <c:v>10.050659</c:v>
                </c:pt>
                <c:pt idx="326">
                  <c:v>10.355013</c:v>
                </c:pt>
                <c:pt idx="327">
                  <c:v>10.109399</c:v>
                </c:pt>
                <c:pt idx="328">
                  <c:v>10.353002999999999</c:v>
                </c:pt>
                <c:pt idx="329">
                  <c:v>10.206956999999999</c:v>
                </c:pt>
                <c:pt idx="330">
                  <c:v>9.9132999999999996</c:v>
                </c:pt>
                <c:pt idx="331">
                  <c:v>10.385835</c:v>
                </c:pt>
                <c:pt idx="332">
                  <c:v>10.169447999999999</c:v>
                </c:pt>
                <c:pt idx="333">
                  <c:v>9.9287580000000002</c:v>
                </c:pt>
                <c:pt idx="334">
                  <c:v>9.9896820000000002</c:v>
                </c:pt>
                <c:pt idx="335">
                  <c:v>9.9585430000000006</c:v>
                </c:pt>
                <c:pt idx="336">
                  <c:v>9.9960120000000003</c:v>
                </c:pt>
                <c:pt idx="337">
                  <c:v>10.024214000000001</c:v>
                </c:pt>
                <c:pt idx="338">
                  <c:v>10.451140000000001</c:v>
                </c:pt>
                <c:pt idx="339">
                  <c:v>10.556958</c:v>
                </c:pt>
                <c:pt idx="340">
                  <c:v>10.524990000000001</c:v>
                </c:pt>
                <c:pt idx="341">
                  <c:v>10.609094000000001</c:v>
                </c:pt>
                <c:pt idx="342">
                  <c:v>10.266118000000001</c:v>
                </c:pt>
                <c:pt idx="343">
                  <c:v>10.071688999999999</c:v>
                </c:pt>
                <c:pt idx="344">
                  <c:v>10.513375</c:v>
                </c:pt>
                <c:pt idx="345">
                  <c:v>10.3873</c:v>
                </c:pt>
                <c:pt idx="346">
                  <c:v>10.846511</c:v>
                </c:pt>
                <c:pt idx="347">
                  <c:v>10.129846000000001</c:v>
                </c:pt>
                <c:pt idx="348">
                  <c:v>10.549718</c:v>
                </c:pt>
                <c:pt idx="349">
                  <c:v>10.706916</c:v>
                </c:pt>
                <c:pt idx="350">
                  <c:v>10.116731</c:v>
                </c:pt>
                <c:pt idx="351">
                  <c:v>10.741539</c:v>
                </c:pt>
                <c:pt idx="352">
                  <c:v>10.942705</c:v>
                </c:pt>
                <c:pt idx="353">
                  <c:v>10.893837</c:v>
                </c:pt>
                <c:pt idx="354">
                  <c:v>10.667695</c:v>
                </c:pt>
                <c:pt idx="355">
                  <c:v>10.275383</c:v>
                </c:pt>
                <c:pt idx="356">
                  <c:v>11.058199</c:v>
                </c:pt>
                <c:pt idx="357">
                  <c:v>10.982573</c:v>
                </c:pt>
                <c:pt idx="358">
                  <c:v>10.767817000000001</c:v>
                </c:pt>
                <c:pt idx="359">
                  <c:v>11.077579999999999</c:v>
                </c:pt>
                <c:pt idx="360">
                  <c:v>10.75057</c:v>
                </c:pt>
                <c:pt idx="361">
                  <c:v>11.158225</c:v>
                </c:pt>
                <c:pt idx="362">
                  <c:v>10.993218000000001</c:v>
                </c:pt>
                <c:pt idx="363">
                  <c:v>10.945446</c:v>
                </c:pt>
                <c:pt idx="364">
                  <c:v>10.998745</c:v>
                </c:pt>
                <c:pt idx="365">
                  <c:v>10.588549</c:v>
                </c:pt>
                <c:pt idx="366">
                  <c:v>10.50512</c:v>
                </c:pt>
                <c:pt idx="367">
                  <c:v>10.603204</c:v>
                </c:pt>
                <c:pt idx="368">
                  <c:v>11.699790999999999</c:v>
                </c:pt>
                <c:pt idx="369">
                  <c:v>11.554345</c:v>
                </c:pt>
                <c:pt idx="370">
                  <c:v>11.340892999999999</c:v>
                </c:pt>
                <c:pt idx="371">
                  <c:v>11.672469</c:v>
                </c:pt>
                <c:pt idx="372">
                  <c:v>11.290625</c:v>
                </c:pt>
                <c:pt idx="373">
                  <c:v>11.547001</c:v>
                </c:pt>
                <c:pt idx="374">
                  <c:v>11.470874</c:v>
                </c:pt>
                <c:pt idx="375">
                  <c:v>11.175401000000001</c:v>
                </c:pt>
                <c:pt idx="376">
                  <c:v>11.676034</c:v>
                </c:pt>
                <c:pt idx="377">
                  <c:v>11.704611999999999</c:v>
                </c:pt>
                <c:pt idx="378">
                  <c:v>11.232229</c:v>
                </c:pt>
                <c:pt idx="379">
                  <c:v>10.945798999999999</c:v>
                </c:pt>
                <c:pt idx="380">
                  <c:v>11.44744</c:v>
                </c:pt>
                <c:pt idx="381">
                  <c:v>11.364666</c:v>
                </c:pt>
                <c:pt idx="382">
                  <c:v>11.301460000000001</c:v>
                </c:pt>
                <c:pt idx="383">
                  <c:v>11.096617999999999</c:v>
                </c:pt>
                <c:pt idx="384">
                  <c:v>11.065678999999999</c:v>
                </c:pt>
                <c:pt idx="385">
                  <c:v>11.146519</c:v>
                </c:pt>
                <c:pt idx="386">
                  <c:v>11.777048000000001</c:v>
                </c:pt>
                <c:pt idx="387">
                  <c:v>11.562905000000001</c:v>
                </c:pt>
                <c:pt idx="388">
                  <c:v>11.902215999999999</c:v>
                </c:pt>
                <c:pt idx="389">
                  <c:v>12.045646</c:v>
                </c:pt>
                <c:pt idx="390">
                  <c:v>11.816202000000001</c:v>
                </c:pt>
                <c:pt idx="391">
                  <c:v>12.047610000000001</c:v>
                </c:pt>
                <c:pt idx="392">
                  <c:v>11.503828</c:v>
                </c:pt>
                <c:pt idx="393">
                  <c:v>11.468370999999999</c:v>
                </c:pt>
                <c:pt idx="394">
                  <c:v>11.779227000000001</c:v>
                </c:pt>
                <c:pt idx="395">
                  <c:v>11.512696</c:v>
                </c:pt>
                <c:pt idx="396">
                  <c:v>11.654253000000001</c:v>
                </c:pt>
                <c:pt idx="397">
                  <c:v>11.431359</c:v>
                </c:pt>
                <c:pt idx="398">
                  <c:v>11.485467999999999</c:v>
                </c:pt>
                <c:pt idx="399">
                  <c:v>11.525556999999999</c:v>
                </c:pt>
                <c:pt idx="400">
                  <c:v>11.771189</c:v>
                </c:pt>
                <c:pt idx="401">
                  <c:v>12.45168</c:v>
                </c:pt>
                <c:pt idx="402">
                  <c:v>11.718438000000001</c:v>
                </c:pt>
                <c:pt idx="403">
                  <c:v>12.017918999999999</c:v>
                </c:pt>
                <c:pt idx="404">
                  <c:v>12.070906000000001</c:v>
                </c:pt>
                <c:pt idx="405">
                  <c:v>11.841703000000001</c:v>
                </c:pt>
                <c:pt idx="406">
                  <c:v>11.976993999999999</c:v>
                </c:pt>
                <c:pt idx="407">
                  <c:v>12.089587</c:v>
                </c:pt>
                <c:pt idx="408">
                  <c:v>12.244560999999999</c:v>
                </c:pt>
                <c:pt idx="409">
                  <c:v>12.163403000000001</c:v>
                </c:pt>
                <c:pt idx="410">
                  <c:v>11.894806000000001</c:v>
                </c:pt>
                <c:pt idx="411">
                  <c:v>12.188063</c:v>
                </c:pt>
                <c:pt idx="412">
                  <c:v>12.366680000000001</c:v>
                </c:pt>
                <c:pt idx="413">
                  <c:v>12.100319000000001</c:v>
                </c:pt>
                <c:pt idx="414">
                  <c:v>11.961269</c:v>
                </c:pt>
                <c:pt idx="415">
                  <c:v>11.789277</c:v>
                </c:pt>
                <c:pt idx="416">
                  <c:v>12.054473</c:v>
                </c:pt>
                <c:pt idx="417">
                  <c:v>11.962876</c:v>
                </c:pt>
                <c:pt idx="418">
                  <c:v>12.495635</c:v>
                </c:pt>
                <c:pt idx="419">
                  <c:v>12.434278000000001</c:v>
                </c:pt>
                <c:pt idx="420">
                  <c:v>12.53661</c:v>
                </c:pt>
                <c:pt idx="421">
                  <c:v>12.708800999999999</c:v>
                </c:pt>
                <c:pt idx="422">
                  <c:v>12.926473</c:v>
                </c:pt>
                <c:pt idx="423">
                  <c:v>12.506449</c:v>
                </c:pt>
                <c:pt idx="424">
                  <c:v>12.328562</c:v>
                </c:pt>
                <c:pt idx="425">
                  <c:v>12.62013</c:v>
                </c:pt>
                <c:pt idx="426">
                  <c:v>12.430668000000001</c:v>
                </c:pt>
                <c:pt idx="427">
                  <c:v>12.488443</c:v>
                </c:pt>
                <c:pt idx="428">
                  <c:v>12.720935000000001</c:v>
                </c:pt>
                <c:pt idx="429">
                  <c:v>12.884342</c:v>
                </c:pt>
                <c:pt idx="430">
                  <c:v>12.336441000000001</c:v>
                </c:pt>
                <c:pt idx="431">
                  <c:v>12.77478</c:v>
                </c:pt>
                <c:pt idx="432">
                  <c:v>12.648009999999999</c:v>
                </c:pt>
                <c:pt idx="433">
                  <c:v>12.807861000000001</c:v>
                </c:pt>
                <c:pt idx="434">
                  <c:v>12.597537000000001</c:v>
                </c:pt>
                <c:pt idx="435">
                  <c:v>12.617884999999999</c:v>
                </c:pt>
                <c:pt idx="436">
                  <c:v>13.009252</c:v>
                </c:pt>
                <c:pt idx="437">
                  <c:v>12.884625</c:v>
                </c:pt>
                <c:pt idx="438">
                  <c:v>12.773163</c:v>
                </c:pt>
                <c:pt idx="439">
                  <c:v>13.022352</c:v>
                </c:pt>
                <c:pt idx="440">
                  <c:v>12.653409999999999</c:v>
                </c:pt>
                <c:pt idx="441">
                  <c:v>12.830306</c:v>
                </c:pt>
                <c:pt idx="442">
                  <c:v>13.167770000000001</c:v>
                </c:pt>
                <c:pt idx="443">
                  <c:v>12.856560999999999</c:v>
                </c:pt>
                <c:pt idx="444">
                  <c:v>12.722386</c:v>
                </c:pt>
                <c:pt idx="445">
                  <c:v>12.446683999999999</c:v>
                </c:pt>
                <c:pt idx="446">
                  <c:v>13.365978</c:v>
                </c:pt>
                <c:pt idx="447">
                  <c:v>13.335811</c:v>
                </c:pt>
                <c:pt idx="448">
                  <c:v>13.337491</c:v>
                </c:pt>
                <c:pt idx="449">
                  <c:v>13.582079</c:v>
                </c:pt>
                <c:pt idx="450">
                  <c:v>13.03364</c:v>
                </c:pt>
                <c:pt idx="451">
                  <c:v>13.369806000000001</c:v>
                </c:pt>
                <c:pt idx="452">
                  <c:v>13.115397</c:v>
                </c:pt>
                <c:pt idx="453">
                  <c:v>13.344976000000001</c:v>
                </c:pt>
                <c:pt idx="454">
                  <c:v>13.172784</c:v>
                </c:pt>
                <c:pt idx="455">
                  <c:v>13.584116</c:v>
                </c:pt>
                <c:pt idx="456">
                  <c:v>13.586897</c:v>
                </c:pt>
                <c:pt idx="457">
                  <c:v>13.335438</c:v>
                </c:pt>
                <c:pt idx="458">
                  <c:v>13.277996</c:v>
                </c:pt>
                <c:pt idx="459">
                  <c:v>13.616374</c:v>
                </c:pt>
                <c:pt idx="460">
                  <c:v>13.256182000000001</c:v>
                </c:pt>
                <c:pt idx="461">
                  <c:v>13.550547</c:v>
                </c:pt>
                <c:pt idx="462">
                  <c:v>13.309025</c:v>
                </c:pt>
                <c:pt idx="463">
                  <c:v>13.235396</c:v>
                </c:pt>
                <c:pt idx="464">
                  <c:v>13.595864000000001</c:v>
                </c:pt>
                <c:pt idx="465">
                  <c:v>13.334312000000001</c:v>
                </c:pt>
                <c:pt idx="466">
                  <c:v>13.49431</c:v>
                </c:pt>
                <c:pt idx="467">
                  <c:v>13.319412</c:v>
                </c:pt>
                <c:pt idx="468">
                  <c:v>13.477401</c:v>
                </c:pt>
                <c:pt idx="469">
                  <c:v>13.263714999999999</c:v>
                </c:pt>
                <c:pt idx="470">
                  <c:v>13.222996</c:v>
                </c:pt>
                <c:pt idx="471">
                  <c:v>13.669703999999999</c:v>
                </c:pt>
                <c:pt idx="472">
                  <c:v>13.423282</c:v>
                </c:pt>
                <c:pt idx="473">
                  <c:v>13.687813</c:v>
                </c:pt>
                <c:pt idx="474">
                  <c:v>13.808377</c:v>
                </c:pt>
                <c:pt idx="475">
                  <c:v>13.430752</c:v>
                </c:pt>
                <c:pt idx="476">
                  <c:v>13.893508000000001</c:v>
                </c:pt>
                <c:pt idx="477">
                  <c:v>13.809543</c:v>
                </c:pt>
                <c:pt idx="478">
                  <c:v>13.535830000000001</c:v>
                </c:pt>
                <c:pt idx="479">
                  <c:v>14.103166999999999</c:v>
                </c:pt>
                <c:pt idx="480">
                  <c:v>13.860936000000001</c:v>
                </c:pt>
                <c:pt idx="481">
                  <c:v>14.006453</c:v>
                </c:pt>
                <c:pt idx="482">
                  <c:v>13.861734999999999</c:v>
                </c:pt>
                <c:pt idx="483">
                  <c:v>13.624293</c:v>
                </c:pt>
                <c:pt idx="484">
                  <c:v>14.100759999999999</c:v>
                </c:pt>
                <c:pt idx="485">
                  <c:v>14.195764</c:v>
                </c:pt>
                <c:pt idx="486">
                  <c:v>14.174025</c:v>
                </c:pt>
                <c:pt idx="487">
                  <c:v>13.816763999999999</c:v>
                </c:pt>
                <c:pt idx="488">
                  <c:v>13.906143999999999</c:v>
                </c:pt>
                <c:pt idx="489">
                  <c:v>13.981823</c:v>
                </c:pt>
                <c:pt idx="490">
                  <c:v>14.241705</c:v>
                </c:pt>
                <c:pt idx="491">
                  <c:v>14.839375</c:v>
                </c:pt>
                <c:pt idx="492">
                  <c:v>14.816606999999999</c:v>
                </c:pt>
                <c:pt idx="493">
                  <c:v>14.595836</c:v>
                </c:pt>
                <c:pt idx="494">
                  <c:v>14.577052999999999</c:v>
                </c:pt>
                <c:pt idx="495">
                  <c:v>14.526313</c:v>
                </c:pt>
                <c:pt idx="496">
                  <c:v>14.885064</c:v>
                </c:pt>
                <c:pt idx="497">
                  <c:v>14.14639</c:v>
                </c:pt>
                <c:pt idx="498">
                  <c:v>14.026088</c:v>
                </c:pt>
                <c:pt idx="499">
                  <c:v>14.275243</c:v>
                </c:pt>
                <c:pt idx="500">
                  <c:v>14.345034999999999</c:v>
                </c:pt>
                <c:pt idx="501">
                  <c:v>14.338346</c:v>
                </c:pt>
                <c:pt idx="502">
                  <c:v>14.203647999999999</c:v>
                </c:pt>
                <c:pt idx="503">
                  <c:v>14.621764000000001</c:v>
                </c:pt>
                <c:pt idx="504">
                  <c:v>14.660118000000001</c:v>
                </c:pt>
                <c:pt idx="505">
                  <c:v>14.231572999999999</c:v>
                </c:pt>
                <c:pt idx="506">
                  <c:v>14.282507000000001</c:v>
                </c:pt>
                <c:pt idx="507">
                  <c:v>14.251791000000001</c:v>
                </c:pt>
                <c:pt idx="508">
                  <c:v>14.026294</c:v>
                </c:pt>
                <c:pt idx="509">
                  <c:v>14.431641000000001</c:v>
                </c:pt>
                <c:pt idx="510">
                  <c:v>14.050506</c:v>
                </c:pt>
                <c:pt idx="511">
                  <c:v>14.707231</c:v>
                </c:pt>
                <c:pt idx="512">
                  <c:v>14.742036000000001</c:v>
                </c:pt>
                <c:pt idx="513">
                  <c:v>14.959795</c:v>
                </c:pt>
                <c:pt idx="514">
                  <c:v>14.781492999999999</c:v>
                </c:pt>
                <c:pt idx="515">
                  <c:v>14.686465</c:v>
                </c:pt>
                <c:pt idx="516">
                  <c:v>14.957513000000001</c:v>
                </c:pt>
                <c:pt idx="517">
                  <c:v>14.629135</c:v>
                </c:pt>
                <c:pt idx="518">
                  <c:v>14.695454</c:v>
                </c:pt>
                <c:pt idx="519">
                  <c:v>14.661345000000001</c:v>
                </c:pt>
                <c:pt idx="520">
                  <c:v>14.622059</c:v>
                </c:pt>
                <c:pt idx="521">
                  <c:v>14.885303</c:v>
                </c:pt>
                <c:pt idx="522">
                  <c:v>14.658296999999999</c:v>
                </c:pt>
                <c:pt idx="523">
                  <c:v>14.934794</c:v>
                </c:pt>
                <c:pt idx="524">
                  <c:v>15.072065</c:v>
                </c:pt>
                <c:pt idx="525">
                  <c:v>15.05725</c:v>
                </c:pt>
                <c:pt idx="526">
                  <c:v>15.611938</c:v>
                </c:pt>
                <c:pt idx="527">
                  <c:v>14.893703</c:v>
                </c:pt>
                <c:pt idx="528">
                  <c:v>14.566907</c:v>
                </c:pt>
                <c:pt idx="529">
                  <c:v>15.107047</c:v>
                </c:pt>
                <c:pt idx="530">
                  <c:v>14.855062999999999</c:v>
                </c:pt>
                <c:pt idx="531">
                  <c:v>15.613184</c:v>
                </c:pt>
                <c:pt idx="532">
                  <c:v>15.431502999999999</c:v>
                </c:pt>
                <c:pt idx="533">
                  <c:v>15.152096</c:v>
                </c:pt>
                <c:pt idx="534">
                  <c:v>15.629585000000001</c:v>
                </c:pt>
                <c:pt idx="535">
                  <c:v>15.526246</c:v>
                </c:pt>
                <c:pt idx="536">
                  <c:v>15.497676</c:v>
                </c:pt>
                <c:pt idx="537">
                  <c:v>15.585516999999999</c:v>
                </c:pt>
                <c:pt idx="538">
                  <c:v>15.110365</c:v>
                </c:pt>
                <c:pt idx="539">
                  <c:v>15.453678</c:v>
                </c:pt>
                <c:pt idx="540">
                  <c:v>15.280704999999999</c:v>
                </c:pt>
                <c:pt idx="541">
                  <c:v>15.35899</c:v>
                </c:pt>
                <c:pt idx="542">
                  <c:v>15.474195999999999</c:v>
                </c:pt>
                <c:pt idx="543">
                  <c:v>15.487109</c:v>
                </c:pt>
                <c:pt idx="544">
                  <c:v>15.676526000000001</c:v>
                </c:pt>
                <c:pt idx="545">
                  <c:v>15.166999000000001</c:v>
                </c:pt>
                <c:pt idx="546">
                  <c:v>15.070662</c:v>
                </c:pt>
                <c:pt idx="547">
                  <c:v>15.33813</c:v>
                </c:pt>
                <c:pt idx="548">
                  <c:v>15.560458000000001</c:v>
                </c:pt>
                <c:pt idx="549">
                  <c:v>15.26839</c:v>
                </c:pt>
                <c:pt idx="550">
                  <c:v>15.18094</c:v>
                </c:pt>
                <c:pt idx="551">
                  <c:v>15.447933000000001</c:v>
                </c:pt>
                <c:pt idx="552">
                  <c:v>15.493009000000001</c:v>
                </c:pt>
                <c:pt idx="553">
                  <c:v>15.664135999999999</c:v>
                </c:pt>
                <c:pt idx="554">
                  <c:v>15.78074</c:v>
                </c:pt>
                <c:pt idx="555">
                  <c:v>15.690250000000001</c:v>
                </c:pt>
                <c:pt idx="556">
                  <c:v>15.578052</c:v>
                </c:pt>
                <c:pt idx="557">
                  <c:v>15.889716999999999</c:v>
                </c:pt>
                <c:pt idx="558">
                  <c:v>16.035589000000002</c:v>
                </c:pt>
                <c:pt idx="559">
                  <c:v>16.153161000000001</c:v>
                </c:pt>
                <c:pt idx="560">
                  <c:v>15.710672000000001</c:v>
                </c:pt>
                <c:pt idx="561">
                  <c:v>15.930408</c:v>
                </c:pt>
                <c:pt idx="562">
                  <c:v>15.854094</c:v>
                </c:pt>
                <c:pt idx="563">
                  <c:v>16.194991000000002</c:v>
                </c:pt>
                <c:pt idx="564">
                  <c:v>16.324801000000001</c:v>
                </c:pt>
                <c:pt idx="565">
                  <c:v>15.685357</c:v>
                </c:pt>
                <c:pt idx="566">
                  <c:v>15.784891</c:v>
                </c:pt>
                <c:pt idx="567">
                  <c:v>16.113455999999999</c:v>
                </c:pt>
                <c:pt idx="568">
                  <c:v>16.015428</c:v>
                </c:pt>
                <c:pt idx="569">
                  <c:v>16.695851999999999</c:v>
                </c:pt>
                <c:pt idx="570">
                  <c:v>16.054963999999998</c:v>
                </c:pt>
                <c:pt idx="571">
                  <c:v>16.617678000000002</c:v>
                </c:pt>
                <c:pt idx="572">
                  <c:v>15.929116</c:v>
                </c:pt>
                <c:pt idx="573">
                  <c:v>16.222283000000001</c:v>
                </c:pt>
                <c:pt idx="574">
                  <c:v>15.917373</c:v>
                </c:pt>
                <c:pt idx="575">
                  <c:v>15.870903</c:v>
                </c:pt>
                <c:pt idx="576">
                  <c:v>16.534548999999998</c:v>
                </c:pt>
                <c:pt idx="577">
                  <c:v>16.234504999999999</c:v>
                </c:pt>
                <c:pt idx="578">
                  <c:v>16.460391000000001</c:v>
                </c:pt>
                <c:pt idx="579">
                  <c:v>16.596679000000002</c:v>
                </c:pt>
                <c:pt idx="580">
                  <c:v>16.292947000000002</c:v>
                </c:pt>
                <c:pt idx="581">
                  <c:v>16.410851999999998</c:v>
                </c:pt>
                <c:pt idx="582">
                  <c:v>16.226279000000002</c:v>
                </c:pt>
                <c:pt idx="583">
                  <c:v>16.449138000000001</c:v>
                </c:pt>
                <c:pt idx="584">
                  <c:v>16.598385</c:v>
                </c:pt>
                <c:pt idx="585">
                  <c:v>16.39498</c:v>
                </c:pt>
                <c:pt idx="586">
                  <c:v>16.507297999999999</c:v>
                </c:pt>
                <c:pt idx="587">
                  <c:v>16.490864999999999</c:v>
                </c:pt>
                <c:pt idx="588">
                  <c:v>16.508949000000001</c:v>
                </c:pt>
                <c:pt idx="589">
                  <c:v>16.821959</c:v>
                </c:pt>
                <c:pt idx="590">
                  <c:v>16.807573999999999</c:v>
                </c:pt>
                <c:pt idx="591">
                  <c:v>17.032357999999999</c:v>
                </c:pt>
                <c:pt idx="592">
                  <c:v>17.085509999999999</c:v>
                </c:pt>
                <c:pt idx="593">
                  <c:v>16.455895000000002</c:v>
                </c:pt>
                <c:pt idx="594">
                  <c:v>16.383538000000001</c:v>
                </c:pt>
                <c:pt idx="595">
                  <c:v>16.657633000000001</c:v>
                </c:pt>
                <c:pt idx="596">
                  <c:v>16.819230999999998</c:v>
                </c:pt>
                <c:pt idx="597">
                  <c:v>16.989681999999998</c:v>
                </c:pt>
                <c:pt idx="598">
                  <c:v>16.848866000000001</c:v>
                </c:pt>
                <c:pt idx="599">
                  <c:v>17.015922</c:v>
                </c:pt>
                <c:pt idx="600">
                  <c:v>16.830138000000002</c:v>
                </c:pt>
                <c:pt idx="601">
                  <c:v>16.835298999999999</c:v>
                </c:pt>
                <c:pt idx="602">
                  <c:v>16.888797</c:v>
                </c:pt>
                <c:pt idx="603">
                  <c:v>16.867540000000002</c:v>
                </c:pt>
                <c:pt idx="604">
                  <c:v>17.143863</c:v>
                </c:pt>
                <c:pt idx="605">
                  <c:v>16.849724999999999</c:v>
                </c:pt>
                <c:pt idx="606">
                  <c:v>17.105550999999998</c:v>
                </c:pt>
                <c:pt idx="607">
                  <c:v>16.573867</c:v>
                </c:pt>
                <c:pt idx="608">
                  <c:v>16.593833</c:v>
                </c:pt>
                <c:pt idx="609">
                  <c:v>17.328581</c:v>
                </c:pt>
                <c:pt idx="610">
                  <c:v>17.202542000000001</c:v>
                </c:pt>
                <c:pt idx="611">
                  <c:v>17.471162</c:v>
                </c:pt>
                <c:pt idx="612">
                  <c:v>17.401098999999999</c:v>
                </c:pt>
                <c:pt idx="613">
                  <c:v>17.297028000000001</c:v>
                </c:pt>
                <c:pt idx="614">
                  <c:v>17.388589</c:v>
                </c:pt>
                <c:pt idx="615">
                  <c:v>17.305567</c:v>
                </c:pt>
                <c:pt idx="616">
                  <c:v>17.561176</c:v>
                </c:pt>
                <c:pt idx="617">
                  <c:v>17.426867999999999</c:v>
                </c:pt>
                <c:pt idx="618">
                  <c:v>17.348955</c:v>
                </c:pt>
                <c:pt idx="619">
                  <c:v>17.827062000000002</c:v>
                </c:pt>
                <c:pt idx="620">
                  <c:v>17.387975000000001</c:v>
                </c:pt>
                <c:pt idx="621">
                  <c:v>17.358128000000001</c:v>
                </c:pt>
                <c:pt idx="622">
                  <c:v>17.089646999999999</c:v>
                </c:pt>
                <c:pt idx="623">
                  <c:v>17.121977999999999</c:v>
                </c:pt>
                <c:pt idx="624">
                  <c:v>17.674907999999999</c:v>
                </c:pt>
                <c:pt idx="625">
                  <c:v>17.877379999999999</c:v>
                </c:pt>
                <c:pt idx="626">
                  <c:v>17.522660999999999</c:v>
                </c:pt>
                <c:pt idx="627">
                  <c:v>17.394608999999999</c:v>
                </c:pt>
                <c:pt idx="628">
                  <c:v>17.342932000000001</c:v>
                </c:pt>
                <c:pt idx="629">
                  <c:v>17.641376000000001</c:v>
                </c:pt>
                <c:pt idx="630">
                  <c:v>17.165513000000001</c:v>
                </c:pt>
                <c:pt idx="631">
                  <c:v>17.46677</c:v>
                </c:pt>
                <c:pt idx="632">
                  <c:v>17.518452</c:v>
                </c:pt>
                <c:pt idx="633">
                  <c:v>17.357063</c:v>
                </c:pt>
                <c:pt idx="634">
                  <c:v>17.588854999999999</c:v>
                </c:pt>
                <c:pt idx="635">
                  <c:v>17.553843000000001</c:v>
                </c:pt>
                <c:pt idx="636">
                  <c:v>17.921379000000002</c:v>
                </c:pt>
                <c:pt idx="637">
                  <c:v>17.776070000000001</c:v>
                </c:pt>
                <c:pt idx="638">
                  <c:v>17.736899000000001</c:v>
                </c:pt>
                <c:pt idx="639">
                  <c:v>18.237010999999999</c:v>
                </c:pt>
                <c:pt idx="640">
                  <c:v>18.062586</c:v>
                </c:pt>
                <c:pt idx="641">
                  <c:v>17.981680000000001</c:v>
                </c:pt>
                <c:pt idx="642">
                  <c:v>17.904229000000001</c:v>
                </c:pt>
                <c:pt idx="643">
                  <c:v>17.713719000000001</c:v>
                </c:pt>
                <c:pt idx="644">
                  <c:v>18.090793000000001</c:v>
                </c:pt>
                <c:pt idx="645">
                  <c:v>18.012633000000001</c:v>
                </c:pt>
                <c:pt idx="646">
                  <c:v>18.392018</c:v>
                </c:pt>
                <c:pt idx="647">
                  <c:v>18.092230000000001</c:v>
                </c:pt>
                <c:pt idx="648">
                  <c:v>18.019563999999999</c:v>
                </c:pt>
                <c:pt idx="649">
                  <c:v>18.177728999999999</c:v>
                </c:pt>
                <c:pt idx="650">
                  <c:v>17.991154999999999</c:v>
                </c:pt>
                <c:pt idx="651">
                  <c:v>18.282041</c:v>
                </c:pt>
                <c:pt idx="652">
                  <c:v>18.065832</c:v>
                </c:pt>
                <c:pt idx="653">
                  <c:v>18.173763000000001</c:v>
                </c:pt>
                <c:pt idx="654">
                  <c:v>18.191376000000002</c:v>
                </c:pt>
                <c:pt idx="655">
                  <c:v>17.906016999999999</c:v>
                </c:pt>
                <c:pt idx="656">
                  <c:v>18.361381000000002</c:v>
                </c:pt>
                <c:pt idx="657">
                  <c:v>18.431156000000001</c:v>
                </c:pt>
                <c:pt idx="658">
                  <c:v>18.462126000000001</c:v>
                </c:pt>
                <c:pt idx="659">
                  <c:v>18.68843</c:v>
                </c:pt>
                <c:pt idx="660">
                  <c:v>18.146716000000001</c:v>
                </c:pt>
                <c:pt idx="661">
                  <c:v>18.569890000000001</c:v>
                </c:pt>
                <c:pt idx="662">
                  <c:v>18.479686000000001</c:v>
                </c:pt>
                <c:pt idx="663">
                  <c:v>18.403286999999999</c:v>
                </c:pt>
                <c:pt idx="664">
                  <c:v>18.622416999999999</c:v>
                </c:pt>
                <c:pt idx="665">
                  <c:v>18.509779000000002</c:v>
                </c:pt>
                <c:pt idx="666">
                  <c:v>18.526917000000001</c:v>
                </c:pt>
                <c:pt idx="667">
                  <c:v>18.480450000000001</c:v>
                </c:pt>
                <c:pt idx="668">
                  <c:v>18.186603999999999</c:v>
                </c:pt>
                <c:pt idx="669">
                  <c:v>18.430719</c:v>
                </c:pt>
                <c:pt idx="670">
                  <c:v>18.336964999999999</c:v>
                </c:pt>
                <c:pt idx="671">
                  <c:v>18.557434000000001</c:v>
                </c:pt>
                <c:pt idx="672">
                  <c:v>18.411766</c:v>
                </c:pt>
                <c:pt idx="673">
                  <c:v>18.477139000000001</c:v>
                </c:pt>
                <c:pt idx="674">
                  <c:v>18.530432000000001</c:v>
                </c:pt>
                <c:pt idx="675">
                  <c:v>18.614778000000001</c:v>
                </c:pt>
                <c:pt idx="676">
                  <c:v>18.967192000000001</c:v>
                </c:pt>
                <c:pt idx="677">
                  <c:v>19.382107999999999</c:v>
                </c:pt>
                <c:pt idx="678">
                  <c:v>19.162849999999999</c:v>
                </c:pt>
                <c:pt idx="679">
                  <c:v>19.568991</c:v>
                </c:pt>
                <c:pt idx="680">
                  <c:v>19.085401000000001</c:v>
                </c:pt>
                <c:pt idx="681">
                  <c:v>19.389493000000002</c:v>
                </c:pt>
                <c:pt idx="682">
                  <c:v>19.304559000000001</c:v>
                </c:pt>
                <c:pt idx="683">
                  <c:v>18.876608999999998</c:v>
                </c:pt>
                <c:pt idx="684">
                  <c:v>18.954765999999999</c:v>
                </c:pt>
                <c:pt idx="685">
                  <c:v>18.701394000000001</c:v>
                </c:pt>
                <c:pt idx="686">
                  <c:v>19.400338999999999</c:v>
                </c:pt>
                <c:pt idx="687">
                  <c:v>19.378536</c:v>
                </c:pt>
                <c:pt idx="688">
                  <c:v>18.907644999999999</c:v>
                </c:pt>
                <c:pt idx="689">
                  <c:v>18.843651999999999</c:v>
                </c:pt>
                <c:pt idx="690">
                  <c:v>19.152576</c:v>
                </c:pt>
                <c:pt idx="691">
                  <c:v>19.128706000000001</c:v>
                </c:pt>
                <c:pt idx="692">
                  <c:v>19.04448</c:v>
                </c:pt>
                <c:pt idx="693">
                  <c:v>19.267512</c:v>
                </c:pt>
                <c:pt idx="694">
                  <c:v>18.994651000000001</c:v>
                </c:pt>
                <c:pt idx="695">
                  <c:v>18.983398000000001</c:v>
                </c:pt>
                <c:pt idx="696">
                  <c:v>19.197783999999999</c:v>
                </c:pt>
                <c:pt idx="697">
                  <c:v>19.336072999999999</c:v>
                </c:pt>
                <c:pt idx="698">
                  <c:v>19.231507000000001</c:v>
                </c:pt>
                <c:pt idx="699">
                  <c:v>19.571536999999999</c:v>
                </c:pt>
                <c:pt idx="700">
                  <c:v>19.448554999999999</c:v>
                </c:pt>
                <c:pt idx="701">
                  <c:v>19.684714</c:v>
                </c:pt>
                <c:pt idx="702">
                  <c:v>19.320461000000002</c:v>
                </c:pt>
                <c:pt idx="703">
                  <c:v>19.001356999999999</c:v>
                </c:pt>
                <c:pt idx="704">
                  <c:v>19.069523</c:v>
                </c:pt>
                <c:pt idx="705">
                  <c:v>19.30452</c:v>
                </c:pt>
                <c:pt idx="706">
                  <c:v>19.771543000000001</c:v>
                </c:pt>
                <c:pt idx="707">
                  <c:v>19.570636</c:v>
                </c:pt>
                <c:pt idx="708">
                  <c:v>19.360489999999999</c:v>
                </c:pt>
                <c:pt idx="709">
                  <c:v>19.745616999999999</c:v>
                </c:pt>
                <c:pt idx="710">
                  <c:v>19.549983999999998</c:v>
                </c:pt>
                <c:pt idx="711">
                  <c:v>19.693055000000001</c:v>
                </c:pt>
                <c:pt idx="712">
                  <c:v>19.751942</c:v>
                </c:pt>
                <c:pt idx="713">
                  <c:v>19.588365</c:v>
                </c:pt>
                <c:pt idx="714">
                  <c:v>19.823525</c:v>
                </c:pt>
                <c:pt idx="715">
                  <c:v>19.275614000000001</c:v>
                </c:pt>
                <c:pt idx="716">
                  <c:v>19.690854000000002</c:v>
                </c:pt>
                <c:pt idx="717">
                  <c:v>19.536193999999998</c:v>
                </c:pt>
                <c:pt idx="718">
                  <c:v>19.748096</c:v>
                </c:pt>
                <c:pt idx="719">
                  <c:v>20.322361999999998</c:v>
                </c:pt>
                <c:pt idx="720">
                  <c:v>19.937125000000002</c:v>
                </c:pt>
                <c:pt idx="721">
                  <c:v>19.795960999999998</c:v>
                </c:pt>
                <c:pt idx="722">
                  <c:v>19.740994000000001</c:v>
                </c:pt>
                <c:pt idx="723">
                  <c:v>19.887885000000001</c:v>
                </c:pt>
                <c:pt idx="724">
                  <c:v>20.219967</c:v>
                </c:pt>
                <c:pt idx="725">
                  <c:v>19.794523999999999</c:v>
                </c:pt>
                <c:pt idx="726">
                  <c:v>20.187196</c:v>
                </c:pt>
                <c:pt idx="727">
                  <c:v>19.798566000000001</c:v>
                </c:pt>
                <c:pt idx="728">
                  <c:v>19.855767</c:v>
                </c:pt>
                <c:pt idx="729">
                  <c:v>20.140526999999999</c:v>
                </c:pt>
                <c:pt idx="730">
                  <c:v>20.015516999999999</c:v>
                </c:pt>
                <c:pt idx="731">
                  <c:v>19.961313000000001</c:v>
                </c:pt>
                <c:pt idx="732">
                  <c:v>20.201868000000001</c:v>
                </c:pt>
                <c:pt idx="733">
                  <c:v>20.145506999999998</c:v>
                </c:pt>
                <c:pt idx="734">
                  <c:v>20.518414</c:v>
                </c:pt>
                <c:pt idx="735">
                  <c:v>20.298656000000001</c:v>
                </c:pt>
                <c:pt idx="736">
                  <c:v>20.795221000000002</c:v>
                </c:pt>
                <c:pt idx="737">
                  <c:v>20.462432</c:v>
                </c:pt>
                <c:pt idx="738">
                  <c:v>19.844843000000001</c:v>
                </c:pt>
                <c:pt idx="739">
                  <c:v>20.746614000000001</c:v>
                </c:pt>
                <c:pt idx="740">
                  <c:v>20.200856000000002</c:v>
                </c:pt>
                <c:pt idx="741">
                  <c:v>20.412268999999998</c:v>
                </c:pt>
                <c:pt idx="742">
                  <c:v>20.484282</c:v>
                </c:pt>
                <c:pt idx="743">
                  <c:v>20.841024999999998</c:v>
                </c:pt>
                <c:pt idx="744">
                  <c:v>20.730304</c:v>
                </c:pt>
                <c:pt idx="745">
                  <c:v>20.281223000000001</c:v>
                </c:pt>
                <c:pt idx="746">
                  <c:v>20.223108</c:v>
                </c:pt>
                <c:pt idx="747">
                  <c:v>20.281649999999999</c:v>
                </c:pt>
                <c:pt idx="748">
                  <c:v>20.264339</c:v>
                </c:pt>
                <c:pt idx="749">
                  <c:v>20.774608000000001</c:v>
                </c:pt>
                <c:pt idx="750">
                  <c:v>21.003097</c:v>
                </c:pt>
                <c:pt idx="751">
                  <c:v>21.088462</c:v>
                </c:pt>
                <c:pt idx="752">
                  <c:v>20.673158000000001</c:v>
                </c:pt>
                <c:pt idx="753">
                  <c:v>20.359731</c:v>
                </c:pt>
                <c:pt idx="754">
                  <c:v>20.954398000000001</c:v>
                </c:pt>
                <c:pt idx="755">
                  <c:v>20.504394000000001</c:v>
                </c:pt>
                <c:pt idx="756">
                  <c:v>20.874168000000001</c:v>
                </c:pt>
                <c:pt idx="757">
                  <c:v>20.636285000000001</c:v>
                </c:pt>
                <c:pt idx="758">
                  <c:v>20.640512000000001</c:v>
                </c:pt>
                <c:pt idx="759">
                  <c:v>20.863337000000001</c:v>
                </c:pt>
                <c:pt idx="760">
                  <c:v>21.134834999999999</c:v>
                </c:pt>
                <c:pt idx="761">
                  <c:v>21.262535</c:v>
                </c:pt>
                <c:pt idx="762">
                  <c:v>21.003826</c:v>
                </c:pt>
                <c:pt idx="763">
                  <c:v>20.916260999999999</c:v>
                </c:pt>
                <c:pt idx="764">
                  <c:v>21.461943000000002</c:v>
                </c:pt>
                <c:pt idx="765">
                  <c:v>20.742660999999998</c:v>
                </c:pt>
                <c:pt idx="766">
                  <c:v>21.314610999999999</c:v>
                </c:pt>
                <c:pt idx="767">
                  <c:v>21.251881000000001</c:v>
                </c:pt>
                <c:pt idx="768">
                  <c:v>21.277398000000002</c:v>
                </c:pt>
                <c:pt idx="769">
                  <c:v>21.221585000000001</c:v>
                </c:pt>
                <c:pt idx="770">
                  <c:v>20.614305000000002</c:v>
                </c:pt>
                <c:pt idx="771">
                  <c:v>21.123562</c:v>
                </c:pt>
                <c:pt idx="772">
                  <c:v>21.188756999999999</c:v>
                </c:pt>
                <c:pt idx="773">
                  <c:v>21.468634999999999</c:v>
                </c:pt>
                <c:pt idx="774">
                  <c:v>21.705805999999999</c:v>
                </c:pt>
                <c:pt idx="775">
                  <c:v>21.699183999999999</c:v>
                </c:pt>
                <c:pt idx="776">
                  <c:v>21.878019999999999</c:v>
                </c:pt>
                <c:pt idx="777">
                  <c:v>21.441462000000001</c:v>
                </c:pt>
                <c:pt idx="778">
                  <c:v>20.880557</c:v>
                </c:pt>
                <c:pt idx="779">
                  <c:v>21.147107999999999</c:v>
                </c:pt>
                <c:pt idx="780">
                  <c:v>21.356185</c:v>
                </c:pt>
                <c:pt idx="781">
                  <c:v>21.522162999999999</c:v>
                </c:pt>
                <c:pt idx="782">
                  <c:v>21.584500999999999</c:v>
                </c:pt>
                <c:pt idx="783">
                  <c:v>21.196947999999999</c:v>
                </c:pt>
                <c:pt idx="784">
                  <c:v>21.298863000000001</c:v>
                </c:pt>
                <c:pt idx="785">
                  <c:v>21.351431999999999</c:v>
                </c:pt>
                <c:pt idx="786">
                  <c:v>21.614305000000002</c:v>
                </c:pt>
                <c:pt idx="787">
                  <c:v>21.335896000000002</c:v>
                </c:pt>
                <c:pt idx="788">
                  <c:v>21.500243000000001</c:v>
                </c:pt>
                <c:pt idx="789">
                  <c:v>21.709396000000002</c:v>
                </c:pt>
                <c:pt idx="790">
                  <c:v>21.436554000000001</c:v>
                </c:pt>
                <c:pt idx="791">
                  <c:v>21.794573</c:v>
                </c:pt>
                <c:pt idx="792">
                  <c:v>21.489336000000002</c:v>
                </c:pt>
                <c:pt idx="793">
                  <c:v>21.285993000000001</c:v>
                </c:pt>
                <c:pt idx="794">
                  <c:v>21.960038000000001</c:v>
                </c:pt>
                <c:pt idx="795">
                  <c:v>21.568966</c:v>
                </c:pt>
                <c:pt idx="796">
                  <c:v>21.813403000000001</c:v>
                </c:pt>
                <c:pt idx="797">
                  <c:v>21.927783000000002</c:v>
                </c:pt>
                <c:pt idx="798">
                  <c:v>21.934415000000001</c:v>
                </c:pt>
                <c:pt idx="799">
                  <c:v>22.188877000000002</c:v>
                </c:pt>
                <c:pt idx="800">
                  <c:v>21.710149999999999</c:v>
                </c:pt>
                <c:pt idx="801">
                  <c:v>21.881744999999999</c:v>
                </c:pt>
                <c:pt idx="802">
                  <c:v>21.971371000000001</c:v>
                </c:pt>
                <c:pt idx="803">
                  <c:v>21.725714</c:v>
                </c:pt>
                <c:pt idx="804">
                  <c:v>22.167504999999998</c:v>
                </c:pt>
                <c:pt idx="805">
                  <c:v>21.974457999999998</c:v>
                </c:pt>
                <c:pt idx="806">
                  <c:v>21.978065999999998</c:v>
                </c:pt>
                <c:pt idx="807">
                  <c:v>22.049151999999999</c:v>
                </c:pt>
                <c:pt idx="808">
                  <c:v>21.533453999999999</c:v>
                </c:pt>
                <c:pt idx="809">
                  <c:v>21.899674999999998</c:v>
                </c:pt>
                <c:pt idx="810">
                  <c:v>21.707742</c:v>
                </c:pt>
                <c:pt idx="811">
                  <c:v>21.955476000000001</c:v>
                </c:pt>
                <c:pt idx="812">
                  <c:v>22.133897999999999</c:v>
                </c:pt>
                <c:pt idx="813">
                  <c:v>22.305648000000001</c:v>
                </c:pt>
                <c:pt idx="814">
                  <c:v>22.725369000000001</c:v>
                </c:pt>
                <c:pt idx="815">
                  <c:v>22.210628</c:v>
                </c:pt>
                <c:pt idx="816">
                  <c:v>22.18242</c:v>
                </c:pt>
                <c:pt idx="817">
                  <c:v>22.352146000000001</c:v>
                </c:pt>
                <c:pt idx="818">
                  <c:v>21.967381</c:v>
                </c:pt>
                <c:pt idx="819">
                  <c:v>22.645962000000001</c:v>
                </c:pt>
                <c:pt idx="820">
                  <c:v>22.567155</c:v>
                </c:pt>
                <c:pt idx="821">
                  <c:v>22.382922000000001</c:v>
                </c:pt>
                <c:pt idx="822">
                  <c:v>22.585712999999998</c:v>
                </c:pt>
                <c:pt idx="823">
                  <c:v>22.424717999999999</c:v>
                </c:pt>
                <c:pt idx="824">
                  <c:v>22.407606000000001</c:v>
                </c:pt>
                <c:pt idx="825">
                  <c:v>22.687967</c:v>
                </c:pt>
                <c:pt idx="826">
                  <c:v>22.756677</c:v>
                </c:pt>
                <c:pt idx="827">
                  <c:v>22.673601000000001</c:v>
                </c:pt>
                <c:pt idx="828">
                  <c:v>22.798551</c:v>
                </c:pt>
                <c:pt idx="829">
                  <c:v>22.708100000000002</c:v>
                </c:pt>
                <c:pt idx="830">
                  <c:v>22.687573</c:v>
                </c:pt>
                <c:pt idx="831">
                  <c:v>22.762049999999999</c:v>
                </c:pt>
                <c:pt idx="832">
                  <c:v>22.745615000000001</c:v>
                </c:pt>
                <c:pt idx="833">
                  <c:v>22.515734999999999</c:v>
                </c:pt>
                <c:pt idx="834">
                  <c:v>22.806985999999998</c:v>
                </c:pt>
                <c:pt idx="835">
                  <c:v>22.582127</c:v>
                </c:pt>
                <c:pt idx="836">
                  <c:v>22.619150999999999</c:v>
                </c:pt>
                <c:pt idx="837">
                  <c:v>23.073698</c:v>
                </c:pt>
                <c:pt idx="838">
                  <c:v>22.919388000000001</c:v>
                </c:pt>
                <c:pt idx="839">
                  <c:v>22.886682</c:v>
                </c:pt>
                <c:pt idx="840">
                  <c:v>22.999683999999998</c:v>
                </c:pt>
                <c:pt idx="841">
                  <c:v>23.108984</c:v>
                </c:pt>
                <c:pt idx="842">
                  <c:v>23.100646000000001</c:v>
                </c:pt>
                <c:pt idx="843">
                  <c:v>22.924278000000001</c:v>
                </c:pt>
                <c:pt idx="844">
                  <c:v>22.993675</c:v>
                </c:pt>
                <c:pt idx="845">
                  <c:v>23.192426999999999</c:v>
                </c:pt>
                <c:pt idx="846">
                  <c:v>23.075005999999998</c:v>
                </c:pt>
                <c:pt idx="847">
                  <c:v>23.126144</c:v>
                </c:pt>
                <c:pt idx="848">
                  <c:v>23.074736999999999</c:v>
                </c:pt>
                <c:pt idx="849">
                  <c:v>23.119257999999999</c:v>
                </c:pt>
                <c:pt idx="850">
                  <c:v>23.264610000000001</c:v>
                </c:pt>
                <c:pt idx="851">
                  <c:v>23.101590000000002</c:v>
                </c:pt>
                <c:pt idx="852">
                  <c:v>23.071021000000002</c:v>
                </c:pt>
                <c:pt idx="853">
                  <c:v>22.608312999999999</c:v>
                </c:pt>
                <c:pt idx="854">
                  <c:v>22.940096</c:v>
                </c:pt>
                <c:pt idx="855">
                  <c:v>23.420231999999999</c:v>
                </c:pt>
                <c:pt idx="856">
                  <c:v>23.140055</c:v>
                </c:pt>
                <c:pt idx="857">
                  <c:v>23.411096000000001</c:v>
                </c:pt>
                <c:pt idx="858">
                  <c:v>23.467860999999999</c:v>
                </c:pt>
                <c:pt idx="859">
                  <c:v>23.525677000000002</c:v>
                </c:pt>
                <c:pt idx="860">
                  <c:v>23.163017</c:v>
                </c:pt>
                <c:pt idx="861">
                  <c:v>23.355492999999999</c:v>
                </c:pt>
                <c:pt idx="862">
                  <c:v>23.666972000000001</c:v>
                </c:pt>
                <c:pt idx="863">
                  <c:v>23.378143000000001</c:v>
                </c:pt>
                <c:pt idx="864">
                  <c:v>23.333552999999998</c:v>
                </c:pt>
                <c:pt idx="865">
                  <c:v>23.426504000000001</c:v>
                </c:pt>
                <c:pt idx="866">
                  <c:v>23.401226000000001</c:v>
                </c:pt>
                <c:pt idx="867">
                  <c:v>23.730293</c:v>
                </c:pt>
                <c:pt idx="868">
                  <c:v>23.498805000000001</c:v>
                </c:pt>
                <c:pt idx="869">
                  <c:v>23.510006000000001</c:v>
                </c:pt>
                <c:pt idx="870">
                  <c:v>23.393466</c:v>
                </c:pt>
                <c:pt idx="871">
                  <c:v>23.364319999999999</c:v>
                </c:pt>
                <c:pt idx="872">
                  <c:v>23.387974</c:v>
                </c:pt>
                <c:pt idx="873">
                  <c:v>23.575182999999999</c:v>
                </c:pt>
                <c:pt idx="874">
                  <c:v>24.02816</c:v>
                </c:pt>
                <c:pt idx="875">
                  <c:v>23.833651</c:v>
                </c:pt>
                <c:pt idx="876">
                  <c:v>24.058436</c:v>
                </c:pt>
                <c:pt idx="877">
                  <c:v>24.189436000000001</c:v>
                </c:pt>
                <c:pt idx="878">
                  <c:v>23.642959999999999</c:v>
                </c:pt>
                <c:pt idx="879">
                  <c:v>23.964742999999999</c:v>
                </c:pt>
                <c:pt idx="880">
                  <c:v>23.888483999999998</c:v>
                </c:pt>
                <c:pt idx="881">
                  <c:v>24.032775000000001</c:v>
                </c:pt>
                <c:pt idx="882">
                  <c:v>24.201086</c:v>
                </c:pt>
                <c:pt idx="883">
                  <c:v>24.022943999999999</c:v>
                </c:pt>
                <c:pt idx="884">
                  <c:v>24.348326</c:v>
                </c:pt>
                <c:pt idx="885">
                  <c:v>23.823252</c:v>
                </c:pt>
                <c:pt idx="886">
                  <c:v>23.760300000000001</c:v>
                </c:pt>
                <c:pt idx="887">
                  <c:v>23.851078000000001</c:v>
                </c:pt>
                <c:pt idx="888">
                  <c:v>23.950102999999999</c:v>
                </c:pt>
                <c:pt idx="889">
                  <c:v>24.329833000000001</c:v>
                </c:pt>
                <c:pt idx="890">
                  <c:v>23.981183000000001</c:v>
                </c:pt>
                <c:pt idx="891">
                  <c:v>24.118438999999999</c:v>
                </c:pt>
                <c:pt idx="892">
                  <c:v>24.341359000000001</c:v>
                </c:pt>
                <c:pt idx="893">
                  <c:v>24.009772999999999</c:v>
                </c:pt>
                <c:pt idx="894">
                  <c:v>24.107458000000001</c:v>
                </c:pt>
                <c:pt idx="895">
                  <c:v>23.763871000000002</c:v>
                </c:pt>
                <c:pt idx="896">
                  <c:v>23.999897000000001</c:v>
                </c:pt>
                <c:pt idx="897">
                  <c:v>24.221162</c:v>
                </c:pt>
                <c:pt idx="898">
                  <c:v>24.166329999999999</c:v>
                </c:pt>
                <c:pt idx="899">
                  <c:v>24.740718000000001</c:v>
                </c:pt>
                <c:pt idx="900">
                  <c:v>24.244913</c:v>
                </c:pt>
                <c:pt idx="901">
                  <c:v>24.631587</c:v>
                </c:pt>
                <c:pt idx="902">
                  <c:v>24.353316</c:v>
                </c:pt>
                <c:pt idx="903">
                  <c:v>24.360014</c:v>
                </c:pt>
                <c:pt idx="904">
                  <c:v>24.858090000000001</c:v>
                </c:pt>
                <c:pt idx="905">
                  <c:v>24.605554000000001</c:v>
                </c:pt>
                <c:pt idx="906">
                  <c:v>24.626443999999999</c:v>
                </c:pt>
                <c:pt idx="907">
                  <c:v>24.742909999999998</c:v>
                </c:pt>
                <c:pt idx="908">
                  <c:v>24.506544999999999</c:v>
                </c:pt>
                <c:pt idx="909">
                  <c:v>24.886651000000001</c:v>
                </c:pt>
                <c:pt idx="910">
                  <c:v>24.567945999999999</c:v>
                </c:pt>
                <c:pt idx="911">
                  <c:v>24.887423999999999</c:v>
                </c:pt>
                <c:pt idx="912">
                  <c:v>24.966501000000001</c:v>
                </c:pt>
                <c:pt idx="913">
                  <c:v>24.619793999999999</c:v>
                </c:pt>
                <c:pt idx="914">
                  <c:v>24.675066999999999</c:v>
                </c:pt>
                <c:pt idx="915">
                  <c:v>24.886089999999999</c:v>
                </c:pt>
                <c:pt idx="916">
                  <c:v>24.718019000000002</c:v>
                </c:pt>
                <c:pt idx="917">
                  <c:v>24.578733</c:v>
                </c:pt>
                <c:pt idx="918">
                  <c:v>24.411840999999999</c:v>
                </c:pt>
                <c:pt idx="919">
                  <c:v>24.977478999999999</c:v>
                </c:pt>
                <c:pt idx="920">
                  <c:v>24.364568999999999</c:v>
                </c:pt>
                <c:pt idx="921">
                  <c:v>24.861065</c:v>
                </c:pt>
                <c:pt idx="922">
                  <c:v>25.094315999999999</c:v>
                </c:pt>
                <c:pt idx="923">
                  <c:v>25.261261999999999</c:v>
                </c:pt>
                <c:pt idx="924">
                  <c:v>25.514289000000002</c:v>
                </c:pt>
                <c:pt idx="925">
                  <c:v>24.958033</c:v>
                </c:pt>
                <c:pt idx="926">
                  <c:v>24.996760999999999</c:v>
                </c:pt>
                <c:pt idx="927">
                  <c:v>24.942865000000001</c:v>
                </c:pt>
                <c:pt idx="928">
                  <c:v>24.910394</c:v>
                </c:pt>
                <c:pt idx="929">
                  <c:v>25.324470000000002</c:v>
                </c:pt>
                <c:pt idx="930">
                  <c:v>25.019846999999999</c:v>
                </c:pt>
                <c:pt idx="931">
                  <c:v>25.315028000000002</c:v>
                </c:pt>
                <c:pt idx="932">
                  <c:v>24.907601</c:v>
                </c:pt>
                <c:pt idx="933">
                  <c:v>24.859059999999999</c:v>
                </c:pt>
                <c:pt idx="934">
                  <c:v>24.925522999999998</c:v>
                </c:pt>
                <c:pt idx="935">
                  <c:v>24.656434000000001</c:v>
                </c:pt>
                <c:pt idx="936">
                  <c:v>25.316451000000001</c:v>
                </c:pt>
                <c:pt idx="937">
                  <c:v>25.318100000000001</c:v>
                </c:pt>
                <c:pt idx="938">
                  <c:v>25.162476000000002</c:v>
                </c:pt>
                <c:pt idx="939">
                  <c:v>25.364650000000001</c:v>
                </c:pt>
                <c:pt idx="940">
                  <c:v>25.512035999999998</c:v>
                </c:pt>
                <c:pt idx="941">
                  <c:v>25.511196999999999</c:v>
                </c:pt>
                <c:pt idx="942">
                  <c:v>25.382345000000001</c:v>
                </c:pt>
                <c:pt idx="943">
                  <c:v>25.231639000000001</c:v>
                </c:pt>
                <c:pt idx="944">
                  <c:v>25.658328000000001</c:v>
                </c:pt>
                <c:pt idx="945">
                  <c:v>25.560333</c:v>
                </c:pt>
                <c:pt idx="946">
                  <c:v>25.70833</c:v>
                </c:pt>
                <c:pt idx="947">
                  <c:v>25.313873000000001</c:v>
                </c:pt>
                <c:pt idx="948">
                  <c:v>25.226020999999999</c:v>
                </c:pt>
                <c:pt idx="949">
                  <c:v>25.484539000000002</c:v>
                </c:pt>
                <c:pt idx="950">
                  <c:v>25.243604000000001</c:v>
                </c:pt>
                <c:pt idx="951">
                  <c:v>25.377787000000001</c:v>
                </c:pt>
                <c:pt idx="952">
                  <c:v>25.771723999999999</c:v>
                </c:pt>
                <c:pt idx="953">
                  <c:v>25.977474000000001</c:v>
                </c:pt>
                <c:pt idx="954">
                  <c:v>26.231555</c:v>
                </c:pt>
                <c:pt idx="955">
                  <c:v>25.996098</c:v>
                </c:pt>
                <c:pt idx="956">
                  <c:v>26.082851000000002</c:v>
                </c:pt>
                <c:pt idx="957">
                  <c:v>26.091016</c:v>
                </c:pt>
                <c:pt idx="958">
                  <c:v>25.61467</c:v>
                </c:pt>
                <c:pt idx="959">
                  <c:v>25.769846000000001</c:v>
                </c:pt>
                <c:pt idx="960">
                  <c:v>25.426017000000002</c:v>
                </c:pt>
                <c:pt idx="961">
                  <c:v>25.735144999999999</c:v>
                </c:pt>
                <c:pt idx="962">
                  <c:v>25.910375999999999</c:v>
                </c:pt>
                <c:pt idx="963">
                  <c:v>26.140288999999999</c:v>
                </c:pt>
                <c:pt idx="964">
                  <c:v>26.494892</c:v>
                </c:pt>
                <c:pt idx="965">
                  <c:v>26.193256999999999</c:v>
                </c:pt>
                <c:pt idx="966">
                  <c:v>26.106580999999998</c:v>
                </c:pt>
                <c:pt idx="967">
                  <c:v>26.226597999999999</c:v>
                </c:pt>
                <c:pt idx="968">
                  <c:v>26.112081</c:v>
                </c:pt>
                <c:pt idx="969">
                  <c:v>26.229578</c:v>
                </c:pt>
                <c:pt idx="970">
                  <c:v>26.458517000000001</c:v>
                </c:pt>
                <c:pt idx="971">
                  <c:v>26.418911999999999</c:v>
                </c:pt>
                <c:pt idx="972">
                  <c:v>26.559204000000001</c:v>
                </c:pt>
                <c:pt idx="973">
                  <c:v>26.328628999999999</c:v>
                </c:pt>
                <c:pt idx="974">
                  <c:v>26.43683</c:v>
                </c:pt>
                <c:pt idx="975">
                  <c:v>26.302371000000001</c:v>
                </c:pt>
                <c:pt idx="976">
                  <c:v>26.302671</c:v>
                </c:pt>
                <c:pt idx="977">
                  <c:v>26.455867000000001</c:v>
                </c:pt>
                <c:pt idx="978">
                  <c:v>26.178481000000001</c:v>
                </c:pt>
                <c:pt idx="979">
                  <c:v>26.090475999999999</c:v>
                </c:pt>
                <c:pt idx="980">
                  <c:v>26.252147999999998</c:v>
                </c:pt>
                <c:pt idx="981">
                  <c:v>26.794015999999999</c:v>
                </c:pt>
                <c:pt idx="982">
                  <c:v>26.526011</c:v>
                </c:pt>
                <c:pt idx="983">
                  <c:v>26.196718000000001</c:v>
                </c:pt>
                <c:pt idx="984">
                  <c:v>26.659251999999999</c:v>
                </c:pt>
                <c:pt idx="985">
                  <c:v>26.184702000000001</c:v>
                </c:pt>
                <c:pt idx="986">
                  <c:v>26.372935999999999</c:v>
                </c:pt>
                <c:pt idx="987">
                  <c:v>26.237566999999999</c:v>
                </c:pt>
                <c:pt idx="988">
                  <c:v>26.066734</c:v>
                </c:pt>
                <c:pt idx="989">
                  <c:v>26.626739000000001</c:v>
                </c:pt>
                <c:pt idx="990">
                  <c:v>26.646408000000001</c:v>
                </c:pt>
                <c:pt idx="991">
                  <c:v>26.367560000000001</c:v>
                </c:pt>
                <c:pt idx="992">
                  <c:v>26.903683000000001</c:v>
                </c:pt>
                <c:pt idx="993">
                  <c:v>26.661200000000001</c:v>
                </c:pt>
                <c:pt idx="994">
                  <c:v>26.975746000000001</c:v>
                </c:pt>
                <c:pt idx="995">
                  <c:v>26.375243999999999</c:v>
                </c:pt>
                <c:pt idx="996">
                  <c:v>26.514320999999999</c:v>
                </c:pt>
                <c:pt idx="997">
                  <c:v>26.661818</c:v>
                </c:pt>
                <c:pt idx="998">
                  <c:v>26.887681000000001</c:v>
                </c:pt>
                <c:pt idx="999">
                  <c:v>27.096947</c:v>
                </c:pt>
                <c:pt idx="1000">
                  <c:v>26.953358000000001</c:v>
                </c:pt>
                <c:pt idx="1001">
                  <c:v>27.03923</c:v>
                </c:pt>
                <c:pt idx="1002">
                  <c:v>27.046707000000001</c:v>
                </c:pt>
                <c:pt idx="1003">
                  <c:v>27.010928</c:v>
                </c:pt>
                <c:pt idx="1004">
                  <c:v>27.272378</c:v>
                </c:pt>
                <c:pt idx="1005">
                  <c:v>26.928182</c:v>
                </c:pt>
                <c:pt idx="1006">
                  <c:v>26.942146000000001</c:v>
                </c:pt>
                <c:pt idx="1007">
                  <c:v>27.218132000000001</c:v>
                </c:pt>
                <c:pt idx="1008">
                  <c:v>27.271045000000001</c:v>
                </c:pt>
                <c:pt idx="1009">
                  <c:v>27.280456000000001</c:v>
                </c:pt>
                <c:pt idx="1010">
                  <c:v>27.240344</c:v>
                </c:pt>
                <c:pt idx="1011">
                  <c:v>27.295531</c:v>
                </c:pt>
                <c:pt idx="1012">
                  <c:v>27.335384999999999</c:v>
                </c:pt>
                <c:pt idx="1013">
                  <c:v>27.033155000000001</c:v>
                </c:pt>
                <c:pt idx="1014">
                  <c:v>27.042911</c:v>
                </c:pt>
                <c:pt idx="1015">
                  <c:v>26.900247</c:v>
                </c:pt>
                <c:pt idx="1016">
                  <c:v>27.300259</c:v>
                </c:pt>
                <c:pt idx="1017">
                  <c:v>27.527645</c:v>
                </c:pt>
                <c:pt idx="1018">
                  <c:v>27.141953000000001</c:v>
                </c:pt>
                <c:pt idx="1019">
                  <c:v>27.655155000000001</c:v>
                </c:pt>
                <c:pt idx="1020">
                  <c:v>27.510542000000001</c:v>
                </c:pt>
                <c:pt idx="1021">
                  <c:v>27.270446</c:v>
                </c:pt>
                <c:pt idx="1022">
                  <c:v>27.533636999999999</c:v>
                </c:pt>
                <c:pt idx="1023">
                  <c:v>27.198734000000002</c:v>
                </c:pt>
                <c:pt idx="1024">
                  <c:v>27.356988999999999</c:v>
                </c:pt>
                <c:pt idx="1025">
                  <c:v>27.462568000000001</c:v>
                </c:pt>
                <c:pt idx="1026">
                  <c:v>27.738507999999999</c:v>
                </c:pt>
                <c:pt idx="1027">
                  <c:v>27.776004</c:v>
                </c:pt>
                <c:pt idx="1028">
                  <c:v>27.664982999999999</c:v>
                </c:pt>
                <c:pt idx="1029">
                  <c:v>27.847394000000001</c:v>
                </c:pt>
                <c:pt idx="1030">
                  <c:v>27.503892</c:v>
                </c:pt>
                <c:pt idx="1031">
                  <c:v>27.371414999999999</c:v>
                </c:pt>
                <c:pt idx="1032">
                  <c:v>27.306591999999998</c:v>
                </c:pt>
                <c:pt idx="1033">
                  <c:v>27.209226000000001</c:v>
                </c:pt>
                <c:pt idx="1034">
                  <c:v>27.693266000000001</c:v>
                </c:pt>
                <c:pt idx="1035">
                  <c:v>27.966049000000002</c:v>
                </c:pt>
                <c:pt idx="1036">
                  <c:v>28.041785000000001</c:v>
                </c:pt>
                <c:pt idx="1037">
                  <c:v>28.247129999999999</c:v>
                </c:pt>
                <c:pt idx="1038">
                  <c:v>28.322941</c:v>
                </c:pt>
                <c:pt idx="1039">
                  <c:v>28.169741999999999</c:v>
                </c:pt>
                <c:pt idx="1040">
                  <c:v>27.782947</c:v>
                </c:pt>
                <c:pt idx="1041">
                  <c:v>27.923788999999999</c:v>
                </c:pt>
                <c:pt idx="1042">
                  <c:v>27.673462000000001</c:v>
                </c:pt>
                <c:pt idx="1043">
                  <c:v>27.585011999999999</c:v>
                </c:pt>
                <c:pt idx="1044">
                  <c:v>28.144311999999999</c:v>
                </c:pt>
                <c:pt idx="1045">
                  <c:v>27.876441</c:v>
                </c:pt>
                <c:pt idx="1046">
                  <c:v>28.000356</c:v>
                </c:pt>
                <c:pt idx="1047">
                  <c:v>28.242107000000001</c:v>
                </c:pt>
                <c:pt idx="1048">
                  <c:v>27.884409000000002</c:v>
                </c:pt>
                <c:pt idx="1049">
                  <c:v>27.865514999999998</c:v>
                </c:pt>
                <c:pt idx="1050">
                  <c:v>28.000098999999999</c:v>
                </c:pt>
                <c:pt idx="1051">
                  <c:v>27.907492999999999</c:v>
                </c:pt>
                <c:pt idx="1052">
                  <c:v>28.391653999999999</c:v>
                </c:pt>
                <c:pt idx="1053">
                  <c:v>27.962236000000001</c:v>
                </c:pt>
                <c:pt idx="1054">
                  <c:v>28.554366000000002</c:v>
                </c:pt>
                <c:pt idx="1055">
                  <c:v>28.503779000000002</c:v>
                </c:pt>
                <c:pt idx="1056">
                  <c:v>28.292456000000001</c:v>
                </c:pt>
                <c:pt idx="1057">
                  <c:v>28.261991999999999</c:v>
                </c:pt>
                <c:pt idx="1058">
                  <c:v>28.021502000000002</c:v>
                </c:pt>
                <c:pt idx="1059">
                  <c:v>28.671008</c:v>
                </c:pt>
                <c:pt idx="1060">
                  <c:v>28.602896000000001</c:v>
                </c:pt>
                <c:pt idx="1061">
                  <c:v>28.658297000000001</c:v>
                </c:pt>
                <c:pt idx="1062">
                  <c:v>28.359475</c:v>
                </c:pt>
                <c:pt idx="1063">
                  <c:v>27.834696000000001</c:v>
                </c:pt>
                <c:pt idx="1064">
                  <c:v>28.499673999999999</c:v>
                </c:pt>
                <c:pt idx="1065">
                  <c:v>28.322996</c:v>
                </c:pt>
                <c:pt idx="1066">
                  <c:v>28.271850000000001</c:v>
                </c:pt>
                <c:pt idx="1067">
                  <c:v>28.532235</c:v>
                </c:pt>
                <c:pt idx="1068">
                  <c:v>28.105308000000001</c:v>
                </c:pt>
                <c:pt idx="1069">
                  <c:v>28.381235</c:v>
                </c:pt>
                <c:pt idx="1070">
                  <c:v>28.715183</c:v>
                </c:pt>
                <c:pt idx="1071">
                  <c:v>28.743447</c:v>
                </c:pt>
                <c:pt idx="1072">
                  <c:v>28.952385</c:v>
                </c:pt>
                <c:pt idx="1073">
                  <c:v>28.651486999999999</c:v>
                </c:pt>
                <c:pt idx="1074">
                  <c:v>28.830116</c:v>
                </c:pt>
                <c:pt idx="1075">
                  <c:v>28.746406</c:v>
                </c:pt>
                <c:pt idx="1076">
                  <c:v>28.968419999999998</c:v>
                </c:pt>
                <c:pt idx="1077">
                  <c:v>28.829917999999999</c:v>
                </c:pt>
                <c:pt idx="1078">
                  <c:v>28.950994999999999</c:v>
                </c:pt>
                <c:pt idx="1079">
                  <c:v>28.996738000000001</c:v>
                </c:pt>
                <c:pt idx="1080">
                  <c:v>28.974615</c:v>
                </c:pt>
                <c:pt idx="1081">
                  <c:v>28.853814</c:v>
                </c:pt>
                <c:pt idx="1082">
                  <c:v>28.790976000000001</c:v>
                </c:pt>
                <c:pt idx="1083">
                  <c:v>28.830437</c:v>
                </c:pt>
                <c:pt idx="1084">
                  <c:v>29.006031</c:v>
                </c:pt>
                <c:pt idx="1085">
                  <c:v>29.034081</c:v>
                </c:pt>
                <c:pt idx="1086">
                  <c:v>28.703657</c:v>
                </c:pt>
                <c:pt idx="1087">
                  <c:v>28.325317999999999</c:v>
                </c:pt>
                <c:pt idx="1088">
                  <c:v>28.822489999999998</c:v>
                </c:pt>
                <c:pt idx="1089">
                  <c:v>28.910572999999999</c:v>
                </c:pt>
                <c:pt idx="1090">
                  <c:v>28.961416</c:v>
                </c:pt>
                <c:pt idx="1091">
                  <c:v>29.196811</c:v>
                </c:pt>
                <c:pt idx="1092">
                  <c:v>29.311686000000002</c:v>
                </c:pt>
                <c:pt idx="1093">
                  <c:v>29.075811999999999</c:v>
                </c:pt>
                <c:pt idx="1094">
                  <c:v>29.359977000000001</c:v>
                </c:pt>
                <c:pt idx="1095">
                  <c:v>28.912398</c:v>
                </c:pt>
                <c:pt idx="1096">
                  <c:v>29.168226000000001</c:v>
                </c:pt>
                <c:pt idx="1097">
                  <c:v>29.185637</c:v>
                </c:pt>
                <c:pt idx="1098">
                  <c:v>29.222083000000001</c:v>
                </c:pt>
                <c:pt idx="1099">
                  <c:v>29.602364000000001</c:v>
                </c:pt>
                <c:pt idx="1100">
                  <c:v>29.135708000000001</c:v>
                </c:pt>
                <c:pt idx="1101">
                  <c:v>29.281562999999998</c:v>
                </c:pt>
                <c:pt idx="1102">
                  <c:v>29.821151</c:v>
                </c:pt>
                <c:pt idx="1103">
                  <c:v>29.554614999999998</c:v>
                </c:pt>
                <c:pt idx="1104">
                  <c:v>29.683456</c:v>
                </c:pt>
                <c:pt idx="1105">
                  <c:v>29.739615000000001</c:v>
                </c:pt>
                <c:pt idx="1106">
                  <c:v>30.020741000000001</c:v>
                </c:pt>
                <c:pt idx="1107">
                  <c:v>29.586244000000001</c:v>
                </c:pt>
                <c:pt idx="1108">
                  <c:v>29.363657</c:v>
                </c:pt>
                <c:pt idx="1109">
                  <c:v>29.711554</c:v>
                </c:pt>
                <c:pt idx="1110">
                  <c:v>29.181871000000001</c:v>
                </c:pt>
                <c:pt idx="1111">
                  <c:v>29.752718999999999</c:v>
                </c:pt>
                <c:pt idx="1112">
                  <c:v>30.091353999999999</c:v>
                </c:pt>
                <c:pt idx="1113">
                  <c:v>29.871078000000001</c:v>
                </c:pt>
                <c:pt idx="1114">
                  <c:v>29.935852000000001</c:v>
                </c:pt>
                <c:pt idx="1115">
                  <c:v>29.740110999999999</c:v>
                </c:pt>
                <c:pt idx="1116">
                  <c:v>30.302592000000001</c:v>
                </c:pt>
                <c:pt idx="1117">
                  <c:v>29.814381000000001</c:v>
                </c:pt>
                <c:pt idx="1118">
                  <c:v>29.877002000000001</c:v>
                </c:pt>
                <c:pt idx="1119">
                  <c:v>30.065170999999999</c:v>
                </c:pt>
                <c:pt idx="1120">
                  <c:v>29.652000999999998</c:v>
                </c:pt>
                <c:pt idx="1121">
                  <c:v>29.611734999999999</c:v>
                </c:pt>
                <c:pt idx="1122">
                  <c:v>30.298439999999999</c:v>
                </c:pt>
                <c:pt idx="1123">
                  <c:v>30.089032</c:v>
                </c:pt>
                <c:pt idx="1124">
                  <c:v>30.198664999999998</c:v>
                </c:pt>
                <c:pt idx="1125">
                  <c:v>29.971813000000001</c:v>
                </c:pt>
                <c:pt idx="1126">
                  <c:v>30.124416</c:v>
                </c:pt>
                <c:pt idx="1127">
                  <c:v>30.175625</c:v>
                </c:pt>
                <c:pt idx="1128">
                  <c:v>29.778376000000002</c:v>
                </c:pt>
                <c:pt idx="1129">
                  <c:v>30.127307999999999</c:v>
                </c:pt>
                <c:pt idx="1130">
                  <c:v>30.275272999999999</c:v>
                </c:pt>
                <c:pt idx="1131">
                  <c:v>29.99194</c:v>
                </c:pt>
                <c:pt idx="1132">
                  <c:v>29.979215</c:v>
                </c:pt>
                <c:pt idx="1133">
                  <c:v>29.990831</c:v>
                </c:pt>
                <c:pt idx="1134">
                  <c:v>30.259433999999999</c:v>
                </c:pt>
                <c:pt idx="1135">
                  <c:v>30.284082999999999</c:v>
                </c:pt>
                <c:pt idx="1136">
                  <c:v>30.334637000000001</c:v>
                </c:pt>
                <c:pt idx="1137">
                  <c:v>30.124165000000001</c:v>
                </c:pt>
                <c:pt idx="1138">
                  <c:v>29.887219000000002</c:v>
                </c:pt>
                <c:pt idx="1139">
                  <c:v>30.088190000000001</c:v>
                </c:pt>
                <c:pt idx="1140">
                  <c:v>30.397138999999999</c:v>
                </c:pt>
                <c:pt idx="1141">
                  <c:v>30.440888999999999</c:v>
                </c:pt>
                <c:pt idx="1142">
                  <c:v>31.002579000000001</c:v>
                </c:pt>
                <c:pt idx="1143">
                  <c:v>30.516952</c:v>
                </c:pt>
                <c:pt idx="1144">
                  <c:v>30.958608999999999</c:v>
                </c:pt>
                <c:pt idx="1145">
                  <c:v>30.740584999999999</c:v>
                </c:pt>
                <c:pt idx="1146">
                  <c:v>30.697376999999999</c:v>
                </c:pt>
                <c:pt idx="1147">
                  <c:v>31.057461</c:v>
                </c:pt>
                <c:pt idx="1148">
                  <c:v>30.627427999999998</c:v>
                </c:pt>
                <c:pt idx="1149">
                  <c:v>30.778347</c:v>
                </c:pt>
                <c:pt idx="1150">
                  <c:v>30.827919999999999</c:v>
                </c:pt>
                <c:pt idx="1151">
                  <c:v>30.635073999999999</c:v>
                </c:pt>
                <c:pt idx="1152">
                  <c:v>30.757631</c:v>
                </c:pt>
                <c:pt idx="1153">
                  <c:v>30.447958</c:v>
                </c:pt>
                <c:pt idx="1154">
                  <c:v>30.463495000000002</c:v>
                </c:pt>
                <c:pt idx="1155">
                  <c:v>30.719722000000001</c:v>
                </c:pt>
                <c:pt idx="1156">
                  <c:v>31.007529000000002</c:v>
                </c:pt>
                <c:pt idx="1157">
                  <c:v>31.100476</c:v>
                </c:pt>
                <c:pt idx="1158">
                  <c:v>30.432988000000002</c:v>
                </c:pt>
                <c:pt idx="1159">
                  <c:v>30.877935000000001</c:v>
                </c:pt>
                <c:pt idx="1160">
                  <c:v>30.902636000000001</c:v>
                </c:pt>
                <c:pt idx="1161">
                  <c:v>30.837361000000001</c:v>
                </c:pt>
                <c:pt idx="1162">
                  <c:v>31.116951</c:v>
                </c:pt>
                <c:pt idx="1163">
                  <c:v>30.617764999999999</c:v>
                </c:pt>
                <c:pt idx="1164">
                  <c:v>31.113707999999999</c:v>
                </c:pt>
                <c:pt idx="1165">
                  <c:v>30.981712999999999</c:v>
                </c:pt>
                <c:pt idx="1166">
                  <c:v>30.870656</c:v>
                </c:pt>
                <c:pt idx="1167">
                  <c:v>30.857775</c:v>
                </c:pt>
                <c:pt idx="1168">
                  <c:v>30.768397</c:v>
                </c:pt>
                <c:pt idx="1169">
                  <c:v>31.005548999999998</c:v>
                </c:pt>
                <c:pt idx="1170">
                  <c:v>30.830030000000001</c:v>
                </c:pt>
                <c:pt idx="1171">
                  <c:v>30.811174000000001</c:v>
                </c:pt>
                <c:pt idx="1172">
                  <c:v>31.049627999999998</c:v>
                </c:pt>
                <c:pt idx="1173">
                  <c:v>31.296520999999998</c:v>
                </c:pt>
                <c:pt idx="1174">
                  <c:v>31.309511000000001</c:v>
                </c:pt>
                <c:pt idx="1175">
                  <c:v>31.068138999999999</c:v>
                </c:pt>
                <c:pt idx="1176">
                  <c:v>31.427237000000002</c:v>
                </c:pt>
                <c:pt idx="1177">
                  <c:v>31.523658999999999</c:v>
                </c:pt>
                <c:pt idx="1178">
                  <c:v>31.200491</c:v>
                </c:pt>
                <c:pt idx="1179">
                  <c:v>31.580409</c:v>
                </c:pt>
                <c:pt idx="1180">
                  <c:v>31.546230999999999</c:v>
                </c:pt>
                <c:pt idx="1181">
                  <c:v>31.394186999999999</c:v>
                </c:pt>
                <c:pt idx="1182">
                  <c:v>30.992837999999999</c:v>
                </c:pt>
                <c:pt idx="1183">
                  <c:v>30.787531999999999</c:v>
                </c:pt>
                <c:pt idx="1184">
                  <c:v>31.433924999999999</c:v>
                </c:pt>
                <c:pt idx="1185">
                  <c:v>31.615815999999999</c:v>
                </c:pt>
                <c:pt idx="1186">
                  <c:v>31.743133</c:v>
                </c:pt>
                <c:pt idx="1187">
                  <c:v>31.932973</c:v>
                </c:pt>
                <c:pt idx="1188">
                  <c:v>31.624656999999999</c:v>
                </c:pt>
                <c:pt idx="1189">
                  <c:v>31.875067999999999</c:v>
                </c:pt>
                <c:pt idx="1190">
                  <c:v>31.901800999999999</c:v>
                </c:pt>
                <c:pt idx="1191">
                  <c:v>31.538405000000001</c:v>
                </c:pt>
                <c:pt idx="1192">
                  <c:v>31.857614999999999</c:v>
                </c:pt>
                <c:pt idx="1193">
                  <c:v>31.660236999999999</c:v>
                </c:pt>
                <c:pt idx="1194">
                  <c:v>31.729434000000001</c:v>
                </c:pt>
                <c:pt idx="1195">
                  <c:v>32.028745000000001</c:v>
                </c:pt>
                <c:pt idx="1196">
                  <c:v>31.998775999999999</c:v>
                </c:pt>
                <c:pt idx="1197">
                  <c:v>32.151834000000001</c:v>
                </c:pt>
                <c:pt idx="1198">
                  <c:v>31.841740000000001</c:v>
                </c:pt>
                <c:pt idx="1199">
                  <c:v>31.844090999999999</c:v>
                </c:pt>
                <c:pt idx="1200">
                  <c:v>32.158462</c:v>
                </c:pt>
                <c:pt idx="1201">
                  <c:v>32.067315000000001</c:v>
                </c:pt>
                <c:pt idx="1202">
                  <c:v>31.978275</c:v>
                </c:pt>
                <c:pt idx="1203">
                  <c:v>31.766870000000001</c:v>
                </c:pt>
                <c:pt idx="1204">
                  <c:v>32.115188000000003</c:v>
                </c:pt>
                <c:pt idx="1205">
                  <c:v>31.73077</c:v>
                </c:pt>
                <c:pt idx="1206">
                  <c:v>31.859515999999999</c:v>
                </c:pt>
                <c:pt idx="1207">
                  <c:v>32.014789999999998</c:v>
                </c:pt>
                <c:pt idx="1208">
                  <c:v>31.759155</c:v>
                </c:pt>
                <c:pt idx="1209">
                  <c:v>31.767790999999999</c:v>
                </c:pt>
                <c:pt idx="1210">
                  <c:v>31.734603</c:v>
                </c:pt>
                <c:pt idx="1211">
                  <c:v>31.732420000000001</c:v>
                </c:pt>
                <c:pt idx="1212">
                  <c:v>32.221096000000003</c:v>
                </c:pt>
                <c:pt idx="1213">
                  <c:v>32.291147000000002</c:v>
                </c:pt>
                <c:pt idx="1214">
                  <c:v>32.361353999999999</c:v>
                </c:pt>
                <c:pt idx="1215">
                  <c:v>31.982752999999999</c:v>
                </c:pt>
                <c:pt idx="1216">
                  <c:v>31.910311</c:v>
                </c:pt>
                <c:pt idx="1217">
                  <c:v>32.300584000000001</c:v>
                </c:pt>
                <c:pt idx="1218">
                  <c:v>31.979887000000002</c:v>
                </c:pt>
                <c:pt idx="1219">
                  <c:v>32.377853000000002</c:v>
                </c:pt>
                <c:pt idx="1220">
                  <c:v>32.318443000000002</c:v>
                </c:pt>
                <c:pt idx="1221">
                  <c:v>32.204189999999997</c:v>
                </c:pt>
                <c:pt idx="1222">
                  <c:v>32.862782000000003</c:v>
                </c:pt>
                <c:pt idx="1223">
                  <c:v>32.450724999999998</c:v>
                </c:pt>
                <c:pt idx="1224">
                  <c:v>32.481045000000002</c:v>
                </c:pt>
                <c:pt idx="1225">
                  <c:v>32.002324000000002</c:v>
                </c:pt>
                <c:pt idx="1226">
                  <c:v>32.211803000000003</c:v>
                </c:pt>
                <c:pt idx="1227">
                  <c:v>32.514431999999999</c:v>
                </c:pt>
                <c:pt idx="1228">
                  <c:v>32.408228000000001</c:v>
                </c:pt>
                <c:pt idx="1229">
                  <c:v>32.523749000000002</c:v>
                </c:pt>
                <c:pt idx="1230">
                  <c:v>32.593403000000002</c:v>
                </c:pt>
                <c:pt idx="1231">
                  <c:v>32.534920999999997</c:v>
                </c:pt>
                <c:pt idx="1232">
                  <c:v>32.848089999999999</c:v>
                </c:pt>
                <c:pt idx="1233">
                  <c:v>32.771814999999997</c:v>
                </c:pt>
                <c:pt idx="1234">
                  <c:v>32.840238999999997</c:v>
                </c:pt>
                <c:pt idx="1235">
                  <c:v>32.782826999999997</c:v>
                </c:pt>
                <c:pt idx="1236">
                  <c:v>32.790526999999997</c:v>
                </c:pt>
                <c:pt idx="1237">
                  <c:v>33.081724000000001</c:v>
                </c:pt>
                <c:pt idx="1238">
                  <c:v>32.916148999999997</c:v>
                </c:pt>
                <c:pt idx="1239">
                  <c:v>33.101979999999998</c:v>
                </c:pt>
                <c:pt idx="1240">
                  <c:v>32.925128999999998</c:v>
                </c:pt>
                <c:pt idx="1241">
                  <c:v>32.993090000000002</c:v>
                </c:pt>
                <c:pt idx="1242">
                  <c:v>33.362136</c:v>
                </c:pt>
                <c:pt idx="1243">
                  <c:v>32.992072999999998</c:v>
                </c:pt>
                <c:pt idx="1244">
                  <c:v>33.161417</c:v>
                </c:pt>
                <c:pt idx="1245">
                  <c:v>33.498651000000002</c:v>
                </c:pt>
                <c:pt idx="1246">
                  <c:v>32.974435999999997</c:v>
                </c:pt>
                <c:pt idx="1247">
                  <c:v>32.935997999999998</c:v>
                </c:pt>
                <c:pt idx="1248">
                  <c:v>32.517997000000001</c:v>
                </c:pt>
                <c:pt idx="1249">
                  <c:v>32.813327000000001</c:v>
                </c:pt>
                <c:pt idx="1250">
                  <c:v>32.950454999999998</c:v>
                </c:pt>
                <c:pt idx="1251">
                  <c:v>33.162111000000003</c:v>
                </c:pt>
                <c:pt idx="1252">
                  <c:v>33.065843999999998</c:v>
                </c:pt>
                <c:pt idx="1253">
                  <c:v>33.199576999999998</c:v>
                </c:pt>
                <c:pt idx="1254">
                  <c:v>33.276248000000002</c:v>
                </c:pt>
                <c:pt idx="1255">
                  <c:v>33.106400999999998</c:v>
                </c:pt>
                <c:pt idx="1256">
                  <c:v>33.175631000000003</c:v>
                </c:pt>
                <c:pt idx="1257">
                  <c:v>33.481366999999999</c:v>
                </c:pt>
                <c:pt idx="1258">
                  <c:v>33.154178999999999</c:v>
                </c:pt>
                <c:pt idx="1259">
                  <c:v>33.329946</c:v>
                </c:pt>
                <c:pt idx="1260">
                  <c:v>33.610554</c:v>
                </c:pt>
                <c:pt idx="1261">
                  <c:v>33.727001999999999</c:v>
                </c:pt>
                <c:pt idx="1262">
                  <c:v>33.945101000000001</c:v>
                </c:pt>
                <c:pt idx="1263">
                  <c:v>33.534246000000003</c:v>
                </c:pt>
                <c:pt idx="1264">
                  <c:v>33.690123999999997</c:v>
                </c:pt>
                <c:pt idx="1265">
                  <c:v>33.604860000000002</c:v>
                </c:pt>
                <c:pt idx="1266">
                  <c:v>33.347597999999998</c:v>
                </c:pt>
                <c:pt idx="1267">
                  <c:v>33.411341999999998</c:v>
                </c:pt>
                <c:pt idx="1268">
                  <c:v>33.439259999999997</c:v>
                </c:pt>
                <c:pt idx="1269">
                  <c:v>33.690193999999998</c:v>
                </c:pt>
                <c:pt idx="1270">
                  <c:v>33.794091999999999</c:v>
                </c:pt>
                <c:pt idx="1271">
                  <c:v>33.780456999999998</c:v>
                </c:pt>
                <c:pt idx="1272">
                  <c:v>33.685645999999998</c:v>
                </c:pt>
                <c:pt idx="1273">
                  <c:v>33.006602000000001</c:v>
                </c:pt>
                <c:pt idx="1274">
                  <c:v>33.294446999999998</c:v>
                </c:pt>
                <c:pt idx="1275">
                  <c:v>33.309587000000001</c:v>
                </c:pt>
                <c:pt idx="1276">
                  <c:v>33.355369000000003</c:v>
                </c:pt>
                <c:pt idx="1277">
                  <c:v>33.523412999999998</c:v>
                </c:pt>
                <c:pt idx="1278">
                  <c:v>33.457819000000001</c:v>
                </c:pt>
                <c:pt idx="1279">
                  <c:v>33.997025000000001</c:v>
                </c:pt>
                <c:pt idx="1280">
                  <c:v>33.88194</c:v>
                </c:pt>
                <c:pt idx="1281">
                  <c:v>34.280082999999998</c:v>
                </c:pt>
                <c:pt idx="1282">
                  <c:v>34.017124000000003</c:v>
                </c:pt>
                <c:pt idx="1283">
                  <c:v>33.394663000000001</c:v>
                </c:pt>
                <c:pt idx="1284">
                  <c:v>34.211274000000003</c:v>
                </c:pt>
                <c:pt idx="1285">
                  <c:v>34.064960999999997</c:v>
                </c:pt>
                <c:pt idx="1286">
                  <c:v>34.023069999999997</c:v>
                </c:pt>
                <c:pt idx="1287">
                  <c:v>34.026935000000002</c:v>
                </c:pt>
                <c:pt idx="1288">
                  <c:v>34.222717000000003</c:v>
                </c:pt>
                <c:pt idx="1289">
                  <c:v>34.543819999999997</c:v>
                </c:pt>
                <c:pt idx="1290">
                  <c:v>34.328381</c:v>
                </c:pt>
                <c:pt idx="1291">
                  <c:v>34.328110000000002</c:v>
                </c:pt>
                <c:pt idx="1292">
                  <c:v>34.357934</c:v>
                </c:pt>
                <c:pt idx="1293">
                  <c:v>33.855730999999999</c:v>
                </c:pt>
                <c:pt idx="1294">
                  <c:v>34.367581999999999</c:v>
                </c:pt>
                <c:pt idx="1295">
                  <c:v>34.20382</c:v>
                </c:pt>
                <c:pt idx="1296">
                  <c:v>33.942816000000001</c:v>
                </c:pt>
                <c:pt idx="1297">
                  <c:v>34.078164999999998</c:v>
                </c:pt>
                <c:pt idx="1298">
                  <c:v>34.260271000000003</c:v>
                </c:pt>
                <c:pt idx="1299">
                  <c:v>34.330629999999999</c:v>
                </c:pt>
                <c:pt idx="1300">
                  <c:v>34.526255999999997</c:v>
                </c:pt>
                <c:pt idx="1301">
                  <c:v>34.628191999999999</c:v>
                </c:pt>
                <c:pt idx="1302">
                  <c:v>35.087246</c:v>
                </c:pt>
                <c:pt idx="1303">
                  <c:v>34.973669999999998</c:v>
                </c:pt>
                <c:pt idx="1304">
                  <c:v>34.733016999999997</c:v>
                </c:pt>
                <c:pt idx="1305">
                  <c:v>34.581664000000004</c:v>
                </c:pt>
                <c:pt idx="1306">
                  <c:v>34.661383000000001</c:v>
                </c:pt>
                <c:pt idx="1307">
                  <c:v>34.537968999999997</c:v>
                </c:pt>
                <c:pt idx="1308">
                  <c:v>34.401048000000003</c:v>
                </c:pt>
                <c:pt idx="1309">
                  <c:v>34.856392999999997</c:v>
                </c:pt>
                <c:pt idx="1310">
                  <c:v>34.528193000000002</c:v>
                </c:pt>
                <c:pt idx="1311">
                  <c:v>34.441046</c:v>
                </c:pt>
                <c:pt idx="1312">
                  <c:v>34.661141999999998</c:v>
                </c:pt>
                <c:pt idx="1313">
                  <c:v>34.585146999999999</c:v>
                </c:pt>
                <c:pt idx="1314">
                  <c:v>34.754717999999997</c:v>
                </c:pt>
                <c:pt idx="1315">
                  <c:v>34.632731</c:v>
                </c:pt>
                <c:pt idx="1316">
                  <c:v>34.388134000000001</c:v>
                </c:pt>
                <c:pt idx="1317">
                  <c:v>34.776401</c:v>
                </c:pt>
                <c:pt idx="1318">
                  <c:v>34.553137</c:v>
                </c:pt>
                <c:pt idx="1319">
                  <c:v>34.930408999999997</c:v>
                </c:pt>
                <c:pt idx="1320">
                  <c:v>35.163463</c:v>
                </c:pt>
                <c:pt idx="1321">
                  <c:v>34.648522</c:v>
                </c:pt>
                <c:pt idx="1322">
                  <c:v>34.697321000000002</c:v>
                </c:pt>
                <c:pt idx="1323">
                  <c:v>34.510240000000003</c:v>
                </c:pt>
                <c:pt idx="1324">
                  <c:v>34.760432000000002</c:v>
                </c:pt>
                <c:pt idx="1325">
                  <c:v>34.755527999999998</c:v>
                </c:pt>
                <c:pt idx="1326">
                  <c:v>34.799035000000003</c:v>
                </c:pt>
                <c:pt idx="1327">
                  <c:v>34.945464999999999</c:v>
                </c:pt>
                <c:pt idx="1328">
                  <c:v>34.590032999999998</c:v>
                </c:pt>
                <c:pt idx="1329">
                  <c:v>35.069144999999999</c:v>
                </c:pt>
                <c:pt idx="1330">
                  <c:v>34.895994000000002</c:v>
                </c:pt>
                <c:pt idx="1331">
                  <c:v>34.835918999999997</c:v>
                </c:pt>
                <c:pt idx="1332">
                  <c:v>35.405490999999998</c:v>
                </c:pt>
                <c:pt idx="1333">
                  <c:v>35.179231999999999</c:v>
                </c:pt>
                <c:pt idx="1334">
                  <c:v>35.289682999999997</c:v>
                </c:pt>
                <c:pt idx="1335">
                  <c:v>35.140248999999997</c:v>
                </c:pt>
                <c:pt idx="1336">
                  <c:v>35.046605999999997</c:v>
                </c:pt>
                <c:pt idx="1337">
                  <c:v>35.622185999999999</c:v>
                </c:pt>
                <c:pt idx="1338">
                  <c:v>35.053241</c:v>
                </c:pt>
                <c:pt idx="1339">
                  <c:v>35.457304000000001</c:v>
                </c:pt>
                <c:pt idx="1340">
                  <c:v>35.375024000000003</c:v>
                </c:pt>
                <c:pt idx="1341">
                  <c:v>35.265281999999999</c:v>
                </c:pt>
                <c:pt idx="1342">
                  <c:v>35.887149000000001</c:v>
                </c:pt>
                <c:pt idx="1343">
                  <c:v>35.497495999999998</c:v>
                </c:pt>
                <c:pt idx="1344">
                  <c:v>35.194600999999999</c:v>
                </c:pt>
                <c:pt idx="1345">
                  <c:v>35.476100000000002</c:v>
                </c:pt>
                <c:pt idx="1346">
                  <c:v>35.458514999999998</c:v>
                </c:pt>
                <c:pt idx="1347">
                  <c:v>35.841051</c:v>
                </c:pt>
                <c:pt idx="1348">
                  <c:v>35.440412999999999</c:v>
                </c:pt>
                <c:pt idx="1349">
                  <c:v>35.643900000000002</c:v>
                </c:pt>
                <c:pt idx="1350">
                  <c:v>35.619968999999998</c:v>
                </c:pt>
                <c:pt idx="1351">
                  <c:v>35.706722999999997</c:v>
                </c:pt>
                <c:pt idx="1352">
                  <c:v>36.027884999999998</c:v>
                </c:pt>
                <c:pt idx="1353">
                  <c:v>35.624716999999997</c:v>
                </c:pt>
                <c:pt idx="1354">
                  <c:v>35.791525</c:v>
                </c:pt>
                <c:pt idx="1355">
                  <c:v>35.767668</c:v>
                </c:pt>
                <c:pt idx="1356">
                  <c:v>35.712533999999998</c:v>
                </c:pt>
                <c:pt idx="1357">
                  <c:v>35.731026999999997</c:v>
                </c:pt>
                <c:pt idx="1358">
                  <c:v>35.648851999999998</c:v>
                </c:pt>
                <c:pt idx="1359">
                  <c:v>36.214412000000003</c:v>
                </c:pt>
                <c:pt idx="1360">
                  <c:v>35.972223999999997</c:v>
                </c:pt>
                <c:pt idx="1361">
                  <c:v>36.151513000000001</c:v>
                </c:pt>
                <c:pt idx="1362">
                  <c:v>36.474843999999997</c:v>
                </c:pt>
                <c:pt idx="1363">
                  <c:v>35.869281999999998</c:v>
                </c:pt>
                <c:pt idx="1364">
                  <c:v>36.229456999999996</c:v>
                </c:pt>
                <c:pt idx="1365">
                  <c:v>36.063321999999999</c:v>
                </c:pt>
                <c:pt idx="1366">
                  <c:v>35.970243000000004</c:v>
                </c:pt>
                <c:pt idx="1367">
                  <c:v>35.707855000000002</c:v>
                </c:pt>
                <c:pt idx="1368">
                  <c:v>35.594140000000003</c:v>
                </c:pt>
                <c:pt idx="1369">
                  <c:v>36.046821000000001</c:v>
                </c:pt>
                <c:pt idx="1370">
                  <c:v>35.659014999999997</c:v>
                </c:pt>
                <c:pt idx="1371">
                  <c:v>35.823739000000003</c:v>
                </c:pt>
                <c:pt idx="1372">
                  <c:v>36.389487000000003</c:v>
                </c:pt>
                <c:pt idx="1373">
                  <c:v>35.950980000000001</c:v>
                </c:pt>
                <c:pt idx="1374">
                  <c:v>36.099384999999998</c:v>
                </c:pt>
                <c:pt idx="1375">
                  <c:v>35.889938999999998</c:v>
                </c:pt>
                <c:pt idx="1376">
                  <c:v>36.102589000000002</c:v>
                </c:pt>
                <c:pt idx="1377">
                  <c:v>36.284112</c:v>
                </c:pt>
                <c:pt idx="1378">
                  <c:v>36.416913999999998</c:v>
                </c:pt>
                <c:pt idx="1379">
                  <c:v>36.665107999999996</c:v>
                </c:pt>
                <c:pt idx="1380">
                  <c:v>36.178426999999999</c:v>
                </c:pt>
                <c:pt idx="1381">
                  <c:v>36.150032000000003</c:v>
                </c:pt>
                <c:pt idx="1382">
                  <c:v>36.504103000000001</c:v>
                </c:pt>
                <c:pt idx="1383">
                  <c:v>36.250971999999997</c:v>
                </c:pt>
                <c:pt idx="1384">
                  <c:v>36.576343999999999</c:v>
                </c:pt>
                <c:pt idx="1385">
                  <c:v>36.736016999999997</c:v>
                </c:pt>
                <c:pt idx="1386">
                  <c:v>36.996462999999999</c:v>
                </c:pt>
                <c:pt idx="1387">
                  <c:v>36.979241999999999</c:v>
                </c:pt>
                <c:pt idx="1388">
                  <c:v>36.339281999999997</c:v>
                </c:pt>
                <c:pt idx="1389">
                  <c:v>36.829538999999997</c:v>
                </c:pt>
                <c:pt idx="1390">
                  <c:v>36.578713</c:v>
                </c:pt>
                <c:pt idx="1391">
                  <c:v>36.668441000000001</c:v>
                </c:pt>
                <c:pt idx="1392">
                  <c:v>36.917242000000002</c:v>
                </c:pt>
                <c:pt idx="1393">
                  <c:v>36.708413</c:v>
                </c:pt>
                <c:pt idx="1394">
                  <c:v>36.958258999999998</c:v>
                </c:pt>
                <c:pt idx="1395">
                  <c:v>37.053637000000002</c:v>
                </c:pt>
                <c:pt idx="1396">
                  <c:v>36.594119999999997</c:v>
                </c:pt>
                <c:pt idx="1397">
                  <c:v>36.727212999999999</c:v>
                </c:pt>
                <c:pt idx="1398">
                  <c:v>36.599894999999997</c:v>
                </c:pt>
                <c:pt idx="1399">
                  <c:v>36.827703</c:v>
                </c:pt>
                <c:pt idx="1400">
                  <c:v>37.072992999999997</c:v>
                </c:pt>
                <c:pt idx="1401">
                  <c:v>36.746420999999998</c:v>
                </c:pt>
                <c:pt idx="1402">
                  <c:v>37.044410999999997</c:v>
                </c:pt>
                <c:pt idx="1403">
                  <c:v>36.936428999999997</c:v>
                </c:pt>
                <c:pt idx="1404">
                  <c:v>36.967737999999997</c:v>
                </c:pt>
                <c:pt idx="1405">
                  <c:v>37.160936</c:v>
                </c:pt>
                <c:pt idx="1406">
                  <c:v>37.162106999999999</c:v>
                </c:pt>
                <c:pt idx="1407">
                  <c:v>37.112481000000002</c:v>
                </c:pt>
                <c:pt idx="1408">
                  <c:v>36.511625000000002</c:v>
                </c:pt>
                <c:pt idx="1409">
                  <c:v>37.056198999999999</c:v>
                </c:pt>
                <c:pt idx="1410">
                  <c:v>36.846097999999998</c:v>
                </c:pt>
                <c:pt idx="1411">
                  <c:v>36.757655999999997</c:v>
                </c:pt>
                <c:pt idx="1412">
                  <c:v>36.834381999999998</c:v>
                </c:pt>
                <c:pt idx="1413">
                  <c:v>36.937382999999997</c:v>
                </c:pt>
                <c:pt idx="1414">
                  <c:v>37.351356000000003</c:v>
                </c:pt>
                <c:pt idx="1415">
                  <c:v>37.022998999999999</c:v>
                </c:pt>
                <c:pt idx="1416">
                  <c:v>37.367873000000003</c:v>
                </c:pt>
                <c:pt idx="1417">
                  <c:v>37.556908</c:v>
                </c:pt>
                <c:pt idx="1418">
                  <c:v>37.002442000000002</c:v>
                </c:pt>
                <c:pt idx="1419">
                  <c:v>37.412418000000002</c:v>
                </c:pt>
                <c:pt idx="1420">
                  <c:v>37.051991999999998</c:v>
                </c:pt>
                <c:pt idx="1421">
                  <c:v>37.258847000000003</c:v>
                </c:pt>
                <c:pt idx="1422">
                  <c:v>37.521762000000003</c:v>
                </c:pt>
                <c:pt idx="1423">
                  <c:v>37.252611000000002</c:v>
                </c:pt>
                <c:pt idx="1424">
                  <c:v>37.414549000000001</c:v>
                </c:pt>
                <c:pt idx="1425">
                  <c:v>37.884838000000002</c:v>
                </c:pt>
                <c:pt idx="1426">
                  <c:v>37.602302000000002</c:v>
                </c:pt>
                <c:pt idx="1427">
                  <c:v>38.018478000000002</c:v>
                </c:pt>
                <c:pt idx="1428">
                  <c:v>37.677185000000001</c:v>
                </c:pt>
                <c:pt idx="1429">
                  <c:v>37.665599</c:v>
                </c:pt>
                <c:pt idx="1430">
                  <c:v>37.581909000000003</c:v>
                </c:pt>
                <c:pt idx="1431">
                  <c:v>37.485688000000003</c:v>
                </c:pt>
                <c:pt idx="1432">
                  <c:v>37.773682000000001</c:v>
                </c:pt>
                <c:pt idx="1433">
                  <c:v>37.651766000000002</c:v>
                </c:pt>
                <c:pt idx="1434">
                  <c:v>37.683154999999999</c:v>
                </c:pt>
                <c:pt idx="1435">
                  <c:v>37.732959000000001</c:v>
                </c:pt>
                <c:pt idx="1436">
                  <c:v>37.727169000000004</c:v>
                </c:pt>
                <c:pt idx="1437">
                  <c:v>38.089353000000003</c:v>
                </c:pt>
                <c:pt idx="1438">
                  <c:v>38.141770999999999</c:v>
                </c:pt>
                <c:pt idx="1439">
                  <c:v>38.372064000000002</c:v>
                </c:pt>
                <c:pt idx="1440">
                  <c:v>38.343440000000001</c:v>
                </c:pt>
                <c:pt idx="1441">
                  <c:v>38.342816999999997</c:v>
                </c:pt>
                <c:pt idx="1442">
                  <c:v>38.517862000000001</c:v>
                </c:pt>
                <c:pt idx="1443">
                  <c:v>38.093083</c:v>
                </c:pt>
                <c:pt idx="1444">
                  <c:v>37.996671999999997</c:v>
                </c:pt>
                <c:pt idx="1445">
                  <c:v>37.896746</c:v>
                </c:pt>
                <c:pt idx="1446">
                  <c:v>37.594537000000003</c:v>
                </c:pt>
                <c:pt idx="1447">
                  <c:v>38.267567999999997</c:v>
                </c:pt>
                <c:pt idx="1448">
                  <c:v>37.925282000000003</c:v>
                </c:pt>
                <c:pt idx="1449">
                  <c:v>38.055360999999998</c:v>
                </c:pt>
                <c:pt idx="1450">
                  <c:v>38.057267000000003</c:v>
                </c:pt>
                <c:pt idx="1451">
                  <c:v>38.110384000000003</c:v>
                </c:pt>
                <c:pt idx="1452">
                  <c:v>37.788406999999999</c:v>
                </c:pt>
                <c:pt idx="1453">
                  <c:v>37.733651000000002</c:v>
                </c:pt>
                <c:pt idx="1454">
                  <c:v>38.203184</c:v>
                </c:pt>
                <c:pt idx="1455">
                  <c:v>38.316313000000001</c:v>
                </c:pt>
                <c:pt idx="1456">
                  <c:v>37.928649</c:v>
                </c:pt>
                <c:pt idx="1457">
                  <c:v>38.413491</c:v>
                </c:pt>
                <c:pt idx="1458">
                  <c:v>38.218493000000002</c:v>
                </c:pt>
                <c:pt idx="1459">
                  <c:v>38.402183000000001</c:v>
                </c:pt>
                <c:pt idx="1460">
                  <c:v>38.081325999999997</c:v>
                </c:pt>
                <c:pt idx="1461">
                  <c:v>38.094861000000002</c:v>
                </c:pt>
                <c:pt idx="1462">
                  <c:v>38.05283</c:v>
                </c:pt>
                <c:pt idx="1463">
                  <c:v>38.266261</c:v>
                </c:pt>
                <c:pt idx="1464">
                  <c:v>38.292206999999998</c:v>
                </c:pt>
                <c:pt idx="1465">
                  <c:v>38.265009999999997</c:v>
                </c:pt>
                <c:pt idx="1466">
                  <c:v>38.400882000000003</c:v>
                </c:pt>
                <c:pt idx="1467">
                  <c:v>38.624352000000002</c:v>
                </c:pt>
                <c:pt idx="1468">
                  <c:v>38.454728000000003</c:v>
                </c:pt>
                <c:pt idx="1469">
                  <c:v>38.549247000000001</c:v>
                </c:pt>
                <c:pt idx="1470">
                  <c:v>38.775979</c:v>
                </c:pt>
                <c:pt idx="1471">
                  <c:v>38.848725000000002</c:v>
                </c:pt>
                <c:pt idx="1472">
                  <c:v>39.287315</c:v>
                </c:pt>
                <c:pt idx="1473">
                  <c:v>39.004672999999997</c:v>
                </c:pt>
                <c:pt idx="1474">
                  <c:v>39.116129999999998</c:v>
                </c:pt>
                <c:pt idx="1475">
                  <c:v>39.079467999999999</c:v>
                </c:pt>
                <c:pt idx="1476">
                  <c:v>38.683472000000002</c:v>
                </c:pt>
                <c:pt idx="1477">
                  <c:v>39.241686999999999</c:v>
                </c:pt>
                <c:pt idx="1478">
                  <c:v>38.617556999999998</c:v>
                </c:pt>
                <c:pt idx="1479">
                  <c:v>38.776708999999997</c:v>
                </c:pt>
                <c:pt idx="1480">
                  <c:v>38.815896000000002</c:v>
                </c:pt>
                <c:pt idx="1481">
                  <c:v>38.737400000000001</c:v>
                </c:pt>
                <c:pt idx="1482">
                  <c:v>38.902473999999998</c:v>
                </c:pt>
                <c:pt idx="1483">
                  <c:v>38.531351000000001</c:v>
                </c:pt>
                <c:pt idx="1484">
                  <c:v>38.948867</c:v>
                </c:pt>
                <c:pt idx="1485">
                  <c:v>38.717208999999997</c:v>
                </c:pt>
                <c:pt idx="1486">
                  <c:v>38.601292000000001</c:v>
                </c:pt>
                <c:pt idx="1487">
                  <c:v>39.341296999999997</c:v>
                </c:pt>
                <c:pt idx="1488">
                  <c:v>39.112276999999999</c:v>
                </c:pt>
                <c:pt idx="1489">
                  <c:v>39.153140999999998</c:v>
                </c:pt>
                <c:pt idx="1490">
                  <c:v>39.132691000000001</c:v>
                </c:pt>
                <c:pt idx="1491">
                  <c:v>39.272810999999997</c:v>
                </c:pt>
                <c:pt idx="1492">
                  <c:v>39.245207999999998</c:v>
                </c:pt>
                <c:pt idx="1493">
                  <c:v>39.363813</c:v>
                </c:pt>
                <c:pt idx="1494">
                  <c:v>39.600346999999999</c:v>
                </c:pt>
                <c:pt idx="1495">
                  <c:v>39.513728</c:v>
                </c:pt>
                <c:pt idx="1496">
                  <c:v>39.182569999999998</c:v>
                </c:pt>
                <c:pt idx="1497">
                  <c:v>39.233015999999999</c:v>
                </c:pt>
                <c:pt idx="1498">
                  <c:v>38.965938000000001</c:v>
                </c:pt>
                <c:pt idx="1499">
                  <c:v>39.208660999999999</c:v>
                </c:pt>
                <c:pt idx="1500">
                  <c:v>39.246645000000001</c:v>
                </c:pt>
                <c:pt idx="1501">
                  <c:v>38.910395000000001</c:v>
                </c:pt>
                <c:pt idx="1502">
                  <c:v>39.436542000000003</c:v>
                </c:pt>
                <c:pt idx="1503">
                  <c:v>38.939753000000003</c:v>
                </c:pt>
                <c:pt idx="1504">
                  <c:v>39.416086999999997</c:v>
                </c:pt>
                <c:pt idx="1505">
                  <c:v>39.204985999999998</c:v>
                </c:pt>
                <c:pt idx="1506">
                  <c:v>39.341659999999997</c:v>
                </c:pt>
                <c:pt idx="1507">
                  <c:v>39.408487999999998</c:v>
                </c:pt>
                <c:pt idx="1508">
                  <c:v>39.315877999999998</c:v>
                </c:pt>
                <c:pt idx="1509">
                  <c:v>39.748908999999998</c:v>
                </c:pt>
                <c:pt idx="1510">
                  <c:v>39.623089999999998</c:v>
                </c:pt>
                <c:pt idx="1511">
                  <c:v>39.385697999999998</c:v>
                </c:pt>
                <c:pt idx="1512">
                  <c:v>39.948762000000002</c:v>
                </c:pt>
                <c:pt idx="1513">
                  <c:v>39.504983000000003</c:v>
                </c:pt>
                <c:pt idx="1514">
                  <c:v>39.973768999999997</c:v>
                </c:pt>
                <c:pt idx="1515">
                  <c:v>39.902439000000001</c:v>
                </c:pt>
                <c:pt idx="1516">
                  <c:v>39.637191000000001</c:v>
                </c:pt>
                <c:pt idx="1517">
                  <c:v>39.690145000000001</c:v>
                </c:pt>
                <c:pt idx="1518">
                  <c:v>39.775418000000002</c:v>
                </c:pt>
                <c:pt idx="1519">
                  <c:v>40.320628999999997</c:v>
                </c:pt>
                <c:pt idx="1520">
                  <c:v>40.365805999999999</c:v>
                </c:pt>
                <c:pt idx="1521">
                  <c:v>40.282502000000001</c:v>
                </c:pt>
                <c:pt idx="1522">
                  <c:v>40.277366000000001</c:v>
                </c:pt>
                <c:pt idx="1523">
                  <c:v>39.978183999999999</c:v>
                </c:pt>
                <c:pt idx="1524">
                  <c:v>40.077232000000002</c:v>
                </c:pt>
                <c:pt idx="1525">
                  <c:v>40.055855000000001</c:v>
                </c:pt>
                <c:pt idx="1526">
                  <c:v>39.722071999999997</c:v>
                </c:pt>
                <c:pt idx="1527">
                  <c:v>40.208216999999998</c:v>
                </c:pt>
                <c:pt idx="1528">
                  <c:v>40.081034000000002</c:v>
                </c:pt>
                <c:pt idx="1529">
                  <c:v>40.229790000000001</c:v>
                </c:pt>
                <c:pt idx="1530">
                  <c:v>40.280408000000001</c:v>
                </c:pt>
                <c:pt idx="1531">
                  <c:v>40.200490000000002</c:v>
                </c:pt>
                <c:pt idx="1532">
                  <c:v>40.240220000000001</c:v>
                </c:pt>
                <c:pt idx="1533">
                  <c:v>39.954515000000001</c:v>
                </c:pt>
                <c:pt idx="1534">
                  <c:v>40.490367999999997</c:v>
                </c:pt>
                <c:pt idx="1535">
                  <c:v>40.517901000000002</c:v>
                </c:pt>
                <c:pt idx="1536">
                  <c:v>40.286377999999999</c:v>
                </c:pt>
                <c:pt idx="1537">
                  <c:v>40.288567</c:v>
                </c:pt>
                <c:pt idx="1538">
                  <c:v>40.322653000000003</c:v>
                </c:pt>
                <c:pt idx="1539">
                  <c:v>40.387771000000001</c:v>
                </c:pt>
                <c:pt idx="1540">
                  <c:v>40.329089000000003</c:v>
                </c:pt>
                <c:pt idx="1541">
                  <c:v>40.192134000000003</c:v>
                </c:pt>
                <c:pt idx="1542">
                  <c:v>40.301319999999997</c:v>
                </c:pt>
                <c:pt idx="1543">
                  <c:v>40.163379999999997</c:v>
                </c:pt>
                <c:pt idx="1544">
                  <c:v>40.511524000000001</c:v>
                </c:pt>
                <c:pt idx="1545">
                  <c:v>40.282232</c:v>
                </c:pt>
                <c:pt idx="1546">
                  <c:v>40.313189999999999</c:v>
                </c:pt>
                <c:pt idx="1547">
                  <c:v>40.550420000000003</c:v>
                </c:pt>
                <c:pt idx="1548">
                  <c:v>40.729619</c:v>
                </c:pt>
                <c:pt idx="1549">
                  <c:v>40.614884000000004</c:v>
                </c:pt>
                <c:pt idx="1550">
                  <c:v>40.585011000000002</c:v>
                </c:pt>
                <c:pt idx="1551">
                  <c:v>40.833317999999998</c:v>
                </c:pt>
                <c:pt idx="1552">
                  <c:v>41.233175000000003</c:v>
                </c:pt>
                <c:pt idx="1553">
                  <c:v>40.989299000000003</c:v>
                </c:pt>
                <c:pt idx="1554">
                  <c:v>40.969628</c:v>
                </c:pt>
                <c:pt idx="1555">
                  <c:v>40.775320000000001</c:v>
                </c:pt>
                <c:pt idx="1556">
                  <c:v>40.671970000000002</c:v>
                </c:pt>
                <c:pt idx="1557">
                  <c:v>40.769910000000003</c:v>
                </c:pt>
                <c:pt idx="1558">
                  <c:v>41.129947000000001</c:v>
                </c:pt>
                <c:pt idx="1559">
                  <c:v>41.129931999999997</c:v>
                </c:pt>
                <c:pt idx="1560">
                  <c:v>41.042051000000001</c:v>
                </c:pt>
                <c:pt idx="1561">
                  <c:v>40.676676</c:v>
                </c:pt>
                <c:pt idx="1562">
                  <c:v>40.914434</c:v>
                </c:pt>
                <c:pt idx="1563">
                  <c:v>40.325122</c:v>
                </c:pt>
                <c:pt idx="1564">
                  <c:v>40.657586000000002</c:v>
                </c:pt>
                <c:pt idx="1565">
                  <c:v>40.879145999999999</c:v>
                </c:pt>
                <c:pt idx="1566">
                  <c:v>40.771076999999998</c:v>
                </c:pt>
                <c:pt idx="1567">
                  <c:v>40.831560000000003</c:v>
                </c:pt>
                <c:pt idx="1568">
                  <c:v>40.751717999999997</c:v>
                </c:pt>
                <c:pt idx="1569">
                  <c:v>41.108448000000003</c:v>
                </c:pt>
                <c:pt idx="1570">
                  <c:v>41.213889000000002</c:v>
                </c:pt>
                <c:pt idx="1571">
                  <c:v>41.167051999999998</c:v>
                </c:pt>
                <c:pt idx="1572">
                  <c:v>41.442802999999998</c:v>
                </c:pt>
                <c:pt idx="1573">
                  <c:v>41.19943</c:v>
                </c:pt>
                <c:pt idx="1574">
                  <c:v>41.52946</c:v>
                </c:pt>
                <c:pt idx="1575">
                  <c:v>41.443147000000003</c:v>
                </c:pt>
                <c:pt idx="1576">
                  <c:v>41.362341000000001</c:v>
                </c:pt>
                <c:pt idx="1577">
                  <c:v>41.524757000000001</c:v>
                </c:pt>
                <c:pt idx="1578">
                  <c:v>41.273946000000002</c:v>
                </c:pt>
                <c:pt idx="1579">
                  <c:v>41.483044</c:v>
                </c:pt>
                <c:pt idx="1580">
                  <c:v>41.463223999999997</c:v>
                </c:pt>
                <c:pt idx="1581">
                  <c:v>41.517938999999998</c:v>
                </c:pt>
                <c:pt idx="1582">
                  <c:v>41.607218000000003</c:v>
                </c:pt>
                <c:pt idx="1583">
                  <c:v>41.545152999999999</c:v>
                </c:pt>
                <c:pt idx="1584">
                  <c:v>41.366933000000003</c:v>
                </c:pt>
                <c:pt idx="1585">
                  <c:v>41.392066</c:v>
                </c:pt>
                <c:pt idx="1586">
                  <c:v>41.700302000000001</c:v>
                </c:pt>
                <c:pt idx="1587">
                  <c:v>41.720177999999997</c:v>
                </c:pt>
                <c:pt idx="1588">
                  <c:v>41.376047</c:v>
                </c:pt>
                <c:pt idx="1589">
                  <c:v>41.458455999999998</c:v>
                </c:pt>
                <c:pt idx="1590">
                  <c:v>41.535111000000001</c:v>
                </c:pt>
                <c:pt idx="1591">
                  <c:v>41.48762</c:v>
                </c:pt>
                <c:pt idx="1592">
                  <c:v>41.462516000000001</c:v>
                </c:pt>
                <c:pt idx="1593">
                  <c:v>41.310737000000003</c:v>
                </c:pt>
                <c:pt idx="1594">
                  <c:v>41.308363999999997</c:v>
                </c:pt>
                <c:pt idx="1595">
                  <c:v>41.594330999999997</c:v>
                </c:pt>
                <c:pt idx="1596">
                  <c:v>41.880460999999997</c:v>
                </c:pt>
                <c:pt idx="1597">
                  <c:v>41.894688000000002</c:v>
                </c:pt>
                <c:pt idx="1598">
                  <c:v>41.553767999999998</c:v>
                </c:pt>
                <c:pt idx="1599">
                  <c:v>41.895316000000001</c:v>
                </c:pt>
                <c:pt idx="1600">
                  <c:v>41.494461999999999</c:v>
                </c:pt>
                <c:pt idx="1601">
                  <c:v>42.036082999999998</c:v>
                </c:pt>
                <c:pt idx="1602">
                  <c:v>41.827123</c:v>
                </c:pt>
                <c:pt idx="1603">
                  <c:v>41.760399</c:v>
                </c:pt>
                <c:pt idx="1604">
                  <c:v>41.546432000000003</c:v>
                </c:pt>
                <c:pt idx="1605">
                  <c:v>41.977266</c:v>
                </c:pt>
                <c:pt idx="1606">
                  <c:v>41.532245000000003</c:v>
                </c:pt>
                <c:pt idx="1607">
                  <c:v>41.921995000000003</c:v>
                </c:pt>
                <c:pt idx="1608">
                  <c:v>41.709687000000002</c:v>
                </c:pt>
                <c:pt idx="1609">
                  <c:v>42.042045000000002</c:v>
                </c:pt>
                <c:pt idx="1610">
                  <c:v>41.815004000000002</c:v>
                </c:pt>
                <c:pt idx="1611">
                  <c:v>42.023381000000001</c:v>
                </c:pt>
                <c:pt idx="1612">
                  <c:v>42.218321000000003</c:v>
                </c:pt>
                <c:pt idx="1613">
                  <c:v>42.039790000000004</c:v>
                </c:pt>
                <c:pt idx="1614">
                  <c:v>42.081046999999998</c:v>
                </c:pt>
                <c:pt idx="1615">
                  <c:v>42.234206999999998</c:v>
                </c:pt>
                <c:pt idx="1616">
                  <c:v>42.412804999999999</c:v>
                </c:pt>
                <c:pt idx="1617">
                  <c:v>42.955354</c:v>
                </c:pt>
                <c:pt idx="1618">
                  <c:v>42.633992999999997</c:v>
                </c:pt>
                <c:pt idx="1619">
                  <c:v>42.827070999999997</c:v>
                </c:pt>
                <c:pt idx="1620">
                  <c:v>42.914510999999997</c:v>
                </c:pt>
                <c:pt idx="1621">
                  <c:v>42.459496999999999</c:v>
                </c:pt>
                <c:pt idx="1622">
                  <c:v>42.699292999999997</c:v>
                </c:pt>
                <c:pt idx="1623">
                  <c:v>42.404639000000003</c:v>
                </c:pt>
                <c:pt idx="1624">
                  <c:v>42.708423000000003</c:v>
                </c:pt>
                <c:pt idx="1625">
                  <c:v>42.959704000000002</c:v>
                </c:pt>
                <c:pt idx="1626">
                  <c:v>42.167099</c:v>
                </c:pt>
                <c:pt idx="1627">
                  <c:v>42.453690999999999</c:v>
                </c:pt>
                <c:pt idx="1628">
                  <c:v>42.244121</c:v>
                </c:pt>
                <c:pt idx="1629">
                  <c:v>42.329768999999999</c:v>
                </c:pt>
                <c:pt idx="1630">
                  <c:v>42.386868</c:v>
                </c:pt>
                <c:pt idx="1631">
                  <c:v>42.188445999999999</c:v>
                </c:pt>
                <c:pt idx="1632">
                  <c:v>42.506526000000001</c:v>
                </c:pt>
                <c:pt idx="1633">
                  <c:v>42.451075000000003</c:v>
                </c:pt>
                <c:pt idx="1634">
                  <c:v>42.416587</c:v>
                </c:pt>
                <c:pt idx="1635">
                  <c:v>42.608244999999997</c:v>
                </c:pt>
                <c:pt idx="1636">
                  <c:v>42.140799999999999</c:v>
                </c:pt>
                <c:pt idx="1637">
                  <c:v>42.675936</c:v>
                </c:pt>
                <c:pt idx="1638">
                  <c:v>42.593544000000001</c:v>
                </c:pt>
                <c:pt idx="1639">
                  <c:v>42.643557999999999</c:v>
                </c:pt>
                <c:pt idx="1640">
                  <c:v>42.957889000000002</c:v>
                </c:pt>
                <c:pt idx="1641">
                  <c:v>42.481941999999997</c:v>
                </c:pt>
                <c:pt idx="1642">
                  <c:v>43.051291999999997</c:v>
                </c:pt>
                <c:pt idx="1643">
                  <c:v>43.031455000000001</c:v>
                </c:pt>
                <c:pt idx="1644">
                  <c:v>42.949748999999997</c:v>
                </c:pt>
                <c:pt idx="1645">
                  <c:v>43.065600000000003</c:v>
                </c:pt>
                <c:pt idx="1646">
                  <c:v>42.997183</c:v>
                </c:pt>
                <c:pt idx="1647">
                  <c:v>43.300820999999999</c:v>
                </c:pt>
                <c:pt idx="1648">
                  <c:v>42.978963</c:v>
                </c:pt>
                <c:pt idx="1649">
                  <c:v>43.466037</c:v>
                </c:pt>
                <c:pt idx="1650">
                  <c:v>43.288542999999997</c:v>
                </c:pt>
                <c:pt idx="1651">
                  <c:v>43.309440000000002</c:v>
                </c:pt>
                <c:pt idx="1652">
                  <c:v>43.657952999999999</c:v>
                </c:pt>
                <c:pt idx="1653">
                  <c:v>43.670662999999998</c:v>
                </c:pt>
                <c:pt idx="1654">
                  <c:v>43.160299999999999</c:v>
                </c:pt>
                <c:pt idx="1655">
                  <c:v>43.151482999999999</c:v>
                </c:pt>
                <c:pt idx="1656">
                  <c:v>42.894238999999999</c:v>
                </c:pt>
                <c:pt idx="1657">
                  <c:v>42.935721999999998</c:v>
                </c:pt>
                <c:pt idx="1658">
                  <c:v>42.948898999999997</c:v>
                </c:pt>
                <c:pt idx="1659">
                  <c:v>43.261884999999999</c:v>
                </c:pt>
                <c:pt idx="1660">
                  <c:v>43.453063999999998</c:v>
                </c:pt>
                <c:pt idx="1661">
                  <c:v>43.217018000000003</c:v>
                </c:pt>
                <c:pt idx="1662">
                  <c:v>43.200293000000002</c:v>
                </c:pt>
                <c:pt idx="1663">
                  <c:v>43.331082000000002</c:v>
                </c:pt>
                <c:pt idx="1664">
                  <c:v>43.106523000000003</c:v>
                </c:pt>
                <c:pt idx="1665">
                  <c:v>43.400440000000003</c:v>
                </c:pt>
                <c:pt idx="1666">
                  <c:v>43.784089999999999</c:v>
                </c:pt>
                <c:pt idx="1667">
                  <c:v>43.923946000000001</c:v>
                </c:pt>
                <c:pt idx="1668">
                  <c:v>43.677840000000003</c:v>
                </c:pt>
                <c:pt idx="1669">
                  <c:v>43.929201999999997</c:v>
                </c:pt>
                <c:pt idx="1670">
                  <c:v>44.094825</c:v>
                </c:pt>
                <c:pt idx="1671">
                  <c:v>43.815215000000002</c:v>
                </c:pt>
                <c:pt idx="1672">
                  <c:v>44.145423000000001</c:v>
                </c:pt>
                <c:pt idx="1673">
                  <c:v>43.739139999999999</c:v>
                </c:pt>
                <c:pt idx="1674">
                  <c:v>43.703718000000002</c:v>
                </c:pt>
                <c:pt idx="1675">
                  <c:v>43.609360000000002</c:v>
                </c:pt>
                <c:pt idx="1676">
                  <c:v>43.496639999999999</c:v>
                </c:pt>
                <c:pt idx="1677">
                  <c:v>43.641483999999998</c:v>
                </c:pt>
                <c:pt idx="1678">
                  <c:v>43.545845999999997</c:v>
                </c:pt>
                <c:pt idx="1679">
                  <c:v>43.663989999999998</c:v>
                </c:pt>
                <c:pt idx="1680">
                  <c:v>43.777442000000001</c:v>
                </c:pt>
                <c:pt idx="1681">
                  <c:v>43.587986999999998</c:v>
                </c:pt>
                <c:pt idx="1682">
                  <c:v>43.550618999999998</c:v>
                </c:pt>
                <c:pt idx="1683">
                  <c:v>43.740952999999998</c:v>
                </c:pt>
                <c:pt idx="1684">
                  <c:v>43.930424000000002</c:v>
                </c:pt>
                <c:pt idx="1685">
                  <c:v>43.954388999999999</c:v>
                </c:pt>
                <c:pt idx="1686">
                  <c:v>43.941839000000002</c:v>
                </c:pt>
                <c:pt idx="1687">
                  <c:v>44.067438000000003</c:v>
                </c:pt>
                <c:pt idx="1688">
                  <c:v>44.340169000000003</c:v>
                </c:pt>
                <c:pt idx="1689">
                  <c:v>44.236355000000003</c:v>
                </c:pt>
                <c:pt idx="1690">
                  <c:v>44.594659999999998</c:v>
                </c:pt>
                <c:pt idx="1691">
                  <c:v>44.312434000000003</c:v>
                </c:pt>
                <c:pt idx="1692">
                  <c:v>44.718899</c:v>
                </c:pt>
                <c:pt idx="1693">
                  <c:v>44.434981000000001</c:v>
                </c:pt>
                <c:pt idx="1694">
                  <c:v>44.416389000000002</c:v>
                </c:pt>
                <c:pt idx="1695">
                  <c:v>44.224662000000002</c:v>
                </c:pt>
                <c:pt idx="1696">
                  <c:v>44.349003000000003</c:v>
                </c:pt>
                <c:pt idx="1697">
                  <c:v>44.328400999999999</c:v>
                </c:pt>
                <c:pt idx="1698">
                  <c:v>44.304406999999998</c:v>
                </c:pt>
                <c:pt idx="1699">
                  <c:v>44.264468999999998</c:v>
                </c:pt>
                <c:pt idx="1700">
                  <c:v>44.628945000000002</c:v>
                </c:pt>
                <c:pt idx="1701">
                  <c:v>44.432232999999997</c:v>
                </c:pt>
                <c:pt idx="1702">
                  <c:v>44.354191</c:v>
                </c:pt>
                <c:pt idx="1703">
                  <c:v>44.271926000000001</c:v>
                </c:pt>
                <c:pt idx="1704">
                  <c:v>44.198568000000002</c:v>
                </c:pt>
                <c:pt idx="1705">
                  <c:v>44.765701999999997</c:v>
                </c:pt>
                <c:pt idx="1706">
                  <c:v>44.204385000000002</c:v>
                </c:pt>
                <c:pt idx="1707">
                  <c:v>44.866050999999999</c:v>
                </c:pt>
                <c:pt idx="1708">
                  <c:v>44.648895000000003</c:v>
                </c:pt>
                <c:pt idx="1709">
                  <c:v>44.861916999999998</c:v>
                </c:pt>
                <c:pt idx="1710">
                  <c:v>44.709476000000002</c:v>
                </c:pt>
                <c:pt idx="1711">
                  <c:v>44.474733000000001</c:v>
                </c:pt>
                <c:pt idx="1712">
                  <c:v>44.740088</c:v>
                </c:pt>
                <c:pt idx="1713">
                  <c:v>44.447567999999997</c:v>
                </c:pt>
                <c:pt idx="1714">
                  <c:v>44.639535000000002</c:v>
                </c:pt>
                <c:pt idx="1715">
                  <c:v>44.728245999999999</c:v>
                </c:pt>
                <c:pt idx="1716">
                  <c:v>44.370843000000001</c:v>
                </c:pt>
                <c:pt idx="1717">
                  <c:v>44.428742999999997</c:v>
                </c:pt>
                <c:pt idx="1718">
                  <c:v>44.763160999999997</c:v>
                </c:pt>
                <c:pt idx="1719">
                  <c:v>44.730229999999999</c:v>
                </c:pt>
                <c:pt idx="1720">
                  <c:v>44.846671000000001</c:v>
                </c:pt>
                <c:pt idx="1721">
                  <c:v>44.797590999999997</c:v>
                </c:pt>
                <c:pt idx="1722">
                  <c:v>44.995801</c:v>
                </c:pt>
                <c:pt idx="1723">
                  <c:v>44.694254999999998</c:v>
                </c:pt>
                <c:pt idx="1724">
                  <c:v>44.957158999999997</c:v>
                </c:pt>
                <c:pt idx="1725">
                  <c:v>44.792617999999997</c:v>
                </c:pt>
                <c:pt idx="1726">
                  <c:v>44.989393</c:v>
                </c:pt>
                <c:pt idx="1727">
                  <c:v>45.315378000000003</c:v>
                </c:pt>
                <c:pt idx="1728">
                  <c:v>45.206392999999998</c:v>
                </c:pt>
                <c:pt idx="1729">
                  <c:v>45.290691000000002</c:v>
                </c:pt>
                <c:pt idx="1730">
                  <c:v>45.477741000000002</c:v>
                </c:pt>
                <c:pt idx="1731">
                  <c:v>45.243603</c:v>
                </c:pt>
                <c:pt idx="1732">
                  <c:v>45.284331000000002</c:v>
                </c:pt>
                <c:pt idx="1733">
                  <c:v>45.400832999999999</c:v>
                </c:pt>
                <c:pt idx="1734">
                  <c:v>45.336545999999998</c:v>
                </c:pt>
                <c:pt idx="1735">
                  <c:v>45.181497999999998</c:v>
                </c:pt>
                <c:pt idx="1736">
                  <c:v>44.943454000000003</c:v>
                </c:pt>
                <c:pt idx="1737">
                  <c:v>45.180675000000001</c:v>
                </c:pt>
                <c:pt idx="1738">
                  <c:v>45.384067999999999</c:v>
                </c:pt>
                <c:pt idx="1739">
                  <c:v>45.084873000000002</c:v>
                </c:pt>
                <c:pt idx="1740">
                  <c:v>45.214300999999999</c:v>
                </c:pt>
                <c:pt idx="1741">
                  <c:v>45.124876999999998</c:v>
                </c:pt>
                <c:pt idx="1742">
                  <c:v>45.648192000000002</c:v>
                </c:pt>
                <c:pt idx="1743">
                  <c:v>45.559314000000001</c:v>
                </c:pt>
                <c:pt idx="1744">
                  <c:v>45.242919999999998</c:v>
                </c:pt>
                <c:pt idx="1745">
                  <c:v>45.592619999999997</c:v>
                </c:pt>
                <c:pt idx="1746">
                  <c:v>45.359610000000004</c:v>
                </c:pt>
                <c:pt idx="1747">
                  <c:v>45.406067</c:v>
                </c:pt>
                <c:pt idx="1748">
                  <c:v>45.406410999999999</c:v>
                </c:pt>
                <c:pt idx="1749">
                  <c:v>45.448621000000003</c:v>
                </c:pt>
                <c:pt idx="1750">
                  <c:v>45.501170999999999</c:v>
                </c:pt>
                <c:pt idx="1751">
                  <c:v>45.661020000000001</c:v>
                </c:pt>
                <c:pt idx="1752">
                  <c:v>46.142766999999999</c:v>
                </c:pt>
                <c:pt idx="1753">
                  <c:v>45.775241000000001</c:v>
                </c:pt>
                <c:pt idx="1754">
                  <c:v>45.991534000000001</c:v>
                </c:pt>
                <c:pt idx="1755">
                  <c:v>46.476059999999997</c:v>
                </c:pt>
                <c:pt idx="1756">
                  <c:v>46.175542999999998</c:v>
                </c:pt>
                <c:pt idx="1757">
                  <c:v>46.167476999999998</c:v>
                </c:pt>
                <c:pt idx="1758">
                  <c:v>46.009002000000002</c:v>
                </c:pt>
                <c:pt idx="1759">
                  <c:v>45.847653000000001</c:v>
                </c:pt>
                <c:pt idx="1760">
                  <c:v>45.605279000000003</c:v>
                </c:pt>
                <c:pt idx="1761">
                  <c:v>45.317557000000001</c:v>
                </c:pt>
                <c:pt idx="1762">
                  <c:v>45.733123999999997</c:v>
                </c:pt>
                <c:pt idx="1763">
                  <c:v>45.453187</c:v>
                </c:pt>
                <c:pt idx="1764">
                  <c:v>45.451509999999999</c:v>
                </c:pt>
                <c:pt idx="1765">
                  <c:v>45.652585000000002</c:v>
                </c:pt>
                <c:pt idx="1766">
                  <c:v>45.496859999999998</c:v>
                </c:pt>
                <c:pt idx="1767">
                  <c:v>46.054049999999997</c:v>
                </c:pt>
                <c:pt idx="1768">
                  <c:v>45.559874000000001</c:v>
                </c:pt>
                <c:pt idx="1769">
                  <c:v>46.183605999999997</c:v>
                </c:pt>
                <c:pt idx="1770">
                  <c:v>46.056556999999998</c:v>
                </c:pt>
                <c:pt idx="1771">
                  <c:v>45.917178</c:v>
                </c:pt>
                <c:pt idx="1772">
                  <c:v>46.409422999999997</c:v>
                </c:pt>
                <c:pt idx="1773">
                  <c:v>45.906201000000003</c:v>
                </c:pt>
                <c:pt idx="1774">
                  <c:v>46.142158999999999</c:v>
                </c:pt>
                <c:pt idx="1775">
                  <c:v>46.207200999999998</c:v>
                </c:pt>
                <c:pt idx="1776">
                  <c:v>45.991145000000003</c:v>
                </c:pt>
                <c:pt idx="1777">
                  <c:v>46.116799999999998</c:v>
                </c:pt>
                <c:pt idx="1778">
                  <c:v>46.095072999999999</c:v>
                </c:pt>
                <c:pt idx="1779">
                  <c:v>46.345744000000003</c:v>
                </c:pt>
                <c:pt idx="1780">
                  <c:v>46.652124999999998</c:v>
                </c:pt>
                <c:pt idx="1781">
                  <c:v>46.439962000000001</c:v>
                </c:pt>
                <c:pt idx="1782">
                  <c:v>46.678272</c:v>
                </c:pt>
                <c:pt idx="1783">
                  <c:v>46.560834</c:v>
                </c:pt>
                <c:pt idx="1784">
                  <c:v>46.711599999999997</c:v>
                </c:pt>
                <c:pt idx="1785">
                  <c:v>46.719172</c:v>
                </c:pt>
                <c:pt idx="1786">
                  <c:v>46.84789</c:v>
                </c:pt>
                <c:pt idx="1787">
                  <c:v>46.783346000000002</c:v>
                </c:pt>
                <c:pt idx="1788">
                  <c:v>47.015706000000002</c:v>
                </c:pt>
                <c:pt idx="1789">
                  <c:v>47.244410999999999</c:v>
                </c:pt>
                <c:pt idx="1790">
                  <c:v>47.152366000000001</c:v>
                </c:pt>
                <c:pt idx="1791">
                  <c:v>46.733381999999999</c:v>
                </c:pt>
                <c:pt idx="1792">
                  <c:v>46.741616999999998</c:v>
                </c:pt>
                <c:pt idx="1793">
                  <c:v>46.564365000000002</c:v>
                </c:pt>
                <c:pt idx="1794">
                  <c:v>46.697409999999998</c:v>
                </c:pt>
                <c:pt idx="1795">
                  <c:v>46.532468000000001</c:v>
                </c:pt>
                <c:pt idx="1796">
                  <c:v>46.568393999999998</c:v>
                </c:pt>
                <c:pt idx="1797">
                  <c:v>46.966921999999997</c:v>
                </c:pt>
                <c:pt idx="1798">
                  <c:v>46.712198999999998</c:v>
                </c:pt>
                <c:pt idx="1799">
                  <c:v>46.793078000000001</c:v>
                </c:pt>
                <c:pt idx="1800">
                  <c:v>47.154634999999999</c:v>
                </c:pt>
                <c:pt idx="1801">
                  <c:v>46.949337</c:v>
                </c:pt>
                <c:pt idx="1802">
                  <c:v>47.415897999999999</c:v>
                </c:pt>
                <c:pt idx="1803">
                  <c:v>47.103492000000003</c:v>
                </c:pt>
                <c:pt idx="1804">
                  <c:v>46.880031000000002</c:v>
                </c:pt>
                <c:pt idx="1805">
                  <c:v>47.116796999999998</c:v>
                </c:pt>
                <c:pt idx="1806">
                  <c:v>47.225872000000003</c:v>
                </c:pt>
                <c:pt idx="1807">
                  <c:v>47.22936</c:v>
                </c:pt>
                <c:pt idx="1808">
                  <c:v>47.066004</c:v>
                </c:pt>
                <c:pt idx="1809">
                  <c:v>47.128045</c:v>
                </c:pt>
                <c:pt idx="1810">
                  <c:v>46.986516000000002</c:v>
                </c:pt>
                <c:pt idx="1811">
                  <c:v>46.810397999999999</c:v>
                </c:pt>
                <c:pt idx="1812">
                  <c:v>46.984226999999997</c:v>
                </c:pt>
                <c:pt idx="1813">
                  <c:v>47.036636999999999</c:v>
                </c:pt>
                <c:pt idx="1814">
                  <c:v>46.823892000000001</c:v>
                </c:pt>
                <c:pt idx="1815">
                  <c:v>47.258218999999997</c:v>
                </c:pt>
                <c:pt idx="1816">
                  <c:v>47.023727999999998</c:v>
                </c:pt>
                <c:pt idx="1817">
                  <c:v>47.334344000000002</c:v>
                </c:pt>
                <c:pt idx="1818">
                  <c:v>47.164549000000001</c:v>
                </c:pt>
                <c:pt idx="1819">
                  <c:v>47.598818000000001</c:v>
                </c:pt>
                <c:pt idx="1820">
                  <c:v>47.397452999999999</c:v>
                </c:pt>
                <c:pt idx="1821">
                  <c:v>47.315603000000003</c:v>
                </c:pt>
                <c:pt idx="1822">
                  <c:v>47.463828999999997</c:v>
                </c:pt>
                <c:pt idx="1823">
                  <c:v>46.939357999999999</c:v>
                </c:pt>
                <c:pt idx="1824">
                  <c:v>47.251263000000002</c:v>
                </c:pt>
                <c:pt idx="1825">
                  <c:v>47.309896000000002</c:v>
                </c:pt>
                <c:pt idx="1826">
                  <c:v>47.469842999999997</c:v>
                </c:pt>
                <c:pt idx="1827">
                  <c:v>47.488467999999997</c:v>
                </c:pt>
                <c:pt idx="1828">
                  <c:v>47.728648999999997</c:v>
                </c:pt>
                <c:pt idx="1829">
                  <c:v>47.807896999999997</c:v>
                </c:pt>
                <c:pt idx="1830">
                  <c:v>47.962049</c:v>
                </c:pt>
                <c:pt idx="1831">
                  <c:v>47.654631999999999</c:v>
                </c:pt>
                <c:pt idx="1832">
                  <c:v>47.854812000000003</c:v>
                </c:pt>
                <c:pt idx="1833">
                  <c:v>47.523702</c:v>
                </c:pt>
                <c:pt idx="1834">
                  <c:v>47.781671000000003</c:v>
                </c:pt>
                <c:pt idx="1835">
                  <c:v>47.984248000000001</c:v>
                </c:pt>
                <c:pt idx="1836">
                  <c:v>48.125123000000002</c:v>
                </c:pt>
                <c:pt idx="1837">
                  <c:v>48.256701999999997</c:v>
                </c:pt>
                <c:pt idx="1838">
                  <c:v>48.012718</c:v>
                </c:pt>
                <c:pt idx="1839">
                  <c:v>48.030655000000003</c:v>
                </c:pt>
                <c:pt idx="1840">
                  <c:v>47.980955999999999</c:v>
                </c:pt>
                <c:pt idx="1841">
                  <c:v>47.769649999999999</c:v>
                </c:pt>
                <c:pt idx="1842">
                  <c:v>47.916561999999999</c:v>
                </c:pt>
                <c:pt idx="1843">
                  <c:v>47.799498999999997</c:v>
                </c:pt>
                <c:pt idx="1844">
                  <c:v>47.651474</c:v>
                </c:pt>
                <c:pt idx="1845">
                  <c:v>47.452165999999998</c:v>
                </c:pt>
                <c:pt idx="1846">
                  <c:v>47.673141999999999</c:v>
                </c:pt>
                <c:pt idx="1847">
                  <c:v>47.883347999999998</c:v>
                </c:pt>
                <c:pt idx="1848">
                  <c:v>47.785361000000002</c:v>
                </c:pt>
                <c:pt idx="1849">
                  <c:v>47.827863000000001</c:v>
                </c:pt>
                <c:pt idx="1850">
                  <c:v>48.683098000000001</c:v>
                </c:pt>
                <c:pt idx="1851">
                  <c:v>48.569471999999998</c:v>
                </c:pt>
                <c:pt idx="1852">
                  <c:v>48.976613</c:v>
                </c:pt>
                <c:pt idx="1853">
                  <c:v>48.980764000000001</c:v>
                </c:pt>
                <c:pt idx="1854">
                  <c:v>48.661029999999997</c:v>
                </c:pt>
                <c:pt idx="1855">
                  <c:v>48.325453000000003</c:v>
                </c:pt>
                <c:pt idx="1856">
                  <c:v>48.412894999999999</c:v>
                </c:pt>
                <c:pt idx="1857">
                  <c:v>48.592066000000003</c:v>
                </c:pt>
                <c:pt idx="1858">
                  <c:v>48.055072000000003</c:v>
                </c:pt>
                <c:pt idx="1859">
                  <c:v>47.970612000000003</c:v>
                </c:pt>
                <c:pt idx="1860">
                  <c:v>48.253196000000003</c:v>
                </c:pt>
                <c:pt idx="1861">
                  <c:v>48.205165000000001</c:v>
                </c:pt>
                <c:pt idx="1862">
                  <c:v>48.437213</c:v>
                </c:pt>
                <c:pt idx="1863">
                  <c:v>48.437330000000003</c:v>
                </c:pt>
                <c:pt idx="1864">
                  <c:v>48.069504000000002</c:v>
                </c:pt>
                <c:pt idx="1865">
                  <c:v>48.339298999999997</c:v>
                </c:pt>
                <c:pt idx="1866">
                  <c:v>48.653170000000003</c:v>
                </c:pt>
                <c:pt idx="1867">
                  <c:v>48.731914000000003</c:v>
                </c:pt>
                <c:pt idx="1868">
                  <c:v>49.175621999999997</c:v>
                </c:pt>
                <c:pt idx="1869">
                  <c:v>49.108334999999997</c:v>
                </c:pt>
                <c:pt idx="1870">
                  <c:v>48.878940999999998</c:v>
                </c:pt>
                <c:pt idx="1871">
                  <c:v>48.659005999999998</c:v>
                </c:pt>
                <c:pt idx="1872">
                  <c:v>48.966996000000002</c:v>
                </c:pt>
                <c:pt idx="1873">
                  <c:v>48.759957999999997</c:v>
                </c:pt>
                <c:pt idx="1874">
                  <c:v>48.69502</c:v>
                </c:pt>
                <c:pt idx="1875">
                  <c:v>48.330241999999998</c:v>
                </c:pt>
                <c:pt idx="1876">
                  <c:v>48.259543999999998</c:v>
                </c:pt>
                <c:pt idx="1877">
                  <c:v>48.471719999999998</c:v>
                </c:pt>
                <c:pt idx="1878">
                  <c:v>48.467722999999999</c:v>
                </c:pt>
                <c:pt idx="1879">
                  <c:v>48.475777000000001</c:v>
                </c:pt>
                <c:pt idx="1880">
                  <c:v>48.727376</c:v>
                </c:pt>
                <c:pt idx="1881">
                  <c:v>48.629331999999998</c:v>
                </c:pt>
                <c:pt idx="1882">
                  <c:v>48.789161</c:v>
                </c:pt>
                <c:pt idx="1883">
                  <c:v>48.650962999999997</c:v>
                </c:pt>
                <c:pt idx="1884">
                  <c:v>48.682943999999999</c:v>
                </c:pt>
                <c:pt idx="1885">
                  <c:v>48.713377000000001</c:v>
                </c:pt>
                <c:pt idx="1886">
                  <c:v>48.536918999999997</c:v>
                </c:pt>
                <c:pt idx="1887">
                  <c:v>48.975009999999997</c:v>
                </c:pt>
                <c:pt idx="1888">
                  <c:v>48.855410999999997</c:v>
                </c:pt>
                <c:pt idx="1889">
                  <c:v>48.720660000000002</c:v>
                </c:pt>
                <c:pt idx="1890">
                  <c:v>48.981737000000003</c:v>
                </c:pt>
                <c:pt idx="1891">
                  <c:v>48.636341999999999</c:v>
                </c:pt>
                <c:pt idx="1892">
                  <c:v>49.607591999999997</c:v>
                </c:pt>
                <c:pt idx="1893">
                  <c:v>48.887152</c:v>
                </c:pt>
                <c:pt idx="1894">
                  <c:v>49.102567000000001</c:v>
                </c:pt>
                <c:pt idx="1895">
                  <c:v>49.225392999999997</c:v>
                </c:pt>
                <c:pt idx="1896">
                  <c:v>49.075578999999998</c:v>
                </c:pt>
                <c:pt idx="1897">
                  <c:v>49.040177999999997</c:v>
                </c:pt>
                <c:pt idx="1898">
                  <c:v>49.698149999999998</c:v>
                </c:pt>
                <c:pt idx="1899">
                  <c:v>49.350541999999997</c:v>
                </c:pt>
                <c:pt idx="1900">
                  <c:v>49.644067</c:v>
                </c:pt>
                <c:pt idx="1901">
                  <c:v>49.496841000000003</c:v>
                </c:pt>
                <c:pt idx="1902">
                  <c:v>50.010443000000002</c:v>
                </c:pt>
                <c:pt idx="1903">
                  <c:v>49.912925999999999</c:v>
                </c:pt>
                <c:pt idx="1904">
                  <c:v>49.763534999999997</c:v>
                </c:pt>
                <c:pt idx="1905">
                  <c:v>49.557720000000003</c:v>
                </c:pt>
                <c:pt idx="1906">
                  <c:v>49.299148000000002</c:v>
                </c:pt>
                <c:pt idx="1907">
                  <c:v>49.486393</c:v>
                </c:pt>
                <c:pt idx="1908">
                  <c:v>49.287219</c:v>
                </c:pt>
                <c:pt idx="1909">
                  <c:v>49.073318999999998</c:v>
                </c:pt>
                <c:pt idx="1910">
                  <c:v>49.614446000000001</c:v>
                </c:pt>
                <c:pt idx="1911">
                  <c:v>49.064140000000002</c:v>
                </c:pt>
                <c:pt idx="1912">
                  <c:v>48.902382000000003</c:v>
                </c:pt>
                <c:pt idx="1913">
                  <c:v>49.22016</c:v>
                </c:pt>
                <c:pt idx="1914">
                  <c:v>49.637568999999999</c:v>
                </c:pt>
                <c:pt idx="1915">
                  <c:v>49.63205</c:v>
                </c:pt>
                <c:pt idx="1916">
                  <c:v>49.801938999999997</c:v>
                </c:pt>
                <c:pt idx="1917">
                  <c:v>50.053489999999996</c:v>
                </c:pt>
                <c:pt idx="1918">
                  <c:v>49.752167999999998</c:v>
                </c:pt>
                <c:pt idx="1919">
                  <c:v>50.082746999999998</c:v>
                </c:pt>
                <c:pt idx="1920">
                  <c:v>50.192247000000002</c:v>
                </c:pt>
                <c:pt idx="1921">
                  <c:v>50.174263000000003</c:v>
                </c:pt>
                <c:pt idx="1922">
                  <c:v>50.427200999999997</c:v>
                </c:pt>
                <c:pt idx="1923">
                  <c:v>49.863635000000002</c:v>
                </c:pt>
                <c:pt idx="1924">
                  <c:v>49.947825000000002</c:v>
                </c:pt>
                <c:pt idx="1925">
                  <c:v>50.169331999999997</c:v>
                </c:pt>
                <c:pt idx="1926">
                  <c:v>50.237994999999998</c:v>
                </c:pt>
                <c:pt idx="1927">
                  <c:v>50.366649000000002</c:v>
                </c:pt>
                <c:pt idx="1928">
                  <c:v>50.259590000000003</c:v>
                </c:pt>
                <c:pt idx="1929">
                  <c:v>50.157645000000002</c:v>
                </c:pt>
                <c:pt idx="1930">
                  <c:v>50.574627999999997</c:v>
                </c:pt>
                <c:pt idx="1931">
                  <c:v>50.514082000000002</c:v>
                </c:pt>
                <c:pt idx="1932">
                  <c:v>50.579701999999997</c:v>
                </c:pt>
                <c:pt idx="1933">
                  <c:v>50.346862000000002</c:v>
                </c:pt>
                <c:pt idx="1934">
                  <c:v>50.315356000000001</c:v>
                </c:pt>
                <c:pt idx="1935">
                  <c:v>50.231591999999999</c:v>
                </c:pt>
                <c:pt idx="1936">
                  <c:v>49.778770999999999</c:v>
                </c:pt>
                <c:pt idx="1937">
                  <c:v>50.664417</c:v>
                </c:pt>
                <c:pt idx="1938">
                  <c:v>50.681362</c:v>
                </c:pt>
                <c:pt idx="1939">
                  <c:v>50.421424000000002</c:v>
                </c:pt>
                <c:pt idx="1940">
                  <c:v>50.776721999999999</c:v>
                </c:pt>
                <c:pt idx="1941">
                  <c:v>50.650649999999999</c:v>
                </c:pt>
                <c:pt idx="1942">
                  <c:v>50.473298999999997</c:v>
                </c:pt>
                <c:pt idx="1943">
                  <c:v>50.506951000000001</c:v>
                </c:pt>
                <c:pt idx="1944">
                  <c:v>50.704129000000002</c:v>
                </c:pt>
                <c:pt idx="1945">
                  <c:v>50.730787999999997</c:v>
                </c:pt>
                <c:pt idx="1946">
                  <c:v>50.381776000000002</c:v>
                </c:pt>
                <c:pt idx="1947">
                  <c:v>50.509096</c:v>
                </c:pt>
                <c:pt idx="1948">
                  <c:v>50.714542000000002</c:v>
                </c:pt>
                <c:pt idx="1949">
                  <c:v>50.506810999999999</c:v>
                </c:pt>
                <c:pt idx="1950">
                  <c:v>50.650005999999998</c:v>
                </c:pt>
                <c:pt idx="1951">
                  <c:v>50.697437999999998</c:v>
                </c:pt>
                <c:pt idx="1952">
                  <c:v>51.060980999999998</c:v>
                </c:pt>
                <c:pt idx="1953">
                  <c:v>50.759166999999998</c:v>
                </c:pt>
                <c:pt idx="1954">
                  <c:v>50.995950999999998</c:v>
                </c:pt>
                <c:pt idx="1955">
                  <c:v>50.777543000000001</c:v>
                </c:pt>
                <c:pt idx="1956">
                  <c:v>50.551091</c:v>
                </c:pt>
                <c:pt idx="1957">
                  <c:v>50.477978999999998</c:v>
                </c:pt>
                <c:pt idx="1958">
                  <c:v>50.634585999999999</c:v>
                </c:pt>
                <c:pt idx="1959">
                  <c:v>50.557053000000003</c:v>
                </c:pt>
                <c:pt idx="1960">
                  <c:v>51.037821999999998</c:v>
                </c:pt>
                <c:pt idx="1961">
                  <c:v>50.708604000000001</c:v>
                </c:pt>
                <c:pt idx="1962">
                  <c:v>50.895121000000003</c:v>
                </c:pt>
                <c:pt idx="1963">
                  <c:v>50.771804000000003</c:v>
                </c:pt>
                <c:pt idx="1964">
                  <c:v>50.437916000000001</c:v>
                </c:pt>
                <c:pt idx="1965">
                  <c:v>51.022179999999999</c:v>
                </c:pt>
                <c:pt idx="1966">
                  <c:v>50.884020999999997</c:v>
                </c:pt>
                <c:pt idx="1967">
                  <c:v>51.161588999999999</c:v>
                </c:pt>
                <c:pt idx="1968">
                  <c:v>51.115319</c:v>
                </c:pt>
                <c:pt idx="1969">
                  <c:v>51.094543000000002</c:v>
                </c:pt>
                <c:pt idx="1970">
                  <c:v>51.263046000000003</c:v>
                </c:pt>
                <c:pt idx="1971">
                  <c:v>51.107312</c:v>
                </c:pt>
                <c:pt idx="1972">
                  <c:v>51.535550000000001</c:v>
                </c:pt>
                <c:pt idx="1973">
                  <c:v>51.278252000000002</c:v>
                </c:pt>
                <c:pt idx="1974">
                  <c:v>51.590409999999999</c:v>
                </c:pt>
                <c:pt idx="1975">
                  <c:v>51.629789000000002</c:v>
                </c:pt>
                <c:pt idx="1976">
                  <c:v>51.222065999999998</c:v>
                </c:pt>
                <c:pt idx="1977">
                  <c:v>51.260185999999997</c:v>
                </c:pt>
                <c:pt idx="1978">
                  <c:v>51.013350000000003</c:v>
                </c:pt>
                <c:pt idx="1979">
                  <c:v>50.776440999999998</c:v>
                </c:pt>
                <c:pt idx="1980">
                  <c:v>50.776235999999997</c:v>
                </c:pt>
                <c:pt idx="1981">
                  <c:v>51.000976000000001</c:v>
                </c:pt>
                <c:pt idx="1982">
                  <c:v>51.313940000000002</c:v>
                </c:pt>
                <c:pt idx="1983">
                  <c:v>51.092219</c:v>
                </c:pt>
                <c:pt idx="1984">
                  <c:v>51.333266000000002</c:v>
                </c:pt>
                <c:pt idx="1985">
                  <c:v>51.515434999999997</c:v>
                </c:pt>
                <c:pt idx="1986">
                  <c:v>51.048153999999997</c:v>
                </c:pt>
                <c:pt idx="1987">
                  <c:v>51.767435999999996</c:v>
                </c:pt>
                <c:pt idx="1988">
                  <c:v>51.471961</c:v>
                </c:pt>
                <c:pt idx="1989">
                  <c:v>51.575141000000002</c:v>
                </c:pt>
                <c:pt idx="1990">
                  <c:v>51.654356</c:v>
                </c:pt>
                <c:pt idx="1991">
                  <c:v>51.478952999999997</c:v>
                </c:pt>
                <c:pt idx="1992">
                  <c:v>51.261978999999997</c:v>
                </c:pt>
                <c:pt idx="1993">
                  <c:v>51.306972999999999</c:v>
                </c:pt>
                <c:pt idx="1994">
                  <c:v>51.431246999999999</c:v>
                </c:pt>
                <c:pt idx="1995">
                  <c:v>51.605178000000002</c:v>
                </c:pt>
                <c:pt idx="1996">
                  <c:v>51.319991000000002</c:v>
                </c:pt>
                <c:pt idx="1997">
                  <c:v>51.606878999999999</c:v>
                </c:pt>
                <c:pt idx="1998">
                  <c:v>51.774988999999998</c:v>
                </c:pt>
                <c:pt idx="1999">
                  <c:v>52.152552999999997</c:v>
                </c:pt>
                <c:pt idx="2000">
                  <c:v>51.789344</c:v>
                </c:pt>
                <c:pt idx="2001">
                  <c:v>52.190206000000003</c:v>
                </c:pt>
                <c:pt idx="2002">
                  <c:v>51.998263000000001</c:v>
                </c:pt>
                <c:pt idx="2003">
                  <c:v>51.618380000000002</c:v>
                </c:pt>
                <c:pt idx="2004">
                  <c:v>51.704698999999998</c:v>
                </c:pt>
                <c:pt idx="2005">
                  <c:v>52.017524000000002</c:v>
                </c:pt>
                <c:pt idx="2006">
                  <c:v>51.598683000000001</c:v>
                </c:pt>
                <c:pt idx="2007">
                  <c:v>51.727811000000003</c:v>
                </c:pt>
                <c:pt idx="2008">
                  <c:v>51.908000000000001</c:v>
                </c:pt>
                <c:pt idx="2009">
                  <c:v>52.203968000000003</c:v>
                </c:pt>
                <c:pt idx="2010">
                  <c:v>52.299290999999997</c:v>
                </c:pt>
                <c:pt idx="2011">
                  <c:v>52.216760999999998</c:v>
                </c:pt>
                <c:pt idx="2012">
                  <c:v>52.224049000000001</c:v>
                </c:pt>
                <c:pt idx="2013">
                  <c:v>52.156728000000001</c:v>
                </c:pt>
                <c:pt idx="2014">
                  <c:v>52.34263</c:v>
                </c:pt>
                <c:pt idx="2015">
                  <c:v>52.502180000000003</c:v>
                </c:pt>
                <c:pt idx="2016">
                  <c:v>52.325384</c:v>
                </c:pt>
                <c:pt idx="2017">
                  <c:v>52.109302</c:v>
                </c:pt>
                <c:pt idx="2018">
                  <c:v>52.106262000000001</c:v>
                </c:pt>
                <c:pt idx="2019">
                  <c:v>52.249417000000001</c:v>
                </c:pt>
                <c:pt idx="2020">
                  <c:v>52.284421000000002</c:v>
                </c:pt>
                <c:pt idx="2021">
                  <c:v>52.144413</c:v>
                </c:pt>
                <c:pt idx="2022">
                  <c:v>52.239649</c:v>
                </c:pt>
                <c:pt idx="2023">
                  <c:v>52.224575999999999</c:v>
                </c:pt>
                <c:pt idx="2024">
                  <c:v>52.168858999999998</c:v>
                </c:pt>
                <c:pt idx="2025">
                  <c:v>52.906391999999997</c:v>
                </c:pt>
                <c:pt idx="2026">
                  <c:v>52.468868999999998</c:v>
                </c:pt>
                <c:pt idx="2027">
                  <c:v>52.686604000000003</c:v>
                </c:pt>
                <c:pt idx="2028">
                  <c:v>52.516722999999999</c:v>
                </c:pt>
                <c:pt idx="2029">
                  <c:v>52.769519000000003</c:v>
                </c:pt>
                <c:pt idx="2030">
                  <c:v>52.630212</c:v>
                </c:pt>
                <c:pt idx="2031">
                  <c:v>52.547494999999998</c:v>
                </c:pt>
                <c:pt idx="2032">
                  <c:v>52.620440000000002</c:v>
                </c:pt>
                <c:pt idx="2033">
                  <c:v>52.753861000000001</c:v>
                </c:pt>
                <c:pt idx="2034">
                  <c:v>52.479433</c:v>
                </c:pt>
                <c:pt idx="2035">
                  <c:v>52.868797000000001</c:v>
                </c:pt>
                <c:pt idx="2036">
                  <c:v>52.587448999999999</c:v>
                </c:pt>
                <c:pt idx="2037">
                  <c:v>52.856422999999999</c:v>
                </c:pt>
                <c:pt idx="2038">
                  <c:v>52.681716000000002</c:v>
                </c:pt>
                <c:pt idx="2039">
                  <c:v>52.916792999999998</c:v>
                </c:pt>
                <c:pt idx="2040">
                  <c:v>52.914251999999998</c:v>
                </c:pt>
                <c:pt idx="2041">
                  <c:v>52.513674999999999</c:v>
                </c:pt>
                <c:pt idx="2042">
                  <c:v>52.929279000000001</c:v>
                </c:pt>
                <c:pt idx="2043">
                  <c:v>53.138719000000002</c:v>
                </c:pt>
                <c:pt idx="2044">
                  <c:v>52.949416999999997</c:v>
                </c:pt>
                <c:pt idx="2045">
                  <c:v>53.411721999999997</c:v>
                </c:pt>
                <c:pt idx="2046">
                  <c:v>52.954520000000002</c:v>
                </c:pt>
                <c:pt idx="2047">
                  <c:v>52.929912000000002</c:v>
                </c:pt>
                <c:pt idx="2048">
                  <c:v>53.417715000000001</c:v>
                </c:pt>
                <c:pt idx="2049">
                  <c:v>53.385463000000001</c:v>
                </c:pt>
                <c:pt idx="2050">
                  <c:v>53.535544000000002</c:v>
                </c:pt>
                <c:pt idx="2051">
                  <c:v>53.167079999999999</c:v>
                </c:pt>
                <c:pt idx="2052">
                  <c:v>53.581575000000001</c:v>
                </c:pt>
                <c:pt idx="2053">
                  <c:v>53.436546</c:v>
                </c:pt>
                <c:pt idx="2054">
                  <c:v>52.919564000000001</c:v>
                </c:pt>
                <c:pt idx="2055">
                  <c:v>53.269626000000002</c:v>
                </c:pt>
                <c:pt idx="2056">
                  <c:v>52.885561000000003</c:v>
                </c:pt>
                <c:pt idx="2057">
                  <c:v>53.110999999999997</c:v>
                </c:pt>
                <c:pt idx="2058">
                  <c:v>53.155164999999997</c:v>
                </c:pt>
                <c:pt idx="2059">
                  <c:v>53.380530999999998</c:v>
                </c:pt>
                <c:pt idx="2060">
                  <c:v>53.494584000000003</c:v>
                </c:pt>
                <c:pt idx="2061">
                  <c:v>53.073023999999997</c:v>
                </c:pt>
                <c:pt idx="2062">
                  <c:v>53.525815999999999</c:v>
                </c:pt>
                <c:pt idx="2063">
                  <c:v>53.620068000000003</c:v>
                </c:pt>
                <c:pt idx="2064">
                  <c:v>53.438761</c:v>
                </c:pt>
                <c:pt idx="2065">
                  <c:v>53.319242000000003</c:v>
                </c:pt>
                <c:pt idx="2066">
                  <c:v>53.197887999999999</c:v>
                </c:pt>
                <c:pt idx="2067">
                  <c:v>53.279701000000003</c:v>
                </c:pt>
                <c:pt idx="2068">
                  <c:v>53.389547999999998</c:v>
                </c:pt>
                <c:pt idx="2069">
                  <c:v>53.607796</c:v>
                </c:pt>
                <c:pt idx="2070">
                  <c:v>53.801426999999997</c:v>
                </c:pt>
                <c:pt idx="2071">
                  <c:v>53.471229999999998</c:v>
                </c:pt>
                <c:pt idx="2072">
                  <c:v>53.667349999999999</c:v>
                </c:pt>
                <c:pt idx="2073">
                  <c:v>53.969692999999999</c:v>
                </c:pt>
                <c:pt idx="2074">
                  <c:v>53.858704000000003</c:v>
                </c:pt>
                <c:pt idx="2075">
                  <c:v>53.696026000000003</c:v>
                </c:pt>
                <c:pt idx="2076">
                  <c:v>53.692152</c:v>
                </c:pt>
                <c:pt idx="2077">
                  <c:v>53.714472999999998</c:v>
                </c:pt>
                <c:pt idx="2078">
                  <c:v>53.808506999999999</c:v>
                </c:pt>
                <c:pt idx="2079">
                  <c:v>53.863971999999997</c:v>
                </c:pt>
                <c:pt idx="2080">
                  <c:v>54.058280000000003</c:v>
                </c:pt>
                <c:pt idx="2081">
                  <c:v>53.687342000000001</c:v>
                </c:pt>
                <c:pt idx="2082">
                  <c:v>53.919030999999997</c:v>
                </c:pt>
                <c:pt idx="2083">
                  <c:v>53.708444</c:v>
                </c:pt>
                <c:pt idx="2084">
                  <c:v>54.119157000000001</c:v>
                </c:pt>
                <c:pt idx="2085">
                  <c:v>54.160048000000003</c:v>
                </c:pt>
                <c:pt idx="2086">
                  <c:v>54.097586</c:v>
                </c:pt>
                <c:pt idx="2087">
                  <c:v>54.313498000000003</c:v>
                </c:pt>
                <c:pt idx="2088">
                  <c:v>53.864601999999998</c:v>
                </c:pt>
                <c:pt idx="2089">
                  <c:v>54.352773999999997</c:v>
                </c:pt>
                <c:pt idx="2090">
                  <c:v>54.302072000000003</c:v>
                </c:pt>
                <c:pt idx="2091">
                  <c:v>54.041122999999999</c:v>
                </c:pt>
                <c:pt idx="2092">
                  <c:v>54.388914999999997</c:v>
                </c:pt>
                <c:pt idx="2093">
                  <c:v>54.099085000000002</c:v>
                </c:pt>
                <c:pt idx="2094">
                  <c:v>54.151733</c:v>
                </c:pt>
                <c:pt idx="2095">
                  <c:v>54.483429000000001</c:v>
                </c:pt>
                <c:pt idx="2096">
                  <c:v>54.289706000000002</c:v>
                </c:pt>
                <c:pt idx="2097">
                  <c:v>54.483367999999999</c:v>
                </c:pt>
                <c:pt idx="2098">
                  <c:v>54.484493999999998</c:v>
                </c:pt>
                <c:pt idx="2099">
                  <c:v>54.204467999999999</c:v>
                </c:pt>
                <c:pt idx="2100">
                  <c:v>54.578935000000001</c:v>
                </c:pt>
                <c:pt idx="2101">
                  <c:v>53.926226999999997</c:v>
                </c:pt>
                <c:pt idx="2102">
                  <c:v>54.529741000000001</c:v>
                </c:pt>
                <c:pt idx="2103">
                  <c:v>54.656198000000003</c:v>
                </c:pt>
                <c:pt idx="2104">
                  <c:v>54.375323999999999</c:v>
                </c:pt>
                <c:pt idx="2105">
                  <c:v>54.273066</c:v>
                </c:pt>
                <c:pt idx="2106">
                  <c:v>54.395820000000001</c:v>
                </c:pt>
                <c:pt idx="2107">
                  <c:v>54.600769</c:v>
                </c:pt>
                <c:pt idx="2108">
                  <c:v>54.574615000000001</c:v>
                </c:pt>
                <c:pt idx="2109">
                  <c:v>54.615000000000002</c:v>
                </c:pt>
                <c:pt idx="2110">
                  <c:v>54.905285999999997</c:v>
                </c:pt>
                <c:pt idx="2111">
                  <c:v>54.826324999999997</c:v>
                </c:pt>
                <c:pt idx="2112">
                  <c:v>54.827902999999999</c:v>
                </c:pt>
                <c:pt idx="2113">
                  <c:v>54.726146999999997</c:v>
                </c:pt>
                <c:pt idx="2114">
                  <c:v>54.726779000000001</c:v>
                </c:pt>
                <c:pt idx="2115">
                  <c:v>54.952509999999997</c:v>
                </c:pt>
                <c:pt idx="2116">
                  <c:v>54.404882999999998</c:v>
                </c:pt>
                <c:pt idx="2117">
                  <c:v>54.913276000000003</c:v>
                </c:pt>
                <c:pt idx="2118">
                  <c:v>54.741320000000002</c:v>
                </c:pt>
                <c:pt idx="2119">
                  <c:v>54.487924</c:v>
                </c:pt>
                <c:pt idx="2120">
                  <c:v>54.813563000000002</c:v>
                </c:pt>
                <c:pt idx="2121">
                  <c:v>54.397866</c:v>
                </c:pt>
                <c:pt idx="2122">
                  <c:v>54.557001999999997</c:v>
                </c:pt>
                <c:pt idx="2123">
                  <c:v>54.752318000000002</c:v>
                </c:pt>
                <c:pt idx="2124">
                  <c:v>54.806202999999996</c:v>
                </c:pt>
                <c:pt idx="2125">
                  <c:v>55.346269999999997</c:v>
                </c:pt>
                <c:pt idx="2126">
                  <c:v>54.857950000000002</c:v>
                </c:pt>
                <c:pt idx="2127">
                  <c:v>55.193617000000003</c:v>
                </c:pt>
                <c:pt idx="2128">
                  <c:v>54.915064999999998</c:v>
                </c:pt>
                <c:pt idx="2129">
                  <c:v>55.163708999999997</c:v>
                </c:pt>
                <c:pt idx="2130">
                  <c:v>55.066344000000001</c:v>
                </c:pt>
                <c:pt idx="2131">
                  <c:v>54.783603999999997</c:v>
                </c:pt>
                <c:pt idx="2132">
                  <c:v>55.027858999999999</c:v>
                </c:pt>
                <c:pt idx="2133">
                  <c:v>55.167952999999997</c:v>
                </c:pt>
                <c:pt idx="2134">
                  <c:v>54.621293000000001</c:v>
                </c:pt>
                <c:pt idx="2135">
                  <c:v>55.116284</c:v>
                </c:pt>
                <c:pt idx="2136">
                  <c:v>54.726852999999998</c:v>
                </c:pt>
                <c:pt idx="2137">
                  <c:v>55.062232000000002</c:v>
                </c:pt>
                <c:pt idx="2138">
                  <c:v>54.935487000000002</c:v>
                </c:pt>
                <c:pt idx="2139">
                  <c:v>55.172358000000003</c:v>
                </c:pt>
                <c:pt idx="2140">
                  <c:v>55.105885000000001</c:v>
                </c:pt>
                <c:pt idx="2141">
                  <c:v>55.370635999999998</c:v>
                </c:pt>
                <c:pt idx="2142">
                  <c:v>55.577533000000003</c:v>
                </c:pt>
                <c:pt idx="2143">
                  <c:v>55.928038999999998</c:v>
                </c:pt>
                <c:pt idx="2144">
                  <c:v>56.057673000000001</c:v>
                </c:pt>
                <c:pt idx="2145">
                  <c:v>55.795211000000002</c:v>
                </c:pt>
                <c:pt idx="2146">
                  <c:v>55.670991000000001</c:v>
                </c:pt>
                <c:pt idx="2147">
                  <c:v>55.704763</c:v>
                </c:pt>
                <c:pt idx="2148">
                  <c:v>55.646602999999999</c:v>
                </c:pt>
                <c:pt idx="2149">
                  <c:v>55.713867</c:v>
                </c:pt>
                <c:pt idx="2150">
                  <c:v>55.832089000000003</c:v>
                </c:pt>
                <c:pt idx="2151">
                  <c:v>55.795031999999999</c:v>
                </c:pt>
                <c:pt idx="2152">
                  <c:v>55.980930999999998</c:v>
                </c:pt>
                <c:pt idx="2153">
                  <c:v>55.658921999999997</c:v>
                </c:pt>
                <c:pt idx="2154">
                  <c:v>55.455167000000003</c:v>
                </c:pt>
                <c:pt idx="2155">
                  <c:v>55.300812999999998</c:v>
                </c:pt>
                <c:pt idx="2156">
                  <c:v>55.489001000000002</c:v>
                </c:pt>
                <c:pt idx="2157">
                  <c:v>55.865031000000002</c:v>
                </c:pt>
                <c:pt idx="2158">
                  <c:v>55.958883</c:v>
                </c:pt>
                <c:pt idx="2159">
                  <c:v>56.003487999999997</c:v>
                </c:pt>
                <c:pt idx="2160">
                  <c:v>56.012431999999997</c:v>
                </c:pt>
                <c:pt idx="2161">
                  <c:v>55.772984000000001</c:v>
                </c:pt>
                <c:pt idx="2162">
                  <c:v>56.444558000000001</c:v>
                </c:pt>
                <c:pt idx="2163">
                  <c:v>55.841172</c:v>
                </c:pt>
                <c:pt idx="2164">
                  <c:v>55.695376000000003</c:v>
                </c:pt>
                <c:pt idx="2165">
                  <c:v>56.100715999999998</c:v>
                </c:pt>
                <c:pt idx="2166">
                  <c:v>55.811843000000003</c:v>
                </c:pt>
                <c:pt idx="2167">
                  <c:v>56.158862999999997</c:v>
                </c:pt>
                <c:pt idx="2168">
                  <c:v>56.433424000000002</c:v>
                </c:pt>
                <c:pt idx="2169">
                  <c:v>56.049734999999998</c:v>
                </c:pt>
                <c:pt idx="2170">
                  <c:v>56.269947999999999</c:v>
                </c:pt>
                <c:pt idx="2171">
                  <c:v>56.018312999999999</c:v>
                </c:pt>
                <c:pt idx="2172">
                  <c:v>56.165232000000003</c:v>
                </c:pt>
                <c:pt idx="2173">
                  <c:v>56.179454999999997</c:v>
                </c:pt>
                <c:pt idx="2174">
                  <c:v>56.392696999999998</c:v>
                </c:pt>
                <c:pt idx="2175">
                  <c:v>56.401553999999997</c:v>
                </c:pt>
                <c:pt idx="2176">
                  <c:v>55.979373000000002</c:v>
                </c:pt>
                <c:pt idx="2177">
                  <c:v>55.947436000000003</c:v>
                </c:pt>
                <c:pt idx="2178">
                  <c:v>56.465457999999998</c:v>
                </c:pt>
                <c:pt idx="2179">
                  <c:v>56.197696999999998</c:v>
                </c:pt>
                <c:pt idx="2180">
                  <c:v>56.574596</c:v>
                </c:pt>
                <c:pt idx="2181">
                  <c:v>56.522081999999997</c:v>
                </c:pt>
                <c:pt idx="2182">
                  <c:v>56.762163999999999</c:v>
                </c:pt>
                <c:pt idx="2183">
                  <c:v>56.916611000000003</c:v>
                </c:pt>
                <c:pt idx="2184">
                  <c:v>56.401145999999997</c:v>
                </c:pt>
                <c:pt idx="2185">
                  <c:v>56.472054999999997</c:v>
                </c:pt>
                <c:pt idx="2186">
                  <c:v>56.601289999999999</c:v>
                </c:pt>
                <c:pt idx="2187">
                  <c:v>56.805712999999997</c:v>
                </c:pt>
                <c:pt idx="2188">
                  <c:v>56.688797999999998</c:v>
                </c:pt>
                <c:pt idx="2189">
                  <c:v>56.623511999999998</c:v>
                </c:pt>
                <c:pt idx="2190">
                  <c:v>56.890642999999997</c:v>
                </c:pt>
                <c:pt idx="2191">
                  <c:v>56.632328000000001</c:v>
                </c:pt>
                <c:pt idx="2192">
                  <c:v>56.838444000000003</c:v>
                </c:pt>
                <c:pt idx="2193">
                  <c:v>56.891876000000003</c:v>
                </c:pt>
                <c:pt idx="2194">
                  <c:v>56.564452000000003</c:v>
                </c:pt>
                <c:pt idx="2195">
                  <c:v>56.943792999999999</c:v>
                </c:pt>
                <c:pt idx="2196">
                  <c:v>56.761024999999997</c:v>
                </c:pt>
                <c:pt idx="2197">
                  <c:v>56.879669</c:v>
                </c:pt>
                <c:pt idx="2198">
                  <c:v>56.987641000000004</c:v>
                </c:pt>
                <c:pt idx="2199">
                  <c:v>56.687412999999999</c:v>
                </c:pt>
                <c:pt idx="2200">
                  <c:v>56.742117999999998</c:v>
                </c:pt>
                <c:pt idx="2201">
                  <c:v>56.487546999999999</c:v>
                </c:pt>
                <c:pt idx="2202">
                  <c:v>56.586132999999997</c:v>
                </c:pt>
                <c:pt idx="2203">
                  <c:v>56.680166999999997</c:v>
                </c:pt>
                <c:pt idx="2204">
                  <c:v>56.798099999999998</c:v>
                </c:pt>
                <c:pt idx="2205">
                  <c:v>56.920825000000001</c:v>
                </c:pt>
                <c:pt idx="2206">
                  <c:v>56.900772000000003</c:v>
                </c:pt>
                <c:pt idx="2207">
                  <c:v>57.304129000000003</c:v>
                </c:pt>
                <c:pt idx="2208">
                  <c:v>57.160274000000001</c:v>
                </c:pt>
                <c:pt idx="2209">
                  <c:v>56.854225999999997</c:v>
                </c:pt>
                <c:pt idx="2210">
                  <c:v>56.972966999999997</c:v>
                </c:pt>
                <c:pt idx="2211">
                  <c:v>57.259475999999999</c:v>
                </c:pt>
                <c:pt idx="2212">
                  <c:v>57.015220999999997</c:v>
                </c:pt>
                <c:pt idx="2213">
                  <c:v>56.920426999999997</c:v>
                </c:pt>
                <c:pt idx="2214">
                  <c:v>57.351905000000002</c:v>
                </c:pt>
                <c:pt idx="2215">
                  <c:v>57.480575000000002</c:v>
                </c:pt>
                <c:pt idx="2216">
                  <c:v>57.316670999999999</c:v>
                </c:pt>
                <c:pt idx="2217">
                  <c:v>57.329982000000001</c:v>
                </c:pt>
                <c:pt idx="2218">
                  <c:v>57.445472000000002</c:v>
                </c:pt>
                <c:pt idx="2219">
                  <c:v>57.089073999999997</c:v>
                </c:pt>
                <c:pt idx="2220">
                  <c:v>57.065852999999997</c:v>
                </c:pt>
                <c:pt idx="2221">
                  <c:v>57.361001000000002</c:v>
                </c:pt>
                <c:pt idx="2222">
                  <c:v>57.365805000000002</c:v>
                </c:pt>
                <c:pt idx="2223">
                  <c:v>57.491872999999998</c:v>
                </c:pt>
                <c:pt idx="2224">
                  <c:v>57.590513000000001</c:v>
                </c:pt>
                <c:pt idx="2225">
                  <c:v>57.958793</c:v>
                </c:pt>
                <c:pt idx="2226">
                  <c:v>57.659998999999999</c:v>
                </c:pt>
                <c:pt idx="2227">
                  <c:v>57.905914000000003</c:v>
                </c:pt>
                <c:pt idx="2228">
                  <c:v>57.816045000000003</c:v>
                </c:pt>
                <c:pt idx="2229">
                  <c:v>57.401515000000003</c:v>
                </c:pt>
                <c:pt idx="2230">
                  <c:v>57.509559000000003</c:v>
                </c:pt>
                <c:pt idx="2231">
                  <c:v>57.498632999999998</c:v>
                </c:pt>
                <c:pt idx="2232">
                  <c:v>57.627242000000003</c:v>
                </c:pt>
                <c:pt idx="2233">
                  <c:v>57.669317999999997</c:v>
                </c:pt>
                <c:pt idx="2234">
                  <c:v>57.761177000000004</c:v>
                </c:pt>
                <c:pt idx="2235">
                  <c:v>57.851737999999997</c:v>
                </c:pt>
                <c:pt idx="2236">
                  <c:v>57.835926000000001</c:v>
                </c:pt>
                <c:pt idx="2237">
                  <c:v>58.044438999999997</c:v>
                </c:pt>
                <c:pt idx="2238">
                  <c:v>57.579639999999998</c:v>
                </c:pt>
                <c:pt idx="2239">
                  <c:v>57.648657</c:v>
                </c:pt>
                <c:pt idx="2240">
                  <c:v>57.871862</c:v>
                </c:pt>
                <c:pt idx="2241">
                  <c:v>57.619500000000002</c:v>
                </c:pt>
                <c:pt idx="2242">
                  <c:v>57.732517999999999</c:v>
                </c:pt>
                <c:pt idx="2243">
                  <c:v>57.863689000000001</c:v>
                </c:pt>
                <c:pt idx="2244">
                  <c:v>57.660477</c:v>
                </c:pt>
                <c:pt idx="2245">
                  <c:v>58.154865999999998</c:v>
                </c:pt>
                <c:pt idx="2246">
                  <c:v>57.679855000000003</c:v>
                </c:pt>
                <c:pt idx="2247">
                  <c:v>57.886496000000001</c:v>
                </c:pt>
                <c:pt idx="2248">
                  <c:v>57.795400999999998</c:v>
                </c:pt>
                <c:pt idx="2249">
                  <c:v>57.862918000000001</c:v>
                </c:pt>
                <c:pt idx="2250">
                  <c:v>58.327238000000001</c:v>
                </c:pt>
                <c:pt idx="2251">
                  <c:v>58.110472999999999</c:v>
                </c:pt>
                <c:pt idx="2252">
                  <c:v>58.412455999999999</c:v>
                </c:pt>
                <c:pt idx="2253">
                  <c:v>58.217182999999999</c:v>
                </c:pt>
                <c:pt idx="2254">
                  <c:v>58.202008999999997</c:v>
                </c:pt>
                <c:pt idx="2255">
                  <c:v>58.662236</c:v>
                </c:pt>
                <c:pt idx="2256">
                  <c:v>58.306080999999999</c:v>
                </c:pt>
                <c:pt idx="2257">
                  <c:v>58.605378000000002</c:v>
                </c:pt>
                <c:pt idx="2258">
                  <c:v>58.673980999999998</c:v>
                </c:pt>
                <c:pt idx="2259">
                  <c:v>58.414152000000001</c:v>
                </c:pt>
                <c:pt idx="2260">
                  <c:v>58.649794999999997</c:v>
                </c:pt>
                <c:pt idx="2261">
                  <c:v>58.415698999999996</c:v>
                </c:pt>
                <c:pt idx="2262">
                  <c:v>58.351267</c:v>
                </c:pt>
                <c:pt idx="2263">
                  <c:v>58.173895000000002</c:v>
                </c:pt>
                <c:pt idx="2264">
                  <c:v>57.997101999999998</c:v>
                </c:pt>
                <c:pt idx="2265">
                  <c:v>58.715288999999999</c:v>
                </c:pt>
                <c:pt idx="2266">
                  <c:v>58.419550999999998</c:v>
                </c:pt>
                <c:pt idx="2267">
                  <c:v>58.897224000000001</c:v>
                </c:pt>
                <c:pt idx="2268">
                  <c:v>58.624023999999999</c:v>
                </c:pt>
                <c:pt idx="2269">
                  <c:v>58.426580000000001</c:v>
                </c:pt>
                <c:pt idx="2270">
                  <c:v>58.746552000000001</c:v>
                </c:pt>
                <c:pt idx="2271">
                  <c:v>58.481045999999999</c:v>
                </c:pt>
                <c:pt idx="2272">
                  <c:v>58.658132000000002</c:v>
                </c:pt>
                <c:pt idx="2273">
                  <c:v>58.557253000000003</c:v>
                </c:pt>
                <c:pt idx="2274">
                  <c:v>58.768324999999997</c:v>
                </c:pt>
                <c:pt idx="2275">
                  <c:v>59.056364000000002</c:v>
                </c:pt>
                <c:pt idx="2276">
                  <c:v>58.671657000000003</c:v>
                </c:pt>
                <c:pt idx="2277">
                  <c:v>58.604675999999998</c:v>
                </c:pt>
                <c:pt idx="2278">
                  <c:v>58.509875000000001</c:v>
                </c:pt>
                <c:pt idx="2279">
                  <c:v>58.307229999999997</c:v>
                </c:pt>
                <c:pt idx="2280">
                  <c:v>58.857615000000003</c:v>
                </c:pt>
                <c:pt idx="2281">
                  <c:v>58.570154000000002</c:v>
                </c:pt>
                <c:pt idx="2282">
                  <c:v>58.796698999999997</c:v>
                </c:pt>
                <c:pt idx="2283">
                  <c:v>58.930885000000004</c:v>
                </c:pt>
                <c:pt idx="2284">
                  <c:v>58.784655999999998</c:v>
                </c:pt>
                <c:pt idx="2285">
                  <c:v>58.987181999999997</c:v>
                </c:pt>
                <c:pt idx="2286">
                  <c:v>58.822330999999998</c:v>
                </c:pt>
                <c:pt idx="2287">
                  <c:v>59.006377999999998</c:v>
                </c:pt>
                <c:pt idx="2288">
                  <c:v>59.025815000000001</c:v>
                </c:pt>
                <c:pt idx="2289">
                  <c:v>58.817917999999999</c:v>
                </c:pt>
                <c:pt idx="2290">
                  <c:v>59.200119000000001</c:v>
                </c:pt>
                <c:pt idx="2291">
                  <c:v>59.079507999999997</c:v>
                </c:pt>
                <c:pt idx="2292">
                  <c:v>59.472625000000001</c:v>
                </c:pt>
                <c:pt idx="2293">
                  <c:v>59.303998999999997</c:v>
                </c:pt>
                <c:pt idx="2294">
                  <c:v>59.329951999999999</c:v>
                </c:pt>
                <c:pt idx="2295">
                  <c:v>59.471221</c:v>
                </c:pt>
                <c:pt idx="2296">
                  <c:v>59.356240999999997</c:v>
                </c:pt>
                <c:pt idx="2297">
                  <c:v>59.358212999999999</c:v>
                </c:pt>
                <c:pt idx="2298">
                  <c:v>59.642693999999999</c:v>
                </c:pt>
                <c:pt idx="2299">
                  <c:v>59.385039999999996</c:v>
                </c:pt>
                <c:pt idx="2300">
                  <c:v>59.447716999999997</c:v>
                </c:pt>
                <c:pt idx="2301">
                  <c:v>59.128967000000003</c:v>
                </c:pt>
                <c:pt idx="2302">
                  <c:v>59.469289000000003</c:v>
                </c:pt>
                <c:pt idx="2303">
                  <c:v>59.475307000000001</c:v>
                </c:pt>
                <c:pt idx="2304">
                  <c:v>59.206980999999999</c:v>
                </c:pt>
                <c:pt idx="2305">
                  <c:v>59.843361000000002</c:v>
                </c:pt>
                <c:pt idx="2306">
                  <c:v>59.413474000000001</c:v>
                </c:pt>
                <c:pt idx="2307">
                  <c:v>59.549531999999999</c:v>
                </c:pt>
                <c:pt idx="2308">
                  <c:v>59.494180999999998</c:v>
                </c:pt>
                <c:pt idx="2309">
                  <c:v>59.593235999999997</c:v>
                </c:pt>
                <c:pt idx="2310">
                  <c:v>59.679935</c:v>
                </c:pt>
                <c:pt idx="2311">
                  <c:v>59.537098999999998</c:v>
                </c:pt>
                <c:pt idx="2312">
                  <c:v>59.943958000000002</c:v>
                </c:pt>
                <c:pt idx="2313">
                  <c:v>59.812145000000001</c:v>
                </c:pt>
                <c:pt idx="2314">
                  <c:v>59.468885</c:v>
                </c:pt>
                <c:pt idx="2315">
                  <c:v>59.844766999999997</c:v>
                </c:pt>
                <c:pt idx="2316">
                  <c:v>59.716591000000001</c:v>
                </c:pt>
                <c:pt idx="2317">
                  <c:v>60.259444999999999</c:v>
                </c:pt>
                <c:pt idx="2318">
                  <c:v>60.202002999999998</c:v>
                </c:pt>
                <c:pt idx="2319">
                  <c:v>59.971277999999998</c:v>
                </c:pt>
                <c:pt idx="2320">
                  <c:v>60.108218999999998</c:v>
                </c:pt>
                <c:pt idx="2321">
                  <c:v>59.911842999999998</c:v>
                </c:pt>
                <c:pt idx="2322">
                  <c:v>59.741981000000003</c:v>
                </c:pt>
                <c:pt idx="2323">
                  <c:v>60.252699</c:v>
                </c:pt>
                <c:pt idx="2324">
                  <c:v>59.825597999999999</c:v>
                </c:pt>
                <c:pt idx="2325">
                  <c:v>60.123016</c:v>
                </c:pt>
                <c:pt idx="2326">
                  <c:v>59.942804000000002</c:v>
                </c:pt>
                <c:pt idx="2327">
                  <c:v>59.997523999999999</c:v>
                </c:pt>
                <c:pt idx="2328">
                  <c:v>60.361080000000001</c:v>
                </c:pt>
                <c:pt idx="2329">
                  <c:v>60.035891999999997</c:v>
                </c:pt>
                <c:pt idx="2330">
                  <c:v>60.485596999999999</c:v>
                </c:pt>
                <c:pt idx="2331">
                  <c:v>60.263711000000001</c:v>
                </c:pt>
                <c:pt idx="2332">
                  <c:v>60.129100999999999</c:v>
                </c:pt>
                <c:pt idx="2333">
                  <c:v>60.231504999999999</c:v>
                </c:pt>
                <c:pt idx="2334">
                  <c:v>60.251340999999996</c:v>
                </c:pt>
                <c:pt idx="2335">
                  <c:v>60.275278999999998</c:v>
                </c:pt>
                <c:pt idx="2336">
                  <c:v>60.259559000000003</c:v>
                </c:pt>
                <c:pt idx="2337">
                  <c:v>60.341794999999998</c:v>
                </c:pt>
                <c:pt idx="2338">
                  <c:v>60.344855000000003</c:v>
                </c:pt>
                <c:pt idx="2339">
                  <c:v>60.106357000000003</c:v>
                </c:pt>
                <c:pt idx="2340">
                  <c:v>60.108815</c:v>
                </c:pt>
                <c:pt idx="2341">
                  <c:v>60.191324000000002</c:v>
                </c:pt>
                <c:pt idx="2342">
                  <c:v>60.115560000000002</c:v>
                </c:pt>
                <c:pt idx="2343">
                  <c:v>60.412970000000001</c:v>
                </c:pt>
                <c:pt idx="2344">
                  <c:v>60.658686000000003</c:v>
                </c:pt>
                <c:pt idx="2345">
                  <c:v>60.666494999999998</c:v>
                </c:pt>
                <c:pt idx="2346">
                  <c:v>60.625984000000003</c:v>
                </c:pt>
                <c:pt idx="2347">
                  <c:v>60.789876999999997</c:v>
                </c:pt>
                <c:pt idx="2348">
                  <c:v>60.878785999999998</c:v>
                </c:pt>
                <c:pt idx="2349">
                  <c:v>60.427351000000002</c:v>
                </c:pt>
                <c:pt idx="2350">
                  <c:v>60.515107999999998</c:v>
                </c:pt>
                <c:pt idx="2351">
                  <c:v>60.393033000000003</c:v>
                </c:pt>
                <c:pt idx="2352">
                  <c:v>60.492294999999999</c:v>
                </c:pt>
                <c:pt idx="2353">
                  <c:v>60.60763</c:v>
                </c:pt>
                <c:pt idx="2354">
                  <c:v>60.704723000000001</c:v>
                </c:pt>
                <c:pt idx="2355">
                  <c:v>60.810949999999998</c:v>
                </c:pt>
                <c:pt idx="2356">
                  <c:v>60.416007999999998</c:v>
                </c:pt>
                <c:pt idx="2357">
                  <c:v>60.533757000000001</c:v>
                </c:pt>
                <c:pt idx="2358">
                  <c:v>60.599671999999998</c:v>
                </c:pt>
                <c:pt idx="2359">
                  <c:v>60.128812000000003</c:v>
                </c:pt>
                <c:pt idx="2360">
                  <c:v>60.968133000000002</c:v>
                </c:pt>
                <c:pt idx="2361">
                  <c:v>60.803263000000001</c:v>
                </c:pt>
                <c:pt idx="2362">
                  <c:v>60.836216999999998</c:v>
                </c:pt>
                <c:pt idx="2363">
                  <c:v>60.837488</c:v>
                </c:pt>
                <c:pt idx="2364">
                  <c:v>60.889690999999999</c:v>
                </c:pt>
                <c:pt idx="2365">
                  <c:v>61.051163000000003</c:v>
                </c:pt>
                <c:pt idx="2366">
                  <c:v>61.131484</c:v>
                </c:pt>
                <c:pt idx="2367">
                  <c:v>61.040260000000004</c:v>
                </c:pt>
                <c:pt idx="2368">
                  <c:v>61.091287999999999</c:v>
                </c:pt>
                <c:pt idx="2369">
                  <c:v>60.817374000000001</c:v>
                </c:pt>
                <c:pt idx="2370">
                  <c:v>61.194333</c:v>
                </c:pt>
                <c:pt idx="2371">
                  <c:v>61.291665999999999</c:v>
                </c:pt>
                <c:pt idx="2372">
                  <c:v>61.458773999999998</c:v>
                </c:pt>
                <c:pt idx="2373">
                  <c:v>61.257956999999998</c:v>
                </c:pt>
                <c:pt idx="2374">
                  <c:v>61.599800000000002</c:v>
                </c:pt>
                <c:pt idx="2375">
                  <c:v>60.877935000000001</c:v>
                </c:pt>
                <c:pt idx="2376">
                  <c:v>61.091562000000003</c:v>
                </c:pt>
                <c:pt idx="2377">
                  <c:v>61.497892</c:v>
                </c:pt>
                <c:pt idx="2378">
                  <c:v>61.608110000000003</c:v>
                </c:pt>
                <c:pt idx="2379">
                  <c:v>61.477797000000002</c:v>
                </c:pt>
                <c:pt idx="2380">
                  <c:v>61.796554999999998</c:v>
                </c:pt>
                <c:pt idx="2381">
                  <c:v>61.441011000000003</c:v>
                </c:pt>
                <c:pt idx="2382">
                  <c:v>61.432557000000003</c:v>
                </c:pt>
                <c:pt idx="2383">
                  <c:v>61.625928000000002</c:v>
                </c:pt>
                <c:pt idx="2384">
                  <c:v>61.693331000000001</c:v>
                </c:pt>
                <c:pt idx="2385">
                  <c:v>61.921407000000002</c:v>
                </c:pt>
                <c:pt idx="2386">
                  <c:v>61.609935</c:v>
                </c:pt>
                <c:pt idx="2387">
                  <c:v>61.489550000000001</c:v>
                </c:pt>
                <c:pt idx="2388">
                  <c:v>61.538477999999998</c:v>
                </c:pt>
                <c:pt idx="2389">
                  <c:v>61.469301999999999</c:v>
                </c:pt>
                <c:pt idx="2390">
                  <c:v>61.840017000000003</c:v>
                </c:pt>
                <c:pt idx="2391">
                  <c:v>61.627032999999997</c:v>
                </c:pt>
                <c:pt idx="2392">
                  <c:v>61.922038000000001</c:v>
                </c:pt>
                <c:pt idx="2393">
                  <c:v>61.946122000000003</c:v>
                </c:pt>
                <c:pt idx="2394">
                  <c:v>61.867483999999997</c:v>
                </c:pt>
                <c:pt idx="2395">
                  <c:v>62.198383999999997</c:v>
                </c:pt>
                <c:pt idx="2396">
                  <c:v>61.733911999999997</c:v>
                </c:pt>
                <c:pt idx="2397">
                  <c:v>61.608856000000003</c:v>
                </c:pt>
                <c:pt idx="2398">
                  <c:v>61.902825</c:v>
                </c:pt>
                <c:pt idx="2399">
                  <c:v>61.796528000000002</c:v>
                </c:pt>
                <c:pt idx="2400">
                  <c:v>62.142085000000002</c:v>
                </c:pt>
                <c:pt idx="2401">
                  <c:v>61.687449000000001</c:v>
                </c:pt>
                <c:pt idx="2402">
                  <c:v>61.898792999999998</c:v>
                </c:pt>
                <c:pt idx="2403">
                  <c:v>62.049472999999999</c:v>
                </c:pt>
                <c:pt idx="2404">
                  <c:v>61.889249</c:v>
                </c:pt>
                <c:pt idx="2405">
                  <c:v>61.660260000000001</c:v>
                </c:pt>
                <c:pt idx="2406">
                  <c:v>61.802615000000003</c:v>
                </c:pt>
                <c:pt idx="2407">
                  <c:v>61.925111999999999</c:v>
                </c:pt>
                <c:pt idx="2408">
                  <c:v>61.925651000000002</c:v>
                </c:pt>
                <c:pt idx="2409">
                  <c:v>61.727347999999999</c:v>
                </c:pt>
                <c:pt idx="2410">
                  <c:v>61.868929999999999</c:v>
                </c:pt>
                <c:pt idx="2411">
                  <c:v>61.984634999999997</c:v>
                </c:pt>
                <c:pt idx="2412">
                  <c:v>61.708762999999998</c:v>
                </c:pt>
                <c:pt idx="2413">
                  <c:v>61.806992000000001</c:v>
                </c:pt>
                <c:pt idx="2414">
                  <c:v>61.790894999999999</c:v>
                </c:pt>
                <c:pt idx="2415">
                  <c:v>62.093394000000004</c:v>
                </c:pt>
                <c:pt idx="2416">
                  <c:v>62.045715000000001</c:v>
                </c:pt>
                <c:pt idx="2417">
                  <c:v>62.062831000000003</c:v>
                </c:pt>
                <c:pt idx="2418">
                  <c:v>62.499409999999997</c:v>
                </c:pt>
                <c:pt idx="2419">
                  <c:v>62.098108000000003</c:v>
                </c:pt>
                <c:pt idx="2420">
                  <c:v>62.339207000000002</c:v>
                </c:pt>
                <c:pt idx="2421">
                  <c:v>62.121777000000002</c:v>
                </c:pt>
                <c:pt idx="2422">
                  <c:v>62.017372999999999</c:v>
                </c:pt>
                <c:pt idx="2423">
                  <c:v>62.246755</c:v>
                </c:pt>
                <c:pt idx="2424">
                  <c:v>62.484350999999997</c:v>
                </c:pt>
                <c:pt idx="2425">
                  <c:v>62.696423000000003</c:v>
                </c:pt>
                <c:pt idx="2426">
                  <c:v>62.725079000000001</c:v>
                </c:pt>
                <c:pt idx="2427">
                  <c:v>62.820751999999999</c:v>
                </c:pt>
                <c:pt idx="2428">
                  <c:v>62.948649000000003</c:v>
                </c:pt>
                <c:pt idx="2429">
                  <c:v>62.940064</c:v>
                </c:pt>
                <c:pt idx="2430">
                  <c:v>62.805762999999999</c:v>
                </c:pt>
                <c:pt idx="2431">
                  <c:v>62.404197000000003</c:v>
                </c:pt>
                <c:pt idx="2432">
                  <c:v>62.178798999999998</c:v>
                </c:pt>
                <c:pt idx="2433">
                  <c:v>62.514449999999997</c:v>
                </c:pt>
                <c:pt idx="2434">
                  <c:v>62.528694000000002</c:v>
                </c:pt>
                <c:pt idx="2435">
                  <c:v>62.747765000000001</c:v>
                </c:pt>
                <c:pt idx="2436">
                  <c:v>62.531019000000001</c:v>
                </c:pt>
                <c:pt idx="2437">
                  <c:v>62.806469</c:v>
                </c:pt>
                <c:pt idx="2438">
                  <c:v>63.176864000000002</c:v>
                </c:pt>
                <c:pt idx="2439">
                  <c:v>62.573059000000001</c:v>
                </c:pt>
                <c:pt idx="2440">
                  <c:v>63.065747999999999</c:v>
                </c:pt>
                <c:pt idx="2441">
                  <c:v>62.738821000000002</c:v>
                </c:pt>
                <c:pt idx="2442">
                  <c:v>63.013835</c:v>
                </c:pt>
                <c:pt idx="2443">
                  <c:v>62.994419999999998</c:v>
                </c:pt>
                <c:pt idx="2444">
                  <c:v>62.853119</c:v>
                </c:pt>
                <c:pt idx="2445">
                  <c:v>62.830007999999999</c:v>
                </c:pt>
                <c:pt idx="2446">
                  <c:v>63.103406999999997</c:v>
                </c:pt>
                <c:pt idx="2447">
                  <c:v>63.163949000000002</c:v>
                </c:pt>
                <c:pt idx="2448">
                  <c:v>63.600360000000002</c:v>
                </c:pt>
                <c:pt idx="2449">
                  <c:v>63.296297000000003</c:v>
                </c:pt>
                <c:pt idx="2450">
                  <c:v>63.596612</c:v>
                </c:pt>
                <c:pt idx="2451">
                  <c:v>63.369607000000002</c:v>
                </c:pt>
                <c:pt idx="2452">
                  <c:v>62.956944999999997</c:v>
                </c:pt>
                <c:pt idx="2453">
                  <c:v>63.210594</c:v>
                </c:pt>
                <c:pt idx="2454">
                  <c:v>63.149509000000002</c:v>
                </c:pt>
                <c:pt idx="2455">
                  <c:v>63.791094000000001</c:v>
                </c:pt>
                <c:pt idx="2456">
                  <c:v>63.592937999999997</c:v>
                </c:pt>
                <c:pt idx="2457">
                  <c:v>63.704348000000003</c:v>
                </c:pt>
                <c:pt idx="2458">
                  <c:v>63.813132000000003</c:v>
                </c:pt>
                <c:pt idx="2459">
                  <c:v>63.472386999999998</c:v>
                </c:pt>
                <c:pt idx="2460">
                  <c:v>63.587651000000001</c:v>
                </c:pt>
                <c:pt idx="2461">
                  <c:v>63.195748000000002</c:v>
                </c:pt>
                <c:pt idx="2462">
                  <c:v>63.375400999999997</c:v>
                </c:pt>
                <c:pt idx="2463">
                  <c:v>63.482948</c:v>
                </c:pt>
                <c:pt idx="2464">
                  <c:v>63.353921999999997</c:v>
                </c:pt>
                <c:pt idx="2465">
                  <c:v>63.657316999999999</c:v>
                </c:pt>
                <c:pt idx="2466">
                  <c:v>63.783284999999999</c:v>
                </c:pt>
                <c:pt idx="2467">
                  <c:v>63.783690999999997</c:v>
                </c:pt>
                <c:pt idx="2468">
                  <c:v>63.615662999999998</c:v>
                </c:pt>
                <c:pt idx="2469">
                  <c:v>63.454270000000001</c:v>
                </c:pt>
                <c:pt idx="2470">
                  <c:v>63.650283999999999</c:v>
                </c:pt>
                <c:pt idx="2471">
                  <c:v>63.495818</c:v>
                </c:pt>
                <c:pt idx="2472">
                  <c:v>63.138736999999999</c:v>
                </c:pt>
                <c:pt idx="2473">
                  <c:v>63.720911999999998</c:v>
                </c:pt>
                <c:pt idx="2474">
                  <c:v>63.502958</c:v>
                </c:pt>
                <c:pt idx="2475">
                  <c:v>63.799391999999997</c:v>
                </c:pt>
                <c:pt idx="2476">
                  <c:v>63.291592999999999</c:v>
                </c:pt>
                <c:pt idx="2477">
                  <c:v>63.623365</c:v>
                </c:pt>
                <c:pt idx="2478">
                  <c:v>63.619272000000002</c:v>
                </c:pt>
                <c:pt idx="2479">
                  <c:v>63.46069</c:v>
                </c:pt>
                <c:pt idx="2480">
                  <c:v>63.911140000000003</c:v>
                </c:pt>
                <c:pt idx="2481">
                  <c:v>63.902062999999998</c:v>
                </c:pt>
                <c:pt idx="2482">
                  <c:v>63.875587000000003</c:v>
                </c:pt>
                <c:pt idx="2483">
                  <c:v>64.144277000000002</c:v>
                </c:pt>
                <c:pt idx="2484">
                  <c:v>63.781655000000001</c:v>
                </c:pt>
                <c:pt idx="2485">
                  <c:v>63.874448000000001</c:v>
                </c:pt>
                <c:pt idx="2486">
                  <c:v>63.802605</c:v>
                </c:pt>
                <c:pt idx="2487">
                  <c:v>63.756365000000002</c:v>
                </c:pt>
                <c:pt idx="2488">
                  <c:v>63.964928999999998</c:v>
                </c:pt>
                <c:pt idx="2489">
                  <c:v>63.937696000000003</c:v>
                </c:pt>
                <c:pt idx="2490">
                  <c:v>64.161778999999996</c:v>
                </c:pt>
                <c:pt idx="2491">
                  <c:v>63.780309000000003</c:v>
                </c:pt>
                <c:pt idx="2492">
                  <c:v>64.170760000000001</c:v>
                </c:pt>
                <c:pt idx="2493">
                  <c:v>64.199978999999999</c:v>
                </c:pt>
                <c:pt idx="2494">
                  <c:v>64.157680999999997</c:v>
                </c:pt>
                <c:pt idx="2495">
                  <c:v>64.596776000000006</c:v>
                </c:pt>
                <c:pt idx="2496">
                  <c:v>64.005914000000004</c:v>
                </c:pt>
                <c:pt idx="2497">
                  <c:v>64.393321999999998</c:v>
                </c:pt>
                <c:pt idx="2498">
                  <c:v>64.085869000000002</c:v>
                </c:pt>
                <c:pt idx="2499">
                  <c:v>63.830244</c:v>
                </c:pt>
                <c:pt idx="2500">
                  <c:v>64.112262000000001</c:v>
                </c:pt>
                <c:pt idx="2501">
                  <c:v>64.168173999999993</c:v>
                </c:pt>
                <c:pt idx="2502">
                  <c:v>64.464337</c:v>
                </c:pt>
                <c:pt idx="2503">
                  <c:v>64.233948999999996</c:v>
                </c:pt>
                <c:pt idx="2504">
                  <c:v>64.140839</c:v>
                </c:pt>
                <c:pt idx="2505">
                  <c:v>64.391082999999995</c:v>
                </c:pt>
                <c:pt idx="2506">
                  <c:v>64.220343999999997</c:v>
                </c:pt>
                <c:pt idx="2507">
                  <c:v>64.549124000000006</c:v>
                </c:pt>
                <c:pt idx="2508">
                  <c:v>64.292388000000003</c:v>
                </c:pt>
                <c:pt idx="2509">
                  <c:v>64.595934</c:v>
                </c:pt>
                <c:pt idx="2510">
                  <c:v>65.123755000000003</c:v>
                </c:pt>
                <c:pt idx="2511">
                  <c:v>64.546994999999995</c:v>
                </c:pt>
                <c:pt idx="2512">
                  <c:v>64.505110999999999</c:v>
                </c:pt>
                <c:pt idx="2513">
                  <c:v>64.930476999999996</c:v>
                </c:pt>
                <c:pt idx="2514">
                  <c:v>64.773292999999995</c:v>
                </c:pt>
                <c:pt idx="2515">
                  <c:v>65.326948999999999</c:v>
                </c:pt>
                <c:pt idx="2516">
                  <c:v>64.972284000000002</c:v>
                </c:pt>
                <c:pt idx="2517">
                  <c:v>64.649818999999994</c:v>
                </c:pt>
                <c:pt idx="2518">
                  <c:v>64.669048000000004</c:v>
                </c:pt>
                <c:pt idx="2519">
                  <c:v>64.848974999999996</c:v>
                </c:pt>
                <c:pt idx="2520">
                  <c:v>64.979579999999999</c:v>
                </c:pt>
                <c:pt idx="2521">
                  <c:v>64.798355000000001</c:v>
                </c:pt>
                <c:pt idx="2522">
                  <c:v>64.581720000000004</c:v>
                </c:pt>
                <c:pt idx="2523">
                  <c:v>65.092609999999993</c:v>
                </c:pt>
                <c:pt idx="2524">
                  <c:v>64.593438000000006</c:v>
                </c:pt>
                <c:pt idx="2525">
                  <c:v>64.85284</c:v>
                </c:pt>
                <c:pt idx="2526">
                  <c:v>64.792067000000003</c:v>
                </c:pt>
                <c:pt idx="2527">
                  <c:v>64.792942999999994</c:v>
                </c:pt>
                <c:pt idx="2528">
                  <c:v>64.737133999999998</c:v>
                </c:pt>
                <c:pt idx="2529">
                  <c:v>64.883191999999994</c:v>
                </c:pt>
                <c:pt idx="2530">
                  <c:v>65.329044999999994</c:v>
                </c:pt>
                <c:pt idx="2531">
                  <c:v>65.220855</c:v>
                </c:pt>
                <c:pt idx="2532">
                  <c:v>65.331039000000004</c:v>
                </c:pt>
                <c:pt idx="2533">
                  <c:v>65.415988999999996</c:v>
                </c:pt>
                <c:pt idx="2534">
                  <c:v>65.240872999999993</c:v>
                </c:pt>
                <c:pt idx="2535">
                  <c:v>65.460622000000001</c:v>
                </c:pt>
                <c:pt idx="2536">
                  <c:v>65.317910999999995</c:v>
                </c:pt>
                <c:pt idx="2537">
                  <c:v>65.307520999999994</c:v>
                </c:pt>
                <c:pt idx="2538">
                  <c:v>65.407416999999995</c:v>
                </c:pt>
                <c:pt idx="2539">
                  <c:v>65.291037000000003</c:v>
                </c:pt>
                <c:pt idx="2540">
                  <c:v>65.252555000000001</c:v>
                </c:pt>
                <c:pt idx="2541">
                  <c:v>65.091564000000005</c:v>
                </c:pt>
                <c:pt idx="2542">
                  <c:v>65.507758999999993</c:v>
                </c:pt>
                <c:pt idx="2543">
                  <c:v>65.194575</c:v>
                </c:pt>
                <c:pt idx="2544">
                  <c:v>65.146359000000004</c:v>
                </c:pt>
                <c:pt idx="2545">
                  <c:v>65.542066000000005</c:v>
                </c:pt>
                <c:pt idx="2546">
                  <c:v>66.162862000000004</c:v>
                </c:pt>
                <c:pt idx="2547">
                  <c:v>65.902347000000006</c:v>
                </c:pt>
                <c:pt idx="2548">
                  <c:v>66.025497999999999</c:v>
                </c:pt>
                <c:pt idx="2549">
                  <c:v>65.730963000000003</c:v>
                </c:pt>
                <c:pt idx="2550">
                  <c:v>65.742541000000003</c:v>
                </c:pt>
                <c:pt idx="2551">
                  <c:v>65.951976999999999</c:v>
                </c:pt>
                <c:pt idx="2552">
                  <c:v>66.126085000000003</c:v>
                </c:pt>
                <c:pt idx="2553">
                  <c:v>65.843452999999997</c:v>
                </c:pt>
                <c:pt idx="2554">
                  <c:v>65.878489999999999</c:v>
                </c:pt>
                <c:pt idx="2555">
                  <c:v>66.28107</c:v>
                </c:pt>
                <c:pt idx="2556">
                  <c:v>65.844589999999997</c:v>
                </c:pt>
                <c:pt idx="2557">
                  <c:v>66.000292000000002</c:v>
                </c:pt>
                <c:pt idx="2558">
                  <c:v>66.067329000000001</c:v>
                </c:pt>
                <c:pt idx="2559">
                  <c:v>65.784651999999994</c:v>
                </c:pt>
                <c:pt idx="2560">
                  <c:v>65.996093000000002</c:v>
                </c:pt>
                <c:pt idx="2561">
                  <c:v>65.653756999999999</c:v>
                </c:pt>
                <c:pt idx="2562">
                  <c:v>65.907713999999999</c:v>
                </c:pt>
                <c:pt idx="2563">
                  <c:v>66.199224000000001</c:v>
                </c:pt>
                <c:pt idx="2564">
                  <c:v>65.708297999999999</c:v>
                </c:pt>
                <c:pt idx="2565">
                  <c:v>65.993516</c:v>
                </c:pt>
                <c:pt idx="2566">
                  <c:v>66.081425999999993</c:v>
                </c:pt>
                <c:pt idx="2567">
                  <c:v>65.779021999999998</c:v>
                </c:pt>
                <c:pt idx="2568">
                  <c:v>65.911541</c:v>
                </c:pt>
                <c:pt idx="2569">
                  <c:v>65.888786999999994</c:v>
                </c:pt>
                <c:pt idx="2570">
                  <c:v>65.977294000000001</c:v>
                </c:pt>
                <c:pt idx="2571">
                  <c:v>65.820701999999997</c:v>
                </c:pt>
                <c:pt idx="2572">
                  <c:v>65.912431999999995</c:v>
                </c:pt>
                <c:pt idx="2573">
                  <c:v>66.106622000000002</c:v>
                </c:pt>
                <c:pt idx="2574">
                  <c:v>66.248942999999997</c:v>
                </c:pt>
                <c:pt idx="2575">
                  <c:v>66.284602000000007</c:v>
                </c:pt>
                <c:pt idx="2576">
                  <c:v>65.927561999999995</c:v>
                </c:pt>
                <c:pt idx="2577">
                  <c:v>65.996077999999997</c:v>
                </c:pt>
                <c:pt idx="2578">
                  <c:v>66.321410999999998</c:v>
                </c:pt>
                <c:pt idx="2579">
                  <c:v>66.356870000000001</c:v>
                </c:pt>
                <c:pt idx="2580">
                  <c:v>66.658878999999999</c:v>
                </c:pt>
                <c:pt idx="2581">
                  <c:v>66.418835000000001</c:v>
                </c:pt>
                <c:pt idx="2582">
                  <c:v>66.183077999999995</c:v>
                </c:pt>
                <c:pt idx="2583">
                  <c:v>66.276150000000001</c:v>
                </c:pt>
                <c:pt idx="2584">
                  <c:v>66.286921000000007</c:v>
                </c:pt>
                <c:pt idx="2585">
                  <c:v>66.388334999999998</c:v>
                </c:pt>
                <c:pt idx="2586">
                  <c:v>66.692582999999999</c:v>
                </c:pt>
                <c:pt idx="2587">
                  <c:v>66.303555000000003</c:v>
                </c:pt>
                <c:pt idx="2588">
                  <c:v>66.754247000000007</c:v>
                </c:pt>
                <c:pt idx="2589">
                  <c:v>66.400681000000006</c:v>
                </c:pt>
                <c:pt idx="2590">
                  <c:v>66.725018000000006</c:v>
                </c:pt>
                <c:pt idx="2591">
                  <c:v>66.456886999999995</c:v>
                </c:pt>
                <c:pt idx="2592">
                  <c:v>66.581657000000007</c:v>
                </c:pt>
                <c:pt idx="2593">
                  <c:v>66.946485999999993</c:v>
                </c:pt>
                <c:pt idx="2594">
                  <c:v>66.814075000000003</c:v>
                </c:pt>
                <c:pt idx="2595">
                  <c:v>67.293441999999999</c:v>
                </c:pt>
                <c:pt idx="2596">
                  <c:v>67.312673000000004</c:v>
                </c:pt>
                <c:pt idx="2597">
                  <c:v>67.031439000000006</c:v>
                </c:pt>
                <c:pt idx="2598">
                  <c:v>67.196856999999994</c:v>
                </c:pt>
                <c:pt idx="2599">
                  <c:v>66.883345000000006</c:v>
                </c:pt>
                <c:pt idx="2600">
                  <c:v>67.320161999999996</c:v>
                </c:pt>
                <c:pt idx="2601">
                  <c:v>67.016724999999994</c:v>
                </c:pt>
                <c:pt idx="2602">
                  <c:v>66.960804999999993</c:v>
                </c:pt>
                <c:pt idx="2603">
                  <c:v>67.111974000000004</c:v>
                </c:pt>
                <c:pt idx="2604">
                  <c:v>67.131489000000002</c:v>
                </c:pt>
                <c:pt idx="2605">
                  <c:v>67.017756000000006</c:v>
                </c:pt>
                <c:pt idx="2606">
                  <c:v>66.738994000000005</c:v>
                </c:pt>
                <c:pt idx="2607">
                  <c:v>67.054141999999999</c:v>
                </c:pt>
                <c:pt idx="2608">
                  <c:v>67.060978000000006</c:v>
                </c:pt>
                <c:pt idx="2609">
                  <c:v>66.862902000000005</c:v>
                </c:pt>
                <c:pt idx="2610">
                  <c:v>67.234273999999999</c:v>
                </c:pt>
                <c:pt idx="2611">
                  <c:v>67.230857999999998</c:v>
                </c:pt>
                <c:pt idx="2612">
                  <c:v>67.321586999999994</c:v>
                </c:pt>
                <c:pt idx="2613">
                  <c:v>67.487037999999998</c:v>
                </c:pt>
                <c:pt idx="2614">
                  <c:v>67.527992999999995</c:v>
                </c:pt>
                <c:pt idx="2615">
                  <c:v>67.478925000000004</c:v>
                </c:pt>
                <c:pt idx="2616">
                  <c:v>67.159631000000005</c:v>
                </c:pt>
                <c:pt idx="2617">
                  <c:v>67.064487</c:v>
                </c:pt>
                <c:pt idx="2618">
                  <c:v>67.56344</c:v>
                </c:pt>
                <c:pt idx="2619">
                  <c:v>67.316254000000001</c:v>
                </c:pt>
                <c:pt idx="2620">
                  <c:v>67.457583</c:v>
                </c:pt>
                <c:pt idx="2621">
                  <c:v>67.165760000000006</c:v>
                </c:pt>
                <c:pt idx="2622">
                  <c:v>67.089845999999994</c:v>
                </c:pt>
                <c:pt idx="2623">
                  <c:v>67.234655000000004</c:v>
                </c:pt>
                <c:pt idx="2624">
                  <c:v>67.224266999999998</c:v>
                </c:pt>
                <c:pt idx="2625">
                  <c:v>67.347212999999996</c:v>
                </c:pt>
                <c:pt idx="2626">
                  <c:v>67.178154000000006</c:v>
                </c:pt>
                <c:pt idx="2627">
                  <c:v>67.312027</c:v>
                </c:pt>
                <c:pt idx="2628">
                  <c:v>67.404244000000006</c:v>
                </c:pt>
                <c:pt idx="2629">
                  <c:v>67.370583999999994</c:v>
                </c:pt>
                <c:pt idx="2630">
                  <c:v>67.4452</c:v>
                </c:pt>
                <c:pt idx="2631">
                  <c:v>67.522647000000006</c:v>
                </c:pt>
                <c:pt idx="2632">
                  <c:v>67.668465999999995</c:v>
                </c:pt>
                <c:pt idx="2633">
                  <c:v>67.778428000000005</c:v>
                </c:pt>
                <c:pt idx="2634">
                  <c:v>67.563794999999999</c:v>
                </c:pt>
                <c:pt idx="2635">
                  <c:v>67.654867999999993</c:v>
                </c:pt>
                <c:pt idx="2636">
                  <c:v>67.435368999999994</c:v>
                </c:pt>
                <c:pt idx="2637">
                  <c:v>67.674048999999997</c:v>
                </c:pt>
                <c:pt idx="2638">
                  <c:v>68.043609000000004</c:v>
                </c:pt>
                <c:pt idx="2639">
                  <c:v>68.022242000000006</c:v>
                </c:pt>
                <c:pt idx="2640">
                  <c:v>68.037435000000002</c:v>
                </c:pt>
                <c:pt idx="2641">
                  <c:v>67.990509000000003</c:v>
                </c:pt>
                <c:pt idx="2642">
                  <c:v>67.773809</c:v>
                </c:pt>
                <c:pt idx="2643">
                  <c:v>68.044313000000002</c:v>
                </c:pt>
                <c:pt idx="2644">
                  <c:v>67.921834000000004</c:v>
                </c:pt>
                <c:pt idx="2645">
                  <c:v>68.106221000000005</c:v>
                </c:pt>
                <c:pt idx="2646">
                  <c:v>68.185670000000002</c:v>
                </c:pt>
                <c:pt idx="2647">
                  <c:v>68.309094000000002</c:v>
                </c:pt>
                <c:pt idx="2648">
                  <c:v>68.133514000000005</c:v>
                </c:pt>
                <c:pt idx="2649">
                  <c:v>67.928667000000004</c:v>
                </c:pt>
                <c:pt idx="2650">
                  <c:v>68.186423000000005</c:v>
                </c:pt>
                <c:pt idx="2651">
                  <c:v>68.003828999999996</c:v>
                </c:pt>
                <c:pt idx="2652">
                  <c:v>68.074380000000005</c:v>
                </c:pt>
                <c:pt idx="2653">
                  <c:v>68.033550000000005</c:v>
                </c:pt>
                <c:pt idx="2654">
                  <c:v>67.898525000000006</c:v>
                </c:pt>
                <c:pt idx="2655">
                  <c:v>67.913403000000002</c:v>
                </c:pt>
                <c:pt idx="2656">
                  <c:v>67.805384000000004</c:v>
                </c:pt>
                <c:pt idx="2657">
                  <c:v>68.202460000000002</c:v>
                </c:pt>
                <c:pt idx="2658">
                  <c:v>68.625196000000003</c:v>
                </c:pt>
                <c:pt idx="2659">
                  <c:v>68.503366999999997</c:v>
                </c:pt>
                <c:pt idx="2660">
                  <c:v>68.549702999999994</c:v>
                </c:pt>
                <c:pt idx="2661">
                  <c:v>68.691551000000004</c:v>
                </c:pt>
                <c:pt idx="2662">
                  <c:v>68.768688999999995</c:v>
                </c:pt>
                <c:pt idx="2663">
                  <c:v>68.661546000000001</c:v>
                </c:pt>
                <c:pt idx="2664">
                  <c:v>68.719993000000002</c:v>
                </c:pt>
                <c:pt idx="2665">
                  <c:v>68.806848000000002</c:v>
                </c:pt>
                <c:pt idx="2666">
                  <c:v>68.708286000000001</c:v>
                </c:pt>
                <c:pt idx="2667">
                  <c:v>68.594638000000003</c:v>
                </c:pt>
                <c:pt idx="2668">
                  <c:v>68.672436000000005</c:v>
                </c:pt>
                <c:pt idx="2669">
                  <c:v>68.657026999999999</c:v>
                </c:pt>
                <c:pt idx="2670">
                  <c:v>68.333522000000002</c:v>
                </c:pt>
                <c:pt idx="2671">
                  <c:v>68.283910000000006</c:v>
                </c:pt>
                <c:pt idx="2672">
                  <c:v>68.561446000000004</c:v>
                </c:pt>
                <c:pt idx="2673">
                  <c:v>68.648815999999997</c:v>
                </c:pt>
                <c:pt idx="2674">
                  <c:v>68.349412000000001</c:v>
                </c:pt>
                <c:pt idx="2675">
                  <c:v>68.641043999999994</c:v>
                </c:pt>
                <c:pt idx="2676">
                  <c:v>68.562662000000003</c:v>
                </c:pt>
                <c:pt idx="2677">
                  <c:v>68.325877000000006</c:v>
                </c:pt>
                <c:pt idx="2678">
                  <c:v>69.024176999999995</c:v>
                </c:pt>
                <c:pt idx="2679">
                  <c:v>68.892065000000002</c:v>
                </c:pt>
                <c:pt idx="2680">
                  <c:v>68.738114999999993</c:v>
                </c:pt>
                <c:pt idx="2681">
                  <c:v>68.818594000000004</c:v>
                </c:pt>
                <c:pt idx="2682">
                  <c:v>68.789475999999993</c:v>
                </c:pt>
                <c:pt idx="2683">
                  <c:v>68.887003000000007</c:v>
                </c:pt>
                <c:pt idx="2684">
                  <c:v>68.693133000000003</c:v>
                </c:pt>
                <c:pt idx="2685">
                  <c:v>68.861570999999998</c:v>
                </c:pt>
                <c:pt idx="2686">
                  <c:v>68.849332000000004</c:v>
                </c:pt>
                <c:pt idx="2687">
                  <c:v>68.606280999999996</c:v>
                </c:pt>
                <c:pt idx="2688">
                  <c:v>68.719100999999995</c:v>
                </c:pt>
                <c:pt idx="2689">
                  <c:v>68.774754000000001</c:v>
                </c:pt>
                <c:pt idx="2690">
                  <c:v>68.978796000000003</c:v>
                </c:pt>
                <c:pt idx="2691">
                  <c:v>68.778718999999995</c:v>
                </c:pt>
                <c:pt idx="2692">
                  <c:v>68.731933999999995</c:v>
                </c:pt>
                <c:pt idx="2693">
                  <c:v>69.367987999999997</c:v>
                </c:pt>
                <c:pt idx="2694">
                  <c:v>69.165216000000001</c:v>
                </c:pt>
                <c:pt idx="2695">
                  <c:v>69.511115000000004</c:v>
                </c:pt>
                <c:pt idx="2696">
                  <c:v>69.545968999999999</c:v>
                </c:pt>
                <c:pt idx="2697">
                  <c:v>69.411540000000002</c:v>
                </c:pt>
                <c:pt idx="2698">
                  <c:v>69.634867999999997</c:v>
                </c:pt>
                <c:pt idx="2699">
                  <c:v>69.269919000000002</c:v>
                </c:pt>
                <c:pt idx="2700">
                  <c:v>69.161602000000002</c:v>
                </c:pt>
                <c:pt idx="2701">
                  <c:v>69.300334000000007</c:v>
                </c:pt>
                <c:pt idx="2702">
                  <c:v>69.213115000000002</c:v>
                </c:pt>
                <c:pt idx="2703">
                  <c:v>69.501767999999998</c:v>
                </c:pt>
                <c:pt idx="2704">
                  <c:v>69.680543999999998</c:v>
                </c:pt>
                <c:pt idx="2705">
                  <c:v>70.027951999999999</c:v>
                </c:pt>
                <c:pt idx="2706">
                  <c:v>69.826068000000006</c:v>
                </c:pt>
                <c:pt idx="2707">
                  <c:v>69.608575999999999</c:v>
                </c:pt>
                <c:pt idx="2708">
                  <c:v>69.930997000000005</c:v>
                </c:pt>
                <c:pt idx="2709">
                  <c:v>69.883369000000002</c:v>
                </c:pt>
                <c:pt idx="2710">
                  <c:v>70.089230000000001</c:v>
                </c:pt>
                <c:pt idx="2711">
                  <c:v>70.215232</c:v>
                </c:pt>
                <c:pt idx="2712">
                  <c:v>69.771491999999995</c:v>
                </c:pt>
                <c:pt idx="2713">
                  <c:v>70.028125000000003</c:v>
                </c:pt>
                <c:pt idx="2714">
                  <c:v>69.745182</c:v>
                </c:pt>
                <c:pt idx="2715">
                  <c:v>69.756085999999996</c:v>
                </c:pt>
                <c:pt idx="2716">
                  <c:v>69.764054000000002</c:v>
                </c:pt>
                <c:pt idx="2717">
                  <c:v>69.729451999999995</c:v>
                </c:pt>
                <c:pt idx="2718">
                  <c:v>70.012716999999995</c:v>
                </c:pt>
                <c:pt idx="2719">
                  <c:v>70.194632999999996</c:v>
                </c:pt>
                <c:pt idx="2720">
                  <c:v>70.010058000000001</c:v>
                </c:pt>
                <c:pt idx="2721">
                  <c:v>70.201515999999998</c:v>
                </c:pt>
                <c:pt idx="2722">
                  <c:v>69.971335999999994</c:v>
                </c:pt>
                <c:pt idx="2723">
                  <c:v>70.241881000000006</c:v>
                </c:pt>
                <c:pt idx="2724">
                  <c:v>70.081976999999995</c:v>
                </c:pt>
                <c:pt idx="2725">
                  <c:v>70.109605000000002</c:v>
                </c:pt>
                <c:pt idx="2726">
                  <c:v>69.832897000000003</c:v>
                </c:pt>
                <c:pt idx="2727">
                  <c:v>69.907959000000005</c:v>
                </c:pt>
                <c:pt idx="2728">
                  <c:v>69.973945999999998</c:v>
                </c:pt>
                <c:pt idx="2729">
                  <c:v>69.855836999999994</c:v>
                </c:pt>
                <c:pt idx="2730">
                  <c:v>70.020904999999999</c:v>
                </c:pt>
                <c:pt idx="2731">
                  <c:v>70.307042999999993</c:v>
                </c:pt>
                <c:pt idx="2732">
                  <c:v>70.338920000000002</c:v>
                </c:pt>
                <c:pt idx="2733">
                  <c:v>70.554862999999997</c:v>
                </c:pt>
                <c:pt idx="2734">
                  <c:v>69.971868999999998</c:v>
                </c:pt>
                <c:pt idx="2735">
                  <c:v>70.325040999999999</c:v>
                </c:pt>
                <c:pt idx="2736">
                  <c:v>70.148165000000006</c:v>
                </c:pt>
                <c:pt idx="2737">
                  <c:v>70.209907999999999</c:v>
                </c:pt>
                <c:pt idx="2738">
                  <c:v>70.434391000000005</c:v>
                </c:pt>
                <c:pt idx="2739">
                  <c:v>70.214580999999995</c:v>
                </c:pt>
                <c:pt idx="2740">
                  <c:v>70.398107999999993</c:v>
                </c:pt>
                <c:pt idx="2741">
                  <c:v>70.322166999999993</c:v>
                </c:pt>
                <c:pt idx="2742">
                  <c:v>69.902390999999994</c:v>
                </c:pt>
                <c:pt idx="2743">
                  <c:v>70.224160999999995</c:v>
                </c:pt>
                <c:pt idx="2744">
                  <c:v>70.133224999999996</c:v>
                </c:pt>
                <c:pt idx="2745">
                  <c:v>70.435547</c:v>
                </c:pt>
                <c:pt idx="2746">
                  <c:v>70.392246</c:v>
                </c:pt>
                <c:pt idx="2747">
                  <c:v>70.212463</c:v>
                </c:pt>
                <c:pt idx="2748">
                  <c:v>70.546118000000007</c:v>
                </c:pt>
                <c:pt idx="2749">
                  <c:v>70.614339000000001</c:v>
                </c:pt>
                <c:pt idx="2750">
                  <c:v>70.495313999999993</c:v>
                </c:pt>
                <c:pt idx="2751">
                  <c:v>70.431417999999994</c:v>
                </c:pt>
                <c:pt idx="2752">
                  <c:v>70.673287000000002</c:v>
                </c:pt>
                <c:pt idx="2753">
                  <c:v>70.883234000000002</c:v>
                </c:pt>
                <c:pt idx="2754">
                  <c:v>70.476395999999994</c:v>
                </c:pt>
                <c:pt idx="2755">
                  <c:v>70.267077</c:v>
                </c:pt>
                <c:pt idx="2756">
                  <c:v>70.692111999999995</c:v>
                </c:pt>
                <c:pt idx="2757">
                  <c:v>70.470883000000001</c:v>
                </c:pt>
                <c:pt idx="2758">
                  <c:v>70.826722000000004</c:v>
                </c:pt>
                <c:pt idx="2759">
                  <c:v>70.555293000000006</c:v>
                </c:pt>
                <c:pt idx="2760">
                  <c:v>70.743335000000002</c:v>
                </c:pt>
                <c:pt idx="2761">
                  <c:v>70.664545000000004</c:v>
                </c:pt>
                <c:pt idx="2762">
                  <c:v>70.980211999999995</c:v>
                </c:pt>
                <c:pt idx="2763">
                  <c:v>71.009034</c:v>
                </c:pt>
                <c:pt idx="2764">
                  <c:v>70.893893000000006</c:v>
                </c:pt>
                <c:pt idx="2765">
                  <c:v>70.976490999999996</c:v>
                </c:pt>
                <c:pt idx="2766">
                  <c:v>71.279959000000005</c:v>
                </c:pt>
                <c:pt idx="2767">
                  <c:v>71.024846999999994</c:v>
                </c:pt>
                <c:pt idx="2768">
                  <c:v>71.175662000000003</c:v>
                </c:pt>
                <c:pt idx="2769">
                  <c:v>71.266402999999997</c:v>
                </c:pt>
                <c:pt idx="2770">
                  <c:v>71.369786000000005</c:v>
                </c:pt>
                <c:pt idx="2771">
                  <c:v>71.359871999999996</c:v>
                </c:pt>
                <c:pt idx="2772">
                  <c:v>71.131046999999995</c:v>
                </c:pt>
                <c:pt idx="2773">
                  <c:v>71.023223000000002</c:v>
                </c:pt>
                <c:pt idx="2774">
                  <c:v>71.117531</c:v>
                </c:pt>
                <c:pt idx="2775">
                  <c:v>71.233727000000002</c:v>
                </c:pt>
                <c:pt idx="2776">
                  <c:v>71.362178999999998</c:v>
                </c:pt>
                <c:pt idx="2777">
                  <c:v>71.125415000000004</c:v>
                </c:pt>
                <c:pt idx="2778">
                  <c:v>71.184674999999999</c:v>
                </c:pt>
                <c:pt idx="2779">
                  <c:v>71.034486000000001</c:v>
                </c:pt>
                <c:pt idx="2780">
                  <c:v>71.769465999999994</c:v>
                </c:pt>
                <c:pt idx="2781">
                  <c:v>72.005302</c:v>
                </c:pt>
                <c:pt idx="2782">
                  <c:v>71.746188000000004</c:v>
                </c:pt>
                <c:pt idx="2783">
                  <c:v>71.953563000000003</c:v>
                </c:pt>
                <c:pt idx="2784">
                  <c:v>71.911769000000007</c:v>
                </c:pt>
                <c:pt idx="2785">
                  <c:v>71.690279000000004</c:v>
                </c:pt>
                <c:pt idx="2786">
                  <c:v>71.593245999999994</c:v>
                </c:pt>
                <c:pt idx="2787">
                  <c:v>71.430346999999998</c:v>
                </c:pt>
                <c:pt idx="2788">
                  <c:v>71.954139999999995</c:v>
                </c:pt>
                <c:pt idx="2789">
                  <c:v>71.594815999999994</c:v>
                </c:pt>
                <c:pt idx="2790">
                  <c:v>71.987922999999995</c:v>
                </c:pt>
                <c:pt idx="2791">
                  <c:v>71.916388999999995</c:v>
                </c:pt>
                <c:pt idx="2792">
                  <c:v>71.536579000000003</c:v>
                </c:pt>
                <c:pt idx="2793">
                  <c:v>71.717511999999999</c:v>
                </c:pt>
                <c:pt idx="2794">
                  <c:v>71.631283999999994</c:v>
                </c:pt>
                <c:pt idx="2795">
                  <c:v>71.871056999999993</c:v>
                </c:pt>
                <c:pt idx="2796">
                  <c:v>71.396118999999999</c:v>
                </c:pt>
                <c:pt idx="2797">
                  <c:v>71.235850999999997</c:v>
                </c:pt>
                <c:pt idx="2798">
                  <c:v>71.72242</c:v>
                </c:pt>
                <c:pt idx="2799">
                  <c:v>71.272959</c:v>
                </c:pt>
                <c:pt idx="2800">
                  <c:v>71.620743000000004</c:v>
                </c:pt>
                <c:pt idx="2801">
                  <c:v>71.523419000000004</c:v>
                </c:pt>
                <c:pt idx="2802">
                  <c:v>71.540676000000005</c:v>
                </c:pt>
                <c:pt idx="2803">
                  <c:v>71.617118000000005</c:v>
                </c:pt>
                <c:pt idx="2804">
                  <c:v>71.589190000000002</c:v>
                </c:pt>
                <c:pt idx="2805">
                  <c:v>71.847224999999995</c:v>
                </c:pt>
                <c:pt idx="2806">
                  <c:v>71.880357000000004</c:v>
                </c:pt>
                <c:pt idx="2807">
                  <c:v>71.810599999999994</c:v>
                </c:pt>
                <c:pt idx="2808">
                  <c:v>72.245506000000006</c:v>
                </c:pt>
                <c:pt idx="2809">
                  <c:v>71.933685999999994</c:v>
                </c:pt>
                <c:pt idx="2810">
                  <c:v>71.851248999999996</c:v>
                </c:pt>
                <c:pt idx="2811">
                  <c:v>72.083592999999993</c:v>
                </c:pt>
                <c:pt idx="2812">
                  <c:v>71.925810999999996</c:v>
                </c:pt>
                <c:pt idx="2813">
                  <c:v>72.258331999999996</c:v>
                </c:pt>
                <c:pt idx="2814">
                  <c:v>72.441087999999993</c:v>
                </c:pt>
                <c:pt idx="2815">
                  <c:v>72.305075000000002</c:v>
                </c:pt>
                <c:pt idx="2816">
                  <c:v>72.438376000000005</c:v>
                </c:pt>
                <c:pt idx="2817">
                  <c:v>72.305722000000003</c:v>
                </c:pt>
                <c:pt idx="2818">
                  <c:v>72.716161999999997</c:v>
                </c:pt>
                <c:pt idx="2819">
                  <c:v>72.647609000000003</c:v>
                </c:pt>
                <c:pt idx="2820">
                  <c:v>72.621317000000005</c:v>
                </c:pt>
                <c:pt idx="2821">
                  <c:v>72.395331999999996</c:v>
                </c:pt>
                <c:pt idx="2822">
                  <c:v>72.021602000000001</c:v>
                </c:pt>
                <c:pt idx="2823">
                  <c:v>72.562002000000007</c:v>
                </c:pt>
                <c:pt idx="2824">
                  <c:v>72.489366000000004</c:v>
                </c:pt>
                <c:pt idx="2825">
                  <c:v>72.787671000000003</c:v>
                </c:pt>
                <c:pt idx="2826">
                  <c:v>72.652153999999996</c:v>
                </c:pt>
                <c:pt idx="2827">
                  <c:v>72.918092000000001</c:v>
                </c:pt>
                <c:pt idx="2828">
                  <c:v>72.776891000000006</c:v>
                </c:pt>
                <c:pt idx="2829">
                  <c:v>72.665552000000005</c:v>
                </c:pt>
                <c:pt idx="2830">
                  <c:v>72.531734999999998</c:v>
                </c:pt>
                <c:pt idx="2831">
                  <c:v>72.638598999999999</c:v>
                </c:pt>
                <c:pt idx="2832">
                  <c:v>72.659227999999999</c:v>
                </c:pt>
                <c:pt idx="2833">
                  <c:v>72.878373999999994</c:v>
                </c:pt>
                <c:pt idx="2834">
                  <c:v>72.651855999999995</c:v>
                </c:pt>
                <c:pt idx="2835">
                  <c:v>72.614952000000002</c:v>
                </c:pt>
                <c:pt idx="2836">
                  <c:v>72.406847999999997</c:v>
                </c:pt>
                <c:pt idx="2837">
                  <c:v>72.587126999999995</c:v>
                </c:pt>
                <c:pt idx="2838">
                  <c:v>72.785398999999998</c:v>
                </c:pt>
                <c:pt idx="2839">
                  <c:v>72.903549999999996</c:v>
                </c:pt>
                <c:pt idx="2840">
                  <c:v>72.955135999999996</c:v>
                </c:pt>
                <c:pt idx="2841">
                  <c:v>72.811481000000001</c:v>
                </c:pt>
                <c:pt idx="2842">
                  <c:v>72.516842999999994</c:v>
                </c:pt>
                <c:pt idx="2843">
                  <c:v>72.710246999999995</c:v>
                </c:pt>
                <c:pt idx="2844">
                  <c:v>72.578440999999998</c:v>
                </c:pt>
                <c:pt idx="2845">
                  <c:v>72.314862000000005</c:v>
                </c:pt>
                <c:pt idx="2846">
                  <c:v>72.518244999999993</c:v>
                </c:pt>
                <c:pt idx="2847">
                  <c:v>72.705126000000007</c:v>
                </c:pt>
                <c:pt idx="2848">
                  <c:v>72.920315000000002</c:v>
                </c:pt>
                <c:pt idx="2849">
                  <c:v>72.836398000000003</c:v>
                </c:pt>
                <c:pt idx="2850">
                  <c:v>73.137088000000006</c:v>
                </c:pt>
                <c:pt idx="2851">
                  <c:v>73.079058000000003</c:v>
                </c:pt>
                <c:pt idx="2852">
                  <c:v>72.907854</c:v>
                </c:pt>
                <c:pt idx="2853">
                  <c:v>73.341009999999997</c:v>
                </c:pt>
                <c:pt idx="2854">
                  <c:v>73.199158999999995</c:v>
                </c:pt>
                <c:pt idx="2855">
                  <c:v>73.022817000000003</c:v>
                </c:pt>
                <c:pt idx="2856">
                  <c:v>73.347764999999995</c:v>
                </c:pt>
                <c:pt idx="2857">
                  <c:v>73.083661000000006</c:v>
                </c:pt>
                <c:pt idx="2858">
                  <c:v>73.466226000000006</c:v>
                </c:pt>
                <c:pt idx="2859">
                  <c:v>73.322058999999996</c:v>
                </c:pt>
                <c:pt idx="2860">
                  <c:v>73.580770000000001</c:v>
                </c:pt>
                <c:pt idx="2861">
                  <c:v>73.923033000000004</c:v>
                </c:pt>
                <c:pt idx="2862">
                  <c:v>73.716821999999993</c:v>
                </c:pt>
                <c:pt idx="2863">
                  <c:v>73.555235999999994</c:v>
                </c:pt>
                <c:pt idx="2864">
                  <c:v>73.310406999999998</c:v>
                </c:pt>
                <c:pt idx="2865">
                  <c:v>73.228634</c:v>
                </c:pt>
                <c:pt idx="2866">
                  <c:v>73.562906999999996</c:v>
                </c:pt>
                <c:pt idx="2867">
                  <c:v>73.621274</c:v>
                </c:pt>
                <c:pt idx="2868">
                  <c:v>73.788173999999998</c:v>
                </c:pt>
                <c:pt idx="2869">
                  <c:v>73.605345999999997</c:v>
                </c:pt>
                <c:pt idx="2870">
                  <c:v>73.639328000000006</c:v>
                </c:pt>
                <c:pt idx="2871">
                  <c:v>73.591423000000006</c:v>
                </c:pt>
                <c:pt idx="2872">
                  <c:v>73.401593000000005</c:v>
                </c:pt>
                <c:pt idx="2873">
                  <c:v>73.635135000000005</c:v>
                </c:pt>
                <c:pt idx="2874">
                  <c:v>73.591665000000006</c:v>
                </c:pt>
                <c:pt idx="2875">
                  <c:v>74.004666</c:v>
                </c:pt>
                <c:pt idx="2876">
                  <c:v>73.785970000000006</c:v>
                </c:pt>
                <c:pt idx="2877">
                  <c:v>73.771199999999993</c:v>
                </c:pt>
                <c:pt idx="2878">
                  <c:v>73.871335999999999</c:v>
                </c:pt>
                <c:pt idx="2879">
                  <c:v>73.618419000000003</c:v>
                </c:pt>
                <c:pt idx="2880">
                  <c:v>73.814989999999995</c:v>
                </c:pt>
                <c:pt idx="2881">
                  <c:v>74.305498</c:v>
                </c:pt>
                <c:pt idx="2882">
                  <c:v>73.663274000000001</c:v>
                </c:pt>
                <c:pt idx="2883">
                  <c:v>74.180212999999995</c:v>
                </c:pt>
                <c:pt idx="2884">
                  <c:v>73.894488999999993</c:v>
                </c:pt>
                <c:pt idx="2885">
                  <c:v>73.978871999999996</c:v>
                </c:pt>
                <c:pt idx="2886">
                  <c:v>74.174671000000004</c:v>
                </c:pt>
                <c:pt idx="2887">
                  <c:v>74.068943000000004</c:v>
                </c:pt>
                <c:pt idx="2888">
                  <c:v>74.269846999999999</c:v>
                </c:pt>
                <c:pt idx="2889">
                  <c:v>74.189389000000006</c:v>
                </c:pt>
                <c:pt idx="2890">
                  <c:v>74.097719999999995</c:v>
                </c:pt>
                <c:pt idx="2891">
                  <c:v>74.077697000000001</c:v>
                </c:pt>
                <c:pt idx="2892">
                  <c:v>74.021634000000006</c:v>
                </c:pt>
                <c:pt idx="2893">
                  <c:v>74.161456999999999</c:v>
                </c:pt>
                <c:pt idx="2894">
                  <c:v>74.042595000000006</c:v>
                </c:pt>
                <c:pt idx="2895">
                  <c:v>74.425346000000005</c:v>
                </c:pt>
                <c:pt idx="2896">
                  <c:v>74.27646</c:v>
                </c:pt>
                <c:pt idx="2897">
                  <c:v>74.121112999999994</c:v>
                </c:pt>
                <c:pt idx="2898">
                  <c:v>74.347887999999998</c:v>
                </c:pt>
                <c:pt idx="2899">
                  <c:v>74.047240000000002</c:v>
                </c:pt>
                <c:pt idx="2900">
                  <c:v>74.332233000000002</c:v>
                </c:pt>
                <c:pt idx="2901">
                  <c:v>74.476269000000002</c:v>
                </c:pt>
                <c:pt idx="2902">
                  <c:v>74.196518999999995</c:v>
                </c:pt>
                <c:pt idx="2903">
                  <c:v>74.340790999999996</c:v>
                </c:pt>
                <c:pt idx="2904">
                  <c:v>74.591476</c:v>
                </c:pt>
                <c:pt idx="2905">
                  <c:v>74.909693000000004</c:v>
                </c:pt>
                <c:pt idx="2906">
                  <c:v>74.788816999999995</c:v>
                </c:pt>
                <c:pt idx="2907">
                  <c:v>74.635729999999995</c:v>
                </c:pt>
                <c:pt idx="2908">
                  <c:v>74.806949000000003</c:v>
                </c:pt>
                <c:pt idx="2909">
                  <c:v>74.389139999999998</c:v>
                </c:pt>
                <c:pt idx="2910">
                  <c:v>74.493049999999997</c:v>
                </c:pt>
                <c:pt idx="2911">
                  <c:v>74.783097999999995</c:v>
                </c:pt>
                <c:pt idx="2912">
                  <c:v>74.653306999999998</c:v>
                </c:pt>
                <c:pt idx="2913">
                  <c:v>74.756214999999997</c:v>
                </c:pt>
                <c:pt idx="2914">
                  <c:v>74.702859000000004</c:v>
                </c:pt>
                <c:pt idx="2915">
                  <c:v>74.606988999999999</c:v>
                </c:pt>
                <c:pt idx="2916">
                  <c:v>74.809145999999998</c:v>
                </c:pt>
                <c:pt idx="2917">
                  <c:v>74.632234999999994</c:v>
                </c:pt>
                <c:pt idx="2918">
                  <c:v>75.008600000000001</c:v>
                </c:pt>
                <c:pt idx="2919">
                  <c:v>74.485203999999996</c:v>
                </c:pt>
                <c:pt idx="2920">
                  <c:v>74.606646999999995</c:v>
                </c:pt>
                <c:pt idx="2921">
                  <c:v>74.736496000000002</c:v>
                </c:pt>
                <c:pt idx="2922">
                  <c:v>74.806318000000005</c:v>
                </c:pt>
                <c:pt idx="2923">
                  <c:v>75.104236</c:v>
                </c:pt>
                <c:pt idx="2924">
                  <c:v>74.818808000000004</c:v>
                </c:pt>
                <c:pt idx="2925">
                  <c:v>74.783433000000002</c:v>
                </c:pt>
                <c:pt idx="2926">
                  <c:v>74.950354000000004</c:v>
                </c:pt>
                <c:pt idx="2927">
                  <c:v>75.037226000000004</c:v>
                </c:pt>
                <c:pt idx="2928">
                  <c:v>74.847222000000002</c:v>
                </c:pt>
                <c:pt idx="2929">
                  <c:v>75.097007000000005</c:v>
                </c:pt>
                <c:pt idx="2930">
                  <c:v>75.016914999999997</c:v>
                </c:pt>
                <c:pt idx="2931">
                  <c:v>75.123237000000003</c:v>
                </c:pt>
                <c:pt idx="2932">
                  <c:v>74.883893</c:v>
                </c:pt>
                <c:pt idx="2933">
                  <c:v>75.180717000000001</c:v>
                </c:pt>
                <c:pt idx="2934">
                  <c:v>74.758680999999996</c:v>
                </c:pt>
                <c:pt idx="2935">
                  <c:v>75.282486000000006</c:v>
                </c:pt>
                <c:pt idx="2936">
                  <c:v>75.342564999999993</c:v>
                </c:pt>
                <c:pt idx="2937">
                  <c:v>75.388470999999996</c:v>
                </c:pt>
                <c:pt idx="2938">
                  <c:v>75.521930999999995</c:v>
                </c:pt>
                <c:pt idx="2939">
                  <c:v>75.132596000000007</c:v>
                </c:pt>
                <c:pt idx="2940">
                  <c:v>75.116268000000005</c:v>
                </c:pt>
                <c:pt idx="2941">
                  <c:v>75.198407000000003</c:v>
                </c:pt>
                <c:pt idx="2942">
                  <c:v>74.993385000000004</c:v>
                </c:pt>
                <c:pt idx="2943">
                  <c:v>75.353747999999996</c:v>
                </c:pt>
                <c:pt idx="2944">
                  <c:v>75.369297000000003</c:v>
                </c:pt>
                <c:pt idx="2945">
                  <c:v>75.362260000000006</c:v>
                </c:pt>
                <c:pt idx="2946">
                  <c:v>75.567160000000001</c:v>
                </c:pt>
                <c:pt idx="2947">
                  <c:v>75.657268999999999</c:v>
                </c:pt>
                <c:pt idx="2948">
                  <c:v>75.892301000000003</c:v>
                </c:pt>
                <c:pt idx="2949">
                  <c:v>75.928991999999994</c:v>
                </c:pt>
                <c:pt idx="2950">
                  <c:v>75.655278999999993</c:v>
                </c:pt>
                <c:pt idx="2951">
                  <c:v>75.857412999999994</c:v>
                </c:pt>
                <c:pt idx="2952">
                  <c:v>75.529922999999997</c:v>
                </c:pt>
                <c:pt idx="2953">
                  <c:v>75.948701999999997</c:v>
                </c:pt>
                <c:pt idx="2954">
                  <c:v>75.839697999999999</c:v>
                </c:pt>
                <c:pt idx="2955">
                  <c:v>75.718757999999994</c:v>
                </c:pt>
                <c:pt idx="2956">
                  <c:v>75.685422000000003</c:v>
                </c:pt>
                <c:pt idx="2957">
                  <c:v>75.644064</c:v>
                </c:pt>
                <c:pt idx="2958">
                  <c:v>76.221778999999998</c:v>
                </c:pt>
                <c:pt idx="2959">
                  <c:v>75.952628000000004</c:v>
                </c:pt>
                <c:pt idx="2960">
                  <c:v>75.880465999999998</c:v>
                </c:pt>
                <c:pt idx="2961">
                  <c:v>76.164252000000005</c:v>
                </c:pt>
                <c:pt idx="2962">
                  <c:v>75.852113000000003</c:v>
                </c:pt>
                <c:pt idx="2963">
                  <c:v>76.162976</c:v>
                </c:pt>
                <c:pt idx="2964">
                  <c:v>76.016593999999998</c:v>
                </c:pt>
                <c:pt idx="2965">
                  <c:v>75.992251999999993</c:v>
                </c:pt>
                <c:pt idx="2966">
                  <c:v>76.005706000000004</c:v>
                </c:pt>
                <c:pt idx="2967">
                  <c:v>75.746088999999998</c:v>
                </c:pt>
                <c:pt idx="2968">
                  <c:v>76.325002999999995</c:v>
                </c:pt>
                <c:pt idx="2969">
                  <c:v>76.304410000000004</c:v>
                </c:pt>
                <c:pt idx="2970">
                  <c:v>75.934656000000004</c:v>
                </c:pt>
                <c:pt idx="2971">
                  <c:v>76.292299</c:v>
                </c:pt>
                <c:pt idx="2972">
                  <c:v>76.161213000000004</c:v>
                </c:pt>
                <c:pt idx="2973">
                  <c:v>76.077658</c:v>
                </c:pt>
                <c:pt idx="2974">
                  <c:v>75.944230000000005</c:v>
                </c:pt>
                <c:pt idx="2975">
                  <c:v>76.135481999999996</c:v>
                </c:pt>
                <c:pt idx="2976">
                  <c:v>76.163972000000001</c:v>
                </c:pt>
                <c:pt idx="2977">
                  <c:v>76.230209000000002</c:v>
                </c:pt>
                <c:pt idx="2978">
                  <c:v>76.476873999999995</c:v>
                </c:pt>
                <c:pt idx="2979">
                  <c:v>76.247474999999994</c:v>
                </c:pt>
                <c:pt idx="2980">
                  <c:v>76.377144000000001</c:v>
                </c:pt>
                <c:pt idx="2981">
                  <c:v>76.217901999999995</c:v>
                </c:pt>
                <c:pt idx="2982">
                  <c:v>76.250283999999994</c:v>
                </c:pt>
                <c:pt idx="2983">
                  <c:v>76.603953000000004</c:v>
                </c:pt>
                <c:pt idx="2984">
                  <c:v>76.424582000000001</c:v>
                </c:pt>
                <c:pt idx="2985">
                  <c:v>76.722648000000007</c:v>
                </c:pt>
                <c:pt idx="2986">
                  <c:v>76.590907000000001</c:v>
                </c:pt>
                <c:pt idx="2987">
                  <c:v>76.273942000000005</c:v>
                </c:pt>
                <c:pt idx="2988">
                  <c:v>76.830070000000006</c:v>
                </c:pt>
                <c:pt idx="2989">
                  <c:v>76.695059999999998</c:v>
                </c:pt>
                <c:pt idx="2990">
                  <c:v>76.685625000000002</c:v>
                </c:pt>
                <c:pt idx="2991">
                  <c:v>76.901876999999999</c:v>
                </c:pt>
                <c:pt idx="2992">
                  <c:v>76.510498999999996</c:v>
                </c:pt>
                <c:pt idx="2993">
                  <c:v>76.377813000000003</c:v>
                </c:pt>
                <c:pt idx="2994">
                  <c:v>76.595427999999998</c:v>
                </c:pt>
                <c:pt idx="2995">
                  <c:v>76.596864999999994</c:v>
                </c:pt>
                <c:pt idx="2996">
                  <c:v>76.711741000000004</c:v>
                </c:pt>
                <c:pt idx="2997">
                  <c:v>76.748755000000003</c:v>
                </c:pt>
                <c:pt idx="2998">
                  <c:v>76.718957000000003</c:v>
                </c:pt>
                <c:pt idx="2999">
                  <c:v>76.814464000000001</c:v>
                </c:pt>
                <c:pt idx="3000">
                  <c:v>76.800713000000002</c:v>
                </c:pt>
                <c:pt idx="3001">
                  <c:v>77.068402000000006</c:v>
                </c:pt>
                <c:pt idx="3002">
                  <c:v>76.944385999999994</c:v>
                </c:pt>
                <c:pt idx="3003">
                  <c:v>77.357883999999999</c:v>
                </c:pt>
                <c:pt idx="3004">
                  <c:v>77.222132999999999</c:v>
                </c:pt>
                <c:pt idx="3005">
                  <c:v>76.885532999999995</c:v>
                </c:pt>
                <c:pt idx="3006">
                  <c:v>76.749219999999994</c:v>
                </c:pt>
                <c:pt idx="3007">
                  <c:v>76.829633000000001</c:v>
                </c:pt>
                <c:pt idx="3008">
                  <c:v>77.509660999999994</c:v>
                </c:pt>
                <c:pt idx="3009">
                  <c:v>76.831368999999995</c:v>
                </c:pt>
                <c:pt idx="3010">
                  <c:v>77.022497999999999</c:v>
                </c:pt>
                <c:pt idx="3011">
                  <c:v>77.314718999999997</c:v>
                </c:pt>
                <c:pt idx="3012">
                  <c:v>77.037869000000001</c:v>
                </c:pt>
                <c:pt idx="3013">
                  <c:v>77.618966</c:v>
                </c:pt>
                <c:pt idx="3014">
                  <c:v>77.563263000000006</c:v>
                </c:pt>
                <c:pt idx="3015">
                  <c:v>77.600684999999999</c:v>
                </c:pt>
                <c:pt idx="3016">
                  <c:v>77.223157</c:v>
                </c:pt>
                <c:pt idx="3017">
                  <c:v>77.267133000000001</c:v>
                </c:pt>
                <c:pt idx="3018">
                  <c:v>77.292424999999994</c:v>
                </c:pt>
                <c:pt idx="3019">
                  <c:v>77.242881999999994</c:v>
                </c:pt>
                <c:pt idx="3020">
                  <c:v>77.294584999999998</c:v>
                </c:pt>
                <c:pt idx="3021">
                  <c:v>77.422454000000002</c:v>
                </c:pt>
                <c:pt idx="3022">
                  <c:v>77.470223000000004</c:v>
                </c:pt>
                <c:pt idx="3023">
                  <c:v>77.580765999999997</c:v>
                </c:pt>
                <c:pt idx="3024">
                  <c:v>77.746917999999994</c:v>
                </c:pt>
                <c:pt idx="3025">
                  <c:v>77.516458</c:v>
                </c:pt>
                <c:pt idx="3026">
                  <c:v>77.775779999999997</c:v>
                </c:pt>
                <c:pt idx="3027">
                  <c:v>77.530911000000003</c:v>
                </c:pt>
                <c:pt idx="3028">
                  <c:v>77.828120999999996</c:v>
                </c:pt>
                <c:pt idx="3029">
                  <c:v>77.230149999999995</c:v>
                </c:pt>
                <c:pt idx="3030">
                  <c:v>77.452095999999997</c:v>
                </c:pt>
                <c:pt idx="3031">
                  <c:v>77.550337999999996</c:v>
                </c:pt>
                <c:pt idx="3032">
                  <c:v>77.419533999999999</c:v>
                </c:pt>
                <c:pt idx="3033">
                  <c:v>77.710054999999997</c:v>
                </c:pt>
                <c:pt idx="3034">
                  <c:v>77.661338999999998</c:v>
                </c:pt>
                <c:pt idx="3035">
                  <c:v>77.557355999999999</c:v>
                </c:pt>
                <c:pt idx="3036">
                  <c:v>77.847897000000003</c:v>
                </c:pt>
                <c:pt idx="3037">
                  <c:v>78.037481999999997</c:v>
                </c:pt>
                <c:pt idx="3038">
                  <c:v>77.879537999999997</c:v>
                </c:pt>
                <c:pt idx="3039">
                  <c:v>77.539017000000001</c:v>
                </c:pt>
                <c:pt idx="3040">
                  <c:v>77.671054999999996</c:v>
                </c:pt>
                <c:pt idx="3041">
                  <c:v>78.046271000000004</c:v>
                </c:pt>
                <c:pt idx="3042">
                  <c:v>77.644970999999998</c:v>
                </c:pt>
                <c:pt idx="3043">
                  <c:v>77.935049000000006</c:v>
                </c:pt>
                <c:pt idx="3044">
                  <c:v>78.042716999999996</c:v>
                </c:pt>
                <c:pt idx="3045">
                  <c:v>77.929665</c:v>
                </c:pt>
                <c:pt idx="3046">
                  <c:v>78.141931</c:v>
                </c:pt>
                <c:pt idx="3047">
                  <c:v>78.025452999999999</c:v>
                </c:pt>
                <c:pt idx="3048">
                  <c:v>78.221243999999999</c:v>
                </c:pt>
                <c:pt idx="3049">
                  <c:v>78.299886999999998</c:v>
                </c:pt>
                <c:pt idx="3050">
                  <c:v>78.182070999999993</c:v>
                </c:pt>
                <c:pt idx="3051">
                  <c:v>78.447964999999996</c:v>
                </c:pt>
                <c:pt idx="3052">
                  <c:v>78.416905</c:v>
                </c:pt>
                <c:pt idx="3053">
                  <c:v>78.302464999999998</c:v>
                </c:pt>
                <c:pt idx="3054">
                  <c:v>78.124639000000002</c:v>
                </c:pt>
                <c:pt idx="3055">
                  <c:v>78.036910000000006</c:v>
                </c:pt>
                <c:pt idx="3056">
                  <c:v>78.387525999999994</c:v>
                </c:pt>
                <c:pt idx="3057">
                  <c:v>78.157905999999997</c:v>
                </c:pt>
                <c:pt idx="3058">
                  <c:v>78.570533999999995</c:v>
                </c:pt>
                <c:pt idx="3059">
                  <c:v>78.365368000000004</c:v>
                </c:pt>
                <c:pt idx="3060">
                  <c:v>78.440749999999994</c:v>
                </c:pt>
                <c:pt idx="3061">
                  <c:v>78.419259999999994</c:v>
                </c:pt>
                <c:pt idx="3062">
                  <c:v>78.598787000000002</c:v>
                </c:pt>
                <c:pt idx="3063">
                  <c:v>78.536045000000001</c:v>
                </c:pt>
                <c:pt idx="3064">
                  <c:v>78.362125000000006</c:v>
                </c:pt>
                <c:pt idx="3065">
                  <c:v>78.275046000000003</c:v>
                </c:pt>
                <c:pt idx="3066">
                  <c:v>78.499955999999997</c:v>
                </c:pt>
                <c:pt idx="3067">
                  <c:v>77.957757000000001</c:v>
                </c:pt>
                <c:pt idx="3068">
                  <c:v>78.384743999999998</c:v>
                </c:pt>
                <c:pt idx="3069">
                  <c:v>78.124872999999994</c:v>
                </c:pt>
                <c:pt idx="3070">
                  <c:v>78.118559000000005</c:v>
                </c:pt>
                <c:pt idx="3071">
                  <c:v>78.533683999999994</c:v>
                </c:pt>
                <c:pt idx="3072">
                  <c:v>78.481981000000005</c:v>
                </c:pt>
                <c:pt idx="3073">
                  <c:v>78.944648999999998</c:v>
                </c:pt>
                <c:pt idx="3074">
                  <c:v>78.867669000000006</c:v>
                </c:pt>
                <c:pt idx="3075">
                  <c:v>78.676858999999993</c:v>
                </c:pt>
                <c:pt idx="3076">
                  <c:v>79.011353999999997</c:v>
                </c:pt>
                <c:pt idx="3077">
                  <c:v>78.635211999999996</c:v>
                </c:pt>
                <c:pt idx="3078">
                  <c:v>78.675562999999997</c:v>
                </c:pt>
                <c:pt idx="3079">
                  <c:v>78.582238000000004</c:v>
                </c:pt>
                <c:pt idx="3080">
                  <c:v>78.541208999999995</c:v>
                </c:pt>
                <c:pt idx="3081">
                  <c:v>79.150613000000007</c:v>
                </c:pt>
                <c:pt idx="3082">
                  <c:v>78.881555000000006</c:v>
                </c:pt>
                <c:pt idx="3083">
                  <c:v>79.113355999999996</c:v>
                </c:pt>
                <c:pt idx="3084">
                  <c:v>78.740161000000001</c:v>
                </c:pt>
                <c:pt idx="3085">
                  <c:v>79.204510999999997</c:v>
                </c:pt>
                <c:pt idx="3086">
                  <c:v>78.894975000000002</c:v>
                </c:pt>
                <c:pt idx="3087">
                  <c:v>79.113635000000002</c:v>
                </c:pt>
                <c:pt idx="3088">
                  <c:v>79.306720999999996</c:v>
                </c:pt>
                <c:pt idx="3089">
                  <c:v>78.917475999999994</c:v>
                </c:pt>
                <c:pt idx="3090">
                  <c:v>79.127611999999999</c:v>
                </c:pt>
                <c:pt idx="3091">
                  <c:v>79.339492000000007</c:v>
                </c:pt>
                <c:pt idx="3092">
                  <c:v>78.654373000000007</c:v>
                </c:pt>
                <c:pt idx="3093">
                  <c:v>79.191117000000006</c:v>
                </c:pt>
                <c:pt idx="3094">
                  <c:v>79.244513999999995</c:v>
                </c:pt>
                <c:pt idx="3095">
                  <c:v>79.083027000000001</c:v>
                </c:pt>
                <c:pt idx="3096">
                  <c:v>79.016977999999995</c:v>
                </c:pt>
                <c:pt idx="3097">
                  <c:v>78.933125000000004</c:v>
                </c:pt>
                <c:pt idx="3098">
                  <c:v>79.447738000000001</c:v>
                </c:pt>
                <c:pt idx="3099">
                  <c:v>79.421374999999998</c:v>
                </c:pt>
                <c:pt idx="3100">
                  <c:v>79.629020999999995</c:v>
                </c:pt>
                <c:pt idx="3101">
                  <c:v>79.831250999999995</c:v>
                </c:pt>
                <c:pt idx="3102">
                  <c:v>79.417672999999994</c:v>
                </c:pt>
                <c:pt idx="3103">
                  <c:v>79.353149000000002</c:v>
                </c:pt>
                <c:pt idx="3104">
                  <c:v>79.255559000000005</c:v>
                </c:pt>
                <c:pt idx="3105">
                  <c:v>79.404351000000005</c:v>
                </c:pt>
                <c:pt idx="3106">
                  <c:v>79.835350000000005</c:v>
                </c:pt>
                <c:pt idx="3107">
                  <c:v>79.335950999999994</c:v>
                </c:pt>
                <c:pt idx="3108">
                  <c:v>79.771906000000001</c:v>
                </c:pt>
                <c:pt idx="3109">
                  <c:v>79.313066000000006</c:v>
                </c:pt>
                <c:pt idx="3110">
                  <c:v>79.73921</c:v>
                </c:pt>
                <c:pt idx="3111">
                  <c:v>80.203210999999996</c:v>
                </c:pt>
                <c:pt idx="3112">
                  <c:v>79.395925000000005</c:v>
                </c:pt>
                <c:pt idx="3113">
                  <c:v>79.780742000000004</c:v>
                </c:pt>
                <c:pt idx="3114">
                  <c:v>79.814458000000002</c:v>
                </c:pt>
                <c:pt idx="3115">
                  <c:v>79.829894999999993</c:v>
                </c:pt>
                <c:pt idx="3116">
                  <c:v>79.858982999999995</c:v>
                </c:pt>
                <c:pt idx="3117">
                  <c:v>79.482169999999996</c:v>
                </c:pt>
                <c:pt idx="3118">
                  <c:v>79.878883999999999</c:v>
                </c:pt>
                <c:pt idx="3119">
                  <c:v>79.612842999999998</c:v>
                </c:pt>
                <c:pt idx="3120">
                  <c:v>79.739363999999995</c:v>
                </c:pt>
                <c:pt idx="3121">
                  <c:v>79.891456000000005</c:v>
                </c:pt>
                <c:pt idx="3122">
                  <c:v>79.704673</c:v>
                </c:pt>
                <c:pt idx="3123">
                  <c:v>80.152056999999999</c:v>
                </c:pt>
                <c:pt idx="3124">
                  <c:v>79.944244999999995</c:v>
                </c:pt>
                <c:pt idx="3125">
                  <c:v>80.095618000000002</c:v>
                </c:pt>
                <c:pt idx="3126">
                  <c:v>80.268649999999994</c:v>
                </c:pt>
                <c:pt idx="3127">
                  <c:v>79.976163999999997</c:v>
                </c:pt>
                <c:pt idx="3128">
                  <c:v>80.713369</c:v>
                </c:pt>
                <c:pt idx="3129">
                  <c:v>80.521051999999997</c:v>
                </c:pt>
                <c:pt idx="3130">
                  <c:v>80.541235999999998</c:v>
                </c:pt>
                <c:pt idx="3131">
                  <c:v>80.322055000000006</c:v>
                </c:pt>
                <c:pt idx="3132">
                  <c:v>80.412535000000005</c:v>
                </c:pt>
                <c:pt idx="3133">
                  <c:v>80.496656999999999</c:v>
                </c:pt>
                <c:pt idx="3134">
                  <c:v>80.169797000000003</c:v>
                </c:pt>
                <c:pt idx="3135">
                  <c:v>80.369150000000005</c:v>
                </c:pt>
                <c:pt idx="3136">
                  <c:v>80.133003000000002</c:v>
                </c:pt>
                <c:pt idx="3137">
                  <c:v>80.152428</c:v>
                </c:pt>
                <c:pt idx="3138">
                  <c:v>80.497111000000004</c:v>
                </c:pt>
                <c:pt idx="3139">
                  <c:v>80.089699999999993</c:v>
                </c:pt>
                <c:pt idx="3140">
                  <c:v>80.503033000000002</c:v>
                </c:pt>
                <c:pt idx="3141">
                  <c:v>80.317761000000004</c:v>
                </c:pt>
                <c:pt idx="3142">
                  <c:v>80.537775999999994</c:v>
                </c:pt>
                <c:pt idx="3143">
                  <c:v>80.488736000000003</c:v>
                </c:pt>
                <c:pt idx="3144">
                  <c:v>80.315595999999999</c:v>
                </c:pt>
                <c:pt idx="3145">
                  <c:v>80.340112000000005</c:v>
                </c:pt>
                <c:pt idx="3146">
                  <c:v>80.191820000000007</c:v>
                </c:pt>
                <c:pt idx="3147">
                  <c:v>79.925317000000007</c:v>
                </c:pt>
                <c:pt idx="3148">
                  <c:v>80.300212000000002</c:v>
                </c:pt>
                <c:pt idx="3149">
                  <c:v>80.244083000000003</c:v>
                </c:pt>
                <c:pt idx="3150">
                  <c:v>80.324522000000002</c:v>
                </c:pt>
                <c:pt idx="3151">
                  <c:v>80.352300999999997</c:v>
                </c:pt>
                <c:pt idx="3152">
                  <c:v>80.467433</c:v>
                </c:pt>
                <c:pt idx="3153">
                  <c:v>80.664348000000004</c:v>
                </c:pt>
                <c:pt idx="3154">
                  <c:v>80.990047000000004</c:v>
                </c:pt>
                <c:pt idx="3155">
                  <c:v>80.904522</c:v>
                </c:pt>
                <c:pt idx="3156">
                  <c:v>80.885414999999995</c:v>
                </c:pt>
                <c:pt idx="3157">
                  <c:v>80.549520000000001</c:v>
                </c:pt>
                <c:pt idx="3158">
                  <c:v>80.802533999999994</c:v>
                </c:pt>
                <c:pt idx="3159">
                  <c:v>80.620583999999994</c:v>
                </c:pt>
                <c:pt idx="3160">
                  <c:v>80.699202</c:v>
                </c:pt>
                <c:pt idx="3161">
                  <c:v>80.970459000000005</c:v>
                </c:pt>
                <c:pt idx="3162">
                  <c:v>80.927909</c:v>
                </c:pt>
                <c:pt idx="3163">
                  <c:v>81.150513000000004</c:v>
                </c:pt>
                <c:pt idx="3164">
                  <c:v>81.041236999999995</c:v>
                </c:pt>
                <c:pt idx="3165">
                  <c:v>80.767499000000001</c:v>
                </c:pt>
                <c:pt idx="3166">
                  <c:v>80.872665999999995</c:v>
                </c:pt>
                <c:pt idx="3167">
                  <c:v>80.807385999999994</c:v>
                </c:pt>
                <c:pt idx="3168">
                  <c:v>81.104534999999998</c:v>
                </c:pt>
                <c:pt idx="3169">
                  <c:v>81.111183999999994</c:v>
                </c:pt>
                <c:pt idx="3170">
                  <c:v>80.975306000000003</c:v>
                </c:pt>
                <c:pt idx="3171">
                  <c:v>81.171453999999997</c:v>
                </c:pt>
                <c:pt idx="3172">
                  <c:v>80.899906999999999</c:v>
                </c:pt>
                <c:pt idx="3173">
                  <c:v>80.806220999999994</c:v>
                </c:pt>
                <c:pt idx="3174">
                  <c:v>81.172539</c:v>
                </c:pt>
                <c:pt idx="3175">
                  <c:v>81.137585999999999</c:v>
                </c:pt>
                <c:pt idx="3176">
                  <c:v>81.198836</c:v>
                </c:pt>
                <c:pt idx="3177">
                  <c:v>81.233804000000006</c:v>
                </c:pt>
                <c:pt idx="3178">
                  <c:v>81.639088000000001</c:v>
                </c:pt>
                <c:pt idx="3179">
                  <c:v>81.454103000000003</c:v>
                </c:pt>
                <c:pt idx="3180">
                  <c:v>81.441877000000005</c:v>
                </c:pt>
                <c:pt idx="3181">
                  <c:v>81.433272000000002</c:v>
                </c:pt>
                <c:pt idx="3182">
                  <c:v>81.265055000000004</c:v>
                </c:pt>
                <c:pt idx="3183">
                  <c:v>81.535730999999998</c:v>
                </c:pt>
                <c:pt idx="3184">
                  <c:v>81.467213999999998</c:v>
                </c:pt>
                <c:pt idx="3185">
                  <c:v>81.266508000000002</c:v>
                </c:pt>
                <c:pt idx="3186">
                  <c:v>81.599643999999998</c:v>
                </c:pt>
                <c:pt idx="3187">
                  <c:v>81.276917999999995</c:v>
                </c:pt>
                <c:pt idx="3188">
                  <c:v>81.713842999999997</c:v>
                </c:pt>
                <c:pt idx="3189">
                  <c:v>81.654104000000004</c:v>
                </c:pt>
                <c:pt idx="3190">
                  <c:v>81.531096000000005</c:v>
                </c:pt>
                <c:pt idx="3191">
                  <c:v>81.685255999999995</c:v>
                </c:pt>
                <c:pt idx="3192">
                  <c:v>81.544028999999995</c:v>
                </c:pt>
                <c:pt idx="3193">
                  <c:v>82.201392999999996</c:v>
                </c:pt>
                <c:pt idx="3194">
                  <c:v>81.951273999999998</c:v>
                </c:pt>
                <c:pt idx="3195">
                  <c:v>81.819756999999996</c:v>
                </c:pt>
                <c:pt idx="3196">
                  <c:v>82.056595000000002</c:v>
                </c:pt>
                <c:pt idx="3197">
                  <c:v>81.846795</c:v>
                </c:pt>
                <c:pt idx="3198">
                  <c:v>82.330961000000002</c:v>
                </c:pt>
                <c:pt idx="3199">
                  <c:v>81.756264999999999</c:v>
                </c:pt>
                <c:pt idx="3200">
                  <c:v>81.664734999999993</c:v>
                </c:pt>
                <c:pt idx="3201">
                  <c:v>82.085013000000004</c:v>
                </c:pt>
                <c:pt idx="3202">
                  <c:v>81.839606000000003</c:v>
                </c:pt>
                <c:pt idx="3203">
                  <c:v>81.906548000000001</c:v>
                </c:pt>
                <c:pt idx="3204">
                  <c:v>81.782483999999997</c:v>
                </c:pt>
                <c:pt idx="3205">
                  <c:v>81.897309000000007</c:v>
                </c:pt>
                <c:pt idx="3206">
                  <c:v>82.077820000000003</c:v>
                </c:pt>
                <c:pt idx="3207">
                  <c:v>81.696602999999996</c:v>
                </c:pt>
                <c:pt idx="3208">
                  <c:v>82.180559000000002</c:v>
                </c:pt>
                <c:pt idx="3209">
                  <c:v>82.269906000000006</c:v>
                </c:pt>
                <c:pt idx="3210">
                  <c:v>82.199359999999999</c:v>
                </c:pt>
                <c:pt idx="3211">
                  <c:v>82.286600000000007</c:v>
                </c:pt>
                <c:pt idx="3212">
                  <c:v>82.337121999999994</c:v>
                </c:pt>
                <c:pt idx="3213">
                  <c:v>82.026268999999999</c:v>
                </c:pt>
                <c:pt idx="3214">
                  <c:v>82.038961999999998</c:v>
                </c:pt>
                <c:pt idx="3215">
                  <c:v>81.969511999999995</c:v>
                </c:pt>
                <c:pt idx="3216">
                  <c:v>82.323780999999997</c:v>
                </c:pt>
                <c:pt idx="3217">
                  <c:v>82.090577999999994</c:v>
                </c:pt>
                <c:pt idx="3218">
                  <c:v>82.220680000000002</c:v>
                </c:pt>
                <c:pt idx="3219">
                  <c:v>82.543586000000005</c:v>
                </c:pt>
                <c:pt idx="3220">
                  <c:v>82.259383</c:v>
                </c:pt>
                <c:pt idx="3221">
                  <c:v>82.488350999999994</c:v>
                </c:pt>
                <c:pt idx="3222">
                  <c:v>82.132660000000001</c:v>
                </c:pt>
                <c:pt idx="3223">
                  <c:v>82.497519999999994</c:v>
                </c:pt>
                <c:pt idx="3224">
                  <c:v>82.438359000000005</c:v>
                </c:pt>
                <c:pt idx="3225">
                  <c:v>82.268795999999995</c:v>
                </c:pt>
                <c:pt idx="3226">
                  <c:v>82.178728000000007</c:v>
                </c:pt>
                <c:pt idx="3227">
                  <c:v>82.273285999999999</c:v>
                </c:pt>
                <c:pt idx="3228">
                  <c:v>82.693393</c:v>
                </c:pt>
                <c:pt idx="3229">
                  <c:v>82.828729999999993</c:v>
                </c:pt>
                <c:pt idx="3230">
                  <c:v>82.982292999999999</c:v>
                </c:pt>
                <c:pt idx="3231">
                  <c:v>82.703160999999994</c:v>
                </c:pt>
                <c:pt idx="3232">
                  <c:v>82.615962999999994</c:v>
                </c:pt>
                <c:pt idx="3233">
                  <c:v>82.614000000000004</c:v>
                </c:pt>
                <c:pt idx="3234">
                  <c:v>82.523353</c:v>
                </c:pt>
                <c:pt idx="3235">
                  <c:v>82.565810999999997</c:v>
                </c:pt>
                <c:pt idx="3236">
                  <c:v>82.829193000000004</c:v>
                </c:pt>
                <c:pt idx="3237">
                  <c:v>82.604924999999994</c:v>
                </c:pt>
                <c:pt idx="3238">
                  <c:v>82.575647000000004</c:v>
                </c:pt>
                <c:pt idx="3239">
                  <c:v>82.757746999999995</c:v>
                </c:pt>
                <c:pt idx="3240">
                  <c:v>82.671199000000001</c:v>
                </c:pt>
                <c:pt idx="3241">
                  <c:v>83.166967999999997</c:v>
                </c:pt>
                <c:pt idx="3242">
                  <c:v>82.443535999999995</c:v>
                </c:pt>
                <c:pt idx="3243">
                  <c:v>82.973140000000001</c:v>
                </c:pt>
                <c:pt idx="3244">
                  <c:v>83.016053999999997</c:v>
                </c:pt>
                <c:pt idx="3245">
                  <c:v>82.758132000000003</c:v>
                </c:pt>
                <c:pt idx="3246">
                  <c:v>83.329317000000003</c:v>
                </c:pt>
                <c:pt idx="3247">
                  <c:v>83.162957000000006</c:v>
                </c:pt>
                <c:pt idx="3248">
                  <c:v>83.377135999999993</c:v>
                </c:pt>
                <c:pt idx="3249">
                  <c:v>83.075183999999993</c:v>
                </c:pt>
                <c:pt idx="3250">
                  <c:v>83.087453999999994</c:v>
                </c:pt>
                <c:pt idx="3251">
                  <c:v>82.931725</c:v>
                </c:pt>
                <c:pt idx="3252">
                  <c:v>82.893831000000006</c:v>
                </c:pt>
                <c:pt idx="3253">
                  <c:v>83.243211000000002</c:v>
                </c:pt>
                <c:pt idx="3254">
                  <c:v>83.456151000000006</c:v>
                </c:pt>
                <c:pt idx="3255">
                  <c:v>83.257695999999996</c:v>
                </c:pt>
                <c:pt idx="3256">
                  <c:v>83.064920999999998</c:v>
                </c:pt>
                <c:pt idx="3257">
                  <c:v>83.239209000000002</c:v>
                </c:pt>
                <c:pt idx="3258">
                  <c:v>82.95899</c:v>
                </c:pt>
                <c:pt idx="3259">
                  <c:v>83.374865</c:v>
                </c:pt>
                <c:pt idx="3260">
                  <c:v>83.441067000000004</c:v>
                </c:pt>
                <c:pt idx="3261">
                  <c:v>83.683299000000005</c:v>
                </c:pt>
                <c:pt idx="3262">
                  <c:v>83.455851999999993</c:v>
                </c:pt>
                <c:pt idx="3263">
                  <c:v>83.463808</c:v>
                </c:pt>
                <c:pt idx="3264">
                  <c:v>83.37509</c:v>
                </c:pt>
                <c:pt idx="3265">
                  <c:v>83.784632999999999</c:v>
                </c:pt>
                <c:pt idx="3266">
                  <c:v>83.719256000000001</c:v>
                </c:pt>
                <c:pt idx="3267">
                  <c:v>83.419854999999998</c:v>
                </c:pt>
                <c:pt idx="3268">
                  <c:v>83.307333999999997</c:v>
                </c:pt>
                <c:pt idx="3269">
                  <c:v>83.260626999999999</c:v>
                </c:pt>
                <c:pt idx="3270">
                  <c:v>83.504240999999993</c:v>
                </c:pt>
                <c:pt idx="3271">
                  <c:v>84.093254999999999</c:v>
                </c:pt>
                <c:pt idx="3272">
                  <c:v>83.409650999999997</c:v>
                </c:pt>
                <c:pt idx="3273">
                  <c:v>83.201587000000004</c:v>
                </c:pt>
                <c:pt idx="3274">
                  <c:v>83.566659000000001</c:v>
                </c:pt>
                <c:pt idx="3275">
                  <c:v>83.834203000000002</c:v>
                </c:pt>
                <c:pt idx="3276">
                  <c:v>84.202421999999999</c:v>
                </c:pt>
                <c:pt idx="3277">
                  <c:v>83.968796999999995</c:v>
                </c:pt>
                <c:pt idx="3278">
                  <c:v>84.014411999999993</c:v>
                </c:pt>
                <c:pt idx="3279">
                  <c:v>83.879069999999999</c:v>
                </c:pt>
                <c:pt idx="3280">
                  <c:v>83.757036999999997</c:v>
                </c:pt>
                <c:pt idx="3281">
                  <c:v>83.676948999999993</c:v>
                </c:pt>
                <c:pt idx="3282">
                  <c:v>83.671723999999998</c:v>
                </c:pt>
                <c:pt idx="3283">
                  <c:v>84.001482999999993</c:v>
                </c:pt>
                <c:pt idx="3284">
                  <c:v>83.910593000000006</c:v>
                </c:pt>
                <c:pt idx="3285">
                  <c:v>84.115602999999993</c:v>
                </c:pt>
                <c:pt idx="3286">
                  <c:v>84.180543999999998</c:v>
                </c:pt>
                <c:pt idx="3287">
                  <c:v>84.187284000000005</c:v>
                </c:pt>
                <c:pt idx="3288">
                  <c:v>84.226405</c:v>
                </c:pt>
                <c:pt idx="3289">
                  <c:v>84.348168000000001</c:v>
                </c:pt>
                <c:pt idx="3290">
                  <c:v>84.017438999999996</c:v>
                </c:pt>
                <c:pt idx="3291">
                  <c:v>84.282749999999993</c:v>
                </c:pt>
                <c:pt idx="3292">
                  <c:v>83.961028999999996</c:v>
                </c:pt>
                <c:pt idx="3293">
                  <c:v>84.261508000000006</c:v>
                </c:pt>
                <c:pt idx="3294">
                  <c:v>84.571307000000004</c:v>
                </c:pt>
                <c:pt idx="3295">
                  <c:v>84.408608000000001</c:v>
                </c:pt>
                <c:pt idx="3296">
                  <c:v>84.549638000000002</c:v>
                </c:pt>
                <c:pt idx="3297">
                  <c:v>83.927233000000001</c:v>
                </c:pt>
                <c:pt idx="3298">
                  <c:v>84.515855000000002</c:v>
                </c:pt>
                <c:pt idx="3299">
                  <c:v>84.900724999999994</c:v>
                </c:pt>
                <c:pt idx="3300">
                  <c:v>84.643707000000006</c:v>
                </c:pt>
                <c:pt idx="3301">
                  <c:v>84.610327999999996</c:v>
                </c:pt>
                <c:pt idx="3302">
                  <c:v>84.219792999999996</c:v>
                </c:pt>
                <c:pt idx="3303">
                  <c:v>84.413944000000001</c:v>
                </c:pt>
                <c:pt idx="3304">
                  <c:v>84.589489999999998</c:v>
                </c:pt>
                <c:pt idx="3305">
                  <c:v>84.344696999999996</c:v>
                </c:pt>
                <c:pt idx="3306">
                  <c:v>84.534063000000003</c:v>
                </c:pt>
                <c:pt idx="3307">
                  <c:v>84.511706000000004</c:v>
                </c:pt>
                <c:pt idx="3308">
                  <c:v>84.781317000000001</c:v>
                </c:pt>
                <c:pt idx="3309">
                  <c:v>84.545136999999997</c:v>
                </c:pt>
                <c:pt idx="3310">
                  <c:v>84.315127000000004</c:v>
                </c:pt>
                <c:pt idx="3311">
                  <c:v>84.453965999999994</c:v>
                </c:pt>
                <c:pt idx="3312">
                  <c:v>84.472097000000005</c:v>
                </c:pt>
                <c:pt idx="3313">
                  <c:v>84.73057</c:v>
                </c:pt>
                <c:pt idx="3314">
                  <c:v>84.776850999999994</c:v>
                </c:pt>
                <c:pt idx="3315">
                  <c:v>84.559469000000007</c:v>
                </c:pt>
                <c:pt idx="3316">
                  <c:v>84.832498000000001</c:v>
                </c:pt>
                <c:pt idx="3317">
                  <c:v>84.500190000000003</c:v>
                </c:pt>
                <c:pt idx="3318">
                  <c:v>84.764684000000003</c:v>
                </c:pt>
                <c:pt idx="3319">
                  <c:v>84.902066000000005</c:v>
                </c:pt>
                <c:pt idx="3320">
                  <c:v>84.552462000000006</c:v>
                </c:pt>
                <c:pt idx="3321">
                  <c:v>84.813781000000006</c:v>
                </c:pt>
                <c:pt idx="3322">
                  <c:v>84.777303000000003</c:v>
                </c:pt>
                <c:pt idx="3323">
                  <c:v>85.042641000000003</c:v>
                </c:pt>
                <c:pt idx="3324">
                  <c:v>84.964607000000001</c:v>
                </c:pt>
                <c:pt idx="3325">
                  <c:v>84.902848000000006</c:v>
                </c:pt>
                <c:pt idx="3326">
                  <c:v>85.286601000000005</c:v>
                </c:pt>
                <c:pt idx="3327">
                  <c:v>85.091036000000003</c:v>
                </c:pt>
                <c:pt idx="3328">
                  <c:v>85.349592000000001</c:v>
                </c:pt>
                <c:pt idx="3329">
                  <c:v>85.224811000000003</c:v>
                </c:pt>
                <c:pt idx="3330">
                  <c:v>85.041317000000006</c:v>
                </c:pt>
                <c:pt idx="3331">
                  <c:v>84.985258999999999</c:v>
                </c:pt>
                <c:pt idx="3332">
                  <c:v>85.032894999999996</c:v>
                </c:pt>
                <c:pt idx="3333">
                  <c:v>85.023701000000003</c:v>
                </c:pt>
                <c:pt idx="3334">
                  <c:v>84.821726999999996</c:v>
                </c:pt>
                <c:pt idx="3335">
                  <c:v>84.819484000000003</c:v>
                </c:pt>
                <c:pt idx="3336">
                  <c:v>85.207869000000002</c:v>
                </c:pt>
                <c:pt idx="3337">
                  <c:v>84.975263999999996</c:v>
                </c:pt>
                <c:pt idx="3338">
                  <c:v>85.200509999999994</c:v>
                </c:pt>
                <c:pt idx="3339">
                  <c:v>85.339538000000005</c:v>
                </c:pt>
                <c:pt idx="3340">
                  <c:v>85.306394999999995</c:v>
                </c:pt>
                <c:pt idx="3341">
                  <c:v>85.571912999999995</c:v>
                </c:pt>
                <c:pt idx="3342">
                  <c:v>85.330361999999994</c:v>
                </c:pt>
                <c:pt idx="3343">
                  <c:v>85.459580000000003</c:v>
                </c:pt>
                <c:pt idx="3344">
                  <c:v>85.625452999999993</c:v>
                </c:pt>
                <c:pt idx="3345">
                  <c:v>85.312405999999996</c:v>
                </c:pt>
                <c:pt idx="3346">
                  <c:v>85.403283999999999</c:v>
                </c:pt>
                <c:pt idx="3347">
                  <c:v>85.601782999999998</c:v>
                </c:pt>
                <c:pt idx="3348">
                  <c:v>85.614328999999998</c:v>
                </c:pt>
                <c:pt idx="3349">
                  <c:v>85.476555000000005</c:v>
                </c:pt>
                <c:pt idx="3350">
                  <c:v>85.173051000000001</c:v>
                </c:pt>
                <c:pt idx="3351">
                  <c:v>85.633469000000005</c:v>
                </c:pt>
                <c:pt idx="3352">
                  <c:v>85.395099000000002</c:v>
                </c:pt>
                <c:pt idx="3353">
                  <c:v>85.927795000000003</c:v>
                </c:pt>
                <c:pt idx="3354">
                  <c:v>85.631726</c:v>
                </c:pt>
                <c:pt idx="3355">
                  <c:v>85.776476000000002</c:v>
                </c:pt>
                <c:pt idx="3356">
                  <c:v>85.848883999999998</c:v>
                </c:pt>
                <c:pt idx="3357">
                  <c:v>85.523049</c:v>
                </c:pt>
                <c:pt idx="3358">
                  <c:v>85.934802000000005</c:v>
                </c:pt>
                <c:pt idx="3359">
                  <c:v>85.753236999999999</c:v>
                </c:pt>
                <c:pt idx="3360">
                  <c:v>85.861092999999997</c:v>
                </c:pt>
                <c:pt idx="3361">
                  <c:v>85.802188999999998</c:v>
                </c:pt>
                <c:pt idx="3362">
                  <c:v>85.432067000000004</c:v>
                </c:pt>
                <c:pt idx="3363">
                  <c:v>85.899936999999994</c:v>
                </c:pt>
                <c:pt idx="3364">
                  <c:v>86.082296999999997</c:v>
                </c:pt>
                <c:pt idx="3365">
                  <c:v>85.955085999999994</c:v>
                </c:pt>
                <c:pt idx="3366">
                  <c:v>85.868858000000003</c:v>
                </c:pt>
                <c:pt idx="3367">
                  <c:v>85.910782999999995</c:v>
                </c:pt>
                <c:pt idx="3368">
                  <c:v>85.892093000000003</c:v>
                </c:pt>
                <c:pt idx="3369">
                  <c:v>86.096926999999994</c:v>
                </c:pt>
                <c:pt idx="3370">
                  <c:v>85.890730000000005</c:v>
                </c:pt>
                <c:pt idx="3371">
                  <c:v>86.357862999999995</c:v>
                </c:pt>
                <c:pt idx="3372">
                  <c:v>86.189520999999999</c:v>
                </c:pt>
                <c:pt idx="3373">
                  <c:v>86.291946999999993</c:v>
                </c:pt>
                <c:pt idx="3374">
                  <c:v>86.535236999999995</c:v>
                </c:pt>
                <c:pt idx="3375">
                  <c:v>86.447074000000001</c:v>
                </c:pt>
                <c:pt idx="3376">
                  <c:v>86.389792999999997</c:v>
                </c:pt>
                <c:pt idx="3377">
                  <c:v>86.225333000000006</c:v>
                </c:pt>
                <c:pt idx="3378">
                  <c:v>86.451338000000007</c:v>
                </c:pt>
                <c:pt idx="3379">
                  <c:v>86.479949000000005</c:v>
                </c:pt>
                <c:pt idx="3380">
                  <c:v>86.458841000000007</c:v>
                </c:pt>
                <c:pt idx="3381">
                  <c:v>86.839332999999996</c:v>
                </c:pt>
                <c:pt idx="3382">
                  <c:v>86.405171999999993</c:v>
                </c:pt>
                <c:pt idx="3383">
                  <c:v>86.339580999999995</c:v>
                </c:pt>
                <c:pt idx="3384">
                  <c:v>86.483363999999995</c:v>
                </c:pt>
                <c:pt idx="3385">
                  <c:v>86.525482999999994</c:v>
                </c:pt>
                <c:pt idx="3386">
                  <c:v>86.411101000000002</c:v>
                </c:pt>
                <c:pt idx="3387">
                  <c:v>86.509262000000007</c:v>
                </c:pt>
                <c:pt idx="3388">
                  <c:v>86.512930999999995</c:v>
                </c:pt>
                <c:pt idx="3389">
                  <c:v>86.833382</c:v>
                </c:pt>
                <c:pt idx="3390">
                  <c:v>86.603390000000005</c:v>
                </c:pt>
                <c:pt idx="3391">
                  <c:v>86.675084999999996</c:v>
                </c:pt>
                <c:pt idx="3392">
                  <c:v>86.461286000000001</c:v>
                </c:pt>
                <c:pt idx="3393">
                  <c:v>86.449473999999995</c:v>
                </c:pt>
                <c:pt idx="3394">
                  <c:v>86.332449999999994</c:v>
                </c:pt>
                <c:pt idx="3395">
                  <c:v>86.262862999999996</c:v>
                </c:pt>
                <c:pt idx="3396">
                  <c:v>86.821939</c:v>
                </c:pt>
                <c:pt idx="3397">
                  <c:v>86.759713000000005</c:v>
                </c:pt>
                <c:pt idx="3398">
                  <c:v>87.027865000000006</c:v>
                </c:pt>
                <c:pt idx="3399">
                  <c:v>86.883212999999998</c:v>
                </c:pt>
                <c:pt idx="3400">
                  <c:v>87.162951000000007</c:v>
                </c:pt>
                <c:pt idx="3401">
                  <c:v>86.836016999999998</c:v>
                </c:pt>
                <c:pt idx="3402">
                  <c:v>86.78116</c:v>
                </c:pt>
                <c:pt idx="3403">
                  <c:v>86.885801000000001</c:v>
                </c:pt>
                <c:pt idx="3404">
                  <c:v>86.642150000000001</c:v>
                </c:pt>
                <c:pt idx="3405">
                  <c:v>87.011093000000002</c:v>
                </c:pt>
                <c:pt idx="3406">
                  <c:v>87.153530000000003</c:v>
                </c:pt>
                <c:pt idx="3407">
                  <c:v>87.268562000000003</c:v>
                </c:pt>
                <c:pt idx="3408">
                  <c:v>87.206699</c:v>
                </c:pt>
                <c:pt idx="3409">
                  <c:v>86.905681000000001</c:v>
                </c:pt>
                <c:pt idx="3410">
                  <c:v>86.882290999999995</c:v>
                </c:pt>
                <c:pt idx="3411">
                  <c:v>87.183912000000007</c:v>
                </c:pt>
                <c:pt idx="3412">
                  <c:v>86.826471999999995</c:v>
                </c:pt>
                <c:pt idx="3413">
                  <c:v>86.787677000000002</c:v>
                </c:pt>
                <c:pt idx="3414">
                  <c:v>87.085134999999994</c:v>
                </c:pt>
                <c:pt idx="3415">
                  <c:v>87.111474000000001</c:v>
                </c:pt>
                <c:pt idx="3416">
                  <c:v>87.233637000000002</c:v>
                </c:pt>
                <c:pt idx="3417">
                  <c:v>86.990380000000002</c:v>
                </c:pt>
                <c:pt idx="3418">
                  <c:v>87.710650999999999</c:v>
                </c:pt>
                <c:pt idx="3419">
                  <c:v>87.819795999999997</c:v>
                </c:pt>
                <c:pt idx="3420">
                  <c:v>87.993747999999997</c:v>
                </c:pt>
                <c:pt idx="3421">
                  <c:v>87.617715000000004</c:v>
                </c:pt>
                <c:pt idx="3422">
                  <c:v>87.710859999999997</c:v>
                </c:pt>
                <c:pt idx="3423">
                  <c:v>87.459227999999996</c:v>
                </c:pt>
                <c:pt idx="3424">
                  <c:v>87.552456000000006</c:v>
                </c:pt>
                <c:pt idx="3425">
                  <c:v>87.631709000000001</c:v>
                </c:pt>
                <c:pt idx="3426">
                  <c:v>87.488784999999993</c:v>
                </c:pt>
                <c:pt idx="3427">
                  <c:v>87.431120000000007</c:v>
                </c:pt>
                <c:pt idx="3428">
                  <c:v>87.673247000000003</c:v>
                </c:pt>
                <c:pt idx="3429">
                  <c:v>87.764324999999999</c:v>
                </c:pt>
                <c:pt idx="3430">
                  <c:v>87.899051</c:v>
                </c:pt>
                <c:pt idx="3431">
                  <c:v>87.825990000000004</c:v>
                </c:pt>
                <c:pt idx="3432">
                  <c:v>87.401775999999998</c:v>
                </c:pt>
                <c:pt idx="3433">
                  <c:v>87.994954000000007</c:v>
                </c:pt>
                <c:pt idx="3434">
                  <c:v>87.845753999999999</c:v>
                </c:pt>
                <c:pt idx="3435">
                  <c:v>87.776563999999993</c:v>
                </c:pt>
                <c:pt idx="3436">
                  <c:v>87.941192999999998</c:v>
                </c:pt>
                <c:pt idx="3437">
                  <c:v>87.828843000000006</c:v>
                </c:pt>
                <c:pt idx="3438">
                  <c:v>87.823373000000004</c:v>
                </c:pt>
                <c:pt idx="3439">
                  <c:v>87.841727000000006</c:v>
                </c:pt>
                <c:pt idx="3440">
                  <c:v>87.868482</c:v>
                </c:pt>
                <c:pt idx="3441">
                  <c:v>88.098865000000004</c:v>
                </c:pt>
                <c:pt idx="3442">
                  <c:v>87.952233000000007</c:v>
                </c:pt>
                <c:pt idx="3443">
                  <c:v>88.047680999999997</c:v>
                </c:pt>
                <c:pt idx="3444">
                  <c:v>88.041295000000005</c:v>
                </c:pt>
                <c:pt idx="3445">
                  <c:v>87.788454999999999</c:v>
                </c:pt>
                <c:pt idx="3446">
                  <c:v>87.921120999999999</c:v>
                </c:pt>
                <c:pt idx="3447">
                  <c:v>87.733919999999998</c:v>
                </c:pt>
                <c:pt idx="3448">
                  <c:v>87.779137000000006</c:v>
                </c:pt>
                <c:pt idx="3449">
                  <c:v>88.130747999999997</c:v>
                </c:pt>
                <c:pt idx="3450">
                  <c:v>87.984959000000003</c:v>
                </c:pt>
                <c:pt idx="3451">
                  <c:v>88.183616999999998</c:v>
                </c:pt>
                <c:pt idx="3452">
                  <c:v>88.017653999999993</c:v>
                </c:pt>
                <c:pt idx="3453">
                  <c:v>88.231464000000003</c:v>
                </c:pt>
                <c:pt idx="3454">
                  <c:v>88.243491000000006</c:v>
                </c:pt>
                <c:pt idx="3455">
                  <c:v>88.155305999999996</c:v>
                </c:pt>
                <c:pt idx="3456">
                  <c:v>88.396360000000001</c:v>
                </c:pt>
                <c:pt idx="3457">
                  <c:v>88.064413999999999</c:v>
                </c:pt>
                <c:pt idx="3458">
                  <c:v>88.280512999999999</c:v>
                </c:pt>
                <c:pt idx="3459">
                  <c:v>88.373822000000004</c:v>
                </c:pt>
                <c:pt idx="3460">
                  <c:v>88.037015999999994</c:v>
                </c:pt>
                <c:pt idx="3461">
                  <c:v>88.25515</c:v>
                </c:pt>
                <c:pt idx="3462">
                  <c:v>88.623650999999995</c:v>
                </c:pt>
                <c:pt idx="3463">
                  <c:v>88.6404</c:v>
                </c:pt>
                <c:pt idx="3464">
                  <c:v>88.453952000000001</c:v>
                </c:pt>
                <c:pt idx="3465">
                  <c:v>88.579554999999999</c:v>
                </c:pt>
                <c:pt idx="3466">
                  <c:v>89.062882999999999</c:v>
                </c:pt>
                <c:pt idx="3467">
                  <c:v>88.570882999999995</c:v>
                </c:pt>
                <c:pt idx="3468">
                  <c:v>88.683640999999994</c:v>
                </c:pt>
                <c:pt idx="3469">
                  <c:v>88.760251999999994</c:v>
                </c:pt>
                <c:pt idx="3470">
                  <c:v>88.732248999999996</c:v>
                </c:pt>
                <c:pt idx="3471">
                  <c:v>88.772141000000005</c:v>
                </c:pt>
                <c:pt idx="3472">
                  <c:v>88.758495999999994</c:v>
                </c:pt>
                <c:pt idx="3473">
                  <c:v>89.078922000000006</c:v>
                </c:pt>
                <c:pt idx="3474">
                  <c:v>88.744529</c:v>
                </c:pt>
                <c:pt idx="3475">
                  <c:v>88.602329999999995</c:v>
                </c:pt>
                <c:pt idx="3476">
                  <c:v>88.730999999999995</c:v>
                </c:pt>
                <c:pt idx="3477">
                  <c:v>88.766611999999995</c:v>
                </c:pt>
                <c:pt idx="3478">
                  <c:v>89.086763000000005</c:v>
                </c:pt>
                <c:pt idx="3479">
                  <c:v>88.842014000000006</c:v>
                </c:pt>
                <c:pt idx="3480">
                  <c:v>88.818667000000005</c:v>
                </c:pt>
                <c:pt idx="3481">
                  <c:v>89.237498000000002</c:v>
                </c:pt>
                <c:pt idx="3482">
                  <c:v>88.820187000000004</c:v>
                </c:pt>
                <c:pt idx="3483">
                  <c:v>88.712402999999995</c:v>
                </c:pt>
                <c:pt idx="3484">
                  <c:v>88.828999999999994</c:v>
                </c:pt>
                <c:pt idx="3485">
                  <c:v>88.718901000000002</c:v>
                </c:pt>
                <c:pt idx="3486">
                  <c:v>89.059078</c:v>
                </c:pt>
                <c:pt idx="3487">
                  <c:v>88.948066999999995</c:v>
                </c:pt>
                <c:pt idx="3488">
                  <c:v>88.834249999999997</c:v>
                </c:pt>
                <c:pt idx="3489">
                  <c:v>89.204392999999996</c:v>
                </c:pt>
                <c:pt idx="3490">
                  <c:v>89.158750999999995</c:v>
                </c:pt>
                <c:pt idx="3491">
                  <c:v>89.387726999999998</c:v>
                </c:pt>
                <c:pt idx="3492">
                  <c:v>88.924485000000004</c:v>
                </c:pt>
                <c:pt idx="3493">
                  <c:v>89.544850999999994</c:v>
                </c:pt>
                <c:pt idx="3494">
                  <c:v>89.450946999999999</c:v>
                </c:pt>
                <c:pt idx="3495">
                  <c:v>89.394222999999997</c:v>
                </c:pt>
                <c:pt idx="3496">
                  <c:v>89.375668000000005</c:v>
                </c:pt>
                <c:pt idx="3497">
                  <c:v>89.196392000000003</c:v>
                </c:pt>
                <c:pt idx="3498">
                  <c:v>89.468143999999995</c:v>
                </c:pt>
                <c:pt idx="3499">
                  <c:v>88.940799999999996</c:v>
                </c:pt>
                <c:pt idx="3500">
                  <c:v>89.024041999999994</c:v>
                </c:pt>
                <c:pt idx="3501">
                  <c:v>89.201373000000004</c:v>
                </c:pt>
                <c:pt idx="3502">
                  <c:v>89.332362000000003</c:v>
                </c:pt>
                <c:pt idx="3503">
                  <c:v>89.302942999999999</c:v>
                </c:pt>
                <c:pt idx="3504">
                  <c:v>89.503021000000004</c:v>
                </c:pt>
                <c:pt idx="3505">
                  <c:v>89.241534000000001</c:v>
                </c:pt>
                <c:pt idx="3506">
                  <c:v>89.443790000000007</c:v>
                </c:pt>
                <c:pt idx="3507">
                  <c:v>89.599198999999999</c:v>
                </c:pt>
                <c:pt idx="3508">
                  <c:v>89.705977000000004</c:v>
                </c:pt>
                <c:pt idx="3509">
                  <c:v>89.841437999999997</c:v>
                </c:pt>
                <c:pt idx="3510">
                  <c:v>89.898477</c:v>
                </c:pt>
                <c:pt idx="3511">
                  <c:v>90.181302000000002</c:v>
                </c:pt>
                <c:pt idx="3512">
                  <c:v>89.646939000000003</c:v>
                </c:pt>
                <c:pt idx="3513">
                  <c:v>89.521101000000002</c:v>
                </c:pt>
                <c:pt idx="3514">
                  <c:v>89.561683000000002</c:v>
                </c:pt>
                <c:pt idx="3515">
                  <c:v>89.524715999999998</c:v>
                </c:pt>
                <c:pt idx="3516">
                  <c:v>89.815634000000003</c:v>
                </c:pt>
                <c:pt idx="3517">
                  <c:v>89.791274000000001</c:v>
                </c:pt>
                <c:pt idx="3518">
                  <c:v>89.476258999999999</c:v>
                </c:pt>
                <c:pt idx="3519">
                  <c:v>89.755185999999995</c:v>
                </c:pt>
                <c:pt idx="3520">
                  <c:v>89.31935</c:v>
                </c:pt>
                <c:pt idx="3521">
                  <c:v>89.537294000000003</c:v>
                </c:pt>
                <c:pt idx="3522">
                  <c:v>89.647720000000007</c:v>
                </c:pt>
                <c:pt idx="3523">
                  <c:v>89.771276999999998</c:v>
                </c:pt>
                <c:pt idx="3524">
                  <c:v>90.073549</c:v>
                </c:pt>
                <c:pt idx="3525">
                  <c:v>90.040621999999999</c:v>
                </c:pt>
                <c:pt idx="3526">
                  <c:v>89.910421999999997</c:v>
                </c:pt>
                <c:pt idx="3527">
                  <c:v>89.793056000000007</c:v>
                </c:pt>
                <c:pt idx="3528">
                  <c:v>89.946849999999998</c:v>
                </c:pt>
                <c:pt idx="3529">
                  <c:v>90.400102000000004</c:v>
                </c:pt>
                <c:pt idx="3530">
                  <c:v>90.013847999999996</c:v>
                </c:pt>
                <c:pt idx="3531">
                  <c:v>90.056522000000001</c:v>
                </c:pt>
                <c:pt idx="3532">
                  <c:v>89.874274</c:v>
                </c:pt>
                <c:pt idx="3533">
                  <c:v>90.156952000000004</c:v>
                </c:pt>
                <c:pt idx="3534">
                  <c:v>90.599986000000001</c:v>
                </c:pt>
                <c:pt idx="3535">
                  <c:v>90.421822000000006</c:v>
                </c:pt>
                <c:pt idx="3536">
                  <c:v>90.416713999999999</c:v>
                </c:pt>
                <c:pt idx="3537">
                  <c:v>89.897441000000001</c:v>
                </c:pt>
                <c:pt idx="3538">
                  <c:v>90.225966999999997</c:v>
                </c:pt>
                <c:pt idx="3539">
                  <c:v>90.229150000000004</c:v>
                </c:pt>
                <c:pt idx="3540">
                  <c:v>90.077078</c:v>
                </c:pt>
                <c:pt idx="3541">
                  <c:v>90.495975999999999</c:v>
                </c:pt>
                <c:pt idx="3542">
                  <c:v>90.111728999999997</c:v>
                </c:pt>
                <c:pt idx="3543">
                  <c:v>90.474889000000005</c:v>
                </c:pt>
                <c:pt idx="3544">
                  <c:v>90.496606</c:v>
                </c:pt>
                <c:pt idx="3545">
                  <c:v>90.271790999999993</c:v>
                </c:pt>
                <c:pt idx="3546">
                  <c:v>90.635565</c:v>
                </c:pt>
                <c:pt idx="3547">
                  <c:v>90.319125999999997</c:v>
                </c:pt>
                <c:pt idx="3548">
                  <c:v>90.448885000000004</c:v>
                </c:pt>
                <c:pt idx="3549">
                  <c:v>90.474222999999995</c:v>
                </c:pt>
                <c:pt idx="3550">
                  <c:v>90.370682000000002</c:v>
                </c:pt>
                <c:pt idx="3551">
                  <c:v>90.593334999999996</c:v>
                </c:pt>
                <c:pt idx="3552">
                  <c:v>90.603707</c:v>
                </c:pt>
                <c:pt idx="3553">
                  <c:v>90.886555999999999</c:v>
                </c:pt>
                <c:pt idx="3554">
                  <c:v>91.003615999999994</c:v>
                </c:pt>
                <c:pt idx="3555">
                  <c:v>90.946622000000005</c:v>
                </c:pt>
                <c:pt idx="3556">
                  <c:v>91.041106999999997</c:v>
                </c:pt>
                <c:pt idx="3557">
                  <c:v>90.714626999999993</c:v>
                </c:pt>
                <c:pt idx="3558">
                  <c:v>90.875906999999998</c:v>
                </c:pt>
                <c:pt idx="3559">
                  <c:v>90.758553000000006</c:v>
                </c:pt>
                <c:pt idx="3560">
                  <c:v>90.899652000000003</c:v>
                </c:pt>
                <c:pt idx="3561">
                  <c:v>91.017015000000001</c:v>
                </c:pt>
                <c:pt idx="3562">
                  <c:v>90.889639000000003</c:v>
                </c:pt>
                <c:pt idx="3563">
                  <c:v>90.956564</c:v>
                </c:pt>
                <c:pt idx="3564">
                  <c:v>90.804930999999996</c:v>
                </c:pt>
                <c:pt idx="3565">
                  <c:v>90.566546000000002</c:v>
                </c:pt>
                <c:pt idx="3566">
                  <c:v>90.957397999999998</c:v>
                </c:pt>
                <c:pt idx="3567">
                  <c:v>90.922719000000001</c:v>
                </c:pt>
                <c:pt idx="3568">
                  <c:v>91.145893999999998</c:v>
                </c:pt>
                <c:pt idx="3569">
                  <c:v>90.932661999999993</c:v>
                </c:pt>
                <c:pt idx="3570">
                  <c:v>91.008882</c:v>
                </c:pt>
                <c:pt idx="3571">
                  <c:v>90.866369000000006</c:v>
                </c:pt>
                <c:pt idx="3572">
                  <c:v>90.829863000000003</c:v>
                </c:pt>
                <c:pt idx="3573">
                  <c:v>91.029750000000007</c:v>
                </c:pt>
                <c:pt idx="3574">
                  <c:v>91.014249000000007</c:v>
                </c:pt>
                <c:pt idx="3575">
                  <c:v>90.996933999999996</c:v>
                </c:pt>
                <c:pt idx="3576">
                  <c:v>91.535910000000001</c:v>
                </c:pt>
                <c:pt idx="3577">
                  <c:v>91.563259000000002</c:v>
                </c:pt>
                <c:pt idx="3578">
                  <c:v>91.438809000000006</c:v>
                </c:pt>
                <c:pt idx="3579">
                  <c:v>91.668977999999996</c:v>
                </c:pt>
                <c:pt idx="3580">
                  <c:v>91.179553999999996</c:v>
                </c:pt>
                <c:pt idx="3581">
                  <c:v>91.438381000000007</c:v>
                </c:pt>
                <c:pt idx="3582">
                  <c:v>91.445548000000002</c:v>
                </c:pt>
                <c:pt idx="3583">
                  <c:v>91.240938</c:v>
                </c:pt>
                <c:pt idx="3584">
                  <c:v>91.579999000000001</c:v>
                </c:pt>
                <c:pt idx="3585">
                  <c:v>91.511668</c:v>
                </c:pt>
                <c:pt idx="3586">
                  <c:v>91.608183999999994</c:v>
                </c:pt>
                <c:pt idx="3587">
                  <c:v>91.529472999999996</c:v>
                </c:pt>
                <c:pt idx="3588">
                  <c:v>91.365536000000006</c:v>
                </c:pt>
                <c:pt idx="3589">
                  <c:v>91.530714000000003</c:v>
                </c:pt>
                <c:pt idx="3590">
                  <c:v>91.594559000000004</c:v>
                </c:pt>
                <c:pt idx="3591">
                  <c:v>92.055835999999999</c:v>
                </c:pt>
                <c:pt idx="3592">
                  <c:v>91.608014999999995</c:v>
                </c:pt>
                <c:pt idx="3593">
                  <c:v>91.911358000000007</c:v>
                </c:pt>
                <c:pt idx="3594">
                  <c:v>91.896375000000006</c:v>
                </c:pt>
                <c:pt idx="3595">
                  <c:v>91.878075999999993</c:v>
                </c:pt>
                <c:pt idx="3596">
                  <c:v>91.909791999999996</c:v>
                </c:pt>
                <c:pt idx="3597">
                  <c:v>91.713087000000002</c:v>
                </c:pt>
                <c:pt idx="3598">
                  <c:v>91.730428000000003</c:v>
                </c:pt>
                <c:pt idx="3599">
                  <c:v>91.822469999999996</c:v>
                </c:pt>
                <c:pt idx="3600">
                  <c:v>91.919135999999995</c:v>
                </c:pt>
                <c:pt idx="3601">
                  <c:v>91.846234999999993</c:v>
                </c:pt>
                <c:pt idx="3602">
                  <c:v>91.623390000000001</c:v>
                </c:pt>
                <c:pt idx="3603">
                  <c:v>91.995518000000004</c:v>
                </c:pt>
                <c:pt idx="3604">
                  <c:v>92.026312000000004</c:v>
                </c:pt>
                <c:pt idx="3605">
                  <c:v>91.487596999999994</c:v>
                </c:pt>
                <c:pt idx="3606">
                  <c:v>92.172674000000001</c:v>
                </c:pt>
                <c:pt idx="3607">
                  <c:v>91.955873999999994</c:v>
                </c:pt>
                <c:pt idx="3608">
                  <c:v>92.069879</c:v>
                </c:pt>
                <c:pt idx="3609">
                  <c:v>92.060698000000002</c:v>
                </c:pt>
                <c:pt idx="3610">
                  <c:v>91.740018000000006</c:v>
                </c:pt>
                <c:pt idx="3611">
                  <c:v>92.318937000000005</c:v>
                </c:pt>
                <c:pt idx="3612">
                  <c:v>91.863123999999999</c:v>
                </c:pt>
                <c:pt idx="3613">
                  <c:v>92.108720000000005</c:v>
                </c:pt>
                <c:pt idx="3614">
                  <c:v>92.292581999999996</c:v>
                </c:pt>
                <c:pt idx="3615">
                  <c:v>92.273236999999995</c:v>
                </c:pt>
                <c:pt idx="3616">
                  <c:v>92.615015</c:v>
                </c:pt>
                <c:pt idx="3617">
                  <c:v>92.355631000000002</c:v>
                </c:pt>
                <c:pt idx="3618">
                  <c:v>92.249977000000001</c:v>
                </c:pt>
                <c:pt idx="3619">
                  <c:v>92.591880000000003</c:v>
                </c:pt>
                <c:pt idx="3620">
                  <c:v>92.388931999999997</c:v>
                </c:pt>
                <c:pt idx="3621">
                  <c:v>92.454496000000006</c:v>
                </c:pt>
                <c:pt idx="3622">
                  <c:v>91.983418999999998</c:v>
                </c:pt>
                <c:pt idx="3623">
                  <c:v>92.486265000000003</c:v>
                </c:pt>
                <c:pt idx="3624">
                  <c:v>92.242223999999993</c:v>
                </c:pt>
                <c:pt idx="3625">
                  <c:v>92.359547000000006</c:v>
                </c:pt>
                <c:pt idx="3626">
                  <c:v>92.507099999999994</c:v>
                </c:pt>
                <c:pt idx="3627">
                  <c:v>92.560614000000001</c:v>
                </c:pt>
                <c:pt idx="3628">
                  <c:v>92.658315999999999</c:v>
                </c:pt>
                <c:pt idx="3629">
                  <c:v>92.792392000000007</c:v>
                </c:pt>
                <c:pt idx="3630">
                  <c:v>92.491321999999997</c:v>
                </c:pt>
                <c:pt idx="3631">
                  <c:v>92.441759000000005</c:v>
                </c:pt>
                <c:pt idx="3632">
                  <c:v>92.498784999999998</c:v>
                </c:pt>
                <c:pt idx="3633">
                  <c:v>92.839848000000003</c:v>
                </c:pt>
                <c:pt idx="3634">
                  <c:v>92.904664999999994</c:v>
                </c:pt>
                <c:pt idx="3635">
                  <c:v>92.491784999999993</c:v>
                </c:pt>
                <c:pt idx="3636">
                  <c:v>93.121138000000002</c:v>
                </c:pt>
                <c:pt idx="3637">
                  <c:v>92.857297000000003</c:v>
                </c:pt>
                <c:pt idx="3638">
                  <c:v>92.922239000000005</c:v>
                </c:pt>
                <c:pt idx="3639">
                  <c:v>92.994108999999995</c:v>
                </c:pt>
                <c:pt idx="3640">
                  <c:v>92.966229999999996</c:v>
                </c:pt>
                <c:pt idx="3641">
                  <c:v>93.110301000000007</c:v>
                </c:pt>
                <c:pt idx="3642">
                  <c:v>92.983350000000002</c:v>
                </c:pt>
                <c:pt idx="3643">
                  <c:v>93.010969000000003</c:v>
                </c:pt>
                <c:pt idx="3644">
                  <c:v>93.034126000000001</c:v>
                </c:pt>
                <c:pt idx="3645">
                  <c:v>92.463738000000006</c:v>
                </c:pt>
                <c:pt idx="3646">
                  <c:v>92.790097000000003</c:v>
                </c:pt>
                <c:pt idx="3647">
                  <c:v>92.500682999999995</c:v>
                </c:pt>
                <c:pt idx="3648">
                  <c:v>93.039430999999993</c:v>
                </c:pt>
                <c:pt idx="3649">
                  <c:v>93.124166000000002</c:v>
                </c:pt>
                <c:pt idx="3650">
                  <c:v>92.994883000000002</c:v>
                </c:pt>
                <c:pt idx="3651">
                  <c:v>93.348787999999999</c:v>
                </c:pt>
                <c:pt idx="3652">
                  <c:v>93.231206999999998</c:v>
                </c:pt>
                <c:pt idx="3653">
                  <c:v>93.248000000000005</c:v>
                </c:pt>
                <c:pt idx="3654">
                  <c:v>93.600453999999999</c:v>
                </c:pt>
                <c:pt idx="3655">
                  <c:v>93.429113999999998</c:v>
                </c:pt>
                <c:pt idx="3656">
                  <c:v>93.820755000000005</c:v>
                </c:pt>
                <c:pt idx="3657">
                  <c:v>93.376215999999999</c:v>
                </c:pt>
                <c:pt idx="3658">
                  <c:v>93.034998999999999</c:v>
                </c:pt>
                <c:pt idx="3659">
                  <c:v>93.502178000000001</c:v>
                </c:pt>
                <c:pt idx="3660">
                  <c:v>93.111941999999999</c:v>
                </c:pt>
                <c:pt idx="3661">
                  <c:v>93.576098000000002</c:v>
                </c:pt>
                <c:pt idx="3662">
                  <c:v>93.389000999999993</c:v>
                </c:pt>
                <c:pt idx="3663">
                  <c:v>93.667424999999994</c:v>
                </c:pt>
                <c:pt idx="3664">
                  <c:v>93.615386999999998</c:v>
                </c:pt>
                <c:pt idx="3665">
                  <c:v>93.743035000000006</c:v>
                </c:pt>
                <c:pt idx="3666">
                  <c:v>94.075040000000001</c:v>
                </c:pt>
                <c:pt idx="3667">
                  <c:v>93.825210999999996</c:v>
                </c:pt>
                <c:pt idx="3668">
                  <c:v>93.536080999999996</c:v>
                </c:pt>
                <c:pt idx="3669">
                  <c:v>94.008712000000003</c:v>
                </c:pt>
                <c:pt idx="3670">
                  <c:v>93.836080999999993</c:v>
                </c:pt>
                <c:pt idx="3671">
                  <c:v>93.494375000000005</c:v>
                </c:pt>
                <c:pt idx="3672">
                  <c:v>93.803505000000001</c:v>
                </c:pt>
                <c:pt idx="3673">
                  <c:v>93.733119000000002</c:v>
                </c:pt>
                <c:pt idx="3674">
                  <c:v>93.612246999999996</c:v>
                </c:pt>
                <c:pt idx="3675">
                  <c:v>93.472362000000004</c:v>
                </c:pt>
                <c:pt idx="3676">
                  <c:v>93.994783999999996</c:v>
                </c:pt>
                <c:pt idx="3677">
                  <c:v>93.250286000000003</c:v>
                </c:pt>
                <c:pt idx="3678">
                  <c:v>93.602412999999999</c:v>
                </c:pt>
                <c:pt idx="3679">
                  <c:v>93.675229000000002</c:v>
                </c:pt>
                <c:pt idx="3680">
                  <c:v>93.34948</c:v>
                </c:pt>
                <c:pt idx="3681">
                  <c:v>93.927688000000003</c:v>
                </c:pt>
                <c:pt idx="3682">
                  <c:v>93.762255999999994</c:v>
                </c:pt>
                <c:pt idx="3683">
                  <c:v>93.966821999999993</c:v>
                </c:pt>
                <c:pt idx="3684">
                  <c:v>94.047293999999994</c:v>
                </c:pt>
                <c:pt idx="3685">
                  <c:v>94.062135999999995</c:v>
                </c:pt>
                <c:pt idx="3686">
                  <c:v>93.879588999999996</c:v>
                </c:pt>
                <c:pt idx="3687">
                  <c:v>93.954464999999999</c:v>
                </c:pt>
                <c:pt idx="3688">
                  <c:v>93.922961000000001</c:v>
                </c:pt>
                <c:pt idx="3689">
                  <c:v>94.314404999999994</c:v>
                </c:pt>
                <c:pt idx="3690">
                  <c:v>94.179512000000003</c:v>
                </c:pt>
                <c:pt idx="3691">
                  <c:v>94.272779</c:v>
                </c:pt>
                <c:pt idx="3692">
                  <c:v>94.024032000000005</c:v>
                </c:pt>
                <c:pt idx="3693">
                  <c:v>94.218180000000004</c:v>
                </c:pt>
                <c:pt idx="3694">
                  <c:v>94.361436999999995</c:v>
                </c:pt>
                <c:pt idx="3695">
                  <c:v>94.353002000000004</c:v>
                </c:pt>
                <c:pt idx="3696">
                  <c:v>94.297068999999993</c:v>
                </c:pt>
                <c:pt idx="3697">
                  <c:v>94.095380000000006</c:v>
                </c:pt>
                <c:pt idx="3698">
                  <c:v>94.344195999999997</c:v>
                </c:pt>
                <c:pt idx="3699">
                  <c:v>94.449584000000002</c:v>
                </c:pt>
                <c:pt idx="3700">
                  <c:v>94.155672999999993</c:v>
                </c:pt>
                <c:pt idx="3701">
                  <c:v>94.668218999999993</c:v>
                </c:pt>
                <c:pt idx="3702">
                  <c:v>94.736047999999997</c:v>
                </c:pt>
                <c:pt idx="3703">
                  <c:v>94.864097000000001</c:v>
                </c:pt>
                <c:pt idx="3704">
                  <c:v>94.626876999999993</c:v>
                </c:pt>
                <c:pt idx="3705">
                  <c:v>94.257142000000002</c:v>
                </c:pt>
                <c:pt idx="3706">
                  <c:v>94.347748999999993</c:v>
                </c:pt>
                <c:pt idx="3707">
                  <c:v>94.203609</c:v>
                </c:pt>
                <c:pt idx="3708">
                  <c:v>94.464606000000003</c:v>
                </c:pt>
                <c:pt idx="3709">
                  <c:v>94.435660999999996</c:v>
                </c:pt>
                <c:pt idx="3710">
                  <c:v>94.121229</c:v>
                </c:pt>
                <c:pt idx="3711">
                  <c:v>94.344713999999996</c:v>
                </c:pt>
                <c:pt idx="3712">
                  <c:v>94.515203</c:v>
                </c:pt>
                <c:pt idx="3713">
                  <c:v>94.228984999999994</c:v>
                </c:pt>
                <c:pt idx="3714">
                  <c:v>94.523954000000003</c:v>
                </c:pt>
                <c:pt idx="3715">
                  <c:v>94.201104999999998</c:v>
                </c:pt>
                <c:pt idx="3716">
                  <c:v>94.824558999999994</c:v>
                </c:pt>
                <c:pt idx="3717">
                  <c:v>94.612089999999995</c:v>
                </c:pt>
                <c:pt idx="3718">
                  <c:v>94.674100999999993</c:v>
                </c:pt>
                <c:pt idx="3719">
                  <c:v>94.496673999999999</c:v>
                </c:pt>
                <c:pt idx="3720">
                  <c:v>94.454048</c:v>
                </c:pt>
                <c:pt idx="3721">
                  <c:v>95.038157999999996</c:v>
                </c:pt>
                <c:pt idx="3722">
                  <c:v>94.788013000000007</c:v>
                </c:pt>
                <c:pt idx="3723">
                  <c:v>95.012658999999999</c:v>
                </c:pt>
                <c:pt idx="3724">
                  <c:v>95.032878999999994</c:v>
                </c:pt>
                <c:pt idx="3725">
                  <c:v>95.039445000000001</c:v>
                </c:pt>
                <c:pt idx="3726">
                  <c:v>95.252206999999999</c:v>
                </c:pt>
                <c:pt idx="3727">
                  <c:v>94.912730999999994</c:v>
                </c:pt>
                <c:pt idx="3728">
                  <c:v>94.757756000000001</c:v>
                </c:pt>
                <c:pt idx="3729">
                  <c:v>95.240380999999999</c:v>
                </c:pt>
                <c:pt idx="3730">
                  <c:v>95.197226999999998</c:v>
                </c:pt>
                <c:pt idx="3731">
                  <c:v>95.140236000000002</c:v>
                </c:pt>
                <c:pt idx="3732">
                  <c:v>94.758413000000004</c:v>
                </c:pt>
                <c:pt idx="3733">
                  <c:v>94.942500999999993</c:v>
                </c:pt>
                <c:pt idx="3734">
                  <c:v>95.122861</c:v>
                </c:pt>
                <c:pt idx="3735">
                  <c:v>95.075604999999996</c:v>
                </c:pt>
                <c:pt idx="3736">
                  <c:v>95.466567999999995</c:v>
                </c:pt>
                <c:pt idx="3737">
                  <c:v>95.514114000000006</c:v>
                </c:pt>
                <c:pt idx="3738">
                  <c:v>95.110416999999998</c:v>
                </c:pt>
                <c:pt idx="3739">
                  <c:v>95.586881000000005</c:v>
                </c:pt>
                <c:pt idx="3740">
                  <c:v>95.508266000000006</c:v>
                </c:pt>
                <c:pt idx="3741">
                  <c:v>95.528550999999993</c:v>
                </c:pt>
                <c:pt idx="3742">
                  <c:v>95.675452000000007</c:v>
                </c:pt>
                <c:pt idx="3743">
                  <c:v>95.732540999999998</c:v>
                </c:pt>
                <c:pt idx="3744">
                  <c:v>95.524426000000005</c:v>
                </c:pt>
                <c:pt idx="3745">
                  <c:v>95.045884999999998</c:v>
                </c:pt>
                <c:pt idx="3746">
                  <c:v>95.558819</c:v>
                </c:pt>
                <c:pt idx="3747">
                  <c:v>95.243495999999993</c:v>
                </c:pt>
                <c:pt idx="3748">
                  <c:v>95.318312000000006</c:v>
                </c:pt>
                <c:pt idx="3749">
                  <c:v>95.417417</c:v>
                </c:pt>
                <c:pt idx="3750">
                  <c:v>95.206570999999997</c:v>
                </c:pt>
                <c:pt idx="3751">
                  <c:v>95.533047999999994</c:v>
                </c:pt>
                <c:pt idx="3752">
                  <c:v>95.537912000000006</c:v>
                </c:pt>
                <c:pt idx="3753">
                  <c:v>95.675736999999998</c:v>
                </c:pt>
                <c:pt idx="3754">
                  <c:v>95.901523999999995</c:v>
                </c:pt>
                <c:pt idx="3755">
                  <c:v>95.306820999999999</c:v>
                </c:pt>
                <c:pt idx="3756">
                  <c:v>95.957533999999995</c:v>
                </c:pt>
                <c:pt idx="3757">
                  <c:v>95.676642000000001</c:v>
                </c:pt>
                <c:pt idx="3758">
                  <c:v>95.617861000000005</c:v>
                </c:pt>
                <c:pt idx="3759">
                  <c:v>95.812940999999995</c:v>
                </c:pt>
                <c:pt idx="3760">
                  <c:v>95.386388999999994</c:v>
                </c:pt>
                <c:pt idx="3761">
                  <c:v>95.876131000000001</c:v>
                </c:pt>
                <c:pt idx="3762">
                  <c:v>96.133718000000002</c:v>
                </c:pt>
                <c:pt idx="3763">
                  <c:v>95.979791000000006</c:v>
                </c:pt>
                <c:pt idx="3764">
                  <c:v>96.456205999999995</c:v>
                </c:pt>
                <c:pt idx="3765">
                  <c:v>96.269041000000001</c:v>
                </c:pt>
                <c:pt idx="3766">
                  <c:v>96.210193000000004</c:v>
                </c:pt>
                <c:pt idx="3767">
                  <c:v>95.945717999999999</c:v>
                </c:pt>
                <c:pt idx="3768">
                  <c:v>95.983819999999994</c:v>
                </c:pt>
                <c:pt idx="3769">
                  <c:v>96.352985000000004</c:v>
                </c:pt>
                <c:pt idx="3770">
                  <c:v>96.065291999999999</c:v>
                </c:pt>
                <c:pt idx="3771">
                  <c:v>96.474418</c:v>
                </c:pt>
                <c:pt idx="3772">
                  <c:v>96.029740000000004</c:v>
                </c:pt>
                <c:pt idx="3773">
                  <c:v>96.125602999999998</c:v>
                </c:pt>
                <c:pt idx="3774">
                  <c:v>96.173783999999998</c:v>
                </c:pt>
                <c:pt idx="3775">
                  <c:v>96.002206999999999</c:v>
                </c:pt>
                <c:pt idx="3776">
                  <c:v>96.450354000000004</c:v>
                </c:pt>
                <c:pt idx="3777">
                  <c:v>95.840787000000006</c:v>
                </c:pt>
                <c:pt idx="3778">
                  <c:v>96.203619000000003</c:v>
                </c:pt>
                <c:pt idx="3779">
                  <c:v>96.171163000000007</c:v>
                </c:pt>
                <c:pt idx="3780">
                  <c:v>96.057739999999995</c:v>
                </c:pt>
                <c:pt idx="3781">
                  <c:v>96.480377000000004</c:v>
                </c:pt>
                <c:pt idx="3782">
                  <c:v>96.561623999999995</c:v>
                </c:pt>
                <c:pt idx="3783">
                  <c:v>96.806517999999997</c:v>
                </c:pt>
                <c:pt idx="3784">
                  <c:v>96.8035</c:v>
                </c:pt>
                <c:pt idx="3785">
                  <c:v>96.662565999999998</c:v>
                </c:pt>
                <c:pt idx="3786">
                  <c:v>96.493309999999994</c:v>
                </c:pt>
                <c:pt idx="3787">
                  <c:v>96.596006000000003</c:v>
                </c:pt>
                <c:pt idx="3788">
                  <c:v>96.881259999999997</c:v>
                </c:pt>
                <c:pt idx="3789">
                  <c:v>96.454441000000003</c:v>
                </c:pt>
                <c:pt idx="3790">
                  <c:v>96.451115000000001</c:v>
                </c:pt>
                <c:pt idx="3791">
                  <c:v>96.651788999999994</c:v>
                </c:pt>
                <c:pt idx="3792">
                  <c:v>96.665554999999998</c:v>
                </c:pt>
                <c:pt idx="3793">
                  <c:v>96.626223999999993</c:v>
                </c:pt>
                <c:pt idx="3794">
                  <c:v>96.846401999999998</c:v>
                </c:pt>
                <c:pt idx="3795">
                  <c:v>96.900824999999998</c:v>
                </c:pt>
                <c:pt idx="3796">
                  <c:v>96.877761000000007</c:v>
                </c:pt>
                <c:pt idx="3797">
                  <c:v>96.750238999999993</c:v>
                </c:pt>
                <c:pt idx="3798">
                  <c:v>96.687099000000003</c:v>
                </c:pt>
                <c:pt idx="3799">
                  <c:v>97.188398000000007</c:v>
                </c:pt>
                <c:pt idx="3800">
                  <c:v>96.827444999999997</c:v>
                </c:pt>
                <c:pt idx="3801">
                  <c:v>97.116705999999994</c:v>
                </c:pt>
                <c:pt idx="3802">
                  <c:v>96.755741</c:v>
                </c:pt>
                <c:pt idx="3803">
                  <c:v>96.889045999999993</c:v>
                </c:pt>
                <c:pt idx="3804">
                  <c:v>97.186375999999996</c:v>
                </c:pt>
                <c:pt idx="3805">
                  <c:v>96.859853999999999</c:v>
                </c:pt>
                <c:pt idx="3806">
                  <c:v>97.268221999999994</c:v>
                </c:pt>
                <c:pt idx="3807">
                  <c:v>96.860024999999993</c:v>
                </c:pt>
                <c:pt idx="3808">
                  <c:v>97.556055000000001</c:v>
                </c:pt>
                <c:pt idx="3809">
                  <c:v>97.232215999999994</c:v>
                </c:pt>
                <c:pt idx="3810">
                  <c:v>97.031242000000006</c:v>
                </c:pt>
                <c:pt idx="3811">
                  <c:v>97.235613000000001</c:v>
                </c:pt>
                <c:pt idx="3812">
                  <c:v>97.265495999999999</c:v>
                </c:pt>
                <c:pt idx="3813">
                  <c:v>97.396061000000003</c:v>
                </c:pt>
                <c:pt idx="3814">
                  <c:v>97.142516000000001</c:v>
                </c:pt>
                <c:pt idx="3815">
                  <c:v>96.739283</c:v>
                </c:pt>
                <c:pt idx="3816">
                  <c:v>97.566920999999994</c:v>
                </c:pt>
                <c:pt idx="3817">
                  <c:v>97.732487000000006</c:v>
                </c:pt>
                <c:pt idx="3818">
                  <c:v>97.470955000000004</c:v>
                </c:pt>
                <c:pt idx="3819">
                  <c:v>97.854360999999997</c:v>
                </c:pt>
                <c:pt idx="3820">
                  <c:v>97.258889999999994</c:v>
                </c:pt>
                <c:pt idx="3821">
                  <c:v>97.416882000000001</c:v>
                </c:pt>
                <c:pt idx="3822">
                  <c:v>97.719312000000002</c:v>
                </c:pt>
                <c:pt idx="3823">
                  <c:v>97.363973999999999</c:v>
                </c:pt>
                <c:pt idx="3824">
                  <c:v>97.727677999999997</c:v>
                </c:pt>
                <c:pt idx="3825">
                  <c:v>97.536488000000006</c:v>
                </c:pt>
                <c:pt idx="3826">
                  <c:v>97.409265000000005</c:v>
                </c:pt>
                <c:pt idx="3827">
                  <c:v>97.514374000000004</c:v>
                </c:pt>
                <c:pt idx="3828">
                  <c:v>97.643839</c:v>
                </c:pt>
                <c:pt idx="3829">
                  <c:v>98.025965999999997</c:v>
                </c:pt>
                <c:pt idx="3830">
                  <c:v>98.081502999999998</c:v>
                </c:pt>
                <c:pt idx="3831">
                  <c:v>98.035635999999997</c:v>
                </c:pt>
                <c:pt idx="3832">
                  <c:v>97.645651000000001</c:v>
                </c:pt>
                <c:pt idx="3833">
                  <c:v>97.857318000000006</c:v>
                </c:pt>
                <c:pt idx="3834">
                  <c:v>97.510037999999994</c:v>
                </c:pt>
                <c:pt idx="3835">
                  <c:v>97.934095999999997</c:v>
                </c:pt>
                <c:pt idx="3836">
                  <c:v>98.029553000000007</c:v>
                </c:pt>
                <c:pt idx="3837">
                  <c:v>97.758431000000002</c:v>
                </c:pt>
                <c:pt idx="3838">
                  <c:v>97.745825999999994</c:v>
                </c:pt>
                <c:pt idx="3839">
                  <c:v>98.063608000000002</c:v>
                </c:pt>
                <c:pt idx="3840">
                  <c:v>97.905542999999994</c:v>
                </c:pt>
                <c:pt idx="3841">
                  <c:v>98.159218999999993</c:v>
                </c:pt>
                <c:pt idx="3842">
                  <c:v>97.867193</c:v>
                </c:pt>
                <c:pt idx="3843">
                  <c:v>97.950256999999993</c:v>
                </c:pt>
                <c:pt idx="3844">
                  <c:v>97.949577000000005</c:v>
                </c:pt>
                <c:pt idx="3845">
                  <c:v>97.835251999999997</c:v>
                </c:pt>
                <c:pt idx="3846">
                  <c:v>98.046154000000001</c:v>
                </c:pt>
                <c:pt idx="3847">
                  <c:v>97.762529999999998</c:v>
                </c:pt>
                <c:pt idx="3848">
                  <c:v>98.26688</c:v>
                </c:pt>
                <c:pt idx="3849">
                  <c:v>98.056616000000005</c:v>
                </c:pt>
                <c:pt idx="3850">
                  <c:v>97.951222999999999</c:v>
                </c:pt>
                <c:pt idx="3851">
                  <c:v>98.093300999999997</c:v>
                </c:pt>
                <c:pt idx="3852">
                  <c:v>98.193641</c:v>
                </c:pt>
                <c:pt idx="3853">
                  <c:v>98.231122999999997</c:v>
                </c:pt>
                <c:pt idx="3854">
                  <c:v>98.268915000000007</c:v>
                </c:pt>
                <c:pt idx="3855">
                  <c:v>98.035802000000004</c:v>
                </c:pt>
                <c:pt idx="3856">
                  <c:v>98.169045999999994</c:v>
                </c:pt>
                <c:pt idx="3857">
                  <c:v>98.453036999999995</c:v>
                </c:pt>
                <c:pt idx="3858">
                  <c:v>98.394479000000004</c:v>
                </c:pt>
                <c:pt idx="3859">
                  <c:v>98.359234999999998</c:v>
                </c:pt>
                <c:pt idx="3860">
                  <c:v>98.040713999999994</c:v>
                </c:pt>
                <c:pt idx="3861">
                  <c:v>98.531361000000004</c:v>
                </c:pt>
                <c:pt idx="3862">
                  <c:v>98.615077999999997</c:v>
                </c:pt>
                <c:pt idx="3863">
                  <c:v>98.573977999999997</c:v>
                </c:pt>
                <c:pt idx="3864">
                  <c:v>98.361660000000001</c:v>
                </c:pt>
                <c:pt idx="3865">
                  <c:v>98.853115000000003</c:v>
                </c:pt>
                <c:pt idx="3866">
                  <c:v>98.794735000000003</c:v>
                </c:pt>
                <c:pt idx="3867">
                  <c:v>98.580879999999993</c:v>
                </c:pt>
                <c:pt idx="3868">
                  <c:v>98.564023000000006</c:v>
                </c:pt>
                <c:pt idx="3869">
                  <c:v>98.863911000000002</c:v>
                </c:pt>
                <c:pt idx="3870">
                  <c:v>98.371750000000006</c:v>
                </c:pt>
                <c:pt idx="3871">
                  <c:v>99.081700999999995</c:v>
                </c:pt>
                <c:pt idx="3872">
                  <c:v>99.277884999999998</c:v>
                </c:pt>
                <c:pt idx="3873">
                  <c:v>98.787032999999994</c:v>
                </c:pt>
                <c:pt idx="3874">
                  <c:v>98.336388999999997</c:v>
                </c:pt>
                <c:pt idx="3875">
                  <c:v>98.542896999999996</c:v>
                </c:pt>
                <c:pt idx="3876">
                  <c:v>99.005403000000001</c:v>
                </c:pt>
                <c:pt idx="3877">
                  <c:v>98.619662000000005</c:v>
                </c:pt>
                <c:pt idx="3878">
                  <c:v>98.592843999999999</c:v>
                </c:pt>
                <c:pt idx="3879">
                  <c:v>98.836967999999999</c:v>
                </c:pt>
                <c:pt idx="3880">
                  <c:v>99.008557999999994</c:v>
                </c:pt>
                <c:pt idx="3881">
                  <c:v>98.656637000000003</c:v>
                </c:pt>
                <c:pt idx="3882">
                  <c:v>98.912496000000004</c:v>
                </c:pt>
                <c:pt idx="3883">
                  <c:v>98.873555999999994</c:v>
                </c:pt>
                <c:pt idx="3884">
                  <c:v>99.065824000000006</c:v>
                </c:pt>
                <c:pt idx="3885">
                  <c:v>98.723472999999998</c:v>
                </c:pt>
                <c:pt idx="3886">
                  <c:v>99.075530000000001</c:v>
                </c:pt>
                <c:pt idx="3887">
                  <c:v>98.915704000000005</c:v>
                </c:pt>
                <c:pt idx="3888">
                  <c:v>99.015726999999998</c:v>
                </c:pt>
                <c:pt idx="3889">
                  <c:v>99.302071999999995</c:v>
                </c:pt>
                <c:pt idx="3890">
                  <c:v>98.979374000000007</c:v>
                </c:pt>
                <c:pt idx="3891">
                  <c:v>99.136622000000003</c:v>
                </c:pt>
                <c:pt idx="3892">
                  <c:v>99.137659999999997</c:v>
                </c:pt>
                <c:pt idx="3893">
                  <c:v>99.082649000000004</c:v>
                </c:pt>
                <c:pt idx="3894">
                  <c:v>99.000068999999996</c:v>
                </c:pt>
                <c:pt idx="3895">
                  <c:v>99.094025000000002</c:v>
                </c:pt>
                <c:pt idx="3896">
                  <c:v>99.106465</c:v>
                </c:pt>
                <c:pt idx="3897">
                  <c:v>99.043464</c:v>
                </c:pt>
                <c:pt idx="3898">
                  <c:v>98.986431999999994</c:v>
                </c:pt>
                <c:pt idx="3899">
                  <c:v>99.105408999999995</c:v>
                </c:pt>
                <c:pt idx="3900">
                  <c:v>98.644202000000007</c:v>
                </c:pt>
                <c:pt idx="3901">
                  <c:v>98.904261000000005</c:v>
                </c:pt>
                <c:pt idx="3902">
                  <c:v>98.774443000000005</c:v>
                </c:pt>
                <c:pt idx="3903">
                  <c:v>98.689920999999998</c:v>
                </c:pt>
                <c:pt idx="3904">
                  <c:v>99.032354999999995</c:v>
                </c:pt>
                <c:pt idx="3905">
                  <c:v>98.841837999999996</c:v>
                </c:pt>
                <c:pt idx="3906">
                  <c:v>99.155933000000005</c:v>
                </c:pt>
                <c:pt idx="3907">
                  <c:v>99.529589000000001</c:v>
                </c:pt>
                <c:pt idx="3908">
                  <c:v>99.305401000000003</c:v>
                </c:pt>
                <c:pt idx="3909">
                  <c:v>99.925355999999994</c:v>
                </c:pt>
                <c:pt idx="3910">
                  <c:v>99.558143999999999</c:v>
                </c:pt>
                <c:pt idx="3911">
                  <c:v>99.489621</c:v>
                </c:pt>
                <c:pt idx="3912">
                  <c:v>99.364104999999995</c:v>
                </c:pt>
                <c:pt idx="3913">
                  <c:v>99.403926999999996</c:v>
                </c:pt>
                <c:pt idx="3914">
                  <c:v>99.822051999999999</c:v>
                </c:pt>
                <c:pt idx="3915">
                  <c:v>99.492774999999995</c:v>
                </c:pt>
                <c:pt idx="3916">
                  <c:v>99.717369000000005</c:v>
                </c:pt>
                <c:pt idx="3917">
                  <c:v>99.615224999999995</c:v>
                </c:pt>
                <c:pt idx="3918">
                  <c:v>99.599402999999995</c:v>
                </c:pt>
                <c:pt idx="3919">
                  <c:v>99.804953999999995</c:v>
                </c:pt>
                <c:pt idx="3920">
                  <c:v>99.93486</c:v>
                </c:pt>
                <c:pt idx="3921">
                  <c:v>99.822384999999997</c:v>
                </c:pt>
                <c:pt idx="3922">
                  <c:v>99.850870999999998</c:v>
                </c:pt>
                <c:pt idx="3923">
                  <c:v>99.694108</c:v>
                </c:pt>
                <c:pt idx="3924">
                  <c:v>99.862849999999995</c:v>
                </c:pt>
                <c:pt idx="3925">
                  <c:v>100.011433</c:v>
                </c:pt>
                <c:pt idx="3926">
                  <c:v>100.396219</c:v>
                </c:pt>
                <c:pt idx="3927">
                  <c:v>100.27797200000001</c:v>
                </c:pt>
                <c:pt idx="3928">
                  <c:v>100.138797</c:v>
                </c:pt>
                <c:pt idx="3929">
                  <c:v>100.57845399999999</c:v>
                </c:pt>
                <c:pt idx="3930">
                  <c:v>100.444497</c:v>
                </c:pt>
                <c:pt idx="3931">
                  <c:v>100.30869800000001</c:v>
                </c:pt>
                <c:pt idx="3932">
                  <c:v>100.267163</c:v>
                </c:pt>
                <c:pt idx="3933">
                  <c:v>100.15295500000001</c:v>
                </c:pt>
                <c:pt idx="3934">
                  <c:v>100.20821100000001</c:v>
                </c:pt>
                <c:pt idx="3935">
                  <c:v>99.956569999999999</c:v>
                </c:pt>
                <c:pt idx="3936">
                  <c:v>100.263921</c:v>
                </c:pt>
                <c:pt idx="3937">
                  <c:v>100.208219</c:v>
                </c:pt>
                <c:pt idx="3938">
                  <c:v>100.360336</c:v>
                </c:pt>
                <c:pt idx="3939">
                  <c:v>100.21764400000001</c:v>
                </c:pt>
                <c:pt idx="3940">
                  <c:v>99.931124999999994</c:v>
                </c:pt>
                <c:pt idx="3941">
                  <c:v>100.365514</c:v>
                </c:pt>
                <c:pt idx="3942">
                  <c:v>100.13776300000001</c:v>
                </c:pt>
                <c:pt idx="3943">
                  <c:v>100.130663</c:v>
                </c:pt>
                <c:pt idx="3944">
                  <c:v>100.40205400000001</c:v>
                </c:pt>
                <c:pt idx="3945">
                  <c:v>100.130222</c:v>
                </c:pt>
                <c:pt idx="3946">
                  <c:v>100.512546</c:v>
                </c:pt>
                <c:pt idx="3947">
                  <c:v>100.62554</c:v>
                </c:pt>
                <c:pt idx="3948">
                  <c:v>100.809766</c:v>
                </c:pt>
                <c:pt idx="3949">
                  <c:v>100.802977</c:v>
                </c:pt>
                <c:pt idx="3950">
                  <c:v>100.916186</c:v>
                </c:pt>
                <c:pt idx="3951">
                  <c:v>101.010282</c:v>
                </c:pt>
                <c:pt idx="3952">
                  <c:v>100.830023</c:v>
                </c:pt>
                <c:pt idx="3953">
                  <c:v>100.656122</c:v>
                </c:pt>
                <c:pt idx="3954">
                  <c:v>100.882295</c:v>
                </c:pt>
                <c:pt idx="3955">
                  <c:v>100.733132</c:v>
                </c:pt>
                <c:pt idx="3956">
                  <c:v>100.76640999999999</c:v>
                </c:pt>
                <c:pt idx="3957">
                  <c:v>100.686223</c:v>
                </c:pt>
                <c:pt idx="3958">
                  <c:v>101.10035000000001</c:v>
                </c:pt>
                <c:pt idx="3959">
                  <c:v>101.391924</c:v>
                </c:pt>
                <c:pt idx="3960">
                  <c:v>100.989435</c:v>
                </c:pt>
                <c:pt idx="3961">
                  <c:v>101.441154</c:v>
                </c:pt>
                <c:pt idx="3962">
                  <c:v>101.459244</c:v>
                </c:pt>
                <c:pt idx="3963">
                  <c:v>100.98086000000001</c:v>
                </c:pt>
                <c:pt idx="3964">
                  <c:v>101.007333</c:v>
                </c:pt>
                <c:pt idx="3965">
                  <c:v>100.513643</c:v>
                </c:pt>
                <c:pt idx="3966">
                  <c:v>101.201655</c:v>
                </c:pt>
                <c:pt idx="3967">
                  <c:v>101.03662</c:v>
                </c:pt>
                <c:pt idx="3968">
                  <c:v>100.851348</c:v>
                </c:pt>
                <c:pt idx="3969">
                  <c:v>101.25246199999999</c:v>
                </c:pt>
                <c:pt idx="3970">
                  <c:v>101.19668</c:v>
                </c:pt>
                <c:pt idx="3971">
                  <c:v>101.448477</c:v>
                </c:pt>
                <c:pt idx="3972">
                  <c:v>101.093244</c:v>
                </c:pt>
                <c:pt idx="3973">
                  <c:v>101.065916</c:v>
                </c:pt>
                <c:pt idx="3974">
                  <c:v>101.060665</c:v>
                </c:pt>
                <c:pt idx="3975">
                  <c:v>100.77070999999999</c:v>
                </c:pt>
                <c:pt idx="3976">
                  <c:v>101.143119</c:v>
                </c:pt>
                <c:pt idx="3977">
                  <c:v>101.041757</c:v>
                </c:pt>
                <c:pt idx="3978">
                  <c:v>100.885144</c:v>
                </c:pt>
                <c:pt idx="3979">
                  <c:v>101.556658</c:v>
                </c:pt>
                <c:pt idx="3980">
                  <c:v>101.338757</c:v>
                </c:pt>
                <c:pt idx="3981">
                  <c:v>101.41665999999999</c:v>
                </c:pt>
                <c:pt idx="3982">
                  <c:v>101.22909199999999</c:v>
                </c:pt>
                <c:pt idx="3983">
                  <c:v>101.089018</c:v>
                </c:pt>
                <c:pt idx="3984">
                  <c:v>101.663228</c:v>
                </c:pt>
                <c:pt idx="3985">
                  <c:v>101.420321</c:v>
                </c:pt>
                <c:pt idx="3986">
                  <c:v>101.37481</c:v>
                </c:pt>
                <c:pt idx="3987">
                  <c:v>101.308457</c:v>
                </c:pt>
                <c:pt idx="3988">
                  <c:v>101.337273</c:v>
                </c:pt>
                <c:pt idx="3989">
                  <c:v>101.812933</c:v>
                </c:pt>
                <c:pt idx="3990">
                  <c:v>101.420998</c:v>
                </c:pt>
                <c:pt idx="3991">
                  <c:v>101.558975</c:v>
                </c:pt>
                <c:pt idx="3992">
                  <c:v>101.885565</c:v>
                </c:pt>
                <c:pt idx="3993">
                  <c:v>101.54923700000001</c:v>
                </c:pt>
                <c:pt idx="3994">
                  <c:v>101.740206</c:v>
                </c:pt>
                <c:pt idx="3995">
                  <c:v>101.537662</c:v>
                </c:pt>
                <c:pt idx="3996">
                  <c:v>101.920638</c:v>
                </c:pt>
                <c:pt idx="3997">
                  <c:v>101.980768</c:v>
                </c:pt>
                <c:pt idx="3998">
                  <c:v>101.623328</c:v>
                </c:pt>
                <c:pt idx="3999">
                  <c:v>101.83463999999999</c:v>
                </c:pt>
                <c:pt idx="4000">
                  <c:v>101.608255</c:v>
                </c:pt>
                <c:pt idx="4001">
                  <c:v>102.00391399999999</c:v>
                </c:pt>
                <c:pt idx="4002">
                  <c:v>101.843913</c:v>
                </c:pt>
                <c:pt idx="4003">
                  <c:v>101.90866800000001</c:v>
                </c:pt>
                <c:pt idx="4004">
                  <c:v>101.865826</c:v>
                </c:pt>
                <c:pt idx="4005">
                  <c:v>101.868807</c:v>
                </c:pt>
                <c:pt idx="4006">
                  <c:v>102.091342</c:v>
                </c:pt>
                <c:pt idx="4007">
                  <c:v>102.02105299999999</c:v>
                </c:pt>
                <c:pt idx="4008">
                  <c:v>102.289773</c:v>
                </c:pt>
                <c:pt idx="4009">
                  <c:v>102.016122</c:v>
                </c:pt>
                <c:pt idx="4010">
                  <c:v>102.164297</c:v>
                </c:pt>
                <c:pt idx="4011">
                  <c:v>102.18644999999999</c:v>
                </c:pt>
                <c:pt idx="4012">
                  <c:v>102.049294</c:v>
                </c:pt>
                <c:pt idx="4013">
                  <c:v>102.077144</c:v>
                </c:pt>
                <c:pt idx="4014">
                  <c:v>102.17116300000001</c:v>
                </c:pt>
                <c:pt idx="4015">
                  <c:v>102.026848</c:v>
                </c:pt>
                <c:pt idx="4016">
                  <c:v>102.04413</c:v>
                </c:pt>
                <c:pt idx="4017">
                  <c:v>102.09378</c:v>
                </c:pt>
                <c:pt idx="4018">
                  <c:v>102.17334200000001</c:v>
                </c:pt>
                <c:pt idx="4019">
                  <c:v>102.472235</c:v>
                </c:pt>
                <c:pt idx="4020">
                  <c:v>102.517611</c:v>
                </c:pt>
                <c:pt idx="4021">
                  <c:v>102.58945300000001</c:v>
                </c:pt>
                <c:pt idx="4022">
                  <c:v>102.575918</c:v>
                </c:pt>
                <c:pt idx="4023">
                  <c:v>102.371424</c:v>
                </c:pt>
                <c:pt idx="4024">
                  <c:v>102.440842</c:v>
                </c:pt>
                <c:pt idx="4025">
                  <c:v>102.59110099999999</c:v>
                </c:pt>
                <c:pt idx="4026">
                  <c:v>102.417125</c:v>
                </c:pt>
                <c:pt idx="4027">
                  <c:v>102.565139</c:v>
                </c:pt>
                <c:pt idx="4028">
                  <c:v>102.533992</c:v>
                </c:pt>
                <c:pt idx="4029">
                  <c:v>102.94797800000001</c:v>
                </c:pt>
                <c:pt idx="4030">
                  <c:v>102.718536</c:v>
                </c:pt>
                <c:pt idx="4031">
                  <c:v>102.643441</c:v>
                </c:pt>
                <c:pt idx="4032">
                  <c:v>102.58586</c:v>
                </c:pt>
                <c:pt idx="4033">
                  <c:v>102.58817500000001</c:v>
                </c:pt>
                <c:pt idx="4034">
                  <c:v>102.93270099999999</c:v>
                </c:pt>
                <c:pt idx="4035">
                  <c:v>102.838303</c:v>
                </c:pt>
                <c:pt idx="4036">
                  <c:v>102.880143</c:v>
                </c:pt>
                <c:pt idx="4037">
                  <c:v>102.769139</c:v>
                </c:pt>
                <c:pt idx="4038">
                  <c:v>102.628552</c:v>
                </c:pt>
                <c:pt idx="4039">
                  <c:v>102.90186799999999</c:v>
                </c:pt>
                <c:pt idx="4040">
                  <c:v>102.30145400000001</c:v>
                </c:pt>
                <c:pt idx="4041">
                  <c:v>102.94413400000001</c:v>
                </c:pt>
                <c:pt idx="4042">
                  <c:v>103.038528</c:v>
                </c:pt>
                <c:pt idx="4043">
                  <c:v>102.96519000000001</c:v>
                </c:pt>
                <c:pt idx="4044">
                  <c:v>103.05769600000001</c:v>
                </c:pt>
                <c:pt idx="4045">
                  <c:v>102.82369799999999</c:v>
                </c:pt>
                <c:pt idx="4046">
                  <c:v>103.127027</c:v>
                </c:pt>
                <c:pt idx="4047">
                  <c:v>103.09309399999999</c:v>
                </c:pt>
                <c:pt idx="4048">
                  <c:v>102.878024</c:v>
                </c:pt>
                <c:pt idx="4049">
                  <c:v>103.40194099999999</c:v>
                </c:pt>
                <c:pt idx="4050">
                  <c:v>102.92616200000001</c:v>
                </c:pt>
                <c:pt idx="4051">
                  <c:v>103.021615</c:v>
                </c:pt>
                <c:pt idx="4052">
                  <c:v>103.12583600000001</c:v>
                </c:pt>
                <c:pt idx="4053">
                  <c:v>102.909755</c:v>
                </c:pt>
                <c:pt idx="4054">
                  <c:v>103.356635</c:v>
                </c:pt>
                <c:pt idx="4055">
                  <c:v>103.016308</c:v>
                </c:pt>
                <c:pt idx="4056">
                  <c:v>102.94996500000001</c:v>
                </c:pt>
                <c:pt idx="4057">
                  <c:v>103.295652</c:v>
                </c:pt>
                <c:pt idx="4058">
                  <c:v>103.380313</c:v>
                </c:pt>
                <c:pt idx="4059">
                  <c:v>103.47993700000001</c:v>
                </c:pt>
                <c:pt idx="4060">
                  <c:v>103.278569</c:v>
                </c:pt>
                <c:pt idx="4061">
                  <c:v>103.47542</c:v>
                </c:pt>
                <c:pt idx="4062">
                  <c:v>103.91255700000001</c:v>
                </c:pt>
                <c:pt idx="4063">
                  <c:v>103.63006300000001</c:v>
                </c:pt>
                <c:pt idx="4064">
                  <c:v>103.83454</c:v>
                </c:pt>
                <c:pt idx="4065">
                  <c:v>103.75538</c:v>
                </c:pt>
                <c:pt idx="4066">
                  <c:v>103.82087799999999</c:v>
                </c:pt>
                <c:pt idx="4067">
                  <c:v>103.54047199999999</c:v>
                </c:pt>
                <c:pt idx="4068">
                  <c:v>103.674396</c:v>
                </c:pt>
                <c:pt idx="4069">
                  <c:v>103.64324999999999</c:v>
                </c:pt>
                <c:pt idx="4070">
                  <c:v>103.517448</c:v>
                </c:pt>
                <c:pt idx="4071">
                  <c:v>103.506546</c:v>
                </c:pt>
                <c:pt idx="4072">
                  <c:v>103.693093</c:v>
                </c:pt>
                <c:pt idx="4073">
                  <c:v>103.69255800000001</c:v>
                </c:pt>
                <c:pt idx="4074">
                  <c:v>103.713488</c:v>
                </c:pt>
                <c:pt idx="4075">
                  <c:v>103.42787</c:v>
                </c:pt>
                <c:pt idx="4076">
                  <c:v>103.689637</c:v>
                </c:pt>
                <c:pt idx="4077">
                  <c:v>103.621583</c:v>
                </c:pt>
                <c:pt idx="4078">
                  <c:v>103.619562</c:v>
                </c:pt>
                <c:pt idx="4079">
                  <c:v>103.87951099999999</c:v>
                </c:pt>
                <c:pt idx="4080">
                  <c:v>103.42137099999999</c:v>
                </c:pt>
                <c:pt idx="4081">
                  <c:v>103.71260599999999</c:v>
                </c:pt>
                <c:pt idx="4082">
                  <c:v>103.938276</c:v>
                </c:pt>
                <c:pt idx="4083">
                  <c:v>103.53107799999999</c:v>
                </c:pt>
                <c:pt idx="4084">
                  <c:v>103.73181</c:v>
                </c:pt>
                <c:pt idx="4085">
                  <c:v>103.605272</c:v>
                </c:pt>
                <c:pt idx="4086">
                  <c:v>104.024928</c:v>
                </c:pt>
                <c:pt idx="4087">
                  <c:v>103.91022100000001</c:v>
                </c:pt>
                <c:pt idx="4088">
                  <c:v>103.820025</c:v>
                </c:pt>
                <c:pt idx="4089">
                  <c:v>104.12197399999999</c:v>
                </c:pt>
                <c:pt idx="4090">
                  <c:v>104.09386600000001</c:v>
                </c:pt>
                <c:pt idx="4091">
                  <c:v>104.11553499999999</c:v>
                </c:pt>
                <c:pt idx="4092">
                  <c:v>104.172213</c:v>
                </c:pt>
                <c:pt idx="4093">
                  <c:v>104.176948</c:v>
                </c:pt>
                <c:pt idx="4094">
                  <c:v>104.309887</c:v>
                </c:pt>
                <c:pt idx="4095">
                  <c:v>104.388931</c:v>
                </c:pt>
                <c:pt idx="4096">
                  <c:v>104.491235</c:v>
                </c:pt>
                <c:pt idx="4097">
                  <c:v>104.325891</c:v>
                </c:pt>
                <c:pt idx="4098">
                  <c:v>104.438277</c:v>
                </c:pt>
                <c:pt idx="4099">
                  <c:v>104.335436</c:v>
                </c:pt>
                <c:pt idx="4100">
                  <c:v>103.781446</c:v>
                </c:pt>
                <c:pt idx="4101">
                  <c:v>104.168646</c:v>
                </c:pt>
                <c:pt idx="4102">
                  <c:v>104.387799</c:v>
                </c:pt>
                <c:pt idx="4103">
                  <c:v>104.16153799999999</c:v>
                </c:pt>
                <c:pt idx="4104">
                  <c:v>104.525587</c:v>
                </c:pt>
                <c:pt idx="4105">
                  <c:v>104.58281100000001</c:v>
                </c:pt>
                <c:pt idx="4106">
                  <c:v>104.862341</c:v>
                </c:pt>
                <c:pt idx="4107">
                  <c:v>104.53565</c:v>
                </c:pt>
                <c:pt idx="4108">
                  <c:v>104.759874</c:v>
                </c:pt>
                <c:pt idx="4109">
                  <c:v>105.067086</c:v>
                </c:pt>
                <c:pt idx="4110">
                  <c:v>104.580411</c:v>
                </c:pt>
                <c:pt idx="4111">
                  <c:v>104.536928</c:v>
                </c:pt>
                <c:pt idx="4112">
                  <c:v>104.85263500000001</c:v>
                </c:pt>
                <c:pt idx="4113">
                  <c:v>104.434646</c:v>
                </c:pt>
                <c:pt idx="4114">
                  <c:v>104.872095</c:v>
                </c:pt>
                <c:pt idx="4115">
                  <c:v>104.645349</c:v>
                </c:pt>
                <c:pt idx="4116">
                  <c:v>104.60376100000001</c:v>
                </c:pt>
                <c:pt idx="4117">
                  <c:v>104.715912</c:v>
                </c:pt>
                <c:pt idx="4118">
                  <c:v>104.823601</c:v>
                </c:pt>
                <c:pt idx="4119">
                  <c:v>104.99946</c:v>
                </c:pt>
                <c:pt idx="4120">
                  <c:v>104.818112</c:v>
                </c:pt>
                <c:pt idx="4121">
                  <c:v>104.63657600000001</c:v>
                </c:pt>
                <c:pt idx="4122">
                  <c:v>104.69047999999999</c:v>
                </c:pt>
                <c:pt idx="4123">
                  <c:v>104.473705</c:v>
                </c:pt>
                <c:pt idx="4124">
                  <c:v>104.744709</c:v>
                </c:pt>
                <c:pt idx="4125">
                  <c:v>104.66501700000001</c:v>
                </c:pt>
                <c:pt idx="4126">
                  <c:v>104.946572</c:v>
                </c:pt>
                <c:pt idx="4127">
                  <c:v>104.915757</c:v>
                </c:pt>
                <c:pt idx="4128">
                  <c:v>104.902655</c:v>
                </c:pt>
                <c:pt idx="4129">
                  <c:v>105.402501</c:v>
                </c:pt>
                <c:pt idx="4130">
                  <c:v>105.442241</c:v>
                </c:pt>
                <c:pt idx="4131">
                  <c:v>105.302443</c:v>
                </c:pt>
                <c:pt idx="4132">
                  <c:v>105.229195</c:v>
                </c:pt>
                <c:pt idx="4133">
                  <c:v>105.140185</c:v>
                </c:pt>
                <c:pt idx="4134">
                  <c:v>105.036372</c:v>
                </c:pt>
                <c:pt idx="4135">
                  <c:v>105.097947</c:v>
                </c:pt>
                <c:pt idx="4136">
                  <c:v>105.37260499999999</c:v>
                </c:pt>
                <c:pt idx="4137">
                  <c:v>105.436183</c:v>
                </c:pt>
                <c:pt idx="4138">
                  <c:v>105.41078899999999</c:v>
                </c:pt>
                <c:pt idx="4139">
                  <c:v>105.532212</c:v>
                </c:pt>
                <c:pt idx="4140">
                  <c:v>105.541335</c:v>
                </c:pt>
                <c:pt idx="4141">
                  <c:v>105.767393</c:v>
                </c:pt>
                <c:pt idx="4142">
                  <c:v>105.360885</c:v>
                </c:pt>
                <c:pt idx="4143">
                  <c:v>105.303234</c:v>
                </c:pt>
                <c:pt idx="4144">
                  <c:v>105.643997</c:v>
                </c:pt>
                <c:pt idx="4145">
                  <c:v>105.482979</c:v>
                </c:pt>
                <c:pt idx="4146">
                  <c:v>105.715827</c:v>
                </c:pt>
                <c:pt idx="4147">
                  <c:v>105.74936599999999</c:v>
                </c:pt>
                <c:pt idx="4148">
                  <c:v>105.815138</c:v>
                </c:pt>
                <c:pt idx="4149">
                  <c:v>106.07138999999999</c:v>
                </c:pt>
                <c:pt idx="4150">
                  <c:v>105.81366800000001</c:v>
                </c:pt>
                <c:pt idx="4151">
                  <c:v>106.113158</c:v>
                </c:pt>
                <c:pt idx="4152">
                  <c:v>105.90252700000001</c:v>
                </c:pt>
                <c:pt idx="4153">
                  <c:v>105.628185</c:v>
                </c:pt>
                <c:pt idx="4154">
                  <c:v>105.526088</c:v>
                </c:pt>
                <c:pt idx="4155">
                  <c:v>105.99397</c:v>
                </c:pt>
                <c:pt idx="4156">
                  <c:v>105.859526</c:v>
                </c:pt>
                <c:pt idx="4157">
                  <c:v>105.91892199999999</c:v>
                </c:pt>
                <c:pt idx="4158">
                  <c:v>105.775176</c:v>
                </c:pt>
                <c:pt idx="4159">
                  <c:v>105.898669</c:v>
                </c:pt>
                <c:pt idx="4160">
                  <c:v>105.87611</c:v>
                </c:pt>
                <c:pt idx="4161">
                  <c:v>105.97987999999999</c:v>
                </c:pt>
                <c:pt idx="4162">
                  <c:v>105.833563</c:v>
                </c:pt>
                <c:pt idx="4163">
                  <c:v>105.833433</c:v>
                </c:pt>
                <c:pt idx="4164">
                  <c:v>105.92719099999999</c:v>
                </c:pt>
                <c:pt idx="4165">
                  <c:v>105.938362</c:v>
                </c:pt>
                <c:pt idx="4166">
                  <c:v>106.023014</c:v>
                </c:pt>
                <c:pt idx="4167">
                  <c:v>106.052049</c:v>
                </c:pt>
                <c:pt idx="4168">
                  <c:v>106.17577900000001</c:v>
                </c:pt>
                <c:pt idx="4169">
                  <c:v>106.448802</c:v>
                </c:pt>
                <c:pt idx="4170">
                  <c:v>106.07574</c:v>
                </c:pt>
                <c:pt idx="4171">
                  <c:v>105.831591</c:v>
                </c:pt>
                <c:pt idx="4172">
                  <c:v>106.05553999999999</c:v>
                </c:pt>
                <c:pt idx="4173">
                  <c:v>105.996331</c:v>
                </c:pt>
                <c:pt idx="4174">
                  <c:v>106.550341</c:v>
                </c:pt>
                <c:pt idx="4175">
                  <c:v>106.112238</c:v>
                </c:pt>
                <c:pt idx="4176">
                  <c:v>105.9546</c:v>
                </c:pt>
                <c:pt idx="4177">
                  <c:v>106.16244500000001</c:v>
                </c:pt>
                <c:pt idx="4178">
                  <c:v>105.868694</c:v>
                </c:pt>
                <c:pt idx="4179">
                  <c:v>106.158554</c:v>
                </c:pt>
                <c:pt idx="4180">
                  <c:v>106.193467</c:v>
                </c:pt>
                <c:pt idx="4181">
                  <c:v>106.161508</c:v>
                </c:pt>
                <c:pt idx="4182">
                  <c:v>106.169257</c:v>
                </c:pt>
                <c:pt idx="4183">
                  <c:v>106.128045</c:v>
                </c:pt>
                <c:pt idx="4184">
                  <c:v>106.387265</c:v>
                </c:pt>
                <c:pt idx="4185">
                  <c:v>106.61323</c:v>
                </c:pt>
                <c:pt idx="4186">
                  <c:v>106.681569</c:v>
                </c:pt>
                <c:pt idx="4187">
                  <c:v>106.647046</c:v>
                </c:pt>
                <c:pt idx="4188">
                  <c:v>106.54080999999999</c:v>
                </c:pt>
                <c:pt idx="4189">
                  <c:v>106.564195</c:v>
                </c:pt>
                <c:pt idx="4190">
                  <c:v>106.528432</c:v>
                </c:pt>
                <c:pt idx="4191">
                  <c:v>106.33636</c:v>
                </c:pt>
                <c:pt idx="4192">
                  <c:v>106.243995</c:v>
                </c:pt>
                <c:pt idx="4193">
                  <c:v>106.52077800000001</c:v>
                </c:pt>
                <c:pt idx="4194">
                  <c:v>106.733244</c:v>
                </c:pt>
                <c:pt idx="4195">
                  <c:v>106.549841</c:v>
                </c:pt>
                <c:pt idx="4196">
                  <c:v>106.54115400000001</c:v>
                </c:pt>
                <c:pt idx="4197">
                  <c:v>106.92094400000001</c:v>
                </c:pt>
                <c:pt idx="4198">
                  <c:v>106.55338399999999</c:v>
                </c:pt>
                <c:pt idx="4199">
                  <c:v>106.613209</c:v>
                </c:pt>
                <c:pt idx="4200">
                  <c:v>106.217519</c:v>
                </c:pt>
                <c:pt idx="4201">
                  <c:v>106.58106100000001</c:v>
                </c:pt>
                <c:pt idx="4202">
                  <c:v>106.68707499999999</c:v>
                </c:pt>
                <c:pt idx="4203">
                  <c:v>106.97125200000001</c:v>
                </c:pt>
                <c:pt idx="4204">
                  <c:v>107.257166</c:v>
                </c:pt>
                <c:pt idx="4205">
                  <c:v>107.266308</c:v>
                </c:pt>
                <c:pt idx="4206">
                  <c:v>107.09143400000001</c:v>
                </c:pt>
                <c:pt idx="4207">
                  <c:v>107.079185</c:v>
                </c:pt>
                <c:pt idx="4208">
                  <c:v>107.082116</c:v>
                </c:pt>
                <c:pt idx="4209">
                  <c:v>107.254743</c:v>
                </c:pt>
                <c:pt idx="4210">
                  <c:v>107.238769</c:v>
                </c:pt>
                <c:pt idx="4211">
                  <c:v>107.234077</c:v>
                </c:pt>
                <c:pt idx="4212">
                  <c:v>107.194265</c:v>
                </c:pt>
                <c:pt idx="4213">
                  <c:v>106.915586</c:v>
                </c:pt>
                <c:pt idx="4214">
                  <c:v>107.352583</c:v>
                </c:pt>
                <c:pt idx="4215">
                  <c:v>107.26249199999999</c:v>
                </c:pt>
                <c:pt idx="4216">
                  <c:v>107.181608</c:v>
                </c:pt>
                <c:pt idx="4217">
                  <c:v>107.406465</c:v>
                </c:pt>
                <c:pt idx="4218">
                  <c:v>107.262885</c:v>
                </c:pt>
                <c:pt idx="4219">
                  <c:v>107.50107</c:v>
                </c:pt>
                <c:pt idx="4220">
                  <c:v>106.91526</c:v>
                </c:pt>
                <c:pt idx="4221">
                  <c:v>107.00694799999999</c:v>
                </c:pt>
                <c:pt idx="4222">
                  <c:v>107.51403999999999</c:v>
                </c:pt>
                <c:pt idx="4223">
                  <c:v>107.52724499999999</c:v>
                </c:pt>
                <c:pt idx="4224">
                  <c:v>107.710673</c:v>
                </c:pt>
                <c:pt idx="4225">
                  <c:v>107.441829</c:v>
                </c:pt>
                <c:pt idx="4226">
                  <c:v>107.783157</c:v>
                </c:pt>
                <c:pt idx="4227">
                  <c:v>108.008279</c:v>
                </c:pt>
                <c:pt idx="4228">
                  <c:v>107.558767</c:v>
                </c:pt>
                <c:pt idx="4229">
                  <c:v>107.852299</c:v>
                </c:pt>
                <c:pt idx="4230">
                  <c:v>107.52031100000001</c:v>
                </c:pt>
                <c:pt idx="4231">
                  <c:v>107.62687699999999</c:v>
                </c:pt>
                <c:pt idx="4232">
                  <c:v>107.663354</c:v>
                </c:pt>
                <c:pt idx="4233">
                  <c:v>107.421583</c:v>
                </c:pt>
                <c:pt idx="4234">
                  <c:v>107.5361</c:v>
                </c:pt>
                <c:pt idx="4235">
                  <c:v>107.322785</c:v>
                </c:pt>
                <c:pt idx="4236">
                  <c:v>107.479451</c:v>
                </c:pt>
                <c:pt idx="4237">
                  <c:v>107.08632900000001</c:v>
                </c:pt>
                <c:pt idx="4238">
                  <c:v>106.95560399999999</c:v>
                </c:pt>
                <c:pt idx="4239">
                  <c:v>107.577223</c:v>
                </c:pt>
                <c:pt idx="4240">
                  <c:v>107.496589</c:v>
                </c:pt>
                <c:pt idx="4241">
                  <c:v>107.711296</c:v>
                </c:pt>
                <c:pt idx="4242">
                  <c:v>107.636746</c:v>
                </c:pt>
                <c:pt idx="4243">
                  <c:v>107.618826</c:v>
                </c:pt>
                <c:pt idx="4244">
                  <c:v>108.078665</c:v>
                </c:pt>
                <c:pt idx="4245">
                  <c:v>107.948714</c:v>
                </c:pt>
                <c:pt idx="4246">
                  <c:v>108.039394</c:v>
                </c:pt>
                <c:pt idx="4247">
                  <c:v>108.22446100000001</c:v>
                </c:pt>
                <c:pt idx="4248">
                  <c:v>108.040571</c:v>
                </c:pt>
                <c:pt idx="4249">
                  <c:v>108.25476500000001</c:v>
                </c:pt>
                <c:pt idx="4250">
                  <c:v>107.927958</c:v>
                </c:pt>
                <c:pt idx="4251">
                  <c:v>108.323016</c:v>
                </c:pt>
                <c:pt idx="4252">
                  <c:v>108.345354</c:v>
                </c:pt>
                <c:pt idx="4253">
                  <c:v>108.279842</c:v>
                </c:pt>
                <c:pt idx="4254">
                  <c:v>108.34295400000001</c:v>
                </c:pt>
                <c:pt idx="4255">
                  <c:v>107.886656</c:v>
                </c:pt>
                <c:pt idx="4256">
                  <c:v>108.63298899999999</c:v>
                </c:pt>
                <c:pt idx="4257">
                  <c:v>108.30015299999999</c:v>
                </c:pt>
                <c:pt idx="4258">
                  <c:v>108.32082800000001</c:v>
                </c:pt>
                <c:pt idx="4259">
                  <c:v>108.530205</c:v>
                </c:pt>
                <c:pt idx="4260">
                  <c:v>108.239097</c:v>
                </c:pt>
                <c:pt idx="4261">
                  <c:v>108.274916</c:v>
                </c:pt>
                <c:pt idx="4262">
                  <c:v>108.720918</c:v>
                </c:pt>
                <c:pt idx="4263">
                  <c:v>108.601602</c:v>
                </c:pt>
                <c:pt idx="4264">
                  <c:v>108.543818</c:v>
                </c:pt>
                <c:pt idx="4265">
                  <c:v>108.393401</c:v>
                </c:pt>
                <c:pt idx="4266">
                  <c:v>108.746799</c:v>
                </c:pt>
                <c:pt idx="4267">
                  <c:v>108.75991500000001</c:v>
                </c:pt>
                <c:pt idx="4268">
                  <c:v>108.697248</c:v>
                </c:pt>
                <c:pt idx="4269">
                  <c:v>108.85228600000001</c:v>
                </c:pt>
                <c:pt idx="4270">
                  <c:v>108.790662</c:v>
                </c:pt>
                <c:pt idx="4271">
                  <c:v>108.490661</c:v>
                </c:pt>
                <c:pt idx="4272">
                  <c:v>108.95192400000001</c:v>
                </c:pt>
                <c:pt idx="4273">
                  <c:v>108.372614</c:v>
                </c:pt>
                <c:pt idx="4274">
                  <c:v>108.36906399999999</c:v>
                </c:pt>
                <c:pt idx="4275">
                  <c:v>108.689819</c:v>
                </c:pt>
                <c:pt idx="4276">
                  <c:v>108.825844</c:v>
                </c:pt>
                <c:pt idx="4277">
                  <c:v>108.85726099999999</c:v>
                </c:pt>
                <c:pt idx="4278">
                  <c:v>108.77162300000001</c:v>
                </c:pt>
                <c:pt idx="4279">
                  <c:v>109.028809</c:v>
                </c:pt>
                <c:pt idx="4280">
                  <c:v>108.581461</c:v>
                </c:pt>
                <c:pt idx="4281">
                  <c:v>108.67963899999999</c:v>
                </c:pt>
                <c:pt idx="4282">
                  <c:v>108.908942</c:v>
                </c:pt>
                <c:pt idx="4283">
                  <c:v>108.659955</c:v>
                </c:pt>
                <c:pt idx="4284">
                  <c:v>108.928969</c:v>
                </c:pt>
                <c:pt idx="4285">
                  <c:v>109.061759</c:v>
                </c:pt>
                <c:pt idx="4286">
                  <c:v>108.97046</c:v>
                </c:pt>
                <c:pt idx="4287">
                  <c:v>109.359844</c:v>
                </c:pt>
                <c:pt idx="4288">
                  <c:v>108.78104999999999</c:v>
                </c:pt>
                <c:pt idx="4289">
                  <c:v>109.386765</c:v>
                </c:pt>
                <c:pt idx="4290">
                  <c:v>109.040188</c:v>
                </c:pt>
                <c:pt idx="4291">
                  <c:v>109.29658000000001</c:v>
                </c:pt>
                <c:pt idx="4292">
                  <c:v>109.584378</c:v>
                </c:pt>
                <c:pt idx="4293">
                  <c:v>109.312605</c:v>
                </c:pt>
                <c:pt idx="4294">
                  <c:v>109.393157</c:v>
                </c:pt>
                <c:pt idx="4295">
                  <c:v>108.98021799999999</c:v>
                </c:pt>
                <c:pt idx="4296">
                  <c:v>109.026883</c:v>
                </c:pt>
                <c:pt idx="4297">
                  <c:v>109.373631</c:v>
                </c:pt>
                <c:pt idx="4298">
                  <c:v>109.10230199999999</c:v>
                </c:pt>
                <c:pt idx="4299">
                  <c:v>109.29675400000001</c:v>
                </c:pt>
                <c:pt idx="4300">
                  <c:v>109.20315600000001</c:v>
                </c:pt>
                <c:pt idx="4301">
                  <c:v>109.608429</c:v>
                </c:pt>
                <c:pt idx="4302">
                  <c:v>109.832342</c:v>
                </c:pt>
                <c:pt idx="4303">
                  <c:v>109.42107300000001</c:v>
                </c:pt>
                <c:pt idx="4304">
                  <c:v>109.605492</c:v>
                </c:pt>
                <c:pt idx="4305">
                  <c:v>109.44707099999999</c:v>
                </c:pt>
                <c:pt idx="4306">
                  <c:v>109.284128</c:v>
                </c:pt>
                <c:pt idx="4307">
                  <c:v>109.538051</c:v>
                </c:pt>
                <c:pt idx="4308">
                  <c:v>109.345069</c:v>
                </c:pt>
                <c:pt idx="4309">
                  <c:v>109.84655100000001</c:v>
                </c:pt>
                <c:pt idx="4310">
                  <c:v>109.395111</c:v>
                </c:pt>
                <c:pt idx="4311">
                  <c:v>109.54654499999999</c:v>
                </c:pt>
                <c:pt idx="4312">
                  <c:v>109.35105900000001</c:v>
                </c:pt>
                <c:pt idx="4313">
                  <c:v>109.43296100000001</c:v>
                </c:pt>
                <c:pt idx="4314">
                  <c:v>109.664845</c:v>
                </c:pt>
                <c:pt idx="4315">
                  <c:v>109.38473</c:v>
                </c:pt>
                <c:pt idx="4316">
                  <c:v>109.31796199999999</c:v>
                </c:pt>
                <c:pt idx="4317">
                  <c:v>109.891131</c:v>
                </c:pt>
                <c:pt idx="4318">
                  <c:v>109.439241</c:v>
                </c:pt>
                <c:pt idx="4319">
                  <c:v>109.88587699999999</c:v>
                </c:pt>
                <c:pt idx="4320">
                  <c:v>110.175389</c:v>
                </c:pt>
                <c:pt idx="4321">
                  <c:v>110.358217</c:v>
                </c:pt>
                <c:pt idx="4322">
                  <c:v>110.032239</c:v>
                </c:pt>
                <c:pt idx="4323">
                  <c:v>109.87677600000001</c:v>
                </c:pt>
                <c:pt idx="4324">
                  <c:v>109.829064</c:v>
                </c:pt>
                <c:pt idx="4325">
                  <c:v>110.00655</c:v>
                </c:pt>
                <c:pt idx="4326">
                  <c:v>109.979821</c:v>
                </c:pt>
                <c:pt idx="4327">
                  <c:v>110.088515</c:v>
                </c:pt>
                <c:pt idx="4328">
                  <c:v>109.727403</c:v>
                </c:pt>
                <c:pt idx="4329">
                  <c:v>110.05143200000001</c:v>
                </c:pt>
                <c:pt idx="4330">
                  <c:v>109.583815</c:v>
                </c:pt>
                <c:pt idx="4331">
                  <c:v>110.28253599999999</c:v>
                </c:pt>
                <c:pt idx="4332">
                  <c:v>110.256809</c:v>
                </c:pt>
                <c:pt idx="4333">
                  <c:v>110.522994</c:v>
                </c:pt>
                <c:pt idx="4334">
                  <c:v>110.73324599999999</c:v>
                </c:pt>
                <c:pt idx="4335">
                  <c:v>110.267039</c:v>
                </c:pt>
                <c:pt idx="4336">
                  <c:v>110.51308899999999</c:v>
                </c:pt>
                <c:pt idx="4337">
                  <c:v>110.332673</c:v>
                </c:pt>
                <c:pt idx="4338">
                  <c:v>110.484846</c:v>
                </c:pt>
                <c:pt idx="4339">
                  <c:v>110.428669</c:v>
                </c:pt>
                <c:pt idx="4340">
                  <c:v>110.39434199999999</c:v>
                </c:pt>
                <c:pt idx="4341">
                  <c:v>110.633416</c:v>
                </c:pt>
                <c:pt idx="4342">
                  <c:v>110.77355799999999</c:v>
                </c:pt>
                <c:pt idx="4343">
                  <c:v>110.58184300000001</c:v>
                </c:pt>
                <c:pt idx="4344">
                  <c:v>110.51536900000001</c:v>
                </c:pt>
                <c:pt idx="4345">
                  <c:v>110.53207999999999</c:v>
                </c:pt>
                <c:pt idx="4346">
                  <c:v>110.444988</c:v>
                </c:pt>
                <c:pt idx="4347">
                  <c:v>110.38449</c:v>
                </c:pt>
                <c:pt idx="4348">
                  <c:v>110.072249</c:v>
                </c:pt>
                <c:pt idx="4349">
                  <c:v>110.48694999999999</c:v>
                </c:pt>
                <c:pt idx="4350">
                  <c:v>109.87755300000001</c:v>
                </c:pt>
                <c:pt idx="4351">
                  <c:v>110.33153900000001</c:v>
                </c:pt>
                <c:pt idx="4352">
                  <c:v>110.218943</c:v>
                </c:pt>
                <c:pt idx="4353">
                  <c:v>110.397864</c:v>
                </c:pt>
                <c:pt idx="4354">
                  <c:v>110.85321399999999</c:v>
                </c:pt>
                <c:pt idx="4355">
                  <c:v>110.742127</c:v>
                </c:pt>
                <c:pt idx="4356">
                  <c:v>111.004825</c:v>
                </c:pt>
                <c:pt idx="4357">
                  <c:v>110.969567</c:v>
                </c:pt>
                <c:pt idx="4358">
                  <c:v>110.751391</c:v>
                </c:pt>
                <c:pt idx="4359">
                  <c:v>110.827028</c:v>
                </c:pt>
                <c:pt idx="4360">
                  <c:v>110.752149</c:v>
                </c:pt>
                <c:pt idx="4361">
                  <c:v>110.965332</c:v>
                </c:pt>
                <c:pt idx="4362">
                  <c:v>111.015182</c:v>
                </c:pt>
                <c:pt idx="4363">
                  <c:v>110.772203</c:v>
                </c:pt>
                <c:pt idx="4364">
                  <c:v>110.919124</c:v>
                </c:pt>
                <c:pt idx="4365">
                  <c:v>110.833597</c:v>
                </c:pt>
                <c:pt idx="4366">
                  <c:v>110.865847</c:v>
                </c:pt>
                <c:pt idx="4367">
                  <c:v>111.06749499999999</c:v>
                </c:pt>
                <c:pt idx="4368">
                  <c:v>111.02172899999999</c:v>
                </c:pt>
                <c:pt idx="4369">
                  <c:v>111.359888</c:v>
                </c:pt>
                <c:pt idx="4370">
                  <c:v>110.917731</c:v>
                </c:pt>
                <c:pt idx="4371">
                  <c:v>111.10856099999999</c:v>
                </c:pt>
                <c:pt idx="4372">
                  <c:v>111.143985</c:v>
                </c:pt>
                <c:pt idx="4373">
                  <c:v>111.16375499999999</c:v>
                </c:pt>
                <c:pt idx="4374">
                  <c:v>111.102161</c:v>
                </c:pt>
                <c:pt idx="4375">
                  <c:v>111.358197</c:v>
                </c:pt>
                <c:pt idx="4376">
                  <c:v>111.180021</c:v>
                </c:pt>
                <c:pt idx="4377">
                  <c:v>111.121247</c:v>
                </c:pt>
                <c:pt idx="4378">
                  <c:v>111.261667</c:v>
                </c:pt>
                <c:pt idx="4379">
                  <c:v>111.199866</c:v>
                </c:pt>
                <c:pt idx="4380">
                  <c:v>111.242062</c:v>
                </c:pt>
                <c:pt idx="4381">
                  <c:v>110.900345</c:v>
                </c:pt>
                <c:pt idx="4382">
                  <c:v>111.34714200000001</c:v>
                </c:pt>
                <c:pt idx="4383">
                  <c:v>111.307979</c:v>
                </c:pt>
                <c:pt idx="4384">
                  <c:v>111.498165</c:v>
                </c:pt>
                <c:pt idx="4385">
                  <c:v>111.326424</c:v>
                </c:pt>
                <c:pt idx="4386">
                  <c:v>111.670518</c:v>
                </c:pt>
                <c:pt idx="4387">
                  <c:v>111.510732</c:v>
                </c:pt>
                <c:pt idx="4388">
                  <c:v>111.252798</c:v>
                </c:pt>
                <c:pt idx="4389">
                  <c:v>111.659362</c:v>
                </c:pt>
                <c:pt idx="4390">
                  <c:v>111.795749</c:v>
                </c:pt>
                <c:pt idx="4391">
                  <c:v>111.795468</c:v>
                </c:pt>
                <c:pt idx="4392">
                  <c:v>112.106409</c:v>
                </c:pt>
                <c:pt idx="4393">
                  <c:v>112.145368</c:v>
                </c:pt>
                <c:pt idx="4394">
                  <c:v>111.66386300000001</c:v>
                </c:pt>
                <c:pt idx="4395">
                  <c:v>111.836477</c:v>
                </c:pt>
                <c:pt idx="4396">
                  <c:v>111.735071</c:v>
                </c:pt>
                <c:pt idx="4397">
                  <c:v>111.861541</c:v>
                </c:pt>
                <c:pt idx="4398">
                  <c:v>111.539383</c:v>
                </c:pt>
                <c:pt idx="4399">
                  <c:v>111.47756699999999</c:v>
                </c:pt>
                <c:pt idx="4400">
                  <c:v>111.79129399999999</c:v>
                </c:pt>
                <c:pt idx="4401">
                  <c:v>111.797814</c:v>
                </c:pt>
                <c:pt idx="4402">
                  <c:v>111.662677</c:v>
                </c:pt>
                <c:pt idx="4403">
                  <c:v>111.94305199999999</c:v>
                </c:pt>
                <c:pt idx="4404">
                  <c:v>112.00825500000001</c:v>
                </c:pt>
                <c:pt idx="4405">
                  <c:v>111.809539</c:v>
                </c:pt>
                <c:pt idx="4406">
                  <c:v>112.01553699999999</c:v>
                </c:pt>
                <c:pt idx="4407">
                  <c:v>112.21917999999999</c:v>
                </c:pt>
                <c:pt idx="4408">
                  <c:v>111.90490699999999</c:v>
                </c:pt>
                <c:pt idx="4409">
                  <c:v>112.34224500000001</c:v>
                </c:pt>
                <c:pt idx="4410">
                  <c:v>112.256212</c:v>
                </c:pt>
                <c:pt idx="4411">
                  <c:v>112.356077</c:v>
                </c:pt>
                <c:pt idx="4412">
                  <c:v>112.360393</c:v>
                </c:pt>
                <c:pt idx="4413">
                  <c:v>112.356962</c:v>
                </c:pt>
                <c:pt idx="4414">
                  <c:v>112.410122</c:v>
                </c:pt>
                <c:pt idx="4415">
                  <c:v>112.09728699999999</c:v>
                </c:pt>
                <c:pt idx="4416">
                  <c:v>112.04853</c:v>
                </c:pt>
                <c:pt idx="4417">
                  <c:v>112.251707</c:v>
                </c:pt>
                <c:pt idx="4418">
                  <c:v>112.441959</c:v>
                </c:pt>
                <c:pt idx="4419">
                  <c:v>112.38528599999999</c:v>
                </c:pt>
                <c:pt idx="4420">
                  <c:v>112.225143</c:v>
                </c:pt>
                <c:pt idx="4421">
                  <c:v>112.69609699999999</c:v>
                </c:pt>
                <c:pt idx="4422">
                  <c:v>112.621588</c:v>
                </c:pt>
                <c:pt idx="4423">
                  <c:v>112.335454</c:v>
                </c:pt>
                <c:pt idx="4424">
                  <c:v>112.54015</c:v>
                </c:pt>
                <c:pt idx="4425">
                  <c:v>112.37319100000001</c:v>
                </c:pt>
                <c:pt idx="4426">
                  <c:v>112.218519</c:v>
                </c:pt>
                <c:pt idx="4427">
                  <c:v>112.68229100000001</c:v>
                </c:pt>
                <c:pt idx="4428">
                  <c:v>112.289834</c:v>
                </c:pt>
                <c:pt idx="4429">
                  <c:v>112.689452</c:v>
                </c:pt>
                <c:pt idx="4430">
                  <c:v>112.49381</c:v>
                </c:pt>
                <c:pt idx="4431">
                  <c:v>112.648579</c:v>
                </c:pt>
                <c:pt idx="4432">
                  <c:v>112.783382</c:v>
                </c:pt>
                <c:pt idx="4433">
                  <c:v>112.371617</c:v>
                </c:pt>
                <c:pt idx="4434">
                  <c:v>112.815555</c:v>
                </c:pt>
                <c:pt idx="4435">
                  <c:v>112.45859299999999</c:v>
                </c:pt>
                <c:pt idx="4436">
                  <c:v>112.61252899999999</c:v>
                </c:pt>
                <c:pt idx="4437">
                  <c:v>112.940544</c:v>
                </c:pt>
                <c:pt idx="4438">
                  <c:v>113.028621</c:v>
                </c:pt>
                <c:pt idx="4439">
                  <c:v>112.983164</c:v>
                </c:pt>
                <c:pt idx="4440">
                  <c:v>112.84698400000001</c:v>
                </c:pt>
                <c:pt idx="4441">
                  <c:v>113.05722</c:v>
                </c:pt>
                <c:pt idx="4442">
                  <c:v>113.083128</c:v>
                </c:pt>
                <c:pt idx="4443">
                  <c:v>113.00194999999999</c:v>
                </c:pt>
                <c:pt idx="4444">
                  <c:v>113.025306</c:v>
                </c:pt>
                <c:pt idx="4445">
                  <c:v>112.973384</c:v>
                </c:pt>
                <c:pt idx="4446">
                  <c:v>112.882392</c:v>
                </c:pt>
                <c:pt idx="4447">
                  <c:v>113.15267900000001</c:v>
                </c:pt>
                <c:pt idx="4448">
                  <c:v>113.137006</c:v>
                </c:pt>
                <c:pt idx="4449">
                  <c:v>113.155728</c:v>
                </c:pt>
                <c:pt idx="4450">
                  <c:v>113.097917</c:v>
                </c:pt>
                <c:pt idx="4451">
                  <c:v>113.26257200000001</c:v>
                </c:pt>
                <c:pt idx="4452">
                  <c:v>113.392708</c:v>
                </c:pt>
                <c:pt idx="4453">
                  <c:v>113.119294</c:v>
                </c:pt>
                <c:pt idx="4454">
                  <c:v>113.297797</c:v>
                </c:pt>
                <c:pt idx="4455">
                  <c:v>113.270454</c:v>
                </c:pt>
                <c:pt idx="4456">
                  <c:v>112.99009100000001</c:v>
                </c:pt>
                <c:pt idx="4457">
                  <c:v>113.18235900000001</c:v>
                </c:pt>
                <c:pt idx="4458">
                  <c:v>113.20104000000001</c:v>
                </c:pt>
                <c:pt idx="4459">
                  <c:v>113.330759</c:v>
                </c:pt>
                <c:pt idx="4460">
                  <c:v>113.273847</c:v>
                </c:pt>
                <c:pt idx="4461">
                  <c:v>113.41688000000001</c:v>
                </c:pt>
                <c:pt idx="4462">
                  <c:v>113.852408</c:v>
                </c:pt>
                <c:pt idx="4463">
                  <c:v>113.45684</c:v>
                </c:pt>
                <c:pt idx="4464">
                  <c:v>113.650417</c:v>
                </c:pt>
                <c:pt idx="4465">
                  <c:v>113.875992</c:v>
                </c:pt>
                <c:pt idx="4466">
                  <c:v>113.416585</c:v>
                </c:pt>
                <c:pt idx="4467">
                  <c:v>113.374657</c:v>
                </c:pt>
                <c:pt idx="4468">
                  <c:v>113.289275</c:v>
                </c:pt>
                <c:pt idx="4469">
                  <c:v>113.42380300000001</c:v>
                </c:pt>
                <c:pt idx="4470">
                  <c:v>113.064369</c:v>
                </c:pt>
                <c:pt idx="4471">
                  <c:v>113.74028800000001</c:v>
                </c:pt>
                <c:pt idx="4472">
                  <c:v>113.42269400000001</c:v>
                </c:pt>
                <c:pt idx="4473">
                  <c:v>113.191553</c:v>
                </c:pt>
                <c:pt idx="4474">
                  <c:v>113.49122300000001</c:v>
                </c:pt>
                <c:pt idx="4475">
                  <c:v>113.460007</c:v>
                </c:pt>
                <c:pt idx="4476">
                  <c:v>113.415941</c:v>
                </c:pt>
                <c:pt idx="4477">
                  <c:v>113.55522499999999</c:v>
                </c:pt>
                <c:pt idx="4478">
                  <c:v>113.194388</c:v>
                </c:pt>
                <c:pt idx="4479">
                  <c:v>113.859094</c:v>
                </c:pt>
                <c:pt idx="4480">
                  <c:v>113.72565</c:v>
                </c:pt>
                <c:pt idx="4481">
                  <c:v>113.907082</c:v>
                </c:pt>
                <c:pt idx="4482">
                  <c:v>113.817256</c:v>
                </c:pt>
                <c:pt idx="4483">
                  <c:v>113.556783</c:v>
                </c:pt>
                <c:pt idx="4484">
                  <c:v>114.020692</c:v>
                </c:pt>
                <c:pt idx="4485">
                  <c:v>113.870075</c:v>
                </c:pt>
                <c:pt idx="4486">
                  <c:v>113.913353</c:v>
                </c:pt>
                <c:pt idx="4487">
                  <c:v>114.06168</c:v>
                </c:pt>
                <c:pt idx="4488">
                  <c:v>114.03198500000001</c:v>
                </c:pt>
                <c:pt idx="4489">
                  <c:v>114.099889</c:v>
                </c:pt>
                <c:pt idx="4490">
                  <c:v>114.167423</c:v>
                </c:pt>
                <c:pt idx="4491">
                  <c:v>114.08449299999999</c:v>
                </c:pt>
                <c:pt idx="4492">
                  <c:v>114.131344</c:v>
                </c:pt>
                <c:pt idx="4493">
                  <c:v>113.896711</c:v>
                </c:pt>
                <c:pt idx="4494">
                  <c:v>114.128488</c:v>
                </c:pt>
                <c:pt idx="4495">
                  <c:v>114.040082</c:v>
                </c:pt>
                <c:pt idx="4496">
                  <c:v>114.14593000000001</c:v>
                </c:pt>
                <c:pt idx="4497">
                  <c:v>114.163202</c:v>
                </c:pt>
                <c:pt idx="4498">
                  <c:v>114.065039</c:v>
                </c:pt>
                <c:pt idx="4499">
                  <c:v>114.311081</c:v>
                </c:pt>
                <c:pt idx="4500">
                  <c:v>114.517758</c:v>
                </c:pt>
                <c:pt idx="4501">
                  <c:v>114.640317</c:v>
                </c:pt>
                <c:pt idx="4502">
                  <c:v>114.66690199999999</c:v>
                </c:pt>
                <c:pt idx="4503">
                  <c:v>113.959264</c:v>
                </c:pt>
                <c:pt idx="4504">
                  <c:v>114.559406</c:v>
                </c:pt>
                <c:pt idx="4505">
                  <c:v>114.677573</c:v>
                </c:pt>
                <c:pt idx="4506">
                  <c:v>114.385597</c:v>
                </c:pt>
                <c:pt idx="4507">
                  <c:v>114.276296</c:v>
                </c:pt>
                <c:pt idx="4508">
                  <c:v>114.35708700000001</c:v>
                </c:pt>
                <c:pt idx="4509">
                  <c:v>114.480435</c:v>
                </c:pt>
                <c:pt idx="4510">
                  <c:v>114.726378</c:v>
                </c:pt>
                <c:pt idx="4511">
                  <c:v>114.46719</c:v>
                </c:pt>
                <c:pt idx="4512">
                  <c:v>114.67524299999999</c:v>
                </c:pt>
                <c:pt idx="4513">
                  <c:v>114.167092</c:v>
                </c:pt>
                <c:pt idx="4514">
                  <c:v>114.431606</c:v>
                </c:pt>
                <c:pt idx="4515">
                  <c:v>114.905722</c:v>
                </c:pt>
                <c:pt idx="4516">
                  <c:v>114.96051199999999</c:v>
                </c:pt>
                <c:pt idx="4517">
                  <c:v>115.124291</c:v>
                </c:pt>
                <c:pt idx="4518">
                  <c:v>114.79556700000001</c:v>
                </c:pt>
                <c:pt idx="4519">
                  <c:v>115.201571</c:v>
                </c:pt>
                <c:pt idx="4520">
                  <c:v>114.73258300000001</c:v>
                </c:pt>
                <c:pt idx="4521">
                  <c:v>115.06911599999999</c:v>
                </c:pt>
                <c:pt idx="4522">
                  <c:v>115.223501</c:v>
                </c:pt>
                <c:pt idx="4523">
                  <c:v>115.11356499999999</c:v>
                </c:pt>
                <c:pt idx="4524">
                  <c:v>115.09129799999999</c:v>
                </c:pt>
                <c:pt idx="4525">
                  <c:v>115.219832</c:v>
                </c:pt>
                <c:pt idx="4526">
                  <c:v>114.868707</c:v>
                </c:pt>
                <c:pt idx="4527">
                  <c:v>115.297191</c:v>
                </c:pt>
                <c:pt idx="4528">
                  <c:v>115.133425</c:v>
                </c:pt>
                <c:pt idx="4529">
                  <c:v>115.487109</c:v>
                </c:pt>
                <c:pt idx="4530">
                  <c:v>115.174559</c:v>
                </c:pt>
                <c:pt idx="4531">
                  <c:v>115.16273700000001</c:v>
                </c:pt>
                <c:pt idx="4532">
                  <c:v>115.27248299999999</c:v>
                </c:pt>
                <c:pt idx="4533">
                  <c:v>115.344497</c:v>
                </c:pt>
                <c:pt idx="4534">
                  <c:v>115.638989</c:v>
                </c:pt>
                <c:pt idx="4535">
                  <c:v>115.347132</c:v>
                </c:pt>
                <c:pt idx="4536">
                  <c:v>114.861085</c:v>
                </c:pt>
                <c:pt idx="4537">
                  <c:v>115.04608399999999</c:v>
                </c:pt>
                <c:pt idx="4538">
                  <c:v>114.955147</c:v>
                </c:pt>
                <c:pt idx="4539">
                  <c:v>115.315781</c:v>
                </c:pt>
                <c:pt idx="4540">
                  <c:v>115.007313</c:v>
                </c:pt>
                <c:pt idx="4541">
                  <c:v>115.21014099999999</c:v>
                </c:pt>
                <c:pt idx="4542">
                  <c:v>115.003755</c:v>
                </c:pt>
                <c:pt idx="4543">
                  <c:v>114.92325700000001</c:v>
                </c:pt>
                <c:pt idx="4544">
                  <c:v>115.342534</c:v>
                </c:pt>
                <c:pt idx="4545">
                  <c:v>115.549155</c:v>
                </c:pt>
                <c:pt idx="4546">
                  <c:v>115.195592</c:v>
                </c:pt>
                <c:pt idx="4547">
                  <c:v>115.686142</c:v>
                </c:pt>
                <c:pt idx="4548">
                  <c:v>115.459485</c:v>
                </c:pt>
                <c:pt idx="4549">
                  <c:v>115.795036</c:v>
                </c:pt>
                <c:pt idx="4550">
                  <c:v>115.460887</c:v>
                </c:pt>
                <c:pt idx="4551">
                  <c:v>115.397156</c:v>
                </c:pt>
                <c:pt idx="4552">
                  <c:v>115.83334499999999</c:v>
                </c:pt>
                <c:pt idx="4553">
                  <c:v>115.73338699999999</c:v>
                </c:pt>
                <c:pt idx="4554">
                  <c:v>115.696084</c:v>
                </c:pt>
                <c:pt idx="4555">
                  <c:v>115.641802</c:v>
                </c:pt>
                <c:pt idx="4556">
                  <c:v>115.52184800000001</c:v>
                </c:pt>
                <c:pt idx="4557">
                  <c:v>115.790594</c:v>
                </c:pt>
                <c:pt idx="4558">
                  <c:v>115.96210499999999</c:v>
                </c:pt>
                <c:pt idx="4559">
                  <c:v>116.047144</c:v>
                </c:pt>
                <c:pt idx="4560">
                  <c:v>115.887665</c:v>
                </c:pt>
                <c:pt idx="4561">
                  <c:v>115.802999</c:v>
                </c:pt>
                <c:pt idx="4562">
                  <c:v>115.80865799999999</c:v>
                </c:pt>
                <c:pt idx="4563">
                  <c:v>115.759719</c:v>
                </c:pt>
                <c:pt idx="4564">
                  <c:v>115.85059699999999</c:v>
                </c:pt>
                <c:pt idx="4565">
                  <c:v>115.977825</c:v>
                </c:pt>
                <c:pt idx="4566">
                  <c:v>115.966553</c:v>
                </c:pt>
                <c:pt idx="4567">
                  <c:v>116.31810400000001</c:v>
                </c:pt>
                <c:pt idx="4568">
                  <c:v>116.090678</c:v>
                </c:pt>
                <c:pt idx="4569">
                  <c:v>116.42966300000001</c:v>
                </c:pt>
                <c:pt idx="4570">
                  <c:v>115.849884</c:v>
                </c:pt>
                <c:pt idx="4571">
                  <c:v>116.087901</c:v>
                </c:pt>
                <c:pt idx="4572">
                  <c:v>116.58655299999999</c:v>
                </c:pt>
                <c:pt idx="4573">
                  <c:v>115.961023</c:v>
                </c:pt>
                <c:pt idx="4574">
                  <c:v>116.243404</c:v>
                </c:pt>
                <c:pt idx="4575">
                  <c:v>116.333561</c:v>
                </c:pt>
                <c:pt idx="4576">
                  <c:v>115.918434</c:v>
                </c:pt>
                <c:pt idx="4577">
                  <c:v>116.088908</c:v>
                </c:pt>
                <c:pt idx="4578">
                  <c:v>115.945454</c:v>
                </c:pt>
                <c:pt idx="4579">
                  <c:v>115.86367199999999</c:v>
                </c:pt>
                <c:pt idx="4580">
                  <c:v>116.131371</c:v>
                </c:pt>
                <c:pt idx="4581">
                  <c:v>116.420053</c:v>
                </c:pt>
                <c:pt idx="4582">
                  <c:v>116.560069</c:v>
                </c:pt>
                <c:pt idx="4583">
                  <c:v>116.594988</c:v>
                </c:pt>
                <c:pt idx="4584">
                  <c:v>116.50668899999999</c:v>
                </c:pt>
                <c:pt idx="4585">
                  <c:v>116.424678</c:v>
                </c:pt>
                <c:pt idx="4586">
                  <c:v>116.584783</c:v>
                </c:pt>
                <c:pt idx="4587">
                  <c:v>116.856291</c:v>
                </c:pt>
                <c:pt idx="4588">
                  <c:v>117.044201</c:v>
                </c:pt>
                <c:pt idx="4589">
                  <c:v>116.977771</c:v>
                </c:pt>
                <c:pt idx="4590">
                  <c:v>116.614524</c:v>
                </c:pt>
                <c:pt idx="4591">
                  <c:v>116.617255</c:v>
                </c:pt>
                <c:pt idx="4592">
                  <c:v>116.709558</c:v>
                </c:pt>
                <c:pt idx="4593">
                  <c:v>116.57665900000001</c:v>
                </c:pt>
                <c:pt idx="4594">
                  <c:v>116.948302</c:v>
                </c:pt>
                <c:pt idx="4595">
                  <c:v>116.915727</c:v>
                </c:pt>
                <c:pt idx="4596">
                  <c:v>116.72788199999999</c:v>
                </c:pt>
                <c:pt idx="4597">
                  <c:v>116.857114</c:v>
                </c:pt>
                <c:pt idx="4598">
                  <c:v>116.715659</c:v>
                </c:pt>
                <c:pt idx="4599">
                  <c:v>116.953275</c:v>
                </c:pt>
                <c:pt idx="4600">
                  <c:v>116.82213400000001</c:v>
                </c:pt>
                <c:pt idx="4601">
                  <c:v>116.71213</c:v>
                </c:pt>
                <c:pt idx="4602">
                  <c:v>116.999379</c:v>
                </c:pt>
                <c:pt idx="4603">
                  <c:v>116.863523</c:v>
                </c:pt>
                <c:pt idx="4604">
                  <c:v>116.976271</c:v>
                </c:pt>
                <c:pt idx="4605">
                  <c:v>116.647001</c:v>
                </c:pt>
                <c:pt idx="4606">
                  <c:v>116.61962</c:v>
                </c:pt>
                <c:pt idx="4607">
                  <c:v>117.32457599999999</c:v>
                </c:pt>
                <c:pt idx="4608">
                  <c:v>116.96093399999999</c:v>
                </c:pt>
                <c:pt idx="4609">
                  <c:v>117.42302100000001</c:v>
                </c:pt>
                <c:pt idx="4610">
                  <c:v>117.546167</c:v>
                </c:pt>
                <c:pt idx="4611">
                  <c:v>117.158083</c:v>
                </c:pt>
                <c:pt idx="4612">
                  <c:v>117.526476</c:v>
                </c:pt>
                <c:pt idx="4613">
                  <c:v>116.90369800000001</c:v>
                </c:pt>
                <c:pt idx="4614">
                  <c:v>117.451875</c:v>
                </c:pt>
                <c:pt idx="4615">
                  <c:v>117.086618</c:v>
                </c:pt>
                <c:pt idx="4616">
                  <c:v>117.268113</c:v>
                </c:pt>
                <c:pt idx="4617">
                  <c:v>117.26868399999999</c:v>
                </c:pt>
                <c:pt idx="4618">
                  <c:v>117.35624300000001</c:v>
                </c:pt>
                <c:pt idx="4619">
                  <c:v>117.583032</c:v>
                </c:pt>
                <c:pt idx="4620">
                  <c:v>117.20567699999999</c:v>
                </c:pt>
                <c:pt idx="4621">
                  <c:v>117.359995</c:v>
                </c:pt>
                <c:pt idx="4622">
                  <c:v>117.479704</c:v>
                </c:pt>
                <c:pt idx="4623">
                  <c:v>117.18368700000001</c:v>
                </c:pt>
                <c:pt idx="4624">
                  <c:v>117.326785</c:v>
                </c:pt>
                <c:pt idx="4625">
                  <c:v>117.524676</c:v>
                </c:pt>
                <c:pt idx="4626">
                  <c:v>117.25584000000001</c:v>
                </c:pt>
                <c:pt idx="4627">
                  <c:v>117.25273</c:v>
                </c:pt>
                <c:pt idx="4628">
                  <c:v>117.31549200000001</c:v>
                </c:pt>
                <c:pt idx="4629">
                  <c:v>117.58027800000001</c:v>
                </c:pt>
                <c:pt idx="4630">
                  <c:v>117.341142</c:v>
                </c:pt>
                <c:pt idx="4631">
                  <c:v>117.56039699999999</c:v>
                </c:pt>
                <c:pt idx="4632">
                  <c:v>117.64872699999999</c:v>
                </c:pt>
                <c:pt idx="4633">
                  <c:v>117.301586</c:v>
                </c:pt>
                <c:pt idx="4634">
                  <c:v>117.24486</c:v>
                </c:pt>
                <c:pt idx="4635">
                  <c:v>117.680672</c:v>
                </c:pt>
                <c:pt idx="4636">
                  <c:v>117.96736199999999</c:v>
                </c:pt>
                <c:pt idx="4637">
                  <c:v>117.91517</c:v>
                </c:pt>
                <c:pt idx="4638">
                  <c:v>117.750838</c:v>
                </c:pt>
                <c:pt idx="4639">
                  <c:v>117.738721</c:v>
                </c:pt>
                <c:pt idx="4640">
                  <c:v>117.742756</c:v>
                </c:pt>
                <c:pt idx="4641">
                  <c:v>117.796505</c:v>
                </c:pt>
                <c:pt idx="4642">
                  <c:v>117.90948400000001</c:v>
                </c:pt>
                <c:pt idx="4643">
                  <c:v>117.551816</c:v>
                </c:pt>
                <c:pt idx="4644">
                  <c:v>117.999308</c:v>
                </c:pt>
                <c:pt idx="4645">
                  <c:v>117.464052</c:v>
                </c:pt>
                <c:pt idx="4646">
                  <c:v>117.699096</c:v>
                </c:pt>
                <c:pt idx="4647">
                  <c:v>118.150029</c:v>
                </c:pt>
                <c:pt idx="4648">
                  <c:v>117.76291399999999</c:v>
                </c:pt>
                <c:pt idx="4649">
                  <c:v>117.807725</c:v>
                </c:pt>
                <c:pt idx="4650">
                  <c:v>118.08635599999999</c:v>
                </c:pt>
                <c:pt idx="4651">
                  <c:v>118.564824</c:v>
                </c:pt>
                <c:pt idx="4652">
                  <c:v>118.34617</c:v>
                </c:pt>
                <c:pt idx="4653">
                  <c:v>118.313023</c:v>
                </c:pt>
                <c:pt idx="4654">
                  <c:v>118.996191</c:v>
                </c:pt>
                <c:pt idx="4655">
                  <c:v>118.39856899999999</c:v>
                </c:pt>
                <c:pt idx="4656">
                  <c:v>118.602161</c:v>
                </c:pt>
                <c:pt idx="4657">
                  <c:v>118.660466</c:v>
                </c:pt>
                <c:pt idx="4658">
                  <c:v>118.691056</c:v>
                </c:pt>
                <c:pt idx="4659">
                  <c:v>118.709165</c:v>
                </c:pt>
                <c:pt idx="4660">
                  <c:v>118.731994</c:v>
                </c:pt>
                <c:pt idx="4661">
                  <c:v>118.013654</c:v>
                </c:pt>
                <c:pt idx="4662">
                  <c:v>117.87073599999999</c:v>
                </c:pt>
                <c:pt idx="4663">
                  <c:v>117.805014</c:v>
                </c:pt>
                <c:pt idx="4664">
                  <c:v>118.135023</c:v>
                </c:pt>
                <c:pt idx="4665">
                  <c:v>118.180826</c:v>
                </c:pt>
                <c:pt idx="4666">
                  <c:v>118.220187</c:v>
                </c:pt>
                <c:pt idx="4667">
                  <c:v>118.38439099999999</c:v>
                </c:pt>
                <c:pt idx="4668">
                  <c:v>118.078479</c:v>
                </c:pt>
                <c:pt idx="4669">
                  <c:v>118.014619</c:v>
                </c:pt>
                <c:pt idx="4670">
                  <c:v>118.187657</c:v>
                </c:pt>
                <c:pt idx="4671">
                  <c:v>118.412278</c:v>
                </c:pt>
                <c:pt idx="4672">
                  <c:v>118.349011</c:v>
                </c:pt>
                <c:pt idx="4673">
                  <c:v>118.618937</c:v>
                </c:pt>
                <c:pt idx="4674">
                  <c:v>118.883404</c:v>
                </c:pt>
                <c:pt idx="4675">
                  <c:v>118.773883</c:v>
                </c:pt>
                <c:pt idx="4676">
                  <c:v>118.705733</c:v>
                </c:pt>
                <c:pt idx="4677">
                  <c:v>118.66224800000001</c:v>
                </c:pt>
                <c:pt idx="4678">
                  <c:v>118.80455600000001</c:v>
                </c:pt>
                <c:pt idx="4679">
                  <c:v>118.861913</c:v>
                </c:pt>
                <c:pt idx="4680">
                  <c:v>118.70508599999999</c:v>
                </c:pt>
                <c:pt idx="4681">
                  <c:v>118.816316</c:v>
                </c:pt>
                <c:pt idx="4682">
                  <c:v>118.74530300000001</c:v>
                </c:pt>
                <c:pt idx="4683">
                  <c:v>118.864752</c:v>
                </c:pt>
                <c:pt idx="4684">
                  <c:v>118.925535</c:v>
                </c:pt>
                <c:pt idx="4685">
                  <c:v>118.929309</c:v>
                </c:pt>
                <c:pt idx="4686">
                  <c:v>118.95010499999999</c:v>
                </c:pt>
                <c:pt idx="4687">
                  <c:v>118.984983</c:v>
                </c:pt>
                <c:pt idx="4688">
                  <c:v>118.790088</c:v>
                </c:pt>
                <c:pt idx="4689">
                  <c:v>119.155502</c:v>
                </c:pt>
                <c:pt idx="4690">
                  <c:v>119.02301799999999</c:v>
                </c:pt>
                <c:pt idx="4691">
                  <c:v>118.800715</c:v>
                </c:pt>
                <c:pt idx="4692">
                  <c:v>119.054284</c:v>
                </c:pt>
                <c:pt idx="4693">
                  <c:v>118.94834899999999</c:v>
                </c:pt>
                <c:pt idx="4694">
                  <c:v>118.96174499999999</c:v>
                </c:pt>
                <c:pt idx="4695">
                  <c:v>119.12630299999999</c:v>
                </c:pt>
                <c:pt idx="4696">
                  <c:v>119.13055300000001</c:v>
                </c:pt>
                <c:pt idx="4697">
                  <c:v>119.360963</c:v>
                </c:pt>
                <c:pt idx="4698">
                  <c:v>119.02799400000001</c:v>
                </c:pt>
                <c:pt idx="4699">
                  <c:v>119.217287</c:v>
                </c:pt>
                <c:pt idx="4700">
                  <c:v>119.11567599999999</c:v>
                </c:pt>
                <c:pt idx="4701">
                  <c:v>119.25429800000001</c:v>
                </c:pt>
                <c:pt idx="4702">
                  <c:v>119.118852</c:v>
                </c:pt>
                <c:pt idx="4703">
                  <c:v>119.100814</c:v>
                </c:pt>
                <c:pt idx="4704">
                  <c:v>119.812569</c:v>
                </c:pt>
                <c:pt idx="4705">
                  <c:v>119.864024</c:v>
                </c:pt>
                <c:pt idx="4706">
                  <c:v>119.70419800000001</c:v>
                </c:pt>
                <c:pt idx="4707">
                  <c:v>119.788935</c:v>
                </c:pt>
                <c:pt idx="4708">
                  <c:v>119.751177</c:v>
                </c:pt>
                <c:pt idx="4709">
                  <c:v>119.66718899999999</c:v>
                </c:pt>
                <c:pt idx="4710">
                  <c:v>119.758681</c:v>
                </c:pt>
                <c:pt idx="4711">
                  <c:v>119.944129</c:v>
                </c:pt>
                <c:pt idx="4712">
                  <c:v>119.925207</c:v>
                </c:pt>
                <c:pt idx="4713">
                  <c:v>119.48993400000001</c:v>
                </c:pt>
                <c:pt idx="4714">
                  <c:v>119.816057</c:v>
                </c:pt>
                <c:pt idx="4715">
                  <c:v>119.576177</c:v>
                </c:pt>
                <c:pt idx="4716">
                  <c:v>119.759176</c:v>
                </c:pt>
                <c:pt idx="4717">
                  <c:v>119.949438</c:v>
                </c:pt>
                <c:pt idx="4718">
                  <c:v>119.74787600000001</c:v>
                </c:pt>
                <c:pt idx="4719">
                  <c:v>120.155069</c:v>
                </c:pt>
                <c:pt idx="4720">
                  <c:v>120.079159</c:v>
                </c:pt>
                <c:pt idx="4721">
                  <c:v>119.997068</c:v>
                </c:pt>
                <c:pt idx="4722">
                  <c:v>120.487256</c:v>
                </c:pt>
                <c:pt idx="4723">
                  <c:v>120.032096</c:v>
                </c:pt>
                <c:pt idx="4724">
                  <c:v>120.465242</c:v>
                </c:pt>
                <c:pt idx="4725">
                  <c:v>120.331565</c:v>
                </c:pt>
                <c:pt idx="4726">
                  <c:v>120.221557</c:v>
                </c:pt>
                <c:pt idx="4727">
                  <c:v>120.206226</c:v>
                </c:pt>
                <c:pt idx="4728">
                  <c:v>120.03294699999999</c:v>
                </c:pt>
                <c:pt idx="4729">
                  <c:v>119.99096900000001</c:v>
                </c:pt>
                <c:pt idx="4730">
                  <c:v>119.96478399999999</c:v>
                </c:pt>
                <c:pt idx="4731">
                  <c:v>119.607978</c:v>
                </c:pt>
                <c:pt idx="4732">
                  <c:v>120.344494</c:v>
                </c:pt>
                <c:pt idx="4733">
                  <c:v>120.215946</c:v>
                </c:pt>
                <c:pt idx="4734">
                  <c:v>120.237199</c:v>
                </c:pt>
                <c:pt idx="4735">
                  <c:v>119.903329</c:v>
                </c:pt>
                <c:pt idx="4736">
                  <c:v>119.88822500000001</c:v>
                </c:pt>
                <c:pt idx="4737">
                  <c:v>120.43539699999999</c:v>
                </c:pt>
                <c:pt idx="4738">
                  <c:v>119.873429</c:v>
                </c:pt>
                <c:pt idx="4739">
                  <c:v>120.297888</c:v>
                </c:pt>
                <c:pt idx="4740">
                  <c:v>120.04694000000001</c:v>
                </c:pt>
                <c:pt idx="4741">
                  <c:v>120.041307</c:v>
                </c:pt>
                <c:pt idx="4742">
                  <c:v>120.593577</c:v>
                </c:pt>
                <c:pt idx="4743">
                  <c:v>120.19560799999999</c:v>
                </c:pt>
                <c:pt idx="4744">
                  <c:v>120.483918</c:v>
                </c:pt>
                <c:pt idx="4745">
                  <c:v>120.349341</c:v>
                </c:pt>
                <c:pt idx="4746">
                  <c:v>120.167554</c:v>
                </c:pt>
                <c:pt idx="4747">
                  <c:v>120.19493900000001</c:v>
                </c:pt>
                <c:pt idx="4748">
                  <c:v>120.340003</c:v>
                </c:pt>
                <c:pt idx="4749">
                  <c:v>120.574129</c:v>
                </c:pt>
                <c:pt idx="4750">
                  <c:v>120.34698400000001</c:v>
                </c:pt>
                <c:pt idx="4751">
                  <c:v>120.76562800000001</c:v>
                </c:pt>
                <c:pt idx="4752">
                  <c:v>120.970057</c:v>
                </c:pt>
                <c:pt idx="4753">
                  <c:v>120.844268</c:v>
                </c:pt>
                <c:pt idx="4754">
                  <c:v>121.11368400000001</c:v>
                </c:pt>
                <c:pt idx="4755">
                  <c:v>121.19174099999999</c:v>
                </c:pt>
                <c:pt idx="4756">
                  <c:v>120.86803500000001</c:v>
                </c:pt>
                <c:pt idx="4757">
                  <c:v>120.837954</c:v>
                </c:pt>
                <c:pt idx="4758">
                  <c:v>120.778381</c:v>
                </c:pt>
                <c:pt idx="4759">
                  <c:v>120.446856</c:v>
                </c:pt>
                <c:pt idx="4760">
                  <c:v>120.657839</c:v>
                </c:pt>
                <c:pt idx="4761">
                  <c:v>120.61739300000001</c:v>
                </c:pt>
                <c:pt idx="4762">
                  <c:v>121.0642</c:v>
                </c:pt>
                <c:pt idx="4763">
                  <c:v>120.697023</c:v>
                </c:pt>
                <c:pt idx="4764">
                  <c:v>120.931304</c:v>
                </c:pt>
                <c:pt idx="4765">
                  <c:v>121.035901</c:v>
                </c:pt>
                <c:pt idx="4766">
                  <c:v>120.977929</c:v>
                </c:pt>
                <c:pt idx="4767">
                  <c:v>121.14673999999999</c:v>
                </c:pt>
                <c:pt idx="4768">
                  <c:v>120.88654</c:v>
                </c:pt>
                <c:pt idx="4769">
                  <c:v>121.555221</c:v>
                </c:pt>
                <c:pt idx="4770">
                  <c:v>120.859514</c:v>
                </c:pt>
                <c:pt idx="4771">
                  <c:v>121.02187000000001</c:v>
                </c:pt>
                <c:pt idx="4772">
                  <c:v>121.327682</c:v>
                </c:pt>
                <c:pt idx="4773">
                  <c:v>121.216565</c:v>
                </c:pt>
                <c:pt idx="4774">
                  <c:v>121.26739999999999</c:v>
                </c:pt>
                <c:pt idx="4775">
                  <c:v>121.15413599999999</c:v>
                </c:pt>
                <c:pt idx="4776">
                  <c:v>121.285532</c:v>
                </c:pt>
                <c:pt idx="4777">
                  <c:v>121.236262</c:v>
                </c:pt>
                <c:pt idx="4778">
                  <c:v>121.25791</c:v>
                </c:pt>
                <c:pt idx="4779">
                  <c:v>121.23456899999999</c:v>
                </c:pt>
                <c:pt idx="4780">
                  <c:v>121.21808</c:v>
                </c:pt>
                <c:pt idx="4781">
                  <c:v>121.32498099999999</c:v>
                </c:pt>
                <c:pt idx="4782">
                  <c:v>121.264396</c:v>
                </c:pt>
                <c:pt idx="4783">
                  <c:v>121.30591</c:v>
                </c:pt>
                <c:pt idx="4784">
                  <c:v>121.47989200000001</c:v>
                </c:pt>
                <c:pt idx="4785">
                  <c:v>121.281531</c:v>
                </c:pt>
                <c:pt idx="4786">
                  <c:v>121.557232</c:v>
                </c:pt>
                <c:pt idx="4787">
                  <c:v>121.723106</c:v>
                </c:pt>
                <c:pt idx="4788">
                  <c:v>121.424936</c:v>
                </c:pt>
                <c:pt idx="4789">
                  <c:v>121.368833</c:v>
                </c:pt>
                <c:pt idx="4790">
                  <c:v>121.512807</c:v>
                </c:pt>
                <c:pt idx="4791">
                  <c:v>121.499617</c:v>
                </c:pt>
                <c:pt idx="4792">
                  <c:v>121.370734</c:v>
                </c:pt>
                <c:pt idx="4793">
                  <c:v>121.571252</c:v>
                </c:pt>
                <c:pt idx="4794">
                  <c:v>121.957826</c:v>
                </c:pt>
                <c:pt idx="4795">
                  <c:v>121.654445</c:v>
                </c:pt>
                <c:pt idx="4796">
                  <c:v>121.806049</c:v>
                </c:pt>
                <c:pt idx="4797">
                  <c:v>121.847589</c:v>
                </c:pt>
                <c:pt idx="4798">
                  <c:v>121.798766</c:v>
                </c:pt>
                <c:pt idx="4799">
                  <c:v>121.842584</c:v>
                </c:pt>
                <c:pt idx="4800">
                  <c:v>121.783738</c:v>
                </c:pt>
                <c:pt idx="4801">
                  <c:v>121.911125</c:v>
                </c:pt>
                <c:pt idx="4802">
                  <c:v>122.078836</c:v>
                </c:pt>
                <c:pt idx="4803">
                  <c:v>121.73687700000001</c:v>
                </c:pt>
                <c:pt idx="4804">
                  <c:v>121.791695</c:v>
                </c:pt>
                <c:pt idx="4805">
                  <c:v>121.831383</c:v>
                </c:pt>
                <c:pt idx="4806">
                  <c:v>121.988359</c:v>
                </c:pt>
                <c:pt idx="4807">
                  <c:v>122.078928</c:v>
                </c:pt>
                <c:pt idx="4808">
                  <c:v>122.085641</c:v>
                </c:pt>
                <c:pt idx="4809">
                  <c:v>122.101299</c:v>
                </c:pt>
                <c:pt idx="4810">
                  <c:v>122.058032</c:v>
                </c:pt>
                <c:pt idx="4811">
                  <c:v>122.091464</c:v>
                </c:pt>
                <c:pt idx="4812">
                  <c:v>122.115499</c:v>
                </c:pt>
                <c:pt idx="4813">
                  <c:v>121.900119</c:v>
                </c:pt>
                <c:pt idx="4814">
                  <c:v>121.93667499999999</c:v>
                </c:pt>
                <c:pt idx="4815">
                  <c:v>122.124364</c:v>
                </c:pt>
                <c:pt idx="4816">
                  <c:v>122.094987</c:v>
                </c:pt>
                <c:pt idx="4817">
                  <c:v>122.066132</c:v>
                </c:pt>
                <c:pt idx="4818">
                  <c:v>122.002706</c:v>
                </c:pt>
                <c:pt idx="4819">
                  <c:v>122.533878</c:v>
                </c:pt>
                <c:pt idx="4820">
                  <c:v>122.514644</c:v>
                </c:pt>
                <c:pt idx="4821">
                  <c:v>122.428245</c:v>
                </c:pt>
                <c:pt idx="4822">
                  <c:v>123.022766</c:v>
                </c:pt>
                <c:pt idx="4823">
                  <c:v>122.456985</c:v>
                </c:pt>
                <c:pt idx="4824">
                  <c:v>122.712254</c:v>
                </c:pt>
                <c:pt idx="4825">
                  <c:v>122.883572</c:v>
                </c:pt>
                <c:pt idx="4826">
                  <c:v>122.546762</c:v>
                </c:pt>
                <c:pt idx="4827">
                  <c:v>122.70079200000001</c:v>
                </c:pt>
                <c:pt idx="4828">
                  <c:v>122.35379</c:v>
                </c:pt>
                <c:pt idx="4829">
                  <c:v>122.746706</c:v>
                </c:pt>
                <c:pt idx="4830">
                  <c:v>122.707188</c:v>
                </c:pt>
                <c:pt idx="4831">
                  <c:v>122.66014199999999</c:v>
                </c:pt>
                <c:pt idx="4832">
                  <c:v>123.060378</c:v>
                </c:pt>
                <c:pt idx="4833">
                  <c:v>122.814661</c:v>
                </c:pt>
                <c:pt idx="4834">
                  <c:v>123.37434</c:v>
                </c:pt>
                <c:pt idx="4835">
                  <c:v>122.711431</c:v>
                </c:pt>
                <c:pt idx="4836">
                  <c:v>122.73554300000001</c:v>
                </c:pt>
                <c:pt idx="4837">
                  <c:v>122.636932</c:v>
                </c:pt>
                <c:pt idx="4838">
                  <c:v>122.695105</c:v>
                </c:pt>
                <c:pt idx="4839">
                  <c:v>123.087267</c:v>
                </c:pt>
                <c:pt idx="4840">
                  <c:v>123.251499</c:v>
                </c:pt>
                <c:pt idx="4841">
                  <c:v>123.11590099999999</c:v>
                </c:pt>
                <c:pt idx="4842">
                  <c:v>122.90549900000001</c:v>
                </c:pt>
                <c:pt idx="4843">
                  <c:v>122.75197300000001</c:v>
                </c:pt>
                <c:pt idx="4844">
                  <c:v>123.08454399999999</c:v>
                </c:pt>
                <c:pt idx="4845">
                  <c:v>122.889746</c:v>
                </c:pt>
                <c:pt idx="4846">
                  <c:v>122.930573</c:v>
                </c:pt>
                <c:pt idx="4847">
                  <c:v>123.25556400000001</c:v>
                </c:pt>
                <c:pt idx="4848">
                  <c:v>122.802589</c:v>
                </c:pt>
                <c:pt idx="4849">
                  <c:v>123.034524</c:v>
                </c:pt>
                <c:pt idx="4850">
                  <c:v>122.956861</c:v>
                </c:pt>
                <c:pt idx="4851">
                  <c:v>122.834436</c:v>
                </c:pt>
                <c:pt idx="4852">
                  <c:v>123.141644</c:v>
                </c:pt>
                <c:pt idx="4853">
                  <c:v>122.976952</c:v>
                </c:pt>
                <c:pt idx="4854">
                  <c:v>123.386618</c:v>
                </c:pt>
                <c:pt idx="4855">
                  <c:v>123.402599</c:v>
                </c:pt>
                <c:pt idx="4856">
                  <c:v>123.30061000000001</c:v>
                </c:pt>
                <c:pt idx="4857">
                  <c:v>123.58698800000001</c:v>
                </c:pt>
                <c:pt idx="4858">
                  <c:v>123.21964699999999</c:v>
                </c:pt>
                <c:pt idx="4859">
                  <c:v>123.228483</c:v>
                </c:pt>
                <c:pt idx="4860">
                  <c:v>123.708398</c:v>
                </c:pt>
                <c:pt idx="4861">
                  <c:v>123.51980500000001</c:v>
                </c:pt>
                <c:pt idx="4862">
                  <c:v>123.66840000000001</c:v>
                </c:pt>
                <c:pt idx="4863">
                  <c:v>123.179439</c:v>
                </c:pt>
                <c:pt idx="4864">
                  <c:v>123.40808</c:v>
                </c:pt>
                <c:pt idx="4865">
                  <c:v>122.96838200000001</c:v>
                </c:pt>
                <c:pt idx="4866">
                  <c:v>123.18274700000001</c:v>
                </c:pt>
                <c:pt idx="4867">
                  <c:v>123.50065600000001</c:v>
                </c:pt>
                <c:pt idx="4868">
                  <c:v>123.41503</c:v>
                </c:pt>
                <c:pt idx="4869">
                  <c:v>123.97213600000001</c:v>
                </c:pt>
                <c:pt idx="4870">
                  <c:v>123.953669</c:v>
                </c:pt>
                <c:pt idx="4871">
                  <c:v>123.66965</c:v>
                </c:pt>
                <c:pt idx="4872">
                  <c:v>123.841604</c:v>
                </c:pt>
                <c:pt idx="4873">
                  <c:v>123.503827</c:v>
                </c:pt>
                <c:pt idx="4874">
                  <c:v>124.256035</c:v>
                </c:pt>
                <c:pt idx="4875">
                  <c:v>123.831194</c:v>
                </c:pt>
                <c:pt idx="4876">
                  <c:v>124.089168</c:v>
                </c:pt>
                <c:pt idx="4877">
                  <c:v>123.95362299999999</c:v>
                </c:pt>
                <c:pt idx="4878">
                  <c:v>123.734781</c:v>
                </c:pt>
                <c:pt idx="4879">
                  <c:v>123.76494</c:v>
                </c:pt>
                <c:pt idx="4880">
                  <c:v>123.744659</c:v>
                </c:pt>
                <c:pt idx="4881">
                  <c:v>123.844255</c:v>
                </c:pt>
                <c:pt idx="4882">
                  <c:v>123.649674</c:v>
                </c:pt>
                <c:pt idx="4883">
                  <c:v>123.21406399999999</c:v>
                </c:pt>
                <c:pt idx="4884">
                  <c:v>123.64872699999999</c:v>
                </c:pt>
                <c:pt idx="4885">
                  <c:v>123.80094800000001</c:v>
                </c:pt>
                <c:pt idx="4886">
                  <c:v>123.860373</c:v>
                </c:pt>
                <c:pt idx="4887">
                  <c:v>124.030777</c:v>
                </c:pt>
                <c:pt idx="4888">
                  <c:v>123.759666</c:v>
                </c:pt>
                <c:pt idx="4889">
                  <c:v>124.283978</c:v>
                </c:pt>
                <c:pt idx="4890">
                  <c:v>124.08772</c:v>
                </c:pt>
                <c:pt idx="4891">
                  <c:v>124.263133</c:v>
                </c:pt>
                <c:pt idx="4892">
                  <c:v>124.431667</c:v>
                </c:pt>
                <c:pt idx="4893">
                  <c:v>124.114017</c:v>
                </c:pt>
                <c:pt idx="4894">
                  <c:v>124.117054</c:v>
                </c:pt>
                <c:pt idx="4895">
                  <c:v>123.82742399999999</c:v>
                </c:pt>
                <c:pt idx="4896">
                  <c:v>123.99466099999999</c:v>
                </c:pt>
                <c:pt idx="4897">
                  <c:v>124.129479</c:v>
                </c:pt>
                <c:pt idx="4898">
                  <c:v>124.21301699999999</c:v>
                </c:pt>
                <c:pt idx="4899">
                  <c:v>124.651515</c:v>
                </c:pt>
                <c:pt idx="4900">
                  <c:v>124.24701</c:v>
                </c:pt>
                <c:pt idx="4901">
                  <c:v>124.418299</c:v>
                </c:pt>
                <c:pt idx="4902">
                  <c:v>124.505</c:v>
                </c:pt>
                <c:pt idx="4903">
                  <c:v>124.46524599999999</c:v>
                </c:pt>
                <c:pt idx="4904">
                  <c:v>124.613832</c:v>
                </c:pt>
                <c:pt idx="4905">
                  <c:v>124.763109</c:v>
                </c:pt>
                <c:pt idx="4906">
                  <c:v>124.668459</c:v>
                </c:pt>
                <c:pt idx="4907">
                  <c:v>124.91037</c:v>
                </c:pt>
                <c:pt idx="4908">
                  <c:v>124.493551</c:v>
                </c:pt>
                <c:pt idx="4909">
                  <c:v>124.586994</c:v>
                </c:pt>
                <c:pt idx="4910">
                  <c:v>124.938318</c:v>
                </c:pt>
                <c:pt idx="4911">
                  <c:v>124.74730099999999</c:v>
                </c:pt>
                <c:pt idx="4912">
                  <c:v>125.051768</c:v>
                </c:pt>
                <c:pt idx="4913">
                  <c:v>124.708636</c:v>
                </c:pt>
                <c:pt idx="4914">
                  <c:v>124.986358</c:v>
                </c:pt>
                <c:pt idx="4915">
                  <c:v>124.763949</c:v>
                </c:pt>
                <c:pt idx="4916">
                  <c:v>124.450864</c:v>
                </c:pt>
                <c:pt idx="4917">
                  <c:v>125.118498</c:v>
                </c:pt>
                <c:pt idx="4918">
                  <c:v>124.609314</c:v>
                </c:pt>
                <c:pt idx="4919">
                  <c:v>124.587262</c:v>
                </c:pt>
                <c:pt idx="4920">
                  <c:v>124.51528</c:v>
                </c:pt>
                <c:pt idx="4921">
                  <c:v>124.77509999999999</c:v>
                </c:pt>
                <c:pt idx="4922">
                  <c:v>124.87494599999999</c:v>
                </c:pt>
                <c:pt idx="4923">
                  <c:v>124.680092</c:v>
                </c:pt>
                <c:pt idx="4924">
                  <c:v>124.77968799999999</c:v>
                </c:pt>
                <c:pt idx="4925">
                  <c:v>124.82135</c:v>
                </c:pt>
                <c:pt idx="4926">
                  <c:v>124.84349</c:v>
                </c:pt>
                <c:pt idx="4927">
                  <c:v>125.216133</c:v>
                </c:pt>
                <c:pt idx="4928">
                  <c:v>124.56688</c:v>
                </c:pt>
                <c:pt idx="4929">
                  <c:v>124.854193</c:v>
                </c:pt>
                <c:pt idx="4930">
                  <c:v>124.599182</c:v>
                </c:pt>
                <c:pt idx="4931">
                  <c:v>124.70544</c:v>
                </c:pt>
                <c:pt idx="4932">
                  <c:v>124.96869599999999</c:v>
                </c:pt>
                <c:pt idx="4933">
                  <c:v>124.70938</c:v>
                </c:pt>
                <c:pt idx="4934">
                  <c:v>125.099692</c:v>
                </c:pt>
                <c:pt idx="4935">
                  <c:v>124.853702</c:v>
                </c:pt>
                <c:pt idx="4936">
                  <c:v>124.651563</c:v>
                </c:pt>
                <c:pt idx="4937">
                  <c:v>125.14586799999999</c:v>
                </c:pt>
                <c:pt idx="4938">
                  <c:v>125.109058</c:v>
                </c:pt>
                <c:pt idx="4939">
                  <c:v>125.60057399999999</c:v>
                </c:pt>
                <c:pt idx="4940">
                  <c:v>125.393299</c:v>
                </c:pt>
                <c:pt idx="4941">
                  <c:v>125.56213700000001</c:v>
                </c:pt>
                <c:pt idx="4942">
                  <c:v>125.47525</c:v>
                </c:pt>
                <c:pt idx="4943">
                  <c:v>125.323176</c:v>
                </c:pt>
                <c:pt idx="4944">
                  <c:v>125.491203</c:v>
                </c:pt>
                <c:pt idx="4945">
                  <c:v>125.39614899999999</c:v>
                </c:pt>
                <c:pt idx="4946">
                  <c:v>125.334204</c:v>
                </c:pt>
                <c:pt idx="4947">
                  <c:v>125.26146799999999</c:v>
                </c:pt>
                <c:pt idx="4948">
                  <c:v>125.362381</c:v>
                </c:pt>
                <c:pt idx="4949">
                  <c:v>125.093772</c:v>
                </c:pt>
                <c:pt idx="4950">
                  <c:v>125.451612</c:v>
                </c:pt>
                <c:pt idx="4951">
                  <c:v>125.44598499999999</c:v>
                </c:pt>
                <c:pt idx="4952">
                  <c:v>125.956312</c:v>
                </c:pt>
                <c:pt idx="4953">
                  <c:v>125.593253</c:v>
                </c:pt>
                <c:pt idx="4954">
                  <c:v>125.426571</c:v>
                </c:pt>
                <c:pt idx="4955">
                  <c:v>125.70111300000001</c:v>
                </c:pt>
                <c:pt idx="4956">
                  <c:v>125.601741</c:v>
                </c:pt>
                <c:pt idx="4957">
                  <c:v>125.76182300000001</c:v>
                </c:pt>
                <c:pt idx="4958">
                  <c:v>125.448966</c:v>
                </c:pt>
                <c:pt idx="4959">
                  <c:v>125.737405</c:v>
                </c:pt>
                <c:pt idx="4960">
                  <c:v>125.605051</c:v>
                </c:pt>
                <c:pt idx="4961">
                  <c:v>125.510064</c:v>
                </c:pt>
                <c:pt idx="4962">
                  <c:v>125.711798</c:v>
                </c:pt>
                <c:pt idx="4963">
                  <c:v>125.88765100000001</c:v>
                </c:pt>
                <c:pt idx="4964">
                  <c:v>126.01734500000001</c:v>
                </c:pt>
                <c:pt idx="4965">
                  <c:v>125.955017</c:v>
                </c:pt>
                <c:pt idx="4966">
                  <c:v>125.90222</c:v>
                </c:pt>
                <c:pt idx="4967">
                  <c:v>126.12845</c:v>
                </c:pt>
                <c:pt idx="4968">
                  <c:v>125.682711</c:v>
                </c:pt>
                <c:pt idx="4969">
                  <c:v>125.97983600000001</c:v>
                </c:pt>
                <c:pt idx="4970">
                  <c:v>126.13652</c:v>
                </c:pt>
                <c:pt idx="4971">
                  <c:v>126.024466</c:v>
                </c:pt>
                <c:pt idx="4972">
                  <c:v>126.13337199999999</c:v>
                </c:pt>
                <c:pt idx="4973">
                  <c:v>126.231334</c:v>
                </c:pt>
                <c:pt idx="4974">
                  <c:v>126.335404</c:v>
                </c:pt>
                <c:pt idx="4975">
                  <c:v>126.083197</c:v>
                </c:pt>
                <c:pt idx="4976">
                  <c:v>125.956791</c:v>
                </c:pt>
                <c:pt idx="4977">
                  <c:v>126.281492</c:v>
                </c:pt>
                <c:pt idx="4978">
                  <c:v>125.880803</c:v>
                </c:pt>
                <c:pt idx="4979">
                  <c:v>126.570358</c:v>
                </c:pt>
                <c:pt idx="4980">
                  <c:v>126.632047</c:v>
                </c:pt>
                <c:pt idx="4981">
                  <c:v>126.69735799999999</c:v>
                </c:pt>
                <c:pt idx="4982">
                  <c:v>126.34212100000001</c:v>
                </c:pt>
                <c:pt idx="4983">
                  <c:v>126.096918</c:v>
                </c:pt>
                <c:pt idx="4984">
                  <c:v>126.45497</c:v>
                </c:pt>
                <c:pt idx="4985">
                  <c:v>126.562241</c:v>
                </c:pt>
                <c:pt idx="4986">
                  <c:v>126.346204</c:v>
                </c:pt>
                <c:pt idx="4987">
                  <c:v>126.698898</c:v>
                </c:pt>
                <c:pt idx="4988">
                  <c:v>126.593896</c:v>
                </c:pt>
                <c:pt idx="4989">
                  <c:v>126.513936</c:v>
                </c:pt>
                <c:pt idx="4990">
                  <c:v>126.723949</c:v>
                </c:pt>
                <c:pt idx="4991">
                  <c:v>126.516752</c:v>
                </c:pt>
                <c:pt idx="4992">
                  <c:v>127.006353</c:v>
                </c:pt>
                <c:pt idx="4993">
                  <c:v>126.48466999999999</c:v>
                </c:pt>
                <c:pt idx="4994">
                  <c:v>126.95290199999999</c:v>
                </c:pt>
                <c:pt idx="4995">
                  <c:v>126.75422399999999</c:v>
                </c:pt>
                <c:pt idx="4996">
                  <c:v>126.502447</c:v>
                </c:pt>
                <c:pt idx="4997">
                  <c:v>127.049148</c:v>
                </c:pt>
                <c:pt idx="4998">
                  <c:v>126.564494</c:v>
                </c:pt>
                <c:pt idx="4999">
                  <c:v>126.927429</c:v>
                </c:pt>
                <c:pt idx="5000">
                  <c:v>127.023505</c:v>
                </c:pt>
                <c:pt idx="5001">
                  <c:v>126.797461</c:v>
                </c:pt>
                <c:pt idx="5002">
                  <c:v>126.701612</c:v>
                </c:pt>
                <c:pt idx="5003">
                  <c:v>126.917901</c:v>
                </c:pt>
                <c:pt idx="5004">
                  <c:v>127.056297</c:v>
                </c:pt>
                <c:pt idx="5005">
                  <c:v>126.938807</c:v>
                </c:pt>
                <c:pt idx="5006">
                  <c:v>126.980565</c:v>
                </c:pt>
                <c:pt idx="5007">
                  <c:v>127.22288399999999</c:v>
                </c:pt>
                <c:pt idx="5008">
                  <c:v>126.979377</c:v>
                </c:pt>
                <c:pt idx="5009">
                  <c:v>127.216843</c:v>
                </c:pt>
                <c:pt idx="5010">
                  <c:v>127.088942</c:v>
                </c:pt>
                <c:pt idx="5011">
                  <c:v>127.006676</c:v>
                </c:pt>
                <c:pt idx="5012">
                  <c:v>127.261476</c:v>
                </c:pt>
                <c:pt idx="5013">
                  <c:v>126.975111</c:v>
                </c:pt>
                <c:pt idx="5014">
                  <c:v>126.942747</c:v>
                </c:pt>
                <c:pt idx="5015">
                  <c:v>127.296381</c:v>
                </c:pt>
                <c:pt idx="5016">
                  <c:v>127.211466</c:v>
                </c:pt>
                <c:pt idx="5017">
                  <c:v>126.943327</c:v>
                </c:pt>
                <c:pt idx="5018">
                  <c:v>127.02053100000001</c:v>
                </c:pt>
                <c:pt idx="5019">
                  <c:v>127.268128</c:v>
                </c:pt>
                <c:pt idx="5020">
                  <c:v>127.58149400000001</c:v>
                </c:pt>
                <c:pt idx="5021">
                  <c:v>127.425673</c:v>
                </c:pt>
                <c:pt idx="5022">
                  <c:v>127.67371900000001</c:v>
                </c:pt>
                <c:pt idx="5023">
                  <c:v>127.322661</c:v>
                </c:pt>
                <c:pt idx="5024">
                  <c:v>127.323435</c:v>
                </c:pt>
                <c:pt idx="5025">
                  <c:v>127.130323</c:v>
                </c:pt>
                <c:pt idx="5026">
                  <c:v>127.226046</c:v>
                </c:pt>
                <c:pt idx="5027">
                  <c:v>127.466342</c:v>
                </c:pt>
                <c:pt idx="5028">
                  <c:v>127.508388</c:v>
                </c:pt>
                <c:pt idx="5029">
                  <c:v>127.58272599999999</c:v>
                </c:pt>
                <c:pt idx="5030">
                  <c:v>127.564744</c:v>
                </c:pt>
                <c:pt idx="5031">
                  <c:v>127.65100099999999</c:v>
                </c:pt>
                <c:pt idx="5032">
                  <c:v>127.966134</c:v>
                </c:pt>
                <c:pt idx="5033">
                  <c:v>127.760853</c:v>
                </c:pt>
                <c:pt idx="5034">
                  <c:v>127.810232</c:v>
                </c:pt>
                <c:pt idx="5035">
                  <c:v>127.81803600000001</c:v>
                </c:pt>
                <c:pt idx="5036">
                  <c:v>127.982268</c:v>
                </c:pt>
                <c:pt idx="5037">
                  <c:v>127.993205</c:v>
                </c:pt>
                <c:pt idx="5038">
                  <c:v>127.708338</c:v>
                </c:pt>
                <c:pt idx="5039">
                  <c:v>127.94160100000001</c:v>
                </c:pt>
                <c:pt idx="5040">
                  <c:v>128.17069499999999</c:v>
                </c:pt>
                <c:pt idx="5041">
                  <c:v>127.969809</c:v>
                </c:pt>
                <c:pt idx="5042">
                  <c:v>128.398325</c:v>
                </c:pt>
                <c:pt idx="5043">
                  <c:v>128.53419299999999</c:v>
                </c:pt>
                <c:pt idx="5044">
                  <c:v>128.303798</c:v>
                </c:pt>
                <c:pt idx="5045">
                  <c:v>128.3528</c:v>
                </c:pt>
                <c:pt idx="5046">
                  <c:v>128.30398600000001</c:v>
                </c:pt>
                <c:pt idx="5047">
                  <c:v>128.566621</c:v>
                </c:pt>
                <c:pt idx="5048">
                  <c:v>128.40497500000001</c:v>
                </c:pt>
                <c:pt idx="5049">
                  <c:v>128.14764700000001</c:v>
                </c:pt>
                <c:pt idx="5050">
                  <c:v>128.486118</c:v>
                </c:pt>
                <c:pt idx="5051">
                  <c:v>128.19771600000001</c:v>
                </c:pt>
                <c:pt idx="5052">
                  <c:v>128.272775</c:v>
                </c:pt>
                <c:pt idx="5053">
                  <c:v>127.880641</c:v>
                </c:pt>
                <c:pt idx="5054">
                  <c:v>128.192339</c:v>
                </c:pt>
                <c:pt idx="5055">
                  <c:v>128.41014100000001</c:v>
                </c:pt>
                <c:pt idx="5056">
                  <c:v>128.112033</c:v>
                </c:pt>
                <c:pt idx="5057">
                  <c:v>128.48537300000001</c:v>
                </c:pt>
                <c:pt idx="5058">
                  <c:v>127.838064</c:v>
                </c:pt>
                <c:pt idx="5059">
                  <c:v>128.103893</c:v>
                </c:pt>
                <c:pt idx="5060">
                  <c:v>128.49291600000001</c:v>
                </c:pt>
                <c:pt idx="5061">
                  <c:v>128.369891</c:v>
                </c:pt>
                <c:pt idx="5062">
                  <c:v>128.50313600000001</c:v>
                </c:pt>
                <c:pt idx="5063">
                  <c:v>128.132564</c:v>
                </c:pt>
                <c:pt idx="5064">
                  <c:v>128.811882</c:v>
                </c:pt>
                <c:pt idx="5065">
                  <c:v>128.57734600000001</c:v>
                </c:pt>
                <c:pt idx="5066">
                  <c:v>128.44681</c:v>
                </c:pt>
                <c:pt idx="5067">
                  <c:v>128.74512999999999</c:v>
                </c:pt>
                <c:pt idx="5068">
                  <c:v>128.30997400000001</c:v>
                </c:pt>
                <c:pt idx="5069">
                  <c:v>128.601202</c:v>
                </c:pt>
                <c:pt idx="5070">
                  <c:v>128.55076600000001</c:v>
                </c:pt>
                <c:pt idx="5071">
                  <c:v>128.65919400000001</c:v>
                </c:pt>
                <c:pt idx="5072">
                  <c:v>128.75058899999999</c:v>
                </c:pt>
                <c:pt idx="5073">
                  <c:v>128.41896700000001</c:v>
                </c:pt>
                <c:pt idx="5074">
                  <c:v>128.30092400000001</c:v>
                </c:pt>
                <c:pt idx="5075">
                  <c:v>128.631697</c:v>
                </c:pt>
                <c:pt idx="5076">
                  <c:v>128.426456</c:v>
                </c:pt>
                <c:pt idx="5077">
                  <c:v>129.12119000000001</c:v>
                </c:pt>
                <c:pt idx="5078">
                  <c:v>128.871893</c:v>
                </c:pt>
                <c:pt idx="5079">
                  <c:v>128.728138</c:v>
                </c:pt>
                <c:pt idx="5080">
                  <c:v>129.139207</c:v>
                </c:pt>
                <c:pt idx="5081">
                  <c:v>128.52132800000001</c:v>
                </c:pt>
                <c:pt idx="5082">
                  <c:v>128.857393</c:v>
                </c:pt>
                <c:pt idx="5083">
                  <c:v>128.512787</c:v>
                </c:pt>
                <c:pt idx="5084">
                  <c:v>128.67251400000001</c:v>
                </c:pt>
                <c:pt idx="5085">
                  <c:v>128.76140100000001</c:v>
                </c:pt>
                <c:pt idx="5086">
                  <c:v>129.00475599999999</c:v>
                </c:pt>
                <c:pt idx="5087">
                  <c:v>129.16957500000001</c:v>
                </c:pt>
                <c:pt idx="5088">
                  <c:v>128.68489600000001</c:v>
                </c:pt>
                <c:pt idx="5089">
                  <c:v>129.08341799999999</c:v>
                </c:pt>
                <c:pt idx="5090">
                  <c:v>129.19450699999999</c:v>
                </c:pt>
                <c:pt idx="5091">
                  <c:v>128.97302500000001</c:v>
                </c:pt>
                <c:pt idx="5092">
                  <c:v>129.16693100000001</c:v>
                </c:pt>
                <c:pt idx="5093">
                  <c:v>129.168789</c:v>
                </c:pt>
                <c:pt idx="5094">
                  <c:v>129.262483</c:v>
                </c:pt>
                <c:pt idx="5095">
                  <c:v>129.34928199999999</c:v>
                </c:pt>
                <c:pt idx="5096">
                  <c:v>129.469953</c:v>
                </c:pt>
                <c:pt idx="5097">
                  <c:v>129.53336200000001</c:v>
                </c:pt>
                <c:pt idx="5098">
                  <c:v>129.19744299999999</c:v>
                </c:pt>
                <c:pt idx="5099">
                  <c:v>129.341362</c:v>
                </c:pt>
                <c:pt idx="5100">
                  <c:v>129.341376</c:v>
                </c:pt>
                <c:pt idx="5101">
                  <c:v>129.25358199999999</c:v>
                </c:pt>
                <c:pt idx="5102">
                  <c:v>129.408579</c:v>
                </c:pt>
                <c:pt idx="5103">
                  <c:v>129.208023</c:v>
                </c:pt>
                <c:pt idx="5104">
                  <c:v>129.38981100000001</c:v>
                </c:pt>
                <c:pt idx="5105">
                  <c:v>129.58889199999999</c:v>
                </c:pt>
                <c:pt idx="5106">
                  <c:v>129.217803</c:v>
                </c:pt>
                <c:pt idx="5107">
                  <c:v>129.66126499999999</c:v>
                </c:pt>
                <c:pt idx="5108">
                  <c:v>129.75574</c:v>
                </c:pt>
                <c:pt idx="5109">
                  <c:v>129.56334899999999</c:v>
                </c:pt>
                <c:pt idx="5110">
                  <c:v>129.71116599999999</c:v>
                </c:pt>
                <c:pt idx="5111">
                  <c:v>129.56821199999999</c:v>
                </c:pt>
                <c:pt idx="5112">
                  <c:v>129.64566600000001</c:v>
                </c:pt>
                <c:pt idx="5113">
                  <c:v>129.68839</c:v>
                </c:pt>
                <c:pt idx="5114">
                  <c:v>129.82190399999999</c:v>
                </c:pt>
                <c:pt idx="5115">
                  <c:v>129.47911300000001</c:v>
                </c:pt>
                <c:pt idx="5116">
                  <c:v>129.33281700000001</c:v>
                </c:pt>
                <c:pt idx="5117">
                  <c:v>129.59871699999999</c:v>
                </c:pt>
                <c:pt idx="5118">
                  <c:v>129.46031400000001</c:v>
                </c:pt>
                <c:pt idx="5119">
                  <c:v>129.59116900000001</c:v>
                </c:pt>
                <c:pt idx="5120">
                  <c:v>129.62250499999999</c:v>
                </c:pt>
                <c:pt idx="5121">
                  <c:v>129.45720600000001</c:v>
                </c:pt>
                <c:pt idx="5122">
                  <c:v>129.647021</c:v>
                </c:pt>
                <c:pt idx="5123">
                  <c:v>129.600594</c:v>
                </c:pt>
                <c:pt idx="5124">
                  <c:v>130.07031900000001</c:v>
                </c:pt>
                <c:pt idx="5125">
                  <c:v>129.86405400000001</c:v>
                </c:pt>
                <c:pt idx="5126">
                  <c:v>129.720043</c:v>
                </c:pt>
                <c:pt idx="5127">
                  <c:v>129.82792900000001</c:v>
                </c:pt>
                <c:pt idx="5128">
                  <c:v>129.642957</c:v>
                </c:pt>
                <c:pt idx="5129">
                  <c:v>129.91253900000001</c:v>
                </c:pt>
                <c:pt idx="5130">
                  <c:v>130.19644099999999</c:v>
                </c:pt>
                <c:pt idx="5131">
                  <c:v>130.03850800000001</c:v>
                </c:pt>
                <c:pt idx="5132">
                  <c:v>130.36198099999999</c:v>
                </c:pt>
                <c:pt idx="5133">
                  <c:v>130.51310899999999</c:v>
                </c:pt>
                <c:pt idx="5134">
                  <c:v>130.624088</c:v>
                </c:pt>
                <c:pt idx="5135">
                  <c:v>130.22502700000001</c:v>
                </c:pt>
                <c:pt idx="5136">
                  <c:v>129.98894799999999</c:v>
                </c:pt>
                <c:pt idx="5137">
                  <c:v>130.13387499999999</c:v>
                </c:pt>
                <c:pt idx="5138">
                  <c:v>130.15539699999999</c:v>
                </c:pt>
                <c:pt idx="5139">
                  <c:v>130.265488</c:v>
                </c:pt>
                <c:pt idx="5140">
                  <c:v>130.75949800000001</c:v>
                </c:pt>
                <c:pt idx="5141">
                  <c:v>130.46839900000001</c:v>
                </c:pt>
                <c:pt idx="5142">
                  <c:v>130.388631</c:v>
                </c:pt>
                <c:pt idx="5143">
                  <c:v>130.28749500000001</c:v>
                </c:pt>
                <c:pt idx="5144">
                  <c:v>130.54146399999999</c:v>
                </c:pt>
                <c:pt idx="5145">
                  <c:v>130.530787</c:v>
                </c:pt>
                <c:pt idx="5146">
                  <c:v>130.096969</c:v>
                </c:pt>
                <c:pt idx="5147">
                  <c:v>130.152185</c:v>
                </c:pt>
                <c:pt idx="5148">
                  <c:v>130.57494800000001</c:v>
                </c:pt>
                <c:pt idx="5149">
                  <c:v>130.643136</c:v>
                </c:pt>
                <c:pt idx="5150">
                  <c:v>130.71437700000001</c:v>
                </c:pt>
                <c:pt idx="5151">
                  <c:v>130.629323</c:v>
                </c:pt>
                <c:pt idx="5152">
                  <c:v>131.14533499999999</c:v>
                </c:pt>
                <c:pt idx="5153">
                  <c:v>130.87545800000001</c:v>
                </c:pt>
                <c:pt idx="5154">
                  <c:v>130.85392999999999</c:v>
                </c:pt>
                <c:pt idx="5155">
                  <c:v>130.81000900000001</c:v>
                </c:pt>
                <c:pt idx="5156">
                  <c:v>130.69861299999999</c:v>
                </c:pt>
                <c:pt idx="5157">
                  <c:v>130.931366</c:v>
                </c:pt>
                <c:pt idx="5158">
                  <c:v>131.18577999999999</c:v>
                </c:pt>
                <c:pt idx="5159">
                  <c:v>130.737572</c:v>
                </c:pt>
                <c:pt idx="5160">
                  <c:v>130.82325599999999</c:v>
                </c:pt>
                <c:pt idx="5161">
                  <c:v>131.06205700000001</c:v>
                </c:pt>
                <c:pt idx="5162">
                  <c:v>130.97980200000001</c:v>
                </c:pt>
                <c:pt idx="5163">
                  <c:v>130.574443</c:v>
                </c:pt>
                <c:pt idx="5164">
                  <c:v>130.92636999999999</c:v>
                </c:pt>
                <c:pt idx="5165">
                  <c:v>130.821913</c:v>
                </c:pt>
                <c:pt idx="5166">
                  <c:v>130.74293499999999</c:v>
                </c:pt>
                <c:pt idx="5167">
                  <c:v>131.34731400000001</c:v>
                </c:pt>
                <c:pt idx="5168">
                  <c:v>130.85241600000001</c:v>
                </c:pt>
                <c:pt idx="5169">
                  <c:v>131.14060599999999</c:v>
                </c:pt>
                <c:pt idx="5170">
                  <c:v>131.28280799999999</c:v>
                </c:pt>
                <c:pt idx="5171">
                  <c:v>131.425026</c:v>
                </c:pt>
                <c:pt idx="5172">
                  <c:v>131.40232800000001</c:v>
                </c:pt>
                <c:pt idx="5173">
                  <c:v>131.321347</c:v>
                </c:pt>
                <c:pt idx="5174">
                  <c:v>131.39583300000001</c:v>
                </c:pt>
                <c:pt idx="5175">
                  <c:v>131.191902</c:v>
                </c:pt>
                <c:pt idx="5176">
                  <c:v>131.14214000000001</c:v>
                </c:pt>
                <c:pt idx="5177">
                  <c:v>131.4265</c:v>
                </c:pt>
                <c:pt idx="5178">
                  <c:v>131.37249499999999</c:v>
                </c:pt>
                <c:pt idx="5179">
                  <c:v>131.30518000000001</c:v>
                </c:pt>
                <c:pt idx="5180">
                  <c:v>131.97802200000001</c:v>
                </c:pt>
                <c:pt idx="5181">
                  <c:v>131.54841999999999</c:v>
                </c:pt>
                <c:pt idx="5182">
                  <c:v>131.48809900000001</c:v>
                </c:pt>
                <c:pt idx="5183">
                  <c:v>131.22996699999999</c:v>
                </c:pt>
                <c:pt idx="5184">
                  <c:v>131.406757</c:v>
                </c:pt>
                <c:pt idx="5185">
                  <c:v>131.367109</c:v>
                </c:pt>
                <c:pt idx="5186">
                  <c:v>131.30941200000001</c:v>
                </c:pt>
                <c:pt idx="5187">
                  <c:v>131.49591799999999</c:v>
                </c:pt>
                <c:pt idx="5188">
                  <c:v>131.27870999999999</c:v>
                </c:pt>
                <c:pt idx="5189">
                  <c:v>131.282556</c:v>
                </c:pt>
                <c:pt idx="5190">
                  <c:v>131.29807299999999</c:v>
                </c:pt>
                <c:pt idx="5191">
                  <c:v>131.47447099999999</c:v>
                </c:pt>
                <c:pt idx="5192">
                  <c:v>132.07785000000001</c:v>
                </c:pt>
                <c:pt idx="5193">
                  <c:v>131.73701199999999</c:v>
                </c:pt>
                <c:pt idx="5194">
                  <c:v>131.855795</c:v>
                </c:pt>
                <c:pt idx="5195">
                  <c:v>131.75329099999999</c:v>
                </c:pt>
                <c:pt idx="5196">
                  <c:v>131.50604200000001</c:v>
                </c:pt>
                <c:pt idx="5197">
                  <c:v>131.83296100000001</c:v>
                </c:pt>
                <c:pt idx="5198">
                  <c:v>131.72843399999999</c:v>
                </c:pt>
                <c:pt idx="5199">
                  <c:v>131.89674400000001</c:v>
                </c:pt>
                <c:pt idx="5200">
                  <c:v>131.914511</c:v>
                </c:pt>
                <c:pt idx="5201">
                  <c:v>132.13918699999999</c:v>
                </c:pt>
                <c:pt idx="5202">
                  <c:v>132.17341200000001</c:v>
                </c:pt>
                <c:pt idx="5203">
                  <c:v>131.72951</c:v>
                </c:pt>
                <c:pt idx="5204">
                  <c:v>132.039906</c:v>
                </c:pt>
                <c:pt idx="5205">
                  <c:v>132.205555</c:v>
                </c:pt>
                <c:pt idx="5206">
                  <c:v>131.84997799999999</c:v>
                </c:pt>
                <c:pt idx="5207">
                  <c:v>131.941215</c:v>
                </c:pt>
                <c:pt idx="5208">
                  <c:v>131.389228</c:v>
                </c:pt>
                <c:pt idx="5209">
                  <c:v>131.607539</c:v>
                </c:pt>
                <c:pt idx="5210">
                  <c:v>131.96748400000001</c:v>
                </c:pt>
                <c:pt idx="5211">
                  <c:v>132.19627500000001</c:v>
                </c:pt>
                <c:pt idx="5212">
                  <c:v>132.60306499999999</c:v>
                </c:pt>
                <c:pt idx="5213">
                  <c:v>132.29801599999999</c:v>
                </c:pt>
                <c:pt idx="5214">
                  <c:v>132.21513100000001</c:v>
                </c:pt>
                <c:pt idx="5215">
                  <c:v>132.08987200000001</c:v>
                </c:pt>
                <c:pt idx="5216">
                  <c:v>132.00343699999999</c:v>
                </c:pt>
                <c:pt idx="5217">
                  <c:v>132.20352299999999</c:v>
                </c:pt>
                <c:pt idx="5218">
                  <c:v>132.36789200000001</c:v>
                </c:pt>
                <c:pt idx="5219">
                  <c:v>132.26396500000001</c:v>
                </c:pt>
                <c:pt idx="5220">
                  <c:v>132.621801</c:v>
                </c:pt>
                <c:pt idx="5221">
                  <c:v>132.21114900000001</c:v>
                </c:pt>
                <c:pt idx="5222">
                  <c:v>132.11472900000001</c:v>
                </c:pt>
                <c:pt idx="5223">
                  <c:v>132.17019199999999</c:v>
                </c:pt>
                <c:pt idx="5224">
                  <c:v>132.60749200000001</c:v>
                </c:pt>
                <c:pt idx="5225">
                  <c:v>132.868121</c:v>
                </c:pt>
                <c:pt idx="5226">
                  <c:v>132.23052899999999</c:v>
                </c:pt>
                <c:pt idx="5227">
                  <c:v>132.29264800000001</c:v>
                </c:pt>
                <c:pt idx="5228">
                  <c:v>132.176659</c:v>
                </c:pt>
                <c:pt idx="5229">
                  <c:v>132.249313</c:v>
                </c:pt>
                <c:pt idx="5230">
                  <c:v>132.44259299999999</c:v>
                </c:pt>
                <c:pt idx="5231">
                  <c:v>132.128253</c:v>
                </c:pt>
                <c:pt idx="5232">
                  <c:v>132.27380500000001</c:v>
                </c:pt>
                <c:pt idx="5233">
                  <c:v>132.518598</c:v>
                </c:pt>
                <c:pt idx="5234">
                  <c:v>132.558053</c:v>
                </c:pt>
                <c:pt idx="5235">
                  <c:v>132.644465</c:v>
                </c:pt>
                <c:pt idx="5236">
                  <c:v>132.268778</c:v>
                </c:pt>
                <c:pt idx="5237">
                  <c:v>132.45720900000001</c:v>
                </c:pt>
                <c:pt idx="5238">
                  <c:v>132.58546699999999</c:v>
                </c:pt>
                <c:pt idx="5239">
                  <c:v>132.92929000000001</c:v>
                </c:pt>
                <c:pt idx="5240">
                  <c:v>132.89865699999999</c:v>
                </c:pt>
                <c:pt idx="5241">
                  <c:v>132.721171</c:v>
                </c:pt>
                <c:pt idx="5242">
                  <c:v>133.191149</c:v>
                </c:pt>
                <c:pt idx="5243">
                  <c:v>132.898144</c:v>
                </c:pt>
                <c:pt idx="5244">
                  <c:v>133.261124</c:v>
                </c:pt>
                <c:pt idx="5245">
                  <c:v>133.079567</c:v>
                </c:pt>
                <c:pt idx="5246">
                  <c:v>132.966613</c:v>
                </c:pt>
                <c:pt idx="5247">
                  <c:v>133.01187400000001</c:v>
                </c:pt>
                <c:pt idx="5248">
                  <c:v>132.832142</c:v>
                </c:pt>
                <c:pt idx="5249">
                  <c:v>133.027444</c:v>
                </c:pt>
                <c:pt idx="5250">
                  <c:v>133.03177500000001</c:v>
                </c:pt>
                <c:pt idx="5251">
                  <c:v>132.79625999999999</c:v>
                </c:pt>
                <c:pt idx="5252">
                  <c:v>133.15070299999999</c:v>
                </c:pt>
                <c:pt idx="5253">
                  <c:v>133.530765</c:v>
                </c:pt>
                <c:pt idx="5254">
                  <c:v>133.54828900000001</c:v>
                </c:pt>
                <c:pt idx="5255">
                  <c:v>133.21359100000001</c:v>
                </c:pt>
                <c:pt idx="5256">
                  <c:v>133.47673900000001</c:v>
                </c:pt>
                <c:pt idx="5257">
                  <c:v>133.54421400000001</c:v>
                </c:pt>
                <c:pt idx="5258">
                  <c:v>133.14509000000001</c:v>
                </c:pt>
                <c:pt idx="5259">
                  <c:v>133.378533</c:v>
                </c:pt>
                <c:pt idx="5260">
                  <c:v>133.86149599999999</c:v>
                </c:pt>
                <c:pt idx="5261">
                  <c:v>133.60312300000001</c:v>
                </c:pt>
                <c:pt idx="5262">
                  <c:v>133.481506</c:v>
                </c:pt>
                <c:pt idx="5263">
                  <c:v>133.53833700000001</c:v>
                </c:pt>
                <c:pt idx="5264">
                  <c:v>133.02780000000001</c:v>
                </c:pt>
                <c:pt idx="5265">
                  <c:v>133.49655300000001</c:v>
                </c:pt>
                <c:pt idx="5266">
                  <c:v>133.37311600000001</c:v>
                </c:pt>
                <c:pt idx="5267">
                  <c:v>133.561936</c:v>
                </c:pt>
                <c:pt idx="5268">
                  <c:v>133.50137899999999</c:v>
                </c:pt>
                <c:pt idx="5269">
                  <c:v>133.66475</c:v>
                </c:pt>
                <c:pt idx="5270">
                  <c:v>133.31176099999999</c:v>
                </c:pt>
                <c:pt idx="5271">
                  <c:v>133.41917000000001</c:v>
                </c:pt>
                <c:pt idx="5272">
                  <c:v>133.71266299999999</c:v>
                </c:pt>
                <c:pt idx="5273">
                  <c:v>133.82570899999999</c:v>
                </c:pt>
                <c:pt idx="5274">
                  <c:v>133.78766899999999</c:v>
                </c:pt>
                <c:pt idx="5275">
                  <c:v>133.56071</c:v>
                </c:pt>
                <c:pt idx="5276">
                  <c:v>133.456526</c:v>
                </c:pt>
                <c:pt idx="5277">
                  <c:v>133.97152700000001</c:v>
                </c:pt>
                <c:pt idx="5278">
                  <c:v>133.64441600000001</c:v>
                </c:pt>
                <c:pt idx="5279">
                  <c:v>133.888023</c:v>
                </c:pt>
                <c:pt idx="5280">
                  <c:v>133.800276</c:v>
                </c:pt>
                <c:pt idx="5281">
                  <c:v>133.96322900000001</c:v>
                </c:pt>
                <c:pt idx="5282">
                  <c:v>134.355073</c:v>
                </c:pt>
                <c:pt idx="5283">
                  <c:v>133.960925</c:v>
                </c:pt>
                <c:pt idx="5284">
                  <c:v>133.91295700000001</c:v>
                </c:pt>
                <c:pt idx="5285">
                  <c:v>133.915617</c:v>
                </c:pt>
                <c:pt idx="5286">
                  <c:v>134.01737600000001</c:v>
                </c:pt>
                <c:pt idx="5287">
                  <c:v>134.164165</c:v>
                </c:pt>
                <c:pt idx="5288">
                  <c:v>134.01920699999999</c:v>
                </c:pt>
                <c:pt idx="5289">
                  <c:v>134.07539299999999</c:v>
                </c:pt>
                <c:pt idx="5290">
                  <c:v>133.77800999999999</c:v>
                </c:pt>
                <c:pt idx="5291">
                  <c:v>134.07403099999999</c:v>
                </c:pt>
                <c:pt idx="5292">
                  <c:v>134.29173599999999</c:v>
                </c:pt>
                <c:pt idx="5293">
                  <c:v>134.18440699999999</c:v>
                </c:pt>
                <c:pt idx="5294">
                  <c:v>134.18955299999999</c:v>
                </c:pt>
                <c:pt idx="5295">
                  <c:v>134.119181</c:v>
                </c:pt>
                <c:pt idx="5296">
                  <c:v>133.976225</c:v>
                </c:pt>
                <c:pt idx="5297">
                  <c:v>134.60434900000001</c:v>
                </c:pt>
                <c:pt idx="5298">
                  <c:v>134.048498</c:v>
                </c:pt>
                <c:pt idx="5299">
                  <c:v>134.13082900000001</c:v>
                </c:pt>
                <c:pt idx="5300">
                  <c:v>134.45678899999999</c:v>
                </c:pt>
                <c:pt idx="5301">
                  <c:v>134.31224700000001</c:v>
                </c:pt>
                <c:pt idx="5302">
                  <c:v>134.519023</c:v>
                </c:pt>
                <c:pt idx="5303">
                  <c:v>134.398606</c:v>
                </c:pt>
                <c:pt idx="5304">
                  <c:v>134.65296599999999</c:v>
                </c:pt>
                <c:pt idx="5305">
                  <c:v>134.492987</c:v>
                </c:pt>
                <c:pt idx="5306">
                  <c:v>134.163839</c:v>
                </c:pt>
                <c:pt idx="5307">
                  <c:v>134.69893500000001</c:v>
                </c:pt>
                <c:pt idx="5308">
                  <c:v>134.19076200000001</c:v>
                </c:pt>
                <c:pt idx="5309">
                  <c:v>134.563118</c:v>
                </c:pt>
                <c:pt idx="5310">
                  <c:v>134.38614999999999</c:v>
                </c:pt>
                <c:pt idx="5311">
                  <c:v>134.16088199999999</c:v>
                </c:pt>
                <c:pt idx="5312">
                  <c:v>134.357223</c:v>
                </c:pt>
                <c:pt idx="5313">
                  <c:v>134.42690200000001</c:v>
                </c:pt>
                <c:pt idx="5314">
                  <c:v>134.47161500000001</c:v>
                </c:pt>
                <c:pt idx="5315">
                  <c:v>134.847523</c:v>
                </c:pt>
                <c:pt idx="5316">
                  <c:v>134.984587</c:v>
                </c:pt>
                <c:pt idx="5317">
                  <c:v>135.24129199999999</c:v>
                </c:pt>
                <c:pt idx="5318">
                  <c:v>135.05319</c:v>
                </c:pt>
                <c:pt idx="5319">
                  <c:v>135.03903199999999</c:v>
                </c:pt>
                <c:pt idx="5320">
                  <c:v>135.25565</c:v>
                </c:pt>
                <c:pt idx="5321">
                  <c:v>135.13606100000001</c:v>
                </c:pt>
                <c:pt idx="5322">
                  <c:v>135.117073</c:v>
                </c:pt>
                <c:pt idx="5323">
                  <c:v>134.95131900000001</c:v>
                </c:pt>
                <c:pt idx="5324">
                  <c:v>134.85217599999999</c:v>
                </c:pt>
                <c:pt idx="5325">
                  <c:v>135.33573000000001</c:v>
                </c:pt>
                <c:pt idx="5326">
                  <c:v>135.09931700000001</c:v>
                </c:pt>
                <c:pt idx="5327">
                  <c:v>135.164547</c:v>
                </c:pt>
                <c:pt idx="5328">
                  <c:v>135.10504</c:v>
                </c:pt>
                <c:pt idx="5329">
                  <c:v>135.267034</c:v>
                </c:pt>
                <c:pt idx="5330">
                  <c:v>135.53355099999999</c:v>
                </c:pt>
                <c:pt idx="5331">
                  <c:v>135.61946</c:v>
                </c:pt>
                <c:pt idx="5332">
                  <c:v>135.53869</c:v>
                </c:pt>
                <c:pt idx="5333">
                  <c:v>135.22537600000001</c:v>
                </c:pt>
                <c:pt idx="5334">
                  <c:v>135.06061099999999</c:v>
                </c:pt>
                <c:pt idx="5335">
                  <c:v>135.28312</c:v>
                </c:pt>
                <c:pt idx="5336">
                  <c:v>135.274416</c:v>
                </c:pt>
                <c:pt idx="5337">
                  <c:v>135.51519099999999</c:v>
                </c:pt>
                <c:pt idx="5338">
                  <c:v>135.31349299999999</c:v>
                </c:pt>
                <c:pt idx="5339">
                  <c:v>135.27914999999999</c:v>
                </c:pt>
                <c:pt idx="5340">
                  <c:v>135.37550899999999</c:v>
                </c:pt>
                <c:pt idx="5341">
                  <c:v>135.208291</c:v>
                </c:pt>
                <c:pt idx="5342">
                  <c:v>135.77207300000001</c:v>
                </c:pt>
                <c:pt idx="5343">
                  <c:v>135.69671399999999</c:v>
                </c:pt>
                <c:pt idx="5344">
                  <c:v>135.53736900000001</c:v>
                </c:pt>
                <c:pt idx="5345">
                  <c:v>135.248221</c:v>
                </c:pt>
                <c:pt idx="5346">
                  <c:v>135.37704400000001</c:v>
                </c:pt>
                <c:pt idx="5347">
                  <c:v>135.65716</c:v>
                </c:pt>
                <c:pt idx="5348">
                  <c:v>135.671434</c:v>
                </c:pt>
                <c:pt idx="5349">
                  <c:v>135.90556599999999</c:v>
                </c:pt>
                <c:pt idx="5350">
                  <c:v>135.51137600000001</c:v>
                </c:pt>
                <c:pt idx="5351">
                  <c:v>135.94955999999999</c:v>
                </c:pt>
                <c:pt idx="5352">
                  <c:v>135.747197</c:v>
                </c:pt>
                <c:pt idx="5353">
                  <c:v>135.87583000000001</c:v>
                </c:pt>
                <c:pt idx="5354">
                  <c:v>135.590495</c:v>
                </c:pt>
                <c:pt idx="5355">
                  <c:v>136.07841199999999</c:v>
                </c:pt>
                <c:pt idx="5356">
                  <c:v>135.90586099999999</c:v>
                </c:pt>
                <c:pt idx="5357">
                  <c:v>135.99711400000001</c:v>
                </c:pt>
                <c:pt idx="5358">
                  <c:v>135.80434099999999</c:v>
                </c:pt>
                <c:pt idx="5359">
                  <c:v>135.67865599999999</c:v>
                </c:pt>
                <c:pt idx="5360">
                  <c:v>135.971384</c:v>
                </c:pt>
                <c:pt idx="5361">
                  <c:v>135.92934600000001</c:v>
                </c:pt>
                <c:pt idx="5362">
                  <c:v>135.84754899999999</c:v>
                </c:pt>
                <c:pt idx="5363">
                  <c:v>135.80920499999999</c:v>
                </c:pt>
                <c:pt idx="5364">
                  <c:v>136.09178299999999</c:v>
                </c:pt>
                <c:pt idx="5365">
                  <c:v>136.160934</c:v>
                </c:pt>
                <c:pt idx="5366">
                  <c:v>135.84217599999999</c:v>
                </c:pt>
                <c:pt idx="5367">
                  <c:v>136.12470400000001</c:v>
                </c:pt>
                <c:pt idx="5368">
                  <c:v>135.75742</c:v>
                </c:pt>
                <c:pt idx="5369">
                  <c:v>135.619542</c:v>
                </c:pt>
                <c:pt idx="5370">
                  <c:v>136.202054</c:v>
                </c:pt>
                <c:pt idx="5371">
                  <c:v>136.31531000000001</c:v>
                </c:pt>
                <c:pt idx="5372">
                  <c:v>136.38943</c:v>
                </c:pt>
                <c:pt idx="5373">
                  <c:v>136.160652</c:v>
                </c:pt>
                <c:pt idx="5374">
                  <c:v>136.43158</c:v>
                </c:pt>
                <c:pt idx="5375">
                  <c:v>136.26885799999999</c:v>
                </c:pt>
                <c:pt idx="5376">
                  <c:v>136.214798</c:v>
                </c:pt>
                <c:pt idx="5377">
                  <c:v>136.33124900000001</c:v>
                </c:pt>
                <c:pt idx="5378">
                  <c:v>136.32093699999999</c:v>
                </c:pt>
                <c:pt idx="5379">
                  <c:v>136.148965</c:v>
                </c:pt>
                <c:pt idx="5380">
                  <c:v>136.43216000000001</c:v>
                </c:pt>
                <c:pt idx="5381">
                  <c:v>136.14745199999999</c:v>
                </c:pt>
                <c:pt idx="5382">
                  <c:v>136.11496600000001</c:v>
                </c:pt>
                <c:pt idx="5383">
                  <c:v>135.90630999999999</c:v>
                </c:pt>
                <c:pt idx="5384">
                  <c:v>136.19400300000001</c:v>
                </c:pt>
                <c:pt idx="5385">
                  <c:v>136.26991599999999</c:v>
                </c:pt>
                <c:pt idx="5386">
                  <c:v>136.05334500000001</c:v>
                </c:pt>
                <c:pt idx="5387">
                  <c:v>136.41450399999999</c:v>
                </c:pt>
                <c:pt idx="5388">
                  <c:v>136.35349299999999</c:v>
                </c:pt>
                <c:pt idx="5389">
                  <c:v>136.236571</c:v>
                </c:pt>
                <c:pt idx="5390">
                  <c:v>136.56184999999999</c:v>
                </c:pt>
                <c:pt idx="5391">
                  <c:v>136.24861999999999</c:v>
                </c:pt>
                <c:pt idx="5392">
                  <c:v>136.70794699999999</c:v>
                </c:pt>
                <c:pt idx="5393">
                  <c:v>136.242503</c:v>
                </c:pt>
                <c:pt idx="5394">
                  <c:v>136.26949500000001</c:v>
                </c:pt>
                <c:pt idx="5395">
                  <c:v>136.55418499999999</c:v>
                </c:pt>
                <c:pt idx="5396">
                  <c:v>136.60143099999999</c:v>
                </c:pt>
                <c:pt idx="5397">
                  <c:v>136.63527400000001</c:v>
                </c:pt>
                <c:pt idx="5398">
                  <c:v>136.846237</c:v>
                </c:pt>
                <c:pt idx="5399">
                  <c:v>136.887563</c:v>
                </c:pt>
                <c:pt idx="5400">
                  <c:v>136.95802699999999</c:v>
                </c:pt>
                <c:pt idx="5401">
                  <c:v>136.733859</c:v>
                </c:pt>
                <c:pt idx="5402">
                  <c:v>137.140895</c:v>
                </c:pt>
                <c:pt idx="5403">
                  <c:v>136.43963400000001</c:v>
                </c:pt>
                <c:pt idx="5404">
                  <c:v>136.681059</c:v>
                </c:pt>
                <c:pt idx="5405">
                  <c:v>136.77758</c:v>
                </c:pt>
                <c:pt idx="5406">
                  <c:v>136.68521899999999</c:v>
                </c:pt>
                <c:pt idx="5407">
                  <c:v>136.95034699999999</c:v>
                </c:pt>
                <c:pt idx="5408">
                  <c:v>136.761178</c:v>
                </c:pt>
                <c:pt idx="5409">
                  <c:v>137.06898799999999</c:v>
                </c:pt>
                <c:pt idx="5410">
                  <c:v>137.35316399999999</c:v>
                </c:pt>
                <c:pt idx="5411">
                  <c:v>137.09121300000001</c:v>
                </c:pt>
                <c:pt idx="5412">
                  <c:v>137.31745799999999</c:v>
                </c:pt>
                <c:pt idx="5413">
                  <c:v>137.32831300000001</c:v>
                </c:pt>
                <c:pt idx="5414">
                  <c:v>137.16977700000001</c:v>
                </c:pt>
                <c:pt idx="5415">
                  <c:v>137.40301500000001</c:v>
                </c:pt>
                <c:pt idx="5416">
                  <c:v>137.30984000000001</c:v>
                </c:pt>
                <c:pt idx="5417">
                  <c:v>137.608474</c:v>
                </c:pt>
                <c:pt idx="5418">
                  <c:v>137.30714800000001</c:v>
                </c:pt>
                <c:pt idx="5419">
                  <c:v>137.47939600000001</c:v>
                </c:pt>
                <c:pt idx="5420">
                  <c:v>137.471146</c:v>
                </c:pt>
                <c:pt idx="5421">
                  <c:v>137.303179</c:v>
                </c:pt>
                <c:pt idx="5422">
                  <c:v>137.716137</c:v>
                </c:pt>
                <c:pt idx="5423">
                  <c:v>137.011717</c:v>
                </c:pt>
                <c:pt idx="5424">
                  <c:v>137.53656100000001</c:v>
                </c:pt>
                <c:pt idx="5425">
                  <c:v>137.697789</c:v>
                </c:pt>
                <c:pt idx="5426">
                  <c:v>137.25739899999999</c:v>
                </c:pt>
                <c:pt idx="5427">
                  <c:v>137.59635900000001</c:v>
                </c:pt>
                <c:pt idx="5428">
                  <c:v>137.354232</c:v>
                </c:pt>
                <c:pt idx="5429">
                  <c:v>137.32533599999999</c:v>
                </c:pt>
                <c:pt idx="5430">
                  <c:v>137.516086</c:v>
                </c:pt>
                <c:pt idx="5431">
                  <c:v>137.38962000000001</c:v>
                </c:pt>
                <c:pt idx="5432">
                  <c:v>137.655475</c:v>
                </c:pt>
                <c:pt idx="5433">
                  <c:v>137.494606</c:v>
                </c:pt>
                <c:pt idx="5434">
                  <c:v>137.58803700000001</c:v>
                </c:pt>
                <c:pt idx="5435">
                  <c:v>137.66263000000001</c:v>
                </c:pt>
                <c:pt idx="5436">
                  <c:v>137.86211499999999</c:v>
                </c:pt>
                <c:pt idx="5437">
                  <c:v>137.935294</c:v>
                </c:pt>
                <c:pt idx="5438">
                  <c:v>137.83908500000001</c:v>
                </c:pt>
                <c:pt idx="5439">
                  <c:v>137.77910499999999</c:v>
                </c:pt>
                <c:pt idx="5440">
                  <c:v>138.05324200000001</c:v>
                </c:pt>
                <c:pt idx="5441">
                  <c:v>137.88219100000001</c:v>
                </c:pt>
                <c:pt idx="5442">
                  <c:v>137.849188</c:v>
                </c:pt>
                <c:pt idx="5443">
                  <c:v>137.830341</c:v>
                </c:pt>
                <c:pt idx="5444">
                  <c:v>137.84039300000001</c:v>
                </c:pt>
                <c:pt idx="5445">
                  <c:v>137.892853</c:v>
                </c:pt>
                <c:pt idx="5446">
                  <c:v>138.10661200000001</c:v>
                </c:pt>
                <c:pt idx="5447">
                  <c:v>138.316598</c:v>
                </c:pt>
                <c:pt idx="5448">
                  <c:v>138.12141700000001</c:v>
                </c:pt>
                <c:pt idx="5449">
                  <c:v>138.61398600000001</c:v>
                </c:pt>
                <c:pt idx="5450">
                  <c:v>138.74105800000001</c:v>
                </c:pt>
                <c:pt idx="5451">
                  <c:v>138.46473599999999</c:v>
                </c:pt>
                <c:pt idx="5452">
                  <c:v>138.70789199999999</c:v>
                </c:pt>
                <c:pt idx="5453">
                  <c:v>138.462525</c:v>
                </c:pt>
                <c:pt idx="5454">
                  <c:v>138.23840999999999</c:v>
                </c:pt>
                <c:pt idx="5455">
                  <c:v>138.21391800000001</c:v>
                </c:pt>
                <c:pt idx="5456">
                  <c:v>138.062039</c:v>
                </c:pt>
                <c:pt idx="5457">
                  <c:v>137.95385099999999</c:v>
                </c:pt>
                <c:pt idx="5458">
                  <c:v>138.240714</c:v>
                </c:pt>
                <c:pt idx="5459">
                  <c:v>138.60478800000001</c:v>
                </c:pt>
                <c:pt idx="5460">
                  <c:v>138.73161099999999</c:v>
                </c:pt>
                <c:pt idx="5461">
                  <c:v>138.63802100000001</c:v>
                </c:pt>
                <c:pt idx="5462">
                  <c:v>138.55419900000001</c:v>
                </c:pt>
                <c:pt idx="5463">
                  <c:v>138.72728000000001</c:v>
                </c:pt>
                <c:pt idx="5464">
                  <c:v>138.508433</c:v>
                </c:pt>
                <c:pt idx="5465">
                  <c:v>138.647865</c:v>
                </c:pt>
                <c:pt idx="5466">
                  <c:v>138.68100000000001</c:v>
                </c:pt>
                <c:pt idx="5467">
                  <c:v>138.439494</c:v>
                </c:pt>
                <c:pt idx="5468">
                  <c:v>138.65681000000001</c:v>
                </c:pt>
                <c:pt idx="5469">
                  <c:v>138.74946600000001</c:v>
                </c:pt>
                <c:pt idx="5470">
                  <c:v>138.36107000000001</c:v>
                </c:pt>
                <c:pt idx="5471">
                  <c:v>138.16779099999999</c:v>
                </c:pt>
                <c:pt idx="5472">
                  <c:v>138.55898500000001</c:v>
                </c:pt>
                <c:pt idx="5473">
                  <c:v>138.39109300000001</c:v>
                </c:pt>
                <c:pt idx="5474">
                  <c:v>138.41570300000001</c:v>
                </c:pt>
                <c:pt idx="5475">
                  <c:v>138.307029</c:v>
                </c:pt>
                <c:pt idx="5476">
                  <c:v>138.35745700000001</c:v>
                </c:pt>
                <c:pt idx="5477">
                  <c:v>138.72669500000001</c:v>
                </c:pt>
                <c:pt idx="5478">
                  <c:v>138.70617100000001</c:v>
                </c:pt>
                <c:pt idx="5479">
                  <c:v>138.59955500000001</c:v>
                </c:pt>
                <c:pt idx="5480">
                  <c:v>138.686238</c:v>
                </c:pt>
                <c:pt idx="5481">
                  <c:v>138.88314700000001</c:v>
                </c:pt>
                <c:pt idx="5482">
                  <c:v>138.767191</c:v>
                </c:pt>
                <c:pt idx="5483">
                  <c:v>138.663397</c:v>
                </c:pt>
                <c:pt idx="5484">
                  <c:v>138.846203</c:v>
                </c:pt>
                <c:pt idx="5485">
                  <c:v>138.924409</c:v>
                </c:pt>
                <c:pt idx="5486">
                  <c:v>138.79783900000001</c:v>
                </c:pt>
                <c:pt idx="5487">
                  <c:v>139.243189</c:v>
                </c:pt>
                <c:pt idx="5488">
                  <c:v>138.81970000000001</c:v>
                </c:pt>
                <c:pt idx="5489">
                  <c:v>138.90179599999999</c:v>
                </c:pt>
                <c:pt idx="5490">
                  <c:v>139.17301</c:v>
                </c:pt>
                <c:pt idx="5491">
                  <c:v>138.74112099999999</c:v>
                </c:pt>
                <c:pt idx="5492">
                  <c:v>139.16044500000001</c:v>
                </c:pt>
                <c:pt idx="5493">
                  <c:v>138.84669199999999</c:v>
                </c:pt>
                <c:pt idx="5494">
                  <c:v>139.048509</c:v>
                </c:pt>
                <c:pt idx="5495">
                  <c:v>139.08495099999999</c:v>
                </c:pt>
                <c:pt idx="5496">
                  <c:v>139.019589</c:v>
                </c:pt>
                <c:pt idx="5497">
                  <c:v>139.14790300000001</c:v>
                </c:pt>
                <c:pt idx="5498">
                  <c:v>139.15603899999999</c:v>
                </c:pt>
                <c:pt idx="5499">
                  <c:v>139.795422</c:v>
                </c:pt>
                <c:pt idx="5500">
                  <c:v>139.57627199999999</c:v>
                </c:pt>
                <c:pt idx="5501">
                  <c:v>139.18319600000001</c:v>
                </c:pt>
                <c:pt idx="5502">
                  <c:v>139.43974600000001</c:v>
                </c:pt>
                <c:pt idx="5503">
                  <c:v>139.79177799999999</c:v>
                </c:pt>
                <c:pt idx="5504">
                  <c:v>139.77435800000001</c:v>
                </c:pt>
                <c:pt idx="5505">
                  <c:v>139.97939</c:v>
                </c:pt>
                <c:pt idx="5506">
                  <c:v>139.74231900000001</c:v>
                </c:pt>
                <c:pt idx="5507">
                  <c:v>140.05627100000001</c:v>
                </c:pt>
                <c:pt idx="5508">
                  <c:v>139.418688</c:v>
                </c:pt>
                <c:pt idx="5509">
                  <c:v>139.61855</c:v>
                </c:pt>
                <c:pt idx="5510">
                  <c:v>139.77452400000001</c:v>
                </c:pt>
                <c:pt idx="5511">
                  <c:v>139.23576600000001</c:v>
                </c:pt>
                <c:pt idx="5512">
                  <c:v>139.609464</c:v>
                </c:pt>
                <c:pt idx="5513">
                  <c:v>139.60331500000001</c:v>
                </c:pt>
                <c:pt idx="5514">
                  <c:v>139.70213100000001</c:v>
                </c:pt>
                <c:pt idx="5515">
                  <c:v>139.795501</c:v>
                </c:pt>
                <c:pt idx="5516">
                  <c:v>139.50933499999999</c:v>
                </c:pt>
                <c:pt idx="5517">
                  <c:v>139.85292200000001</c:v>
                </c:pt>
                <c:pt idx="5518">
                  <c:v>139.81639300000001</c:v>
                </c:pt>
                <c:pt idx="5519">
                  <c:v>139.86403999999999</c:v>
                </c:pt>
                <c:pt idx="5520">
                  <c:v>139.96707699999999</c:v>
                </c:pt>
                <c:pt idx="5521">
                  <c:v>140.08919299999999</c:v>
                </c:pt>
                <c:pt idx="5522">
                  <c:v>140.18573699999999</c:v>
                </c:pt>
                <c:pt idx="5523">
                  <c:v>139.61527799999999</c:v>
                </c:pt>
                <c:pt idx="5524">
                  <c:v>139.69474</c:v>
                </c:pt>
                <c:pt idx="5525">
                  <c:v>140.049384</c:v>
                </c:pt>
                <c:pt idx="5526">
                  <c:v>139.641425</c:v>
                </c:pt>
                <c:pt idx="5527">
                  <c:v>139.826831</c:v>
                </c:pt>
                <c:pt idx="5528">
                  <c:v>139.70074500000001</c:v>
                </c:pt>
                <c:pt idx="5529">
                  <c:v>139.818174</c:v>
                </c:pt>
                <c:pt idx="5530">
                  <c:v>139.94160199999999</c:v>
                </c:pt>
                <c:pt idx="5531">
                  <c:v>139.92711199999999</c:v>
                </c:pt>
                <c:pt idx="5532">
                  <c:v>140.25297499999999</c:v>
                </c:pt>
                <c:pt idx="5533">
                  <c:v>140.16352900000001</c:v>
                </c:pt>
                <c:pt idx="5534">
                  <c:v>140.02760799999999</c:v>
                </c:pt>
                <c:pt idx="5535">
                  <c:v>140.15414799999999</c:v>
                </c:pt>
                <c:pt idx="5536">
                  <c:v>140.190944</c:v>
                </c:pt>
                <c:pt idx="5537">
                  <c:v>140.228093</c:v>
                </c:pt>
                <c:pt idx="5538">
                  <c:v>139.92224400000001</c:v>
                </c:pt>
                <c:pt idx="5539">
                  <c:v>140.087189</c:v>
                </c:pt>
                <c:pt idx="5540">
                  <c:v>140.51132799999999</c:v>
                </c:pt>
                <c:pt idx="5541">
                  <c:v>140.33471599999999</c:v>
                </c:pt>
                <c:pt idx="5542">
                  <c:v>140.68120099999999</c:v>
                </c:pt>
                <c:pt idx="5543">
                  <c:v>140.59131300000001</c:v>
                </c:pt>
                <c:pt idx="5544">
                  <c:v>140.37909300000001</c:v>
                </c:pt>
                <c:pt idx="5545">
                  <c:v>140.58543599999999</c:v>
                </c:pt>
                <c:pt idx="5546">
                  <c:v>140.35804200000001</c:v>
                </c:pt>
                <c:pt idx="5547">
                  <c:v>140.42936399999999</c:v>
                </c:pt>
                <c:pt idx="5548">
                  <c:v>140.49445800000001</c:v>
                </c:pt>
                <c:pt idx="5549">
                  <c:v>140.535357</c:v>
                </c:pt>
                <c:pt idx="5550">
                  <c:v>140.727281</c:v>
                </c:pt>
                <c:pt idx="5551">
                  <c:v>140.35812300000001</c:v>
                </c:pt>
                <c:pt idx="5552">
                  <c:v>140.61616100000001</c:v>
                </c:pt>
                <c:pt idx="5553">
                  <c:v>140.48259999999999</c:v>
                </c:pt>
                <c:pt idx="5554">
                  <c:v>140.36238299999999</c:v>
                </c:pt>
                <c:pt idx="5555">
                  <c:v>140.993537</c:v>
                </c:pt>
                <c:pt idx="5556">
                  <c:v>140.520623</c:v>
                </c:pt>
                <c:pt idx="5557">
                  <c:v>140.79458099999999</c:v>
                </c:pt>
                <c:pt idx="5558">
                  <c:v>140.907252</c:v>
                </c:pt>
                <c:pt idx="5559">
                  <c:v>140.93886900000001</c:v>
                </c:pt>
                <c:pt idx="5560">
                  <c:v>140.91411199999999</c:v>
                </c:pt>
                <c:pt idx="5561">
                  <c:v>140.709453</c:v>
                </c:pt>
                <c:pt idx="5562">
                  <c:v>140.79393200000001</c:v>
                </c:pt>
                <c:pt idx="5563">
                  <c:v>140.69588400000001</c:v>
                </c:pt>
                <c:pt idx="5564">
                  <c:v>140.521266</c:v>
                </c:pt>
                <c:pt idx="5565">
                  <c:v>141.05155400000001</c:v>
                </c:pt>
                <c:pt idx="5566">
                  <c:v>140.854026</c:v>
                </c:pt>
                <c:pt idx="5567">
                  <c:v>141.224119</c:v>
                </c:pt>
                <c:pt idx="5568">
                  <c:v>141.07347300000001</c:v>
                </c:pt>
                <c:pt idx="5569">
                  <c:v>141.27915300000001</c:v>
                </c:pt>
                <c:pt idx="5570">
                  <c:v>141.19255100000001</c:v>
                </c:pt>
                <c:pt idx="5571">
                  <c:v>141.33885100000001</c:v>
                </c:pt>
                <c:pt idx="5572">
                  <c:v>141.61522600000001</c:v>
                </c:pt>
                <c:pt idx="5573">
                  <c:v>141.593783</c:v>
                </c:pt>
                <c:pt idx="5574">
                  <c:v>141.51029299999999</c:v>
                </c:pt>
                <c:pt idx="5575">
                  <c:v>141.27291299999999</c:v>
                </c:pt>
                <c:pt idx="5576">
                  <c:v>141.08482000000001</c:v>
                </c:pt>
                <c:pt idx="5577">
                  <c:v>141.518575</c:v>
                </c:pt>
                <c:pt idx="5578">
                  <c:v>141.50984399999999</c:v>
                </c:pt>
                <c:pt idx="5579">
                  <c:v>141.56192300000001</c:v>
                </c:pt>
                <c:pt idx="5580">
                  <c:v>141.58423500000001</c:v>
                </c:pt>
                <c:pt idx="5581">
                  <c:v>141.37363199999999</c:v>
                </c:pt>
                <c:pt idx="5582">
                  <c:v>141.67075600000001</c:v>
                </c:pt>
                <c:pt idx="5583">
                  <c:v>141.78439900000001</c:v>
                </c:pt>
                <c:pt idx="5584">
                  <c:v>141.85995600000001</c:v>
                </c:pt>
                <c:pt idx="5585">
                  <c:v>141.64238900000001</c:v>
                </c:pt>
                <c:pt idx="5586">
                  <c:v>141.74927299999999</c:v>
                </c:pt>
                <c:pt idx="5587">
                  <c:v>141.909175</c:v>
                </c:pt>
                <c:pt idx="5588">
                  <c:v>141.52561299999999</c:v>
                </c:pt>
                <c:pt idx="5589">
                  <c:v>141.315956</c:v>
                </c:pt>
                <c:pt idx="5590">
                  <c:v>141.671031</c:v>
                </c:pt>
                <c:pt idx="5591">
                  <c:v>141.48308</c:v>
                </c:pt>
                <c:pt idx="5592">
                  <c:v>141.538273</c:v>
                </c:pt>
                <c:pt idx="5593">
                  <c:v>141.18763000000001</c:v>
                </c:pt>
                <c:pt idx="5594">
                  <c:v>141.62484799999999</c:v>
                </c:pt>
                <c:pt idx="5595">
                  <c:v>141.72793300000001</c:v>
                </c:pt>
                <c:pt idx="5596">
                  <c:v>141.48936800000001</c:v>
                </c:pt>
                <c:pt idx="5597">
                  <c:v>141.730075</c:v>
                </c:pt>
                <c:pt idx="5598">
                  <c:v>141.825636</c:v>
                </c:pt>
                <c:pt idx="5599">
                  <c:v>141.873279</c:v>
                </c:pt>
                <c:pt idx="5600">
                  <c:v>142.265906</c:v>
                </c:pt>
                <c:pt idx="5601">
                  <c:v>142.22079299999999</c:v>
                </c:pt>
                <c:pt idx="5602">
                  <c:v>142.06088700000001</c:v>
                </c:pt>
                <c:pt idx="5603">
                  <c:v>142.04271900000001</c:v>
                </c:pt>
                <c:pt idx="5604">
                  <c:v>142.004042</c:v>
                </c:pt>
                <c:pt idx="5605">
                  <c:v>141.67781099999999</c:v>
                </c:pt>
                <c:pt idx="5606">
                  <c:v>141.51606899999999</c:v>
                </c:pt>
                <c:pt idx="5607">
                  <c:v>141.65534</c:v>
                </c:pt>
                <c:pt idx="5608">
                  <c:v>141.72499500000001</c:v>
                </c:pt>
                <c:pt idx="5609">
                  <c:v>141.836196</c:v>
                </c:pt>
                <c:pt idx="5610">
                  <c:v>141.727645</c:v>
                </c:pt>
                <c:pt idx="5611">
                  <c:v>141.59889200000001</c:v>
                </c:pt>
                <c:pt idx="5612">
                  <c:v>141.970326</c:v>
                </c:pt>
                <c:pt idx="5613">
                  <c:v>141.903763</c:v>
                </c:pt>
                <c:pt idx="5614">
                  <c:v>142.05884499999999</c:v>
                </c:pt>
                <c:pt idx="5615">
                  <c:v>142.53799699999999</c:v>
                </c:pt>
                <c:pt idx="5616">
                  <c:v>142.068398</c:v>
                </c:pt>
                <c:pt idx="5617">
                  <c:v>142.34616199999999</c:v>
                </c:pt>
                <c:pt idx="5618">
                  <c:v>142.55505500000001</c:v>
                </c:pt>
                <c:pt idx="5619">
                  <c:v>142.32115200000001</c:v>
                </c:pt>
                <c:pt idx="5620">
                  <c:v>142.531272</c:v>
                </c:pt>
                <c:pt idx="5621">
                  <c:v>142.222183</c:v>
                </c:pt>
                <c:pt idx="5622">
                  <c:v>142.55623299999999</c:v>
                </c:pt>
                <c:pt idx="5623">
                  <c:v>142.40183500000001</c:v>
                </c:pt>
                <c:pt idx="5624">
                  <c:v>142.48557199999999</c:v>
                </c:pt>
                <c:pt idx="5625">
                  <c:v>142.46756099999999</c:v>
                </c:pt>
                <c:pt idx="5626">
                  <c:v>142.18486100000001</c:v>
                </c:pt>
                <c:pt idx="5627">
                  <c:v>142.49382600000001</c:v>
                </c:pt>
                <c:pt idx="5628">
                  <c:v>142.332211</c:v>
                </c:pt>
                <c:pt idx="5629">
                  <c:v>142.35463200000001</c:v>
                </c:pt>
                <c:pt idx="5630">
                  <c:v>142.61311900000001</c:v>
                </c:pt>
                <c:pt idx="5631">
                  <c:v>142.37790799999999</c:v>
                </c:pt>
                <c:pt idx="5632">
                  <c:v>142.71029100000001</c:v>
                </c:pt>
                <c:pt idx="5633">
                  <c:v>142.675319</c:v>
                </c:pt>
                <c:pt idx="5634">
                  <c:v>142.78318200000001</c:v>
                </c:pt>
                <c:pt idx="5635">
                  <c:v>142.872277</c:v>
                </c:pt>
                <c:pt idx="5636">
                  <c:v>142.40028699999999</c:v>
                </c:pt>
                <c:pt idx="5637">
                  <c:v>142.92267799999999</c:v>
                </c:pt>
                <c:pt idx="5638">
                  <c:v>142.95719099999999</c:v>
                </c:pt>
                <c:pt idx="5639">
                  <c:v>142.97495000000001</c:v>
                </c:pt>
                <c:pt idx="5640">
                  <c:v>142.917565</c:v>
                </c:pt>
                <c:pt idx="5641">
                  <c:v>143.02712600000001</c:v>
                </c:pt>
                <c:pt idx="5642">
                  <c:v>143.13683499999999</c:v>
                </c:pt>
                <c:pt idx="5643">
                  <c:v>142.62260800000001</c:v>
                </c:pt>
                <c:pt idx="5644">
                  <c:v>142.65729099999999</c:v>
                </c:pt>
                <c:pt idx="5645">
                  <c:v>143.00656599999999</c:v>
                </c:pt>
                <c:pt idx="5646">
                  <c:v>142.928966</c:v>
                </c:pt>
                <c:pt idx="5647">
                  <c:v>142.94322399999999</c:v>
                </c:pt>
                <c:pt idx="5648">
                  <c:v>143.354951</c:v>
                </c:pt>
                <c:pt idx="5649">
                  <c:v>142.936285</c:v>
                </c:pt>
                <c:pt idx="5650">
                  <c:v>142.85541699999999</c:v>
                </c:pt>
                <c:pt idx="5651">
                  <c:v>143.170613</c:v>
                </c:pt>
                <c:pt idx="5652">
                  <c:v>143.07217</c:v>
                </c:pt>
                <c:pt idx="5653">
                  <c:v>143.08191199999999</c:v>
                </c:pt>
                <c:pt idx="5654">
                  <c:v>143.148585</c:v>
                </c:pt>
                <c:pt idx="5655">
                  <c:v>143.44212400000001</c:v>
                </c:pt>
                <c:pt idx="5656">
                  <c:v>143.166462</c:v>
                </c:pt>
                <c:pt idx="5657">
                  <c:v>143.47723300000001</c:v>
                </c:pt>
                <c:pt idx="5658">
                  <c:v>143.338292</c:v>
                </c:pt>
                <c:pt idx="5659">
                  <c:v>143.12925899999999</c:v>
                </c:pt>
                <c:pt idx="5660">
                  <c:v>143.60441800000001</c:v>
                </c:pt>
                <c:pt idx="5661">
                  <c:v>143.145072</c:v>
                </c:pt>
                <c:pt idx="5662">
                  <c:v>143.47144399999999</c:v>
                </c:pt>
                <c:pt idx="5663">
                  <c:v>143.20942500000001</c:v>
                </c:pt>
                <c:pt idx="5664">
                  <c:v>143.13954899999999</c:v>
                </c:pt>
                <c:pt idx="5665">
                  <c:v>143.77267499999999</c:v>
                </c:pt>
                <c:pt idx="5666">
                  <c:v>143.74709200000001</c:v>
                </c:pt>
                <c:pt idx="5667">
                  <c:v>143.472433</c:v>
                </c:pt>
                <c:pt idx="5668">
                  <c:v>143.24376000000001</c:v>
                </c:pt>
                <c:pt idx="5669">
                  <c:v>143.31735599999999</c:v>
                </c:pt>
                <c:pt idx="5670">
                  <c:v>143.68776600000001</c:v>
                </c:pt>
                <c:pt idx="5671">
                  <c:v>143.67055400000001</c:v>
                </c:pt>
                <c:pt idx="5672">
                  <c:v>143.69093599999999</c:v>
                </c:pt>
                <c:pt idx="5673">
                  <c:v>143.62742900000001</c:v>
                </c:pt>
                <c:pt idx="5674">
                  <c:v>143.22520299999999</c:v>
                </c:pt>
                <c:pt idx="5675">
                  <c:v>144.07576900000001</c:v>
                </c:pt>
                <c:pt idx="5676">
                  <c:v>143.65079600000001</c:v>
                </c:pt>
                <c:pt idx="5677">
                  <c:v>143.69288800000001</c:v>
                </c:pt>
                <c:pt idx="5678">
                  <c:v>143.73324</c:v>
                </c:pt>
                <c:pt idx="5679">
                  <c:v>143.635885</c:v>
                </c:pt>
                <c:pt idx="5680">
                  <c:v>143.76226299999999</c:v>
                </c:pt>
                <c:pt idx="5681">
                  <c:v>143.35682499999999</c:v>
                </c:pt>
                <c:pt idx="5682">
                  <c:v>143.91918000000001</c:v>
                </c:pt>
                <c:pt idx="5683">
                  <c:v>143.966903</c:v>
                </c:pt>
                <c:pt idx="5684">
                  <c:v>144.067161</c:v>
                </c:pt>
                <c:pt idx="5685">
                  <c:v>144.55157</c:v>
                </c:pt>
                <c:pt idx="5686">
                  <c:v>144.21804299999999</c:v>
                </c:pt>
                <c:pt idx="5687">
                  <c:v>144.520601</c:v>
                </c:pt>
                <c:pt idx="5688">
                  <c:v>144.20927800000001</c:v>
                </c:pt>
                <c:pt idx="5689">
                  <c:v>144.12738300000001</c:v>
                </c:pt>
                <c:pt idx="5690">
                  <c:v>144.33029099999999</c:v>
                </c:pt>
                <c:pt idx="5691">
                  <c:v>144.31044</c:v>
                </c:pt>
                <c:pt idx="5692">
                  <c:v>144.144158</c:v>
                </c:pt>
                <c:pt idx="5693">
                  <c:v>144.20434</c:v>
                </c:pt>
                <c:pt idx="5694">
                  <c:v>143.937929</c:v>
                </c:pt>
                <c:pt idx="5695">
                  <c:v>144.50862599999999</c:v>
                </c:pt>
                <c:pt idx="5696">
                  <c:v>144.57581099999999</c:v>
                </c:pt>
                <c:pt idx="5697">
                  <c:v>144.52706800000001</c:v>
                </c:pt>
                <c:pt idx="5698">
                  <c:v>144.392067</c:v>
                </c:pt>
                <c:pt idx="5699">
                  <c:v>144.59230099999999</c:v>
                </c:pt>
                <c:pt idx="5700">
                  <c:v>144.54778899999999</c:v>
                </c:pt>
                <c:pt idx="5701">
                  <c:v>144.65040300000001</c:v>
                </c:pt>
                <c:pt idx="5702">
                  <c:v>144.67031600000001</c:v>
                </c:pt>
                <c:pt idx="5703">
                  <c:v>144.45691299999999</c:v>
                </c:pt>
                <c:pt idx="5704">
                  <c:v>144.23386600000001</c:v>
                </c:pt>
                <c:pt idx="5705">
                  <c:v>144.74035699999999</c:v>
                </c:pt>
                <c:pt idx="5706">
                  <c:v>144.546145</c:v>
                </c:pt>
                <c:pt idx="5707">
                  <c:v>144.04363000000001</c:v>
                </c:pt>
                <c:pt idx="5708">
                  <c:v>144.004471</c:v>
                </c:pt>
                <c:pt idx="5709">
                  <c:v>144.206862</c:v>
                </c:pt>
                <c:pt idx="5710">
                  <c:v>144.29445799999999</c:v>
                </c:pt>
                <c:pt idx="5711">
                  <c:v>144.136966</c:v>
                </c:pt>
                <c:pt idx="5712">
                  <c:v>144.532488</c:v>
                </c:pt>
                <c:pt idx="5713">
                  <c:v>144.25580099999999</c:v>
                </c:pt>
                <c:pt idx="5714">
                  <c:v>144.356188</c:v>
                </c:pt>
                <c:pt idx="5715">
                  <c:v>144.621847</c:v>
                </c:pt>
                <c:pt idx="5716">
                  <c:v>144.4648</c:v>
                </c:pt>
                <c:pt idx="5717">
                  <c:v>144.691811</c:v>
                </c:pt>
                <c:pt idx="5718">
                  <c:v>144.48428100000001</c:v>
                </c:pt>
                <c:pt idx="5719">
                  <c:v>144.72163</c:v>
                </c:pt>
                <c:pt idx="5720">
                  <c:v>144.97207900000001</c:v>
                </c:pt>
                <c:pt idx="5721">
                  <c:v>144.70852300000001</c:v>
                </c:pt>
                <c:pt idx="5722">
                  <c:v>144.56311400000001</c:v>
                </c:pt>
                <c:pt idx="5723">
                  <c:v>144.64034000000001</c:v>
                </c:pt>
                <c:pt idx="5724">
                  <c:v>144.54764</c:v>
                </c:pt>
                <c:pt idx="5725">
                  <c:v>144.60329300000001</c:v>
                </c:pt>
                <c:pt idx="5726">
                  <c:v>144.862042</c:v>
                </c:pt>
                <c:pt idx="5727">
                  <c:v>145.082087</c:v>
                </c:pt>
                <c:pt idx="5728">
                  <c:v>144.81403499999999</c:v>
                </c:pt>
                <c:pt idx="5729">
                  <c:v>144.96703400000001</c:v>
                </c:pt>
                <c:pt idx="5730">
                  <c:v>145.05998399999999</c:v>
                </c:pt>
                <c:pt idx="5731">
                  <c:v>145.14581200000001</c:v>
                </c:pt>
                <c:pt idx="5732">
                  <c:v>145.32697999999999</c:v>
                </c:pt>
                <c:pt idx="5733">
                  <c:v>145.37289799999999</c:v>
                </c:pt>
                <c:pt idx="5734">
                  <c:v>145.212943</c:v>
                </c:pt>
                <c:pt idx="5735">
                  <c:v>145.18995699999999</c:v>
                </c:pt>
                <c:pt idx="5736">
                  <c:v>144.95699999999999</c:v>
                </c:pt>
                <c:pt idx="5737">
                  <c:v>145.47949499999999</c:v>
                </c:pt>
                <c:pt idx="5738">
                  <c:v>145.38663099999999</c:v>
                </c:pt>
                <c:pt idx="5739">
                  <c:v>145.416911</c:v>
                </c:pt>
                <c:pt idx="5740">
                  <c:v>145.76259099999999</c:v>
                </c:pt>
                <c:pt idx="5741">
                  <c:v>145.26985400000001</c:v>
                </c:pt>
                <c:pt idx="5742">
                  <c:v>145.46219199999999</c:v>
                </c:pt>
                <c:pt idx="5743">
                  <c:v>145.25077899999999</c:v>
                </c:pt>
                <c:pt idx="5744">
                  <c:v>145.33874</c:v>
                </c:pt>
                <c:pt idx="5745">
                  <c:v>145.64553900000001</c:v>
                </c:pt>
                <c:pt idx="5746">
                  <c:v>145.24784600000001</c:v>
                </c:pt>
                <c:pt idx="5747">
                  <c:v>145.196325</c:v>
                </c:pt>
                <c:pt idx="5748">
                  <c:v>145.38043500000001</c:v>
                </c:pt>
                <c:pt idx="5749">
                  <c:v>145.43857800000001</c:v>
                </c:pt>
                <c:pt idx="5750">
                  <c:v>145.915492</c:v>
                </c:pt>
                <c:pt idx="5751">
                  <c:v>145.448241</c:v>
                </c:pt>
                <c:pt idx="5752">
                  <c:v>145.644407</c:v>
                </c:pt>
                <c:pt idx="5753">
                  <c:v>145.919646</c:v>
                </c:pt>
                <c:pt idx="5754">
                  <c:v>145.964923</c:v>
                </c:pt>
                <c:pt idx="5755">
                  <c:v>146.56056899999999</c:v>
                </c:pt>
                <c:pt idx="5756">
                  <c:v>146.194357</c:v>
                </c:pt>
                <c:pt idx="5757">
                  <c:v>146.30698899999999</c:v>
                </c:pt>
                <c:pt idx="5758">
                  <c:v>146.037441</c:v>
                </c:pt>
                <c:pt idx="5759">
                  <c:v>145.83643900000001</c:v>
                </c:pt>
                <c:pt idx="5760">
                  <c:v>146.426411</c:v>
                </c:pt>
                <c:pt idx="5761">
                  <c:v>145.911248</c:v>
                </c:pt>
                <c:pt idx="5762">
                  <c:v>145.89445900000001</c:v>
                </c:pt>
                <c:pt idx="5763">
                  <c:v>145.86299700000001</c:v>
                </c:pt>
                <c:pt idx="5764">
                  <c:v>146.02077199999999</c:v>
                </c:pt>
                <c:pt idx="5765">
                  <c:v>145.96255099999999</c:v>
                </c:pt>
                <c:pt idx="5766">
                  <c:v>145.908355</c:v>
                </c:pt>
                <c:pt idx="5767">
                  <c:v>146.09439499999999</c:v>
                </c:pt>
                <c:pt idx="5768">
                  <c:v>146.03551400000001</c:v>
                </c:pt>
                <c:pt idx="5769">
                  <c:v>145.96783400000001</c:v>
                </c:pt>
                <c:pt idx="5770">
                  <c:v>145.94198299999999</c:v>
                </c:pt>
                <c:pt idx="5771">
                  <c:v>145.79862399999999</c:v>
                </c:pt>
                <c:pt idx="5772">
                  <c:v>145.94529800000001</c:v>
                </c:pt>
                <c:pt idx="5773">
                  <c:v>146.08294900000001</c:v>
                </c:pt>
                <c:pt idx="5774">
                  <c:v>145.539568</c:v>
                </c:pt>
                <c:pt idx="5775">
                  <c:v>145.955298</c:v>
                </c:pt>
                <c:pt idx="5776">
                  <c:v>145.941766</c:v>
                </c:pt>
                <c:pt idx="5777">
                  <c:v>146.28564</c:v>
                </c:pt>
                <c:pt idx="5778">
                  <c:v>146.316811</c:v>
                </c:pt>
                <c:pt idx="5779">
                  <c:v>146.19817499999999</c:v>
                </c:pt>
                <c:pt idx="5780">
                  <c:v>146.46828400000001</c:v>
                </c:pt>
                <c:pt idx="5781">
                  <c:v>146.086949</c:v>
                </c:pt>
                <c:pt idx="5782">
                  <c:v>146.15453199999999</c:v>
                </c:pt>
                <c:pt idx="5783">
                  <c:v>146.37179900000001</c:v>
                </c:pt>
                <c:pt idx="5784">
                  <c:v>146.383906</c:v>
                </c:pt>
                <c:pt idx="5785">
                  <c:v>146.522212</c:v>
                </c:pt>
                <c:pt idx="5786">
                  <c:v>146.46665899999999</c:v>
                </c:pt>
                <c:pt idx="5787">
                  <c:v>146.75730799999999</c:v>
                </c:pt>
                <c:pt idx="5788">
                  <c:v>146.43148600000001</c:v>
                </c:pt>
                <c:pt idx="5789">
                  <c:v>146.457843</c:v>
                </c:pt>
                <c:pt idx="5790">
                  <c:v>146.60098600000001</c:v>
                </c:pt>
                <c:pt idx="5791">
                  <c:v>146.47820400000001</c:v>
                </c:pt>
                <c:pt idx="5792">
                  <c:v>146.72882899999999</c:v>
                </c:pt>
                <c:pt idx="5793">
                  <c:v>146.80964</c:v>
                </c:pt>
                <c:pt idx="5794">
                  <c:v>146.295615</c:v>
                </c:pt>
                <c:pt idx="5795">
                  <c:v>146.740937</c:v>
                </c:pt>
                <c:pt idx="5796">
                  <c:v>146.49568400000001</c:v>
                </c:pt>
                <c:pt idx="5797">
                  <c:v>146.57560799999999</c:v>
                </c:pt>
                <c:pt idx="5798">
                  <c:v>146.62389999999999</c:v>
                </c:pt>
                <c:pt idx="5799">
                  <c:v>146.80193499999999</c:v>
                </c:pt>
                <c:pt idx="5800">
                  <c:v>147.223152</c:v>
                </c:pt>
                <c:pt idx="5801">
                  <c:v>146.98027400000001</c:v>
                </c:pt>
                <c:pt idx="5802">
                  <c:v>147.12392500000001</c:v>
                </c:pt>
                <c:pt idx="5803">
                  <c:v>146.99167</c:v>
                </c:pt>
                <c:pt idx="5804">
                  <c:v>147.123538</c:v>
                </c:pt>
                <c:pt idx="5805">
                  <c:v>147.30925400000001</c:v>
                </c:pt>
                <c:pt idx="5806">
                  <c:v>146.683742</c:v>
                </c:pt>
                <c:pt idx="5807">
                  <c:v>147.06588099999999</c:v>
                </c:pt>
                <c:pt idx="5808">
                  <c:v>146.90573599999999</c:v>
                </c:pt>
                <c:pt idx="5809">
                  <c:v>146.80281500000001</c:v>
                </c:pt>
                <c:pt idx="5810">
                  <c:v>147.14470800000001</c:v>
                </c:pt>
                <c:pt idx="5811">
                  <c:v>147.15822600000001</c:v>
                </c:pt>
                <c:pt idx="5812">
                  <c:v>147.234329</c:v>
                </c:pt>
                <c:pt idx="5813">
                  <c:v>147.14677</c:v>
                </c:pt>
                <c:pt idx="5814">
                  <c:v>147.09804399999999</c:v>
                </c:pt>
                <c:pt idx="5815">
                  <c:v>147.011867</c:v>
                </c:pt>
                <c:pt idx="5816">
                  <c:v>147.05443</c:v>
                </c:pt>
                <c:pt idx="5817">
                  <c:v>147.20107400000001</c:v>
                </c:pt>
                <c:pt idx="5818">
                  <c:v>147.280416</c:v>
                </c:pt>
                <c:pt idx="5819">
                  <c:v>147.029811</c:v>
                </c:pt>
                <c:pt idx="5820">
                  <c:v>147.35420500000001</c:v>
                </c:pt>
                <c:pt idx="5821">
                  <c:v>147.31732600000001</c:v>
                </c:pt>
                <c:pt idx="5822">
                  <c:v>147.46345600000001</c:v>
                </c:pt>
                <c:pt idx="5823">
                  <c:v>147.303968</c:v>
                </c:pt>
                <c:pt idx="5824">
                  <c:v>147.39785499999999</c:v>
                </c:pt>
                <c:pt idx="5825">
                  <c:v>147.76081199999999</c:v>
                </c:pt>
                <c:pt idx="5826">
                  <c:v>147.17918599999999</c:v>
                </c:pt>
                <c:pt idx="5827">
                  <c:v>147.66268400000001</c:v>
                </c:pt>
                <c:pt idx="5828">
                  <c:v>147.51597599999999</c:v>
                </c:pt>
                <c:pt idx="5829">
                  <c:v>147.574623</c:v>
                </c:pt>
                <c:pt idx="5830">
                  <c:v>147.846799</c:v>
                </c:pt>
                <c:pt idx="5831">
                  <c:v>147.511492</c:v>
                </c:pt>
                <c:pt idx="5832">
                  <c:v>147.78465800000001</c:v>
                </c:pt>
                <c:pt idx="5833">
                  <c:v>147.836097</c:v>
                </c:pt>
                <c:pt idx="5834">
                  <c:v>147.779708</c:v>
                </c:pt>
                <c:pt idx="5835">
                  <c:v>148.238699</c:v>
                </c:pt>
                <c:pt idx="5836">
                  <c:v>147.63167799999999</c:v>
                </c:pt>
                <c:pt idx="5837">
                  <c:v>147.79248000000001</c:v>
                </c:pt>
                <c:pt idx="5838">
                  <c:v>147.78445300000001</c:v>
                </c:pt>
                <c:pt idx="5839">
                  <c:v>147.74019699999999</c:v>
                </c:pt>
                <c:pt idx="5840">
                  <c:v>147.92988500000001</c:v>
                </c:pt>
                <c:pt idx="5841">
                  <c:v>147.53291400000001</c:v>
                </c:pt>
                <c:pt idx="5842">
                  <c:v>147.46943099999999</c:v>
                </c:pt>
                <c:pt idx="5843">
                  <c:v>147.80210500000001</c:v>
                </c:pt>
                <c:pt idx="5844">
                  <c:v>147.98729</c:v>
                </c:pt>
                <c:pt idx="5845">
                  <c:v>147.839879</c:v>
                </c:pt>
                <c:pt idx="5846">
                  <c:v>147.68931799999999</c:v>
                </c:pt>
                <c:pt idx="5847">
                  <c:v>148.00413399999999</c:v>
                </c:pt>
                <c:pt idx="5848">
                  <c:v>148.017098</c:v>
                </c:pt>
                <c:pt idx="5849">
                  <c:v>148.27537699999999</c:v>
                </c:pt>
                <c:pt idx="5850">
                  <c:v>148.28521699999999</c:v>
                </c:pt>
                <c:pt idx="5851">
                  <c:v>148.049668</c:v>
                </c:pt>
                <c:pt idx="5852">
                  <c:v>148.114339</c:v>
                </c:pt>
                <c:pt idx="5853">
                  <c:v>148.37116599999999</c:v>
                </c:pt>
                <c:pt idx="5854">
                  <c:v>147.964902</c:v>
                </c:pt>
                <c:pt idx="5855">
                  <c:v>148.375968</c:v>
                </c:pt>
                <c:pt idx="5856">
                  <c:v>148.054081</c:v>
                </c:pt>
                <c:pt idx="5857">
                  <c:v>148.30649199999999</c:v>
                </c:pt>
                <c:pt idx="5858">
                  <c:v>148.49884599999999</c:v>
                </c:pt>
                <c:pt idx="5859">
                  <c:v>148.126216</c:v>
                </c:pt>
                <c:pt idx="5860">
                  <c:v>148.796819</c:v>
                </c:pt>
                <c:pt idx="5861">
                  <c:v>148.66400200000001</c:v>
                </c:pt>
                <c:pt idx="5862">
                  <c:v>148.73268400000001</c:v>
                </c:pt>
                <c:pt idx="5863">
                  <c:v>148.82181</c:v>
                </c:pt>
                <c:pt idx="5864">
                  <c:v>148.64209700000001</c:v>
                </c:pt>
                <c:pt idx="5865">
                  <c:v>148.867673</c:v>
                </c:pt>
                <c:pt idx="5866">
                  <c:v>148.34914900000001</c:v>
                </c:pt>
                <c:pt idx="5867">
                  <c:v>148.85445000000001</c:v>
                </c:pt>
                <c:pt idx="5868">
                  <c:v>148.91354699999999</c:v>
                </c:pt>
                <c:pt idx="5869">
                  <c:v>148.08775499999999</c:v>
                </c:pt>
                <c:pt idx="5870">
                  <c:v>148.52391900000001</c:v>
                </c:pt>
                <c:pt idx="5871">
                  <c:v>148.75849299999999</c:v>
                </c:pt>
                <c:pt idx="5872">
                  <c:v>148.51788099999999</c:v>
                </c:pt>
                <c:pt idx="5873">
                  <c:v>148.45487199999999</c:v>
                </c:pt>
                <c:pt idx="5874">
                  <c:v>148.59681800000001</c:v>
                </c:pt>
                <c:pt idx="5875">
                  <c:v>148.95671899999999</c:v>
                </c:pt>
                <c:pt idx="5876">
                  <c:v>148.52440000000001</c:v>
                </c:pt>
                <c:pt idx="5877">
                  <c:v>148.978804</c:v>
                </c:pt>
                <c:pt idx="5878">
                  <c:v>148.81745699999999</c:v>
                </c:pt>
                <c:pt idx="5879">
                  <c:v>148.61847599999999</c:v>
                </c:pt>
                <c:pt idx="5880">
                  <c:v>148.72816499999999</c:v>
                </c:pt>
                <c:pt idx="5881">
                  <c:v>148.76536400000001</c:v>
                </c:pt>
                <c:pt idx="5882">
                  <c:v>148.95557099999999</c:v>
                </c:pt>
                <c:pt idx="5883">
                  <c:v>148.47073599999999</c:v>
                </c:pt>
                <c:pt idx="5884">
                  <c:v>148.543105</c:v>
                </c:pt>
                <c:pt idx="5885">
                  <c:v>148.618605</c:v>
                </c:pt>
                <c:pt idx="5886">
                  <c:v>148.254065</c:v>
                </c:pt>
                <c:pt idx="5887">
                  <c:v>148.97413700000001</c:v>
                </c:pt>
                <c:pt idx="5888">
                  <c:v>149.05291299999999</c:v>
                </c:pt>
                <c:pt idx="5889">
                  <c:v>148.90258600000001</c:v>
                </c:pt>
                <c:pt idx="5890">
                  <c:v>149.10105799999999</c:v>
                </c:pt>
                <c:pt idx="5891">
                  <c:v>149.19371799999999</c:v>
                </c:pt>
                <c:pt idx="5892">
                  <c:v>149.410258</c:v>
                </c:pt>
                <c:pt idx="5893">
                  <c:v>149.265514</c:v>
                </c:pt>
                <c:pt idx="5894">
                  <c:v>149.32090199999999</c:v>
                </c:pt>
                <c:pt idx="5895">
                  <c:v>149.53636599999999</c:v>
                </c:pt>
                <c:pt idx="5896">
                  <c:v>149.255439</c:v>
                </c:pt>
                <c:pt idx="5897">
                  <c:v>148.97600499999999</c:v>
                </c:pt>
                <c:pt idx="5898">
                  <c:v>149.643214</c:v>
                </c:pt>
                <c:pt idx="5899">
                  <c:v>149.27226999999999</c:v>
                </c:pt>
                <c:pt idx="5900">
                  <c:v>149.30127200000001</c:v>
                </c:pt>
                <c:pt idx="5901">
                  <c:v>149.16869399999999</c:v>
                </c:pt>
                <c:pt idx="5902">
                  <c:v>149.152716</c:v>
                </c:pt>
                <c:pt idx="5903">
                  <c:v>149.23914600000001</c:v>
                </c:pt>
                <c:pt idx="5904">
                  <c:v>149.04677100000001</c:v>
                </c:pt>
                <c:pt idx="5905">
                  <c:v>149.32510500000001</c:v>
                </c:pt>
                <c:pt idx="5906">
                  <c:v>149.43073799999999</c:v>
                </c:pt>
                <c:pt idx="5907">
                  <c:v>149.298599</c:v>
                </c:pt>
                <c:pt idx="5908">
                  <c:v>149.587727</c:v>
                </c:pt>
                <c:pt idx="5909">
                  <c:v>149.25365300000001</c:v>
                </c:pt>
                <c:pt idx="5910">
                  <c:v>149.36435399999999</c:v>
                </c:pt>
                <c:pt idx="5911">
                  <c:v>149.27502799999999</c:v>
                </c:pt>
                <c:pt idx="5912">
                  <c:v>149.588098</c:v>
                </c:pt>
                <c:pt idx="5913">
                  <c:v>149.50685899999999</c:v>
                </c:pt>
                <c:pt idx="5914">
                  <c:v>149.45899299999999</c:v>
                </c:pt>
                <c:pt idx="5915">
                  <c:v>149.77089899999999</c:v>
                </c:pt>
                <c:pt idx="5916">
                  <c:v>149.75139899999999</c:v>
                </c:pt>
                <c:pt idx="5917">
                  <c:v>149.81676899999999</c:v>
                </c:pt>
                <c:pt idx="5918">
                  <c:v>149.96358900000001</c:v>
                </c:pt>
                <c:pt idx="5919">
                  <c:v>149.979016</c:v>
                </c:pt>
                <c:pt idx="5920">
                  <c:v>150.29455100000001</c:v>
                </c:pt>
                <c:pt idx="5921">
                  <c:v>150.113429</c:v>
                </c:pt>
                <c:pt idx="5922">
                  <c:v>150.109251</c:v>
                </c:pt>
                <c:pt idx="5923">
                  <c:v>149.982497</c:v>
                </c:pt>
                <c:pt idx="5924">
                  <c:v>149.743357</c:v>
                </c:pt>
                <c:pt idx="5925">
                  <c:v>149.84201899999999</c:v>
                </c:pt>
                <c:pt idx="5926">
                  <c:v>149.86076299999999</c:v>
                </c:pt>
                <c:pt idx="5927">
                  <c:v>149.93797799999999</c:v>
                </c:pt>
                <c:pt idx="5928">
                  <c:v>150.16756899999999</c:v>
                </c:pt>
                <c:pt idx="5929">
                  <c:v>150.135865</c:v>
                </c:pt>
                <c:pt idx="5930">
                  <c:v>150.021826</c:v>
                </c:pt>
                <c:pt idx="5931">
                  <c:v>150.114227</c:v>
                </c:pt>
                <c:pt idx="5932">
                  <c:v>149.89671200000001</c:v>
                </c:pt>
                <c:pt idx="5933">
                  <c:v>149.91055299999999</c:v>
                </c:pt>
                <c:pt idx="5934">
                  <c:v>150.18021400000001</c:v>
                </c:pt>
                <c:pt idx="5935">
                  <c:v>150.46780899999999</c:v>
                </c:pt>
                <c:pt idx="5936">
                  <c:v>150.29388499999999</c:v>
                </c:pt>
                <c:pt idx="5937">
                  <c:v>150.334599</c:v>
                </c:pt>
                <c:pt idx="5938">
                  <c:v>150.28365299999999</c:v>
                </c:pt>
                <c:pt idx="5939">
                  <c:v>150.11375000000001</c:v>
                </c:pt>
                <c:pt idx="5940">
                  <c:v>150.43901399999999</c:v>
                </c:pt>
                <c:pt idx="5941">
                  <c:v>150.23035200000001</c:v>
                </c:pt>
                <c:pt idx="5942">
                  <c:v>150.35625899999999</c:v>
                </c:pt>
                <c:pt idx="5943">
                  <c:v>150.374088</c:v>
                </c:pt>
                <c:pt idx="5944">
                  <c:v>150.25890899999999</c:v>
                </c:pt>
                <c:pt idx="5945">
                  <c:v>150.31097</c:v>
                </c:pt>
                <c:pt idx="5946">
                  <c:v>150.229973</c:v>
                </c:pt>
                <c:pt idx="5947">
                  <c:v>150.207494</c:v>
                </c:pt>
                <c:pt idx="5948">
                  <c:v>150.28436300000001</c:v>
                </c:pt>
                <c:pt idx="5949">
                  <c:v>150.47622200000001</c:v>
                </c:pt>
                <c:pt idx="5950">
                  <c:v>150.29631699999999</c:v>
                </c:pt>
                <c:pt idx="5951">
                  <c:v>150.33859899999999</c:v>
                </c:pt>
                <c:pt idx="5952">
                  <c:v>150.51334600000001</c:v>
                </c:pt>
                <c:pt idx="5953">
                  <c:v>150.43044800000001</c:v>
                </c:pt>
                <c:pt idx="5954">
                  <c:v>150.59948800000001</c:v>
                </c:pt>
                <c:pt idx="5955">
                  <c:v>150.924285</c:v>
                </c:pt>
                <c:pt idx="5956">
                  <c:v>150.79448199999999</c:v>
                </c:pt>
                <c:pt idx="5957">
                  <c:v>150.86449400000001</c:v>
                </c:pt>
                <c:pt idx="5958">
                  <c:v>150.82592</c:v>
                </c:pt>
                <c:pt idx="5959">
                  <c:v>150.845474</c:v>
                </c:pt>
                <c:pt idx="5960">
                  <c:v>150.96416199999999</c:v>
                </c:pt>
                <c:pt idx="5961">
                  <c:v>150.98991699999999</c:v>
                </c:pt>
                <c:pt idx="5962">
                  <c:v>150.92144999999999</c:v>
                </c:pt>
                <c:pt idx="5963">
                  <c:v>150.85831999999999</c:v>
                </c:pt>
                <c:pt idx="5964">
                  <c:v>150.92281399999999</c:v>
                </c:pt>
                <c:pt idx="5965">
                  <c:v>151.11347799999999</c:v>
                </c:pt>
                <c:pt idx="5966">
                  <c:v>150.96902399999999</c:v>
                </c:pt>
                <c:pt idx="5967">
                  <c:v>150.82700500000001</c:v>
                </c:pt>
                <c:pt idx="5968">
                  <c:v>150.62893800000001</c:v>
                </c:pt>
                <c:pt idx="5969">
                  <c:v>150.868618</c:v>
                </c:pt>
                <c:pt idx="5970">
                  <c:v>151.28996599999999</c:v>
                </c:pt>
                <c:pt idx="5971">
                  <c:v>150.80549400000001</c:v>
                </c:pt>
                <c:pt idx="5972">
                  <c:v>150.91721799999999</c:v>
                </c:pt>
                <c:pt idx="5973">
                  <c:v>151.26346699999999</c:v>
                </c:pt>
                <c:pt idx="5974">
                  <c:v>151.21610899999999</c:v>
                </c:pt>
                <c:pt idx="5975">
                  <c:v>150.968842</c:v>
                </c:pt>
                <c:pt idx="5976">
                  <c:v>150.991049</c:v>
                </c:pt>
                <c:pt idx="5977">
                  <c:v>151.50564</c:v>
                </c:pt>
                <c:pt idx="5978">
                  <c:v>151.54321200000001</c:v>
                </c:pt>
                <c:pt idx="5979">
                  <c:v>150.89921899999999</c:v>
                </c:pt>
                <c:pt idx="5980">
                  <c:v>151.74003099999999</c:v>
                </c:pt>
                <c:pt idx="5981">
                  <c:v>151.48095000000001</c:v>
                </c:pt>
                <c:pt idx="5982">
                  <c:v>151.71011799999999</c:v>
                </c:pt>
                <c:pt idx="5983">
                  <c:v>151.59902</c:v>
                </c:pt>
                <c:pt idx="5984">
                  <c:v>151.21076099999999</c:v>
                </c:pt>
                <c:pt idx="5985">
                  <c:v>151.44986299999999</c:v>
                </c:pt>
                <c:pt idx="5986">
                  <c:v>151.377027</c:v>
                </c:pt>
                <c:pt idx="5987">
                  <c:v>151.70457300000001</c:v>
                </c:pt>
                <c:pt idx="5988">
                  <c:v>151.61114900000001</c:v>
                </c:pt>
                <c:pt idx="5989">
                  <c:v>151.50381200000001</c:v>
                </c:pt>
                <c:pt idx="5990">
                  <c:v>151.71558999999999</c:v>
                </c:pt>
                <c:pt idx="5991">
                  <c:v>151.64809500000001</c:v>
                </c:pt>
                <c:pt idx="5992">
                  <c:v>151.25376199999999</c:v>
                </c:pt>
                <c:pt idx="5993">
                  <c:v>151.801818</c:v>
                </c:pt>
                <c:pt idx="5994">
                  <c:v>151.560047</c:v>
                </c:pt>
                <c:pt idx="5995">
                  <c:v>151.810934</c:v>
                </c:pt>
                <c:pt idx="5996">
                  <c:v>151.704204</c:v>
                </c:pt>
                <c:pt idx="5997">
                  <c:v>151.75619</c:v>
                </c:pt>
                <c:pt idx="5998">
                  <c:v>151.778513</c:v>
                </c:pt>
                <c:pt idx="5999">
                  <c:v>151.50217499999999</c:v>
                </c:pt>
                <c:pt idx="6000">
                  <c:v>152.16667799999999</c:v>
                </c:pt>
                <c:pt idx="6001">
                  <c:v>151.952923</c:v>
                </c:pt>
                <c:pt idx="6002">
                  <c:v>152.22439600000001</c:v>
                </c:pt>
                <c:pt idx="6003">
                  <c:v>152.19881899999999</c:v>
                </c:pt>
                <c:pt idx="6004">
                  <c:v>151.94862900000001</c:v>
                </c:pt>
                <c:pt idx="6005">
                  <c:v>152.40458899999999</c:v>
                </c:pt>
                <c:pt idx="6006">
                  <c:v>152.03434200000001</c:v>
                </c:pt>
                <c:pt idx="6007">
                  <c:v>152.51471599999999</c:v>
                </c:pt>
                <c:pt idx="6008">
                  <c:v>152.138013</c:v>
                </c:pt>
                <c:pt idx="6009">
                  <c:v>151.92232999999999</c:v>
                </c:pt>
                <c:pt idx="6010">
                  <c:v>152.09647000000001</c:v>
                </c:pt>
                <c:pt idx="6011">
                  <c:v>152.03800699999999</c:v>
                </c:pt>
                <c:pt idx="6012">
                  <c:v>152.13635199999999</c:v>
                </c:pt>
                <c:pt idx="6013">
                  <c:v>152.04860400000001</c:v>
                </c:pt>
                <c:pt idx="6014">
                  <c:v>152.119135</c:v>
                </c:pt>
                <c:pt idx="6015">
                  <c:v>152.167855</c:v>
                </c:pt>
                <c:pt idx="6016">
                  <c:v>152.09112400000001</c:v>
                </c:pt>
                <c:pt idx="6017">
                  <c:v>151.93972600000001</c:v>
                </c:pt>
                <c:pt idx="6018">
                  <c:v>152.049376</c:v>
                </c:pt>
                <c:pt idx="6019">
                  <c:v>152.51831200000001</c:v>
                </c:pt>
                <c:pt idx="6020">
                  <c:v>152.82734600000001</c:v>
                </c:pt>
                <c:pt idx="6021">
                  <c:v>152.744271</c:v>
                </c:pt>
                <c:pt idx="6022">
                  <c:v>152.61668499999999</c:v>
                </c:pt>
                <c:pt idx="6023">
                  <c:v>152.46411000000001</c:v>
                </c:pt>
                <c:pt idx="6024">
                  <c:v>152.50715400000001</c:v>
                </c:pt>
                <c:pt idx="6025">
                  <c:v>152.46452099999999</c:v>
                </c:pt>
                <c:pt idx="6026">
                  <c:v>152.49152000000001</c:v>
                </c:pt>
                <c:pt idx="6027">
                  <c:v>152.55290299999999</c:v>
                </c:pt>
                <c:pt idx="6028">
                  <c:v>152.81713300000001</c:v>
                </c:pt>
                <c:pt idx="6029">
                  <c:v>152.33102199999999</c:v>
                </c:pt>
                <c:pt idx="6030">
                  <c:v>152.58292499999999</c:v>
                </c:pt>
                <c:pt idx="6031">
                  <c:v>152.47020900000001</c:v>
                </c:pt>
                <c:pt idx="6032">
                  <c:v>152.503345</c:v>
                </c:pt>
                <c:pt idx="6033">
                  <c:v>152.482584</c:v>
                </c:pt>
                <c:pt idx="6034">
                  <c:v>152.73286400000001</c:v>
                </c:pt>
                <c:pt idx="6035">
                  <c:v>153.05545799999999</c:v>
                </c:pt>
                <c:pt idx="6036">
                  <c:v>152.698669</c:v>
                </c:pt>
                <c:pt idx="6037">
                  <c:v>152.741792</c:v>
                </c:pt>
                <c:pt idx="6038">
                  <c:v>153.09466</c:v>
                </c:pt>
                <c:pt idx="6039">
                  <c:v>152.59542300000001</c:v>
                </c:pt>
                <c:pt idx="6040">
                  <c:v>153.105548</c:v>
                </c:pt>
                <c:pt idx="6041">
                  <c:v>152.76769200000001</c:v>
                </c:pt>
                <c:pt idx="6042">
                  <c:v>152.62867399999999</c:v>
                </c:pt>
                <c:pt idx="6043">
                  <c:v>152.79788099999999</c:v>
                </c:pt>
                <c:pt idx="6044">
                  <c:v>152.960296</c:v>
                </c:pt>
                <c:pt idx="6045">
                  <c:v>152.88915800000001</c:v>
                </c:pt>
                <c:pt idx="6046">
                  <c:v>152.80332899999999</c:v>
                </c:pt>
                <c:pt idx="6047">
                  <c:v>152.562342</c:v>
                </c:pt>
                <c:pt idx="6048">
                  <c:v>153.01118399999999</c:v>
                </c:pt>
                <c:pt idx="6049">
                  <c:v>152.673732</c:v>
                </c:pt>
                <c:pt idx="6050">
                  <c:v>153.18385000000001</c:v>
                </c:pt>
                <c:pt idx="6051">
                  <c:v>152.90652800000001</c:v>
                </c:pt>
                <c:pt idx="6052">
                  <c:v>153.591543</c:v>
                </c:pt>
                <c:pt idx="6053">
                  <c:v>153.49985799999999</c:v>
                </c:pt>
                <c:pt idx="6054">
                  <c:v>152.965406</c:v>
                </c:pt>
                <c:pt idx="6055">
                  <c:v>153.555575</c:v>
                </c:pt>
                <c:pt idx="6056">
                  <c:v>153.310587</c:v>
                </c:pt>
                <c:pt idx="6057">
                  <c:v>153.04676000000001</c:v>
                </c:pt>
                <c:pt idx="6058">
                  <c:v>153.52435</c:v>
                </c:pt>
                <c:pt idx="6059">
                  <c:v>153.27908099999999</c:v>
                </c:pt>
                <c:pt idx="6060">
                  <c:v>153.627026</c:v>
                </c:pt>
                <c:pt idx="6061">
                  <c:v>153.34290200000001</c:v>
                </c:pt>
                <c:pt idx="6062">
                  <c:v>153.30314000000001</c:v>
                </c:pt>
                <c:pt idx="6063">
                  <c:v>153.367921</c:v>
                </c:pt>
                <c:pt idx="6064">
                  <c:v>153.18741900000001</c:v>
                </c:pt>
                <c:pt idx="6065">
                  <c:v>153.57634899999999</c:v>
                </c:pt>
                <c:pt idx="6066">
                  <c:v>153.64036300000001</c:v>
                </c:pt>
                <c:pt idx="6067">
                  <c:v>153.295469</c:v>
                </c:pt>
                <c:pt idx="6068">
                  <c:v>153.50825</c:v>
                </c:pt>
                <c:pt idx="6069">
                  <c:v>153.289423</c:v>
                </c:pt>
                <c:pt idx="6070">
                  <c:v>153.58205599999999</c:v>
                </c:pt>
                <c:pt idx="6071">
                  <c:v>153.80985899999999</c:v>
                </c:pt>
                <c:pt idx="6072">
                  <c:v>153.41168400000001</c:v>
                </c:pt>
                <c:pt idx="6073">
                  <c:v>153.19450000000001</c:v>
                </c:pt>
                <c:pt idx="6074">
                  <c:v>153.36956000000001</c:v>
                </c:pt>
                <c:pt idx="6075">
                  <c:v>153.46346399999999</c:v>
                </c:pt>
                <c:pt idx="6076">
                  <c:v>153.37910400000001</c:v>
                </c:pt>
                <c:pt idx="6077">
                  <c:v>153.66783699999999</c:v>
                </c:pt>
                <c:pt idx="6078">
                  <c:v>154.01836900000001</c:v>
                </c:pt>
                <c:pt idx="6079">
                  <c:v>153.90515500000001</c:v>
                </c:pt>
                <c:pt idx="6080">
                  <c:v>153.80082400000001</c:v>
                </c:pt>
                <c:pt idx="6081">
                  <c:v>154.04899</c:v>
                </c:pt>
                <c:pt idx="6082">
                  <c:v>153.958877</c:v>
                </c:pt>
                <c:pt idx="6083">
                  <c:v>154.09116299999999</c:v>
                </c:pt>
                <c:pt idx="6084">
                  <c:v>153.912057</c:v>
                </c:pt>
                <c:pt idx="6085">
                  <c:v>154.09308300000001</c:v>
                </c:pt>
                <c:pt idx="6086">
                  <c:v>153.68763999999999</c:v>
                </c:pt>
                <c:pt idx="6087">
                  <c:v>153.95981499999999</c:v>
                </c:pt>
                <c:pt idx="6088">
                  <c:v>154.190619</c:v>
                </c:pt>
                <c:pt idx="6089">
                  <c:v>154.03381300000001</c:v>
                </c:pt>
                <c:pt idx="6090">
                  <c:v>154.418486</c:v>
                </c:pt>
                <c:pt idx="6091">
                  <c:v>154.40306000000001</c:v>
                </c:pt>
                <c:pt idx="6092">
                  <c:v>154.32234199999999</c:v>
                </c:pt>
                <c:pt idx="6093">
                  <c:v>154.16339500000001</c:v>
                </c:pt>
                <c:pt idx="6094">
                  <c:v>153.937915</c:v>
                </c:pt>
                <c:pt idx="6095">
                  <c:v>154.39281600000001</c:v>
                </c:pt>
                <c:pt idx="6096">
                  <c:v>154.09996799999999</c:v>
                </c:pt>
                <c:pt idx="6097">
                  <c:v>154.03064699999999</c:v>
                </c:pt>
                <c:pt idx="6098">
                  <c:v>154.23139699999999</c:v>
                </c:pt>
                <c:pt idx="6099">
                  <c:v>154.31680700000001</c:v>
                </c:pt>
                <c:pt idx="6100">
                  <c:v>154.20917299999999</c:v>
                </c:pt>
                <c:pt idx="6101">
                  <c:v>154.15949900000001</c:v>
                </c:pt>
                <c:pt idx="6102">
                  <c:v>154.12837300000001</c:v>
                </c:pt>
                <c:pt idx="6103">
                  <c:v>154.26819399999999</c:v>
                </c:pt>
                <c:pt idx="6104">
                  <c:v>154.051241</c:v>
                </c:pt>
                <c:pt idx="6105">
                  <c:v>154.289467</c:v>
                </c:pt>
                <c:pt idx="6106">
                  <c:v>154.72351399999999</c:v>
                </c:pt>
                <c:pt idx="6107">
                  <c:v>154.30396200000001</c:v>
                </c:pt>
                <c:pt idx="6108">
                  <c:v>154.549328</c:v>
                </c:pt>
                <c:pt idx="6109">
                  <c:v>154.62840499999999</c:v>
                </c:pt>
                <c:pt idx="6110">
                  <c:v>154.55955900000001</c:v>
                </c:pt>
                <c:pt idx="6111">
                  <c:v>154.567162</c:v>
                </c:pt>
                <c:pt idx="6112">
                  <c:v>154.67356599999999</c:v>
                </c:pt>
                <c:pt idx="6113">
                  <c:v>154.68651600000001</c:v>
                </c:pt>
                <c:pt idx="6114">
                  <c:v>154.373526</c:v>
                </c:pt>
                <c:pt idx="6115">
                  <c:v>154.52637300000001</c:v>
                </c:pt>
                <c:pt idx="6116">
                  <c:v>154.62608399999999</c:v>
                </c:pt>
                <c:pt idx="6117">
                  <c:v>154.740184</c:v>
                </c:pt>
                <c:pt idx="6118">
                  <c:v>154.916427</c:v>
                </c:pt>
                <c:pt idx="6119">
                  <c:v>155.097723</c:v>
                </c:pt>
                <c:pt idx="6120">
                  <c:v>154.97612100000001</c:v>
                </c:pt>
                <c:pt idx="6121">
                  <c:v>154.61630299999999</c:v>
                </c:pt>
                <c:pt idx="6122">
                  <c:v>155.18063799999999</c:v>
                </c:pt>
                <c:pt idx="6123">
                  <c:v>155.14168799999999</c:v>
                </c:pt>
                <c:pt idx="6124">
                  <c:v>155.10037500000001</c:v>
                </c:pt>
                <c:pt idx="6125">
                  <c:v>155.21642199999999</c:v>
                </c:pt>
                <c:pt idx="6126">
                  <c:v>155.123437</c:v>
                </c:pt>
                <c:pt idx="6127">
                  <c:v>155.34530699999999</c:v>
                </c:pt>
                <c:pt idx="6128">
                  <c:v>155.435293</c:v>
                </c:pt>
                <c:pt idx="6129">
                  <c:v>155.37182799999999</c:v>
                </c:pt>
                <c:pt idx="6130">
                  <c:v>155.125922</c:v>
                </c:pt>
                <c:pt idx="6131">
                  <c:v>154.89277300000001</c:v>
                </c:pt>
                <c:pt idx="6132">
                  <c:v>155.214381</c:v>
                </c:pt>
                <c:pt idx="6133">
                  <c:v>154.92111</c:v>
                </c:pt>
                <c:pt idx="6134">
                  <c:v>154.90069399999999</c:v>
                </c:pt>
                <c:pt idx="6135">
                  <c:v>155.13848400000001</c:v>
                </c:pt>
                <c:pt idx="6136">
                  <c:v>155.04317699999999</c:v>
                </c:pt>
                <c:pt idx="6137">
                  <c:v>155.03672299999999</c:v>
                </c:pt>
                <c:pt idx="6138">
                  <c:v>155.02085500000001</c:v>
                </c:pt>
                <c:pt idx="6139">
                  <c:v>155.264385</c:v>
                </c:pt>
                <c:pt idx="6140">
                  <c:v>155.578587</c:v>
                </c:pt>
                <c:pt idx="6141">
                  <c:v>155.585959</c:v>
                </c:pt>
                <c:pt idx="6142">
                  <c:v>155.44072299999999</c:v>
                </c:pt>
                <c:pt idx="6143">
                  <c:v>155.72815399999999</c:v>
                </c:pt>
                <c:pt idx="6144">
                  <c:v>155.20510400000001</c:v>
                </c:pt>
                <c:pt idx="6145">
                  <c:v>155.344787</c:v>
                </c:pt>
                <c:pt idx="6146">
                  <c:v>155.47993</c:v>
                </c:pt>
                <c:pt idx="6147">
                  <c:v>155.37023099999999</c:v>
                </c:pt>
                <c:pt idx="6148">
                  <c:v>155.60774499999999</c:v>
                </c:pt>
                <c:pt idx="6149">
                  <c:v>155.683493</c:v>
                </c:pt>
                <c:pt idx="6150">
                  <c:v>155.88272000000001</c:v>
                </c:pt>
                <c:pt idx="6151">
                  <c:v>155.50224700000001</c:v>
                </c:pt>
                <c:pt idx="6152">
                  <c:v>155.81055000000001</c:v>
                </c:pt>
                <c:pt idx="6153">
                  <c:v>155.79255499999999</c:v>
                </c:pt>
                <c:pt idx="6154">
                  <c:v>155.705895</c:v>
                </c:pt>
                <c:pt idx="6155">
                  <c:v>155.694579</c:v>
                </c:pt>
                <c:pt idx="6156">
                  <c:v>155.790673</c:v>
                </c:pt>
                <c:pt idx="6157">
                  <c:v>155.792665</c:v>
                </c:pt>
                <c:pt idx="6158">
                  <c:v>155.85545999999999</c:v>
                </c:pt>
                <c:pt idx="6159">
                  <c:v>155.97814700000001</c:v>
                </c:pt>
                <c:pt idx="6160">
                  <c:v>156.25190799999999</c:v>
                </c:pt>
                <c:pt idx="6161">
                  <c:v>156.15142900000001</c:v>
                </c:pt>
                <c:pt idx="6162">
                  <c:v>155.62813700000001</c:v>
                </c:pt>
                <c:pt idx="6163">
                  <c:v>155.839541</c:v>
                </c:pt>
                <c:pt idx="6164">
                  <c:v>155.49063799999999</c:v>
                </c:pt>
                <c:pt idx="6165">
                  <c:v>155.88672500000001</c:v>
                </c:pt>
                <c:pt idx="6166">
                  <c:v>155.795457</c:v>
                </c:pt>
                <c:pt idx="6167">
                  <c:v>156.19061199999999</c:v>
                </c:pt>
                <c:pt idx="6168">
                  <c:v>156.07216199999999</c:v>
                </c:pt>
                <c:pt idx="6169">
                  <c:v>155.91010800000001</c:v>
                </c:pt>
                <c:pt idx="6170">
                  <c:v>156.436612</c:v>
                </c:pt>
                <c:pt idx="6171">
                  <c:v>155.758591</c:v>
                </c:pt>
                <c:pt idx="6172">
                  <c:v>156.00110599999999</c:v>
                </c:pt>
                <c:pt idx="6173">
                  <c:v>156.15170800000001</c:v>
                </c:pt>
                <c:pt idx="6174">
                  <c:v>156.266839</c:v>
                </c:pt>
                <c:pt idx="6175">
                  <c:v>156.589505</c:v>
                </c:pt>
                <c:pt idx="6176">
                  <c:v>156.344426</c:v>
                </c:pt>
                <c:pt idx="6177">
                  <c:v>156.26871499999999</c:v>
                </c:pt>
                <c:pt idx="6178">
                  <c:v>156.522299</c:v>
                </c:pt>
                <c:pt idx="6179">
                  <c:v>156.29238100000001</c:v>
                </c:pt>
                <c:pt idx="6180">
                  <c:v>156.66400300000001</c:v>
                </c:pt>
                <c:pt idx="6181">
                  <c:v>156.502613</c:v>
                </c:pt>
                <c:pt idx="6182">
                  <c:v>156.26113799999999</c:v>
                </c:pt>
                <c:pt idx="6183">
                  <c:v>156.226281</c:v>
                </c:pt>
                <c:pt idx="6184">
                  <c:v>156.30640600000001</c:v>
                </c:pt>
                <c:pt idx="6185">
                  <c:v>156.69189600000001</c:v>
                </c:pt>
                <c:pt idx="6186">
                  <c:v>156.47967700000001</c:v>
                </c:pt>
                <c:pt idx="6187">
                  <c:v>156.68449200000001</c:v>
                </c:pt>
                <c:pt idx="6188">
                  <c:v>156.71310800000001</c:v>
                </c:pt>
                <c:pt idx="6189">
                  <c:v>156.50626399999999</c:v>
                </c:pt>
                <c:pt idx="6190">
                  <c:v>156.84932599999999</c:v>
                </c:pt>
                <c:pt idx="6191">
                  <c:v>156.76475199999999</c:v>
                </c:pt>
                <c:pt idx="6192">
                  <c:v>156.38106099999999</c:v>
                </c:pt>
                <c:pt idx="6193">
                  <c:v>156.883387</c:v>
                </c:pt>
                <c:pt idx="6194">
                  <c:v>156.896096</c:v>
                </c:pt>
                <c:pt idx="6195">
                  <c:v>156.760437</c:v>
                </c:pt>
                <c:pt idx="6196">
                  <c:v>156.748842</c:v>
                </c:pt>
                <c:pt idx="6197">
                  <c:v>157.16582600000001</c:v>
                </c:pt>
                <c:pt idx="6198">
                  <c:v>156.96654799999999</c:v>
                </c:pt>
                <c:pt idx="6199">
                  <c:v>156.77232900000001</c:v>
                </c:pt>
                <c:pt idx="6200">
                  <c:v>157.012992</c:v>
                </c:pt>
                <c:pt idx="6201">
                  <c:v>156.84388799999999</c:v>
                </c:pt>
                <c:pt idx="6202">
                  <c:v>156.864473</c:v>
                </c:pt>
                <c:pt idx="6203">
                  <c:v>156.94839400000001</c:v>
                </c:pt>
                <c:pt idx="6204">
                  <c:v>156.67029199999999</c:v>
                </c:pt>
                <c:pt idx="6205">
                  <c:v>156.98305400000001</c:v>
                </c:pt>
                <c:pt idx="6206">
                  <c:v>157.03879599999999</c:v>
                </c:pt>
                <c:pt idx="6207">
                  <c:v>157.343299</c:v>
                </c:pt>
                <c:pt idx="6208">
                  <c:v>157.54033699999999</c:v>
                </c:pt>
                <c:pt idx="6209">
                  <c:v>156.74306100000001</c:v>
                </c:pt>
                <c:pt idx="6210">
                  <c:v>156.85971599999999</c:v>
                </c:pt>
                <c:pt idx="6211">
                  <c:v>156.74732900000001</c:v>
                </c:pt>
                <c:pt idx="6212">
                  <c:v>156.69945899999999</c:v>
                </c:pt>
                <c:pt idx="6213">
                  <c:v>156.83601899999999</c:v>
                </c:pt>
                <c:pt idx="6214">
                  <c:v>156.95887300000001</c:v>
                </c:pt>
                <c:pt idx="6215">
                  <c:v>156.691013</c:v>
                </c:pt>
                <c:pt idx="6216">
                  <c:v>156.917914</c:v>
                </c:pt>
                <c:pt idx="6217">
                  <c:v>157.03574900000001</c:v>
                </c:pt>
                <c:pt idx="6218">
                  <c:v>157.03916899999999</c:v>
                </c:pt>
                <c:pt idx="6219">
                  <c:v>157.15997100000001</c:v>
                </c:pt>
                <c:pt idx="6220">
                  <c:v>157.50180599999999</c:v>
                </c:pt>
                <c:pt idx="6221">
                  <c:v>157.38419099999999</c:v>
                </c:pt>
                <c:pt idx="6222">
                  <c:v>157.22777199999999</c:v>
                </c:pt>
                <c:pt idx="6223">
                  <c:v>157.67111</c:v>
                </c:pt>
                <c:pt idx="6224">
                  <c:v>157.22081900000001</c:v>
                </c:pt>
                <c:pt idx="6225">
                  <c:v>157.47058100000001</c:v>
                </c:pt>
                <c:pt idx="6226">
                  <c:v>157.19434699999999</c:v>
                </c:pt>
                <c:pt idx="6227">
                  <c:v>157.52281199999999</c:v>
                </c:pt>
                <c:pt idx="6228">
                  <c:v>157.39880199999999</c:v>
                </c:pt>
                <c:pt idx="6229">
                  <c:v>157.077538</c:v>
                </c:pt>
                <c:pt idx="6230">
                  <c:v>157.763621</c:v>
                </c:pt>
                <c:pt idx="6231">
                  <c:v>157.33911499999999</c:v>
                </c:pt>
                <c:pt idx="6232">
                  <c:v>157.13421199999999</c:v>
                </c:pt>
                <c:pt idx="6233">
                  <c:v>157.27425400000001</c:v>
                </c:pt>
                <c:pt idx="6234">
                  <c:v>157.49973600000001</c:v>
                </c:pt>
                <c:pt idx="6235">
                  <c:v>157.51846399999999</c:v>
                </c:pt>
                <c:pt idx="6236">
                  <c:v>157.42232200000001</c:v>
                </c:pt>
                <c:pt idx="6237">
                  <c:v>157.64951600000001</c:v>
                </c:pt>
                <c:pt idx="6238">
                  <c:v>158.05525</c:v>
                </c:pt>
                <c:pt idx="6239">
                  <c:v>157.85311200000001</c:v>
                </c:pt>
                <c:pt idx="6240">
                  <c:v>158.471441</c:v>
                </c:pt>
                <c:pt idx="6241">
                  <c:v>157.91167200000001</c:v>
                </c:pt>
                <c:pt idx="6242">
                  <c:v>157.81017600000001</c:v>
                </c:pt>
                <c:pt idx="6243">
                  <c:v>158.28045499999999</c:v>
                </c:pt>
                <c:pt idx="6244">
                  <c:v>158.17893699999999</c:v>
                </c:pt>
                <c:pt idx="6245">
                  <c:v>158.23543900000001</c:v>
                </c:pt>
                <c:pt idx="6246">
                  <c:v>157.737335</c:v>
                </c:pt>
                <c:pt idx="6247">
                  <c:v>158.08435800000001</c:v>
                </c:pt>
                <c:pt idx="6248">
                  <c:v>158.09168099999999</c:v>
                </c:pt>
                <c:pt idx="6249">
                  <c:v>157.96362999999999</c:v>
                </c:pt>
                <c:pt idx="6250">
                  <c:v>158.254976</c:v>
                </c:pt>
                <c:pt idx="6251">
                  <c:v>158.239856</c:v>
                </c:pt>
                <c:pt idx="6252">
                  <c:v>158.29334900000001</c:v>
                </c:pt>
                <c:pt idx="6253">
                  <c:v>158.36196699999999</c:v>
                </c:pt>
                <c:pt idx="6254">
                  <c:v>158.143574</c:v>
                </c:pt>
                <c:pt idx="6255">
                  <c:v>158.21994900000001</c:v>
                </c:pt>
                <c:pt idx="6256">
                  <c:v>158.41447299999999</c:v>
                </c:pt>
                <c:pt idx="6257">
                  <c:v>158.47815499999999</c:v>
                </c:pt>
                <c:pt idx="6258">
                  <c:v>158.64072100000001</c:v>
                </c:pt>
                <c:pt idx="6259">
                  <c:v>158.26095599999999</c:v>
                </c:pt>
                <c:pt idx="6260">
                  <c:v>158.44953599999999</c:v>
                </c:pt>
                <c:pt idx="6261">
                  <c:v>158.51776000000001</c:v>
                </c:pt>
                <c:pt idx="6262">
                  <c:v>158.564637</c:v>
                </c:pt>
                <c:pt idx="6263">
                  <c:v>158.52402599999999</c:v>
                </c:pt>
                <c:pt idx="6264">
                  <c:v>158.19652300000001</c:v>
                </c:pt>
                <c:pt idx="6265">
                  <c:v>158.51860099999999</c:v>
                </c:pt>
                <c:pt idx="6266">
                  <c:v>158.476663</c:v>
                </c:pt>
                <c:pt idx="6267">
                  <c:v>158.298498</c:v>
                </c:pt>
                <c:pt idx="6268">
                  <c:v>158.378209</c:v>
                </c:pt>
                <c:pt idx="6269">
                  <c:v>158.35048900000001</c:v>
                </c:pt>
                <c:pt idx="6270">
                  <c:v>159.00349</c:v>
                </c:pt>
                <c:pt idx="6271">
                  <c:v>158.817477</c:v>
                </c:pt>
                <c:pt idx="6272">
                  <c:v>158.59148300000001</c:v>
                </c:pt>
                <c:pt idx="6273">
                  <c:v>158.93590599999999</c:v>
                </c:pt>
                <c:pt idx="6274">
                  <c:v>158.566586</c:v>
                </c:pt>
                <c:pt idx="6275">
                  <c:v>158.797089</c:v>
                </c:pt>
                <c:pt idx="6276">
                  <c:v>158.309855</c:v>
                </c:pt>
                <c:pt idx="6277">
                  <c:v>158.788712</c:v>
                </c:pt>
                <c:pt idx="6278">
                  <c:v>158.537171</c:v>
                </c:pt>
                <c:pt idx="6279">
                  <c:v>158.586333</c:v>
                </c:pt>
                <c:pt idx="6280">
                  <c:v>158.847476</c:v>
                </c:pt>
                <c:pt idx="6281">
                  <c:v>158.726463</c:v>
                </c:pt>
                <c:pt idx="6282">
                  <c:v>158.851203</c:v>
                </c:pt>
                <c:pt idx="6283">
                  <c:v>158.96990199999999</c:v>
                </c:pt>
                <c:pt idx="6284">
                  <c:v>159.24850799999999</c:v>
                </c:pt>
                <c:pt idx="6285">
                  <c:v>159.319209</c:v>
                </c:pt>
                <c:pt idx="6286">
                  <c:v>159.023751</c:v>
                </c:pt>
                <c:pt idx="6287">
                  <c:v>158.951865</c:v>
                </c:pt>
                <c:pt idx="6288">
                  <c:v>159.35934399999999</c:v>
                </c:pt>
                <c:pt idx="6289">
                  <c:v>158.77305799999999</c:v>
                </c:pt>
                <c:pt idx="6290">
                  <c:v>159.10239300000001</c:v>
                </c:pt>
                <c:pt idx="6291">
                  <c:v>159.122795</c:v>
                </c:pt>
                <c:pt idx="6292">
                  <c:v>158.88672099999999</c:v>
                </c:pt>
                <c:pt idx="6293">
                  <c:v>158.84644399999999</c:v>
                </c:pt>
                <c:pt idx="6294">
                  <c:v>158.62354500000001</c:v>
                </c:pt>
                <c:pt idx="6295">
                  <c:v>159.09218300000001</c:v>
                </c:pt>
                <c:pt idx="6296">
                  <c:v>159.40504300000001</c:v>
                </c:pt>
                <c:pt idx="6297">
                  <c:v>159.444559</c:v>
                </c:pt>
                <c:pt idx="6298">
                  <c:v>159.09911</c:v>
                </c:pt>
                <c:pt idx="6299">
                  <c:v>159.27631</c:v>
                </c:pt>
                <c:pt idx="6300">
                  <c:v>159.19611900000001</c:v>
                </c:pt>
                <c:pt idx="6301">
                  <c:v>158.76817800000001</c:v>
                </c:pt>
                <c:pt idx="6302">
                  <c:v>159.46780200000001</c:v>
                </c:pt>
                <c:pt idx="6303">
                  <c:v>159.14207500000001</c:v>
                </c:pt>
                <c:pt idx="6304">
                  <c:v>159.060429</c:v>
                </c:pt>
                <c:pt idx="6305">
                  <c:v>159.620566</c:v>
                </c:pt>
                <c:pt idx="6306">
                  <c:v>159.30737300000001</c:v>
                </c:pt>
                <c:pt idx="6307">
                  <c:v>159.65095099999999</c:v>
                </c:pt>
                <c:pt idx="6308">
                  <c:v>159.998628</c:v>
                </c:pt>
                <c:pt idx="6309">
                  <c:v>159.78346300000001</c:v>
                </c:pt>
                <c:pt idx="6310">
                  <c:v>159.87230400000001</c:v>
                </c:pt>
                <c:pt idx="6311">
                  <c:v>159.818713</c:v>
                </c:pt>
                <c:pt idx="6312">
                  <c:v>159.81311400000001</c:v>
                </c:pt>
                <c:pt idx="6313">
                  <c:v>159.97619299999999</c:v>
                </c:pt>
                <c:pt idx="6314">
                  <c:v>160.04101199999999</c:v>
                </c:pt>
                <c:pt idx="6315">
                  <c:v>159.912789</c:v>
                </c:pt>
                <c:pt idx="6316">
                  <c:v>159.41757699999999</c:v>
                </c:pt>
                <c:pt idx="6317">
                  <c:v>159.88349199999999</c:v>
                </c:pt>
                <c:pt idx="6318">
                  <c:v>159.899641</c:v>
                </c:pt>
                <c:pt idx="6319">
                  <c:v>159.68866199999999</c:v>
                </c:pt>
                <c:pt idx="6320">
                  <c:v>160.040786</c:v>
                </c:pt>
                <c:pt idx="6321">
                  <c:v>159.82808399999999</c:v>
                </c:pt>
                <c:pt idx="6322">
                  <c:v>159.821865</c:v>
                </c:pt>
                <c:pt idx="6323">
                  <c:v>160.181386</c:v>
                </c:pt>
                <c:pt idx="6324">
                  <c:v>160.174892</c:v>
                </c:pt>
                <c:pt idx="6325">
                  <c:v>159.98869300000001</c:v>
                </c:pt>
                <c:pt idx="6326">
                  <c:v>159.97130000000001</c:v>
                </c:pt>
                <c:pt idx="6327">
                  <c:v>160.07730900000001</c:v>
                </c:pt>
                <c:pt idx="6328">
                  <c:v>160.381058</c:v>
                </c:pt>
                <c:pt idx="6329">
                  <c:v>159.820415</c:v>
                </c:pt>
                <c:pt idx="6330">
                  <c:v>159.844008</c:v>
                </c:pt>
                <c:pt idx="6331">
                  <c:v>160.076413</c:v>
                </c:pt>
                <c:pt idx="6332">
                  <c:v>160.008881</c:v>
                </c:pt>
                <c:pt idx="6333">
                  <c:v>160.211884</c:v>
                </c:pt>
                <c:pt idx="6334">
                  <c:v>160.002488</c:v>
                </c:pt>
                <c:pt idx="6335">
                  <c:v>160.34682699999999</c:v>
                </c:pt>
                <c:pt idx="6336">
                  <c:v>160.76557199999999</c:v>
                </c:pt>
                <c:pt idx="6337">
                  <c:v>160.20953700000001</c:v>
                </c:pt>
                <c:pt idx="6338">
                  <c:v>160.513026</c:v>
                </c:pt>
                <c:pt idx="6339">
                  <c:v>160.19708299999999</c:v>
                </c:pt>
                <c:pt idx="6340">
                  <c:v>160.449826</c:v>
                </c:pt>
                <c:pt idx="6341">
                  <c:v>160.58286699999999</c:v>
                </c:pt>
                <c:pt idx="6342">
                  <c:v>159.99956700000001</c:v>
                </c:pt>
                <c:pt idx="6343">
                  <c:v>160.33111199999999</c:v>
                </c:pt>
                <c:pt idx="6344">
                  <c:v>160.49175500000001</c:v>
                </c:pt>
                <c:pt idx="6345">
                  <c:v>160.47558599999999</c:v>
                </c:pt>
                <c:pt idx="6346">
                  <c:v>160.51268899999999</c:v>
                </c:pt>
                <c:pt idx="6347">
                  <c:v>160.30149</c:v>
                </c:pt>
                <c:pt idx="6348">
                  <c:v>160.67438200000001</c:v>
                </c:pt>
                <c:pt idx="6349">
                  <c:v>160.433269</c:v>
                </c:pt>
                <c:pt idx="6350">
                  <c:v>160.83320000000001</c:v>
                </c:pt>
                <c:pt idx="6351">
                  <c:v>160.350607</c:v>
                </c:pt>
                <c:pt idx="6352">
                  <c:v>160.37041199999999</c:v>
                </c:pt>
                <c:pt idx="6353">
                  <c:v>160.518834</c:v>
                </c:pt>
                <c:pt idx="6354">
                  <c:v>160.47919099999999</c:v>
                </c:pt>
                <c:pt idx="6355">
                  <c:v>160.4949</c:v>
                </c:pt>
                <c:pt idx="6356">
                  <c:v>160.57708700000001</c:v>
                </c:pt>
                <c:pt idx="6357">
                  <c:v>160.76079899999999</c:v>
                </c:pt>
                <c:pt idx="6358">
                  <c:v>160.776906</c:v>
                </c:pt>
                <c:pt idx="6359">
                  <c:v>160.70544599999999</c:v>
                </c:pt>
                <c:pt idx="6360">
                  <c:v>160.934888</c:v>
                </c:pt>
                <c:pt idx="6361">
                  <c:v>160.82689500000001</c:v>
                </c:pt>
                <c:pt idx="6362">
                  <c:v>160.887395</c:v>
                </c:pt>
                <c:pt idx="6363">
                  <c:v>160.86773099999999</c:v>
                </c:pt>
                <c:pt idx="6364">
                  <c:v>160.97372200000001</c:v>
                </c:pt>
                <c:pt idx="6365">
                  <c:v>161.401285</c:v>
                </c:pt>
                <c:pt idx="6366">
                  <c:v>161.04118600000001</c:v>
                </c:pt>
                <c:pt idx="6367">
                  <c:v>161.226202</c:v>
                </c:pt>
                <c:pt idx="6368">
                  <c:v>161.10796500000001</c:v>
                </c:pt>
                <c:pt idx="6369">
                  <c:v>160.853724</c:v>
                </c:pt>
                <c:pt idx="6370">
                  <c:v>161.415705</c:v>
                </c:pt>
                <c:pt idx="6371">
                  <c:v>161.22592700000001</c:v>
                </c:pt>
                <c:pt idx="6372">
                  <c:v>161.163284</c:v>
                </c:pt>
                <c:pt idx="6373">
                  <c:v>161.285991</c:v>
                </c:pt>
                <c:pt idx="6374">
                  <c:v>160.99867900000001</c:v>
                </c:pt>
                <c:pt idx="6375">
                  <c:v>161.29919899999999</c:v>
                </c:pt>
                <c:pt idx="6376">
                  <c:v>161.15779699999999</c:v>
                </c:pt>
                <c:pt idx="6377">
                  <c:v>161.148629</c:v>
                </c:pt>
                <c:pt idx="6378">
                  <c:v>161.21705</c:v>
                </c:pt>
                <c:pt idx="6379">
                  <c:v>161.04368700000001</c:v>
                </c:pt>
                <c:pt idx="6380">
                  <c:v>161.60602299999999</c:v>
                </c:pt>
                <c:pt idx="6381">
                  <c:v>161.675397</c:v>
                </c:pt>
                <c:pt idx="6382">
                  <c:v>161.065775</c:v>
                </c:pt>
                <c:pt idx="6383">
                  <c:v>161.289905</c:v>
                </c:pt>
                <c:pt idx="6384">
                  <c:v>161.20439099999999</c:v>
                </c:pt>
                <c:pt idx="6385">
                  <c:v>161.23418100000001</c:v>
                </c:pt>
                <c:pt idx="6386">
                  <c:v>160.99215699999999</c:v>
                </c:pt>
                <c:pt idx="6387">
                  <c:v>161.03174100000001</c:v>
                </c:pt>
                <c:pt idx="6388">
                  <c:v>161.375147</c:v>
                </c:pt>
                <c:pt idx="6389">
                  <c:v>161.24826999999999</c:v>
                </c:pt>
                <c:pt idx="6390">
                  <c:v>161.45669799999999</c:v>
                </c:pt>
                <c:pt idx="6391">
                  <c:v>161.489678</c:v>
                </c:pt>
                <c:pt idx="6392">
                  <c:v>161.42380299999999</c:v>
                </c:pt>
                <c:pt idx="6393">
                  <c:v>161.323733</c:v>
                </c:pt>
                <c:pt idx="6394">
                  <c:v>161.39659700000001</c:v>
                </c:pt>
                <c:pt idx="6395">
                  <c:v>161.71015399999999</c:v>
                </c:pt>
                <c:pt idx="6396">
                  <c:v>161.699095</c:v>
                </c:pt>
                <c:pt idx="6397">
                  <c:v>161.33287300000001</c:v>
                </c:pt>
                <c:pt idx="6398">
                  <c:v>161.931996</c:v>
                </c:pt>
                <c:pt idx="6399">
                  <c:v>161.50378799999999</c:v>
                </c:pt>
                <c:pt idx="6400">
                  <c:v>161.98690400000001</c:v>
                </c:pt>
                <c:pt idx="6401">
                  <c:v>161.67347799999999</c:v>
                </c:pt>
                <c:pt idx="6402">
                  <c:v>162.15530899999999</c:v>
                </c:pt>
                <c:pt idx="6403">
                  <c:v>161.69402700000001</c:v>
                </c:pt>
                <c:pt idx="6404">
                  <c:v>161.69315499999999</c:v>
                </c:pt>
                <c:pt idx="6405">
                  <c:v>161.977429</c:v>
                </c:pt>
                <c:pt idx="6406">
                  <c:v>161.72607600000001</c:v>
                </c:pt>
                <c:pt idx="6407">
                  <c:v>161.81004200000001</c:v>
                </c:pt>
                <c:pt idx="6408">
                  <c:v>161.82330899999999</c:v>
                </c:pt>
                <c:pt idx="6409">
                  <c:v>161.68999600000001</c:v>
                </c:pt>
                <c:pt idx="6410">
                  <c:v>162.019081</c:v>
                </c:pt>
                <c:pt idx="6411">
                  <c:v>162.08757700000001</c:v>
                </c:pt>
                <c:pt idx="6412">
                  <c:v>162.23354</c:v>
                </c:pt>
                <c:pt idx="6413">
                  <c:v>162.284828</c:v>
                </c:pt>
                <c:pt idx="6414">
                  <c:v>162.079443</c:v>
                </c:pt>
                <c:pt idx="6415">
                  <c:v>162.33673099999999</c:v>
                </c:pt>
                <c:pt idx="6416">
                  <c:v>162.19219699999999</c:v>
                </c:pt>
                <c:pt idx="6417">
                  <c:v>162.59321199999999</c:v>
                </c:pt>
                <c:pt idx="6418">
                  <c:v>162.268597</c:v>
                </c:pt>
                <c:pt idx="6419">
                  <c:v>162.18121099999999</c:v>
                </c:pt>
                <c:pt idx="6420">
                  <c:v>162.414379</c:v>
                </c:pt>
                <c:pt idx="6421">
                  <c:v>162.349976</c:v>
                </c:pt>
                <c:pt idx="6422">
                  <c:v>162.799342</c:v>
                </c:pt>
                <c:pt idx="6423">
                  <c:v>163.00537499999999</c:v>
                </c:pt>
                <c:pt idx="6424">
                  <c:v>162.53322900000001</c:v>
                </c:pt>
                <c:pt idx="6425">
                  <c:v>162.90721600000001</c:v>
                </c:pt>
                <c:pt idx="6426">
                  <c:v>162.43797000000001</c:v>
                </c:pt>
                <c:pt idx="6427">
                  <c:v>162.33201700000001</c:v>
                </c:pt>
                <c:pt idx="6428">
                  <c:v>162.214234</c:v>
                </c:pt>
                <c:pt idx="6429">
                  <c:v>161.893822</c:v>
                </c:pt>
                <c:pt idx="6430">
                  <c:v>162.41190499999999</c:v>
                </c:pt>
                <c:pt idx="6431">
                  <c:v>162.58624599999999</c:v>
                </c:pt>
                <c:pt idx="6432">
                  <c:v>162.65927400000001</c:v>
                </c:pt>
                <c:pt idx="6433">
                  <c:v>162.97015099999999</c:v>
                </c:pt>
                <c:pt idx="6434">
                  <c:v>163.26774499999999</c:v>
                </c:pt>
                <c:pt idx="6435">
                  <c:v>162.96404799999999</c:v>
                </c:pt>
                <c:pt idx="6436">
                  <c:v>162.652233</c:v>
                </c:pt>
                <c:pt idx="6437">
                  <c:v>162.83655099999999</c:v>
                </c:pt>
                <c:pt idx="6438">
                  <c:v>162.980377</c:v>
                </c:pt>
                <c:pt idx="6439">
                  <c:v>163.144035</c:v>
                </c:pt>
                <c:pt idx="6440">
                  <c:v>163.049578</c:v>
                </c:pt>
                <c:pt idx="6441">
                  <c:v>163.099639</c:v>
                </c:pt>
                <c:pt idx="6442">
                  <c:v>162.707088</c:v>
                </c:pt>
                <c:pt idx="6443">
                  <c:v>162.92210399999999</c:v>
                </c:pt>
                <c:pt idx="6444">
                  <c:v>163.11301499999999</c:v>
                </c:pt>
                <c:pt idx="6445">
                  <c:v>162.974177</c:v>
                </c:pt>
                <c:pt idx="6446">
                  <c:v>162.85986700000001</c:v>
                </c:pt>
                <c:pt idx="6447">
                  <c:v>162.891707</c:v>
                </c:pt>
                <c:pt idx="6448">
                  <c:v>162.934774</c:v>
                </c:pt>
                <c:pt idx="6449">
                  <c:v>163.27354199999999</c:v>
                </c:pt>
                <c:pt idx="6450">
                  <c:v>162.647312</c:v>
                </c:pt>
                <c:pt idx="6451">
                  <c:v>163.07351299999999</c:v>
                </c:pt>
                <c:pt idx="6452">
                  <c:v>162.869158</c:v>
                </c:pt>
                <c:pt idx="6453">
                  <c:v>163.418476</c:v>
                </c:pt>
                <c:pt idx="6454">
                  <c:v>163.178923</c:v>
                </c:pt>
                <c:pt idx="6455">
                  <c:v>163.17229699999999</c:v>
                </c:pt>
                <c:pt idx="6456">
                  <c:v>163.53098399999999</c:v>
                </c:pt>
                <c:pt idx="6457">
                  <c:v>163.440158</c:v>
                </c:pt>
                <c:pt idx="6458">
                  <c:v>163.25139799999999</c:v>
                </c:pt>
                <c:pt idx="6459">
                  <c:v>163.27239399999999</c:v>
                </c:pt>
                <c:pt idx="6460">
                  <c:v>163.67189099999999</c:v>
                </c:pt>
                <c:pt idx="6461">
                  <c:v>163.416236</c:v>
                </c:pt>
                <c:pt idx="6462">
                  <c:v>163.50376499999999</c:v>
                </c:pt>
                <c:pt idx="6463">
                  <c:v>163.655091</c:v>
                </c:pt>
                <c:pt idx="6464">
                  <c:v>163.76918800000001</c:v>
                </c:pt>
                <c:pt idx="6465">
                  <c:v>163.56027599999999</c:v>
                </c:pt>
                <c:pt idx="6466">
                  <c:v>163.38912099999999</c:v>
                </c:pt>
                <c:pt idx="6467">
                  <c:v>163.711164</c:v>
                </c:pt>
                <c:pt idx="6468">
                  <c:v>163.97190800000001</c:v>
                </c:pt>
                <c:pt idx="6469">
                  <c:v>163.411653</c:v>
                </c:pt>
                <c:pt idx="6470">
                  <c:v>163.75819999999999</c:v>
                </c:pt>
                <c:pt idx="6471">
                  <c:v>163.913963</c:v>
                </c:pt>
                <c:pt idx="6472">
                  <c:v>163.554924</c:v>
                </c:pt>
                <c:pt idx="6473">
                  <c:v>163.658376</c:v>
                </c:pt>
                <c:pt idx="6474">
                  <c:v>163.510097</c:v>
                </c:pt>
                <c:pt idx="6475">
                  <c:v>163.345224</c:v>
                </c:pt>
                <c:pt idx="6476">
                  <c:v>163.58875699999999</c:v>
                </c:pt>
                <c:pt idx="6477">
                  <c:v>163.59597199999999</c:v>
                </c:pt>
                <c:pt idx="6478">
                  <c:v>163.630571</c:v>
                </c:pt>
                <c:pt idx="6479">
                  <c:v>163.39372399999999</c:v>
                </c:pt>
                <c:pt idx="6480">
                  <c:v>163.92981700000001</c:v>
                </c:pt>
                <c:pt idx="6481">
                  <c:v>163.715372</c:v>
                </c:pt>
                <c:pt idx="6482">
                  <c:v>163.49329399999999</c:v>
                </c:pt>
                <c:pt idx="6483">
                  <c:v>163.805601</c:v>
                </c:pt>
                <c:pt idx="6484">
                  <c:v>163.94259</c:v>
                </c:pt>
                <c:pt idx="6485">
                  <c:v>164.14501799999999</c:v>
                </c:pt>
                <c:pt idx="6486">
                  <c:v>163.71398400000001</c:v>
                </c:pt>
                <c:pt idx="6487">
                  <c:v>163.70215400000001</c:v>
                </c:pt>
                <c:pt idx="6488">
                  <c:v>164.140704</c:v>
                </c:pt>
                <c:pt idx="6489">
                  <c:v>163.933063</c:v>
                </c:pt>
                <c:pt idx="6490">
                  <c:v>163.91578699999999</c:v>
                </c:pt>
                <c:pt idx="6491">
                  <c:v>163.722972</c:v>
                </c:pt>
                <c:pt idx="6492">
                  <c:v>163.74050399999999</c:v>
                </c:pt>
                <c:pt idx="6493">
                  <c:v>164.12732700000001</c:v>
                </c:pt>
                <c:pt idx="6494">
                  <c:v>164.020397</c:v>
                </c:pt>
                <c:pt idx="6495">
                  <c:v>164.17642699999999</c:v>
                </c:pt>
                <c:pt idx="6496">
                  <c:v>164.38496599999999</c:v>
                </c:pt>
                <c:pt idx="6497">
                  <c:v>164.42029299999999</c:v>
                </c:pt>
                <c:pt idx="6498">
                  <c:v>164.350865</c:v>
                </c:pt>
                <c:pt idx="6499">
                  <c:v>164.27185700000001</c:v>
                </c:pt>
                <c:pt idx="6500">
                  <c:v>164.37196900000001</c:v>
                </c:pt>
                <c:pt idx="6501">
                  <c:v>164.37456599999999</c:v>
                </c:pt>
                <c:pt idx="6502">
                  <c:v>164.278232</c:v>
                </c:pt>
                <c:pt idx="6503">
                  <c:v>164.20573899999999</c:v>
                </c:pt>
                <c:pt idx="6504">
                  <c:v>164.33104299999999</c:v>
                </c:pt>
                <c:pt idx="6505">
                  <c:v>164.95575199999999</c:v>
                </c:pt>
                <c:pt idx="6506">
                  <c:v>164.63726600000001</c:v>
                </c:pt>
                <c:pt idx="6507">
                  <c:v>164.715746</c:v>
                </c:pt>
                <c:pt idx="6508">
                  <c:v>165.188717</c:v>
                </c:pt>
                <c:pt idx="6509">
                  <c:v>164.80146199999999</c:v>
                </c:pt>
                <c:pt idx="6510">
                  <c:v>164.95118600000001</c:v>
                </c:pt>
                <c:pt idx="6511">
                  <c:v>165.20684499999999</c:v>
                </c:pt>
                <c:pt idx="6512">
                  <c:v>164.82038299999999</c:v>
                </c:pt>
                <c:pt idx="6513">
                  <c:v>164.828791</c:v>
                </c:pt>
                <c:pt idx="6514">
                  <c:v>164.76718700000001</c:v>
                </c:pt>
                <c:pt idx="6515">
                  <c:v>164.65131700000001</c:v>
                </c:pt>
                <c:pt idx="6516">
                  <c:v>164.549947</c:v>
                </c:pt>
                <c:pt idx="6517">
                  <c:v>164.212828</c:v>
                </c:pt>
                <c:pt idx="6518">
                  <c:v>164.80784299999999</c:v>
                </c:pt>
                <c:pt idx="6519">
                  <c:v>164.620992</c:v>
                </c:pt>
                <c:pt idx="6520">
                  <c:v>164.749156</c:v>
                </c:pt>
                <c:pt idx="6521">
                  <c:v>164.48883699999999</c:v>
                </c:pt>
                <c:pt idx="6522">
                  <c:v>164.493842</c:v>
                </c:pt>
                <c:pt idx="6523">
                  <c:v>164.70327900000001</c:v>
                </c:pt>
                <c:pt idx="6524">
                  <c:v>165.018856</c:v>
                </c:pt>
                <c:pt idx="6525">
                  <c:v>165.246218</c:v>
                </c:pt>
                <c:pt idx="6526">
                  <c:v>164.985173</c:v>
                </c:pt>
                <c:pt idx="6527">
                  <c:v>164.86010200000001</c:v>
                </c:pt>
                <c:pt idx="6528">
                  <c:v>164.799778</c:v>
                </c:pt>
                <c:pt idx="6529">
                  <c:v>164.466746</c:v>
                </c:pt>
                <c:pt idx="6530">
                  <c:v>165.074501</c:v>
                </c:pt>
                <c:pt idx="6531">
                  <c:v>165.24351799999999</c:v>
                </c:pt>
                <c:pt idx="6532">
                  <c:v>165.27560500000001</c:v>
                </c:pt>
                <c:pt idx="6533">
                  <c:v>165.589022</c:v>
                </c:pt>
                <c:pt idx="6534">
                  <c:v>165.32366400000001</c:v>
                </c:pt>
                <c:pt idx="6535">
                  <c:v>165.454655</c:v>
                </c:pt>
                <c:pt idx="6536">
                  <c:v>165.28169700000001</c:v>
                </c:pt>
                <c:pt idx="6537">
                  <c:v>165.263149</c:v>
                </c:pt>
                <c:pt idx="6538">
                  <c:v>165.480547</c:v>
                </c:pt>
                <c:pt idx="6539">
                  <c:v>164.90991600000001</c:v>
                </c:pt>
                <c:pt idx="6540">
                  <c:v>165.13146800000001</c:v>
                </c:pt>
                <c:pt idx="6541">
                  <c:v>165.292259</c:v>
                </c:pt>
                <c:pt idx="6542">
                  <c:v>165.10921200000001</c:v>
                </c:pt>
                <c:pt idx="6543">
                  <c:v>165.139578</c:v>
                </c:pt>
                <c:pt idx="6544">
                  <c:v>165.09219200000001</c:v>
                </c:pt>
                <c:pt idx="6545">
                  <c:v>165.59222600000001</c:v>
                </c:pt>
                <c:pt idx="6546">
                  <c:v>165.46323899999999</c:v>
                </c:pt>
                <c:pt idx="6547">
                  <c:v>165.51551699999999</c:v>
                </c:pt>
                <c:pt idx="6548">
                  <c:v>165.85070999999999</c:v>
                </c:pt>
                <c:pt idx="6549">
                  <c:v>165.66350199999999</c:v>
                </c:pt>
                <c:pt idx="6550">
                  <c:v>165.81670500000001</c:v>
                </c:pt>
                <c:pt idx="6551">
                  <c:v>165.66863000000001</c:v>
                </c:pt>
                <c:pt idx="6552">
                  <c:v>165.46493000000001</c:v>
                </c:pt>
                <c:pt idx="6553">
                  <c:v>165.826089</c:v>
                </c:pt>
                <c:pt idx="6554">
                  <c:v>165.40084400000001</c:v>
                </c:pt>
                <c:pt idx="6555">
                  <c:v>165.69676200000001</c:v>
                </c:pt>
                <c:pt idx="6556">
                  <c:v>165.78522000000001</c:v>
                </c:pt>
                <c:pt idx="6557">
                  <c:v>165.62288100000001</c:v>
                </c:pt>
                <c:pt idx="6558">
                  <c:v>165.75196600000001</c:v>
                </c:pt>
                <c:pt idx="6559">
                  <c:v>165.59493599999999</c:v>
                </c:pt>
                <c:pt idx="6560">
                  <c:v>165.76826700000001</c:v>
                </c:pt>
                <c:pt idx="6561">
                  <c:v>165.837177</c:v>
                </c:pt>
                <c:pt idx="6562">
                  <c:v>165.99759399999999</c:v>
                </c:pt>
                <c:pt idx="6563">
                  <c:v>165.92745500000001</c:v>
                </c:pt>
                <c:pt idx="6564">
                  <c:v>165.821696</c:v>
                </c:pt>
                <c:pt idx="6565">
                  <c:v>165.77877899999999</c:v>
                </c:pt>
                <c:pt idx="6566">
                  <c:v>165.75420199999999</c:v>
                </c:pt>
                <c:pt idx="6567">
                  <c:v>165.624439</c:v>
                </c:pt>
                <c:pt idx="6568">
                  <c:v>165.750304</c:v>
                </c:pt>
                <c:pt idx="6569">
                  <c:v>165.665322</c:v>
                </c:pt>
                <c:pt idx="6570">
                  <c:v>166.03963300000001</c:v>
                </c:pt>
                <c:pt idx="6571">
                  <c:v>165.78509099999999</c:v>
                </c:pt>
                <c:pt idx="6572">
                  <c:v>165.855681</c:v>
                </c:pt>
                <c:pt idx="6573">
                  <c:v>166.077089</c:v>
                </c:pt>
                <c:pt idx="6574">
                  <c:v>165.91653700000001</c:v>
                </c:pt>
                <c:pt idx="6575">
                  <c:v>166.336713</c:v>
                </c:pt>
                <c:pt idx="6576">
                  <c:v>166.38519400000001</c:v>
                </c:pt>
                <c:pt idx="6577">
                  <c:v>166.46343300000001</c:v>
                </c:pt>
                <c:pt idx="6578">
                  <c:v>166.800589</c:v>
                </c:pt>
                <c:pt idx="6579">
                  <c:v>166.220877</c:v>
                </c:pt>
                <c:pt idx="6580">
                  <c:v>166.40790100000001</c:v>
                </c:pt>
                <c:pt idx="6581">
                  <c:v>166.567275</c:v>
                </c:pt>
                <c:pt idx="6582">
                  <c:v>166.67502500000001</c:v>
                </c:pt>
                <c:pt idx="6583">
                  <c:v>166.750922</c:v>
                </c:pt>
                <c:pt idx="6584">
                  <c:v>166.062231</c:v>
                </c:pt>
                <c:pt idx="6585">
                  <c:v>166.37804199999999</c:v>
                </c:pt>
                <c:pt idx="6586">
                  <c:v>166.55214899999999</c:v>
                </c:pt>
                <c:pt idx="6587">
                  <c:v>166.44344699999999</c:v>
                </c:pt>
                <c:pt idx="6588">
                  <c:v>167.41109299999999</c:v>
                </c:pt>
                <c:pt idx="6589">
                  <c:v>166.75977</c:v>
                </c:pt>
                <c:pt idx="6590">
                  <c:v>166.73297099999999</c:v>
                </c:pt>
                <c:pt idx="6591">
                  <c:v>166.65463199999999</c:v>
                </c:pt>
                <c:pt idx="6592">
                  <c:v>166.376431</c:v>
                </c:pt>
                <c:pt idx="6593">
                  <c:v>166.246443</c:v>
                </c:pt>
                <c:pt idx="6594">
                  <c:v>166.315404</c:v>
                </c:pt>
                <c:pt idx="6595">
                  <c:v>166.29769400000001</c:v>
                </c:pt>
                <c:pt idx="6596">
                  <c:v>166.55194700000001</c:v>
                </c:pt>
                <c:pt idx="6597">
                  <c:v>166.43234000000001</c:v>
                </c:pt>
                <c:pt idx="6598">
                  <c:v>167.07671199999999</c:v>
                </c:pt>
                <c:pt idx="6599">
                  <c:v>166.831028</c:v>
                </c:pt>
                <c:pt idx="6600">
                  <c:v>166.723805</c:v>
                </c:pt>
                <c:pt idx="6601">
                  <c:v>166.743089</c:v>
                </c:pt>
                <c:pt idx="6602">
                  <c:v>166.817148</c:v>
                </c:pt>
                <c:pt idx="6603">
                  <c:v>166.76609500000001</c:v>
                </c:pt>
                <c:pt idx="6604">
                  <c:v>166.86495199999999</c:v>
                </c:pt>
                <c:pt idx="6605">
                  <c:v>167.451975</c:v>
                </c:pt>
                <c:pt idx="6606">
                  <c:v>167.080107</c:v>
                </c:pt>
                <c:pt idx="6607">
                  <c:v>166.81468000000001</c:v>
                </c:pt>
                <c:pt idx="6608">
                  <c:v>167.14224400000001</c:v>
                </c:pt>
                <c:pt idx="6609">
                  <c:v>167.20805799999999</c:v>
                </c:pt>
                <c:pt idx="6610">
                  <c:v>167.41163499999999</c:v>
                </c:pt>
                <c:pt idx="6611">
                  <c:v>167.37237400000001</c:v>
                </c:pt>
                <c:pt idx="6612">
                  <c:v>167.55247399999999</c:v>
                </c:pt>
                <c:pt idx="6613">
                  <c:v>167.82078799999999</c:v>
                </c:pt>
                <c:pt idx="6614">
                  <c:v>167.54434699999999</c:v>
                </c:pt>
                <c:pt idx="6615">
                  <c:v>167.76001199999999</c:v>
                </c:pt>
                <c:pt idx="6616">
                  <c:v>167.83123399999999</c:v>
                </c:pt>
                <c:pt idx="6617">
                  <c:v>167.54675800000001</c:v>
                </c:pt>
                <c:pt idx="6618">
                  <c:v>167.46718899999999</c:v>
                </c:pt>
                <c:pt idx="6619">
                  <c:v>167.21607800000001</c:v>
                </c:pt>
                <c:pt idx="6620">
                  <c:v>167.49610699999999</c:v>
                </c:pt>
                <c:pt idx="6621">
                  <c:v>167.53095200000001</c:v>
                </c:pt>
                <c:pt idx="6622">
                  <c:v>167.395107</c:v>
                </c:pt>
                <c:pt idx="6623">
                  <c:v>167.38619199999999</c:v>
                </c:pt>
                <c:pt idx="6624">
                  <c:v>167.26632699999999</c:v>
                </c:pt>
                <c:pt idx="6625">
                  <c:v>167.29997700000001</c:v>
                </c:pt>
                <c:pt idx="6626">
                  <c:v>167.42225500000001</c:v>
                </c:pt>
                <c:pt idx="6627">
                  <c:v>167.34313599999999</c:v>
                </c:pt>
                <c:pt idx="6628">
                  <c:v>167.62610699999999</c:v>
                </c:pt>
                <c:pt idx="6629">
                  <c:v>167.13227699999999</c:v>
                </c:pt>
                <c:pt idx="6630">
                  <c:v>167.39660599999999</c:v>
                </c:pt>
                <c:pt idx="6631">
                  <c:v>167.59591800000001</c:v>
                </c:pt>
                <c:pt idx="6632">
                  <c:v>167.570223</c:v>
                </c:pt>
                <c:pt idx="6633">
                  <c:v>167.819197</c:v>
                </c:pt>
                <c:pt idx="6634">
                  <c:v>167.37082000000001</c:v>
                </c:pt>
                <c:pt idx="6635">
                  <c:v>167.30686800000001</c:v>
                </c:pt>
                <c:pt idx="6636">
                  <c:v>167.63973799999999</c:v>
                </c:pt>
                <c:pt idx="6637">
                  <c:v>167.25557900000001</c:v>
                </c:pt>
                <c:pt idx="6638">
                  <c:v>167.70794000000001</c:v>
                </c:pt>
                <c:pt idx="6639">
                  <c:v>167.73421099999999</c:v>
                </c:pt>
                <c:pt idx="6640">
                  <c:v>167.631721</c:v>
                </c:pt>
                <c:pt idx="6641">
                  <c:v>167.724729</c:v>
                </c:pt>
                <c:pt idx="6642">
                  <c:v>167.69522499999999</c:v>
                </c:pt>
                <c:pt idx="6643">
                  <c:v>167.69601499999999</c:v>
                </c:pt>
                <c:pt idx="6644">
                  <c:v>167.81599399999999</c:v>
                </c:pt>
                <c:pt idx="6645">
                  <c:v>168.16979900000001</c:v>
                </c:pt>
                <c:pt idx="6646">
                  <c:v>167.923416</c:v>
                </c:pt>
                <c:pt idx="6647">
                  <c:v>168.06978100000001</c:v>
                </c:pt>
                <c:pt idx="6648">
                  <c:v>167.88857400000001</c:v>
                </c:pt>
                <c:pt idx="6649">
                  <c:v>168.077933</c:v>
                </c:pt>
                <c:pt idx="6650">
                  <c:v>168.180665</c:v>
                </c:pt>
                <c:pt idx="6651">
                  <c:v>168.342378</c:v>
                </c:pt>
                <c:pt idx="6652">
                  <c:v>168.12187</c:v>
                </c:pt>
                <c:pt idx="6653">
                  <c:v>168.36282800000001</c:v>
                </c:pt>
                <c:pt idx="6654">
                  <c:v>168.07278099999999</c:v>
                </c:pt>
                <c:pt idx="6655">
                  <c:v>168.42472000000001</c:v>
                </c:pt>
                <c:pt idx="6656">
                  <c:v>168.34359900000001</c:v>
                </c:pt>
                <c:pt idx="6657">
                  <c:v>168.36784299999999</c:v>
                </c:pt>
                <c:pt idx="6658">
                  <c:v>168.44603499999999</c:v>
                </c:pt>
                <c:pt idx="6659">
                  <c:v>168.49843899999999</c:v>
                </c:pt>
                <c:pt idx="6660">
                  <c:v>168.68686400000001</c:v>
                </c:pt>
                <c:pt idx="6661">
                  <c:v>168.72410199999999</c:v>
                </c:pt>
                <c:pt idx="6662">
                  <c:v>168.05694299999999</c:v>
                </c:pt>
                <c:pt idx="6663">
                  <c:v>168.54438300000001</c:v>
                </c:pt>
                <c:pt idx="6664">
                  <c:v>168.14918800000001</c:v>
                </c:pt>
                <c:pt idx="6665">
                  <c:v>168.35332600000001</c:v>
                </c:pt>
                <c:pt idx="6666">
                  <c:v>168.369776</c:v>
                </c:pt>
                <c:pt idx="6667">
                  <c:v>168.817249</c:v>
                </c:pt>
                <c:pt idx="6668">
                  <c:v>168.715903</c:v>
                </c:pt>
                <c:pt idx="6669">
                  <c:v>168.79819499999999</c:v>
                </c:pt>
                <c:pt idx="6670">
                  <c:v>168.57880399999999</c:v>
                </c:pt>
                <c:pt idx="6671">
                  <c:v>168.608273</c:v>
                </c:pt>
                <c:pt idx="6672">
                  <c:v>168.782704</c:v>
                </c:pt>
                <c:pt idx="6673">
                  <c:v>169.20109299999999</c:v>
                </c:pt>
                <c:pt idx="6674">
                  <c:v>169.09222500000001</c:v>
                </c:pt>
                <c:pt idx="6675">
                  <c:v>169.09036599999999</c:v>
                </c:pt>
                <c:pt idx="6676">
                  <c:v>168.67688000000001</c:v>
                </c:pt>
                <c:pt idx="6677">
                  <c:v>168.719244</c:v>
                </c:pt>
                <c:pt idx="6678">
                  <c:v>168.52105900000001</c:v>
                </c:pt>
                <c:pt idx="6679">
                  <c:v>168.94895500000001</c:v>
                </c:pt>
                <c:pt idx="6680">
                  <c:v>169.25175100000001</c:v>
                </c:pt>
                <c:pt idx="6681">
                  <c:v>168.88717</c:v>
                </c:pt>
                <c:pt idx="6682">
                  <c:v>169.084519</c:v>
                </c:pt>
                <c:pt idx="6683">
                  <c:v>169.16550799999999</c:v>
                </c:pt>
                <c:pt idx="6684">
                  <c:v>168.95001400000001</c:v>
                </c:pt>
                <c:pt idx="6685">
                  <c:v>169.12649200000001</c:v>
                </c:pt>
                <c:pt idx="6686">
                  <c:v>169.43403799999999</c:v>
                </c:pt>
                <c:pt idx="6687">
                  <c:v>168.89973900000001</c:v>
                </c:pt>
                <c:pt idx="6688">
                  <c:v>169.10853599999999</c:v>
                </c:pt>
                <c:pt idx="6689">
                  <c:v>168.98862399999999</c:v>
                </c:pt>
                <c:pt idx="6690">
                  <c:v>169.28580700000001</c:v>
                </c:pt>
                <c:pt idx="6691">
                  <c:v>168.68687800000001</c:v>
                </c:pt>
                <c:pt idx="6692">
                  <c:v>168.74783500000001</c:v>
                </c:pt>
                <c:pt idx="6693">
                  <c:v>169.14795000000001</c:v>
                </c:pt>
                <c:pt idx="6694">
                  <c:v>168.71193700000001</c:v>
                </c:pt>
                <c:pt idx="6695">
                  <c:v>168.68431899999999</c:v>
                </c:pt>
                <c:pt idx="6696">
                  <c:v>168.80194900000001</c:v>
                </c:pt>
                <c:pt idx="6697">
                  <c:v>168.91408699999999</c:v>
                </c:pt>
                <c:pt idx="6698">
                  <c:v>169.33308299999999</c:v>
                </c:pt>
                <c:pt idx="6699">
                  <c:v>169.36509599999999</c:v>
                </c:pt>
                <c:pt idx="6700">
                  <c:v>169.18528699999999</c:v>
                </c:pt>
                <c:pt idx="6701">
                  <c:v>168.886032</c:v>
                </c:pt>
                <c:pt idx="6702">
                  <c:v>168.71472600000001</c:v>
                </c:pt>
                <c:pt idx="6703">
                  <c:v>168.96115399999999</c:v>
                </c:pt>
                <c:pt idx="6704">
                  <c:v>169.04349500000001</c:v>
                </c:pt>
                <c:pt idx="6705">
                  <c:v>169.466691</c:v>
                </c:pt>
                <c:pt idx="6706">
                  <c:v>169.120375</c:v>
                </c:pt>
                <c:pt idx="6707">
                  <c:v>169.520386</c:v>
                </c:pt>
                <c:pt idx="6708">
                  <c:v>169.43061599999999</c:v>
                </c:pt>
                <c:pt idx="6709">
                  <c:v>169.07937799999999</c:v>
                </c:pt>
                <c:pt idx="6710">
                  <c:v>169.507914</c:v>
                </c:pt>
                <c:pt idx="6711">
                  <c:v>169.26432399999999</c:v>
                </c:pt>
                <c:pt idx="6712">
                  <c:v>169.29272</c:v>
                </c:pt>
                <c:pt idx="6713">
                  <c:v>169.815326</c:v>
                </c:pt>
                <c:pt idx="6714">
                  <c:v>169.66821999999999</c:v>
                </c:pt>
                <c:pt idx="6715">
                  <c:v>169.29126600000001</c:v>
                </c:pt>
                <c:pt idx="6716">
                  <c:v>169.82551900000001</c:v>
                </c:pt>
                <c:pt idx="6717">
                  <c:v>169.69517400000001</c:v>
                </c:pt>
                <c:pt idx="6718">
                  <c:v>170.12576100000001</c:v>
                </c:pt>
                <c:pt idx="6719">
                  <c:v>169.935732</c:v>
                </c:pt>
                <c:pt idx="6720">
                  <c:v>170.047866</c:v>
                </c:pt>
                <c:pt idx="6721">
                  <c:v>169.730515</c:v>
                </c:pt>
                <c:pt idx="6722">
                  <c:v>169.54873499999999</c:v>
                </c:pt>
                <c:pt idx="6723">
                  <c:v>170.00393299999999</c:v>
                </c:pt>
                <c:pt idx="6724">
                  <c:v>169.660526</c:v>
                </c:pt>
                <c:pt idx="6725">
                  <c:v>169.71232000000001</c:v>
                </c:pt>
                <c:pt idx="6726">
                  <c:v>169.90530000000001</c:v>
                </c:pt>
                <c:pt idx="6727">
                  <c:v>170.09409099999999</c:v>
                </c:pt>
                <c:pt idx="6728">
                  <c:v>169.93122500000001</c:v>
                </c:pt>
                <c:pt idx="6729">
                  <c:v>170.23353800000001</c:v>
                </c:pt>
                <c:pt idx="6730">
                  <c:v>170.362346</c:v>
                </c:pt>
                <c:pt idx="6731">
                  <c:v>170.501622</c:v>
                </c:pt>
                <c:pt idx="6732">
                  <c:v>170.318715</c:v>
                </c:pt>
                <c:pt idx="6733">
                  <c:v>170.28822299999999</c:v>
                </c:pt>
                <c:pt idx="6734">
                  <c:v>170.093546</c:v>
                </c:pt>
                <c:pt idx="6735">
                  <c:v>170.30807200000001</c:v>
                </c:pt>
                <c:pt idx="6736">
                  <c:v>170.15172899999999</c:v>
                </c:pt>
                <c:pt idx="6737">
                  <c:v>170.45478499999999</c:v>
                </c:pt>
                <c:pt idx="6738">
                  <c:v>170.426492</c:v>
                </c:pt>
                <c:pt idx="6739">
                  <c:v>170.345991</c:v>
                </c:pt>
                <c:pt idx="6740">
                  <c:v>170.550431</c:v>
                </c:pt>
                <c:pt idx="6741">
                  <c:v>170.313571</c:v>
                </c:pt>
                <c:pt idx="6742">
                  <c:v>170.28711000000001</c:v>
                </c:pt>
                <c:pt idx="6743">
                  <c:v>170.467071</c:v>
                </c:pt>
                <c:pt idx="6744">
                  <c:v>170.32512399999999</c:v>
                </c:pt>
                <c:pt idx="6745">
                  <c:v>170.36666500000001</c:v>
                </c:pt>
                <c:pt idx="6746">
                  <c:v>170.445516</c:v>
                </c:pt>
                <c:pt idx="6747">
                  <c:v>170.402277</c:v>
                </c:pt>
                <c:pt idx="6748">
                  <c:v>170.50515799999999</c:v>
                </c:pt>
                <c:pt idx="6749">
                  <c:v>169.92059699999999</c:v>
                </c:pt>
                <c:pt idx="6750">
                  <c:v>170.53355400000001</c:v>
                </c:pt>
                <c:pt idx="6751">
                  <c:v>170.52495999999999</c:v>
                </c:pt>
                <c:pt idx="6752">
                  <c:v>170.62821600000001</c:v>
                </c:pt>
                <c:pt idx="6753">
                  <c:v>170.666943</c:v>
                </c:pt>
                <c:pt idx="6754">
                  <c:v>170.53959599999999</c:v>
                </c:pt>
                <c:pt idx="6755">
                  <c:v>170.92344900000001</c:v>
                </c:pt>
                <c:pt idx="6756">
                  <c:v>170.51185599999999</c:v>
                </c:pt>
                <c:pt idx="6757">
                  <c:v>170.60001299999999</c:v>
                </c:pt>
                <c:pt idx="6758">
                  <c:v>171.03196500000001</c:v>
                </c:pt>
                <c:pt idx="6759">
                  <c:v>170.56357199999999</c:v>
                </c:pt>
                <c:pt idx="6760">
                  <c:v>170.94240199999999</c:v>
                </c:pt>
                <c:pt idx="6761">
                  <c:v>171.19215600000001</c:v>
                </c:pt>
                <c:pt idx="6762">
                  <c:v>170.675746</c:v>
                </c:pt>
                <c:pt idx="6763">
                  <c:v>170.855435</c:v>
                </c:pt>
                <c:pt idx="6764">
                  <c:v>171.009466</c:v>
                </c:pt>
                <c:pt idx="6765">
                  <c:v>171.30758399999999</c:v>
                </c:pt>
                <c:pt idx="6766">
                  <c:v>171.01982899999999</c:v>
                </c:pt>
                <c:pt idx="6767">
                  <c:v>170.77460400000001</c:v>
                </c:pt>
                <c:pt idx="6768">
                  <c:v>170.91897800000001</c:v>
                </c:pt>
                <c:pt idx="6769">
                  <c:v>170.72593599999999</c:v>
                </c:pt>
                <c:pt idx="6770">
                  <c:v>170.96775</c:v>
                </c:pt>
                <c:pt idx="6771">
                  <c:v>171.00531699999999</c:v>
                </c:pt>
                <c:pt idx="6772">
                  <c:v>171.08148399999999</c:v>
                </c:pt>
                <c:pt idx="6773">
                  <c:v>171.19275500000001</c:v>
                </c:pt>
                <c:pt idx="6774">
                  <c:v>171.17348999999999</c:v>
                </c:pt>
                <c:pt idx="6775">
                  <c:v>171.32775899999999</c:v>
                </c:pt>
                <c:pt idx="6776">
                  <c:v>171.49539300000001</c:v>
                </c:pt>
                <c:pt idx="6777">
                  <c:v>171.254425</c:v>
                </c:pt>
                <c:pt idx="6778">
                  <c:v>171.57857100000001</c:v>
                </c:pt>
                <c:pt idx="6779">
                  <c:v>171.32432399999999</c:v>
                </c:pt>
                <c:pt idx="6780">
                  <c:v>171.46866499999999</c:v>
                </c:pt>
                <c:pt idx="6781">
                  <c:v>171.68185700000001</c:v>
                </c:pt>
                <c:pt idx="6782">
                  <c:v>171.27961500000001</c:v>
                </c:pt>
                <c:pt idx="6783">
                  <c:v>171.778492</c:v>
                </c:pt>
                <c:pt idx="6784">
                  <c:v>171.39808199999999</c:v>
                </c:pt>
                <c:pt idx="6785">
                  <c:v>171.725324</c:v>
                </c:pt>
                <c:pt idx="6786">
                  <c:v>171.630292</c:v>
                </c:pt>
                <c:pt idx="6787">
                  <c:v>171.40529799999999</c:v>
                </c:pt>
                <c:pt idx="6788">
                  <c:v>171.49623299999999</c:v>
                </c:pt>
                <c:pt idx="6789">
                  <c:v>171.57844399999999</c:v>
                </c:pt>
                <c:pt idx="6790">
                  <c:v>171.688558</c:v>
                </c:pt>
                <c:pt idx="6791">
                  <c:v>171.750981</c:v>
                </c:pt>
                <c:pt idx="6792">
                  <c:v>171.51191</c:v>
                </c:pt>
                <c:pt idx="6793">
                  <c:v>171.71598</c:v>
                </c:pt>
                <c:pt idx="6794">
                  <c:v>171.610871</c:v>
                </c:pt>
                <c:pt idx="6795">
                  <c:v>171.70317600000001</c:v>
                </c:pt>
                <c:pt idx="6796">
                  <c:v>171.79782599999999</c:v>
                </c:pt>
                <c:pt idx="6797">
                  <c:v>171.71935400000001</c:v>
                </c:pt>
                <c:pt idx="6798">
                  <c:v>171.711375</c:v>
                </c:pt>
                <c:pt idx="6799">
                  <c:v>171.74129500000001</c:v>
                </c:pt>
                <c:pt idx="6800">
                  <c:v>171.83444600000001</c:v>
                </c:pt>
                <c:pt idx="6801">
                  <c:v>171.95982799999999</c:v>
                </c:pt>
                <c:pt idx="6802">
                  <c:v>172.16161199999999</c:v>
                </c:pt>
                <c:pt idx="6803">
                  <c:v>172.294973</c:v>
                </c:pt>
                <c:pt idx="6804">
                  <c:v>171.78403</c:v>
                </c:pt>
                <c:pt idx="6805">
                  <c:v>171.97309799999999</c:v>
                </c:pt>
                <c:pt idx="6806">
                  <c:v>171.95093600000001</c:v>
                </c:pt>
                <c:pt idx="6807">
                  <c:v>171.62790000000001</c:v>
                </c:pt>
                <c:pt idx="6808">
                  <c:v>172.08435900000001</c:v>
                </c:pt>
                <c:pt idx="6809">
                  <c:v>171.92603800000001</c:v>
                </c:pt>
                <c:pt idx="6810">
                  <c:v>171.99250699999999</c:v>
                </c:pt>
                <c:pt idx="6811">
                  <c:v>172.12197699999999</c:v>
                </c:pt>
                <c:pt idx="6812">
                  <c:v>172.16959700000001</c:v>
                </c:pt>
                <c:pt idx="6813">
                  <c:v>172.39021600000001</c:v>
                </c:pt>
                <c:pt idx="6814">
                  <c:v>171.92690899999999</c:v>
                </c:pt>
                <c:pt idx="6815">
                  <c:v>172.125821</c:v>
                </c:pt>
                <c:pt idx="6816">
                  <c:v>172.200422</c:v>
                </c:pt>
                <c:pt idx="6817">
                  <c:v>172.122389</c:v>
                </c:pt>
                <c:pt idx="6818">
                  <c:v>172.52132900000001</c:v>
                </c:pt>
                <c:pt idx="6819">
                  <c:v>172.31083000000001</c:v>
                </c:pt>
                <c:pt idx="6820">
                  <c:v>172.16206099999999</c:v>
                </c:pt>
                <c:pt idx="6821">
                  <c:v>172.23985500000001</c:v>
                </c:pt>
                <c:pt idx="6822">
                  <c:v>172.46700999999999</c:v>
                </c:pt>
                <c:pt idx="6823">
                  <c:v>172.377375</c:v>
                </c:pt>
                <c:pt idx="6824">
                  <c:v>171.74546699999999</c:v>
                </c:pt>
                <c:pt idx="6825">
                  <c:v>172.352577</c:v>
                </c:pt>
                <c:pt idx="6826">
                  <c:v>172.79739599999999</c:v>
                </c:pt>
                <c:pt idx="6827">
                  <c:v>172.555972</c:v>
                </c:pt>
                <c:pt idx="6828">
                  <c:v>172.81802999999999</c:v>
                </c:pt>
                <c:pt idx="6829">
                  <c:v>172.767045</c:v>
                </c:pt>
                <c:pt idx="6830">
                  <c:v>173.285965</c:v>
                </c:pt>
                <c:pt idx="6831">
                  <c:v>173.22144800000001</c:v>
                </c:pt>
                <c:pt idx="6832">
                  <c:v>173.23558600000001</c:v>
                </c:pt>
                <c:pt idx="6833">
                  <c:v>173.306445</c:v>
                </c:pt>
                <c:pt idx="6834">
                  <c:v>172.89279199999999</c:v>
                </c:pt>
                <c:pt idx="6835">
                  <c:v>173.101484</c:v>
                </c:pt>
                <c:pt idx="6836">
                  <c:v>173.14874599999999</c:v>
                </c:pt>
                <c:pt idx="6837">
                  <c:v>172.87843100000001</c:v>
                </c:pt>
                <c:pt idx="6838">
                  <c:v>172.98518100000001</c:v>
                </c:pt>
                <c:pt idx="6839">
                  <c:v>172.97243</c:v>
                </c:pt>
                <c:pt idx="6840">
                  <c:v>173.14568600000001</c:v>
                </c:pt>
                <c:pt idx="6841">
                  <c:v>172.90028599999999</c:v>
                </c:pt>
                <c:pt idx="6842">
                  <c:v>172.82754299999999</c:v>
                </c:pt>
                <c:pt idx="6843">
                  <c:v>173.24040299999999</c:v>
                </c:pt>
                <c:pt idx="6844">
                  <c:v>173.00455700000001</c:v>
                </c:pt>
                <c:pt idx="6845">
                  <c:v>173.23705899999999</c:v>
                </c:pt>
                <c:pt idx="6846">
                  <c:v>173.47855999999999</c:v>
                </c:pt>
                <c:pt idx="6847">
                  <c:v>173.21121099999999</c:v>
                </c:pt>
                <c:pt idx="6848">
                  <c:v>173.012427</c:v>
                </c:pt>
                <c:pt idx="6849">
                  <c:v>172.938366</c:v>
                </c:pt>
                <c:pt idx="6850">
                  <c:v>172.83875399999999</c:v>
                </c:pt>
                <c:pt idx="6851">
                  <c:v>173.02900299999999</c:v>
                </c:pt>
                <c:pt idx="6852">
                  <c:v>173.03020599999999</c:v>
                </c:pt>
                <c:pt idx="6853">
                  <c:v>173.38129000000001</c:v>
                </c:pt>
                <c:pt idx="6854">
                  <c:v>172.86715100000001</c:v>
                </c:pt>
                <c:pt idx="6855">
                  <c:v>173.17157399999999</c:v>
                </c:pt>
                <c:pt idx="6856">
                  <c:v>173.50823800000001</c:v>
                </c:pt>
                <c:pt idx="6857">
                  <c:v>173.247265</c:v>
                </c:pt>
                <c:pt idx="6858">
                  <c:v>173.226653</c:v>
                </c:pt>
                <c:pt idx="6859">
                  <c:v>173.26852400000001</c:v>
                </c:pt>
                <c:pt idx="6860">
                  <c:v>173.43393599999999</c:v>
                </c:pt>
                <c:pt idx="6861">
                  <c:v>173.317566</c:v>
                </c:pt>
                <c:pt idx="6862">
                  <c:v>173.24739</c:v>
                </c:pt>
                <c:pt idx="6863">
                  <c:v>173.54515699999999</c:v>
                </c:pt>
                <c:pt idx="6864">
                  <c:v>173.321067</c:v>
                </c:pt>
                <c:pt idx="6865">
                  <c:v>173.384457</c:v>
                </c:pt>
                <c:pt idx="6866">
                  <c:v>173.407645</c:v>
                </c:pt>
                <c:pt idx="6867">
                  <c:v>173.10145700000001</c:v>
                </c:pt>
                <c:pt idx="6868">
                  <c:v>173.301039</c:v>
                </c:pt>
                <c:pt idx="6869">
                  <c:v>173.417721</c:v>
                </c:pt>
                <c:pt idx="6870">
                  <c:v>173.68993699999999</c:v>
                </c:pt>
                <c:pt idx="6871">
                  <c:v>173.88913700000001</c:v>
                </c:pt>
                <c:pt idx="6872">
                  <c:v>173.758949</c:v>
                </c:pt>
                <c:pt idx="6873">
                  <c:v>173.922495</c:v>
                </c:pt>
                <c:pt idx="6874">
                  <c:v>173.444209</c:v>
                </c:pt>
                <c:pt idx="6875">
                  <c:v>173.22466900000001</c:v>
                </c:pt>
                <c:pt idx="6876">
                  <c:v>173.580884</c:v>
                </c:pt>
                <c:pt idx="6877">
                  <c:v>173.35872499999999</c:v>
                </c:pt>
                <c:pt idx="6878">
                  <c:v>173.64331000000001</c:v>
                </c:pt>
                <c:pt idx="6879">
                  <c:v>173.57532399999999</c:v>
                </c:pt>
                <c:pt idx="6880">
                  <c:v>174.10410999999999</c:v>
                </c:pt>
                <c:pt idx="6881">
                  <c:v>174.06746899999999</c:v>
                </c:pt>
                <c:pt idx="6882">
                  <c:v>173.967792</c:v>
                </c:pt>
                <c:pt idx="6883">
                  <c:v>174.16210799999999</c:v>
                </c:pt>
                <c:pt idx="6884">
                  <c:v>173.98652100000001</c:v>
                </c:pt>
                <c:pt idx="6885">
                  <c:v>173.34621999999999</c:v>
                </c:pt>
                <c:pt idx="6886">
                  <c:v>173.827564</c:v>
                </c:pt>
                <c:pt idx="6887">
                  <c:v>173.74083400000001</c:v>
                </c:pt>
                <c:pt idx="6888">
                  <c:v>173.74684199999999</c:v>
                </c:pt>
                <c:pt idx="6889">
                  <c:v>173.793488</c:v>
                </c:pt>
                <c:pt idx="6890">
                  <c:v>173.90155200000001</c:v>
                </c:pt>
                <c:pt idx="6891">
                  <c:v>174.152075</c:v>
                </c:pt>
                <c:pt idx="6892">
                  <c:v>174.271906</c:v>
                </c:pt>
                <c:pt idx="6893">
                  <c:v>174.43360200000001</c:v>
                </c:pt>
                <c:pt idx="6894">
                  <c:v>174.06026399999999</c:v>
                </c:pt>
                <c:pt idx="6895">
                  <c:v>173.96245099999999</c:v>
                </c:pt>
                <c:pt idx="6896">
                  <c:v>174.233679</c:v>
                </c:pt>
                <c:pt idx="6897">
                  <c:v>174.057321</c:v>
                </c:pt>
                <c:pt idx="6898">
                  <c:v>174.24401900000001</c:v>
                </c:pt>
                <c:pt idx="6899">
                  <c:v>174.19335899999999</c:v>
                </c:pt>
                <c:pt idx="6900">
                  <c:v>173.99680000000001</c:v>
                </c:pt>
                <c:pt idx="6901">
                  <c:v>174.26894300000001</c:v>
                </c:pt>
                <c:pt idx="6902">
                  <c:v>174.01893999999999</c:v>
                </c:pt>
                <c:pt idx="6903">
                  <c:v>174.16624899999999</c:v>
                </c:pt>
                <c:pt idx="6904">
                  <c:v>173.823714</c:v>
                </c:pt>
                <c:pt idx="6905">
                  <c:v>174.035112</c:v>
                </c:pt>
                <c:pt idx="6906">
                  <c:v>174.235152</c:v>
                </c:pt>
                <c:pt idx="6907">
                  <c:v>174.04996499999999</c:v>
                </c:pt>
                <c:pt idx="6908">
                  <c:v>174.27862300000001</c:v>
                </c:pt>
                <c:pt idx="6909">
                  <c:v>174.16882899999999</c:v>
                </c:pt>
                <c:pt idx="6910">
                  <c:v>174.36516499999999</c:v>
                </c:pt>
                <c:pt idx="6911">
                  <c:v>174.414019</c:v>
                </c:pt>
                <c:pt idx="6912">
                  <c:v>174.58269300000001</c:v>
                </c:pt>
                <c:pt idx="6913">
                  <c:v>174.861986</c:v>
                </c:pt>
                <c:pt idx="6914">
                  <c:v>174.61179100000001</c:v>
                </c:pt>
                <c:pt idx="6915">
                  <c:v>174.32563300000001</c:v>
                </c:pt>
                <c:pt idx="6916">
                  <c:v>174.447191</c:v>
                </c:pt>
                <c:pt idx="6917">
                  <c:v>174.57207500000001</c:v>
                </c:pt>
                <c:pt idx="6918">
                  <c:v>174.75810999999999</c:v>
                </c:pt>
                <c:pt idx="6919">
                  <c:v>174.559945</c:v>
                </c:pt>
                <c:pt idx="6920">
                  <c:v>174.79966200000001</c:v>
                </c:pt>
                <c:pt idx="6921">
                  <c:v>174.52374599999999</c:v>
                </c:pt>
                <c:pt idx="6922">
                  <c:v>174.47437600000001</c:v>
                </c:pt>
                <c:pt idx="6923">
                  <c:v>174.940011</c:v>
                </c:pt>
                <c:pt idx="6924">
                  <c:v>174.79276999999999</c:v>
                </c:pt>
                <c:pt idx="6925">
                  <c:v>174.81998300000001</c:v>
                </c:pt>
                <c:pt idx="6926">
                  <c:v>175.15440699999999</c:v>
                </c:pt>
                <c:pt idx="6927">
                  <c:v>174.90208799999999</c:v>
                </c:pt>
                <c:pt idx="6928">
                  <c:v>175.562366</c:v>
                </c:pt>
                <c:pt idx="6929">
                  <c:v>175.18579399999999</c:v>
                </c:pt>
                <c:pt idx="6930">
                  <c:v>175.35170400000001</c:v>
                </c:pt>
                <c:pt idx="6931">
                  <c:v>175.572768</c:v>
                </c:pt>
                <c:pt idx="6932">
                  <c:v>175.028209</c:v>
                </c:pt>
                <c:pt idx="6933">
                  <c:v>175.34521899999999</c:v>
                </c:pt>
                <c:pt idx="6934">
                  <c:v>175.31557900000001</c:v>
                </c:pt>
                <c:pt idx="6935">
                  <c:v>175.14578399999999</c:v>
                </c:pt>
                <c:pt idx="6936">
                  <c:v>175.46600900000001</c:v>
                </c:pt>
                <c:pt idx="6937">
                  <c:v>175.101493</c:v>
                </c:pt>
                <c:pt idx="6938">
                  <c:v>175.29103599999999</c:v>
                </c:pt>
                <c:pt idx="6939">
                  <c:v>175.325853</c:v>
                </c:pt>
                <c:pt idx="6940">
                  <c:v>175.535303</c:v>
                </c:pt>
                <c:pt idx="6941">
                  <c:v>175.596227</c:v>
                </c:pt>
                <c:pt idx="6942">
                  <c:v>174.751722</c:v>
                </c:pt>
                <c:pt idx="6943">
                  <c:v>175.420367</c:v>
                </c:pt>
                <c:pt idx="6944">
                  <c:v>175.29952599999999</c:v>
                </c:pt>
                <c:pt idx="6945">
                  <c:v>175.00476800000001</c:v>
                </c:pt>
                <c:pt idx="6946">
                  <c:v>175.14130900000001</c:v>
                </c:pt>
                <c:pt idx="6947">
                  <c:v>174.89145400000001</c:v>
                </c:pt>
                <c:pt idx="6948">
                  <c:v>175.15717599999999</c:v>
                </c:pt>
                <c:pt idx="6949">
                  <c:v>174.94699299999999</c:v>
                </c:pt>
                <c:pt idx="6950">
                  <c:v>175.22905900000001</c:v>
                </c:pt>
                <c:pt idx="6951">
                  <c:v>175.467907</c:v>
                </c:pt>
                <c:pt idx="6952">
                  <c:v>175.68929299999999</c:v>
                </c:pt>
                <c:pt idx="6953">
                  <c:v>176.113598</c:v>
                </c:pt>
                <c:pt idx="6954">
                  <c:v>175.95011099999999</c:v>
                </c:pt>
                <c:pt idx="6955">
                  <c:v>175.835848</c:v>
                </c:pt>
                <c:pt idx="6956">
                  <c:v>175.98353</c:v>
                </c:pt>
                <c:pt idx="6957">
                  <c:v>175.782138</c:v>
                </c:pt>
                <c:pt idx="6958">
                  <c:v>176.28171900000001</c:v>
                </c:pt>
                <c:pt idx="6959">
                  <c:v>175.96517</c:v>
                </c:pt>
                <c:pt idx="6960">
                  <c:v>176.29265100000001</c:v>
                </c:pt>
                <c:pt idx="6961">
                  <c:v>176.26686000000001</c:v>
                </c:pt>
                <c:pt idx="6962">
                  <c:v>176.32772600000001</c:v>
                </c:pt>
                <c:pt idx="6963">
                  <c:v>176.143553</c:v>
                </c:pt>
                <c:pt idx="6964">
                  <c:v>175.59791200000001</c:v>
                </c:pt>
                <c:pt idx="6965">
                  <c:v>175.882214</c:v>
                </c:pt>
                <c:pt idx="6966">
                  <c:v>175.81566799999999</c:v>
                </c:pt>
                <c:pt idx="6967">
                  <c:v>175.98954000000001</c:v>
                </c:pt>
                <c:pt idx="6968">
                  <c:v>176.01564400000001</c:v>
                </c:pt>
                <c:pt idx="6969">
                  <c:v>175.885457</c:v>
                </c:pt>
                <c:pt idx="6970">
                  <c:v>176.09151900000001</c:v>
                </c:pt>
                <c:pt idx="6971">
                  <c:v>176.34804800000001</c:v>
                </c:pt>
                <c:pt idx="6972">
                  <c:v>176.03462400000001</c:v>
                </c:pt>
                <c:pt idx="6973">
                  <c:v>176.09455600000001</c:v>
                </c:pt>
                <c:pt idx="6974">
                  <c:v>176.063523</c:v>
                </c:pt>
                <c:pt idx="6975">
                  <c:v>176.67397500000001</c:v>
                </c:pt>
                <c:pt idx="6976">
                  <c:v>176.53770800000001</c:v>
                </c:pt>
                <c:pt idx="6977">
                  <c:v>176.093503</c:v>
                </c:pt>
                <c:pt idx="6978">
                  <c:v>175.98726300000001</c:v>
                </c:pt>
                <c:pt idx="6979">
                  <c:v>176.08797000000001</c:v>
                </c:pt>
                <c:pt idx="6980">
                  <c:v>176.48125899999999</c:v>
                </c:pt>
                <c:pt idx="6981">
                  <c:v>176.33359799999999</c:v>
                </c:pt>
                <c:pt idx="6982">
                  <c:v>176.27552800000001</c:v>
                </c:pt>
                <c:pt idx="6983">
                  <c:v>176.47348099999999</c:v>
                </c:pt>
                <c:pt idx="6984">
                  <c:v>176.24331599999999</c:v>
                </c:pt>
                <c:pt idx="6985">
                  <c:v>176.59232800000001</c:v>
                </c:pt>
                <c:pt idx="6986">
                  <c:v>176.60830200000001</c:v>
                </c:pt>
                <c:pt idx="6987">
                  <c:v>176.41225</c:v>
                </c:pt>
                <c:pt idx="6988">
                  <c:v>176.487167</c:v>
                </c:pt>
                <c:pt idx="6989">
                  <c:v>176.481019</c:v>
                </c:pt>
                <c:pt idx="6990">
                  <c:v>176.617873</c:v>
                </c:pt>
                <c:pt idx="6991">
                  <c:v>176.51699199999999</c:v>
                </c:pt>
                <c:pt idx="6992">
                  <c:v>176.41339300000001</c:v>
                </c:pt>
                <c:pt idx="6993">
                  <c:v>176.785822</c:v>
                </c:pt>
                <c:pt idx="6994">
                  <c:v>176.659378</c:v>
                </c:pt>
                <c:pt idx="6995">
                  <c:v>176.66065399999999</c:v>
                </c:pt>
                <c:pt idx="6996">
                  <c:v>176.659482</c:v>
                </c:pt>
                <c:pt idx="6997">
                  <c:v>176.29856799999999</c:v>
                </c:pt>
                <c:pt idx="6998">
                  <c:v>176.76164</c:v>
                </c:pt>
                <c:pt idx="6999">
                  <c:v>176.65135100000001</c:v>
                </c:pt>
                <c:pt idx="7000">
                  <c:v>176.65090000000001</c:v>
                </c:pt>
                <c:pt idx="7001">
                  <c:v>176.46296699999999</c:v>
                </c:pt>
                <c:pt idx="7002">
                  <c:v>176.49999600000001</c:v>
                </c:pt>
                <c:pt idx="7003">
                  <c:v>176.58602400000001</c:v>
                </c:pt>
                <c:pt idx="7004">
                  <c:v>176.78465299999999</c:v>
                </c:pt>
                <c:pt idx="7005">
                  <c:v>177.14612</c:v>
                </c:pt>
                <c:pt idx="7006">
                  <c:v>176.911192</c:v>
                </c:pt>
                <c:pt idx="7007">
                  <c:v>177.028638</c:v>
                </c:pt>
                <c:pt idx="7008">
                  <c:v>177.22818599999999</c:v>
                </c:pt>
                <c:pt idx="7009">
                  <c:v>177.09140500000001</c:v>
                </c:pt>
                <c:pt idx="7010">
                  <c:v>176.82070100000001</c:v>
                </c:pt>
                <c:pt idx="7011">
                  <c:v>177.18235100000001</c:v>
                </c:pt>
                <c:pt idx="7012">
                  <c:v>177.35043999999999</c:v>
                </c:pt>
                <c:pt idx="7013">
                  <c:v>177.53991099999999</c:v>
                </c:pt>
                <c:pt idx="7014">
                  <c:v>177.269746</c:v>
                </c:pt>
                <c:pt idx="7015">
                  <c:v>177.29478599999999</c:v>
                </c:pt>
                <c:pt idx="7016">
                  <c:v>177.584811</c:v>
                </c:pt>
                <c:pt idx="7017">
                  <c:v>177.27906899999999</c:v>
                </c:pt>
                <c:pt idx="7018">
                  <c:v>177.639489</c:v>
                </c:pt>
                <c:pt idx="7019">
                  <c:v>177.55810399999999</c:v>
                </c:pt>
                <c:pt idx="7020">
                  <c:v>177.49750800000001</c:v>
                </c:pt>
                <c:pt idx="7021">
                  <c:v>177.65150299999999</c:v>
                </c:pt>
                <c:pt idx="7022">
                  <c:v>177.42266599999999</c:v>
                </c:pt>
                <c:pt idx="7023">
                  <c:v>177.79098300000001</c:v>
                </c:pt>
                <c:pt idx="7024">
                  <c:v>177.41691399999999</c:v>
                </c:pt>
                <c:pt idx="7025">
                  <c:v>177.44775899999999</c:v>
                </c:pt>
                <c:pt idx="7026">
                  <c:v>177.572125</c:v>
                </c:pt>
                <c:pt idx="7027">
                  <c:v>177.342466</c:v>
                </c:pt>
                <c:pt idx="7028">
                  <c:v>177.72149099999999</c:v>
                </c:pt>
                <c:pt idx="7029">
                  <c:v>177.56282899999999</c:v>
                </c:pt>
                <c:pt idx="7030">
                  <c:v>177.53191000000001</c:v>
                </c:pt>
                <c:pt idx="7031">
                  <c:v>177.46916400000001</c:v>
                </c:pt>
                <c:pt idx="7032">
                  <c:v>177.29904500000001</c:v>
                </c:pt>
                <c:pt idx="7033">
                  <c:v>177.67484899999999</c:v>
                </c:pt>
                <c:pt idx="7034">
                  <c:v>177.610477</c:v>
                </c:pt>
                <c:pt idx="7035">
                  <c:v>177.722036</c:v>
                </c:pt>
                <c:pt idx="7036">
                  <c:v>177.850449</c:v>
                </c:pt>
                <c:pt idx="7037">
                  <c:v>177.687859</c:v>
                </c:pt>
                <c:pt idx="7038">
                  <c:v>177.80261899999999</c:v>
                </c:pt>
                <c:pt idx="7039">
                  <c:v>177.31243900000001</c:v>
                </c:pt>
                <c:pt idx="7040">
                  <c:v>177.58648600000001</c:v>
                </c:pt>
                <c:pt idx="7041">
                  <c:v>177.699725</c:v>
                </c:pt>
                <c:pt idx="7042">
                  <c:v>177.49625800000001</c:v>
                </c:pt>
                <c:pt idx="7043">
                  <c:v>177.74830900000001</c:v>
                </c:pt>
                <c:pt idx="7044">
                  <c:v>178.04474300000001</c:v>
                </c:pt>
                <c:pt idx="7045">
                  <c:v>178.09096</c:v>
                </c:pt>
                <c:pt idx="7046">
                  <c:v>177.94852399999999</c:v>
                </c:pt>
                <c:pt idx="7047">
                  <c:v>177.82538500000001</c:v>
                </c:pt>
                <c:pt idx="7048">
                  <c:v>178.23574600000001</c:v>
                </c:pt>
                <c:pt idx="7049">
                  <c:v>178.52652900000001</c:v>
                </c:pt>
                <c:pt idx="7050">
                  <c:v>178.623276</c:v>
                </c:pt>
                <c:pt idx="7051">
                  <c:v>178.754278</c:v>
                </c:pt>
                <c:pt idx="7052">
                  <c:v>178.42090400000001</c:v>
                </c:pt>
                <c:pt idx="7053">
                  <c:v>178.262079</c:v>
                </c:pt>
                <c:pt idx="7054">
                  <c:v>177.72552099999999</c:v>
                </c:pt>
                <c:pt idx="7055">
                  <c:v>177.96434400000001</c:v>
                </c:pt>
                <c:pt idx="7056">
                  <c:v>177.981357</c:v>
                </c:pt>
                <c:pt idx="7057">
                  <c:v>178.20707200000001</c:v>
                </c:pt>
                <c:pt idx="7058">
                  <c:v>178.40167299999999</c:v>
                </c:pt>
                <c:pt idx="7059">
                  <c:v>178.11409699999999</c:v>
                </c:pt>
                <c:pt idx="7060">
                  <c:v>177.95065199999999</c:v>
                </c:pt>
                <c:pt idx="7061">
                  <c:v>178.210533</c:v>
                </c:pt>
                <c:pt idx="7062">
                  <c:v>177.92958899999999</c:v>
                </c:pt>
                <c:pt idx="7063">
                  <c:v>178.32336100000001</c:v>
                </c:pt>
                <c:pt idx="7064">
                  <c:v>178.30315400000001</c:v>
                </c:pt>
                <c:pt idx="7065">
                  <c:v>178.65941900000001</c:v>
                </c:pt>
                <c:pt idx="7066">
                  <c:v>178.628063</c:v>
                </c:pt>
                <c:pt idx="7067">
                  <c:v>178.71259000000001</c:v>
                </c:pt>
                <c:pt idx="7068">
                  <c:v>178.866794</c:v>
                </c:pt>
                <c:pt idx="7069">
                  <c:v>178.90341799999999</c:v>
                </c:pt>
                <c:pt idx="7070">
                  <c:v>178.79878099999999</c:v>
                </c:pt>
                <c:pt idx="7071">
                  <c:v>179.16126199999999</c:v>
                </c:pt>
                <c:pt idx="7072">
                  <c:v>178.823173</c:v>
                </c:pt>
                <c:pt idx="7073">
                  <c:v>179.36726899999999</c:v>
                </c:pt>
                <c:pt idx="7074">
                  <c:v>178.811127</c:v>
                </c:pt>
                <c:pt idx="7075">
                  <c:v>179.081514</c:v>
                </c:pt>
                <c:pt idx="7076">
                  <c:v>179.08707200000001</c:v>
                </c:pt>
                <c:pt idx="7077">
                  <c:v>178.990477</c:v>
                </c:pt>
                <c:pt idx="7078">
                  <c:v>178.726899</c:v>
                </c:pt>
                <c:pt idx="7079">
                  <c:v>178.62641600000001</c:v>
                </c:pt>
                <c:pt idx="7080">
                  <c:v>178.521559</c:v>
                </c:pt>
                <c:pt idx="7081">
                  <c:v>179.030101</c:v>
                </c:pt>
                <c:pt idx="7082">
                  <c:v>178.76532599999999</c:v>
                </c:pt>
                <c:pt idx="7083">
                  <c:v>178.91022000000001</c:v>
                </c:pt>
                <c:pt idx="7084">
                  <c:v>179.06528399999999</c:v>
                </c:pt>
                <c:pt idx="7085">
                  <c:v>179.132532</c:v>
                </c:pt>
                <c:pt idx="7086">
                  <c:v>179.08707899999999</c:v>
                </c:pt>
                <c:pt idx="7087">
                  <c:v>178.91891899999999</c:v>
                </c:pt>
                <c:pt idx="7088">
                  <c:v>179.14759599999999</c:v>
                </c:pt>
                <c:pt idx="7089">
                  <c:v>179.182727</c:v>
                </c:pt>
                <c:pt idx="7090">
                  <c:v>179.30700300000001</c:v>
                </c:pt>
                <c:pt idx="7091">
                  <c:v>179.20645500000001</c:v>
                </c:pt>
                <c:pt idx="7092">
                  <c:v>178.981784</c:v>
                </c:pt>
                <c:pt idx="7093">
                  <c:v>179.33097799999999</c:v>
                </c:pt>
                <c:pt idx="7094">
                  <c:v>179.013744</c:v>
                </c:pt>
                <c:pt idx="7095">
                  <c:v>179.211139</c:v>
                </c:pt>
                <c:pt idx="7096">
                  <c:v>179.34689399999999</c:v>
                </c:pt>
                <c:pt idx="7097">
                  <c:v>178.88032200000001</c:v>
                </c:pt>
                <c:pt idx="7098">
                  <c:v>179.31544500000001</c:v>
                </c:pt>
                <c:pt idx="7099">
                  <c:v>179.658998</c:v>
                </c:pt>
                <c:pt idx="7100">
                  <c:v>179.602161</c:v>
                </c:pt>
                <c:pt idx="7101">
                  <c:v>179.61574100000001</c:v>
                </c:pt>
                <c:pt idx="7102">
                  <c:v>179.42023800000001</c:v>
                </c:pt>
                <c:pt idx="7103">
                  <c:v>179.72825399999999</c:v>
                </c:pt>
                <c:pt idx="7104">
                  <c:v>179.60856899999999</c:v>
                </c:pt>
                <c:pt idx="7105">
                  <c:v>179.528649</c:v>
                </c:pt>
                <c:pt idx="7106">
                  <c:v>179.54389399999999</c:v>
                </c:pt>
                <c:pt idx="7107">
                  <c:v>179.38057900000001</c:v>
                </c:pt>
                <c:pt idx="7108">
                  <c:v>179.48996500000001</c:v>
                </c:pt>
                <c:pt idx="7109">
                  <c:v>179.49098499999999</c:v>
                </c:pt>
                <c:pt idx="7110">
                  <c:v>179.335048</c:v>
                </c:pt>
                <c:pt idx="7111">
                  <c:v>179.505538</c:v>
                </c:pt>
                <c:pt idx="7112">
                  <c:v>179.399632</c:v>
                </c:pt>
                <c:pt idx="7113">
                  <c:v>179.79555300000001</c:v>
                </c:pt>
                <c:pt idx="7114">
                  <c:v>179.40563499999999</c:v>
                </c:pt>
                <c:pt idx="7115">
                  <c:v>179.487335</c:v>
                </c:pt>
                <c:pt idx="7116">
                  <c:v>179.62176400000001</c:v>
                </c:pt>
                <c:pt idx="7117">
                  <c:v>179.915919</c:v>
                </c:pt>
                <c:pt idx="7118">
                  <c:v>179.67583099999999</c:v>
                </c:pt>
                <c:pt idx="7119">
                  <c:v>179.91894300000001</c:v>
                </c:pt>
                <c:pt idx="7120">
                  <c:v>180.02910900000001</c:v>
                </c:pt>
                <c:pt idx="7121">
                  <c:v>179.82265699999999</c:v>
                </c:pt>
                <c:pt idx="7122">
                  <c:v>179.74638300000001</c:v>
                </c:pt>
                <c:pt idx="7123">
                  <c:v>179.99300500000001</c:v>
                </c:pt>
                <c:pt idx="7124">
                  <c:v>179.81954400000001</c:v>
                </c:pt>
                <c:pt idx="7125">
                  <c:v>179.902581</c:v>
                </c:pt>
                <c:pt idx="7126">
                  <c:v>180.18002100000001</c:v>
                </c:pt>
                <c:pt idx="7127">
                  <c:v>180.16664499999999</c:v>
                </c:pt>
                <c:pt idx="7128">
                  <c:v>180.338999</c:v>
                </c:pt>
                <c:pt idx="7129">
                  <c:v>180.122705</c:v>
                </c:pt>
                <c:pt idx="7130">
                  <c:v>179.937985</c:v>
                </c:pt>
                <c:pt idx="7131">
                  <c:v>180.15639899999999</c:v>
                </c:pt>
                <c:pt idx="7132">
                  <c:v>180.40766099999999</c:v>
                </c:pt>
                <c:pt idx="7133">
                  <c:v>180.071067</c:v>
                </c:pt>
                <c:pt idx="7134">
                  <c:v>179.942859</c:v>
                </c:pt>
                <c:pt idx="7135">
                  <c:v>180.011965</c:v>
                </c:pt>
                <c:pt idx="7136">
                  <c:v>180.02418499999999</c:v>
                </c:pt>
                <c:pt idx="7137">
                  <c:v>180.30801099999999</c:v>
                </c:pt>
                <c:pt idx="7138">
                  <c:v>180.37118799999999</c:v>
                </c:pt>
                <c:pt idx="7139">
                  <c:v>180.23612199999999</c:v>
                </c:pt>
                <c:pt idx="7140">
                  <c:v>180.36051</c:v>
                </c:pt>
                <c:pt idx="7141">
                  <c:v>180.54662300000001</c:v>
                </c:pt>
                <c:pt idx="7142">
                  <c:v>180.320098</c:v>
                </c:pt>
                <c:pt idx="7143">
                  <c:v>180.67981399999999</c:v>
                </c:pt>
                <c:pt idx="7144">
                  <c:v>180.59829199999999</c:v>
                </c:pt>
                <c:pt idx="7145">
                  <c:v>180.49016900000001</c:v>
                </c:pt>
                <c:pt idx="7146">
                  <c:v>180.712073</c:v>
                </c:pt>
                <c:pt idx="7147">
                  <c:v>180.596779</c:v>
                </c:pt>
                <c:pt idx="7148">
                  <c:v>180.454779</c:v>
                </c:pt>
                <c:pt idx="7149">
                  <c:v>180.31713500000001</c:v>
                </c:pt>
                <c:pt idx="7150">
                  <c:v>180.40168199999999</c:v>
                </c:pt>
                <c:pt idx="7151">
                  <c:v>180.69142500000001</c:v>
                </c:pt>
                <c:pt idx="7152">
                  <c:v>180.83632499999999</c:v>
                </c:pt>
                <c:pt idx="7153">
                  <c:v>180.85812300000001</c:v>
                </c:pt>
                <c:pt idx="7154">
                  <c:v>180.89585</c:v>
                </c:pt>
                <c:pt idx="7155">
                  <c:v>180.64658</c:v>
                </c:pt>
                <c:pt idx="7156">
                  <c:v>180.893204</c:v>
                </c:pt>
                <c:pt idx="7157">
                  <c:v>180.83698200000001</c:v>
                </c:pt>
                <c:pt idx="7158">
                  <c:v>180.910428</c:v>
                </c:pt>
                <c:pt idx="7159">
                  <c:v>180.81661800000001</c:v>
                </c:pt>
                <c:pt idx="7160">
                  <c:v>180.831064</c:v>
                </c:pt>
                <c:pt idx="7161">
                  <c:v>181.334036</c:v>
                </c:pt>
                <c:pt idx="7162">
                  <c:v>181.11262099999999</c:v>
                </c:pt>
                <c:pt idx="7163">
                  <c:v>181.30090899999999</c:v>
                </c:pt>
                <c:pt idx="7164">
                  <c:v>180.97908000000001</c:v>
                </c:pt>
                <c:pt idx="7165">
                  <c:v>180.69400099999999</c:v>
                </c:pt>
                <c:pt idx="7166">
                  <c:v>181.02779000000001</c:v>
                </c:pt>
                <c:pt idx="7167">
                  <c:v>181.12853799999999</c:v>
                </c:pt>
                <c:pt idx="7168">
                  <c:v>181.07480699999999</c:v>
                </c:pt>
                <c:pt idx="7169">
                  <c:v>180.86566999999999</c:v>
                </c:pt>
                <c:pt idx="7170">
                  <c:v>180.884726</c:v>
                </c:pt>
                <c:pt idx="7171">
                  <c:v>180.897774</c:v>
                </c:pt>
                <c:pt idx="7172">
                  <c:v>181.13723999999999</c:v>
                </c:pt>
                <c:pt idx="7173">
                  <c:v>181.20834300000001</c:v>
                </c:pt>
                <c:pt idx="7174">
                  <c:v>181.34191200000001</c:v>
                </c:pt>
                <c:pt idx="7175">
                  <c:v>181.06112400000001</c:v>
                </c:pt>
                <c:pt idx="7176">
                  <c:v>181.04313300000001</c:v>
                </c:pt>
                <c:pt idx="7177">
                  <c:v>181.114519</c:v>
                </c:pt>
                <c:pt idx="7178">
                  <c:v>181.630987</c:v>
                </c:pt>
                <c:pt idx="7179">
                  <c:v>181.29911300000001</c:v>
                </c:pt>
                <c:pt idx="7180">
                  <c:v>181.35999799999999</c:v>
                </c:pt>
                <c:pt idx="7181">
                  <c:v>181.34674200000001</c:v>
                </c:pt>
                <c:pt idx="7182">
                  <c:v>180.780666</c:v>
                </c:pt>
                <c:pt idx="7183">
                  <c:v>180.793071</c:v>
                </c:pt>
                <c:pt idx="7184">
                  <c:v>181.01202699999999</c:v>
                </c:pt>
                <c:pt idx="7185">
                  <c:v>181.115206</c:v>
                </c:pt>
                <c:pt idx="7186">
                  <c:v>181.11580699999999</c:v>
                </c:pt>
                <c:pt idx="7187">
                  <c:v>181.15948299999999</c:v>
                </c:pt>
                <c:pt idx="7188">
                  <c:v>181.35899800000001</c:v>
                </c:pt>
                <c:pt idx="7189">
                  <c:v>181.34347600000001</c:v>
                </c:pt>
                <c:pt idx="7190">
                  <c:v>181.16593599999999</c:v>
                </c:pt>
                <c:pt idx="7191">
                  <c:v>181.17286999999999</c:v>
                </c:pt>
                <c:pt idx="7192">
                  <c:v>181.17905300000001</c:v>
                </c:pt>
                <c:pt idx="7193">
                  <c:v>181.80556000000001</c:v>
                </c:pt>
                <c:pt idx="7194">
                  <c:v>181.407735</c:v>
                </c:pt>
                <c:pt idx="7195">
                  <c:v>181.50038699999999</c:v>
                </c:pt>
                <c:pt idx="7196">
                  <c:v>182.00345999999999</c:v>
                </c:pt>
                <c:pt idx="7197">
                  <c:v>181.71677800000001</c:v>
                </c:pt>
                <c:pt idx="7198">
                  <c:v>181.866938</c:v>
                </c:pt>
                <c:pt idx="7199">
                  <c:v>181.51125999999999</c:v>
                </c:pt>
                <c:pt idx="7200">
                  <c:v>181.91876500000001</c:v>
                </c:pt>
                <c:pt idx="7201">
                  <c:v>181.97905</c:v>
                </c:pt>
                <c:pt idx="7202">
                  <c:v>181.50775899999999</c:v>
                </c:pt>
                <c:pt idx="7203">
                  <c:v>181.836951</c:v>
                </c:pt>
                <c:pt idx="7204">
                  <c:v>181.97593499999999</c:v>
                </c:pt>
                <c:pt idx="7205">
                  <c:v>182.08239599999999</c:v>
                </c:pt>
                <c:pt idx="7206">
                  <c:v>182.02321699999999</c:v>
                </c:pt>
                <c:pt idx="7207">
                  <c:v>181.77085700000001</c:v>
                </c:pt>
                <c:pt idx="7208">
                  <c:v>182.142124</c:v>
                </c:pt>
                <c:pt idx="7209">
                  <c:v>181.979941</c:v>
                </c:pt>
                <c:pt idx="7210">
                  <c:v>182.30203800000001</c:v>
                </c:pt>
                <c:pt idx="7211">
                  <c:v>182.33454599999999</c:v>
                </c:pt>
                <c:pt idx="7212">
                  <c:v>181.98388600000001</c:v>
                </c:pt>
                <c:pt idx="7213">
                  <c:v>182.33153200000001</c:v>
                </c:pt>
                <c:pt idx="7214">
                  <c:v>181.981945</c:v>
                </c:pt>
                <c:pt idx="7215">
                  <c:v>181.83377899999999</c:v>
                </c:pt>
                <c:pt idx="7216">
                  <c:v>182.05449899999999</c:v>
                </c:pt>
                <c:pt idx="7217">
                  <c:v>181.89862600000001</c:v>
                </c:pt>
                <c:pt idx="7218">
                  <c:v>182.479601</c:v>
                </c:pt>
                <c:pt idx="7219">
                  <c:v>182.29097999999999</c:v>
                </c:pt>
                <c:pt idx="7220">
                  <c:v>182.19278600000001</c:v>
                </c:pt>
                <c:pt idx="7221">
                  <c:v>182.385715</c:v>
                </c:pt>
                <c:pt idx="7222">
                  <c:v>181.98183499999999</c:v>
                </c:pt>
                <c:pt idx="7223">
                  <c:v>182.29867100000001</c:v>
                </c:pt>
                <c:pt idx="7224">
                  <c:v>182.435046</c:v>
                </c:pt>
                <c:pt idx="7225">
                  <c:v>182.04440399999999</c:v>
                </c:pt>
                <c:pt idx="7226">
                  <c:v>182.12659199999999</c:v>
                </c:pt>
                <c:pt idx="7227">
                  <c:v>182.23862600000001</c:v>
                </c:pt>
                <c:pt idx="7228">
                  <c:v>182.72864200000001</c:v>
                </c:pt>
                <c:pt idx="7229">
                  <c:v>182.70575099999999</c:v>
                </c:pt>
                <c:pt idx="7230">
                  <c:v>182.65257399999999</c:v>
                </c:pt>
                <c:pt idx="7231">
                  <c:v>182.843816</c:v>
                </c:pt>
                <c:pt idx="7232">
                  <c:v>182.462627</c:v>
                </c:pt>
                <c:pt idx="7233">
                  <c:v>182.89968400000001</c:v>
                </c:pt>
                <c:pt idx="7234">
                  <c:v>182.684999</c:v>
                </c:pt>
                <c:pt idx="7235">
                  <c:v>182.563074</c:v>
                </c:pt>
                <c:pt idx="7236">
                  <c:v>182.61773099999999</c:v>
                </c:pt>
                <c:pt idx="7237">
                  <c:v>182.696887</c:v>
                </c:pt>
                <c:pt idx="7238">
                  <c:v>182.79204899999999</c:v>
                </c:pt>
                <c:pt idx="7239">
                  <c:v>182.87779499999999</c:v>
                </c:pt>
                <c:pt idx="7240">
                  <c:v>182.76671200000001</c:v>
                </c:pt>
                <c:pt idx="7241">
                  <c:v>182.72617600000001</c:v>
                </c:pt>
                <c:pt idx="7242">
                  <c:v>182.51651200000001</c:v>
                </c:pt>
                <c:pt idx="7243">
                  <c:v>182.802998</c:v>
                </c:pt>
                <c:pt idx="7244">
                  <c:v>182.676503</c:v>
                </c:pt>
                <c:pt idx="7245">
                  <c:v>182.500891</c:v>
                </c:pt>
                <c:pt idx="7246">
                  <c:v>182.96632700000001</c:v>
                </c:pt>
                <c:pt idx="7247">
                  <c:v>183.09287399999999</c:v>
                </c:pt>
                <c:pt idx="7248">
                  <c:v>183.258219</c:v>
                </c:pt>
                <c:pt idx="7249">
                  <c:v>182.99831599999999</c:v>
                </c:pt>
                <c:pt idx="7250">
                  <c:v>183.10440800000001</c:v>
                </c:pt>
                <c:pt idx="7251">
                  <c:v>183.293308</c:v>
                </c:pt>
                <c:pt idx="7252">
                  <c:v>183.02168599999999</c:v>
                </c:pt>
                <c:pt idx="7253">
                  <c:v>183.25842900000001</c:v>
                </c:pt>
                <c:pt idx="7254">
                  <c:v>183.250676</c:v>
                </c:pt>
                <c:pt idx="7255">
                  <c:v>183.48418799999999</c:v>
                </c:pt>
                <c:pt idx="7256">
                  <c:v>183.667182</c:v>
                </c:pt>
                <c:pt idx="7257">
                  <c:v>182.93254999999999</c:v>
                </c:pt>
                <c:pt idx="7258">
                  <c:v>183.19840199999999</c:v>
                </c:pt>
                <c:pt idx="7259">
                  <c:v>183.30151900000001</c:v>
                </c:pt>
                <c:pt idx="7260">
                  <c:v>183.087481</c:v>
                </c:pt>
                <c:pt idx="7261">
                  <c:v>183.12612100000001</c:v>
                </c:pt>
                <c:pt idx="7262">
                  <c:v>183.121241</c:v>
                </c:pt>
                <c:pt idx="7263">
                  <c:v>183.51546200000001</c:v>
                </c:pt>
                <c:pt idx="7264">
                  <c:v>183.44550899999999</c:v>
                </c:pt>
                <c:pt idx="7265">
                  <c:v>183.479027</c:v>
                </c:pt>
                <c:pt idx="7266">
                  <c:v>183.64106000000001</c:v>
                </c:pt>
                <c:pt idx="7267">
                  <c:v>183.566214</c:v>
                </c:pt>
                <c:pt idx="7268">
                  <c:v>183.78999300000001</c:v>
                </c:pt>
                <c:pt idx="7269">
                  <c:v>183.63430399999999</c:v>
                </c:pt>
                <c:pt idx="7270">
                  <c:v>183.519408</c:v>
                </c:pt>
                <c:pt idx="7271">
                  <c:v>183.68659700000001</c:v>
                </c:pt>
                <c:pt idx="7272">
                  <c:v>183.48598200000001</c:v>
                </c:pt>
                <c:pt idx="7273">
                  <c:v>184.23190500000001</c:v>
                </c:pt>
                <c:pt idx="7274">
                  <c:v>184.02773300000001</c:v>
                </c:pt>
                <c:pt idx="7275">
                  <c:v>184.01198099999999</c:v>
                </c:pt>
                <c:pt idx="7276">
                  <c:v>184.030081</c:v>
                </c:pt>
                <c:pt idx="7277">
                  <c:v>183.898233</c:v>
                </c:pt>
                <c:pt idx="7278">
                  <c:v>184.24964600000001</c:v>
                </c:pt>
                <c:pt idx="7279">
                  <c:v>183.94827100000001</c:v>
                </c:pt>
                <c:pt idx="7280">
                  <c:v>184.14771500000001</c:v>
                </c:pt>
                <c:pt idx="7281">
                  <c:v>184.342882</c:v>
                </c:pt>
                <c:pt idx="7282">
                  <c:v>183.946752</c:v>
                </c:pt>
                <c:pt idx="7283">
                  <c:v>183.997018</c:v>
                </c:pt>
                <c:pt idx="7284">
                  <c:v>183.99170799999999</c:v>
                </c:pt>
                <c:pt idx="7285">
                  <c:v>184.053777</c:v>
                </c:pt>
                <c:pt idx="7286">
                  <c:v>184.17335600000001</c:v>
                </c:pt>
                <c:pt idx="7287">
                  <c:v>183.91294099999999</c:v>
                </c:pt>
                <c:pt idx="7288">
                  <c:v>184.27082799999999</c:v>
                </c:pt>
                <c:pt idx="7289">
                  <c:v>184.139906</c:v>
                </c:pt>
                <c:pt idx="7290">
                  <c:v>184.03077500000001</c:v>
                </c:pt>
                <c:pt idx="7291">
                  <c:v>184.15533199999999</c:v>
                </c:pt>
                <c:pt idx="7292">
                  <c:v>184.0155</c:v>
                </c:pt>
                <c:pt idx="7293">
                  <c:v>184.14502999999999</c:v>
                </c:pt>
                <c:pt idx="7294">
                  <c:v>184.02464499999999</c:v>
                </c:pt>
                <c:pt idx="7295">
                  <c:v>183.74936199999999</c:v>
                </c:pt>
                <c:pt idx="7296">
                  <c:v>184.14018200000001</c:v>
                </c:pt>
                <c:pt idx="7297">
                  <c:v>184.03305800000001</c:v>
                </c:pt>
                <c:pt idx="7298">
                  <c:v>184.326008</c:v>
                </c:pt>
                <c:pt idx="7299">
                  <c:v>184.16298399999999</c:v>
                </c:pt>
                <c:pt idx="7300">
                  <c:v>184.261021</c:v>
                </c:pt>
                <c:pt idx="7301">
                  <c:v>184.71668399999999</c:v>
                </c:pt>
                <c:pt idx="7302">
                  <c:v>184.67594500000001</c:v>
                </c:pt>
                <c:pt idx="7303">
                  <c:v>184.47135900000001</c:v>
                </c:pt>
                <c:pt idx="7304">
                  <c:v>184.30965699999999</c:v>
                </c:pt>
                <c:pt idx="7305">
                  <c:v>184.37946199999999</c:v>
                </c:pt>
                <c:pt idx="7306">
                  <c:v>184.69270399999999</c:v>
                </c:pt>
                <c:pt idx="7307">
                  <c:v>184.21584300000001</c:v>
                </c:pt>
                <c:pt idx="7308">
                  <c:v>184.85451599999999</c:v>
                </c:pt>
                <c:pt idx="7309">
                  <c:v>184.58110199999999</c:v>
                </c:pt>
                <c:pt idx="7310">
                  <c:v>184.41550000000001</c:v>
                </c:pt>
                <c:pt idx="7311">
                  <c:v>184.46724499999999</c:v>
                </c:pt>
                <c:pt idx="7312">
                  <c:v>184.541462</c:v>
                </c:pt>
                <c:pt idx="7313">
                  <c:v>184.65301500000001</c:v>
                </c:pt>
                <c:pt idx="7314">
                  <c:v>184.700557</c:v>
                </c:pt>
                <c:pt idx="7315">
                  <c:v>184.58958799999999</c:v>
                </c:pt>
                <c:pt idx="7316">
                  <c:v>184.783727</c:v>
                </c:pt>
                <c:pt idx="7317">
                  <c:v>184.41334699999999</c:v>
                </c:pt>
                <c:pt idx="7318">
                  <c:v>184.64077</c:v>
                </c:pt>
                <c:pt idx="7319">
                  <c:v>184.55284399999999</c:v>
                </c:pt>
                <c:pt idx="7320">
                  <c:v>185.00606199999999</c:v>
                </c:pt>
                <c:pt idx="7321">
                  <c:v>184.97867299999999</c:v>
                </c:pt>
                <c:pt idx="7322">
                  <c:v>184.71364500000001</c:v>
                </c:pt>
                <c:pt idx="7323">
                  <c:v>184.851572</c:v>
                </c:pt>
                <c:pt idx="7324">
                  <c:v>185.02905200000001</c:v>
                </c:pt>
                <c:pt idx="7325">
                  <c:v>184.92485400000001</c:v>
                </c:pt>
                <c:pt idx="7326">
                  <c:v>185.11349799999999</c:v>
                </c:pt>
                <c:pt idx="7327">
                  <c:v>184.94358600000001</c:v>
                </c:pt>
                <c:pt idx="7328">
                  <c:v>185.14636100000001</c:v>
                </c:pt>
                <c:pt idx="7329">
                  <c:v>185.062431</c:v>
                </c:pt>
                <c:pt idx="7330">
                  <c:v>185.060641</c:v>
                </c:pt>
                <c:pt idx="7331">
                  <c:v>185.08044000000001</c:v>
                </c:pt>
                <c:pt idx="7332">
                  <c:v>184.94648100000001</c:v>
                </c:pt>
                <c:pt idx="7333">
                  <c:v>185.13409999999999</c:v>
                </c:pt>
                <c:pt idx="7334">
                  <c:v>185.17699999999999</c:v>
                </c:pt>
                <c:pt idx="7335">
                  <c:v>185.256778</c:v>
                </c:pt>
                <c:pt idx="7336">
                  <c:v>185.393259</c:v>
                </c:pt>
                <c:pt idx="7337">
                  <c:v>185.17004700000001</c:v>
                </c:pt>
                <c:pt idx="7338">
                  <c:v>185.457629</c:v>
                </c:pt>
                <c:pt idx="7339">
                  <c:v>185.38139799999999</c:v>
                </c:pt>
                <c:pt idx="7340">
                  <c:v>185.30458100000001</c:v>
                </c:pt>
                <c:pt idx="7341">
                  <c:v>185.55717799999999</c:v>
                </c:pt>
                <c:pt idx="7342">
                  <c:v>185.23939999999999</c:v>
                </c:pt>
                <c:pt idx="7343">
                  <c:v>185.62814</c:v>
                </c:pt>
                <c:pt idx="7344">
                  <c:v>185.68004500000001</c:v>
                </c:pt>
                <c:pt idx="7345">
                  <c:v>185.602979</c:v>
                </c:pt>
                <c:pt idx="7346">
                  <c:v>186.04254700000001</c:v>
                </c:pt>
                <c:pt idx="7347">
                  <c:v>185.73202900000001</c:v>
                </c:pt>
                <c:pt idx="7348">
                  <c:v>185.544004</c:v>
                </c:pt>
                <c:pt idx="7349">
                  <c:v>185.78125399999999</c:v>
                </c:pt>
                <c:pt idx="7350">
                  <c:v>185.58689100000001</c:v>
                </c:pt>
                <c:pt idx="7351">
                  <c:v>185.97718599999999</c:v>
                </c:pt>
                <c:pt idx="7352">
                  <c:v>185.78817799999999</c:v>
                </c:pt>
                <c:pt idx="7353">
                  <c:v>185.786767</c:v>
                </c:pt>
                <c:pt idx="7354">
                  <c:v>185.61477099999999</c:v>
                </c:pt>
                <c:pt idx="7355">
                  <c:v>185.629705</c:v>
                </c:pt>
                <c:pt idx="7356">
                  <c:v>185.84820199999999</c:v>
                </c:pt>
                <c:pt idx="7357">
                  <c:v>185.71604500000001</c:v>
                </c:pt>
                <c:pt idx="7358">
                  <c:v>185.784021</c:v>
                </c:pt>
                <c:pt idx="7359">
                  <c:v>185.81438800000001</c:v>
                </c:pt>
                <c:pt idx="7360">
                  <c:v>185.79240100000001</c:v>
                </c:pt>
                <c:pt idx="7361">
                  <c:v>185.83230599999999</c:v>
                </c:pt>
                <c:pt idx="7362">
                  <c:v>185.83903900000001</c:v>
                </c:pt>
                <c:pt idx="7363">
                  <c:v>185.94037900000001</c:v>
                </c:pt>
                <c:pt idx="7364">
                  <c:v>185.64597599999999</c:v>
                </c:pt>
                <c:pt idx="7365">
                  <c:v>185.705467</c:v>
                </c:pt>
                <c:pt idx="7366">
                  <c:v>186.00192999999999</c:v>
                </c:pt>
                <c:pt idx="7367">
                  <c:v>185.959935</c:v>
                </c:pt>
                <c:pt idx="7368">
                  <c:v>185.88723400000001</c:v>
                </c:pt>
                <c:pt idx="7369">
                  <c:v>185.69113400000001</c:v>
                </c:pt>
                <c:pt idx="7370">
                  <c:v>185.79405499999999</c:v>
                </c:pt>
                <c:pt idx="7371">
                  <c:v>186.234239</c:v>
                </c:pt>
                <c:pt idx="7372">
                  <c:v>185.781429</c:v>
                </c:pt>
                <c:pt idx="7373">
                  <c:v>186.084003</c:v>
                </c:pt>
                <c:pt idx="7374">
                  <c:v>186.124742</c:v>
                </c:pt>
                <c:pt idx="7375">
                  <c:v>186.03532999999999</c:v>
                </c:pt>
                <c:pt idx="7376">
                  <c:v>186.27760900000001</c:v>
                </c:pt>
                <c:pt idx="7377">
                  <c:v>186.38077999999999</c:v>
                </c:pt>
                <c:pt idx="7378">
                  <c:v>186.62142499999999</c:v>
                </c:pt>
                <c:pt idx="7379">
                  <c:v>186.68019000000001</c:v>
                </c:pt>
                <c:pt idx="7380">
                  <c:v>186.34810300000001</c:v>
                </c:pt>
                <c:pt idx="7381">
                  <c:v>186.35410999999999</c:v>
                </c:pt>
                <c:pt idx="7382">
                  <c:v>186.21198799999999</c:v>
                </c:pt>
                <c:pt idx="7383">
                  <c:v>186.24757700000001</c:v>
                </c:pt>
                <c:pt idx="7384">
                  <c:v>186.27830700000001</c:v>
                </c:pt>
                <c:pt idx="7385">
                  <c:v>186.219494</c:v>
                </c:pt>
                <c:pt idx="7386">
                  <c:v>186.55886799999999</c:v>
                </c:pt>
                <c:pt idx="7387">
                  <c:v>186.283929</c:v>
                </c:pt>
                <c:pt idx="7388">
                  <c:v>186.46953500000001</c:v>
                </c:pt>
                <c:pt idx="7389">
                  <c:v>186.723962</c:v>
                </c:pt>
                <c:pt idx="7390">
                  <c:v>186.62842900000001</c:v>
                </c:pt>
                <c:pt idx="7391">
                  <c:v>186.854288</c:v>
                </c:pt>
                <c:pt idx="7392">
                  <c:v>186.37223399999999</c:v>
                </c:pt>
                <c:pt idx="7393">
                  <c:v>186.80515399999999</c:v>
                </c:pt>
                <c:pt idx="7394">
                  <c:v>186.79486499999999</c:v>
                </c:pt>
                <c:pt idx="7395">
                  <c:v>186.58927800000001</c:v>
                </c:pt>
                <c:pt idx="7396">
                  <c:v>186.62079600000001</c:v>
                </c:pt>
                <c:pt idx="7397">
                  <c:v>186.78727499999999</c:v>
                </c:pt>
                <c:pt idx="7398">
                  <c:v>187.17847499999999</c:v>
                </c:pt>
                <c:pt idx="7399">
                  <c:v>186.80804000000001</c:v>
                </c:pt>
                <c:pt idx="7400">
                  <c:v>186.622174</c:v>
                </c:pt>
                <c:pt idx="7401">
                  <c:v>186.93178499999999</c:v>
                </c:pt>
                <c:pt idx="7402">
                  <c:v>186.84286299999999</c:v>
                </c:pt>
                <c:pt idx="7403">
                  <c:v>187.09277900000001</c:v>
                </c:pt>
                <c:pt idx="7404">
                  <c:v>187.191836</c:v>
                </c:pt>
                <c:pt idx="7405">
                  <c:v>186.88551000000001</c:v>
                </c:pt>
                <c:pt idx="7406">
                  <c:v>186.89024599999999</c:v>
                </c:pt>
                <c:pt idx="7407">
                  <c:v>187.004966</c:v>
                </c:pt>
                <c:pt idx="7408">
                  <c:v>187.29486600000001</c:v>
                </c:pt>
                <c:pt idx="7409">
                  <c:v>186.84814</c:v>
                </c:pt>
                <c:pt idx="7410">
                  <c:v>187.055443</c:v>
                </c:pt>
                <c:pt idx="7411">
                  <c:v>187.25921099999999</c:v>
                </c:pt>
                <c:pt idx="7412">
                  <c:v>186.97933599999999</c:v>
                </c:pt>
                <c:pt idx="7413">
                  <c:v>186.99849699999999</c:v>
                </c:pt>
                <c:pt idx="7414">
                  <c:v>187.30775399999999</c:v>
                </c:pt>
                <c:pt idx="7415">
                  <c:v>187.62770800000001</c:v>
                </c:pt>
                <c:pt idx="7416">
                  <c:v>187.63889699999999</c:v>
                </c:pt>
                <c:pt idx="7417">
                  <c:v>187.31964500000001</c:v>
                </c:pt>
                <c:pt idx="7418">
                  <c:v>187.70346699999999</c:v>
                </c:pt>
                <c:pt idx="7419">
                  <c:v>187.46244200000001</c:v>
                </c:pt>
                <c:pt idx="7420">
                  <c:v>187.71565200000001</c:v>
                </c:pt>
                <c:pt idx="7421">
                  <c:v>187.72108900000001</c:v>
                </c:pt>
                <c:pt idx="7422">
                  <c:v>187.31056899999999</c:v>
                </c:pt>
                <c:pt idx="7423">
                  <c:v>187.29718700000001</c:v>
                </c:pt>
                <c:pt idx="7424">
                  <c:v>187.174926</c:v>
                </c:pt>
                <c:pt idx="7425">
                  <c:v>187.34423200000001</c:v>
                </c:pt>
                <c:pt idx="7426">
                  <c:v>187.55869899999999</c:v>
                </c:pt>
                <c:pt idx="7427">
                  <c:v>187.44340199999999</c:v>
                </c:pt>
                <c:pt idx="7428">
                  <c:v>187.619271</c:v>
                </c:pt>
                <c:pt idx="7429">
                  <c:v>187.34003999999999</c:v>
                </c:pt>
                <c:pt idx="7430">
                  <c:v>187.441023</c:v>
                </c:pt>
                <c:pt idx="7431">
                  <c:v>187.79195899999999</c:v>
                </c:pt>
                <c:pt idx="7432">
                  <c:v>187.44883100000001</c:v>
                </c:pt>
                <c:pt idx="7433">
                  <c:v>187.70462599999999</c:v>
                </c:pt>
                <c:pt idx="7434">
                  <c:v>188.03598</c:v>
                </c:pt>
                <c:pt idx="7435">
                  <c:v>187.98003299999999</c:v>
                </c:pt>
                <c:pt idx="7436">
                  <c:v>187.91123999999999</c:v>
                </c:pt>
                <c:pt idx="7437">
                  <c:v>187.835983</c:v>
                </c:pt>
                <c:pt idx="7438">
                  <c:v>188.20408800000001</c:v>
                </c:pt>
                <c:pt idx="7439">
                  <c:v>188.08972199999999</c:v>
                </c:pt>
                <c:pt idx="7440">
                  <c:v>187.95113599999999</c:v>
                </c:pt>
                <c:pt idx="7441">
                  <c:v>188.356111</c:v>
                </c:pt>
                <c:pt idx="7442">
                  <c:v>188.12262799999999</c:v>
                </c:pt>
                <c:pt idx="7443">
                  <c:v>188.129065</c:v>
                </c:pt>
                <c:pt idx="7444">
                  <c:v>188.116242</c:v>
                </c:pt>
                <c:pt idx="7445">
                  <c:v>187.939863</c:v>
                </c:pt>
                <c:pt idx="7446">
                  <c:v>188.36594299999999</c:v>
                </c:pt>
                <c:pt idx="7447">
                  <c:v>188.06177700000001</c:v>
                </c:pt>
                <c:pt idx="7448">
                  <c:v>188.35008300000001</c:v>
                </c:pt>
                <c:pt idx="7449">
                  <c:v>188.128467</c:v>
                </c:pt>
                <c:pt idx="7450">
                  <c:v>187.876273</c:v>
                </c:pt>
                <c:pt idx="7451">
                  <c:v>188.391581</c:v>
                </c:pt>
                <c:pt idx="7452">
                  <c:v>188.04580300000001</c:v>
                </c:pt>
                <c:pt idx="7453">
                  <c:v>188.444129</c:v>
                </c:pt>
                <c:pt idx="7454">
                  <c:v>188.46067500000001</c:v>
                </c:pt>
                <c:pt idx="7455">
                  <c:v>188.365601</c:v>
                </c:pt>
                <c:pt idx="7456">
                  <c:v>188.13167899999999</c:v>
                </c:pt>
                <c:pt idx="7457">
                  <c:v>187.64799199999999</c:v>
                </c:pt>
                <c:pt idx="7458">
                  <c:v>188.171975</c:v>
                </c:pt>
                <c:pt idx="7459">
                  <c:v>188.24442199999999</c:v>
                </c:pt>
                <c:pt idx="7460">
                  <c:v>188.00586100000001</c:v>
                </c:pt>
                <c:pt idx="7461">
                  <c:v>187.99542500000001</c:v>
                </c:pt>
                <c:pt idx="7462">
                  <c:v>188.09496200000001</c:v>
                </c:pt>
                <c:pt idx="7463">
                  <c:v>188.206039</c:v>
                </c:pt>
                <c:pt idx="7464">
                  <c:v>188.27973600000001</c:v>
                </c:pt>
                <c:pt idx="7465">
                  <c:v>187.95883699999999</c:v>
                </c:pt>
                <c:pt idx="7466">
                  <c:v>188.17698999999999</c:v>
                </c:pt>
                <c:pt idx="7467">
                  <c:v>188.18254899999999</c:v>
                </c:pt>
                <c:pt idx="7468">
                  <c:v>188.790133</c:v>
                </c:pt>
                <c:pt idx="7469">
                  <c:v>188.65441300000001</c:v>
                </c:pt>
                <c:pt idx="7470">
                  <c:v>188.35016400000001</c:v>
                </c:pt>
                <c:pt idx="7471">
                  <c:v>188.49928</c:v>
                </c:pt>
                <c:pt idx="7472">
                  <c:v>188.253456</c:v>
                </c:pt>
                <c:pt idx="7473">
                  <c:v>188.608631</c:v>
                </c:pt>
                <c:pt idx="7474">
                  <c:v>188.38294099999999</c:v>
                </c:pt>
                <c:pt idx="7475">
                  <c:v>188.48831100000001</c:v>
                </c:pt>
                <c:pt idx="7476">
                  <c:v>189.054224</c:v>
                </c:pt>
                <c:pt idx="7477">
                  <c:v>188.87299100000001</c:v>
                </c:pt>
                <c:pt idx="7478">
                  <c:v>189.01470399999999</c:v>
                </c:pt>
                <c:pt idx="7479">
                  <c:v>188.93081900000001</c:v>
                </c:pt>
                <c:pt idx="7480">
                  <c:v>188.83231699999999</c:v>
                </c:pt>
                <c:pt idx="7481">
                  <c:v>189.25023100000001</c:v>
                </c:pt>
                <c:pt idx="7482">
                  <c:v>188.87991400000001</c:v>
                </c:pt>
                <c:pt idx="7483">
                  <c:v>189.08045300000001</c:v>
                </c:pt>
                <c:pt idx="7484">
                  <c:v>189.03031799999999</c:v>
                </c:pt>
                <c:pt idx="7485">
                  <c:v>188.59195700000001</c:v>
                </c:pt>
                <c:pt idx="7486">
                  <c:v>188.85201900000001</c:v>
                </c:pt>
                <c:pt idx="7487">
                  <c:v>188.77864400000001</c:v>
                </c:pt>
                <c:pt idx="7488">
                  <c:v>188.800128</c:v>
                </c:pt>
                <c:pt idx="7489">
                  <c:v>188.80488199999999</c:v>
                </c:pt>
                <c:pt idx="7490">
                  <c:v>188.451966</c:v>
                </c:pt>
                <c:pt idx="7491">
                  <c:v>188.89447200000001</c:v>
                </c:pt>
                <c:pt idx="7492">
                  <c:v>189.199907</c:v>
                </c:pt>
                <c:pt idx="7493">
                  <c:v>189.09860699999999</c:v>
                </c:pt>
                <c:pt idx="7494">
                  <c:v>189.030778</c:v>
                </c:pt>
                <c:pt idx="7495">
                  <c:v>189.03318999999999</c:v>
                </c:pt>
                <c:pt idx="7496">
                  <c:v>189.545119</c:v>
                </c:pt>
                <c:pt idx="7497">
                  <c:v>189.17793699999999</c:v>
                </c:pt>
                <c:pt idx="7498">
                  <c:v>189.19870900000001</c:v>
                </c:pt>
                <c:pt idx="7499">
                  <c:v>189.31350399999999</c:v>
                </c:pt>
                <c:pt idx="7500">
                  <c:v>189.25126299999999</c:v>
                </c:pt>
                <c:pt idx="7501">
                  <c:v>189.359869</c:v>
                </c:pt>
                <c:pt idx="7502">
                  <c:v>189.47318000000001</c:v>
                </c:pt>
                <c:pt idx="7503">
                  <c:v>189.52284800000001</c:v>
                </c:pt>
                <c:pt idx="7504">
                  <c:v>189.41476700000001</c:v>
                </c:pt>
                <c:pt idx="7505">
                  <c:v>189.35686200000001</c:v>
                </c:pt>
                <c:pt idx="7506">
                  <c:v>189.34446</c:v>
                </c:pt>
                <c:pt idx="7507">
                  <c:v>189.16988799999999</c:v>
                </c:pt>
                <c:pt idx="7508">
                  <c:v>189.91507799999999</c:v>
                </c:pt>
                <c:pt idx="7509">
                  <c:v>189.64260300000001</c:v>
                </c:pt>
                <c:pt idx="7510">
                  <c:v>189.417272</c:v>
                </c:pt>
                <c:pt idx="7511">
                  <c:v>189.50501600000001</c:v>
                </c:pt>
                <c:pt idx="7512">
                  <c:v>189.38717800000001</c:v>
                </c:pt>
                <c:pt idx="7513">
                  <c:v>189.85730100000001</c:v>
                </c:pt>
                <c:pt idx="7514">
                  <c:v>189.90283500000001</c:v>
                </c:pt>
                <c:pt idx="7515">
                  <c:v>189.60335599999999</c:v>
                </c:pt>
                <c:pt idx="7516">
                  <c:v>190.07417599999999</c:v>
                </c:pt>
                <c:pt idx="7517">
                  <c:v>189.77238299999999</c:v>
                </c:pt>
                <c:pt idx="7518">
                  <c:v>189.552043</c:v>
                </c:pt>
                <c:pt idx="7519">
                  <c:v>189.72403299999999</c:v>
                </c:pt>
                <c:pt idx="7520">
                  <c:v>189.810652</c:v>
                </c:pt>
                <c:pt idx="7521">
                  <c:v>190.05296999999999</c:v>
                </c:pt>
                <c:pt idx="7522">
                  <c:v>189.79237599999999</c:v>
                </c:pt>
                <c:pt idx="7523">
                  <c:v>189.67108300000001</c:v>
                </c:pt>
                <c:pt idx="7524">
                  <c:v>189.84471300000001</c:v>
                </c:pt>
                <c:pt idx="7525">
                  <c:v>189.85408000000001</c:v>
                </c:pt>
                <c:pt idx="7526">
                  <c:v>189.98554100000001</c:v>
                </c:pt>
                <c:pt idx="7527">
                  <c:v>189.68784600000001</c:v>
                </c:pt>
                <c:pt idx="7528">
                  <c:v>189.921029</c:v>
                </c:pt>
                <c:pt idx="7529">
                  <c:v>189.88403299999999</c:v>
                </c:pt>
                <c:pt idx="7530">
                  <c:v>189.95031800000001</c:v>
                </c:pt>
                <c:pt idx="7531">
                  <c:v>189.90104099999999</c:v>
                </c:pt>
                <c:pt idx="7532">
                  <c:v>190.007654</c:v>
                </c:pt>
                <c:pt idx="7533">
                  <c:v>190.12080599999999</c:v>
                </c:pt>
                <c:pt idx="7534">
                  <c:v>190.377229</c:v>
                </c:pt>
                <c:pt idx="7535">
                  <c:v>190.138576</c:v>
                </c:pt>
                <c:pt idx="7536">
                  <c:v>190.355074</c:v>
                </c:pt>
                <c:pt idx="7537">
                  <c:v>190.09955500000001</c:v>
                </c:pt>
                <c:pt idx="7538">
                  <c:v>190.276197</c:v>
                </c:pt>
                <c:pt idx="7539">
                  <c:v>190.439639</c:v>
                </c:pt>
                <c:pt idx="7540">
                  <c:v>190.325478</c:v>
                </c:pt>
                <c:pt idx="7541">
                  <c:v>190.37151399999999</c:v>
                </c:pt>
                <c:pt idx="7542">
                  <c:v>190.34875400000001</c:v>
                </c:pt>
                <c:pt idx="7543">
                  <c:v>190.362933</c:v>
                </c:pt>
                <c:pt idx="7544">
                  <c:v>190.05192400000001</c:v>
                </c:pt>
                <c:pt idx="7545">
                  <c:v>190.637384</c:v>
                </c:pt>
                <c:pt idx="7546">
                  <c:v>190.56577100000001</c:v>
                </c:pt>
                <c:pt idx="7547">
                  <c:v>190.29691600000001</c:v>
                </c:pt>
                <c:pt idx="7548">
                  <c:v>190.35432700000001</c:v>
                </c:pt>
                <c:pt idx="7549">
                  <c:v>190.735345</c:v>
                </c:pt>
                <c:pt idx="7550">
                  <c:v>190.28116800000001</c:v>
                </c:pt>
                <c:pt idx="7551">
                  <c:v>190.56510800000001</c:v>
                </c:pt>
                <c:pt idx="7552">
                  <c:v>190.508027</c:v>
                </c:pt>
                <c:pt idx="7553">
                  <c:v>190.58520799999999</c:v>
                </c:pt>
                <c:pt idx="7554">
                  <c:v>190.741545</c:v>
                </c:pt>
                <c:pt idx="7555">
                  <c:v>190.896839</c:v>
                </c:pt>
                <c:pt idx="7556">
                  <c:v>190.961806</c:v>
                </c:pt>
                <c:pt idx="7557">
                  <c:v>190.54410100000001</c:v>
                </c:pt>
                <c:pt idx="7558">
                  <c:v>190.45699500000001</c:v>
                </c:pt>
                <c:pt idx="7559">
                  <c:v>190.836444</c:v>
                </c:pt>
                <c:pt idx="7560">
                  <c:v>190.81923499999999</c:v>
                </c:pt>
                <c:pt idx="7561">
                  <c:v>191.01513299999999</c:v>
                </c:pt>
                <c:pt idx="7562">
                  <c:v>190.86311000000001</c:v>
                </c:pt>
                <c:pt idx="7563">
                  <c:v>190.70991599999999</c:v>
                </c:pt>
                <c:pt idx="7564">
                  <c:v>190.70522800000001</c:v>
                </c:pt>
                <c:pt idx="7565">
                  <c:v>191.16532900000001</c:v>
                </c:pt>
                <c:pt idx="7566">
                  <c:v>191.22051999999999</c:v>
                </c:pt>
                <c:pt idx="7567">
                  <c:v>190.970508</c:v>
                </c:pt>
                <c:pt idx="7568">
                  <c:v>191.38212300000001</c:v>
                </c:pt>
                <c:pt idx="7569">
                  <c:v>191.40050099999999</c:v>
                </c:pt>
                <c:pt idx="7570">
                  <c:v>191.38665800000001</c:v>
                </c:pt>
                <c:pt idx="7571">
                  <c:v>191.46162699999999</c:v>
                </c:pt>
                <c:pt idx="7572">
                  <c:v>191.373853</c:v>
                </c:pt>
                <c:pt idx="7573">
                  <c:v>191.077349</c:v>
                </c:pt>
                <c:pt idx="7574">
                  <c:v>190.89952299999999</c:v>
                </c:pt>
                <c:pt idx="7575">
                  <c:v>190.81098700000001</c:v>
                </c:pt>
                <c:pt idx="7576">
                  <c:v>190.974367</c:v>
                </c:pt>
                <c:pt idx="7577">
                  <c:v>191.20675700000001</c:v>
                </c:pt>
                <c:pt idx="7578">
                  <c:v>191.03913700000001</c:v>
                </c:pt>
                <c:pt idx="7579">
                  <c:v>191.14605</c:v>
                </c:pt>
                <c:pt idx="7580">
                  <c:v>191.12959499999999</c:v>
                </c:pt>
                <c:pt idx="7581">
                  <c:v>191.72313299999999</c:v>
                </c:pt>
                <c:pt idx="7582">
                  <c:v>191.151273</c:v>
                </c:pt>
                <c:pt idx="7583">
                  <c:v>191.525555</c:v>
                </c:pt>
                <c:pt idx="7584">
                  <c:v>191.35051999999999</c:v>
                </c:pt>
                <c:pt idx="7585">
                  <c:v>191.17595600000001</c:v>
                </c:pt>
                <c:pt idx="7586">
                  <c:v>191.78360699999999</c:v>
                </c:pt>
                <c:pt idx="7587">
                  <c:v>191.15335300000001</c:v>
                </c:pt>
                <c:pt idx="7588">
                  <c:v>191.19056900000001</c:v>
                </c:pt>
                <c:pt idx="7589">
                  <c:v>191.61595399999999</c:v>
                </c:pt>
                <c:pt idx="7590">
                  <c:v>191.59527700000001</c:v>
                </c:pt>
                <c:pt idx="7591">
                  <c:v>191.60406599999999</c:v>
                </c:pt>
                <c:pt idx="7592">
                  <c:v>191.283232</c:v>
                </c:pt>
                <c:pt idx="7593">
                  <c:v>191.608307</c:v>
                </c:pt>
                <c:pt idx="7594">
                  <c:v>191.60519300000001</c:v>
                </c:pt>
                <c:pt idx="7595">
                  <c:v>191.729108</c:v>
                </c:pt>
                <c:pt idx="7596">
                  <c:v>192.02295599999999</c:v>
                </c:pt>
                <c:pt idx="7597">
                  <c:v>191.53813299999999</c:v>
                </c:pt>
                <c:pt idx="7598">
                  <c:v>191.87083999999999</c:v>
                </c:pt>
                <c:pt idx="7599">
                  <c:v>191.97103300000001</c:v>
                </c:pt>
                <c:pt idx="7600">
                  <c:v>191.73029600000001</c:v>
                </c:pt>
                <c:pt idx="7601">
                  <c:v>191.73343</c:v>
                </c:pt>
                <c:pt idx="7602">
                  <c:v>191.788039</c:v>
                </c:pt>
                <c:pt idx="7603">
                  <c:v>191.93006199999999</c:v>
                </c:pt>
                <c:pt idx="7604">
                  <c:v>192.00114600000001</c:v>
                </c:pt>
                <c:pt idx="7605">
                  <c:v>192.24706399999999</c:v>
                </c:pt>
                <c:pt idx="7606">
                  <c:v>192.305882</c:v>
                </c:pt>
                <c:pt idx="7607">
                  <c:v>192.32241500000001</c:v>
                </c:pt>
                <c:pt idx="7608">
                  <c:v>192.43139500000001</c:v>
                </c:pt>
                <c:pt idx="7609">
                  <c:v>192.31415699999999</c:v>
                </c:pt>
                <c:pt idx="7610">
                  <c:v>192.20656099999999</c:v>
                </c:pt>
                <c:pt idx="7611">
                  <c:v>192.12348800000001</c:v>
                </c:pt>
                <c:pt idx="7612">
                  <c:v>192.00175899999999</c:v>
                </c:pt>
                <c:pt idx="7613">
                  <c:v>192.10071099999999</c:v>
                </c:pt>
                <c:pt idx="7614">
                  <c:v>192.257271</c:v>
                </c:pt>
                <c:pt idx="7615">
                  <c:v>192.41621599999999</c:v>
                </c:pt>
                <c:pt idx="7616">
                  <c:v>192.711883</c:v>
                </c:pt>
                <c:pt idx="7617">
                  <c:v>192.347418</c:v>
                </c:pt>
                <c:pt idx="7618">
                  <c:v>192.61562699999999</c:v>
                </c:pt>
                <c:pt idx="7619">
                  <c:v>192.69031000000001</c:v>
                </c:pt>
                <c:pt idx="7620">
                  <c:v>192.19758200000001</c:v>
                </c:pt>
                <c:pt idx="7621">
                  <c:v>192.585308</c:v>
                </c:pt>
                <c:pt idx="7622">
                  <c:v>192.43704199999999</c:v>
                </c:pt>
                <c:pt idx="7623">
                  <c:v>192.48902200000001</c:v>
                </c:pt>
                <c:pt idx="7624">
                  <c:v>192.32228000000001</c:v>
                </c:pt>
                <c:pt idx="7625">
                  <c:v>192.677154</c:v>
                </c:pt>
                <c:pt idx="7626">
                  <c:v>192.910594</c:v>
                </c:pt>
                <c:pt idx="7627">
                  <c:v>192.74838600000001</c:v>
                </c:pt>
                <c:pt idx="7628">
                  <c:v>192.690279</c:v>
                </c:pt>
                <c:pt idx="7629">
                  <c:v>192.99801400000001</c:v>
                </c:pt>
                <c:pt idx="7630">
                  <c:v>192.7824</c:v>
                </c:pt>
                <c:pt idx="7631">
                  <c:v>192.66653299999999</c:v>
                </c:pt>
                <c:pt idx="7632">
                  <c:v>192.22796500000001</c:v>
                </c:pt>
                <c:pt idx="7633">
                  <c:v>192.30792199999999</c:v>
                </c:pt>
                <c:pt idx="7634">
                  <c:v>192.245047</c:v>
                </c:pt>
                <c:pt idx="7635">
                  <c:v>192.24715</c:v>
                </c:pt>
                <c:pt idx="7636">
                  <c:v>192.507384</c:v>
                </c:pt>
                <c:pt idx="7637">
                  <c:v>192.47271599999999</c:v>
                </c:pt>
                <c:pt idx="7638">
                  <c:v>192.629392</c:v>
                </c:pt>
                <c:pt idx="7639">
                  <c:v>192.56760700000001</c:v>
                </c:pt>
                <c:pt idx="7640">
                  <c:v>192.862392</c:v>
                </c:pt>
                <c:pt idx="7641">
                  <c:v>192.59979899999999</c:v>
                </c:pt>
                <c:pt idx="7642">
                  <c:v>192.67891599999999</c:v>
                </c:pt>
                <c:pt idx="7643">
                  <c:v>192.76903899999999</c:v>
                </c:pt>
                <c:pt idx="7644">
                  <c:v>192.98228</c:v>
                </c:pt>
                <c:pt idx="7645">
                  <c:v>192.392459</c:v>
                </c:pt>
                <c:pt idx="7646">
                  <c:v>192.99548799999999</c:v>
                </c:pt>
                <c:pt idx="7647">
                  <c:v>193.10081700000001</c:v>
                </c:pt>
                <c:pt idx="7648">
                  <c:v>192.90215699999999</c:v>
                </c:pt>
                <c:pt idx="7649">
                  <c:v>192.89840699999999</c:v>
                </c:pt>
                <c:pt idx="7650">
                  <c:v>192.95989499999999</c:v>
                </c:pt>
                <c:pt idx="7651">
                  <c:v>193.19749300000001</c:v>
                </c:pt>
                <c:pt idx="7652">
                  <c:v>192.717038</c:v>
                </c:pt>
                <c:pt idx="7653">
                  <c:v>192.67420899999999</c:v>
                </c:pt>
                <c:pt idx="7654">
                  <c:v>193.32361599999999</c:v>
                </c:pt>
                <c:pt idx="7655">
                  <c:v>193.24115399999999</c:v>
                </c:pt>
                <c:pt idx="7656">
                  <c:v>193.44367700000001</c:v>
                </c:pt>
                <c:pt idx="7657">
                  <c:v>193.11505199999999</c:v>
                </c:pt>
                <c:pt idx="7658">
                  <c:v>193.22113100000001</c:v>
                </c:pt>
                <c:pt idx="7659">
                  <c:v>193.44841600000001</c:v>
                </c:pt>
                <c:pt idx="7660">
                  <c:v>193.09069400000001</c:v>
                </c:pt>
                <c:pt idx="7661">
                  <c:v>193.77902</c:v>
                </c:pt>
                <c:pt idx="7662">
                  <c:v>193.52688000000001</c:v>
                </c:pt>
                <c:pt idx="7663">
                  <c:v>193.50958499999999</c:v>
                </c:pt>
                <c:pt idx="7664">
                  <c:v>193.69228200000001</c:v>
                </c:pt>
                <c:pt idx="7665">
                  <c:v>193.60055800000001</c:v>
                </c:pt>
                <c:pt idx="7666">
                  <c:v>193.55095600000001</c:v>
                </c:pt>
                <c:pt idx="7667">
                  <c:v>193.44854100000001</c:v>
                </c:pt>
                <c:pt idx="7668">
                  <c:v>193.672462</c:v>
                </c:pt>
                <c:pt idx="7669">
                  <c:v>193.631933</c:v>
                </c:pt>
                <c:pt idx="7670">
                  <c:v>193.32121000000001</c:v>
                </c:pt>
                <c:pt idx="7671">
                  <c:v>193.71675500000001</c:v>
                </c:pt>
                <c:pt idx="7672">
                  <c:v>193.30352300000001</c:v>
                </c:pt>
                <c:pt idx="7673">
                  <c:v>193.44115500000001</c:v>
                </c:pt>
                <c:pt idx="7674">
                  <c:v>193.476901</c:v>
                </c:pt>
                <c:pt idx="7675">
                  <c:v>193.745588</c:v>
                </c:pt>
                <c:pt idx="7676">
                  <c:v>193.79454000000001</c:v>
                </c:pt>
                <c:pt idx="7677">
                  <c:v>193.84626700000001</c:v>
                </c:pt>
                <c:pt idx="7678">
                  <c:v>193.75515999999999</c:v>
                </c:pt>
                <c:pt idx="7679">
                  <c:v>193.52689799999999</c:v>
                </c:pt>
                <c:pt idx="7680">
                  <c:v>193.62411399999999</c:v>
                </c:pt>
                <c:pt idx="7681">
                  <c:v>194.183054</c:v>
                </c:pt>
                <c:pt idx="7682">
                  <c:v>193.980819</c:v>
                </c:pt>
                <c:pt idx="7683">
                  <c:v>194.15634499999999</c:v>
                </c:pt>
                <c:pt idx="7684">
                  <c:v>194.31128200000001</c:v>
                </c:pt>
                <c:pt idx="7685">
                  <c:v>193.97810999999999</c:v>
                </c:pt>
                <c:pt idx="7686">
                  <c:v>193.82798700000001</c:v>
                </c:pt>
                <c:pt idx="7687">
                  <c:v>193.91610800000001</c:v>
                </c:pt>
                <c:pt idx="7688">
                  <c:v>193.90227200000001</c:v>
                </c:pt>
                <c:pt idx="7689">
                  <c:v>193.76957999999999</c:v>
                </c:pt>
                <c:pt idx="7690">
                  <c:v>193.60870399999999</c:v>
                </c:pt>
                <c:pt idx="7691">
                  <c:v>194.01697999999999</c:v>
                </c:pt>
                <c:pt idx="7692">
                  <c:v>194.23520300000001</c:v>
                </c:pt>
                <c:pt idx="7693">
                  <c:v>194.16551100000001</c:v>
                </c:pt>
                <c:pt idx="7694">
                  <c:v>194.16143099999999</c:v>
                </c:pt>
                <c:pt idx="7695">
                  <c:v>194.341891</c:v>
                </c:pt>
                <c:pt idx="7696">
                  <c:v>194.230425</c:v>
                </c:pt>
                <c:pt idx="7697">
                  <c:v>194.133633</c:v>
                </c:pt>
                <c:pt idx="7698">
                  <c:v>194.21287799999999</c:v>
                </c:pt>
                <c:pt idx="7699">
                  <c:v>194.478521</c:v>
                </c:pt>
                <c:pt idx="7700">
                  <c:v>194.192455</c:v>
                </c:pt>
                <c:pt idx="7701">
                  <c:v>194.66702100000001</c:v>
                </c:pt>
                <c:pt idx="7702">
                  <c:v>194.49911800000001</c:v>
                </c:pt>
                <c:pt idx="7703">
                  <c:v>194.73793800000001</c:v>
                </c:pt>
                <c:pt idx="7704">
                  <c:v>194.59939499999999</c:v>
                </c:pt>
                <c:pt idx="7705">
                  <c:v>194.36627799999999</c:v>
                </c:pt>
                <c:pt idx="7706">
                  <c:v>194.44215500000001</c:v>
                </c:pt>
                <c:pt idx="7707">
                  <c:v>194.23591099999999</c:v>
                </c:pt>
                <c:pt idx="7708">
                  <c:v>194.56024300000001</c:v>
                </c:pt>
                <c:pt idx="7709">
                  <c:v>194.709191</c:v>
                </c:pt>
                <c:pt idx="7710">
                  <c:v>194.724739</c:v>
                </c:pt>
                <c:pt idx="7711">
                  <c:v>194.48067699999999</c:v>
                </c:pt>
                <c:pt idx="7712">
                  <c:v>194.207211</c:v>
                </c:pt>
                <c:pt idx="7713">
                  <c:v>194.45586800000001</c:v>
                </c:pt>
                <c:pt idx="7714">
                  <c:v>194.883467</c:v>
                </c:pt>
                <c:pt idx="7715">
                  <c:v>194.95867899999999</c:v>
                </c:pt>
                <c:pt idx="7716">
                  <c:v>194.83116999999999</c:v>
                </c:pt>
                <c:pt idx="7717">
                  <c:v>194.86877699999999</c:v>
                </c:pt>
                <c:pt idx="7718">
                  <c:v>195.04524000000001</c:v>
                </c:pt>
                <c:pt idx="7719">
                  <c:v>195.14826199999999</c:v>
                </c:pt>
                <c:pt idx="7720">
                  <c:v>194.82748000000001</c:v>
                </c:pt>
                <c:pt idx="7721">
                  <c:v>194.785889</c:v>
                </c:pt>
                <c:pt idx="7722">
                  <c:v>194.60737900000001</c:v>
                </c:pt>
                <c:pt idx="7723">
                  <c:v>194.71522899999999</c:v>
                </c:pt>
                <c:pt idx="7724">
                  <c:v>194.84868700000001</c:v>
                </c:pt>
                <c:pt idx="7725">
                  <c:v>194.96966499999999</c:v>
                </c:pt>
                <c:pt idx="7726">
                  <c:v>194.92498900000001</c:v>
                </c:pt>
                <c:pt idx="7727">
                  <c:v>194.72647599999999</c:v>
                </c:pt>
                <c:pt idx="7728">
                  <c:v>194.85028500000001</c:v>
                </c:pt>
                <c:pt idx="7729">
                  <c:v>195.15564699999999</c:v>
                </c:pt>
                <c:pt idx="7730">
                  <c:v>194.85570000000001</c:v>
                </c:pt>
                <c:pt idx="7731">
                  <c:v>195.169916</c:v>
                </c:pt>
                <c:pt idx="7732">
                  <c:v>195.31757400000001</c:v>
                </c:pt>
                <c:pt idx="7733">
                  <c:v>195.062669</c:v>
                </c:pt>
                <c:pt idx="7734">
                  <c:v>195.18213800000001</c:v>
                </c:pt>
                <c:pt idx="7735">
                  <c:v>195.13898599999999</c:v>
                </c:pt>
                <c:pt idx="7736">
                  <c:v>195.167002</c:v>
                </c:pt>
                <c:pt idx="7737">
                  <c:v>194.75924699999999</c:v>
                </c:pt>
                <c:pt idx="7738">
                  <c:v>195.06522100000001</c:v>
                </c:pt>
                <c:pt idx="7739">
                  <c:v>195.66976600000001</c:v>
                </c:pt>
                <c:pt idx="7740">
                  <c:v>195.322034</c:v>
                </c:pt>
                <c:pt idx="7741">
                  <c:v>195.65720400000001</c:v>
                </c:pt>
                <c:pt idx="7742">
                  <c:v>195.57498100000001</c:v>
                </c:pt>
                <c:pt idx="7743">
                  <c:v>195.45037199999999</c:v>
                </c:pt>
                <c:pt idx="7744">
                  <c:v>195.67973699999999</c:v>
                </c:pt>
                <c:pt idx="7745">
                  <c:v>195.47315699999999</c:v>
                </c:pt>
                <c:pt idx="7746">
                  <c:v>195.71998199999999</c:v>
                </c:pt>
                <c:pt idx="7747">
                  <c:v>195.19866999999999</c:v>
                </c:pt>
                <c:pt idx="7748">
                  <c:v>195.38105100000001</c:v>
                </c:pt>
                <c:pt idx="7749">
                  <c:v>195.67152400000001</c:v>
                </c:pt>
                <c:pt idx="7750">
                  <c:v>195.36792500000001</c:v>
                </c:pt>
                <c:pt idx="7751">
                  <c:v>195.40854400000001</c:v>
                </c:pt>
                <c:pt idx="7752">
                  <c:v>195.14292900000001</c:v>
                </c:pt>
                <c:pt idx="7753">
                  <c:v>195.74852899999999</c:v>
                </c:pt>
                <c:pt idx="7754">
                  <c:v>195.716589</c:v>
                </c:pt>
                <c:pt idx="7755">
                  <c:v>195.61999599999999</c:v>
                </c:pt>
                <c:pt idx="7756">
                  <c:v>196.07501999999999</c:v>
                </c:pt>
                <c:pt idx="7757">
                  <c:v>195.91456700000001</c:v>
                </c:pt>
                <c:pt idx="7758">
                  <c:v>195.93613199999999</c:v>
                </c:pt>
                <c:pt idx="7759">
                  <c:v>196.038397</c:v>
                </c:pt>
                <c:pt idx="7760">
                  <c:v>195.891209</c:v>
                </c:pt>
                <c:pt idx="7761">
                  <c:v>195.96729500000001</c:v>
                </c:pt>
                <c:pt idx="7762">
                  <c:v>195.80149900000001</c:v>
                </c:pt>
                <c:pt idx="7763">
                  <c:v>195.83418900000001</c:v>
                </c:pt>
                <c:pt idx="7764">
                  <c:v>195.89844099999999</c:v>
                </c:pt>
                <c:pt idx="7765">
                  <c:v>195.41199700000001</c:v>
                </c:pt>
                <c:pt idx="7766">
                  <c:v>195.87941799999999</c:v>
                </c:pt>
                <c:pt idx="7767">
                  <c:v>195.697182</c:v>
                </c:pt>
                <c:pt idx="7768">
                  <c:v>195.87750800000001</c:v>
                </c:pt>
                <c:pt idx="7769">
                  <c:v>196.20928900000001</c:v>
                </c:pt>
                <c:pt idx="7770">
                  <c:v>195.82654099999999</c:v>
                </c:pt>
                <c:pt idx="7771">
                  <c:v>196.38548499999999</c:v>
                </c:pt>
                <c:pt idx="7772">
                  <c:v>195.82518999999999</c:v>
                </c:pt>
                <c:pt idx="7773">
                  <c:v>196.14728199999999</c:v>
                </c:pt>
                <c:pt idx="7774">
                  <c:v>196.164028</c:v>
                </c:pt>
                <c:pt idx="7775">
                  <c:v>196.170805</c:v>
                </c:pt>
                <c:pt idx="7776">
                  <c:v>196.42720800000001</c:v>
                </c:pt>
                <c:pt idx="7777">
                  <c:v>196.27524399999999</c:v>
                </c:pt>
                <c:pt idx="7778">
                  <c:v>196.28435099999999</c:v>
                </c:pt>
                <c:pt idx="7779">
                  <c:v>196.468515</c:v>
                </c:pt>
                <c:pt idx="7780">
                  <c:v>196.377106</c:v>
                </c:pt>
                <c:pt idx="7781">
                  <c:v>196.37979100000001</c:v>
                </c:pt>
                <c:pt idx="7782">
                  <c:v>196.254535</c:v>
                </c:pt>
                <c:pt idx="7783">
                  <c:v>196.54668599999999</c:v>
                </c:pt>
                <c:pt idx="7784">
                  <c:v>196.37670600000001</c:v>
                </c:pt>
                <c:pt idx="7785">
                  <c:v>196.28071</c:v>
                </c:pt>
                <c:pt idx="7786">
                  <c:v>196.646143</c:v>
                </c:pt>
                <c:pt idx="7787">
                  <c:v>196.32472799999999</c:v>
                </c:pt>
                <c:pt idx="7788">
                  <c:v>196.44300799999999</c:v>
                </c:pt>
                <c:pt idx="7789">
                  <c:v>196.31679099999999</c:v>
                </c:pt>
                <c:pt idx="7790">
                  <c:v>196.388329</c:v>
                </c:pt>
                <c:pt idx="7791">
                  <c:v>196.52191300000001</c:v>
                </c:pt>
                <c:pt idx="7792">
                  <c:v>196.36725000000001</c:v>
                </c:pt>
                <c:pt idx="7793">
                  <c:v>196.30842100000001</c:v>
                </c:pt>
                <c:pt idx="7794">
                  <c:v>196.82923600000001</c:v>
                </c:pt>
                <c:pt idx="7795">
                  <c:v>196.701536</c:v>
                </c:pt>
                <c:pt idx="7796">
                  <c:v>196.772336</c:v>
                </c:pt>
                <c:pt idx="7797">
                  <c:v>196.84302600000001</c:v>
                </c:pt>
                <c:pt idx="7798">
                  <c:v>196.72866200000001</c:v>
                </c:pt>
                <c:pt idx="7799">
                  <c:v>197.199118</c:v>
                </c:pt>
                <c:pt idx="7800">
                  <c:v>197.17129800000001</c:v>
                </c:pt>
                <c:pt idx="7801">
                  <c:v>196.937792</c:v>
                </c:pt>
                <c:pt idx="7802">
                  <c:v>196.62940399999999</c:v>
                </c:pt>
                <c:pt idx="7803">
                  <c:v>196.971036</c:v>
                </c:pt>
                <c:pt idx="7804">
                  <c:v>196.972047</c:v>
                </c:pt>
                <c:pt idx="7805">
                  <c:v>196.75498200000001</c:v>
                </c:pt>
                <c:pt idx="7806">
                  <c:v>197.166111</c:v>
                </c:pt>
                <c:pt idx="7807">
                  <c:v>197.04800599999999</c:v>
                </c:pt>
                <c:pt idx="7808">
                  <c:v>197.185934</c:v>
                </c:pt>
                <c:pt idx="7809">
                  <c:v>197.24159700000001</c:v>
                </c:pt>
                <c:pt idx="7810">
                  <c:v>197.19040799999999</c:v>
                </c:pt>
                <c:pt idx="7811">
                  <c:v>197.15528599999999</c:v>
                </c:pt>
                <c:pt idx="7812">
                  <c:v>197.09342100000001</c:v>
                </c:pt>
                <c:pt idx="7813">
                  <c:v>197.42448099999999</c:v>
                </c:pt>
                <c:pt idx="7814">
                  <c:v>197.32432600000001</c:v>
                </c:pt>
                <c:pt idx="7815">
                  <c:v>197.42810700000001</c:v>
                </c:pt>
                <c:pt idx="7816">
                  <c:v>197.581872</c:v>
                </c:pt>
                <c:pt idx="7817">
                  <c:v>197.456604</c:v>
                </c:pt>
                <c:pt idx="7818">
                  <c:v>197.33959999999999</c:v>
                </c:pt>
                <c:pt idx="7819">
                  <c:v>197.15767600000001</c:v>
                </c:pt>
                <c:pt idx="7820">
                  <c:v>196.824153</c:v>
                </c:pt>
                <c:pt idx="7821">
                  <c:v>197.380979</c:v>
                </c:pt>
                <c:pt idx="7822">
                  <c:v>197.016267</c:v>
                </c:pt>
                <c:pt idx="7823">
                  <c:v>197.57626300000001</c:v>
                </c:pt>
                <c:pt idx="7824">
                  <c:v>197.43044699999999</c:v>
                </c:pt>
                <c:pt idx="7825">
                  <c:v>197.22181499999999</c:v>
                </c:pt>
                <c:pt idx="7826">
                  <c:v>197.49057199999999</c:v>
                </c:pt>
                <c:pt idx="7827">
                  <c:v>197.254459</c:v>
                </c:pt>
                <c:pt idx="7828">
                  <c:v>197.38970800000001</c:v>
                </c:pt>
                <c:pt idx="7829">
                  <c:v>197.92855299999999</c:v>
                </c:pt>
                <c:pt idx="7830">
                  <c:v>197.788353</c:v>
                </c:pt>
                <c:pt idx="7831">
                  <c:v>198.16600299999999</c:v>
                </c:pt>
                <c:pt idx="7832">
                  <c:v>197.76622</c:v>
                </c:pt>
                <c:pt idx="7833">
                  <c:v>197.78452200000001</c:v>
                </c:pt>
                <c:pt idx="7834">
                  <c:v>197.61116200000001</c:v>
                </c:pt>
                <c:pt idx="7835">
                  <c:v>197.47167200000001</c:v>
                </c:pt>
                <c:pt idx="7836">
                  <c:v>198.08049500000001</c:v>
                </c:pt>
                <c:pt idx="7837">
                  <c:v>197.782006</c:v>
                </c:pt>
                <c:pt idx="7838">
                  <c:v>197.47305</c:v>
                </c:pt>
                <c:pt idx="7839">
                  <c:v>197.765885</c:v>
                </c:pt>
                <c:pt idx="7840">
                  <c:v>197.374146</c:v>
                </c:pt>
                <c:pt idx="7841">
                  <c:v>197.69028800000001</c:v>
                </c:pt>
                <c:pt idx="7842">
                  <c:v>197.355569</c:v>
                </c:pt>
                <c:pt idx="7843">
                  <c:v>197.63121100000001</c:v>
                </c:pt>
                <c:pt idx="7844">
                  <c:v>198.02250000000001</c:v>
                </c:pt>
                <c:pt idx="7845">
                  <c:v>197.75312700000001</c:v>
                </c:pt>
                <c:pt idx="7846">
                  <c:v>198.18525399999999</c:v>
                </c:pt>
                <c:pt idx="7847">
                  <c:v>198.00491299999999</c:v>
                </c:pt>
                <c:pt idx="7848">
                  <c:v>198.008805</c:v>
                </c:pt>
                <c:pt idx="7849">
                  <c:v>198.274237</c:v>
                </c:pt>
                <c:pt idx="7850">
                  <c:v>198.06241399999999</c:v>
                </c:pt>
                <c:pt idx="7851">
                  <c:v>197.952416</c:v>
                </c:pt>
                <c:pt idx="7852">
                  <c:v>197.783332</c:v>
                </c:pt>
                <c:pt idx="7853">
                  <c:v>198.04088400000001</c:v>
                </c:pt>
                <c:pt idx="7854">
                  <c:v>198.60713999999999</c:v>
                </c:pt>
                <c:pt idx="7855">
                  <c:v>198.54942199999999</c:v>
                </c:pt>
                <c:pt idx="7856">
                  <c:v>198.82738699999999</c:v>
                </c:pt>
                <c:pt idx="7857">
                  <c:v>198.418621</c:v>
                </c:pt>
                <c:pt idx="7858">
                  <c:v>198.26876899999999</c:v>
                </c:pt>
                <c:pt idx="7859">
                  <c:v>198.377353</c:v>
                </c:pt>
                <c:pt idx="7860">
                  <c:v>198.070694</c:v>
                </c:pt>
                <c:pt idx="7861">
                  <c:v>198.21113</c:v>
                </c:pt>
                <c:pt idx="7862">
                  <c:v>198.15656999999999</c:v>
                </c:pt>
                <c:pt idx="7863">
                  <c:v>198.74394899999999</c:v>
                </c:pt>
                <c:pt idx="7864">
                  <c:v>198.64246600000001</c:v>
                </c:pt>
                <c:pt idx="7865">
                  <c:v>198.605583</c:v>
                </c:pt>
                <c:pt idx="7866">
                  <c:v>198.69596100000001</c:v>
                </c:pt>
                <c:pt idx="7867">
                  <c:v>198.475042</c:v>
                </c:pt>
                <c:pt idx="7868">
                  <c:v>198.506776</c:v>
                </c:pt>
                <c:pt idx="7869">
                  <c:v>198.47847999999999</c:v>
                </c:pt>
                <c:pt idx="7870">
                  <c:v>198.724311</c:v>
                </c:pt>
                <c:pt idx="7871">
                  <c:v>198.72479999999999</c:v>
                </c:pt>
                <c:pt idx="7872">
                  <c:v>198.554608</c:v>
                </c:pt>
                <c:pt idx="7873">
                  <c:v>198.74627699999999</c:v>
                </c:pt>
                <c:pt idx="7874">
                  <c:v>199.16723300000001</c:v>
                </c:pt>
                <c:pt idx="7875">
                  <c:v>198.55298300000001</c:v>
                </c:pt>
                <c:pt idx="7876">
                  <c:v>198.800398</c:v>
                </c:pt>
                <c:pt idx="7877">
                  <c:v>198.45657800000001</c:v>
                </c:pt>
                <c:pt idx="7878">
                  <c:v>198.77614299999999</c:v>
                </c:pt>
                <c:pt idx="7879">
                  <c:v>198.738339</c:v>
                </c:pt>
                <c:pt idx="7880">
                  <c:v>198.922922</c:v>
                </c:pt>
                <c:pt idx="7881">
                  <c:v>199.006415</c:v>
                </c:pt>
                <c:pt idx="7882">
                  <c:v>198.80799300000001</c:v>
                </c:pt>
                <c:pt idx="7883">
                  <c:v>198.79899499999999</c:v>
                </c:pt>
                <c:pt idx="7884">
                  <c:v>198.80054999999999</c:v>
                </c:pt>
                <c:pt idx="7885">
                  <c:v>198.776915</c:v>
                </c:pt>
                <c:pt idx="7886">
                  <c:v>199.013373</c:v>
                </c:pt>
                <c:pt idx="7887">
                  <c:v>198.66277199999999</c:v>
                </c:pt>
                <c:pt idx="7888">
                  <c:v>198.88788600000001</c:v>
                </c:pt>
                <c:pt idx="7889">
                  <c:v>198.76726300000001</c:v>
                </c:pt>
                <c:pt idx="7890">
                  <c:v>198.623659</c:v>
                </c:pt>
                <c:pt idx="7891">
                  <c:v>199.60615100000001</c:v>
                </c:pt>
                <c:pt idx="7892">
                  <c:v>199.45149799999999</c:v>
                </c:pt>
                <c:pt idx="7893">
                  <c:v>199.092365</c:v>
                </c:pt>
                <c:pt idx="7894">
                  <c:v>199.35838100000001</c:v>
                </c:pt>
                <c:pt idx="7895">
                  <c:v>199.12264200000001</c:v>
                </c:pt>
                <c:pt idx="7896">
                  <c:v>199.64801399999999</c:v>
                </c:pt>
                <c:pt idx="7897">
                  <c:v>199.31833900000001</c:v>
                </c:pt>
                <c:pt idx="7898">
                  <c:v>199.689875</c:v>
                </c:pt>
                <c:pt idx="7899">
                  <c:v>199.79764900000001</c:v>
                </c:pt>
                <c:pt idx="7900">
                  <c:v>199.394982</c:v>
                </c:pt>
                <c:pt idx="7901">
                  <c:v>199.614587</c:v>
                </c:pt>
                <c:pt idx="7902">
                  <c:v>199.21619899999999</c:v>
                </c:pt>
                <c:pt idx="7903">
                  <c:v>199.11157</c:v>
                </c:pt>
                <c:pt idx="7904">
                  <c:v>199.27381099999999</c:v>
                </c:pt>
                <c:pt idx="7905">
                  <c:v>199.202775</c:v>
                </c:pt>
                <c:pt idx="7906">
                  <c:v>199.43297699999999</c:v>
                </c:pt>
                <c:pt idx="7907">
                  <c:v>199.36672799999999</c:v>
                </c:pt>
                <c:pt idx="7908">
                  <c:v>199.52955</c:v>
                </c:pt>
                <c:pt idx="7909">
                  <c:v>199.486268</c:v>
                </c:pt>
                <c:pt idx="7910">
                  <c:v>199.607529</c:v>
                </c:pt>
                <c:pt idx="7911">
                  <c:v>200.06768099999999</c:v>
                </c:pt>
                <c:pt idx="7912">
                  <c:v>199.778299</c:v>
                </c:pt>
                <c:pt idx="7913">
                  <c:v>199.71141</c:v>
                </c:pt>
                <c:pt idx="7914">
                  <c:v>199.82612700000001</c:v>
                </c:pt>
                <c:pt idx="7915">
                  <c:v>199.60780700000001</c:v>
                </c:pt>
                <c:pt idx="7916">
                  <c:v>199.93624500000001</c:v>
                </c:pt>
                <c:pt idx="7917">
                  <c:v>199.82135700000001</c:v>
                </c:pt>
                <c:pt idx="7918">
                  <c:v>199.82562999999999</c:v>
                </c:pt>
                <c:pt idx="7919">
                  <c:v>199.913849</c:v>
                </c:pt>
                <c:pt idx="7920">
                  <c:v>199.654392</c:v>
                </c:pt>
                <c:pt idx="7921">
                  <c:v>199.799937</c:v>
                </c:pt>
                <c:pt idx="7922">
                  <c:v>199.858464</c:v>
                </c:pt>
                <c:pt idx="7923">
                  <c:v>199.84295900000001</c:v>
                </c:pt>
                <c:pt idx="7924">
                  <c:v>200.03658100000001</c:v>
                </c:pt>
                <c:pt idx="7925">
                  <c:v>199.58494400000001</c:v>
                </c:pt>
                <c:pt idx="7926">
                  <c:v>200.058425</c:v>
                </c:pt>
                <c:pt idx="7927">
                  <c:v>199.906148</c:v>
                </c:pt>
                <c:pt idx="7928">
                  <c:v>200.32401200000001</c:v>
                </c:pt>
                <c:pt idx="7929">
                  <c:v>200.137518</c:v>
                </c:pt>
                <c:pt idx="7930">
                  <c:v>199.98953399999999</c:v>
                </c:pt>
                <c:pt idx="7931">
                  <c:v>200.26621499999999</c:v>
                </c:pt>
                <c:pt idx="7932">
                  <c:v>200.02620300000001</c:v>
                </c:pt>
                <c:pt idx="7933">
                  <c:v>200.054047</c:v>
                </c:pt>
                <c:pt idx="7934">
                  <c:v>200.13852700000001</c:v>
                </c:pt>
                <c:pt idx="7935">
                  <c:v>200.30763999999999</c:v>
                </c:pt>
                <c:pt idx="7936">
                  <c:v>200.41490200000001</c:v>
                </c:pt>
                <c:pt idx="7937">
                  <c:v>200.25455500000001</c:v>
                </c:pt>
                <c:pt idx="7938">
                  <c:v>200.382632</c:v>
                </c:pt>
                <c:pt idx="7939">
                  <c:v>200.257105</c:v>
                </c:pt>
                <c:pt idx="7940">
                  <c:v>200.36945399999999</c:v>
                </c:pt>
                <c:pt idx="7941">
                  <c:v>200.57556700000001</c:v>
                </c:pt>
                <c:pt idx="7942">
                  <c:v>200.33695299999999</c:v>
                </c:pt>
                <c:pt idx="7943">
                  <c:v>200.23799700000001</c:v>
                </c:pt>
                <c:pt idx="7944">
                  <c:v>200.24754799999999</c:v>
                </c:pt>
                <c:pt idx="7945">
                  <c:v>200.49255099999999</c:v>
                </c:pt>
                <c:pt idx="7946">
                  <c:v>200.61082500000001</c:v>
                </c:pt>
                <c:pt idx="7947">
                  <c:v>200.386741</c:v>
                </c:pt>
                <c:pt idx="7948">
                  <c:v>200.86631399999999</c:v>
                </c:pt>
                <c:pt idx="7949">
                  <c:v>200.601541</c:v>
                </c:pt>
                <c:pt idx="7950">
                  <c:v>200.354769</c:v>
                </c:pt>
                <c:pt idx="7951">
                  <c:v>200.65332900000001</c:v>
                </c:pt>
                <c:pt idx="7952">
                  <c:v>200.59153699999999</c:v>
                </c:pt>
                <c:pt idx="7953">
                  <c:v>200.88503299999999</c:v>
                </c:pt>
                <c:pt idx="7954">
                  <c:v>200.67608799999999</c:v>
                </c:pt>
                <c:pt idx="7955">
                  <c:v>200.54739599999999</c:v>
                </c:pt>
                <c:pt idx="7956">
                  <c:v>200.902557</c:v>
                </c:pt>
                <c:pt idx="7957">
                  <c:v>200.37160299999999</c:v>
                </c:pt>
                <c:pt idx="7958">
                  <c:v>200.85624799999999</c:v>
                </c:pt>
                <c:pt idx="7959">
                  <c:v>201.226181</c:v>
                </c:pt>
                <c:pt idx="7960">
                  <c:v>201.033288</c:v>
                </c:pt>
                <c:pt idx="7961">
                  <c:v>200.85654600000001</c:v>
                </c:pt>
                <c:pt idx="7962">
                  <c:v>200.921133</c:v>
                </c:pt>
                <c:pt idx="7963">
                  <c:v>200.925364</c:v>
                </c:pt>
                <c:pt idx="7964">
                  <c:v>201.17670699999999</c:v>
                </c:pt>
                <c:pt idx="7965">
                  <c:v>201.18723</c:v>
                </c:pt>
                <c:pt idx="7966">
                  <c:v>201.503918</c:v>
                </c:pt>
                <c:pt idx="7967">
                  <c:v>201.170546</c:v>
                </c:pt>
                <c:pt idx="7968">
                  <c:v>200.74128999999999</c:v>
                </c:pt>
                <c:pt idx="7969">
                  <c:v>200.95463699999999</c:v>
                </c:pt>
                <c:pt idx="7970">
                  <c:v>200.82881800000001</c:v>
                </c:pt>
                <c:pt idx="7971">
                  <c:v>201.12490500000001</c:v>
                </c:pt>
                <c:pt idx="7972">
                  <c:v>200.97237100000001</c:v>
                </c:pt>
                <c:pt idx="7973">
                  <c:v>201.02685299999999</c:v>
                </c:pt>
                <c:pt idx="7974">
                  <c:v>201.26577599999999</c:v>
                </c:pt>
                <c:pt idx="7975">
                  <c:v>201.07207399999999</c:v>
                </c:pt>
                <c:pt idx="7976">
                  <c:v>201.40794399999999</c:v>
                </c:pt>
                <c:pt idx="7977">
                  <c:v>201.15746200000001</c:v>
                </c:pt>
                <c:pt idx="7978">
                  <c:v>201.152952</c:v>
                </c:pt>
                <c:pt idx="7979">
                  <c:v>201.96717599999999</c:v>
                </c:pt>
                <c:pt idx="7980">
                  <c:v>201.09670199999999</c:v>
                </c:pt>
                <c:pt idx="7981">
                  <c:v>201.35847899999999</c:v>
                </c:pt>
                <c:pt idx="7982">
                  <c:v>201.321347</c:v>
                </c:pt>
                <c:pt idx="7983">
                  <c:v>201.55611500000001</c:v>
                </c:pt>
                <c:pt idx="7984">
                  <c:v>201.26621499999999</c:v>
                </c:pt>
                <c:pt idx="7985">
                  <c:v>201.36795100000001</c:v>
                </c:pt>
                <c:pt idx="7986">
                  <c:v>201.58752000000001</c:v>
                </c:pt>
                <c:pt idx="7987">
                  <c:v>201.331211</c:v>
                </c:pt>
                <c:pt idx="7988">
                  <c:v>201.28445600000001</c:v>
                </c:pt>
                <c:pt idx="7989">
                  <c:v>201.87412800000001</c:v>
                </c:pt>
                <c:pt idx="7990">
                  <c:v>201.421696</c:v>
                </c:pt>
                <c:pt idx="7991">
                  <c:v>201.697213</c:v>
                </c:pt>
                <c:pt idx="7992">
                  <c:v>201.235332</c:v>
                </c:pt>
                <c:pt idx="7993">
                  <c:v>202.02971099999999</c:v>
                </c:pt>
                <c:pt idx="7994">
                  <c:v>201.814514</c:v>
                </c:pt>
                <c:pt idx="7995">
                  <c:v>201.681995</c:v>
                </c:pt>
                <c:pt idx="7996">
                  <c:v>202.30260899999999</c:v>
                </c:pt>
                <c:pt idx="7997">
                  <c:v>202.03318200000001</c:v>
                </c:pt>
                <c:pt idx="7998">
                  <c:v>201.665404</c:v>
                </c:pt>
                <c:pt idx="7999">
                  <c:v>201.83947499999999</c:v>
                </c:pt>
                <c:pt idx="8000">
                  <c:v>201.78283400000001</c:v>
                </c:pt>
                <c:pt idx="8001">
                  <c:v>201.818871</c:v>
                </c:pt>
                <c:pt idx="8002">
                  <c:v>201.967512</c:v>
                </c:pt>
                <c:pt idx="8003">
                  <c:v>201.60559499999999</c:v>
                </c:pt>
                <c:pt idx="8004">
                  <c:v>201.656835</c:v>
                </c:pt>
                <c:pt idx="8005">
                  <c:v>201.36911900000001</c:v>
                </c:pt>
                <c:pt idx="8006">
                  <c:v>201.83840000000001</c:v>
                </c:pt>
                <c:pt idx="8007">
                  <c:v>202.00522900000001</c:v>
                </c:pt>
                <c:pt idx="8008">
                  <c:v>202.17683400000001</c:v>
                </c:pt>
                <c:pt idx="8009">
                  <c:v>202.44565900000001</c:v>
                </c:pt>
                <c:pt idx="8010">
                  <c:v>202.20198099999999</c:v>
                </c:pt>
                <c:pt idx="8011">
                  <c:v>202.437445</c:v>
                </c:pt>
                <c:pt idx="8012">
                  <c:v>202.515738</c:v>
                </c:pt>
                <c:pt idx="8013">
                  <c:v>202.60984300000001</c:v>
                </c:pt>
                <c:pt idx="8014">
                  <c:v>202.37668199999999</c:v>
                </c:pt>
                <c:pt idx="8015">
                  <c:v>202.201773</c:v>
                </c:pt>
                <c:pt idx="8016">
                  <c:v>202.552877</c:v>
                </c:pt>
                <c:pt idx="8017">
                  <c:v>202.384546</c:v>
                </c:pt>
                <c:pt idx="8018">
                  <c:v>202.16729599999999</c:v>
                </c:pt>
                <c:pt idx="8019">
                  <c:v>202.33182199999999</c:v>
                </c:pt>
                <c:pt idx="8020">
                  <c:v>202.11569700000001</c:v>
                </c:pt>
                <c:pt idx="8021">
                  <c:v>202.712962</c:v>
                </c:pt>
                <c:pt idx="8022">
                  <c:v>202.56989899999999</c:v>
                </c:pt>
                <c:pt idx="8023">
                  <c:v>202.093717</c:v>
                </c:pt>
                <c:pt idx="8024">
                  <c:v>202.12320099999999</c:v>
                </c:pt>
                <c:pt idx="8025">
                  <c:v>202.075075</c:v>
                </c:pt>
                <c:pt idx="8026">
                  <c:v>202.283987</c:v>
                </c:pt>
                <c:pt idx="8027">
                  <c:v>202.30307400000001</c:v>
                </c:pt>
                <c:pt idx="8028">
                  <c:v>202.21334899999999</c:v>
                </c:pt>
                <c:pt idx="8029">
                  <c:v>202.56178199999999</c:v>
                </c:pt>
                <c:pt idx="8030">
                  <c:v>202.52914200000001</c:v>
                </c:pt>
                <c:pt idx="8031">
                  <c:v>202.54189199999999</c:v>
                </c:pt>
                <c:pt idx="8032">
                  <c:v>202.62491700000001</c:v>
                </c:pt>
                <c:pt idx="8033">
                  <c:v>202.680251</c:v>
                </c:pt>
                <c:pt idx="8034">
                  <c:v>202.620689</c:v>
                </c:pt>
                <c:pt idx="8035">
                  <c:v>202.58862099999999</c:v>
                </c:pt>
                <c:pt idx="8036">
                  <c:v>202.660833</c:v>
                </c:pt>
                <c:pt idx="8037">
                  <c:v>202.569031</c:v>
                </c:pt>
                <c:pt idx="8038">
                  <c:v>202.73889199999999</c:v>
                </c:pt>
                <c:pt idx="8039">
                  <c:v>202.900789</c:v>
                </c:pt>
                <c:pt idx="8040">
                  <c:v>202.263791</c:v>
                </c:pt>
                <c:pt idx="8041">
                  <c:v>202.566925</c:v>
                </c:pt>
                <c:pt idx="8042">
                  <c:v>202.75325000000001</c:v>
                </c:pt>
                <c:pt idx="8043">
                  <c:v>202.45071100000001</c:v>
                </c:pt>
                <c:pt idx="8044">
                  <c:v>202.943286</c:v>
                </c:pt>
                <c:pt idx="8045">
                  <c:v>202.55402699999999</c:v>
                </c:pt>
                <c:pt idx="8046">
                  <c:v>202.968041</c:v>
                </c:pt>
                <c:pt idx="8047">
                  <c:v>202.632474</c:v>
                </c:pt>
                <c:pt idx="8048">
                  <c:v>203.028198</c:v>
                </c:pt>
                <c:pt idx="8049">
                  <c:v>203.332166</c:v>
                </c:pt>
                <c:pt idx="8050">
                  <c:v>203.00835699999999</c:v>
                </c:pt>
                <c:pt idx="8051">
                  <c:v>203.31716299999999</c:v>
                </c:pt>
                <c:pt idx="8052">
                  <c:v>203.083136</c:v>
                </c:pt>
                <c:pt idx="8053">
                  <c:v>202.89257599999999</c:v>
                </c:pt>
                <c:pt idx="8054">
                  <c:v>203.04332500000001</c:v>
                </c:pt>
                <c:pt idx="8055">
                  <c:v>202.96423799999999</c:v>
                </c:pt>
                <c:pt idx="8056">
                  <c:v>203.39329599999999</c:v>
                </c:pt>
                <c:pt idx="8057">
                  <c:v>203.07871299999999</c:v>
                </c:pt>
                <c:pt idx="8058">
                  <c:v>203.15398200000001</c:v>
                </c:pt>
                <c:pt idx="8059">
                  <c:v>203.49262400000001</c:v>
                </c:pt>
                <c:pt idx="8060">
                  <c:v>203.45441400000001</c:v>
                </c:pt>
                <c:pt idx="8061">
                  <c:v>203.59101999999999</c:v>
                </c:pt>
                <c:pt idx="8062">
                  <c:v>203.22191000000001</c:v>
                </c:pt>
                <c:pt idx="8063">
                  <c:v>203.67387199999999</c:v>
                </c:pt>
                <c:pt idx="8064">
                  <c:v>203.71270699999999</c:v>
                </c:pt>
                <c:pt idx="8065">
                  <c:v>203.49909</c:v>
                </c:pt>
                <c:pt idx="8066">
                  <c:v>203.60487900000001</c:v>
                </c:pt>
                <c:pt idx="8067">
                  <c:v>203.66351800000001</c:v>
                </c:pt>
                <c:pt idx="8068">
                  <c:v>203.46153799999999</c:v>
                </c:pt>
                <c:pt idx="8069">
                  <c:v>203.70415700000001</c:v>
                </c:pt>
                <c:pt idx="8070">
                  <c:v>203.538735</c:v>
                </c:pt>
                <c:pt idx="8071">
                  <c:v>203.89054200000001</c:v>
                </c:pt>
                <c:pt idx="8072">
                  <c:v>203.95065</c:v>
                </c:pt>
                <c:pt idx="8073">
                  <c:v>203.74011200000001</c:v>
                </c:pt>
                <c:pt idx="8074">
                  <c:v>203.97719900000001</c:v>
                </c:pt>
                <c:pt idx="8075">
                  <c:v>203.56750099999999</c:v>
                </c:pt>
                <c:pt idx="8076">
                  <c:v>203.82251299999999</c:v>
                </c:pt>
                <c:pt idx="8077">
                  <c:v>203.68634599999999</c:v>
                </c:pt>
                <c:pt idx="8078">
                  <c:v>203.76895300000001</c:v>
                </c:pt>
                <c:pt idx="8079">
                  <c:v>203.773571</c:v>
                </c:pt>
                <c:pt idx="8080">
                  <c:v>203.844438</c:v>
                </c:pt>
                <c:pt idx="8081">
                  <c:v>203.71937399999999</c:v>
                </c:pt>
                <c:pt idx="8082">
                  <c:v>203.82881399999999</c:v>
                </c:pt>
                <c:pt idx="8083">
                  <c:v>203.97640000000001</c:v>
                </c:pt>
                <c:pt idx="8084">
                  <c:v>204.086636</c:v>
                </c:pt>
                <c:pt idx="8085">
                  <c:v>204.11134000000001</c:v>
                </c:pt>
                <c:pt idx="8086">
                  <c:v>203.92952199999999</c:v>
                </c:pt>
                <c:pt idx="8087">
                  <c:v>204.02935600000001</c:v>
                </c:pt>
                <c:pt idx="8088">
                  <c:v>204.077507</c:v>
                </c:pt>
                <c:pt idx="8089">
                  <c:v>204.21619699999999</c:v>
                </c:pt>
                <c:pt idx="8090">
                  <c:v>204.03406699999999</c:v>
                </c:pt>
                <c:pt idx="8091">
                  <c:v>204.11434299999999</c:v>
                </c:pt>
                <c:pt idx="8092">
                  <c:v>204.20565999999999</c:v>
                </c:pt>
                <c:pt idx="8093">
                  <c:v>204.547033</c:v>
                </c:pt>
                <c:pt idx="8094">
                  <c:v>204.48071300000001</c:v>
                </c:pt>
                <c:pt idx="8095">
                  <c:v>204.088403</c:v>
                </c:pt>
                <c:pt idx="8096">
                  <c:v>204.48985099999999</c:v>
                </c:pt>
                <c:pt idx="8097">
                  <c:v>204.63084699999999</c:v>
                </c:pt>
                <c:pt idx="8098">
                  <c:v>204.403077</c:v>
                </c:pt>
                <c:pt idx="8099">
                  <c:v>204.67322899999999</c:v>
                </c:pt>
                <c:pt idx="8100">
                  <c:v>204.408196</c:v>
                </c:pt>
                <c:pt idx="8101">
                  <c:v>204.85341700000001</c:v>
                </c:pt>
                <c:pt idx="8102">
                  <c:v>204.79016100000001</c:v>
                </c:pt>
                <c:pt idx="8103">
                  <c:v>204.77645000000001</c:v>
                </c:pt>
                <c:pt idx="8104">
                  <c:v>204.55466799999999</c:v>
                </c:pt>
                <c:pt idx="8105">
                  <c:v>204.516402</c:v>
                </c:pt>
                <c:pt idx="8106">
                  <c:v>205.00828000000001</c:v>
                </c:pt>
                <c:pt idx="8107">
                  <c:v>204.32064600000001</c:v>
                </c:pt>
                <c:pt idx="8108">
                  <c:v>204.52108699999999</c:v>
                </c:pt>
                <c:pt idx="8109">
                  <c:v>204.616964</c:v>
                </c:pt>
                <c:pt idx="8110">
                  <c:v>204.504615</c:v>
                </c:pt>
                <c:pt idx="8111">
                  <c:v>204.38622100000001</c:v>
                </c:pt>
                <c:pt idx="8112">
                  <c:v>204.54002199999999</c:v>
                </c:pt>
                <c:pt idx="8113">
                  <c:v>204.56035299999999</c:v>
                </c:pt>
                <c:pt idx="8114">
                  <c:v>204.932615</c:v>
                </c:pt>
                <c:pt idx="8115">
                  <c:v>204.498592</c:v>
                </c:pt>
                <c:pt idx="8116">
                  <c:v>204.66393400000001</c:v>
                </c:pt>
                <c:pt idx="8117">
                  <c:v>204.948668</c:v>
                </c:pt>
                <c:pt idx="8118">
                  <c:v>204.604557</c:v>
                </c:pt>
                <c:pt idx="8119">
                  <c:v>204.946798</c:v>
                </c:pt>
                <c:pt idx="8120">
                  <c:v>204.72045199999999</c:v>
                </c:pt>
                <c:pt idx="8121">
                  <c:v>204.90903700000001</c:v>
                </c:pt>
                <c:pt idx="8122">
                  <c:v>204.63979</c:v>
                </c:pt>
                <c:pt idx="8123">
                  <c:v>204.355243</c:v>
                </c:pt>
                <c:pt idx="8124">
                  <c:v>204.54842400000001</c:v>
                </c:pt>
                <c:pt idx="8125">
                  <c:v>204.45953800000001</c:v>
                </c:pt>
                <c:pt idx="8126">
                  <c:v>204.741006</c:v>
                </c:pt>
                <c:pt idx="8127">
                  <c:v>204.68920299999999</c:v>
                </c:pt>
                <c:pt idx="8128">
                  <c:v>204.67241899999999</c:v>
                </c:pt>
                <c:pt idx="8129">
                  <c:v>204.864778</c:v>
                </c:pt>
                <c:pt idx="8130">
                  <c:v>204.55434600000001</c:v>
                </c:pt>
                <c:pt idx="8131">
                  <c:v>204.812443</c:v>
                </c:pt>
                <c:pt idx="8132">
                  <c:v>205.51667699999999</c:v>
                </c:pt>
                <c:pt idx="8133">
                  <c:v>205.10765499999999</c:v>
                </c:pt>
                <c:pt idx="8134">
                  <c:v>205.03394700000001</c:v>
                </c:pt>
                <c:pt idx="8135">
                  <c:v>205.039727</c:v>
                </c:pt>
                <c:pt idx="8136">
                  <c:v>205.31156799999999</c:v>
                </c:pt>
                <c:pt idx="8137">
                  <c:v>205.17632599999999</c:v>
                </c:pt>
                <c:pt idx="8138">
                  <c:v>204.85416499999999</c:v>
                </c:pt>
                <c:pt idx="8139">
                  <c:v>205.01760300000001</c:v>
                </c:pt>
                <c:pt idx="8140">
                  <c:v>204.98126500000001</c:v>
                </c:pt>
                <c:pt idx="8141">
                  <c:v>205.28430800000001</c:v>
                </c:pt>
                <c:pt idx="8142">
                  <c:v>205.17280700000001</c:v>
                </c:pt>
                <c:pt idx="8143">
                  <c:v>205.30122499999999</c:v>
                </c:pt>
                <c:pt idx="8144">
                  <c:v>205.649226</c:v>
                </c:pt>
                <c:pt idx="8145">
                  <c:v>205.67709500000001</c:v>
                </c:pt>
                <c:pt idx="8146">
                  <c:v>205.76355599999999</c:v>
                </c:pt>
                <c:pt idx="8147">
                  <c:v>205.55834100000001</c:v>
                </c:pt>
                <c:pt idx="8148">
                  <c:v>205.22791000000001</c:v>
                </c:pt>
                <c:pt idx="8149">
                  <c:v>205.62496100000001</c:v>
                </c:pt>
                <c:pt idx="8150">
                  <c:v>205.66870499999999</c:v>
                </c:pt>
                <c:pt idx="8151">
                  <c:v>205.66457700000001</c:v>
                </c:pt>
                <c:pt idx="8152">
                  <c:v>205.69911400000001</c:v>
                </c:pt>
                <c:pt idx="8153">
                  <c:v>205.967669</c:v>
                </c:pt>
                <c:pt idx="8154">
                  <c:v>205.77039500000001</c:v>
                </c:pt>
                <c:pt idx="8155">
                  <c:v>205.547541</c:v>
                </c:pt>
                <c:pt idx="8156">
                  <c:v>205.68182999999999</c:v>
                </c:pt>
                <c:pt idx="8157">
                  <c:v>205.671267</c:v>
                </c:pt>
                <c:pt idx="8158">
                  <c:v>205.65254300000001</c:v>
                </c:pt>
                <c:pt idx="8159">
                  <c:v>205.72126700000001</c:v>
                </c:pt>
                <c:pt idx="8160">
                  <c:v>205.70850999999999</c:v>
                </c:pt>
                <c:pt idx="8161">
                  <c:v>206.01790099999999</c:v>
                </c:pt>
                <c:pt idx="8162">
                  <c:v>205.95338100000001</c:v>
                </c:pt>
                <c:pt idx="8163">
                  <c:v>205.344796</c:v>
                </c:pt>
                <c:pt idx="8164">
                  <c:v>206.100819</c:v>
                </c:pt>
                <c:pt idx="8165">
                  <c:v>205.88227000000001</c:v>
                </c:pt>
                <c:pt idx="8166">
                  <c:v>206.14094700000001</c:v>
                </c:pt>
                <c:pt idx="8167">
                  <c:v>206.12518600000001</c:v>
                </c:pt>
                <c:pt idx="8168">
                  <c:v>206.16243800000001</c:v>
                </c:pt>
                <c:pt idx="8169">
                  <c:v>205.984904</c:v>
                </c:pt>
                <c:pt idx="8170">
                  <c:v>206.19861299999999</c:v>
                </c:pt>
                <c:pt idx="8171">
                  <c:v>206.184901</c:v>
                </c:pt>
                <c:pt idx="8172">
                  <c:v>206.11103900000001</c:v>
                </c:pt>
                <c:pt idx="8173">
                  <c:v>206.04039</c:v>
                </c:pt>
                <c:pt idx="8174">
                  <c:v>206.51495</c:v>
                </c:pt>
                <c:pt idx="8175">
                  <c:v>206.32277099999999</c:v>
                </c:pt>
                <c:pt idx="8176">
                  <c:v>206.16282100000001</c:v>
                </c:pt>
                <c:pt idx="8177">
                  <c:v>206.35544999999999</c:v>
                </c:pt>
                <c:pt idx="8178">
                  <c:v>206.11232999999999</c:v>
                </c:pt>
                <c:pt idx="8179">
                  <c:v>206.51652200000001</c:v>
                </c:pt>
                <c:pt idx="8180">
                  <c:v>206.30914100000001</c:v>
                </c:pt>
                <c:pt idx="8181">
                  <c:v>206.71501599999999</c:v>
                </c:pt>
                <c:pt idx="8182">
                  <c:v>206.575616</c:v>
                </c:pt>
                <c:pt idx="8183">
                  <c:v>206.36670699999999</c:v>
                </c:pt>
                <c:pt idx="8184">
                  <c:v>206.65932100000001</c:v>
                </c:pt>
                <c:pt idx="8185">
                  <c:v>206.437939</c:v>
                </c:pt>
                <c:pt idx="8186">
                  <c:v>206.306839</c:v>
                </c:pt>
                <c:pt idx="8187">
                  <c:v>206.4932</c:v>
                </c:pt>
                <c:pt idx="8188">
                  <c:v>206.39674400000001</c:v>
                </c:pt>
                <c:pt idx="8189">
                  <c:v>206.61186599999999</c:v>
                </c:pt>
                <c:pt idx="8190">
                  <c:v>206.621082</c:v>
                </c:pt>
                <c:pt idx="8191">
                  <c:v>206.76593800000001</c:v>
                </c:pt>
                <c:pt idx="8192">
                  <c:v>206.55054999999999</c:v>
                </c:pt>
                <c:pt idx="8193">
                  <c:v>206.73867200000001</c:v>
                </c:pt>
                <c:pt idx="8194">
                  <c:v>206.99133699999999</c:v>
                </c:pt>
                <c:pt idx="8195">
                  <c:v>206.69699700000001</c:v>
                </c:pt>
                <c:pt idx="8196">
                  <c:v>207.05161899999999</c:v>
                </c:pt>
                <c:pt idx="8197">
                  <c:v>206.846047</c:v>
                </c:pt>
                <c:pt idx="8198">
                  <c:v>206.67974100000001</c:v>
                </c:pt>
                <c:pt idx="8199">
                  <c:v>206.99293800000001</c:v>
                </c:pt>
                <c:pt idx="8200">
                  <c:v>206.469472</c:v>
                </c:pt>
                <c:pt idx="8201">
                  <c:v>206.84088299999999</c:v>
                </c:pt>
                <c:pt idx="8202">
                  <c:v>206.94082299999999</c:v>
                </c:pt>
                <c:pt idx="8203">
                  <c:v>206.95605800000001</c:v>
                </c:pt>
                <c:pt idx="8204">
                  <c:v>206.87428199999999</c:v>
                </c:pt>
                <c:pt idx="8205">
                  <c:v>206.61762100000001</c:v>
                </c:pt>
                <c:pt idx="8206">
                  <c:v>207.00771399999999</c:v>
                </c:pt>
                <c:pt idx="8207">
                  <c:v>206.80425600000001</c:v>
                </c:pt>
                <c:pt idx="8208">
                  <c:v>206.973997</c:v>
                </c:pt>
                <c:pt idx="8209">
                  <c:v>207.45505600000001</c:v>
                </c:pt>
                <c:pt idx="8210">
                  <c:v>206.90792200000001</c:v>
                </c:pt>
                <c:pt idx="8211">
                  <c:v>207.36992699999999</c:v>
                </c:pt>
                <c:pt idx="8212">
                  <c:v>207.311825</c:v>
                </c:pt>
                <c:pt idx="8213">
                  <c:v>207.29257699999999</c:v>
                </c:pt>
                <c:pt idx="8214">
                  <c:v>207.273371</c:v>
                </c:pt>
                <c:pt idx="8215">
                  <c:v>207.04569599999999</c:v>
                </c:pt>
                <c:pt idx="8216">
                  <c:v>207.01940500000001</c:v>
                </c:pt>
                <c:pt idx="8217">
                  <c:v>206.95522</c:v>
                </c:pt>
                <c:pt idx="8218">
                  <c:v>207.211681</c:v>
                </c:pt>
                <c:pt idx="8219">
                  <c:v>207.87493000000001</c:v>
                </c:pt>
                <c:pt idx="8220">
                  <c:v>207.15986899999999</c:v>
                </c:pt>
                <c:pt idx="8221">
                  <c:v>207.17573999999999</c:v>
                </c:pt>
                <c:pt idx="8222">
                  <c:v>207.701538</c:v>
                </c:pt>
                <c:pt idx="8223">
                  <c:v>207.37427199999999</c:v>
                </c:pt>
                <c:pt idx="8224">
                  <c:v>207.340453</c:v>
                </c:pt>
                <c:pt idx="8225">
                  <c:v>207.35289399999999</c:v>
                </c:pt>
                <c:pt idx="8226">
                  <c:v>207.557423</c:v>
                </c:pt>
                <c:pt idx="8227">
                  <c:v>207.37553800000001</c:v>
                </c:pt>
                <c:pt idx="8228">
                  <c:v>207.51324099999999</c:v>
                </c:pt>
                <c:pt idx="8229">
                  <c:v>207.711094</c:v>
                </c:pt>
                <c:pt idx="8230">
                  <c:v>207.330376</c:v>
                </c:pt>
                <c:pt idx="8231">
                  <c:v>207.718144</c:v>
                </c:pt>
                <c:pt idx="8232">
                  <c:v>207.48556500000001</c:v>
                </c:pt>
                <c:pt idx="8233">
                  <c:v>207.6044</c:v>
                </c:pt>
                <c:pt idx="8234">
                  <c:v>207.68621300000001</c:v>
                </c:pt>
                <c:pt idx="8235">
                  <c:v>207.62436400000001</c:v>
                </c:pt>
                <c:pt idx="8236">
                  <c:v>207.93706299999999</c:v>
                </c:pt>
                <c:pt idx="8237">
                  <c:v>207.82263</c:v>
                </c:pt>
                <c:pt idx="8238">
                  <c:v>207.63929899999999</c:v>
                </c:pt>
                <c:pt idx="8239">
                  <c:v>207.71071699999999</c:v>
                </c:pt>
                <c:pt idx="8240">
                  <c:v>207.48163500000001</c:v>
                </c:pt>
                <c:pt idx="8241">
                  <c:v>207.44016400000001</c:v>
                </c:pt>
                <c:pt idx="8242">
                  <c:v>207.66287700000001</c:v>
                </c:pt>
                <c:pt idx="8243">
                  <c:v>208.02696</c:v>
                </c:pt>
                <c:pt idx="8244">
                  <c:v>208.04086699999999</c:v>
                </c:pt>
                <c:pt idx="8245">
                  <c:v>207.81964099999999</c:v>
                </c:pt>
                <c:pt idx="8246">
                  <c:v>208.01891599999999</c:v>
                </c:pt>
                <c:pt idx="8247">
                  <c:v>207.83921900000001</c:v>
                </c:pt>
                <c:pt idx="8248">
                  <c:v>207.99122399999999</c:v>
                </c:pt>
                <c:pt idx="8249">
                  <c:v>207.808143</c:v>
                </c:pt>
                <c:pt idx="8250">
                  <c:v>207.83656300000001</c:v>
                </c:pt>
                <c:pt idx="8251">
                  <c:v>208.02679800000001</c:v>
                </c:pt>
                <c:pt idx="8252">
                  <c:v>208.03146599999999</c:v>
                </c:pt>
                <c:pt idx="8253">
                  <c:v>208.119607</c:v>
                </c:pt>
                <c:pt idx="8254">
                  <c:v>208.26980599999999</c:v>
                </c:pt>
                <c:pt idx="8255">
                  <c:v>208.21489500000001</c:v>
                </c:pt>
                <c:pt idx="8256">
                  <c:v>208.41414</c:v>
                </c:pt>
                <c:pt idx="8257">
                  <c:v>208.184865</c:v>
                </c:pt>
                <c:pt idx="8258">
                  <c:v>208.29149000000001</c:v>
                </c:pt>
                <c:pt idx="8259">
                  <c:v>208.186329</c:v>
                </c:pt>
                <c:pt idx="8260">
                  <c:v>208.350729</c:v>
                </c:pt>
                <c:pt idx="8261">
                  <c:v>208.376859</c:v>
                </c:pt>
                <c:pt idx="8262">
                  <c:v>208.351463</c:v>
                </c:pt>
                <c:pt idx="8263">
                  <c:v>208.662634</c:v>
                </c:pt>
                <c:pt idx="8264">
                  <c:v>208.05721399999999</c:v>
                </c:pt>
                <c:pt idx="8265">
                  <c:v>208.39259000000001</c:v>
                </c:pt>
                <c:pt idx="8266">
                  <c:v>208.59624600000001</c:v>
                </c:pt>
                <c:pt idx="8267">
                  <c:v>208.438106</c:v>
                </c:pt>
                <c:pt idx="8268">
                  <c:v>208.74030500000001</c:v>
                </c:pt>
                <c:pt idx="8269">
                  <c:v>208.58723699999999</c:v>
                </c:pt>
                <c:pt idx="8270">
                  <c:v>208.51973699999999</c:v>
                </c:pt>
                <c:pt idx="8271">
                  <c:v>208.443477</c:v>
                </c:pt>
                <c:pt idx="8272">
                  <c:v>208.59684300000001</c:v>
                </c:pt>
                <c:pt idx="8273">
                  <c:v>208.37480199999999</c:v>
                </c:pt>
                <c:pt idx="8274">
                  <c:v>208.796154</c:v>
                </c:pt>
                <c:pt idx="8275">
                  <c:v>209.090249</c:v>
                </c:pt>
                <c:pt idx="8276">
                  <c:v>209.07937699999999</c:v>
                </c:pt>
                <c:pt idx="8277">
                  <c:v>209.42443499999999</c:v>
                </c:pt>
                <c:pt idx="8278">
                  <c:v>209.16636299999999</c:v>
                </c:pt>
                <c:pt idx="8279">
                  <c:v>209.27354500000001</c:v>
                </c:pt>
                <c:pt idx="8280">
                  <c:v>208.768854</c:v>
                </c:pt>
                <c:pt idx="8281">
                  <c:v>208.82217499999999</c:v>
                </c:pt>
                <c:pt idx="8282">
                  <c:v>208.997254</c:v>
                </c:pt>
                <c:pt idx="8283">
                  <c:v>208.76469499999999</c:v>
                </c:pt>
                <c:pt idx="8284">
                  <c:v>209.089697</c:v>
                </c:pt>
                <c:pt idx="8285">
                  <c:v>208.875226</c:v>
                </c:pt>
                <c:pt idx="8286">
                  <c:v>209.28835699999999</c:v>
                </c:pt>
                <c:pt idx="8287">
                  <c:v>209.275541</c:v>
                </c:pt>
                <c:pt idx="8288">
                  <c:v>208.91042100000001</c:v>
                </c:pt>
                <c:pt idx="8289">
                  <c:v>208.97976499999999</c:v>
                </c:pt>
                <c:pt idx="8290">
                  <c:v>208.966069</c:v>
                </c:pt>
                <c:pt idx="8291">
                  <c:v>209.09572</c:v>
                </c:pt>
                <c:pt idx="8292">
                  <c:v>209.10685899999999</c:v>
                </c:pt>
                <c:pt idx="8293">
                  <c:v>209.251148</c:v>
                </c:pt>
                <c:pt idx="8294">
                  <c:v>209.15182200000001</c:v>
                </c:pt>
                <c:pt idx="8295">
                  <c:v>209.189122</c:v>
                </c:pt>
                <c:pt idx="8296">
                  <c:v>209.179756</c:v>
                </c:pt>
                <c:pt idx="8297">
                  <c:v>209.27304000000001</c:v>
                </c:pt>
                <c:pt idx="8298">
                  <c:v>209.10353799999999</c:v>
                </c:pt>
                <c:pt idx="8299">
                  <c:v>209.44612100000001</c:v>
                </c:pt>
                <c:pt idx="8300">
                  <c:v>209.57465300000001</c:v>
                </c:pt>
                <c:pt idx="8301">
                  <c:v>209.19660999999999</c:v>
                </c:pt>
                <c:pt idx="8302">
                  <c:v>209.21749700000001</c:v>
                </c:pt>
                <c:pt idx="8303">
                  <c:v>209.18310099999999</c:v>
                </c:pt>
                <c:pt idx="8304">
                  <c:v>209.380101</c:v>
                </c:pt>
                <c:pt idx="8305">
                  <c:v>209.319388</c:v>
                </c:pt>
                <c:pt idx="8306">
                  <c:v>209.55033499999999</c:v>
                </c:pt>
                <c:pt idx="8307">
                  <c:v>209.67161999999999</c:v>
                </c:pt>
                <c:pt idx="8308">
                  <c:v>209.53839400000001</c:v>
                </c:pt>
                <c:pt idx="8309">
                  <c:v>209.444121</c:v>
                </c:pt>
                <c:pt idx="8310">
                  <c:v>209.70396</c:v>
                </c:pt>
                <c:pt idx="8311">
                  <c:v>209.81284400000001</c:v>
                </c:pt>
                <c:pt idx="8312">
                  <c:v>209.848491</c:v>
                </c:pt>
                <c:pt idx="8313">
                  <c:v>209.491973</c:v>
                </c:pt>
                <c:pt idx="8314">
                  <c:v>209.95969700000001</c:v>
                </c:pt>
                <c:pt idx="8315">
                  <c:v>209.680879</c:v>
                </c:pt>
                <c:pt idx="8316">
                  <c:v>209.623492</c:v>
                </c:pt>
                <c:pt idx="8317">
                  <c:v>209.615758</c:v>
                </c:pt>
                <c:pt idx="8318">
                  <c:v>209.864462</c:v>
                </c:pt>
                <c:pt idx="8319">
                  <c:v>209.999088</c:v>
                </c:pt>
                <c:pt idx="8320">
                  <c:v>209.90980200000001</c:v>
                </c:pt>
                <c:pt idx="8321">
                  <c:v>209.48199</c:v>
                </c:pt>
                <c:pt idx="8322">
                  <c:v>209.818645</c:v>
                </c:pt>
                <c:pt idx="8323">
                  <c:v>209.79357099999999</c:v>
                </c:pt>
                <c:pt idx="8324">
                  <c:v>209.96964199999999</c:v>
                </c:pt>
                <c:pt idx="8325">
                  <c:v>209.52266900000001</c:v>
                </c:pt>
                <c:pt idx="8326">
                  <c:v>209.85925499999999</c:v>
                </c:pt>
                <c:pt idx="8327">
                  <c:v>209.741096</c:v>
                </c:pt>
                <c:pt idx="8328">
                  <c:v>209.51983100000001</c:v>
                </c:pt>
                <c:pt idx="8329">
                  <c:v>209.80971299999999</c:v>
                </c:pt>
                <c:pt idx="8330">
                  <c:v>210.21871100000001</c:v>
                </c:pt>
                <c:pt idx="8331">
                  <c:v>210.023032</c:v>
                </c:pt>
                <c:pt idx="8332">
                  <c:v>210.00209000000001</c:v>
                </c:pt>
                <c:pt idx="8333">
                  <c:v>209.85262599999999</c:v>
                </c:pt>
                <c:pt idx="8334">
                  <c:v>210.70536899999999</c:v>
                </c:pt>
                <c:pt idx="8335">
                  <c:v>210.563683</c:v>
                </c:pt>
                <c:pt idx="8336">
                  <c:v>210.32353499999999</c:v>
                </c:pt>
                <c:pt idx="8337">
                  <c:v>210.230512</c:v>
                </c:pt>
                <c:pt idx="8338">
                  <c:v>210.34099800000001</c:v>
                </c:pt>
                <c:pt idx="8339">
                  <c:v>210.44527600000001</c:v>
                </c:pt>
                <c:pt idx="8340">
                  <c:v>210.064673</c:v>
                </c:pt>
                <c:pt idx="8341">
                  <c:v>210.18188499999999</c:v>
                </c:pt>
                <c:pt idx="8342">
                  <c:v>210.48205100000001</c:v>
                </c:pt>
                <c:pt idx="8343">
                  <c:v>210.11696699999999</c:v>
                </c:pt>
                <c:pt idx="8344">
                  <c:v>210.29862299999999</c:v>
                </c:pt>
                <c:pt idx="8345">
                  <c:v>210.17745199999999</c:v>
                </c:pt>
                <c:pt idx="8346">
                  <c:v>210.49831499999999</c:v>
                </c:pt>
                <c:pt idx="8347">
                  <c:v>210.64611600000001</c:v>
                </c:pt>
                <c:pt idx="8348">
                  <c:v>210.56835899999999</c:v>
                </c:pt>
                <c:pt idx="8349">
                  <c:v>210.68410900000001</c:v>
                </c:pt>
                <c:pt idx="8350">
                  <c:v>210.505796</c:v>
                </c:pt>
                <c:pt idx="8351">
                  <c:v>210.596979</c:v>
                </c:pt>
                <c:pt idx="8352">
                  <c:v>210.85287600000001</c:v>
                </c:pt>
                <c:pt idx="8353">
                  <c:v>210.457314</c:v>
                </c:pt>
                <c:pt idx="8354">
                  <c:v>210.815864</c:v>
                </c:pt>
                <c:pt idx="8355">
                  <c:v>210.54100299999999</c:v>
                </c:pt>
                <c:pt idx="8356">
                  <c:v>210.20745400000001</c:v>
                </c:pt>
                <c:pt idx="8357">
                  <c:v>210.40046899999999</c:v>
                </c:pt>
                <c:pt idx="8358">
                  <c:v>210.522392</c:v>
                </c:pt>
                <c:pt idx="8359">
                  <c:v>210.723185</c:v>
                </c:pt>
                <c:pt idx="8360">
                  <c:v>210.490262</c:v>
                </c:pt>
                <c:pt idx="8361">
                  <c:v>210.900317</c:v>
                </c:pt>
                <c:pt idx="8362">
                  <c:v>210.70166699999999</c:v>
                </c:pt>
                <c:pt idx="8363">
                  <c:v>210.51454200000001</c:v>
                </c:pt>
                <c:pt idx="8364">
                  <c:v>210.77996300000001</c:v>
                </c:pt>
                <c:pt idx="8365">
                  <c:v>210.75137899999999</c:v>
                </c:pt>
                <c:pt idx="8366">
                  <c:v>210.70497700000001</c:v>
                </c:pt>
                <c:pt idx="8367">
                  <c:v>210.76437799999999</c:v>
                </c:pt>
                <c:pt idx="8368">
                  <c:v>210.410876</c:v>
                </c:pt>
                <c:pt idx="8369">
                  <c:v>210.87911399999999</c:v>
                </c:pt>
                <c:pt idx="8370">
                  <c:v>210.915558</c:v>
                </c:pt>
                <c:pt idx="8371">
                  <c:v>210.934664</c:v>
                </c:pt>
                <c:pt idx="8372">
                  <c:v>211.086127</c:v>
                </c:pt>
                <c:pt idx="8373">
                  <c:v>211.01080899999999</c:v>
                </c:pt>
                <c:pt idx="8374">
                  <c:v>211.16392099999999</c:v>
                </c:pt>
                <c:pt idx="8375">
                  <c:v>210.451392</c:v>
                </c:pt>
                <c:pt idx="8376">
                  <c:v>211.09759700000001</c:v>
                </c:pt>
                <c:pt idx="8377">
                  <c:v>211.260178</c:v>
                </c:pt>
                <c:pt idx="8378">
                  <c:v>210.971937</c:v>
                </c:pt>
                <c:pt idx="8379">
                  <c:v>211.06664699999999</c:v>
                </c:pt>
                <c:pt idx="8380">
                  <c:v>211.229434</c:v>
                </c:pt>
                <c:pt idx="8381">
                  <c:v>211.15823</c:v>
                </c:pt>
                <c:pt idx="8382">
                  <c:v>211.41118800000001</c:v>
                </c:pt>
                <c:pt idx="8383">
                  <c:v>211.140018</c:v>
                </c:pt>
                <c:pt idx="8384">
                  <c:v>211.39457400000001</c:v>
                </c:pt>
                <c:pt idx="8385">
                  <c:v>211.28311500000001</c:v>
                </c:pt>
                <c:pt idx="8386">
                  <c:v>211.41278199999999</c:v>
                </c:pt>
                <c:pt idx="8387">
                  <c:v>211.29694499999999</c:v>
                </c:pt>
                <c:pt idx="8388">
                  <c:v>211.608452</c:v>
                </c:pt>
                <c:pt idx="8389">
                  <c:v>211.72577799999999</c:v>
                </c:pt>
                <c:pt idx="8390">
                  <c:v>211.41367600000001</c:v>
                </c:pt>
                <c:pt idx="8391">
                  <c:v>211.79703699999999</c:v>
                </c:pt>
                <c:pt idx="8392">
                  <c:v>211.910257</c:v>
                </c:pt>
                <c:pt idx="8393">
                  <c:v>211.66447299999999</c:v>
                </c:pt>
                <c:pt idx="8394">
                  <c:v>211.897908</c:v>
                </c:pt>
                <c:pt idx="8395">
                  <c:v>211.818285</c:v>
                </c:pt>
                <c:pt idx="8396">
                  <c:v>211.53363200000001</c:v>
                </c:pt>
                <c:pt idx="8397">
                  <c:v>211.66334599999999</c:v>
                </c:pt>
                <c:pt idx="8398">
                  <c:v>211.34092100000001</c:v>
                </c:pt>
                <c:pt idx="8399">
                  <c:v>212.10941800000001</c:v>
                </c:pt>
                <c:pt idx="8400">
                  <c:v>212.066587</c:v>
                </c:pt>
                <c:pt idx="8401">
                  <c:v>211.92788100000001</c:v>
                </c:pt>
                <c:pt idx="8402">
                  <c:v>212.170073</c:v>
                </c:pt>
                <c:pt idx="8403">
                  <c:v>212.11934500000001</c:v>
                </c:pt>
                <c:pt idx="8404">
                  <c:v>212.04473899999999</c:v>
                </c:pt>
                <c:pt idx="8405">
                  <c:v>212.32035300000001</c:v>
                </c:pt>
                <c:pt idx="8406">
                  <c:v>211.932503</c:v>
                </c:pt>
                <c:pt idx="8407">
                  <c:v>212.228521</c:v>
                </c:pt>
                <c:pt idx="8408">
                  <c:v>211.84966</c:v>
                </c:pt>
                <c:pt idx="8409">
                  <c:v>212.21440000000001</c:v>
                </c:pt>
                <c:pt idx="8410">
                  <c:v>212.65083200000001</c:v>
                </c:pt>
                <c:pt idx="8411">
                  <c:v>212.18294900000001</c:v>
                </c:pt>
                <c:pt idx="8412">
                  <c:v>212.29200599999999</c:v>
                </c:pt>
                <c:pt idx="8413">
                  <c:v>212.357135</c:v>
                </c:pt>
                <c:pt idx="8414">
                  <c:v>212.29644200000001</c:v>
                </c:pt>
                <c:pt idx="8415">
                  <c:v>212.10376500000001</c:v>
                </c:pt>
                <c:pt idx="8416">
                  <c:v>211.95235099999999</c:v>
                </c:pt>
                <c:pt idx="8417">
                  <c:v>212.140255</c:v>
                </c:pt>
                <c:pt idx="8418">
                  <c:v>211.96653699999999</c:v>
                </c:pt>
                <c:pt idx="8419">
                  <c:v>212.33470700000001</c:v>
                </c:pt>
                <c:pt idx="8420">
                  <c:v>211.938468</c:v>
                </c:pt>
                <c:pt idx="8421">
                  <c:v>212.15006399999999</c:v>
                </c:pt>
                <c:pt idx="8422">
                  <c:v>212.39132699999999</c:v>
                </c:pt>
                <c:pt idx="8423">
                  <c:v>212.34777600000001</c:v>
                </c:pt>
                <c:pt idx="8424">
                  <c:v>212.45739800000001</c:v>
                </c:pt>
                <c:pt idx="8425">
                  <c:v>212.52010000000001</c:v>
                </c:pt>
                <c:pt idx="8426">
                  <c:v>212.10803799999999</c:v>
                </c:pt>
                <c:pt idx="8427">
                  <c:v>212.476978</c:v>
                </c:pt>
                <c:pt idx="8428">
                  <c:v>212.174541</c:v>
                </c:pt>
                <c:pt idx="8429">
                  <c:v>212.611783</c:v>
                </c:pt>
                <c:pt idx="8430">
                  <c:v>212.641964</c:v>
                </c:pt>
                <c:pt idx="8431">
                  <c:v>212.32044400000001</c:v>
                </c:pt>
                <c:pt idx="8432">
                  <c:v>212.669813</c:v>
                </c:pt>
                <c:pt idx="8433">
                  <c:v>212.598265</c:v>
                </c:pt>
                <c:pt idx="8434">
                  <c:v>213.02834100000001</c:v>
                </c:pt>
                <c:pt idx="8435">
                  <c:v>212.817566</c:v>
                </c:pt>
                <c:pt idx="8436">
                  <c:v>212.88841400000001</c:v>
                </c:pt>
                <c:pt idx="8437">
                  <c:v>212.804552</c:v>
                </c:pt>
                <c:pt idx="8438">
                  <c:v>212.66147000000001</c:v>
                </c:pt>
                <c:pt idx="8439">
                  <c:v>212.80407700000001</c:v>
                </c:pt>
                <c:pt idx="8440">
                  <c:v>212.93464700000001</c:v>
                </c:pt>
                <c:pt idx="8441">
                  <c:v>212.76247000000001</c:v>
                </c:pt>
                <c:pt idx="8442">
                  <c:v>212.592839</c:v>
                </c:pt>
                <c:pt idx="8443">
                  <c:v>212.521683</c:v>
                </c:pt>
                <c:pt idx="8444">
                  <c:v>212.91037499999999</c:v>
                </c:pt>
                <c:pt idx="8445">
                  <c:v>213.03896399999999</c:v>
                </c:pt>
                <c:pt idx="8446">
                  <c:v>213.074994</c:v>
                </c:pt>
                <c:pt idx="8447">
                  <c:v>213.377893</c:v>
                </c:pt>
                <c:pt idx="8448">
                  <c:v>213.09556900000001</c:v>
                </c:pt>
                <c:pt idx="8449">
                  <c:v>212.89146299999999</c:v>
                </c:pt>
                <c:pt idx="8450">
                  <c:v>213.29190700000001</c:v>
                </c:pt>
                <c:pt idx="8451">
                  <c:v>213.14864</c:v>
                </c:pt>
                <c:pt idx="8452">
                  <c:v>213.177491</c:v>
                </c:pt>
                <c:pt idx="8453">
                  <c:v>213.04804999999999</c:v>
                </c:pt>
                <c:pt idx="8454">
                  <c:v>212.99448599999999</c:v>
                </c:pt>
                <c:pt idx="8455">
                  <c:v>212.78258199999999</c:v>
                </c:pt>
                <c:pt idx="8456">
                  <c:v>213.23893799999999</c:v>
                </c:pt>
                <c:pt idx="8457">
                  <c:v>213.025553</c:v>
                </c:pt>
                <c:pt idx="8458">
                  <c:v>213.16546</c:v>
                </c:pt>
                <c:pt idx="8459">
                  <c:v>213.34394900000001</c:v>
                </c:pt>
                <c:pt idx="8460">
                  <c:v>213.10079300000001</c:v>
                </c:pt>
                <c:pt idx="8461">
                  <c:v>213.22520700000001</c:v>
                </c:pt>
                <c:pt idx="8462">
                  <c:v>213.29193100000001</c:v>
                </c:pt>
                <c:pt idx="8463">
                  <c:v>213.286204</c:v>
                </c:pt>
                <c:pt idx="8464">
                  <c:v>213.57366400000001</c:v>
                </c:pt>
                <c:pt idx="8465">
                  <c:v>213.253433</c:v>
                </c:pt>
                <c:pt idx="8466">
                  <c:v>213.20856000000001</c:v>
                </c:pt>
                <c:pt idx="8467">
                  <c:v>213.64952199999999</c:v>
                </c:pt>
                <c:pt idx="8468">
                  <c:v>213.63566399999999</c:v>
                </c:pt>
                <c:pt idx="8469">
                  <c:v>213.92569900000001</c:v>
                </c:pt>
                <c:pt idx="8470">
                  <c:v>213.865298</c:v>
                </c:pt>
                <c:pt idx="8471">
                  <c:v>213.746759</c:v>
                </c:pt>
                <c:pt idx="8472">
                  <c:v>214.05141800000001</c:v>
                </c:pt>
                <c:pt idx="8473">
                  <c:v>213.70104699999999</c:v>
                </c:pt>
                <c:pt idx="8474">
                  <c:v>213.817768</c:v>
                </c:pt>
                <c:pt idx="8475">
                  <c:v>214.159537</c:v>
                </c:pt>
                <c:pt idx="8476">
                  <c:v>213.408603</c:v>
                </c:pt>
                <c:pt idx="8477">
                  <c:v>213.806611</c:v>
                </c:pt>
                <c:pt idx="8478">
                  <c:v>213.737088</c:v>
                </c:pt>
                <c:pt idx="8479">
                  <c:v>213.84290100000001</c:v>
                </c:pt>
                <c:pt idx="8480">
                  <c:v>214.12533400000001</c:v>
                </c:pt>
                <c:pt idx="8481">
                  <c:v>214.20397199999999</c:v>
                </c:pt>
                <c:pt idx="8482">
                  <c:v>214.16977600000001</c:v>
                </c:pt>
                <c:pt idx="8483">
                  <c:v>213.515657</c:v>
                </c:pt>
                <c:pt idx="8484">
                  <c:v>213.90134</c:v>
                </c:pt>
                <c:pt idx="8485">
                  <c:v>213.69232099999999</c:v>
                </c:pt>
                <c:pt idx="8486">
                  <c:v>213.84214399999999</c:v>
                </c:pt>
                <c:pt idx="8487">
                  <c:v>213.78716299999999</c:v>
                </c:pt>
                <c:pt idx="8488">
                  <c:v>213.71202199999999</c:v>
                </c:pt>
                <c:pt idx="8489">
                  <c:v>214.158941</c:v>
                </c:pt>
                <c:pt idx="8490">
                  <c:v>214.00200100000001</c:v>
                </c:pt>
                <c:pt idx="8491">
                  <c:v>213.873086</c:v>
                </c:pt>
                <c:pt idx="8492">
                  <c:v>213.91641999999999</c:v>
                </c:pt>
                <c:pt idx="8493">
                  <c:v>213.802009</c:v>
                </c:pt>
                <c:pt idx="8494">
                  <c:v>214.08945399999999</c:v>
                </c:pt>
                <c:pt idx="8495">
                  <c:v>213.74772100000001</c:v>
                </c:pt>
                <c:pt idx="8496">
                  <c:v>213.958822</c:v>
                </c:pt>
                <c:pt idx="8497">
                  <c:v>214.26064099999999</c:v>
                </c:pt>
                <c:pt idx="8498">
                  <c:v>214.13869199999999</c:v>
                </c:pt>
                <c:pt idx="8499">
                  <c:v>214.24970999999999</c:v>
                </c:pt>
                <c:pt idx="8500">
                  <c:v>213.89684299999999</c:v>
                </c:pt>
                <c:pt idx="8501">
                  <c:v>214.49334099999999</c:v>
                </c:pt>
                <c:pt idx="8502">
                  <c:v>214.540944</c:v>
                </c:pt>
                <c:pt idx="8503">
                  <c:v>214.21112199999999</c:v>
                </c:pt>
                <c:pt idx="8504">
                  <c:v>214.43585100000001</c:v>
                </c:pt>
                <c:pt idx="8505">
                  <c:v>214.579936</c:v>
                </c:pt>
                <c:pt idx="8506">
                  <c:v>214.50583700000001</c:v>
                </c:pt>
                <c:pt idx="8507">
                  <c:v>214.48688100000001</c:v>
                </c:pt>
                <c:pt idx="8508">
                  <c:v>214.50330199999999</c:v>
                </c:pt>
                <c:pt idx="8509">
                  <c:v>214.60965999999999</c:v>
                </c:pt>
                <c:pt idx="8510">
                  <c:v>214.65805599999999</c:v>
                </c:pt>
                <c:pt idx="8511">
                  <c:v>214.33577</c:v>
                </c:pt>
                <c:pt idx="8512">
                  <c:v>214.56916699999999</c:v>
                </c:pt>
                <c:pt idx="8513">
                  <c:v>214.69184000000001</c:v>
                </c:pt>
                <c:pt idx="8514">
                  <c:v>214.70745700000001</c:v>
                </c:pt>
                <c:pt idx="8515">
                  <c:v>214.787249</c:v>
                </c:pt>
                <c:pt idx="8516">
                  <c:v>214.580251</c:v>
                </c:pt>
                <c:pt idx="8517">
                  <c:v>214.76902899999999</c:v>
                </c:pt>
                <c:pt idx="8518">
                  <c:v>214.57817</c:v>
                </c:pt>
                <c:pt idx="8519">
                  <c:v>214.88621699999999</c:v>
                </c:pt>
                <c:pt idx="8520">
                  <c:v>214.53635800000001</c:v>
                </c:pt>
                <c:pt idx="8521">
                  <c:v>214.53862699999999</c:v>
                </c:pt>
                <c:pt idx="8522">
                  <c:v>214.720674</c:v>
                </c:pt>
                <c:pt idx="8523">
                  <c:v>214.70706100000001</c:v>
                </c:pt>
                <c:pt idx="8524">
                  <c:v>214.731987</c:v>
                </c:pt>
                <c:pt idx="8525">
                  <c:v>214.67230000000001</c:v>
                </c:pt>
                <c:pt idx="8526">
                  <c:v>214.86353</c:v>
                </c:pt>
                <c:pt idx="8527">
                  <c:v>215.26501400000001</c:v>
                </c:pt>
                <c:pt idx="8528">
                  <c:v>214.95738299999999</c:v>
                </c:pt>
                <c:pt idx="8529">
                  <c:v>215.125314</c:v>
                </c:pt>
                <c:pt idx="8530">
                  <c:v>215.08172999999999</c:v>
                </c:pt>
                <c:pt idx="8531">
                  <c:v>215.179632</c:v>
                </c:pt>
                <c:pt idx="8532">
                  <c:v>215.288208</c:v>
                </c:pt>
                <c:pt idx="8533">
                  <c:v>215.20752200000001</c:v>
                </c:pt>
                <c:pt idx="8534">
                  <c:v>215.174216</c:v>
                </c:pt>
                <c:pt idx="8535">
                  <c:v>214.947318</c:v>
                </c:pt>
                <c:pt idx="8536">
                  <c:v>215.33118099999999</c:v>
                </c:pt>
                <c:pt idx="8537">
                  <c:v>215.65222199999999</c:v>
                </c:pt>
                <c:pt idx="8538">
                  <c:v>215.19565800000001</c:v>
                </c:pt>
                <c:pt idx="8539">
                  <c:v>215.505526</c:v>
                </c:pt>
                <c:pt idx="8540">
                  <c:v>215.46755200000001</c:v>
                </c:pt>
                <c:pt idx="8541">
                  <c:v>215.30080699999999</c:v>
                </c:pt>
                <c:pt idx="8542">
                  <c:v>215.259705</c:v>
                </c:pt>
                <c:pt idx="8543">
                  <c:v>215.044656</c:v>
                </c:pt>
                <c:pt idx="8544">
                  <c:v>215.65577500000001</c:v>
                </c:pt>
                <c:pt idx="8545">
                  <c:v>215.28852599999999</c:v>
                </c:pt>
                <c:pt idx="8546">
                  <c:v>215.77405899999999</c:v>
                </c:pt>
                <c:pt idx="8547">
                  <c:v>215.82830100000001</c:v>
                </c:pt>
                <c:pt idx="8548">
                  <c:v>215.69205099999999</c:v>
                </c:pt>
                <c:pt idx="8549">
                  <c:v>215.75739100000001</c:v>
                </c:pt>
                <c:pt idx="8550">
                  <c:v>215.616827</c:v>
                </c:pt>
                <c:pt idx="8551">
                  <c:v>215.689967</c:v>
                </c:pt>
                <c:pt idx="8552">
                  <c:v>215.65166199999999</c:v>
                </c:pt>
                <c:pt idx="8553">
                  <c:v>215.66853599999999</c:v>
                </c:pt>
                <c:pt idx="8554">
                  <c:v>216.01594</c:v>
                </c:pt>
                <c:pt idx="8555">
                  <c:v>215.82093499999999</c:v>
                </c:pt>
                <c:pt idx="8556">
                  <c:v>215.642292</c:v>
                </c:pt>
                <c:pt idx="8557">
                  <c:v>215.751532</c:v>
                </c:pt>
                <c:pt idx="8558">
                  <c:v>215.56809200000001</c:v>
                </c:pt>
                <c:pt idx="8559">
                  <c:v>215.559393</c:v>
                </c:pt>
                <c:pt idx="8560">
                  <c:v>215.97451699999999</c:v>
                </c:pt>
                <c:pt idx="8561">
                  <c:v>215.94887299999999</c:v>
                </c:pt>
                <c:pt idx="8562">
                  <c:v>215.88933299999999</c:v>
                </c:pt>
                <c:pt idx="8563">
                  <c:v>215.841387</c:v>
                </c:pt>
                <c:pt idx="8564">
                  <c:v>216.140715</c:v>
                </c:pt>
                <c:pt idx="8565">
                  <c:v>216.061678</c:v>
                </c:pt>
                <c:pt idx="8566">
                  <c:v>216.24175299999999</c:v>
                </c:pt>
                <c:pt idx="8567">
                  <c:v>216.492469</c:v>
                </c:pt>
                <c:pt idx="8568">
                  <c:v>216.118571</c:v>
                </c:pt>
                <c:pt idx="8569">
                  <c:v>216.23868899999999</c:v>
                </c:pt>
                <c:pt idx="8570">
                  <c:v>216.19496599999999</c:v>
                </c:pt>
                <c:pt idx="8571">
                  <c:v>216.42069599999999</c:v>
                </c:pt>
                <c:pt idx="8572">
                  <c:v>216.42765399999999</c:v>
                </c:pt>
                <c:pt idx="8573">
                  <c:v>216.45365000000001</c:v>
                </c:pt>
                <c:pt idx="8574">
                  <c:v>216.28783100000001</c:v>
                </c:pt>
                <c:pt idx="8575">
                  <c:v>216.404618</c:v>
                </c:pt>
                <c:pt idx="8576">
                  <c:v>216.28648899999999</c:v>
                </c:pt>
                <c:pt idx="8577">
                  <c:v>216.528831</c:v>
                </c:pt>
                <c:pt idx="8578">
                  <c:v>216.373943</c:v>
                </c:pt>
                <c:pt idx="8579">
                  <c:v>216.493527</c:v>
                </c:pt>
                <c:pt idx="8580">
                  <c:v>216.72878700000001</c:v>
                </c:pt>
                <c:pt idx="8581">
                  <c:v>216.610321</c:v>
                </c:pt>
                <c:pt idx="8582">
                  <c:v>216.77866599999999</c:v>
                </c:pt>
                <c:pt idx="8583">
                  <c:v>216.65276600000001</c:v>
                </c:pt>
                <c:pt idx="8584">
                  <c:v>216.480097</c:v>
                </c:pt>
                <c:pt idx="8585">
                  <c:v>215.76881800000001</c:v>
                </c:pt>
                <c:pt idx="8586">
                  <c:v>216.242694</c:v>
                </c:pt>
                <c:pt idx="8587">
                  <c:v>216.66761500000001</c:v>
                </c:pt>
                <c:pt idx="8588">
                  <c:v>216.410583</c:v>
                </c:pt>
                <c:pt idx="8589">
                  <c:v>216.55775700000001</c:v>
                </c:pt>
                <c:pt idx="8590">
                  <c:v>216.209408</c:v>
                </c:pt>
                <c:pt idx="8591">
                  <c:v>216.27909</c:v>
                </c:pt>
                <c:pt idx="8592">
                  <c:v>216.492682</c:v>
                </c:pt>
                <c:pt idx="8593">
                  <c:v>216.117099</c:v>
                </c:pt>
                <c:pt idx="8594">
                  <c:v>216.59526500000001</c:v>
                </c:pt>
                <c:pt idx="8595">
                  <c:v>216.392765</c:v>
                </c:pt>
                <c:pt idx="8596">
                  <c:v>216.37228300000001</c:v>
                </c:pt>
                <c:pt idx="8597">
                  <c:v>217.10198399999999</c:v>
                </c:pt>
                <c:pt idx="8598">
                  <c:v>216.601078</c:v>
                </c:pt>
                <c:pt idx="8599">
                  <c:v>217.08189300000001</c:v>
                </c:pt>
                <c:pt idx="8600">
                  <c:v>217.00712100000001</c:v>
                </c:pt>
                <c:pt idx="8601">
                  <c:v>217.09391199999999</c:v>
                </c:pt>
                <c:pt idx="8602">
                  <c:v>217.41093100000001</c:v>
                </c:pt>
                <c:pt idx="8603">
                  <c:v>217.22378699999999</c:v>
                </c:pt>
                <c:pt idx="8604">
                  <c:v>217.38305700000001</c:v>
                </c:pt>
                <c:pt idx="8605">
                  <c:v>216.75793100000001</c:v>
                </c:pt>
                <c:pt idx="8606">
                  <c:v>217.304328</c:v>
                </c:pt>
                <c:pt idx="8607">
                  <c:v>217.189562</c:v>
                </c:pt>
                <c:pt idx="8608">
                  <c:v>217.00198700000001</c:v>
                </c:pt>
                <c:pt idx="8609">
                  <c:v>217.18537699999999</c:v>
                </c:pt>
                <c:pt idx="8610">
                  <c:v>217.02062799999999</c:v>
                </c:pt>
                <c:pt idx="8611">
                  <c:v>217.03546499999999</c:v>
                </c:pt>
                <c:pt idx="8612">
                  <c:v>217.110694</c:v>
                </c:pt>
                <c:pt idx="8613">
                  <c:v>216.94110000000001</c:v>
                </c:pt>
                <c:pt idx="8614">
                  <c:v>217.52218500000001</c:v>
                </c:pt>
                <c:pt idx="8615">
                  <c:v>217.243683</c:v>
                </c:pt>
                <c:pt idx="8616">
                  <c:v>217.228915</c:v>
                </c:pt>
                <c:pt idx="8617">
                  <c:v>217.196102</c:v>
                </c:pt>
                <c:pt idx="8618">
                  <c:v>217.176568</c:v>
                </c:pt>
                <c:pt idx="8619">
                  <c:v>217.378165</c:v>
                </c:pt>
                <c:pt idx="8620">
                  <c:v>217.406105</c:v>
                </c:pt>
                <c:pt idx="8621">
                  <c:v>217.461029</c:v>
                </c:pt>
                <c:pt idx="8622">
                  <c:v>217.721124</c:v>
                </c:pt>
                <c:pt idx="8623">
                  <c:v>217.47354000000001</c:v>
                </c:pt>
                <c:pt idx="8624">
                  <c:v>217.61425299999999</c:v>
                </c:pt>
                <c:pt idx="8625">
                  <c:v>217.54155299999999</c:v>
                </c:pt>
                <c:pt idx="8626">
                  <c:v>217.595057</c:v>
                </c:pt>
                <c:pt idx="8627">
                  <c:v>217.21129400000001</c:v>
                </c:pt>
                <c:pt idx="8628">
                  <c:v>217.488789</c:v>
                </c:pt>
                <c:pt idx="8629">
                  <c:v>217.65115299999999</c:v>
                </c:pt>
                <c:pt idx="8630">
                  <c:v>217.52251100000001</c:v>
                </c:pt>
                <c:pt idx="8631">
                  <c:v>217.75907000000001</c:v>
                </c:pt>
                <c:pt idx="8632">
                  <c:v>217.83206999999999</c:v>
                </c:pt>
                <c:pt idx="8633">
                  <c:v>217.25924699999999</c:v>
                </c:pt>
                <c:pt idx="8634">
                  <c:v>217.517844</c:v>
                </c:pt>
                <c:pt idx="8635">
                  <c:v>217.75989799999999</c:v>
                </c:pt>
                <c:pt idx="8636">
                  <c:v>217.55520999999999</c:v>
                </c:pt>
                <c:pt idx="8637">
                  <c:v>217.66934699999999</c:v>
                </c:pt>
                <c:pt idx="8638">
                  <c:v>217.689077</c:v>
                </c:pt>
                <c:pt idx="8639">
                  <c:v>217.779225</c:v>
                </c:pt>
                <c:pt idx="8640">
                  <c:v>217.71396300000001</c:v>
                </c:pt>
                <c:pt idx="8641">
                  <c:v>217.72620699999999</c:v>
                </c:pt>
                <c:pt idx="8642">
                  <c:v>218.04306600000001</c:v>
                </c:pt>
                <c:pt idx="8643">
                  <c:v>217.64055400000001</c:v>
                </c:pt>
                <c:pt idx="8644">
                  <c:v>218.17784800000001</c:v>
                </c:pt>
                <c:pt idx="8645">
                  <c:v>217.88623000000001</c:v>
                </c:pt>
                <c:pt idx="8646">
                  <c:v>217.76925499999999</c:v>
                </c:pt>
                <c:pt idx="8647">
                  <c:v>217.801748</c:v>
                </c:pt>
                <c:pt idx="8648">
                  <c:v>217.69888700000001</c:v>
                </c:pt>
                <c:pt idx="8649">
                  <c:v>217.99748700000001</c:v>
                </c:pt>
                <c:pt idx="8650">
                  <c:v>217.60326800000001</c:v>
                </c:pt>
                <c:pt idx="8651">
                  <c:v>217.770205</c:v>
                </c:pt>
                <c:pt idx="8652">
                  <c:v>218.36620400000001</c:v>
                </c:pt>
                <c:pt idx="8653">
                  <c:v>218.37334000000001</c:v>
                </c:pt>
                <c:pt idx="8654">
                  <c:v>217.999695</c:v>
                </c:pt>
                <c:pt idx="8655">
                  <c:v>218.088436</c:v>
                </c:pt>
                <c:pt idx="8656">
                  <c:v>218.20986300000001</c:v>
                </c:pt>
                <c:pt idx="8657">
                  <c:v>217.80707799999999</c:v>
                </c:pt>
                <c:pt idx="8658">
                  <c:v>217.780565</c:v>
                </c:pt>
                <c:pt idx="8659">
                  <c:v>217.785178</c:v>
                </c:pt>
                <c:pt idx="8660">
                  <c:v>217.727497</c:v>
                </c:pt>
                <c:pt idx="8661">
                  <c:v>217.88431199999999</c:v>
                </c:pt>
                <c:pt idx="8662">
                  <c:v>218.11299099999999</c:v>
                </c:pt>
                <c:pt idx="8663">
                  <c:v>217.982924</c:v>
                </c:pt>
                <c:pt idx="8664">
                  <c:v>218.23965699999999</c:v>
                </c:pt>
                <c:pt idx="8665">
                  <c:v>218.17010300000001</c:v>
                </c:pt>
                <c:pt idx="8666">
                  <c:v>217.94006099999999</c:v>
                </c:pt>
                <c:pt idx="8667">
                  <c:v>218.161441</c:v>
                </c:pt>
                <c:pt idx="8668">
                  <c:v>218.30690799999999</c:v>
                </c:pt>
                <c:pt idx="8669">
                  <c:v>218.46715699999999</c:v>
                </c:pt>
                <c:pt idx="8670">
                  <c:v>218.33643699999999</c:v>
                </c:pt>
                <c:pt idx="8671">
                  <c:v>218.675296</c:v>
                </c:pt>
                <c:pt idx="8672">
                  <c:v>218.63700900000001</c:v>
                </c:pt>
                <c:pt idx="8673">
                  <c:v>218.303436</c:v>
                </c:pt>
                <c:pt idx="8674">
                  <c:v>218.278381</c:v>
                </c:pt>
                <c:pt idx="8675">
                  <c:v>218.52644599999999</c:v>
                </c:pt>
                <c:pt idx="8676">
                  <c:v>218.59942100000001</c:v>
                </c:pt>
                <c:pt idx="8677">
                  <c:v>218.77253300000001</c:v>
                </c:pt>
                <c:pt idx="8678">
                  <c:v>218.711771</c:v>
                </c:pt>
                <c:pt idx="8679">
                  <c:v>218.793012</c:v>
                </c:pt>
                <c:pt idx="8680">
                  <c:v>219.02207300000001</c:v>
                </c:pt>
                <c:pt idx="8681">
                  <c:v>219.10452799999999</c:v>
                </c:pt>
                <c:pt idx="8682">
                  <c:v>219.28566499999999</c:v>
                </c:pt>
                <c:pt idx="8683">
                  <c:v>219.07729699999999</c:v>
                </c:pt>
                <c:pt idx="8684">
                  <c:v>219.30243300000001</c:v>
                </c:pt>
                <c:pt idx="8685">
                  <c:v>219.24467000000001</c:v>
                </c:pt>
                <c:pt idx="8686">
                  <c:v>219.33071899999999</c:v>
                </c:pt>
                <c:pt idx="8687">
                  <c:v>219.02847499999999</c:v>
                </c:pt>
                <c:pt idx="8688">
                  <c:v>218.820334</c:v>
                </c:pt>
                <c:pt idx="8689">
                  <c:v>219.187228</c:v>
                </c:pt>
                <c:pt idx="8690">
                  <c:v>219.173404</c:v>
                </c:pt>
                <c:pt idx="8691">
                  <c:v>219.015672</c:v>
                </c:pt>
                <c:pt idx="8692">
                  <c:v>219.05109999999999</c:v>
                </c:pt>
                <c:pt idx="8693">
                  <c:v>218.94699199999999</c:v>
                </c:pt>
                <c:pt idx="8694">
                  <c:v>219.11950999999999</c:v>
                </c:pt>
                <c:pt idx="8695">
                  <c:v>218.98239100000001</c:v>
                </c:pt>
                <c:pt idx="8696">
                  <c:v>219.15876299999999</c:v>
                </c:pt>
                <c:pt idx="8697">
                  <c:v>219.040738</c:v>
                </c:pt>
                <c:pt idx="8698">
                  <c:v>218.66160500000001</c:v>
                </c:pt>
                <c:pt idx="8699">
                  <c:v>219.03941800000001</c:v>
                </c:pt>
                <c:pt idx="8700">
                  <c:v>219.03313299999999</c:v>
                </c:pt>
                <c:pt idx="8701">
                  <c:v>219.16297800000001</c:v>
                </c:pt>
                <c:pt idx="8702">
                  <c:v>219.51391000000001</c:v>
                </c:pt>
                <c:pt idx="8703">
                  <c:v>219.54111499999999</c:v>
                </c:pt>
                <c:pt idx="8704">
                  <c:v>219.61261300000001</c:v>
                </c:pt>
                <c:pt idx="8705">
                  <c:v>219.08496400000001</c:v>
                </c:pt>
                <c:pt idx="8706">
                  <c:v>219.26471100000001</c:v>
                </c:pt>
                <c:pt idx="8707">
                  <c:v>219.72806199999999</c:v>
                </c:pt>
                <c:pt idx="8708">
                  <c:v>219.66370699999999</c:v>
                </c:pt>
                <c:pt idx="8709">
                  <c:v>219.739285</c:v>
                </c:pt>
                <c:pt idx="8710">
                  <c:v>219.77562699999999</c:v>
                </c:pt>
                <c:pt idx="8711">
                  <c:v>219.70350500000001</c:v>
                </c:pt>
                <c:pt idx="8712">
                  <c:v>219.66877600000001</c:v>
                </c:pt>
                <c:pt idx="8713">
                  <c:v>219.675433</c:v>
                </c:pt>
                <c:pt idx="8714">
                  <c:v>219.38160400000001</c:v>
                </c:pt>
                <c:pt idx="8715">
                  <c:v>219.869767</c:v>
                </c:pt>
                <c:pt idx="8716">
                  <c:v>219.822453</c:v>
                </c:pt>
                <c:pt idx="8717">
                  <c:v>219.84539899999999</c:v>
                </c:pt>
                <c:pt idx="8718">
                  <c:v>219.408627</c:v>
                </c:pt>
                <c:pt idx="8719">
                  <c:v>219.603061</c:v>
                </c:pt>
                <c:pt idx="8720">
                  <c:v>219.743979</c:v>
                </c:pt>
                <c:pt idx="8721">
                  <c:v>219.48297199999999</c:v>
                </c:pt>
                <c:pt idx="8722">
                  <c:v>220.004336</c:v>
                </c:pt>
                <c:pt idx="8723">
                  <c:v>219.89731499999999</c:v>
                </c:pt>
                <c:pt idx="8724">
                  <c:v>219.928864</c:v>
                </c:pt>
                <c:pt idx="8725">
                  <c:v>219.88564600000001</c:v>
                </c:pt>
                <c:pt idx="8726">
                  <c:v>219.725188</c:v>
                </c:pt>
                <c:pt idx="8727">
                  <c:v>219.88649799999999</c:v>
                </c:pt>
                <c:pt idx="8728">
                  <c:v>219.71185800000001</c:v>
                </c:pt>
                <c:pt idx="8729">
                  <c:v>219.847892</c:v>
                </c:pt>
                <c:pt idx="8730">
                  <c:v>219.962264</c:v>
                </c:pt>
                <c:pt idx="8731">
                  <c:v>219.93823800000001</c:v>
                </c:pt>
                <c:pt idx="8732">
                  <c:v>220.22148300000001</c:v>
                </c:pt>
                <c:pt idx="8733">
                  <c:v>220.09873400000001</c:v>
                </c:pt>
                <c:pt idx="8734">
                  <c:v>220.309572</c:v>
                </c:pt>
                <c:pt idx="8735">
                  <c:v>220.300478</c:v>
                </c:pt>
                <c:pt idx="8736">
                  <c:v>220.296549</c:v>
                </c:pt>
                <c:pt idx="8737">
                  <c:v>220.32124099999999</c:v>
                </c:pt>
                <c:pt idx="8738">
                  <c:v>220.16800699999999</c:v>
                </c:pt>
                <c:pt idx="8739">
                  <c:v>220.18091200000001</c:v>
                </c:pt>
                <c:pt idx="8740">
                  <c:v>220.128198</c:v>
                </c:pt>
                <c:pt idx="8741">
                  <c:v>220.26512399999999</c:v>
                </c:pt>
                <c:pt idx="8742">
                  <c:v>220.609914</c:v>
                </c:pt>
                <c:pt idx="8743">
                  <c:v>220.756777</c:v>
                </c:pt>
                <c:pt idx="8744">
                  <c:v>220.759331</c:v>
                </c:pt>
                <c:pt idx="8745">
                  <c:v>220.29567900000001</c:v>
                </c:pt>
                <c:pt idx="8746">
                  <c:v>220.34566799999999</c:v>
                </c:pt>
                <c:pt idx="8747">
                  <c:v>220.72043099999999</c:v>
                </c:pt>
                <c:pt idx="8748">
                  <c:v>220.92656500000001</c:v>
                </c:pt>
                <c:pt idx="8749">
                  <c:v>220.613767</c:v>
                </c:pt>
                <c:pt idx="8750">
                  <c:v>220.60033200000001</c:v>
                </c:pt>
                <c:pt idx="8751">
                  <c:v>220.728555</c:v>
                </c:pt>
                <c:pt idx="8752">
                  <c:v>220.76376500000001</c:v>
                </c:pt>
                <c:pt idx="8753">
                  <c:v>220.42743899999999</c:v>
                </c:pt>
                <c:pt idx="8754">
                  <c:v>220.650181</c:v>
                </c:pt>
                <c:pt idx="8755">
                  <c:v>220.73804000000001</c:v>
                </c:pt>
                <c:pt idx="8756">
                  <c:v>220.47306499999999</c:v>
                </c:pt>
                <c:pt idx="8757">
                  <c:v>221.10279700000001</c:v>
                </c:pt>
                <c:pt idx="8758">
                  <c:v>220.726202</c:v>
                </c:pt>
                <c:pt idx="8759">
                  <c:v>220.83380600000001</c:v>
                </c:pt>
                <c:pt idx="8760">
                  <c:v>220.68763999999999</c:v>
                </c:pt>
                <c:pt idx="8761">
                  <c:v>221.00073399999999</c:v>
                </c:pt>
                <c:pt idx="8762">
                  <c:v>221.07959700000001</c:v>
                </c:pt>
                <c:pt idx="8763">
                  <c:v>221.01533800000001</c:v>
                </c:pt>
                <c:pt idx="8764">
                  <c:v>221.13276999999999</c:v>
                </c:pt>
                <c:pt idx="8765">
                  <c:v>221.14630399999999</c:v>
                </c:pt>
                <c:pt idx="8766">
                  <c:v>220.873896</c:v>
                </c:pt>
                <c:pt idx="8767">
                  <c:v>221.34858600000001</c:v>
                </c:pt>
                <c:pt idx="8768">
                  <c:v>220.83767900000001</c:v>
                </c:pt>
                <c:pt idx="8769">
                  <c:v>221.302694</c:v>
                </c:pt>
                <c:pt idx="8770">
                  <c:v>221.209239</c:v>
                </c:pt>
                <c:pt idx="8771">
                  <c:v>221.27277799999999</c:v>
                </c:pt>
                <c:pt idx="8772">
                  <c:v>221.477915</c:v>
                </c:pt>
                <c:pt idx="8773">
                  <c:v>221.21738400000001</c:v>
                </c:pt>
                <c:pt idx="8774">
                  <c:v>221.36529100000001</c:v>
                </c:pt>
                <c:pt idx="8775">
                  <c:v>221.035504</c:v>
                </c:pt>
                <c:pt idx="8776">
                  <c:v>221.32896600000001</c:v>
                </c:pt>
                <c:pt idx="8777">
                  <c:v>221.538476</c:v>
                </c:pt>
                <c:pt idx="8778">
                  <c:v>221.21236999999999</c:v>
                </c:pt>
                <c:pt idx="8779">
                  <c:v>221.48201800000001</c:v>
                </c:pt>
                <c:pt idx="8780">
                  <c:v>221.10395199999999</c:v>
                </c:pt>
                <c:pt idx="8781">
                  <c:v>221.24812499999999</c:v>
                </c:pt>
                <c:pt idx="8782">
                  <c:v>221.30516900000001</c:v>
                </c:pt>
                <c:pt idx="8783">
                  <c:v>221.24052900000001</c:v>
                </c:pt>
                <c:pt idx="8784">
                  <c:v>221.422968</c:v>
                </c:pt>
                <c:pt idx="8785">
                  <c:v>221.37079600000001</c:v>
                </c:pt>
                <c:pt idx="8786">
                  <c:v>221.31461200000001</c:v>
                </c:pt>
                <c:pt idx="8787">
                  <c:v>221.37980899999999</c:v>
                </c:pt>
                <c:pt idx="8788">
                  <c:v>221.48346900000001</c:v>
                </c:pt>
                <c:pt idx="8789">
                  <c:v>221.33186900000001</c:v>
                </c:pt>
                <c:pt idx="8790">
                  <c:v>221.508366</c:v>
                </c:pt>
                <c:pt idx="8791">
                  <c:v>221.51330100000001</c:v>
                </c:pt>
                <c:pt idx="8792">
                  <c:v>221.55051599999999</c:v>
                </c:pt>
                <c:pt idx="8793">
                  <c:v>221.210916</c:v>
                </c:pt>
                <c:pt idx="8794">
                  <c:v>221.861919</c:v>
                </c:pt>
                <c:pt idx="8795">
                  <c:v>221.49112099999999</c:v>
                </c:pt>
                <c:pt idx="8796">
                  <c:v>221.33317199999999</c:v>
                </c:pt>
                <c:pt idx="8797">
                  <c:v>221.659627</c:v>
                </c:pt>
                <c:pt idx="8798">
                  <c:v>221.515106</c:v>
                </c:pt>
                <c:pt idx="8799">
                  <c:v>221.72832399999999</c:v>
                </c:pt>
                <c:pt idx="8800">
                  <c:v>221.47638900000001</c:v>
                </c:pt>
                <c:pt idx="8801">
                  <c:v>221.26743999999999</c:v>
                </c:pt>
                <c:pt idx="8802">
                  <c:v>221.681138</c:v>
                </c:pt>
                <c:pt idx="8803">
                  <c:v>221.70603800000001</c:v>
                </c:pt>
                <c:pt idx="8804">
                  <c:v>221.97199900000001</c:v>
                </c:pt>
                <c:pt idx="8805">
                  <c:v>221.66995700000001</c:v>
                </c:pt>
                <c:pt idx="8806">
                  <c:v>221.67397</c:v>
                </c:pt>
                <c:pt idx="8807">
                  <c:v>221.833574</c:v>
                </c:pt>
                <c:pt idx="8808">
                  <c:v>221.46813399999999</c:v>
                </c:pt>
                <c:pt idx="8809">
                  <c:v>222.10830300000001</c:v>
                </c:pt>
                <c:pt idx="8810">
                  <c:v>222.36800099999999</c:v>
                </c:pt>
                <c:pt idx="8811">
                  <c:v>222.03173899999999</c:v>
                </c:pt>
                <c:pt idx="8812">
                  <c:v>222.28971899999999</c:v>
                </c:pt>
                <c:pt idx="8813">
                  <c:v>222.281409</c:v>
                </c:pt>
                <c:pt idx="8814">
                  <c:v>222.11980299999999</c:v>
                </c:pt>
                <c:pt idx="8815">
                  <c:v>222.401577</c:v>
                </c:pt>
                <c:pt idx="8816">
                  <c:v>222.425319</c:v>
                </c:pt>
                <c:pt idx="8817">
                  <c:v>222.56490400000001</c:v>
                </c:pt>
                <c:pt idx="8818">
                  <c:v>222.44833800000001</c:v>
                </c:pt>
                <c:pt idx="8819">
                  <c:v>222.490995</c:v>
                </c:pt>
                <c:pt idx="8820">
                  <c:v>222.45342500000001</c:v>
                </c:pt>
                <c:pt idx="8821">
                  <c:v>222.49404899999999</c:v>
                </c:pt>
                <c:pt idx="8822">
                  <c:v>222.75550699999999</c:v>
                </c:pt>
                <c:pt idx="8823">
                  <c:v>222.48534900000001</c:v>
                </c:pt>
                <c:pt idx="8824">
                  <c:v>222.67572100000001</c:v>
                </c:pt>
                <c:pt idx="8825">
                  <c:v>222.25236000000001</c:v>
                </c:pt>
                <c:pt idx="8826">
                  <c:v>222.83415199999999</c:v>
                </c:pt>
                <c:pt idx="8827">
                  <c:v>222.55142599999999</c:v>
                </c:pt>
                <c:pt idx="8828">
                  <c:v>221.84241900000001</c:v>
                </c:pt>
                <c:pt idx="8829">
                  <c:v>222.32472799999999</c:v>
                </c:pt>
                <c:pt idx="8830">
                  <c:v>222.40592899999999</c:v>
                </c:pt>
                <c:pt idx="8831">
                  <c:v>222.46697900000001</c:v>
                </c:pt>
                <c:pt idx="8832">
                  <c:v>222.370383</c:v>
                </c:pt>
                <c:pt idx="8833">
                  <c:v>222.37901400000001</c:v>
                </c:pt>
                <c:pt idx="8834">
                  <c:v>222.73885300000001</c:v>
                </c:pt>
                <c:pt idx="8835">
                  <c:v>222.770399</c:v>
                </c:pt>
                <c:pt idx="8836">
                  <c:v>222.846621</c:v>
                </c:pt>
                <c:pt idx="8837">
                  <c:v>222.77880200000001</c:v>
                </c:pt>
                <c:pt idx="8838">
                  <c:v>222.36882499999999</c:v>
                </c:pt>
                <c:pt idx="8839">
                  <c:v>222.64916700000001</c:v>
                </c:pt>
                <c:pt idx="8840">
                  <c:v>222.59338700000001</c:v>
                </c:pt>
                <c:pt idx="8841">
                  <c:v>222.83465899999999</c:v>
                </c:pt>
                <c:pt idx="8842">
                  <c:v>222.85998799999999</c:v>
                </c:pt>
                <c:pt idx="8843">
                  <c:v>222.90201999999999</c:v>
                </c:pt>
                <c:pt idx="8844">
                  <c:v>222.98460399999999</c:v>
                </c:pt>
                <c:pt idx="8845">
                  <c:v>222.846035</c:v>
                </c:pt>
                <c:pt idx="8846">
                  <c:v>222.838156</c:v>
                </c:pt>
                <c:pt idx="8847">
                  <c:v>223.264726</c:v>
                </c:pt>
                <c:pt idx="8848">
                  <c:v>223.40855300000001</c:v>
                </c:pt>
                <c:pt idx="8849">
                  <c:v>223.464237</c:v>
                </c:pt>
                <c:pt idx="8850">
                  <c:v>223.09006299999999</c:v>
                </c:pt>
                <c:pt idx="8851">
                  <c:v>222.99892800000001</c:v>
                </c:pt>
                <c:pt idx="8852">
                  <c:v>223.15141499999999</c:v>
                </c:pt>
                <c:pt idx="8853">
                  <c:v>223.189663</c:v>
                </c:pt>
                <c:pt idx="8854">
                  <c:v>223.112031</c:v>
                </c:pt>
                <c:pt idx="8855">
                  <c:v>223.506686</c:v>
                </c:pt>
                <c:pt idx="8856">
                  <c:v>223.360739</c:v>
                </c:pt>
                <c:pt idx="8857">
                  <c:v>223.01976400000001</c:v>
                </c:pt>
                <c:pt idx="8858">
                  <c:v>223.35026099999999</c:v>
                </c:pt>
                <c:pt idx="8859">
                  <c:v>223.49640099999999</c:v>
                </c:pt>
                <c:pt idx="8860">
                  <c:v>223.44681499999999</c:v>
                </c:pt>
                <c:pt idx="8861">
                  <c:v>223.54477700000001</c:v>
                </c:pt>
                <c:pt idx="8862">
                  <c:v>223.81980799999999</c:v>
                </c:pt>
                <c:pt idx="8863">
                  <c:v>223.50941</c:v>
                </c:pt>
                <c:pt idx="8864">
                  <c:v>223.80467200000001</c:v>
                </c:pt>
                <c:pt idx="8865">
                  <c:v>223.55785</c:v>
                </c:pt>
                <c:pt idx="8866">
                  <c:v>223.442384</c:v>
                </c:pt>
                <c:pt idx="8867">
                  <c:v>223.653336</c:v>
                </c:pt>
                <c:pt idx="8868">
                  <c:v>223.62465499999999</c:v>
                </c:pt>
                <c:pt idx="8869">
                  <c:v>223.48812699999999</c:v>
                </c:pt>
                <c:pt idx="8870">
                  <c:v>223.51963000000001</c:v>
                </c:pt>
                <c:pt idx="8871">
                  <c:v>223.56789599999999</c:v>
                </c:pt>
                <c:pt idx="8872">
                  <c:v>223.70348799999999</c:v>
                </c:pt>
                <c:pt idx="8873">
                  <c:v>223.22441499999999</c:v>
                </c:pt>
                <c:pt idx="8874">
                  <c:v>223.339338</c:v>
                </c:pt>
                <c:pt idx="8875">
                  <c:v>223.26424299999999</c:v>
                </c:pt>
                <c:pt idx="8876">
                  <c:v>223.45079000000001</c:v>
                </c:pt>
                <c:pt idx="8877">
                  <c:v>223.65311</c:v>
                </c:pt>
                <c:pt idx="8878">
                  <c:v>223.59652</c:v>
                </c:pt>
                <c:pt idx="8879">
                  <c:v>223.71115499999999</c:v>
                </c:pt>
                <c:pt idx="8880">
                  <c:v>223.78491600000001</c:v>
                </c:pt>
                <c:pt idx="8881">
                  <c:v>223.55140700000001</c:v>
                </c:pt>
                <c:pt idx="8882">
                  <c:v>223.703304</c:v>
                </c:pt>
                <c:pt idx="8883">
                  <c:v>223.66579200000001</c:v>
                </c:pt>
                <c:pt idx="8884">
                  <c:v>223.505458</c:v>
                </c:pt>
                <c:pt idx="8885">
                  <c:v>223.491862</c:v>
                </c:pt>
                <c:pt idx="8886">
                  <c:v>223.635321</c:v>
                </c:pt>
                <c:pt idx="8887">
                  <c:v>223.79065800000001</c:v>
                </c:pt>
                <c:pt idx="8888">
                  <c:v>223.58249499999999</c:v>
                </c:pt>
                <c:pt idx="8889">
                  <c:v>224.32046500000001</c:v>
                </c:pt>
                <c:pt idx="8890">
                  <c:v>224.46561800000001</c:v>
                </c:pt>
                <c:pt idx="8891">
                  <c:v>224.36348599999999</c:v>
                </c:pt>
                <c:pt idx="8892">
                  <c:v>224.431478</c:v>
                </c:pt>
                <c:pt idx="8893">
                  <c:v>224.15447399999999</c:v>
                </c:pt>
                <c:pt idx="8894">
                  <c:v>224.332977</c:v>
                </c:pt>
                <c:pt idx="8895">
                  <c:v>224.18062599999999</c:v>
                </c:pt>
                <c:pt idx="8896">
                  <c:v>224.17712399999999</c:v>
                </c:pt>
                <c:pt idx="8897">
                  <c:v>224.249458</c:v>
                </c:pt>
                <c:pt idx="8898">
                  <c:v>224.122333</c:v>
                </c:pt>
                <c:pt idx="8899">
                  <c:v>224.36699100000001</c:v>
                </c:pt>
                <c:pt idx="8900">
                  <c:v>224.15002699999999</c:v>
                </c:pt>
                <c:pt idx="8901">
                  <c:v>224.16132899999999</c:v>
                </c:pt>
                <c:pt idx="8902">
                  <c:v>224.455017</c:v>
                </c:pt>
                <c:pt idx="8903">
                  <c:v>224.36355699999999</c:v>
                </c:pt>
                <c:pt idx="8904">
                  <c:v>224.12922699999999</c:v>
                </c:pt>
                <c:pt idx="8905">
                  <c:v>224.38801599999999</c:v>
                </c:pt>
                <c:pt idx="8906">
                  <c:v>224.359285</c:v>
                </c:pt>
                <c:pt idx="8907">
                  <c:v>224.272221</c:v>
                </c:pt>
                <c:pt idx="8908">
                  <c:v>224.21836300000001</c:v>
                </c:pt>
                <c:pt idx="8909">
                  <c:v>224.486062</c:v>
                </c:pt>
                <c:pt idx="8910">
                  <c:v>224.51109099999999</c:v>
                </c:pt>
                <c:pt idx="8911">
                  <c:v>224.43841800000001</c:v>
                </c:pt>
                <c:pt idx="8912">
                  <c:v>224.51846599999999</c:v>
                </c:pt>
                <c:pt idx="8913">
                  <c:v>224.38133500000001</c:v>
                </c:pt>
                <c:pt idx="8914">
                  <c:v>224.636753</c:v>
                </c:pt>
                <c:pt idx="8915">
                  <c:v>224.717794</c:v>
                </c:pt>
                <c:pt idx="8916">
                  <c:v>224.91455999999999</c:v>
                </c:pt>
                <c:pt idx="8917">
                  <c:v>224.68430699999999</c:v>
                </c:pt>
                <c:pt idx="8918">
                  <c:v>224.527219</c:v>
                </c:pt>
                <c:pt idx="8919">
                  <c:v>224.789984</c:v>
                </c:pt>
                <c:pt idx="8920">
                  <c:v>224.65918600000001</c:v>
                </c:pt>
                <c:pt idx="8921">
                  <c:v>224.568107</c:v>
                </c:pt>
                <c:pt idx="8922">
                  <c:v>225.24064899999999</c:v>
                </c:pt>
                <c:pt idx="8923">
                  <c:v>224.87658500000001</c:v>
                </c:pt>
                <c:pt idx="8924">
                  <c:v>225.05637400000001</c:v>
                </c:pt>
                <c:pt idx="8925">
                  <c:v>225.175062</c:v>
                </c:pt>
                <c:pt idx="8926">
                  <c:v>224.96952899999999</c:v>
                </c:pt>
                <c:pt idx="8927">
                  <c:v>225.19759199999999</c:v>
                </c:pt>
                <c:pt idx="8928">
                  <c:v>225.250596</c:v>
                </c:pt>
                <c:pt idx="8929">
                  <c:v>225.095496</c:v>
                </c:pt>
                <c:pt idx="8930">
                  <c:v>225.31378100000001</c:v>
                </c:pt>
                <c:pt idx="8931">
                  <c:v>224.85433599999999</c:v>
                </c:pt>
                <c:pt idx="8932">
                  <c:v>225.185327</c:v>
                </c:pt>
                <c:pt idx="8933">
                  <c:v>225.037734</c:v>
                </c:pt>
                <c:pt idx="8934">
                  <c:v>225.33983499999999</c:v>
                </c:pt>
                <c:pt idx="8935">
                  <c:v>225.018824</c:v>
                </c:pt>
                <c:pt idx="8936">
                  <c:v>225.09295299999999</c:v>
                </c:pt>
                <c:pt idx="8937">
                  <c:v>225.322686</c:v>
                </c:pt>
                <c:pt idx="8938">
                  <c:v>225.13569100000001</c:v>
                </c:pt>
                <c:pt idx="8939">
                  <c:v>225.28628800000001</c:v>
                </c:pt>
                <c:pt idx="8940">
                  <c:v>225.72049200000001</c:v>
                </c:pt>
                <c:pt idx="8941">
                  <c:v>225.26283100000001</c:v>
                </c:pt>
                <c:pt idx="8942">
                  <c:v>225.59644499999999</c:v>
                </c:pt>
                <c:pt idx="8943">
                  <c:v>225.59459200000001</c:v>
                </c:pt>
                <c:pt idx="8944">
                  <c:v>225.50148100000001</c:v>
                </c:pt>
                <c:pt idx="8945">
                  <c:v>225.308089</c:v>
                </c:pt>
                <c:pt idx="8946">
                  <c:v>225.727585</c:v>
                </c:pt>
                <c:pt idx="8947">
                  <c:v>225.808752</c:v>
                </c:pt>
                <c:pt idx="8948">
                  <c:v>225.530621</c:v>
                </c:pt>
                <c:pt idx="8949">
                  <c:v>225.23195699999999</c:v>
                </c:pt>
                <c:pt idx="8950">
                  <c:v>225.328327</c:v>
                </c:pt>
                <c:pt idx="8951">
                  <c:v>225.36203399999999</c:v>
                </c:pt>
                <c:pt idx="8952">
                  <c:v>225.75169500000001</c:v>
                </c:pt>
                <c:pt idx="8953">
                  <c:v>225.870575</c:v>
                </c:pt>
                <c:pt idx="8954">
                  <c:v>225.87803</c:v>
                </c:pt>
                <c:pt idx="8955">
                  <c:v>226.04168000000001</c:v>
                </c:pt>
                <c:pt idx="8956">
                  <c:v>225.95757900000001</c:v>
                </c:pt>
                <c:pt idx="8957">
                  <c:v>226.105538</c:v>
                </c:pt>
                <c:pt idx="8958">
                  <c:v>225.78938600000001</c:v>
                </c:pt>
                <c:pt idx="8959">
                  <c:v>225.84061800000001</c:v>
                </c:pt>
                <c:pt idx="8960">
                  <c:v>225.96118000000001</c:v>
                </c:pt>
                <c:pt idx="8961">
                  <c:v>225.581829</c:v>
                </c:pt>
                <c:pt idx="8962">
                  <c:v>225.96418800000001</c:v>
                </c:pt>
                <c:pt idx="8963">
                  <c:v>225.85407499999999</c:v>
                </c:pt>
                <c:pt idx="8964">
                  <c:v>226.09530599999999</c:v>
                </c:pt>
                <c:pt idx="8965">
                  <c:v>226.410267</c:v>
                </c:pt>
                <c:pt idx="8966">
                  <c:v>225.79406399999999</c:v>
                </c:pt>
                <c:pt idx="8967">
                  <c:v>226.065134</c:v>
                </c:pt>
                <c:pt idx="8968">
                  <c:v>226.18297699999999</c:v>
                </c:pt>
                <c:pt idx="8969">
                  <c:v>226.19415100000001</c:v>
                </c:pt>
                <c:pt idx="8970">
                  <c:v>226.121847</c:v>
                </c:pt>
                <c:pt idx="8971">
                  <c:v>226.036833</c:v>
                </c:pt>
                <c:pt idx="8972">
                  <c:v>226.17076399999999</c:v>
                </c:pt>
                <c:pt idx="8973">
                  <c:v>225.97412399999999</c:v>
                </c:pt>
                <c:pt idx="8974">
                  <c:v>226.21130299999999</c:v>
                </c:pt>
                <c:pt idx="8975">
                  <c:v>226.238021</c:v>
                </c:pt>
                <c:pt idx="8976">
                  <c:v>226.169748</c:v>
                </c:pt>
                <c:pt idx="8977">
                  <c:v>226.12080599999999</c:v>
                </c:pt>
                <c:pt idx="8978">
                  <c:v>225.949524</c:v>
                </c:pt>
                <c:pt idx="8979">
                  <c:v>226.04431400000001</c:v>
                </c:pt>
                <c:pt idx="8980">
                  <c:v>226.208654</c:v>
                </c:pt>
                <c:pt idx="8981">
                  <c:v>226.38508200000001</c:v>
                </c:pt>
                <c:pt idx="8982">
                  <c:v>226.159245</c:v>
                </c:pt>
                <c:pt idx="8983">
                  <c:v>226.088739</c:v>
                </c:pt>
                <c:pt idx="8984">
                  <c:v>226.491411</c:v>
                </c:pt>
                <c:pt idx="8985">
                  <c:v>226.18795399999999</c:v>
                </c:pt>
                <c:pt idx="8986">
                  <c:v>226.36674500000001</c:v>
                </c:pt>
                <c:pt idx="8987">
                  <c:v>226.42352600000001</c:v>
                </c:pt>
                <c:pt idx="8988">
                  <c:v>226.23326</c:v>
                </c:pt>
                <c:pt idx="8989">
                  <c:v>226.663197</c:v>
                </c:pt>
                <c:pt idx="8990">
                  <c:v>226.75213099999999</c:v>
                </c:pt>
                <c:pt idx="8991">
                  <c:v>226.62022099999999</c:v>
                </c:pt>
                <c:pt idx="8992">
                  <c:v>226.64108400000001</c:v>
                </c:pt>
                <c:pt idx="8993">
                  <c:v>226.15703400000001</c:v>
                </c:pt>
                <c:pt idx="8994">
                  <c:v>226.28708599999999</c:v>
                </c:pt>
                <c:pt idx="8995">
                  <c:v>226.53013300000001</c:v>
                </c:pt>
                <c:pt idx="8996">
                  <c:v>226.48877300000001</c:v>
                </c:pt>
                <c:pt idx="8997">
                  <c:v>226.63766699999999</c:v>
                </c:pt>
                <c:pt idx="8998">
                  <c:v>226.54678999999999</c:v>
                </c:pt>
                <c:pt idx="8999">
                  <c:v>226.95559900000001</c:v>
                </c:pt>
                <c:pt idx="9000">
                  <c:v>227.03616400000001</c:v>
                </c:pt>
                <c:pt idx="9001">
                  <c:v>226.646275</c:v>
                </c:pt>
                <c:pt idx="9002">
                  <c:v>227.12455299999999</c:v>
                </c:pt>
                <c:pt idx="9003">
                  <c:v>226.486571</c:v>
                </c:pt>
                <c:pt idx="9004">
                  <c:v>226.80623900000001</c:v>
                </c:pt>
                <c:pt idx="9005">
                  <c:v>226.86577500000001</c:v>
                </c:pt>
                <c:pt idx="9006">
                  <c:v>226.74821800000001</c:v>
                </c:pt>
                <c:pt idx="9007">
                  <c:v>227.368011</c:v>
                </c:pt>
                <c:pt idx="9008">
                  <c:v>227.22656900000001</c:v>
                </c:pt>
                <c:pt idx="9009">
                  <c:v>227.18933200000001</c:v>
                </c:pt>
                <c:pt idx="9010">
                  <c:v>227.37606099999999</c:v>
                </c:pt>
                <c:pt idx="9011">
                  <c:v>226.99166600000001</c:v>
                </c:pt>
                <c:pt idx="9012">
                  <c:v>227.57538</c:v>
                </c:pt>
                <c:pt idx="9013">
                  <c:v>227.2286</c:v>
                </c:pt>
                <c:pt idx="9014">
                  <c:v>227.459844</c:v>
                </c:pt>
                <c:pt idx="9015">
                  <c:v>227.314065</c:v>
                </c:pt>
                <c:pt idx="9016">
                  <c:v>227.00674599999999</c:v>
                </c:pt>
                <c:pt idx="9017">
                  <c:v>227.32040000000001</c:v>
                </c:pt>
                <c:pt idx="9018">
                  <c:v>227.30451400000001</c:v>
                </c:pt>
                <c:pt idx="9019">
                  <c:v>227.397414</c:v>
                </c:pt>
                <c:pt idx="9020">
                  <c:v>227.68692799999999</c:v>
                </c:pt>
                <c:pt idx="9021">
                  <c:v>227.484691</c:v>
                </c:pt>
                <c:pt idx="9022">
                  <c:v>227.94445300000001</c:v>
                </c:pt>
                <c:pt idx="9023">
                  <c:v>227.44904299999999</c:v>
                </c:pt>
                <c:pt idx="9024">
                  <c:v>227.420646</c:v>
                </c:pt>
                <c:pt idx="9025">
                  <c:v>227.72984400000001</c:v>
                </c:pt>
                <c:pt idx="9026">
                  <c:v>227.48253399999999</c:v>
                </c:pt>
                <c:pt idx="9027">
                  <c:v>227.47121100000001</c:v>
                </c:pt>
                <c:pt idx="9028">
                  <c:v>227.34037699999999</c:v>
                </c:pt>
                <c:pt idx="9029">
                  <c:v>227.67387099999999</c:v>
                </c:pt>
                <c:pt idx="9030">
                  <c:v>227.39593600000001</c:v>
                </c:pt>
                <c:pt idx="9031">
                  <c:v>227.10632200000001</c:v>
                </c:pt>
                <c:pt idx="9032">
                  <c:v>227.23939200000001</c:v>
                </c:pt>
                <c:pt idx="9033">
                  <c:v>227.02620899999999</c:v>
                </c:pt>
                <c:pt idx="9034">
                  <c:v>227.27601000000001</c:v>
                </c:pt>
                <c:pt idx="9035">
                  <c:v>227.16912199999999</c:v>
                </c:pt>
                <c:pt idx="9036">
                  <c:v>227.07969499999999</c:v>
                </c:pt>
                <c:pt idx="9037">
                  <c:v>227.53654</c:v>
                </c:pt>
                <c:pt idx="9038">
                  <c:v>227.60503600000001</c:v>
                </c:pt>
                <c:pt idx="9039">
                  <c:v>227.621026</c:v>
                </c:pt>
                <c:pt idx="9040">
                  <c:v>227.62735599999999</c:v>
                </c:pt>
                <c:pt idx="9041">
                  <c:v>227.83673400000001</c:v>
                </c:pt>
                <c:pt idx="9042">
                  <c:v>227.80103099999999</c:v>
                </c:pt>
                <c:pt idx="9043">
                  <c:v>227.671515</c:v>
                </c:pt>
                <c:pt idx="9044">
                  <c:v>227.86804799999999</c:v>
                </c:pt>
                <c:pt idx="9045">
                  <c:v>227.662115</c:v>
                </c:pt>
                <c:pt idx="9046">
                  <c:v>227.686454</c:v>
                </c:pt>
                <c:pt idx="9047">
                  <c:v>227.768968</c:v>
                </c:pt>
                <c:pt idx="9048">
                  <c:v>227.773933</c:v>
                </c:pt>
                <c:pt idx="9049">
                  <c:v>227.53219300000001</c:v>
                </c:pt>
                <c:pt idx="9050">
                  <c:v>227.871298</c:v>
                </c:pt>
                <c:pt idx="9051">
                  <c:v>227.863482</c:v>
                </c:pt>
                <c:pt idx="9052">
                  <c:v>228.23172700000001</c:v>
                </c:pt>
                <c:pt idx="9053">
                  <c:v>227.751273</c:v>
                </c:pt>
                <c:pt idx="9054">
                  <c:v>228.028018</c:v>
                </c:pt>
                <c:pt idx="9055">
                  <c:v>228.095111</c:v>
                </c:pt>
                <c:pt idx="9056">
                  <c:v>227.812906</c:v>
                </c:pt>
                <c:pt idx="9057">
                  <c:v>228.14017100000001</c:v>
                </c:pt>
                <c:pt idx="9058">
                  <c:v>228.281048</c:v>
                </c:pt>
                <c:pt idx="9059">
                  <c:v>228.348017</c:v>
                </c:pt>
                <c:pt idx="9060">
                  <c:v>228.165458</c:v>
                </c:pt>
                <c:pt idx="9061">
                  <c:v>228.22480400000001</c:v>
                </c:pt>
                <c:pt idx="9062">
                  <c:v>228.31290799999999</c:v>
                </c:pt>
                <c:pt idx="9063">
                  <c:v>227.95524599999999</c:v>
                </c:pt>
                <c:pt idx="9064">
                  <c:v>228.40606700000001</c:v>
                </c:pt>
                <c:pt idx="9065">
                  <c:v>228.719585</c:v>
                </c:pt>
                <c:pt idx="9066">
                  <c:v>228.48881700000001</c:v>
                </c:pt>
                <c:pt idx="9067">
                  <c:v>228.94626</c:v>
                </c:pt>
                <c:pt idx="9068">
                  <c:v>228.79125099999999</c:v>
                </c:pt>
                <c:pt idx="9069">
                  <c:v>228.812478</c:v>
                </c:pt>
                <c:pt idx="9070">
                  <c:v>228.96582100000001</c:v>
                </c:pt>
                <c:pt idx="9071">
                  <c:v>228.56383199999999</c:v>
                </c:pt>
                <c:pt idx="9072">
                  <c:v>228.87777600000001</c:v>
                </c:pt>
                <c:pt idx="9073">
                  <c:v>228.59528399999999</c:v>
                </c:pt>
                <c:pt idx="9074">
                  <c:v>228.611099</c:v>
                </c:pt>
                <c:pt idx="9075">
                  <c:v>228.90885700000001</c:v>
                </c:pt>
                <c:pt idx="9076">
                  <c:v>228.750686</c:v>
                </c:pt>
                <c:pt idx="9077">
                  <c:v>228.77777499999999</c:v>
                </c:pt>
                <c:pt idx="9078">
                  <c:v>228.815606</c:v>
                </c:pt>
                <c:pt idx="9079">
                  <c:v>228.79784000000001</c:v>
                </c:pt>
                <c:pt idx="9080">
                  <c:v>228.63956999999999</c:v>
                </c:pt>
                <c:pt idx="9081">
                  <c:v>228.871173</c:v>
                </c:pt>
                <c:pt idx="9082">
                  <c:v>228.879873</c:v>
                </c:pt>
                <c:pt idx="9083">
                  <c:v>228.527379</c:v>
                </c:pt>
                <c:pt idx="9084">
                  <c:v>228.87124700000001</c:v>
                </c:pt>
                <c:pt idx="9085">
                  <c:v>229.10889800000001</c:v>
                </c:pt>
                <c:pt idx="9086">
                  <c:v>228.81448499999999</c:v>
                </c:pt>
                <c:pt idx="9087">
                  <c:v>229.210241</c:v>
                </c:pt>
                <c:pt idx="9088">
                  <c:v>228.88387800000001</c:v>
                </c:pt>
                <c:pt idx="9089">
                  <c:v>229.312422</c:v>
                </c:pt>
                <c:pt idx="9090">
                  <c:v>229.33644000000001</c:v>
                </c:pt>
                <c:pt idx="9091">
                  <c:v>229.21078499999999</c:v>
                </c:pt>
                <c:pt idx="9092">
                  <c:v>229.85748599999999</c:v>
                </c:pt>
                <c:pt idx="9093">
                  <c:v>229.311418</c:v>
                </c:pt>
                <c:pt idx="9094">
                  <c:v>229.077033</c:v>
                </c:pt>
                <c:pt idx="9095">
                  <c:v>229.399372</c:v>
                </c:pt>
                <c:pt idx="9096">
                  <c:v>229.14898700000001</c:v>
                </c:pt>
                <c:pt idx="9097">
                  <c:v>229.176794</c:v>
                </c:pt>
                <c:pt idx="9098">
                  <c:v>228.88681600000001</c:v>
                </c:pt>
                <c:pt idx="9099">
                  <c:v>228.933042</c:v>
                </c:pt>
                <c:pt idx="9100">
                  <c:v>229.221183</c:v>
                </c:pt>
                <c:pt idx="9101">
                  <c:v>229.12699799999999</c:v>
                </c:pt>
                <c:pt idx="9102">
                  <c:v>229.470539</c:v>
                </c:pt>
                <c:pt idx="9103">
                  <c:v>229.65877599999999</c:v>
                </c:pt>
                <c:pt idx="9104">
                  <c:v>229.29783699999999</c:v>
                </c:pt>
                <c:pt idx="9105">
                  <c:v>229.559809</c:v>
                </c:pt>
                <c:pt idx="9106">
                  <c:v>229.353442</c:v>
                </c:pt>
                <c:pt idx="9107">
                  <c:v>229.517391</c:v>
                </c:pt>
                <c:pt idx="9108">
                  <c:v>229.40044399999999</c:v>
                </c:pt>
                <c:pt idx="9109">
                  <c:v>229.81073900000001</c:v>
                </c:pt>
                <c:pt idx="9110">
                  <c:v>229.94854100000001</c:v>
                </c:pt>
                <c:pt idx="9111">
                  <c:v>229.62092000000001</c:v>
                </c:pt>
                <c:pt idx="9112">
                  <c:v>229.694737</c:v>
                </c:pt>
                <c:pt idx="9113">
                  <c:v>229.48103399999999</c:v>
                </c:pt>
                <c:pt idx="9114">
                  <c:v>229.44090700000001</c:v>
                </c:pt>
                <c:pt idx="9115">
                  <c:v>229.822577</c:v>
                </c:pt>
                <c:pt idx="9116">
                  <c:v>229.48776100000001</c:v>
                </c:pt>
                <c:pt idx="9117">
                  <c:v>229.71392599999999</c:v>
                </c:pt>
                <c:pt idx="9118">
                  <c:v>229.501419</c:v>
                </c:pt>
                <c:pt idx="9119">
                  <c:v>229.75558599999999</c:v>
                </c:pt>
                <c:pt idx="9120">
                  <c:v>229.77282600000001</c:v>
                </c:pt>
                <c:pt idx="9121">
                  <c:v>229.77912699999999</c:v>
                </c:pt>
                <c:pt idx="9122">
                  <c:v>230.03116700000001</c:v>
                </c:pt>
                <c:pt idx="9123">
                  <c:v>229.532375</c:v>
                </c:pt>
                <c:pt idx="9124">
                  <c:v>230.004785</c:v>
                </c:pt>
                <c:pt idx="9125">
                  <c:v>229.85937699999999</c:v>
                </c:pt>
                <c:pt idx="9126">
                  <c:v>229.778424</c:v>
                </c:pt>
                <c:pt idx="9127">
                  <c:v>230.014827</c:v>
                </c:pt>
                <c:pt idx="9128">
                  <c:v>229.82585</c:v>
                </c:pt>
                <c:pt idx="9129">
                  <c:v>230.11849699999999</c:v>
                </c:pt>
                <c:pt idx="9130">
                  <c:v>230.215576</c:v>
                </c:pt>
                <c:pt idx="9131">
                  <c:v>230.16654</c:v>
                </c:pt>
                <c:pt idx="9132">
                  <c:v>230.421807</c:v>
                </c:pt>
                <c:pt idx="9133">
                  <c:v>230.05676199999999</c:v>
                </c:pt>
                <c:pt idx="9134">
                  <c:v>230.37450000000001</c:v>
                </c:pt>
                <c:pt idx="9135">
                  <c:v>230.426231</c:v>
                </c:pt>
                <c:pt idx="9136">
                  <c:v>230.27718300000001</c:v>
                </c:pt>
                <c:pt idx="9137">
                  <c:v>230.43770000000001</c:v>
                </c:pt>
                <c:pt idx="9138">
                  <c:v>230.23468</c:v>
                </c:pt>
                <c:pt idx="9139">
                  <c:v>230.16432699999999</c:v>
                </c:pt>
                <c:pt idx="9140">
                  <c:v>230.373626</c:v>
                </c:pt>
                <c:pt idx="9141">
                  <c:v>229.91954899999999</c:v>
                </c:pt>
                <c:pt idx="9142">
                  <c:v>230.33931200000001</c:v>
                </c:pt>
                <c:pt idx="9143">
                  <c:v>230.19284999999999</c:v>
                </c:pt>
                <c:pt idx="9144">
                  <c:v>230.37219200000001</c:v>
                </c:pt>
                <c:pt idx="9145">
                  <c:v>230.20131000000001</c:v>
                </c:pt>
                <c:pt idx="9146">
                  <c:v>230.30860200000001</c:v>
                </c:pt>
                <c:pt idx="9147">
                  <c:v>230.64473000000001</c:v>
                </c:pt>
                <c:pt idx="9148">
                  <c:v>230.507633</c:v>
                </c:pt>
                <c:pt idx="9149">
                  <c:v>230.484497</c:v>
                </c:pt>
                <c:pt idx="9150">
                  <c:v>230.40499500000001</c:v>
                </c:pt>
                <c:pt idx="9151">
                  <c:v>230.52688000000001</c:v>
                </c:pt>
                <c:pt idx="9152">
                  <c:v>230.617254</c:v>
                </c:pt>
                <c:pt idx="9153">
                  <c:v>230.30507600000001</c:v>
                </c:pt>
                <c:pt idx="9154">
                  <c:v>230.48771099999999</c:v>
                </c:pt>
                <c:pt idx="9155">
                  <c:v>230.95426399999999</c:v>
                </c:pt>
                <c:pt idx="9156">
                  <c:v>230.67269999999999</c:v>
                </c:pt>
                <c:pt idx="9157">
                  <c:v>230.77431000000001</c:v>
                </c:pt>
                <c:pt idx="9158">
                  <c:v>230.70199400000001</c:v>
                </c:pt>
                <c:pt idx="9159">
                  <c:v>230.97757899999999</c:v>
                </c:pt>
                <c:pt idx="9160">
                  <c:v>231.01375999999999</c:v>
                </c:pt>
                <c:pt idx="9161">
                  <c:v>230.756865</c:v>
                </c:pt>
                <c:pt idx="9162">
                  <c:v>230.90495200000001</c:v>
                </c:pt>
                <c:pt idx="9163">
                  <c:v>230.616837</c:v>
                </c:pt>
                <c:pt idx="9164">
                  <c:v>230.85610700000001</c:v>
                </c:pt>
                <c:pt idx="9165">
                  <c:v>230.91868199999999</c:v>
                </c:pt>
                <c:pt idx="9166">
                  <c:v>230.92179899999999</c:v>
                </c:pt>
                <c:pt idx="9167">
                  <c:v>231.22714300000001</c:v>
                </c:pt>
                <c:pt idx="9168">
                  <c:v>231.07499000000001</c:v>
                </c:pt>
                <c:pt idx="9169">
                  <c:v>231.18934100000001</c:v>
                </c:pt>
                <c:pt idx="9170">
                  <c:v>231.09804800000001</c:v>
                </c:pt>
                <c:pt idx="9171">
                  <c:v>231.31183300000001</c:v>
                </c:pt>
                <c:pt idx="9172">
                  <c:v>231.54765800000001</c:v>
                </c:pt>
                <c:pt idx="9173">
                  <c:v>231.17889500000001</c:v>
                </c:pt>
                <c:pt idx="9174">
                  <c:v>231.19202799999999</c:v>
                </c:pt>
                <c:pt idx="9175">
                  <c:v>231.13256000000001</c:v>
                </c:pt>
                <c:pt idx="9176">
                  <c:v>231.27543800000001</c:v>
                </c:pt>
                <c:pt idx="9177">
                  <c:v>231.60967500000001</c:v>
                </c:pt>
                <c:pt idx="9178">
                  <c:v>231.53742800000001</c:v>
                </c:pt>
                <c:pt idx="9179">
                  <c:v>231.773169</c:v>
                </c:pt>
                <c:pt idx="9180">
                  <c:v>231.673204</c:v>
                </c:pt>
                <c:pt idx="9181">
                  <c:v>231.41328999999999</c:v>
                </c:pt>
                <c:pt idx="9182">
                  <c:v>231.80541500000001</c:v>
                </c:pt>
                <c:pt idx="9183">
                  <c:v>231.59317899999999</c:v>
                </c:pt>
                <c:pt idx="9184">
                  <c:v>231.65308099999999</c:v>
                </c:pt>
                <c:pt idx="9185">
                  <c:v>231.677651</c:v>
                </c:pt>
                <c:pt idx="9186">
                  <c:v>231.32857000000001</c:v>
                </c:pt>
                <c:pt idx="9187">
                  <c:v>231.45883699999999</c:v>
                </c:pt>
                <c:pt idx="9188">
                  <c:v>231.64053200000001</c:v>
                </c:pt>
                <c:pt idx="9189">
                  <c:v>231.36291299999999</c:v>
                </c:pt>
                <c:pt idx="9190">
                  <c:v>231.87974199999999</c:v>
                </c:pt>
                <c:pt idx="9191">
                  <c:v>231.71818200000001</c:v>
                </c:pt>
                <c:pt idx="9192">
                  <c:v>231.70195799999999</c:v>
                </c:pt>
                <c:pt idx="9193">
                  <c:v>231.65268</c:v>
                </c:pt>
                <c:pt idx="9194">
                  <c:v>231.38377600000001</c:v>
                </c:pt>
                <c:pt idx="9195">
                  <c:v>231.89810900000001</c:v>
                </c:pt>
                <c:pt idx="9196">
                  <c:v>231.710971</c:v>
                </c:pt>
                <c:pt idx="9197">
                  <c:v>231.718301</c:v>
                </c:pt>
                <c:pt idx="9198">
                  <c:v>231.48533399999999</c:v>
                </c:pt>
                <c:pt idx="9199">
                  <c:v>231.733171</c:v>
                </c:pt>
                <c:pt idx="9200">
                  <c:v>231.813748</c:v>
                </c:pt>
                <c:pt idx="9201">
                  <c:v>231.61470499999999</c:v>
                </c:pt>
                <c:pt idx="9202">
                  <c:v>232.05910800000001</c:v>
                </c:pt>
                <c:pt idx="9203">
                  <c:v>231.85167200000001</c:v>
                </c:pt>
                <c:pt idx="9204">
                  <c:v>231.59490700000001</c:v>
                </c:pt>
                <c:pt idx="9205">
                  <c:v>231.80242999999999</c:v>
                </c:pt>
                <c:pt idx="9206">
                  <c:v>231.980964</c:v>
                </c:pt>
                <c:pt idx="9207">
                  <c:v>231.62999199999999</c:v>
                </c:pt>
                <c:pt idx="9208">
                  <c:v>231.597904</c:v>
                </c:pt>
                <c:pt idx="9209">
                  <c:v>232.176039</c:v>
                </c:pt>
                <c:pt idx="9210">
                  <c:v>232.30511100000001</c:v>
                </c:pt>
                <c:pt idx="9211">
                  <c:v>232.11834899999999</c:v>
                </c:pt>
                <c:pt idx="9212">
                  <c:v>232.12639999999999</c:v>
                </c:pt>
                <c:pt idx="9213">
                  <c:v>232.084767</c:v>
                </c:pt>
                <c:pt idx="9214">
                  <c:v>232.18651399999999</c:v>
                </c:pt>
                <c:pt idx="9215">
                  <c:v>232.181905</c:v>
                </c:pt>
                <c:pt idx="9216">
                  <c:v>231.74862899999999</c:v>
                </c:pt>
                <c:pt idx="9217">
                  <c:v>232.37689599999999</c:v>
                </c:pt>
                <c:pt idx="9218">
                  <c:v>232.20507799999999</c:v>
                </c:pt>
                <c:pt idx="9219">
                  <c:v>232.255629</c:v>
                </c:pt>
                <c:pt idx="9220">
                  <c:v>232.69229999999999</c:v>
                </c:pt>
                <c:pt idx="9221">
                  <c:v>232.26403999999999</c:v>
                </c:pt>
                <c:pt idx="9222">
                  <c:v>232.2533</c:v>
                </c:pt>
                <c:pt idx="9223">
                  <c:v>232.402582</c:v>
                </c:pt>
                <c:pt idx="9224">
                  <c:v>232.29153400000001</c:v>
                </c:pt>
                <c:pt idx="9225">
                  <c:v>232.596554</c:v>
                </c:pt>
                <c:pt idx="9226">
                  <c:v>232.26113799999999</c:v>
                </c:pt>
                <c:pt idx="9227">
                  <c:v>232.665379</c:v>
                </c:pt>
                <c:pt idx="9228">
                  <c:v>232.51271299999999</c:v>
                </c:pt>
                <c:pt idx="9229">
                  <c:v>232.449726</c:v>
                </c:pt>
                <c:pt idx="9230">
                  <c:v>232.49599499999999</c:v>
                </c:pt>
                <c:pt idx="9231">
                  <c:v>232.491388</c:v>
                </c:pt>
                <c:pt idx="9232">
                  <c:v>232.79625999999999</c:v>
                </c:pt>
                <c:pt idx="9233">
                  <c:v>232.992988</c:v>
                </c:pt>
                <c:pt idx="9234">
                  <c:v>232.839483</c:v>
                </c:pt>
                <c:pt idx="9235">
                  <c:v>232.97508300000001</c:v>
                </c:pt>
                <c:pt idx="9236">
                  <c:v>232.46118300000001</c:v>
                </c:pt>
                <c:pt idx="9237">
                  <c:v>232.84791000000001</c:v>
                </c:pt>
                <c:pt idx="9238">
                  <c:v>232.59731500000001</c:v>
                </c:pt>
                <c:pt idx="9239">
                  <c:v>233.19732999999999</c:v>
                </c:pt>
                <c:pt idx="9240">
                  <c:v>232.99796799999999</c:v>
                </c:pt>
                <c:pt idx="9241">
                  <c:v>233.12304399999999</c:v>
                </c:pt>
                <c:pt idx="9242">
                  <c:v>233.08408800000001</c:v>
                </c:pt>
                <c:pt idx="9243">
                  <c:v>232.98048600000001</c:v>
                </c:pt>
                <c:pt idx="9244">
                  <c:v>232.85958099999999</c:v>
                </c:pt>
                <c:pt idx="9245">
                  <c:v>233.10549900000001</c:v>
                </c:pt>
                <c:pt idx="9246">
                  <c:v>232.943522</c:v>
                </c:pt>
                <c:pt idx="9247">
                  <c:v>233.138633</c:v>
                </c:pt>
                <c:pt idx="9248">
                  <c:v>233.148764</c:v>
                </c:pt>
                <c:pt idx="9249">
                  <c:v>232.59949399999999</c:v>
                </c:pt>
                <c:pt idx="9250">
                  <c:v>232.94811200000001</c:v>
                </c:pt>
                <c:pt idx="9251">
                  <c:v>232.627726</c:v>
                </c:pt>
                <c:pt idx="9252">
                  <c:v>233.15437299999999</c:v>
                </c:pt>
                <c:pt idx="9253">
                  <c:v>233.149145</c:v>
                </c:pt>
                <c:pt idx="9254">
                  <c:v>233.548025</c:v>
                </c:pt>
                <c:pt idx="9255">
                  <c:v>233.46358699999999</c:v>
                </c:pt>
                <c:pt idx="9256">
                  <c:v>232.93882500000001</c:v>
                </c:pt>
                <c:pt idx="9257">
                  <c:v>233.12654599999999</c:v>
                </c:pt>
                <c:pt idx="9258">
                  <c:v>233.012495</c:v>
                </c:pt>
                <c:pt idx="9259">
                  <c:v>233.16912300000001</c:v>
                </c:pt>
                <c:pt idx="9260">
                  <c:v>233.24721500000001</c:v>
                </c:pt>
                <c:pt idx="9261">
                  <c:v>232.990173</c:v>
                </c:pt>
                <c:pt idx="9262">
                  <c:v>233.350604</c:v>
                </c:pt>
                <c:pt idx="9263">
                  <c:v>233.56338099999999</c:v>
                </c:pt>
                <c:pt idx="9264">
                  <c:v>233.41763800000001</c:v>
                </c:pt>
                <c:pt idx="9265">
                  <c:v>233.20624900000001</c:v>
                </c:pt>
                <c:pt idx="9266">
                  <c:v>233.084373</c:v>
                </c:pt>
                <c:pt idx="9267">
                  <c:v>233.36273600000001</c:v>
                </c:pt>
                <c:pt idx="9268">
                  <c:v>233.073522</c:v>
                </c:pt>
                <c:pt idx="9269">
                  <c:v>233.384288</c:v>
                </c:pt>
                <c:pt idx="9270">
                  <c:v>233.66477399999999</c:v>
                </c:pt>
                <c:pt idx="9271">
                  <c:v>233.772402</c:v>
                </c:pt>
                <c:pt idx="9272">
                  <c:v>233.872007</c:v>
                </c:pt>
                <c:pt idx="9273">
                  <c:v>233.765208</c:v>
                </c:pt>
                <c:pt idx="9274">
                  <c:v>233.738935</c:v>
                </c:pt>
                <c:pt idx="9275">
                  <c:v>233.53391400000001</c:v>
                </c:pt>
                <c:pt idx="9276">
                  <c:v>233.46799799999999</c:v>
                </c:pt>
                <c:pt idx="9277">
                  <c:v>233.93966499999999</c:v>
                </c:pt>
                <c:pt idx="9278">
                  <c:v>233.91692599999999</c:v>
                </c:pt>
                <c:pt idx="9279">
                  <c:v>233.55328</c:v>
                </c:pt>
                <c:pt idx="9280">
                  <c:v>233.883972</c:v>
                </c:pt>
                <c:pt idx="9281">
                  <c:v>233.76826500000001</c:v>
                </c:pt>
                <c:pt idx="9282">
                  <c:v>234.20590000000001</c:v>
                </c:pt>
                <c:pt idx="9283">
                  <c:v>234.354142</c:v>
                </c:pt>
                <c:pt idx="9284">
                  <c:v>233.952541</c:v>
                </c:pt>
                <c:pt idx="9285">
                  <c:v>234.113237</c:v>
                </c:pt>
                <c:pt idx="9286">
                  <c:v>233.89513199999999</c:v>
                </c:pt>
                <c:pt idx="9287">
                  <c:v>234.30955</c:v>
                </c:pt>
                <c:pt idx="9288">
                  <c:v>234.31964099999999</c:v>
                </c:pt>
                <c:pt idx="9289">
                  <c:v>234.30354800000001</c:v>
                </c:pt>
                <c:pt idx="9290">
                  <c:v>234.37729200000001</c:v>
                </c:pt>
                <c:pt idx="9291">
                  <c:v>234.15297100000001</c:v>
                </c:pt>
                <c:pt idx="9292">
                  <c:v>234.48668499999999</c:v>
                </c:pt>
                <c:pt idx="9293">
                  <c:v>234.24879100000001</c:v>
                </c:pt>
                <c:pt idx="9294">
                  <c:v>234.58768800000001</c:v>
                </c:pt>
                <c:pt idx="9295">
                  <c:v>234.61359899999999</c:v>
                </c:pt>
                <c:pt idx="9296">
                  <c:v>234.13620700000001</c:v>
                </c:pt>
                <c:pt idx="9297">
                  <c:v>234.47340299999999</c:v>
                </c:pt>
                <c:pt idx="9298">
                  <c:v>234.401858</c:v>
                </c:pt>
                <c:pt idx="9299">
                  <c:v>234.354319</c:v>
                </c:pt>
                <c:pt idx="9300">
                  <c:v>234.57164599999999</c:v>
                </c:pt>
                <c:pt idx="9301">
                  <c:v>234.11269899999999</c:v>
                </c:pt>
                <c:pt idx="9302">
                  <c:v>234.585624</c:v>
                </c:pt>
                <c:pt idx="9303">
                  <c:v>234.44222300000001</c:v>
                </c:pt>
                <c:pt idx="9304">
                  <c:v>234.08461299999999</c:v>
                </c:pt>
                <c:pt idx="9305">
                  <c:v>234.52350999999999</c:v>
                </c:pt>
                <c:pt idx="9306">
                  <c:v>234.550387</c:v>
                </c:pt>
                <c:pt idx="9307">
                  <c:v>234.54310699999999</c:v>
                </c:pt>
                <c:pt idx="9308">
                  <c:v>234.43167500000001</c:v>
                </c:pt>
                <c:pt idx="9309">
                  <c:v>234.13395</c:v>
                </c:pt>
                <c:pt idx="9310">
                  <c:v>234.559303</c:v>
                </c:pt>
                <c:pt idx="9311">
                  <c:v>234.77928399999999</c:v>
                </c:pt>
                <c:pt idx="9312">
                  <c:v>234.55072000000001</c:v>
                </c:pt>
                <c:pt idx="9313">
                  <c:v>234.512643</c:v>
                </c:pt>
                <c:pt idx="9314">
                  <c:v>234.61801</c:v>
                </c:pt>
                <c:pt idx="9315">
                  <c:v>234.89641499999999</c:v>
                </c:pt>
                <c:pt idx="9316">
                  <c:v>234.497817</c:v>
                </c:pt>
                <c:pt idx="9317">
                  <c:v>234.850675</c:v>
                </c:pt>
                <c:pt idx="9318">
                  <c:v>234.854342</c:v>
                </c:pt>
                <c:pt idx="9319">
                  <c:v>234.79197300000001</c:v>
                </c:pt>
                <c:pt idx="9320">
                  <c:v>235.11682400000001</c:v>
                </c:pt>
                <c:pt idx="9321">
                  <c:v>234.80720299999999</c:v>
                </c:pt>
                <c:pt idx="9322">
                  <c:v>235.09913800000001</c:v>
                </c:pt>
                <c:pt idx="9323">
                  <c:v>234.85943399999999</c:v>
                </c:pt>
                <c:pt idx="9324">
                  <c:v>234.61732699999999</c:v>
                </c:pt>
                <c:pt idx="9325">
                  <c:v>234.79696300000001</c:v>
                </c:pt>
                <c:pt idx="9326">
                  <c:v>234.73522</c:v>
                </c:pt>
                <c:pt idx="9327">
                  <c:v>235.16151400000001</c:v>
                </c:pt>
                <c:pt idx="9328">
                  <c:v>235.00943599999999</c:v>
                </c:pt>
                <c:pt idx="9329">
                  <c:v>235.090543</c:v>
                </c:pt>
                <c:pt idx="9330">
                  <c:v>234.80053000000001</c:v>
                </c:pt>
                <c:pt idx="9331">
                  <c:v>234.92972700000001</c:v>
                </c:pt>
                <c:pt idx="9332">
                  <c:v>235.09102799999999</c:v>
                </c:pt>
                <c:pt idx="9333">
                  <c:v>235.10062400000001</c:v>
                </c:pt>
                <c:pt idx="9334">
                  <c:v>234.72331800000001</c:v>
                </c:pt>
                <c:pt idx="9335">
                  <c:v>234.66596999999999</c:v>
                </c:pt>
                <c:pt idx="9336">
                  <c:v>234.91777300000001</c:v>
                </c:pt>
                <c:pt idx="9337">
                  <c:v>235.02891500000001</c:v>
                </c:pt>
                <c:pt idx="9338">
                  <c:v>234.935857</c:v>
                </c:pt>
                <c:pt idx="9339">
                  <c:v>234.883217</c:v>
                </c:pt>
                <c:pt idx="9340">
                  <c:v>235.22850399999999</c:v>
                </c:pt>
                <c:pt idx="9341">
                  <c:v>234.95637500000001</c:v>
                </c:pt>
                <c:pt idx="9342">
                  <c:v>235.53773799999999</c:v>
                </c:pt>
                <c:pt idx="9343">
                  <c:v>235.44720699999999</c:v>
                </c:pt>
                <c:pt idx="9344">
                  <c:v>235.466657</c:v>
                </c:pt>
                <c:pt idx="9345">
                  <c:v>235.18473399999999</c:v>
                </c:pt>
                <c:pt idx="9346">
                  <c:v>235.37057300000001</c:v>
                </c:pt>
                <c:pt idx="9347">
                  <c:v>235.85768999999999</c:v>
                </c:pt>
                <c:pt idx="9348">
                  <c:v>235.81843499999999</c:v>
                </c:pt>
                <c:pt idx="9349">
                  <c:v>235.64648700000001</c:v>
                </c:pt>
                <c:pt idx="9350">
                  <c:v>235.71438699999999</c:v>
                </c:pt>
                <c:pt idx="9351">
                  <c:v>235.58359400000001</c:v>
                </c:pt>
                <c:pt idx="9352">
                  <c:v>235.56671499999999</c:v>
                </c:pt>
                <c:pt idx="9353">
                  <c:v>235.695626</c:v>
                </c:pt>
                <c:pt idx="9354">
                  <c:v>235.671864</c:v>
                </c:pt>
                <c:pt idx="9355">
                  <c:v>235.74600699999999</c:v>
                </c:pt>
                <c:pt idx="9356">
                  <c:v>235.762269</c:v>
                </c:pt>
                <c:pt idx="9357">
                  <c:v>235.73020099999999</c:v>
                </c:pt>
                <c:pt idx="9358">
                  <c:v>235.719345</c:v>
                </c:pt>
                <c:pt idx="9359">
                  <c:v>235.61607900000001</c:v>
                </c:pt>
                <c:pt idx="9360">
                  <c:v>236.03658999999999</c:v>
                </c:pt>
                <c:pt idx="9361">
                  <c:v>235.97258500000001</c:v>
                </c:pt>
                <c:pt idx="9362">
                  <c:v>236.05199400000001</c:v>
                </c:pt>
                <c:pt idx="9363">
                  <c:v>235.895858</c:v>
                </c:pt>
                <c:pt idx="9364">
                  <c:v>235.636383</c:v>
                </c:pt>
                <c:pt idx="9365">
                  <c:v>235.884083</c:v>
                </c:pt>
                <c:pt idx="9366">
                  <c:v>235.89324099999999</c:v>
                </c:pt>
                <c:pt idx="9367">
                  <c:v>236.20882900000001</c:v>
                </c:pt>
                <c:pt idx="9368">
                  <c:v>236.23876999999999</c:v>
                </c:pt>
                <c:pt idx="9369">
                  <c:v>235.76772</c:v>
                </c:pt>
                <c:pt idx="9370">
                  <c:v>235.94781900000001</c:v>
                </c:pt>
                <c:pt idx="9371">
                  <c:v>236.097992</c:v>
                </c:pt>
                <c:pt idx="9372">
                  <c:v>236.29619</c:v>
                </c:pt>
                <c:pt idx="9373">
                  <c:v>236.11913000000001</c:v>
                </c:pt>
                <c:pt idx="9374">
                  <c:v>235.82308800000001</c:v>
                </c:pt>
                <c:pt idx="9375">
                  <c:v>236.377804</c:v>
                </c:pt>
                <c:pt idx="9376">
                  <c:v>236.42378299999999</c:v>
                </c:pt>
                <c:pt idx="9377">
                  <c:v>236.49842200000001</c:v>
                </c:pt>
                <c:pt idx="9378">
                  <c:v>236.31844100000001</c:v>
                </c:pt>
                <c:pt idx="9379">
                  <c:v>235.95634100000001</c:v>
                </c:pt>
                <c:pt idx="9380">
                  <c:v>236.09279100000001</c:v>
                </c:pt>
                <c:pt idx="9381">
                  <c:v>235.803618</c:v>
                </c:pt>
                <c:pt idx="9382">
                  <c:v>236.011134</c:v>
                </c:pt>
                <c:pt idx="9383">
                  <c:v>236.22366700000001</c:v>
                </c:pt>
                <c:pt idx="9384">
                  <c:v>236.14604199999999</c:v>
                </c:pt>
                <c:pt idx="9385">
                  <c:v>236.03014200000001</c:v>
                </c:pt>
                <c:pt idx="9386">
                  <c:v>236.33300199999999</c:v>
                </c:pt>
                <c:pt idx="9387">
                  <c:v>236.318185</c:v>
                </c:pt>
                <c:pt idx="9388">
                  <c:v>235.90445500000001</c:v>
                </c:pt>
                <c:pt idx="9389">
                  <c:v>235.93747999999999</c:v>
                </c:pt>
                <c:pt idx="9390">
                  <c:v>236.26626899999999</c:v>
                </c:pt>
                <c:pt idx="9391">
                  <c:v>236.07368299999999</c:v>
                </c:pt>
                <c:pt idx="9392">
                  <c:v>236.639489</c:v>
                </c:pt>
                <c:pt idx="9393">
                  <c:v>236.42253500000001</c:v>
                </c:pt>
                <c:pt idx="9394">
                  <c:v>236.524404</c:v>
                </c:pt>
                <c:pt idx="9395">
                  <c:v>236.73555400000001</c:v>
                </c:pt>
                <c:pt idx="9396">
                  <c:v>236.60469399999999</c:v>
                </c:pt>
                <c:pt idx="9397">
                  <c:v>236.543903</c:v>
                </c:pt>
                <c:pt idx="9398">
                  <c:v>236.80949200000001</c:v>
                </c:pt>
                <c:pt idx="9399">
                  <c:v>236.620802</c:v>
                </c:pt>
                <c:pt idx="9400">
                  <c:v>236.569729</c:v>
                </c:pt>
                <c:pt idx="9401">
                  <c:v>236.81930500000001</c:v>
                </c:pt>
                <c:pt idx="9402">
                  <c:v>236.90831600000001</c:v>
                </c:pt>
                <c:pt idx="9403">
                  <c:v>236.444277</c:v>
                </c:pt>
                <c:pt idx="9404">
                  <c:v>236.54271900000001</c:v>
                </c:pt>
                <c:pt idx="9405">
                  <c:v>236.869035</c:v>
                </c:pt>
                <c:pt idx="9406">
                  <c:v>237.07740100000001</c:v>
                </c:pt>
                <c:pt idx="9407">
                  <c:v>237.067669</c:v>
                </c:pt>
                <c:pt idx="9408">
                  <c:v>236.870587</c:v>
                </c:pt>
                <c:pt idx="9409">
                  <c:v>236.981694</c:v>
                </c:pt>
                <c:pt idx="9410">
                  <c:v>236.78267</c:v>
                </c:pt>
                <c:pt idx="9411">
                  <c:v>236.87391</c:v>
                </c:pt>
                <c:pt idx="9412">
                  <c:v>237.22846200000001</c:v>
                </c:pt>
                <c:pt idx="9413">
                  <c:v>237.04180600000001</c:v>
                </c:pt>
                <c:pt idx="9414">
                  <c:v>237.350661</c:v>
                </c:pt>
                <c:pt idx="9415">
                  <c:v>237.17632399999999</c:v>
                </c:pt>
                <c:pt idx="9416">
                  <c:v>237.374324</c:v>
                </c:pt>
                <c:pt idx="9417">
                  <c:v>237.31763799999999</c:v>
                </c:pt>
                <c:pt idx="9418">
                  <c:v>237.45348899999999</c:v>
                </c:pt>
                <c:pt idx="9419">
                  <c:v>237.49934300000001</c:v>
                </c:pt>
                <c:pt idx="9420">
                  <c:v>237.344247</c:v>
                </c:pt>
                <c:pt idx="9421">
                  <c:v>237.67715000000001</c:v>
                </c:pt>
                <c:pt idx="9422">
                  <c:v>237.46252000000001</c:v>
                </c:pt>
                <c:pt idx="9423">
                  <c:v>237.36641</c:v>
                </c:pt>
                <c:pt idx="9424">
                  <c:v>237.135381</c:v>
                </c:pt>
                <c:pt idx="9425">
                  <c:v>237.42436000000001</c:v>
                </c:pt>
                <c:pt idx="9426">
                  <c:v>237.27073100000001</c:v>
                </c:pt>
                <c:pt idx="9427">
                  <c:v>237.076134</c:v>
                </c:pt>
                <c:pt idx="9428">
                  <c:v>237.36004399999999</c:v>
                </c:pt>
                <c:pt idx="9429">
                  <c:v>237.51937899999999</c:v>
                </c:pt>
                <c:pt idx="9430">
                  <c:v>237.563267</c:v>
                </c:pt>
                <c:pt idx="9431">
                  <c:v>237.561825</c:v>
                </c:pt>
                <c:pt idx="9432">
                  <c:v>237.88217900000001</c:v>
                </c:pt>
                <c:pt idx="9433">
                  <c:v>237.849976</c:v>
                </c:pt>
                <c:pt idx="9434">
                  <c:v>237.83587600000001</c:v>
                </c:pt>
                <c:pt idx="9435">
                  <c:v>238.09717499999999</c:v>
                </c:pt>
                <c:pt idx="9436">
                  <c:v>237.88521800000001</c:v>
                </c:pt>
                <c:pt idx="9437">
                  <c:v>238.033197</c:v>
                </c:pt>
                <c:pt idx="9438">
                  <c:v>238.01558800000001</c:v>
                </c:pt>
                <c:pt idx="9439">
                  <c:v>237.66133400000001</c:v>
                </c:pt>
                <c:pt idx="9440">
                  <c:v>238.10751999999999</c:v>
                </c:pt>
                <c:pt idx="9441">
                  <c:v>237.82414199999999</c:v>
                </c:pt>
                <c:pt idx="9442">
                  <c:v>238.25438</c:v>
                </c:pt>
                <c:pt idx="9443">
                  <c:v>238.023313</c:v>
                </c:pt>
                <c:pt idx="9444">
                  <c:v>237.864475</c:v>
                </c:pt>
                <c:pt idx="9445">
                  <c:v>238.017472</c:v>
                </c:pt>
                <c:pt idx="9446">
                  <c:v>237.92338599999999</c:v>
                </c:pt>
                <c:pt idx="9447">
                  <c:v>238.07916700000001</c:v>
                </c:pt>
                <c:pt idx="9448">
                  <c:v>237.82750200000001</c:v>
                </c:pt>
                <c:pt idx="9449">
                  <c:v>237.902244</c:v>
                </c:pt>
                <c:pt idx="9450">
                  <c:v>238.10906399999999</c:v>
                </c:pt>
                <c:pt idx="9451">
                  <c:v>238.035527</c:v>
                </c:pt>
                <c:pt idx="9452">
                  <c:v>238.20809299999999</c:v>
                </c:pt>
                <c:pt idx="9453">
                  <c:v>238.41876199999999</c:v>
                </c:pt>
                <c:pt idx="9454">
                  <c:v>238.45569800000001</c:v>
                </c:pt>
                <c:pt idx="9455">
                  <c:v>238.471373</c:v>
                </c:pt>
                <c:pt idx="9456">
                  <c:v>237.77444499999999</c:v>
                </c:pt>
                <c:pt idx="9457">
                  <c:v>238.59880200000001</c:v>
                </c:pt>
                <c:pt idx="9458">
                  <c:v>238.730099</c:v>
                </c:pt>
                <c:pt idx="9459">
                  <c:v>238.200456</c:v>
                </c:pt>
                <c:pt idx="9460">
                  <c:v>238.801907</c:v>
                </c:pt>
                <c:pt idx="9461">
                  <c:v>238.570684</c:v>
                </c:pt>
                <c:pt idx="9462">
                  <c:v>238.61389800000001</c:v>
                </c:pt>
                <c:pt idx="9463">
                  <c:v>238.39287999999999</c:v>
                </c:pt>
                <c:pt idx="9464">
                  <c:v>238.36515499999999</c:v>
                </c:pt>
                <c:pt idx="9465">
                  <c:v>238.724817</c:v>
                </c:pt>
                <c:pt idx="9466">
                  <c:v>238.27027200000001</c:v>
                </c:pt>
                <c:pt idx="9467">
                  <c:v>238.415333</c:v>
                </c:pt>
                <c:pt idx="9468">
                  <c:v>238.45453900000001</c:v>
                </c:pt>
                <c:pt idx="9469">
                  <c:v>238.387518</c:v>
                </c:pt>
                <c:pt idx="9470">
                  <c:v>238.593605</c:v>
                </c:pt>
                <c:pt idx="9471">
                  <c:v>238.781104</c:v>
                </c:pt>
                <c:pt idx="9472">
                  <c:v>238.67144200000001</c:v>
                </c:pt>
                <c:pt idx="9473">
                  <c:v>238.87850900000001</c:v>
                </c:pt>
                <c:pt idx="9474">
                  <c:v>238.788141</c:v>
                </c:pt>
                <c:pt idx="9475">
                  <c:v>238.75457399999999</c:v>
                </c:pt>
                <c:pt idx="9476">
                  <c:v>238.72839200000001</c:v>
                </c:pt>
                <c:pt idx="9477">
                  <c:v>238.664219</c:v>
                </c:pt>
                <c:pt idx="9478">
                  <c:v>238.74270100000001</c:v>
                </c:pt>
                <c:pt idx="9479">
                  <c:v>238.60638700000001</c:v>
                </c:pt>
                <c:pt idx="9480">
                  <c:v>238.73870600000001</c:v>
                </c:pt>
                <c:pt idx="9481">
                  <c:v>238.66513800000001</c:v>
                </c:pt>
                <c:pt idx="9482">
                  <c:v>239.00413499999999</c:v>
                </c:pt>
                <c:pt idx="9483">
                  <c:v>238.82593299999999</c:v>
                </c:pt>
                <c:pt idx="9484">
                  <c:v>238.80771799999999</c:v>
                </c:pt>
                <c:pt idx="9485">
                  <c:v>238.84713600000001</c:v>
                </c:pt>
                <c:pt idx="9486">
                  <c:v>238.76462100000001</c:v>
                </c:pt>
                <c:pt idx="9487">
                  <c:v>239.17137</c:v>
                </c:pt>
                <c:pt idx="9488">
                  <c:v>239.21653900000001</c:v>
                </c:pt>
                <c:pt idx="9489">
                  <c:v>238.648078</c:v>
                </c:pt>
                <c:pt idx="9490">
                  <c:v>239.03440900000001</c:v>
                </c:pt>
                <c:pt idx="9491">
                  <c:v>238.658299</c:v>
                </c:pt>
                <c:pt idx="9492">
                  <c:v>238.589091</c:v>
                </c:pt>
                <c:pt idx="9493">
                  <c:v>238.89728299999999</c:v>
                </c:pt>
                <c:pt idx="9494">
                  <c:v>238.79074499999999</c:v>
                </c:pt>
                <c:pt idx="9495">
                  <c:v>239.40214800000001</c:v>
                </c:pt>
                <c:pt idx="9496">
                  <c:v>238.838312</c:v>
                </c:pt>
                <c:pt idx="9497">
                  <c:v>239.01167599999999</c:v>
                </c:pt>
                <c:pt idx="9498">
                  <c:v>238.88533200000001</c:v>
                </c:pt>
                <c:pt idx="9499">
                  <c:v>238.699907</c:v>
                </c:pt>
                <c:pt idx="9500">
                  <c:v>239.19779500000001</c:v>
                </c:pt>
                <c:pt idx="9501">
                  <c:v>239.13117399999999</c:v>
                </c:pt>
                <c:pt idx="9502">
                  <c:v>239.33102</c:v>
                </c:pt>
                <c:pt idx="9503">
                  <c:v>239.08277899999999</c:v>
                </c:pt>
                <c:pt idx="9504">
                  <c:v>239.54364100000001</c:v>
                </c:pt>
                <c:pt idx="9505">
                  <c:v>239.58051599999999</c:v>
                </c:pt>
                <c:pt idx="9506">
                  <c:v>239.62200899999999</c:v>
                </c:pt>
                <c:pt idx="9507">
                  <c:v>239.50021599999999</c:v>
                </c:pt>
                <c:pt idx="9508">
                  <c:v>239.63728599999999</c:v>
                </c:pt>
                <c:pt idx="9509">
                  <c:v>239.41853499999999</c:v>
                </c:pt>
                <c:pt idx="9510">
                  <c:v>239.61699200000001</c:v>
                </c:pt>
                <c:pt idx="9511">
                  <c:v>239.47544400000001</c:v>
                </c:pt>
                <c:pt idx="9512">
                  <c:v>239.522032</c:v>
                </c:pt>
                <c:pt idx="9513">
                  <c:v>239.70347899999999</c:v>
                </c:pt>
                <c:pt idx="9514">
                  <c:v>239.44855200000001</c:v>
                </c:pt>
                <c:pt idx="9515">
                  <c:v>239.396807</c:v>
                </c:pt>
                <c:pt idx="9516">
                  <c:v>239.37505300000001</c:v>
                </c:pt>
                <c:pt idx="9517">
                  <c:v>239.57451</c:v>
                </c:pt>
                <c:pt idx="9518">
                  <c:v>240.010212</c:v>
                </c:pt>
                <c:pt idx="9519">
                  <c:v>239.44481500000001</c:v>
                </c:pt>
                <c:pt idx="9520">
                  <c:v>240.084878</c:v>
                </c:pt>
                <c:pt idx="9521">
                  <c:v>239.585239</c:v>
                </c:pt>
                <c:pt idx="9522">
                  <c:v>239.661891</c:v>
                </c:pt>
                <c:pt idx="9523">
                  <c:v>239.892537</c:v>
                </c:pt>
                <c:pt idx="9524">
                  <c:v>239.83420100000001</c:v>
                </c:pt>
                <c:pt idx="9525">
                  <c:v>240.10512499999999</c:v>
                </c:pt>
                <c:pt idx="9526">
                  <c:v>239.99111099999999</c:v>
                </c:pt>
                <c:pt idx="9527">
                  <c:v>239.85313400000001</c:v>
                </c:pt>
                <c:pt idx="9528">
                  <c:v>239.935237</c:v>
                </c:pt>
                <c:pt idx="9529">
                  <c:v>240.10957400000001</c:v>
                </c:pt>
                <c:pt idx="9530">
                  <c:v>240.06945300000001</c:v>
                </c:pt>
                <c:pt idx="9531">
                  <c:v>240.06168700000001</c:v>
                </c:pt>
                <c:pt idx="9532">
                  <c:v>240.26682400000001</c:v>
                </c:pt>
                <c:pt idx="9533">
                  <c:v>240.20052899999999</c:v>
                </c:pt>
                <c:pt idx="9534">
                  <c:v>240.47791699999999</c:v>
                </c:pt>
                <c:pt idx="9535">
                  <c:v>240.527219</c:v>
                </c:pt>
                <c:pt idx="9536">
                  <c:v>240.04805999999999</c:v>
                </c:pt>
                <c:pt idx="9537">
                  <c:v>240.308075</c:v>
                </c:pt>
                <c:pt idx="9538">
                  <c:v>240.332075</c:v>
                </c:pt>
                <c:pt idx="9539">
                  <c:v>240.12485899999999</c:v>
                </c:pt>
                <c:pt idx="9540">
                  <c:v>240.32402400000001</c:v>
                </c:pt>
                <c:pt idx="9541">
                  <c:v>240.34090499999999</c:v>
                </c:pt>
                <c:pt idx="9542">
                  <c:v>240.220191</c:v>
                </c:pt>
                <c:pt idx="9543">
                  <c:v>240.17409900000001</c:v>
                </c:pt>
                <c:pt idx="9544">
                  <c:v>240.430767</c:v>
                </c:pt>
                <c:pt idx="9545">
                  <c:v>240.545391</c:v>
                </c:pt>
                <c:pt idx="9546">
                  <c:v>240.40505300000001</c:v>
                </c:pt>
                <c:pt idx="9547">
                  <c:v>240.59128699999999</c:v>
                </c:pt>
                <c:pt idx="9548">
                  <c:v>240.418082</c:v>
                </c:pt>
                <c:pt idx="9549">
                  <c:v>240.42051799999999</c:v>
                </c:pt>
                <c:pt idx="9550">
                  <c:v>240.677177</c:v>
                </c:pt>
                <c:pt idx="9551">
                  <c:v>240.46123800000001</c:v>
                </c:pt>
                <c:pt idx="9552">
                  <c:v>240.48818</c:v>
                </c:pt>
                <c:pt idx="9553">
                  <c:v>240.68462500000001</c:v>
                </c:pt>
                <c:pt idx="9554">
                  <c:v>240.49486899999999</c:v>
                </c:pt>
                <c:pt idx="9555">
                  <c:v>240.52754899999999</c:v>
                </c:pt>
                <c:pt idx="9556">
                  <c:v>240.69824</c:v>
                </c:pt>
                <c:pt idx="9557">
                  <c:v>240.690135</c:v>
                </c:pt>
                <c:pt idx="9558">
                  <c:v>240.97662</c:v>
                </c:pt>
                <c:pt idx="9559">
                  <c:v>240.73071200000001</c:v>
                </c:pt>
                <c:pt idx="9560">
                  <c:v>240.95713799999999</c:v>
                </c:pt>
                <c:pt idx="9561">
                  <c:v>241.06242</c:v>
                </c:pt>
                <c:pt idx="9562">
                  <c:v>240.840271</c:v>
                </c:pt>
                <c:pt idx="9563">
                  <c:v>240.93442999999999</c:v>
                </c:pt>
                <c:pt idx="9564">
                  <c:v>240.773866</c:v>
                </c:pt>
                <c:pt idx="9565">
                  <c:v>241.10055</c:v>
                </c:pt>
                <c:pt idx="9566">
                  <c:v>241.04752500000001</c:v>
                </c:pt>
                <c:pt idx="9567">
                  <c:v>240.80526499999999</c:v>
                </c:pt>
                <c:pt idx="9568">
                  <c:v>240.85663600000001</c:v>
                </c:pt>
                <c:pt idx="9569">
                  <c:v>240.86917800000001</c:v>
                </c:pt>
                <c:pt idx="9570">
                  <c:v>240.958495</c:v>
                </c:pt>
                <c:pt idx="9571">
                  <c:v>240.772987</c:v>
                </c:pt>
                <c:pt idx="9572">
                  <c:v>241.45974200000001</c:v>
                </c:pt>
                <c:pt idx="9573">
                  <c:v>241.24517299999999</c:v>
                </c:pt>
                <c:pt idx="9574">
                  <c:v>241.180543</c:v>
                </c:pt>
                <c:pt idx="9575">
                  <c:v>241.36344</c:v>
                </c:pt>
                <c:pt idx="9576">
                  <c:v>240.924046</c:v>
                </c:pt>
                <c:pt idx="9577">
                  <c:v>240.977405</c:v>
                </c:pt>
                <c:pt idx="9578">
                  <c:v>241.32865000000001</c:v>
                </c:pt>
                <c:pt idx="9579">
                  <c:v>241.127804</c:v>
                </c:pt>
                <c:pt idx="9580">
                  <c:v>241.33079499999999</c:v>
                </c:pt>
                <c:pt idx="9581">
                  <c:v>241.14866799999999</c:v>
                </c:pt>
                <c:pt idx="9582">
                  <c:v>241.338863</c:v>
                </c:pt>
                <c:pt idx="9583">
                  <c:v>241.460384</c:v>
                </c:pt>
                <c:pt idx="9584">
                  <c:v>241.253591</c:v>
                </c:pt>
                <c:pt idx="9585">
                  <c:v>241.345461</c:v>
                </c:pt>
                <c:pt idx="9586">
                  <c:v>240.96001999999999</c:v>
                </c:pt>
                <c:pt idx="9587">
                  <c:v>241.13214600000001</c:v>
                </c:pt>
                <c:pt idx="9588">
                  <c:v>241.56351599999999</c:v>
                </c:pt>
                <c:pt idx="9589">
                  <c:v>241.227529</c:v>
                </c:pt>
                <c:pt idx="9590">
                  <c:v>241.878705</c:v>
                </c:pt>
                <c:pt idx="9591">
                  <c:v>241.271175</c:v>
                </c:pt>
                <c:pt idx="9592">
                  <c:v>241.55721</c:v>
                </c:pt>
                <c:pt idx="9593">
                  <c:v>241.340744</c:v>
                </c:pt>
                <c:pt idx="9594">
                  <c:v>240.937726</c:v>
                </c:pt>
                <c:pt idx="9595">
                  <c:v>241.74028200000001</c:v>
                </c:pt>
                <c:pt idx="9596">
                  <c:v>241.365452</c:v>
                </c:pt>
                <c:pt idx="9597">
                  <c:v>241.731236</c:v>
                </c:pt>
                <c:pt idx="9598">
                  <c:v>242.05594199999999</c:v>
                </c:pt>
                <c:pt idx="9599">
                  <c:v>241.58551399999999</c:v>
                </c:pt>
                <c:pt idx="9600">
                  <c:v>241.87058500000001</c:v>
                </c:pt>
                <c:pt idx="9601">
                  <c:v>241.883499</c:v>
                </c:pt>
                <c:pt idx="9602">
                  <c:v>241.971237</c:v>
                </c:pt>
                <c:pt idx="9603">
                  <c:v>242.152658</c:v>
                </c:pt>
                <c:pt idx="9604">
                  <c:v>241.99841799999999</c:v>
                </c:pt>
                <c:pt idx="9605">
                  <c:v>241.99859900000001</c:v>
                </c:pt>
                <c:pt idx="9606">
                  <c:v>241.998718</c:v>
                </c:pt>
                <c:pt idx="9607">
                  <c:v>242.02793</c:v>
                </c:pt>
                <c:pt idx="9608">
                  <c:v>242.15716499999999</c:v>
                </c:pt>
                <c:pt idx="9609">
                  <c:v>241.858766</c:v>
                </c:pt>
                <c:pt idx="9610">
                  <c:v>242.50727800000001</c:v>
                </c:pt>
                <c:pt idx="9611">
                  <c:v>241.98789099999999</c:v>
                </c:pt>
                <c:pt idx="9612">
                  <c:v>242.571697</c:v>
                </c:pt>
                <c:pt idx="9613">
                  <c:v>242.438975</c:v>
                </c:pt>
                <c:pt idx="9614">
                  <c:v>242.20833999999999</c:v>
                </c:pt>
                <c:pt idx="9615">
                  <c:v>242.620971</c:v>
                </c:pt>
                <c:pt idx="9616">
                  <c:v>242.46833899999999</c:v>
                </c:pt>
                <c:pt idx="9617">
                  <c:v>242.31593000000001</c:v>
                </c:pt>
                <c:pt idx="9618">
                  <c:v>242.44778700000001</c:v>
                </c:pt>
                <c:pt idx="9619">
                  <c:v>242.18244100000001</c:v>
                </c:pt>
                <c:pt idx="9620">
                  <c:v>242.286171</c:v>
                </c:pt>
                <c:pt idx="9621">
                  <c:v>242.20264</c:v>
                </c:pt>
                <c:pt idx="9622">
                  <c:v>242.18389400000001</c:v>
                </c:pt>
                <c:pt idx="9623">
                  <c:v>242.468636</c:v>
                </c:pt>
                <c:pt idx="9624">
                  <c:v>242.43697800000001</c:v>
                </c:pt>
                <c:pt idx="9625">
                  <c:v>242.390884</c:v>
                </c:pt>
                <c:pt idx="9626">
                  <c:v>242.495071</c:v>
                </c:pt>
                <c:pt idx="9627">
                  <c:v>242.67612199999999</c:v>
                </c:pt>
                <c:pt idx="9628">
                  <c:v>242.431724</c:v>
                </c:pt>
                <c:pt idx="9629">
                  <c:v>242.24473699999999</c:v>
                </c:pt>
                <c:pt idx="9630">
                  <c:v>242.597002</c:v>
                </c:pt>
                <c:pt idx="9631">
                  <c:v>242.57855699999999</c:v>
                </c:pt>
                <c:pt idx="9632">
                  <c:v>242.67374699999999</c:v>
                </c:pt>
                <c:pt idx="9633">
                  <c:v>242.70879500000001</c:v>
                </c:pt>
                <c:pt idx="9634">
                  <c:v>242.35895400000001</c:v>
                </c:pt>
                <c:pt idx="9635">
                  <c:v>242.890435</c:v>
                </c:pt>
                <c:pt idx="9636">
                  <c:v>243.18113199999999</c:v>
                </c:pt>
                <c:pt idx="9637">
                  <c:v>243.26184699999999</c:v>
                </c:pt>
                <c:pt idx="9638">
                  <c:v>243.251713</c:v>
                </c:pt>
                <c:pt idx="9639">
                  <c:v>243.05597599999999</c:v>
                </c:pt>
                <c:pt idx="9640">
                  <c:v>243.212962</c:v>
                </c:pt>
                <c:pt idx="9641">
                  <c:v>242.99106800000001</c:v>
                </c:pt>
                <c:pt idx="9642">
                  <c:v>243.26992300000001</c:v>
                </c:pt>
                <c:pt idx="9643">
                  <c:v>243.005302</c:v>
                </c:pt>
                <c:pt idx="9644">
                  <c:v>242.81620000000001</c:v>
                </c:pt>
                <c:pt idx="9645">
                  <c:v>243.117672</c:v>
                </c:pt>
                <c:pt idx="9646">
                  <c:v>243.09519599999999</c:v>
                </c:pt>
                <c:pt idx="9647">
                  <c:v>243.12445399999999</c:v>
                </c:pt>
                <c:pt idx="9648">
                  <c:v>243.13785100000001</c:v>
                </c:pt>
                <c:pt idx="9649">
                  <c:v>243.15202500000001</c:v>
                </c:pt>
                <c:pt idx="9650">
                  <c:v>243.37582599999999</c:v>
                </c:pt>
                <c:pt idx="9651">
                  <c:v>243.16692699999999</c:v>
                </c:pt>
                <c:pt idx="9652">
                  <c:v>243.109106</c:v>
                </c:pt>
                <c:pt idx="9653">
                  <c:v>243.31555299999999</c:v>
                </c:pt>
                <c:pt idx="9654">
                  <c:v>243.25514799999999</c:v>
                </c:pt>
                <c:pt idx="9655">
                  <c:v>243.445379</c:v>
                </c:pt>
                <c:pt idx="9656">
                  <c:v>243.23890299999999</c:v>
                </c:pt>
                <c:pt idx="9657">
                  <c:v>243.54661899999999</c:v>
                </c:pt>
                <c:pt idx="9658">
                  <c:v>243.241502</c:v>
                </c:pt>
                <c:pt idx="9659">
                  <c:v>243.25491</c:v>
                </c:pt>
                <c:pt idx="9660">
                  <c:v>243.79170199999999</c:v>
                </c:pt>
                <c:pt idx="9661">
                  <c:v>243.60871900000001</c:v>
                </c:pt>
                <c:pt idx="9662">
                  <c:v>243.47214199999999</c:v>
                </c:pt>
                <c:pt idx="9663">
                  <c:v>243.24950200000001</c:v>
                </c:pt>
                <c:pt idx="9664">
                  <c:v>242.93029899999999</c:v>
                </c:pt>
                <c:pt idx="9665">
                  <c:v>242.967827</c:v>
                </c:pt>
                <c:pt idx="9666">
                  <c:v>243.00237200000001</c:v>
                </c:pt>
                <c:pt idx="9667">
                  <c:v>243.370993</c:v>
                </c:pt>
                <c:pt idx="9668">
                  <c:v>243.38994700000001</c:v>
                </c:pt>
                <c:pt idx="9669">
                  <c:v>243.26583400000001</c:v>
                </c:pt>
                <c:pt idx="9670">
                  <c:v>243.52437499999999</c:v>
                </c:pt>
                <c:pt idx="9671">
                  <c:v>243.402053</c:v>
                </c:pt>
                <c:pt idx="9672">
                  <c:v>243.44687500000001</c:v>
                </c:pt>
                <c:pt idx="9673">
                  <c:v>243.755639</c:v>
                </c:pt>
                <c:pt idx="9674">
                  <c:v>243.580524</c:v>
                </c:pt>
                <c:pt idx="9675">
                  <c:v>243.786934</c:v>
                </c:pt>
                <c:pt idx="9676">
                  <c:v>243.68601899999999</c:v>
                </c:pt>
                <c:pt idx="9677">
                  <c:v>243.31676300000001</c:v>
                </c:pt>
                <c:pt idx="9678">
                  <c:v>243.33381199999999</c:v>
                </c:pt>
                <c:pt idx="9679">
                  <c:v>243.18486899999999</c:v>
                </c:pt>
                <c:pt idx="9680">
                  <c:v>243.868236</c:v>
                </c:pt>
                <c:pt idx="9681">
                  <c:v>243.55743200000001</c:v>
                </c:pt>
                <c:pt idx="9682">
                  <c:v>243.578588</c:v>
                </c:pt>
                <c:pt idx="9683">
                  <c:v>243.95699300000001</c:v>
                </c:pt>
                <c:pt idx="9684">
                  <c:v>243.584329</c:v>
                </c:pt>
                <c:pt idx="9685">
                  <c:v>243.93356199999999</c:v>
                </c:pt>
                <c:pt idx="9686">
                  <c:v>243.82826900000001</c:v>
                </c:pt>
                <c:pt idx="9687">
                  <c:v>243.84901400000001</c:v>
                </c:pt>
                <c:pt idx="9688">
                  <c:v>244.17328800000001</c:v>
                </c:pt>
                <c:pt idx="9689">
                  <c:v>243.68104700000001</c:v>
                </c:pt>
                <c:pt idx="9690">
                  <c:v>243.93272899999999</c:v>
                </c:pt>
                <c:pt idx="9691">
                  <c:v>244.08074099999999</c:v>
                </c:pt>
                <c:pt idx="9692">
                  <c:v>244.159931</c:v>
                </c:pt>
                <c:pt idx="9693">
                  <c:v>244.36387300000001</c:v>
                </c:pt>
                <c:pt idx="9694">
                  <c:v>243.90430799999999</c:v>
                </c:pt>
                <c:pt idx="9695">
                  <c:v>244.132823</c:v>
                </c:pt>
                <c:pt idx="9696">
                  <c:v>244.090576</c:v>
                </c:pt>
                <c:pt idx="9697">
                  <c:v>244.33098200000001</c:v>
                </c:pt>
                <c:pt idx="9698">
                  <c:v>244.266854</c:v>
                </c:pt>
                <c:pt idx="9699">
                  <c:v>244.22372899999999</c:v>
                </c:pt>
                <c:pt idx="9700">
                  <c:v>244.433312</c:v>
                </c:pt>
                <c:pt idx="9701">
                  <c:v>244.51371900000001</c:v>
                </c:pt>
                <c:pt idx="9702">
                  <c:v>244.455434</c:v>
                </c:pt>
                <c:pt idx="9703">
                  <c:v>244.567858</c:v>
                </c:pt>
                <c:pt idx="9704">
                  <c:v>244.50970699999999</c:v>
                </c:pt>
                <c:pt idx="9705">
                  <c:v>244.59781100000001</c:v>
                </c:pt>
                <c:pt idx="9706">
                  <c:v>244.45607999999999</c:v>
                </c:pt>
                <c:pt idx="9707">
                  <c:v>244.534674</c:v>
                </c:pt>
                <c:pt idx="9708">
                  <c:v>244.730842</c:v>
                </c:pt>
                <c:pt idx="9709">
                  <c:v>244.562614</c:v>
                </c:pt>
                <c:pt idx="9710">
                  <c:v>244.62870599999999</c:v>
                </c:pt>
                <c:pt idx="9711">
                  <c:v>244.55232699999999</c:v>
                </c:pt>
                <c:pt idx="9712">
                  <c:v>244.755246</c:v>
                </c:pt>
                <c:pt idx="9713">
                  <c:v>244.540719</c:v>
                </c:pt>
                <c:pt idx="9714">
                  <c:v>244.67943399999999</c:v>
                </c:pt>
                <c:pt idx="9715">
                  <c:v>244.496374</c:v>
                </c:pt>
                <c:pt idx="9716">
                  <c:v>244.86708899999999</c:v>
                </c:pt>
                <c:pt idx="9717">
                  <c:v>244.79941600000001</c:v>
                </c:pt>
                <c:pt idx="9718">
                  <c:v>245.22345200000001</c:v>
                </c:pt>
                <c:pt idx="9719">
                  <c:v>244.95037400000001</c:v>
                </c:pt>
                <c:pt idx="9720">
                  <c:v>244.94843800000001</c:v>
                </c:pt>
                <c:pt idx="9721">
                  <c:v>244.76957300000001</c:v>
                </c:pt>
                <c:pt idx="9722">
                  <c:v>244.45786699999999</c:v>
                </c:pt>
                <c:pt idx="9723">
                  <c:v>244.975044</c:v>
                </c:pt>
                <c:pt idx="9724">
                  <c:v>244.62689499999999</c:v>
                </c:pt>
                <c:pt idx="9725">
                  <c:v>244.62118699999999</c:v>
                </c:pt>
                <c:pt idx="9726">
                  <c:v>244.83074300000001</c:v>
                </c:pt>
                <c:pt idx="9727">
                  <c:v>244.86981</c:v>
                </c:pt>
                <c:pt idx="9728">
                  <c:v>245.04566</c:v>
                </c:pt>
                <c:pt idx="9729">
                  <c:v>244.84113099999999</c:v>
                </c:pt>
                <c:pt idx="9730">
                  <c:v>244.673765</c:v>
                </c:pt>
                <c:pt idx="9731">
                  <c:v>244.855447</c:v>
                </c:pt>
                <c:pt idx="9732">
                  <c:v>245.16754599999999</c:v>
                </c:pt>
                <c:pt idx="9733">
                  <c:v>245.15328500000001</c:v>
                </c:pt>
                <c:pt idx="9734">
                  <c:v>245.184121</c:v>
                </c:pt>
                <c:pt idx="9735">
                  <c:v>245.15734599999999</c:v>
                </c:pt>
                <c:pt idx="9736">
                  <c:v>245.308043</c:v>
                </c:pt>
                <c:pt idx="9737">
                  <c:v>245.286869</c:v>
                </c:pt>
                <c:pt idx="9738">
                  <c:v>245.54442499999999</c:v>
                </c:pt>
                <c:pt idx="9739">
                  <c:v>245.23016699999999</c:v>
                </c:pt>
                <c:pt idx="9740">
                  <c:v>245.24552600000001</c:v>
                </c:pt>
                <c:pt idx="9741">
                  <c:v>245.407072</c:v>
                </c:pt>
                <c:pt idx="9742">
                  <c:v>245.408986</c:v>
                </c:pt>
                <c:pt idx="9743">
                  <c:v>245.434721</c:v>
                </c:pt>
                <c:pt idx="9744">
                  <c:v>245.01962800000001</c:v>
                </c:pt>
                <c:pt idx="9745">
                  <c:v>245.569391</c:v>
                </c:pt>
                <c:pt idx="9746">
                  <c:v>245.06725399999999</c:v>
                </c:pt>
                <c:pt idx="9747">
                  <c:v>245.44039100000001</c:v>
                </c:pt>
                <c:pt idx="9748">
                  <c:v>245.78168500000001</c:v>
                </c:pt>
                <c:pt idx="9749">
                  <c:v>245.67831000000001</c:v>
                </c:pt>
                <c:pt idx="9750">
                  <c:v>245.88134500000001</c:v>
                </c:pt>
                <c:pt idx="9751">
                  <c:v>245.60866100000001</c:v>
                </c:pt>
                <c:pt idx="9752">
                  <c:v>245.515299</c:v>
                </c:pt>
                <c:pt idx="9753">
                  <c:v>245.76622900000001</c:v>
                </c:pt>
                <c:pt idx="9754">
                  <c:v>245.83318299999999</c:v>
                </c:pt>
                <c:pt idx="9755">
                  <c:v>246.009863</c:v>
                </c:pt>
                <c:pt idx="9756">
                  <c:v>245.67980800000001</c:v>
                </c:pt>
                <c:pt idx="9757">
                  <c:v>245.641423</c:v>
                </c:pt>
                <c:pt idx="9758">
                  <c:v>245.900271</c:v>
                </c:pt>
                <c:pt idx="9759">
                  <c:v>245.89372599999999</c:v>
                </c:pt>
                <c:pt idx="9760">
                  <c:v>245.754705</c:v>
                </c:pt>
                <c:pt idx="9761">
                  <c:v>245.86597599999999</c:v>
                </c:pt>
                <c:pt idx="9762">
                  <c:v>245.73334199999999</c:v>
                </c:pt>
                <c:pt idx="9763">
                  <c:v>246.04136</c:v>
                </c:pt>
                <c:pt idx="9764">
                  <c:v>245.71872999999999</c:v>
                </c:pt>
                <c:pt idx="9765">
                  <c:v>246.08747399999999</c:v>
                </c:pt>
                <c:pt idx="9766">
                  <c:v>245.796977</c:v>
                </c:pt>
                <c:pt idx="9767">
                  <c:v>245.96813800000001</c:v>
                </c:pt>
                <c:pt idx="9768">
                  <c:v>245.92091600000001</c:v>
                </c:pt>
                <c:pt idx="9769">
                  <c:v>245.64655099999999</c:v>
                </c:pt>
                <c:pt idx="9770">
                  <c:v>245.859793</c:v>
                </c:pt>
                <c:pt idx="9771">
                  <c:v>245.999256</c:v>
                </c:pt>
                <c:pt idx="9772">
                  <c:v>245.845651</c:v>
                </c:pt>
                <c:pt idx="9773">
                  <c:v>245.813559</c:v>
                </c:pt>
                <c:pt idx="9774">
                  <c:v>245.48164499999999</c:v>
                </c:pt>
                <c:pt idx="9775">
                  <c:v>246.11341100000001</c:v>
                </c:pt>
                <c:pt idx="9776">
                  <c:v>246.038723</c:v>
                </c:pt>
                <c:pt idx="9777">
                  <c:v>246.21715800000001</c:v>
                </c:pt>
                <c:pt idx="9778">
                  <c:v>246.28169500000001</c:v>
                </c:pt>
                <c:pt idx="9779">
                  <c:v>246.14023499999999</c:v>
                </c:pt>
                <c:pt idx="9780">
                  <c:v>246.17309</c:v>
                </c:pt>
                <c:pt idx="9781">
                  <c:v>246.13036500000001</c:v>
                </c:pt>
                <c:pt idx="9782">
                  <c:v>246.07306399999999</c:v>
                </c:pt>
                <c:pt idx="9783">
                  <c:v>246.32979499999999</c:v>
                </c:pt>
                <c:pt idx="9784">
                  <c:v>245.94074800000001</c:v>
                </c:pt>
                <c:pt idx="9785">
                  <c:v>246.550432</c:v>
                </c:pt>
                <c:pt idx="9786">
                  <c:v>246.36668</c:v>
                </c:pt>
                <c:pt idx="9787">
                  <c:v>246.28737000000001</c:v>
                </c:pt>
                <c:pt idx="9788">
                  <c:v>246.78645299999999</c:v>
                </c:pt>
                <c:pt idx="9789">
                  <c:v>246.46895699999999</c:v>
                </c:pt>
                <c:pt idx="9790">
                  <c:v>246.64549600000001</c:v>
                </c:pt>
                <c:pt idx="9791">
                  <c:v>246.523537</c:v>
                </c:pt>
                <c:pt idx="9792">
                  <c:v>246.36299299999999</c:v>
                </c:pt>
                <c:pt idx="9793">
                  <c:v>246.62259900000001</c:v>
                </c:pt>
                <c:pt idx="9794">
                  <c:v>246.93145699999999</c:v>
                </c:pt>
                <c:pt idx="9795">
                  <c:v>246.897021</c:v>
                </c:pt>
                <c:pt idx="9796">
                  <c:v>247.072113</c:v>
                </c:pt>
                <c:pt idx="9797">
                  <c:v>246.59405799999999</c:v>
                </c:pt>
                <c:pt idx="9798">
                  <c:v>247.062478</c:v>
                </c:pt>
                <c:pt idx="9799">
                  <c:v>246.77918199999999</c:v>
                </c:pt>
                <c:pt idx="9800">
                  <c:v>247.04918799999999</c:v>
                </c:pt>
                <c:pt idx="9801">
                  <c:v>246.91895199999999</c:v>
                </c:pt>
                <c:pt idx="9802">
                  <c:v>246.76859999999999</c:v>
                </c:pt>
                <c:pt idx="9803">
                  <c:v>246.918824</c:v>
                </c:pt>
                <c:pt idx="9804">
                  <c:v>247.05850100000001</c:v>
                </c:pt>
                <c:pt idx="9805">
                  <c:v>246.92432700000001</c:v>
                </c:pt>
                <c:pt idx="9806">
                  <c:v>246.75317100000001</c:v>
                </c:pt>
                <c:pt idx="9807">
                  <c:v>246.98750699999999</c:v>
                </c:pt>
                <c:pt idx="9808">
                  <c:v>247.10257300000001</c:v>
                </c:pt>
                <c:pt idx="9809">
                  <c:v>246.86480900000001</c:v>
                </c:pt>
                <c:pt idx="9810">
                  <c:v>247.069526</c:v>
                </c:pt>
                <c:pt idx="9811">
                  <c:v>247.120881</c:v>
                </c:pt>
                <c:pt idx="9812">
                  <c:v>246.99681200000001</c:v>
                </c:pt>
                <c:pt idx="9813">
                  <c:v>247.281475</c:v>
                </c:pt>
                <c:pt idx="9814">
                  <c:v>246.82190299999999</c:v>
                </c:pt>
                <c:pt idx="9815">
                  <c:v>247.26021800000001</c:v>
                </c:pt>
                <c:pt idx="9816">
                  <c:v>246.98540600000001</c:v>
                </c:pt>
                <c:pt idx="9817">
                  <c:v>247.27358699999999</c:v>
                </c:pt>
                <c:pt idx="9818">
                  <c:v>247.277897</c:v>
                </c:pt>
                <c:pt idx="9819">
                  <c:v>246.904538</c:v>
                </c:pt>
                <c:pt idx="9820">
                  <c:v>247.104568</c:v>
                </c:pt>
                <c:pt idx="9821">
                  <c:v>246.83581799999999</c:v>
                </c:pt>
                <c:pt idx="9822">
                  <c:v>247.56761900000001</c:v>
                </c:pt>
                <c:pt idx="9823">
                  <c:v>247.27023700000001</c:v>
                </c:pt>
                <c:pt idx="9824">
                  <c:v>247.32709600000001</c:v>
                </c:pt>
                <c:pt idx="9825">
                  <c:v>247.90470300000001</c:v>
                </c:pt>
                <c:pt idx="9826">
                  <c:v>247.74367100000001</c:v>
                </c:pt>
                <c:pt idx="9827">
                  <c:v>247.699321</c:v>
                </c:pt>
                <c:pt idx="9828">
                  <c:v>247.80705</c:v>
                </c:pt>
                <c:pt idx="9829">
                  <c:v>248.10969900000001</c:v>
                </c:pt>
                <c:pt idx="9830">
                  <c:v>248.40017</c:v>
                </c:pt>
                <c:pt idx="9831">
                  <c:v>248.12293399999999</c:v>
                </c:pt>
                <c:pt idx="9832">
                  <c:v>248.08843200000001</c:v>
                </c:pt>
                <c:pt idx="9833">
                  <c:v>248.290245</c:v>
                </c:pt>
                <c:pt idx="9834">
                  <c:v>247.92496199999999</c:v>
                </c:pt>
                <c:pt idx="9835">
                  <c:v>248.01932600000001</c:v>
                </c:pt>
                <c:pt idx="9836">
                  <c:v>247.71215000000001</c:v>
                </c:pt>
                <c:pt idx="9837">
                  <c:v>247.57986700000001</c:v>
                </c:pt>
                <c:pt idx="9838">
                  <c:v>247.97037</c:v>
                </c:pt>
                <c:pt idx="9839">
                  <c:v>247.78477599999999</c:v>
                </c:pt>
                <c:pt idx="9840">
                  <c:v>247.92766800000001</c:v>
                </c:pt>
                <c:pt idx="9841">
                  <c:v>247.62688</c:v>
                </c:pt>
                <c:pt idx="9842">
                  <c:v>247.87692999999999</c:v>
                </c:pt>
                <c:pt idx="9843">
                  <c:v>247.6952</c:v>
                </c:pt>
                <c:pt idx="9844">
                  <c:v>247.69714999999999</c:v>
                </c:pt>
                <c:pt idx="9845">
                  <c:v>247.71078499999999</c:v>
                </c:pt>
                <c:pt idx="9846">
                  <c:v>247.485119</c:v>
                </c:pt>
                <c:pt idx="9847">
                  <c:v>247.73406700000001</c:v>
                </c:pt>
                <c:pt idx="9848">
                  <c:v>247.947247</c:v>
                </c:pt>
                <c:pt idx="9849">
                  <c:v>248.05610999999999</c:v>
                </c:pt>
                <c:pt idx="9850">
                  <c:v>248.327935</c:v>
                </c:pt>
                <c:pt idx="9851">
                  <c:v>247.906711</c:v>
                </c:pt>
                <c:pt idx="9852">
                  <c:v>247.921424</c:v>
                </c:pt>
                <c:pt idx="9853">
                  <c:v>248.08510999999999</c:v>
                </c:pt>
                <c:pt idx="9854">
                  <c:v>248.01485400000001</c:v>
                </c:pt>
                <c:pt idx="9855">
                  <c:v>247.90830199999999</c:v>
                </c:pt>
                <c:pt idx="9856">
                  <c:v>247.75891799999999</c:v>
                </c:pt>
                <c:pt idx="9857">
                  <c:v>248.14879400000001</c:v>
                </c:pt>
                <c:pt idx="9858">
                  <c:v>248.17931100000001</c:v>
                </c:pt>
                <c:pt idx="9859">
                  <c:v>247.92031299999999</c:v>
                </c:pt>
                <c:pt idx="9860">
                  <c:v>248.22122400000001</c:v>
                </c:pt>
                <c:pt idx="9861">
                  <c:v>248.073092</c:v>
                </c:pt>
                <c:pt idx="9862">
                  <c:v>248.17022600000001</c:v>
                </c:pt>
                <c:pt idx="9863">
                  <c:v>248.305305</c:v>
                </c:pt>
                <c:pt idx="9864">
                  <c:v>248.141357</c:v>
                </c:pt>
                <c:pt idx="9865">
                  <c:v>248.45769799999999</c:v>
                </c:pt>
                <c:pt idx="9866">
                  <c:v>248.667124</c:v>
                </c:pt>
                <c:pt idx="9867">
                  <c:v>248.514477</c:v>
                </c:pt>
                <c:pt idx="9868">
                  <c:v>248.77415500000001</c:v>
                </c:pt>
                <c:pt idx="9869">
                  <c:v>248.48625000000001</c:v>
                </c:pt>
                <c:pt idx="9870">
                  <c:v>248.923562</c:v>
                </c:pt>
                <c:pt idx="9871">
                  <c:v>248.52453</c:v>
                </c:pt>
                <c:pt idx="9872">
                  <c:v>248.60321099999999</c:v>
                </c:pt>
                <c:pt idx="9873">
                  <c:v>248.64784499999999</c:v>
                </c:pt>
                <c:pt idx="9874">
                  <c:v>248.37522999999999</c:v>
                </c:pt>
                <c:pt idx="9875">
                  <c:v>248.50909300000001</c:v>
                </c:pt>
                <c:pt idx="9876">
                  <c:v>248.686834</c:v>
                </c:pt>
                <c:pt idx="9877">
                  <c:v>248.855152</c:v>
                </c:pt>
                <c:pt idx="9878">
                  <c:v>249.13706500000001</c:v>
                </c:pt>
                <c:pt idx="9879">
                  <c:v>248.86667800000001</c:v>
                </c:pt>
                <c:pt idx="9880">
                  <c:v>249.107787</c:v>
                </c:pt>
                <c:pt idx="9881">
                  <c:v>248.91647</c:v>
                </c:pt>
                <c:pt idx="9882">
                  <c:v>249.164987</c:v>
                </c:pt>
                <c:pt idx="9883">
                  <c:v>249.34264099999999</c:v>
                </c:pt>
                <c:pt idx="9884">
                  <c:v>249.03430599999999</c:v>
                </c:pt>
                <c:pt idx="9885">
                  <c:v>248.87737899999999</c:v>
                </c:pt>
                <c:pt idx="9886">
                  <c:v>248.75591399999999</c:v>
                </c:pt>
                <c:pt idx="9887">
                  <c:v>249.13934900000001</c:v>
                </c:pt>
                <c:pt idx="9888">
                  <c:v>249.13702900000001</c:v>
                </c:pt>
                <c:pt idx="9889">
                  <c:v>249.11671899999999</c:v>
                </c:pt>
                <c:pt idx="9890">
                  <c:v>249.38347400000001</c:v>
                </c:pt>
                <c:pt idx="9891">
                  <c:v>248.96328800000001</c:v>
                </c:pt>
                <c:pt idx="9892">
                  <c:v>249.256452</c:v>
                </c:pt>
                <c:pt idx="9893">
                  <c:v>249.53240099999999</c:v>
                </c:pt>
                <c:pt idx="9894">
                  <c:v>249.14989600000001</c:v>
                </c:pt>
                <c:pt idx="9895">
                  <c:v>249.340991</c:v>
                </c:pt>
                <c:pt idx="9896">
                  <c:v>249.015659</c:v>
                </c:pt>
                <c:pt idx="9897">
                  <c:v>249.124267</c:v>
                </c:pt>
                <c:pt idx="9898">
                  <c:v>249.294929</c:v>
                </c:pt>
                <c:pt idx="9899">
                  <c:v>248.987436</c:v>
                </c:pt>
                <c:pt idx="9900">
                  <c:v>249.26461399999999</c:v>
                </c:pt>
                <c:pt idx="9901">
                  <c:v>249.39344199999999</c:v>
                </c:pt>
                <c:pt idx="9902">
                  <c:v>249.45730800000001</c:v>
                </c:pt>
                <c:pt idx="9903">
                  <c:v>249.75346999999999</c:v>
                </c:pt>
                <c:pt idx="9904">
                  <c:v>249.50540100000001</c:v>
                </c:pt>
                <c:pt idx="9905">
                  <c:v>249.55480800000001</c:v>
                </c:pt>
                <c:pt idx="9906">
                  <c:v>249.61761000000001</c:v>
                </c:pt>
                <c:pt idx="9907">
                  <c:v>249.49362600000001</c:v>
                </c:pt>
                <c:pt idx="9908">
                  <c:v>249.77326400000001</c:v>
                </c:pt>
                <c:pt idx="9909">
                  <c:v>249.55532299999999</c:v>
                </c:pt>
                <c:pt idx="9910">
                  <c:v>249.434731</c:v>
                </c:pt>
                <c:pt idx="9911">
                  <c:v>249.42326700000001</c:v>
                </c:pt>
                <c:pt idx="9912">
                  <c:v>249.47203200000001</c:v>
                </c:pt>
                <c:pt idx="9913">
                  <c:v>249.53765300000001</c:v>
                </c:pt>
                <c:pt idx="9914">
                  <c:v>249.12948499999999</c:v>
                </c:pt>
                <c:pt idx="9915">
                  <c:v>249.40765300000001</c:v>
                </c:pt>
                <c:pt idx="9916">
                  <c:v>249.41020599999999</c:v>
                </c:pt>
                <c:pt idx="9917">
                  <c:v>249.31947400000001</c:v>
                </c:pt>
                <c:pt idx="9918">
                  <c:v>249.602756</c:v>
                </c:pt>
                <c:pt idx="9919">
                  <c:v>249.65541300000001</c:v>
                </c:pt>
                <c:pt idx="9920">
                  <c:v>249.54270399999999</c:v>
                </c:pt>
                <c:pt idx="9921">
                  <c:v>249.68002799999999</c:v>
                </c:pt>
                <c:pt idx="9922">
                  <c:v>249.88680299999999</c:v>
                </c:pt>
                <c:pt idx="9923">
                  <c:v>250.19045299999999</c:v>
                </c:pt>
                <c:pt idx="9924">
                  <c:v>249.89266000000001</c:v>
                </c:pt>
                <c:pt idx="9925">
                  <c:v>250.171617</c:v>
                </c:pt>
                <c:pt idx="9926">
                  <c:v>250.12341599999999</c:v>
                </c:pt>
                <c:pt idx="9927">
                  <c:v>250.07993200000001</c:v>
                </c:pt>
                <c:pt idx="9928">
                  <c:v>250.199569</c:v>
                </c:pt>
                <c:pt idx="9929">
                  <c:v>249.94973200000001</c:v>
                </c:pt>
                <c:pt idx="9930">
                  <c:v>250.01837499999999</c:v>
                </c:pt>
                <c:pt idx="9931">
                  <c:v>249.98589100000001</c:v>
                </c:pt>
                <c:pt idx="9932">
                  <c:v>250.183131</c:v>
                </c:pt>
                <c:pt idx="9933">
                  <c:v>250.33398800000001</c:v>
                </c:pt>
                <c:pt idx="9934">
                  <c:v>250.303516</c:v>
                </c:pt>
                <c:pt idx="9935">
                  <c:v>250.21592100000001</c:v>
                </c:pt>
                <c:pt idx="9936">
                  <c:v>250.25207</c:v>
                </c:pt>
                <c:pt idx="9937">
                  <c:v>250.55265399999999</c:v>
                </c:pt>
                <c:pt idx="9938">
                  <c:v>250.46704</c:v>
                </c:pt>
                <c:pt idx="9939">
                  <c:v>250.332041</c:v>
                </c:pt>
                <c:pt idx="9940">
                  <c:v>250.83414099999999</c:v>
                </c:pt>
                <c:pt idx="9941">
                  <c:v>250.49757600000001</c:v>
                </c:pt>
                <c:pt idx="9942">
                  <c:v>250.46544399999999</c:v>
                </c:pt>
                <c:pt idx="9943">
                  <c:v>250.465249</c:v>
                </c:pt>
                <c:pt idx="9944">
                  <c:v>250.35329899999999</c:v>
                </c:pt>
                <c:pt idx="9945">
                  <c:v>250.39350999999999</c:v>
                </c:pt>
                <c:pt idx="9946">
                  <c:v>250.89256399999999</c:v>
                </c:pt>
                <c:pt idx="9947">
                  <c:v>250.616409</c:v>
                </c:pt>
                <c:pt idx="9948">
                  <c:v>250.86201299999999</c:v>
                </c:pt>
                <c:pt idx="9949">
                  <c:v>250.84369000000001</c:v>
                </c:pt>
                <c:pt idx="9950">
                  <c:v>250.98335499999999</c:v>
                </c:pt>
                <c:pt idx="9951">
                  <c:v>251.10477299999999</c:v>
                </c:pt>
                <c:pt idx="9952">
                  <c:v>250.97904600000001</c:v>
                </c:pt>
                <c:pt idx="9953">
                  <c:v>250.83192299999999</c:v>
                </c:pt>
                <c:pt idx="9954">
                  <c:v>250.595023</c:v>
                </c:pt>
                <c:pt idx="9955">
                  <c:v>250.91048799999999</c:v>
                </c:pt>
                <c:pt idx="9956">
                  <c:v>250.87855099999999</c:v>
                </c:pt>
                <c:pt idx="9957">
                  <c:v>250.55119999999999</c:v>
                </c:pt>
                <c:pt idx="9958">
                  <c:v>250.84847300000001</c:v>
                </c:pt>
                <c:pt idx="9959">
                  <c:v>251.127666</c:v>
                </c:pt>
                <c:pt idx="9960">
                  <c:v>250.90354400000001</c:v>
                </c:pt>
                <c:pt idx="9961">
                  <c:v>251.130425</c:v>
                </c:pt>
                <c:pt idx="9962">
                  <c:v>251.05165099999999</c:v>
                </c:pt>
                <c:pt idx="9963">
                  <c:v>251.18156200000001</c:v>
                </c:pt>
                <c:pt idx="9964">
                  <c:v>251.081639</c:v>
                </c:pt>
                <c:pt idx="9965">
                  <c:v>251.027084</c:v>
                </c:pt>
                <c:pt idx="9966">
                  <c:v>250.90410800000001</c:v>
                </c:pt>
                <c:pt idx="9967">
                  <c:v>251.24600699999999</c:v>
                </c:pt>
                <c:pt idx="9968">
                  <c:v>250.92541499999999</c:v>
                </c:pt>
                <c:pt idx="9969">
                  <c:v>250.671289</c:v>
                </c:pt>
                <c:pt idx="9970">
                  <c:v>251.331266</c:v>
                </c:pt>
                <c:pt idx="9971">
                  <c:v>251.01050599999999</c:v>
                </c:pt>
                <c:pt idx="9972">
                  <c:v>251.07478</c:v>
                </c:pt>
                <c:pt idx="9973">
                  <c:v>251.14150799999999</c:v>
                </c:pt>
                <c:pt idx="9974">
                  <c:v>251.33595</c:v>
                </c:pt>
                <c:pt idx="9975">
                  <c:v>251.44329200000001</c:v>
                </c:pt>
                <c:pt idx="9976">
                  <c:v>251.351404</c:v>
                </c:pt>
                <c:pt idx="9977">
                  <c:v>250.89388700000001</c:v>
                </c:pt>
                <c:pt idx="9978">
                  <c:v>251.125843</c:v>
                </c:pt>
                <c:pt idx="9979">
                  <c:v>251.18676199999999</c:v>
                </c:pt>
                <c:pt idx="9980">
                  <c:v>251.40613300000001</c:v>
                </c:pt>
                <c:pt idx="9981">
                  <c:v>251.59662800000001</c:v>
                </c:pt>
                <c:pt idx="9982">
                  <c:v>251.45981699999999</c:v>
                </c:pt>
                <c:pt idx="9983">
                  <c:v>251.45794799999999</c:v>
                </c:pt>
                <c:pt idx="9984">
                  <c:v>251.375238</c:v>
                </c:pt>
                <c:pt idx="9985">
                  <c:v>251.394823</c:v>
                </c:pt>
                <c:pt idx="9986">
                  <c:v>251.25218799999999</c:v>
                </c:pt>
                <c:pt idx="9987">
                  <c:v>251.05997300000001</c:v>
                </c:pt>
                <c:pt idx="9988">
                  <c:v>251.21504200000001</c:v>
                </c:pt>
                <c:pt idx="9989">
                  <c:v>251.45314999999999</c:v>
                </c:pt>
                <c:pt idx="9990">
                  <c:v>251.42963800000001</c:v>
                </c:pt>
                <c:pt idx="9991">
                  <c:v>251.387685</c:v>
                </c:pt>
                <c:pt idx="9992">
                  <c:v>251.92621700000001</c:v>
                </c:pt>
                <c:pt idx="9993">
                  <c:v>251.77022299999999</c:v>
                </c:pt>
                <c:pt idx="9994">
                  <c:v>251.93550300000001</c:v>
                </c:pt>
                <c:pt idx="9995">
                  <c:v>251.75383299999999</c:v>
                </c:pt>
                <c:pt idx="9996">
                  <c:v>251.98945399999999</c:v>
                </c:pt>
                <c:pt idx="9997">
                  <c:v>251.77794700000001</c:v>
                </c:pt>
                <c:pt idx="9998">
                  <c:v>251.880638</c:v>
                </c:pt>
                <c:pt idx="9999">
                  <c:v>251.72297800000001</c:v>
                </c:pt>
                <c:pt idx="10000">
                  <c:v>252.12463199999999</c:v>
                </c:pt>
                <c:pt idx="10001">
                  <c:v>251.79139799999999</c:v>
                </c:pt>
                <c:pt idx="10002">
                  <c:v>251.73976400000001</c:v>
                </c:pt>
                <c:pt idx="10003">
                  <c:v>251.682751</c:v>
                </c:pt>
                <c:pt idx="10004">
                  <c:v>251.87058200000001</c:v>
                </c:pt>
                <c:pt idx="10005">
                  <c:v>252.25652400000001</c:v>
                </c:pt>
                <c:pt idx="10006">
                  <c:v>252.246925</c:v>
                </c:pt>
                <c:pt idx="10007">
                  <c:v>251.94158899999999</c:v>
                </c:pt>
                <c:pt idx="10008">
                  <c:v>252.493224</c:v>
                </c:pt>
                <c:pt idx="10009">
                  <c:v>251.84892300000001</c:v>
                </c:pt>
                <c:pt idx="10010">
                  <c:v>252.048531</c:v>
                </c:pt>
                <c:pt idx="10011">
                  <c:v>252.20650000000001</c:v>
                </c:pt>
                <c:pt idx="10012">
                  <c:v>252.20892000000001</c:v>
                </c:pt>
                <c:pt idx="10013">
                  <c:v>252.45298099999999</c:v>
                </c:pt>
                <c:pt idx="10014">
                  <c:v>252.07056499999999</c:v>
                </c:pt>
                <c:pt idx="10015">
                  <c:v>251.985242</c:v>
                </c:pt>
                <c:pt idx="10016">
                  <c:v>251.926456</c:v>
                </c:pt>
                <c:pt idx="10017">
                  <c:v>252.170963</c:v>
                </c:pt>
                <c:pt idx="10018">
                  <c:v>252.17165600000001</c:v>
                </c:pt>
                <c:pt idx="10019">
                  <c:v>252.11526599999999</c:v>
                </c:pt>
                <c:pt idx="10020">
                  <c:v>252.53177099999999</c:v>
                </c:pt>
                <c:pt idx="10021">
                  <c:v>252.17948999999999</c:v>
                </c:pt>
                <c:pt idx="10022">
                  <c:v>252.38870399999999</c:v>
                </c:pt>
                <c:pt idx="10023">
                  <c:v>252.711332</c:v>
                </c:pt>
                <c:pt idx="10024">
                  <c:v>252.40354300000001</c:v>
                </c:pt>
                <c:pt idx="10025">
                  <c:v>252.41270299999999</c:v>
                </c:pt>
                <c:pt idx="10026">
                  <c:v>252.419151</c:v>
                </c:pt>
                <c:pt idx="10027">
                  <c:v>252.559181</c:v>
                </c:pt>
                <c:pt idx="10028">
                  <c:v>252.63693699999999</c:v>
                </c:pt>
                <c:pt idx="10029">
                  <c:v>252.483654</c:v>
                </c:pt>
                <c:pt idx="10030">
                  <c:v>252.50627</c:v>
                </c:pt>
                <c:pt idx="10031">
                  <c:v>252.25159199999999</c:v>
                </c:pt>
                <c:pt idx="10032">
                  <c:v>252.599197</c:v>
                </c:pt>
                <c:pt idx="10033">
                  <c:v>252.869348</c:v>
                </c:pt>
                <c:pt idx="10034">
                  <c:v>252.51265799999999</c:v>
                </c:pt>
                <c:pt idx="10035">
                  <c:v>252.40561299999999</c:v>
                </c:pt>
                <c:pt idx="10036">
                  <c:v>252.38584</c:v>
                </c:pt>
                <c:pt idx="10037">
                  <c:v>252.40223700000001</c:v>
                </c:pt>
                <c:pt idx="10038">
                  <c:v>252.68581800000001</c:v>
                </c:pt>
                <c:pt idx="10039">
                  <c:v>252.31859</c:v>
                </c:pt>
                <c:pt idx="10040">
                  <c:v>252.82606000000001</c:v>
                </c:pt>
                <c:pt idx="10041">
                  <c:v>252.62680499999999</c:v>
                </c:pt>
                <c:pt idx="10042">
                  <c:v>252.542371</c:v>
                </c:pt>
                <c:pt idx="10043">
                  <c:v>252.64924500000001</c:v>
                </c:pt>
                <c:pt idx="10044">
                  <c:v>252.250843</c:v>
                </c:pt>
                <c:pt idx="10045">
                  <c:v>252.788557</c:v>
                </c:pt>
                <c:pt idx="10046">
                  <c:v>252.82208199999999</c:v>
                </c:pt>
                <c:pt idx="10047">
                  <c:v>252.82014899999999</c:v>
                </c:pt>
                <c:pt idx="10048">
                  <c:v>252.855707</c:v>
                </c:pt>
                <c:pt idx="10049">
                  <c:v>252.67193399999999</c:v>
                </c:pt>
                <c:pt idx="10050">
                  <c:v>252.562637</c:v>
                </c:pt>
                <c:pt idx="10051">
                  <c:v>252.78204500000001</c:v>
                </c:pt>
                <c:pt idx="10052">
                  <c:v>252.775612</c:v>
                </c:pt>
                <c:pt idx="10053">
                  <c:v>253.04031800000001</c:v>
                </c:pt>
                <c:pt idx="10054">
                  <c:v>252.75035500000001</c:v>
                </c:pt>
                <c:pt idx="10055">
                  <c:v>253.21977799999999</c:v>
                </c:pt>
                <c:pt idx="10056">
                  <c:v>253.38368199999999</c:v>
                </c:pt>
                <c:pt idx="10057">
                  <c:v>253.308278</c:v>
                </c:pt>
                <c:pt idx="10058">
                  <c:v>253.232269</c:v>
                </c:pt>
                <c:pt idx="10059">
                  <c:v>253.20952600000001</c:v>
                </c:pt>
                <c:pt idx="10060">
                  <c:v>253.499044</c:v>
                </c:pt>
                <c:pt idx="10061">
                  <c:v>253.00184400000001</c:v>
                </c:pt>
                <c:pt idx="10062">
                  <c:v>253.26388</c:v>
                </c:pt>
                <c:pt idx="10063">
                  <c:v>253.54571100000001</c:v>
                </c:pt>
                <c:pt idx="10064">
                  <c:v>253.155496</c:v>
                </c:pt>
                <c:pt idx="10065">
                  <c:v>253.40894</c:v>
                </c:pt>
                <c:pt idx="10066">
                  <c:v>253.148562</c:v>
                </c:pt>
                <c:pt idx="10067">
                  <c:v>253.282229</c:v>
                </c:pt>
                <c:pt idx="10068">
                  <c:v>252.97600600000001</c:v>
                </c:pt>
                <c:pt idx="10069">
                  <c:v>253.091319</c:v>
                </c:pt>
                <c:pt idx="10070">
                  <c:v>253.46979300000001</c:v>
                </c:pt>
                <c:pt idx="10071">
                  <c:v>253.60126500000001</c:v>
                </c:pt>
                <c:pt idx="10072">
                  <c:v>253.591632</c:v>
                </c:pt>
                <c:pt idx="10073">
                  <c:v>253.610287</c:v>
                </c:pt>
                <c:pt idx="10074">
                  <c:v>253.54182900000001</c:v>
                </c:pt>
                <c:pt idx="10075">
                  <c:v>253.77872300000001</c:v>
                </c:pt>
                <c:pt idx="10076">
                  <c:v>254.30576300000001</c:v>
                </c:pt>
                <c:pt idx="10077">
                  <c:v>253.969675</c:v>
                </c:pt>
                <c:pt idx="10078">
                  <c:v>254.334768</c:v>
                </c:pt>
                <c:pt idx="10079">
                  <c:v>254.16485299999999</c:v>
                </c:pt>
                <c:pt idx="10080">
                  <c:v>254.41037800000001</c:v>
                </c:pt>
                <c:pt idx="10081">
                  <c:v>254.30529799999999</c:v>
                </c:pt>
                <c:pt idx="10082">
                  <c:v>254.421222</c:v>
                </c:pt>
                <c:pt idx="10083">
                  <c:v>254.5018</c:v>
                </c:pt>
                <c:pt idx="10084">
                  <c:v>254.355186</c:v>
                </c:pt>
                <c:pt idx="10085">
                  <c:v>254.60911999999999</c:v>
                </c:pt>
                <c:pt idx="10086">
                  <c:v>254.28652199999999</c:v>
                </c:pt>
                <c:pt idx="10087">
                  <c:v>254.432256</c:v>
                </c:pt>
                <c:pt idx="10088">
                  <c:v>254.52859900000001</c:v>
                </c:pt>
                <c:pt idx="10089">
                  <c:v>254.38336899999999</c:v>
                </c:pt>
                <c:pt idx="10090">
                  <c:v>254.165042</c:v>
                </c:pt>
                <c:pt idx="10091">
                  <c:v>254.26709600000001</c:v>
                </c:pt>
                <c:pt idx="10092">
                  <c:v>253.948655</c:v>
                </c:pt>
                <c:pt idx="10093">
                  <c:v>254.518732</c:v>
                </c:pt>
                <c:pt idx="10094">
                  <c:v>254.10400799999999</c:v>
                </c:pt>
                <c:pt idx="10095">
                  <c:v>254.42173</c:v>
                </c:pt>
                <c:pt idx="10096">
                  <c:v>254.42566099999999</c:v>
                </c:pt>
                <c:pt idx="10097">
                  <c:v>254.12681499999999</c:v>
                </c:pt>
                <c:pt idx="10098">
                  <c:v>254.287273</c:v>
                </c:pt>
                <c:pt idx="10099">
                  <c:v>254.33128099999999</c:v>
                </c:pt>
                <c:pt idx="10100">
                  <c:v>254.450107</c:v>
                </c:pt>
                <c:pt idx="10101">
                  <c:v>254.092207</c:v>
                </c:pt>
                <c:pt idx="10102">
                  <c:v>254.240252</c:v>
                </c:pt>
                <c:pt idx="10103">
                  <c:v>254.451851</c:v>
                </c:pt>
                <c:pt idx="10104">
                  <c:v>254.16539900000001</c:v>
                </c:pt>
                <c:pt idx="10105">
                  <c:v>254.28456600000001</c:v>
                </c:pt>
                <c:pt idx="10106">
                  <c:v>254.19517099999999</c:v>
                </c:pt>
                <c:pt idx="10107">
                  <c:v>254.34054</c:v>
                </c:pt>
                <c:pt idx="10108">
                  <c:v>254.21965</c:v>
                </c:pt>
                <c:pt idx="10109">
                  <c:v>253.998402</c:v>
                </c:pt>
                <c:pt idx="10110">
                  <c:v>254.16238799999999</c:v>
                </c:pt>
                <c:pt idx="10111">
                  <c:v>254.54420400000001</c:v>
                </c:pt>
                <c:pt idx="10112">
                  <c:v>254.39768900000001</c:v>
                </c:pt>
                <c:pt idx="10113">
                  <c:v>254.857024</c:v>
                </c:pt>
                <c:pt idx="10114">
                  <c:v>254.349682</c:v>
                </c:pt>
                <c:pt idx="10115">
                  <c:v>254.36356799999999</c:v>
                </c:pt>
                <c:pt idx="10116">
                  <c:v>254.617377</c:v>
                </c:pt>
                <c:pt idx="10117">
                  <c:v>254.53450599999999</c:v>
                </c:pt>
                <c:pt idx="10118">
                  <c:v>254.73089999999999</c:v>
                </c:pt>
                <c:pt idx="10119">
                  <c:v>254.685597</c:v>
                </c:pt>
                <c:pt idx="10120">
                  <c:v>254.97438500000001</c:v>
                </c:pt>
                <c:pt idx="10121">
                  <c:v>254.60124500000001</c:v>
                </c:pt>
                <c:pt idx="10122">
                  <c:v>254.418621</c:v>
                </c:pt>
                <c:pt idx="10123">
                  <c:v>254.84692100000001</c:v>
                </c:pt>
                <c:pt idx="10124">
                  <c:v>254.63312300000001</c:v>
                </c:pt>
                <c:pt idx="10125">
                  <c:v>255.12644599999999</c:v>
                </c:pt>
                <c:pt idx="10126">
                  <c:v>254.86131700000001</c:v>
                </c:pt>
                <c:pt idx="10127">
                  <c:v>255.06565499999999</c:v>
                </c:pt>
                <c:pt idx="10128">
                  <c:v>255.162071</c:v>
                </c:pt>
                <c:pt idx="10129">
                  <c:v>254.81814900000001</c:v>
                </c:pt>
                <c:pt idx="10130">
                  <c:v>254.839451</c:v>
                </c:pt>
                <c:pt idx="10131">
                  <c:v>254.78466599999999</c:v>
                </c:pt>
                <c:pt idx="10132">
                  <c:v>254.851403</c:v>
                </c:pt>
                <c:pt idx="10133">
                  <c:v>255.09818100000001</c:v>
                </c:pt>
                <c:pt idx="10134">
                  <c:v>254.82531800000001</c:v>
                </c:pt>
                <c:pt idx="10135">
                  <c:v>255.20764</c:v>
                </c:pt>
                <c:pt idx="10136">
                  <c:v>255.055103</c:v>
                </c:pt>
                <c:pt idx="10137">
                  <c:v>255.135265</c:v>
                </c:pt>
                <c:pt idx="10138">
                  <c:v>255.64635000000001</c:v>
                </c:pt>
                <c:pt idx="10139">
                  <c:v>255.16601800000001</c:v>
                </c:pt>
                <c:pt idx="10140">
                  <c:v>255.34545399999999</c:v>
                </c:pt>
                <c:pt idx="10141">
                  <c:v>255.45425599999999</c:v>
                </c:pt>
                <c:pt idx="10142">
                  <c:v>255.406791</c:v>
                </c:pt>
                <c:pt idx="10143">
                  <c:v>255.43317200000001</c:v>
                </c:pt>
                <c:pt idx="10144">
                  <c:v>255.66074800000001</c:v>
                </c:pt>
                <c:pt idx="10145">
                  <c:v>255.53483900000001</c:v>
                </c:pt>
                <c:pt idx="10146">
                  <c:v>255.37873400000001</c:v>
                </c:pt>
                <c:pt idx="10147">
                  <c:v>255.365351</c:v>
                </c:pt>
                <c:pt idx="10148">
                  <c:v>255.69834299999999</c:v>
                </c:pt>
                <c:pt idx="10149">
                  <c:v>255.736536</c:v>
                </c:pt>
                <c:pt idx="10150">
                  <c:v>255.55716899999999</c:v>
                </c:pt>
                <c:pt idx="10151">
                  <c:v>255.61193299999999</c:v>
                </c:pt>
                <c:pt idx="10152">
                  <c:v>255.55970300000001</c:v>
                </c:pt>
                <c:pt idx="10153">
                  <c:v>255.669498</c:v>
                </c:pt>
                <c:pt idx="10154">
                  <c:v>255.52401699999999</c:v>
                </c:pt>
                <c:pt idx="10155">
                  <c:v>255.62161699999999</c:v>
                </c:pt>
                <c:pt idx="10156">
                  <c:v>255.82197600000001</c:v>
                </c:pt>
                <c:pt idx="10157">
                  <c:v>255.590532</c:v>
                </c:pt>
                <c:pt idx="10158">
                  <c:v>255.63369</c:v>
                </c:pt>
                <c:pt idx="10159">
                  <c:v>255.64088100000001</c:v>
                </c:pt>
                <c:pt idx="10160">
                  <c:v>256.07308699999999</c:v>
                </c:pt>
                <c:pt idx="10161">
                  <c:v>255.79006799999999</c:v>
                </c:pt>
                <c:pt idx="10162">
                  <c:v>255.902612</c:v>
                </c:pt>
                <c:pt idx="10163">
                  <c:v>256.04903999999999</c:v>
                </c:pt>
                <c:pt idx="10164">
                  <c:v>255.72611000000001</c:v>
                </c:pt>
                <c:pt idx="10165">
                  <c:v>255.93117100000001</c:v>
                </c:pt>
                <c:pt idx="10166">
                  <c:v>256.085036</c:v>
                </c:pt>
                <c:pt idx="10167">
                  <c:v>256.137833</c:v>
                </c:pt>
                <c:pt idx="10168">
                  <c:v>255.99254500000001</c:v>
                </c:pt>
                <c:pt idx="10169">
                  <c:v>255.895714</c:v>
                </c:pt>
                <c:pt idx="10170">
                  <c:v>256.36162400000001</c:v>
                </c:pt>
                <c:pt idx="10171">
                  <c:v>256.30433099999999</c:v>
                </c:pt>
                <c:pt idx="10172">
                  <c:v>256.00865099999999</c:v>
                </c:pt>
                <c:pt idx="10173">
                  <c:v>256.34929899999997</c:v>
                </c:pt>
                <c:pt idx="10174">
                  <c:v>256.31873000000002</c:v>
                </c:pt>
                <c:pt idx="10175">
                  <c:v>256.27499699999998</c:v>
                </c:pt>
                <c:pt idx="10176">
                  <c:v>256.28872000000001</c:v>
                </c:pt>
                <c:pt idx="10177">
                  <c:v>255.80137400000001</c:v>
                </c:pt>
                <c:pt idx="10178">
                  <c:v>256.23263500000002</c:v>
                </c:pt>
                <c:pt idx="10179">
                  <c:v>256.07258999999999</c:v>
                </c:pt>
                <c:pt idx="10180">
                  <c:v>256.37947000000003</c:v>
                </c:pt>
                <c:pt idx="10181">
                  <c:v>256.17327299999999</c:v>
                </c:pt>
                <c:pt idx="10182">
                  <c:v>256.31174299999998</c:v>
                </c:pt>
                <c:pt idx="10183">
                  <c:v>256.055948</c:v>
                </c:pt>
                <c:pt idx="10184">
                  <c:v>256.27726100000001</c:v>
                </c:pt>
                <c:pt idx="10185">
                  <c:v>256.27076699999998</c:v>
                </c:pt>
                <c:pt idx="10186">
                  <c:v>256.45093000000003</c:v>
                </c:pt>
                <c:pt idx="10187">
                  <c:v>256.34452800000003</c:v>
                </c:pt>
                <c:pt idx="10188">
                  <c:v>256.81928099999999</c:v>
                </c:pt>
                <c:pt idx="10189">
                  <c:v>256.59420799999998</c:v>
                </c:pt>
                <c:pt idx="10190">
                  <c:v>256.43856299999999</c:v>
                </c:pt>
                <c:pt idx="10191">
                  <c:v>256.77933999999999</c:v>
                </c:pt>
                <c:pt idx="10192">
                  <c:v>256.27738499999998</c:v>
                </c:pt>
                <c:pt idx="10193">
                  <c:v>256.45005099999997</c:v>
                </c:pt>
                <c:pt idx="10194">
                  <c:v>256.38338800000002</c:v>
                </c:pt>
                <c:pt idx="10195">
                  <c:v>256.63194099999998</c:v>
                </c:pt>
                <c:pt idx="10196">
                  <c:v>256.89302300000003</c:v>
                </c:pt>
                <c:pt idx="10197">
                  <c:v>256.677077</c:v>
                </c:pt>
                <c:pt idx="10198">
                  <c:v>256.57989500000002</c:v>
                </c:pt>
                <c:pt idx="10199">
                  <c:v>256.35351000000003</c:v>
                </c:pt>
                <c:pt idx="10200">
                  <c:v>256.546718</c:v>
                </c:pt>
                <c:pt idx="10201">
                  <c:v>256.71218099999999</c:v>
                </c:pt>
                <c:pt idx="10202">
                  <c:v>256.56695200000001</c:v>
                </c:pt>
                <c:pt idx="10203">
                  <c:v>257.219065</c:v>
                </c:pt>
                <c:pt idx="10204">
                  <c:v>257.22323</c:v>
                </c:pt>
                <c:pt idx="10205">
                  <c:v>257.09741700000001</c:v>
                </c:pt>
                <c:pt idx="10206">
                  <c:v>257.28532000000001</c:v>
                </c:pt>
                <c:pt idx="10207">
                  <c:v>257.12967500000002</c:v>
                </c:pt>
                <c:pt idx="10208">
                  <c:v>257.20287100000002</c:v>
                </c:pt>
                <c:pt idx="10209">
                  <c:v>257.24152500000002</c:v>
                </c:pt>
                <c:pt idx="10210">
                  <c:v>257.20920100000001</c:v>
                </c:pt>
                <c:pt idx="10211">
                  <c:v>257.06675100000001</c:v>
                </c:pt>
                <c:pt idx="10212">
                  <c:v>257.10208</c:v>
                </c:pt>
                <c:pt idx="10213">
                  <c:v>257.72722099999999</c:v>
                </c:pt>
                <c:pt idx="10214">
                  <c:v>257.26689099999999</c:v>
                </c:pt>
                <c:pt idx="10215">
                  <c:v>257.63114100000001</c:v>
                </c:pt>
                <c:pt idx="10216">
                  <c:v>257.40579700000001</c:v>
                </c:pt>
                <c:pt idx="10217">
                  <c:v>257.24358599999999</c:v>
                </c:pt>
                <c:pt idx="10218">
                  <c:v>257.59183899999999</c:v>
                </c:pt>
                <c:pt idx="10219">
                  <c:v>257.33812599999999</c:v>
                </c:pt>
                <c:pt idx="10220">
                  <c:v>257.41451899999998</c:v>
                </c:pt>
                <c:pt idx="10221">
                  <c:v>257.46719300000001</c:v>
                </c:pt>
                <c:pt idx="10222">
                  <c:v>257.46813400000002</c:v>
                </c:pt>
                <c:pt idx="10223">
                  <c:v>257.74471699999998</c:v>
                </c:pt>
                <c:pt idx="10224">
                  <c:v>257.678675</c:v>
                </c:pt>
                <c:pt idx="10225">
                  <c:v>257.57023400000003</c:v>
                </c:pt>
                <c:pt idx="10226">
                  <c:v>257.78422999999998</c:v>
                </c:pt>
                <c:pt idx="10227">
                  <c:v>257.47661299999999</c:v>
                </c:pt>
                <c:pt idx="10228">
                  <c:v>257.72341499999999</c:v>
                </c:pt>
                <c:pt idx="10229">
                  <c:v>257.933178</c:v>
                </c:pt>
                <c:pt idx="10230">
                  <c:v>257.91456099999999</c:v>
                </c:pt>
                <c:pt idx="10231">
                  <c:v>257.69923399999999</c:v>
                </c:pt>
                <c:pt idx="10232">
                  <c:v>257.35094700000002</c:v>
                </c:pt>
                <c:pt idx="10233">
                  <c:v>257.76933400000001</c:v>
                </c:pt>
                <c:pt idx="10234">
                  <c:v>257.40799399999997</c:v>
                </c:pt>
                <c:pt idx="10235">
                  <c:v>257.56826999999998</c:v>
                </c:pt>
                <c:pt idx="10236">
                  <c:v>257.706143</c:v>
                </c:pt>
                <c:pt idx="10237">
                  <c:v>257.56041699999997</c:v>
                </c:pt>
                <c:pt idx="10238">
                  <c:v>257.88369499999999</c:v>
                </c:pt>
                <c:pt idx="10239">
                  <c:v>257.862933</c:v>
                </c:pt>
                <c:pt idx="10240">
                  <c:v>257.43387000000001</c:v>
                </c:pt>
                <c:pt idx="10241">
                  <c:v>257.82091500000001</c:v>
                </c:pt>
                <c:pt idx="10242">
                  <c:v>257.74769700000002</c:v>
                </c:pt>
                <c:pt idx="10243">
                  <c:v>257.87844899999999</c:v>
                </c:pt>
                <c:pt idx="10244">
                  <c:v>257.68208199999998</c:v>
                </c:pt>
                <c:pt idx="10245">
                  <c:v>257.941148</c:v>
                </c:pt>
                <c:pt idx="10246">
                  <c:v>257.72249399999998</c:v>
                </c:pt>
                <c:pt idx="10247">
                  <c:v>257.65283199999999</c:v>
                </c:pt>
                <c:pt idx="10248">
                  <c:v>257.87901099999999</c:v>
                </c:pt>
                <c:pt idx="10249">
                  <c:v>257.96649400000001</c:v>
                </c:pt>
                <c:pt idx="10250">
                  <c:v>258.13582700000001</c:v>
                </c:pt>
                <c:pt idx="10251">
                  <c:v>257.99470000000002</c:v>
                </c:pt>
                <c:pt idx="10252">
                  <c:v>257.85995500000001</c:v>
                </c:pt>
                <c:pt idx="10253">
                  <c:v>258.07896399999998</c:v>
                </c:pt>
                <c:pt idx="10254">
                  <c:v>258.18874799999998</c:v>
                </c:pt>
                <c:pt idx="10255">
                  <c:v>258.087784</c:v>
                </c:pt>
                <c:pt idx="10256">
                  <c:v>257.91450200000003</c:v>
                </c:pt>
                <c:pt idx="10257">
                  <c:v>257.74078800000001</c:v>
                </c:pt>
                <c:pt idx="10258">
                  <c:v>258.49629700000003</c:v>
                </c:pt>
                <c:pt idx="10259">
                  <c:v>258.51409000000001</c:v>
                </c:pt>
                <c:pt idx="10260">
                  <c:v>258.74612000000002</c:v>
                </c:pt>
                <c:pt idx="10261">
                  <c:v>258.46603199999998</c:v>
                </c:pt>
                <c:pt idx="10262">
                  <c:v>258.20212099999998</c:v>
                </c:pt>
                <c:pt idx="10263">
                  <c:v>258.120835</c:v>
                </c:pt>
                <c:pt idx="10264">
                  <c:v>258.421111</c:v>
                </c:pt>
                <c:pt idx="10265">
                  <c:v>258.57810899999998</c:v>
                </c:pt>
                <c:pt idx="10266">
                  <c:v>258.662688</c:v>
                </c:pt>
                <c:pt idx="10267">
                  <c:v>258.50996800000001</c:v>
                </c:pt>
                <c:pt idx="10268">
                  <c:v>258.88486999999998</c:v>
                </c:pt>
                <c:pt idx="10269">
                  <c:v>258.440517</c:v>
                </c:pt>
                <c:pt idx="10270">
                  <c:v>258.49723999999998</c:v>
                </c:pt>
                <c:pt idx="10271">
                  <c:v>258.59244000000001</c:v>
                </c:pt>
                <c:pt idx="10272">
                  <c:v>258.38558899999998</c:v>
                </c:pt>
                <c:pt idx="10273">
                  <c:v>258.65451100000001</c:v>
                </c:pt>
                <c:pt idx="10274">
                  <c:v>258.230255</c:v>
                </c:pt>
                <c:pt idx="10275">
                  <c:v>258.58621199999999</c:v>
                </c:pt>
                <c:pt idx="10276">
                  <c:v>258.75466499999999</c:v>
                </c:pt>
                <c:pt idx="10277">
                  <c:v>258.96459499999997</c:v>
                </c:pt>
                <c:pt idx="10278">
                  <c:v>258.72335900000002</c:v>
                </c:pt>
                <c:pt idx="10279">
                  <c:v>258.81356</c:v>
                </c:pt>
                <c:pt idx="10280">
                  <c:v>258.71227499999998</c:v>
                </c:pt>
                <c:pt idx="10281">
                  <c:v>258.72404999999998</c:v>
                </c:pt>
                <c:pt idx="10282">
                  <c:v>258.66292099999998</c:v>
                </c:pt>
                <c:pt idx="10283">
                  <c:v>259.08781499999998</c:v>
                </c:pt>
                <c:pt idx="10284">
                  <c:v>258.70909499999999</c:v>
                </c:pt>
                <c:pt idx="10285">
                  <c:v>259.12304599999999</c:v>
                </c:pt>
                <c:pt idx="10286">
                  <c:v>259.18796700000001</c:v>
                </c:pt>
                <c:pt idx="10287">
                  <c:v>259.30260399999997</c:v>
                </c:pt>
                <c:pt idx="10288">
                  <c:v>259.35000700000001</c:v>
                </c:pt>
                <c:pt idx="10289">
                  <c:v>259.25369999999998</c:v>
                </c:pt>
                <c:pt idx="10290">
                  <c:v>259.19488000000001</c:v>
                </c:pt>
                <c:pt idx="10291">
                  <c:v>259.480391</c:v>
                </c:pt>
                <c:pt idx="10292">
                  <c:v>259.06469800000002</c:v>
                </c:pt>
                <c:pt idx="10293">
                  <c:v>259.20273900000001</c:v>
                </c:pt>
                <c:pt idx="10294">
                  <c:v>258.89326699999998</c:v>
                </c:pt>
                <c:pt idx="10295">
                  <c:v>259.17353300000002</c:v>
                </c:pt>
                <c:pt idx="10296">
                  <c:v>259.31154900000001</c:v>
                </c:pt>
                <c:pt idx="10297">
                  <c:v>259.04638899999998</c:v>
                </c:pt>
                <c:pt idx="10298">
                  <c:v>259.44076899999999</c:v>
                </c:pt>
                <c:pt idx="10299">
                  <c:v>259.26902100000001</c:v>
                </c:pt>
                <c:pt idx="10300">
                  <c:v>259.52263099999999</c:v>
                </c:pt>
                <c:pt idx="10301">
                  <c:v>259.14398499999999</c:v>
                </c:pt>
                <c:pt idx="10302">
                  <c:v>258.95238699999999</c:v>
                </c:pt>
                <c:pt idx="10303">
                  <c:v>259.556353</c:v>
                </c:pt>
                <c:pt idx="10304">
                  <c:v>259.20850300000001</c:v>
                </c:pt>
                <c:pt idx="10305">
                  <c:v>259.73369400000001</c:v>
                </c:pt>
                <c:pt idx="10306">
                  <c:v>259.55292800000001</c:v>
                </c:pt>
                <c:pt idx="10307">
                  <c:v>259.16397000000001</c:v>
                </c:pt>
                <c:pt idx="10308">
                  <c:v>259.32363700000002</c:v>
                </c:pt>
                <c:pt idx="10309">
                  <c:v>259.67683699999998</c:v>
                </c:pt>
                <c:pt idx="10310">
                  <c:v>259.70296200000001</c:v>
                </c:pt>
                <c:pt idx="10311">
                  <c:v>259.49217599999997</c:v>
                </c:pt>
                <c:pt idx="10312">
                  <c:v>259.63706400000001</c:v>
                </c:pt>
                <c:pt idx="10313">
                  <c:v>259.72295200000002</c:v>
                </c:pt>
                <c:pt idx="10314">
                  <c:v>259.51741600000003</c:v>
                </c:pt>
                <c:pt idx="10315">
                  <c:v>259.47364800000003</c:v>
                </c:pt>
                <c:pt idx="10316">
                  <c:v>259.95844</c:v>
                </c:pt>
                <c:pt idx="10317">
                  <c:v>259.71733899999998</c:v>
                </c:pt>
                <c:pt idx="10318">
                  <c:v>260.04844100000003</c:v>
                </c:pt>
                <c:pt idx="10319">
                  <c:v>259.81866600000001</c:v>
                </c:pt>
                <c:pt idx="10320">
                  <c:v>260.04021499999999</c:v>
                </c:pt>
                <c:pt idx="10321">
                  <c:v>259.81322999999998</c:v>
                </c:pt>
                <c:pt idx="10322">
                  <c:v>259.71203500000001</c:v>
                </c:pt>
                <c:pt idx="10323">
                  <c:v>260.071011</c:v>
                </c:pt>
                <c:pt idx="10324">
                  <c:v>259.89756699999998</c:v>
                </c:pt>
                <c:pt idx="10325">
                  <c:v>259.76247699999999</c:v>
                </c:pt>
                <c:pt idx="10326">
                  <c:v>260.035641</c:v>
                </c:pt>
                <c:pt idx="10327">
                  <c:v>259.80048199999999</c:v>
                </c:pt>
                <c:pt idx="10328">
                  <c:v>260.19528400000002</c:v>
                </c:pt>
                <c:pt idx="10329">
                  <c:v>259.99260099999998</c:v>
                </c:pt>
                <c:pt idx="10330">
                  <c:v>259.68799799999999</c:v>
                </c:pt>
                <c:pt idx="10331">
                  <c:v>259.909696</c:v>
                </c:pt>
                <c:pt idx="10332">
                  <c:v>260.05022600000001</c:v>
                </c:pt>
                <c:pt idx="10333">
                  <c:v>260.18604299999998</c:v>
                </c:pt>
                <c:pt idx="10334">
                  <c:v>260.12573099999997</c:v>
                </c:pt>
                <c:pt idx="10335">
                  <c:v>260.15339499999999</c:v>
                </c:pt>
                <c:pt idx="10336">
                  <c:v>260.03012100000001</c:v>
                </c:pt>
                <c:pt idx="10337">
                  <c:v>259.84780599999999</c:v>
                </c:pt>
                <c:pt idx="10338">
                  <c:v>260.278367</c:v>
                </c:pt>
                <c:pt idx="10339">
                  <c:v>260.33107799999999</c:v>
                </c:pt>
                <c:pt idx="10340">
                  <c:v>260.47508399999998</c:v>
                </c:pt>
                <c:pt idx="10341">
                  <c:v>260.67039499999998</c:v>
                </c:pt>
                <c:pt idx="10342">
                  <c:v>260.23690800000003</c:v>
                </c:pt>
                <c:pt idx="10343">
                  <c:v>260.45700799999997</c:v>
                </c:pt>
                <c:pt idx="10344">
                  <c:v>260.01454200000001</c:v>
                </c:pt>
                <c:pt idx="10345">
                  <c:v>260.14868100000001</c:v>
                </c:pt>
                <c:pt idx="10346">
                  <c:v>260.14656600000001</c:v>
                </c:pt>
                <c:pt idx="10347">
                  <c:v>260.10350299999999</c:v>
                </c:pt>
                <c:pt idx="10348">
                  <c:v>260.62608799999998</c:v>
                </c:pt>
                <c:pt idx="10349">
                  <c:v>260.43555900000001</c:v>
                </c:pt>
                <c:pt idx="10350">
                  <c:v>260.85508800000002</c:v>
                </c:pt>
                <c:pt idx="10351">
                  <c:v>260.76287000000002</c:v>
                </c:pt>
                <c:pt idx="10352">
                  <c:v>260.48374699999999</c:v>
                </c:pt>
                <c:pt idx="10353">
                  <c:v>260.854893</c:v>
                </c:pt>
                <c:pt idx="10354">
                  <c:v>260.411787</c:v>
                </c:pt>
                <c:pt idx="10355">
                  <c:v>260.39461799999998</c:v>
                </c:pt>
                <c:pt idx="10356">
                  <c:v>260.60093599999999</c:v>
                </c:pt>
                <c:pt idx="10357">
                  <c:v>260.44637799999998</c:v>
                </c:pt>
                <c:pt idx="10358">
                  <c:v>260.81115799999998</c:v>
                </c:pt>
                <c:pt idx="10359">
                  <c:v>260.44855699999999</c:v>
                </c:pt>
                <c:pt idx="10360">
                  <c:v>260.71214600000002</c:v>
                </c:pt>
                <c:pt idx="10361">
                  <c:v>261.18783300000001</c:v>
                </c:pt>
                <c:pt idx="10362">
                  <c:v>260.82348400000001</c:v>
                </c:pt>
                <c:pt idx="10363">
                  <c:v>261.01948900000002</c:v>
                </c:pt>
                <c:pt idx="10364">
                  <c:v>260.99626699999999</c:v>
                </c:pt>
                <c:pt idx="10365">
                  <c:v>261.21097400000002</c:v>
                </c:pt>
                <c:pt idx="10366">
                  <c:v>261.04410000000001</c:v>
                </c:pt>
                <c:pt idx="10367">
                  <c:v>260.96672000000001</c:v>
                </c:pt>
                <c:pt idx="10368">
                  <c:v>261.32497100000001</c:v>
                </c:pt>
                <c:pt idx="10369">
                  <c:v>260.99239499999999</c:v>
                </c:pt>
                <c:pt idx="10370">
                  <c:v>260.88669900000002</c:v>
                </c:pt>
                <c:pt idx="10371">
                  <c:v>261.19160699999998</c:v>
                </c:pt>
                <c:pt idx="10372">
                  <c:v>261.187726</c:v>
                </c:pt>
                <c:pt idx="10373">
                  <c:v>261.80601899999999</c:v>
                </c:pt>
                <c:pt idx="10374">
                  <c:v>261.70525199999997</c:v>
                </c:pt>
                <c:pt idx="10375">
                  <c:v>261.48613399999999</c:v>
                </c:pt>
                <c:pt idx="10376">
                  <c:v>261.24040600000001</c:v>
                </c:pt>
                <c:pt idx="10377">
                  <c:v>261.110995</c:v>
                </c:pt>
                <c:pt idx="10378">
                  <c:v>261.28366999999997</c:v>
                </c:pt>
                <c:pt idx="10379">
                  <c:v>261.25313699999998</c:v>
                </c:pt>
                <c:pt idx="10380">
                  <c:v>261.58090299999998</c:v>
                </c:pt>
                <c:pt idx="10381">
                  <c:v>261.68845199999998</c:v>
                </c:pt>
                <c:pt idx="10382">
                  <c:v>261.213932</c:v>
                </c:pt>
                <c:pt idx="10383">
                  <c:v>261.687928</c:v>
                </c:pt>
                <c:pt idx="10384">
                  <c:v>261.61024400000002</c:v>
                </c:pt>
                <c:pt idx="10385">
                  <c:v>261.44774000000001</c:v>
                </c:pt>
                <c:pt idx="10386">
                  <c:v>261.55537199999998</c:v>
                </c:pt>
                <c:pt idx="10387">
                  <c:v>261.76873999999998</c:v>
                </c:pt>
                <c:pt idx="10388">
                  <c:v>261.736493</c:v>
                </c:pt>
                <c:pt idx="10389">
                  <c:v>261.446372</c:v>
                </c:pt>
                <c:pt idx="10390">
                  <c:v>261.487123</c:v>
                </c:pt>
                <c:pt idx="10391">
                  <c:v>262.00836199999998</c:v>
                </c:pt>
                <c:pt idx="10392">
                  <c:v>261.813042</c:v>
                </c:pt>
                <c:pt idx="10393">
                  <c:v>261.77552100000003</c:v>
                </c:pt>
                <c:pt idx="10394">
                  <c:v>261.588235</c:v>
                </c:pt>
                <c:pt idx="10395">
                  <c:v>261.60060700000002</c:v>
                </c:pt>
                <c:pt idx="10396">
                  <c:v>261.98981800000001</c:v>
                </c:pt>
                <c:pt idx="10397">
                  <c:v>261.78636999999998</c:v>
                </c:pt>
                <c:pt idx="10398">
                  <c:v>261.80867699999999</c:v>
                </c:pt>
                <c:pt idx="10399">
                  <c:v>261.52972699999998</c:v>
                </c:pt>
                <c:pt idx="10400">
                  <c:v>261.64631400000002</c:v>
                </c:pt>
                <c:pt idx="10401">
                  <c:v>262.138734</c:v>
                </c:pt>
                <c:pt idx="10402">
                  <c:v>261.66225200000002</c:v>
                </c:pt>
                <c:pt idx="10403">
                  <c:v>262.04997600000002</c:v>
                </c:pt>
                <c:pt idx="10404">
                  <c:v>261.72310900000002</c:v>
                </c:pt>
                <c:pt idx="10405">
                  <c:v>261.883017</c:v>
                </c:pt>
                <c:pt idx="10406">
                  <c:v>261.98471499999999</c:v>
                </c:pt>
                <c:pt idx="10407">
                  <c:v>262.05167699999998</c:v>
                </c:pt>
                <c:pt idx="10408">
                  <c:v>262.22513900000001</c:v>
                </c:pt>
                <c:pt idx="10409">
                  <c:v>261.79140999999998</c:v>
                </c:pt>
                <c:pt idx="10410">
                  <c:v>261.934213</c:v>
                </c:pt>
                <c:pt idx="10411">
                  <c:v>261.93267100000003</c:v>
                </c:pt>
                <c:pt idx="10412">
                  <c:v>262.07235900000001</c:v>
                </c:pt>
                <c:pt idx="10413">
                  <c:v>262.47557799999998</c:v>
                </c:pt>
                <c:pt idx="10414">
                  <c:v>262.00367999999997</c:v>
                </c:pt>
                <c:pt idx="10415">
                  <c:v>261.70030800000001</c:v>
                </c:pt>
                <c:pt idx="10416">
                  <c:v>262.046356</c:v>
                </c:pt>
                <c:pt idx="10417">
                  <c:v>261.95430900000002</c:v>
                </c:pt>
                <c:pt idx="10418">
                  <c:v>262.716342</c:v>
                </c:pt>
                <c:pt idx="10419">
                  <c:v>262.39212600000002</c:v>
                </c:pt>
                <c:pt idx="10420">
                  <c:v>262.25837000000001</c:v>
                </c:pt>
                <c:pt idx="10421">
                  <c:v>262.53343599999999</c:v>
                </c:pt>
                <c:pt idx="10422">
                  <c:v>262.18486100000001</c:v>
                </c:pt>
                <c:pt idx="10423">
                  <c:v>262.59927399999998</c:v>
                </c:pt>
                <c:pt idx="10424">
                  <c:v>262.48949399999998</c:v>
                </c:pt>
                <c:pt idx="10425">
                  <c:v>262.62303300000002</c:v>
                </c:pt>
                <c:pt idx="10426">
                  <c:v>262.75560899999999</c:v>
                </c:pt>
                <c:pt idx="10427">
                  <c:v>262.25429200000002</c:v>
                </c:pt>
                <c:pt idx="10428">
                  <c:v>262.74127299999998</c:v>
                </c:pt>
                <c:pt idx="10429">
                  <c:v>262.84306600000002</c:v>
                </c:pt>
                <c:pt idx="10430">
                  <c:v>262.62334099999998</c:v>
                </c:pt>
                <c:pt idx="10431">
                  <c:v>262.85027500000001</c:v>
                </c:pt>
                <c:pt idx="10432">
                  <c:v>262.67502899999999</c:v>
                </c:pt>
                <c:pt idx="10433">
                  <c:v>262.67869999999999</c:v>
                </c:pt>
                <c:pt idx="10434">
                  <c:v>262.50105600000001</c:v>
                </c:pt>
                <c:pt idx="10435">
                  <c:v>262.75229000000002</c:v>
                </c:pt>
                <c:pt idx="10436">
                  <c:v>262.788498</c:v>
                </c:pt>
                <c:pt idx="10437">
                  <c:v>262.22719699999999</c:v>
                </c:pt>
                <c:pt idx="10438">
                  <c:v>262.78013600000003</c:v>
                </c:pt>
                <c:pt idx="10439">
                  <c:v>262.51237800000001</c:v>
                </c:pt>
                <c:pt idx="10440">
                  <c:v>262.95620500000001</c:v>
                </c:pt>
                <c:pt idx="10441">
                  <c:v>262.836656</c:v>
                </c:pt>
                <c:pt idx="10442">
                  <c:v>262.88563499999998</c:v>
                </c:pt>
                <c:pt idx="10443">
                  <c:v>262.82243699999998</c:v>
                </c:pt>
                <c:pt idx="10444">
                  <c:v>262.73837099999997</c:v>
                </c:pt>
                <c:pt idx="10445">
                  <c:v>262.87892299999999</c:v>
                </c:pt>
                <c:pt idx="10446">
                  <c:v>263.173382</c:v>
                </c:pt>
                <c:pt idx="10447">
                  <c:v>263.16824000000003</c:v>
                </c:pt>
                <c:pt idx="10448">
                  <c:v>263.01424400000002</c:v>
                </c:pt>
                <c:pt idx="10449">
                  <c:v>262.91007000000002</c:v>
                </c:pt>
                <c:pt idx="10450">
                  <c:v>263.06388800000002</c:v>
                </c:pt>
                <c:pt idx="10451">
                  <c:v>263.26242999999999</c:v>
                </c:pt>
                <c:pt idx="10452">
                  <c:v>262.99750499999999</c:v>
                </c:pt>
                <c:pt idx="10453">
                  <c:v>263.40922599999999</c:v>
                </c:pt>
                <c:pt idx="10454">
                  <c:v>263.26242300000001</c:v>
                </c:pt>
                <c:pt idx="10455">
                  <c:v>263.04309899999998</c:v>
                </c:pt>
                <c:pt idx="10456">
                  <c:v>263.20508899999999</c:v>
                </c:pt>
                <c:pt idx="10457">
                  <c:v>262.75264900000002</c:v>
                </c:pt>
                <c:pt idx="10458">
                  <c:v>263.125092</c:v>
                </c:pt>
                <c:pt idx="10459">
                  <c:v>263.06658399999998</c:v>
                </c:pt>
                <c:pt idx="10460">
                  <c:v>263.06622199999998</c:v>
                </c:pt>
                <c:pt idx="10461">
                  <c:v>263.13037300000002</c:v>
                </c:pt>
                <c:pt idx="10462">
                  <c:v>263.24544100000003</c:v>
                </c:pt>
                <c:pt idx="10463">
                  <c:v>263.50901399999998</c:v>
                </c:pt>
                <c:pt idx="10464">
                  <c:v>263.41897299999999</c:v>
                </c:pt>
                <c:pt idx="10465">
                  <c:v>263.37983800000001</c:v>
                </c:pt>
                <c:pt idx="10466">
                  <c:v>263.28863899999999</c:v>
                </c:pt>
                <c:pt idx="10467">
                  <c:v>263.36215199999998</c:v>
                </c:pt>
                <c:pt idx="10468">
                  <c:v>263.67203599999999</c:v>
                </c:pt>
                <c:pt idx="10469">
                  <c:v>263.59965199999999</c:v>
                </c:pt>
                <c:pt idx="10470">
                  <c:v>263.57065599999999</c:v>
                </c:pt>
                <c:pt idx="10471">
                  <c:v>263.73508399999997</c:v>
                </c:pt>
                <c:pt idx="10472">
                  <c:v>263.64934499999998</c:v>
                </c:pt>
                <c:pt idx="10473">
                  <c:v>263.50360499999999</c:v>
                </c:pt>
                <c:pt idx="10474">
                  <c:v>263.69055400000002</c:v>
                </c:pt>
                <c:pt idx="10475">
                  <c:v>264.006643</c:v>
                </c:pt>
                <c:pt idx="10476">
                  <c:v>264.000069</c:v>
                </c:pt>
                <c:pt idx="10477">
                  <c:v>263.73730999999998</c:v>
                </c:pt>
                <c:pt idx="10478">
                  <c:v>264.13591500000001</c:v>
                </c:pt>
                <c:pt idx="10479">
                  <c:v>263.33291300000002</c:v>
                </c:pt>
                <c:pt idx="10480">
                  <c:v>263.53288500000002</c:v>
                </c:pt>
                <c:pt idx="10481">
                  <c:v>263.83225499999998</c:v>
                </c:pt>
                <c:pt idx="10482">
                  <c:v>263.59171700000002</c:v>
                </c:pt>
                <c:pt idx="10483">
                  <c:v>263.894519</c:v>
                </c:pt>
                <c:pt idx="10484">
                  <c:v>263.815653</c:v>
                </c:pt>
                <c:pt idx="10485">
                  <c:v>263.93093399999998</c:v>
                </c:pt>
                <c:pt idx="10486">
                  <c:v>263.97520500000002</c:v>
                </c:pt>
                <c:pt idx="10487">
                  <c:v>263.79479199999997</c:v>
                </c:pt>
                <c:pt idx="10488">
                  <c:v>264.35882600000002</c:v>
                </c:pt>
                <c:pt idx="10489">
                  <c:v>263.99302299999999</c:v>
                </c:pt>
                <c:pt idx="10490">
                  <c:v>264.06169399999999</c:v>
                </c:pt>
                <c:pt idx="10491">
                  <c:v>263.95232600000003</c:v>
                </c:pt>
                <c:pt idx="10492">
                  <c:v>264.01274699999999</c:v>
                </c:pt>
                <c:pt idx="10493">
                  <c:v>264.12031999999999</c:v>
                </c:pt>
                <c:pt idx="10494">
                  <c:v>264.186688</c:v>
                </c:pt>
                <c:pt idx="10495">
                  <c:v>264.02589399999999</c:v>
                </c:pt>
                <c:pt idx="10496">
                  <c:v>264.36002999999999</c:v>
                </c:pt>
                <c:pt idx="10497">
                  <c:v>263.91261500000002</c:v>
                </c:pt>
                <c:pt idx="10498">
                  <c:v>264.14389699999998</c:v>
                </c:pt>
                <c:pt idx="10499">
                  <c:v>264.274967</c:v>
                </c:pt>
                <c:pt idx="10500">
                  <c:v>264.18440199999998</c:v>
                </c:pt>
                <c:pt idx="10501">
                  <c:v>264.59978999999998</c:v>
                </c:pt>
                <c:pt idx="10502">
                  <c:v>264.18388199999998</c:v>
                </c:pt>
                <c:pt idx="10503">
                  <c:v>264.72119500000002</c:v>
                </c:pt>
                <c:pt idx="10504">
                  <c:v>264.44208300000003</c:v>
                </c:pt>
                <c:pt idx="10505">
                  <c:v>264.093864</c:v>
                </c:pt>
                <c:pt idx="10506">
                  <c:v>264.345643</c:v>
                </c:pt>
                <c:pt idx="10507">
                  <c:v>264.36688400000003</c:v>
                </c:pt>
                <c:pt idx="10508">
                  <c:v>264.559235</c:v>
                </c:pt>
                <c:pt idx="10509">
                  <c:v>264.71275300000002</c:v>
                </c:pt>
                <c:pt idx="10510">
                  <c:v>264.22240099999999</c:v>
                </c:pt>
                <c:pt idx="10511">
                  <c:v>264.44512400000002</c:v>
                </c:pt>
                <c:pt idx="10512">
                  <c:v>264.44869299999999</c:v>
                </c:pt>
                <c:pt idx="10513">
                  <c:v>264.827473</c:v>
                </c:pt>
                <c:pt idx="10514">
                  <c:v>264.75010099999997</c:v>
                </c:pt>
                <c:pt idx="10515">
                  <c:v>264.88083899999998</c:v>
                </c:pt>
                <c:pt idx="10516">
                  <c:v>265.08782100000002</c:v>
                </c:pt>
                <c:pt idx="10517">
                  <c:v>264.78601500000002</c:v>
                </c:pt>
                <c:pt idx="10518">
                  <c:v>264.84020299999997</c:v>
                </c:pt>
                <c:pt idx="10519">
                  <c:v>264.69798100000003</c:v>
                </c:pt>
                <c:pt idx="10520">
                  <c:v>264.869328</c:v>
                </c:pt>
                <c:pt idx="10521">
                  <c:v>264.96214800000001</c:v>
                </c:pt>
                <c:pt idx="10522">
                  <c:v>264.85326700000002</c:v>
                </c:pt>
                <c:pt idx="10523">
                  <c:v>265.45129800000001</c:v>
                </c:pt>
                <c:pt idx="10524">
                  <c:v>264.94154400000002</c:v>
                </c:pt>
                <c:pt idx="10525">
                  <c:v>265.14730100000003</c:v>
                </c:pt>
                <c:pt idx="10526">
                  <c:v>265.21855199999999</c:v>
                </c:pt>
                <c:pt idx="10527">
                  <c:v>265.136709</c:v>
                </c:pt>
                <c:pt idx="10528">
                  <c:v>265.17179700000003</c:v>
                </c:pt>
                <c:pt idx="10529">
                  <c:v>265.06431099999998</c:v>
                </c:pt>
                <c:pt idx="10530">
                  <c:v>264.87769200000002</c:v>
                </c:pt>
                <c:pt idx="10531">
                  <c:v>265.112345</c:v>
                </c:pt>
                <c:pt idx="10532">
                  <c:v>264.94909200000001</c:v>
                </c:pt>
                <c:pt idx="10533">
                  <c:v>265.26916499999999</c:v>
                </c:pt>
                <c:pt idx="10534">
                  <c:v>264.99015600000001</c:v>
                </c:pt>
                <c:pt idx="10535">
                  <c:v>265.07086600000002</c:v>
                </c:pt>
                <c:pt idx="10536">
                  <c:v>265.41390999999999</c:v>
                </c:pt>
                <c:pt idx="10537">
                  <c:v>265.37697500000002</c:v>
                </c:pt>
                <c:pt idx="10538">
                  <c:v>265.51555200000001</c:v>
                </c:pt>
                <c:pt idx="10539">
                  <c:v>264.99999200000002</c:v>
                </c:pt>
                <c:pt idx="10540">
                  <c:v>264.70123000000001</c:v>
                </c:pt>
                <c:pt idx="10541">
                  <c:v>264.91902099999999</c:v>
                </c:pt>
                <c:pt idx="10542">
                  <c:v>264.67216000000002</c:v>
                </c:pt>
                <c:pt idx="10543">
                  <c:v>265.20143899999999</c:v>
                </c:pt>
                <c:pt idx="10544">
                  <c:v>264.90872100000001</c:v>
                </c:pt>
                <c:pt idx="10545">
                  <c:v>264.99941999999999</c:v>
                </c:pt>
                <c:pt idx="10546">
                  <c:v>265.04445700000002</c:v>
                </c:pt>
                <c:pt idx="10547">
                  <c:v>264.78914800000001</c:v>
                </c:pt>
                <c:pt idx="10548">
                  <c:v>265.43419399999999</c:v>
                </c:pt>
                <c:pt idx="10549">
                  <c:v>264.97895299999999</c:v>
                </c:pt>
                <c:pt idx="10550">
                  <c:v>265.24786599999999</c:v>
                </c:pt>
                <c:pt idx="10551">
                  <c:v>265.15335599999997</c:v>
                </c:pt>
                <c:pt idx="10552">
                  <c:v>265.18633699999998</c:v>
                </c:pt>
                <c:pt idx="10553">
                  <c:v>265.45661799999999</c:v>
                </c:pt>
                <c:pt idx="10554">
                  <c:v>265.52848299999999</c:v>
                </c:pt>
                <c:pt idx="10555">
                  <c:v>265.560765</c:v>
                </c:pt>
                <c:pt idx="10556">
                  <c:v>265.74004000000002</c:v>
                </c:pt>
                <c:pt idx="10557">
                  <c:v>265.30503900000002</c:v>
                </c:pt>
                <c:pt idx="10558">
                  <c:v>265.69239900000002</c:v>
                </c:pt>
                <c:pt idx="10559">
                  <c:v>265.81626399999999</c:v>
                </c:pt>
                <c:pt idx="10560">
                  <c:v>265.72823799999998</c:v>
                </c:pt>
                <c:pt idx="10561">
                  <c:v>265.96818300000001</c:v>
                </c:pt>
                <c:pt idx="10562">
                  <c:v>266.04223400000001</c:v>
                </c:pt>
                <c:pt idx="10563">
                  <c:v>265.91350199999999</c:v>
                </c:pt>
                <c:pt idx="10564">
                  <c:v>265.95775900000001</c:v>
                </c:pt>
                <c:pt idx="10565">
                  <c:v>265.96163799999999</c:v>
                </c:pt>
                <c:pt idx="10566">
                  <c:v>266.12656600000003</c:v>
                </c:pt>
                <c:pt idx="10567">
                  <c:v>265.866558</c:v>
                </c:pt>
                <c:pt idx="10568">
                  <c:v>266.276365</c:v>
                </c:pt>
                <c:pt idx="10569">
                  <c:v>266.43149399999999</c:v>
                </c:pt>
                <c:pt idx="10570">
                  <c:v>266.00739099999998</c:v>
                </c:pt>
                <c:pt idx="10571">
                  <c:v>266.22065300000003</c:v>
                </c:pt>
                <c:pt idx="10572">
                  <c:v>266.04879399999999</c:v>
                </c:pt>
                <c:pt idx="10573">
                  <c:v>266.57915100000002</c:v>
                </c:pt>
                <c:pt idx="10574">
                  <c:v>266.42724299999998</c:v>
                </c:pt>
                <c:pt idx="10575">
                  <c:v>266.29298199999999</c:v>
                </c:pt>
                <c:pt idx="10576">
                  <c:v>266.47447799999998</c:v>
                </c:pt>
                <c:pt idx="10577">
                  <c:v>266.32375200000001</c:v>
                </c:pt>
                <c:pt idx="10578">
                  <c:v>266.27919500000002</c:v>
                </c:pt>
                <c:pt idx="10579">
                  <c:v>266.23978599999998</c:v>
                </c:pt>
                <c:pt idx="10580">
                  <c:v>266.56608899999998</c:v>
                </c:pt>
                <c:pt idx="10581">
                  <c:v>266.65468700000002</c:v>
                </c:pt>
                <c:pt idx="10582">
                  <c:v>266.17390899999998</c:v>
                </c:pt>
                <c:pt idx="10583">
                  <c:v>266.45755400000002</c:v>
                </c:pt>
                <c:pt idx="10584">
                  <c:v>266.42493200000001</c:v>
                </c:pt>
                <c:pt idx="10585">
                  <c:v>266.10264699999999</c:v>
                </c:pt>
                <c:pt idx="10586">
                  <c:v>266.399382</c:v>
                </c:pt>
                <c:pt idx="10587">
                  <c:v>266.26370500000002</c:v>
                </c:pt>
                <c:pt idx="10588">
                  <c:v>266.57012700000001</c:v>
                </c:pt>
                <c:pt idx="10589">
                  <c:v>266.53094199999998</c:v>
                </c:pt>
                <c:pt idx="10590">
                  <c:v>266.66780599999998</c:v>
                </c:pt>
                <c:pt idx="10591">
                  <c:v>266.61690700000003</c:v>
                </c:pt>
                <c:pt idx="10592">
                  <c:v>266.49659100000002</c:v>
                </c:pt>
                <c:pt idx="10593">
                  <c:v>266.5566</c:v>
                </c:pt>
                <c:pt idx="10594">
                  <c:v>266.43498</c:v>
                </c:pt>
                <c:pt idx="10595">
                  <c:v>266.64663200000001</c:v>
                </c:pt>
                <c:pt idx="10596">
                  <c:v>266.94095700000003</c:v>
                </c:pt>
                <c:pt idx="10597">
                  <c:v>266.56542000000002</c:v>
                </c:pt>
                <c:pt idx="10598">
                  <c:v>266.89220799999998</c:v>
                </c:pt>
                <c:pt idx="10599">
                  <c:v>266.91548999999998</c:v>
                </c:pt>
                <c:pt idx="10600">
                  <c:v>266.73918600000002</c:v>
                </c:pt>
                <c:pt idx="10601">
                  <c:v>266.96537899999998</c:v>
                </c:pt>
                <c:pt idx="10602">
                  <c:v>266.57037400000002</c:v>
                </c:pt>
                <c:pt idx="10603">
                  <c:v>267.01780000000002</c:v>
                </c:pt>
                <c:pt idx="10604">
                  <c:v>266.98792500000002</c:v>
                </c:pt>
                <c:pt idx="10605">
                  <c:v>267.223681</c:v>
                </c:pt>
                <c:pt idx="10606">
                  <c:v>267.51869599999998</c:v>
                </c:pt>
                <c:pt idx="10607">
                  <c:v>267.05676699999998</c:v>
                </c:pt>
                <c:pt idx="10608">
                  <c:v>267.37062300000002</c:v>
                </c:pt>
                <c:pt idx="10609">
                  <c:v>267.18614300000002</c:v>
                </c:pt>
                <c:pt idx="10610">
                  <c:v>267.15603900000002</c:v>
                </c:pt>
                <c:pt idx="10611">
                  <c:v>267.06218799999999</c:v>
                </c:pt>
                <c:pt idx="10612">
                  <c:v>266.84276399999999</c:v>
                </c:pt>
                <c:pt idx="10613">
                  <c:v>267.21202099999999</c:v>
                </c:pt>
                <c:pt idx="10614">
                  <c:v>267.128038</c:v>
                </c:pt>
                <c:pt idx="10615">
                  <c:v>266.831255</c:v>
                </c:pt>
                <c:pt idx="10616">
                  <c:v>267.37056999999999</c:v>
                </c:pt>
                <c:pt idx="10617">
                  <c:v>267.24845199999999</c:v>
                </c:pt>
                <c:pt idx="10618">
                  <c:v>267.56959799999998</c:v>
                </c:pt>
                <c:pt idx="10619">
                  <c:v>267.59249199999999</c:v>
                </c:pt>
                <c:pt idx="10620">
                  <c:v>267.54714000000001</c:v>
                </c:pt>
                <c:pt idx="10621">
                  <c:v>267.50578000000002</c:v>
                </c:pt>
                <c:pt idx="10622">
                  <c:v>267.44796300000002</c:v>
                </c:pt>
                <c:pt idx="10623">
                  <c:v>267.69758400000001</c:v>
                </c:pt>
                <c:pt idx="10624">
                  <c:v>268.19272000000001</c:v>
                </c:pt>
                <c:pt idx="10625">
                  <c:v>267.44413400000002</c:v>
                </c:pt>
                <c:pt idx="10626">
                  <c:v>267.51598999999999</c:v>
                </c:pt>
                <c:pt idx="10627">
                  <c:v>266.97777500000001</c:v>
                </c:pt>
                <c:pt idx="10628">
                  <c:v>267.45425799999998</c:v>
                </c:pt>
                <c:pt idx="10629">
                  <c:v>267.32147300000003</c:v>
                </c:pt>
                <c:pt idx="10630">
                  <c:v>267.508377</c:v>
                </c:pt>
                <c:pt idx="10631">
                  <c:v>267.59439500000002</c:v>
                </c:pt>
                <c:pt idx="10632">
                  <c:v>267.47720299999997</c:v>
                </c:pt>
                <c:pt idx="10633">
                  <c:v>267.59190899999999</c:v>
                </c:pt>
                <c:pt idx="10634">
                  <c:v>267.71543800000001</c:v>
                </c:pt>
                <c:pt idx="10635">
                  <c:v>267.61290600000001</c:v>
                </c:pt>
                <c:pt idx="10636">
                  <c:v>267.74433699999997</c:v>
                </c:pt>
                <c:pt idx="10637">
                  <c:v>267.584093</c:v>
                </c:pt>
                <c:pt idx="10638">
                  <c:v>267.95449100000002</c:v>
                </c:pt>
                <c:pt idx="10639">
                  <c:v>267.99196699999999</c:v>
                </c:pt>
                <c:pt idx="10640">
                  <c:v>267.52120300000001</c:v>
                </c:pt>
                <c:pt idx="10641">
                  <c:v>268.199837</c:v>
                </c:pt>
                <c:pt idx="10642">
                  <c:v>267.61336799999998</c:v>
                </c:pt>
                <c:pt idx="10643">
                  <c:v>267.86669799999999</c:v>
                </c:pt>
                <c:pt idx="10644">
                  <c:v>267.84409599999998</c:v>
                </c:pt>
                <c:pt idx="10645">
                  <c:v>267.83872300000002</c:v>
                </c:pt>
                <c:pt idx="10646">
                  <c:v>268.13779299999999</c:v>
                </c:pt>
                <c:pt idx="10647">
                  <c:v>267.80253599999998</c:v>
                </c:pt>
                <c:pt idx="10648">
                  <c:v>268.13566600000001</c:v>
                </c:pt>
                <c:pt idx="10649">
                  <c:v>268.027468</c:v>
                </c:pt>
                <c:pt idx="10650">
                  <c:v>268.06448799999998</c:v>
                </c:pt>
                <c:pt idx="10651">
                  <c:v>268.37378100000001</c:v>
                </c:pt>
                <c:pt idx="10652">
                  <c:v>268.44453900000002</c:v>
                </c:pt>
                <c:pt idx="10653">
                  <c:v>268.265243</c:v>
                </c:pt>
                <c:pt idx="10654">
                  <c:v>268.59287599999999</c:v>
                </c:pt>
                <c:pt idx="10655">
                  <c:v>268.17420199999998</c:v>
                </c:pt>
                <c:pt idx="10656">
                  <c:v>268.55850099999998</c:v>
                </c:pt>
                <c:pt idx="10657">
                  <c:v>268.12841800000001</c:v>
                </c:pt>
                <c:pt idx="10658">
                  <c:v>268.35996599999999</c:v>
                </c:pt>
                <c:pt idx="10659">
                  <c:v>268.20068700000002</c:v>
                </c:pt>
                <c:pt idx="10660">
                  <c:v>268.136686</c:v>
                </c:pt>
                <c:pt idx="10661">
                  <c:v>268.85748599999999</c:v>
                </c:pt>
                <c:pt idx="10662">
                  <c:v>268.48159299999998</c:v>
                </c:pt>
                <c:pt idx="10663">
                  <c:v>268.67393900000002</c:v>
                </c:pt>
                <c:pt idx="10664">
                  <c:v>268.271749</c:v>
                </c:pt>
                <c:pt idx="10665">
                  <c:v>268.17148300000002</c:v>
                </c:pt>
                <c:pt idx="10666">
                  <c:v>268.520824</c:v>
                </c:pt>
                <c:pt idx="10667">
                  <c:v>268.48562099999998</c:v>
                </c:pt>
                <c:pt idx="10668">
                  <c:v>268.70421299999998</c:v>
                </c:pt>
                <c:pt idx="10669">
                  <c:v>268.48320899999999</c:v>
                </c:pt>
                <c:pt idx="10670">
                  <c:v>268.38845700000002</c:v>
                </c:pt>
                <c:pt idx="10671">
                  <c:v>268.78589099999999</c:v>
                </c:pt>
                <c:pt idx="10672">
                  <c:v>268.48884500000003</c:v>
                </c:pt>
                <c:pt idx="10673">
                  <c:v>268.68530099999998</c:v>
                </c:pt>
                <c:pt idx="10674">
                  <c:v>268.67166800000001</c:v>
                </c:pt>
                <c:pt idx="10675">
                  <c:v>268.86350499999998</c:v>
                </c:pt>
                <c:pt idx="10676">
                  <c:v>268.83951999999999</c:v>
                </c:pt>
                <c:pt idx="10677">
                  <c:v>268.43043599999999</c:v>
                </c:pt>
                <c:pt idx="10678">
                  <c:v>268.723209</c:v>
                </c:pt>
                <c:pt idx="10679">
                  <c:v>268.68377500000003</c:v>
                </c:pt>
                <c:pt idx="10680">
                  <c:v>268.50214199999999</c:v>
                </c:pt>
                <c:pt idx="10681">
                  <c:v>268.76879600000001</c:v>
                </c:pt>
                <c:pt idx="10682">
                  <c:v>268.70182699999998</c:v>
                </c:pt>
                <c:pt idx="10683">
                  <c:v>268.78766899999999</c:v>
                </c:pt>
                <c:pt idx="10684">
                  <c:v>268.795706</c:v>
                </c:pt>
                <c:pt idx="10685">
                  <c:v>268.80764599999998</c:v>
                </c:pt>
                <c:pt idx="10686">
                  <c:v>268.95189900000003</c:v>
                </c:pt>
                <c:pt idx="10687">
                  <c:v>268.74736100000001</c:v>
                </c:pt>
                <c:pt idx="10688">
                  <c:v>269.04442799999998</c:v>
                </c:pt>
                <c:pt idx="10689">
                  <c:v>269.03685400000001</c:v>
                </c:pt>
                <c:pt idx="10690">
                  <c:v>268.94246399999997</c:v>
                </c:pt>
                <c:pt idx="10691">
                  <c:v>269.08499399999999</c:v>
                </c:pt>
                <c:pt idx="10692">
                  <c:v>269.27432299999998</c:v>
                </c:pt>
                <c:pt idx="10693">
                  <c:v>269.20097500000003</c:v>
                </c:pt>
                <c:pt idx="10694">
                  <c:v>269.36115100000001</c:v>
                </c:pt>
                <c:pt idx="10695">
                  <c:v>269.22953799999999</c:v>
                </c:pt>
                <c:pt idx="10696">
                  <c:v>269.361695</c:v>
                </c:pt>
                <c:pt idx="10697">
                  <c:v>269.368583</c:v>
                </c:pt>
                <c:pt idx="10698">
                  <c:v>269.317567</c:v>
                </c:pt>
                <c:pt idx="10699">
                  <c:v>269.15881200000001</c:v>
                </c:pt>
                <c:pt idx="10700">
                  <c:v>269.08142700000002</c:v>
                </c:pt>
                <c:pt idx="10701">
                  <c:v>269.240208</c:v>
                </c:pt>
                <c:pt idx="10702">
                  <c:v>269.67356000000001</c:v>
                </c:pt>
                <c:pt idx="10703">
                  <c:v>269.760155</c:v>
                </c:pt>
                <c:pt idx="10704">
                  <c:v>269.62446299999999</c:v>
                </c:pt>
                <c:pt idx="10705">
                  <c:v>269.40205400000002</c:v>
                </c:pt>
                <c:pt idx="10706">
                  <c:v>269.63491299999998</c:v>
                </c:pt>
                <c:pt idx="10707">
                  <c:v>269.30715199999997</c:v>
                </c:pt>
                <c:pt idx="10708">
                  <c:v>269.56577299999998</c:v>
                </c:pt>
                <c:pt idx="10709">
                  <c:v>269.53380299999998</c:v>
                </c:pt>
                <c:pt idx="10710">
                  <c:v>269.45100200000002</c:v>
                </c:pt>
                <c:pt idx="10711">
                  <c:v>269.46570100000002</c:v>
                </c:pt>
                <c:pt idx="10712">
                  <c:v>269.45403599999997</c:v>
                </c:pt>
                <c:pt idx="10713">
                  <c:v>269.71559000000002</c:v>
                </c:pt>
                <c:pt idx="10714">
                  <c:v>269.96586200000002</c:v>
                </c:pt>
                <c:pt idx="10715">
                  <c:v>269.62391000000002</c:v>
                </c:pt>
                <c:pt idx="10716">
                  <c:v>269.91787799999997</c:v>
                </c:pt>
                <c:pt idx="10717">
                  <c:v>269.56403499999999</c:v>
                </c:pt>
                <c:pt idx="10718">
                  <c:v>269.92872199999999</c:v>
                </c:pt>
                <c:pt idx="10719">
                  <c:v>269.659852</c:v>
                </c:pt>
                <c:pt idx="10720">
                  <c:v>269.905665</c:v>
                </c:pt>
                <c:pt idx="10721">
                  <c:v>269.954341</c:v>
                </c:pt>
                <c:pt idx="10722">
                  <c:v>269.614642</c:v>
                </c:pt>
                <c:pt idx="10723">
                  <c:v>269.89750199999997</c:v>
                </c:pt>
                <c:pt idx="10724">
                  <c:v>269.63534700000002</c:v>
                </c:pt>
                <c:pt idx="10725">
                  <c:v>270.060992</c:v>
                </c:pt>
                <c:pt idx="10726">
                  <c:v>269.85148400000003</c:v>
                </c:pt>
                <c:pt idx="10727">
                  <c:v>269.87071400000002</c:v>
                </c:pt>
                <c:pt idx="10728">
                  <c:v>269.92973499999999</c:v>
                </c:pt>
                <c:pt idx="10729">
                  <c:v>269.87023599999998</c:v>
                </c:pt>
                <c:pt idx="10730">
                  <c:v>269.91496999999998</c:v>
                </c:pt>
                <c:pt idx="10731">
                  <c:v>270.01995299999999</c:v>
                </c:pt>
                <c:pt idx="10732">
                  <c:v>269.79881999999998</c:v>
                </c:pt>
                <c:pt idx="10733">
                  <c:v>270.18499000000003</c:v>
                </c:pt>
                <c:pt idx="10734">
                  <c:v>270.190247</c:v>
                </c:pt>
                <c:pt idx="10735">
                  <c:v>270.204274</c:v>
                </c:pt>
                <c:pt idx="10736">
                  <c:v>270.32211999999998</c:v>
                </c:pt>
                <c:pt idx="10737">
                  <c:v>269.98008499999997</c:v>
                </c:pt>
                <c:pt idx="10738">
                  <c:v>270.08025099999998</c:v>
                </c:pt>
                <c:pt idx="10739">
                  <c:v>270.12221</c:v>
                </c:pt>
                <c:pt idx="10740">
                  <c:v>269.79149699999999</c:v>
                </c:pt>
                <c:pt idx="10741">
                  <c:v>270.39053000000001</c:v>
                </c:pt>
                <c:pt idx="10742">
                  <c:v>269.90414199999998</c:v>
                </c:pt>
                <c:pt idx="10743">
                  <c:v>270.26469600000001</c:v>
                </c:pt>
                <c:pt idx="10744">
                  <c:v>270.48566099999999</c:v>
                </c:pt>
                <c:pt idx="10745">
                  <c:v>270.27098599999999</c:v>
                </c:pt>
                <c:pt idx="10746">
                  <c:v>270.66431899999998</c:v>
                </c:pt>
                <c:pt idx="10747">
                  <c:v>269.97826600000002</c:v>
                </c:pt>
                <c:pt idx="10748">
                  <c:v>270.27511800000002</c:v>
                </c:pt>
                <c:pt idx="10749">
                  <c:v>270.50027599999999</c:v>
                </c:pt>
                <c:pt idx="10750">
                  <c:v>270.48829999999998</c:v>
                </c:pt>
                <c:pt idx="10751">
                  <c:v>270.80124999999998</c:v>
                </c:pt>
                <c:pt idx="10752">
                  <c:v>270.502342</c:v>
                </c:pt>
                <c:pt idx="10753">
                  <c:v>270.97306600000002</c:v>
                </c:pt>
                <c:pt idx="10754">
                  <c:v>270.57374800000002</c:v>
                </c:pt>
                <c:pt idx="10755">
                  <c:v>270.60236300000003</c:v>
                </c:pt>
                <c:pt idx="10756">
                  <c:v>270.704116</c:v>
                </c:pt>
                <c:pt idx="10757">
                  <c:v>270.26622099999997</c:v>
                </c:pt>
                <c:pt idx="10758">
                  <c:v>270.42608899999999</c:v>
                </c:pt>
                <c:pt idx="10759">
                  <c:v>270.71240599999999</c:v>
                </c:pt>
                <c:pt idx="10760">
                  <c:v>271.10996699999998</c:v>
                </c:pt>
                <c:pt idx="10761">
                  <c:v>271.03799900000001</c:v>
                </c:pt>
                <c:pt idx="10762">
                  <c:v>270.92019599999998</c:v>
                </c:pt>
                <c:pt idx="10763">
                  <c:v>270.90496300000001</c:v>
                </c:pt>
                <c:pt idx="10764">
                  <c:v>271.43329299999999</c:v>
                </c:pt>
                <c:pt idx="10765">
                  <c:v>271.255155</c:v>
                </c:pt>
                <c:pt idx="10766">
                  <c:v>270.82033799999999</c:v>
                </c:pt>
                <c:pt idx="10767">
                  <c:v>270.81557700000002</c:v>
                </c:pt>
                <c:pt idx="10768">
                  <c:v>271.27479699999998</c:v>
                </c:pt>
                <c:pt idx="10769">
                  <c:v>271.483813</c:v>
                </c:pt>
                <c:pt idx="10770">
                  <c:v>270.75896499999999</c:v>
                </c:pt>
                <c:pt idx="10771">
                  <c:v>271.32045199999999</c:v>
                </c:pt>
                <c:pt idx="10772">
                  <c:v>271.54276399999998</c:v>
                </c:pt>
                <c:pt idx="10773">
                  <c:v>271.44246700000002</c:v>
                </c:pt>
                <c:pt idx="10774">
                  <c:v>271.15145799999999</c:v>
                </c:pt>
                <c:pt idx="10775">
                  <c:v>271.352935</c:v>
                </c:pt>
                <c:pt idx="10776">
                  <c:v>271.50386600000002</c:v>
                </c:pt>
                <c:pt idx="10777">
                  <c:v>271.23446100000001</c:v>
                </c:pt>
                <c:pt idx="10778">
                  <c:v>271.22334899999998</c:v>
                </c:pt>
                <c:pt idx="10779">
                  <c:v>271.18218000000002</c:v>
                </c:pt>
                <c:pt idx="10780">
                  <c:v>271.12014099999999</c:v>
                </c:pt>
                <c:pt idx="10781">
                  <c:v>271.17835000000002</c:v>
                </c:pt>
                <c:pt idx="10782">
                  <c:v>271.25433900000002</c:v>
                </c:pt>
                <c:pt idx="10783">
                  <c:v>271.46980300000001</c:v>
                </c:pt>
                <c:pt idx="10784">
                  <c:v>271.47260699999998</c:v>
                </c:pt>
                <c:pt idx="10785">
                  <c:v>271.38712199999998</c:v>
                </c:pt>
                <c:pt idx="10786">
                  <c:v>271.35228499999999</c:v>
                </c:pt>
                <c:pt idx="10787">
                  <c:v>271.03280699999999</c:v>
                </c:pt>
                <c:pt idx="10788">
                  <c:v>271.60394300000002</c:v>
                </c:pt>
                <c:pt idx="10789">
                  <c:v>271.43189799999999</c:v>
                </c:pt>
                <c:pt idx="10790">
                  <c:v>271.41867500000001</c:v>
                </c:pt>
                <c:pt idx="10791">
                  <c:v>271.89621499999998</c:v>
                </c:pt>
                <c:pt idx="10792">
                  <c:v>271.63982499999997</c:v>
                </c:pt>
                <c:pt idx="10793">
                  <c:v>271.75870300000003</c:v>
                </c:pt>
                <c:pt idx="10794">
                  <c:v>271.664243</c:v>
                </c:pt>
                <c:pt idx="10795">
                  <c:v>271.58127500000001</c:v>
                </c:pt>
                <c:pt idx="10796">
                  <c:v>271.85612300000003</c:v>
                </c:pt>
                <c:pt idx="10797">
                  <c:v>271.85521199999999</c:v>
                </c:pt>
                <c:pt idx="10798">
                  <c:v>271.58931799999999</c:v>
                </c:pt>
                <c:pt idx="10799">
                  <c:v>271.96083800000002</c:v>
                </c:pt>
                <c:pt idx="10800">
                  <c:v>271.84957300000002</c:v>
                </c:pt>
                <c:pt idx="10801">
                  <c:v>272.296201</c:v>
                </c:pt>
                <c:pt idx="10802">
                  <c:v>271.72939500000001</c:v>
                </c:pt>
                <c:pt idx="10803">
                  <c:v>272.04401200000001</c:v>
                </c:pt>
                <c:pt idx="10804">
                  <c:v>272.10484700000001</c:v>
                </c:pt>
                <c:pt idx="10805">
                  <c:v>271.85331100000002</c:v>
                </c:pt>
                <c:pt idx="10806">
                  <c:v>271.85037699999998</c:v>
                </c:pt>
                <c:pt idx="10807">
                  <c:v>271.895914</c:v>
                </c:pt>
                <c:pt idx="10808">
                  <c:v>271.85589399999998</c:v>
                </c:pt>
                <c:pt idx="10809">
                  <c:v>272.062364</c:v>
                </c:pt>
                <c:pt idx="10810">
                  <c:v>272.13689399999998</c:v>
                </c:pt>
                <c:pt idx="10811">
                  <c:v>272.778076</c:v>
                </c:pt>
                <c:pt idx="10812">
                  <c:v>272.12795599999998</c:v>
                </c:pt>
                <c:pt idx="10813">
                  <c:v>272.236558</c:v>
                </c:pt>
                <c:pt idx="10814">
                  <c:v>272.58264700000001</c:v>
                </c:pt>
                <c:pt idx="10815">
                  <c:v>272.18185399999999</c:v>
                </c:pt>
                <c:pt idx="10816">
                  <c:v>272.41733499999998</c:v>
                </c:pt>
                <c:pt idx="10817">
                  <c:v>272.269812</c:v>
                </c:pt>
                <c:pt idx="10818">
                  <c:v>272.58231699999999</c:v>
                </c:pt>
                <c:pt idx="10819">
                  <c:v>272.62378699999999</c:v>
                </c:pt>
                <c:pt idx="10820">
                  <c:v>272.452878</c:v>
                </c:pt>
                <c:pt idx="10821">
                  <c:v>272.74994199999998</c:v>
                </c:pt>
                <c:pt idx="10822">
                  <c:v>272.47097000000002</c:v>
                </c:pt>
                <c:pt idx="10823">
                  <c:v>273.01056</c:v>
                </c:pt>
                <c:pt idx="10824">
                  <c:v>272.76090199999999</c:v>
                </c:pt>
                <c:pt idx="10825">
                  <c:v>272.53294299999999</c:v>
                </c:pt>
                <c:pt idx="10826">
                  <c:v>272.561195</c:v>
                </c:pt>
                <c:pt idx="10827">
                  <c:v>272.77579200000002</c:v>
                </c:pt>
                <c:pt idx="10828">
                  <c:v>272.98999600000002</c:v>
                </c:pt>
                <c:pt idx="10829">
                  <c:v>272.74852099999998</c:v>
                </c:pt>
                <c:pt idx="10830">
                  <c:v>272.565607</c:v>
                </c:pt>
                <c:pt idx="10831">
                  <c:v>272.57486999999998</c:v>
                </c:pt>
                <c:pt idx="10832">
                  <c:v>272.49343800000003</c:v>
                </c:pt>
                <c:pt idx="10833">
                  <c:v>272.88746400000002</c:v>
                </c:pt>
                <c:pt idx="10834">
                  <c:v>272.955603</c:v>
                </c:pt>
                <c:pt idx="10835">
                  <c:v>272.730208</c:v>
                </c:pt>
                <c:pt idx="10836">
                  <c:v>272.60488900000001</c:v>
                </c:pt>
                <c:pt idx="10837">
                  <c:v>272.701753</c:v>
                </c:pt>
                <c:pt idx="10838">
                  <c:v>272.88330200000001</c:v>
                </c:pt>
                <c:pt idx="10839">
                  <c:v>272.76342799999998</c:v>
                </c:pt>
                <c:pt idx="10840">
                  <c:v>272.967491</c:v>
                </c:pt>
                <c:pt idx="10841">
                  <c:v>273.14628399999998</c:v>
                </c:pt>
                <c:pt idx="10842">
                  <c:v>272.59000500000002</c:v>
                </c:pt>
                <c:pt idx="10843">
                  <c:v>273.10523799999999</c:v>
                </c:pt>
                <c:pt idx="10844">
                  <c:v>273.12199299999997</c:v>
                </c:pt>
                <c:pt idx="10845">
                  <c:v>272.87313599999999</c:v>
                </c:pt>
                <c:pt idx="10846">
                  <c:v>273.07779499999998</c:v>
                </c:pt>
                <c:pt idx="10847">
                  <c:v>273.140941</c:v>
                </c:pt>
                <c:pt idx="10848">
                  <c:v>272.95387599999998</c:v>
                </c:pt>
                <c:pt idx="10849">
                  <c:v>272.99822699999999</c:v>
                </c:pt>
                <c:pt idx="10850">
                  <c:v>273.22561400000001</c:v>
                </c:pt>
                <c:pt idx="10851">
                  <c:v>273.27204399999999</c:v>
                </c:pt>
                <c:pt idx="10852">
                  <c:v>273.21661499999999</c:v>
                </c:pt>
                <c:pt idx="10853">
                  <c:v>273.38147700000002</c:v>
                </c:pt>
                <c:pt idx="10854">
                  <c:v>273.185472</c:v>
                </c:pt>
                <c:pt idx="10855">
                  <c:v>272.72698500000001</c:v>
                </c:pt>
                <c:pt idx="10856">
                  <c:v>273.457223</c:v>
                </c:pt>
                <c:pt idx="10857">
                  <c:v>273.50564600000001</c:v>
                </c:pt>
                <c:pt idx="10858">
                  <c:v>273.75641899999999</c:v>
                </c:pt>
                <c:pt idx="10859">
                  <c:v>273.55298099999999</c:v>
                </c:pt>
                <c:pt idx="10860">
                  <c:v>273.18377900000002</c:v>
                </c:pt>
                <c:pt idx="10861">
                  <c:v>273.122411</c:v>
                </c:pt>
                <c:pt idx="10862">
                  <c:v>273.10679699999997</c:v>
                </c:pt>
                <c:pt idx="10863">
                  <c:v>273.67934100000002</c:v>
                </c:pt>
                <c:pt idx="10864">
                  <c:v>273.961815</c:v>
                </c:pt>
                <c:pt idx="10865">
                  <c:v>273.73549700000001</c:v>
                </c:pt>
                <c:pt idx="10866">
                  <c:v>273.69586099999998</c:v>
                </c:pt>
                <c:pt idx="10867">
                  <c:v>273.46690000000001</c:v>
                </c:pt>
                <c:pt idx="10868">
                  <c:v>273.79844700000001</c:v>
                </c:pt>
                <c:pt idx="10869">
                  <c:v>273.54313100000002</c:v>
                </c:pt>
                <c:pt idx="10870">
                  <c:v>273.51602400000002</c:v>
                </c:pt>
                <c:pt idx="10871">
                  <c:v>273.77160800000001</c:v>
                </c:pt>
                <c:pt idx="10872">
                  <c:v>273.61031200000002</c:v>
                </c:pt>
                <c:pt idx="10873">
                  <c:v>273.35152299999999</c:v>
                </c:pt>
                <c:pt idx="10874">
                  <c:v>273.53547099999997</c:v>
                </c:pt>
                <c:pt idx="10875">
                  <c:v>273.46243099999998</c:v>
                </c:pt>
                <c:pt idx="10876">
                  <c:v>273.551897</c:v>
                </c:pt>
                <c:pt idx="10877">
                  <c:v>273.40986099999998</c:v>
                </c:pt>
                <c:pt idx="10878">
                  <c:v>273.35434299999997</c:v>
                </c:pt>
                <c:pt idx="10879">
                  <c:v>273.312299</c:v>
                </c:pt>
                <c:pt idx="10880">
                  <c:v>273.459676</c:v>
                </c:pt>
                <c:pt idx="10881">
                  <c:v>273.734601</c:v>
                </c:pt>
                <c:pt idx="10882">
                  <c:v>273.453329</c:v>
                </c:pt>
                <c:pt idx="10883">
                  <c:v>273.858294</c:v>
                </c:pt>
                <c:pt idx="10884">
                  <c:v>273.56791600000003</c:v>
                </c:pt>
                <c:pt idx="10885">
                  <c:v>274.18989599999998</c:v>
                </c:pt>
                <c:pt idx="10886">
                  <c:v>274.03222199999999</c:v>
                </c:pt>
                <c:pt idx="10887">
                  <c:v>273.94124399999998</c:v>
                </c:pt>
                <c:pt idx="10888">
                  <c:v>273.94269600000001</c:v>
                </c:pt>
                <c:pt idx="10889">
                  <c:v>274.14680499999997</c:v>
                </c:pt>
                <c:pt idx="10890">
                  <c:v>274.11595999999997</c:v>
                </c:pt>
                <c:pt idx="10891">
                  <c:v>274.071619</c:v>
                </c:pt>
                <c:pt idx="10892">
                  <c:v>274.00253500000002</c:v>
                </c:pt>
                <c:pt idx="10893">
                  <c:v>273.92518100000001</c:v>
                </c:pt>
                <c:pt idx="10894">
                  <c:v>274.138825</c:v>
                </c:pt>
                <c:pt idx="10895">
                  <c:v>274.12683099999998</c:v>
                </c:pt>
                <c:pt idx="10896">
                  <c:v>274.13295499999998</c:v>
                </c:pt>
                <c:pt idx="10897">
                  <c:v>274.48620899999997</c:v>
                </c:pt>
                <c:pt idx="10898">
                  <c:v>274.41013199999998</c:v>
                </c:pt>
                <c:pt idx="10899">
                  <c:v>274.41781200000003</c:v>
                </c:pt>
                <c:pt idx="10900">
                  <c:v>274.32421699999998</c:v>
                </c:pt>
                <c:pt idx="10901">
                  <c:v>274.43261799999999</c:v>
                </c:pt>
                <c:pt idx="10902">
                  <c:v>274.47081800000001</c:v>
                </c:pt>
                <c:pt idx="10903">
                  <c:v>274.61255299999999</c:v>
                </c:pt>
                <c:pt idx="10904">
                  <c:v>274.60431899999998</c:v>
                </c:pt>
                <c:pt idx="10905">
                  <c:v>274.41718400000002</c:v>
                </c:pt>
                <c:pt idx="10906">
                  <c:v>274.05619100000001</c:v>
                </c:pt>
                <c:pt idx="10907">
                  <c:v>274.390783</c:v>
                </c:pt>
                <c:pt idx="10908">
                  <c:v>274.60907800000001</c:v>
                </c:pt>
                <c:pt idx="10909">
                  <c:v>274.73998499999999</c:v>
                </c:pt>
                <c:pt idx="10910">
                  <c:v>274.57699100000002</c:v>
                </c:pt>
                <c:pt idx="10911">
                  <c:v>274.59910300000001</c:v>
                </c:pt>
                <c:pt idx="10912">
                  <c:v>274.29565400000001</c:v>
                </c:pt>
                <c:pt idx="10913">
                  <c:v>274.63331799999997</c:v>
                </c:pt>
                <c:pt idx="10914">
                  <c:v>274.83589599999999</c:v>
                </c:pt>
                <c:pt idx="10915">
                  <c:v>274.39121799999998</c:v>
                </c:pt>
                <c:pt idx="10916">
                  <c:v>274.51245499999999</c:v>
                </c:pt>
                <c:pt idx="10917">
                  <c:v>274.41439400000002</c:v>
                </c:pt>
                <c:pt idx="10918">
                  <c:v>274.80802599999998</c:v>
                </c:pt>
                <c:pt idx="10919">
                  <c:v>274.68222300000002</c:v>
                </c:pt>
                <c:pt idx="10920">
                  <c:v>274.224378</c:v>
                </c:pt>
                <c:pt idx="10921">
                  <c:v>274.94797199999999</c:v>
                </c:pt>
                <c:pt idx="10922">
                  <c:v>274.63773200000003</c:v>
                </c:pt>
                <c:pt idx="10923">
                  <c:v>274.695536</c:v>
                </c:pt>
                <c:pt idx="10924">
                  <c:v>275.08682299999998</c:v>
                </c:pt>
                <c:pt idx="10925">
                  <c:v>274.802572</c:v>
                </c:pt>
                <c:pt idx="10926">
                  <c:v>274.95497999999998</c:v>
                </c:pt>
                <c:pt idx="10927">
                  <c:v>274.855028</c:v>
                </c:pt>
                <c:pt idx="10928">
                  <c:v>274.91002600000002</c:v>
                </c:pt>
                <c:pt idx="10929">
                  <c:v>275.02623699999998</c:v>
                </c:pt>
                <c:pt idx="10930">
                  <c:v>275.115385</c:v>
                </c:pt>
                <c:pt idx="10931">
                  <c:v>274.93199900000002</c:v>
                </c:pt>
                <c:pt idx="10932">
                  <c:v>274.74185699999998</c:v>
                </c:pt>
                <c:pt idx="10933">
                  <c:v>275.09260499999999</c:v>
                </c:pt>
                <c:pt idx="10934">
                  <c:v>275.134927</c:v>
                </c:pt>
                <c:pt idx="10935">
                  <c:v>274.97422699999998</c:v>
                </c:pt>
                <c:pt idx="10936">
                  <c:v>275.301579</c:v>
                </c:pt>
                <c:pt idx="10937">
                  <c:v>274.99589600000002</c:v>
                </c:pt>
                <c:pt idx="10938">
                  <c:v>275.28989100000001</c:v>
                </c:pt>
                <c:pt idx="10939">
                  <c:v>275.351451</c:v>
                </c:pt>
                <c:pt idx="10940">
                  <c:v>274.88301899999999</c:v>
                </c:pt>
                <c:pt idx="10941">
                  <c:v>275.23995100000002</c:v>
                </c:pt>
                <c:pt idx="10942">
                  <c:v>275.34053799999998</c:v>
                </c:pt>
                <c:pt idx="10943">
                  <c:v>275.33770399999997</c:v>
                </c:pt>
                <c:pt idx="10944">
                  <c:v>275.31606499999998</c:v>
                </c:pt>
                <c:pt idx="10945">
                  <c:v>275.47946400000001</c:v>
                </c:pt>
                <c:pt idx="10946">
                  <c:v>275.53104300000001</c:v>
                </c:pt>
                <c:pt idx="10947">
                  <c:v>275.33430499999997</c:v>
                </c:pt>
                <c:pt idx="10948">
                  <c:v>275.48763100000002</c:v>
                </c:pt>
                <c:pt idx="10949">
                  <c:v>275.46574399999997</c:v>
                </c:pt>
                <c:pt idx="10950">
                  <c:v>275.42091399999998</c:v>
                </c:pt>
                <c:pt idx="10951">
                  <c:v>275.71101199999998</c:v>
                </c:pt>
                <c:pt idx="10952">
                  <c:v>275.687477</c:v>
                </c:pt>
                <c:pt idx="10953">
                  <c:v>275.69397700000002</c:v>
                </c:pt>
                <c:pt idx="10954">
                  <c:v>275.44636100000002</c:v>
                </c:pt>
                <c:pt idx="10955">
                  <c:v>275.75879500000002</c:v>
                </c:pt>
                <c:pt idx="10956">
                  <c:v>275.864981</c:v>
                </c:pt>
                <c:pt idx="10957">
                  <c:v>275.7928</c:v>
                </c:pt>
                <c:pt idx="10958">
                  <c:v>275.78824700000001</c:v>
                </c:pt>
                <c:pt idx="10959">
                  <c:v>275.48998499999999</c:v>
                </c:pt>
                <c:pt idx="10960">
                  <c:v>275.61138699999998</c:v>
                </c:pt>
                <c:pt idx="10961">
                  <c:v>275.952853</c:v>
                </c:pt>
                <c:pt idx="10962">
                  <c:v>275.70230199999997</c:v>
                </c:pt>
                <c:pt idx="10963">
                  <c:v>276.204836</c:v>
                </c:pt>
                <c:pt idx="10964">
                  <c:v>276.08827500000001</c:v>
                </c:pt>
                <c:pt idx="10965">
                  <c:v>275.67011500000001</c:v>
                </c:pt>
                <c:pt idx="10966">
                  <c:v>276.46795300000002</c:v>
                </c:pt>
                <c:pt idx="10967">
                  <c:v>276.19502599999998</c:v>
                </c:pt>
                <c:pt idx="10968">
                  <c:v>275.989913</c:v>
                </c:pt>
                <c:pt idx="10969">
                  <c:v>276.26826699999998</c:v>
                </c:pt>
                <c:pt idx="10970">
                  <c:v>275.98338899999999</c:v>
                </c:pt>
                <c:pt idx="10971">
                  <c:v>276.17868199999998</c:v>
                </c:pt>
                <c:pt idx="10972">
                  <c:v>276.13465300000001</c:v>
                </c:pt>
                <c:pt idx="10973">
                  <c:v>276.67702300000002</c:v>
                </c:pt>
                <c:pt idx="10974">
                  <c:v>275.901794</c:v>
                </c:pt>
                <c:pt idx="10975">
                  <c:v>276.32989500000002</c:v>
                </c:pt>
                <c:pt idx="10976">
                  <c:v>276.45505600000001</c:v>
                </c:pt>
                <c:pt idx="10977">
                  <c:v>276.34218099999998</c:v>
                </c:pt>
                <c:pt idx="10978">
                  <c:v>276.44384200000002</c:v>
                </c:pt>
                <c:pt idx="10979">
                  <c:v>276.46229</c:v>
                </c:pt>
                <c:pt idx="10980">
                  <c:v>276.279313</c:v>
                </c:pt>
                <c:pt idx="10981">
                  <c:v>276.54738300000002</c:v>
                </c:pt>
                <c:pt idx="10982">
                  <c:v>276.26757400000002</c:v>
                </c:pt>
                <c:pt idx="10983">
                  <c:v>276.39490499999999</c:v>
                </c:pt>
                <c:pt idx="10984">
                  <c:v>276.48491799999999</c:v>
                </c:pt>
                <c:pt idx="10985">
                  <c:v>276.38639599999999</c:v>
                </c:pt>
                <c:pt idx="10986">
                  <c:v>276.60897199999999</c:v>
                </c:pt>
                <c:pt idx="10987">
                  <c:v>276.58206999999999</c:v>
                </c:pt>
                <c:pt idx="10988">
                  <c:v>276.55134099999998</c:v>
                </c:pt>
                <c:pt idx="10989">
                  <c:v>276.37730099999999</c:v>
                </c:pt>
                <c:pt idx="10990">
                  <c:v>276.11524600000001</c:v>
                </c:pt>
                <c:pt idx="10991">
                  <c:v>276.57652400000001</c:v>
                </c:pt>
                <c:pt idx="10992">
                  <c:v>276.44376399999999</c:v>
                </c:pt>
                <c:pt idx="10993">
                  <c:v>276.72164199999997</c:v>
                </c:pt>
                <c:pt idx="10994">
                  <c:v>276.96134599999999</c:v>
                </c:pt>
                <c:pt idx="10995">
                  <c:v>276.35113999999999</c:v>
                </c:pt>
                <c:pt idx="10996">
                  <c:v>276.78776900000003</c:v>
                </c:pt>
                <c:pt idx="10997">
                  <c:v>276.53218700000002</c:v>
                </c:pt>
                <c:pt idx="10998">
                  <c:v>276.61085800000001</c:v>
                </c:pt>
                <c:pt idx="10999">
                  <c:v>276.60894400000001</c:v>
                </c:pt>
                <c:pt idx="11000">
                  <c:v>277.08845300000002</c:v>
                </c:pt>
                <c:pt idx="11001">
                  <c:v>276.59239600000001</c:v>
                </c:pt>
                <c:pt idx="11002">
                  <c:v>276.76215300000001</c:v>
                </c:pt>
                <c:pt idx="11003">
                  <c:v>277.081277</c:v>
                </c:pt>
                <c:pt idx="11004">
                  <c:v>276.91150599999997</c:v>
                </c:pt>
                <c:pt idx="11005">
                  <c:v>276.80544099999997</c:v>
                </c:pt>
                <c:pt idx="11006">
                  <c:v>277.05061499999999</c:v>
                </c:pt>
                <c:pt idx="11007">
                  <c:v>276.73489599999999</c:v>
                </c:pt>
                <c:pt idx="11008">
                  <c:v>276.79042600000002</c:v>
                </c:pt>
                <c:pt idx="11009">
                  <c:v>277.19863900000001</c:v>
                </c:pt>
                <c:pt idx="11010">
                  <c:v>276.79654299999999</c:v>
                </c:pt>
                <c:pt idx="11011">
                  <c:v>276.93422600000002</c:v>
                </c:pt>
                <c:pt idx="11012">
                  <c:v>277.22644700000001</c:v>
                </c:pt>
                <c:pt idx="11013">
                  <c:v>277.49839500000002</c:v>
                </c:pt>
                <c:pt idx="11014">
                  <c:v>277.21503100000001</c:v>
                </c:pt>
                <c:pt idx="11015">
                  <c:v>276.927955</c:v>
                </c:pt>
                <c:pt idx="11016">
                  <c:v>277.24090200000001</c:v>
                </c:pt>
                <c:pt idx="11017">
                  <c:v>277.22024099999999</c:v>
                </c:pt>
                <c:pt idx="11018">
                  <c:v>277.10414200000002</c:v>
                </c:pt>
                <c:pt idx="11019">
                  <c:v>277.43942399999997</c:v>
                </c:pt>
                <c:pt idx="11020">
                  <c:v>277.04020800000001</c:v>
                </c:pt>
                <c:pt idx="11021">
                  <c:v>277.67764399999999</c:v>
                </c:pt>
                <c:pt idx="11022">
                  <c:v>277.116646</c:v>
                </c:pt>
                <c:pt idx="11023">
                  <c:v>277.44157100000001</c:v>
                </c:pt>
                <c:pt idx="11024">
                  <c:v>277.22179899999998</c:v>
                </c:pt>
                <c:pt idx="11025">
                  <c:v>277.38958300000002</c:v>
                </c:pt>
                <c:pt idx="11026">
                  <c:v>277.70800500000001</c:v>
                </c:pt>
                <c:pt idx="11027">
                  <c:v>277.42226900000003</c:v>
                </c:pt>
                <c:pt idx="11028">
                  <c:v>277.57019700000001</c:v>
                </c:pt>
                <c:pt idx="11029">
                  <c:v>277.62281300000001</c:v>
                </c:pt>
                <c:pt idx="11030">
                  <c:v>277.47512</c:v>
                </c:pt>
                <c:pt idx="11031">
                  <c:v>277.39415000000002</c:v>
                </c:pt>
                <c:pt idx="11032">
                  <c:v>277.58944100000002</c:v>
                </c:pt>
                <c:pt idx="11033">
                  <c:v>277.60666900000001</c:v>
                </c:pt>
                <c:pt idx="11034">
                  <c:v>277.84447799999998</c:v>
                </c:pt>
                <c:pt idx="11035">
                  <c:v>277.390244</c:v>
                </c:pt>
                <c:pt idx="11036">
                  <c:v>277.69710700000002</c:v>
                </c:pt>
                <c:pt idx="11037">
                  <c:v>278.21578499999998</c:v>
                </c:pt>
                <c:pt idx="11038">
                  <c:v>277.83268099999998</c:v>
                </c:pt>
                <c:pt idx="11039">
                  <c:v>277.955939</c:v>
                </c:pt>
                <c:pt idx="11040">
                  <c:v>277.38171799999998</c:v>
                </c:pt>
                <c:pt idx="11041">
                  <c:v>277.91298699999999</c:v>
                </c:pt>
                <c:pt idx="11042">
                  <c:v>277.851699</c:v>
                </c:pt>
                <c:pt idx="11043">
                  <c:v>278.03618399999999</c:v>
                </c:pt>
                <c:pt idx="11044">
                  <c:v>277.77953600000001</c:v>
                </c:pt>
                <c:pt idx="11045">
                  <c:v>277.53614199999998</c:v>
                </c:pt>
                <c:pt idx="11046">
                  <c:v>278.15418799999998</c:v>
                </c:pt>
                <c:pt idx="11047">
                  <c:v>277.98607600000003</c:v>
                </c:pt>
                <c:pt idx="11048">
                  <c:v>277.74174199999999</c:v>
                </c:pt>
                <c:pt idx="11049">
                  <c:v>278.14828399999999</c:v>
                </c:pt>
                <c:pt idx="11050">
                  <c:v>277.94717900000001</c:v>
                </c:pt>
                <c:pt idx="11051">
                  <c:v>277.95640200000003</c:v>
                </c:pt>
                <c:pt idx="11052">
                  <c:v>278.07836500000002</c:v>
                </c:pt>
                <c:pt idx="11053">
                  <c:v>278.02354000000003</c:v>
                </c:pt>
                <c:pt idx="11054">
                  <c:v>278.02103399999999</c:v>
                </c:pt>
                <c:pt idx="11055">
                  <c:v>277.91578600000003</c:v>
                </c:pt>
                <c:pt idx="11056">
                  <c:v>278.66337199999998</c:v>
                </c:pt>
                <c:pt idx="11057">
                  <c:v>278.30433499999998</c:v>
                </c:pt>
                <c:pt idx="11058">
                  <c:v>278.30142999999998</c:v>
                </c:pt>
                <c:pt idx="11059">
                  <c:v>278.18905699999999</c:v>
                </c:pt>
                <c:pt idx="11060">
                  <c:v>278.19176199999998</c:v>
                </c:pt>
                <c:pt idx="11061">
                  <c:v>278.42610000000002</c:v>
                </c:pt>
                <c:pt idx="11062">
                  <c:v>278.31366800000001</c:v>
                </c:pt>
                <c:pt idx="11063">
                  <c:v>278.23290500000002</c:v>
                </c:pt>
                <c:pt idx="11064">
                  <c:v>278.48142200000001</c:v>
                </c:pt>
                <c:pt idx="11065">
                  <c:v>278.27602400000001</c:v>
                </c:pt>
                <c:pt idx="11066">
                  <c:v>278.57831299999998</c:v>
                </c:pt>
                <c:pt idx="11067">
                  <c:v>278.488812</c:v>
                </c:pt>
                <c:pt idx="11068">
                  <c:v>278.36230899999998</c:v>
                </c:pt>
                <c:pt idx="11069">
                  <c:v>278.35585700000001</c:v>
                </c:pt>
                <c:pt idx="11070">
                  <c:v>278.48345599999999</c:v>
                </c:pt>
                <c:pt idx="11071">
                  <c:v>278.79135200000002</c:v>
                </c:pt>
                <c:pt idx="11072">
                  <c:v>278.55301400000002</c:v>
                </c:pt>
                <c:pt idx="11073">
                  <c:v>278.678382</c:v>
                </c:pt>
                <c:pt idx="11074">
                  <c:v>278.88119999999998</c:v>
                </c:pt>
                <c:pt idx="11075">
                  <c:v>278.65834799999999</c:v>
                </c:pt>
                <c:pt idx="11076">
                  <c:v>278.68014599999998</c:v>
                </c:pt>
                <c:pt idx="11077">
                  <c:v>279.02798000000001</c:v>
                </c:pt>
                <c:pt idx="11078">
                  <c:v>279.04393499999998</c:v>
                </c:pt>
                <c:pt idx="11079">
                  <c:v>279.10711700000002</c:v>
                </c:pt>
                <c:pt idx="11080">
                  <c:v>279.128649</c:v>
                </c:pt>
                <c:pt idx="11081">
                  <c:v>279.18995100000001</c:v>
                </c:pt>
                <c:pt idx="11082">
                  <c:v>278.58904200000001</c:v>
                </c:pt>
                <c:pt idx="11083">
                  <c:v>278.95772799999997</c:v>
                </c:pt>
                <c:pt idx="11084">
                  <c:v>278.96268700000002</c:v>
                </c:pt>
                <c:pt idx="11085">
                  <c:v>278.842401</c:v>
                </c:pt>
                <c:pt idx="11086">
                  <c:v>278.85851000000002</c:v>
                </c:pt>
                <c:pt idx="11087">
                  <c:v>278.837402</c:v>
                </c:pt>
                <c:pt idx="11088">
                  <c:v>279.19201399999997</c:v>
                </c:pt>
                <c:pt idx="11089">
                  <c:v>279.13804900000002</c:v>
                </c:pt>
                <c:pt idx="11090">
                  <c:v>278.91630099999998</c:v>
                </c:pt>
                <c:pt idx="11091">
                  <c:v>279.26241199999998</c:v>
                </c:pt>
                <c:pt idx="11092">
                  <c:v>278.82089300000001</c:v>
                </c:pt>
                <c:pt idx="11093">
                  <c:v>279.12498299999999</c:v>
                </c:pt>
                <c:pt idx="11094">
                  <c:v>279.49936600000001</c:v>
                </c:pt>
                <c:pt idx="11095">
                  <c:v>279.52518500000002</c:v>
                </c:pt>
                <c:pt idx="11096">
                  <c:v>279.57605100000001</c:v>
                </c:pt>
                <c:pt idx="11097">
                  <c:v>279.25407000000001</c:v>
                </c:pt>
                <c:pt idx="11098">
                  <c:v>279.41180600000001</c:v>
                </c:pt>
                <c:pt idx="11099">
                  <c:v>279.51396699999998</c:v>
                </c:pt>
                <c:pt idx="11100">
                  <c:v>279.47407099999998</c:v>
                </c:pt>
                <c:pt idx="11101">
                  <c:v>279.53490900000003</c:v>
                </c:pt>
                <c:pt idx="11102">
                  <c:v>279.24663900000002</c:v>
                </c:pt>
                <c:pt idx="11103">
                  <c:v>279.48315400000001</c:v>
                </c:pt>
                <c:pt idx="11104">
                  <c:v>279.96756599999998</c:v>
                </c:pt>
                <c:pt idx="11105">
                  <c:v>279.62607200000002</c:v>
                </c:pt>
                <c:pt idx="11106">
                  <c:v>279.613089</c:v>
                </c:pt>
                <c:pt idx="11107">
                  <c:v>279.23701299999999</c:v>
                </c:pt>
                <c:pt idx="11108">
                  <c:v>279.36352699999998</c:v>
                </c:pt>
                <c:pt idx="11109">
                  <c:v>279.82710300000002</c:v>
                </c:pt>
                <c:pt idx="11110">
                  <c:v>279.15249899999998</c:v>
                </c:pt>
                <c:pt idx="11111">
                  <c:v>279.67475300000001</c:v>
                </c:pt>
                <c:pt idx="11112">
                  <c:v>279.62510400000002</c:v>
                </c:pt>
                <c:pt idx="11113">
                  <c:v>279.23100599999998</c:v>
                </c:pt>
                <c:pt idx="11114">
                  <c:v>279.528031</c:v>
                </c:pt>
                <c:pt idx="11115">
                  <c:v>279.61687999999998</c:v>
                </c:pt>
                <c:pt idx="11116">
                  <c:v>279.971971</c:v>
                </c:pt>
                <c:pt idx="11117">
                  <c:v>279.70896199999999</c:v>
                </c:pt>
                <c:pt idx="11118">
                  <c:v>279.71212600000001</c:v>
                </c:pt>
                <c:pt idx="11119">
                  <c:v>279.71967899999999</c:v>
                </c:pt>
                <c:pt idx="11120">
                  <c:v>279.86456800000002</c:v>
                </c:pt>
                <c:pt idx="11121">
                  <c:v>280.04946100000001</c:v>
                </c:pt>
                <c:pt idx="11122">
                  <c:v>279.63967300000002</c:v>
                </c:pt>
                <c:pt idx="11123">
                  <c:v>279.99428</c:v>
                </c:pt>
                <c:pt idx="11124">
                  <c:v>280.437547</c:v>
                </c:pt>
                <c:pt idx="11125">
                  <c:v>280.05264699999998</c:v>
                </c:pt>
                <c:pt idx="11126">
                  <c:v>279.999661</c:v>
                </c:pt>
                <c:pt idx="11127">
                  <c:v>280.32439900000003</c:v>
                </c:pt>
                <c:pt idx="11128">
                  <c:v>280.44468699999999</c:v>
                </c:pt>
                <c:pt idx="11129">
                  <c:v>280.58577000000002</c:v>
                </c:pt>
                <c:pt idx="11130">
                  <c:v>280.09012999999999</c:v>
                </c:pt>
                <c:pt idx="11131">
                  <c:v>280.33867900000001</c:v>
                </c:pt>
                <c:pt idx="11132">
                  <c:v>280.25080400000002</c:v>
                </c:pt>
                <c:pt idx="11133">
                  <c:v>280.40605799999997</c:v>
                </c:pt>
                <c:pt idx="11134">
                  <c:v>280.348409</c:v>
                </c:pt>
                <c:pt idx="11135">
                  <c:v>280.35424699999999</c:v>
                </c:pt>
                <c:pt idx="11136">
                  <c:v>280.276972</c:v>
                </c:pt>
                <c:pt idx="11137">
                  <c:v>280.10051800000002</c:v>
                </c:pt>
                <c:pt idx="11138">
                  <c:v>280.267315</c:v>
                </c:pt>
                <c:pt idx="11139">
                  <c:v>280.03105199999999</c:v>
                </c:pt>
                <c:pt idx="11140">
                  <c:v>280.10700100000003</c:v>
                </c:pt>
                <c:pt idx="11141">
                  <c:v>279.96443499999998</c:v>
                </c:pt>
                <c:pt idx="11142">
                  <c:v>280.18151</c:v>
                </c:pt>
                <c:pt idx="11143">
                  <c:v>279.98784799999999</c:v>
                </c:pt>
                <c:pt idx="11144">
                  <c:v>280.22788600000001</c:v>
                </c:pt>
                <c:pt idx="11145">
                  <c:v>280.25012900000002</c:v>
                </c:pt>
                <c:pt idx="11146">
                  <c:v>280.24753500000003</c:v>
                </c:pt>
                <c:pt idx="11147">
                  <c:v>280.07123200000001</c:v>
                </c:pt>
                <c:pt idx="11148">
                  <c:v>279.982662</c:v>
                </c:pt>
                <c:pt idx="11149">
                  <c:v>280.43288000000001</c:v>
                </c:pt>
                <c:pt idx="11150">
                  <c:v>280.48442899999998</c:v>
                </c:pt>
                <c:pt idx="11151">
                  <c:v>280.42387000000002</c:v>
                </c:pt>
                <c:pt idx="11152">
                  <c:v>280.832674</c:v>
                </c:pt>
                <c:pt idx="11153">
                  <c:v>280.499053</c:v>
                </c:pt>
                <c:pt idx="11154">
                  <c:v>280.86450400000001</c:v>
                </c:pt>
                <c:pt idx="11155">
                  <c:v>280.75339500000001</c:v>
                </c:pt>
                <c:pt idx="11156">
                  <c:v>280.81796000000003</c:v>
                </c:pt>
                <c:pt idx="11157">
                  <c:v>280.72107599999998</c:v>
                </c:pt>
                <c:pt idx="11158">
                  <c:v>280.76915100000002</c:v>
                </c:pt>
                <c:pt idx="11159">
                  <c:v>281.25421599999999</c:v>
                </c:pt>
                <c:pt idx="11160">
                  <c:v>280.89403700000003</c:v>
                </c:pt>
                <c:pt idx="11161">
                  <c:v>281.466722</c:v>
                </c:pt>
                <c:pt idx="11162">
                  <c:v>281.08647200000001</c:v>
                </c:pt>
                <c:pt idx="11163">
                  <c:v>280.96819199999999</c:v>
                </c:pt>
                <c:pt idx="11164">
                  <c:v>280.98817000000003</c:v>
                </c:pt>
                <c:pt idx="11165">
                  <c:v>280.853882</c:v>
                </c:pt>
                <c:pt idx="11166">
                  <c:v>281.189143</c:v>
                </c:pt>
                <c:pt idx="11167">
                  <c:v>280.71861000000001</c:v>
                </c:pt>
                <c:pt idx="11168">
                  <c:v>281.07861800000001</c:v>
                </c:pt>
                <c:pt idx="11169">
                  <c:v>280.726879</c:v>
                </c:pt>
                <c:pt idx="11170">
                  <c:v>280.78683999999998</c:v>
                </c:pt>
                <c:pt idx="11171">
                  <c:v>280.55641200000002</c:v>
                </c:pt>
                <c:pt idx="11172">
                  <c:v>280.76154400000001</c:v>
                </c:pt>
                <c:pt idx="11173">
                  <c:v>281.24867399999999</c:v>
                </c:pt>
                <c:pt idx="11174">
                  <c:v>280.98357700000003</c:v>
                </c:pt>
                <c:pt idx="11175">
                  <c:v>281.39637699999997</c:v>
                </c:pt>
                <c:pt idx="11176">
                  <c:v>281.66814900000003</c:v>
                </c:pt>
                <c:pt idx="11177">
                  <c:v>281.357868</c:v>
                </c:pt>
                <c:pt idx="11178">
                  <c:v>281.272514</c:v>
                </c:pt>
                <c:pt idx="11179">
                  <c:v>281.75183800000002</c:v>
                </c:pt>
                <c:pt idx="11180">
                  <c:v>281.28300000000002</c:v>
                </c:pt>
                <c:pt idx="11181">
                  <c:v>281.41735399999999</c:v>
                </c:pt>
                <c:pt idx="11182">
                  <c:v>281.12009599999999</c:v>
                </c:pt>
                <c:pt idx="11183">
                  <c:v>281.35915799999998</c:v>
                </c:pt>
                <c:pt idx="11184">
                  <c:v>281.23863399999999</c:v>
                </c:pt>
                <c:pt idx="11185">
                  <c:v>281.453326</c:v>
                </c:pt>
                <c:pt idx="11186">
                  <c:v>281.92379199999999</c:v>
                </c:pt>
                <c:pt idx="11187">
                  <c:v>281.98399699999999</c:v>
                </c:pt>
                <c:pt idx="11188">
                  <c:v>281.67937599999999</c:v>
                </c:pt>
                <c:pt idx="11189">
                  <c:v>282.17730499999999</c:v>
                </c:pt>
                <c:pt idx="11190">
                  <c:v>281.66897399999999</c:v>
                </c:pt>
                <c:pt idx="11191">
                  <c:v>281.91763900000001</c:v>
                </c:pt>
                <c:pt idx="11192">
                  <c:v>281.58681300000001</c:v>
                </c:pt>
                <c:pt idx="11193">
                  <c:v>281.69323400000002</c:v>
                </c:pt>
                <c:pt idx="11194">
                  <c:v>281.78561999999999</c:v>
                </c:pt>
                <c:pt idx="11195">
                  <c:v>281.423632</c:v>
                </c:pt>
                <c:pt idx="11196">
                  <c:v>281.58591899999999</c:v>
                </c:pt>
                <c:pt idx="11197">
                  <c:v>281.40310499999998</c:v>
                </c:pt>
                <c:pt idx="11198">
                  <c:v>281.88175000000001</c:v>
                </c:pt>
                <c:pt idx="11199">
                  <c:v>281.83368200000001</c:v>
                </c:pt>
                <c:pt idx="11200">
                  <c:v>281.78330499999998</c:v>
                </c:pt>
                <c:pt idx="11201">
                  <c:v>281.93422399999997</c:v>
                </c:pt>
                <c:pt idx="11202">
                  <c:v>281.77608700000002</c:v>
                </c:pt>
                <c:pt idx="11203">
                  <c:v>281.90172100000001</c:v>
                </c:pt>
                <c:pt idx="11204">
                  <c:v>281.83752700000002</c:v>
                </c:pt>
                <c:pt idx="11205">
                  <c:v>281.64059099999997</c:v>
                </c:pt>
                <c:pt idx="11206">
                  <c:v>281.81933800000002</c:v>
                </c:pt>
                <c:pt idx="11207">
                  <c:v>281.58067299999999</c:v>
                </c:pt>
                <c:pt idx="11208">
                  <c:v>281.65558700000003</c:v>
                </c:pt>
                <c:pt idx="11209">
                  <c:v>282.00401599999998</c:v>
                </c:pt>
                <c:pt idx="11210">
                  <c:v>281.82175599999999</c:v>
                </c:pt>
                <c:pt idx="11211">
                  <c:v>282.07398499999999</c:v>
                </c:pt>
                <c:pt idx="11212">
                  <c:v>282.13205099999999</c:v>
                </c:pt>
                <c:pt idx="11213">
                  <c:v>282.09097500000001</c:v>
                </c:pt>
                <c:pt idx="11214">
                  <c:v>282.220887</c:v>
                </c:pt>
                <c:pt idx="11215">
                  <c:v>281.95725099999999</c:v>
                </c:pt>
                <c:pt idx="11216">
                  <c:v>282.121826</c:v>
                </c:pt>
                <c:pt idx="11217">
                  <c:v>282.41282200000001</c:v>
                </c:pt>
                <c:pt idx="11218">
                  <c:v>282.005042</c:v>
                </c:pt>
                <c:pt idx="11219">
                  <c:v>282.037576</c:v>
                </c:pt>
                <c:pt idx="11220">
                  <c:v>281.98668400000003</c:v>
                </c:pt>
                <c:pt idx="11221">
                  <c:v>282.48440199999999</c:v>
                </c:pt>
                <c:pt idx="11222">
                  <c:v>282.31449700000002</c:v>
                </c:pt>
                <c:pt idx="11223">
                  <c:v>282.27227399999998</c:v>
                </c:pt>
                <c:pt idx="11224">
                  <c:v>282.44364999999999</c:v>
                </c:pt>
                <c:pt idx="11225">
                  <c:v>282.22101800000002</c:v>
                </c:pt>
                <c:pt idx="11226">
                  <c:v>282.74427600000001</c:v>
                </c:pt>
                <c:pt idx="11227">
                  <c:v>282.63659699999999</c:v>
                </c:pt>
                <c:pt idx="11228">
                  <c:v>282.42164600000001</c:v>
                </c:pt>
                <c:pt idx="11229">
                  <c:v>283.08443</c:v>
                </c:pt>
                <c:pt idx="11230">
                  <c:v>282.550997</c:v>
                </c:pt>
                <c:pt idx="11231">
                  <c:v>282.841703</c:v>
                </c:pt>
                <c:pt idx="11232">
                  <c:v>282.76735100000002</c:v>
                </c:pt>
                <c:pt idx="11233">
                  <c:v>282.80635699999999</c:v>
                </c:pt>
                <c:pt idx="11234">
                  <c:v>282.93806799999999</c:v>
                </c:pt>
                <c:pt idx="11235">
                  <c:v>282.66631699999999</c:v>
                </c:pt>
                <c:pt idx="11236">
                  <c:v>282.75019200000003</c:v>
                </c:pt>
                <c:pt idx="11237">
                  <c:v>282.51784600000002</c:v>
                </c:pt>
                <c:pt idx="11238">
                  <c:v>282.804057</c:v>
                </c:pt>
                <c:pt idx="11239">
                  <c:v>282.586792</c:v>
                </c:pt>
                <c:pt idx="11240">
                  <c:v>282.40955700000001</c:v>
                </c:pt>
                <c:pt idx="11241">
                  <c:v>282.97074900000001</c:v>
                </c:pt>
                <c:pt idx="11242">
                  <c:v>282.74570899999998</c:v>
                </c:pt>
                <c:pt idx="11243">
                  <c:v>283.15765399999998</c:v>
                </c:pt>
                <c:pt idx="11244">
                  <c:v>282.72362399999997</c:v>
                </c:pt>
                <c:pt idx="11245">
                  <c:v>282.83822400000003</c:v>
                </c:pt>
                <c:pt idx="11246">
                  <c:v>283.12301200000002</c:v>
                </c:pt>
                <c:pt idx="11247">
                  <c:v>283.18401499999999</c:v>
                </c:pt>
                <c:pt idx="11248">
                  <c:v>282.86263100000002</c:v>
                </c:pt>
                <c:pt idx="11249">
                  <c:v>283.19064300000002</c:v>
                </c:pt>
                <c:pt idx="11250">
                  <c:v>282.98130099999997</c:v>
                </c:pt>
                <c:pt idx="11251">
                  <c:v>283.073218</c:v>
                </c:pt>
                <c:pt idx="11252">
                  <c:v>282.85883899999999</c:v>
                </c:pt>
                <c:pt idx="11253">
                  <c:v>283.20287999999999</c:v>
                </c:pt>
                <c:pt idx="11254">
                  <c:v>283.33738899999997</c:v>
                </c:pt>
                <c:pt idx="11255">
                  <c:v>283.01832999999999</c:v>
                </c:pt>
                <c:pt idx="11256">
                  <c:v>283.35365300000001</c:v>
                </c:pt>
                <c:pt idx="11257">
                  <c:v>283.22021599999999</c:v>
                </c:pt>
                <c:pt idx="11258">
                  <c:v>283.22387199999997</c:v>
                </c:pt>
                <c:pt idx="11259">
                  <c:v>283.17811399999999</c:v>
                </c:pt>
                <c:pt idx="11260">
                  <c:v>282.873468</c:v>
                </c:pt>
                <c:pt idx="11261">
                  <c:v>283.17305900000002</c:v>
                </c:pt>
                <c:pt idx="11262">
                  <c:v>282.97529500000002</c:v>
                </c:pt>
                <c:pt idx="11263">
                  <c:v>283.12035400000002</c:v>
                </c:pt>
                <c:pt idx="11264">
                  <c:v>283.628828</c:v>
                </c:pt>
                <c:pt idx="11265">
                  <c:v>283.44880799999999</c:v>
                </c:pt>
                <c:pt idx="11266">
                  <c:v>283.70839999999998</c:v>
                </c:pt>
                <c:pt idx="11267">
                  <c:v>283.62436600000001</c:v>
                </c:pt>
                <c:pt idx="11268">
                  <c:v>283.80343800000003</c:v>
                </c:pt>
                <c:pt idx="11269">
                  <c:v>283.89989600000001</c:v>
                </c:pt>
                <c:pt idx="11270">
                  <c:v>283.41688599999998</c:v>
                </c:pt>
                <c:pt idx="11271">
                  <c:v>283.80700100000001</c:v>
                </c:pt>
                <c:pt idx="11272">
                  <c:v>283.38572900000003</c:v>
                </c:pt>
                <c:pt idx="11273">
                  <c:v>283.73892799999999</c:v>
                </c:pt>
                <c:pt idx="11274">
                  <c:v>283.53127599999999</c:v>
                </c:pt>
                <c:pt idx="11275">
                  <c:v>283.388936</c:v>
                </c:pt>
                <c:pt idx="11276">
                  <c:v>283.85624200000001</c:v>
                </c:pt>
                <c:pt idx="11277">
                  <c:v>283.75897500000002</c:v>
                </c:pt>
                <c:pt idx="11278">
                  <c:v>283.99365399999999</c:v>
                </c:pt>
                <c:pt idx="11279">
                  <c:v>283.92778900000002</c:v>
                </c:pt>
                <c:pt idx="11280">
                  <c:v>283.733407</c:v>
                </c:pt>
                <c:pt idx="11281">
                  <c:v>283.99343499999998</c:v>
                </c:pt>
                <c:pt idx="11282">
                  <c:v>283.70265799999999</c:v>
                </c:pt>
                <c:pt idx="11283">
                  <c:v>283.92269199999998</c:v>
                </c:pt>
                <c:pt idx="11284">
                  <c:v>284.24460800000003</c:v>
                </c:pt>
                <c:pt idx="11285">
                  <c:v>284.26682899999997</c:v>
                </c:pt>
                <c:pt idx="11286">
                  <c:v>284.37714</c:v>
                </c:pt>
                <c:pt idx="11287">
                  <c:v>284.52473800000001</c:v>
                </c:pt>
                <c:pt idx="11288">
                  <c:v>284.41507899999999</c:v>
                </c:pt>
                <c:pt idx="11289">
                  <c:v>284.71836200000001</c:v>
                </c:pt>
                <c:pt idx="11290">
                  <c:v>284.596203</c:v>
                </c:pt>
                <c:pt idx="11291">
                  <c:v>284.330061</c:v>
                </c:pt>
                <c:pt idx="11292">
                  <c:v>284.30019399999998</c:v>
                </c:pt>
                <c:pt idx="11293">
                  <c:v>284.119325</c:v>
                </c:pt>
                <c:pt idx="11294">
                  <c:v>284.27632899999998</c:v>
                </c:pt>
                <c:pt idx="11295">
                  <c:v>284.15008799999998</c:v>
                </c:pt>
                <c:pt idx="11296">
                  <c:v>284.19519600000001</c:v>
                </c:pt>
                <c:pt idx="11297">
                  <c:v>284.28201100000001</c:v>
                </c:pt>
                <c:pt idx="11298">
                  <c:v>284.35683299999999</c:v>
                </c:pt>
                <c:pt idx="11299">
                  <c:v>284.88412</c:v>
                </c:pt>
                <c:pt idx="11300">
                  <c:v>284.64972499999999</c:v>
                </c:pt>
                <c:pt idx="11301">
                  <c:v>284.68995899999999</c:v>
                </c:pt>
                <c:pt idx="11302">
                  <c:v>284.61853000000002</c:v>
                </c:pt>
                <c:pt idx="11303">
                  <c:v>283.92839900000001</c:v>
                </c:pt>
                <c:pt idx="11304">
                  <c:v>284.46869299999997</c:v>
                </c:pt>
                <c:pt idx="11305">
                  <c:v>284.04932500000001</c:v>
                </c:pt>
                <c:pt idx="11306">
                  <c:v>284.27850000000001</c:v>
                </c:pt>
                <c:pt idx="11307">
                  <c:v>283.97682500000002</c:v>
                </c:pt>
                <c:pt idx="11308">
                  <c:v>283.83807100000001</c:v>
                </c:pt>
                <c:pt idx="11309">
                  <c:v>284.418251</c:v>
                </c:pt>
                <c:pt idx="11310">
                  <c:v>284.10352699999999</c:v>
                </c:pt>
                <c:pt idx="11311">
                  <c:v>284.658706</c:v>
                </c:pt>
                <c:pt idx="11312">
                  <c:v>284.47035</c:v>
                </c:pt>
                <c:pt idx="11313">
                  <c:v>284.363292</c:v>
                </c:pt>
                <c:pt idx="11314">
                  <c:v>284.55773099999999</c:v>
                </c:pt>
                <c:pt idx="11315">
                  <c:v>284.51123899999999</c:v>
                </c:pt>
                <c:pt idx="11316">
                  <c:v>284.90805499999999</c:v>
                </c:pt>
                <c:pt idx="11317">
                  <c:v>284.98083100000002</c:v>
                </c:pt>
                <c:pt idx="11318">
                  <c:v>284.57298300000002</c:v>
                </c:pt>
                <c:pt idx="11319">
                  <c:v>284.72305299999999</c:v>
                </c:pt>
                <c:pt idx="11320">
                  <c:v>284.75441799999999</c:v>
                </c:pt>
                <c:pt idx="11321">
                  <c:v>284.65654000000001</c:v>
                </c:pt>
                <c:pt idx="11322">
                  <c:v>284.727958</c:v>
                </c:pt>
                <c:pt idx="11323">
                  <c:v>284.71689099999998</c:v>
                </c:pt>
                <c:pt idx="11324">
                  <c:v>284.699881</c:v>
                </c:pt>
                <c:pt idx="11325">
                  <c:v>284.59279500000002</c:v>
                </c:pt>
                <c:pt idx="11326">
                  <c:v>284.74266299999999</c:v>
                </c:pt>
                <c:pt idx="11327">
                  <c:v>284.80428000000001</c:v>
                </c:pt>
                <c:pt idx="11328">
                  <c:v>284.81314400000002</c:v>
                </c:pt>
                <c:pt idx="11329">
                  <c:v>284.88763899999998</c:v>
                </c:pt>
                <c:pt idx="11330">
                  <c:v>284.52587</c:v>
                </c:pt>
                <c:pt idx="11331">
                  <c:v>284.89346499999999</c:v>
                </c:pt>
                <c:pt idx="11332">
                  <c:v>284.922034</c:v>
                </c:pt>
                <c:pt idx="11333">
                  <c:v>284.94318800000002</c:v>
                </c:pt>
                <c:pt idx="11334">
                  <c:v>285.08512400000001</c:v>
                </c:pt>
                <c:pt idx="11335">
                  <c:v>284.77362399999998</c:v>
                </c:pt>
                <c:pt idx="11336">
                  <c:v>284.83948800000002</c:v>
                </c:pt>
                <c:pt idx="11337">
                  <c:v>285.23154099999999</c:v>
                </c:pt>
                <c:pt idx="11338">
                  <c:v>285.30088999999998</c:v>
                </c:pt>
                <c:pt idx="11339">
                  <c:v>284.92217599999998</c:v>
                </c:pt>
                <c:pt idx="11340">
                  <c:v>284.900038</c:v>
                </c:pt>
                <c:pt idx="11341">
                  <c:v>285.30767600000001</c:v>
                </c:pt>
                <c:pt idx="11342">
                  <c:v>285.38102099999998</c:v>
                </c:pt>
                <c:pt idx="11343">
                  <c:v>285.38458000000003</c:v>
                </c:pt>
                <c:pt idx="11344">
                  <c:v>285.62237900000002</c:v>
                </c:pt>
                <c:pt idx="11345">
                  <c:v>285.16841199999999</c:v>
                </c:pt>
                <c:pt idx="11346">
                  <c:v>285.22346299999998</c:v>
                </c:pt>
                <c:pt idx="11347">
                  <c:v>285.42701499999998</c:v>
                </c:pt>
                <c:pt idx="11348">
                  <c:v>285.92081899999999</c:v>
                </c:pt>
                <c:pt idx="11349">
                  <c:v>285.76977099999999</c:v>
                </c:pt>
                <c:pt idx="11350">
                  <c:v>285.62309900000002</c:v>
                </c:pt>
                <c:pt idx="11351">
                  <c:v>285.629819</c:v>
                </c:pt>
                <c:pt idx="11352">
                  <c:v>285.694681</c:v>
                </c:pt>
                <c:pt idx="11353">
                  <c:v>285.51586500000002</c:v>
                </c:pt>
                <c:pt idx="11354">
                  <c:v>285.60130400000003</c:v>
                </c:pt>
                <c:pt idx="11355">
                  <c:v>285.48493000000002</c:v>
                </c:pt>
                <c:pt idx="11356">
                  <c:v>285.41012999999998</c:v>
                </c:pt>
                <c:pt idx="11357">
                  <c:v>285.66022299999997</c:v>
                </c:pt>
                <c:pt idx="11358">
                  <c:v>285.64157699999998</c:v>
                </c:pt>
                <c:pt idx="11359">
                  <c:v>285.95626900000002</c:v>
                </c:pt>
                <c:pt idx="11360">
                  <c:v>285.73332399999998</c:v>
                </c:pt>
                <c:pt idx="11361">
                  <c:v>286.09373499999998</c:v>
                </c:pt>
                <c:pt idx="11362">
                  <c:v>285.93641200000002</c:v>
                </c:pt>
                <c:pt idx="11363">
                  <c:v>285.91338300000001</c:v>
                </c:pt>
                <c:pt idx="11364">
                  <c:v>286.20365500000003</c:v>
                </c:pt>
                <c:pt idx="11365">
                  <c:v>285.92654199999998</c:v>
                </c:pt>
                <c:pt idx="11366">
                  <c:v>285.98390799999999</c:v>
                </c:pt>
                <c:pt idx="11367">
                  <c:v>285.89008799999999</c:v>
                </c:pt>
                <c:pt idx="11368">
                  <c:v>285.87287500000002</c:v>
                </c:pt>
                <c:pt idx="11369">
                  <c:v>286.29091599999998</c:v>
                </c:pt>
                <c:pt idx="11370">
                  <c:v>285.83786099999998</c:v>
                </c:pt>
                <c:pt idx="11371">
                  <c:v>286.00264499999997</c:v>
                </c:pt>
                <c:pt idx="11372">
                  <c:v>285.89932199999998</c:v>
                </c:pt>
                <c:pt idx="11373">
                  <c:v>286.08993400000003</c:v>
                </c:pt>
                <c:pt idx="11374">
                  <c:v>286.43872499999998</c:v>
                </c:pt>
                <c:pt idx="11375">
                  <c:v>286.26514300000002</c:v>
                </c:pt>
                <c:pt idx="11376">
                  <c:v>286.48242699999997</c:v>
                </c:pt>
                <c:pt idx="11377">
                  <c:v>286.43026300000002</c:v>
                </c:pt>
                <c:pt idx="11378">
                  <c:v>286.38749000000001</c:v>
                </c:pt>
                <c:pt idx="11379">
                  <c:v>286.56989600000003</c:v>
                </c:pt>
                <c:pt idx="11380">
                  <c:v>286.17482799999999</c:v>
                </c:pt>
                <c:pt idx="11381">
                  <c:v>286.287621</c:v>
                </c:pt>
                <c:pt idx="11382">
                  <c:v>286.30379399999998</c:v>
                </c:pt>
                <c:pt idx="11383">
                  <c:v>286.44785999999999</c:v>
                </c:pt>
                <c:pt idx="11384">
                  <c:v>286.56677999999999</c:v>
                </c:pt>
                <c:pt idx="11385">
                  <c:v>286.76193999999998</c:v>
                </c:pt>
                <c:pt idx="11386">
                  <c:v>286.56876599999998</c:v>
                </c:pt>
                <c:pt idx="11387">
                  <c:v>286.19563799999997</c:v>
                </c:pt>
                <c:pt idx="11388">
                  <c:v>286.40367500000002</c:v>
                </c:pt>
                <c:pt idx="11389">
                  <c:v>286.57668200000001</c:v>
                </c:pt>
                <c:pt idx="11390">
                  <c:v>286.41460000000001</c:v>
                </c:pt>
                <c:pt idx="11391">
                  <c:v>286.627522</c:v>
                </c:pt>
                <c:pt idx="11392">
                  <c:v>286.84907700000002</c:v>
                </c:pt>
                <c:pt idx="11393">
                  <c:v>286.65701200000001</c:v>
                </c:pt>
                <c:pt idx="11394">
                  <c:v>286.88853899999998</c:v>
                </c:pt>
                <c:pt idx="11395">
                  <c:v>286.58934599999998</c:v>
                </c:pt>
                <c:pt idx="11396">
                  <c:v>286.86073499999998</c:v>
                </c:pt>
                <c:pt idx="11397">
                  <c:v>286.59970299999998</c:v>
                </c:pt>
                <c:pt idx="11398">
                  <c:v>286.256395</c:v>
                </c:pt>
                <c:pt idx="11399">
                  <c:v>286.72566899999998</c:v>
                </c:pt>
                <c:pt idx="11400">
                  <c:v>286.64939900000002</c:v>
                </c:pt>
                <c:pt idx="11401">
                  <c:v>286.77275100000003</c:v>
                </c:pt>
                <c:pt idx="11402">
                  <c:v>286.95003500000001</c:v>
                </c:pt>
                <c:pt idx="11403">
                  <c:v>286.64936</c:v>
                </c:pt>
                <c:pt idx="11404">
                  <c:v>286.909423</c:v>
                </c:pt>
                <c:pt idx="11405">
                  <c:v>286.77227099999999</c:v>
                </c:pt>
                <c:pt idx="11406">
                  <c:v>287.13683500000002</c:v>
                </c:pt>
                <c:pt idx="11407">
                  <c:v>286.82020799999998</c:v>
                </c:pt>
                <c:pt idx="11408">
                  <c:v>286.90827400000001</c:v>
                </c:pt>
                <c:pt idx="11409">
                  <c:v>287.236536</c:v>
                </c:pt>
                <c:pt idx="11410">
                  <c:v>286.742301</c:v>
                </c:pt>
                <c:pt idx="11411">
                  <c:v>287.052142</c:v>
                </c:pt>
                <c:pt idx="11412">
                  <c:v>287.16283399999998</c:v>
                </c:pt>
                <c:pt idx="11413">
                  <c:v>286.96351299999998</c:v>
                </c:pt>
                <c:pt idx="11414">
                  <c:v>287.097238</c:v>
                </c:pt>
                <c:pt idx="11415">
                  <c:v>286.87538000000001</c:v>
                </c:pt>
                <c:pt idx="11416">
                  <c:v>287.26724100000001</c:v>
                </c:pt>
                <c:pt idx="11417">
                  <c:v>287.065427</c:v>
                </c:pt>
                <c:pt idx="11418">
                  <c:v>286.85939200000001</c:v>
                </c:pt>
                <c:pt idx="11419">
                  <c:v>287.23065400000002</c:v>
                </c:pt>
                <c:pt idx="11420">
                  <c:v>287.33789400000001</c:v>
                </c:pt>
                <c:pt idx="11421">
                  <c:v>287.45540299999999</c:v>
                </c:pt>
                <c:pt idx="11422">
                  <c:v>287.440313</c:v>
                </c:pt>
                <c:pt idx="11423">
                  <c:v>287.572701</c:v>
                </c:pt>
                <c:pt idx="11424">
                  <c:v>287.55210599999998</c:v>
                </c:pt>
                <c:pt idx="11425">
                  <c:v>287.55160100000001</c:v>
                </c:pt>
                <c:pt idx="11426">
                  <c:v>287.90313300000003</c:v>
                </c:pt>
                <c:pt idx="11427">
                  <c:v>287.52377799999999</c:v>
                </c:pt>
                <c:pt idx="11428">
                  <c:v>287.496893</c:v>
                </c:pt>
                <c:pt idx="11429">
                  <c:v>287.95135499999998</c:v>
                </c:pt>
                <c:pt idx="11430">
                  <c:v>287.74999100000002</c:v>
                </c:pt>
                <c:pt idx="11431">
                  <c:v>287.837582</c:v>
                </c:pt>
                <c:pt idx="11432">
                  <c:v>287.82102500000002</c:v>
                </c:pt>
                <c:pt idx="11433">
                  <c:v>287.73680400000001</c:v>
                </c:pt>
                <c:pt idx="11434">
                  <c:v>288.07984399999998</c:v>
                </c:pt>
                <c:pt idx="11435">
                  <c:v>287.61681299999998</c:v>
                </c:pt>
                <c:pt idx="11436">
                  <c:v>287.72280899999998</c:v>
                </c:pt>
                <c:pt idx="11437">
                  <c:v>288.17419999999998</c:v>
                </c:pt>
                <c:pt idx="11438">
                  <c:v>287.79767500000003</c:v>
                </c:pt>
                <c:pt idx="11439">
                  <c:v>287.833035</c:v>
                </c:pt>
                <c:pt idx="11440">
                  <c:v>287.81852700000002</c:v>
                </c:pt>
                <c:pt idx="11441">
                  <c:v>287.67006300000003</c:v>
                </c:pt>
                <c:pt idx="11442">
                  <c:v>287.79050699999999</c:v>
                </c:pt>
                <c:pt idx="11443">
                  <c:v>287.77419300000003</c:v>
                </c:pt>
                <c:pt idx="11444">
                  <c:v>287.69465400000001</c:v>
                </c:pt>
                <c:pt idx="11445">
                  <c:v>287.70036599999997</c:v>
                </c:pt>
                <c:pt idx="11446">
                  <c:v>288.35755899999998</c:v>
                </c:pt>
                <c:pt idx="11447">
                  <c:v>288.05017600000002</c:v>
                </c:pt>
                <c:pt idx="11448">
                  <c:v>288.06429500000002</c:v>
                </c:pt>
                <c:pt idx="11449">
                  <c:v>288.47854599999999</c:v>
                </c:pt>
                <c:pt idx="11450">
                  <c:v>288.201773</c:v>
                </c:pt>
                <c:pt idx="11451">
                  <c:v>288.377004</c:v>
                </c:pt>
                <c:pt idx="11452">
                  <c:v>287.75743799999998</c:v>
                </c:pt>
                <c:pt idx="11453">
                  <c:v>287.83076499999999</c:v>
                </c:pt>
                <c:pt idx="11454">
                  <c:v>287.88846699999999</c:v>
                </c:pt>
                <c:pt idx="11455">
                  <c:v>287.93313999999998</c:v>
                </c:pt>
                <c:pt idx="11456">
                  <c:v>288.39582899999999</c:v>
                </c:pt>
                <c:pt idx="11457">
                  <c:v>288.259703</c:v>
                </c:pt>
                <c:pt idx="11458">
                  <c:v>288.05767600000001</c:v>
                </c:pt>
                <c:pt idx="11459">
                  <c:v>288.17663900000002</c:v>
                </c:pt>
                <c:pt idx="11460">
                  <c:v>288.42211099999997</c:v>
                </c:pt>
                <c:pt idx="11461">
                  <c:v>288.43736000000001</c:v>
                </c:pt>
                <c:pt idx="11462">
                  <c:v>288.22795000000002</c:v>
                </c:pt>
                <c:pt idx="11463">
                  <c:v>288.01057300000002</c:v>
                </c:pt>
                <c:pt idx="11464">
                  <c:v>288.54546399999998</c:v>
                </c:pt>
                <c:pt idx="11465">
                  <c:v>288.31507399999998</c:v>
                </c:pt>
                <c:pt idx="11466">
                  <c:v>288.54047500000001</c:v>
                </c:pt>
                <c:pt idx="11467">
                  <c:v>288.44723199999999</c:v>
                </c:pt>
                <c:pt idx="11468">
                  <c:v>288.16125799999998</c:v>
                </c:pt>
                <c:pt idx="11469">
                  <c:v>288.59220900000003</c:v>
                </c:pt>
                <c:pt idx="11470">
                  <c:v>288.28295100000003</c:v>
                </c:pt>
                <c:pt idx="11471">
                  <c:v>288.67690700000003</c:v>
                </c:pt>
                <c:pt idx="11472">
                  <c:v>288.299375</c:v>
                </c:pt>
                <c:pt idx="11473">
                  <c:v>288.46438000000001</c:v>
                </c:pt>
                <c:pt idx="11474">
                  <c:v>288.70423</c:v>
                </c:pt>
                <c:pt idx="11475">
                  <c:v>288.61482899999999</c:v>
                </c:pt>
                <c:pt idx="11476">
                  <c:v>288.84434399999998</c:v>
                </c:pt>
                <c:pt idx="11477">
                  <c:v>288.55999100000002</c:v>
                </c:pt>
                <c:pt idx="11478">
                  <c:v>288.70800200000002</c:v>
                </c:pt>
                <c:pt idx="11479">
                  <c:v>289.02811600000001</c:v>
                </c:pt>
                <c:pt idx="11480">
                  <c:v>289.02369099999999</c:v>
                </c:pt>
                <c:pt idx="11481">
                  <c:v>288.904157</c:v>
                </c:pt>
                <c:pt idx="11482">
                  <c:v>288.98339199999998</c:v>
                </c:pt>
                <c:pt idx="11483">
                  <c:v>288.691372</c:v>
                </c:pt>
                <c:pt idx="11484">
                  <c:v>288.98051900000002</c:v>
                </c:pt>
                <c:pt idx="11485">
                  <c:v>288.76385199999999</c:v>
                </c:pt>
                <c:pt idx="11486">
                  <c:v>288.92667499999999</c:v>
                </c:pt>
                <c:pt idx="11487">
                  <c:v>288.87891999999999</c:v>
                </c:pt>
                <c:pt idx="11488">
                  <c:v>288.89372900000001</c:v>
                </c:pt>
                <c:pt idx="11489">
                  <c:v>289.05157400000002</c:v>
                </c:pt>
                <c:pt idx="11490">
                  <c:v>288.798856</c:v>
                </c:pt>
                <c:pt idx="11491">
                  <c:v>289.252544</c:v>
                </c:pt>
                <c:pt idx="11492">
                  <c:v>289.47624200000001</c:v>
                </c:pt>
                <c:pt idx="11493">
                  <c:v>289.093321</c:v>
                </c:pt>
                <c:pt idx="11494">
                  <c:v>289.528932</c:v>
                </c:pt>
                <c:pt idx="11495">
                  <c:v>289.06779999999998</c:v>
                </c:pt>
                <c:pt idx="11496">
                  <c:v>289.34117400000002</c:v>
                </c:pt>
                <c:pt idx="11497">
                  <c:v>289.02054600000002</c:v>
                </c:pt>
                <c:pt idx="11498">
                  <c:v>289.38467600000001</c:v>
                </c:pt>
                <c:pt idx="11499">
                  <c:v>289.38421799999998</c:v>
                </c:pt>
                <c:pt idx="11500">
                  <c:v>289.320537</c:v>
                </c:pt>
                <c:pt idx="11501">
                  <c:v>289.76247599999999</c:v>
                </c:pt>
                <c:pt idx="11502">
                  <c:v>289.15566999999999</c:v>
                </c:pt>
                <c:pt idx="11503">
                  <c:v>289.26287300000001</c:v>
                </c:pt>
                <c:pt idx="11504">
                  <c:v>289.47022099999998</c:v>
                </c:pt>
                <c:pt idx="11505">
                  <c:v>289.08819799999998</c:v>
                </c:pt>
                <c:pt idx="11506">
                  <c:v>289.21016800000001</c:v>
                </c:pt>
                <c:pt idx="11507">
                  <c:v>289.29526099999998</c:v>
                </c:pt>
                <c:pt idx="11508">
                  <c:v>289.39730800000001</c:v>
                </c:pt>
                <c:pt idx="11509">
                  <c:v>289.684258</c:v>
                </c:pt>
                <c:pt idx="11510">
                  <c:v>289.42873700000001</c:v>
                </c:pt>
                <c:pt idx="11511">
                  <c:v>289.707246</c:v>
                </c:pt>
                <c:pt idx="11512">
                  <c:v>289.76626199999998</c:v>
                </c:pt>
                <c:pt idx="11513">
                  <c:v>289.75404200000003</c:v>
                </c:pt>
                <c:pt idx="11514">
                  <c:v>289.90851300000003</c:v>
                </c:pt>
                <c:pt idx="11515">
                  <c:v>289.64562000000001</c:v>
                </c:pt>
                <c:pt idx="11516">
                  <c:v>289.80856299999999</c:v>
                </c:pt>
                <c:pt idx="11517">
                  <c:v>289.89726200000001</c:v>
                </c:pt>
                <c:pt idx="11518">
                  <c:v>290.08335299999999</c:v>
                </c:pt>
                <c:pt idx="11519">
                  <c:v>289.92076400000002</c:v>
                </c:pt>
                <c:pt idx="11520">
                  <c:v>289.81337400000001</c:v>
                </c:pt>
                <c:pt idx="11521">
                  <c:v>289.817567</c:v>
                </c:pt>
                <c:pt idx="11522">
                  <c:v>289.84557899999999</c:v>
                </c:pt>
                <c:pt idx="11523">
                  <c:v>289.87710099999998</c:v>
                </c:pt>
                <c:pt idx="11524">
                  <c:v>290.10119200000003</c:v>
                </c:pt>
                <c:pt idx="11525">
                  <c:v>290.272222</c:v>
                </c:pt>
                <c:pt idx="11526">
                  <c:v>290.41687400000001</c:v>
                </c:pt>
                <c:pt idx="11527">
                  <c:v>289.84996100000001</c:v>
                </c:pt>
                <c:pt idx="11528">
                  <c:v>289.85746999999998</c:v>
                </c:pt>
                <c:pt idx="11529">
                  <c:v>290.21728200000001</c:v>
                </c:pt>
                <c:pt idx="11530">
                  <c:v>290.07144499999998</c:v>
                </c:pt>
                <c:pt idx="11531">
                  <c:v>290.548158</c:v>
                </c:pt>
                <c:pt idx="11532">
                  <c:v>290.17424499999998</c:v>
                </c:pt>
                <c:pt idx="11533">
                  <c:v>290.44262099999997</c:v>
                </c:pt>
                <c:pt idx="11534">
                  <c:v>290.72549700000002</c:v>
                </c:pt>
                <c:pt idx="11535">
                  <c:v>291.06959999999998</c:v>
                </c:pt>
                <c:pt idx="11536">
                  <c:v>290.81457</c:v>
                </c:pt>
                <c:pt idx="11537">
                  <c:v>290.74960900000002</c:v>
                </c:pt>
                <c:pt idx="11538">
                  <c:v>290.64491500000003</c:v>
                </c:pt>
                <c:pt idx="11539">
                  <c:v>290.87663700000002</c:v>
                </c:pt>
                <c:pt idx="11540">
                  <c:v>290.223905</c:v>
                </c:pt>
                <c:pt idx="11541">
                  <c:v>290.67527899999999</c:v>
                </c:pt>
                <c:pt idx="11542">
                  <c:v>290.31795099999999</c:v>
                </c:pt>
                <c:pt idx="11543">
                  <c:v>289.77418499999999</c:v>
                </c:pt>
                <c:pt idx="11544">
                  <c:v>289.97711700000002</c:v>
                </c:pt>
                <c:pt idx="11545">
                  <c:v>289.99044700000002</c:v>
                </c:pt>
                <c:pt idx="11546">
                  <c:v>289.96477499999997</c:v>
                </c:pt>
                <c:pt idx="11547">
                  <c:v>290.39156700000001</c:v>
                </c:pt>
                <c:pt idx="11548">
                  <c:v>290.17844000000002</c:v>
                </c:pt>
                <c:pt idx="11549">
                  <c:v>290.45843200000002</c:v>
                </c:pt>
                <c:pt idx="11550">
                  <c:v>289.99352599999997</c:v>
                </c:pt>
                <c:pt idx="11551">
                  <c:v>290.29057799999998</c:v>
                </c:pt>
                <c:pt idx="11552">
                  <c:v>290.14570300000003</c:v>
                </c:pt>
                <c:pt idx="11553">
                  <c:v>290.45647500000001</c:v>
                </c:pt>
                <c:pt idx="11554">
                  <c:v>290.229534</c:v>
                </c:pt>
                <c:pt idx="11555">
                  <c:v>290.439978</c:v>
                </c:pt>
                <c:pt idx="11556">
                  <c:v>290.68188900000001</c:v>
                </c:pt>
                <c:pt idx="11557">
                  <c:v>290.42944799999998</c:v>
                </c:pt>
                <c:pt idx="11558">
                  <c:v>290.56332500000002</c:v>
                </c:pt>
                <c:pt idx="11559">
                  <c:v>290.75574799999998</c:v>
                </c:pt>
                <c:pt idx="11560">
                  <c:v>290.60630300000003</c:v>
                </c:pt>
                <c:pt idx="11561">
                  <c:v>290.85587800000002</c:v>
                </c:pt>
                <c:pt idx="11562">
                  <c:v>290.72318200000001</c:v>
                </c:pt>
                <c:pt idx="11563">
                  <c:v>290.62456400000002</c:v>
                </c:pt>
                <c:pt idx="11564">
                  <c:v>291.04289799999998</c:v>
                </c:pt>
                <c:pt idx="11565">
                  <c:v>290.84649200000001</c:v>
                </c:pt>
                <c:pt idx="11566">
                  <c:v>290.96728200000001</c:v>
                </c:pt>
                <c:pt idx="11567">
                  <c:v>290.801062</c:v>
                </c:pt>
                <c:pt idx="11568">
                  <c:v>290.606604</c:v>
                </c:pt>
                <c:pt idx="11569">
                  <c:v>291.27981999999997</c:v>
                </c:pt>
                <c:pt idx="11570">
                  <c:v>290.98557299999999</c:v>
                </c:pt>
                <c:pt idx="11571">
                  <c:v>290.98604799999998</c:v>
                </c:pt>
                <c:pt idx="11572">
                  <c:v>291.30120499999998</c:v>
                </c:pt>
                <c:pt idx="11573">
                  <c:v>291.12634100000002</c:v>
                </c:pt>
                <c:pt idx="11574">
                  <c:v>291.44145300000002</c:v>
                </c:pt>
                <c:pt idx="11575">
                  <c:v>291.064348</c:v>
                </c:pt>
                <c:pt idx="11576">
                  <c:v>291.15749</c:v>
                </c:pt>
                <c:pt idx="11577">
                  <c:v>291.059575</c:v>
                </c:pt>
                <c:pt idx="11578">
                  <c:v>290.71499799999998</c:v>
                </c:pt>
                <c:pt idx="11579">
                  <c:v>291.29137800000001</c:v>
                </c:pt>
                <c:pt idx="11580">
                  <c:v>291.23398600000002</c:v>
                </c:pt>
                <c:pt idx="11581">
                  <c:v>291.304146</c:v>
                </c:pt>
                <c:pt idx="11582">
                  <c:v>291.31598400000001</c:v>
                </c:pt>
                <c:pt idx="11583">
                  <c:v>291.063086</c:v>
                </c:pt>
                <c:pt idx="11584">
                  <c:v>291.52473900000001</c:v>
                </c:pt>
                <c:pt idx="11585">
                  <c:v>291.41569500000003</c:v>
                </c:pt>
                <c:pt idx="11586">
                  <c:v>291.50855899999999</c:v>
                </c:pt>
                <c:pt idx="11587">
                  <c:v>291.812545</c:v>
                </c:pt>
                <c:pt idx="11588">
                  <c:v>291.72814099999999</c:v>
                </c:pt>
                <c:pt idx="11589">
                  <c:v>291.70600999999999</c:v>
                </c:pt>
                <c:pt idx="11590">
                  <c:v>291.54519399999998</c:v>
                </c:pt>
                <c:pt idx="11591">
                  <c:v>291.60420599999998</c:v>
                </c:pt>
                <c:pt idx="11592">
                  <c:v>291.89934399999999</c:v>
                </c:pt>
                <c:pt idx="11593">
                  <c:v>291.37638299999998</c:v>
                </c:pt>
                <c:pt idx="11594">
                  <c:v>291.61777899999998</c:v>
                </c:pt>
                <c:pt idx="11595">
                  <c:v>291.65169600000002</c:v>
                </c:pt>
                <c:pt idx="11596">
                  <c:v>291.84472599999998</c:v>
                </c:pt>
                <c:pt idx="11597">
                  <c:v>291.75913100000002</c:v>
                </c:pt>
                <c:pt idx="11598">
                  <c:v>291.98535500000003</c:v>
                </c:pt>
                <c:pt idx="11599">
                  <c:v>291.814143</c:v>
                </c:pt>
                <c:pt idx="11600">
                  <c:v>291.62202000000002</c:v>
                </c:pt>
                <c:pt idx="11601">
                  <c:v>291.67708299999998</c:v>
                </c:pt>
                <c:pt idx="11602">
                  <c:v>292.04843799999998</c:v>
                </c:pt>
                <c:pt idx="11603">
                  <c:v>291.86078500000002</c:v>
                </c:pt>
                <c:pt idx="11604">
                  <c:v>292.17836999999997</c:v>
                </c:pt>
                <c:pt idx="11605">
                  <c:v>291.94270399999999</c:v>
                </c:pt>
                <c:pt idx="11606">
                  <c:v>291.99570599999998</c:v>
                </c:pt>
                <c:pt idx="11607">
                  <c:v>292.13186999999999</c:v>
                </c:pt>
                <c:pt idx="11608">
                  <c:v>291.68211200000002</c:v>
                </c:pt>
                <c:pt idx="11609">
                  <c:v>292.07691199999999</c:v>
                </c:pt>
                <c:pt idx="11610">
                  <c:v>291.70988899999998</c:v>
                </c:pt>
                <c:pt idx="11611">
                  <c:v>292.07479599999999</c:v>
                </c:pt>
                <c:pt idx="11612">
                  <c:v>292.11661500000002</c:v>
                </c:pt>
                <c:pt idx="11613">
                  <c:v>291.91943400000002</c:v>
                </c:pt>
                <c:pt idx="11614">
                  <c:v>292.16059100000001</c:v>
                </c:pt>
                <c:pt idx="11615">
                  <c:v>292.22602799999999</c:v>
                </c:pt>
                <c:pt idx="11616">
                  <c:v>292.12058200000001</c:v>
                </c:pt>
                <c:pt idx="11617">
                  <c:v>292.34727099999998</c:v>
                </c:pt>
                <c:pt idx="11618">
                  <c:v>292.00184999999999</c:v>
                </c:pt>
                <c:pt idx="11619">
                  <c:v>292.15509400000002</c:v>
                </c:pt>
                <c:pt idx="11620">
                  <c:v>292.07944099999997</c:v>
                </c:pt>
                <c:pt idx="11621">
                  <c:v>292.55968200000001</c:v>
                </c:pt>
                <c:pt idx="11622">
                  <c:v>292.40821299999999</c:v>
                </c:pt>
                <c:pt idx="11623">
                  <c:v>292.26370300000002</c:v>
                </c:pt>
                <c:pt idx="11624">
                  <c:v>292.26714299999998</c:v>
                </c:pt>
                <c:pt idx="11625">
                  <c:v>292.52821599999999</c:v>
                </c:pt>
                <c:pt idx="11626">
                  <c:v>292.56711100000001</c:v>
                </c:pt>
                <c:pt idx="11627">
                  <c:v>292.692182</c:v>
                </c:pt>
                <c:pt idx="11628">
                  <c:v>292.52014200000002</c:v>
                </c:pt>
                <c:pt idx="11629">
                  <c:v>292.90160700000001</c:v>
                </c:pt>
                <c:pt idx="11630">
                  <c:v>292.61677100000003</c:v>
                </c:pt>
                <c:pt idx="11631">
                  <c:v>292.70387899999997</c:v>
                </c:pt>
                <c:pt idx="11632">
                  <c:v>292.24300599999998</c:v>
                </c:pt>
                <c:pt idx="11633">
                  <c:v>291.96195899999998</c:v>
                </c:pt>
                <c:pt idx="11634">
                  <c:v>292.33994100000001</c:v>
                </c:pt>
                <c:pt idx="11635">
                  <c:v>292.36217199999999</c:v>
                </c:pt>
                <c:pt idx="11636">
                  <c:v>292.30773499999998</c:v>
                </c:pt>
                <c:pt idx="11637">
                  <c:v>292.55194899999998</c:v>
                </c:pt>
                <c:pt idx="11638">
                  <c:v>292.61945400000002</c:v>
                </c:pt>
                <c:pt idx="11639">
                  <c:v>292.90410200000002</c:v>
                </c:pt>
                <c:pt idx="11640">
                  <c:v>292.469718</c:v>
                </c:pt>
                <c:pt idx="11641">
                  <c:v>292.57631400000002</c:v>
                </c:pt>
                <c:pt idx="11642">
                  <c:v>292.62063799999999</c:v>
                </c:pt>
                <c:pt idx="11643">
                  <c:v>292.569502</c:v>
                </c:pt>
                <c:pt idx="11644">
                  <c:v>292.94830999999999</c:v>
                </c:pt>
                <c:pt idx="11645">
                  <c:v>292.85543000000001</c:v>
                </c:pt>
                <c:pt idx="11646">
                  <c:v>293.22335800000002</c:v>
                </c:pt>
                <c:pt idx="11647">
                  <c:v>293.01165700000001</c:v>
                </c:pt>
                <c:pt idx="11648">
                  <c:v>293.15727500000003</c:v>
                </c:pt>
                <c:pt idx="11649">
                  <c:v>293.62581499999999</c:v>
                </c:pt>
                <c:pt idx="11650">
                  <c:v>292.85432500000002</c:v>
                </c:pt>
                <c:pt idx="11651">
                  <c:v>293.07352400000002</c:v>
                </c:pt>
                <c:pt idx="11652">
                  <c:v>293.25404400000002</c:v>
                </c:pt>
                <c:pt idx="11653">
                  <c:v>292.90603199999998</c:v>
                </c:pt>
                <c:pt idx="11654">
                  <c:v>292.78262599999999</c:v>
                </c:pt>
                <c:pt idx="11655">
                  <c:v>292.912442</c:v>
                </c:pt>
                <c:pt idx="11656">
                  <c:v>293.073733</c:v>
                </c:pt>
                <c:pt idx="11657">
                  <c:v>293.22577200000001</c:v>
                </c:pt>
                <c:pt idx="11658">
                  <c:v>293.06273599999997</c:v>
                </c:pt>
                <c:pt idx="11659">
                  <c:v>293.26421299999998</c:v>
                </c:pt>
                <c:pt idx="11660">
                  <c:v>293.145556</c:v>
                </c:pt>
                <c:pt idx="11661">
                  <c:v>293.77321000000001</c:v>
                </c:pt>
                <c:pt idx="11662">
                  <c:v>293.75695899999999</c:v>
                </c:pt>
                <c:pt idx="11663">
                  <c:v>293.36326400000002</c:v>
                </c:pt>
                <c:pt idx="11664">
                  <c:v>293.59035</c:v>
                </c:pt>
                <c:pt idx="11665">
                  <c:v>293.46490699999998</c:v>
                </c:pt>
                <c:pt idx="11666">
                  <c:v>293.73019499999998</c:v>
                </c:pt>
                <c:pt idx="11667">
                  <c:v>293.45035799999999</c:v>
                </c:pt>
                <c:pt idx="11668">
                  <c:v>293.196215</c:v>
                </c:pt>
                <c:pt idx="11669">
                  <c:v>293.812231</c:v>
                </c:pt>
                <c:pt idx="11670">
                  <c:v>293.77413799999999</c:v>
                </c:pt>
                <c:pt idx="11671">
                  <c:v>293.53919400000001</c:v>
                </c:pt>
                <c:pt idx="11672">
                  <c:v>293.90345000000002</c:v>
                </c:pt>
                <c:pt idx="11673">
                  <c:v>293.56079999999997</c:v>
                </c:pt>
                <c:pt idx="11674">
                  <c:v>293.61855100000002</c:v>
                </c:pt>
                <c:pt idx="11675">
                  <c:v>293.48643199999998</c:v>
                </c:pt>
                <c:pt idx="11676">
                  <c:v>293.59099600000002</c:v>
                </c:pt>
                <c:pt idx="11677">
                  <c:v>293.65382199999999</c:v>
                </c:pt>
                <c:pt idx="11678">
                  <c:v>293.79814699999997</c:v>
                </c:pt>
                <c:pt idx="11679">
                  <c:v>294.19879900000001</c:v>
                </c:pt>
                <c:pt idx="11680">
                  <c:v>293.975438</c:v>
                </c:pt>
                <c:pt idx="11681">
                  <c:v>293.94105400000001</c:v>
                </c:pt>
                <c:pt idx="11682">
                  <c:v>293.916923</c:v>
                </c:pt>
                <c:pt idx="11683">
                  <c:v>294.044918</c:v>
                </c:pt>
                <c:pt idx="11684">
                  <c:v>294.287193</c:v>
                </c:pt>
                <c:pt idx="11685">
                  <c:v>293.9391</c:v>
                </c:pt>
                <c:pt idx="11686">
                  <c:v>294.08268600000002</c:v>
                </c:pt>
                <c:pt idx="11687">
                  <c:v>294.36606499999999</c:v>
                </c:pt>
                <c:pt idx="11688">
                  <c:v>294.10118299999999</c:v>
                </c:pt>
                <c:pt idx="11689">
                  <c:v>294.12458099999998</c:v>
                </c:pt>
                <c:pt idx="11690">
                  <c:v>293.936713</c:v>
                </c:pt>
                <c:pt idx="11691">
                  <c:v>294.18801300000001</c:v>
                </c:pt>
                <c:pt idx="11692">
                  <c:v>294.59664400000003</c:v>
                </c:pt>
                <c:pt idx="11693">
                  <c:v>294.05680799999999</c:v>
                </c:pt>
                <c:pt idx="11694">
                  <c:v>294.68629700000002</c:v>
                </c:pt>
                <c:pt idx="11695">
                  <c:v>294.42312900000002</c:v>
                </c:pt>
                <c:pt idx="11696">
                  <c:v>294.82749699999999</c:v>
                </c:pt>
                <c:pt idx="11697">
                  <c:v>294.60148099999998</c:v>
                </c:pt>
                <c:pt idx="11698">
                  <c:v>294.34285199999999</c:v>
                </c:pt>
                <c:pt idx="11699">
                  <c:v>294.97628300000002</c:v>
                </c:pt>
                <c:pt idx="11700">
                  <c:v>294.38001000000003</c:v>
                </c:pt>
                <c:pt idx="11701">
                  <c:v>294.79903200000001</c:v>
                </c:pt>
                <c:pt idx="11702">
                  <c:v>294.74431299999998</c:v>
                </c:pt>
                <c:pt idx="11703">
                  <c:v>294.53657399999997</c:v>
                </c:pt>
                <c:pt idx="11704">
                  <c:v>294.84231899999997</c:v>
                </c:pt>
                <c:pt idx="11705">
                  <c:v>294.47192799999999</c:v>
                </c:pt>
                <c:pt idx="11706">
                  <c:v>294.39951300000001</c:v>
                </c:pt>
                <c:pt idx="11707">
                  <c:v>294.63870300000002</c:v>
                </c:pt>
                <c:pt idx="11708">
                  <c:v>294.128041</c:v>
                </c:pt>
                <c:pt idx="11709">
                  <c:v>294.74895800000002</c:v>
                </c:pt>
                <c:pt idx="11710">
                  <c:v>294.645105</c:v>
                </c:pt>
                <c:pt idx="11711">
                  <c:v>294.61618299999998</c:v>
                </c:pt>
                <c:pt idx="11712">
                  <c:v>294.619823</c:v>
                </c:pt>
                <c:pt idx="11713">
                  <c:v>294.57561900000002</c:v>
                </c:pt>
                <c:pt idx="11714">
                  <c:v>294.80128000000002</c:v>
                </c:pt>
                <c:pt idx="11715">
                  <c:v>294.69299000000001</c:v>
                </c:pt>
                <c:pt idx="11716">
                  <c:v>295.01826</c:v>
                </c:pt>
                <c:pt idx="11717">
                  <c:v>295.01316200000002</c:v>
                </c:pt>
                <c:pt idx="11718">
                  <c:v>294.81588099999999</c:v>
                </c:pt>
                <c:pt idx="11719">
                  <c:v>294.95717200000001</c:v>
                </c:pt>
                <c:pt idx="11720">
                  <c:v>295.06857400000001</c:v>
                </c:pt>
                <c:pt idx="11721">
                  <c:v>295.08005000000003</c:v>
                </c:pt>
                <c:pt idx="11722">
                  <c:v>295.177188</c:v>
                </c:pt>
                <c:pt idx="11723">
                  <c:v>294.98074500000001</c:v>
                </c:pt>
                <c:pt idx="11724">
                  <c:v>295.39821000000001</c:v>
                </c:pt>
                <c:pt idx="11725">
                  <c:v>294.93476900000002</c:v>
                </c:pt>
                <c:pt idx="11726">
                  <c:v>294.773866</c:v>
                </c:pt>
                <c:pt idx="11727">
                  <c:v>295.13194299999998</c:v>
                </c:pt>
                <c:pt idx="11728">
                  <c:v>294.72203500000001</c:v>
                </c:pt>
                <c:pt idx="11729">
                  <c:v>294.79211400000003</c:v>
                </c:pt>
                <c:pt idx="11730">
                  <c:v>295.22280899999998</c:v>
                </c:pt>
                <c:pt idx="11731">
                  <c:v>294.761934</c:v>
                </c:pt>
                <c:pt idx="11732">
                  <c:v>295.07819799999999</c:v>
                </c:pt>
                <c:pt idx="11733">
                  <c:v>295.10392200000001</c:v>
                </c:pt>
                <c:pt idx="11734">
                  <c:v>295.48551600000002</c:v>
                </c:pt>
                <c:pt idx="11735">
                  <c:v>294.86838799999998</c:v>
                </c:pt>
                <c:pt idx="11736">
                  <c:v>295.08729899999997</c:v>
                </c:pt>
                <c:pt idx="11737">
                  <c:v>295.0222</c:v>
                </c:pt>
                <c:pt idx="11738">
                  <c:v>294.96418699999998</c:v>
                </c:pt>
                <c:pt idx="11739">
                  <c:v>295.17453399999999</c:v>
                </c:pt>
                <c:pt idx="11740">
                  <c:v>295.04428100000001</c:v>
                </c:pt>
                <c:pt idx="11741">
                  <c:v>295.03839499999998</c:v>
                </c:pt>
                <c:pt idx="11742">
                  <c:v>295.104534</c:v>
                </c:pt>
                <c:pt idx="11743">
                  <c:v>295.20921900000002</c:v>
                </c:pt>
                <c:pt idx="11744">
                  <c:v>295.19498199999998</c:v>
                </c:pt>
                <c:pt idx="11745">
                  <c:v>294.99861900000002</c:v>
                </c:pt>
                <c:pt idx="11746">
                  <c:v>295.07864899999998</c:v>
                </c:pt>
                <c:pt idx="11747">
                  <c:v>295.22015800000003</c:v>
                </c:pt>
                <c:pt idx="11748">
                  <c:v>295.12836499999997</c:v>
                </c:pt>
                <c:pt idx="11749">
                  <c:v>295.25902200000002</c:v>
                </c:pt>
                <c:pt idx="11750">
                  <c:v>295.09578299999998</c:v>
                </c:pt>
                <c:pt idx="11751">
                  <c:v>295.23293100000001</c:v>
                </c:pt>
                <c:pt idx="11752">
                  <c:v>295.34925500000003</c:v>
                </c:pt>
                <c:pt idx="11753">
                  <c:v>295.54286500000001</c:v>
                </c:pt>
                <c:pt idx="11754">
                  <c:v>295.757272</c:v>
                </c:pt>
                <c:pt idx="11755">
                  <c:v>295.29342100000002</c:v>
                </c:pt>
                <c:pt idx="11756">
                  <c:v>295.62265100000002</c:v>
                </c:pt>
                <c:pt idx="11757">
                  <c:v>295.85959800000001</c:v>
                </c:pt>
                <c:pt idx="11758">
                  <c:v>295.44890900000001</c:v>
                </c:pt>
                <c:pt idx="11759">
                  <c:v>295.68933900000002</c:v>
                </c:pt>
                <c:pt idx="11760">
                  <c:v>295.542464</c:v>
                </c:pt>
                <c:pt idx="11761">
                  <c:v>295.71733399999999</c:v>
                </c:pt>
                <c:pt idx="11762">
                  <c:v>295.73337299999997</c:v>
                </c:pt>
                <c:pt idx="11763">
                  <c:v>295.55147199999999</c:v>
                </c:pt>
                <c:pt idx="11764">
                  <c:v>295.81799999999998</c:v>
                </c:pt>
                <c:pt idx="11765">
                  <c:v>296.02774899999997</c:v>
                </c:pt>
                <c:pt idx="11766">
                  <c:v>296.20859000000002</c:v>
                </c:pt>
                <c:pt idx="11767">
                  <c:v>296.14765999999997</c:v>
                </c:pt>
                <c:pt idx="11768">
                  <c:v>295.94406800000002</c:v>
                </c:pt>
                <c:pt idx="11769">
                  <c:v>296.09024599999998</c:v>
                </c:pt>
                <c:pt idx="11770">
                  <c:v>296.119325</c:v>
                </c:pt>
                <c:pt idx="11771">
                  <c:v>296.17873800000001</c:v>
                </c:pt>
                <c:pt idx="11772">
                  <c:v>296.46716900000001</c:v>
                </c:pt>
                <c:pt idx="11773">
                  <c:v>296.092736</c:v>
                </c:pt>
                <c:pt idx="11774">
                  <c:v>296.53847400000001</c:v>
                </c:pt>
                <c:pt idx="11775">
                  <c:v>296.11926199999999</c:v>
                </c:pt>
                <c:pt idx="11776">
                  <c:v>296.53425499999997</c:v>
                </c:pt>
                <c:pt idx="11777">
                  <c:v>296.73787800000002</c:v>
                </c:pt>
                <c:pt idx="11778">
                  <c:v>296.37685699999997</c:v>
                </c:pt>
                <c:pt idx="11779">
                  <c:v>296.48866800000002</c:v>
                </c:pt>
                <c:pt idx="11780">
                  <c:v>296.59369700000002</c:v>
                </c:pt>
                <c:pt idx="11781">
                  <c:v>296.83945899999998</c:v>
                </c:pt>
                <c:pt idx="11782">
                  <c:v>296.76271400000002</c:v>
                </c:pt>
                <c:pt idx="11783">
                  <c:v>296.53859999999997</c:v>
                </c:pt>
                <c:pt idx="11784">
                  <c:v>296.81019099999997</c:v>
                </c:pt>
                <c:pt idx="11785">
                  <c:v>296.884816</c:v>
                </c:pt>
                <c:pt idx="11786">
                  <c:v>296.79364099999998</c:v>
                </c:pt>
                <c:pt idx="11787">
                  <c:v>296.85421200000002</c:v>
                </c:pt>
                <c:pt idx="11788">
                  <c:v>296.47125399999999</c:v>
                </c:pt>
                <c:pt idx="11789">
                  <c:v>296.918522</c:v>
                </c:pt>
                <c:pt idx="11790">
                  <c:v>296.69834600000002</c:v>
                </c:pt>
                <c:pt idx="11791">
                  <c:v>296.67269399999998</c:v>
                </c:pt>
                <c:pt idx="11792">
                  <c:v>296.91380500000002</c:v>
                </c:pt>
                <c:pt idx="11793">
                  <c:v>296.71309300000001</c:v>
                </c:pt>
                <c:pt idx="11794">
                  <c:v>296.79735499999998</c:v>
                </c:pt>
                <c:pt idx="11795">
                  <c:v>296.65083199999998</c:v>
                </c:pt>
                <c:pt idx="11796">
                  <c:v>296.68877199999997</c:v>
                </c:pt>
                <c:pt idx="11797">
                  <c:v>296.86112400000002</c:v>
                </c:pt>
                <c:pt idx="11798">
                  <c:v>296.823283</c:v>
                </c:pt>
                <c:pt idx="11799">
                  <c:v>296.75331199999999</c:v>
                </c:pt>
                <c:pt idx="11800">
                  <c:v>296.16400399999998</c:v>
                </c:pt>
                <c:pt idx="11801">
                  <c:v>296.60444899999999</c:v>
                </c:pt>
                <c:pt idx="11802">
                  <c:v>296.42557299999999</c:v>
                </c:pt>
                <c:pt idx="11803">
                  <c:v>296.54453100000001</c:v>
                </c:pt>
                <c:pt idx="11804">
                  <c:v>297.12684300000001</c:v>
                </c:pt>
                <c:pt idx="11805">
                  <c:v>296.84026399999999</c:v>
                </c:pt>
                <c:pt idx="11806">
                  <c:v>297.114957</c:v>
                </c:pt>
                <c:pt idx="11807">
                  <c:v>297.12967200000003</c:v>
                </c:pt>
                <c:pt idx="11808">
                  <c:v>296.98835400000002</c:v>
                </c:pt>
                <c:pt idx="11809">
                  <c:v>296.78941400000002</c:v>
                </c:pt>
                <c:pt idx="11810">
                  <c:v>296.84206</c:v>
                </c:pt>
                <c:pt idx="11811">
                  <c:v>296.81700999999998</c:v>
                </c:pt>
                <c:pt idx="11812">
                  <c:v>297.13257399999998</c:v>
                </c:pt>
                <c:pt idx="11813">
                  <c:v>296.89308</c:v>
                </c:pt>
                <c:pt idx="11814">
                  <c:v>297.052031</c:v>
                </c:pt>
                <c:pt idx="11815">
                  <c:v>296.466139</c:v>
                </c:pt>
                <c:pt idx="11816">
                  <c:v>296.62044600000002</c:v>
                </c:pt>
                <c:pt idx="11817">
                  <c:v>296.578779</c:v>
                </c:pt>
                <c:pt idx="11818">
                  <c:v>296.50472100000002</c:v>
                </c:pt>
                <c:pt idx="11819">
                  <c:v>297.01327199999997</c:v>
                </c:pt>
                <c:pt idx="11820">
                  <c:v>297.05132200000003</c:v>
                </c:pt>
                <c:pt idx="11821">
                  <c:v>297.13234199999999</c:v>
                </c:pt>
                <c:pt idx="11822">
                  <c:v>297.45707900000002</c:v>
                </c:pt>
                <c:pt idx="11823">
                  <c:v>297.16951899999998</c:v>
                </c:pt>
                <c:pt idx="11824">
                  <c:v>297.02427799999998</c:v>
                </c:pt>
                <c:pt idx="11825">
                  <c:v>297.032982</c:v>
                </c:pt>
                <c:pt idx="11826">
                  <c:v>297.42553099999998</c:v>
                </c:pt>
                <c:pt idx="11827">
                  <c:v>297.49764699999997</c:v>
                </c:pt>
                <c:pt idx="11828">
                  <c:v>297.46646399999997</c:v>
                </c:pt>
                <c:pt idx="11829">
                  <c:v>297.76487700000001</c:v>
                </c:pt>
                <c:pt idx="11830">
                  <c:v>297.56503300000003</c:v>
                </c:pt>
                <c:pt idx="11831">
                  <c:v>297.65522399999998</c:v>
                </c:pt>
                <c:pt idx="11832">
                  <c:v>298.03486700000002</c:v>
                </c:pt>
                <c:pt idx="11833">
                  <c:v>297.62611700000002</c:v>
                </c:pt>
                <c:pt idx="11834">
                  <c:v>297.94416100000001</c:v>
                </c:pt>
                <c:pt idx="11835">
                  <c:v>298.03920599999998</c:v>
                </c:pt>
                <c:pt idx="11836">
                  <c:v>297.78496200000001</c:v>
                </c:pt>
                <c:pt idx="11837">
                  <c:v>297.61695400000002</c:v>
                </c:pt>
                <c:pt idx="11838">
                  <c:v>297.93451199999998</c:v>
                </c:pt>
                <c:pt idx="11839">
                  <c:v>298.18443300000001</c:v>
                </c:pt>
                <c:pt idx="11840">
                  <c:v>297.70304900000002</c:v>
                </c:pt>
                <c:pt idx="11841">
                  <c:v>297.873807</c:v>
                </c:pt>
                <c:pt idx="11842">
                  <c:v>297.88374700000003</c:v>
                </c:pt>
                <c:pt idx="11843">
                  <c:v>297.82640600000002</c:v>
                </c:pt>
                <c:pt idx="11844">
                  <c:v>298.16580099999999</c:v>
                </c:pt>
                <c:pt idx="11845">
                  <c:v>298.04321199999998</c:v>
                </c:pt>
                <c:pt idx="11846">
                  <c:v>297.93548700000002</c:v>
                </c:pt>
                <c:pt idx="11847">
                  <c:v>297.80642</c:v>
                </c:pt>
                <c:pt idx="11848">
                  <c:v>297.79515300000003</c:v>
                </c:pt>
                <c:pt idx="11849">
                  <c:v>298.038006</c:v>
                </c:pt>
                <c:pt idx="11850">
                  <c:v>298.078596</c:v>
                </c:pt>
                <c:pt idx="11851">
                  <c:v>298.184167</c:v>
                </c:pt>
                <c:pt idx="11852">
                  <c:v>298.22584999999998</c:v>
                </c:pt>
                <c:pt idx="11853">
                  <c:v>297.95770199999998</c:v>
                </c:pt>
                <c:pt idx="11854">
                  <c:v>298.334272</c:v>
                </c:pt>
                <c:pt idx="11855">
                  <c:v>298.171201</c:v>
                </c:pt>
                <c:pt idx="11856">
                  <c:v>298.46153500000003</c:v>
                </c:pt>
                <c:pt idx="11857">
                  <c:v>298.18855100000002</c:v>
                </c:pt>
                <c:pt idx="11858">
                  <c:v>298.30113699999998</c:v>
                </c:pt>
                <c:pt idx="11859">
                  <c:v>298.40500600000001</c:v>
                </c:pt>
                <c:pt idx="11860">
                  <c:v>298.42696899999999</c:v>
                </c:pt>
                <c:pt idx="11861">
                  <c:v>298.41724900000003</c:v>
                </c:pt>
                <c:pt idx="11862">
                  <c:v>298.55102599999998</c:v>
                </c:pt>
                <c:pt idx="11863">
                  <c:v>298.41296199999999</c:v>
                </c:pt>
                <c:pt idx="11864">
                  <c:v>298.30724199999997</c:v>
                </c:pt>
                <c:pt idx="11865">
                  <c:v>298.30926699999998</c:v>
                </c:pt>
                <c:pt idx="11866">
                  <c:v>298.281318</c:v>
                </c:pt>
                <c:pt idx="11867">
                  <c:v>298.71349700000002</c:v>
                </c:pt>
                <c:pt idx="11868">
                  <c:v>298.35647699999998</c:v>
                </c:pt>
                <c:pt idx="11869">
                  <c:v>298.506235</c:v>
                </c:pt>
                <c:pt idx="11870">
                  <c:v>298.43208800000002</c:v>
                </c:pt>
                <c:pt idx="11871">
                  <c:v>298.29315100000002</c:v>
                </c:pt>
                <c:pt idx="11872">
                  <c:v>298.34634699999998</c:v>
                </c:pt>
                <c:pt idx="11873">
                  <c:v>298.23744699999997</c:v>
                </c:pt>
                <c:pt idx="11874">
                  <c:v>298.32101599999999</c:v>
                </c:pt>
                <c:pt idx="11875">
                  <c:v>298.524676</c:v>
                </c:pt>
                <c:pt idx="11876">
                  <c:v>298.87867599999998</c:v>
                </c:pt>
                <c:pt idx="11877">
                  <c:v>298.976834</c:v>
                </c:pt>
                <c:pt idx="11878">
                  <c:v>298.80204199999997</c:v>
                </c:pt>
                <c:pt idx="11879">
                  <c:v>298.87308100000001</c:v>
                </c:pt>
                <c:pt idx="11880">
                  <c:v>298.79802999999998</c:v>
                </c:pt>
                <c:pt idx="11881">
                  <c:v>299.00961699999999</c:v>
                </c:pt>
                <c:pt idx="11882">
                  <c:v>298.86720300000002</c:v>
                </c:pt>
                <c:pt idx="11883">
                  <c:v>298.81502399999999</c:v>
                </c:pt>
                <c:pt idx="11884">
                  <c:v>299.07010100000002</c:v>
                </c:pt>
                <c:pt idx="11885">
                  <c:v>299.06717900000001</c:v>
                </c:pt>
                <c:pt idx="11886">
                  <c:v>298.83747399999999</c:v>
                </c:pt>
                <c:pt idx="11887">
                  <c:v>299.14649400000002</c:v>
                </c:pt>
                <c:pt idx="11888">
                  <c:v>298.97176400000001</c:v>
                </c:pt>
                <c:pt idx="11889">
                  <c:v>299.130133</c:v>
                </c:pt>
                <c:pt idx="11890">
                  <c:v>299.09236199999998</c:v>
                </c:pt>
                <c:pt idx="11891">
                  <c:v>299.175658</c:v>
                </c:pt>
                <c:pt idx="11892">
                  <c:v>299.24148100000002</c:v>
                </c:pt>
                <c:pt idx="11893">
                  <c:v>298.97458899999998</c:v>
                </c:pt>
                <c:pt idx="11894">
                  <c:v>299.07350200000002</c:v>
                </c:pt>
                <c:pt idx="11895">
                  <c:v>299.30047400000001</c:v>
                </c:pt>
                <c:pt idx="11896">
                  <c:v>299.28581700000001</c:v>
                </c:pt>
                <c:pt idx="11897">
                  <c:v>299.47703799999999</c:v>
                </c:pt>
                <c:pt idx="11898">
                  <c:v>298.935247</c:v>
                </c:pt>
                <c:pt idx="11899">
                  <c:v>299.49679700000002</c:v>
                </c:pt>
                <c:pt idx="11900">
                  <c:v>299.31149299999998</c:v>
                </c:pt>
                <c:pt idx="11901">
                  <c:v>299.03314499999999</c:v>
                </c:pt>
                <c:pt idx="11902">
                  <c:v>299.55493200000001</c:v>
                </c:pt>
                <c:pt idx="11903">
                  <c:v>299.12994400000002</c:v>
                </c:pt>
                <c:pt idx="11904">
                  <c:v>299.32010300000002</c:v>
                </c:pt>
                <c:pt idx="11905">
                  <c:v>299.28856999999999</c:v>
                </c:pt>
                <c:pt idx="11906">
                  <c:v>299.16668700000002</c:v>
                </c:pt>
                <c:pt idx="11907">
                  <c:v>299.51283599999999</c:v>
                </c:pt>
                <c:pt idx="11908">
                  <c:v>299.25284099999999</c:v>
                </c:pt>
                <c:pt idx="11909">
                  <c:v>299.62097299999999</c:v>
                </c:pt>
                <c:pt idx="11910">
                  <c:v>299.60823399999998</c:v>
                </c:pt>
                <c:pt idx="11911">
                  <c:v>299.56488400000001</c:v>
                </c:pt>
                <c:pt idx="11912">
                  <c:v>299.79550399999999</c:v>
                </c:pt>
                <c:pt idx="11913">
                  <c:v>299.62796400000002</c:v>
                </c:pt>
                <c:pt idx="11914">
                  <c:v>299.66805299999999</c:v>
                </c:pt>
                <c:pt idx="11915">
                  <c:v>299.93263200000001</c:v>
                </c:pt>
                <c:pt idx="11916">
                  <c:v>299.92682400000001</c:v>
                </c:pt>
                <c:pt idx="11917">
                  <c:v>299.947992</c:v>
                </c:pt>
                <c:pt idx="11918">
                  <c:v>299.54232400000001</c:v>
                </c:pt>
                <c:pt idx="11919">
                  <c:v>299.83281799999997</c:v>
                </c:pt>
                <c:pt idx="11920">
                  <c:v>299.77144199999998</c:v>
                </c:pt>
                <c:pt idx="11921">
                  <c:v>299.61394799999999</c:v>
                </c:pt>
                <c:pt idx="11922">
                  <c:v>299.94374900000003</c:v>
                </c:pt>
                <c:pt idx="11923">
                  <c:v>299.85682800000001</c:v>
                </c:pt>
                <c:pt idx="11924">
                  <c:v>299.97818599999999</c:v>
                </c:pt>
                <c:pt idx="11925">
                  <c:v>299.98131699999999</c:v>
                </c:pt>
                <c:pt idx="11926">
                  <c:v>299.96601600000002</c:v>
                </c:pt>
                <c:pt idx="11927">
                  <c:v>300.26191</c:v>
                </c:pt>
                <c:pt idx="11928">
                  <c:v>299.96471700000001</c:v>
                </c:pt>
                <c:pt idx="11929">
                  <c:v>300.19644399999999</c:v>
                </c:pt>
                <c:pt idx="11930">
                  <c:v>300.18665900000002</c:v>
                </c:pt>
                <c:pt idx="11931">
                  <c:v>300.41965499999998</c:v>
                </c:pt>
                <c:pt idx="11932">
                  <c:v>300.40116599999999</c:v>
                </c:pt>
                <c:pt idx="11933">
                  <c:v>300.31379500000003</c:v>
                </c:pt>
                <c:pt idx="11934">
                  <c:v>300.417283</c:v>
                </c:pt>
                <c:pt idx="11935">
                  <c:v>300.15041300000001</c:v>
                </c:pt>
                <c:pt idx="11936">
                  <c:v>300.61287900000002</c:v>
                </c:pt>
                <c:pt idx="11937">
                  <c:v>300.96110199999998</c:v>
                </c:pt>
                <c:pt idx="11938">
                  <c:v>300.73058500000002</c:v>
                </c:pt>
                <c:pt idx="11939">
                  <c:v>300.87718699999999</c:v>
                </c:pt>
                <c:pt idx="11940">
                  <c:v>300.61735199999998</c:v>
                </c:pt>
                <c:pt idx="11941">
                  <c:v>300.72795100000002</c:v>
                </c:pt>
                <c:pt idx="11942">
                  <c:v>300.947114</c:v>
                </c:pt>
                <c:pt idx="11943">
                  <c:v>300.578262</c:v>
                </c:pt>
                <c:pt idx="11944">
                  <c:v>300.86475999999999</c:v>
                </c:pt>
                <c:pt idx="11945">
                  <c:v>300.65823499999999</c:v>
                </c:pt>
                <c:pt idx="11946">
                  <c:v>300.74364600000001</c:v>
                </c:pt>
                <c:pt idx="11947">
                  <c:v>300.708958</c:v>
                </c:pt>
                <c:pt idx="11948">
                  <c:v>300.19372499999997</c:v>
                </c:pt>
                <c:pt idx="11949">
                  <c:v>300.58442400000001</c:v>
                </c:pt>
                <c:pt idx="11950">
                  <c:v>300.55496199999999</c:v>
                </c:pt>
                <c:pt idx="11951">
                  <c:v>300.57088800000002</c:v>
                </c:pt>
                <c:pt idx="11952">
                  <c:v>300.58284099999997</c:v>
                </c:pt>
                <c:pt idx="11953">
                  <c:v>300.50998399999997</c:v>
                </c:pt>
                <c:pt idx="11954">
                  <c:v>300.66677299999998</c:v>
                </c:pt>
                <c:pt idx="11955">
                  <c:v>300.53334699999999</c:v>
                </c:pt>
                <c:pt idx="11956">
                  <c:v>300.82215400000001</c:v>
                </c:pt>
                <c:pt idx="11957">
                  <c:v>300.93150000000003</c:v>
                </c:pt>
                <c:pt idx="11958">
                  <c:v>300.60088300000001</c:v>
                </c:pt>
                <c:pt idx="11959">
                  <c:v>301.16153500000001</c:v>
                </c:pt>
                <c:pt idx="11960">
                  <c:v>300.83135099999998</c:v>
                </c:pt>
                <c:pt idx="11961">
                  <c:v>301.02655199999998</c:v>
                </c:pt>
                <c:pt idx="11962">
                  <c:v>301.20049</c:v>
                </c:pt>
                <c:pt idx="11963">
                  <c:v>301.144657</c:v>
                </c:pt>
                <c:pt idx="11964">
                  <c:v>301.14031899999998</c:v>
                </c:pt>
                <c:pt idx="11965">
                  <c:v>301.05437699999999</c:v>
                </c:pt>
                <c:pt idx="11966">
                  <c:v>300.745879</c:v>
                </c:pt>
                <c:pt idx="11967">
                  <c:v>301.15441099999998</c:v>
                </c:pt>
                <c:pt idx="11968">
                  <c:v>300.66077300000001</c:v>
                </c:pt>
                <c:pt idx="11969">
                  <c:v>301.17031800000001</c:v>
                </c:pt>
                <c:pt idx="11970">
                  <c:v>300.85966000000002</c:v>
                </c:pt>
                <c:pt idx="11971">
                  <c:v>300.65088900000001</c:v>
                </c:pt>
                <c:pt idx="11972">
                  <c:v>301.07216799999998</c:v>
                </c:pt>
                <c:pt idx="11973">
                  <c:v>301.08444900000001</c:v>
                </c:pt>
                <c:pt idx="11974">
                  <c:v>301.41070400000001</c:v>
                </c:pt>
                <c:pt idx="11975">
                  <c:v>301.16969799999998</c:v>
                </c:pt>
                <c:pt idx="11976">
                  <c:v>301.01711299999999</c:v>
                </c:pt>
                <c:pt idx="11977">
                  <c:v>301.28598799999997</c:v>
                </c:pt>
                <c:pt idx="11978">
                  <c:v>301.36845599999998</c:v>
                </c:pt>
                <c:pt idx="11979">
                  <c:v>301.33047399999998</c:v>
                </c:pt>
                <c:pt idx="11980">
                  <c:v>301.46238699999998</c:v>
                </c:pt>
                <c:pt idx="11981">
                  <c:v>301.55972800000001</c:v>
                </c:pt>
                <c:pt idx="11982">
                  <c:v>301.57997899999998</c:v>
                </c:pt>
                <c:pt idx="11983">
                  <c:v>301.244731</c:v>
                </c:pt>
                <c:pt idx="11984">
                  <c:v>301.459407</c:v>
                </c:pt>
                <c:pt idx="11985">
                  <c:v>301.453417</c:v>
                </c:pt>
                <c:pt idx="11986">
                  <c:v>301.36470200000002</c:v>
                </c:pt>
                <c:pt idx="11987">
                  <c:v>301.63163600000001</c:v>
                </c:pt>
                <c:pt idx="11988">
                  <c:v>301.34800799999999</c:v>
                </c:pt>
                <c:pt idx="11989">
                  <c:v>301.40847100000002</c:v>
                </c:pt>
                <c:pt idx="11990">
                  <c:v>301.29687000000001</c:v>
                </c:pt>
                <c:pt idx="11991">
                  <c:v>301.66796099999999</c:v>
                </c:pt>
                <c:pt idx="11992">
                  <c:v>301.85465499999998</c:v>
                </c:pt>
                <c:pt idx="11993">
                  <c:v>301.44161600000001</c:v>
                </c:pt>
                <c:pt idx="11994">
                  <c:v>301.83469500000001</c:v>
                </c:pt>
                <c:pt idx="11995">
                  <c:v>301.76649500000002</c:v>
                </c:pt>
                <c:pt idx="11996">
                  <c:v>301.75745000000001</c:v>
                </c:pt>
                <c:pt idx="11997">
                  <c:v>301.71756800000003</c:v>
                </c:pt>
                <c:pt idx="11998">
                  <c:v>301.67424799999998</c:v>
                </c:pt>
                <c:pt idx="11999">
                  <c:v>301.60892699999999</c:v>
                </c:pt>
                <c:pt idx="12000">
                  <c:v>301.35440399999999</c:v>
                </c:pt>
                <c:pt idx="12001">
                  <c:v>301.690789</c:v>
                </c:pt>
                <c:pt idx="12002">
                  <c:v>301.73797999999999</c:v>
                </c:pt>
                <c:pt idx="12003">
                  <c:v>301.75944700000002</c:v>
                </c:pt>
                <c:pt idx="12004">
                  <c:v>302.09487200000001</c:v>
                </c:pt>
                <c:pt idx="12005">
                  <c:v>301.77002900000002</c:v>
                </c:pt>
                <c:pt idx="12006">
                  <c:v>301.65221000000003</c:v>
                </c:pt>
                <c:pt idx="12007">
                  <c:v>301.76876399999998</c:v>
                </c:pt>
                <c:pt idx="12008">
                  <c:v>301.48041499999999</c:v>
                </c:pt>
                <c:pt idx="12009">
                  <c:v>301.92152499999997</c:v>
                </c:pt>
                <c:pt idx="12010">
                  <c:v>302.06593600000002</c:v>
                </c:pt>
                <c:pt idx="12011">
                  <c:v>302.18391400000002</c:v>
                </c:pt>
                <c:pt idx="12012">
                  <c:v>302.08562799999999</c:v>
                </c:pt>
                <c:pt idx="12013">
                  <c:v>302.04813100000001</c:v>
                </c:pt>
                <c:pt idx="12014">
                  <c:v>301.99290000000002</c:v>
                </c:pt>
                <c:pt idx="12015">
                  <c:v>302.13643400000001</c:v>
                </c:pt>
                <c:pt idx="12016">
                  <c:v>301.72553599999998</c:v>
                </c:pt>
                <c:pt idx="12017">
                  <c:v>302.55174699999998</c:v>
                </c:pt>
                <c:pt idx="12018">
                  <c:v>302.289694</c:v>
                </c:pt>
                <c:pt idx="12019">
                  <c:v>301.90007400000002</c:v>
                </c:pt>
                <c:pt idx="12020">
                  <c:v>302.175186</c:v>
                </c:pt>
                <c:pt idx="12021">
                  <c:v>302.45757300000002</c:v>
                </c:pt>
                <c:pt idx="12022">
                  <c:v>302.35912999999999</c:v>
                </c:pt>
                <c:pt idx="12023">
                  <c:v>302.043117</c:v>
                </c:pt>
                <c:pt idx="12024">
                  <c:v>302.59442300000001</c:v>
                </c:pt>
                <c:pt idx="12025">
                  <c:v>302.524969</c:v>
                </c:pt>
                <c:pt idx="12026">
                  <c:v>302.402085</c:v>
                </c:pt>
                <c:pt idx="12027">
                  <c:v>302.85095699999999</c:v>
                </c:pt>
                <c:pt idx="12028">
                  <c:v>302.689142</c:v>
                </c:pt>
                <c:pt idx="12029">
                  <c:v>303.01263599999999</c:v>
                </c:pt>
                <c:pt idx="12030">
                  <c:v>302.78184099999999</c:v>
                </c:pt>
                <c:pt idx="12031">
                  <c:v>302.64238899999998</c:v>
                </c:pt>
                <c:pt idx="12032">
                  <c:v>302.707131</c:v>
                </c:pt>
                <c:pt idx="12033">
                  <c:v>302.61087800000001</c:v>
                </c:pt>
                <c:pt idx="12034">
                  <c:v>302.89062100000001</c:v>
                </c:pt>
                <c:pt idx="12035">
                  <c:v>302.62707</c:v>
                </c:pt>
                <c:pt idx="12036">
                  <c:v>302.91637100000003</c:v>
                </c:pt>
                <c:pt idx="12037">
                  <c:v>303.15301799999997</c:v>
                </c:pt>
                <c:pt idx="12038">
                  <c:v>302.66810199999998</c:v>
                </c:pt>
                <c:pt idx="12039">
                  <c:v>302.93038100000001</c:v>
                </c:pt>
                <c:pt idx="12040">
                  <c:v>302.202808</c:v>
                </c:pt>
                <c:pt idx="12041">
                  <c:v>302.28324700000002</c:v>
                </c:pt>
                <c:pt idx="12042">
                  <c:v>302.42443200000002</c:v>
                </c:pt>
                <c:pt idx="12043">
                  <c:v>302.54416099999997</c:v>
                </c:pt>
                <c:pt idx="12044">
                  <c:v>302.62532399999998</c:v>
                </c:pt>
                <c:pt idx="12045">
                  <c:v>302.67349999999999</c:v>
                </c:pt>
                <c:pt idx="12046">
                  <c:v>302.66923300000002</c:v>
                </c:pt>
                <c:pt idx="12047">
                  <c:v>302.683986</c:v>
                </c:pt>
                <c:pt idx="12048">
                  <c:v>302.585981</c:v>
                </c:pt>
                <c:pt idx="12049">
                  <c:v>303.12192700000003</c:v>
                </c:pt>
                <c:pt idx="12050">
                  <c:v>302.60884399999998</c:v>
                </c:pt>
                <c:pt idx="12051">
                  <c:v>302.51360699999998</c:v>
                </c:pt>
                <c:pt idx="12052">
                  <c:v>302.76430900000003</c:v>
                </c:pt>
                <c:pt idx="12053">
                  <c:v>302.44682499999999</c:v>
                </c:pt>
                <c:pt idx="12054">
                  <c:v>302.99831399999999</c:v>
                </c:pt>
                <c:pt idx="12055">
                  <c:v>303.10661900000002</c:v>
                </c:pt>
                <c:pt idx="12056">
                  <c:v>303.09657299999998</c:v>
                </c:pt>
                <c:pt idx="12057">
                  <c:v>303.26325300000002</c:v>
                </c:pt>
                <c:pt idx="12058">
                  <c:v>303.34135600000002</c:v>
                </c:pt>
                <c:pt idx="12059">
                  <c:v>303.47852699999999</c:v>
                </c:pt>
                <c:pt idx="12060">
                  <c:v>302.99311799999998</c:v>
                </c:pt>
                <c:pt idx="12061">
                  <c:v>303.14795199999998</c:v>
                </c:pt>
                <c:pt idx="12062">
                  <c:v>303.53817199999997</c:v>
                </c:pt>
                <c:pt idx="12063">
                  <c:v>303.22645999999997</c:v>
                </c:pt>
                <c:pt idx="12064">
                  <c:v>303.469945</c:v>
                </c:pt>
                <c:pt idx="12065">
                  <c:v>303.344989</c:v>
                </c:pt>
                <c:pt idx="12066">
                  <c:v>303.608835</c:v>
                </c:pt>
                <c:pt idx="12067">
                  <c:v>303.42641500000002</c:v>
                </c:pt>
                <c:pt idx="12068">
                  <c:v>303.20189599999998</c:v>
                </c:pt>
                <c:pt idx="12069">
                  <c:v>304.13715400000001</c:v>
                </c:pt>
                <c:pt idx="12070">
                  <c:v>303.85627499999998</c:v>
                </c:pt>
                <c:pt idx="12071">
                  <c:v>303.90753100000001</c:v>
                </c:pt>
                <c:pt idx="12072">
                  <c:v>304.282152</c:v>
                </c:pt>
                <c:pt idx="12073">
                  <c:v>303.80451699999998</c:v>
                </c:pt>
                <c:pt idx="12074">
                  <c:v>304.092624</c:v>
                </c:pt>
                <c:pt idx="12075">
                  <c:v>303.97805299999999</c:v>
                </c:pt>
                <c:pt idx="12076">
                  <c:v>304.08255400000002</c:v>
                </c:pt>
                <c:pt idx="12077">
                  <c:v>303.997322</c:v>
                </c:pt>
                <c:pt idx="12078">
                  <c:v>303.70947000000001</c:v>
                </c:pt>
                <c:pt idx="12079">
                  <c:v>303.77487300000001</c:v>
                </c:pt>
                <c:pt idx="12080">
                  <c:v>303.30868900000002</c:v>
                </c:pt>
                <c:pt idx="12081">
                  <c:v>303.57985400000001</c:v>
                </c:pt>
                <c:pt idx="12082">
                  <c:v>303.59549700000002</c:v>
                </c:pt>
                <c:pt idx="12083">
                  <c:v>303.31406299999998</c:v>
                </c:pt>
                <c:pt idx="12084">
                  <c:v>303.66189600000001</c:v>
                </c:pt>
                <c:pt idx="12085">
                  <c:v>303.91885500000001</c:v>
                </c:pt>
                <c:pt idx="12086">
                  <c:v>303.57432699999998</c:v>
                </c:pt>
                <c:pt idx="12087">
                  <c:v>304.38680299999999</c:v>
                </c:pt>
                <c:pt idx="12088">
                  <c:v>304.326615</c:v>
                </c:pt>
                <c:pt idx="12089">
                  <c:v>304.46330599999999</c:v>
                </c:pt>
                <c:pt idx="12090">
                  <c:v>304.22195099999999</c:v>
                </c:pt>
                <c:pt idx="12091">
                  <c:v>303.99827699999997</c:v>
                </c:pt>
                <c:pt idx="12092">
                  <c:v>304.30946299999999</c:v>
                </c:pt>
                <c:pt idx="12093">
                  <c:v>304.26430199999999</c:v>
                </c:pt>
                <c:pt idx="12094">
                  <c:v>304.42873800000001</c:v>
                </c:pt>
                <c:pt idx="12095">
                  <c:v>304.44165199999998</c:v>
                </c:pt>
                <c:pt idx="12096">
                  <c:v>304.42281700000001</c:v>
                </c:pt>
                <c:pt idx="12097">
                  <c:v>304.50544300000001</c:v>
                </c:pt>
                <c:pt idx="12098">
                  <c:v>304.24449199999998</c:v>
                </c:pt>
                <c:pt idx="12099">
                  <c:v>304.69284699999997</c:v>
                </c:pt>
                <c:pt idx="12100">
                  <c:v>304.68280700000003</c:v>
                </c:pt>
                <c:pt idx="12101">
                  <c:v>304.42512099999999</c:v>
                </c:pt>
                <c:pt idx="12102">
                  <c:v>304.52967899999999</c:v>
                </c:pt>
                <c:pt idx="12103">
                  <c:v>304.48291399999999</c:v>
                </c:pt>
                <c:pt idx="12104">
                  <c:v>304.27052600000002</c:v>
                </c:pt>
                <c:pt idx="12105">
                  <c:v>304.56363700000003</c:v>
                </c:pt>
                <c:pt idx="12106">
                  <c:v>304.23105399999997</c:v>
                </c:pt>
                <c:pt idx="12107">
                  <c:v>304.60485799999998</c:v>
                </c:pt>
                <c:pt idx="12108">
                  <c:v>304.78917999999999</c:v>
                </c:pt>
                <c:pt idx="12109">
                  <c:v>304.47202800000002</c:v>
                </c:pt>
                <c:pt idx="12110">
                  <c:v>304.30483099999998</c:v>
                </c:pt>
                <c:pt idx="12111">
                  <c:v>303.91754400000002</c:v>
                </c:pt>
                <c:pt idx="12112">
                  <c:v>304.25329499999998</c:v>
                </c:pt>
                <c:pt idx="12113">
                  <c:v>304.18784299999999</c:v>
                </c:pt>
                <c:pt idx="12114">
                  <c:v>304.21305999999998</c:v>
                </c:pt>
                <c:pt idx="12115">
                  <c:v>304.51750700000002</c:v>
                </c:pt>
                <c:pt idx="12116">
                  <c:v>304.45399200000003</c:v>
                </c:pt>
                <c:pt idx="12117">
                  <c:v>304.63658800000002</c:v>
                </c:pt>
                <c:pt idx="12118">
                  <c:v>304.35246000000001</c:v>
                </c:pt>
                <c:pt idx="12119">
                  <c:v>304.356945</c:v>
                </c:pt>
                <c:pt idx="12120">
                  <c:v>304.61719099999999</c:v>
                </c:pt>
                <c:pt idx="12121">
                  <c:v>304.773506</c:v>
                </c:pt>
                <c:pt idx="12122">
                  <c:v>304.96185500000001</c:v>
                </c:pt>
                <c:pt idx="12123">
                  <c:v>304.87576000000001</c:v>
                </c:pt>
                <c:pt idx="12124">
                  <c:v>304.72008099999999</c:v>
                </c:pt>
                <c:pt idx="12125">
                  <c:v>304.72286700000001</c:v>
                </c:pt>
                <c:pt idx="12126">
                  <c:v>305.08497699999998</c:v>
                </c:pt>
                <c:pt idx="12127">
                  <c:v>304.96139899999997</c:v>
                </c:pt>
                <c:pt idx="12128">
                  <c:v>304.74260099999998</c:v>
                </c:pt>
                <c:pt idx="12129">
                  <c:v>304.83588099999997</c:v>
                </c:pt>
                <c:pt idx="12130">
                  <c:v>304.71060399999999</c:v>
                </c:pt>
                <c:pt idx="12131">
                  <c:v>304.61013800000001</c:v>
                </c:pt>
                <c:pt idx="12132">
                  <c:v>305.022357</c:v>
                </c:pt>
                <c:pt idx="12133">
                  <c:v>305.26615600000002</c:v>
                </c:pt>
                <c:pt idx="12134">
                  <c:v>305.61544600000002</c:v>
                </c:pt>
                <c:pt idx="12135">
                  <c:v>304.980144</c:v>
                </c:pt>
                <c:pt idx="12136">
                  <c:v>305.26438100000001</c:v>
                </c:pt>
                <c:pt idx="12137">
                  <c:v>305.67913299999998</c:v>
                </c:pt>
                <c:pt idx="12138">
                  <c:v>305.06388299999998</c:v>
                </c:pt>
                <c:pt idx="12139">
                  <c:v>305.376735</c:v>
                </c:pt>
                <c:pt idx="12140">
                  <c:v>305.53024599999998</c:v>
                </c:pt>
                <c:pt idx="12141">
                  <c:v>305.35068000000001</c:v>
                </c:pt>
                <c:pt idx="12142">
                  <c:v>305.35368</c:v>
                </c:pt>
                <c:pt idx="12143">
                  <c:v>305.362189</c:v>
                </c:pt>
                <c:pt idx="12144">
                  <c:v>305.48630600000001</c:v>
                </c:pt>
                <c:pt idx="12145">
                  <c:v>305.24133999999998</c:v>
                </c:pt>
                <c:pt idx="12146">
                  <c:v>305.12274600000001</c:v>
                </c:pt>
                <c:pt idx="12147">
                  <c:v>305.473276</c:v>
                </c:pt>
                <c:pt idx="12148">
                  <c:v>305.344785</c:v>
                </c:pt>
                <c:pt idx="12149">
                  <c:v>305.53611899999999</c:v>
                </c:pt>
                <c:pt idx="12150">
                  <c:v>305.61740400000002</c:v>
                </c:pt>
                <c:pt idx="12151">
                  <c:v>305.52722899999998</c:v>
                </c:pt>
                <c:pt idx="12152">
                  <c:v>305.63305600000001</c:v>
                </c:pt>
                <c:pt idx="12153">
                  <c:v>305.31122099999999</c:v>
                </c:pt>
                <c:pt idx="12154">
                  <c:v>305.72988800000002</c:v>
                </c:pt>
                <c:pt idx="12155">
                  <c:v>305.59706799999998</c:v>
                </c:pt>
                <c:pt idx="12156">
                  <c:v>305.332538</c:v>
                </c:pt>
                <c:pt idx="12157">
                  <c:v>305.77556499999997</c:v>
                </c:pt>
                <c:pt idx="12158">
                  <c:v>305.62487900000002</c:v>
                </c:pt>
                <c:pt idx="12159">
                  <c:v>306.08309500000001</c:v>
                </c:pt>
                <c:pt idx="12160">
                  <c:v>305.96275300000002</c:v>
                </c:pt>
                <c:pt idx="12161">
                  <c:v>306.05640299999999</c:v>
                </c:pt>
                <c:pt idx="12162">
                  <c:v>305.86115100000001</c:v>
                </c:pt>
                <c:pt idx="12163">
                  <c:v>305.82459799999998</c:v>
                </c:pt>
                <c:pt idx="12164">
                  <c:v>306.04294499999997</c:v>
                </c:pt>
                <c:pt idx="12165">
                  <c:v>306.03490099999999</c:v>
                </c:pt>
                <c:pt idx="12166">
                  <c:v>306.00383399999998</c:v>
                </c:pt>
                <c:pt idx="12167">
                  <c:v>305.82547299999999</c:v>
                </c:pt>
                <c:pt idx="12168">
                  <c:v>305.98688199999998</c:v>
                </c:pt>
                <c:pt idx="12169">
                  <c:v>305.89856900000001</c:v>
                </c:pt>
                <c:pt idx="12170">
                  <c:v>306.11095799999998</c:v>
                </c:pt>
                <c:pt idx="12171">
                  <c:v>306.08375000000001</c:v>
                </c:pt>
                <c:pt idx="12172">
                  <c:v>306.48918400000002</c:v>
                </c:pt>
                <c:pt idx="12173">
                  <c:v>306.08590500000003</c:v>
                </c:pt>
                <c:pt idx="12174">
                  <c:v>306.27474000000001</c:v>
                </c:pt>
                <c:pt idx="12175">
                  <c:v>306.10965900000002</c:v>
                </c:pt>
                <c:pt idx="12176">
                  <c:v>306.19737600000002</c:v>
                </c:pt>
                <c:pt idx="12177">
                  <c:v>306.61749700000001</c:v>
                </c:pt>
                <c:pt idx="12178">
                  <c:v>306.48641900000001</c:v>
                </c:pt>
                <c:pt idx="12179">
                  <c:v>306.55510199999998</c:v>
                </c:pt>
                <c:pt idx="12180">
                  <c:v>306.497186</c:v>
                </c:pt>
                <c:pt idx="12181">
                  <c:v>306.28457400000002</c:v>
                </c:pt>
                <c:pt idx="12182">
                  <c:v>306.54618900000003</c:v>
                </c:pt>
                <c:pt idx="12183">
                  <c:v>306.09394500000002</c:v>
                </c:pt>
                <c:pt idx="12184">
                  <c:v>306.49297799999999</c:v>
                </c:pt>
                <c:pt idx="12185">
                  <c:v>306.19883099999998</c:v>
                </c:pt>
                <c:pt idx="12186">
                  <c:v>306.12949800000001</c:v>
                </c:pt>
                <c:pt idx="12187">
                  <c:v>306.56719299999997</c:v>
                </c:pt>
                <c:pt idx="12188">
                  <c:v>306.21247</c:v>
                </c:pt>
                <c:pt idx="12189">
                  <c:v>307.11241100000001</c:v>
                </c:pt>
                <c:pt idx="12190">
                  <c:v>306.851359</c:v>
                </c:pt>
                <c:pt idx="12191">
                  <c:v>306.62417599999998</c:v>
                </c:pt>
                <c:pt idx="12192">
                  <c:v>306.86945200000002</c:v>
                </c:pt>
                <c:pt idx="12193">
                  <c:v>306.88621499999999</c:v>
                </c:pt>
                <c:pt idx="12194">
                  <c:v>307.27027299999997</c:v>
                </c:pt>
                <c:pt idx="12195">
                  <c:v>307.13289200000003</c:v>
                </c:pt>
                <c:pt idx="12196">
                  <c:v>307.16664900000001</c:v>
                </c:pt>
                <c:pt idx="12197">
                  <c:v>307.33416499999998</c:v>
                </c:pt>
                <c:pt idx="12198">
                  <c:v>306.940448</c:v>
                </c:pt>
                <c:pt idx="12199">
                  <c:v>307.26465899999999</c:v>
                </c:pt>
                <c:pt idx="12200">
                  <c:v>307.107733</c:v>
                </c:pt>
                <c:pt idx="12201">
                  <c:v>306.78935999999999</c:v>
                </c:pt>
                <c:pt idx="12202">
                  <c:v>306.596003</c:v>
                </c:pt>
                <c:pt idx="12203">
                  <c:v>306.689618</c:v>
                </c:pt>
                <c:pt idx="12204">
                  <c:v>306.613606</c:v>
                </c:pt>
                <c:pt idx="12205">
                  <c:v>306.59665000000001</c:v>
                </c:pt>
                <c:pt idx="12206">
                  <c:v>306.41135200000002</c:v>
                </c:pt>
                <c:pt idx="12207">
                  <c:v>307.07536700000003</c:v>
                </c:pt>
                <c:pt idx="12208">
                  <c:v>306.62591400000002</c:v>
                </c:pt>
                <c:pt idx="12209">
                  <c:v>306.75641899999999</c:v>
                </c:pt>
                <c:pt idx="12210">
                  <c:v>306.72525400000001</c:v>
                </c:pt>
                <c:pt idx="12211">
                  <c:v>306.90326099999999</c:v>
                </c:pt>
                <c:pt idx="12212">
                  <c:v>307.19637499999999</c:v>
                </c:pt>
                <c:pt idx="12213">
                  <c:v>307.15772500000003</c:v>
                </c:pt>
                <c:pt idx="12214">
                  <c:v>307.21217300000001</c:v>
                </c:pt>
                <c:pt idx="12215">
                  <c:v>306.870608</c:v>
                </c:pt>
                <c:pt idx="12216">
                  <c:v>306.91763200000003</c:v>
                </c:pt>
                <c:pt idx="12217">
                  <c:v>307.34291000000002</c:v>
                </c:pt>
                <c:pt idx="12218">
                  <c:v>307.03958399999999</c:v>
                </c:pt>
                <c:pt idx="12219">
                  <c:v>307.20841200000001</c:v>
                </c:pt>
                <c:pt idx="12220">
                  <c:v>307.20818000000003</c:v>
                </c:pt>
                <c:pt idx="12221">
                  <c:v>307.52200699999997</c:v>
                </c:pt>
                <c:pt idx="12222">
                  <c:v>307.38918000000001</c:v>
                </c:pt>
                <c:pt idx="12223">
                  <c:v>307.27467799999999</c:v>
                </c:pt>
                <c:pt idx="12224">
                  <c:v>307.48617200000001</c:v>
                </c:pt>
                <c:pt idx="12225">
                  <c:v>307.015919</c:v>
                </c:pt>
                <c:pt idx="12226">
                  <c:v>307.233227</c:v>
                </c:pt>
                <c:pt idx="12227">
                  <c:v>307.82329099999998</c:v>
                </c:pt>
                <c:pt idx="12228">
                  <c:v>307.50142399999999</c:v>
                </c:pt>
                <c:pt idx="12229">
                  <c:v>307.67589600000002</c:v>
                </c:pt>
                <c:pt idx="12230">
                  <c:v>307.47795400000001</c:v>
                </c:pt>
                <c:pt idx="12231">
                  <c:v>307.363314</c:v>
                </c:pt>
                <c:pt idx="12232">
                  <c:v>307.74642399999999</c:v>
                </c:pt>
                <c:pt idx="12233">
                  <c:v>307.484331</c:v>
                </c:pt>
                <c:pt idx="12234">
                  <c:v>307.41327699999999</c:v>
                </c:pt>
                <c:pt idx="12235">
                  <c:v>307.49364200000002</c:v>
                </c:pt>
                <c:pt idx="12236">
                  <c:v>307.58650599999999</c:v>
                </c:pt>
                <c:pt idx="12237">
                  <c:v>307.929959</c:v>
                </c:pt>
                <c:pt idx="12238">
                  <c:v>307.75773400000003</c:v>
                </c:pt>
                <c:pt idx="12239">
                  <c:v>307.78724899999997</c:v>
                </c:pt>
                <c:pt idx="12240">
                  <c:v>307.84214500000002</c:v>
                </c:pt>
                <c:pt idx="12241">
                  <c:v>307.85637100000002</c:v>
                </c:pt>
                <c:pt idx="12242">
                  <c:v>308.20466199999998</c:v>
                </c:pt>
                <c:pt idx="12243">
                  <c:v>307.872975</c:v>
                </c:pt>
                <c:pt idx="12244">
                  <c:v>308.01413000000002</c:v>
                </c:pt>
                <c:pt idx="12245">
                  <c:v>308.16799500000002</c:v>
                </c:pt>
                <c:pt idx="12246">
                  <c:v>308.01342799999998</c:v>
                </c:pt>
                <c:pt idx="12247">
                  <c:v>308.01253500000001</c:v>
                </c:pt>
                <c:pt idx="12248">
                  <c:v>307.79632700000002</c:v>
                </c:pt>
                <c:pt idx="12249">
                  <c:v>308.07473800000002</c:v>
                </c:pt>
                <c:pt idx="12250">
                  <c:v>308.24648100000002</c:v>
                </c:pt>
                <c:pt idx="12251">
                  <c:v>308.15950500000002</c:v>
                </c:pt>
                <c:pt idx="12252">
                  <c:v>308.40124400000002</c:v>
                </c:pt>
                <c:pt idx="12253">
                  <c:v>308.21933200000001</c:v>
                </c:pt>
                <c:pt idx="12254">
                  <c:v>308.26140199999998</c:v>
                </c:pt>
                <c:pt idx="12255">
                  <c:v>308.22914400000002</c:v>
                </c:pt>
                <c:pt idx="12256">
                  <c:v>308.34004399999998</c:v>
                </c:pt>
                <c:pt idx="12257">
                  <c:v>308.79947099999998</c:v>
                </c:pt>
                <c:pt idx="12258">
                  <c:v>308.567115</c:v>
                </c:pt>
                <c:pt idx="12259">
                  <c:v>308.365703</c:v>
                </c:pt>
                <c:pt idx="12260">
                  <c:v>308.80023899999998</c:v>
                </c:pt>
                <c:pt idx="12261">
                  <c:v>308.781947</c:v>
                </c:pt>
                <c:pt idx="12262">
                  <c:v>308.84473700000001</c:v>
                </c:pt>
                <c:pt idx="12263">
                  <c:v>308.45046600000001</c:v>
                </c:pt>
                <c:pt idx="12264">
                  <c:v>308.76073700000001</c:v>
                </c:pt>
                <c:pt idx="12265">
                  <c:v>308.61094600000001</c:v>
                </c:pt>
                <c:pt idx="12266">
                  <c:v>308.55716699999999</c:v>
                </c:pt>
                <c:pt idx="12267">
                  <c:v>308.821664</c:v>
                </c:pt>
                <c:pt idx="12268">
                  <c:v>308.55276600000002</c:v>
                </c:pt>
                <c:pt idx="12269">
                  <c:v>308.48015800000002</c:v>
                </c:pt>
                <c:pt idx="12270">
                  <c:v>308.31639000000001</c:v>
                </c:pt>
                <c:pt idx="12271">
                  <c:v>308.16464100000002</c:v>
                </c:pt>
                <c:pt idx="12272">
                  <c:v>308.35400499999997</c:v>
                </c:pt>
                <c:pt idx="12273">
                  <c:v>308.22968600000002</c:v>
                </c:pt>
                <c:pt idx="12274">
                  <c:v>308.38063799999998</c:v>
                </c:pt>
                <c:pt idx="12275">
                  <c:v>308.53742599999998</c:v>
                </c:pt>
                <c:pt idx="12276">
                  <c:v>308.287508</c:v>
                </c:pt>
                <c:pt idx="12277">
                  <c:v>308.67682300000001</c:v>
                </c:pt>
                <c:pt idx="12278">
                  <c:v>308.46963299999999</c:v>
                </c:pt>
                <c:pt idx="12279">
                  <c:v>308.526433</c:v>
                </c:pt>
                <c:pt idx="12280">
                  <c:v>308.68544100000003</c:v>
                </c:pt>
                <c:pt idx="12281">
                  <c:v>308.77311200000003</c:v>
                </c:pt>
                <c:pt idx="12282">
                  <c:v>308.68643700000001</c:v>
                </c:pt>
                <c:pt idx="12283">
                  <c:v>308.48049400000002</c:v>
                </c:pt>
                <c:pt idx="12284">
                  <c:v>308.90365200000002</c:v>
                </c:pt>
                <c:pt idx="12285">
                  <c:v>308.875562</c:v>
                </c:pt>
                <c:pt idx="12286">
                  <c:v>308.65049399999998</c:v>
                </c:pt>
                <c:pt idx="12287">
                  <c:v>309.06818900000002</c:v>
                </c:pt>
                <c:pt idx="12288">
                  <c:v>308.97954900000002</c:v>
                </c:pt>
                <c:pt idx="12289">
                  <c:v>308.760537</c:v>
                </c:pt>
                <c:pt idx="12290">
                  <c:v>309.01106099999998</c:v>
                </c:pt>
                <c:pt idx="12291">
                  <c:v>309.024787</c:v>
                </c:pt>
                <c:pt idx="12292">
                  <c:v>309.04413399999999</c:v>
                </c:pt>
                <c:pt idx="12293">
                  <c:v>308.86626000000001</c:v>
                </c:pt>
                <c:pt idx="12294">
                  <c:v>309.254392</c:v>
                </c:pt>
                <c:pt idx="12295">
                  <c:v>309.01167600000002</c:v>
                </c:pt>
                <c:pt idx="12296">
                  <c:v>309.22155099999998</c:v>
                </c:pt>
                <c:pt idx="12297">
                  <c:v>309.10061200000001</c:v>
                </c:pt>
                <c:pt idx="12298">
                  <c:v>308.82533599999999</c:v>
                </c:pt>
                <c:pt idx="12299">
                  <c:v>309.21187200000003</c:v>
                </c:pt>
                <c:pt idx="12300">
                  <c:v>308.97958999999997</c:v>
                </c:pt>
                <c:pt idx="12301">
                  <c:v>309.17173400000001</c:v>
                </c:pt>
                <c:pt idx="12302">
                  <c:v>309.50218799999999</c:v>
                </c:pt>
                <c:pt idx="12303">
                  <c:v>309.14199100000002</c:v>
                </c:pt>
                <c:pt idx="12304">
                  <c:v>309.24622900000003</c:v>
                </c:pt>
                <c:pt idx="12305">
                  <c:v>309.88408299999998</c:v>
                </c:pt>
                <c:pt idx="12306">
                  <c:v>309.75572499999998</c:v>
                </c:pt>
                <c:pt idx="12307">
                  <c:v>309.93964699999998</c:v>
                </c:pt>
                <c:pt idx="12308">
                  <c:v>309.87132100000002</c:v>
                </c:pt>
                <c:pt idx="12309">
                  <c:v>309.72348199999999</c:v>
                </c:pt>
                <c:pt idx="12310">
                  <c:v>309.71449200000001</c:v>
                </c:pt>
                <c:pt idx="12311">
                  <c:v>309.73251699999997</c:v>
                </c:pt>
                <c:pt idx="12312">
                  <c:v>309.89141000000001</c:v>
                </c:pt>
                <c:pt idx="12313">
                  <c:v>309.64963399999999</c:v>
                </c:pt>
                <c:pt idx="12314">
                  <c:v>309.85439100000002</c:v>
                </c:pt>
                <c:pt idx="12315">
                  <c:v>309.71853900000002</c:v>
                </c:pt>
                <c:pt idx="12316">
                  <c:v>309.53664500000002</c:v>
                </c:pt>
                <c:pt idx="12317">
                  <c:v>309.79132900000002</c:v>
                </c:pt>
                <c:pt idx="12318">
                  <c:v>309.759007</c:v>
                </c:pt>
                <c:pt idx="12319">
                  <c:v>309.79392899999999</c:v>
                </c:pt>
                <c:pt idx="12320">
                  <c:v>310.14687900000001</c:v>
                </c:pt>
                <c:pt idx="12321">
                  <c:v>309.82458000000003</c:v>
                </c:pt>
                <c:pt idx="12322">
                  <c:v>310.01987600000001</c:v>
                </c:pt>
                <c:pt idx="12323">
                  <c:v>309.88979</c:v>
                </c:pt>
                <c:pt idx="12324">
                  <c:v>309.930184</c:v>
                </c:pt>
                <c:pt idx="12325">
                  <c:v>310.33457099999998</c:v>
                </c:pt>
                <c:pt idx="12326">
                  <c:v>309.89768900000001</c:v>
                </c:pt>
                <c:pt idx="12327">
                  <c:v>310.05907000000002</c:v>
                </c:pt>
                <c:pt idx="12328">
                  <c:v>310.17823199999998</c:v>
                </c:pt>
                <c:pt idx="12329">
                  <c:v>309.89995099999999</c:v>
                </c:pt>
                <c:pt idx="12330">
                  <c:v>309.74700000000001</c:v>
                </c:pt>
                <c:pt idx="12331">
                  <c:v>309.74632200000002</c:v>
                </c:pt>
                <c:pt idx="12332">
                  <c:v>310.33524499999999</c:v>
                </c:pt>
                <c:pt idx="12333">
                  <c:v>310.06937900000003</c:v>
                </c:pt>
                <c:pt idx="12334">
                  <c:v>310.31760100000002</c:v>
                </c:pt>
                <c:pt idx="12335">
                  <c:v>310.22867400000001</c:v>
                </c:pt>
                <c:pt idx="12336">
                  <c:v>309.89597600000002</c:v>
                </c:pt>
                <c:pt idx="12337">
                  <c:v>310.358563</c:v>
                </c:pt>
                <c:pt idx="12338">
                  <c:v>310.13856099999998</c:v>
                </c:pt>
                <c:pt idx="12339">
                  <c:v>310.17917699999998</c:v>
                </c:pt>
                <c:pt idx="12340">
                  <c:v>310.45782200000002</c:v>
                </c:pt>
                <c:pt idx="12341">
                  <c:v>310.11050299999999</c:v>
                </c:pt>
                <c:pt idx="12342">
                  <c:v>310.66046499999999</c:v>
                </c:pt>
                <c:pt idx="12343">
                  <c:v>310.40443800000003</c:v>
                </c:pt>
                <c:pt idx="12344">
                  <c:v>310.48949800000003</c:v>
                </c:pt>
                <c:pt idx="12345">
                  <c:v>310.47477400000002</c:v>
                </c:pt>
                <c:pt idx="12346">
                  <c:v>310.60765400000003</c:v>
                </c:pt>
                <c:pt idx="12347">
                  <c:v>310.74295899999998</c:v>
                </c:pt>
                <c:pt idx="12348">
                  <c:v>310.44213300000001</c:v>
                </c:pt>
                <c:pt idx="12349">
                  <c:v>310.47086100000001</c:v>
                </c:pt>
                <c:pt idx="12350">
                  <c:v>310.158388</c:v>
                </c:pt>
                <c:pt idx="12351">
                  <c:v>310.24735800000002</c:v>
                </c:pt>
                <c:pt idx="12352">
                  <c:v>310.46855900000003</c:v>
                </c:pt>
                <c:pt idx="12353">
                  <c:v>310.40861699999999</c:v>
                </c:pt>
                <c:pt idx="12354">
                  <c:v>310.56018599999999</c:v>
                </c:pt>
                <c:pt idx="12355">
                  <c:v>310.51217300000002</c:v>
                </c:pt>
                <c:pt idx="12356">
                  <c:v>310.48914400000001</c:v>
                </c:pt>
                <c:pt idx="12357">
                  <c:v>311.17522600000001</c:v>
                </c:pt>
                <c:pt idx="12358">
                  <c:v>310.7715</c:v>
                </c:pt>
                <c:pt idx="12359">
                  <c:v>310.818309</c:v>
                </c:pt>
                <c:pt idx="12360">
                  <c:v>310.78286600000001</c:v>
                </c:pt>
                <c:pt idx="12361">
                  <c:v>310.47364299999998</c:v>
                </c:pt>
                <c:pt idx="12362">
                  <c:v>310.784764</c:v>
                </c:pt>
                <c:pt idx="12363">
                  <c:v>310.74533000000002</c:v>
                </c:pt>
                <c:pt idx="12364">
                  <c:v>310.82993199999999</c:v>
                </c:pt>
                <c:pt idx="12365">
                  <c:v>310.86667699999998</c:v>
                </c:pt>
                <c:pt idx="12366">
                  <c:v>310.83551999999997</c:v>
                </c:pt>
                <c:pt idx="12367">
                  <c:v>310.86335700000001</c:v>
                </c:pt>
                <c:pt idx="12368">
                  <c:v>310.44233600000001</c:v>
                </c:pt>
                <c:pt idx="12369">
                  <c:v>311.29293200000001</c:v>
                </c:pt>
                <c:pt idx="12370">
                  <c:v>311.23641800000001</c:v>
                </c:pt>
                <c:pt idx="12371">
                  <c:v>311.196731</c:v>
                </c:pt>
                <c:pt idx="12372">
                  <c:v>311.19580000000002</c:v>
                </c:pt>
                <c:pt idx="12373">
                  <c:v>311.12028500000002</c:v>
                </c:pt>
                <c:pt idx="12374">
                  <c:v>311.27584300000001</c:v>
                </c:pt>
                <c:pt idx="12375">
                  <c:v>311.191101</c:v>
                </c:pt>
                <c:pt idx="12376">
                  <c:v>311.28237799999999</c:v>
                </c:pt>
                <c:pt idx="12377">
                  <c:v>311.75662299999999</c:v>
                </c:pt>
                <c:pt idx="12378">
                  <c:v>311.37024600000001</c:v>
                </c:pt>
                <c:pt idx="12379">
                  <c:v>311.431218</c:v>
                </c:pt>
                <c:pt idx="12380">
                  <c:v>311.68832400000002</c:v>
                </c:pt>
                <c:pt idx="12381">
                  <c:v>311.43075700000003</c:v>
                </c:pt>
                <c:pt idx="12382">
                  <c:v>311.470642</c:v>
                </c:pt>
                <c:pt idx="12383">
                  <c:v>311.22480100000001</c:v>
                </c:pt>
                <c:pt idx="12384">
                  <c:v>311.85987899999998</c:v>
                </c:pt>
                <c:pt idx="12385">
                  <c:v>311.51374099999998</c:v>
                </c:pt>
                <c:pt idx="12386">
                  <c:v>311.494102</c:v>
                </c:pt>
                <c:pt idx="12387">
                  <c:v>311.68330300000002</c:v>
                </c:pt>
                <c:pt idx="12388">
                  <c:v>311.545029</c:v>
                </c:pt>
                <c:pt idx="12389">
                  <c:v>311.55268699999999</c:v>
                </c:pt>
                <c:pt idx="12390">
                  <c:v>311.42087099999998</c:v>
                </c:pt>
                <c:pt idx="12391">
                  <c:v>311.53781400000003</c:v>
                </c:pt>
                <c:pt idx="12392">
                  <c:v>311.81926700000002</c:v>
                </c:pt>
                <c:pt idx="12393">
                  <c:v>311.31864400000001</c:v>
                </c:pt>
                <c:pt idx="12394">
                  <c:v>311.49071700000002</c:v>
                </c:pt>
                <c:pt idx="12395">
                  <c:v>311.68625400000002</c:v>
                </c:pt>
                <c:pt idx="12396">
                  <c:v>311.97935999999999</c:v>
                </c:pt>
                <c:pt idx="12397">
                  <c:v>311.78498200000001</c:v>
                </c:pt>
                <c:pt idx="12398">
                  <c:v>311.76533799999999</c:v>
                </c:pt>
                <c:pt idx="12399">
                  <c:v>311.55900600000001</c:v>
                </c:pt>
                <c:pt idx="12400">
                  <c:v>311.90492499999999</c:v>
                </c:pt>
                <c:pt idx="12401">
                  <c:v>311.561644</c:v>
                </c:pt>
                <c:pt idx="12402">
                  <c:v>312.20962300000002</c:v>
                </c:pt>
                <c:pt idx="12403">
                  <c:v>311.69493599999998</c:v>
                </c:pt>
                <c:pt idx="12404">
                  <c:v>311.89584400000001</c:v>
                </c:pt>
                <c:pt idx="12405">
                  <c:v>311.84447599999999</c:v>
                </c:pt>
                <c:pt idx="12406">
                  <c:v>311.82165500000002</c:v>
                </c:pt>
                <c:pt idx="12407">
                  <c:v>311.842623</c:v>
                </c:pt>
                <c:pt idx="12408">
                  <c:v>311.75220300000001</c:v>
                </c:pt>
                <c:pt idx="12409">
                  <c:v>311.72140000000002</c:v>
                </c:pt>
                <c:pt idx="12410">
                  <c:v>311.80144899999999</c:v>
                </c:pt>
                <c:pt idx="12411">
                  <c:v>311.49395700000002</c:v>
                </c:pt>
                <c:pt idx="12412">
                  <c:v>312.01778400000001</c:v>
                </c:pt>
                <c:pt idx="12413">
                  <c:v>312.07070399999998</c:v>
                </c:pt>
                <c:pt idx="12414">
                  <c:v>312.11935199999999</c:v>
                </c:pt>
                <c:pt idx="12415">
                  <c:v>312.11343599999998</c:v>
                </c:pt>
                <c:pt idx="12416">
                  <c:v>312.15792499999998</c:v>
                </c:pt>
                <c:pt idx="12417">
                  <c:v>312.19647900000001</c:v>
                </c:pt>
                <c:pt idx="12418">
                  <c:v>312.26952999999997</c:v>
                </c:pt>
                <c:pt idx="12419">
                  <c:v>312.34020800000002</c:v>
                </c:pt>
                <c:pt idx="12420">
                  <c:v>312.385966</c:v>
                </c:pt>
                <c:pt idx="12421">
                  <c:v>312.08572800000002</c:v>
                </c:pt>
                <c:pt idx="12422">
                  <c:v>312.29488199999997</c:v>
                </c:pt>
                <c:pt idx="12423">
                  <c:v>312.04962699999999</c:v>
                </c:pt>
                <c:pt idx="12424">
                  <c:v>312.28877699999998</c:v>
                </c:pt>
                <c:pt idx="12425">
                  <c:v>312.41677800000002</c:v>
                </c:pt>
                <c:pt idx="12426">
                  <c:v>312.43591199999997</c:v>
                </c:pt>
                <c:pt idx="12427">
                  <c:v>312.56635</c:v>
                </c:pt>
                <c:pt idx="12428">
                  <c:v>312.28885200000002</c:v>
                </c:pt>
                <c:pt idx="12429">
                  <c:v>312.57700199999999</c:v>
                </c:pt>
                <c:pt idx="12430">
                  <c:v>312.36238900000001</c:v>
                </c:pt>
                <c:pt idx="12431">
                  <c:v>312.53641099999999</c:v>
                </c:pt>
                <c:pt idx="12432">
                  <c:v>312.64099499999998</c:v>
                </c:pt>
                <c:pt idx="12433">
                  <c:v>312.73104000000001</c:v>
                </c:pt>
                <c:pt idx="12434">
                  <c:v>312.80759999999998</c:v>
                </c:pt>
                <c:pt idx="12435">
                  <c:v>312.82761099999999</c:v>
                </c:pt>
                <c:pt idx="12436">
                  <c:v>312.39497</c:v>
                </c:pt>
                <c:pt idx="12437">
                  <c:v>312.85393800000003</c:v>
                </c:pt>
                <c:pt idx="12438">
                  <c:v>312.92769800000002</c:v>
                </c:pt>
                <c:pt idx="12439">
                  <c:v>312.868762</c:v>
                </c:pt>
                <c:pt idx="12440">
                  <c:v>312.94502499999999</c:v>
                </c:pt>
                <c:pt idx="12441">
                  <c:v>312.935788</c:v>
                </c:pt>
                <c:pt idx="12442">
                  <c:v>312.89115700000002</c:v>
                </c:pt>
                <c:pt idx="12443">
                  <c:v>313.03838999999999</c:v>
                </c:pt>
                <c:pt idx="12444">
                  <c:v>313.07331799999997</c:v>
                </c:pt>
                <c:pt idx="12445">
                  <c:v>312.98326500000002</c:v>
                </c:pt>
                <c:pt idx="12446">
                  <c:v>312.75483800000001</c:v>
                </c:pt>
                <c:pt idx="12447">
                  <c:v>313.06477100000001</c:v>
                </c:pt>
                <c:pt idx="12448">
                  <c:v>312.93152900000001</c:v>
                </c:pt>
                <c:pt idx="12449">
                  <c:v>312.69512700000001</c:v>
                </c:pt>
                <c:pt idx="12450">
                  <c:v>313.10182700000001</c:v>
                </c:pt>
                <c:pt idx="12451">
                  <c:v>313.16520200000002</c:v>
                </c:pt>
                <c:pt idx="12452">
                  <c:v>313.20276200000001</c:v>
                </c:pt>
                <c:pt idx="12453">
                  <c:v>312.89348799999999</c:v>
                </c:pt>
                <c:pt idx="12454">
                  <c:v>312.96897899999999</c:v>
                </c:pt>
                <c:pt idx="12455">
                  <c:v>313.18338199999999</c:v>
                </c:pt>
                <c:pt idx="12456">
                  <c:v>312.72163699999999</c:v>
                </c:pt>
                <c:pt idx="12457">
                  <c:v>313.333461</c:v>
                </c:pt>
                <c:pt idx="12458">
                  <c:v>313.12015100000002</c:v>
                </c:pt>
                <c:pt idx="12459">
                  <c:v>313.053316</c:v>
                </c:pt>
                <c:pt idx="12460">
                  <c:v>313.38350300000002</c:v>
                </c:pt>
                <c:pt idx="12461">
                  <c:v>313.19158800000002</c:v>
                </c:pt>
                <c:pt idx="12462">
                  <c:v>313.20522</c:v>
                </c:pt>
                <c:pt idx="12463">
                  <c:v>313.07579800000002</c:v>
                </c:pt>
                <c:pt idx="12464">
                  <c:v>312.97911499999998</c:v>
                </c:pt>
                <c:pt idx="12465">
                  <c:v>313.008914</c:v>
                </c:pt>
                <c:pt idx="12466">
                  <c:v>313.27853499999998</c:v>
                </c:pt>
                <c:pt idx="12467">
                  <c:v>313.41626300000001</c:v>
                </c:pt>
                <c:pt idx="12468">
                  <c:v>313.45232600000003</c:v>
                </c:pt>
                <c:pt idx="12469">
                  <c:v>313.69197000000003</c:v>
                </c:pt>
                <c:pt idx="12470">
                  <c:v>313.33346399999999</c:v>
                </c:pt>
                <c:pt idx="12471">
                  <c:v>313.20421900000002</c:v>
                </c:pt>
                <c:pt idx="12472">
                  <c:v>313.47166600000003</c:v>
                </c:pt>
                <c:pt idx="12473">
                  <c:v>313.49352900000002</c:v>
                </c:pt>
                <c:pt idx="12474">
                  <c:v>313.78983699999998</c:v>
                </c:pt>
                <c:pt idx="12475">
                  <c:v>313.78947199999999</c:v>
                </c:pt>
                <c:pt idx="12476">
                  <c:v>313.73465299999998</c:v>
                </c:pt>
                <c:pt idx="12477">
                  <c:v>313.99794000000003</c:v>
                </c:pt>
                <c:pt idx="12478">
                  <c:v>313.786655</c:v>
                </c:pt>
                <c:pt idx="12479">
                  <c:v>313.78608800000001</c:v>
                </c:pt>
                <c:pt idx="12480">
                  <c:v>313.66469799999999</c:v>
                </c:pt>
                <c:pt idx="12481">
                  <c:v>313.81879400000003</c:v>
                </c:pt>
                <c:pt idx="12482">
                  <c:v>314.093706</c:v>
                </c:pt>
                <c:pt idx="12483">
                  <c:v>313.869212</c:v>
                </c:pt>
                <c:pt idx="12484">
                  <c:v>314.02279900000002</c:v>
                </c:pt>
                <c:pt idx="12485">
                  <c:v>313.79026199999998</c:v>
                </c:pt>
                <c:pt idx="12486">
                  <c:v>313.99402500000002</c:v>
                </c:pt>
                <c:pt idx="12487">
                  <c:v>314.09039000000001</c:v>
                </c:pt>
                <c:pt idx="12488">
                  <c:v>314.25784499999997</c:v>
                </c:pt>
                <c:pt idx="12489">
                  <c:v>313.96704299999999</c:v>
                </c:pt>
                <c:pt idx="12490">
                  <c:v>314.45810899999998</c:v>
                </c:pt>
                <c:pt idx="12491">
                  <c:v>314.41333100000003</c:v>
                </c:pt>
                <c:pt idx="12492">
                  <c:v>314.33689199999998</c:v>
                </c:pt>
                <c:pt idx="12493">
                  <c:v>313.92354499999999</c:v>
                </c:pt>
                <c:pt idx="12494">
                  <c:v>314.29074100000003</c:v>
                </c:pt>
                <c:pt idx="12495">
                  <c:v>314.18929600000001</c:v>
                </c:pt>
                <c:pt idx="12496">
                  <c:v>313.89977599999997</c:v>
                </c:pt>
                <c:pt idx="12497">
                  <c:v>314.25888300000003</c:v>
                </c:pt>
                <c:pt idx="12498">
                  <c:v>314.17677300000003</c:v>
                </c:pt>
                <c:pt idx="12499">
                  <c:v>314.33742899999999</c:v>
                </c:pt>
                <c:pt idx="12500">
                  <c:v>314.17701</c:v>
                </c:pt>
                <c:pt idx="12501">
                  <c:v>314.24413099999998</c:v>
                </c:pt>
                <c:pt idx="12502">
                  <c:v>314.406364</c:v>
                </c:pt>
                <c:pt idx="12503">
                  <c:v>314.24466999999999</c:v>
                </c:pt>
                <c:pt idx="12504">
                  <c:v>314.14364</c:v>
                </c:pt>
                <c:pt idx="12505">
                  <c:v>314.32452599999999</c:v>
                </c:pt>
                <c:pt idx="12506">
                  <c:v>314.42574100000002</c:v>
                </c:pt>
                <c:pt idx="12507">
                  <c:v>314.48675800000001</c:v>
                </c:pt>
                <c:pt idx="12508">
                  <c:v>314.64473400000003</c:v>
                </c:pt>
                <c:pt idx="12509">
                  <c:v>315.03443900000002</c:v>
                </c:pt>
                <c:pt idx="12510">
                  <c:v>315.13798400000002</c:v>
                </c:pt>
                <c:pt idx="12511">
                  <c:v>314.62224900000001</c:v>
                </c:pt>
                <c:pt idx="12512">
                  <c:v>314.81724100000002</c:v>
                </c:pt>
                <c:pt idx="12513">
                  <c:v>314.24516899999998</c:v>
                </c:pt>
                <c:pt idx="12514">
                  <c:v>314.56812100000002</c:v>
                </c:pt>
                <c:pt idx="12515">
                  <c:v>314.752072</c:v>
                </c:pt>
                <c:pt idx="12516">
                  <c:v>314.67030399999999</c:v>
                </c:pt>
                <c:pt idx="12517">
                  <c:v>315.04088200000001</c:v>
                </c:pt>
                <c:pt idx="12518">
                  <c:v>314.73841299999998</c:v>
                </c:pt>
                <c:pt idx="12519">
                  <c:v>315.16251899999997</c:v>
                </c:pt>
                <c:pt idx="12520">
                  <c:v>315.25185699999997</c:v>
                </c:pt>
                <c:pt idx="12521">
                  <c:v>314.853003</c:v>
                </c:pt>
                <c:pt idx="12522">
                  <c:v>314.75618300000002</c:v>
                </c:pt>
                <c:pt idx="12523">
                  <c:v>314.83544699999999</c:v>
                </c:pt>
                <c:pt idx="12524">
                  <c:v>315.05557199999998</c:v>
                </c:pt>
                <c:pt idx="12525">
                  <c:v>315.27840600000002</c:v>
                </c:pt>
                <c:pt idx="12526">
                  <c:v>315.20437600000002</c:v>
                </c:pt>
                <c:pt idx="12527">
                  <c:v>315.361898</c:v>
                </c:pt>
                <c:pt idx="12528">
                  <c:v>315.19283200000001</c:v>
                </c:pt>
                <c:pt idx="12529">
                  <c:v>315.083733</c:v>
                </c:pt>
                <c:pt idx="12530">
                  <c:v>315.09213099999999</c:v>
                </c:pt>
                <c:pt idx="12531">
                  <c:v>315.07415700000001</c:v>
                </c:pt>
                <c:pt idx="12532">
                  <c:v>315.38234499999999</c:v>
                </c:pt>
                <c:pt idx="12533">
                  <c:v>314.90885600000001</c:v>
                </c:pt>
                <c:pt idx="12534">
                  <c:v>315.070493</c:v>
                </c:pt>
                <c:pt idx="12535">
                  <c:v>315.36840599999999</c:v>
                </c:pt>
                <c:pt idx="12536">
                  <c:v>315.33792399999999</c:v>
                </c:pt>
                <c:pt idx="12537">
                  <c:v>315.22700800000001</c:v>
                </c:pt>
                <c:pt idx="12538">
                  <c:v>315.30957799999999</c:v>
                </c:pt>
                <c:pt idx="12539">
                  <c:v>314.91807299999999</c:v>
                </c:pt>
                <c:pt idx="12540">
                  <c:v>315.18087500000001</c:v>
                </c:pt>
                <c:pt idx="12541">
                  <c:v>315.47016000000002</c:v>
                </c:pt>
                <c:pt idx="12542">
                  <c:v>315.51550500000002</c:v>
                </c:pt>
                <c:pt idx="12543">
                  <c:v>315.20399700000002</c:v>
                </c:pt>
                <c:pt idx="12544">
                  <c:v>315.28450700000002</c:v>
                </c:pt>
                <c:pt idx="12545">
                  <c:v>315.450579</c:v>
                </c:pt>
                <c:pt idx="12546">
                  <c:v>315.39369399999998</c:v>
                </c:pt>
                <c:pt idx="12547">
                  <c:v>315.52921900000001</c:v>
                </c:pt>
                <c:pt idx="12548">
                  <c:v>315.338258</c:v>
                </c:pt>
                <c:pt idx="12549">
                  <c:v>315.48271099999999</c:v>
                </c:pt>
                <c:pt idx="12550">
                  <c:v>315.89933400000001</c:v>
                </c:pt>
                <c:pt idx="12551">
                  <c:v>315.33552900000001</c:v>
                </c:pt>
                <c:pt idx="12552">
                  <c:v>315.48532799999998</c:v>
                </c:pt>
                <c:pt idx="12553">
                  <c:v>315.45707299999998</c:v>
                </c:pt>
                <c:pt idx="12554">
                  <c:v>315.65231</c:v>
                </c:pt>
                <c:pt idx="12555">
                  <c:v>315.51521700000001</c:v>
                </c:pt>
                <c:pt idx="12556">
                  <c:v>315.87284699999998</c:v>
                </c:pt>
                <c:pt idx="12557">
                  <c:v>315.82138800000001</c:v>
                </c:pt>
                <c:pt idx="12558">
                  <c:v>315.83289600000001</c:v>
                </c:pt>
                <c:pt idx="12559">
                  <c:v>315.81075700000002</c:v>
                </c:pt>
                <c:pt idx="12560">
                  <c:v>315.86900800000001</c:v>
                </c:pt>
                <c:pt idx="12561">
                  <c:v>315.65383400000002</c:v>
                </c:pt>
                <c:pt idx="12562">
                  <c:v>316.27373599999999</c:v>
                </c:pt>
                <c:pt idx="12563">
                  <c:v>316.00495899999999</c:v>
                </c:pt>
                <c:pt idx="12564">
                  <c:v>315.99829999999997</c:v>
                </c:pt>
                <c:pt idx="12565">
                  <c:v>316.01429200000001</c:v>
                </c:pt>
                <c:pt idx="12566">
                  <c:v>315.81494600000002</c:v>
                </c:pt>
                <c:pt idx="12567">
                  <c:v>316.165278</c:v>
                </c:pt>
                <c:pt idx="12568">
                  <c:v>316.23084399999999</c:v>
                </c:pt>
                <c:pt idx="12569">
                  <c:v>316.00019900000001</c:v>
                </c:pt>
                <c:pt idx="12570">
                  <c:v>315.844855</c:v>
                </c:pt>
                <c:pt idx="12571">
                  <c:v>316.09600399999999</c:v>
                </c:pt>
                <c:pt idx="12572">
                  <c:v>316.05965300000003</c:v>
                </c:pt>
                <c:pt idx="12573">
                  <c:v>316.26467200000002</c:v>
                </c:pt>
                <c:pt idx="12574">
                  <c:v>316.07660600000003</c:v>
                </c:pt>
                <c:pt idx="12575">
                  <c:v>316.24780199999998</c:v>
                </c:pt>
                <c:pt idx="12576">
                  <c:v>316.23962299999999</c:v>
                </c:pt>
                <c:pt idx="12577">
                  <c:v>316.30202400000002</c:v>
                </c:pt>
                <c:pt idx="12578">
                  <c:v>316.44119000000001</c:v>
                </c:pt>
                <c:pt idx="12579">
                  <c:v>316.37946699999998</c:v>
                </c:pt>
                <c:pt idx="12580">
                  <c:v>316.37518999999998</c:v>
                </c:pt>
                <c:pt idx="12581">
                  <c:v>316.55969499999998</c:v>
                </c:pt>
                <c:pt idx="12582">
                  <c:v>316.43060000000003</c:v>
                </c:pt>
                <c:pt idx="12583">
                  <c:v>316.17932100000002</c:v>
                </c:pt>
                <c:pt idx="12584">
                  <c:v>316.00925799999999</c:v>
                </c:pt>
                <c:pt idx="12585">
                  <c:v>316.418879</c:v>
                </c:pt>
                <c:pt idx="12586">
                  <c:v>316.489847</c:v>
                </c:pt>
                <c:pt idx="12587">
                  <c:v>316.29817800000001</c:v>
                </c:pt>
                <c:pt idx="12588">
                  <c:v>316.25181500000002</c:v>
                </c:pt>
                <c:pt idx="12589">
                  <c:v>316.3304</c:v>
                </c:pt>
                <c:pt idx="12590">
                  <c:v>316.58599099999998</c:v>
                </c:pt>
                <c:pt idx="12591">
                  <c:v>316.45130799999998</c:v>
                </c:pt>
                <c:pt idx="12592">
                  <c:v>316.66168499999998</c:v>
                </c:pt>
                <c:pt idx="12593">
                  <c:v>316.69063599999998</c:v>
                </c:pt>
                <c:pt idx="12594">
                  <c:v>316.84925700000002</c:v>
                </c:pt>
                <c:pt idx="12595">
                  <c:v>316.740185</c:v>
                </c:pt>
                <c:pt idx="12596">
                  <c:v>316.60907300000002</c:v>
                </c:pt>
                <c:pt idx="12597">
                  <c:v>316.59101099999998</c:v>
                </c:pt>
                <c:pt idx="12598">
                  <c:v>316.382451</c:v>
                </c:pt>
                <c:pt idx="12599">
                  <c:v>316.36663600000003</c:v>
                </c:pt>
                <c:pt idx="12600">
                  <c:v>316.905553</c:v>
                </c:pt>
                <c:pt idx="12601">
                  <c:v>316.78143499999999</c:v>
                </c:pt>
                <c:pt idx="12602">
                  <c:v>316.88857899999999</c:v>
                </c:pt>
                <c:pt idx="12603">
                  <c:v>316.62885799999998</c:v>
                </c:pt>
                <c:pt idx="12604">
                  <c:v>316.88504699999999</c:v>
                </c:pt>
                <c:pt idx="12605">
                  <c:v>316.73115100000001</c:v>
                </c:pt>
                <c:pt idx="12606">
                  <c:v>316.495542</c:v>
                </c:pt>
                <c:pt idx="12607">
                  <c:v>316.82731699999999</c:v>
                </c:pt>
                <c:pt idx="12608">
                  <c:v>316.73098599999997</c:v>
                </c:pt>
                <c:pt idx="12609">
                  <c:v>316.80082199999998</c:v>
                </c:pt>
                <c:pt idx="12610">
                  <c:v>316.91612300000003</c:v>
                </c:pt>
                <c:pt idx="12611">
                  <c:v>316.99928599999998</c:v>
                </c:pt>
                <c:pt idx="12612">
                  <c:v>317.14911899999998</c:v>
                </c:pt>
                <c:pt idx="12613">
                  <c:v>316.84076399999998</c:v>
                </c:pt>
                <c:pt idx="12614">
                  <c:v>317.00866400000001</c:v>
                </c:pt>
                <c:pt idx="12615">
                  <c:v>317.24466899999999</c:v>
                </c:pt>
                <c:pt idx="12616">
                  <c:v>317.154089</c:v>
                </c:pt>
                <c:pt idx="12617">
                  <c:v>317.62460499999997</c:v>
                </c:pt>
                <c:pt idx="12618">
                  <c:v>317.04979600000001</c:v>
                </c:pt>
                <c:pt idx="12619">
                  <c:v>317.45214099999998</c:v>
                </c:pt>
                <c:pt idx="12620">
                  <c:v>317.67659500000002</c:v>
                </c:pt>
                <c:pt idx="12621">
                  <c:v>317.95624199999997</c:v>
                </c:pt>
                <c:pt idx="12622">
                  <c:v>317.79937200000001</c:v>
                </c:pt>
                <c:pt idx="12623">
                  <c:v>317.672348</c:v>
                </c:pt>
                <c:pt idx="12624">
                  <c:v>317.794465</c:v>
                </c:pt>
                <c:pt idx="12625">
                  <c:v>317.79157900000001</c:v>
                </c:pt>
                <c:pt idx="12626">
                  <c:v>317.55464000000001</c:v>
                </c:pt>
                <c:pt idx="12627">
                  <c:v>317.40583700000002</c:v>
                </c:pt>
                <c:pt idx="12628">
                  <c:v>317.40500100000003</c:v>
                </c:pt>
                <c:pt idx="12629">
                  <c:v>317.78489400000001</c:v>
                </c:pt>
                <c:pt idx="12630">
                  <c:v>317.68098400000002</c:v>
                </c:pt>
                <c:pt idx="12631">
                  <c:v>317.56987800000002</c:v>
                </c:pt>
                <c:pt idx="12632">
                  <c:v>317.62266</c:v>
                </c:pt>
                <c:pt idx="12633">
                  <c:v>317.70012700000001</c:v>
                </c:pt>
                <c:pt idx="12634">
                  <c:v>318.13857000000002</c:v>
                </c:pt>
                <c:pt idx="12635">
                  <c:v>317.42362400000002</c:v>
                </c:pt>
                <c:pt idx="12636">
                  <c:v>317.57802199999998</c:v>
                </c:pt>
                <c:pt idx="12637">
                  <c:v>317.81105600000001</c:v>
                </c:pt>
                <c:pt idx="12638">
                  <c:v>317.57045900000003</c:v>
                </c:pt>
                <c:pt idx="12639">
                  <c:v>317.85210499999999</c:v>
                </c:pt>
                <c:pt idx="12640">
                  <c:v>317.89760000000001</c:v>
                </c:pt>
                <c:pt idx="12641">
                  <c:v>317.72009000000003</c:v>
                </c:pt>
                <c:pt idx="12642">
                  <c:v>317.937815</c:v>
                </c:pt>
                <c:pt idx="12643">
                  <c:v>317.49546099999998</c:v>
                </c:pt>
                <c:pt idx="12644">
                  <c:v>317.90067800000003</c:v>
                </c:pt>
                <c:pt idx="12645">
                  <c:v>317.97926899999999</c:v>
                </c:pt>
                <c:pt idx="12646">
                  <c:v>317.79255699999999</c:v>
                </c:pt>
                <c:pt idx="12647">
                  <c:v>318.12083200000001</c:v>
                </c:pt>
                <c:pt idx="12648">
                  <c:v>317.97820000000002</c:v>
                </c:pt>
                <c:pt idx="12649">
                  <c:v>317.91712899999999</c:v>
                </c:pt>
                <c:pt idx="12650">
                  <c:v>318.35127199999999</c:v>
                </c:pt>
                <c:pt idx="12651">
                  <c:v>317.82718699999998</c:v>
                </c:pt>
                <c:pt idx="12652">
                  <c:v>317.95008799999999</c:v>
                </c:pt>
                <c:pt idx="12653">
                  <c:v>318.15322300000003</c:v>
                </c:pt>
                <c:pt idx="12654">
                  <c:v>317.924262</c:v>
                </c:pt>
                <c:pt idx="12655">
                  <c:v>318.29021299999999</c:v>
                </c:pt>
                <c:pt idx="12656">
                  <c:v>318.15993500000002</c:v>
                </c:pt>
                <c:pt idx="12657">
                  <c:v>318.064528</c:v>
                </c:pt>
                <c:pt idx="12658">
                  <c:v>318.00153899999998</c:v>
                </c:pt>
                <c:pt idx="12659">
                  <c:v>318.24091700000002</c:v>
                </c:pt>
                <c:pt idx="12660">
                  <c:v>318.60018600000001</c:v>
                </c:pt>
                <c:pt idx="12661">
                  <c:v>318.19874299999998</c:v>
                </c:pt>
                <c:pt idx="12662">
                  <c:v>318.79152900000003</c:v>
                </c:pt>
                <c:pt idx="12663">
                  <c:v>318.428</c:v>
                </c:pt>
                <c:pt idx="12664">
                  <c:v>318.46710200000001</c:v>
                </c:pt>
                <c:pt idx="12665">
                  <c:v>318.36679299999997</c:v>
                </c:pt>
                <c:pt idx="12666">
                  <c:v>318.30917499999998</c:v>
                </c:pt>
                <c:pt idx="12667">
                  <c:v>318.72417200000001</c:v>
                </c:pt>
                <c:pt idx="12668">
                  <c:v>318.58521000000002</c:v>
                </c:pt>
                <c:pt idx="12669">
                  <c:v>318.60627399999998</c:v>
                </c:pt>
                <c:pt idx="12670">
                  <c:v>318.51585799999998</c:v>
                </c:pt>
                <c:pt idx="12671">
                  <c:v>318.41454599999997</c:v>
                </c:pt>
                <c:pt idx="12672">
                  <c:v>318.329341</c:v>
                </c:pt>
                <c:pt idx="12673">
                  <c:v>318.43339200000003</c:v>
                </c:pt>
                <c:pt idx="12674">
                  <c:v>318.80809399999998</c:v>
                </c:pt>
                <c:pt idx="12675">
                  <c:v>318.81240200000002</c:v>
                </c:pt>
                <c:pt idx="12676">
                  <c:v>318.28730100000001</c:v>
                </c:pt>
                <c:pt idx="12677">
                  <c:v>318.72036400000002</c:v>
                </c:pt>
                <c:pt idx="12678">
                  <c:v>318.75179300000002</c:v>
                </c:pt>
                <c:pt idx="12679">
                  <c:v>318.78327999999999</c:v>
                </c:pt>
                <c:pt idx="12680">
                  <c:v>318.83897200000001</c:v>
                </c:pt>
                <c:pt idx="12681">
                  <c:v>318.78473100000002</c:v>
                </c:pt>
                <c:pt idx="12682">
                  <c:v>318.86842000000001</c:v>
                </c:pt>
                <c:pt idx="12683">
                  <c:v>318.53339</c:v>
                </c:pt>
                <c:pt idx="12684">
                  <c:v>318.81446599999998</c:v>
                </c:pt>
                <c:pt idx="12685">
                  <c:v>319.23955699999999</c:v>
                </c:pt>
                <c:pt idx="12686">
                  <c:v>318.95175799999998</c:v>
                </c:pt>
                <c:pt idx="12687">
                  <c:v>319.16940699999998</c:v>
                </c:pt>
                <c:pt idx="12688">
                  <c:v>318.88573600000001</c:v>
                </c:pt>
                <c:pt idx="12689">
                  <c:v>318.80699399999997</c:v>
                </c:pt>
                <c:pt idx="12690">
                  <c:v>319.10052899999999</c:v>
                </c:pt>
                <c:pt idx="12691">
                  <c:v>319.009704</c:v>
                </c:pt>
                <c:pt idx="12692">
                  <c:v>318.941371</c:v>
                </c:pt>
                <c:pt idx="12693">
                  <c:v>318.96053999999998</c:v>
                </c:pt>
                <c:pt idx="12694">
                  <c:v>319.087782</c:v>
                </c:pt>
                <c:pt idx="12695">
                  <c:v>319.13533699999999</c:v>
                </c:pt>
                <c:pt idx="12696">
                  <c:v>319.31118300000003</c:v>
                </c:pt>
                <c:pt idx="12697">
                  <c:v>319.27354200000002</c:v>
                </c:pt>
                <c:pt idx="12698">
                  <c:v>319.37004300000001</c:v>
                </c:pt>
                <c:pt idx="12699">
                  <c:v>318.93248799999998</c:v>
                </c:pt>
                <c:pt idx="12700">
                  <c:v>319.41785299999998</c:v>
                </c:pt>
                <c:pt idx="12701">
                  <c:v>319.22042299999998</c:v>
                </c:pt>
                <c:pt idx="12702">
                  <c:v>319.50925699999999</c:v>
                </c:pt>
                <c:pt idx="12703">
                  <c:v>319.48522100000002</c:v>
                </c:pt>
                <c:pt idx="12704">
                  <c:v>319.37281899999999</c:v>
                </c:pt>
                <c:pt idx="12705">
                  <c:v>319.47680100000002</c:v>
                </c:pt>
                <c:pt idx="12706">
                  <c:v>319.581141</c:v>
                </c:pt>
                <c:pt idx="12707">
                  <c:v>319.28853099999998</c:v>
                </c:pt>
                <c:pt idx="12708">
                  <c:v>319.27211499999999</c:v>
                </c:pt>
                <c:pt idx="12709">
                  <c:v>319.32176600000003</c:v>
                </c:pt>
                <c:pt idx="12710">
                  <c:v>319.06969900000001</c:v>
                </c:pt>
                <c:pt idx="12711">
                  <c:v>319.29347000000001</c:v>
                </c:pt>
                <c:pt idx="12712">
                  <c:v>319.48948200000001</c:v>
                </c:pt>
                <c:pt idx="12713">
                  <c:v>319.67389600000001</c:v>
                </c:pt>
                <c:pt idx="12714">
                  <c:v>319.59044399999999</c:v>
                </c:pt>
                <c:pt idx="12715">
                  <c:v>319.55250999999998</c:v>
                </c:pt>
                <c:pt idx="12716">
                  <c:v>319.58691900000002</c:v>
                </c:pt>
                <c:pt idx="12717">
                  <c:v>319.77214600000002</c:v>
                </c:pt>
                <c:pt idx="12718">
                  <c:v>319.95568200000002</c:v>
                </c:pt>
                <c:pt idx="12719">
                  <c:v>319.61934300000001</c:v>
                </c:pt>
                <c:pt idx="12720">
                  <c:v>320.01950699999998</c:v>
                </c:pt>
                <c:pt idx="12721">
                  <c:v>320.03435100000002</c:v>
                </c:pt>
                <c:pt idx="12722">
                  <c:v>320.47554600000001</c:v>
                </c:pt>
                <c:pt idx="12723">
                  <c:v>320.18237699999997</c:v>
                </c:pt>
                <c:pt idx="12724">
                  <c:v>320.09809899999999</c:v>
                </c:pt>
                <c:pt idx="12725">
                  <c:v>320.42618700000003</c:v>
                </c:pt>
                <c:pt idx="12726">
                  <c:v>320.05373900000001</c:v>
                </c:pt>
                <c:pt idx="12727">
                  <c:v>320.36003199999999</c:v>
                </c:pt>
                <c:pt idx="12728">
                  <c:v>320.12178699999998</c:v>
                </c:pt>
                <c:pt idx="12729">
                  <c:v>319.91760099999999</c:v>
                </c:pt>
                <c:pt idx="12730">
                  <c:v>319.87040300000001</c:v>
                </c:pt>
                <c:pt idx="12731">
                  <c:v>319.90340500000002</c:v>
                </c:pt>
                <c:pt idx="12732">
                  <c:v>320.16289599999999</c:v>
                </c:pt>
                <c:pt idx="12733">
                  <c:v>320.33817499999998</c:v>
                </c:pt>
                <c:pt idx="12734">
                  <c:v>319.72695199999998</c:v>
                </c:pt>
                <c:pt idx="12735">
                  <c:v>320.20641599999999</c:v>
                </c:pt>
                <c:pt idx="12736">
                  <c:v>320.07541099999997</c:v>
                </c:pt>
                <c:pt idx="12737">
                  <c:v>320.08302300000003</c:v>
                </c:pt>
                <c:pt idx="12738">
                  <c:v>319.87726600000002</c:v>
                </c:pt>
                <c:pt idx="12739">
                  <c:v>320.16123700000003</c:v>
                </c:pt>
                <c:pt idx="12740">
                  <c:v>320.30952400000001</c:v>
                </c:pt>
                <c:pt idx="12741">
                  <c:v>320.30015600000002</c:v>
                </c:pt>
                <c:pt idx="12742">
                  <c:v>320.41303099999999</c:v>
                </c:pt>
                <c:pt idx="12743">
                  <c:v>320.13124299999998</c:v>
                </c:pt>
                <c:pt idx="12744">
                  <c:v>319.96994799999999</c:v>
                </c:pt>
                <c:pt idx="12745">
                  <c:v>320.01307400000002</c:v>
                </c:pt>
                <c:pt idx="12746">
                  <c:v>320.00311199999999</c:v>
                </c:pt>
                <c:pt idx="12747">
                  <c:v>320.54976799999997</c:v>
                </c:pt>
                <c:pt idx="12748">
                  <c:v>320.53248100000002</c:v>
                </c:pt>
                <c:pt idx="12749">
                  <c:v>320.30556899999999</c:v>
                </c:pt>
                <c:pt idx="12750">
                  <c:v>320.68421899999998</c:v>
                </c:pt>
                <c:pt idx="12751">
                  <c:v>320.39122200000003</c:v>
                </c:pt>
                <c:pt idx="12752">
                  <c:v>320.794464</c:v>
                </c:pt>
                <c:pt idx="12753">
                  <c:v>320.82003800000001</c:v>
                </c:pt>
                <c:pt idx="12754">
                  <c:v>320.70942300000002</c:v>
                </c:pt>
                <c:pt idx="12755">
                  <c:v>320.80356799999998</c:v>
                </c:pt>
                <c:pt idx="12756">
                  <c:v>320.681082</c:v>
                </c:pt>
                <c:pt idx="12757">
                  <c:v>320.785482</c:v>
                </c:pt>
                <c:pt idx="12758">
                  <c:v>320.91258800000003</c:v>
                </c:pt>
                <c:pt idx="12759">
                  <c:v>320.75242500000002</c:v>
                </c:pt>
                <c:pt idx="12760">
                  <c:v>320.94039900000001</c:v>
                </c:pt>
                <c:pt idx="12761">
                  <c:v>320.39681200000001</c:v>
                </c:pt>
                <c:pt idx="12762">
                  <c:v>320.713571</c:v>
                </c:pt>
                <c:pt idx="12763">
                  <c:v>320.61583200000001</c:v>
                </c:pt>
                <c:pt idx="12764">
                  <c:v>320.933288</c:v>
                </c:pt>
                <c:pt idx="12765">
                  <c:v>320.74075199999999</c:v>
                </c:pt>
                <c:pt idx="12766">
                  <c:v>320.44699600000001</c:v>
                </c:pt>
                <c:pt idx="12767">
                  <c:v>320.70522099999999</c:v>
                </c:pt>
                <c:pt idx="12768">
                  <c:v>320.95117399999998</c:v>
                </c:pt>
                <c:pt idx="12769">
                  <c:v>321.00257099999999</c:v>
                </c:pt>
                <c:pt idx="12770">
                  <c:v>321.10249700000003</c:v>
                </c:pt>
                <c:pt idx="12771">
                  <c:v>320.90211900000003</c:v>
                </c:pt>
                <c:pt idx="12772">
                  <c:v>321.188717</c:v>
                </c:pt>
                <c:pt idx="12773">
                  <c:v>321.38311499999998</c:v>
                </c:pt>
                <c:pt idx="12774">
                  <c:v>321.396952</c:v>
                </c:pt>
                <c:pt idx="12775">
                  <c:v>321.33931999999999</c:v>
                </c:pt>
                <c:pt idx="12776">
                  <c:v>321.12656299999998</c:v>
                </c:pt>
                <c:pt idx="12777">
                  <c:v>321.34457400000002</c:v>
                </c:pt>
                <c:pt idx="12778">
                  <c:v>321.23487399999999</c:v>
                </c:pt>
                <c:pt idx="12779">
                  <c:v>321.42057</c:v>
                </c:pt>
                <c:pt idx="12780">
                  <c:v>321.72998999999999</c:v>
                </c:pt>
                <c:pt idx="12781">
                  <c:v>321.15865400000001</c:v>
                </c:pt>
                <c:pt idx="12782">
                  <c:v>321.100909</c:v>
                </c:pt>
                <c:pt idx="12783">
                  <c:v>321.25123600000001</c:v>
                </c:pt>
                <c:pt idx="12784">
                  <c:v>321.37581399999999</c:v>
                </c:pt>
                <c:pt idx="12785">
                  <c:v>321.75573000000003</c:v>
                </c:pt>
                <c:pt idx="12786">
                  <c:v>321.65283599999998</c:v>
                </c:pt>
                <c:pt idx="12787">
                  <c:v>321.50315000000001</c:v>
                </c:pt>
                <c:pt idx="12788">
                  <c:v>321.39849500000003</c:v>
                </c:pt>
                <c:pt idx="12789">
                  <c:v>321.60696300000001</c:v>
                </c:pt>
                <c:pt idx="12790">
                  <c:v>321.78687100000002</c:v>
                </c:pt>
                <c:pt idx="12791">
                  <c:v>321.63918899999999</c:v>
                </c:pt>
                <c:pt idx="12792">
                  <c:v>321.75136099999997</c:v>
                </c:pt>
                <c:pt idx="12793">
                  <c:v>321.747817</c:v>
                </c:pt>
                <c:pt idx="12794">
                  <c:v>321.79479300000003</c:v>
                </c:pt>
                <c:pt idx="12795">
                  <c:v>321.90399500000001</c:v>
                </c:pt>
                <c:pt idx="12796">
                  <c:v>321.52751999999998</c:v>
                </c:pt>
                <c:pt idx="12797">
                  <c:v>321.57667099999998</c:v>
                </c:pt>
                <c:pt idx="12798">
                  <c:v>321.90603199999998</c:v>
                </c:pt>
                <c:pt idx="12799">
                  <c:v>321.78475100000003</c:v>
                </c:pt>
                <c:pt idx="12800">
                  <c:v>321.98134199999998</c:v>
                </c:pt>
                <c:pt idx="12801">
                  <c:v>321.48729300000002</c:v>
                </c:pt>
                <c:pt idx="12802">
                  <c:v>321.79797600000001</c:v>
                </c:pt>
                <c:pt idx="12803">
                  <c:v>321.76550800000001</c:v>
                </c:pt>
                <c:pt idx="12804">
                  <c:v>321.720417</c:v>
                </c:pt>
                <c:pt idx="12805">
                  <c:v>321.94308699999999</c:v>
                </c:pt>
                <c:pt idx="12806">
                  <c:v>321.77432900000002</c:v>
                </c:pt>
                <c:pt idx="12807">
                  <c:v>322.28555399999999</c:v>
                </c:pt>
                <c:pt idx="12808">
                  <c:v>322.22742</c:v>
                </c:pt>
                <c:pt idx="12809">
                  <c:v>322.33030000000002</c:v>
                </c:pt>
                <c:pt idx="12810">
                  <c:v>322.06306499999999</c:v>
                </c:pt>
                <c:pt idx="12811">
                  <c:v>322.258893</c:v>
                </c:pt>
                <c:pt idx="12812">
                  <c:v>322.71321399999999</c:v>
                </c:pt>
                <c:pt idx="12813">
                  <c:v>322.57744700000001</c:v>
                </c:pt>
                <c:pt idx="12814">
                  <c:v>322.25780700000001</c:v>
                </c:pt>
                <c:pt idx="12815">
                  <c:v>322.53632700000003</c:v>
                </c:pt>
                <c:pt idx="12816">
                  <c:v>322.25930299999999</c:v>
                </c:pt>
                <c:pt idx="12817">
                  <c:v>322.54544800000002</c:v>
                </c:pt>
                <c:pt idx="12818">
                  <c:v>322.49344200000002</c:v>
                </c:pt>
                <c:pt idx="12819">
                  <c:v>322.70275900000001</c:v>
                </c:pt>
                <c:pt idx="12820">
                  <c:v>322.79295400000001</c:v>
                </c:pt>
                <c:pt idx="12821">
                  <c:v>322.61708900000002</c:v>
                </c:pt>
                <c:pt idx="12822">
                  <c:v>322.80338399999999</c:v>
                </c:pt>
                <c:pt idx="12823">
                  <c:v>322.44800800000002</c:v>
                </c:pt>
                <c:pt idx="12824">
                  <c:v>322.00847199999998</c:v>
                </c:pt>
                <c:pt idx="12825">
                  <c:v>322.57647500000002</c:v>
                </c:pt>
                <c:pt idx="12826">
                  <c:v>322.30228699999998</c:v>
                </c:pt>
                <c:pt idx="12827">
                  <c:v>322.65513199999998</c:v>
                </c:pt>
                <c:pt idx="12828">
                  <c:v>322.507362</c:v>
                </c:pt>
                <c:pt idx="12829">
                  <c:v>322.80180100000001</c:v>
                </c:pt>
                <c:pt idx="12830">
                  <c:v>322.74462999999997</c:v>
                </c:pt>
                <c:pt idx="12831">
                  <c:v>322.70329900000002</c:v>
                </c:pt>
                <c:pt idx="12832">
                  <c:v>322.664129</c:v>
                </c:pt>
                <c:pt idx="12833">
                  <c:v>322.52239100000003</c:v>
                </c:pt>
                <c:pt idx="12834">
                  <c:v>322.46925499999998</c:v>
                </c:pt>
                <c:pt idx="12835">
                  <c:v>322.82999100000001</c:v>
                </c:pt>
                <c:pt idx="12836">
                  <c:v>322.80370699999997</c:v>
                </c:pt>
                <c:pt idx="12837">
                  <c:v>322.93564500000002</c:v>
                </c:pt>
                <c:pt idx="12838">
                  <c:v>322.821957</c:v>
                </c:pt>
                <c:pt idx="12839">
                  <c:v>322.61971</c:v>
                </c:pt>
                <c:pt idx="12840">
                  <c:v>322.81097899999997</c:v>
                </c:pt>
                <c:pt idx="12841">
                  <c:v>322.52255600000001</c:v>
                </c:pt>
                <c:pt idx="12842">
                  <c:v>322.80862500000001</c:v>
                </c:pt>
                <c:pt idx="12843">
                  <c:v>322.98240600000003</c:v>
                </c:pt>
                <c:pt idx="12844">
                  <c:v>322.798069</c:v>
                </c:pt>
                <c:pt idx="12845">
                  <c:v>323.14424100000002</c:v>
                </c:pt>
                <c:pt idx="12846">
                  <c:v>322.90277900000001</c:v>
                </c:pt>
                <c:pt idx="12847">
                  <c:v>323.10656699999998</c:v>
                </c:pt>
                <c:pt idx="12848">
                  <c:v>322.99561</c:v>
                </c:pt>
                <c:pt idx="12849">
                  <c:v>323.18723299999999</c:v>
                </c:pt>
                <c:pt idx="12850">
                  <c:v>323.234104</c:v>
                </c:pt>
                <c:pt idx="12851">
                  <c:v>322.934866</c:v>
                </c:pt>
                <c:pt idx="12852">
                  <c:v>323.14540199999999</c:v>
                </c:pt>
                <c:pt idx="12853">
                  <c:v>322.94280800000001</c:v>
                </c:pt>
                <c:pt idx="12854">
                  <c:v>323.13041099999998</c:v>
                </c:pt>
                <c:pt idx="12855">
                  <c:v>323.26207599999998</c:v>
                </c:pt>
                <c:pt idx="12856">
                  <c:v>322.99636299999997</c:v>
                </c:pt>
                <c:pt idx="12857">
                  <c:v>323.534402</c:v>
                </c:pt>
                <c:pt idx="12858">
                  <c:v>323.28335099999998</c:v>
                </c:pt>
                <c:pt idx="12859">
                  <c:v>323.041112</c:v>
                </c:pt>
                <c:pt idx="12860">
                  <c:v>323.49319700000001</c:v>
                </c:pt>
                <c:pt idx="12861">
                  <c:v>323.07874399999997</c:v>
                </c:pt>
                <c:pt idx="12862">
                  <c:v>323.29125699999997</c:v>
                </c:pt>
                <c:pt idx="12863">
                  <c:v>323.34558700000002</c:v>
                </c:pt>
                <c:pt idx="12864">
                  <c:v>323.12049200000001</c:v>
                </c:pt>
                <c:pt idx="12865">
                  <c:v>323.35909400000003</c:v>
                </c:pt>
                <c:pt idx="12866">
                  <c:v>323.36616199999997</c:v>
                </c:pt>
                <c:pt idx="12867">
                  <c:v>323.65823899999998</c:v>
                </c:pt>
                <c:pt idx="12868">
                  <c:v>323.17155300000002</c:v>
                </c:pt>
                <c:pt idx="12869">
                  <c:v>323.32589200000001</c:v>
                </c:pt>
                <c:pt idx="12870">
                  <c:v>323.478747</c:v>
                </c:pt>
                <c:pt idx="12871">
                  <c:v>323.48411399999998</c:v>
                </c:pt>
                <c:pt idx="12872">
                  <c:v>323.43329599999998</c:v>
                </c:pt>
                <c:pt idx="12873">
                  <c:v>323.66081800000001</c:v>
                </c:pt>
                <c:pt idx="12874">
                  <c:v>323.49605300000002</c:v>
                </c:pt>
                <c:pt idx="12875">
                  <c:v>323.67631499999999</c:v>
                </c:pt>
                <c:pt idx="12876">
                  <c:v>323.39880199999999</c:v>
                </c:pt>
                <c:pt idx="12877">
                  <c:v>323.75261499999999</c:v>
                </c:pt>
                <c:pt idx="12878">
                  <c:v>323.756597</c:v>
                </c:pt>
                <c:pt idx="12879">
                  <c:v>323.70951000000002</c:v>
                </c:pt>
                <c:pt idx="12880">
                  <c:v>323.89421199999998</c:v>
                </c:pt>
                <c:pt idx="12881">
                  <c:v>323.71726200000001</c:v>
                </c:pt>
                <c:pt idx="12882">
                  <c:v>324.014048</c:v>
                </c:pt>
                <c:pt idx="12883">
                  <c:v>324.16549900000001</c:v>
                </c:pt>
                <c:pt idx="12884">
                  <c:v>323.78263099999998</c:v>
                </c:pt>
                <c:pt idx="12885">
                  <c:v>324.11137200000002</c:v>
                </c:pt>
                <c:pt idx="12886">
                  <c:v>324.00334199999998</c:v>
                </c:pt>
                <c:pt idx="12887">
                  <c:v>324.041426</c:v>
                </c:pt>
                <c:pt idx="12888">
                  <c:v>323.96434199999999</c:v>
                </c:pt>
                <c:pt idx="12889">
                  <c:v>323.90463599999998</c:v>
                </c:pt>
                <c:pt idx="12890">
                  <c:v>324.160887</c:v>
                </c:pt>
                <c:pt idx="12891">
                  <c:v>323.85229800000002</c:v>
                </c:pt>
                <c:pt idx="12892">
                  <c:v>324.03886999999997</c:v>
                </c:pt>
                <c:pt idx="12893">
                  <c:v>324.04036000000002</c:v>
                </c:pt>
                <c:pt idx="12894">
                  <c:v>324.10331100000002</c:v>
                </c:pt>
                <c:pt idx="12895">
                  <c:v>324.09667899999999</c:v>
                </c:pt>
                <c:pt idx="12896">
                  <c:v>324.15910500000001</c:v>
                </c:pt>
                <c:pt idx="12897">
                  <c:v>324.27226300000001</c:v>
                </c:pt>
                <c:pt idx="12898">
                  <c:v>324.043025</c:v>
                </c:pt>
                <c:pt idx="12899">
                  <c:v>324.18332099999998</c:v>
                </c:pt>
                <c:pt idx="12900">
                  <c:v>324.31231100000002</c:v>
                </c:pt>
                <c:pt idx="12901">
                  <c:v>324.16643800000003</c:v>
                </c:pt>
                <c:pt idx="12902">
                  <c:v>324.31933400000003</c:v>
                </c:pt>
                <c:pt idx="12903">
                  <c:v>324.578643</c:v>
                </c:pt>
                <c:pt idx="12904">
                  <c:v>324.470842</c:v>
                </c:pt>
                <c:pt idx="12905">
                  <c:v>324.55292300000002</c:v>
                </c:pt>
                <c:pt idx="12906">
                  <c:v>324.22147100000001</c:v>
                </c:pt>
                <c:pt idx="12907">
                  <c:v>324.78669200000002</c:v>
                </c:pt>
                <c:pt idx="12908">
                  <c:v>324.53269399999999</c:v>
                </c:pt>
                <c:pt idx="12909">
                  <c:v>324.37701099999998</c:v>
                </c:pt>
                <c:pt idx="12910">
                  <c:v>324.50619399999999</c:v>
                </c:pt>
                <c:pt idx="12911">
                  <c:v>324.62232599999999</c:v>
                </c:pt>
                <c:pt idx="12912">
                  <c:v>324.48306700000001</c:v>
                </c:pt>
                <c:pt idx="12913">
                  <c:v>324.57207</c:v>
                </c:pt>
                <c:pt idx="12914">
                  <c:v>324.67004200000002</c:v>
                </c:pt>
                <c:pt idx="12915">
                  <c:v>324.53649799999999</c:v>
                </c:pt>
                <c:pt idx="12916">
                  <c:v>324.31174800000002</c:v>
                </c:pt>
                <c:pt idx="12917">
                  <c:v>324.735479</c:v>
                </c:pt>
                <c:pt idx="12918">
                  <c:v>324.621083</c:v>
                </c:pt>
                <c:pt idx="12919">
                  <c:v>324.48782499999999</c:v>
                </c:pt>
                <c:pt idx="12920">
                  <c:v>324.89326299999999</c:v>
                </c:pt>
                <c:pt idx="12921">
                  <c:v>324.66795500000001</c:v>
                </c:pt>
                <c:pt idx="12922">
                  <c:v>325.11562700000002</c:v>
                </c:pt>
                <c:pt idx="12923">
                  <c:v>325.00937399999998</c:v>
                </c:pt>
                <c:pt idx="12924">
                  <c:v>324.86904900000002</c:v>
                </c:pt>
                <c:pt idx="12925">
                  <c:v>324.84354400000001</c:v>
                </c:pt>
                <c:pt idx="12926">
                  <c:v>324.595011</c:v>
                </c:pt>
                <c:pt idx="12927">
                  <c:v>324.81870500000002</c:v>
                </c:pt>
                <c:pt idx="12928">
                  <c:v>324.98949099999999</c:v>
                </c:pt>
                <c:pt idx="12929">
                  <c:v>324.80180300000001</c:v>
                </c:pt>
                <c:pt idx="12930">
                  <c:v>325.61174</c:v>
                </c:pt>
                <c:pt idx="12931">
                  <c:v>325.17260399999998</c:v>
                </c:pt>
                <c:pt idx="12932">
                  <c:v>325.05372299999999</c:v>
                </c:pt>
                <c:pt idx="12933">
                  <c:v>325.49095799999998</c:v>
                </c:pt>
                <c:pt idx="12934">
                  <c:v>324.84531800000002</c:v>
                </c:pt>
                <c:pt idx="12935">
                  <c:v>324.691755</c:v>
                </c:pt>
                <c:pt idx="12936">
                  <c:v>324.84850799999998</c:v>
                </c:pt>
                <c:pt idx="12937">
                  <c:v>324.92650300000003</c:v>
                </c:pt>
                <c:pt idx="12938">
                  <c:v>325.06018999999998</c:v>
                </c:pt>
                <c:pt idx="12939">
                  <c:v>325.007812</c:v>
                </c:pt>
                <c:pt idx="12940">
                  <c:v>325.26009099999999</c:v>
                </c:pt>
                <c:pt idx="12941">
                  <c:v>324.96266800000001</c:v>
                </c:pt>
                <c:pt idx="12942">
                  <c:v>324.98593499999998</c:v>
                </c:pt>
                <c:pt idx="12943">
                  <c:v>325.00114200000002</c:v>
                </c:pt>
                <c:pt idx="12944">
                  <c:v>324.89839999999998</c:v>
                </c:pt>
                <c:pt idx="12945">
                  <c:v>325.33149700000001</c:v>
                </c:pt>
                <c:pt idx="12946">
                  <c:v>325.00914</c:v>
                </c:pt>
                <c:pt idx="12947">
                  <c:v>325.17123500000002</c:v>
                </c:pt>
                <c:pt idx="12948">
                  <c:v>324.98511500000001</c:v>
                </c:pt>
                <c:pt idx="12949">
                  <c:v>325.31087100000002</c:v>
                </c:pt>
                <c:pt idx="12950">
                  <c:v>325.32214599999998</c:v>
                </c:pt>
                <c:pt idx="12951">
                  <c:v>325.46513499999998</c:v>
                </c:pt>
                <c:pt idx="12952">
                  <c:v>325.48598399999997</c:v>
                </c:pt>
                <c:pt idx="12953">
                  <c:v>325.27574700000002</c:v>
                </c:pt>
                <c:pt idx="12954">
                  <c:v>325.31230099999999</c:v>
                </c:pt>
                <c:pt idx="12955">
                  <c:v>325.80469399999998</c:v>
                </c:pt>
                <c:pt idx="12956">
                  <c:v>325.31127700000002</c:v>
                </c:pt>
                <c:pt idx="12957">
                  <c:v>325.56614000000002</c:v>
                </c:pt>
                <c:pt idx="12958">
                  <c:v>325.59410200000002</c:v>
                </c:pt>
                <c:pt idx="12959">
                  <c:v>325.83568200000002</c:v>
                </c:pt>
                <c:pt idx="12960">
                  <c:v>325.90127000000001</c:v>
                </c:pt>
                <c:pt idx="12961">
                  <c:v>325.63550099999998</c:v>
                </c:pt>
                <c:pt idx="12962">
                  <c:v>326.04408999999998</c:v>
                </c:pt>
                <c:pt idx="12963">
                  <c:v>325.72150599999998</c:v>
                </c:pt>
                <c:pt idx="12964">
                  <c:v>325.69401499999998</c:v>
                </c:pt>
                <c:pt idx="12965">
                  <c:v>326.18743499999999</c:v>
                </c:pt>
                <c:pt idx="12966">
                  <c:v>326.088911</c:v>
                </c:pt>
                <c:pt idx="12967">
                  <c:v>326.06423000000001</c:v>
                </c:pt>
                <c:pt idx="12968">
                  <c:v>325.88214199999999</c:v>
                </c:pt>
                <c:pt idx="12969">
                  <c:v>325.95312100000001</c:v>
                </c:pt>
                <c:pt idx="12970">
                  <c:v>325.93973199999999</c:v>
                </c:pt>
                <c:pt idx="12971">
                  <c:v>325.91847999999999</c:v>
                </c:pt>
                <c:pt idx="12972">
                  <c:v>326.04999299999997</c:v>
                </c:pt>
                <c:pt idx="12973">
                  <c:v>326.351111</c:v>
                </c:pt>
                <c:pt idx="12974">
                  <c:v>326.16819900000002</c:v>
                </c:pt>
                <c:pt idx="12975">
                  <c:v>326.54593699999998</c:v>
                </c:pt>
                <c:pt idx="12976">
                  <c:v>326.166856</c:v>
                </c:pt>
                <c:pt idx="12977">
                  <c:v>326.14938999999998</c:v>
                </c:pt>
                <c:pt idx="12978">
                  <c:v>326.307208</c:v>
                </c:pt>
                <c:pt idx="12979">
                  <c:v>326.35103299999997</c:v>
                </c:pt>
                <c:pt idx="12980">
                  <c:v>326.740813</c:v>
                </c:pt>
                <c:pt idx="12981">
                  <c:v>326.30050899999998</c:v>
                </c:pt>
                <c:pt idx="12982">
                  <c:v>326.62224600000002</c:v>
                </c:pt>
                <c:pt idx="12983">
                  <c:v>326.44674099999997</c:v>
                </c:pt>
                <c:pt idx="12984">
                  <c:v>326.538186</c:v>
                </c:pt>
                <c:pt idx="12985">
                  <c:v>326.79632900000001</c:v>
                </c:pt>
                <c:pt idx="12986">
                  <c:v>326.46816999999999</c:v>
                </c:pt>
                <c:pt idx="12987">
                  <c:v>326.51025900000002</c:v>
                </c:pt>
                <c:pt idx="12988">
                  <c:v>326.25590999999997</c:v>
                </c:pt>
                <c:pt idx="12989">
                  <c:v>326.41022500000003</c:v>
                </c:pt>
                <c:pt idx="12990">
                  <c:v>326.792867</c:v>
                </c:pt>
                <c:pt idx="12991">
                  <c:v>326.76834600000001</c:v>
                </c:pt>
                <c:pt idx="12992">
                  <c:v>326.89501200000001</c:v>
                </c:pt>
                <c:pt idx="12993">
                  <c:v>326.67367000000002</c:v>
                </c:pt>
                <c:pt idx="12994">
                  <c:v>326.490587</c:v>
                </c:pt>
                <c:pt idx="12995">
                  <c:v>326.91948400000001</c:v>
                </c:pt>
                <c:pt idx="12996">
                  <c:v>326.82340199999999</c:v>
                </c:pt>
                <c:pt idx="12997">
                  <c:v>326.79481600000003</c:v>
                </c:pt>
                <c:pt idx="12998">
                  <c:v>326.78062999999997</c:v>
                </c:pt>
                <c:pt idx="12999">
                  <c:v>326.717602</c:v>
                </c:pt>
                <c:pt idx="13000">
                  <c:v>326.91826800000001</c:v>
                </c:pt>
                <c:pt idx="13001">
                  <c:v>326.82027199999999</c:v>
                </c:pt>
                <c:pt idx="13002">
                  <c:v>327.10856000000001</c:v>
                </c:pt>
                <c:pt idx="13003">
                  <c:v>326.99923000000001</c:v>
                </c:pt>
                <c:pt idx="13004">
                  <c:v>326.99587500000001</c:v>
                </c:pt>
                <c:pt idx="13005">
                  <c:v>327.073893</c:v>
                </c:pt>
                <c:pt idx="13006">
                  <c:v>327.08157899999998</c:v>
                </c:pt>
                <c:pt idx="13007">
                  <c:v>326.98958399999998</c:v>
                </c:pt>
                <c:pt idx="13008">
                  <c:v>327.26835799999998</c:v>
                </c:pt>
                <c:pt idx="13009">
                  <c:v>326.89186899999999</c:v>
                </c:pt>
                <c:pt idx="13010">
                  <c:v>327.02702299999999</c:v>
                </c:pt>
                <c:pt idx="13011">
                  <c:v>326.78543000000002</c:v>
                </c:pt>
                <c:pt idx="13012">
                  <c:v>327.19754799999998</c:v>
                </c:pt>
                <c:pt idx="13013">
                  <c:v>327.18143600000002</c:v>
                </c:pt>
                <c:pt idx="13014">
                  <c:v>327.02124600000002</c:v>
                </c:pt>
                <c:pt idx="13015">
                  <c:v>327.16780799999998</c:v>
                </c:pt>
                <c:pt idx="13016">
                  <c:v>327.28794099999999</c:v>
                </c:pt>
                <c:pt idx="13017">
                  <c:v>327.306826</c:v>
                </c:pt>
                <c:pt idx="13018">
                  <c:v>327.69154800000001</c:v>
                </c:pt>
                <c:pt idx="13019">
                  <c:v>327.31174099999998</c:v>
                </c:pt>
                <c:pt idx="13020">
                  <c:v>327.67017299999998</c:v>
                </c:pt>
                <c:pt idx="13021">
                  <c:v>327.316712</c:v>
                </c:pt>
                <c:pt idx="13022">
                  <c:v>327.672889</c:v>
                </c:pt>
                <c:pt idx="13023">
                  <c:v>327.45686999999998</c:v>
                </c:pt>
                <c:pt idx="13024">
                  <c:v>327.65829300000001</c:v>
                </c:pt>
                <c:pt idx="13025">
                  <c:v>327.41799900000001</c:v>
                </c:pt>
                <c:pt idx="13026">
                  <c:v>327.48663599999998</c:v>
                </c:pt>
                <c:pt idx="13027">
                  <c:v>327.37016199999999</c:v>
                </c:pt>
                <c:pt idx="13028">
                  <c:v>327.49218999999999</c:v>
                </c:pt>
                <c:pt idx="13029">
                  <c:v>327.51517799999999</c:v>
                </c:pt>
                <c:pt idx="13030">
                  <c:v>327.58316600000001</c:v>
                </c:pt>
                <c:pt idx="13031">
                  <c:v>327.203531</c:v>
                </c:pt>
                <c:pt idx="13032">
                  <c:v>327.21633100000003</c:v>
                </c:pt>
                <c:pt idx="13033">
                  <c:v>327.37461200000001</c:v>
                </c:pt>
                <c:pt idx="13034">
                  <c:v>327.21979599999997</c:v>
                </c:pt>
                <c:pt idx="13035">
                  <c:v>327.71404799999999</c:v>
                </c:pt>
                <c:pt idx="13036">
                  <c:v>327.40497800000003</c:v>
                </c:pt>
                <c:pt idx="13037">
                  <c:v>327.45007500000003</c:v>
                </c:pt>
                <c:pt idx="13038">
                  <c:v>327.53769199999999</c:v>
                </c:pt>
                <c:pt idx="13039">
                  <c:v>327.45878699999997</c:v>
                </c:pt>
                <c:pt idx="13040">
                  <c:v>328.14699400000001</c:v>
                </c:pt>
                <c:pt idx="13041">
                  <c:v>328.02696300000002</c:v>
                </c:pt>
                <c:pt idx="13042">
                  <c:v>327.98418800000002</c:v>
                </c:pt>
                <c:pt idx="13043">
                  <c:v>328.008646</c:v>
                </c:pt>
                <c:pt idx="13044">
                  <c:v>327.831188</c:v>
                </c:pt>
                <c:pt idx="13045">
                  <c:v>327.95782300000002</c:v>
                </c:pt>
                <c:pt idx="13046">
                  <c:v>327.82959199999999</c:v>
                </c:pt>
                <c:pt idx="13047">
                  <c:v>327.76994400000001</c:v>
                </c:pt>
                <c:pt idx="13048">
                  <c:v>327.82579199999998</c:v>
                </c:pt>
                <c:pt idx="13049">
                  <c:v>327.54737599999999</c:v>
                </c:pt>
                <c:pt idx="13050">
                  <c:v>328.34168699999998</c:v>
                </c:pt>
                <c:pt idx="13051">
                  <c:v>327.87563499999999</c:v>
                </c:pt>
                <c:pt idx="13052">
                  <c:v>327.98266799999999</c:v>
                </c:pt>
                <c:pt idx="13053">
                  <c:v>328.22326900000002</c:v>
                </c:pt>
                <c:pt idx="13054">
                  <c:v>328.06768399999999</c:v>
                </c:pt>
                <c:pt idx="13055">
                  <c:v>328.19861100000003</c:v>
                </c:pt>
                <c:pt idx="13056">
                  <c:v>328.30824799999999</c:v>
                </c:pt>
                <c:pt idx="13057">
                  <c:v>328.28839399999998</c:v>
                </c:pt>
                <c:pt idx="13058">
                  <c:v>328.21682900000002</c:v>
                </c:pt>
                <c:pt idx="13059">
                  <c:v>328.452203</c:v>
                </c:pt>
                <c:pt idx="13060">
                  <c:v>328.53617600000001</c:v>
                </c:pt>
                <c:pt idx="13061">
                  <c:v>328.44297</c:v>
                </c:pt>
                <c:pt idx="13062">
                  <c:v>328.719087</c:v>
                </c:pt>
                <c:pt idx="13063">
                  <c:v>328.55476700000003</c:v>
                </c:pt>
                <c:pt idx="13064">
                  <c:v>328.60360500000002</c:v>
                </c:pt>
                <c:pt idx="13065">
                  <c:v>328.47178500000001</c:v>
                </c:pt>
                <c:pt idx="13066">
                  <c:v>328.363023</c:v>
                </c:pt>
                <c:pt idx="13067">
                  <c:v>328.514566</c:v>
                </c:pt>
                <c:pt idx="13068">
                  <c:v>328.51647400000002</c:v>
                </c:pt>
                <c:pt idx="13069">
                  <c:v>328.66925199999997</c:v>
                </c:pt>
                <c:pt idx="13070">
                  <c:v>328.76715999999999</c:v>
                </c:pt>
                <c:pt idx="13071">
                  <c:v>328.76250199999998</c:v>
                </c:pt>
                <c:pt idx="13072">
                  <c:v>328.65236399999998</c:v>
                </c:pt>
                <c:pt idx="13073">
                  <c:v>328.80705999999998</c:v>
                </c:pt>
                <c:pt idx="13074">
                  <c:v>328.43065300000001</c:v>
                </c:pt>
                <c:pt idx="13075">
                  <c:v>328.81045799999998</c:v>
                </c:pt>
                <c:pt idx="13076">
                  <c:v>328.77173900000003</c:v>
                </c:pt>
                <c:pt idx="13077">
                  <c:v>328.625113</c:v>
                </c:pt>
                <c:pt idx="13078">
                  <c:v>328.891481</c:v>
                </c:pt>
                <c:pt idx="13079">
                  <c:v>328.72344299999997</c:v>
                </c:pt>
                <c:pt idx="13080">
                  <c:v>329.02447699999999</c:v>
                </c:pt>
                <c:pt idx="13081">
                  <c:v>328.689843</c:v>
                </c:pt>
                <c:pt idx="13082">
                  <c:v>328.76149700000002</c:v>
                </c:pt>
                <c:pt idx="13083">
                  <c:v>328.931421</c:v>
                </c:pt>
                <c:pt idx="13084">
                  <c:v>328.648776</c:v>
                </c:pt>
                <c:pt idx="13085">
                  <c:v>328.88524000000001</c:v>
                </c:pt>
                <c:pt idx="13086">
                  <c:v>328.91319800000002</c:v>
                </c:pt>
                <c:pt idx="13087">
                  <c:v>328.85234300000002</c:v>
                </c:pt>
                <c:pt idx="13088">
                  <c:v>328.95270900000003</c:v>
                </c:pt>
                <c:pt idx="13089">
                  <c:v>329.09230600000001</c:v>
                </c:pt>
                <c:pt idx="13090">
                  <c:v>329.42749900000001</c:v>
                </c:pt>
                <c:pt idx="13091">
                  <c:v>329.299171</c:v>
                </c:pt>
                <c:pt idx="13092">
                  <c:v>329.21883500000001</c:v>
                </c:pt>
                <c:pt idx="13093">
                  <c:v>329.34721500000001</c:v>
                </c:pt>
                <c:pt idx="13094">
                  <c:v>329.37670600000001</c:v>
                </c:pt>
                <c:pt idx="13095">
                  <c:v>329.419759</c:v>
                </c:pt>
                <c:pt idx="13096">
                  <c:v>329.298742</c:v>
                </c:pt>
                <c:pt idx="13097">
                  <c:v>329.09196800000001</c:v>
                </c:pt>
                <c:pt idx="13098">
                  <c:v>329.14849299999997</c:v>
                </c:pt>
                <c:pt idx="13099">
                  <c:v>328.813872</c:v>
                </c:pt>
                <c:pt idx="13100">
                  <c:v>329.51223399999998</c:v>
                </c:pt>
                <c:pt idx="13101">
                  <c:v>329.09686199999999</c:v>
                </c:pt>
                <c:pt idx="13102">
                  <c:v>329.469269</c:v>
                </c:pt>
                <c:pt idx="13103">
                  <c:v>329.73231500000003</c:v>
                </c:pt>
                <c:pt idx="13104">
                  <c:v>329.45323999999999</c:v>
                </c:pt>
                <c:pt idx="13105">
                  <c:v>329.55111199999999</c:v>
                </c:pt>
                <c:pt idx="13106">
                  <c:v>329.21890000000002</c:v>
                </c:pt>
                <c:pt idx="13107">
                  <c:v>329.215373</c:v>
                </c:pt>
                <c:pt idx="13108">
                  <c:v>329.63933100000003</c:v>
                </c:pt>
                <c:pt idx="13109">
                  <c:v>329.40985799999999</c:v>
                </c:pt>
                <c:pt idx="13110">
                  <c:v>329.79760099999999</c:v>
                </c:pt>
                <c:pt idx="13111">
                  <c:v>329.271815</c:v>
                </c:pt>
                <c:pt idx="13112">
                  <c:v>329.61134299999998</c:v>
                </c:pt>
                <c:pt idx="13113">
                  <c:v>329.57147300000003</c:v>
                </c:pt>
                <c:pt idx="13114">
                  <c:v>329.42604999999998</c:v>
                </c:pt>
                <c:pt idx="13115">
                  <c:v>329.771975</c:v>
                </c:pt>
                <c:pt idx="13116">
                  <c:v>329.36130300000002</c:v>
                </c:pt>
                <c:pt idx="13117">
                  <c:v>329.651927</c:v>
                </c:pt>
                <c:pt idx="13118">
                  <c:v>330.07421399999998</c:v>
                </c:pt>
                <c:pt idx="13119">
                  <c:v>330.07337100000001</c:v>
                </c:pt>
                <c:pt idx="13120">
                  <c:v>330.11866900000001</c:v>
                </c:pt>
                <c:pt idx="13121">
                  <c:v>329.82021800000001</c:v>
                </c:pt>
                <c:pt idx="13122">
                  <c:v>329.91492299999999</c:v>
                </c:pt>
                <c:pt idx="13123">
                  <c:v>330.05835999999999</c:v>
                </c:pt>
                <c:pt idx="13124">
                  <c:v>330.13386400000002</c:v>
                </c:pt>
                <c:pt idx="13125">
                  <c:v>330.02602200000001</c:v>
                </c:pt>
                <c:pt idx="13126">
                  <c:v>330.03153900000001</c:v>
                </c:pt>
                <c:pt idx="13127">
                  <c:v>330.02130699999998</c:v>
                </c:pt>
                <c:pt idx="13128">
                  <c:v>330.43207799999999</c:v>
                </c:pt>
                <c:pt idx="13129">
                  <c:v>330.15650499999998</c:v>
                </c:pt>
                <c:pt idx="13130">
                  <c:v>330.637451</c:v>
                </c:pt>
                <c:pt idx="13131">
                  <c:v>330.22351700000002</c:v>
                </c:pt>
                <c:pt idx="13132">
                  <c:v>330.58322299999998</c:v>
                </c:pt>
                <c:pt idx="13133">
                  <c:v>330.36452000000003</c:v>
                </c:pt>
                <c:pt idx="13134">
                  <c:v>330.03704800000003</c:v>
                </c:pt>
                <c:pt idx="13135">
                  <c:v>330.11436600000002</c:v>
                </c:pt>
                <c:pt idx="13136">
                  <c:v>329.91573199999999</c:v>
                </c:pt>
                <c:pt idx="13137">
                  <c:v>330.12237299999998</c:v>
                </c:pt>
                <c:pt idx="13138">
                  <c:v>330.33169600000002</c:v>
                </c:pt>
                <c:pt idx="13139">
                  <c:v>330.17713600000002</c:v>
                </c:pt>
                <c:pt idx="13140">
                  <c:v>330.204229</c:v>
                </c:pt>
                <c:pt idx="13141">
                  <c:v>330.27225900000002</c:v>
                </c:pt>
                <c:pt idx="13142">
                  <c:v>330.252117</c:v>
                </c:pt>
                <c:pt idx="13143">
                  <c:v>330.25451399999997</c:v>
                </c:pt>
                <c:pt idx="13144">
                  <c:v>330.36584299999998</c:v>
                </c:pt>
                <c:pt idx="13145">
                  <c:v>330.73047600000001</c:v>
                </c:pt>
                <c:pt idx="13146">
                  <c:v>330.613696</c:v>
                </c:pt>
                <c:pt idx="13147">
                  <c:v>330.731066</c:v>
                </c:pt>
                <c:pt idx="13148">
                  <c:v>330.55757</c:v>
                </c:pt>
                <c:pt idx="13149">
                  <c:v>330.33951100000002</c:v>
                </c:pt>
                <c:pt idx="13150">
                  <c:v>330.55563799999999</c:v>
                </c:pt>
                <c:pt idx="13151">
                  <c:v>330.193466</c:v>
                </c:pt>
                <c:pt idx="13152">
                  <c:v>330.55193400000002</c:v>
                </c:pt>
                <c:pt idx="13153">
                  <c:v>330.84107499999999</c:v>
                </c:pt>
                <c:pt idx="13154">
                  <c:v>330.41062899999997</c:v>
                </c:pt>
                <c:pt idx="13155">
                  <c:v>330.37873000000002</c:v>
                </c:pt>
                <c:pt idx="13156">
                  <c:v>330.65900199999999</c:v>
                </c:pt>
                <c:pt idx="13157">
                  <c:v>330.71680800000001</c:v>
                </c:pt>
                <c:pt idx="13158">
                  <c:v>330.97109799999998</c:v>
                </c:pt>
                <c:pt idx="13159">
                  <c:v>330.816757</c:v>
                </c:pt>
                <c:pt idx="13160">
                  <c:v>331.01467200000002</c:v>
                </c:pt>
                <c:pt idx="13161">
                  <c:v>330.70627200000001</c:v>
                </c:pt>
                <c:pt idx="13162">
                  <c:v>330.90633000000003</c:v>
                </c:pt>
                <c:pt idx="13163">
                  <c:v>330.98406</c:v>
                </c:pt>
                <c:pt idx="13164">
                  <c:v>330.731899</c:v>
                </c:pt>
                <c:pt idx="13165">
                  <c:v>330.924845</c:v>
                </c:pt>
                <c:pt idx="13166">
                  <c:v>330.88146699999999</c:v>
                </c:pt>
                <c:pt idx="13167">
                  <c:v>330.705556</c:v>
                </c:pt>
                <c:pt idx="13168">
                  <c:v>330.78682300000003</c:v>
                </c:pt>
                <c:pt idx="13169">
                  <c:v>330.85627199999999</c:v>
                </c:pt>
                <c:pt idx="13170">
                  <c:v>331.19136700000001</c:v>
                </c:pt>
                <c:pt idx="13171">
                  <c:v>331.36713800000001</c:v>
                </c:pt>
                <c:pt idx="13172">
                  <c:v>331.067522</c:v>
                </c:pt>
                <c:pt idx="13173">
                  <c:v>331.218974</c:v>
                </c:pt>
                <c:pt idx="13174">
                  <c:v>331.14509900000002</c:v>
                </c:pt>
                <c:pt idx="13175">
                  <c:v>331.35207700000001</c:v>
                </c:pt>
                <c:pt idx="13176">
                  <c:v>331.20538800000003</c:v>
                </c:pt>
                <c:pt idx="13177">
                  <c:v>331.01919700000002</c:v>
                </c:pt>
                <c:pt idx="13178">
                  <c:v>331.27662600000002</c:v>
                </c:pt>
                <c:pt idx="13179">
                  <c:v>330.880628</c:v>
                </c:pt>
                <c:pt idx="13180">
                  <c:v>331.32276999999999</c:v>
                </c:pt>
                <c:pt idx="13181">
                  <c:v>331.46914400000003</c:v>
                </c:pt>
                <c:pt idx="13182">
                  <c:v>331.63362000000001</c:v>
                </c:pt>
                <c:pt idx="13183">
                  <c:v>331.72212000000002</c:v>
                </c:pt>
                <c:pt idx="13184">
                  <c:v>331.47925099999998</c:v>
                </c:pt>
                <c:pt idx="13185">
                  <c:v>331.833348</c:v>
                </c:pt>
                <c:pt idx="13186">
                  <c:v>331.58540299999999</c:v>
                </c:pt>
                <c:pt idx="13187">
                  <c:v>331.36584399999998</c:v>
                </c:pt>
                <c:pt idx="13188">
                  <c:v>331.564258</c:v>
                </c:pt>
                <c:pt idx="13189">
                  <c:v>331.24140999999997</c:v>
                </c:pt>
                <c:pt idx="13190">
                  <c:v>331.65977099999998</c:v>
                </c:pt>
                <c:pt idx="13191">
                  <c:v>331.26173399999999</c:v>
                </c:pt>
                <c:pt idx="13192">
                  <c:v>331.26381800000001</c:v>
                </c:pt>
                <c:pt idx="13193">
                  <c:v>331.69917700000002</c:v>
                </c:pt>
                <c:pt idx="13194">
                  <c:v>331.708595</c:v>
                </c:pt>
                <c:pt idx="13195">
                  <c:v>331.88943</c:v>
                </c:pt>
                <c:pt idx="13196">
                  <c:v>331.83997900000003</c:v>
                </c:pt>
                <c:pt idx="13197">
                  <c:v>332.132745</c:v>
                </c:pt>
                <c:pt idx="13198">
                  <c:v>332.13091700000001</c:v>
                </c:pt>
                <c:pt idx="13199">
                  <c:v>331.75374299999999</c:v>
                </c:pt>
                <c:pt idx="13200">
                  <c:v>331.99592799999999</c:v>
                </c:pt>
                <c:pt idx="13201">
                  <c:v>332.05864600000001</c:v>
                </c:pt>
                <c:pt idx="13202">
                  <c:v>332.21290599999998</c:v>
                </c:pt>
                <c:pt idx="13203">
                  <c:v>331.584338</c:v>
                </c:pt>
                <c:pt idx="13204">
                  <c:v>331.803877</c:v>
                </c:pt>
                <c:pt idx="13205">
                  <c:v>331.97419400000001</c:v>
                </c:pt>
                <c:pt idx="13206">
                  <c:v>331.50573100000003</c:v>
                </c:pt>
                <c:pt idx="13207">
                  <c:v>331.96232500000002</c:v>
                </c:pt>
                <c:pt idx="13208">
                  <c:v>332.21853900000002</c:v>
                </c:pt>
                <c:pt idx="13209">
                  <c:v>332.11954800000001</c:v>
                </c:pt>
                <c:pt idx="13210">
                  <c:v>332.25381599999997</c:v>
                </c:pt>
                <c:pt idx="13211">
                  <c:v>332.05616700000002</c:v>
                </c:pt>
                <c:pt idx="13212">
                  <c:v>332.12865299999999</c:v>
                </c:pt>
                <c:pt idx="13213">
                  <c:v>332.10684400000002</c:v>
                </c:pt>
                <c:pt idx="13214">
                  <c:v>331.67936900000001</c:v>
                </c:pt>
                <c:pt idx="13215">
                  <c:v>332.118132</c:v>
                </c:pt>
                <c:pt idx="13216">
                  <c:v>332.029766</c:v>
                </c:pt>
                <c:pt idx="13217">
                  <c:v>332.272784</c:v>
                </c:pt>
                <c:pt idx="13218">
                  <c:v>332.12970999999999</c:v>
                </c:pt>
                <c:pt idx="13219">
                  <c:v>332.10951399999999</c:v>
                </c:pt>
                <c:pt idx="13220">
                  <c:v>332.39624500000002</c:v>
                </c:pt>
                <c:pt idx="13221">
                  <c:v>331.988203</c:v>
                </c:pt>
                <c:pt idx="13222">
                  <c:v>332.563514</c:v>
                </c:pt>
                <c:pt idx="13223">
                  <c:v>332.57157599999999</c:v>
                </c:pt>
                <c:pt idx="13224">
                  <c:v>332.26863300000002</c:v>
                </c:pt>
                <c:pt idx="13225">
                  <c:v>332.52777200000003</c:v>
                </c:pt>
                <c:pt idx="13226">
                  <c:v>332.55747600000001</c:v>
                </c:pt>
                <c:pt idx="13227">
                  <c:v>332.59117400000002</c:v>
                </c:pt>
                <c:pt idx="13228">
                  <c:v>332.29960599999998</c:v>
                </c:pt>
                <c:pt idx="13229">
                  <c:v>332.18999700000001</c:v>
                </c:pt>
                <c:pt idx="13230">
                  <c:v>332.54110700000001</c:v>
                </c:pt>
                <c:pt idx="13231">
                  <c:v>332.32257299999998</c:v>
                </c:pt>
                <c:pt idx="13232">
                  <c:v>332.71258599999999</c:v>
                </c:pt>
                <c:pt idx="13233">
                  <c:v>332.38151299999998</c:v>
                </c:pt>
                <c:pt idx="13234">
                  <c:v>332.58147100000002</c:v>
                </c:pt>
                <c:pt idx="13235">
                  <c:v>332.907533</c:v>
                </c:pt>
                <c:pt idx="13236">
                  <c:v>332.79441600000001</c:v>
                </c:pt>
                <c:pt idx="13237">
                  <c:v>332.93116099999997</c:v>
                </c:pt>
                <c:pt idx="13238">
                  <c:v>333.064213</c:v>
                </c:pt>
                <c:pt idx="13239">
                  <c:v>333.15592099999998</c:v>
                </c:pt>
                <c:pt idx="13240">
                  <c:v>332.94989800000002</c:v>
                </c:pt>
                <c:pt idx="13241">
                  <c:v>332.76736099999999</c:v>
                </c:pt>
                <c:pt idx="13242">
                  <c:v>333.17433599999998</c:v>
                </c:pt>
                <c:pt idx="13243">
                  <c:v>333.29946999999999</c:v>
                </c:pt>
                <c:pt idx="13244">
                  <c:v>333.02995199999998</c:v>
                </c:pt>
                <c:pt idx="13245">
                  <c:v>333.21476699999999</c:v>
                </c:pt>
                <c:pt idx="13246">
                  <c:v>333.19572899999997</c:v>
                </c:pt>
                <c:pt idx="13247">
                  <c:v>332.92461800000001</c:v>
                </c:pt>
                <c:pt idx="13248">
                  <c:v>333.286113</c:v>
                </c:pt>
                <c:pt idx="13249">
                  <c:v>332.69171899999998</c:v>
                </c:pt>
                <c:pt idx="13250">
                  <c:v>333.04789899999997</c:v>
                </c:pt>
                <c:pt idx="13251">
                  <c:v>332.93798900000002</c:v>
                </c:pt>
                <c:pt idx="13252">
                  <c:v>332.85603600000002</c:v>
                </c:pt>
                <c:pt idx="13253">
                  <c:v>333.26222200000001</c:v>
                </c:pt>
                <c:pt idx="13254">
                  <c:v>333.04402599999997</c:v>
                </c:pt>
                <c:pt idx="13255">
                  <c:v>333.33297399999998</c:v>
                </c:pt>
                <c:pt idx="13256">
                  <c:v>333.48686199999997</c:v>
                </c:pt>
                <c:pt idx="13257">
                  <c:v>333.14579099999997</c:v>
                </c:pt>
                <c:pt idx="13258">
                  <c:v>333.15687400000002</c:v>
                </c:pt>
                <c:pt idx="13259">
                  <c:v>332.68542200000002</c:v>
                </c:pt>
                <c:pt idx="13260">
                  <c:v>333.11089500000003</c:v>
                </c:pt>
                <c:pt idx="13261">
                  <c:v>333.03229499999998</c:v>
                </c:pt>
                <c:pt idx="13262">
                  <c:v>333.16417899999999</c:v>
                </c:pt>
                <c:pt idx="13263">
                  <c:v>333.25543800000003</c:v>
                </c:pt>
                <c:pt idx="13264">
                  <c:v>333.17653899999999</c:v>
                </c:pt>
                <c:pt idx="13265">
                  <c:v>333.74688600000002</c:v>
                </c:pt>
                <c:pt idx="13266">
                  <c:v>333.60531800000001</c:v>
                </c:pt>
                <c:pt idx="13267">
                  <c:v>333.71881999999999</c:v>
                </c:pt>
                <c:pt idx="13268">
                  <c:v>333.475955</c:v>
                </c:pt>
                <c:pt idx="13269">
                  <c:v>333.33245599999998</c:v>
                </c:pt>
                <c:pt idx="13270">
                  <c:v>333.608362</c:v>
                </c:pt>
                <c:pt idx="13271">
                  <c:v>333.78685100000001</c:v>
                </c:pt>
                <c:pt idx="13272">
                  <c:v>333.52529399999997</c:v>
                </c:pt>
                <c:pt idx="13273">
                  <c:v>333.86546199999998</c:v>
                </c:pt>
                <c:pt idx="13274">
                  <c:v>333.49520799999999</c:v>
                </c:pt>
                <c:pt idx="13275">
                  <c:v>333.65150399999999</c:v>
                </c:pt>
                <c:pt idx="13276">
                  <c:v>333.75799899999998</c:v>
                </c:pt>
                <c:pt idx="13277">
                  <c:v>333.59598</c:v>
                </c:pt>
                <c:pt idx="13278">
                  <c:v>333.82085599999999</c:v>
                </c:pt>
                <c:pt idx="13279">
                  <c:v>333.81149299999998</c:v>
                </c:pt>
                <c:pt idx="13280">
                  <c:v>333.85991799999999</c:v>
                </c:pt>
                <c:pt idx="13281">
                  <c:v>333.692497</c:v>
                </c:pt>
                <c:pt idx="13282">
                  <c:v>333.67684600000001</c:v>
                </c:pt>
                <c:pt idx="13283">
                  <c:v>333.819322</c:v>
                </c:pt>
                <c:pt idx="13284">
                  <c:v>333.48169000000001</c:v>
                </c:pt>
                <c:pt idx="13285">
                  <c:v>334.03843499999999</c:v>
                </c:pt>
                <c:pt idx="13286">
                  <c:v>334.02493199999998</c:v>
                </c:pt>
                <c:pt idx="13287">
                  <c:v>333.99033300000002</c:v>
                </c:pt>
                <c:pt idx="13288">
                  <c:v>334.01656500000001</c:v>
                </c:pt>
                <c:pt idx="13289">
                  <c:v>333.919104</c:v>
                </c:pt>
                <c:pt idx="13290">
                  <c:v>334.21151099999997</c:v>
                </c:pt>
                <c:pt idx="13291">
                  <c:v>334.16165100000001</c:v>
                </c:pt>
                <c:pt idx="13292">
                  <c:v>333.88733500000001</c:v>
                </c:pt>
                <c:pt idx="13293">
                  <c:v>334.00654200000002</c:v>
                </c:pt>
                <c:pt idx="13294">
                  <c:v>333.86439100000001</c:v>
                </c:pt>
                <c:pt idx="13295">
                  <c:v>334.04812299999998</c:v>
                </c:pt>
                <c:pt idx="13296">
                  <c:v>334.02962500000001</c:v>
                </c:pt>
                <c:pt idx="13297">
                  <c:v>334.27729299999999</c:v>
                </c:pt>
                <c:pt idx="13298">
                  <c:v>334.43307099999998</c:v>
                </c:pt>
                <c:pt idx="13299">
                  <c:v>334.208665</c:v>
                </c:pt>
                <c:pt idx="13300">
                  <c:v>334.32841999999999</c:v>
                </c:pt>
                <c:pt idx="13301">
                  <c:v>333.99917299999998</c:v>
                </c:pt>
                <c:pt idx="13302">
                  <c:v>333.96507300000002</c:v>
                </c:pt>
                <c:pt idx="13303">
                  <c:v>334.30136199999998</c:v>
                </c:pt>
                <c:pt idx="13304">
                  <c:v>334.47317099999998</c:v>
                </c:pt>
                <c:pt idx="13305">
                  <c:v>334.60899799999999</c:v>
                </c:pt>
                <c:pt idx="13306">
                  <c:v>334.699815</c:v>
                </c:pt>
                <c:pt idx="13307">
                  <c:v>334.24506700000001</c:v>
                </c:pt>
                <c:pt idx="13308">
                  <c:v>334.477035</c:v>
                </c:pt>
                <c:pt idx="13309">
                  <c:v>334.54317900000001</c:v>
                </c:pt>
                <c:pt idx="13310">
                  <c:v>334.80272500000001</c:v>
                </c:pt>
                <c:pt idx="13311">
                  <c:v>334.33675399999998</c:v>
                </c:pt>
                <c:pt idx="13312">
                  <c:v>334.65107499999999</c:v>
                </c:pt>
                <c:pt idx="13313">
                  <c:v>334.29790000000003</c:v>
                </c:pt>
                <c:pt idx="13314">
                  <c:v>334.29814699999997</c:v>
                </c:pt>
                <c:pt idx="13315">
                  <c:v>334.49209300000001</c:v>
                </c:pt>
                <c:pt idx="13316">
                  <c:v>334.56298600000002</c:v>
                </c:pt>
                <c:pt idx="13317">
                  <c:v>334.61609299999998</c:v>
                </c:pt>
                <c:pt idx="13318">
                  <c:v>334.72752600000001</c:v>
                </c:pt>
                <c:pt idx="13319">
                  <c:v>334.63068800000002</c:v>
                </c:pt>
                <c:pt idx="13320">
                  <c:v>335.33490499999999</c:v>
                </c:pt>
                <c:pt idx="13321">
                  <c:v>334.45534099999998</c:v>
                </c:pt>
                <c:pt idx="13322">
                  <c:v>334.70654100000002</c:v>
                </c:pt>
                <c:pt idx="13323">
                  <c:v>334.93417199999999</c:v>
                </c:pt>
                <c:pt idx="13324">
                  <c:v>334.408818</c:v>
                </c:pt>
                <c:pt idx="13325">
                  <c:v>335.12025499999999</c:v>
                </c:pt>
                <c:pt idx="13326">
                  <c:v>334.91002800000001</c:v>
                </c:pt>
                <c:pt idx="13327">
                  <c:v>334.69325700000002</c:v>
                </c:pt>
                <c:pt idx="13328">
                  <c:v>335.34923700000002</c:v>
                </c:pt>
                <c:pt idx="13329">
                  <c:v>335.19410499999998</c:v>
                </c:pt>
                <c:pt idx="13330">
                  <c:v>335.50967200000002</c:v>
                </c:pt>
                <c:pt idx="13331">
                  <c:v>335.181197</c:v>
                </c:pt>
                <c:pt idx="13332">
                  <c:v>335.45002899999997</c:v>
                </c:pt>
                <c:pt idx="13333">
                  <c:v>335.27620400000001</c:v>
                </c:pt>
                <c:pt idx="13334">
                  <c:v>335.32942700000001</c:v>
                </c:pt>
                <c:pt idx="13335">
                  <c:v>335.249775</c:v>
                </c:pt>
                <c:pt idx="13336">
                  <c:v>335.21366799999998</c:v>
                </c:pt>
                <c:pt idx="13337">
                  <c:v>335.42789800000003</c:v>
                </c:pt>
                <c:pt idx="13338">
                  <c:v>334.99310000000003</c:v>
                </c:pt>
                <c:pt idx="13339">
                  <c:v>334.73664100000002</c:v>
                </c:pt>
                <c:pt idx="13340">
                  <c:v>335.27241299999997</c:v>
                </c:pt>
                <c:pt idx="13341">
                  <c:v>335.12980599999997</c:v>
                </c:pt>
                <c:pt idx="13342">
                  <c:v>335.24652600000002</c:v>
                </c:pt>
                <c:pt idx="13343">
                  <c:v>335.46725099999998</c:v>
                </c:pt>
                <c:pt idx="13344">
                  <c:v>335.08622000000003</c:v>
                </c:pt>
                <c:pt idx="13345">
                  <c:v>335.28144600000002</c:v>
                </c:pt>
                <c:pt idx="13346">
                  <c:v>335.43435199999999</c:v>
                </c:pt>
                <c:pt idx="13347">
                  <c:v>335.43421000000001</c:v>
                </c:pt>
                <c:pt idx="13348">
                  <c:v>335.46845400000001</c:v>
                </c:pt>
                <c:pt idx="13349">
                  <c:v>335.56356099999999</c:v>
                </c:pt>
                <c:pt idx="13350">
                  <c:v>335.835083</c:v>
                </c:pt>
                <c:pt idx="13351">
                  <c:v>335.32113099999998</c:v>
                </c:pt>
                <c:pt idx="13352">
                  <c:v>335.80744499999997</c:v>
                </c:pt>
                <c:pt idx="13353">
                  <c:v>336.14538199999998</c:v>
                </c:pt>
                <c:pt idx="13354">
                  <c:v>335.52733699999999</c:v>
                </c:pt>
                <c:pt idx="13355">
                  <c:v>335.64274999999998</c:v>
                </c:pt>
                <c:pt idx="13356">
                  <c:v>335.62612799999999</c:v>
                </c:pt>
                <c:pt idx="13357">
                  <c:v>335.78193599999997</c:v>
                </c:pt>
                <c:pt idx="13358">
                  <c:v>335.62525199999999</c:v>
                </c:pt>
                <c:pt idx="13359">
                  <c:v>335.36897299999998</c:v>
                </c:pt>
                <c:pt idx="13360">
                  <c:v>335.73785500000002</c:v>
                </c:pt>
                <c:pt idx="13361">
                  <c:v>335.94139799999999</c:v>
                </c:pt>
                <c:pt idx="13362">
                  <c:v>335.84339299999999</c:v>
                </c:pt>
                <c:pt idx="13363">
                  <c:v>336.08118300000001</c:v>
                </c:pt>
                <c:pt idx="13364">
                  <c:v>336.12926399999998</c:v>
                </c:pt>
                <c:pt idx="13365">
                  <c:v>335.80595599999998</c:v>
                </c:pt>
                <c:pt idx="13366">
                  <c:v>336.01279</c:v>
                </c:pt>
                <c:pt idx="13367">
                  <c:v>336.07776799999999</c:v>
                </c:pt>
                <c:pt idx="13368">
                  <c:v>336.251217</c:v>
                </c:pt>
                <c:pt idx="13369">
                  <c:v>335.75917399999997</c:v>
                </c:pt>
                <c:pt idx="13370">
                  <c:v>336.07108499999998</c:v>
                </c:pt>
                <c:pt idx="13371">
                  <c:v>335.84493700000002</c:v>
                </c:pt>
                <c:pt idx="13372">
                  <c:v>335.93184000000002</c:v>
                </c:pt>
                <c:pt idx="13373">
                  <c:v>336.22065900000001</c:v>
                </c:pt>
                <c:pt idx="13374">
                  <c:v>336.86072300000001</c:v>
                </c:pt>
                <c:pt idx="13375">
                  <c:v>336.640353</c:v>
                </c:pt>
                <c:pt idx="13376">
                  <c:v>336.35755599999999</c:v>
                </c:pt>
                <c:pt idx="13377">
                  <c:v>336.37684400000001</c:v>
                </c:pt>
                <c:pt idx="13378">
                  <c:v>336.904538</c:v>
                </c:pt>
                <c:pt idx="13379">
                  <c:v>336.39386200000001</c:v>
                </c:pt>
                <c:pt idx="13380">
                  <c:v>336.44626199999999</c:v>
                </c:pt>
                <c:pt idx="13381">
                  <c:v>336.07858700000003</c:v>
                </c:pt>
                <c:pt idx="13382">
                  <c:v>336.43285100000003</c:v>
                </c:pt>
                <c:pt idx="13383">
                  <c:v>336.44517200000001</c:v>
                </c:pt>
                <c:pt idx="13384">
                  <c:v>336.74861199999998</c:v>
                </c:pt>
                <c:pt idx="13385">
                  <c:v>336.45394700000003</c:v>
                </c:pt>
                <c:pt idx="13386">
                  <c:v>336.168769</c:v>
                </c:pt>
                <c:pt idx="13387">
                  <c:v>336.32141300000001</c:v>
                </c:pt>
                <c:pt idx="13388">
                  <c:v>336.83847100000003</c:v>
                </c:pt>
                <c:pt idx="13389">
                  <c:v>336.56151</c:v>
                </c:pt>
                <c:pt idx="13390">
                  <c:v>336.54756200000003</c:v>
                </c:pt>
                <c:pt idx="13391">
                  <c:v>336.66896200000002</c:v>
                </c:pt>
                <c:pt idx="13392">
                  <c:v>336.58068200000002</c:v>
                </c:pt>
                <c:pt idx="13393">
                  <c:v>336.03720299999998</c:v>
                </c:pt>
                <c:pt idx="13394">
                  <c:v>336.34641099999999</c:v>
                </c:pt>
                <c:pt idx="13395">
                  <c:v>336.419264</c:v>
                </c:pt>
                <c:pt idx="13396">
                  <c:v>336.49605100000002</c:v>
                </c:pt>
                <c:pt idx="13397">
                  <c:v>336.58063199999998</c:v>
                </c:pt>
                <c:pt idx="13398">
                  <c:v>336.75591200000002</c:v>
                </c:pt>
                <c:pt idx="13399">
                  <c:v>336.38215700000001</c:v>
                </c:pt>
                <c:pt idx="13400">
                  <c:v>336.52235999999999</c:v>
                </c:pt>
                <c:pt idx="13401">
                  <c:v>336.43650700000001</c:v>
                </c:pt>
                <c:pt idx="13402">
                  <c:v>336.49248599999999</c:v>
                </c:pt>
                <c:pt idx="13403">
                  <c:v>336.83247699999998</c:v>
                </c:pt>
                <c:pt idx="13404">
                  <c:v>336.62434000000002</c:v>
                </c:pt>
                <c:pt idx="13405">
                  <c:v>336.94166899999999</c:v>
                </c:pt>
                <c:pt idx="13406">
                  <c:v>336.86056200000002</c:v>
                </c:pt>
                <c:pt idx="13407">
                  <c:v>337.25775599999997</c:v>
                </c:pt>
                <c:pt idx="13408">
                  <c:v>337.31426900000002</c:v>
                </c:pt>
                <c:pt idx="13409">
                  <c:v>336.91110400000002</c:v>
                </c:pt>
                <c:pt idx="13410">
                  <c:v>337.284583</c:v>
                </c:pt>
                <c:pt idx="13411">
                  <c:v>336.96402499999999</c:v>
                </c:pt>
                <c:pt idx="13412">
                  <c:v>337.03110800000002</c:v>
                </c:pt>
                <c:pt idx="13413">
                  <c:v>337.25951400000002</c:v>
                </c:pt>
                <c:pt idx="13414">
                  <c:v>337.26421199999999</c:v>
                </c:pt>
                <c:pt idx="13415">
                  <c:v>337.33000800000002</c:v>
                </c:pt>
                <c:pt idx="13416">
                  <c:v>337.12924400000003</c:v>
                </c:pt>
                <c:pt idx="13417">
                  <c:v>337.26930199999998</c:v>
                </c:pt>
                <c:pt idx="13418">
                  <c:v>337.33395400000001</c:v>
                </c:pt>
                <c:pt idx="13419">
                  <c:v>337.51432999999997</c:v>
                </c:pt>
                <c:pt idx="13420">
                  <c:v>337.522088</c:v>
                </c:pt>
                <c:pt idx="13421">
                  <c:v>337.569185</c:v>
                </c:pt>
                <c:pt idx="13422">
                  <c:v>337.13234799999998</c:v>
                </c:pt>
                <c:pt idx="13423">
                  <c:v>337.607482</c:v>
                </c:pt>
                <c:pt idx="13424">
                  <c:v>337.42644300000001</c:v>
                </c:pt>
                <c:pt idx="13425">
                  <c:v>337.71760999999998</c:v>
                </c:pt>
                <c:pt idx="13426">
                  <c:v>337.78195599999998</c:v>
                </c:pt>
                <c:pt idx="13427">
                  <c:v>337.56795799999998</c:v>
                </c:pt>
                <c:pt idx="13428">
                  <c:v>337.66497199999998</c:v>
                </c:pt>
                <c:pt idx="13429">
                  <c:v>337.40731599999998</c:v>
                </c:pt>
                <c:pt idx="13430">
                  <c:v>337.38680499999998</c:v>
                </c:pt>
                <c:pt idx="13431">
                  <c:v>337.37710399999997</c:v>
                </c:pt>
                <c:pt idx="13432">
                  <c:v>337.49291299999999</c:v>
                </c:pt>
                <c:pt idx="13433">
                  <c:v>337.690226</c:v>
                </c:pt>
                <c:pt idx="13434">
                  <c:v>337.46189299999998</c:v>
                </c:pt>
                <c:pt idx="13435">
                  <c:v>337.85048799999998</c:v>
                </c:pt>
                <c:pt idx="13436">
                  <c:v>337.64302300000003</c:v>
                </c:pt>
                <c:pt idx="13437">
                  <c:v>337.74842999999998</c:v>
                </c:pt>
                <c:pt idx="13438">
                  <c:v>337.86147599999998</c:v>
                </c:pt>
                <c:pt idx="13439">
                  <c:v>337.39835299999999</c:v>
                </c:pt>
                <c:pt idx="13440">
                  <c:v>337.89070500000003</c:v>
                </c:pt>
                <c:pt idx="13441">
                  <c:v>337.87585100000001</c:v>
                </c:pt>
                <c:pt idx="13442">
                  <c:v>338.227688</c:v>
                </c:pt>
                <c:pt idx="13443">
                  <c:v>337.95795800000002</c:v>
                </c:pt>
                <c:pt idx="13444">
                  <c:v>337.57246400000002</c:v>
                </c:pt>
                <c:pt idx="13445">
                  <c:v>338.00855000000001</c:v>
                </c:pt>
                <c:pt idx="13446">
                  <c:v>338.29897799999998</c:v>
                </c:pt>
                <c:pt idx="13447">
                  <c:v>338.24147199999999</c:v>
                </c:pt>
                <c:pt idx="13448">
                  <c:v>338.53758800000003</c:v>
                </c:pt>
                <c:pt idx="13449">
                  <c:v>338.24926900000003</c:v>
                </c:pt>
                <c:pt idx="13450">
                  <c:v>338.08930500000002</c:v>
                </c:pt>
                <c:pt idx="13451">
                  <c:v>338.02314799999999</c:v>
                </c:pt>
                <c:pt idx="13452">
                  <c:v>338.197813</c:v>
                </c:pt>
                <c:pt idx="13453">
                  <c:v>337.90583900000001</c:v>
                </c:pt>
                <c:pt idx="13454">
                  <c:v>338.00077399999998</c:v>
                </c:pt>
                <c:pt idx="13455">
                  <c:v>338.08349299999998</c:v>
                </c:pt>
                <c:pt idx="13456">
                  <c:v>337.99351200000001</c:v>
                </c:pt>
                <c:pt idx="13457">
                  <c:v>337.96191700000003</c:v>
                </c:pt>
                <c:pt idx="13458">
                  <c:v>338.29571900000002</c:v>
                </c:pt>
                <c:pt idx="13459">
                  <c:v>338.23030799999998</c:v>
                </c:pt>
                <c:pt idx="13460">
                  <c:v>338.40475300000003</c:v>
                </c:pt>
                <c:pt idx="13461">
                  <c:v>338.46165300000001</c:v>
                </c:pt>
                <c:pt idx="13462">
                  <c:v>338.39193699999998</c:v>
                </c:pt>
                <c:pt idx="13463">
                  <c:v>338.84376300000002</c:v>
                </c:pt>
                <c:pt idx="13464">
                  <c:v>338.74588499999999</c:v>
                </c:pt>
                <c:pt idx="13465">
                  <c:v>338.71033799999998</c:v>
                </c:pt>
                <c:pt idx="13466">
                  <c:v>338.64886000000001</c:v>
                </c:pt>
                <c:pt idx="13467">
                  <c:v>338.61685999999997</c:v>
                </c:pt>
                <c:pt idx="13468">
                  <c:v>339.02289400000001</c:v>
                </c:pt>
                <c:pt idx="13469">
                  <c:v>338.57501400000001</c:v>
                </c:pt>
                <c:pt idx="13470">
                  <c:v>338.79600499999998</c:v>
                </c:pt>
                <c:pt idx="13471">
                  <c:v>338.55963300000002</c:v>
                </c:pt>
                <c:pt idx="13472">
                  <c:v>338.50390800000002</c:v>
                </c:pt>
                <c:pt idx="13473">
                  <c:v>338.99890599999998</c:v>
                </c:pt>
                <c:pt idx="13474">
                  <c:v>338.41586999999998</c:v>
                </c:pt>
                <c:pt idx="13475">
                  <c:v>338.62446999999997</c:v>
                </c:pt>
                <c:pt idx="13476">
                  <c:v>338.53218700000002</c:v>
                </c:pt>
                <c:pt idx="13477">
                  <c:v>338.39880399999998</c:v>
                </c:pt>
                <c:pt idx="13478">
                  <c:v>338.65635200000003</c:v>
                </c:pt>
                <c:pt idx="13479">
                  <c:v>338.74012900000002</c:v>
                </c:pt>
                <c:pt idx="13480">
                  <c:v>339.17757599999999</c:v>
                </c:pt>
                <c:pt idx="13481">
                  <c:v>339.09532999999999</c:v>
                </c:pt>
                <c:pt idx="13482">
                  <c:v>339.13202999999999</c:v>
                </c:pt>
                <c:pt idx="13483">
                  <c:v>339.02699000000001</c:v>
                </c:pt>
                <c:pt idx="13484">
                  <c:v>338.92847799999998</c:v>
                </c:pt>
                <c:pt idx="13485">
                  <c:v>339.029222</c:v>
                </c:pt>
                <c:pt idx="13486">
                  <c:v>338.54413499999998</c:v>
                </c:pt>
                <c:pt idx="13487">
                  <c:v>338.77196300000003</c:v>
                </c:pt>
                <c:pt idx="13488">
                  <c:v>339.195517</c:v>
                </c:pt>
                <c:pt idx="13489">
                  <c:v>339.20564000000002</c:v>
                </c:pt>
                <c:pt idx="13490">
                  <c:v>338.77100799999999</c:v>
                </c:pt>
                <c:pt idx="13491">
                  <c:v>338.78087199999999</c:v>
                </c:pt>
                <c:pt idx="13492">
                  <c:v>339.15810800000003</c:v>
                </c:pt>
                <c:pt idx="13493">
                  <c:v>339.07038699999998</c:v>
                </c:pt>
                <c:pt idx="13494">
                  <c:v>338.44432899999998</c:v>
                </c:pt>
                <c:pt idx="13495">
                  <c:v>339.26959699999998</c:v>
                </c:pt>
                <c:pt idx="13496">
                  <c:v>339.030325</c:v>
                </c:pt>
                <c:pt idx="13497">
                  <c:v>339.158143</c:v>
                </c:pt>
                <c:pt idx="13498">
                  <c:v>339.181151</c:v>
                </c:pt>
                <c:pt idx="13499">
                  <c:v>339.242435</c:v>
                </c:pt>
                <c:pt idx="13500">
                  <c:v>339.11046199999998</c:v>
                </c:pt>
                <c:pt idx="13501">
                  <c:v>339.16907099999997</c:v>
                </c:pt>
                <c:pt idx="13502">
                  <c:v>339.48649799999998</c:v>
                </c:pt>
                <c:pt idx="13503">
                  <c:v>339.53015900000003</c:v>
                </c:pt>
                <c:pt idx="13504">
                  <c:v>339.35783400000003</c:v>
                </c:pt>
                <c:pt idx="13505">
                  <c:v>339.59620999999999</c:v>
                </c:pt>
                <c:pt idx="13506">
                  <c:v>339.808065</c:v>
                </c:pt>
                <c:pt idx="13507">
                  <c:v>339.45353899999998</c:v>
                </c:pt>
                <c:pt idx="13508">
                  <c:v>339.45337499999999</c:v>
                </c:pt>
                <c:pt idx="13509">
                  <c:v>339.35402499999998</c:v>
                </c:pt>
                <c:pt idx="13510">
                  <c:v>339.51703500000002</c:v>
                </c:pt>
                <c:pt idx="13511">
                  <c:v>339.428695</c:v>
                </c:pt>
                <c:pt idx="13512">
                  <c:v>339.862345</c:v>
                </c:pt>
                <c:pt idx="13513">
                  <c:v>339.67828800000001</c:v>
                </c:pt>
                <c:pt idx="13514">
                  <c:v>339.44664499999999</c:v>
                </c:pt>
                <c:pt idx="13515">
                  <c:v>340.01049799999998</c:v>
                </c:pt>
                <c:pt idx="13516">
                  <c:v>339.80209100000002</c:v>
                </c:pt>
                <c:pt idx="13517">
                  <c:v>339.97325999999998</c:v>
                </c:pt>
                <c:pt idx="13518">
                  <c:v>340.01626299999998</c:v>
                </c:pt>
                <c:pt idx="13519">
                  <c:v>339.31320699999998</c:v>
                </c:pt>
                <c:pt idx="13520">
                  <c:v>339.96999199999999</c:v>
                </c:pt>
                <c:pt idx="13521">
                  <c:v>339.85801099999998</c:v>
                </c:pt>
                <c:pt idx="13522">
                  <c:v>339.96914700000002</c:v>
                </c:pt>
                <c:pt idx="13523">
                  <c:v>340.00432699999999</c:v>
                </c:pt>
                <c:pt idx="13524">
                  <c:v>339.89423699999998</c:v>
                </c:pt>
                <c:pt idx="13525">
                  <c:v>339.653413</c:v>
                </c:pt>
                <c:pt idx="13526">
                  <c:v>339.89658500000002</c:v>
                </c:pt>
                <c:pt idx="13527">
                  <c:v>339.91538700000001</c:v>
                </c:pt>
                <c:pt idx="13528">
                  <c:v>339.65996100000001</c:v>
                </c:pt>
                <c:pt idx="13529">
                  <c:v>339.510605</c:v>
                </c:pt>
                <c:pt idx="13530">
                  <c:v>340.25529999999998</c:v>
                </c:pt>
                <c:pt idx="13531">
                  <c:v>339.97057699999999</c:v>
                </c:pt>
                <c:pt idx="13532">
                  <c:v>340.06596500000001</c:v>
                </c:pt>
                <c:pt idx="13533">
                  <c:v>340.14121599999999</c:v>
                </c:pt>
                <c:pt idx="13534">
                  <c:v>340.02025800000001</c:v>
                </c:pt>
                <c:pt idx="13535">
                  <c:v>340.10657099999997</c:v>
                </c:pt>
                <c:pt idx="13536">
                  <c:v>340.155056</c:v>
                </c:pt>
                <c:pt idx="13537">
                  <c:v>340.40284400000002</c:v>
                </c:pt>
                <c:pt idx="13538">
                  <c:v>339.95029599999998</c:v>
                </c:pt>
                <c:pt idx="13539">
                  <c:v>339.65079500000002</c:v>
                </c:pt>
                <c:pt idx="13540">
                  <c:v>339.93291099999999</c:v>
                </c:pt>
                <c:pt idx="13541">
                  <c:v>340.09954699999997</c:v>
                </c:pt>
                <c:pt idx="13542">
                  <c:v>340.32194199999998</c:v>
                </c:pt>
                <c:pt idx="13543">
                  <c:v>340.69232199999999</c:v>
                </c:pt>
                <c:pt idx="13544">
                  <c:v>340.577877</c:v>
                </c:pt>
                <c:pt idx="13545">
                  <c:v>340.497119</c:v>
                </c:pt>
                <c:pt idx="13546">
                  <c:v>340.35019</c:v>
                </c:pt>
                <c:pt idx="13547">
                  <c:v>340.49353200000002</c:v>
                </c:pt>
                <c:pt idx="13548">
                  <c:v>340.66861899999998</c:v>
                </c:pt>
                <c:pt idx="13549">
                  <c:v>340.24616400000002</c:v>
                </c:pt>
                <c:pt idx="13550">
                  <c:v>340.60181699999998</c:v>
                </c:pt>
                <c:pt idx="13551">
                  <c:v>340.51529399999998</c:v>
                </c:pt>
                <c:pt idx="13552">
                  <c:v>340.42896000000002</c:v>
                </c:pt>
                <c:pt idx="13553">
                  <c:v>340.49920600000002</c:v>
                </c:pt>
                <c:pt idx="13554">
                  <c:v>340.70832100000001</c:v>
                </c:pt>
                <c:pt idx="13555">
                  <c:v>340.74163499999997</c:v>
                </c:pt>
                <c:pt idx="13556">
                  <c:v>340.674195</c:v>
                </c:pt>
                <c:pt idx="13557">
                  <c:v>340.56233700000001</c:v>
                </c:pt>
                <c:pt idx="13558">
                  <c:v>340.96299399999998</c:v>
                </c:pt>
                <c:pt idx="13559">
                  <c:v>340.69942500000002</c:v>
                </c:pt>
                <c:pt idx="13560">
                  <c:v>340.95537200000001</c:v>
                </c:pt>
                <c:pt idx="13561">
                  <c:v>340.84240899999998</c:v>
                </c:pt>
                <c:pt idx="13562">
                  <c:v>340.92304999999999</c:v>
                </c:pt>
                <c:pt idx="13563">
                  <c:v>341.20157699999999</c:v>
                </c:pt>
                <c:pt idx="13564">
                  <c:v>340.853475</c:v>
                </c:pt>
                <c:pt idx="13565">
                  <c:v>341.11554899999999</c:v>
                </c:pt>
                <c:pt idx="13566">
                  <c:v>341.41067600000002</c:v>
                </c:pt>
                <c:pt idx="13567">
                  <c:v>341.27241199999997</c:v>
                </c:pt>
                <c:pt idx="13568">
                  <c:v>341.27851099999998</c:v>
                </c:pt>
                <c:pt idx="13569">
                  <c:v>340.992841</c:v>
                </c:pt>
                <c:pt idx="13570">
                  <c:v>341.25374099999999</c:v>
                </c:pt>
                <c:pt idx="13571">
                  <c:v>341.24352699999997</c:v>
                </c:pt>
                <c:pt idx="13572">
                  <c:v>340.98769299999998</c:v>
                </c:pt>
                <c:pt idx="13573">
                  <c:v>341.06294300000002</c:v>
                </c:pt>
                <c:pt idx="13574">
                  <c:v>341.02963599999998</c:v>
                </c:pt>
                <c:pt idx="13575">
                  <c:v>341.272921</c:v>
                </c:pt>
                <c:pt idx="13576">
                  <c:v>341.206839</c:v>
                </c:pt>
                <c:pt idx="13577">
                  <c:v>341.15197000000001</c:v>
                </c:pt>
                <c:pt idx="13578">
                  <c:v>341.41762599999998</c:v>
                </c:pt>
                <c:pt idx="13579">
                  <c:v>341.336229</c:v>
                </c:pt>
                <c:pt idx="13580">
                  <c:v>341.94796200000002</c:v>
                </c:pt>
                <c:pt idx="13581">
                  <c:v>341.34847100000002</c:v>
                </c:pt>
                <c:pt idx="13582">
                  <c:v>341.11127499999998</c:v>
                </c:pt>
                <c:pt idx="13583">
                  <c:v>341.40063300000003</c:v>
                </c:pt>
                <c:pt idx="13584">
                  <c:v>341.127408</c:v>
                </c:pt>
                <c:pt idx="13585">
                  <c:v>341.356199</c:v>
                </c:pt>
                <c:pt idx="13586">
                  <c:v>341.37575399999997</c:v>
                </c:pt>
                <c:pt idx="13587">
                  <c:v>341.41165100000001</c:v>
                </c:pt>
                <c:pt idx="13588">
                  <c:v>341.55932300000001</c:v>
                </c:pt>
                <c:pt idx="13589">
                  <c:v>341.463393</c:v>
                </c:pt>
                <c:pt idx="13590">
                  <c:v>341.496647</c:v>
                </c:pt>
                <c:pt idx="13591">
                  <c:v>341.75018599999999</c:v>
                </c:pt>
                <c:pt idx="13592">
                  <c:v>341.85691300000002</c:v>
                </c:pt>
                <c:pt idx="13593">
                  <c:v>341.83403499999997</c:v>
                </c:pt>
                <c:pt idx="13594">
                  <c:v>341.89753400000001</c:v>
                </c:pt>
                <c:pt idx="13595">
                  <c:v>342.13148999999999</c:v>
                </c:pt>
                <c:pt idx="13596">
                  <c:v>341.99433599999998</c:v>
                </c:pt>
                <c:pt idx="13597">
                  <c:v>341.64074199999999</c:v>
                </c:pt>
                <c:pt idx="13598">
                  <c:v>341.76822299999998</c:v>
                </c:pt>
                <c:pt idx="13599">
                  <c:v>341.61512499999998</c:v>
                </c:pt>
                <c:pt idx="13600">
                  <c:v>341.51943299999999</c:v>
                </c:pt>
                <c:pt idx="13601">
                  <c:v>341.64433500000001</c:v>
                </c:pt>
                <c:pt idx="13602">
                  <c:v>341.80194999999998</c:v>
                </c:pt>
                <c:pt idx="13603">
                  <c:v>341.83927999999997</c:v>
                </c:pt>
                <c:pt idx="13604">
                  <c:v>341.901432</c:v>
                </c:pt>
                <c:pt idx="13605">
                  <c:v>341.86864400000002</c:v>
                </c:pt>
                <c:pt idx="13606">
                  <c:v>342.32291500000002</c:v>
                </c:pt>
                <c:pt idx="13607">
                  <c:v>342.12878499999999</c:v>
                </c:pt>
                <c:pt idx="13608">
                  <c:v>342.466903</c:v>
                </c:pt>
                <c:pt idx="13609">
                  <c:v>341.79462599999999</c:v>
                </c:pt>
                <c:pt idx="13610">
                  <c:v>342.28383700000001</c:v>
                </c:pt>
                <c:pt idx="13611">
                  <c:v>342.12736000000001</c:v>
                </c:pt>
                <c:pt idx="13612">
                  <c:v>342.13680900000003</c:v>
                </c:pt>
                <c:pt idx="13613">
                  <c:v>342.431736</c:v>
                </c:pt>
                <c:pt idx="13614">
                  <c:v>342.46365200000002</c:v>
                </c:pt>
                <c:pt idx="13615">
                  <c:v>342.68408199999999</c:v>
                </c:pt>
                <c:pt idx="13616">
                  <c:v>342.52380199999999</c:v>
                </c:pt>
                <c:pt idx="13617">
                  <c:v>342.26543400000003</c:v>
                </c:pt>
                <c:pt idx="13618">
                  <c:v>342.47790800000001</c:v>
                </c:pt>
                <c:pt idx="13619">
                  <c:v>342.04122799999999</c:v>
                </c:pt>
                <c:pt idx="13620">
                  <c:v>342.14469800000001</c:v>
                </c:pt>
                <c:pt idx="13621">
                  <c:v>342.486018</c:v>
                </c:pt>
                <c:pt idx="13622">
                  <c:v>342.11555199999998</c:v>
                </c:pt>
                <c:pt idx="13623">
                  <c:v>342.35815500000001</c:v>
                </c:pt>
                <c:pt idx="13624">
                  <c:v>342.46012200000001</c:v>
                </c:pt>
                <c:pt idx="13625">
                  <c:v>342.84805699999998</c:v>
                </c:pt>
                <c:pt idx="13626">
                  <c:v>342.54564800000003</c:v>
                </c:pt>
                <c:pt idx="13627">
                  <c:v>342.37218799999999</c:v>
                </c:pt>
                <c:pt idx="13628">
                  <c:v>342.77555799999999</c:v>
                </c:pt>
                <c:pt idx="13629">
                  <c:v>342.07746600000002</c:v>
                </c:pt>
                <c:pt idx="13630">
                  <c:v>342.339316</c:v>
                </c:pt>
                <c:pt idx="13631">
                  <c:v>342.458528</c:v>
                </c:pt>
                <c:pt idx="13632">
                  <c:v>342.28881799999999</c:v>
                </c:pt>
                <c:pt idx="13633">
                  <c:v>342.88459999999998</c:v>
                </c:pt>
                <c:pt idx="13634">
                  <c:v>342.38673399999999</c:v>
                </c:pt>
                <c:pt idx="13635">
                  <c:v>342.18973699999998</c:v>
                </c:pt>
                <c:pt idx="13636">
                  <c:v>342.31063499999999</c:v>
                </c:pt>
                <c:pt idx="13637">
                  <c:v>342.68458199999998</c:v>
                </c:pt>
                <c:pt idx="13638">
                  <c:v>342.54751900000002</c:v>
                </c:pt>
                <c:pt idx="13639">
                  <c:v>342.47638000000001</c:v>
                </c:pt>
                <c:pt idx="13640">
                  <c:v>342.99912</c:v>
                </c:pt>
                <c:pt idx="13641">
                  <c:v>342.93851799999999</c:v>
                </c:pt>
                <c:pt idx="13642">
                  <c:v>342.76778300000001</c:v>
                </c:pt>
                <c:pt idx="13643">
                  <c:v>342.76844499999999</c:v>
                </c:pt>
                <c:pt idx="13644">
                  <c:v>343.03150099999999</c:v>
                </c:pt>
                <c:pt idx="13645">
                  <c:v>342.86701399999998</c:v>
                </c:pt>
                <c:pt idx="13646">
                  <c:v>342.82124099999999</c:v>
                </c:pt>
                <c:pt idx="13647">
                  <c:v>342.46932199999998</c:v>
                </c:pt>
                <c:pt idx="13648">
                  <c:v>343.14376900000002</c:v>
                </c:pt>
                <c:pt idx="13649">
                  <c:v>342.59388999999999</c:v>
                </c:pt>
                <c:pt idx="13650">
                  <c:v>343.03657900000002</c:v>
                </c:pt>
                <c:pt idx="13651">
                  <c:v>342.84099800000001</c:v>
                </c:pt>
                <c:pt idx="13652">
                  <c:v>342.59900199999998</c:v>
                </c:pt>
                <c:pt idx="13653">
                  <c:v>342.960261</c:v>
                </c:pt>
                <c:pt idx="13654">
                  <c:v>342.98637100000002</c:v>
                </c:pt>
                <c:pt idx="13655">
                  <c:v>342.769203</c:v>
                </c:pt>
                <c:pt idx="13656">
                  <c:v>343.20374700000002</c:v>
                </c:pt>
                <c:pt idx="13657">
                  <c:v>343.27794299999999</c:v>
                </c:pt>
                <c:pt idx="13658">
                  <c:v>343.88776899999999</c:v>
                </c:pt>
                <c:pt idx="13659">
                  <c:v>343.34850399999999</c:v>
                </c:pt>
                <c:pt idx="13660">
                  <c:v>343.22241500000001</c:v>
                </c:pt>
                <c:pt idx="13661">
                  <c:v>343.12441200000001</c:v>
                </c:pt>
                <c:pt idx="13662">
                  <c:v>343.10368399999999</c:v>
                </c:pt>
                <c:pt idx="13663">
                  <c:v>343.36884900000001</c:v>
                </c:pt>
                <c:pt idx="13664">
                  <c:v>343.168384</c:v>
                </c:pt>
                <c:pt idx="13665">
                  <c:v>343.12346400000001</c:v>
                </c:pt>
                <c:pt idx="13666">
                  <c:v>343.24437699999999</c:v>
                </c:pt>
                <c:pt idx="13667">
                  <c:v>343.380156</c:v>
                </c:pt>
                <c:pt idx="13668">
                  <c:v>343.50199199999997</c:v>
                </c:pt>
                <c:pt idx="13669">
                  <c:v>343.415232</c:v>
                </c:pt>
                <c:pt idx="13670">
                  <c:v>343.637427</c:v>
                </c:pt>
                <c:pt idx="13671">
                  <c:v>343.54411199999998</c:v>
                </c:pt>
                <c:pt idx="13672">
                  <c:v>343.36593599999998</c:v>
                </c:pt>
                <c:pt idx="13673">
                  <c:v>343.66566399999999</c:v>
                </c:pt>
                <c:pt idx="13674">
                  <c:v>343.89791000000002</c:v>
                </c:pt>
                <c:pt idx="13675">
                  <c:v>343.72699</c:v>
                </c:pt>
                <c:pt idx="13676">
                  <c:v>343.58317799999998</c:v>
                </c:pt>
                <c:pt idx="13677">
                  <c:v>343.56431700000002</c:v>
                </c:pt>
                <c:pt idx="13678">
                  <c:v>343.87594899999999</c:v>
                </c:pt>
                <c:pt idx="13679">
                  <c:v>343.56636300000002</c:v>
                </c:pt>
                <c:pt idx="13680">
                  <c:v>343.84254900000002</c:v>
                </c:pt>
                <c:pt idx="13681">
                  <c:v>343.66779600000001</c:v>
                </c:pt>
                <c:pt idx="13682">
                  <c:v>343.80841299999997</c:v>
                </c:pt>
                <c:pt idx="13683">
                  <c:v>343.62711100000001</c:v>
                </c:pt>
                <c:pt idx="13684">
                  <c:v>343.77273000000002</c:v>
                </c:pt>
                <c:pt idx="13685">
                  <c:v>343.73204199999998</c:v>
                </c:pt>
                <c:pt idx="13686">
                  <c:v>344.06129299999998</c:v>
                </c:pt>
                <c:pt idx="13687">
                  <c:v>343.58927199999999</c:v>
                </c:pt>
                <c:pt idx="13688">
                  <c:v>343.89549299999999</c:v>
                </c:pt>
                <c:pt idx="13689">
                  <c:v>344.00377400000002</c:v>
                </c:pt>
                <c:pt idx="13690">
                  <c:v>343.84141</c:v>
                </c:pt>
                <c:pt idx="13691">
                  <c:v>343.937997</c:v>
                </c:pt>
                <c:pt idx="13692">
                  <c:v>343.86183999999997</c:v>
                </c:pt>
                <c:pt idx="13693">
                  <c:v>343.93186300000002</c:v>
                </c:pt>
                <c:pt idx="13694">
                  <c:v>343.927865</c:v>
                </c:pt>
                <c:pt idx="13695">
                  <c:v>344.267786</c:v>
                </c:pt>
                <c:pt idx="13696">
                  <c:v>344.18570599999998</c:v>
                </c:pt>
                <c:pt idx="13697">
                  <c:v>344.43485299999998</c:v>
                </c:pt>
                <c:pt idx="13698">
                  <c:v>344.122479</c:v>
                </c:pt>
                <c:pt idx="13699">
                  <c:v>344.13795299999998</c:v>
                </c:pt>
                <c:pt idx="13700">
                  <c:v>344.37525699999998</c:v>
                </c:pt>
                <c:pt idx="13701">
                  <c:v>344.19248499999998</c:v>
                </c:pt>
                <c:pt idx="13702">
                  <c:v>344.09569900000002</c:v>
                </c:pt>
                <c:pt idx="13703">
                  <c:v>344.59151200000002</c:v>
                </c:pt>
                <c:pt idx="13704">
                  <c:v>344.18425500000001</c:v>
                </c:pt>
                <c:pt idx="13705">
                  <c:v>344.17328800000001</c:v>
                </c:pt>
                <c:pt idx="13706">
                  <c:v>344.551289</c:v>
                </c:pt>
                <c:pt idx="13707">
                  <c:v>344.49532399999998</c:v>
                </c:pt>
                <c:pt idx="13708">
                  <c:v>344.63886600000001</c:v>
                </c:pt>
                <c:pt idx="13709">
                  <c:v>344.14507300000002</c:v>
                </c:pt>
                <c:pt idx="13710">
                  <c:v>344.80909000000003</c:v>
                </c:pt>
                <c:pt idx="13711">
                  <c:v>344.70858299999998</c:v>
                </c:pt>
                <c:pt idx="13712">
                  <c:v>344.45853299999999</c:v>
                </c:pt>
                <c:pt idx="13713">
                  <c:v>344.87762900000001</c:v>
                </c:pt>
                <c:pt idx="13714">
                  <c:v>344.63484799999998</c:v>
                </c:pt>
                <c:pt idx="13715">
                  <c:v>344.53616199999999</c:v>
                </c:pt>
                <c:pt idx="13716">
                  <c:v>344.86061899999999</c:v>
                </c:pt>
                <c:pt idx="13717">
                  <c:v>344.983542</c:v>
                </c:pt>
                <c:pt idx="13718">
                  <c:v>345.04027300000001</c:v>
                </c:pt>
                <c:pt idx="13719">
                  <c:v>344.71231299999999</c:v>
                </c:pt>
                <c:pt idx="13720">
                  <c:v>345.00249700000001</c:v>
                </c:pt>
                <c:pt idx="13721">
                  <c:v>344.93929900000001</c:v>
                </c:pt>
                <c:pt idx="13722">
                  <c:v>344.85739899999999</c:v>
                </c:pt>
                <c:pt idx="13723">
                  <c:v>345.16269499999999</c:v>
                </c:pt>
                <c:pt idx="13724">
                  <c:v>344.95149300000003</c:v>
                </c:pt>
                <c:pt idx="13725">
                  <c:v>345.06403399999999</c:v>
                </c:pt>
                <c:pt idx="13726">
                  <c:v>344.85969399999999</c:v>
                </c:pt>
                <c:pt idx="13727">
                  <c:v>345.05389000000002</c:v>
                </c:pt>
                <c:pt idx="13728">
                  <c:v>345.700242</c:v>
                </c:pt>
                <c:pt idx="13729">
                  <c:v>345.66430200000002</c:v>
                </c:pt>
                <c:pt idx="13730">
                  <c:v>345.26318099999997</c:v>
                </c:pt>
                <c:pt idx="13731">
                  <c:v>345.53536300000002</c:v>
                </c:pt>
                <c:pt idx="13732">
                  <c:v>345.14924400000001</c:v>
                </c:pt>
                <c:pt idx="13733">
                  <c:v>345.25694399999998</c:v>
                </c:pt>
                <c:pt idx="13734">
                  <c:v>344.87968999999998</c:v>
                </c:pt>
                <c:pt idx="13735">
                  <c:v>345.32485000000003</c:v>
                </c:pt>
                <c:pt idx="13736">
                  <c:v>345.51819799999998</c:v>
                </c:pt>
                <c:pt idx="13737">
                  <c:v>345.20241800000002</c:v>
                </c:pt>
                <c:pt idx="13738">
                  <c:v>345.52213</c:v>
                </c:pt>
                <c:pt idx="13739">
                  <c:v>345.41093100000001</c:v>
                </c:pt>
                <c:pt idx="13740">
                  <c:v>345.30024700000001</c:v>
                </c:pt>
                <c:pt idx="13741">
                  <c:v>345.35814499999998</c:v>
                </c:pt>
                <c:pt idx="13742">
                  <c:v>345.06696199999999</c:v>
                </c:pt>
                <c:pt idx="13743">
                  <c:v>345.162778</c:v>
                </c:pt>
                <c:pt idx="13744">
                  <c:v>345.12372900000003</c:v>
                </c:pt>
                <c:pt idx="13745">
                  <c:v>345.621242</c:v>
                </c:pt>
                <c:pt idx="13746">
                  <c:v>345.27547199999998</c:v>
                </c:pt>
                <c:pt idx="13747">
                  <c:v>345.203844</c:v>
                </c:pt>
                <c:pt idx="13748">
                  <c:v>345.55383499999999</c:v>
                </c:pt>
                <c:pt idx="13749">
                  <c:v>345.27862800000003</c:v>
                </c:pt>
                <c:pt idx="13750">
                  <c:v>345.16972800000002</c:v>
                </c:pt>
                <c:pt idx="13751">
                  <c:v>345.16408300000001</c:v>
                </c:pt>
                <c:pt idx="13752">
                  <c:v>345.36566599999998</c:v>
                </c:pt>
                <c:pt idx="13753">
                  <c:v>345.58778699999999</c:v>
                </c:pt>
                <c:pt idx="13754">
                  <c:v>345.64350100000001</c:v>
                </c:pt>
                <c:pt idx="13755">
                  <c:v>345.66908100000001</c:v>
                </c:pt>
                <c:pt idx="13756">
                  <c:v>345.720888</c:v>
                </c:pt>
                <c:pt idx="13757">
                  <c:v>345.36471399999999</c:v>
                </c:pt>
                <c:pt idx="13758">
                  <c:v>345.97033399999998</c:v>
                </c:pt>
                <c:pt idx="13759">
                  <c:v>345.58904200000001</c:v>
                </c:pt>
                <c:pt idx="13760">
                  <c:v>345.86201199999999</c:v>
                </c:pt>
                <c:pt idx="13761">
                  <c:v>345.69064200000003</c:v>
                </c:pt>
                <c:pt idx="13762">
                  <c:v>345.79703000000001</c:v>
                </c:pt>
                <c:pt idx="13763">
                  <c:v>345.928989</c:v>
                </c:pt>
                <c:pt idx="13764">
                  <c:v>346.06162699999999</c:v>
                </c:pt>
                <c:pt idx="13765">
                  <c:v>345.932052</c:v>
                </c:pt>
                <c:pt idx="13766">
                  <c:v>346.11251700000003</c:v>
                </c:pt>
                <c:pt idx="13767">
                  <c:v>345.860769</c:v>
                </c:pt>
                <c:pt idx="13768">
                  <c:v>346.18236000000002</c:v>
                </c:pt>
                <c:pt idx="13769">
                  <c:v>346.12935800000002</c:v>
                </c:pt>
                <c:pt idx="13770">
                  <c:v>346.38301200000001</c:v>
                </c:pt>
                <c:pt idx="13771">
                  <c:v>346.54614700000002</c:v>
                </c:pt>
                <c:pt idx="13772">
                  <c:v>346.32915600000001</c:v>
                </c:pt>
                <c:pt idx="13773">
                  <c:v>346.577584</c:v>
                </c:pt>
                <c:pt idx="13774">
                  <c:v>346.28814999999997</c:v>
                </c:pt>
                <c:pt idx="13775">
                  <c:v>346.511371</c:v>
                </c:pt>
                <c:pt idx="13776">
                  <c:v>346.29971699999999</c:v>
                </c:pt>
                <c:pt idx="13777">
                  <c:v>346.24884900000001</c:v>
                </c:pt>
                <c:pt idx="13778">
                  <c:v>346.469832</c:v>
                </c:pt>
                <c:pt idx="13779">
                  <c:v>346.15876900000001</c:v>
                </c:pt>
                <c:pt idx="13780">
                  <c:v>346.48460299999999</c:v>
                </c:pt>
                <c:pt idx="13781">
                  <c:v>346.65995600000002</c:v>
                </c:pt>
                <c:pt idx="13782">
                  <c:v>346.715126</c:v>
                </c:pt>
                <c:pt idx="13783">
                  <c:v>346.89808299999999</c:v>
                </c:pt>
                <c:pt idx="13784">
                  <c:v>346.33647000000002</c:v>
                </c:pt>
                <c:pt idx="13785">
                  <c:v>346.79482899999999</c:v>
                </c:pt>
                <c:pt idx="13786">
                  <c:v>346.94326999999998</c:v>
                </c:pt>
                <c:pt idx="13787">
                  <c:v>346.95621899999998</c:v>
                </c:pt>
                <c:pt idx="13788">
                  <c:v>346.91110900000001</c:v>
                </c:pt>
                <c:pt idx="13789">
                  <c:v>346.197202</c:v>
                </c:pt>
                <c:pt idx="13790">
                  <c:v>346.58393699999999</c:v>
                </c:pt>
                <c:pt idx="13791">
                  <c:v>346.54698300000001</c:v>
                </c:pt>
                <c:pt idx="13792">
                  <c:v>346.38796000000002</c:v>
                </c:pt>
                <c:pt idx="13793">
                  <c:v>346.79348900000002</c:v>
                </c:pt>
                <c:pt idx="13794">
                  <c:v>346.66729299999997</c:v>
                </c:pt>
                <c:pt idx="13795">
                  <c:v>346.42607600000002</c:v>
                </c:pt>
                <c:pt idx="13796">
                  <c:v>346.73649899999998</c:v>
                </c:pt>
                <c:pt idx="13797">
                  <c:v>346.64408700000001</c:v>
                </c:pt>
                <c:pt idx="13798">
                  <c:v>346.911967</c:v>
                </c:pt>
                <c:pt idx="13799">
                  <c:v>346.83754900000002</c:v>
                </c:pt>
                <c:pt idx="13800">
                  <c:v>347.24493799999999</c:v>
                </c:pt>
                <c:pt idx="13801">
                  <c:v>346.78676200000001</c:v>
                </c:pt>
                <c:pt idx="13802">
                  <c:v>346.653839</c:v>
                </c:pt>
                <c:pt idx="13803">
                  <c:v>346.81554</c:v>
                </c:pt>
                <c:pt idx="13804">
                  <c:v>346.76146499999999</c:v>
                </c:pt>
                <c:pt idx="13805">
                  <c:v>346.93884200000002</c:v>
                </c:pt>
                <c:pt idx="13806">
                  <c:v>347.33434599999998</c:v>
                </c:pt>
                <c:pt idx="13807">
                  <c:v>346.92021699999998</c:v>
                </c:pt>
                <c:pt idx="13808">
                  <c:v>347.06696699999998</c:v>
                </c:pt>
                <c:pt idx="13809">
                  <c:v>347.15896199999997</c:v>
                </c:pt>
                <c:pt idx="13810">
                  <c:v>347.33727599999997</c:v>
                </c:pt>
                <c:pt idx="13811">
                  <c:v>347.16639400000003</c:v>
                </c:pt>
                <c:pt idx="13812">
                  <c:v>347.05812800000001</c:v>
                </c:pt>
                <c:pt idx="13813">
                  <c:v>347.091746</c:v>
                </c:pt>
                <c:pt idx="13814">
                  <c:v>346.99589400000002</c:v>
                </c:pt>
                <c:pt idx="13815">
                  <c:v>346.80557299999998</c:v>
                </c:pt>
                <c:pt idx="13816">
                  <c:v>347.111266</c:v>
                </c:pt>
                <c:pt idx="13817">
                  <c:v>346.98155400000002</c:v>
                </c:pt>
                <c:pt idx="13818">
                  <c:v>346.838526</c:v>
                </c:pt>
                <c:pt idx="13819">
                  <c:v>346.82529099999999</c:v>
                </c:pt>
                <c:pt idx="13820">
                  <c:v>347.27377899999999</c:v>
                </c:pt>
                <c:pt idx="13821">
                  <c:v>347.20749999999998</c:v>
                </c:pt>
                <c:pt idx="13822">
                  <c:v>346.89831400000003</c:v>
                </c:pt>
                <c:pt idx="13823">
                  <c:v>347.48835100000002</c:v>
                </c:pt>
                <c:pt idx="13824">
                  <c:v>347.43573900000001</c:v>
                </c:pt>
                <c:pt idx="13825">
                  <c:v>347.49196599999999</c:v>
                </c:pt>
                <c:pt idx="13826">
                  <c:v>347.64225199999998</c:v>
                </c:pt>
                <c:pt idx="13827">
                  <c:v>347.619775</c:v>
                </c:pt>
                <c:pt idx="13828">
                  <c:v>347.58248800000001</c:v>
                </c:pt>
                <c:pt idx="13829">
                  <c:v>347.23670199999998</c:v>
                </c:pt>
                <c:pt idx="13830">
                  <c:v>347.24756100000002</c:v>
                </c:pt>
                <c:pt idx="13831">
                  <c:v>347.56379299999998</c:v>
                </c:pt>
                <c:pt idx="13832">
                  <c:v>347.46379999999999</c:v>
                </c:pt>
                <c:pt idx="13833">
                  <c:v>347.59801399999998</c:v>
                </c:pt>
                <c:pt idx="13834">
                  <c:v>347.517966</c:v>
                </c:pt>
                <c:pt idx="13835">
                  <c:v>347.71849400000002</c:v>
                </c:pt>
                <c:pt idx="13836">
                  <c:v>347.57095199999998</c:v>
                </c:pt>
                <c:pt idx="13837">
                  <c:v>348.08036600000003</c:v>
                </c:pt>
                <c:pt idx="13838">
                  <c:v>347.74935099999999</c:v>
                </c:pt>
                <c:pt idx="13839">
                  <c:v>347.52536099999998</c:v>
                </c:pt>
                <c:pt idx="13840">
                  <c:v>347.63049699999999</c:v>
                </c:pt>
                <c:pt idx="13841">
                  <c:v>347.83262000000002</c:v>
                </c:pt>
                <c:pt idx="13842">
                  <c:v>347.852733</c:v>
                </c:pt>
                <c:pt idx="13843">
                  <c:v>348.05452500000001</c:v>
                </c:pt>
                <c:pt idx="13844">
                  <c:v>348.288432</c:v>
                </c:pt>
                <c:pt idx="13845">
                  <c:v>348.27031899999997</c:v>
                </c:pt>
                <c:pt idx="13846">
                  <c:v>348.28485499999999</c:v>
                </c:pt>
                <c:pt idx="13847">
                  <c:v>347.85951299999999</c:v>
                </c:pt>
                <c:pt idx="13848">
                  <c:v>348.40190899999999</c:v>
                </c:pt>
                <c:pt idx="13849">
                  <c:v>348.06905699999999</c:v>
                </c:pt>
                <c:pt idx="13850">
                  <c:v>348.18793499999998</c:v>
                </c:pt>
                <c:pt idx="13851">
                  <c:v>347.99526800000001</c:v>
                </c:pt>
                <c:pt idx="13852">
                  <c:v>347.81656700000002</c:v>
                </c:pt>
                <c:pt idx="13853">
                  <c:v>348.39901800000001</c:v>
                </c:pt>
                <c:pt idx="13854">
                  <c:v>348.01253700000001</c:v>
                </c:pt>
                <c:pt idx="13855">
                  <c:v>347.930815</c:v>
                </c:pt>
                <c:pt idx="13856">
                  <c:v>347.92524500000002</c:v>
                </c:pt>
                <c:pt idx="13857">
                  <c:v>347.87276400000002</c:v>
                </c:pt>
                <c:pt idx="13858">
                  <c:v>348.59831400000002</c:v>
                </c:pt>
                <c:pt idx="13859">
                  <c:v>348.41799600000002</c:v>
                </c:pt>
                <c:pt idx="13860">
                  <c:v>348.47312899999997</c:v>
                </c:pt>
                <c:pt idx="13861">
                  <c:v>348.79430200000002</c:v>
                </c:pt>
                <c:pt idx="13862">
                  <c:v>348.53594700000002</c:v>
                </c:pt>
                <c:pt idx="13863">
                  <c:v>348.46311400000002</c:v>
                </c:pt>
                <c:pt idx="13864">
                  <c:v>348.70929899999999</c:v>
                </c:pt>
                <c:pt idx="13865">
                  <c:v>348.95261099999999</c:v>
                </c:pt>
                <c:pt idx="13866">
                  <c:v>348.34651400000001</c:v>
                </c:pt>
                <c:pt idx="13867">
                  <c:v>348.51713999999998</c:v>
                </c:pt>
                <c:pt idx="13868">
                  <c:v>348.80066199999999</c:v>
                </c:pt>
                <c:pt idx="13869">
                  <c:v>348.10969899999998</c:v>
                </c:pt>
                <c:pt idx="13870">
                  <c:v>348.86506400000002</c:v>
                </c:pt>
                <c:pt idx="13871">
                  <c:v>348.45925799999998</c:v>
                </c:pt>
                <c:pt idx="13872">
                  <c:v>348.522762</c:v>
                </c:pt>
                <c:pt idx="13873">
                  <c:v>348.25184400000001</c:v>
                </c:pt>
                <c:pt idx="13874">
                  <c:v>348.37035400000002</c:v>
                </c:pt>
                <c:pt idx="13875">
                  <c:v>348.90810900000002</c:v>
                </c:pt>
                <c:pt idx="13876">
                  <c:v>348.873762</c:v>
                </c:pt>
                <c:pt idx="13877">
                  <c:v>348.50840199999999</c:v>
                </c:pt>
                <c:pt idx="13878">
                  <c:v>349.00377700000001</c:v>
                </c:pt>
                <c:pt idx="13879">
                  <c:v>348.67141800000002</c:v>
                </c:pt>
                <c:pt idx="13880">
                  <c:v>348.637541</c:v>
                </c:pt>
                <c:pt idx="13881">
                  <c:v>348.70174700000001</c:v>
                </c:pt>
                <c:pt idx="13882">
                  <c:v>348.60998899999998</c:v>
                </c:pt>
                <c:pt idx="13883">
                  <c:v>348.70373999999998</c:v>
                </c:pt>
                <c:pt idx="13884">
                  <c:v>348.759229</c:v>
                </c:pt>
                <c:pt idx="13885">
                  <c:v>349.08198700000003</c:v>
                </c:pt>
                <c:pt idx="13886">
                  <c:v>349.16452800000002</c:v>
                </c:pt>
                <c:pt idx="13887">
                  <c:v>349.21361200000001</c:v>
                </c:pt>
                <c:pt idx="13888">
                  <c:v>349.38269200000002</c:v>
                </c:pt>
                <c:pt idx="13889">
                  <c:v>349.20162399999998</c:v>
                </c:pt>
                <c:pt idx="13890">
                  <c:v>349.070829</c:v>
                </c:pt>
                <c:pt idx="13891">
                  <c:v>349.47591499999999</c:v>
                </c:pt>
                <c:pt idx="13892">
                  <c:v>349.13615099999998</c:v>
                </c:pt>
                <c:pt idx="13893">
                  <c:v>349.36994099999998</c:v>
                </c:pt>
                <c:pt idx="13894">
                  <c:v>349.42360100000002</c:v>
                </c:pt>
                <c:pt idx="13895">
                  <c:v>349.35729400000002</c:v>
                </c:pt>
                <c:pt idx="13896">
                  <c:v>349.28976699999998</c:v>
                </c:pt>
                <c:pt idx="13897">
                  <c:v>349.19681600000001</c:v>
                </c:pt>
                <c:pt idx="13898">
                  <c:v>349.44568800000002</c:v>
                </c:pt>
                <c:pt idx="13899">
                  <c:v>349.36139300000002</c:v>
                </c:pt>
                <c:pt idx="13900">
                  <c:v>349.63997599999999</c:v>
                </c:pt>
                <c:pt idx="13901">
                  <c:v>349.70940000000002</c:v>
                </c:pt>
                <c:pt idx="13902">
                  <c:v>349.68189999999998</c:v>
                </c:pt>
                <c:pt idx="13903">
                  <c:v>349.46404899999999</c:v>
                </c:pt>
                <c:pt idx="13904">
                  <c:v>349.296378</c:v>
                </c:pt>
                <c:pt idx="13905">
                  <c:v>349.60917899999998</c:v>
                </c:pt>
                <c:pt idx="13906">
                  <c:v>349.51572700000003</c:v>
                </c:pt>
                <c:pt idx="13907">
                  <c:v>349.34155800000002</c:v>
                </c:pt>
                <c:pt idx="13908">
                  <c:v>349.77155800000003</c:v>
                </c:pt>
                <c:pt idx="13909">
                  <c:v>349.47433000000001</c:v>
                </c:pt>
                <c:pt idx="13910">
                  <c:v>349.70934399999999</c:v>
                </c:pt>
                <c:pt idx="13911">
                  <c:v>349.48871300000002</c:v>
                </c:pt>
                <c:pt idx="13912">
                  <c:v>349.60960399999999</c:v>
                </c:pt>
                <c:pt idx="13913">
                  <c:v>349.35619600000001</c:v>
                </c:pt>
                <c:pt idx="13914">
                  <c:v>349.23157099999997</c:v>
                </c:pt>
                <c:pt idx="13915">
                  <c:v>349.33501999999999</c:v>
                </c:pt>
                <c:pt idx="13916">
                  <c:v>349.39478500000001</c:v>
                </c:pt>
                <c:pt idx="13917">
                  <c:v>349.41911099999999</c:v>
                </c:pt>
                <c:pt idx="13918">
                  <c:v>349.8261</c:v>
                </c:pt>
                <c:pt idx="13919">
                  <c:v>349.89808099999999</c:v>
                </c:pt>
                <c:pt idx="13920">
                  <c:v>349.75458099999997</c:v>
                </c:pt>
                <c:pt idx="13921">
                  <c:v>349.62879199999998</c:v>
                </c:pt>
                <c:pt idx="13922">
                  <c:v>349.71075200000001</c:v>
                </c:pt>
                <c:pt idx="13923">
                  <c:v>350.05772000000002</c:v>
                </c:pt>
                <c:pt idx="13924">
                  <c:v>349.95330000000001</c:v>
                </c:pt>
                <c:pt idx="13925">
                  <c:v>350.05360899999999</c:v>
                </c:pt>
                <c:pt idx="13926">
                  <c:v>350.07734599999998</c:v>
                </c:pt>
                <c:pt idx="13927">
                  <c:v>350.235479</c:v>
                </c:pt>
                <c:pt idx="13928">
                  <c:v>350.32977499999998</c:v>
                </c:pt>
                <c:pt idx="13929">
                  <c:v>350.32611400000002</c:v>
                </c:pt>
                <c:pt idx="13930">
                  <c:v>350.27439600000002</c:v>
                </c:pt>
                <c:pt idx="13931">
                  <c:v>350.22695399999998</c:v>
                </c:pt>
                <c:pt idx="13932">
                  <c:v>349.913096</c:v>
                </c:pt>
                <c:pt idx="13933">
                  <c:v>350.16504700000002</c:v>
                </c:pt>
                <c:pt idx="13934">
                  <c:v>350.105321</c:v>
                </c:pt>
                <c:pt idx="13935">
                  <c:v>350.39138100000002</c:v>
                </c:pt>
                <c:pt idx="13936">
                  <c:v>350.41599400000001</c:v>
                </c:pt>
                <c:pt idx="13937">
                  <c:v>350.30746199999999</c:v>
                </c:pt>
                <c:pt idx="13938">
                  <c:v>350.15864499999998</c:v>
                </c:pt>
                <c:pt idx="13939">
                  <c:v>350.26854600000001</c:v>
                </c:pt>
                <c:pt idx="13940">
                  <c:v>350.26045900000003</c:v>
                </c:pt>
                <c:pt idx="13941">
                  <c:v>350.48699599999998</c:v>
                </c:pt>
                <c:pt idx="13942">
                  <c:v>350.23631899999998</c:v>
                </c:pt>
                <c:pt idx="13943">
                  <c:v>350.58130599999998</c:v>
                </c:pt>
                <c:pt idx="13944">
                  <c:v>350.47835199999997</c:v>
                </c:pt>
                <c:pt idx="13945">
                  <c:v>350.46960000000001</c:v>
                </c:pt>
                <c:pt idx="13946">
                  <c:v>350.54254500000002</c:v>
                </c:pt>
                <c:pt idx="13947">
                  <c:v>350.449431</c:v>
                </c:pt>
                <c:pt idx="13948">
                  <c:v>350.77254399999998</c:v>
                </c:pt>
                <c:pt idx="13949">
                  <c:v>350.33262100000002</c:v>
                </c:pt>
                <c:pt idx="13950">
                  <c:v>350.467962</c:v>
                </c:pt>
                <c:pt idx="13951">
                  <c:v>350.45035000000001</c:v>
                </c:pt>
                <c:pt idx="13952">
                  <c:v>350.43412599999999</c:v>
                </c:pt>
                <c:pt idx="13953">
                  <c:v>350.971271</c:v>
                </c:pt>
                <c:pt idx="13954">
                  <c:v>350.84214600000001</c:v>
                </c:pt>
                <c:pt idx="13955">
                  <c:v>350.455714</c:v>
                </c:pt>
                <c:pt idx="13956">
                  <c:v>350.53067900000002</c:v>
                </c:pt>
                <c:pt idx="13957">
                  <c:v>350.83584200000001</c:v>
                </c:pt>
                <c:pt idx="13958">
                  <c:v>350.92549000000002</c:v>
                </c:pt>
                <c:pt idx="13959">
                  <c:v>350.67438499999997</c:v>
                </c:pt>
                <c:pt idx="13960">
                  <c:v>351.138104</c:v>
                </c:pt>
                <c:pt idx="13961">
                  <c:v>350.97646700000001</c:v>
                </c:pt>
                <c:pt idx="13962">
                  <c:v>350.94780600000001</c:v>
                </c:pt>
                <c:pt idx="13963">
                  <c:v>351.01937800000002</c:v>
                </c:pt>
                <c:pt idx="13964">
                  <c:v>350.48867300000001</c:v>
                </c:pt>
                <c:pt idx="13965">
                  <c:v>350.72387099999997</c:v>
                </c:pt>
                <c:pt idx="13966">
                  <c:v>351.32432599999999</c:v>
                </c:pt>
                <c:pt idx="13967">
                  <c:v>351.01378199999999</c:v>
                </c:pt>
                <c:pt idx="13968">
                  <c:v>351.160844</c:v>
                </c:pt>
                <c:pt idx="13969">
                  <c:v>350.73970800000001</c:v>
                </c:pt>
                <c:pt idx="13970">
                  <c:v>351.07727399999999</c:v>
                </c:pt>
                <c:pt idx="13971">
                  <c:v>351.05132400000002</c:v>
                </c:pt>
                <c:pt idx="13972">
                  <c:v>351.22256599999997</c:v>
                </c:pt>
                <c:pt idx="13973">
                  <c:v>351.47559100000001</c:v>
                </c:pt>
                <c:pt idx="13974">
                  <c:v>351.05659800000001</c:v>
                </c:pt>
                <c:pt idx="13975">
                  <c:v>351.51191899999998</c:v>
                </c:pt>
                <c:pt idx="13976">
                  <c:v>351.52000199999998</c:v>
                </c:pt>
                <c:pt idx="13977">
                  <c:v>351.36227500000001</c:v>
                </c:pt>
                <c:pt idx="13978">
                  <c:v>351.50732900000003</c:v>
                </c:pt>
                <c:pt idx="13979">
                  <c:v>351.41819600000002</c:v>
                </c:pt>
                <c:pt idx="13980">
                  <c:v>351.36294600000002</c:v>
                </c:pt>
                <c:pt idx="13981">
                  <c:v>351.51661200000001</c:v>
                </c:pt>
                <c:pt idx="13982">
                  <c:v>351.37488999999999</c:v>
                </c:pt>
                <c:pt idx="13983">
                  <c:v>351.69792000000001</c:v>
                </c:pt>
                <c:pt idx="13984">
                  <c:v>351.51797599999998</c:v>
                </c:pt>
                <c:pt idx="13985">
                  <c:v>351.613876</c:v>
                </c:pt>
                <c:pt idx="13986">
                  <c:v>351.81098800000001</c:v>
                </c:pt>
                <c:pt idx="13987">
                  <c:v>351.55979500000001</c:v>
                </c:pt>
                <c:pt idx="13988">
                  <c:v>351.93010800000002</c:v>
                </c:pt>
                <c:pt idx="13989">
                  <c:v>351.84538600000002</c:v>
                </c:pt>
                <c:pt idx="13990">
                  <c:v>351.80222800000001</c:v>
                </c:pt>
                <c:pt idx="13991">
                  <c:v>351.57859000000002</c:v>
                </c:pt>
                <c:pt idx="13992">
                  <c:v>351.49598600000002</c:v>
                </c:pt>
                <c:pt idx="13993">
                  <c:v>351.84552400000001</c:v>
                </c:pt>
                <c:pt idx="13994">
                  <c:v>351.169714</c:v>
                </c:pt>
                <c:pt idx="13995">
                  <c:v>351.359939</c:v>
                </c:pt>
                <c:pt idx="13996">
                  <c:v>351.90720700000003</c:v>
                </c:pt>
                <c:pt idx="13997">
                  <c:v>351.57302399999998</c:v>
                </c:pt>
                <c:pt idx="13998">
                  <c:v>351.86750599999999</c:v>
                </c:pt>
                <c:pt idx="13999">
                  <c:v>351.947024</c:v>
                </c:pt>
                <c:pt idx="14000">
                  <c:v>352.00983400000001</c:v>
                </c:pt>
                <c:pt idx="14001">
                  <c:v>351.91466300000002</c:v>
                </c:pt>
                <c:pt idx="14002">
                  <c:v>351.82800400000002</c:v>
                </c:pt>
                <c:pt idx="14003">
                  <c:v>352.31153399999999</c:v>
                </c:pt>
                <c:pt idx="14004">
                  <c:v>351.71307200000001</c:v>
                </c:pt>
                <c:pt idx="14005">
                  <c:v>351.835915</c:v>
                </c:pt>
                <c:pt idx="14006">
                  <c:v>351.60326099999997</c:v>
                </c:pt>
                <c:pt idx="14007">
                  <c:v>351.643933</c:v>
                </c:pt>
                <c:pt idx="14008">
                  <c:v>351.73425400000002</c:v>
                </c:pt>
                <c:pt idx="14009">
                  <c:v>351.611985</c:v>
                </c:pt>
                <c:pt idx="14010">
                  <c:v>351.79549900000001</c:v>
                </c:pt>
                <c:pt idx="14011">
                  <c:v>351.73655400000001</c:v>
                </c:pt>
                <c:pt idx="14012">
                  <c:v>351.45561199999997</c:v>
                </c:pt>
                <c:pt idx="14013">
                  <c:v>351.93190299999998</c:v>
                </c:pt>
                <c:pt idx="14014">
                  <c:v>351.77600200000001</c:v>
                </c:pt>
                <c:pt idx="14015">
                  <c:v>351.84777600000001</c:v>
                </c:pt>
                <c:pt idx="14016">
                  <c:v>352.07828000000001</c:v>
                </c:pt>
                <c:pt idx="14017">
                  <c:v>351.92130900000001</c:v>
                </c:pt>
                <c:pt idx="14018">
                  <c:v>352.34139199999998</c:v>
                </c:pt>
                <c:pt idx="14019">
                  <c:v>352.23229800000001</c:v>
                </c:pt>
                <c:pt idx="14020">
                  <c:v>352.26403599999998</c:v>
                </c:pt>
                <c:pt idx="14021">
                  <c:v>352.46571999999998</c:v>
                </c:pt>
                <c:pt idx="14022">
                  <c:v>352.24507899999998</c:v>
                </c:pt>
                <c:pt idx="14023">
                  <c:v>352.54518300000001</c:v>
                </c:pt>
                <c:pt idx="14024">
                  <c:v>352.01572800000002</c:v>
                </c:pt>
                <c:pt idx="14025">
                  <c:v>352.10080099999999</c:v>
                </c:pt>
                <c:pt idx="14026">
                  <c:v>352.129299</c:v>
                </c:pt>
                <c:pt idx="14027">
                  <c:v>352.28355299999998</c:v>
                </c:pt>
                <c:pt idx="14028">
                  <c:v>352.34047199999998</c:v>
                </c:pt>
                <c:pt idx="14029">
                  <c:v>352.277199</c:v>
                </c:pt>
                <c:pt idx="14030">
                  <c:v>352.58138500000001</c:v>
                </c:pt>
                <c:pt idx="14031">
                  <c:v>352.50069500000001</c:v>
                </c:pt>
                <c:pt idx="14032">
                  <c:v>352.34607299999999</c:v>
                </c:pt>
                <c:pt idx="14033">
                  <c:v>352.68434300000001</c:v>
                </c:pt>
                <c:pt idx="14034">
                  <c:v>352.55735199999998</c:v>
                </c:pt>
                <c:pt idx="14035">
                  <c:v>352.43693200000001</c:v>
                </c:pt>
                <c:pt idx="14036">
                  <c:v>352.60492900000003</c:v>
                </c:pt>
                <c:pt idx="14037">
                  <c:v>352.53358900000001</c:v>
                </c:pt>
                <c:pt idx="14038">
                  <c:v>352.62707699999999</c:v>
                </c:pt>
                <c:pt idx="14039">
                  <c:v>352.45312799999999</c:v>
                </c:pt>
                <c:pt idx="14040">
                  <c:v>352.64160600000002</c:v>
                </c:pt>
                <c:pt idx="14041">
                  <c:v>353.05972800000001</c:v>
                </c:pt>
                <c:pt idx="14042">
                  <c:v>352.59058499999998</c:v>
                </c:pt>
                <c:pt idx="14043">
                  <c:v>352.66140200000001</c:v>
                </c:pt>
                <c:pt idx="14044">
                  <c:v>352.89296000000002</c:v>
                </c:pt>
                <c:pt idx="14045">
                  <c:v>352.54033399999997</c:v>
                </c:pt>
                <c:pt idx="14046">
                  <c:v>352.826008</c:v>
                </c:pt>
                <c:pt idx="14047">
                  <c:v>352.88716799999997</c:v>
                </c:pt>
                <c:pt idx="14048">
                  <c:v>353.25958600000001</c:v>
                </c:pt>
                <c:pt idx="14049">
                  <c:v>353.06696899999997</c:v>
                </c:pt>
                <c:pt idx="14050">
                  <c:v>353.11951499999998</c:v>
                </c:pt>
                <c:pt idx="14051">
                  <c:v>353.36513600000001</c:v>
                </c:pt>
                <c:pt idx="14052">
                  <c:v>352.97767599999997</c:v>
                </c:pt>
                <c:pt idx="14053">
                  <c:v>352.93213700000001</c:v>
                </c:pt>
                <c:pt idx="14054">
                  <c:v>353.17888699999997</c:v>
                </c:pt>
                <c:pt idx="14055">
                  <c:v>353.42905100000002</c:v>
                </c:pt>
                <c:pt idx="14056">
                  <c:v>353.75239699999997</c:v>
                </c:pt>
                <c:pt idx="14057">
                  <c:v>353.22847200000001</c:v>
                </c:pt>
                <c:pt idx="14058">
                  <c:v>353.256212</c:v>
                </c:pt>
                <c:pt idx="14059">
                  <c:v>353.19453199999998</c:v>
                </c:pt>
                <c:pt idx="14060">
                  <c:v>353.32323400000001</c:v>
                </c:pt>
                <c:pt idx="14061">
                  <c:v>353.66190899999998</c:v>
                </c:pt>
                <c:pt idx="14062">
                  <c:v>353.34963299999998</c:v>
                </c:pt>
                <c:pt idx="14063">
                  <c:v>353.59941800000001</c:v>
                </c:pt>
                <c:pt idx="14064">
                  <c:v>353.60986500000001</c:v>
                </c:pt>
                <c:pt idx="14065">
                  <c:v>353.59597300000001</c:v>
                </c:pt>
                <c:pt idx="14066">
                  <c:v>353.54451299999999</c:v>
                </c:pt>
                <c:pt idx="14067">
                  <c:v>353.67468400000001</c:v>
                </c:pt>
                <c:pt idx="14068">
                  <c:v>353.68872699999997</c:v>
                </c:pt>
                <c:pt idx="14069">
                  <c:v>353.43863900000002</c:v>
                </c:pt>
                <c:pt idx="14070">
                  <c:v>353.45518900000002</c:v>
                </c:pt>
                <c:pt idx="14071">
                  <c:v>353.46806400000003</c:v>
                </c:pt>
                <c:pt idx="14072">
                  <c:v>353.44016299999998</c:v>
                </c:pt>
                <c:pt idx="14073">
                  <c:v>353.50491</c:v>
                </c:pt>
                <c:pt idx="14074">
                  <c:v>353.37375200000002</c:v>
                </c:pt>
                <c:pt idx="14075">
                  <c:v>353.61231099999998</c:v>
                </c:pt>
                <c:pt idx="14076">
                  <c:v>353.80314399999997</c:v>
                </c:pt>
                <c:pt idx="14077">
                  <c:v>353.71254900000002</c:v>
                </c:pt>
                <c:pt idx="14078">
                  <c:v>353.95900599999999</c:v>
                </c:pt>
                <c:pt idx="14079">
                  <c:v>353.46573000000001</c:v>
                </c:pt>
                <c:pt idx="14080">
                  <c:v>353.77426200000002</c:v>
                </c:pt>
                <c:pt idx="14081">
                  <c:v>353.99039199999999</c:v>
                </c:pt>
                <c:pt idx="14082">
                  <c:v>353.574884</c:v>
                </c:pt>
                <c:pt idx="14083">
                  <c:v>353.894654</c:v>
                </c:pt>
                <c:pt idx="14084">
                  <c:v>353.903189</c:v>
                </c:pt>
                <c:pt idx="14085">
                  <c:v>353.87455499999999</c:v>
                </c:pt>
                <c:pt idx="14086">
                  <c:v>353.96900699999998</c:v>
                </c:pt>
                <c:pt idx="14087">
                  <c:v>353.637338</c:v>
                </c:pt>
                <c:pt idx="14088">
                  <c:v>354.04760399999998</c:v>
                </c:pt>
                <c:pt idx="14089">
                  <c:v>353.91504800000001</c:v>
                </c:pt>
                <c:pt idx="14090">
                  <c:v>354.21494100000001</c:v>
                </c:pt>
                <c:pt idx="14091">
                  <c:v>354.32361600000002</c:v>
                </c:pt>
                <c:pt idx="14092">
                  <c:v>354.21974799999998</c:v>
                </c:pt>
                <c:pt idx="14093">
                  <c:v>354.53893199999999</c:v>
                </c:pt>
                <c:pt idx="14094">
                  <c:v>354.03901999999999</c:v>
                </c:pt>
                <c:pt idx="14095">
                  <c:v>353.98262999999997</c:v>
                </c:pt>
                <c:pt idx="14096">
                  <c:v>353.97122300000001</c:v>
                </c:pt>
                <c:pt idx="14097">
                  <c:v>354.26991700000002</c:v>
                </c:pt>
                <c:pt idx="14098">
                  <c:v>354.45165200000002</c:v>
                </c:pt>
                <c:pt idx="14099">
                  <c:v>354.24784499999998</c:v>
                </c:pt>
                <c:pt idx="14100">
                  <c:v>354.21984400000002</c:v>
                </c:pt>
                <c:pt idx="14101">
                  <c:v>354.33031999999997</c:v>
                </c:pt>
                <c:pt idx="14102">
                  <c:v>354.04654199999999</c:v>
                </c:pt>
                <c:pt idx="14103">
                  <c:v>354.40717899999999</c:v>
                </c:pt>
                <c:pt idx="14104">
                  <c:v>354.13712199999998</c:v>
                </c:pt>
                <c:pt idx="14105">
                  <c:v>354.17246399999999</c:v>
                </c:pt>
                <c:pt idx="14106">
                  <c:v>354.58759400000002</c:v>
                </c:pt>
                <c:pt idx="14107">
                  <c:v>354.79861499999998</c:v>
                </c:pt>
                <c:pt idx="14108">
                  <c:v>354.784763</c:v>
                </c:pt>
                <c:pt idx="14109">
                  <c:v>354.70994300000001</c:v>
                </c:pt>
                <c:pt idx="14110">
                  <c:v>354.44290899999999</c:v>
                </c:pt>
                <c:pt idx="14111">
                  <c:v>355.00751100000002</c:v>
                </c:pt>
                <c:pt idx="14112">
                  <c:v>354.69000199999999</c:v>
                </c:pt>
                <c:pt idx="14113">
                  <c:v>354.61950200000001</c:v>
                </c:pt>
                <c:pt idx="14114">
                  <c:v>354.755337</c:v>
                </c:pt>
                <c:pt idx="14115">
                  <c:v>354.53202099999999</c:v>
                </c:pt>
                <c:pt idx="14116">
                  <c:v>354.818331</c:v>
                </c:pt>
                <c:pt idx="14117">
                  <c:v>354.61144899999999</c:v>
                </c:pt>
                <c:pt idx="14118">
                  <c:v>354.75143400000002</c:v>
                </c:pt>
                <c:pt idx="14119">
                  <c:v>354.50673799999998</c:v>
                </c:pt>
                <c:pt idx="14120">
                  <c:v>354.76588800000002</c:v>
                </c:pt>
                <c:pt idx="14121">
                  <c:v>354.74618600000002</c:v>
                </c:pt>
                <c:pt idx="14122">
                  <c:v>354.69135299999999</c:v>
                </c:pt>
                <c:pt idx="14123">
                  <c:v>354.50812400000001</c:v>
                </c:pt>
                <c:pt idx="14124">
                  <c:v>355.08645300000001</c:v>
                </c:pt>
                <c:pt idx="14125">
                  <c:v>354.80979000000002</c:v>
                </c:pt>
                <c:pt idx="14126">
                  <c:v>354.96409</c:v>
                </c:pt>
                <c:pt idx="14127">
                  <c:v>354.65152599999999</c:v>
                </c:pt>
                <c:pt idx="14128">
                  <c:v>355.14599800000002</c:v>
                </c:pt>
                <c:pt idx="14129">
                  <c:v>355.027985</c:v>
                </c:pt>
                <c:pt idx="14130">
                  <c:v>354.87085300000001</c:v>
                </c:pt>
                <c:pt idx="14131">
                  <c:v>355.125112</c:v>
                </c:pt>
                <c:pt idx="14132">
                  <c:v>354.86006300000003</c:v>
                </c:pt>
                <c:pt idx="14133">
                  <c:v>355.17584900000003</c:v>
                </c:pt>
                <c:pt idx="14134">
                  <c:v>355.14081399999998</c:v>
                </c:pt>
                <c:pt idx="14135">
                  <c:v>355.31611600000002</c:v>
                </c:pt>
                <c:pt idx="14136">
                  <c:v>355.25960600000002</c:v>
                </c:pt>
                <c:pt idx="14137">
                  <c:v>355.121128</c:v>
                </c:pt>
                <c:pt idx="14138">
                  <c:v>355.32203099999998</c:v>
                </c:pt>
                <c:pt idx="14139">
                  <c:v>355.26473700000003</c:v>
                </c:pt>
                <c:pt idx="14140">
                  <c:v>355.347533</c:v>
                </c:pt>
                <c:pt idx="14141">
                  <c:v>355.48531000000003</c:v>
                </c:pt>
                <c:pt idx="14142">
                  <c:v>355.30710399999998</c:v>
                </c:pt>
                <c:pt idx="14143">
                  <c:v>355.51504599999998</c:v>
                </c:pt>
                <c:pt idx="14144">
                  <c:v>355.437319</c:v>
                </c:pt>
                <c:pt idx="14145">
                  <c:v>355.76535100000001</c:v>
                </c:pt>
                <c:pt idx="14146">
                  <c:v>355.56355100000002</c:v>
                </c:pt>
                <c:pt idx="14147">
                  <c:v>355.728746</c:v>
                </c:pt>
                <c:pt idx="14148">
                  <c:v>355.93847</c:v>
                </c:pt>
                <c:pt idx="14149">
                  <c:v>356.01194299999997</c:v>
                </c:pt>
                <c:pt idx="14150">
                  <c:v>355.952292</c:v>
                </c:pt>
                <c:pt idx="14151">
                  <c:v>355.79753199999999</c:v>
                </c:pt>
                <c:pt idx="14152">
                  <c:v>355.82497499999999</c:v>
                </c:pt>
                <c:pt idx="14153">
                  <c:v>356.01502599999998</c:v>
                </c:pt>
                <c:pt idx="14154">
                  <c:v>355.610367</c:v>
                </c:pt>
                <c:pt idx="14155">
                  <c:v>355.85877299999999</c:v>
                </c:pt>
                <c:pt idx="14156">
                  <c:v>355.970054</c:v>
                </c:pt>
                <c:pt idx="14157">
                  <c:v>355.74771199999998</c:v>
                </c:pt>
                <c:pt idx="14158">
                  <c:v>355.83273200000002</c:v>
                </c:pt>
                <c:pt idx="14159">
                  <c:v>355.86749700000001</c:v>
                </c:pt>
                <c:pt idx="14160">
                  <c:v>355.55785300000002</c:v>
                </c:pt>
                <c:pt idx="14161">
                  <c:v>355.88537600000001</c:v>
                </c:pt>
                <c:pt idx="14162">
                  <c:v>355.86402700000002</c:v>
                </c:pt>
                <c:pt idx="14163">
                  <c:v>356.07439699999998</c:v>
                </c:pt>
                <c:pt idx="14164">
                  <c:v>356.39101900000003</c:v>
                </c:pt>
                <c:pt idx="14165">
                  <c:v>356.12992700000001</c:v>
                </c:pt>
                <c:pt idx="14166">
                  <c:v>355.33279299999998</c:v>
                </c:pt>
                <c:pt idx="14167">
                  <c:v>355.853498</c:v>
                </c:pt>
                <c:pt idx="14168">
                  <c:v>355.82679899999999</c:v>
                </c:pt>
                <c:pt idx="14169">
                  <c:v>356.01888300000002</c:v>
                </c:pt>
                <c:pt idx="14170">
                  <c:v>355.62136400000003</c:v>
                </c:pt>
                <c:pt idx="14171">
                  <c:v>355.777154</c:v>
                </c:pt>
                <c:pt idx="14172">
                  <c:v>355.55760299999997</c:v>
                </c:pt>
                <c:pt idx="14173">
                  <c:v>355.94531799999999</c:v>
                </c:pt>
                <c:pt idx="14174">
                  <c:v>355.46985899999999</c:v>
                </c:pt>
                <c:pt idx="14175">
                  <c:v>355.79881999999998</c:v>
                </c:pt>
                <c:pt idx="14176">
                  <c:v>356.34021300000001</c:v>
                </c:pt>
                <c:pt idx="14177">
                  <c:v>356.332246</c:v>
                </c:pt>
                <c:pt idx="14178">
                  <c:v>356.47321599999998</c:v>
                </c:pt>
                <c:pt idx="14179">
                  <c:v>356.15480400000001</c:v>
                </c:pt>
                <c:pt idx="14180">
                  <c:v>356.61387999999999</c:v>
                </c:pt>
                <c:pt idx="14181">
                  <c:v>356.38339999999999</c:v>
                </c:pt>
                <c:pt idx="14182">
                  <c:v>356.43712900000003</c:v>
                </c:pt>
                <c:pt idx="14183">
                  <c:v>356.82518299999998</c:v>
                </c:pt>
                <c:pt idx="14184">
                  <c:v>356.79191700000001</c:v>
                </c:pt>
                <c:pt idx="14185">
                  <c:v>356.86420700000002</c:v>
                </c:pt>
                <c:pt idx="14186">
                  <c:v>357.00672600000001</c:v>
                </c:pt>
                <c:pt idx="14187">
                  <c:v>356.619395</c:v>
                </c:pt>
                <c:pt idx="14188">
                  <c:v>356.81374</c:v>
                </c:pt>
                <c:pt idx="14189">
                  <c:v>356.863224</c:v>
                </c:pt>
                <c:pt idx="14190">
                  <c:v>357.221</c:v>
                </c:pt>
                <c:pt idx="14191">
                  <c:v>357.00776999999999</c:v>
                </c:pt>
                <c:pt idx="14192">
                  <c:v>356.94052699999997</c:v>
                </c:pt>
                <c:pt idx="14193">
                  <c:v>356.87565899999998</c:v>
                </c:pt>
                <c:pt idx="14194">
                  <c:v>356.82915500000001</c:v>
                </c:pt>
                <c:pt idx="14195">
                  <c:v>356.91365000000002</c:v>
                </c:pt>
                <c:pt idx="14196">
                  <c:v>356.87154299999997</c:v>
                </c:pt>
                <c:pt idx="14197">
                  <c:v>356.64850200000001</c:v>
                </c:pt>
                <c:pt idx="14198">
                  <c:v>356.88597800000002</c:v>
                </c:pt>
                <c:pt idx="14199">
                  <c:v>357.08366899999999</c:v>
                </c:pt>
                <c:pt idx="14200">
                  <c:v>356.95185099999998</c:v>
                </c:pt>
                <c:pt idx="14201">
                  <c:v>357.06968699999999</c:v>
                </c:pt>
                <c:pt idx="14202">
                  <c:v>356.80314600000003</c:v>
                </c:pt>
                <c:pt idx="14203">
                  <c:v>357.45170300000001</c:v>
                </c:pt>
                <c:pt idx="14204">
                  <c:v>357.277288</c:v>
                </c:pt>
                <c:pt idx="14205">
                  <c:v>356.83063199999998</c:v>
                </c:pt>
                <c:pt idx="14206">
                  <c:v>357.13975499999998</c:v>
                </c:pt>
                <c:pt idx="14207">
                  <c:v>357.17256400000002</c:v>
                </c:pt>
                <c:pt idx="14208">
                  <c:v>357.24325299999998</c:v>
                </c:pt>
                <c:pt idx="14209">
                  <c:v>357.14994899999999</c:v>
                </c:pt>
                <c:pt idx="14210">
                  <c:v>356.842623</c:v>
                </c:pt>
                <c:pt idx="14211">
                  <c:v>356.82950599999998</c:v>
                </c:pt>
                <c:pt idx="14212">
                  <c:v>356.71466800000002</c:v>
                </c:pt>
                <c:pt idx="14213">
                  <c:v>357.08302700000002</c:v>
                </c:pt>
                <c:pt idx="14214">
                  <c:v>357.23969699999998</c:v>
                </c:pt>
                <c:pt idx="14215">
                  <c:v>356.96934099999999</c:v>
                </c:pt>
                <c:pt idx="14216">
                  <c:v>356.97988900000001</c:v>
                </c:pt>
                <c:pt idx="14217">
                  <c:v>356.663544</c:v>
                </c:pt>
                <c:pt idx="14218">
                  <c:v>356.76826499999999</c:v>
                </c:pt>
                <c:pt idx="14219">
                  <c:v>356.885829</c:v>
                </c:pt>
                <c:pt idx="14220">
                  <c:v>356.84319799999997</c:v>
                </c:pt>
                <c:pt idx="14221">
                  <c:v>357.24638099999999</c:v>
                </c:pt>
                <c:pt idx="14222">
                  <c:v>357.19204999999999</c:v>
                </c:pt>
                <c:pt idx="14223">
                  <c:v>357.51484599999998</c:v>
                </c:pt>
                <c:pt idx="14224">
                  <c:v>357.35852199999999</c:v>
                </c:pt>
                <c:pt idx="14225">
                  <c:v>357.09204499999998</c:v>
                </c:pt>
                <c:pt idx="14226">
                  <c:v>357.34746999999999</c:v>
                </c:pt>
                <c:pt idx="14227">
                  <c:v>357.225551</c:v>
                </c:pt>
                <c:pt idx="14228">
                  <c:v>357.51899100000003</c:v>
                </c:pt>
                <c:pt idx="14229">
                  <c:v>357.61553400000003</c:v>
                </c:pt>
                <c:pt idx="14230">
                  <c:v>357.59796299999999</c:v>
                </c:pt>
                <c:pt idx="14231">
                  <c:v>357.807816</c:v>
                </c:pt>
                <c:pt idx="14232">
                  <c:v>357.581299</c:v>
                </c:pt>
                <c:pt idx="14233">
                  <c:v>357.70102700000001</c:v>
                </c:pt>
                <c:pt idx="14234">
                  <c:v>357.47284300000001</c:v>
                </c:pt>
                <c:pt idx="14235">
                  <c:v>357.50564300000002</c:v>
                </c:pt>
                <c:pt idx="14236">
                  <c:v>357.85495300000002</c:v>
                </c:pt>
                <c:pt idx="14237">
                  <c:v>357.30080700000002</c:v>
                </c:pt>
                <c:pt idx="14238">
                  <c:v>357.66837199999998</c:v>
                </c:pt>
                <c:pt idx="14239">
                  <c:v>357.71724599999999</c:v>
                </c:pt>
                <c:pt idx="14240">
                  <c:v>357.53740699999997</c:v>
                </c:pt>
                <c:pt idx="14241">
                  <c:v>358.22883999999999</c:v>
                </c:pt>
                <c:pt idx="14242">
                  <c:v>358.235681</c:v>
                </c:pt>
                <c:pt idx="14243">
                  <c:v>358.060045</c:v>
                </c:pt>
                <c:pt idx="14244">
                  <c:v>357.69034299999998</c:v>
                </c:pt>
                <c:pt idx="14245">
                  <c:v>357.699837</c:v>
                </c:pt>
                <c:pt idx="14246">
                  <c:v>358.13834200000002</c:v>
                </c:pt>
                <c:pt idx="14247">
                  <c:v>358.158187</c:v>
                </c:pt>
                <c:pt idx="14248">
                  <c:v>358.35567800000001</c:v>
                </c:pt>
                <c:pt idx="14249">
                  <c:v>358.27692200000001</c:v>
                </c:pt>
                <c:pt idx="14250">
                  <c:v>358.10803499999997</c:v>
                </c:pt>
                <c:pt idx="14251">
                  <c:v>358.46713899999997</c:v>
                </c:pt>
                <c:pt idx="14252">
                  <c:v>357.89442300000002</c:v>
                </c:pt>
                <c:pt idx="14253">
                  <c:v>358.21875899999998</c:v>
                </c:pt>
                <c:pt idx="14254">
                  <c:v>357.8313</c:v>
                </c:pt>
                <c:pt idx="14255">
                  <c:v>357.87300599999998</c:v>
                </c:pt>
                <c:pt idx="14256">
                  <c:v>357.84122500000001</c:v>
                </c:pt>
                <c:pt idx="14257">
                  <c:v>357.96219600000001</c:v>
                </c:pt>
                <c:pt idx="14258">
                  <c:v>358.12101899999999</c:v>
                </c:pt>
                <c:pt idx="14259">
                  <c:v>358.27464300000003</c:v>
                </c:pt>
                <c:pt idx="14260">
                  <c:v>358.38760000000002</c:v>
                </c:pt>
                <c:pt idx="14261">
                  <c:v>358.39465999999999</c:v>
                </c:pt>
                <c:pt idx="14262">
                  <c:v>358.01976300000001</c:v>
                </c:pt>
                <c:pt idx="14263">
                  <c:v>358.43002000000001</c:v>
                </c:pt>
                <c:pt idx="14264">
                  <c:v>358.33017699999999</c:v>
                </c:pt>
                <c:pt idx="14265">
                  <c:v>358.02482199999997</c:v>
                </c:pt>
                <c:pt idx="14266">
                  <c:v>358.86678899999998</c:v>
                </c:pt>
                <c:pt idx="14267">
                  <c:v>358.30882400000002</c:v>
                </c:pt>
                <c:pt idx="14268">
                  <c:v>358.60306800000001</c:v>
                </c:pt>
                <c:pt idx="14269">
                  <c:v>358.67818799999998</c:v>
                </c:pt>
                <c:pt idx="14270">
                  <c:v>358.45456000000001</c:v>
                </c:pt>
                <c:pt idx="14271">
                  <c:v>358.96261600000003</c:v>
                </c:pt>
                <c:pt idx="14272">
                  <c:v>358.31806999999998</c:v>
                </c:pt>
                <c:pt idx="14273">
                  <c:v>358.63851399999999</c:v>
                </c:pt>
                <c:pt idx="14274">
                  <c:v>358.48661700000002</c:v>
                </c:pt>
                <c:pt idx="14275">
                  <c:v>358.49646200000001</c:v>
                </c:pt>
                <c:pt idx="14276">
                  <c:v>358.55089199999998</c:v>
                </c:pt>
                <c:pt idx="14277">
                  <c:v>358.58616699999999</c:v>
                </c:pt>
                <c:pt idx="14278">
                  <c:v>358.98923200000002</c:v>
                </c:pt>
                <c:pt idx="14279">
                  <c:v>358.89384200000001</c:v>
                </c:pt>
                <c:pt idx="14280">
                  <c:v>358.73735199999999</c:v>
                </c:pt>
                <c:pt idx="14281">
                  <c:v>359.06868400000002</c:v>
                </c:pt>
                <c:pt idx="14282">
                  <c:v>358.78369400000003</c:v>
                </c:pt>
                <c:pt idx="14283">
                  <c:v>359.07762300000002</c:v>
                </c:pt>
                <c:pt idx="14284">
                  <c:v>359.17929900000001</c:v>
                </c:pt>
                <c:pt idx="14285">
                  <c:v>358.81608799999998</c:v>
                </c:pt>
                <c:pt idx="14286">
                  <c:v>359.02805499999999</c:v>
                </c:pt>
                <c:pt idx="14287">
                  <c:v>358.73343899999998</c:v>
                </c:pt>
                <c:pt idx="14288">
                  <c:v>358.84204699999998</c:v>
                </c:pt>
                <c:pt idx="14289">
                  <c:v>358.984396</c:v>
                </c:pt>
                <c:pt idx="14290">
                  <c:v>358.891794</c:v>
                </c:pt>
                <c:pt idx="14291">
                  <c:v>359.27012999999999</c:v>
                </c:pt>
                <c:pt idx="14292">
                  <c:v>358.84887900000001</c:v>
                </c:pt>
                <c:pt idx="14293">
                  <c:v>359.017156</c:v>
                </c:pt>
                <c:pt idx="14294">
                  <c:v>358.942365</c:v>
                </c:pt>
                <c:pt idx="14295">
                  <c:v>358.84711600000003</c:v>
                </c:pt>
                <c:pt idx="14296">
                  <c:v>359.26058999999998</c:v>
                </c:pt>
                <c:pt idx="14297">
                  <c:v>359.04857900000002</c:v>
                </c:pt>
                <c:pt idx="14298">
                  <c:v>359.11051300000003</c:v>
                </c:pt>
                <c:pt idx="14299">
                  <c:v>359.085396</c:v>
                </c:pt>
                <c:pt idx="14300">
                  <c:v>358.53342300000003</c:v>
                </c:pt>
                <c:pt idx="14301">
                  <c:v>359.06565899999998</c:v>
                </c:pt>
                <c:pt idx="14302">
                  <c:v>359.050521</c:v>
                </c:pt>
                <c:pt idx="14303">
                  <c:v>359.28590300000002</c:v>
                </c:pt>
                <c:pt idx="14304">
                  <c:v>359.60431</c:v>
                </c:pt>
                <c:pt idx="14305">
                  <c:v>359.59651700000001</c:v>
                </c:pt>
                <c:pt idx="14306">
                  <c:v>359.70403499999998</c:v>
                </c:pt>
                <c:pt idx="14307">
                  <c:v>359.58264400000002</c:v>
                </c:pt>
                <c:pt idx="14308">
                  <c:v>359.56466799999998</c:v>
                </c:pt>
                <c:pt idx="14309">
                  <c:v>359.66156000000001</c:v>
                </c:pt>
                <c:pt idx="14310">
                  <c:v>359.59561200000002</c:v>
                </c:pt>
                <c:pt idx="14311">
                  <c:v>359.81909000000002</c:v>
                </c:pt>
                <c:pt idx="14312">
                  <c:v>359.383982</c:v>
                </c:pt>
                <c:pt idx="14313">
                  <c:v>359.92033800000002</c:v>
                </c:pt>
                <c:pt idx="14314">
                  <c:v>359.70658900000001</c:v>
                </c:pt>
                <c:pt idx="14315">
                  <c:v>359.950152</c:v>
                </c:pt>
                <c:pt idx="14316">
                  <c:v>360.21331300000003</c:v>
                </c:pt>
                <c:pt idx="14317">
                  <c:v>359.50366400000001</c:v>
                </c:pt>
                <c:pt idx="14318">
                  <c:v>359.71165000000002</c:v>
                </c:pt>
                <c:pt idx="14319">
                  <c:v>359.81116600000001</c:v>
                </c:pt>
                <c:pt idx="14320">
                  <c:v>359.48595499999999</c:v>
                </c:pt>
                <c:pt idx="14321">
                  <c:v>360.18743599999999</c:v>
                </c:pt>
                <c:pt idx="14322">
                  <c:v>360.073285</c:v>
                </c:pt>
                <c:pt idx="14323">
                  <c:v>359.54530199999999</c:v>
                </c:pt>
                <c:pt idx="14324">
                  <c:v>359.79789</c:v>
                </c:pt>
                <c:pt idx="14325">
                  <c:v>359.81097299999999</c:v>
                </c:pt>
                <c:pt idx="14326">
                  <c:v>359.93535900000001</c:v>
                </c:pt>
                <c:pt idx="14327">
                  <c:v>360.15508299999999</c:v>
                </c:pt>
                <c:pt idx="14328">
                  <c:v>360.09206899999998</c:v>
                </c:pt>
                <c:pt idx="14329">
                  <c:v>359.86586699999998</c:v>
                </c:pt>
                <c:pt idx="14330">
                  <c:v>360.05181900000002</c:v>
                </c:pt>
                <c:pt idx="14331">
                  <c:v>360.11037900000002</c:v>
                </c:pt>
                <c:pt idx="14332">
                  <c:v>359.95284600000002</c:v>
                </c:pt>
                <c:pt idx="14333">
                  <c:v>360.400125</c:v>
                </c:pt>
                <c:pt idx="14334">
                  <c:v>360.28686399999998</c:v>
                </c:pt>
                <c:pt idx="14335">
                  <c:v>360.59798899999998</c:v>
                </c:pt>
                <c:pt idx="14336">
                  <c:v>360.30238500000002</c:v>
                </c:pt>
                <c:pt idx="14337">
                  <c:v>359.88430899999997</c:v>
                </c:pt>
                <c:pt idx="14338">
                  <c:v>360.36983099999998</c:v>
                </c:pt>
                <c:pt idx="14339">
                  <c:v>360.59566000000001</c:v>
                </c:pt>
                <c:pt idx="14340">
                  <c:v>360.21106900000001</c:v>
                </c:pt>
                <c:pt idx="14341">
                  <c:v>360.48499199999998</c:v>
                </c:pt>
                <c:pt idx="14342">
                  <c:v>360.26210900000001</c:v>
                </c:pt>
                <c:pt idx="14343">
                  <c:v>360.26232800000002</c:v>
                </c:pt>
                <c:pt idx="14344">
                  <c:v>360.10285900000002</c:v>
                </c:pt>
                <c:pt idx="14345">
                  <c:v>359.97845799999999</c:v>
                </c:pt>
                <c:pt idx="14346">
                  <c:v>360.10490700000003</c:v>
                </c:pt>
                <c:pt idx="14347">
                  <c:v>360.20187499999997</c:v>
                </c:pt>
                <c:pt idx="14348">
                  <c:v>360.76470799999998</c:v>
                </c:pt>
                <c:pt idx="14349">
                  <c:v>360.65196700000001</c:v>
                </c:pt>
                <c:pt idx="14350">
                  <c:v>360.60373499999997</c:v>
                </c:pt>
                <c:pt idx="14351">
                  <c:v>360.508284</c:v>
                </c:pt>
                <c:pt idx="14352">
                  <c:v>360.55263400000001</c:v>
                </c:pt>
                <c:pt idx="14353">
                  <c:v>360.85073399999999</c:v>
                </c:pt>
                <c:pt idx="14354">
                  <c:v>360.75944199999998</c:v>
                </c:pt>
                <c:pt idx="14355">
                  <c:v>360.69462399999998</c:v>
                </c:pt>
                <c:pt idx="14356">
                  <c:v>360.64879000000002</c:v>
                </c:pt>
                <c:pt idx="14357">
                  <c:v>360.69887399999999</c:v>
                </c:pt>
                <c:pt idx="14358">
                  <c:v>360.620383</c:v>
                </c:pt>
                <c:pt idx="14359">
                  <c:v>360.69337000000002</c:v>
                </c:pt>
                <c:pt idx="14360">
                  <c:v>360.56769000000003</c:v>
                </c:pt>
                <c:pt idx="14361">
                  <c:v>361.094852</c:v>
                </c:pt>
                <c:pt idx="14362">
                  <c:v>360.74845099999999</c:v>
                </c:pt>
                <c:pt idx="14363">
                  <c:v>360.75782299999997</c:v>
                </c:pt>
                <c:pt idx="14364">
                  <c:v>361.04211900000001</c:v>
                </c:pt>
                <c:pt idx="14365">
                  <c:v>360.95110499999998</c:v>
                </c:pt>
                <c:pt idx="14366">
                  <c:v>361.22801600000003</c:v>
                </c:pt>
                <c:pt idx="14367">
                  <c:v>360.696865</c:v>
                </c:pt>
                <c:pt idx="14368">
                  <c:v>361.11279500000001</c:v>
                </c:pt>
                <c:pt idx="14369">
                  <c:v>360.86008800000002</c:v>
                </c:pt>
                <c:pt idx="14370">
                  <c:v>360.80287099999998</c:v>
                </c:pt>
                <c:pt idx="14371">
                  <c:v>361.19039800000002</c:v>
                </c:pt>
                <c:pt idx="14372">
                  <c:v>361.087468</c:v>
                </c:pt>
                <c:pt idx="14373">
                  <c:v>361.40333800000002</c:v>
                </c:pt>
                <c:pt idx="14374">
                  <c:v>361.19736699999999</c:v>
                </c:pt>
                <c:pt idx="14375">
                  <c:v>361.001758</c:v>
                </c:pt>
                <c:pt idx="14376">
                  <c:v>360.98631399999999</c:v>
                </c:pt>
                <c:pt idx="14377">
                  <c:v>361.05861299999998</c:v>
                </c:pt>
                <c:pt idx="14378">
                  <c:v>361.54562800000002</c:v>
                </c:pt>
                <c:pt idx="14379">
                  <c:v>361.40814499999999</c:v>
                </c:pt>
                <c:pt idx="14380">
                  <c:v>360.97627599999998</c:v>
                </c:pt>
                <c:pt idx="14381">
                  <c:v>361.22729900000002</c:v>
                </c:pt>
                <c:pt idx="14382">
                  <c:v>361.48157900000001</c:v>
                </c:pt>
                <c:pt idx="14383">
                  <c:v>361.61960699999997</c:v>
                </c:pt>
                <c:pt idx="14384">
                  <c:v>361.64211799999998</c:v>
                </c:pt>
                <c:pt idx="14385">
                  <c:v>361.35980999999998</c:v>
                </c:pt>
                <c:pt idx="14386">
                  <c:v>361.80393400000003</c:v>
                </c:pt>
                <c:pt idx="14387">
                  <c:v>361.29078399999997</c:v>
                </c:pt>
                <c:pt idx="14388">
                  <c:v>361.51362999999998</c:v>
                </c:pt>
                <c:pt idx="14389">
                  <c:v>361.80287299999998</c:v>
                </c:pt>
                <c:pt idx="14390">
                  <c:v>361.27121599999998</c:v>
                </c:pt>
                <c:pt idx="14391">
                  <c:v>361.43798099999998</c:v>
                </c:pt>
                <c:pt idx="14392">
                  <c:v>361.23081500000001</c:v>
                </c:pt>
                <c:pt idx="14393">
                  <c:v>361.54894999999999</c:v>
                </c:pt>
                <c:pt idx="14394">
                  <c:v>361.65968099999998</c:v>
                </c:pt>
                <c:pt idx="14395">
                  <c:v>361.61183999999997</c:v>
                </c:pt>
                <c:pt idx="14396">
                  <c:v>361.71723400000002</c:v>
                </c:pt>
                <c:pt idx="14397">
                  <c:v>361.30683499999998</c:v>
                </c:pt>
                <c:pt idx="14398">
                  <c:v>361.49514299999998</c:v>
                </c:pt>
                <c:pt idx="14399">
                  <c:v>361.737031</c:v>
                </c:pt>
                <c:pt idx="14400">
                  <c:v>361.79570799999999</c:v>
                </c:pt>
                <c:pt idx="14401">
                  <c:v>361.84220699999997</c:v>
                </c:pt>
                <c:pt idx="14402">
                  <c:v>361.90667200000001</c:v>
                </c:pt>
                <c:pt idx="14403">
                  <c:v>362.09868799999998</c:v>
                </c:pt>
                <c:pt idx="14404">
                  <c:v>362.15157599999998</c:v>
                </c:pt>
                <c:pt idx="14405">
                  <c:v>362.04566699999998</c:v>
                </c:pt>
                <c:pt idx="14406">
                  <c:v>362.35703899999999</c:v>
                </c:pt>
                <c:pt idx="14407">
                  <c:v>361.92765500000002</c:v>
                </c:pt>
                <c:pt idx="14408">
                  <c:v>361.92636199999998</c:v>
                </c:pt>
                <c:pt idx="14409">
                  <c:v>362.40693099999999</c:v>
                </c:pt>
                <c:pt idx="14410">
                  <c:v>362.25658299999998</c:v>
                </c:pt>
                <c:pt idx="14411">
                  <c:v>362.50548300000003</c:v>
                </c:pt>
                <c:pt idx="14412">
                  <c:v>361.927865</c:v>
                </c:pt>
                <c:pt idx="14413">
                  <c:v>362.15357</c:v>
                </c:pt>
                <c:pt idx="14414">
                  <c:v>362.268958</c:v>
                </c:pt>
                <c:pt idx="14415">
                  <c:v>362.48845599999999</c:v>
                </c:pt>
                <c:pt idx="14416">
                  <c:v>362.44048099999998</c:v>
                </c:pt>
                <c:pt idx="14417">
                  <c:v>361.91047099999997</c:v>
                </c:pt>
                <c:pt idx="14418">
                  <c:v>362.45752399999998</c:v>
                </c:pt>
                <c:pt idx="14419">
                  <c:v>362.38153799999998</c:v>
                </c:pt>
                <c:pt idx="14420">
                  <c:v>362.09821599999998</c:v>
                </c:pt>
                <c:pt idx="14421">
                  <c:v>362.40215999999998</c:v>
                </c:pt>
                <c:pt idx="14422">
                  <c:v>362.13678099999998</c:v>
                </c:pt>
                <c:pt idx="14423">
                  <c:v>362.22682900000001</c:v>
                </c:pt>
                <c:pt idx="14424">
                  <c:v>362.31150100000002</c:v>
                </c:pt>
                <c:pt idx="14425">
                  <c:v>361.91210599999999</c:v>
                </c:pt>
                <c:pt idx="14426">
                  <c:v>362.55774700000001</c:v>
                </c:pt>
                <c:pt idx="14427">
                  <c:v>362.45503100000002</c:v>
                </c:pt>
                <c:pt idx="14428">
                  <c:v>362.466094</c:v>
                </c:pt>
                <c:pt idx="14429">
                  <c:v>362.71087899999998</c:v>
                </c:pt>
                <c:pt idx="14430">
                  <c:v>362.32262600000001</c:v>
                </c:pt>
                <c:pt idx="14431">
                  <c:v>362.38405899999998</c:v>
                </c:pt>
                <c:pt idx="14432">
                  <c:v>362.39232600000003</c:v>
                </c:pt>
                <c:pt idx="14433">
                  <c:v>362.83525300000002</c:v>
                </c:pt>
                <c:pt idx="14434">
                  <c:v>362.59484200000003</c:v>
                </c:pt>
                <c:pt idx="14435">
                  <c:v>362.80896999999999</c:v>
                </c:pt>
                <c:pt idx="14436">
                  <c:v>362.76504599999998</c:v>
                </c:pt>
                <c:pt idx="14437">
                  <c:v>362.748289</c:v>
                </c:pt>
                <c:pt idx="14438">
                  <c:v>362.690403</c:v>
                </c:pt>
                <c:pt idx="14439">
                  <c:v>362.96024299999999</c:v>
                </c:pt>
                <c:pt idx="14440">
                  <c:v>362.90237999999999</c:v>
                </c:pt>
                <c:pt idx="14441">
                  <c:v>363.17791499999998</c:v>
                </c:pt>
                <c:pt idx="14442">
                  <c:v>362.72328199999998</c:v>
                </c:pt>
                <c:pt idx="14443">
                  <c:v>363.04764699999998</c:v>
                </c:pt>
                <c:pt idx="14444">
                  <c:v>363.268304</c:v>
                </c:pt>
                <c:pt idx="14445">
                  <c:v>362.83763499999998</c:v>
                </c:pt>
                <c:pt idx="14446">
                  <c:v>363.39255600000001</c:v>
                </c:pt>
                <c:pt idx="14447">
                  <c:v>362.54093499999999</c:v>
                </c:pt>
                <c:pt idx="14448">
                  <c:v>363.04403200000002</c:v>
                </c:pt>
                <c:pt idx="14449">
                  <c:v>363.188895</c:v>
                </c:pt>
                <c:pt idx="14450">
                  <c:v>362.95809700000001</c:v>
                </c:pt>
                <c:pt idx="14451">
                  <c:v>363.23539099999999</c:v>
                </c:pt>
                <c:pt idx="14452">
                  <c:v>362.787441</c:v>
                </c:pt>
                <c:pt idx="14453">
                  <c:v>363.162372</c:v>
                </c:pt>
                <c:pt idx="14454">
                  <c:v>363.34051899999997</c:v>
                </c:pt>
                <c:pt idx="14455">
                  <c:v>363.21047700000003</c:v>
                </c:pt>
                <c:pt idx="14456">
                  <c:v>363.285843</c:v>
                </c:pt>
                <c:pt idx="14457">
                  <c:v>363.38049899999999</c:v>
                </c:pt>
                <c:pt idx="14458">
                  <c:v>363.25055099999997</c:v>
                </c:pt>
                <c:pt idx="14459">
                  <c:v>363.30018200000001</c:v>
                </c:pt>
                <c:pt idx="14460">
                  <c:v>363.18108799999999</c:v>
                </c:pt>
                <c:pt idx="14461">
                  <c:v>363.41274499999997</c:v>
                </c:pt>
                <c:pt idx="14462">
                  <c:v>362.84129999999999</c:v>
                </c:pt>
                <c:pt idx="14463">
                  <c:v>363.47470099999998</c:v>
                </c:pt>
                <c:pt idx="14464">
                  <c:v>363.735592</c:v>
                </c:pt>
                <c:pt idx="14465">
                  <c:v>363.12716399999999</c:v>
                </c:pt>
                <c:pt idx="14466">
                  <c:v>363.74448599999999</c:v>
                </c:pt>
                <c:pt idx="14467">
                  <c:v>363.21650699999998</c:v>
                </c:pt>
                <c:pt idx="14468">
                  <c:v>363.415616</c:v>
                </c:pt>
                <c:pt idx="14469">
                  <c:v>363.46401600000002</c:v>
                </c:pt>
                <c:pt idx="14470">
                  <c:v>363.283973</c:v>
                </c:pt>
                <c:pt idx="14471">
                  <c:v>363.705511</c:v>
                </c:pt>
                <c:pt idx="14472">
                  <c:v>363.17459300000002</c:v>
                </c:pt>
                <c:pt idx="14473">
                  <c:v>363.915053</c:v>
                </c:pt>
                <c:pt idx="14474">
                  <c:v>363.70225099999999</c:v>
                </c:pt>
                <c:pt idx="14475">
                  <c:v>363.756056</c:v>
                </c:pt>
                <c:pt idx="14476">
                  <c:v>363.89708100000001</c:v>
                </c:pt>
                <c:pt idx="14477">
                  <c:v>363.71438000000001</c:v>
                </c:pt>
                <c:pt idx="14478">
                  <c:v>363.64396199999999</c:v>
                </c:pt>
                <c:pt idx="14479">
                  <c:v>363.70044100000001</c:v>
                </c:pt>
                <c:pt idx="14480">
                  <c:v>363.61831000000001</c:v>
                </c:pt>
                <c:pt idx="14481">
                  <c:v>363.98394999999999</c:v>
                </c:pt>
                <c:pt idx="14482">
                  <c:v>363.64708300000001</c:v>
                </c:pt>
                <c:pt idx="14483">
                  <c:v>363.64434799999998</c:v>
                </c:pt>
                <c:pt idx="14484">
                  <c:v>363.82000599999998</c:v>
                </c:pt>
                <c:pt idx="14485">
                  <c:v>363.744394</c:v>
                </c:pt>
                <c:pt idx="14486">
                  <c:v>364.20148899999998</c:v>
                </c:pt>
                <c:pt idx="14487">
                  <c:v>363.98281800000001</c:v>
                </c:pt>
                <c:pt idx="14488">
                  <c:v>364.09504399999997</c:v>
                </c:pt>
                <c:pt idx="14489">
                  <c:v>363.86629699999997</c:v>
                </c:pt>
                <c:pt idx="14490">
                  <c:v>363.91650299999998</c:v>
                </c:pt>
                <c:pt idx="14491">
                  <c:v>363.73656799999998</c:v>
                </c:pt>
                <c:pt idx="14492">
                  <c:v>363.63958500000001</c:v>
                </c:pt>
                <c:pt idx="14493">
                  <c:v>364.06759799999998</c:v>
                </c:pt>
                <c:pt idx="14494">
                  <c:v>364.10143900000003</c:v>
                </c:pt>
                <c:pt idx="14495">
                  <c:v>363.709857</c:v>
                </c:pt>
                <c:pt idx="14496">
                  <c:v>364.04759000000001</c:v>
                </c:pt>
                <c:pt idx="14497">
                  <c:v>364.182524</c:v>
                </c:pt>
                <c:pt idx="14498">
                  <c:v>364.127163</c:v>
                </c:pt>
                <c:pt idx="14499">
                  <c:v>364.35810099999998</c:v>
                </c:pt>
                <c:pt idx="14500">
                  <c:v>364.27717799999999</c:v>
                </c:pt>
                <c:pt idx="14501">
                  <c:v>364.58084000000002</c:v>
                </c:pt>
                <c:pt idx="14502">
                  <c:v>364.071031</c:v>
                </c:pt>
                <c:pt idx="14503">
                  <c:v>364.20497599999999</c:v>
                </c:pt>
                <c:pt idx="14504">
                  <c:v>364.290412</c:v>
                </c:pt>
                <c:pt idx="14505">
                  <c:v>364.28613899999999</c:v>
                </c:pt>
                <c:pt idx="14506">
                  <c:v>364.50714299999999</c:v>
                </c:pt>
                <c:pt idx="14507">
                  <c:v>364.40183300000001</c:v>
                </c:pt>
                <c:pt idx="14508">
                  <c:v>364.52583700000002</c:v>
                </c:pt>
                <c:pt idx="14509">
                  <c:v>364.69470200000001</c:v>
                </c:pt>
                <c:pt idx="14510">
                  <c:v>364.37800299999998</c:v>
                </c:pt>
                <c:pt idx="14511">
                  <c:v>364.79245500000002</c:v>
                </c:pt>
                <c:pt idx="14512">
                  <c:v>364.67012499999998</c:v>
                </c:pt>
                <c:pt idx="14513">
                  <c:v>364.90349700000002</c:v>
                </c:pt>
                <c:pt idx="14514">
                  <c:v>364.46944999999999</c:v>
                </c:pt>
                <c:pt idx="14515">
                  <c:v>364.49879800000002</c:v>
                </c:pt>
                <c:pt idx="14516">
                  <c:v>364.79224599999998</c:v>
                </c:pt>
                <c:pt idx="14517">
                  <c:v>364.79066599999999</c:v>
                </c:pt>
                <c:pt idx="14518">
                  <c:v>364.51534700000002</c:v>
                </c:pt>
                <c:pt idx="14519">
                  <c:v>364.87735099999998</c:v>
                </c:pt>
                <c:pt idx="14520">
                  <c:v>364.81507199999999</c:v>
                </c:pt>
                <c:pt idx="14521">
                  <c:v>364.86803800000001</c:v>
                </c:pt>
                <c:pt idx="14522">
                  <c:v>364.75038000000001</c:v>
                </c:pt>
                <c:pt idx="14523">
                  <c:v>365.046942</c:v>
                </c:pt>
                <c:pt idx="14524">
                  <c:v>365.28707700000001</c:v>
                </c:pt>
                <c:pt idx="14525">
                  <c:v>365.11709500000001</c:v>
                </c:pt>
                <c:pt idx="14526">
                  <c:v>365.10521999999997</c:v>
                </c:pt>
                <c:pt idx="14527">
                  <c:v>365.14204100000001</c:v>
                </c:pt>
                <c:pt idx="14528">
                  <c:v>365.53926999999999</c:v>
                </c:pt>
                <c:pt idx="14529">
                  <c:v>365.37075499999997</c:v>
                </c:pt>
                <c:pt idx="14530">
                  <c:v>365.075492</c:v>
                </c:pt>
                <c:pt idx="14531">
                  <c:v>364.88984699999997</c:v>
                </c:pt>
                <c:pt idx="14532">
                  <c:v>365.03144300000002</c:v>
                </c:pt>
                <c:pt idx="14533">
                  <c:v>365.170434</c:v>
                </c:pt>
                <c:pt idx="14534">
                  <c:v>365.38538899999998</c:v>
                </c:pt>
                <c:pt idx="14535">
                  <c:v>365.21958699999999</c:v>
                </c:pt>
                <c:pt idx="14536">
                  <c:v>365.47932200000002</c:v>
                </c:pt>
                <c:pt idx="14537">
                  <c:v>365.43319400000001</c:v>
                </c:pt>
                <c:pt idx="14538">
                  <c:v>365.37264900000002</c:v>
                </c:pt>
                <c:pt idx="14539">
                  <c:v>365.52617600000002</c:v>
                </c:pt>
                <c:pt idx="14540">
                  <c:v>365.14402899999999</c:v>
                </c:pt>
                <c:pt idx="14541">
                  <c:v>365.56089100000003</c:v>
                </c:pt>
                <c:pt idx="14542">
                  <c:v>365.15610600000002</c:v>
                </c:pt>
                <c:pt idx="14543">
                  <c:v>365.36938600000002</c:v>
                </c:pt>
                <c:pt idx="14544">
                  <c:v>365.39653099999998</c:v>
                </c:pt>
                <c:pt idx="14545">
                  <c:v>365.08092799999997</c:v>
                </c:pt>
                <c:pt idx="14546">
                  <c:v>365.24437799999998</c:v>
                </c:pt>
                <c:pt idx="14547">
                  <c:v>365.17478999999997</c:v>
                </c:pt>
                <c:pt idx="14548">
                  <c:v>365.76025499999997</c:v>
                </c:pt>
                <c:pt idx="14549">
                  <c:v>365.72547700000001</c:v>
                </c:pt>
                <c:pt idx="14550">
                  <c:v>365.41054800000001</c:v>
                </c:pt>
                <c:pt idx="14551">
                  <c:v>365.59735799999999</c:v>
                </c:pt>
                <c:pt idx="14552">
                  <c:v>365.502477</c:v>
                </c:pt>
                <c:pt idx="14553">
                  <c:v>365.55937699999998</c:v>
                </c:pt>
                <c:pt idx="14554">
                  <c:v>365.729805</c:v>
                </c:pt>
                <c:pt idx="14555">
                  <c:v>365.47858100000002</c:v>
                </c:pt>
                <c:pt idx="14556">
                  <c:v>365.498243</c:v>
                </c:pt>
                <c:pt idx="14557">
                  <c:v>365.57052800000002</c:v>
                </c:pt>
                <c:pt idx="14558">
                  <c:v>365.93070699999998</c:v>
                </c:pt>
                <c:pt idx="14559">
                  <c:v>366.10516000000001</c:v>
                </c:pt>
                <c:pt idx="14560">
                  <c:v>365.51751100000001</c:v>
                </c:pt>
                <c:pt idx="14561">
                  <c:v>365.73658799999998</c:v>
                </c:pt>
                <c:pt idx="14562">
                  <c:v>365.94301000000002</c:v>
                </c:pt>
                <c:pt idx="14563">
                  <c:v>365.97636799999998</c:v>
                </c:pt>
                <c:pt idx="14564">
                  <c:v>365.85731299999998</c:v>
                </c:pt>
                <c:pt idx="14565">
                  <c:v>365.91566699999998</c:v>
                </c:pt>
                <c:pt idx="14566">
                  <c:v>366.16729800000002</c:v>
                </c:pt>
                <c:pt idx="14567">
                  <c:v>365.85383999999999</c:v>
                </c:pt>
                <c:pt idx="14568">
                  <c:v>366.32984599999997</c:v>
                </c:pt>
                <c:pt idx="14569">
                  <c:v>366.11706700000002</c:v>
                </c:pt>
                <c:pt idx="14570">
                  <c:v>365.78647000000001</c:v>
                </c:pt>
                <c:pt idx="14571">
                  <c:v>366.67044800000002</c:v>
                </c:pt>
                <c:pt idx="14572">
                  <c:v>366.06924299999997</c:v>
                </c:pt>
                <c:pt idx="14573">
                  <c:v>366.48219399999999</c:v>
                </c:pt>
                <c:pt idx="14574">
                  <c:v>366.37099699999999</c:v>
                </c:pt>
                <c:pt idx="14575">
                  <c:v>366.13539600000001</c:v>
                </c:pt>
                <c:pt idx="14576">
                  <c:v>366.707672</c:v>
                </c:pt>
                <c:pt idx="14577">
                  <c:v>366.40424000000002</c:v>
                </c:pt>
                <c:pt idx="14578">
                  <c:v>366.34750600000001</c:v>
                </c:pt>
                <c:pt idx="14579">
                  <c:v>366.630381</c:v>
                </c:pt>
                <c:pt idx="14580">
                  <c:v>366.13115599999998</c:v>
                </c:pt>
                <c:pt idx="14581">
                  <c:v>366.195922</c:v>
                </c:pt>
                <c:pt idx="14582">
                  <c:v>366.222644</c:v>
                </c:pt>
                <c:pt idx="14583">
                  <c:v>366.23594300000002</c:v>
                </c:pt>
                <c:pt idx="14584">
                  <c:v>366.37216899999999</c:v>
                </c:pt>
                <c:pt idx="14585">
                  <c:v>366.26281399999999</c:v>
                </c:pt>
                <c:pt idx="14586">
                  <c:v>366.647693</c:v>
                </c:pt>
                <c:pt idx="14587">
                  <c:v>366.25837799999999</c:v>
                </c:pt>
                <c:pt idx="14588">
                  <c:v>366.151343</c:v>
                </c:pt>
                <c:pt idx="14589">
                  <c:v>366.382184</c:v>
                </c:pt>
                <c:pt idx="14590">
                  <c:v>366.95542999999998</c:v>
                </c:pt>
                <c:pt idx="14591">
                  <c:v>367.03502500000002</c:v>
                </c:pt>
                <c:pt idx="14592">
                  <c:v>366.734308</c:v>
                </c:pt>
                <c:pt idx="14593">
                  <c:v>367.11549400000001</c:v>
                </c:pt>
                <c:pt idx="14594">
                  <c:v>366.875924</c:v>
                </c:pt>
                <c:pt idx="14595">
                  <c:v>367.03353900000002</c:v>
                </c:pt>
                <c:pt idx="14596">
                  <c:v>367.12031400000001</c:v>
                </c:pt>
                <c:pt idx="14597">
                  <c:v>366.93386400000003</c:v>
                </c:pt>
                <c:pt idx="14598">
                  <c:v>366.95628699999997</c:v>
                </c:pt>
                <c:pt idx="14599">
                  <c:v>367.17119600000001</c:v>
                </c:pt>
                <c:pt idx="14600">
                  <c:v>366.62596600000001</c:v>
                </c:pt>
                <c:pt idx="14601">
                  <c:v>367.08317599999998</c:v>
                </c:pt>
                <c:pt idx="14602">
                  <c:v>366.69136200000003</c:v>
                </c:pt>
                <c:pt idx="14603">
                  <c:v>366.92654399999998</c:v>
                </c:pt>
                <c:pt idx="14604">
                  <c:v>366.824951</c:v>
                </c:pt>
                <c:pt idx="14605">
                  <c:v>366.87512099999998</c:v>
                </c:pt>
                <c:pt idx="14606">
                  <c:v>366.80823299999997</c:v>
                </c:pt>
                <c:pt idx="14607">
                  <c:v>366.53324700000002</c:v>
                </c:pt>
                <c:pt idx="14608">
                  <c:v>366.58562799999999</c:v>
                </c:pt>
                <c:pt idx="14609">
                  <c:v>367.07192600000002</c:v>
                </c:pt>
                <c:pt idx="14610">
                  <c:v>366.86621000000002</c:v>
                </c:pt>
                <c:pt idx="14611">
                  <c:v>366.99582700000002</c:v>
                </c:pt>
                <c:pt idx="14612">
                  <c:v>367.22679699999998</c:v>
                </c:pt>
                <c:pt idx="14613">
                  <c:v>366.92058600000001</c:v>
                </c:pt>
                <c:pt idx="14614">
                  <c:v>366.89887199999998</c:v>
                </c:pt>
                <c:pt idx="14615">
                  <c:v>366.94060899999999</c:v>
                </c:pt>
                <c:pt idx="14616">
                  <c:v>367.01232599999997</c:v>
                </c:pt>
                <c:pt idx="14617">
                  <c:v>366.95020599999998</c:v>
                </c:pt>
                <c:pt idx="14618">
                  <c:v>367.09746100000001</c:v>
                </c:pt>
                <c:pt idx="14619">
                  <c:v>367.22925400000003</c:v>
                </c:pt>
                <c:pt idx="14620">
                  <c:v>367.12557199999998</c:v>
                </c:pt>
                <c:pt idx="14621">
                  <c:v>367.23722700000002</c:v>
                </c:pt>
                <c:pt idx="14622">
                  <c:v>367.216408</c:v>
                </c:pt>
                <c:pt idx="14623">
                  <c:v>367.00204500000001</c:v>
                </c:pt>
                <c:pt idx="14624">
                  <c:v>367.28572400000002</c:v>
                </c:pt>
                <c:pt idx="14625">
                  <c:v>367.08225099999999</c:v>
                </c:pt>
                <c:pt idx="14626">
                  <c:v>367.55188199999998</c:v>
                </c:pt>
                <c:pt idx="14627">
                  <c:v>367.60435200000001</c:v>
                </c:pt>
                <c:pt idx="14628">
                  <c:v>367.28926999999999</c:v>
                </c:pt>
                <c:pt idx="14629">
                  <c:v>367.65180600000002</c:v>
                </c:pt>
                <c:pt idx="14630">
                  <c:v>367.80304999999998</c:v>
                </c:pt>
                <c:pt idx="14631">
                  <c:v>367.34849100000002</c:v>
                </c:pt>
                <c:pt idx="14632">
                  <c:v>367.548833</c:v>
                </c:pt>
                <c:pt idx="14633">
                  <c:v>367.25504599999999</c:v>
                </c:pt>
                <c:pt idx="14634">
                  <c:v>367.677232</c:v>
                </c:pt>
                <c:pt idx="14635">
                  <c:v>367.34520700000002</c:v>
                </c:pt>
                <c:pt idx="14636">
                  <c:v>367.60210000000001</c:v>
                </c:pt>
                <c:pt idx="14637">
                  <c:v>367.34605399999998</c:v>
                </c:pt>
                <c:pt idx="14638">
                  <c:v>367.69822099999999</c:v>
                </c:pt>
                <c:pt idx="14639">
                  <c:v>368.22230500000001</c:v>
                </c:pt>
                <c:pt idx="14640">
                  <c:v>367.75239800000003</c:v>
                </c:pt>
                <c:pt idx="14641">
                  <c:v>367.92298599999998</c:v>
                </c:pt>
                <c:pt idx="14642">
                  <c:v>367.80846400000001</c:v>
                </c:pt>
                <c:pt idx="14643">
                  <c:v>367.90832999999998</c:v>
                </c:pt>
                <c:pt idx="14644">
                  <c:v>368.304124</c:v>
                </c:pt>
                <c:pt idx="14645">
                  <c:v>368.06097</c:v>
                </c:pt>
                <c:pt idx="14646">
                  <c:v>368.75173599999999</c:v>
                </c:pt>
                <c:pt idx="14647">
                  <c:v>368.087782</c:v>
                </c:pt>
                <c:pt idx="14648">
                  <c:v>368.400938</c:v>
                </c:pt>
                <c:pt idx="14649">
                  <c:v>368.312094</c:v>
                </c:pt>
                <c:pt idx="14650">
                  <c:v>367.98761999999999</c:v>
                </c:pt>
                <c:pt idx="14651">
                  <c:v>368.06504100000001</c:v>
                </c:pt>
                <c:pt idx="14652">
                  <c:v>368.05190700000003</c:v>
                </c:pt>
                <c:pt idx="14653">
                  <c:v>368.35791799999998</c:v>
                </c:pt>
                <c:pt idx="14654">
                  <c:v>368.19305200000002</c:v>
                </c:pt>
                <c:pt idx="14655">
                  <c:v>368.384253</c:v>
                </c:pt>
                <c:pt idx="14656">
                  <c:v>368.25427400000001</c:v>
                </c:pt>
                <c:pt idx="14657">
                  <c:v>368.25754499999999</c:v>
                </c:pt>
                <c:pt idx="14658">
                  <c:v>367.99108100000001</c:v>
                </c:pt>
                <c:pt idx="14659">
                  <c:v>368.50689999999997</c:v>
                </c:pt>
                <c:pt idx="14660">
                  <c:v>368.29945099999998</c:v>
                </c:pt>
                <c:pt idx="14661">
                  <c:v>368.41728499999999</c:v>
                </c:pt>
                <c:pt idx="14662">
                  <c:v>368.47707400000002</c:v>
                </c:pt>
                <c:pt idx="14663">
                  <c:v>368.44014499999997</c:v>
                </c:pt>
                <c:pt idx="14664">
                  <c:v>368.22343699999999</c:v>
                </c:pt>
                <c:pt idx="14665">
                  <c:v>368.455827</c:v>
                </c:pt>
                <c:pt idx="14666">
                  <c:v>368.54343399999999</c:v>
                </c:pt>
                <c:pt idx="14667">
                  <c:v>368.60190699999998</c:v>
                </c:pt>
                <c:pt idx="14668">
                  <c:v>368.54082</c:v>
                </c:pt>
                <c:pt idx="14669">
                  <c:v>368.60175299999997</c:v>
                </c:pt>
                <c:pt idx="14670">
                  <c:v>368.65635700000001</c:v>
                </c:pt>
                <c:pt idx="14671">
                  <c:v>369.01341600000001</c:v>
                </c:pt>
                <c:pt idx="14672">
                  <c:v>368.637024</c:v>
                </c:pt>
                <c:pt idx="14673">
                  <c:v>368.32698900000003</c:v>
                </c:pt>
                <c:pt idx="14674">
                  <c:v>368.47103800000002</c:v>
                </c:pt>
                <c:pt idx="14675">
                  <c:v>368.536991</c:v>
                </c:pt>
                <c:pt idx="14676">
                  <c:v>368.71356800000001</c:v>
                </c:pt>
                <c:pt idx="14677">
                  <c:v>368.25644</c:v>
                </c:pt>
                <c:pt idx="14678">
                  <c:v>368.48201699999998</c:v>
                </c:pt>
                <c:pt idx="14679">
                  <c:v>368.50206300000002</c:v>
                </c:pt>
                <c:pt idx="14680">
                  <c:v>368.41680100000002</c:v>
                </c:pt>
                <c:pt idx="14681">
                  <c:v>368.57450799999998</c:v>
                </c:pt>
                <c:pt idx="14682">
                  <c:v>368.66533900000002</c:v>
                </c:pt>
                <c:pt idx="14683">
                  <c:v>368.64752199999998</c:v>
                </c:pt>
                <c:pt idx="14684">
                  <c:v>368.91538800000001</c:v>
                </c:pt>
                <c:pt idx="14685">
                  <c:v>368.771457</c:v>
                </c:pt>
                <c:pt idx="14686">
                  <c:v>368.80951099999999</c:v>
                </c:pt>
                <c:pt idx="14687">
                  <c:v>369.01828799999998</c:v>
                </c:pt>
                <c:pt idx="14688">
                  <c:v>369.15852599999999</c:v>
                </c:pt>
                <c:pt idx="14689">
                  <c:v>369.24529200000001</c:v>
                </c:pt>
                <c:pt idx="14690">
                  <c:v>369.33786500000002</c:v>
                </c:pt>
                <c:pt idx="14691">
                  <c:v>369.19219700000002</c:v>
                </c:pt>
                <c:pt idx="14692">
                  <c:v>369.24672800000002</c:v>
                </c:pt>
                <c:pt idx="14693">
                  <c:v>369.19551300000001</c:v>
                </c:pt>
                <c:pt idx="14694">
                  <c:v>368.95758599999999</c:v>
                </c:pt>
                <c:pt idx="14695">
                  <c:v>369.01230399999997</c:v>
                </c:pt>
                <c:pt idx="14696">
                  <c:v>369.15638100000001</c:v>
                </c:pt>
                <c:pt idx="14697">
                  <c:v>369.19342</c:v>
                </c:pt>
                <c:pt idx="14698">
                  <c:v>369.12024600000001</c:v>
                </c:pt>
                <c:pt idx="14699">
                  <c:v>369.194481</c:v>
                </c:pt>
                <c:pt idx="14700">
                  <c:v>369.27766600000001</c:v>
                </c:pt>
                <c:pt idx="14701">
                  <c:v>369.19779</c:v>
                </c:pt>
                <c:pt idx="14702">
                  <c:v>369.68548800000002</c:v>
                </c:pt>
                <c:pt idx="14703">
                  <c:v>369.45034900000002</c:v>
                </c:pt>
                <c:pt idx="14704">
                  <c:v>369.55485199999998</c:v>
                </c:pt>
                <c:pt idx="14705">
                  <c:v>369.28693800000002</c:v>
                </c:pt>
                <c:pt idx="14706">
                  <c:v>369.33892200000003</c:v>
                </c:pt>
                <c:pt idx="14707">
                  <c:v>369.10891800000002</c:v>
                </c:pt>
                <c:pt idx="14708">
                  <c:v>369.16341899999998</c:v>
                </c:pt>
                <c:pt idx="14709">
                  <c:v>369.463977</c:v>
                </c:pt>
                <c:pt idx="14710">
                  <c:v>369.54577499999999</c:v>
                </c:pt>
                <c:pt idx="14711">
                  <c:v>369.70854800000001</c:v>
                </c:pt>
                <c:pt idx="14712">
                  <c:v>369.551897</c:v>
                </c:pt>
                <c:pt idx="14713">
                  <c:v>369.51095500000002</c:v>
                </c:pt>
                <c:pt idx="14714">
                  <c:v>369.82660800000002</c:v>
                </c:pt>
                <c:pt idx="14715">
                  <c:v>369.60112400000003</c:v>
                </c:pt>
                <c:pt idx="14716">
                  <c:v>369.77219100000002</c:v>
                </c:pt>
                <c:pt idx="14717">
                  <c:v>369.80109599999997</c:v>
                </c:pt>
                <c:pt idx="14718">
                  <c:v>369.80283300000002</c:v>
                </c:pt>
                <c:pt idx="14719">
                  <c:v>369.66720800000002</c:v>
                </c:pt>
                <c:pt idx="14720">
                  <c:v>369.65655900000002</c:v>
                </c:pt>
                <c:pt idx="14721">
                  <c:v>369.95871599999998</c:v>
                </c:pt>
                <c:pt idx="14722">
                  <c:v>369.96087</c:v>
                </c:pt>
                <c:pt idx="14723">
                  <c:v>369.543429</c:v>
                </c:pt>
                <c:pt idx="14724">
                  <c:v>369.967266</c:v>
                </c:pt>
                <c:pt idx="14725">
                  <c:v>369.85400499999997</c:v>
                </c:pt>
                <c:pt idx="14726">
                  <c:v>370.08533699999998</c:v>
                </c:pt>
                <c:pt idx="14727">
                  <c:v>369.78703899999999</c:v>
                </c:pt>
                <c:pt idx="14728">
                  <c:v>370.12702200000001</c:v>
                </c:pt>
                <c:pt idx="14729">
                  <c:v>370.06100600000002</c:v>
                </c:pt>
                <c:pt idx="14730">
                  <c:v>369.89925299999999</c:v>
                </c:pt>
                <c:pt idx="14731">
                  <c:v>370.03896200000003</c:v>
                </c:pt>
                <c:pt idx="14732">
                  <c:v>370.25404900000001</c:v>
                </c:pt>
                <c:pt idx="14733">
                  <c:v>370.05890399999998</c:v>
                </c:pt>
                <c:pt idx="14734">
                  <c:v>370.03770200000002</c:v>
                </c:pt>
                <c:pt idx="14735">
                  <c:v>369.80178699999999</c:v>
                </c:pt>
                <c:pt idx="14736">
                  <c:v>370.264544</c:v>
                </c:pt>
                <c:pt idx="14737">
                  <c:v>370.08014600000001</c:v>
                </c:pt>
                <c:pt idx="14738">
                  <c:v>370.29627299999999</c:v>
                </c:pt>
                <c:pt idx="14739">
                  <c:v>370.04063300000001</c:v>
                </c:pt>
                <c:pt idx="14740">
                  <c:v>370.45860900000002</c:v>
                </c:pt>
                <c:pt idx="14741">
                  <c:v>370.50733300000002</c:v>
                </c:pt>
                <c:pt idx="14742">
                  <c:v>370.39376399999998</c:v>
                </c:pt>
                <c:pt idx="14743">
                  <c:v>370.45617399999998</c:v>
                </c:pt>
                <c:pt idx="14744">
                  <c:v>370.25160299999999</c:v>
                </c:pt>
                <c:pt idx="14745">
                  <c:v>370.23208799999998</c:v>
                </c:pt>
                <c:pt idx="14746">
                  <c:v>370.61080500000003</c:v>
                </c:pt>
                <c:pt idx="14747">
                  <c:v>370.62770699999999</c:v>
                </c:pt>
                <c:pt idx="14748">
                  <c:v>370.04581000000002</c:v>
                </c:pt>
                <c:pt idx="14749">
                  <c:v>370.72317500000003</c:v>
                </c:pt>
                <c:pt idx="14750">
                  <c:v>370.32960800000001</c:v>
                </c:pt>
                <c:pt idx="14751">
                  <c:v>370.95180900000003</c:v>
                </c:pt>
                <c:pt idx="14752">
                  <c:v>370.61143099999998</c:v>
                </c:pt>
                <c:pt idx="14753">
                  <c:v>370.68296500000002</c:v>
                </c:pt>
                <c:pt idx="14754">
                  <c:v>370.63124800000003</c:v>
                </c:pt>
                <c:pt idx="14755">
                  <c:v>370.72618399999999</c:v>
                </c:pt>
                <c:pt idx="14756">
                  <c:v>370.74515400000001</c:v>
                </c:pt>
                <c:pt idx="14757">
                  <c:v>370.98454700000002</c:v>
                </c:pt>
                <c:pt idx="14758">
                  <c:v>370.987754</c:v>
                </c:pt>
                <c:pt idx="14759">
                  <c:v>371.112593</c:v>
                </c:pt>
                <c:pt idx="14760">
                  <c:v>370.86224800000002</c:v>
                </c:pt>
                <c:pt idx="14761">
                  <c:v>371.04412500000001</c:v>
                </c:pt>
                <c:pt idx="14762">
                  <c:v>371.01562699999999</c:v>
                </c:pt>
                <c:pt idx="14763">
                  <c:v>370.869303</c:v>
                </c:pt>
                <c:pt idx="14764">
                  <c:v>371.08200399999998</c:v>
                </c:pt>
                <c:pt idx="14765">
                  <c:v>370.99402099999998</c:v>
                </c:pt>
                <c:pt idx="14766">
                  <c:v>371.09114799999998</c:v>
                </c:pt>
                <c:pt idx="14767">
                  <c:v>370.83175699999998</c:v>
                </c:pt>
                <c:pt idx="14768">
                  <c:v>370.94671199999999</c:v>
                </c:pt>
                <c:pt idx="14769">
                  <c:v>371.26621</c:v>
                </c:pt>
                <c:pt idx="14770">
                  <c:v>370.75397500000003</c:v>
                </c:pt>
                <c:pt idx="14771">
                  <c:v>370.99291699999998</c:v>
                </c:pt>
                <c:pt idx="14772">
                  <c:v>371.11371200000002</c:v>
                </c:pt>
                <c:pt idx="14773">
                  <c:v>370.95015999999998</c:v>
                </c:pt>
                <c:pt idx="14774">
                  <c:v>371.15498000000002</c:v>
                </c:pt>
                <c:pt idx="14775">
                  <c:v>370.67483600000003</c:v>
                </c:pt>
                <c:pt idx="14776">
                  <c:v>370.89926800000001</c:v>
                </c:pt>
                <c:pt idx="14777">
                  <c:v>371.08483799999999</c:v>
                </c:pt>
                <c:pt idx="14778">
                  <c:v>371.08306900000002</c:v>
                </c:pt>
                <c:pt idx="14779">
                  <c:v>371.18959599999999</c:v>
                </c:pt>
                <c:pt idx="14780">
                  <c:v>371.10729900000001</c:v>
                </c:pt>
                <c:pt idx="14781">
                  <c:v>371.70094799999998</c:v>
                </c:pt>
                <c:pt idx="14782">
                  <c:v>371.70228500000002</c:v>
                </c:pt>
                <c:pt idx="14783">
                  <c:v>371.39260999999999</c:v>
                </c:pt>
                <c:pt idx="14784">
                  <c:v>371.19423</c:v>
                </c:pt>
                <c:pt idx="14785">
                  <c:v>371.44636500000001</c:v>
                </c:pt>
                <c:pt idx="14786">
                  <c:v>371.322315</c:v>
                </c:pt>
                <c:pt idx="14787">
                  <c:v>371.395039</c:v>
                </c:pt>
                <c:pt idx="14788">
                  <c:v>371.29993000000002</c:v>
                </c:pt>
                <c:pt idx="14789">
                  <c:v>371.67571900000002</c:v>
                </c:pt>
                <c:pt idx="14790">
                  <c:v>371.19043699999997</c:v>
                </c:pt>
                <c:pt idx="14791">
                  <c:v>371.41716700000001</c:v>
                </c:pt>
                <c:pt idx="14792">
                  <c:v>371.87615899999997</c:v>
                </c:pt>
                <c:pt idx="14793">
                  <c:v>371.73397999999997</c:v>
                </c:pt>
                <c:pt idx="14794">
                  <c:v>371.868045</c:v>
                </c:pt>
                <c:pt idx="14795">
                  <c:v>371.72902699999997</c:v>
                </c:pt>
                <c:pt idx="14796">
                  <c:v>371.77908600000001</c:v>
                </c:pt>
                <c:pt idx="14797">
                  <c:v>371.36992500000002</c:v>
                </c:pt>
                <c:pt idx="14798">
                  <c:v>371.55417399999999</c:v>
                </c:pt>
                <c:pt idx="14799">
                  <c:v>371.563558</c:v>
                </c:pt>
                <c:pt idx="14800">
                  <c:v>371.37044900000001</c:v>
                </c:pt>
                <c:pt idx="14801">
                  <c:v>371.51566200000002</c:v>
                </c:pt>
                <c:pt idx="14802">
                  <c:v>371.822046</c:v>
                </c:pt>
                <c:pt idx="14803">
                  <c:v>371.78643099999999</c:v>
                </c:pt>
                <c:pt idx="14804">
                  <c:v>372.13766700000002</c:v>
                </c:pt>
                <c:pt idx="14805">
                  <c:v>372.16214300000001</c:v>
                </c:pt>
                <c:pt idx="14806">
                  <c:v>371.72230300000001</c:v>
                </c:pt>
                <c:pt idx="14807">
                  <c:v>371.444368</c:v>
                </c:pt>
                <c:pt idx="14808">
                  <c:v>371.74562700000001</c:v>
                </c:pt>
                <c:pt idx="14809">
                  <c:v>371.92195600000002</c:v>
                </c:pt>
                <c:pt idx="14810">
                  <c:v>372.20702499999999</c:v>
                </c:pt>
                <c:pt idx="14811">
                  <c:v>371.98637600000001</c:v>
                </c:pt>
                <c:pt idx="14812">
                  <c:v>372.101788</c:v>
                </c:pt>
                <c:pt idx="14813">
                  <c:v>371.98163699999998</c:v>
                </c:pt>
                <c:pt idx="14814">
                  <c:v>371.952384</c:v>
                </c:pt>
                <c:pt idx="14815">
                  <c:v>371.90242799999999</c:v>
                </c:pt>
                <c:pt idx="14816">
                  <c:v>372.07272599999999</c:v>
                </c:pt>
                <c:pt idx="14817">
                  <c:v>372.40734600000002</c:v>
                </c:pt>
                <c:pt idx="14818">
                  <c:v>371.87435799999997</c:v>
                </c:pt>
                <c:pt idx="14819">
                  <c:v>372.48486300000002</c:v>
                </c:pt>
                <c:pt idx="14820">
                  <c:v>372.410909</c:v>
                </c:pt>
                <c:pt idx="14821">
                  <c:v>372.31829199999999</c:v>
                </c:pt>
                <c:pt idx="14822">
                  <c:v>372.27993900000001</c:v>
                </c:pt>
                <c:pt idx="14823">
                  <c:v>372.09566899999999</c:v>
                </c:pt>
                <c:pt idx="14824">
                  <c:v>372.360412</c:v>
                </c:pt>
                <c:pt idx="14825">
                  <c:v>372.24114900000001</c:v>
                </c:pt>
                <c:pt idx="14826">
                  <c:v>372.90787799999998</c:v>
                </c:pt>
                <c:pt idx="14827">
                  <c:v>372.68037500000003</c:v>
                </c:pt>
                <c:pt idx="14828">
                  <c:v>372.54897999999997</c:v>
                </c:pt>
                <c:pt idx="14829">
                  <c:v>372.67506700000001</c:v>
                </c:pt>
                <c:pt idx="14830">
                  <c:v>372.56697500000001</c:v>
                </c:pt>
                <c:pt idx="14831">
                  <c:v>373.00342799999999</c:v>
                </c:pt>
                <c:pt idx="14832">
                  <c:v>372.550479</c:v>
                </c:pt>
                <c:pt idx="14833">
                  <c:v>372.55958800000002</c:v>
                </c:pt>
                <c:pt idx="14834">
                  <c:v>372.83416299999999</c:v>
                </c:pt>
                <c:pt idx="14835">
                  <c:v>372.71952299999998</c:v>
                </c:pt>
                <c:pt idx="14836">
                  <c:v>372.73088899999999</c:v>
                </c:pt>
                <c:pt idx="14837">
                  <c:v>372.85708699999998</c:v>
                </c:pt>
                <c:pt idx="14838">
                  <c:v>372.62747899999999</c:v>
                </c:pt>
                <c:pt idx="14839">
                  <c:v>373.16497700000002</c:v>
                </c:pt>
                <c:pt idx="14840">
                  <c:v>372.694211</c:v>
                </c:pt>
                <c:pt idx="14841">
                  <c:v>373.086207</c:v>
                </c:pt>
                <c:pt idx="14842">
                  <c:v>373.15848899999997</c:v>
                </c:pt>
                <c:pt idx="14843">
                  <c:v>372.870904</c:v>
                </c:pt>
                <c:pt idx="14844">
                  <c:v>373.12669599999998</c:v>
                </c:pt>
                <c:pt idx="14845">
                  <c:v>372.97797200000002</c:v>
                </c:pt>
                <c:pt idx="14846">
                  <c:v>373.37597099999999</c:v>
                </c:pt>
                <c:pt idx="14847">
                  <c:v>373.32885199999998</c:v>
                </c:pt>
                <c:pt idx="14848">
                  <c:v>373.25557700000002</c:v>
                </c:pt>
                <c:pt idx="14849">
                  <c:v>373.60393499999998</c:v>
                </c:pt>
                <c:pt idx="14850">
                  <c:v>373.45374099999998</c:v>
                </c:pt>
                <c:pt idx="14851">
                  <c:v>373.097039</c:v>
                </c:pt>
                <c:pt idx="14852">
                  <c:v>373.40913799999998</c:v>
                </c:pt>
                <c:pt idx="14853">
                  <c:v>373.11283400000002</c:v>
                </c:pt>
                <c:pt idx="14854">
                  <c:v>373.52441499999998</c:v>
                </c:pt>
                <c:pt idx="14855">
                  <c:v>373.66152099999999</c:v>
                </c:pt>
                <c:pt idx="14856">
                  <c:v>373.80554899999998</c:v>
                </c:pt>
                <c:pt idx="14857">
                  <c:v>373.77971100000002</c:v>
                </c:pt>
                <c:pt idx="14858">
                  <c:v>373.65391099999999</c:v>
                </c:pt>
                <c:pt idx="14859">
                  <c:v>373.80604399999999</c:v>
                </c:pt>
                <c:pt idx="14860">
                  <c:v>373.58148999999997</c:v>
                </c:pt>
                <c:pt idx="14861">
                  <c:v>373.506889</c:v>
                </c:pt>
                <c:pt idx="14862">
                  <c:v>373.49299000000002</c:v>
                </c:pt>
                <c:pt idx="14863">
                  <c:v>373.28443199999998</c:v>
                </c:pt>
                <c:pt idx="14864">
                  <c:v>373.63610299999999</c:v>
                </c:pt>
                <c:pt idx="14865">
                  <c:v>373.68002999999999</c:v>
                </c:pt>
                <c:pt idx="14866">
                  <c:v>373.34572200000002</c:v>
                </c:pt>
                <c:pt idx="14867">
                  <c:v>373.29423200000002</c:v>
                </c:pt>
                <c:pt idx="14868">
                  <c:v>373.399766</c:v>
                </c:pt>
                <c:pt idx="14869">
                  <c:v>373.536585</c:v>
                </c:pt>
                <c:pt idx="14870">
                  <c:v>373.27682900000002</c:v>
                </c:pt>
                <c:pt idx="14871">
                  <c:v>373.81561900000003</c:v>
                </c:pt>
                <c:pt idx="14872">
                  <c:v>373.65572500000002</c:v>
                </c:pt>
                <c:pt idx="14873">
                  <c:v>373.63013599999999</c:v>
                </c:pt>
                <c:pt idx="14874">
                  <c:v>373.776591</c:v>
                </c:pt>
                <c:pt idx="14875">
                  <c:v>373.238608</c:v>
                </c:pt>
                <c:pt idx="14876">
                  <c:v>373.37964599999998</c:v>
                </c:pt>
                <c:pt idx="14877">
                  <c:v>373.49507499999999</c:v>
                </c:pt>
                <c:pt idx="14878">
                  <c:v>373.43910499999998</c:v>
                </c:pt>
                <c:pt idx="14879">
                  <c:v>373.98181499999998</c:v>
                </c:pt>
                <c:pt idx="14880">
                  <c:v>373.42999200000003</c:v>
                </c:pt>
                <c:pt idx="14881">
                  <c:v>373.55412000000001</c:v>
                </c:pt>
                <c:pt idx="14882">
                  <c:v>373.75103200000001</c:v>
                </c:pt>
                <c:pt idx="14883">
                  <c:v>373.695517</c:v>
                </c:pt>
                <c:pt idx="14884">
                  <c:v>373.97851700000001</c:v>
                </c:pt>
                <c:pt idx="14885">
                  <c:v>373.45630599999998</c:v>
                </c:pt>
                <c:pt idx="14886">
                  <c:v>374.026141</c:v>
                </c:pt>
                <c:pt idx="14887">
                  <c:v>373.66820899999999</c:v>
                </c:pt>
                <c:pt idx="14888">
                  <c:v>373.521434</c:v>
                </c:pt>
                <c:pt idx="14889">
                  <c:v>373.80699700000002</c:v>
                </c:pt>
                <c:pt idx="14890">
                  <c:v>373.84222699999998</c:v>
                </c:pt>
                <c:pt idx="14891">
                  <c:v>374.17712599999999</c:v>
                </c:pt>
                <c:pt idx="14892">
                  <c:v>374.025397</c:v>
                </c:pt>
                <c:pt idx="14893">
                  <c:v>374.00104199999998</c:v>
                </c:pt>
                <c:pt idx="14894">
                  <c:v>374.29222600000003</c:v>
                </c:pt>
                <c:pt idx="14895">
                  <c:v>373.84673900000001</c:v>
                </c:pt>
                <c:pt idx="14896">
                  <c:v>374.05807399999998</c:v>
                </c:pt>
                <c:pt idx="14897">
                  <c:v>373.90594399999998</c:v>
                </c:pt>
                <c:pt idx="14898">
                  <c:v>373.71918699999998</c:v>
                </c:pt>
                <c:pt idx="14899">
                  <c:v>374.06373300000001</c:v>
                </c:pt>
                <c:pt idx="14900">
                  <c:v>373.97098499999998</c:v>
                </c:pt>
                <c:pt idx="14901">
                  <c:v>374.07144399999999</c:v>
                </c:pt>
                <c:pt idx="14902">
                  <c:v>374.29220299999997</c:v>
                </c:pt>
                <c:pt idx="14903">
                  <c:v>374.260831</c:v>
                </c:pt>
                <c:pt idx="14904">
                  <c:v>374.31438300000002</c:v>
                </c:pt>
                <c:pt idx="14905">
                  <c:v>374.04213099999998</c:v>
                </c:pt>
                <c:pt idx="14906">
                  <c:v>374.12843700000002</c:v>
                </c:pt>
                <c:pt idx="14907">
                  <c:v>374.40226000000001</c:v>
                </c:pt>
                <c:pt idx="14908">
                  <c:v>374.04645399999998</c:v>
                </c:pt>
                <c:pt idx="14909">
                  <c:v>374.35857600000003</c:v>
                </c:pt>
                <c:pt idx="14910">
                  <c:v>374.42146200000002</c:v>
                </c:pt>
                <c:pt idx="14911">
                  <c:v>374.49561999999997</c:v>
                </c:pt>
                <c:pt idx="14912">
                  <c:v>374.82671499999998</c:v>
                </c:pt>
                <c:pt idx="14913">
                  <c:v>375.17007999999998</c:v>
                </c:pt>
                <c:pt idx="14914">
                  <c:v>375.33674000000002</c:v>
                </c:pt>
                <c:pt idx="14915">
                  <c:v>375.01610599999998</c:v>
                </c:pt>
                <c:pt idx="14916">
                  <c:v>374.91608300000001</c:v>
                </c:pt>
                <c:pt idx="14917">
                  <c:v>374.91889500000002</c:v>
                </c:pt>
                <c:pt idx="14918">
                  <c:v>374.96871299999998</c:v>
                </c:pt>
                <c:pt idx="14919">
                  <c:v>374.89027199999998</c:v>
                </c:pt>
                <c:pt idx="14920">
                  <c:v>374.77896800000002</c:v>
                </c:pt>
                <c:pt idx="14921">
                  <c:v>374.86601000000002</c:v>
                </c:pt>
                <c:pt idx="14922">
                  <c:v>374.834228</c:v>
                </c:pt>
                <c:pt idx="14923">
                  <c:v>374.79316699999998</c:v>
                </c:pt>
                <c:pt idx="14924">
                  <c:v>375.17409300000003</c:v>
                </c:pt>
                <c:pt idx="14925">
                  <c:v>374.82536800000003</c:v>
                </c:pt>
                <c:pt idx="14926">
                  <c:v>374.77079700000002</c:v>
                </c:pt>
                <c:pt idx="14927">
                  <c:v>375.00256899999999</c:v>
                </c:pt>
                <c:pt idx="14928">
                  <c:v>374.77218299999998</c:v>
                </c:pt>
                <c:pt idx="14929">
                  <c:v>375.19339500000001</c:v>
                </c:pt>
                <c:pt idx="14930">
                  <c:v>375.22565400000002</c:v>
                </c:pt>
                <c:pt idx="14931">
                  <c:v>375.505065</c:v>
                </c:pt>
                <c:pt idx="14932">
                  <c:v>375.43873000000002</c:v>
                </c:pt>
                <c:pt idx="14933">
                  <c:v>375.31511499999999</c:v>
                </c:pt>
                <c:pt idx="14934">
                  <c:v>375.33013299999999</c:v>
                </c:pt>
                <c:pt idx="14935">
                  <c:v>375.492501</c:v>
                </c:pt>
                <c:pt idx="14936">
                  <c:v>375.65151800000001</c:v>
                </c:pt>
                <c:pt idx="14937">
                  <c:v>375.60553499999997</c:v>
                </c:pt>
                <c:pt idx="14938">
                  <c:v>375.25304899999998</c:v>
                </c:pt>
                <c:pt idx="14939">
                  <c:v>375.33556299999998</c:v>
                </c:pt>
                <c:pt idx="14940">
                  <c:v>375.191508</c:v>
                </c:pt>
                <c:pt idx="14941">
                  <c:v>375.536835</c:v>
                </c:pt>
                <c:pt idx="14942">
                  <c:v>375.406385</c:v>
                </c:pt>
                <c:pt idx="14943">
                  <c:v>375.55612100000002</c:v>
                </c:pt>
                <c:pt idx="14944">
                  <c:v>375.756687</c:v>
                </c:pt>
                <c:pt idx="14945">
                  <c:v>375.346316</c:v>
                </c:pt>
                <c:pt idx="14946">
                  <c:v>375.50662999999997</c:v>
                </c:pt>
                <c:pt idx="14947">
                  <c:v>375.38036699999998</c:v>
                </c:pt>
                <c:pt idx="14948">
                  <c:v>375.028706</c:v>
                </c:pt>
                <c:pt idx="14949">
                  <c:v>375.37176499999998</c:v>
                </c:pt>
                <c:pt idx="14950">
                  <c:v>375.359555</c:v>
                </c:pt>
                <c:pt idx="14951">
                  <c:v>375.490341</c:v>
                </c:pt>
                <c:pt idx="14952">
                  <c:v>375.98140100000001</c:v>
                </c:pt>
                <c:pt idx="14953">
                  <c:v>375.55547300000001</c:v>
                </c:pt>
                <c:pt idx="14954">
                  <c:v>375.682073</c:v>
                </c:pt>
                <c:pt idx="14955">
                  <c:v>375.39275199999997</c:v>
                </c:pt>
                <c:pt idx="14956">
                  <c:v>375.822271</c:v>
                </c:pt>
                <c:pt idx="14957">
                  <c:v>375.433876</c:v>
                </c:pt>
                <c:pt idx="14958">
                  <c:v>375.35301700000002</c:v>
                </c:pt>
                <c:pt idx="14959">
                  <c:v>375.78884099999999</c:v>
                </c:pt>
                <c:pt idx="14960">
                  <c:v>375.66695499999997</c:v>
                </c:pt>
                <c:pt idx="14961">
                  <c:v>375.72011800000001</c:v>
                </c:pt>
                <c:pt idx="14962">
                  <c:v>375.89266300000003</c:v>
                </c:pt>
                <c:pt idx="14963">
                  <c:v>375.71748200000002</c:v>
                </c:pt>
                <c:pt idx="14964">
                  <c:v>375.99132900000001</c:v>
                </c:pt>
                <c:pt idx="14965">
                  <c:v>375.85655500000001</c:v>
                </c:pt>
                <c:pt idx="14966">
                  <c:v>376.18078700000001</c:v>
                </c:pt>
                <c:pt idx="14967">
                  <c:v>376.06158399999998</c:v>
                </c:pt>
                <c:pt idx="14968">
                  <c:v>375.79261000000002</c:v>
                </c:pt>
                <c:pt idx="14969">
                  <c:v>376.139163</c:v>
                </c:pt>
                <c:pt idx="14970">
                  <c:v>376.04694699999999</c:v>
                </c:pt>
                <c:pt idx="14971">
                  <c:v>376.17156899999998</c:v>
                </c:pt>
                <c:pt idx="14972">
                  <c:v>375.891817</c:v>
                </c:pt>
                <c:pt idx="14973">
                  <c:v>375.76002399999999</c:v>
                </c:pt>
                <c:pt idx="14974">
                  <c:v>376.13638500000002</c:v>
                </c:pt>
                <c:pt idx="14975">
                  <c:v>376.12397700000002</c:v>
                </c:pt>
                <c:pt idx="14976">
                  <c:v>376.04414600000001</c:v>
                </c:pt>
                <c:pt idx="14977">
                  <c:v>376.51365199999998</c:v>
                </c:pt>
                <c:pt idx="14978">
                  <c:v>376.39849700000002</c:v>
                </c:pt>
                <c:pt idx="14979">
                  <c:v>376.45396899999997</c:v>
                </c:pt>
                <c:pt idx="14980">
                  <c:v>376.10226499999999</c:v>
                </c:pt>
                <c:pt idx="14981">
                  <c:v>376.23084399999999</c:v>
                </c:pt>
                <c:pt idx="14982">
                  <c:v>376.48752300000001</c:v>
                </c:pt>
                <c:pt idx="14983">
                  <c:v>375.86376000000001</c:v>
                </c:pt>
                <c:pt idx="14984">
                  <c:v>376.36777899999998</c:v>
                </c:pt>
                <c:pt idx="14985">
                  <c:v>376.30361399999998</c:v>
                </c:pt>
                <c:pt idx="14986">
                  <c:v>376.81073500000002</c:v>
                </c:pt>
                <c:pt idx="14987">
                  <c:v>376.64493499999998</c:v>
                </c:pt>
                <c:pt idx="14988">
                  <c:v>376.12149199999999</c:v>
                </c:pt>
                <c:pt idx="14989">
                  <c:v>376.54260699999998</c:v>
                </c:pt>
                <c:pt idx="14990">
                  <c:v>376.70187199999998</c:v>
                </c:pt>
                <c:pt idx="14991">
                  <c:v>376.807838</c:v>
                </c:pt>
                <c:pt idx="14992">
                  <c:v>376.57493799999997</c:v>
                </c:pt>
                <c:pt idx="14993">
                  <c:v>376.587647</c:v>
                </c:pt>
                <c:pt idx="14994">
                  <c:v>376.78070600000001</c:v>
                </c:pt>
                <c:pt idx="14995">
                  <c:v>376.53983899999997</c:v>
                </c:pt>
                <c:pt idx="14996">
                  <c:v>376.57297799999998</c:v>
                </c:pt>
                <c:pt idx="14997">
                  <c:v>376.67871200000002</c:v>
                </c:pt>
                <c:pt idx="14998">
                  <c:v>377.03334899999999</c:v>
                </c:pt>
                <c:pt idx="14999">
                  <c:v>376.80959200000001</c:v>
                </c:pt>
                <c:pt idx="15000">
                  <c:v>376.804483</c:v>
                </c:pt>
                <c:pt idx="15001">
                  <c:v>376.853137</c:v>
                </c:pt>
                <c:pt idx="15002">
                  <c:v>376.73897199999999</c:v>
                </c:pt>
                <c:pt idx="15003">
                  <c:v>377.14315599999998</c:v>
                </c:pt>
                <c:pt idx="15004">
                  <c:v>376.87332800000001</c:v>
                </c:pt>
                <c:pt idx="15005">
                  <c:v>376.82305000000002</c:v>
                </c:pt>
                <c:pt idx="15006">
                  <c:v>376.87593500000003</c:v>
                </c:pt>
                <c:pt idx="15007">
                  <c:v>377.35187500000001</c:v>
                </c:pt>
                <c:pt idx="15008">
                  <c:v>377.17782699999998</c:v>
                </c:pt>
                <c:pt idx="15009">
                  <c:v>377.22585700000002</c:v>
                </c:pt>
                <c:pt idx="15010">
                  <c:v>377.06755299999998</c:v>
                </c:pt>
                <c:pt idx="15011">
                  <c:v>377.50183299999998</c:v>
                </c:pt>
                <c:pt idx="15012">
                  <c:v>377.74502200000001</c:v>
                </c:pt>
                <c:pt idx="15013">
                  <c:v>377.28025300000002</c:v>
                </c:pt>
                <c:pt idx="15014">
                  <c:v>377.36207100000001</c:v>
                </c:pt>
                <c:pt idx="15015">
                  <c:v>377.05138899999997</c:v>
                </c:pt>
                <c:pt idx="15016">
                  <c:v>376.99481700000001</c:v>
                </c:pt>
                <c:pt idx="15017">
                  <c:v>377.03566599999999</c:v>
                </c:pt>
                <c:pt idx="15018">
                  <c:v>377.10550799999999</c:v>
                </c:pt>
                <c:pt idx="15019">
                  <c:v>377.27067699999998</c:v>
                </c:pt>
                <c:pt idx="15020">
                  <c:v>377.21065099999998</c:v>
                </c:pt>
                <c:pt idx="15021">
                  <c:v>377.145309</c:v>
                </c:pt>
                <c:pt idx="15022">
                  <c:v>377.44130000000001</c:v>
                </c:pt>
                <c:pt idx="15023">
                  <c:v>377.00638600000002</c:v>
                </c:pt>
                <c:pt idx="15024">
                  <c:v>377.301444</c:v>
                </c:pt>
                <c:pt idx="15025">
                  <c:v>377.36341099999999</c:v>
                </c:pt>
                <c:pt idx="15026">
                  <c:v>377.27575999999999</c:v>
                </c:pt>
                <c:pt idx="15027">
                  <c:v>376.99538000000001</c:v>
                </c:pt>
                <c:pt idx="15028">
                  <c:v>377.01642399999997</c:v>
                </c:pt>
                <c:pt idx="15029">
                  <c:v>377.45842800000003</c:v>
                </c:pt>
                <c:pt idx="15030">
                  <c:v>377.62294700000001</c:v>
                </c:pt>
                <c:pt idx="15031">
                  <c:v>377.42659700000002</c:v>
                </c:pt>
                <c:pt idx="15032">
                  <c:v>377.52766100000002</c:v>
                </c:pt>
                <c:pt idx="15033">
                  <c:v>377.23992299999998</c:v>
                </c:pt>
                <c:pt idx="15034">
                  <c:v>377.60874899999999</c:v>
                </c:pt>
                <c:pt idx="15035">
                  <c:v>377.308063</c:v>
                </c:pt>
                <c:pt idx="15036">
                  <c:v>377.56134800000001</c:v>
                </c:pt>
                <c:pt idx="15037">
                  <c:v>377.61768000000001</c:v>
                </c:pt>
                <c:pt idx="15038">
                  <c:v>377.54488800000001</c:v>
                </c:pt>
                <c:pt idx="15039">
                  <c:v>377.83880799999997</c:v>
                </c:pt>
                <c:pt idx="15040">
                  <c:v>377.80835100000002</c:v>
                </c:pt>
                <c:pt idx="15041">
                  <c:v>378.09504399999997</c:v>
                </c:pt>
                <c:pt idx="15042">
                  <c:v>377.86761999999999</c:v>
                </c:pt>
                <c:pt idx="15043">
                  <c:v>377.99816700000002</c:v>
                </c:pt>
                <c:pt idx="15044">
                  <c:v>378.34668900000003</c:v>
                </c:pt>
                <c:pt idx="15045">
                  <c:v>377.89122099999997</c:v>
                </c:pt>
                <c:pt idx="15046">
                  <c:v>378.19595399999997</c:v>
                </c:pt>
                <c:pt idx="15047">
                  <c:v>378.19358599999998</c:v>
                </c:pt>
                <c:pt idx="15048">
                  <c:v>377.94163800000001</c:v>
                </c:pt>
                <c:pt idx="15049">
                  <c:v>378.34043200000002</c:v>
                </c:pt>
                <c:pt idx="15050">
                  <c:v>377.97972099999998</c:v>
                </c:pt>
                <c:pt idx="15051">
                  <c:v>378.21085199999999</c:v>
                </c:pt>
                <c:pt idx="15052">
                  <c:v>378.30646000000002</c:v>
                </c:pt>
                <c:pt idx="15053">
                  <c:v>378.18618400000003</c:v>
                </c:pt>
                <c:pt idx="15054">
                  <c:v>378.35642300000001</c:v>
                </c:pt>
                <c:pt idx="15055">
                  <c:v>378.245789</c:v>
                </c:pt>
                <c:pt idx="15056">
                  <c:v>378.48826500000001</c:v>
                </c:pt>
                <c:pt idx="15057">
                  <c:v>378.25090799999998</c:v>
                </c:pt>
                <c:pt idx="15058">
                  <c:v>378.112345</c:v>
                </c:pt>
                <c:pt idx="15059">
                  <c:v>378.18957899999998</c:v>
                </c:pt>
                <c:pt idx="15060">
                  <c:v>378.13476400000002</c:v>
                </c:pt>
                <c:pt idx="15061">
                  <c:v>378.31437199999999</c:v>
                </c:pt>
                <c:pt idx="15062">
                  <c:v>378.34975600000001</c:v>
                </c:pt>
                <c:pt idx="15063">
                  <c:v>378.261528</c:v>
                </c:pt>
                <c:pt idx="15064">
                  <c:v>378.42926299999999</c:v>
                </c:pt>
                <c:pt idx="15065">
                  <c:v>378.28119299999997</c:v>
                </c:pt>
                <c:pt idx="15066">
                  <c:v>378.57113700000002</c:v>
                </c:pt>
                <c:pt idx="15067">
                  <c:v>378.36107700000002</c:v>
                </c:pt>
                <c:pt idx="15068">
                  <c:v>378.38820900000002</c:v>
                </c:pt>
                <c:pt idx="15069">
                  <c:v>378.64823699999999</c:v>
                </c:pt>
                <c:pt idx="15070">
                  <c:v>378.56600800000001</c:v>
                </c:pt>
                <c:pt idx="15071">
                  <c:v>378.940539</c:v>
                </c:pt>
                <c:pt idx="15072">
                  <c:v>378.84020500000003</c:v>
                </c:pt>
                <c:pt idx="15073">
                  <c:v>378.721225</c:v>
                </c:pt>
                <c:pt idx="15074">
                  <c:v>379.10080699999997</c:v>
                </c:pt>
                <c:pt idx="15075">
                  <c:v>378.724087</c:v>
                </c:pt>
                <c:pt idx="15076">
                  <c:v>378.95076799999998</c:v>
                </c:pt>
                <c:pt idx="15077">
                  <c:v>379.067924</c:v>
                </c:pt>
                <c:pt idx="15078">
                  <c:v>378.65680099999997</c:v>
                </c:pt>
                <c:pt idx="15079">
                  <c:v>378.87315899999999</c:v>
                </c:pt>
                <c:pt idx="15080">
                  <c:v>379.09301499999998</c:v>
                </c:pt>
                <c:pt idx="15081">
                  <c:v>379.25250399999999</c:v>
                </c:pt>
                <c:pt idx="15082">
                  <c:v>378.66548</c:v>
                </c:pt>
                <c:pt idx="15083">
                  <c:v>378.72960899999998</c:v>
                </c:pt>
                <c:pt idx="15084">
                  <c:v>378.89834500000001</c:v>
                </c:pt>
                <c:pt idx="15085">
                  <c:v>378.77052900000001</c:v>
                </c:pt>
                <c:pt idx="15086">
                  <c:v>378.85757799999999</c:v>
                </c:pt>
                <c:pt idx="15087">
                  <c:v>378.82491800000003</c:v>
                </c:pt>
                <c:pt idx="15088">
                  <c:v>378.76515599999999</c:v>
                </c:pt>
                <c:pt idx="15089">
                  <c:v>378.962873</c:v>
                </c:pt>
                <c:pt idx="15090">
                  <c:v>378.95996200000002</c:v>
                </c:pt>
                <c:pt idx="15091">
                  <c:v>379.05703999999997</c:v>
                </c:pt>
                <c:pt idx="15092">
                  <c:v>379.098839</c:v>
                </c:pt>
                <c:pt idx="15093">
                  <c:v>378.64676700000001</c:v>
                </c:pt>
                <c:pt idx="15094">
                  <c:v>379.01587899999998</c:v>
                </c:pt>
                <c:pt idx="15095">
                  <c:v>378.84589499999998</c:v>
                </c:pt>
                <c:pt idx="15096">
                  <c:v>379.28350799999998</c:v>
                </c:pt>
                <c:pt idx="15097">
                  <c:v>379.06162499999999</c:v>
                </c:pt>
                <c:pt idx="15098">
                  <c:v>379.57474200000001</c:v>
                </c:pt>
                <c:pt idx="15099">
                  <c:v>379.571664</c:v>
                </c:pt>
                <c:pt idx="15100">
                  <c:v>379.30258400000002</c:v>
                </c:pt>
                <c:pt idx="15101">
                  <c:v>379.41239400000001</c:v>
                </c:pt>
                <c:pt idx="15102">
                  <c:v>379.593389</c:v>
                </c:pt>
                <c:pt idx="15103">
                  <c:v>379.7407</c:v>
                </c:pt>
                <c:pt idx="15104">
                  <c:v>379.71196099999997</c:v>
                </c:pt>
                <c:pt idx="15105">
                  <c:v>379.13853999999998</c:v>
                </c:pt>
                <c:pt idx="15106">
                  <c:v>379.29901799999999</c:v>
                </c:pt>
                <c:pt idx="15107">
                  <c:v>379.46159299999999</c:v>
                </c:pt>
                <c:pt idx="15108">
                  <c:v>379.44085999999999</c:v>
                </c:pt>
                <c:pt idx="15109">
                  <c:v>379.67777000000001</c:v>
                </c:pt>
                <c:pt idx="15110">
                  <c:v>379.64829099999997</c:v>
                </c:pt>
                <c:pt idx="15111">
                  <c:v>379.73704500000002</c:v>
                </c:pt>
                <c:pt idx="15112">
                  <c:v>379.86996799999997</c:v>
                </c:pt>
                <c:pt idx="15113">
                  <c:v>379.61840699999999</c:v>
                </c:pt>
                <c:pt idx="15114">
                  <c:v>379.54256400000003</c:v>
                </c:pt>
                <c:pt idx="15115">
                  <c:v>379.579229</c:v>
                </c:pt>
                <c:pt idx="15116">
                  <c:v>379.886101</c:v>
                </c:pt>
                <c:pt idx="15117">
                  <c:v>380.10840899999999</c:v>
                </c:pt>
                <c:pt idx="15118">
                  <c:v>379.70861400000001</c:v>
                </c:pt>
                <c:pt idx="15119">
                  <c:v>380.01930599999997</c:v>
                </c:pt>
                <c:pt idx="15120">
                  <c:v>379.98116099999999</c:v>
                </c:pt>
                <c:pt idx="15121">
                  <c:v>380.01266600000002</c:v>
                </c:pt>
                <c:pt idx="15122">
                  <c:v>380.05728299999998</c:v>
                </c:pt>
                <c:pt idx="15123">
                  <c:v>379.53010799999998</c:v>
                </c:pt>
                <c:pt idx="15124">
                  <c:v>380.07097399999998</c:v>
                </c:pt>
                <c:pt idx="15125">
                  <c:v>380.18202300000002</c:v>
                </c:pt>
                <c:pt idx="15126">
                  <c:v>380.30562500000002</c:v>
                </c:pt>
                <c:pt idx="15127">
                  <c:v>380.21346299999999</c:v>
                </c:pt>
                <c:pt idx="15128">
                  <c:v>380.223567</c:v>
                </c:pt>
                <c:pt idx="15129">
                  <c:v>380.31341099999997</c:v>
                </c:pt>
                <c:pt idx="15130">
                  <c:v>380.06139999999999</c:v>
                </c:pt>
                <c:pt idx="15131">
                  <c:v>379.99733199999997</c:v>
                </c:pt>
                <c:pt idx="15132">
                  <c:v>380.145557</c:v>
                </c:pt>
                <c:pt idx="15133">
                  <c:v>379.914736</c:v>
                </c:pt>
                <c:pt idx="15134">
                  <c:v>380.00479200000001</c:v>
                </c:pt>
                <c:pt idx="15135">
                  <c:v>379.79062399999998</c:v>
                </c:pt>
                <c:pt idx="15136">
                  <c:v>379.98839700000002</c:v>
                </c:pt>
                <c:pt idx="15137">
                  <c:v>380.26439900000003</c:v>
                </c:pt>
                <c:pt idx="15138">
                  <c:v>380.15268700000001</c:v>
                </c:pt>
                <c:pt idx="15139">
                  <c:v>380.20346000000001</c:v>
                </c:pt>
                <c:pt idx="15140">
                  <c:v>379.77304400000003</c:v>
                </c:pt>
                <c:pt idx="15141">
                  <c:v>380.04458399999999</c:v>
                </c:pt>
                <c:pt idx="15142">
                  <c:v>379.918206</c:v>
                </c:pt>
                <c:pt idx="15143">
                  <c:v>380.54503299999999</c:v>
                </c:pt>
                <c:pt idx="15144">
                  <c:v>380.34522299999998</c:v>
                </c:pt>
                <c:pt idx="15145">
                  <c:v>380.24728099999999</c:v>
                </c:pt>
                <c:pt idx="15146">
                  <c:v>380.58853399999998</c:v>
                </c:pt>
                <c:pt idx="15147">
                  <c:v>380.48883999999998</c:v>
                </c:pt>
                <c:pt idx="15148">
                  <c:v>379.87350700000002</c:v>
                </c:pt>
                <c:pt idx="15149">
                  <c:v>380.54376300000001</c:v>
                </c:pt>
                <c:pt idx="15150">
                  <c:v>380.20183400000002</c:v>
                </c:pt>
                <c:pt idx="15151">
                  <c:v>380.35476499999999</c:v>
                </c:pt>
                <c:pt idx="15152">
                  <c:v>380.77276899999998</c:v>
                </c:pt>
                <c:pt idx="15153">
                  <c:v>380.14066100000002</c:v>
                </c:pt>
                <c:pt idx="15154">
                  <c:v>380.40672799999999</c:v>
                </c:pt>
                <c:pt idx="15155">
                  <c:v>380.27972899999997</c:v>
                </c:pt>
                <c:pt idx="15156">
                  <c:v>380.26750099999998</c:v>
                </c:pt>
                <c:pt idx="15157">
                  <c:v>380.54150399999997</c:v>
                </c:pt>
                <c:pt idx="15158">
                  <c:v>380.54032000000001</c:v>
                </c:pt>
                <c:pt idx="15159">
                  <c:v>380.63036499999998</c:v>
                </c:pt>
                <c:pt idx="15160">
                  <c:v>380.56797699999998</c:v>
                </c:pt>
                <c:pt idx="15161">
                  <c:v>380.940473</c:v>
                </c:pt>
                <c:pt idx="15162">
                  <c:v>380.94608799999997</c:v>
                </c:pt>
                <c:pt idx="15163">
                  <c:v>381.06373400000001</c:v>
                </c:pt>
                <c:pt idx="15164">
                  <c:v>381.33896299999998</c:v>
                </c:pt>
                <c:pt idx="15165">
                  <c:v>380.92432600000001</c:v>
                </c:pt>
                <c:pt idx="15166">
                  <c:v>380.95529800000003</c:v>
                </c:pt>
                <c:pt idx="15167">
                  <c:v>381.28253599999999</c:v>
                </c:pt>
                <c:pt idx="15168">
                  <c:v>381.007319</c:v>
                </c:pt>
                <c:pt idx="15169">
                  <c:v>381.19075199999997</c:v>
                </c:pt>
                <c:pt idx="15170">
                  <c:v>381.03591699999998</c:v>
                </c:pt>
                <c:pt idx="15171">
                  <c:v>381.09312299999999</c:v>
                </c:pt>
                <c:pt idx="15172">
                  <c:v>380.91791599999999</c:v>
                </c:pt>
                <c:pt idx="15173">
                  <c:v>381.20979699999998</c:v>
                </c:pt>
                <c:pt idx="15174">
                  <c:v>381.57759399999998</c:v>
                </c:pt>
                <c:pt idx="15175">
                  <c:v>381.459385</c:v>
                </c:pt>
                <c:pt idx="15176">
                  <c:v>381.546716</c:v>
                </c:pt>
                <c:pt idx="15177">
                  <c:v>381.72225900000001</c:v>
                </c:pt>
                <c:pt idx="15178">
                  <c:v>381.67432100000002</c:v>
                </c:pt>
                <c:pt idx="15179">
                  <c:v>381.93760400000002</c:v>
                </c:pt>
                <c:pt idx="15180">
                  <c:v>381.686711</c:v>
                </c:pt>
                <c:pt idx="15181">
                  <c:v>381.61546399999997</c:v>
                </c:pt>
                <c:pt idx="15182">
                  <c:v>381.70324599999998</c:v>
                </c:pt>
                <c:pt idx="15183">
                  <c:v>381.69789900000001</c:v>
                </c:pt>
                <c:pt idx="15184">
                  <c:v>382.00843800000001</c:v>
                </c:pt>
                <c:pt idx="15185">
                  <c:v>381.328553</c:v>
                </c:pt>
                <c:pt idx="15186">
                  <c:v>381.54512299999999</c:v>
                </c:pt>
                <c:pt idx="15187">
                  <c:v>381.42908699999998</c:v>
                </c:pt>
                <c:pt idx="15188">
                  <c:v>381.45561700000002</c:v>
                </c:pt>
                <c:pt idx="15189">
                  <c:v>381.68117799999999</c:v>
                </c:pt>
                <c:pt idx="15190">
                  <c:v>381.53311200000002</c:v>
                </c:pt>
                <c:pt idx="15191">
                  <c:v>381.942814</c:v>
                </c:pt>
                <c:pt idx="15192">
                  <c:v>381.92254600000001</c:v>
                </c:pt>
                <c:pt idx="15193">
                  <c:v>381.480279</c:v>
                </c:pt>
                <c:pt idx="15194">
                  <c:v>382.01120800000001</c:v>
                </c:pt>
                <c:pt idx="15195">
                  <c:v>381.95218899999998</c:v>
                </c:pt>
                <c:pt idx="15196">
                  <c:v>381.95360699999998</c:v>
                </c:pt>
                <c:pt idx="15197">
                  <c:v>382.03099400000002</c:v>
                </c:pt>
                <c:pt idx="15198">
                  <c:v>381.84455000000003</c:v>
                </c:pt>
                <c:pt idx="15199">
                  <c:v>382.15692000000001</c:v>
                </c:pt>
                <c:pt idx="15200">
                  <c:v>381.80492900000002</c:v>
                </c:pt>
                <c:pt idx="15201">
                  <c:v>381.72706299999999</c:v>
                </c:pt>
                <c:pt idx="15202">
                  <c:v>381.89834200000001</c:v>
                </c:pt>
                <c:pt idx="15203">
                  <c:v>381.61363599999999</c:v>
                </c:pt>
                <c:pt idx="15204">
                  <c:v>381.91296499999999</c:v>
                </c:pt>
                <c:pt idx="15205">
                  <c:v>381.77580799999998</c:v>
                </c:pt>
                <c:pt idx="15206">
                  <c:v>381.87129299999998</c:v>
                </c:pt>
                <c:pt idx="15207">
                  <c:v>382.24954500000001</c:v>
                </c:pt>
                <c:pt idx="15208">
                  <c:v>382.00002899999998</c:v>
                </c:pt>
                <c:pt idx="15209">
                  <c:v>382.30534499999999</c:v>
                </c:pt>
                <c:pt idx="15210">
                  <c:v>382.11863499999998</c:v>
                </c:pt>
                <c:pt idx="15211">
                  <c:v>382.05429700000002</c:v>
                </c:pt>
                <c:pt idx="15212">
                  <c:v>382.38644699999998</c:v>
                </c:pt>
                <c:pt idx="15213">
                  <c:v>381.72654</c:v>
                </c:pt>
                <c:pt idx="15214">
                  <c:v>382.18575499999997</c:v>
                </c:pt>
                <c:pt idx="15215">
                  <c:v>382.27208200000001</c:v>
                </c:pt>
                <c:pt idx="15216">
                  <c:v>382.03024399999998</c:v>
                </c:pt>
                <c:pt idx="15217">
                  <c:v>382.30382200000003</c:v>
                </c:pt>
                <c:pt idx="15218">
                  <c:v>382.36213600000002</c:v>
                </c:pt>
                <c:pt idx="15219">
                  <c:v>382.34058099999999</c:v>
                </c:pt>
                <c:pt idx="15220">
                  <c:v>382.37850400000002</c:v>
                </c:pt>
                <c:pt idx="15221">
                  <c:v>382.098051</c:v>
                </c:pt>
                <c:pt idx="15222">
                  <c:v>382.217805</c:v>
                </c:pt>
                <c:pt idx="15223">
                  <c:v>382.35673100000002</c:v>
                </c:pt>
                <c:pt idx="15224">
                  <c:v>382.406948</c:v>
                </c:pt>
                <c:pt idx="15225">
                  <c:v>382.38948099999999</c:v>
                </c:pt>
                <c:pt idx="15226">
                  <c:v>382.52821999999998</c:v>
                </c:pt>
                <c:pt idx="15227">
                  <c:v>382.84093799999999</c:v>
                </c:pt>
                <c:pt idx="15228">
                  <c:v>382.737909</c:v>
                </c:pt>
                <c:pt idx="15229">
                  <c:v>382.370362</c:v>
                </c:pt>
                <c:pt idx="15230">
                  <c:v>382.28628099999997</c:v>
                </c:pt>
                <c:pt idx="15231">
                  <c:v>382.43350600000002</c:v>
                </c:pt>
                <c:pt idx="15232">
                  <c:v>382.35525200000001</c:v>
                </c:pt>
                <c:pt idx="15233">
                  <c:v>382.207674</c:v>
                </c:pt>
                <c:pt idx="15234">
                  <c:v>383.012024</c:v>
                </c:pt>
                <c:pt idx="15235">
                  <c:v>382.82249999999999</c:v>
                </c:pt>
                <c:pt idx="15236">
                  <c:v>382.435924</c:v>
                </c:pt>
                <c:pt idx="15237">
                  <c:v>382.79507799999999</c:v>
                </c:pt>
                <c:pt idx="15238">
                  <c:v>382.89901099999997</c:v>
                </c:pt>
                <c:pt idx="15239">
                  <c:v>383.37872900000002</c:v>
                </c:pt>
                <c:pt idx="15240">
                  <c:v>383.17580199999998</c:v>
                </c:pt>
                <c:pt idx="15241">
                  <c:v>383.20024799999999</c:v>
                </c:pt>
                <c:pt idx="15242">
                  <c:v>382.84935100000001</c:v>
                </c:pt>
                <c:pt idx="15243">
                  <c:v>382.97617600000001</c:v>
                </c:pt>
                <c:pt idx="15244">
                  <c:v>382.951661</c:v>
                </c:pt>
                <c:pt idx="15245">
                  <c:v>382.78306700000002</c:v>
                </c:pt>
                <c:pt idx="15246">
                  <c:v>382.926085</c:v>
                </c:pt>
                <c:pt idx="15247">
                  <c:v>382.908817</c:v>
                </c:pt>
                <c:pt idx="15248">
                  <c:v>382.82345299999997</c:v>
                </c:pt>
                <c:pt idx="15249">
                  <c:v>383.10684300000003</c:v>
                </c:pt>
                <c:pt idx="15250">
                  <c:v>382.72489999999999</c:v>
                </c:pt>
                <c:pt idx="15251">
                  <c:v>383.05038999999999</c:v>
                </c:pt>
                <c:pt idx="15252">
                  <c:v>382.93953699999997</c:v>
                </c:pt>
                <c:pt idx="15253">
                  <c:v>382.656904</c:v>
                </c:pt>
                <c:pt idx="15254">
                  <c:v>383.24590499999999</c:v>
                </c:pt>
                <c:pt idx="15255">
                  <c:v>383.20822700000002</c:v>
                </c:pt>
                <c:pt idx="15256">
                  <c:v>383.13705599999997</c:v>
                </c:pt>
                <c:pt idx="15257">
                  <c:v>383.11192599999998</c:v>
                </c:pt>
                <c:pt idx="15258">
                  <c:v>383.21168499999999</c:v>
                </c:pt>
                <c:pt idx="15259">
                  <c:v>383.52745499999997</c:v>
                </c:pt>
                <c:pt idx="15260">
                  <c:v>383.07939800000003</c:v>
                </c:pt>
                <c:pt idx="15261">
                  <c:v>383.36775299999999</c:v>
                </c:pt>
                <c:pt idx="15262">
                  <c:v>383.26666799999998</c:v>
                </c:pt>
                <c:pt idx="15263">
                  <c:v>383.05976700000002</c:v>
                </c:pt>
                <c:pt idx="15264">
                  <c:v>383.34046899999998</c:v>
                </c:pt>
                <c:pt idx="15265">
                  <c:v>382.94295099999999</c:v>
                </c:pt>
                <c:pt idx="15266">
                  <c:v>383.01520199999999</c:v>
                </c:pt>
                <c:pt idx="15267">
                  <c:v>382.85924399999999</c:v>
                </c:pt>
                <c:pt idx="15268">
                  <c:v>383.04455400000001</c:v>
                </c:pt>
                <c:pt idx="15269">
                  <c:v>383.00640700000002</c:v>
                </c:pt>
                <c:pt idx="15270">
                  <c:v>383.23839099999998</c:v>
                </c:pt>
                <c:pt idx="15271">
                  <c:v>383.44955499999998</c:v>
                </c:pt>
                <c:pt idx="15272">
                  <c:v>383.65317599999997</c:v>
                </c:pt>
                <c:pt idx="15273">
                  <c:v>383.23164600000001</c:v>
                </c:pt>
                <c:pt idx="15274">
                  <c:v>383.70439800000003</c:v>
                </c:pt>
                <c:pt idx="15275">
                  <c:v>383.522087</c:v>
                </c:pt>
                <c:pt idx="15276">
                  <c:v>383.43663199999997</c:v>
                </c:pt>
                <c:pt idx="15277">
                  <c:v>383.49454200000002</c:v>
                </c:pt>
                <c:pt idx="15278">
                  <c:v>383.181847</c:v>
                </c:pt>
                <c:pt idx="15279">
                  <c:v>383.71512200000001</c:v>
                </c:pt>
                <c:pt idx="15280">
                  <c:v>383.41514999999998</c:v>
                </c:pt>
                <c:pt idx="15281">
                  <c:v>383.55006900000001</c:v>
                </c:pt>
                <c:pt idx="15282">
                  <c:v>383.84411899999998</c:v>
                </c:pt>
                <c:pt idx="15283">
                  <c:v>383.58512899999999</c:v>
                </c:pt>
                <c:pt idx="15284">
                  <c:v>383.93658399999998</c:v>
                </c:pt>
                <c:pt idx="15285">
                  <c:v>383.80545799999999</c:v>
                </c:pt>
                <c:pt idx="15286">
                  <c:v>383.90480200000002</c:v>
                </c:pt>
                <c:pt idx="15287">
                  <c:v>384.06855000000002</c:v>
                </c:pt>
                <c:pt idx="15288">
                  <c:v>383.93671999999998</c:v>
                </c:pt>
                <c:pt idx="15289">
                  <c:v>384.20608099999998</c:v>
                </c:pt>
                <c:pt idx="15290">
                  <c:v>384.39883800000001</c:v>
                </c:pt>
                <c:pt idx="15291">
                  <c:v>383.95012500000001</c:v>
                </c:pt>
                <c:pt idx="15292">
                  <c:v>384.31028800000001</c:v>
                </c:pt>
                <c:pt idx="15293">
                  <c:v>384.05024900000001</c:v>
                </c:pt>
                <c:pt idx="15294">
                  <c:v>384.23761100000002</c:v>
                </c:pt>
                <c:pt idx="15295">
                  <c:v>384.37005399999998</c:v>
                </c:pt>
                <c:pt idx="15296">
                  <c:v>384.239801</c:v>
                </c:pt>
                <c:pt idx="15297">
                  <c:v>384.14048300000002</c:v>
                </c:pt>
                <c:pt idx="15298">
                  <c:v>384.28076099999998</c:v>
                </c:pt>
                <c:pt idx="15299">
                  <c:v>384.851113</c:v>
                </c:pt>
                <c:pt idx="15300">
                  <c:v>384.38299499999999</c:v>
                </c:pt>
                <c:pt idx="15301">
                  <c:v>384.37496700000003</c:v>
                </c:pt>
                <c:pt idx="15302">
                  <c:v>384.686061</c:v>
                </c:pt>
                <c:pt idx="15303">
                  <c:v>384.438647</c:v>
                </c:pt>
                <c:pt idx="15304">
                  <c:v>384.782421</c:v>
                </c:pt>
                <c:pt idx="15305">
                  <c:v>384.32617800000003</c:v>
                </c:pt>
                <c:pt idx="15306">
                  <c:v>384.64412399999998</c:v>
                </c:pt>
                <c:pt idx="15307">
                  <c:v>385.11879900000002</c:v>
                </c:pt>
                <c:pt idx="15308">
                  <c:v>384.55643099999998</c:v>
                </c:pt>
                <c:pt idx="15309">
                  <c:v>384.42148900000001</c:v>
                </c:pt>
                <c:pt idx="15310">
                  <c:v>384.627635</c:v>
                </c:pt>
                <c:pt idx="15311">
                  <c:v>384.55269199999998</c:v>
                </c:pt>
                <c:pt idx="15312">
                  <c:v>384.77638000000002</c:v>
                </c:pt>
                <c:pt idx="15313">
                  <c:v>384.43006500000001</c:v>
                </c:pt>
                <c:pt idx="15314">
                  <c:v>384.91263199999997</c:v>
                </c:pt>
                <c:pt idx="15315">
                  <c:v>384.99534599999998</c:v>
                </c:pt>
                <c:pt idx="15316">
                  <c:v>385.06476500000002</c:v>
                </c:pt>
                <c:pt idx="15317">
                  <c:v>384.89567099999999</c:v>
                </c:pt>
                <c:pt idx="15318">
                  <c:v>384.62924199999998</c:v>
                </c:pt>
                <c:pt idx="15319">
                  <c:v>385.046065</c:v>
                </c:pt>
                <c:pt idx="15320">
                  <c:v>384.80360000000002</c:v>
                </c:pt>
                <c:pt idx="15321">
                  <c:v>384.68515200000002</c:v>
                </c:pt>
                <c:pt idx="15322">
                  <c:v>384.87771800000002</c:v>
                </c:pt>
                <c:pt idx="15323">
                  <c:v>384.71569799999997</c:v>
                </c:pt>
                <c:pt idx="15324">
                  <c:v>384.79896600000001</c:v>
                </c:pt>
                <c:pt idx="15325">
                  <c:v>384.94625200000002</c:v>
                </c:pt>
                <c:pt idx="15326">
                  <c:v>385.00603799999999</c:v>
                </c:pt>
                <c:pt idx="15327">
                  <c:v>384.92887999999999</c:v>
                </c:pt>
                <c:pt idx="15328">
                  <c:v>384.91251299999999</c:v>
                </c:pt>
                <c:pt idx="15329">
                  <c:v>385.26968199999999</c:v>
                </c:pt>
                <c:pt idx="15330">
                  <c:v>385.15202399999998</c:v>
                </c:pt>
                <c:pt idx="15331">
                  <c:v>385.29593699999998</c:v>
                </c:pt>
                <c:pt idx="15332">
                  <c:v>385.32329700000003</c:v>
                </c:pt>
                <c:pt idx="15333">
                  <c:v>385.05084399999998</c:v>
                </c:pt>
                <c:pt idx="15334">
                  <c:v>385.22065800000001</c:v>
                </c:pt>
                <c:pt idx="15335">
                  <c:v>385.162307</c:v>
                </c:pt>
                <c:pt idx="15336">
                  <c:v>385.295457</c:v>
                </c:pt>
                <c:pt idx="15337">
                  <c:v>385.27119499999998</c:v>
                </c:pt>
                <c:pt idx="15338">
                  <c:v>384.96126400000003</c:v>
                </c:pt>
                <c:pt idx="15339">
                  <c:v>384.95678099999998</c:v>
                </c:pt>
                <c:pt idx="15340">
                  <c:v>385.18534099999999</c:v>
                </c:pt>
                <c:pt idx="15341">
                  <c:v>385.07659100000001</c:v>
                </c:pt>
                <c:pt idx="15342">
                  <c:v>385.466836</c:v>
                </c:pt>
                <c:pt idx="15343">
                  <c:v>385.217016</c:v>
                </c:pt>
                <c:pt idx="15344">
                  <c:v>385.639027</c:v>
                </c:pt>
                <c:pt idx="15345">
                  <c:v>385.14765999999997</c:v>
                </c:pt>
                <c:pt idx="15346">
                  <c:v>385.43271900000002</c:v>
                </c:pt>
                <c:pt idx="15347">
                  <c:v>385.70830100000001</c:v>
                </c:pt>
                <c:pt idx="15348">
                  <c:v>384.95909399999999</c:v>
                </c:pt>
                <c:pt idx="15349">
                  <c:v>385.64521500000001</c:v>
                </c:pt>
                <c:pt idx="15350">
                  <c:v>385.47387700000002</c:v>
                </c:pt>
                <c:pt idx="15351">
                  <c:v>385.43820899999997</c:v>
                </c:pt>
                <c:pt idx="15352">
                  <c:v>385.66338000000002</c:v>
                </c:pt>
                <c:pt idx="15353">
                  <c:v>385.47452399999997</c:v>
                </c:pt>
                <c:pt idx="15354">
                  <c:v>385.40674799999999</c:v>
                </c:pt>
                <c:pt idx="15355">
                  <c:v>385.56545499999999</c:v>
                </c:pt>
                <c:pt idx="15356">
                  <c:v>385.64506599999999</c:v>
                </c:pt>
                <c:pt idx="15357">
                  <c:v>385.55992500000002</c:v>
                </c:pt>
                <c:pt idx="15358">
                  <c:v>385.69423799999998</c:v>
                </c:pt>
                <c:pt idx="15359">
                  <c:v>385.89740899999998</c:v>
                </c:pt>
                <c:pt idx="15360">
                  <c:v>385.78929499999998</c:v>
                </c:pt>
                <c:pt idx="15361">
                  <c:v>385.80333400000001</c:v>
                </c:pt>
                <c:pt idx="15362">
                  <c:v>385.63460400000002</c:v>
                </c:pt>
                <c:pt idx="15363">
                  <c:v>386.04390899999999</c:v>
                </c:pt>
                <c:pt idx="15364">
                  <c:v>385.92741699999999</c:v>
                </c:pt>
                <c:pt idx="15365">
                  <c:v>385.70635800000002</c:v>
                </c:pt>
                <c:pt idx="15366">
                  <c:v>385.96464099999997</c:v>
                </c:pt>
                <c:pt idx="15367">
                  <c:v>386.116152</c:v>
                </c:pt>
                <c:pt idx="15368">
                  <c:v>385.94152500000001</c:v>
                </c:pt>
                <c:pt idx="15369">
                  <c:v>385.96535399999999</c:v>
                </c:pt>
                <c:pt idx="15370">
                  <c:v>386.085961</c:v>
                </c:pt>
                <c:pt idx="15371">
                  <c:v>385.685089</c:v>
                </c:pt>
                <c:pt idx="15372">
                  <c:v>385.91152099999999</c:v>
                </c:pt>
                <c:pt idx="15373">
                  <c:v>385.89668899999998</c:v>
                </c:pt>
                <c:pt idx="15374">
                  <c:v>385.905554</c:v>
                </c:pt>
                <c:pt idx="15375">
                  <c:v>385.77330699999999</c:v>
                </c:pt>
                <c:pt idx="15376">
                  <c:v>386.24144899999999</c:v>
                </c:pt>
                <c:pt idx="15377">
                  <c:v>386.17012899999997</c:v>
                </c:pt>
                <c:pt idx="15378">
                  <c:v>386.21776899999998</c:v>
                </c:pt>
                <c:pt idx="15379">
                  <c:v>386.204589</c:v>
                </c:pt>
                <c:pt idx="15380">
                  <c:v>386.621869</c:v>
                </c:pt>
                <c:pt idx="15381">
                  <c:v>386.24698699999999</c:v>
                </c:pt>
                <c:pt idx="15382">
                  <c:v>386.52986499999997</c:v>
                </c:pt>
                <c:pt idx="15383">
                  <c:v>386.31253299999997</c:v>
                </c:pt>
                <c:pt idx="15384">
                  <c:v>386.81454500000001</c:v>
                </c:pt>
                <c:pt idx="15385">
                  <c:v>386.45383500000003</c:v>
                </c:pt>
                <c:pt idx="15386">
                  <c:v>386.23997400000002</c:v>
                </c:pt>
                <c:pt idx="15387">
                  <c:v>386.63727399999999</c:v>
                </c:pt>
                <c:pt idx="15388">
                  <c:v>386.26059400000003</c:v>
                </c:pt>
                <c:pt idx="15389">
                  <c:v>386.30334199999999</c:v>
                </c:pt>
                <c:pt idx="15390">
                  <c:v>386.37317400000001</c:v>
                </c:pt>
                <c:pt idx="15391">
                  <c:v>386.26110699999998</c:v>
                </c:pt>
                <c:pt idx="15392">
                  <c:v>386.450042</c:v>
                </c:pt>
                <c:pt idx="15393">
                  <c:v>386.68947800000001</c:v>
                </c:pt>
                <c:pt idx="15394">
                  <c:v>386.60258499999998</c:v>
                </c:pt>
                <c:pt idx="15395">
                  <c:v>386.35767399999997</c:v>
                </c:pt>
                <c:pt idx="15396">
                  <c:v>386.74329699999998</c:v>
                </c:pt>
                <c:pt idx="15397">
                  <c:v>386.58245299999999</c:v>
                </c:pt>
                <c:pt idx="15398">
                  <c:v>386.64201200000002</c:v>
                </c:pt>
                <c:pt idx="15399">
                  <c:v>386.931982</c:v>
                </c:pt>
                <c:pt idx="15400">
                  <c:v>386.77359999999999</c:v>
                </c:pt>
                <c:pt idx="15401">
                  <c:v>386.80699499999997</c:v>
                </c:pt>
                <c:pt idx="15402">
                  <c:v>386.68065000000001</c:v>
                </c:pt>
                <c:pt idx="15403">
                  <c:v>386.50105600000001</c:v>
                </c:pt>
                <c:pt idx="15404">
                  <c:v>386.85482100000002</c:v>
                </c:pt>
                <c:pt idx="15405">
                  <c:v>386.89862199999999</c:v>
                </c:pt>
                <c:pt idx="15406">
                  <c:v>387.00118500000002</c:v>
                </c:pt>
                <c:pt idx="15407">
                  <c:v>387.22000100000002</c:v>
                </c:pt>
                <c:pt idx="15408">
                  <c:v>387.00810300000001</c:v>
                </c:pt>
                <c:pt idx="15409">
                  <c:v>387.37000899999998</c:v>
                </c:pt>
                <c:pt idx="15410">
                  <c:v>386.85492799999997</c:v>
                </c:pt>
                <c:pt idx="15411">
                  <c:v>387.04108400000001</c:v>
                </c:pt>
                <c:pt idx="15412">
                  <c:v>387.23589800000002</c:v>
                </c:pt>
                <c:pt idx="15413">
                  <c:v>387.10683999999998</c:v>
                </c:pt>
                <c:pt idx="15414">
                  <c:v>386.80031600000001</c:v>
                </c:pt>
                <c:pt idx="15415">
                  <c:v>386.95209399999999</c:v>
                </c:pt>
                <c:pt idx="15416">
                  <c:v>387.13900000000001</c:v>
                </c:pt>
                <c:pt idx="15417">
                  <c:v>387.49534999999997</c:v>
                </c:pt>
                <c:pt idx="15418">
                  <c:v>387.100707</c:v>
                </c:pt>
                <c:pt idx="15419">
                  <c:v>387.28431499999999</c:v>
                </c:pt>
                <c:pt idx="15420">
                  <c:v>387.07530600000001</c:v>
                </c:pt>
                <c:pt idx="15421">
                  <c:v>387.48182800000001</c:v>
                </c:pt>
                <c:pt idx="15422">
                  <c:v>387.49414999999999</c:v>
                </c:pt>
                <c:pt idx="15423">
                  <c:v>387.24076200000002</c:v>
                </c:pt>
                <c:pt idx="15424">
                  <c:v>387.41722099999998</c:v>
                </c:pt>
                <c:pt idx="15425">
                  <c:v>387.43282900000003</c:v>
                </c:pt>
                <c:pt idx="15426">
                  <c:v>387.30694599999998</c:v>
                </c:pt>
                <c:pt idx="15427">
                  <c:v>387.36574200000001</c:v>
                </c:pt>
                <c:pt idx="15428">
                  <c:v>387.48219899999998</c:v>
                </c:pt>
                <c:pt idx="15429">
                  <c:v>387.89066600000001</c:v>
                </c:pt>
                <c:pt idx="15430">
                  <c:v>387.68046099999998</c:v>
                </c:pt>
                <c:pt idx="15431">
                  <c:v>387.62000599999999</c:v>
                </c:pt>
                <c:pt idx="15432">
                  <c:v>387.63901800000002</c:v>
                </c:pt>
                <c:pt idx="15433">
                  <c:v>387.48650600000002</c:v>
                </c:pt>
                <c:pt idx="15434">
                  <c:v>387.72734600000001</c:v>
                </c:pt>
                <c:pt idx="15435">
                  <c:v>387.69801200000001</c:v>
                </c:pt>
                <c:pt idx="15436">
                  <c:v>387.80892499999999</c:v>
                </c:pt>
                <c:pt idx="15437">
                  <c:v>387.92694399999999</c:v>
                </c:pt>
                <c:pt idx="15438">
                  <c:v>387.59074099999998</c:v>
                </c:pt>
                <c:pt idx="15439">
                  <c:v>387.47887200000002</c:v>
                </c:pt>
                <c:pt idx="15440">
                  <c:v>387.52534100000003</c:v>
                </c:pt>
                <c:pt idx="15441">
                  <c:v>387.81906400000003</c:v>
                </c:pt>
                <c:pt idx="15442">
                  <c:v>388.16214100000002</c:v>
                </c:pt>
                <c:pt idx="15443">
                  <c:v>387.87044600000002</c:v>
                </c:pt>
                <c:pt idx="15444">
                  <c:v>388.01086700000002</c:v>
                </c:pt>
                <c:pt idx="15445">
                  <c:v>388.12242400000002</c:v>
                </c:pt>
                <c:pt idx="15446">
                  <c:v>388.009207</c:v>
                </c:pt>
                <c:pt idx="15447">
                  <c:v>388.163298</c:v>
                </c:pt>
                <c:pt idx="15448">
                  <c:v>387.731111</c:v>
                </c:pt>
                <c:pt idx="15449">
                  <c:v>387.98066799999998</c:v>
                </c:pt>
                <c:pt idx="15450">
                  <c:v>388.057478</c:v>
                </c:pt>
                <c:pt idx="15451">
                  <c:v>388.35366699999997</c:v>
                </c:pt>
                <c:pt idx="15452">
                  <c:v>388.26940100000002</c:v>
                </c:pt>
                <c:pt idx="15453">
                  <c:v>388.26993700000003</c:v>
                </c:pt>
                <c:pt idx="15454">
                  <c:v>388.55810700000001</c:v>
                </c:pt>
                <c:pt idx="15455">
                  <c:v>388.18458500000003</c:v>
                </c:pt>
                <c:pt idx="15456">
                  <c:v>388.32749999999999</c:v>
                </c:pt>
                <c:pt idx="15457">
                  <c:v>388.611335</c:v>
                </c:pt>
                <c:pt idx="15458">
                  <c:v>388.141458</c:v>
                </c:pt>
                <c:pt idx="15459">
                  <c:v>388.49348099999997</c:v>
                </c:pt>
                <c:pt idx="15460">
                  <c:v>388.14483999999999</c:v>
                </c:pt>
                <c:pt idx="15461">
                  <c:v>388.37325700000002</c:v>
                </c:pt>
                <c:pt idx="15462">
                  <c:v>388.77296100000001</c:v>
                </c:pt>
                <c:pt idx="15463">
                  <c:v>388.31073700000002</c:v>
                </c:pt>
                <c:pt idx="15464">
                  <c:v>388.21052900000001</c:v>
                </c:pt>
                <c:pt idx="15465">
                  <c:v>388.22120200000001</c:v>
                </c:pt>
                <c:pt idx="15466">
                  <c:v>388.581481</c:v>
                </c:pt>
                <c:pt idx="15467">
                  <c:v>388.64960000000002</c:v>
                </c:pt>
                <c:pt idx="15468">
                  <c:v>388.55822999999998</c:v>
                </c:pt>
                <c:pt idx="15469">
                  <c:v>388.39991400000002</c:v>
                </c:pt>
                <c:pt idx="15470">
                  <c:v>388.52748800000001</c:v>
                </c:pt>
                <c:pt idx="15471">
                  <c:v>388.40015599999998</c:v>
                </c:pt>
                <c:pt idx="15472">
                  <c:v>388.858023</c:v>
                </c:pt>
                <c:pt idx="15473">
                  <c:v>388.33331900000002</c:v>
                </c:pt>
                <c:pt idx="15474">
                  <c:v>388.38798600000001</c:v>
                </c:pt>
                <c:pt idx="15475">
                  <c:v>388.53063900000001</c:v>
                </c:pt>
                <c:pt idx="15476">
                  <c:v>388.80676</c:v>
                </c:pt>
                <c:pt idx="15477">
                  <c:v>388.88752099999999</c:v>
                </c:pt>
                <c:pt idx="15478">
                  <c:v>389.04821600000002</c:v>
                </c:pt>
                <c:pt idx="15479">
                  <c:v>389.201798</c:v>
                </c:pt>
                <c:pt idx="15480">
                  <c:v>388.82429300000001</c:v>
                </c:pt>
                <c:pt idx="15481">
                  <c:v>389.30486400000001</c:v>
                </c:pt>
                <c:pt idx="15482">
                  <c:v>389.29640599999999</c:v>
                </c:pt>
                <c:pt idx="15483">
                  <c:v>389.02605199999999</c:v>
                </c:pt>
                <c:pt idx="15484">
                  <c:v>389.217266</c:v>
                </c:pt>
                <c:pt idx="15485">
                  <c:v>389.01356399999997</c:v>
                </c:pt>
                <c:pt idx="15486">
                  <c:v>389.10464200000001</c:v>
                </c:pt>
                <c:pt idx="15487">
                  <c:v>389.34430900000001</c:v>
                </c:pt>
                <c:pt idx="15488">
                  <c:v>389.15088300000002</c:v>
                </c:pt>
                <c:pt idx="15489">
                  <c:v>389.42830199999997</c:v>
                </c:pt>
                <c:pt idx="15490">
                  <c:v>389.12771500000002</c:v>
                </c:pt>
                <c:pt idx="15491">
                  <c:v>388.95302099999998</c:v>
                </c:pt>
                <c:pt idx="15492">
                  <c:v>389.40700700000002</c:v>
                </c:pt>
                <c:pt idx="15493">
                  <c:v>389.06911000000002</c:v>
                </c:pt>
                <c:pt idx="15494">
                  <c:v>389.62143900000001</c:v>
                </c:pt>
                <c:pt idx="15495">
                  <c:v>389.48276700000002</c:v>
                </c:pt>
                <c:pt idx="15496">
                  <c:v>389.35294299999998</c:v>
                </c:pt>
                <c:pt idx="15497">
                  <c:v>389.79861599999998</c:v>
                </c:pt>
                <c:pt idx="15498">
                  <c:v>389.26740899999999</c:v>
                </c:pt>
                <c:pt idx="15499">
                  <c:v>389.49054799999999</c:v>
                </c:pt>
                <c:pt idx="15500">
                  <c:v>389.52760000000001</c:v>
                </c:pt>
                <c:pt idx="15501">
                  <c:v>389.29321399999998</c:v>
                </c:pt>
                <c:pt idx="15502">
                  <c:v>389.56680999999998</c:v>
                </c:pt>
                <c:pt idx="15503">
                  <c:v>389.555206</c:v>
                </c:pt>
                <c:pt idx="15504">
                  <c:v>389.51021100000003</c:v>
                </c:pt>
                <c:pt idx="15505">
                  <c:v>389.45963</c:v>
                </c:pt>
                <c:pt idx="15506">
                  <c:v>389.24800800000003</c:v>
                </c:pt>
                <c:pt idx="15507">
                  <c:v>389.42314599999997</c:v>
                </c:pt>
                <c:pt idx="15508">
                  <c:v>389.52455400000002</c:v>
                </c:pt>
                <c:pt idx="15509">
                  <c:v>389.37975299999999</c:v>
                </c:pt>
                <c:pt idx="15510">
                  <c:v>389.53422</c:v>
                </c:pt>
                <c:pt idx="15511">
                  <c:v>389.43109600000003</c:v>
                </c:pt>
                <c:pt idx="15512">
                  <c:v>389.77616699999999</c:v>
                </c:pt>
                <c:pt idx="15513">
                  <c:v>389.54006199999998</c:v>
                </c:pt>
                <c:pt idx="15514">
                  <c:v>389.67332299999998</c:v>
                </c:pt>
                <c:pt idx="15515">
                  <c:v>389.73829599999999</c:v>
                </c:pt>
                <c:pt idx="15516">
                  <c:v>389.67616700000002</c:v>
                </c:pt>
                <c:pt idx="15517">
                  <c:v>389.75688600000001</c:v>
                </c:pt>
                <c:pt idx="15518">
                  <c:v>389.63072699999998</c:v>
                </c:pt>
                <c:pt idx="15519">
                  <c:v>389.94650000000001</c:v>
                </c:pt>
                <c:pt idx="15520">
                  <c:v>389.99217499999997</c:v>
                </c:pt>
                <c:pt idx="15521">
                  <c:v>389.70308599999998</c:v>
                </c:pt>
                <c:pt idx="15522">
                  <c:v>389.96190100000001</c:v>
                </c:pt>
                <c:pt idx="15523">
                  <c:v>389.84069899999997</c:v>
                </c:pt>
                <c:pt idx="15524">
                  <c:v>389.98648600000001</c:v>
                </c:pt>
                <c:pt idx="15525">
                  <c:v>389.80693300000001</c:v>
                </c:pt>
                <c:pt idx="15526">
                  <c:v>389.929486</c:v>
                </c:pt>
                <c:pt idx="15527">
                  <c:v>390.26471600000002</c:v>
                </c:pt>
                <c:pt idx="15528">
                  <c:v>389.89843300000001</c:v>
                </c:pt>
                <c:pt idx="15529">
                  <c:v>389.992186</c:v>
                </c:pt>
                <c:pt idx="15530">
                  <c:v>389.80575599999997</c:v>
                </c:pt>
                <c:pt idx="15531">
                  <c:v>389.930364</c:v>
                </c:pt>
                <c:pt idx="15532">
                  <c:v>390.12699900000001</c:v>
                </c:pt>
                <c:pt idx="15533">
                  <c:v>389.76281599999999</c:v>
                </c:pt>
                <c:pt idx="15534">
                  <c:v>390.03004099999998</c:v>
                </c:pt>
                <c:pt idx="15535">
                  <c:v>390.27818500000001</c:v>
                </c:pt>
                <c:pt idx="15536">
                  <c:v>390.09150099999999</c:v>
                </c:pt>
                <c:pt idx="15537">
                  <c:v>390.28900800000002</c:v>
                </c:pt>
                <c:pt idx="15538">
                  <c:v>389.96611799999999</c:v>
                </c:pt>
                <c:pt idx="15539">
                  <c:v>390.36984200000001</c:v>
                </c:pt>
                <c:pt idx="15540">
                  <c:v>390.20169099999998</c:v>
                </c:pt>
                <c:pt idx="15541">
                  <c:v>390.30210099999999</c:v>
                </c:pt>
                <c:pt idx="15542">
                  <c:v>390.50967400000002</c:v>
                </c:pt>
                <c:pt idx="15543">
                  <c:v>389.97145499999999</c:v>
                </c:pt>
                <c:pt idx="15544">
                  <c:v>390.27526499999999</c:v>
                </c:pt>
                <c:pt idx="15545">
                  <c:v>390.174802</c:v>
                </c:pt>
                <c:pt idx="15546">
                  <c:v>390.14906300000001</c:v>
                </c:pt>
                <c:pt idx="15547">
                  <c:v>390.1635</c:v>
                </c:pt>
                <c:pt idx="15548">
                  <c:v>389.77660500000002</c:v>
                </c:pt>
                <c:pt idx="15549">
                  <c:v>390.016952</c:v>
                </c:pt>
                <c:pt idx="15550">
                  <c:v>389.95850999999999</c:v>
                </c:pt>
                <c:pt idx="15551">
                  <c:v>389.86108200000001</c:v>
                </c:pt>
                <c:pt idx="15552">
                  <c:v>390.38675599999999</c:v>
                </c:pt>
                <c:pt idx="15553">
                  <c:v>390.42568899999998</c:v>
                </c:pt>
                <c:pt idx="15554">
                  <c:v>390.16952900000001</c:v>
                </c:pt>
                <c:pt idx="15555">
                  <c:v>390.20911899999999</c:v>
                </c:pt>
                <c:pt idx="15556">
                  <c:v>390.209362</c:v>
                </c:pt>
                <c:pt idx="15557">
                  <c:v>390.34623800000003</c:v>
                </c:pt>
                <c:pt idx="15558">
                  <c:v>390.379032</c:v>
                </c:pt>
                <c:pt idx="15559">
                  <c:v>390.63826499999999</c:v>
                </c:pt>
                <c:pt idx="15560">
                  <c:v>390.72729600000002</c:v>
                </c:pt>
                <c:pt idx="15561">
                  <c:v>390.68852500000003</c:v>
                </c:pt>
                <c:pt idx="15562">
                  <c:v>390.91416299999997</c:v>
                </c:pt>
                <c:pt idx="15563">
                  <c:v>390.98281300000002</c:v>
                </c:pt>
                <c:pt idx="15564">
                  <c:v>391.03466500000002</c:v>
                </c:pt>
                <c:pt idx="15565">
                  <c:v>390.68744500000003</c:v>
                </c:pt>
                <c:pt idx="15566">
                  <c:v>390.75145099999997</c:v>
                </c:pt>
                <c:pt idx="15567">
                  <c:v>390.79212899999999</c:v>
                </c:pt>
                <c:pt idx="15568">
                  <c:v>390.56841100000003</c:v>
                </c:pt>
                <c:pt idx="15569">
                  <c:v>390.86674799999997</c:v>
                </c:pt>
                <c:pt idx="15570">
                  <c:v>391.06228299999998</c:v>
                </c:pt>
                <c:pt idx="15571">
                  <c:v>390.91517700000003</c:v>
                </c:pt>
                <c:pt idx="15572">
                  <c:v>391.069704</c:v>
                </c:pt>
                <c:pt idx="15573">
                  <c:v>390.76038</c:v>
                </c:pt>
                <c:pt idx="15574">
                  <c:v>391.60255100000001</c:v>
                </c:pt>
                <c:pt idx="15575">
                  <c:v>391.66427099999999</c:v>
                </c:pt>
                <c:pt idx="15576">
                  <c:v>390.98115799999999</c:v>
                </c:pt>
                <c:pt idx="15577">
                  <c:v>391.54283400000003</c:v>
                </c:pt>
                <c:pt idx="15578">
                  <c:v>391.15781399999997</c:v>
                </c:pt>
                <c:pt idx="15579">
                  <c:v>391.26402200000001</c:v>
                </c:pt>
                <c:pt idx="15580">
                  <c:v>391.61246799999998</c:v>
                </c:pt>
                <c:pt idx="15581">
                  <c:v>391.60510499999998</c:v>
                </c:pt>
                <c:pt idx="15582">
                  <c:v>391.34648800000002</c:v>
                </c:pt>
                <c:pt idx="15583">
                  <c:v>391.10186099999999</c:v>
                </c:pt>
                <c:pt idx="15584">
                  <c:v>390.96729399999998</c:v>
                </c:pt>
                <c:pt idx="15585">
                  <c:v>391.25965600000001</c:v>
                </c:pt>
                <c:pt idx="15586">
                  <c:v>391.39349499999997</c:v>
                </c:pt>
                <c:pt idx="15587">
                  <c:v>391.97404999999998</c:v>
                </c:pt>
                <c:pt idx="15588">
                  <c:v>391.76923599999998</c:v>
                </c:pt>
                <c:pt idx="15589">
                  <c:v>391.747615</c:v>
                </c:pt>
                <c:pt idx="15590">
                  <c:v>391.68369100000001</c:v>
                </c:pt>
                <c:pt idx="15591">
                  <c:v>391.38170100000002</c:v>
                </c:pt>
                <c:pt idx="15592">
                  <c:v>391.66146900000001</c:v>
                </c:pt>
                <c:pt idx="15593">
                  <c:v>391.42334799999998</c:v>
                </c:pt>
                <c:pt idx="15594">
                  <c:v>391.62169799999998</c:v>
                </c:pt>
                <c:pt idx="15595">
                  <c:v>391.56475</c:v>
                </c:pt>
                <c:pt idx="15596">
                  <c:v>391.33979299999999</c:v>
                </c:pt>
                <c:pt idx="15597">
                  <c:v>391.50248399999998</c:v>
                </c:pt>
                <c:pt idx="15598">
                  <c:v>391.53327899999999</c:v>
                </c:pt>
                <c:pt idx="15599">
                  <c:v>392.09959099999998</c:v>
                </c:pt>
                <c:pt idx="15600">
                  <c:v>391.81582200000003</c:v>
                </c:pt>
                <c:pt idx="15601">
                  <c:v>391.51532400000002</c:v>
                </c:pt>
                <c:pt idx="15602">
                  <c:v>392.01336300000003</c:v>
                </c:pt>
                <c:pt idx="15603">
                  <c:v>391.87114100000002</c:v>
                </c:pt>
                <c:pt idx="15604">
                  <c:v>391.84888799999999</c:v>
                </c:pt>
                <c:pt idx="15605">
                  <c:v>391.76773100000003</c:v>
                </c:pt>
                <c:pt idx="15606">
                  <c:v>391.94801799999999</c:v>
                </c:pt>
                <c:pt idx="15607">
                  <c:v>392.20337699999999</c:v>
                </c:pt>
                <c:pt idx="15608">
                  <c:v>392.05718100000001</c:v>
                </c:pt>
                <c:pt idx="15609">
                  <c:v>392.15373</c:v>
                </c:pt>
                <c:pt idx="15610">
                  <c:v>392.22772400000002</c:v>
                </c:pt>
                <c:pt idx="15611">
                  <c:v>392.13520999999997</c:v>
                </c:pt>
                <c:pt idx="15612">
                  <c:v>392.514635</c:v>
                </c:pt>
                <c:pt idx="15613">
                  <c:v>392.21963399999999</c:v>
                </c:pt>
                <c:pt idx="15614">
                  <c:v>392.17722900000001</c:v>
                </c:pt>
                <c:pt idx="15615">
                  <c:v>392.14503400000001</c:v>
                </c:pt>
                <c:pt idx="15616">
                  <c:v>392.18302299999999</c:v>
                </c:pt>
                <c:pt idx="15617">
                  <c:v>392.50989399999997</c:v>
                </c:pt>
                <c:pt idx="15618">
                  <c:v>391.82942000000003</c:v>
                </c:pt>
                <c:pt idx="15619">
                  <c:v>392.03894500000001</c:v>
                </c:pt>
                <c:pt idx="15620">
                  <c:v>392.379819</c:v>
                </c:pt>
                <c:pt idx="15621">
                  <c:v>392.03445199999999</c:v>
                </c:pt>
                <c:pt idx="15622">
                  <c:v>392.60706699999997</c:v>
                </c:pt>
                <c:pt idx="15623">
                  <c:v>392.43530500000003</c:v>
                </c:pt>
                <c:pt idx="15624">
                  <c:v>392.48570899999999</c:v>
                </c:pt>
                <c:pt idx="15625">
                  <c:v>392.11409800000001</c:v>
                </c:pt>
                <c:pt idx="15626">
                  <c:v>392.17648700000001</c:v>
                </c:pt>
                <c:pt idx="15627">
                  <c:v>392.79214999999999</c:v>
                </c:pt>
                <c:pt idx="15628">
                  <c:v>392.39407399999999</c:v>
                </c:pt>
                <c:pt idx="15629">
                  <c:v>392.40112499999998</c:v>
                </c:pt>
                <c:pt idx="15630">
                  <c:v>392.95824800000003</c:v>
                </c:pt>
                <c:pt idx="15631">
                  <c:v>392.71156200000001</c:v>
                </c:pt>
                <c:pt idx="15632">
                  <c:v>392.66499900000002</c:v>
                </c:pt>
                <c:pt idx="15633">
                  <c:v>392.62253399999997</c:v>
                </c:pt>
                <c:pt idx="15634">
                  <c:v>392.63129199999997</c:v>
                </c:pt>
                <c:pt idx="15635">
                  <c:v>392.904426</c:v>
                </c:pt>
                <c:pt idx="15636">
                  <c:v>392.728497</c:v>
                </c:pt>
                <c:pt idx="15637">
                  <c:v>392.91840999999999</c:v>
                </c:pt>
                <c:pt idx="15638">
                  <c:v>392.89670599999999</c:v>
                </c:pt>
                <c:pt idx="15639">
                  <c:v>392.89613800000001</c:v>
                </c:pt>
                <c:pt idx="15640">
                  <c:v>392.98872</c:v>
                </c:pt>
                <c:pt idx="15641">
                  <c:v>392.75780700000001</c:v>
                </c:pt>
                <c:pt idx="15642">
                  <c:v>392.72554200000002</c:v>
                </c:pt>
                <c:pt idx="15643">
                  <c:v>392.638622</c:v>
                </c:pt>
                <c:pt idx="15644">
                  <c:v>392.678673</c:v>
                </c:pt>
                <c:pt idx="15645">
                  <c:v>392.73349300000001</c:v>
                </c:pt>
                <c:pt idx="15646">
                  <c:v>392.99960399999998</c:v>
                </c:pt>
                <c:pt idx="15647">
                  <c:v>393.18215700000002</c:v>
                </c:pt>
                <c:pt idx="15648">
                  <c:v>392.811848</c:v>
                </c:pt>
                <c:pt idx="15649">
                  <c:v>393.17508900000001</c:v>
                </c:pt>
                <c:pt idx="15650">
                  <c:v>392.97940599999998</c:v>
                </c:pt>
                <c:pt idx="15651">
                  <c:v>393.01799799999998</c:v>
                </c:pt>
                <c:pt idx="15652">
                  <c:v>393.24460499999998</c:v>
                </c:pt>
                <c:pt idx="15653">
                  <c:v>393.29962699999999</c:v>
                </c:pt>
                <c:pt idx="15654">
                  <c:v>393.11473699999999</c:v>
                </c:pt>
                <c:pt idx="15655">
                  <c:v>392.795008</c:v>
                </c:pt>
                <c:pt idx="15656">
                  <c:v>393.13186000000002</c:v>
                </c:pt>
                <c:pt idx="15657">
                  <c:v>393.34821399999998</c:v>
                </c:pt>
                <c:pt idx="15658">
                  <c:v>393.24159800000001</c:v>
                </c:pt>
                <c:pt idx="15659">
                  <c:v>393.51315</c:v>
                </c:pt>
                <c:pt idx="15660">
                  <c:v>393.44096000000002</c:v>
                </c:pt>
                <c:pt idx="15661">
                  <c:v>393.03621600000002</c:v>
                </c:pt>
                <c:pt idx="15662">
                  <c:v>393.63130899999999</c:v>
                </c:pt>
                <c:pt idx="15663">
                  <c:v>393.61662999999999</c:v>
                </c:pt>
                <c:pt idx="15664">
                  <c:v>393.977644</c:v>
                </c:pt>
                <c:pt idx="15665">
                  <c:v>393.40590200000003</c:v>
                </c:pt>
                <c:pt idx="15666">
                  <c:v>393.467084</c:v>
                </c:pt>
                <c:pt idx="15667">
                  <c:v>393.74523900000003</c:v>
                </c:pt>
                <c:pt idx="15668">
                  <c:v>393.54282899999998</c:v>
                </c:pt>
                <c:pt idx="15669">
                  <c:v>393.28335299999998</c:v>
                </c:pt>
                <c:pt idx="15670">
                  <c:v>393.36479400000002</c:v>
                </c:pt>
                <c:pt idx="15671">
                  <c:v>393.307863</c:v>
                </c:pt>
                <c:pt idx="15672">
                  <c:v>393.69981799999999</c:v>
                </c:pt>
                <c:pt idx="15673">
                  <c:v>393.43996499999997</c:v>
                </c:pt>
                <c:pt idx="15674">
                  <c:v>393.44806299999999</c:v>
                </c:pt>
                <c:pt idx="15675">
                  <c:v>393.63343400000002</c:v>
                </c:pt>
                <c:pt idx="15676">
                  <c:v>394.06797899999998</c:v>
                </c:pt>
                <c:pt idx="15677">
                  <c:v>394.00153299999999</c:v>
                </c:pt>
                <c:pt idx="15678">
                  <c:v>393.69394999999997</c:v>
                </c:pt>
                <c:pt idx="15679">
                  <c:v>393.842623</c:v>
                </c:pt>
                <c:pt idx="15680">
                  <c:v>393.47143899999998</c:v>
                </c:pt>
                <c:pt idx="15681">
                  <c:v>393.92863</c:v>
                </c:pt>
                <c:pt idx="15682">
                  <c:v>393.88097900000002</c:v>
                </c:pt>
                <c:pt idx="15683">
                  <c:v>393.87222200000002</c:v>
                </c:pt>
                <c:pt idx="15684">
                  <c:v>393.72065800000001</c:v>
                </c:pt>
                <c:pt idx="15685">
                  <c:v>393.41893499999998</c:v>
                </c:pt>
                <c:pt idx="15686">
                  <c:v>393.738969</c:v>
                </c:pt>
                <c:pt idx="15687">
                  <c:v>394.21682700000002</c:v>
                </c:pt>
                <c:pt idx="15688">
                  <c:v>393.977439</c:v>
                </c:pt>
                <c:pt idx="15689">
                  <c:v>394.01252399999998</c:v>
                </c:pt>
                <c:pt idx="15690">
                  <c:v>394.12563399999999</c:v>
                </c:pt>
                <c:pt idx="15691">
                  <c:v>393.80507799999998</c:v>
                </c:pt>
                <c:pt idx="15692">
                  <c:v>394.280393</c:v>
                </c:pt>
                <c:pt idx="15693">
                  <c:v>394.11867699999999</c:v>
                </c:pt>
                <c:pt idx="15694">
                  <c:v>394.18904199999997</c:v>
                </c:pt>
                <c:pt idx="15695">
                  <c:v>394.38130899999999</c:v>
                </c:pt>
                <c:pt idx="15696">
                  <c:v>393.98720200000002</c:v>
                </c:pt>
                <c:pt idx="15697">
                  <c:v>394.44915800000001</c:v>
                </c:pt>
                <c:pt idx="15698">
                  <c:v>394.340172</c:v>
                </c:pt>
                <c:pt idx="15699">
                  <c:v>394.21570600000001</c:v>
                </c:pt>
                <c:pt idx="15700">
                  <c:v>394.38462299999998</c:v>
                </c:pt>
                <c:pt idx="15701">
                  <c:v>394.05284599999999</c:v>
                </c:pt>
                <c:pt idx="15702">
                  <c:v>394.24576400000001</c:v>
                </c:pt>
                <c:pt idx="15703">
                  <c:v>394.40367099999997</c:v>
                </c:pt>
                <c:pt idx="15704">
                  <c:v>394.63426399999997</c:v>
                </c:pt>
                <c:pt idx="15705">
                  <c:v>394.56727699999999</c:v>
                </c:pt>
                <c:pt idx="15706">
                  <c:v>394.30396100000002</c:v>
                </c:pt>
                <c:pt idx="15707">
                  <c:v>394.80405999999999</c:v>
                </c:pt>
                <c:pt idx="15708">
                  <c:v>394.41234500000002</c:v>
                </c:pt>
                <c:pt idx="15709">
                  <c:v>394.71244000000002</c:v>
                </c:pt>
                <c:pt idx="15710">
                  <c:v>394.58139999999997</c:v>
                </c:pt>
                <c:pt idx="15711">
                  <c:v>394.73577499999999</c:v>
                </c:pt>
                <c:pt idx="15712">
                  <c:v>395.12353200000001</c:v>
                </c:pt>
                <c:pt idx="15713">
                  <c:v>394.60561000000001</c:v>
                </c:pt>
                <c:pt idx="15714">
                  <c:v>394.77319</c:v>
                </c:pt>
                <c:pt idx="15715">
                  <c:v>394.79980899999998</c:v>
                </c:pt>
                <c:pt idx="15716">
                  <c:v>394.49593499999997</c:v>
                </c:pt>
                <c:pt idx="15717">
                  <c:v>395.136483</c:v>
                </c:pt>
                <c:pt idx="15718">
                  <c:v>394.82403499999998</c:v>
                </c:pt>
                <c:pt idx="15719">
                  <c:v>395.21963799999997</c:v>
                </c:pt>
                <c:pt idx="15720">
                  <c:v>395.01428099999998</c:v>
                </c:pt>
                <c:pt idx="15721">
                  <c:v>394.75441799999999</c:v>
                </c:pt>
                <c:pt idx="15722">
                  <c:v>394.64353199999999</c:v>
                </c:pt>
                <c:pt idx="15723">
                  <c:v>394.97122899999999</c:v>
                </c:pt>
                <c:pt idx="15724">
                  <c:v>394.99005</c:v>
                </c:pt>
                <c:pt idx="15725">
                  <c:v>395.061892</c:v>
                </c:pt>
                <c:pt idx="15726">
                  <c:v>394.50579399999998</c:v>
                </c:pt>
                <c:pt idx="15727">
                  <c:v>394.842872</c:v>
                </c:pt>
                <c:pt idx="15728">
                  <c:v>395.20567499999999</c:v>
                </c:pt>
                <c:pt idx="15729">
                  <c:v>394.89839799999999</c:v>
                </c:pt>
                <c:pt idx="15730">
                  <c:v>394.77228300000002</c:v>
                </c:pt>
                <c:pt idx="15731">
                  <c:v>394.91177699999997</c:v>
                </c:pt>
                <c:pt idx="15732">
                  <c:v>395.22923900000001</c:v>
                </c:pt>
                <c:pt idx="15733">
                  <c:v>394.99496099999999</c:v>
                </c:pt>
                <c:pt idx="15734">
                  <c:v>395.190697</c:v>
                </c:pt>
                <c:pt idx="15735">
                  <c:v>395.28605599999997</c:v>
                </c:pt>
                <c:pt idx="15736">
                  <c:v>395.46196700000002</c:v>
                </c:pt>
                <c:pt idx="15737">
                  <c:v>395.58081099999998</c:v>
                </c:pt>
                <c:pt idx="15738">
                  <c:v>395.03487100000001</c:v>
                </c:pt>
                <c:pt idx="15739">
                  <c:v>395.34867100000002</c:v>
                </c:pt>
                <c:pt idx="15740">
                  <c:v>395.16853200000003</c:v>
                </c:pt>
                <c:pt idx="15741">
                  <c:v>395.34429999999998</c:v>
                </c:pt>
                <c:pt idx="15742">
                  <c:v>395.32862899999998</c:v>
                </c:pt>
                <c:pt idx="15743">
                  <c:v>395.77983399999999</c:v>
                </c:pt>
                <c:pt idx="15744">
                  <c:v>395.59842800000001</c:v>
                </c:pt>
                <c:pt idx="15745">
                  <c:v>395.75764199999998</c:v>
                </c:pt>
                <c:pt idx="15746">
                  <c:v>395.35726799999998</c:v>
                </c:pt>
                <c:pt idx="15747">
                  <c:v>395.63452899999999</c:v>
                </c:pt>
                <c:pt idx="15748">
                  <c:v>395.33049799999998</c:v>
                </c:pt>
                <c:pt idx="15749">
                  <c:v>395.556196</c:v>
                </c:pt>
                <c:pt idx="15750">
                  <c:v>395.79230999999999</c:v>
                </c:pt>
                <c:pt idx="15751">
                  <c:v>395.29791699999998</c:v>
                </c:pt>
                <c:pt idx="15752">
                  <c:v>395.71319399999999</c:v>
                </c:pt>
                <c:pt idx="15753">
                  <c:v>395.81251400000002</c:v>
                </c:pt>
                <c:pt idx="15754">
                  <c:v>395.53324900000001</c:v>
                </c:pt>
                <c:pt idx="15755">
                  <c:v>395.65821699999998</c:v>
                </c:pt>
                <c:pt idx="15756">
                  <c:v>395.66638599999999</c:v>
                </c:pt>
                <c:pt idx="15757">
                  <c:v>395.872276</c:v>
                </c:pt>
                <c:pt idx="15758">
                  <c:v>395.59187800000001</c:v>
                </c:pt>
                <c:pt idx="15759">
                  <c:v>396.00001900000001</c:v>
                </c:pt>
                <c:pt idx="15760">
                  <c:v>396.08139999999997</c:v>
                </c:pt>
                <c:pt idx="15761">
                  <c:v>395.73082299999999</c:v>
                </c:pt>
                <c:pt idx="15762">
                  <c:v>395.88647200000003</c:v>
                </c:pt>
                <c:pt idx="15763">
                  <c:v>395.99283200000002</c:v>
                </c:pt>
                <c:pt idx="15764">
                  <c:v>396.15163699999999</c:v>
                </c:pt>
                <c:pt idx="15765">
                  <c:v>396.19284199999998</c:v>
                </c:pt>
                <c:pt idx="15766">
                  <c:v>396.11499900000001</c:v>
                </c:pt>
                <c:pt idx="15767">
                  <c:v>396.59216400000003</c:v>
                </c:pt>
                <c:pt idx="15768">
                  <c:v>396.00183900000002</c:v>
                </c:pt>
                <c:pt idx="15769">
                  <c:v>395.858318</c:v>
                </c:pt>
                <c:pt idx="15770">
                  <c:v>396.182749</c:v>
                </c:pt>
                <c:pt idx="15771">
                  <c:v>396.26529099999999</c:v>
                </c:pt>
                <c:pt idx="15772">
                  <c:v>396.39833900000002</c:v>
                </c:pt>
                <c:pt idx="15773">
                  <c:v>396.37441799999999</c:v>
                </c:pt>
                <c:pt idx="15774">
                  <c:v>396.32724400000001</c:v>
                </c:pt>
                <c:pt idx="15775">
                  <c:v>396.19180299999999</c:v>
                </c:pt>
                <c:pt idx="15776">
                  <c:v>396.32935800000001</c:v>
                </c:pt>
                <c:pt idx="15777">
                  <c:v>396.27089999999998</c:v>
                </c:pt>
                <c:pt idx="15778">
                  <c:v>396.15160900000001</c:v>
                </c:pt>
                <c:pt idx="15779">
                  <c:v>396.33737000000002</c:v>
                </c:pt>
                <c:pt idx="15780">
                  <c:v>396.390128</c:v>
                </c:pt>
                <c:pt idx="15781">
                  <c:v>396.29565000000002</c:v>
                </c:pt>
                <c:pt idx="15782">
                  <c:v>396.624818</c:v>
                </c:pt>
                <c:pt idx="15783">
                  <c:v>396.289917</c:v>
                </c:pt>
                <c:pt idx="15784">
                  <c:v>396.44944400000003</c:v>
                </c:pt>
                <c:pt idx="15785">
                  <c:v>396.15723000000003</c:v>
                </c:pt>
                <c:pt idx="15786">
                  <c:v>395.91195099999999</c:v>
                </c:pt>
                <c:pt idx="15787">
                  <c:v>396.28033399999998</c:v>
                </c:pt>
                <c:pt idx="15788">
                  <c:v>395.89519799999999</c:v>
                </c:pt>
                <c:pt idx="15789">
                  <c:v>396.42431299999998</c:v>
                </c:pt>
                <c:pt idx="15790">
                  <c:v>396.16660000000002</c:v>
                </c:pt>
                <c:pt idx="15791">
                  <c:v>396.16399200000001</c:v>
                </c:pt>
                <c:pt idx="15792">
                  <c:v>396.28994999999998</c:v>
                </c:pt>
                <c:pt idx="15793">
                  <c:v>396.39553000000001</c:v>
                </c:pt>
                <c:pt idx="15794">
                  <c:v>396.355142</c:v>
                </c:pt>
                <c:pt idx="15795">
                  <c:v>396.46488399999998</c:v>
                </c:pt>
                <c:pt idx="15796">
                  <c:v>396.49409900000001</c:v>
                </c:pt>
                <c:pt idx="15797">
                  <c:v>396.65294299999999</c:v>
                </c:pt>
                <c:pt idx="15798">
                  <c:v>396.50165399999997</c:v>
                </c:pt>
                <c:pt idx="15799">
                  <c:v>396.62409100000002</c:v>
                </c:pt>
                <c:pt idx="15800">
                  <c:v>396.60216300000002</c:v>
                </c:pt>
                <c:pt idx="15801">
                  <c:v>396.78662800000001</c:v>
                </c:pt>
                <c:pt idx="15802">
                  <c:v>396.60990700000002</c:v>
                </c:pt>
                <c:pt idx="15803">
                  <c:v>396.64194600000002</c:v>
                </c:pt>
                <c:pt idx="15804">
                  <c:v>396.90584699999999</c:v>
                </c:pt>
                <c:pt idx="15805">
                  <c:v>396.836206</c:v>
                </c:pt>
                <c:pt idx="15806">
                  <c:v>396.69195000000002</c:v>
                </c:pt>
                <c:pt idx="15807">
                  <c:v>397.43388800000002</c:v>
                </c:pt>
                <c:pt idx="15808">
                  <c:v>396.79914000000002</c:v>
                </c:pt>
                <c:pt idx="15809">
                  <c:v>396.98559299999999</c:v>
                </c:pt>
                <c:pt idx="15810">
                  <c:v>396.80715500000002</c:v>
                </c:pt>
                <c:pt idx="15811">
                  <c:v>396.59594199999998</c:v>
                </c:pt>
                <c:pt idx="15812">
                  <c:v>397.18971499999998</c:v>
                </c:pt>
                <c:pt idx="15813">
                  <c:v>397.023639</c:v>
                </c:pt>
                <c:pt idx="15814">
                  <c:v>397.28219300000001</c:v>
                </c:pt>
                <c:pt idx="15815">
                  <c:v>397.21156000000002</c:v>
                </c:pt>
                <c:pt idx="15816">
                  <c:v>397.00332900000001</c:v>
                </c:pt>
                <c:pt idx="15817">
                  <c:v>396.979375</c:v>
                </c:pt>
                <c:pt idx="15818">
                  <c:v>397.20160299999998</c:v>
                </c:pt>
                <c:pt idx="15819">
                  <c:v>397.18108100000001</c:v>
                </c:pt>
                <c:pt idx="15820">
                  <c:v>397.00698899999998</c:v>
                </c:pt>
                <c:pt idx="15821">
                  <c:v>397.05943400000001</c:v>
                </c:pt>
                <c:pt idx="15822">
                  <c:v>397.177549</c:v>
                </c:pt>
                <c:pt idx="15823">
                  <c:v>396.98570100000001</c:v>
                </c:pt>
                <c:pt idx="15824">
                  <c:v>397.26086500000002</c:v>
                </c:pt>
                <c:pt idx="15825">
                  <c:v>397.10187999999999</c:v>
                </c:pt>
                <c:pt idx="15826">
                  <c:v>397.17048699999998</c:v>
                </c:pt>
                <c:pt idx="15827">
                  <c:v>397.24028499999997</c:v>
                </c:pt>
                <c:pt idx="15828">
                  <c:v>396.97184399999998</c:v>
                </c:pt>
                <c:pt idx="15829">
                  <c:v>397.27963099999999</c:v>
                </c:pt>
                <c:pt idx="15830">
                  <c:v>397.59509400000002</c:v>
                </c:pt>
                <c:pt idx="15831">
                  <c:v>397.56917299999998</c:v>
                </c:pt>
                <c:pt idx="15832">
                  <c:v>397.48271399999999</c:v>
                </c:pt>
                <c:pt idx="15833">
                  <c:v>397.536314</c:v>
                </c:pt>
                <c:pt idx="15834">
                  <c:v>397.68326200000001</c:v>
                </c:pt>
                <c:pt idx="15835">
                  <c:v>397.82233300000001</c:v>
                </c:pt>
                <c:pt idx="15836">
                  <c:v>397.35412100000002</c:v>
                </c:pt>
                <c:pt idx="15837">
                  <c:v>397.81038100000001</c:v>
                </c:pt>
                <c:pt idx="15838">
                  <c:v>397.63681500000001</c:v>
                </c:pt>
                <c:pt idx="15839">
                  <c:v>397.88939900000003</c:v>
                </c:pt>
                <c:pt idx="15840">
                  <c:v>398.01535699999999</c:v>
                </c:pt>
                <c:pt idx="15841">
                  <c:v>397.82126</c:v>
                </c:pt>
                <c:pt idx="15842">
                  <c:v>398.05829</c:v>
                </c:pt>
                <c:pt idx="15843">
                  <c:v>397.71771999999999</c:v>
                </c:pt>
                <c:pt idx="15844">
                  <c:v>397.89995199999998</c:v>
                </c:pt>
                <c:pt idx="15845">
                  <c:v>398.06734999999998</c:v>
                </c:pt>
                <c:pt idx="15846">
                  <c:v>398.07431300000002</c:v>
                </c:pt>
                <c:pt idx="15847">
                  <c:v>398.50560300000001</c:v>
                </c:pt>
                <c:pt idx="15848">
                  <c:v>398.05831000000001</c:v>
                </c:pt>
                <c:pt idx="15849">
                  <c:v>398.12221499999998</c:v>
                </c:pt>
                <c:pt idx="15850">
                  <c:v>397.97115200000002</c:v>
                </c:pt>
                <c:pt idx="15851">
                  <c:v>398.060902</c:v>
                </c:pt>
                <c:pt idx="15852">
                  <c:v>398.61869200000001</c:v>
                </c:pt>
                <c:pt idx="15853">
                  <c:v>398.31617399999999</c:v>
                </c:pt>
                <c:pt idx="15854">
                  <c:v>398.36557800000003</c:v>
                </c:pt>
                <c:pt idx="15855">
                  <c:v>398.06998900000002</c:v>
                </c:pt>
                <c:pt idx="15856">
                  <c:v>398.12625300000002</c:v>
                </c:pt>
                <c:pt idx="15857">
                  <c:v>398.20180900000003</c:v>
                </c:pt>
                <c:pt idx="15858">
                  <c:v>398.07654400000001</c:v>
                </c:pt>
                <c:pt idx="15859">
                  <c:v>397.95644900000002</c:v>
                </c:pt>
                <c:pt idx="15860">
                  <c:v>397.955535</c:v>
                </c:pt>
                <c:pt idx="15861">
                  <c:v>398.26407499999999</c:v>
                </c:pt>
                <c:pt idx="15862">
                  <c:v>398.50001800000001</c:v>
                </c:pt>
                <c:pt idx="15863">
                  <c:v>398.50154500000002</c:v>
                </c:pt>
                <c:pt idx="15864">
                  <c:v>398.48303800000002</c:v>
                </c:pt>
                <c:pt idx="15865">
                  <c:v>398.59530100000001</c:v>
                </c:pt>
                <c:pt idx="15866">
                  <c:v>398.35297700000001</c:v>
                </c:pt>
                <c:pt idx="15867">
                  <c:v>398.57739400000003</c:v>
                </c:pt>
                <c:pt idx="15868">
                  <c:v>398.52711199999999</c:v>
                </c:pt>
                <c:pt idx="15869">
                  <c:v>398.79226</c:v>
                </c:pt>
                <c:pt idx="15870">
                  <c:v>398.33513199999999</c:v>
                </c:pt>
                <c:pt idx="15871">
                  <c:v>398.24345199999999</c:v>
                </c:pt>
                <c:pt idx="15872">
                  <c:v>398.44619499999999</c:v>
                </c:pt>
                <c:pt idx="15873">
                  <c:v>398.52860399999997</c:v>
                </c:pt>
                <c:pt idx="15874">
                  <c:v>398.61147199999999</c:v>
                </c:pt>
                <c:pt idx="15875">
                  <c:v>399.02959499999997</c:v>
                </c:pt>
                <c:pt idx="15876">
                  <c:v>399.03267</c:v>
                </c:pt>
                <c:pt idx="15877">
                  <c:v>399.00678399999998</c:v>
                </c:pt>
                <c:pt idx="15878">
                  <c:v>398.47654799999998</c:v>
                </c:pt>
                <c:pt idx="15879">
                  <c:v>398.46697</c:v>
                </c:pt>
                <c:pt idx="15880">
                  <c:v>399.04449099999999</c:v>
                </c:pt>
                <c:pt idx="15881">
                  <c:v>398.45893899999999</c:v>
                </c:pt>
                <c:pt idx="15882">
                  <c:v>398.89592699999997</c:v>
                </c:pt>
                <c:pt idx="15883">
                  <c:v>398.750696</c:v>
                </c:pt>
                <c:pt idx="15884">
                  <c:v>398.85366699999997</c:v>
                </c:pt>
                <c:pt idx="15885">
                  <c:v>399.02513900000002</c:v>
                </c:pt>
                <c:pt idx="15886">
                  <c:v>398.69582500000001</c:v>
                </c:pt>
                <c:pt idx="15887">
                  <c:v>399.14759800000002</c:v>
                </c:pt>
                <c:pt idx="15888">
                  <c:v>399.13155499999999</c:v>
                </c:pt>
                <c:pt idx="15889">
                  <c:v>398.86467199999998</c:v>
                </c:pt>
                <c:pt idx="15890">
                  <c:v>399.376938</c:v>
                </c:pt>
                <c:pt idx="15891">
                  <c:v>399.189998</c:v>
                </c:pt>
                <c:pt idx="15892">
                  <c:v>399.23190599999998</c:v>
                </c:pt>
                <c:pt idx="15893">
                  <c:v>399.28602100000001</c:v>
                </c:pt>
                <c:pt idx="15894">
                  <c:v>399.21809500000001</c:v>
                </c:pt>
                <c:pt idx="15895">
                  <c:v>399.084723</c:v>
                </c:pt>
                <c:pt idx="15896">
                  <c:v>399.35485699999998</c:v>
                </c:pt>
                <c:pt idx="15897">
                  <c:v>399.37601699999999</c:v>
                </c:pt>
                <c:pt idx="15898">
                  <c:v>399.243403</c:v>
                </c:pt>
                <c:pt idx="15899">
                  <c:v>399.20997999999997</c:v>
                </c:pt>
                <c:pt idx="15900">
                  <c:v>399.14651099999998</c:v>
                </c:pt>
                <c:pt idx="15901">
                  <c:v>399.31438500000002</c:v>
                </c:pt>
                <c:pt idx="15902">
                  <c:v>399.63093700000002</c:v>
                </c:pt>
                <c:pt idx="15903">
                  <c:v>399.59409499999998</c:v>
                </c:pt>
                <c:pt idx="15904">
                  <c:v>399.664356</c:v>
                </c:pt>
                <c:pt idx="15905">
                  <c:v>399.91098899999997</c:v>
                </c:pt>
                <c:pt idx="15906">
                  <c:v>399.31921299999999</c:v>
                </c:pt>
                <c:pt idx="15907">
                  <c:v>399.78247800000003</c:v>
                </c:pt>
                <c:pt idx="15908">
                  <c:v>399.62176199999999</c:v>
                </c:pt>
                <c:pt idx="15909">
                  <c:v>399.62518899999998</c:v>
                </c:pt>
                <c:pt idx="15910">
                  <c:v>399.87933900000002</c:v>
                </c:pt>
                <c:pt idx="15911">
                  <c:v>399.91302000000002</c:v>
                </c:pt>
                <c:pt idx="15912">
                  <c:v>400.22324700000001</c:v>
                </c:pt>
                <c:pt idx="15913">
                  <c:v>399.68521800000002</c:v>
                </c:pt>
                <c:pt idx="15914">
                  <c:v>399.72449899999998</c:v>
                </c:pt>
                <c:pt idx="15915">
                  <c:v>399.966837</c:v>
                </c:pt>
                <c:pt idx="15916">
                  <c:v>399.98110300000002</c:v>
                </c:pt>
                <c:pt idx="15917">
                  <c:v>399.63316300000002</c:v>
                </c:pt>
                <c:pt idx="15918">
                  <c:v>399.86324100000002</c:v>
                </c:pt>
                <c:pt idx="15919">
                  <c:v>399.88721500000003</c:v>
                </c:pt>
                <c:pt idx="15920">
                  <c:v>399.70200199999999</c:v>
                </c:pt>
                <c:pt idx="15921">
                  <c:v>399.80976500000003</c:v>
                </c:pt>
                <c:pt idx="15922">
                  <c:v>399.95724899999999</c:v>
                </c:pt>
                <c:pt idx="15923">
                  <c:v>399.89914499999998</c:v>
                </c:pt>
                <c:pt idx="15924">
                  <c:v>399.92033300000003</c:v>
                </c:pt>
                <c:pt idx="15925">
                  <c:v>400.14739200000002</c:v>
                </c:pt>
                <c:pt idx="15926">
                  <c:v>399.79138</c:v>
                </c:pt>
                <c:pt idx="15927">
                  <c:v>400.015151</c:v>
                </c:pt>
                <c:pt idx="15928">
                  <c:v>399.90798100000001</c:v>
                </c:pt>
                <c:pt idx="15929">
                  <c:v>399.93451299999998</c:v>
                </c:pt>
                <c:pt idx="15930">
                  <c:v>400.01838500000002</c:v>
                </c:pt>
                <c:pt idx="15931">
                  <c:v>400.05388699999997</c:v>
                </c:pt>
                <c:pt idx="15932">
                  <c:v>400.23456299999998</c:v>
                </c:pt>
                <c:pt idx="15933">
                  <c:v>400.24812200000002</c:v>
                </c:pt>
                <c:pt idx="15934">
                  <c:v>399.97422499999999</c:v>
                </c:pt>
                <c:pt idx="15935">
                  <c:v>400.51562999999999</c:v>
                </c:pt>
                <c:pt idx="15936">
                  <c:v>400.01045499999998</c:v>
                </c:pt>
                <c:pt idx="15937">
                  <c:v>400.558605</c:v>
                </c:pt>
                <c:pt idx="15938">
                  <c:v>400.07531399999999</c:v>
                </c:pt>
                <c:pt idx="15939">
                  <c:v>400.31260300000002</c:v>
                </c:pt>
                <c:pt idx="15940">
                  <c:v>400.53081100000003</c:v>
                </c:pt>
                <c:pt idx="15941">
                  <c:v>399.990746</c:v>
                </c:pt>
                <c:pt idx="15942">
                  <c:v>400.39132599999999</c:v>
                </c:pt>
                <c:pt idx="15943">
                  <c:v>399.96787599999999</c:v>
                </c:pt>
                <c:pt idx="15944">
                  <c:v>400.11264</c:v>
                </c:pt>
                <c:pt idx="15945">
                  <c:v>400.52558099999999</c:v>
                </c:pt>
                <c:pt idx="15946">
                  <c:v>400.28893399999998</c:v>
                </c:pt>
                <c:pt idx="15947">
                  <c:v>400.26434499999999</c:v>
                </c:pt>
                <c:pt idx="15948">
                  <c:v>400.17951099999999</c:v>
                </c:pt>
                <c:pt idx="15949">
                  <c:v>400.95926900000001</c:v>
                </c:pt>
                <c:pt idx="15950">
                  <c:v>400.65370300000001</c:v>
                </c:pt>
                <c:pt idx="15951">
                  <c:v>400.29503499999998</c:v>
                </c:pt>
                <c:pt idx="15952">
                  <c:v>400.67897399999998</c:v>
                </c:pt>
                <c:pt idx="15953">
                  <c:v>400.52920999999998</c:v>
                </c:pt>
                <c:pt idx="15954">
                  <c:v>400.52984300000003</c:v>
                </c:pt>
                <c:pt idx="15955">
                  <c:v>400.85095799999999</c:v>
                </c:pt>
                <c:pt idx="15956">
                  <c:v>400.29566899999998</c:v>
                </c:pt>
                <c:pt idx="15957">
                  <c:v>400.64646199999999</c:v>
                </c:pt>
                <c:pt idx="15958">
                  <c:v>400.81783799999999</c:v>
                </c:pt>
                <c:pt idx="15959">
                  <c:v>400.77641399999999</c:v>
                </c:pt>
                <c:pt idx="15960">
                  <c:v>400.518798</c:v>
                </c:pt>
                <c:pt idx="15961">
                  <c:v>400.51424300000002</c:v>
                </c:pt>
                <c:pt idx="15962">
                  <c:v>401.09824200000003</c:v>
                </c:pt>
                <c:pt idx="15963">
                  <c:v>401.14124500000003</c:v>
                </c:pt>
                <c:pt idx="15964">
                  <c:v>401.00721600000003</c:v>
                </c:pt>
                <c:pt idx="15965">
                  <c:v>401.14038299999999</c:v>
                </c:pt>
                <c:pt idx="15966">
                  <c:v>400.90199799999999</c:v>
                </c:pt>
                <c:pt idx="15967">
                  <c:v>400.86302599999999</c:v>
                </c:pt>
                <c:pt idx="15968">
                  <c:v>401.14126099999999</c:v>
                </c:pt>
                <c:pt idx="15969">
                  <c:v>400.998898</c:v>
                </c:pt>
                <c:pt idx="15970">
                  <c:v>401.16528599999998</c:v>
                </c:pt>
                <c:pt idx="15971">
                  <c:v>401.05085100000002</c:v>
                </c:pt>
                <c:pt idx="15972">
                  <c:v>401.23135600000001</c:v>
                </c:pt>
                <c:pt idx="15973">
                  <c:v>401.14499999999998</c:v>
                </c:pt>
                <c:pt idx="15974">
                  <c:v>401.14837599999998</c:v>
                </c:pt>
                <c:pt idx="15975">
                  <c:v>401.77642300000002</c:v>
                </c:pt>
                <c:pt idx="15976">
                  <c:v>401.43616600000001</c:v>
                </c:pt>
                <c:pt idx="15977">
                  <c:v>401.260649</c:v>
                </c:pt>
                <c:pt idx="15978">
                  <c:v>401.296853</c:v>
                </c:pt>
                <c:pt idx="15979">
                  <c:v>401.25972999999999</c:v>
                </c:pt>
                <c:pt idx="15980">
                  <c:v>401.45277900000002</c:v>
                </c:pt>
                <c:pt idx="15981">
                  <c:v>401.29535099999998</c:v>
                </c:pt>
                <c:pt idx="15982">
                  <c:v>401.618786</c:v>
                </c:pt>
                <c:pt idx="15983">
                  <c:v>401.25694299999998</c:v>
                </c:pt>
                <c:pt idx="15984">
                  <c:v>401.39399700000001</c:v>
                </c:pt>
                <c:pt idx="15985">
                  <c:v>402.00416899999999</c:v>
                </c:pt>
                <c:pt idx="15986">
                  <c:v>401.77407399999998</c:v>
                </c:pt>
                <c:pt idx="15987">
                  <c:v>401.92442299999999</c:v>
                </c:pt>
                <c:pt idx="15988">
                  <c:v>401.89717999999999</c:v>
                </c:pt>
                <c:pt idx="15989">
                  <c:v>401.79672099999999</c:v>
                </c:pt>
                <c:pt idx="15990">
                  <c:v>401.99256300000002</c:v>
                </c:pt>
                <c:pt idx="15991">
                  <c:v>401.65616899999998</c:v>
                </c:pt>
                <c:pt idx="15992">
                  <c:v>401.844224</c:v>
                </c:pt>
                <c:pt idx="15993">
                  <c:v>402.11263500000001</c:v>
                </c:pt>
                <c:pt idx="15994">
                  <c:v>401.62580600000001</c:v>
                </c:pt>
                <c:pt idx="15995">
                  <c:v>401.93510600000002</c:v>
                </c:pt>
                <c:pt idx="15996">
                  <c:v>401.81917700000002</c:v>
                </c:pt>
                <c:pt idx="15997">
                  <c:v>401.98249099999998</c:v>
                </c:pt>
                <c:pt idx="15998">
                  <c:v>402.05200400000001</c:v>
                </c:pt>
                <c:pt idx="15999">
                  <c:v>401.849333</c:v>
                </c:pt>
                <c:pt idx="16000">
                  <c:v>401.80899199999999</c:v>
                </c:pt>
                <c:pt idx="16001">
                  <c:v>401.36852499999998</c:v>
                </c:pt>
                <c:pt idx="16002">
                  <c:v>401.72638699999999</c:v>
                </c:pt>
                <c:pt idx="16003">
                  <c:v>401.40299599999997</c:v>
                </c:pt>
                <c:pt idx="16004">
                  <c:v>401.27756099999999</c:v>
                </c:pt>
                <c:pt idx="16005">
                  <c:v>401.64113200000003</c:v>
                </c:pt>
                <c:pt idx="16006">
                  <c:v>401.52201400000001</c:v>
                </c:pt>
                <c:pt idx="16007">
                  <c:v>401.987641</c:v>
                </c:pt>
                <c:pt idx="16008">
                  <c:v>401.61270500000001</c:v>
                </c:pt>
                <c:pt idx="16009">
                  <c:v>401.63066500000002</c:v>
                </c:pt>
                <c:pt idx="16010">
                  <c:v>402.11646100000002</c:v>
                </c:pt>
                <c:pt idx="16011">
                  <c:v>402.09009200000003</c:v>
                </c:pt>
                <c:pt idx="16012">
                  <c:v>402.15225099999998</c:v>
                </c:pt>
                <c:pt idx="16013">
                  <c:v>402.149407</c:v>
                </c:pt>
                <c:pt idx="16014">
                  <c:v>402.196482</c:v>
                </c:pt>
                <c:pt idx="16015">
                  <c:v>402.484467</c:v>
                </c:pt>
                <c:pt idx="16016">
                  <c:v>402.26218699999998</c:v>
                </c:pt>
                <c:pt idx="16017">
                  <c:v>402.52013499999998</c:v>
                </c:pt>
                <c:pt idx="16018">
                  <c:v>402.218794</c:v>
                </c:pt>
                <c:pt idx="16019">
                  <c:v>402.12766499999998</c:v>
                </c:pt>
                <c:pt idx="16020">
                  <c:v>402.02981699999998</c:v>
                </c:pt>
                <c:pt idx="16021">
                  <c:v>401.58321000000001</c:v>
                </c:pt>
                <c:pt idx="16022">
                  <c:v>402.38851</c:v>
                </c:pt>
                <c:pt idx="16023">
                  <c:v>401.941326</c:v>
                </c:pt>
                <c:pt idx="16024">
                  <c:v>401.809665</c:v>
                </c:pt>
                <c:pt idx="16025">
                  <c:v>401.954363</c:v>
                </c:pt>
                <c:pt idx="16026">
                  <c:v>401.94645500000001</c:v>
                </c:pt>
                <c:pt idx="16027">
                  <c:v>402.45198099999999</c:v>
                </c:pt>
                <c:pt idx="16028">
                  <c:v>402.30464799999999</c:v>
                </c:pt>
                <c:pt idx="16029">
                  <c:v>402.245115</c:v>
                </c:pt>
                <c:pt idx="16030">
                  <c:v>402.52261900000002</c:v>
                </c:pt>
                <c:pt idx="16031">
                  <c:v>402.33108099999998</c:v>
                </c:pt>
                <c:pt idx="16032">
                  <c:v>402.516231</c:v>
                </c:pt>
                <c:pt idx="16033">
                  <c:v>402.20757900000001</c:v>
                </c:pt>
                <c:pt idx="16034">
                  <c:v>402.32050800000002</c:v>
                </c:pt>
                <c:pt idx="16035">
                  <c:v>402.51594899999998</c:v>
                </c:pt>
                <c:pt idx="16036">
                  <c:v>402.90964400000001</c:v>
                </c:pt>
                <c:pt idx="16037">
                  <c:v>402.71040900000003</c:v>
                </c:pt>
                <c:pt idx="16038">
                  <c:v>402.54669000000001</c:v>
                </c:pt>
                <c:pt idx="16039">
                  <c:v>402.23382700000002</c:v>
                </c:pt>
                <c:pt idx="16040">
                  <c:v>402.48525000000001</c:v>
                </c:pt>
                <c:pt idx="16041">
                  <c:v>402.42915499999998</c:v>
                </c:pt>
                <c:pt idx="16042">
                  <c:v>402.820672</c:v>
                </c:pt>
                <c:pt idx="16043">
                  <c:v>402.48970300000002</c:v>
                </c:pt>
                <c:pt idx="16044">
                  <c:v>402.57944800000001</c:v>
                </c:pt>
                <c:pt idx="16045">
                  <c:v>402.82324</c:v>
                </c:pt>
                <c:pt idx="16046">
                  <c:v>402.817048</c:v>
                </c:pt>
                <c:pt idx="16047">
                  <c:v>402.85498999999999</c:v>
                </c:pt>
                <c:pt idx="16048">
                  <c:v>402.74928899999998</c:v>
                </c:pt>
                <c:pt idx="16049">
                  <c:v>402.94112799999999</c:v>
                </c:pt>
                <c:pt idx="16050">
                  <c:v>402.96114699999998</c:v>
                </c:pt>
                <c:pt idx="16051">
                  <c:v>402.68216100000001</c:v>
                </c:pt>
                <c:pt idx="16052">
                  <c:v>403.11469199999999</c:v>
                </c:pt>
                <c:pt idx="16053">
                  <c:v>403.37023799999997</c:v>
                </c:pt>
                <c:pt idx="16054">
                  <c:v>402.96509099999997</c:v>
                </c:pt>
                <c:pt idx="16055">
                  <c:v>403.32118100000002</c:v>
                </c:pt>
                <c:pt idx="16056">
                  <c:v>403.21769899999998</c:v>
                </c:pt>
                <c:pt idx="16057">
                  <c:v>403.19557900000001</c:v>
                </c:pt>
                <c:pt idx="16058">
                  <c:v>403.00215600000001</c:v>
                </c:pt>
                <c:pt idx="16059">
                  <c:v>403.11576300000002</c:v>
                </c:pt>
                <c:pt idx="16060">
                  <c:v>403.42133899999999</c:v>
                </c:pt>
                <c:pt idx="16061">
                  <c:v>402.94640399999997</c:v>
                </c:pt>
                <c:pt idx="16062">
                  <c:v>403.18382200000002</c:v>
                </c:pt>
                <c:pt idx="16063">
                  <c:v>403.33989200000002</c:v>
                </c:pt>
                <c:pt idx="16064">
                  <c:v>403.29584499999999</c:v>
                </c:pt>
                <c:pt idx="16065">
                  <c:v>403.51346599999999</c:v>
                </c:pt>
                <c:pt idx="16066">
                  <c:v>403.50350300000002</c:v>
                </c:pt>
                <c:pt idx="16067">
                  <c:v>403.61264</c:v>
                </c:pt>
                <c:pt idx="16068">
                  <c:v>403.34035299999999</c:v>
                </c:pt>
                <c:pt idx="16069">
                  <c:v>403.70414899999997</c:v>
                </c:pt>
                <c:pt idx="16070">
                  <c:v>403.763169</c:v>
                </c:pt>
                <c:pt idx="16071">
                  <c:v>403.72756800000002</c:v>
                </c:pt>
                <c:pt idx="16072">
                  <c:v>404.070517</c:v>
                </c:pt>
                <c:pt idx="16073">
                  <c:v>403.80880000000002</c:v>
                </c:pt>
                <c:pt idx="16074">
                  <c:v>403.52873599999998</c:v>
                </c:pt>
                <c:pt idx="16075">
                  <c:v>403.797099</c:v>
                </c:pt>
                <c:pt idx="16076">
                  <c:v>403.24712399999999</c:v>
                </c:pt>
                <c:pt idx="16077">
                  <c:v>404.20675399999999</c:v>
                </c:pt>
                <c:pt idx="16078">
                  <c:v>404.20331199999998</c:v>
                </c:pt>
                <c:pt idx="16079">
                  <c:v>404.11261300000001</c:v>
                </c:pt>
                <c:pt idx="16080">
                  <c:v>404.45619699999997</c:v>
                </c:pt>
                <c:pt idx="16081">
                  <c:v>404.23412200000001</c:v>
                </c:pt>
                <c:pt idx="16082">
                  <c:v>404.18389400000001</c:v>
                </c:pt>
                <c:pt idx="16083">
                  <c:v>404.119911</c:v>
                </c:pt>
                <c:pt idx="16084">
                  <c:v>404.07667199999997</c:v>
                </c:pt>
                <c:pt idx="16085">
                  <c:v>404.02455300000003</c:v>
                </c:pt>
                <c:pt idx="16086">
                  <c:v>403.90981599999998</c:v>
                </c:pt>
                <c:pt idx="16087">
                  <c:v>404.04182900000001</c:v>
                </c:pt>
                <c:pt idx="16088">
                  <c:v>403.95580999999999</c:v>
                </c:pt>
                <c:pt idx="16089">
                  <c:v>404.00932499999999</c:v>
                </c:pt>
                <c:pt idx="16090">
                  <c:v>404.47863999999998</c:v>
                </c:pt>
                <c:pt idx="16091">
                  <c:v>404.31531899999999</c:v>
                </c:pt>
                <c:pt idx="16092">
                  <c:v>404.31120700000002</c:v>
                </c:pt>
                <c:pt idx="16093">
                  <c:v>404.424193</c:v>
                </c:pt>
                <c:pt idx="16094">
                  <c:v>404.22125399999999</c:v>
                </c:pt>
                <c:pt idx="16095">
                  <c:v>404.34024299999999</c:v>
                </c:pt>
                <c:pt idx="16096">
                  <c:v>404.369033</c:v>
                </c:pt>
                <c:pt idx="16097">
                  <c:v>404.62359300000003</c:v>
                </c:pt>
                <c:pt idx="16098">
                  <c:v>404.58196800000002</c:v>
                </c:pt>
                <c:pt idx="16099">
                  <c:v>404.51462500000002</c:v>
                </c:pt>
                <c:pt idx="16100">
                  <c:v>404.66350899999998</c:v>
                </c:pt>
                <c:pt idx="16101">
                  <c:v>404.63871899999998</c:v>
                </c:pt>
                <c:pt idx="16102">
                  <c:v>404.33557999999999</c:v>
                </c:pt>
                <c:pt idx="16103">
                  <c:v>404.43897600000003</c:v>
                </c:pt>
                <c:pt idx="16104">
                  <c:v>404.27349800000002</c:v>
                </c:pt>
                <c:pt idx="16105">
                  <c:v>404.64056900000003</c:v>
                </c:pt>
                <c:pt idx="16106">
                  <c:v>404.64139499999999</c:v>
                </c:pt>
                <c:pt idx="16107">
                  <c:v>404.86720600000001</c:v>
                </c:pt>
                <c:pt idx="16108">
                  <c:v>404.54021299999999</c:v>
                </c:pt>
                <c:pt idx="16109">
                  <c:v>404.16699499999999</c:v>
                </c:pt>
                <c:pt idx="16110">
                  <c:v>404.50023099999999</c:v>
                </c:pt>
                <c:pt idx="16111">
                  <c:v>404.28648900000002</c:v>
                </c:pt>
                <c:pt idx="16112">
                  <c:v>404.57426299999997</c:v>
                </c:pt>
                <c:pt idx="16113">
                  <c:v>404.89389</c:v>
                </c:pt>
                <c:pt idx="16114">
                  <c:v>404.90929499999999</c:v>
                </c:pt>
                <c:pt idx="16115">
                  <c:v>405.09717000000001</c:v>
                </c:pt>
                <c:pt idx="16116">
                  <c:v>404.63960900000001</c:v>
                </c:pt>
                <c:pt idx="16117">
                  <c:v>404.95074599999998</c:v>
                </c:pt>
                <c:pt idx="16118">
                  <c:v>404.89552200000003</c:v>
                </c:pt>
                <c:pt idx="16119">
                  <c:v>404.58058599999998</c:v>
                </c:pt>
                <c:pt idx="16120">
                  <c:v>404.95398</c:v>
                </c:pt>
                <c:pt idx="16121">
                  <c:v>404.53811100000001</c:v>
                </c:pt>
                <c:pt idx="16122">
                  <c:v>404.73497099999997</c:v>
                </c:pt>
                <c:pt idx="16123">
                  <c:v>405.04496899999998</c:v>
                </c:pt>
                <c:pt idx="16124">
                  <c:v>404.76567799999998</c:v>
                </c:pt>
                <c:pt idx="16125">
                  <c:v>404.75560300000001</c:v>
                </c:pt>
                <c:pt idx="16126">
                  <c:v>404.70010200000002</c:v>
                </c:pt>
                <c:pt idx="16127">
                  <c:v>404.89652599999999</c:v>
                </c:pt>
                <c:pt idx="16128">
                  <c:v>404.68906399999997</c:v>
                </c:pt>
                <c:pt idx="16129">
                  <c:v>404.93634900000001</c:v>
                </c:pt>
                <c:pt idx="16130">
                  <c:v>405.22905100000003</c:v>
                </c:pt>
                <c:pt idx="16131">
                  <c:v>404.99926399999998</c:v>
                </c:pt>
                <c:pt idx="16132">
                  <c:v>404.89545099999998</c:v>
                </c:pt>
                <c:pt idx="16133">
                  <c:v>404.85454600000003</c:v>
                </c:pt>
                <c:pt idx="16134">
                  <c:v>405.30795499999999</c:v>
                </c:pt>
                <c:pt idx="16135">
                  <c:v>405.41437000000002</c:v>
                </c:pt>
                <c:pt idx="16136">
                  <c:v>405.17173700000001</c:v>
                </c:pt>
                <c:pt idx="16137">
                  <c:v>405.43852900000002</c:v>
                </c:pt>
                <c:pt idx="16138">
                  <c:v>405.30820799999998</c:v>
                </c:pt>
                <c:pt idx="16139">
                  <c:v>405.26586400000002</c:v>
                </c:pt>
                <c:pt idx="16140">
                  <c:v>405.53567500000003</c:v>
                </c:pt>
                <c:pt idx="16141">
                  <c:v>405.47657299999997</c:v>
                </c:pt>
                <c:pt idx="16142">
                  <c:v>405.349873</c:v>
                </c:pt>
                <c:pt idx="16143">
                  <c:v>404.847849</c:v>
                </c:pt>
                <c:pt idx="16144">
                  <c:v>405.18364500000001</c:v>
                </c:pt>
                <c:pt idx="16145">
                  <c:v>405.812659</c:v>
                </c:pt>
                <c:pt idx="16146">
                  <c:v>405.10274600000002</c:v>
                </c:pt>
                <c:pt idx="16147">
                  <c:v>405.25057099999998</c:v>
                </c:pt>
                <c:pt idx="16148">
                  <c:v>405.61792200000002</c:v>
                </c:pt>
                <c:pt idx="16149">
                  <c:v>405.47287999999998</c:v>
                </c:pt>
                <c:pt idx="16150">
                  <c:v>405.53907500000003</c:v>
                </c:pt>
                <c:pt idx="16151">
                  <c:v>405.63346799999999</c:v>
                </c:pt>
                <c:pt idx="16152">
                  <c:v>405.60430300000002</c:v>
                </c:pt>
                <c:pt idx="16153">
                  <c:v>405.58158900000001</c:v>
                </c:pt>
                <c:pt idx="16154">
                  <c:v>405.13847700000002</c:v>
                </c:pt>
                <c:pt idx="16155">
                  <c:v>405.90358900000001</c:v>
                </c:pt>
                <c:pt idx="16156">
                  <c:v>405.66188099999999</c:v>
                </c:pt>
                <c:pt idx="16157">
                  <c:v>405.83736199999998</c:v>
                </c:pt>
                <c:pt idx="16158">
                  <c:v>405.61672900000002</c:v>
                </c:pt>
                <c:pt idx="16159">
                  <c:v>405.30967500000003</c:v>
                </c:pt>
                <c:pt idx="16160">
                  <c:v>405.80366500000002</c:v>
                </c:pt>
                <c:pt idx="16161">
                  <c:v>405.61300499999999</c:v>
                </c:pt>
                <c:pt idx="16162">
                  <c:v>405.75579099999999</c:v>
                </c:pt>
                <c:pt idx="16163">
                  <c:v>406.078034</c:v>
                </c:pt>
                <c:pt idx="16164">
                  <c:v>405.738269</c:v>
                </c:pt>
                <c:pt idx="16165">
                  <c:v>406.13266599999997</c:v>
                </c:pt>
                <c:pt idx="16166">
                  <c:v>405.85160400000001</c:v>
                </c:pt>
                <c:pt idx="16167">
                  <c:v>406.03717</c:v>
                </c:pt>
                <c:pt idx="16168">
                  <c:v>405.96540199999998</c:v>
                </c:pt>
                <c:pt idx="16169">
                  <c:v>405.64670599999999</c:v>
                </c:pt>
                <c:pt idx="16170">
                  <c:v>405.87936100000002</c:v>
                </c:pt>
                <c:pt idx="16171">
                  <c:v>405.726203</c:v>
                </c:pt>
                <c:pt idx="16172">
                  <c:v>405.97950900000001</c:v>
                </c:pt>
                <c:pt idx="16173">
                  <c:v>406.25885599999998</c:v>
                </c:pt>
                <c:pt idx="16174">
                  <c:v>406.062523</c:v>
                </c:pt>
                <c:pt idx="16175">
                  <c:v>405.95682799999997</c:v>
                </c:pt>
                <c:pt idx="16176">
                  <c:v>406.39237400000002</c:v>
                </c:pt>
                <c:pt idx="16177">
                  <c:v>406.95122099999998</c:v>
                </c:pt>
                <c:pt idx="16178">
                  <c:v>406.742526</c:v>
                </c:pt>
                <c:pt idx="16179">
                  <c:v>406.74173000000002</c:v>
                </c:pt>
                <c:pt idx="16180">
                  <c:v>406.74278500000003</c:v>
                </c:pt>
                <c:pt idx="16181">
                  <c:v>406.69834400000002</c:v>
                </c:pt>
                <c:pt idx="16182">
                  <c:v>406.85154999999997</c:v>
                </c:pt>
                <c:pt idx="16183">
                  <c:v>406.966747</c:v>
                </c:pt>
                <c:pt idx="16184">
                  <c:v>406.68326400000001</c:v>
                </c:pt>
                <c:pt idx="16185">
                  <c:v>407.036563</c:v>
                </c:pt>
                <c:pt idx="16186">
                  <c:v>406.47686099999999</c:v>
                </c:pt>
                <c:pt idx="16187">
                  <c:v>406.58428600000002</c:v>
                </c:pt>
                <c:pt idx="16188">
                  <c:v>406.59319199999999</c:v>
                </c:pt>
                <c:pt idx="16189">
                  <c:v>406.61263500000001</c:v>
                </c:pt>
                <c:pt idx="16190">
                  <c:v>407.18560000000002</c:v>
                </c:pt>
                <c:pt idx="16191">
                  <c:v>406.76686799999999</c:v>
                </c:pt>
                <c:pt idx="16192">
                  <c:v>406.77000199999998</c:v>
                </c:pt>
                <c:pt idx="16193">
                  <c:v>406.86543</c:v>
                </c:pt>
                <c:pt idx="16194">
                  <c:v>406.38228199999998</c:v>
                </c:pt>
                <c:pt idx="16195">
                  <c:v>406.91618699999998</c:v>
                </c:pt>
                <c:pt idx="16196">
                  <c:v>406.54495200000002</c:v>
                </c:pt>
                <c:pt idx="16197">
                  <c:v>406.59873700000003</c:v>
                </c:pt>
                <c:pt idx="16198">
                  <c:v>406.85200800000001</c:v>
                </c:pt>
                <c:pt idx="16199">
                  <c:v>406.56203799999997</c:v>
                </c:pt>
                <c:pt idx="16200">
                  <c:v>406.66243300000002</c:v>
                </c:pt>
                <c:pt idx="16201">
                  <c:v>406.42980399999999</c:v>
                </c:pt>
                <c:pt idx="16202">
                  <c:v>406.58150699999999</c:v>
                </c:pt>
                <c:pt idx="16203">
                  <c:v>406.79426100000001</c:v>
                </c:pt>
                <c:pt idx="16204">
                  <c:v>406.685768</c:v>
                </c:pt>
                <c:pt idx="16205">
                  <c:v>406.82498199999998</c:v>
                </c:pt>
                <c:pt idx="16206">
                  <c:v>406.84033399999998</c:v>
                </c:pt>
                <c:pt idx="16207">
                  <c:v>406.66222099999999</c:v>
                </c:pt>
                <c:pt idx="16208">
                  <c:v>407.10993000000002</c:v>
                </c:pt>
                <c:pt idx="16209">
                  <c:v>406.91403000000003</c:v>
                </c:pt>
                <c:pt idx="16210">
                  <c:v>406.84658400000001</c:v>
                </c:pt>
                <c:pt idx="16211">
                  <c:v>406.883239</c:v>
                </c:pt>
                <c:pt idx="16212">
                  <c:v>407.17567400000001</c:v>
                </c:pt>
                <c:pt idx="16213">
                  <c:v>407.15629999999999</c:v>
                </c:pt>
                <c:pt idx="16214">
                  <c:v>406.95999699999999</c:v>
                </c:pt>
                <c:pt idx="16215">
                  <c:v>407.47362600000002</c:v>
                </c:pt>
                <c:pt idx="16216">
                  <c:v>407.06309599999997</c:v>
                </c:pt>
                <c:pt idx="16217">
                  <c:v>407.112236</c:v>
                </c:pt>
                <c:pt idx="16218">
                  <c:v>407.18325599999997</c:v>
                </c:pt>
                <c:pt idx="16219">
                  <c:v>407.37082800000002</c:v>
                </c:pt>
                <c:pt idx="16220">
                  <c:v>407.31765899999999</c:v>
                </c:pt>
                <c:pt idx="16221">
                  <c:v>407.26532900000001</c:v>
                </c:pt>
                <c:pt idx="16222">
                  <c:v>407.50539199999997</c:v>
                </c:pt>
                <c:pt idx="16223">
                  <c:v>407.56461200000001</c:v>
                </c:pt>
                <c:pt idx="16224">
                  <c:v>407.30096099999997</c:v>
                </c:pt>
                <c:pt idx="16225">
                  <c:v>407.51096799999999</c:v>
                </c:pt>
                <c:pt idx="16226">
                  <c:v>407.25320900000003</c:v>
                </c:pt>
                <c:pt idx="16227">
                  <c:v>407.34506900000002</c:v>
                </c:pt>
                <c:pt idx="16228">
                  <c:v>407.191823</c:v>
                </c:pt>
                <c:pt idx="16229">
                  <c:v>407.65147300000001</c:v>
                </c:pt>
                <c:pt idx="16230">
                  <c:v>407.72495199999997</c:v>
                </c:pt>
                <c:pt idx="16231">
                  <c:v>407.49867999999998</c:v>
                </c:pt>
                <c:pt idx="16232">
                  <c:v>407.691348</c:v>
                </c:pt>
                <c:pt idx="16233">
                  <c:v>407.65104400000001</c:v>
                </c:pt>
                <c:pt idx="16234">
                  <c:v>407.283546</c:v>
                </c:pt>
                <c:pt idx="16235">
                  <c:v>407.47002199999997</c:v>
                </c:pt>
                <c:pt idx="16236">
                  <c:v>407.35157800000002</c:v>
                </c:pt>
                <c:pt idx="16237">
                  <c:v>407.71146299999998</c:v>
                </c:pt>
                <c:pt idx="16238">
                  <c:v>407.50803200000001</c:v>
                </c:pt>
                <c:pt idx="16239">
                  <c:v>407.20483000000002</c:v>
                </c:pt>
                <c:pt idx="16240">
                  <c:v>407.74886900000001</c:v>
                </c:pt>
                <c:pt idx="16241">
                  <c:v>407.62304</c:v>
                </c:pt>
                <c:pt idx="16242">
                  <c:v>408.03369800000002</c:v>
                </c:pt>
                <c:pt idx="16243">
                  <c:v>408.06841600000001</c:v>
                </c:pt>
                <c:pt idx="16244">
                  <c:v>407.97842100000003</c:v>
                </c:pt>
                <c:pt idx="16245">
                  <c:v>408.410707</c:v>
                </c:pt>
                <c:pt idx="16246">
                  <c:v>408.13882799999999</c:v>
                </c:pt>
                <c:pt idx="16247">
                  <c:v>408.08734199999998</c:v>
                </c:pt>
                <c:pt idx="16248">
                  <c:v>407.79979500000002</c:v>
                </c:pt>
                <c:pt idx="16249">
                  <c:v>407.69304099999999</c:v>
                </c:pt>
                <c:pt idx="16250">
                  <c:v>408.02203900000001</c:v>
                </c:pt>
                <c:pt idx="16251">
                  <c:v>407.81537700000001</c:v>
                </c:pt>
                <c:pt idx="16252">
                  <c:v>408.06233800000001</c:v>
                </c:pt>
                <c:pt idx="16253">
                  <c:v>408.10901100000001</c:v>
                </c:pt>
                <c:pt idx="16254">
                  <c:v>407.76018800000003</c:v>
                </c:pt>
                <c:pt idx="16255">
                  <c:v>408.06922400000002</c:v>
                </c:pt>
                <c:pt idx="16256">
                  <c:v>407.84447699999998</c:v>
                </c:pt>
                <c:pt idx="16257">
                  <c:v>408.093188</c:v>
                </c:pt>
                <c:pt idx="16258">
                  <c:v>408.02081399999997</c:v>
                </c:pt>
                <c:pt idx="16259">
                  <c:v>408.43729300000001</c:v>
                </c:pt>
                <c:pt idx="16260">
                  <c:v>408.68424199999998</c:v>
                </c:pt>
                <c:pt idx="16261">
                  <c:v>408.31725799999998</c:v>
                </c:pt>
                <c:pt idx="16262">
                  <c:v>408.45597600000002</c:v>
                </c:pt>
                <c:pt idx="16263">
                  <c:v>408.65950600000002</c:v>
                </c:pt>
                <c:pt idx="16264">
                  <c:v>408.22308800000002</c:v>
                </c:pt>
                <c:pt idx="16265">
                  <c:v>408.57175599999999</c:v>
                </c:pt>
                <c:pt idx="16266">
                  <c:v>408.24563599999999</c:v>
                </c:pt>
                <c:pt idx="16267">
                  <c:v>408.545839</c:v>
                </c:pt>
                <c:pt idx="16268">
                  <c:v>408.429148</c:v>
                </c:pt>
                <c:pt idx="16269">
                  <c:v>408.43877700000002</c:v>
                </c:pt>
                <c:pt idx="16270">
                  <c:v>408.57319200000001</c:v>
                </c:pt>
                <c:pt idx="16271">
                  <c:v>408.41595599999999</c:v>
                </c:pt>
                <c:pt idx="16272">
                  <c:v>408.29386299999999</c:v>
                </c:pt>
                <c:pt idx="16273">
                  <c:v>408.23249600000003</c:v>
                </c:pt>
                <c:pt idx="16274">
                  <c:v>408.50661000000002</c:v>
                </c:pt>
                <c:pt idx="16275">
                  <c:v>408.63293099999999</c:v>
                </c:pt>
                <c:pt idx="16276">
                  <c:v>408.32383600000003</c:v>
                </c:pt>
                <c:pt idx="16277">
                  <c:v>408.51846999999998</c:v>
                </c:pt>
                <c:pt idx="16278">
                  <c:v>408.657826</c:v>
                </c:pt>
                <c:pt idx="16279">
                  <c:v>408.65018199999997</c:v>
                </c:pt>
                <c:pt idx="16280">
                  <c:v>408.84646700000002</c:v>
                </c:pt>
                <c:pt idx="16281">
                  <c:v>408.81493999999998</c:v>
                </c:pt>
                <c:pt idx="16282">
                  <c:v>408.82730500000002</c:v>
                </c:pt>
                <c:pt idx="16283">
                  <c:v>408.66054700000001</c:v>
                </c:pt>
                <c:pt idx="16284">
                  <c:v>408.61931199999998</c:v>
                </c:pt>
                <c:pt idx="16285">
                  <c:v>408.90508999999997</c:v>
                </c:pt>
                <c:pt idx="16286">
                  <c:v>409.02107699999999</c:v>
                </c:pt>
                <c:pt idx="16287">
                  <c:v>409.19234499999999</c:v>
                </c:pt>
                <c:pt idx="16288">
                  <c:v>409.13625500000001</c:v>
                </c:pt>
                <c:pt idx="16289">
                  <c:v>409.12684200000001</c:v>
                </c:pt>
                <c:pt idx="16290">
                  <c:v>409.17848900000001</c:v>
                </c:pt>
                <c:pt idx="16291">
                  <c:v>409.00902400000001</c:v>
                </c:pt>
                <c:pt idx="16292">
                  <c:v>409.60270000000003</c:v>
                </c:pt>
                <c:pt idx="16293">
                  <c:v>409.37219900000002</c:v>
                </c:pt>
                <c:pt idx="16294">
                  <c:v>409.16497700000002</c:v>
                </c:pt>
                <c:pt idx="16295">
                  <c:v>409.283725</c:v>
                </c:pt>
                <c:pt idx="16296">
                  <c:v>409.222463</c:v>
                </c:pt>
                <c:pt idx="16297">
                  <c:v>409.41568999999998</c:v>
                </c:pt>
                <c:pt idx="16298">
                  <c:v>408.95777500000003</c:v>
                </c:pt>
                <c:pt idx="16299">
                  <c:v>409.09472399999999</c:v>
                </c:pt>
                <c:pt idx="16300">
                  <c:v>409.37409100000002</c:v>
                </c:pt>
                <c:pt idx="16301">
                  <c:v>409.05941000000001</c:v>
                </c:pt>
                <c:pt idx="16302">
                  <c:v>409.41663699999998</c:v>
                </c:pt>
                <c:pt idx="16303">
                  <c:v>409.55942599999997</c:v>
                </c:pt>
                <c:pt idx="16304">
                  <c:v>409.469762</c:v>
                </c:pt>
                <c:pt idx="16305">
                  <c:v>409.74501900000001</c:v>
                </c:pt>
                <c:pt idx="16306">
                  <c:v>409.30766</c:v>
                </c:pt>
                <c:pt idx="16307">
                  <c:v>409.42169100000001</c:v>
                </c:pt>
                <c:pt idx="16308">
                  <c:v>409.63692700000001</c:v>
                </c:pt>
                <c:pt idx="16309">
                  <c:v>409.39325000000002</c:v>
                </c:pt>
                <c:pt idx="16310">
                  <c:v>409.84899100000001</c:v>
                </c:pt>
                <c:pt idx="16311">
                  <c:v>409.742322</c:v>
                </c:pt>
                <c:pt idx="16312">
                  <c:v>409.841385</c:v>
                </c:pt>
                <c:pt idx="16313">
                  <c:v>410.17090200000001</c:v>
                </c:pt>
                <c:pt idx="16314">
                  <c:v>409.84749299999999</c:v>
                </c:pt>
                <c:pt idx="16315">
                  <c:v>409.96675299999998</c:v>
                </c:pt>
                <c:pt idx="16316">
                  <c:v>409.592918</c:v>
                </c:pt>
                <c:pt idx="16317">
                  <c:v>409.95465000000002</c:v>
                </c:pt>
                <c:pt idx="16318">
                  <c:v>410.06403899999998</c:v>
                </c:pt>
                <c:pt idx="16319">
                  <c:v>409.71867300000002</c:v>
                </c:pt>
                <c:pt idx="16320">
                  <c:v>409.73512899999997</c:v>
                </c:pt>
                <c:pt idx="16321">
                  <c:v>409.62458700000002</c:v>
                </c:pt>
                <c:pt idx="16322">
                  <c:v>409.74013500000001</c:v>
                </c:pt>
                <c:pt idx="16323">
                  <c:v>409.63293299999998</c:v>
                </c:pt>
                <c:pt idx="16324">
                  <c:v>409.73238500000002</c:v>
                </c:pt>
                <c:pt idx="16325">
                  <c:v>409.68807399999997</c:v>
                </c:pt>
                <c:pt idx="16326">
                  <c:v>409.68046700000002</c:v>
                </c:pt>
                <c:pt idx="16327">
                  <c:v>409.73576100000002</c:v>
                </c:pt>
                <c:pt idx="16328">
                  <c:v>409.889771</c:v>
                </c:pt>
                <c:pt idx="16329">
                  <c:v>410.093074</c:v>
                </c:pt>
                <c:pt idx="16330">
                  <c:v>410.19835499999999</c:v>
                </c:pt>
                <c:pt idx="16331">
                  <c:v>410.018666</c:v>
                </c:pt>
                <c:pt idx="16332">
                  <c:v>410.014206</c:v>
                </c:pt>
                <c:pt idx="16333">
                  <c:v>409.97604899999999</c:v>
                </c:pt>
                <c:pt idx="16334">
                  <c:v>410.041946</c:v>
                </c:pt>
                <c:pt idx="16335">
                  <c:v>409.83952099999999</c:v>
                </c:pt>
                <c:pt idx="16336">
                  <c:v>409.87831899999998</c:v>
                </c:pt>
                <c:pt idx="16337">
                  <c:v>410.06732399999999</c:v>
                </c:pt>
                <c:pt idx="16338">
                  <c:v>410.32989600000002</c:v>
                </c:pt>
                <c:pt idx="16339">
                  <c:v>410.659852</c:v>
                </c:pt>
                <c:pt idx="16340">
                  <c:v>410.61316799999997</c:v>
                </c:pt>
                <c:pt idx="16341">
                  <c:v>410.26940200000001</c:v>
                </c:pt>
                <c:pt idx="16342">
                  <c:v>410.40049399999998</c:v>
                </c:pt>
                <c:pt idx="16343">
                  <c:v>410.46389799999997</c:v>
                </c:pt>
                <c:pt idx="16344">
                  <c:v>410.44672400000002</c:v>
                </c:pt>
                <c:pt idx="16345">
                  <c:v>410.79678799999999</c:v>
                </c:pt>
                <c:pt idx="16346">
                  <c:v>410.55714399999999</c:v>
                </c:pt>
                <c:pt idx="16347">
                  <c:v>410.80055700000003</c:v>
                </c:pt>
                <c:pt idx="16348">
                  <c:v>410.799148</c:v>
                </c:pt>
                <c:pt idx="16349">
                  <c:v>410.42930699999999</c:v>
                </c:pt>
                <c:pt idx="16350">
                  <c:v>410.79639200000003</c:v>
                </c:pt>
                <c:pt idx="16351">
                  <c:v>410.62820399999998</c:v>
                </c:pt>
                <c:pt idx="16352">
                  <c:v>410.52293600000002</c:v>
                </c:pt>
                <c:pt idx="16353">
                  <c:v>410.40097400000002</c:v>
                </c:pt>
                <c:pt idx="16354">
                  <c:v>410.65852899999999</c:v>
                </c:pt>
                <c:pt idx="16355">
                  <c:v>410.50269100000003</c:v>
                </c:pt>
                <c:pt idx="16356">
                  <c:v>410.602711</c:v>
                </c:pt>
                <c:pt idx="16357">
                  <c:v>410.72933499999999</c:v>
                </c:pt>
                <c:pt idx="16358">
                  <c:v>410.87115</c:v>
                </c:pt>
                <c:pt idx="16359">
                  <c:v>410.96854000000002</c:v>
                </c:pt>
                <c:pt idx="16360">
                  <c:v>410.76251000000002</c:v>
                </c:pt>
                <c:pt idx="16361">
                  <c:v>411.08059900000001</c:v>
                </c:pt>
                <c:pt idx="16362">
                  <c:v>411.04868800000003</c:v>
                </c:pt>
                <c:pt idx="16363">
                  <c:v>410.90836400000001</c:v>
                </c:pt>
                <c:pt idx="16364">
                  <c:v>410.55051099999997</c:v>
                </c:pt>
                <c:pt idx="16365">
                  <c:v>411.26668899999999</c:v>
                </c:pt>
                <c:pt idx="16366">
                  <c:v>410.788566</c:v>
                </c:pt>
                <c:pt idx="16367">
                  <c:v>410.77403199999998</c:v>
                </c:pt>
                <c:pt idx="16368">
                  <c:v>410.80865299999999</c:v>
                </c:pt>
                <c:pt idx="16369">
                  <c:v>410.71877899999998</c:v>
                </c:pt>
                <c:pt idx="16370">
                  <c:v>410.71055100000001</c:v>
                </c:pt>
                <c:pt idx="16371">
                  <c:v>410.67656599999998</c:v>
                </c:pt>
                <c:pt idx="16372">
                  <c:v>411.161539</c:v>
                </c:pt>
                <c:pt idx="16373">
                  <c:v>411.202809</c:v>
                </c:pt>
                <c:pt idx="16374">
                  <c:v>410.80852800000002</c:v>
                </c:pt>
                <c:pt idx="16375">
                  <c:v>411.13399800000002</c:v>
                </c:pt>
                <c:pt idx="16376">
                  <c:v>410.65282100000002</c:v>
                </c:pt>
                <c:pt idx="16377">
                  <c:v>411.35839299999998</c:v>
                </c:pt>
                <c:pt idx="16378">
                  <c:v>411.344359</c:v>
                </c:pt>
                <c:pt idx="16379">
                  <c:v>411.062164</c:v>
                </c:pt>
                <c:pt idx="16380">
                  <c:v>411.27792799999997</c:v>
                </c:pt>
                <c:pt idx="16381">
                  <c:v>411.22347300000001</c:v>
                </c:pt>
                <c:pt idx="16382">
                  <c:v>410.98189300000001</c:v>
                </c:pt>
                <c:pt idx="16383">
                  <c:v>411.32322299999998</c:v>
                </c:pt>
                <c:pt idx="16384">
                  <c:v>411.00471599999997</c:v>
                </c:pt>
                <c:pt idx="16385">
                  <c:v>411.60325799999998</c:v>
                </c:pt>
                <c:pt idx="16386">
                  <c:v>411.36224900000002</c:v>
                </c:pt>
                <c:pt idx="16387">
                  <c:v>411.647538</c:v>
                </c:pt>
                <c:pt idx="16388">
                  <c:v>411.82222899999999</c:v>
                </c:pt>
                <c:pt idx="16389">
                  <c:v>411.708732</c:v>
                </c:pt>
                <c:pt idx="16390">
                  <c:v>411.90062399999999</c:v>
                </c:pt>
                <c:pt idx="16391">
                  <c:v>411.23312900000002</c:v>
                </c:pt>
                <c:pt idx="16392">
                  <c:v>411.24790999999999</c:v>
                </c:pt>
                <c:pt idx="16393">
                  <c:v>411.60383000000002</c:v>
                </c:pt>
                <c:pt idx="16394">
                  <c:v>411.44506999999999</c:v>
                </c:pt>
                <c:pt idx="16395">
                  <c:v>411.77762899999999</c:v>
                </c:pt>
                <c:pt idx="16396">
                  <c:v>411.75153399999999</c:v>
                </c:pt>
                <c:pt idx="16397">
                  <c:v>411.59417999999999</c:v>
                </c:pt>
                <c:pt idx="16398">
                  <c:v>411.86796800000002</c:v>
                </c:pt>
                <c:pt idx="16399">
                  <c:v>411.60795400000001</c:v>
                </c:pt>
                <c:pt idx="16400">
                  <c:v>411.61871300000001</c:v>
                </c:pt>
                <c:pt idx="16401">
                  <c:v>411.64483999999999</c:v>
                </c:pt>
                <c:pt idx="16402">
                  <c:v>411.98619200000002</c:v>
                </c:pt>
                <c:pt idx="16403">
                  <c:v>411.92648300000002</c:v>
                </c:pt>
                <c:pt idx="16404">
                  <c:v>411.62419999999997</c:v>
                </c:pt>
                <c:pt idx="16405">
                  <c:v>411.83861200000001</c:v>
                </c:pt>
                <c:pt idx="16406">
                  <c:v>411.68805800000001</c:v>
                </c:pt>
                <c:pt idx="16407">
                  <c:v>411.99066299999998</c:v>
                </c:pt>
                <c:pt idx="16408">
                  <c:v>412.10436900000002</c:v>
                </c:pt>
                <c:pt idx="16409">
                  <c:v>412.20076999999998</c:v>
                </c:pt>
                <c:pt idx="16410">
                  <c:v>411.918676</c:v>
                </c:pt>
                <c:pt idx="16411">
                  <c:v>411.901455</c:v>
                </c:pt>
                <c:pt idx="16412">
                  <c:v>411.85888599999998</c:v>
                </c:pt>
                <c:pt idx="16413">
                  <c:v>411.79633899999999</c:v>
                </c:pt>
                <c:pt idx="16414">
                  <c:v>411.92272800000001</c:v>
                </c:pt>
                <c:pt idx="16415">
                  <c:v>412.289241</c:v>
                </c:pt>
                <c:pt idx="16416">
                  <c:v>412.36831100000001</c:v>
                </c:pt>
                <c:pt idx="16417">
                  <c:v>412.33250500000003</c:v>
                </c:pt>
                <c:pt idx="16418">
                  <c:v>412.36920900000001</c:v>
                </c:pt>
                <c:pt idx="16419">
                  <c:v>412.323961</c:v>
                </c:pt>
                <c:pt idx="16420">
                  <c:v>412.49730799999998</c:v>
                </c:pt>
                <c:pt idx="16421">
                  <c:v>412.46414700000003</c:v>
                </c:pt>
                <c:pt idx="16422">
                  <c:v>412.37475499999999</c:v>
                </c:pt>
                <c:pt idx="16423">
                  <c:v>412.421446</c:v>
                </c:pt>
                <c:pt idx="16424">
                  <c:v>412.50151399999999</c:v>
                </c:pt>
                <c:pt idx="16425">
                  <c:v>412.64392900000001</c:v>
                </c:pt>
                <c:pt idx="16426">
                  <c:v>412.51587999999998</c:v>
                </c:pt>
                <c:pt idx="16427">
                  <c:v>412.44840299999998</c:v>
                </c:pt>
                <c:pt idx="16428">
                  <c:v>412.81088699999998</c:v>
                </c:pt>
                <c:pt idx="16429">
                  <c:v>412.224357</c:v>
                </c:pt>
                <c:pt idx="16430">
                  <c:v>412.65646099999998</c:v>
                </c:pt>
                <c:pt idx="16431">
                  <c:v>412.672123</c:v>
                </c:pt>
                <c:pt idx="16432">
                  <c:v>412.51642500000003</c:v>
                </c:pt>
                <c:pt idx="16433">
                  <c:v>412.81211100000002</c:v>
                </c:pt>
                <c:pt idx="16434">
                  <c:v>412.77903300000003</c:v>
                </c:pt>
                <c:pt idx="16435">
                  <c:v>413.47916500000002</c:v>
                </c:pt>
                <c:pt idx="16436">
                  <c:v>412.90129000000002</c:v>
                </c:pt>
                <c:pt idx="16437">
                  <c:v>412.81987600000002</c:v>
                </c:pt>
                <c:pt idx="16438">
                  <c:v>412.94810699999999</c:v>
                </c:pt>
                <c:pt idx="16439">
                  <c:v>412.92181399999998</c:v>
                </c:pt>
                <c:pt idx="16440">
                  <c:v>413.156544</c:v>
                </c:pt>
                <c:pt idx="16441">
                  <c:v>412.80051300000002</c:v>
                </c:pt>
                <c:pt idx="16442">
                  <c:v>412.80381299999999</c:v>
                </c:pt>
                <c:pt idx="16443">
                  <c:v>413.23371700000001</c:v>
                </c:pt>
                <c:pt idx="16444">
                  <c:v>412.62437999999997</c:v>
                </c:pt>
                <c:pt idx="16445">
                  <c:v>413.41560199999998</c:v>
                </c:pt>
                <c:pt idx="16446">
                  <c:v>413.38660099999998</c:v>
                </c:pt>
                <c:pt idx="16447">
                  <c:v>413.378015</c:v>
                </c:pt>
                <c:pt idx="16448">
                  <c:v>413.46479299999999</c:v>
                </c:pt>
                <c:pt idx="16449">
                  <c:v>413.198713</c:v>
                </c:pt>
                <c:pt idx="16450">
                  <c:v>413.41069199999998</c:v>
                </c:pt>
                <c:pt idx="16451">
                  <c:v>412.73438800000002</c:v>
                </c:pt>
                <c:pt idx="16452">
                  <c:v>412.77851900000002</c:v>
                </c:pt>
                <c:pt idx="16453">
                  <c:v>412.85973799999999</c:v>
                </c:pt>
                <c:pt idx="16454">
                  <c:v>412.56561599999998</c:v>
                </c:pt>
                <c:pt idx="16455">
                  <c:v>413.09219899999999</c:v>
                </c:pt>
                <c:pt idx="16456">
                  <c:v>413.11640299999999</c:v>
                </c:pt>
                <c:pt idx="16457">
                  <c:v>413.36490500000002</c:v>
                </c:pt>
                <c:pt idx="16458">
                  <c:v>413.42772400000001</c:v>
                </c:pt>
                <c:pt idx="16459">
                  <c:v>413.30847699999998</c:v>
                </c:pt>
                <c:pt idx="16460">
                  <c:v>413.42928699999999</c:v>
                </c:pt>
                <c:pt idx="16461">
                  <c:v>413.134906</c:v>
                </c:pt>
                <c:pt idx="16462">
                  <c:v>413.53042199999999</c:v>
                </c:pt>
                <c:pt idx="16463">
                  <c:v>413.463977</c:v>
                </c:pt>
                <c:pt idx="16464">
                  <c:v>413.13932699999998</c:v>
                </c:pt>
                <c:pt idx="16465">
                  <c:v>413.96052800000001</c:v>
                </c:pt>
                <c:pt idx="16466">
                  <c:v>413.79018200000002</c:v>
                </c:pt>
                <c:pt idx="16467">
                  <c:v>413.97930500000001</c:v>
                </c:pt>
                <c:pt idx="16468">
                  <c:v>413.71744999999999</c:v>
                </c:pt>
                <c:pt idx="16469">
                  <c:v>414.038747</c:v>
                </c:pt>
                <c:pt idx="16470">
                  <c:v>413.72280699999999</c:v>
                </c:pt>
                <c:pt idx="16471">
                  <c:v>414.02485100000001</c:v>
                </c:pt>
                <c:pt idx="16472">
                  <c:v>414.06879700000002</c:v>
                </c:pt>
                <c:pt idx="16473">
                  <c:v>414.10853400000002</c:v>
                </c:pt>
                <c:pt idx="16474">
                  <c:v>413.76663100000002</c:v>
                </c:pt>
                <c:pt idx="16475">
                  <c:v>414.021905</c:v>
                </c:pt>
                <c:pt idx="16476">
                  <c:v>413.919757</c:v>
                </c:pt>
                <c:pt idx="16477">
                  <c:v>413.91417100000001</c:v>
                </c:pt>
                <c:pt idx="16478">
                  <c:v>413.8897</c:v>
                </c:pt>
                <c:pt idx="16479">
                  <c:v>413.44235300000003</c:v>
                </c:pt>
                <c:pt idx="16480">
                  <c:v>413.81282700000003</c:v>
                </c:pt>
                <c:pt idx="16481">
                  <c:v>413.42682100000002</c:v>
                </c:pt>
                <c:pt idx="16482">
                  <c:v>413.66759100000002</c:v>
                </c:pt>
                <c:pt idx="16483">
                  <c:v>413.616826</c:v>
                </c:pt>
                <c:pt idx="16484">
                  <c:v>413.65414199999998</c:v>
                </c:pt>
                <c:pt idx="16485">
                  <c:v>413.86759699999999</c:v>
                </c:pt>
                <c:pt idx="16486">
                  <c:v>413.88678399999998</c:v>
                </c:pt>
                <c:pt idx="16487">
                  <c:v>413.89955800000001</c:v>
                </c:pt>
                <c:pt idx="16488">
                  <c:v>413.79710999999998</c:v>
                </c:pt>
                <c:pt idx="16489">
                  <c:v>413.84548799999999</c:v>
                </c:pt>
                <c:pt idx="16490">
                  <c:v>414.13036599999998</c:v>
                </c:pt>
                <c:pt idx="16491">
                  <c:v>413.94918200000001</c:v>
                </c:pt>
                <c:pt idx="16492">
                  <c:v>414.25267000000002</c:v>
                </c:pt>
                <c:pt idx="16493">
                  <c:v>414.11594600000001</c:v>
                </c:pt>
                <c:pt idx="16494">
                  <c:v>414.19095299999998</c:v>
                </c:pt>
                <c:pt idx="16495">
                  <c:v>414.31591100000003</c:v>
                </c:pt>
                <c:pt idx="16496">
                  <c:v>414.69221800000003</c:v>
                </c:pt>
                <c:pt idx="16497">
                  <c:v>414.24102199999999</c:v>
                </c:pt>
                <c:pt idx="16498">
                  <c:v>414.44886400000001</c:v>
                </c:pt>
                <c:pt idx="16499">
                  <c:v>413.96013699999997</c:v>
                </c:pt>
                <c:pt idx="16500">
                  <c:v>414.354443</c:v>
                </c:pt>
                <c:pt idx="16501">
                  <c:v>414.280573</c:v>
                </c:pt>
                <c:pt idx="16502">
                  <c:v>414.47856200000001</c:v>
                </c:pt>
                <c:pt idx="16503">
                  <c:v>414.23986500000001</c:v>
                </c:pt>
                <c:pt idx="16504">
                  <c:v>414.268325</c:v>
                </c:pt>
                <c:pt idx="16505">
                  <c:v>414.42582099999998</c:v>
                </c:pt>
                <c:pt idx="16506">
                  <c:v>414.35512699999998</c:v>
                </c:pt>
                <c:pt idx="16507">
                  <c:v>413.942768</c:v>
                </c:pt>
                <c:pt idx="16508">
                  <c:v>414.58195599999999</c:v>
                </c:pt>
                <c:pt idx="16509">
                  <c:v>414.39979899999997</c:v>
                </c:pt>
                <c:pt idx="16510">
                  <c:v>414.42811999999998</c:v>
                </c:pt>
                <c:pt idx="16511">
                  <c:v>414.57813900000002</c:v>
                </c:pt>
                <c:pt idx="16512">
                  <c:v>414.71500099999997</c:v>
                </c:pt>
                <c:pt idx="16513">
                  <c:v>415.05194299999999</c:v>
                </c:pt>
                <c:pt idx="16514">
                  <c:v>414.68572799999998</c:v>
                </c:pt>
                <c:pt idx="16515">
                  <c:v>414.53324400000002</c:v>
                </c:pt>
                <c:pt idx="16516">
                  <c:v>414.60216000000003</c:v>
                </c:pt>
                <c:pt idx="16517">
                  <c:v>414.644319</c:v>
                </c:pt>
                <c:pt idx="16518">
                  <c:v>414.50066800000002</c:v>
                </c:pt>
                <c:pt idx="16519">
                  <c:v>414.26946299999997</c:v>
                </c:pt>
                <c:pt idx="16520">
                  <c:v>414.56092599999999</c:v>
                </c:pt>
                <c:pt idx="16521">
                  <c:v>414.59425800000002</c:v>
                </c:pt>
                <c:pt idx="16522">
                  <c:v>414.36462699999998</c:v>
                </c:pt>
                <c:pt idx="16523">
                  <c:v>414.68340499999999</c:v>
                </c:pt>
                <c:pt idx="16524">
                  <c:v>414.83927899999998</c:v>
                </c:pt>
                <c:pt idx="16525">
                  <c:v>414.88420400000001</c:v>
                </c:pt>
                <c:pt idx="16526">
                  <c:v>414.813737</c:v>
                </c:pt>
                <c:pt idx="16527">
                  <c:v>414.76462099999998</c:v>
                </c:pt>
                <c:pt idx="16528">
                  <c:v>414.90144199999997</c:v>
                </c:pt>
                <c:pt idx="16529">
                  <c:v>414.77103899999997</c:v>
                </c:pt>
                <c:pt idx="16530">
                  <c:v>415.10048899999998</c:v>
                </c:pt>
                <c:pt idx="16531">
                  <c:v>414.85378300000002</c:v>
                </c:pt>
                <c:pt idx="16532">
                  <c:v>414.92562099999998</c:v>
                </c:pt>
                <c:pt idx="16533">
                  <c:v>415.38383900000002</c:v>
                </c:pt>
                <c:pt idx="16534">
                  <c:v>415.411655</c:v>
                </c:pt>
                <c:pt idx="16535">
                  <c:v>415.66224899999997</c:v>
                </c:pt>
                <c:pt idx="16536">
                  <c:v>415.757069</c:v>
                </c:pt>
                <c:pt idx="16537">
                  <c:v>415.43253900000002</c:v>
                </c:pt>
                <c:pt idx="16538">
                  <c:v>415.65767</c:v>
                </c:pt>
                <c:pt idx="16539">
                  <c:v>415.475731</c:v>
                </c:pt>
                <c:pt idx="16540">
                  <c:v>415.69509299999999</c:v>
                </c:pt>
                <c:pt idx="16541">
                  <c:v>415.31103000000002</c:v>
                </c:pt>
                <c:pt idx="16542">
                  <c:v>415.588348</c:v>
                </c:pt>
                <c:pt idx="16543">
                  <c:v>415.91846299999997</c:v>
                </c:pt>
                <c:pt idx="16544">
                  <c:v>415.54880100000003</c:v>
                </c:pt>
                <c:pt idx="16545">
                  <c:v>415.73872</c:v>
                </c:pt>
                <c:pt idx="16546">
                  <c:v>415.43348600000002</c:v>
                </c:pt>
                <c:pt idx="16547">
                  <c:v>415.66722600000003</c:v>
                </c:pt>
                <c:pt idx="16548">
                  <c:v>415.73687899999999</c:v>
                </c:pt>
                <c:pt idx="16549">
                  <c:v>415.843594</c:v>
                </c:pt>
                <c:pt idx="16550">
                  <c:v>415.88142499999998</c:v>
                </c:pt>
                <c:pt idx="16551">
                  <c:v>415.55783200000002</c:v>
                </c:pt>
                <c:pt idx="16552">
                  <c:v>415.63500099999999</c:v>
                </c:pt>
                <c:pt idx="16553">
                  <c:v>415.784088</c:v>
                </c:pt>
                <c:pt idx="16554">
                  <c:v>415.65484300000003</c:v>
                </c:pt>
                <c:pt idx="16555">
                  <c:v>415.86039799999998</c:v>
                </c:pt>
                <c:pt idx="16556">
                  <c:v>415.86107700000002</c:v>
                </c:pt>
                <c:pt idx="16557">
                  <c:v>415.94512700000001</c:v>
                </c:pt>
                <c:pt idx="16558">
                  <c:v>415.99237099999999</c:v>
                </c:pt>
                <c:pt idx="16559">
                  <c:v>415.736965</c:v>
                </c:pt>
                <c:pt idx="16560">
                  <c:v>415.95402899999999</c:v>
                </c:pt>
                <c:pt idx="16561">
                  <c:v>415.60450400000002</c:v>
                </c:pt>
                <c:pt idx="16562">
                  <c:v>415.81517200000002</c:v>
                </c:pt>
                <c:pt idx="16563">
                  <c:v>416.13972799999999</c:v>
                </c:pt>
                <c:pt idx="16564">
                  <c:v>415.67859299999998</c:v>
                </c:pt>
                <c:pt idx="16565">
                  <c:v>415.68811299999999</c:v>
                </c:pt>
                <c:pt idx="16566">
                  <c:v>415.99084900000003</c:v>
                </c:pt>
                <c:pt idx="16567">
                  <c:v>415.760582</c:v>
                </c:pt>
                <c:pt idx="16568">
                  <c:v>416.159021</c:v>
                </c:pt>
                <c:pt idx="16569">
                  <c:v>415.98739899999998</c:v>
                </c:pt>
                <c:pt idx="16570">
                  <c:v>416.20253700000001</c:v>
                </c:pt>
                <c:pt idx="16571">
                  <c:v>416.13803000000001</c:v>
                </c:pt>
                <c:pt idx="16572">
                  <c:v>415.794489</c:v>
                </c:pt>
                <c:pt idx="16573">
                  <c:v>416.20915100000002</c:v>
                </c:pt>
                <c:pt idx="16574">
                  <c:v>416.18371300000001</c:v>
                </c:pt>
                <c:pt idx="16575">
                  <c:v>416.15144299999997</c:v>
                </c:pt>
                <c:pt idx="16576">
                  <c:v>415.92747100000003</c:v>
                </c:pt>
                <c:pt idx="16577">
                  <c:v>416.32561099999998</c:v>
                </c:pt>
                <c:pt idx="16578">
                  <c:v>416.24935799999997</c:v>
                </c:pt>
                <c:pt idx="16579">
                  <c:v>416.06907100000001</c:v>
                </c:pt>
                <c:pt idx="16580">
                  <c:v>416.52813600000002</c:v>
                </c:pt>
                <c:pt idx="16581">
                  <c:v>416.71275800000001</c:v>
                </c:pt>
                <c:pt idx="16582">
                  <c:v>416.56230599999998</c:v>
                </c:pt>
                <c:pt idx="16583">
                  <c:v>416.545388</c:v>
                </c:pt>
                <c:pt idx="16584">
                  <c:v>416.18515300000001</c:v>
                </c:pt>
                <c:pt idx="16585">
                  <c:v>416.222285</c:v>
                </c:pt>
                <c:pt idx="16586">
                  <c:v>415.95460400000002</c:v>
                </c:pt>
                <c:pt idx="16587">
                  <c:v>416.358767</c:v>
                </c:pt>
                <c:pt idx="16588">
                  <c:v>416.04907200000002</c:v>
                </c:pt>
                <c:pt idx="16589">
                  <c:v>415.94064400000002</c:v>
                </c:pt>
                <c:pt idx="16590">
                  <c:v>416.28389099999998</c:v>
                </c:pt>
                <c:pt idx="16591">
                  <c:v>416.481739</c:v>
                </c:pt>
                <c:pt idx="16592">
                  <c:v>416.32755900000001</c:v>
                </c:pt>
                <c:pt idx="16593">
                  <c:v>416.73865000000001</c:v>
                </c:pt>
                <c:pt idx="16594">
                  <c:v>416.147267</c:v>
                </c:pt>
                <c:pt idx="16595">
                  <c:v>416.404811</c:v>
                </c:pt>
                <c:pt idx="16596">
                  <c:v>416.37672099999997</c:v>
                </c:pt>
                <c:pt idx="16597">
                  <c:v>416.66387900000001</c:v>
                </c:pt>
                <c:pt idx="16598">
                  <c:v>417.10806400000001</c:v>
                </c:pt>
                <c:pt idx="16599">
                  <c:v>416.738407</c:v>
                </c:pt>
                <c:pt idx="16600">
                  <c:v>416.98649799999998</c:v>
                </c:pt>
                <c:pt idx="16601">
                  <c:v>416.95191599999998</c:v>
                </c:pt>
                <c:pt idx="16602">
                  <c:v>416.58430199999998</c:v>
                </c:pt>
                <c:pt idx="16603">
                  <c:v>416.65643599999999</c:v>
                </c:pt>
                <c:pt idx="16604">
                  <c:v>416.71245099999999</c:v>
                </c:pt>
                <c:pt idx="16605">
                  <c:v>417.00994900000001</c:v>
                </c:pt>
                <c:pt idx="16606">
                  <c:v>417.177368</c:v>
                </c:pt>
                <c:pt idx="16607">
                  <c:v>417.29365899999999</c:v>
                </c:pt>
                <c:pt idx="16608">
                  <c:v>416.90018700000002</c:v>
                </c:pt>
                <c:pt idx="16609">
                  <c:v>416.67356999999998</c:v>
                </c:pt>
                <c:pt idx="16610">
                  <c:v>416.90182800000002</c:v>
                </c:pt>
                <c:pt idx="16611">
                  <c:v>416.93433499999998</c:v>
                </c:pt>
                <c:pt idx="16612">
                  <c:v>416.918114</c:v>
                </c:pt>
                <c:pt idx="16613">
                  <c:v>416.85076199999997</c:v>
                </c:pt>
                <c:pt idx="16614">
                  <c:v>416.888644</c:v>
                </c:pt>
                <c:pt idx="16615">
                  <c:v>417.50413500000002</c:v>
                </c:pt>
                <c:pt idx="16616">
                  <c:v>417.30419000000001</c:v>
                </c:pt>
                <c:pt idx="16617">
                  <c:v>417.22053799999998</c:v>
                </c:pt>
                <c:pt idx="16618">
                  <c:v>417.19089500000001</c:v>
                </c:pt>
                <c:pt idx="16619">
                  <c:v>417.22617200000002</c:v>
                </c:pt>
                <c:pt idx="16620">
                  <c:v>417.51308899999998</c:v>
                </c:pt>
                <c:pt idx="16621">
                  <c:v>417.343008</c:v>
                </c:pt>
                <c:pt idx="16622">
                  <c:v>417.19344899999999</c:v>
                </c:pt>
                <c:pt idx="16623">
                  <c:v>417.37326200000001</c:v>
                </c:pt>
                <c:pt idx="16624">
                  <c:v>417.28290600000003</c:v>
                </c:pt>
                <c:pt idx="16625">
                  <c:v>417.645962</c:v>
                </c:pt>
                <c:pt idx="16626">
                  <c:v>417.44464099999999</c:v>
                </c:pt>
                <c:pt idx="16627">
                  <c:v>417.54955799999999</c:v>
                </c:pt>
                <c:pt idx="16628">
                  <c:v>417.73946699999999</c:v>
                </c:pt>
                <c:pt idx="16629">
                  <c:v>417.428359</c:v>
                </c:pt>
                <c:pt idx="16630">
                  <c:v>417.27140700000001</c:v>
                </c:pt>
                <c:pt idx="16631">
                  <c:v>417.472666</c:v>
                </c:pt>
                <c:pt idx="16632">
                  <c:v>417.49221699999998</c:v>
                </c:pt>
                <c:pt idx="16633">
                  <c:v>417.58667200000002</c:v>
                </c:pt>
                <c:pt idx="16634">
                  <c:v>417.29713099999998</c:v>
                </c:pt>
                <c:pt idx="16635">
                  <c:v>417.94487700000002</c:v>
                </c:pt>
                <c:pt idx="16636">
                  <c:v>417.64082300000001</c:v>
                </c:pt>
                <c:pt idx="16637">
                  <c:v>417.69923299999999</c:v>
                </c:pt>
                <c:pt idx="16638">
                  <c:v>417.941011</c:v>
                </c:pt>
                <c:pt idx="16639">
                  <c:v>417.883194</c:v>
                </c:pt>
                <c:pt idx="16640">
                  <c:v>417.83711099999999</c:v>
                </c:pt>
                <c:pt idx="16641">
                  <c:v>417.99041099999999</c:v>
                </c:pt>
                <c:pt idx="16642">
                  <c:v>417.92374999999998</c:v>
                </c:pt>
                <c:pt idx="16643">
                  <c:v>417.79060199999998</c:v>
                </c:pt>
                <c:pt idx="16644">
                  <c:v>418.09280999999999</c:v>
                </c:pt>
                <c:pt idx="16645">
                  <c:v>418.00731300000001</c:v>
                </c:pt>
                <c:pt idx="16646">
                  <c:v>417.85172899999998</c:v>
                </c:pt>
                <c:pt idx="16647">
                  <c:v>417.64575600000001</c:v>
                </c:pt>
                <c:pt idx="16648">
                  <c:v>417.99026500000002</c:v>
                </c:pt>
                <c:pt idx="16649">
                  <c:v>418.016277</c:v>
                </c:pt>
                <c:pt idx="16650">
                  <c:v>418.194999</c:v>
                </c:pt>
                <c:pt idx="16651">
                  <c:v>417.852104</c:v>
                </c:pt>
                <c:pt idx="16652">
                  <c:v>418.297776</c:v>
                </c:pt>
                <c:pt idx="16653">
                  <c:v>418.32664999999997</c:v>
                </c:pt>
                <c:pt idx="16654">
                  <c:v>418.37051200000002</c:v>
                </c:pt>
                <c:pt idx="16655">
                  <c:v>418.50831699999998</c:v>
                </c:pt>
                <c:pt idx="16656">
                  <c:v>418.52270499999997</c:v>
                </c:pt>
                <c:pt idx="16657">
                  <c:v>418.17271099999999</c:v>
                </c:pt>
                <c:pt idx="16658">
                  <c:v>418.479849</c:v>
                </c:pt>
                <c:pt idx="16659">
                  <c:v>418.55245200000002</c:v>
                </c:pt>
                <c:pt idx="16660">
                  <c:v>418.60176300000001</c:v>
                </c:pt>
                <c:pt idx="16661">
                  <c:v>418.27399100000002</c:v>
                </c:pt>
                <c:pt idx="16662">
                  <c:v>418.19836800000002</c:v>
                </c:pt>
                <c:pt idx="16663">
                  <c:v>418.46835800000002</c:v>
                </c:pt>
                <c:pt idx="16664">
                  <c:v>418.33016099999998</c:v>
                </c:pt>
                <c:pt idx="16665">
                  <c:v>418.54908</c:v>
                </c:pt>
                <c:pt idx="16666">
                  <c:v>418.221251</c:v>
                </c:pt>
                <c:pt idx="16667">
                  <c:v>418.40314499999999</c:v>
                </c:pt>
                <c:pt idx="16668">
                  <c:v>418.99700999999999</c:v>
                </c:pt>
                <c:pt idx="16669">
                  <c:v>418.65148900000003</c:v>
                </c:pt>
                <c:pt idx="16670">
                  <c:v>418.81394</c:v>
                </c:pt>
                <c:pt idx="16671">
                  <c:v>418.75744900000001</c:v>
                </c:pt>
                <c:pt idx="16672">
                  <c:v>418.97769399999999</c:v>
                </c:pt>
                <c:pt idx="16673">
                  <c:v>418.65952499999997</c:v>
                </c:pt>
                <c:pt idx="16674">
                  <c:v>418.40803499999998</c:v>
                </c:pt>
                <c:pt idx="16675">
                  <c:v>418.79950600000001</c:v>
                </c:pt>
                <c:pt idx="16676">
                  <c:v>418.7894</c:v>
                </c:pt>
                <c:pt idx="16677">
                  <c:v>418.910865</c:v>
                </c:pt>
                <c:pt idx="16678">
                  <c:v>418.959157</c:v>
                </c:pt>
                <c:pt idx="16679">
                  <c:v>418.70194400000003</c:v>
                </c:pt>
                <c:pt idx="16680">
                  <c:v>418.82184000000001</c:v>
                </c:pt>
                <c:pt idx="16681">
                  <c:v>418.70566700000001</c:v>
                </c:pt>
                <c:pt idx="16682">
                  <c:v>418.78028399999999</c:v>
                </c:pt>
                <c:pt idx="16683">
                  <c:v>418.970797</c:v>
                </c:pt>
                <c:pt idx="16684">
                  <c:v>418.60296799999998</c:v>
                </c:pt>
                <c:pt idx="16685">
                  <c:v>419.13883900000002</c:v>
                </c:pt>
                <c:pt idx="16686">
                  <c:v>418.82197600000001</c:v>
                </c:pt>
                <c:pt idx="16687">
                  <c:v>418.84758799999997</c:v>
                </c:pt>
                <c:pt idx="16688">
                  <c:v>419.083843</c:v>
                </c:pt>
                <c:pt idx="16689">
                  <c:v>418.89568800000001</c:v>
                </c:pt>
                <c:pt idx="16690">
                  <c:v>418.83016500000002</c:v>
                </c:pt>
                <c:pt idx="16691">
                  <c:v>419.18551300000001</c:v>
                </c:pt>
                <c:pt idx="16692">
                  <c:v>419.67876799999999</c:v>
                </c:pt>
                <c:pt idx="16693">
                  <c:v>419.36120699999998</c:v>
                </c:pt>
                <c:pt idx="16694">
                  <c:v>419.40229499999998</c:v>
                </c:pt>
                <c:pt idx="16695">
                  <c:v>419.481538</c:v>
                </c:pt>
                <c:pt idx="16696">
                  <c:v>419.24239299999999</c:v>
                </c:pt>
                <c:pt idx="16697">
                  <c:v>419.212513</c:v>
                </c:pt>
                <c:pt idx="16698">
                  <c:v>419.747074</c:v>
                </c:pt>
                <c:pt idx="16699">
                  <c:v>419.32217900000001</c:v>
                </c:pt>
                <c:pt idx="16700">
                  <c:v>419.57054499999998</c:v>
                </c:pt>
                <c:pt idx="16701">
                  <c:v>419.36452800000001</c:v>
                </c:pt>
                <c:pt idx="16702">
                  <c:v>419.22500000000002</c:v>
                </c:pt>
                <c:pt idx="16703">
                  <c:v>419.40795700000001</c:v>
                </c:pt>
                <c:pt idx="16704">
                  <c:v>419.207967</c:v>
                </c:pt>
                <c:pt idx="16705">
                  <c:v>419.11061100000001</c:v>
                </c:pt>
                <c:pt idx="16706">
                  <c:v>419.31120499999997</c:v>
                </c:pt>
                <c:pt idx="16707">
                  <c:v>419.34378900000002</c:v>
                </c:pt>
                <c:pt idx="16708">
                  <c:v>419.59228000000002</c:v>
                </c:pt>
                <c:pt idx="16709">
                  <c:v>419.38021900000001</c:v>
                </c:pt>
                <c:pt idx="16710">
                  <c:v>419.47028599999999</c:v>
                </c:pt>
                <c:pt idx="16711">
                  <c:v>419.58050500000002</c:v>
                </c:pt>
                <c:pt idx="16712">
                  <c:v>419.48577699999998</c:v>
                </c:pt>
                <c:pt idx="16713">
                  <c:v>419.705466</c:v>
                </c:pt>
                <c:pt idx="16714">
                  <c:v>419.37449299999997</c:v>
                </c:pt>
                <c:pt idx="16715">
                  <c:v>419.86826500000001</c:v>
                </c:pt>
                <c:pt idx="16716">
                  <c:v>419.60810600000002</c:v>
                </c:pt>
                <c:pt idx="16717">
                  <c:v>419.31639799999999</c:v>
                </c:pt>
                <c:pt idx="16718">
                  <c:v>419.50269100000003</c:v>
                </c:pt>
                <c:pt idx="16719">
                  <c:v>419.47186900000003</c:v>
                </c:pt>
                <c:pt idx="16720">
                  <c:v>419.80087600000002</c:v>
                </c:pt>
                <c:pt idx="16721">
                  <c:v>419.79008199999998</c:v>
                </c:pt>
                <c:pt idx="16722">
                  <c:v>419.59303499999999</c:v>
                </c:pt>
                <c:pt idx="16723">
                  <c:v>420.20669800000002</c:v>
                </c:pt>
                <c:pt idx="16724">
                  <c:v>419.56739700000003</c:v>
                </c:pt>
                <c:pt idx="16725">
                  <c:v>419.77065499999998</c:v>
                </c:pt>
                <c:pt idx="16726">
                  <c:v>420.05588699999998</c:v>
                </c:pt>
                <c:pt idx="16727">
                  <c:v>420.092646</c:v>
                </c:pt>
                <c:pt idx="16728">
                  <c:v>419.997388</c:v>
                </c:pt>
                <c:pt idx="16729">
                  <c:v>419.78076800000002</c:v>
                </c:pt>
                <c:pt idx="16730">
                  <c:v>420.13772699999998</c:v>
                </c:pt>
                <c:pt idx="16731">
                  <c:v>420.397696</c:v>
                </c:pt>
                <c:pt idx="16732">
                  <c:v>420.33459599999998</c:v>
                </c:pt>
                <c:pt idx="16733">
                  <c:v>420.515514</c:v>
                </c:pt>
                <c:pt idx="16734">
                  <c:v>419.85652099999999</c:v>
                </c:pt>
                <c:pt idx="16735">
                  <c:v>419.67356599999999</c:v>
                </c:pt>
                <c:pt idx="16736">
                  <c:v>420.07874399999997</c:v>
                </c:pt>
                <c:pt idx="16737">
                  <c:v>420.246713</c:v>
                </c:pt>
                <c:pt idx="16738">
                  <c:v>420.12922099999997</c:v>
                </c:pt>
                <c:pt idx="16739">
                  <c:v>420.59739000000002</c:v>
                </c:pt>
                <c:pt idx="16740">
                  <c:v>420.34332599999999</c:v>
                </c:pt>
                <c:pt idx="16741">
                  <c:v>420.48102999999998</c:v>
                </c:pt>
                <c:pt idx="16742">
                  <c:v>420.45964400000003</c:v>
                </c:pt>
                <c:pt idx="16743">
                  <c:v>420.54227600000002</c:v>
                </c:pt>
                <c:pt idx="16744">
                  <c:v>420.39360099999999</c:v>
                </c:pt>
                <c:pt idx="16745">
                  <c:v>420.41342800000001</c:v>
                </c:pt>
                <c:pt idx="16746">
                  <c:v>420.61117000000002</c:v>
                </c:pt>
                <c:pt idx="16747">
                  <c:v>420.27079099999997</c:v>
                </c:pt>
                <c:pt idx="16748">
                  <c:v>420.71777100000003</c:v>
                </c:pt>
                <c:pt idx="16749">
                  <c:v>420.53367400000002</c:v>
                </c:pt>
                <c:pt idx="16750">
                  <c:v>420.69102800000002</c:v>
                </c:pt>
                <c:pt idx="16751">
                  <c:v>420.80820199999999</c:v>
                </c:pt>
                <c:pt idx="16752">
                  <c:v>420.70392199999998</c:v>
                </c:pt>
                <c:pt idx="16753">
                  <c:v>421.13172100000003</c:v>
                </c:pt>
                <c:pt idx="16754">
                  <c:v>420.64943</c:v>
                </c:pt>
                <c:pt idx="16755">
                  <c:v>420.98000100000002</c:v>
                </c:pt>
                <c:pt idx="16756">
                  <c:v>420.89555999999999</c:v>
                </c:pt>
                <c:pt idx="16757">
                  <c:v>420.73875800000002</c:v>
                </c:pt>
                <c:pt idx="16758">
                  <c:v>420.96505100000002</c:v>
                </c:pt>
                <c:pt idx="16759">
                  <c:v>420.85706499999998</c:v>
                </c:pt>
                <c:pt idx="16760">
                  <c:v>420.96302400000002</c:v>
                </c:pt>
                <c:pt idx="16761">
                  <c:v>420.88771200000002</c:v>
                </c:pt>
                <c:pt idx="16762">
                  <c:v>420.75297799999998</c:v>
                </c:pt>
                <c:pt idx="16763">
                  <c:v>421.39346399999999</c:v>
                </c:pt>
                <c:pt idx="16764">
                  <c:v>420.98213099999998</c:v>
                </c:pt>
                <c:pt idx="16765">
                  <c:v>421.12569200000002</c:v>
                </c:pt>
                <c:pt idx="16766">
                  <c:v>421.021637</c:v>
                </c:pt>
                <c:pt idx="16767">
                  <c:v>420.94715600000001</c:v>
                </c:pt>
                <c:pt idx="16768">
                  <c:v>421.26778000000002</c:v>
                </c:pt>
                <c:pt idx="16769">
                  <c:v>420.78731199999999</c:v>
                </c:pt>
                <c:pt idx="16770">
                  <c:v>421.05024600000002</c:v>
                </c:pt>
                <c:pt idx="16771">
                  <c:v>420.97648199999998</c:v>
                </c:pt>
                <c:pt idx="16772">
                  <c:v>420.51789600000001</c:v>
                </c:pt>
                <c:pt idx="16773">
                  <c:v>420.75595399999997</c:v>
                </c:pt>
                <c:pt idx="16774">
                  <c:v>420.71317199999999</c:v>
                </c:pt>
                <c:pt idx="16775">
                  <c:v>420.74696299999999</c:v>
                </c:pt>
                <c:pt idx="16776">
                  <c:v>421.29272200000003</c:v>
                </c:pt>
                <c:pt idx="16777">
                  <c:v>421.07079499999998</c:v>
                </c:pt>
                <c:pt idx="16778">
                  <c:v>421.14025900000001</c:v>
                </c:pt>
                <c:pt idx="16779">
                  <c:v>420.921783</c:v>
                </c:pt>
                <c:pt idx="16780">
                  <c:v>421.36755900000003</c:v>
                </c:pt>
                <c:pt idx="16781">
                  <c:v>421.15695099999999</c:v>
                </c:pt>
                <c:pt idx="16782">
                  <c:v>421.00376499999999</c:v>
                </c:pt>
                <c:pt idx="16783">
                  <c:v>421.35613499999999</c:v>
                </c:pt>
                <c:pt idx="16784">
                  <c:v>420.89736499999998</c:v>
                </c:pt>
                <c:pt idx="16785">
                  <c:v>421.413928</c:v>
                </c:pt>
                <c:pt idx="16786">
                  <c:v>421.45986199999999</c:v>
                </c:pt>
                <c:pt idx="16787">
                  <c:v>421.39657999999997</c:v>
                </c:pt>
                <c:pt idx="16788">
                  <c:v>421.67562299999997</c:v>
                </c:pt>
                <c:pt idx="16789">
                  <c:v>421.35608300000001</c:v>
                </c:pt>
                <c:pt idx="16790">
                  <c:v>421.98212999999998</c:v>
                </c:pt>
                <c:pt idx="16791">
                  <c:v>421.82707699999997</c:v>
                </c:pt>
                <c:pt idx="16792">
                  <c:v>421.73967800000003</c:v>
                </c:pt>
                <c:pt idx="16793">
                  <c:v>421.91815800000001</c:v>
                </c:pt>
                <c:pt idx="16794">
                  <c:v>421.64274999999998</c:v>
                </c:pt>
                <c:pt idx="16795">
                  <c:v>421.65412099999998</c:v>
                </c:pt>
                <c:pt idx="16796">
                  <c:v>421.40435000000002</c:v>
                </c:pt>
                <c:pt idx="16797">
                  <c:v>421.65386899999999</c:v>
                </c:pt>
                <c:pt idx="16798">
                  <c:v>421.72091499999999</c:v>
                </c:pt>
                <c:pt idx="16799">
                  <c:v>421.795862</c:v>
                </c:pt>
                <c:pt idx="16800">
                  <c:v>421.75528800000001</c:v>
                </c:pt>
                <c:pt idx="16801">
                  <c:v>421.59822600000001</c:v>
                </c:pt>
                <c:pt idx="16802">
                  <c:v>421.66920099999999</c:v>
                </c:pt>
                <c:pt idx="16803">
                  <c:v>421.61656099999999</c:v>
                </c:pt>
                <c:pt idx="16804">
                  <c:v>421.58796899999999</c:v>
                </c:pt>
                <c:pt idx="16805">
                  <c:v>421.85995100000002</c:v>
                </c:pt>
                <c:pt idx="16806">
                  <c:v>422.04615999999999</c:v>
                </c:pt>
                <c:pt idx="16807">
                  <c:v>422.25157200000001</c:v>
                </c:pt>
                <c:pt idx="16808">
                  <c:v>422.09301599999998</c:v>
                </c:pt>
                <c:pt idx="16809">
                  <c:v>421.82308399999999</c:v>
                </c:pt>
                <c:pt idx="16810">
                  <c:v>421.97432600000002</c:v>
                </c:pt>
                <c:pt idx="16811">
                  <c:v>422.26626399999998</c:v>
                </c:pt>
                <c:pt idx="16812">
                  <c:v>421.88758300000001</c:v>
                </c:pt>
                <c:pt idx="16813">
                  <c:v>421.98562399999997</c:v>
                </c:pt>
                <c:pt idx="16814">
                  <c:v>421.92780900000002</c:v>
                </c:pt>
                <c:pt idx="16815">
                  <c:v>421.995069</c:v>
                </c:pt>
                <c:pt idx="16816">
                  <c:v>422.13065399999999</c:v>
                </c:pt>
                <c:pt idx="16817">
                  <c:v>422.164041</c:v>
                </c:pt>
                <c:pt idx="16818">
                  <c:v>422.299216</c:v>
                </c:pt>
                <c:pt idx="16819">
                  <c:v>422.25374099999999</c:v>
                </c:pt>
                <c:pt idx="16820">
                  <c:v>422.379501</c:v>
                </c:pt>
                <c:pt idx="16821">
                  <c:v>422.18312900000001</c:v>
                </c:pt>
                <c:pt idx="16822">
                  <c:v>422.23688199999998</c:v>
                </c:pt>
                <c:pt idx="16823">
                  <c:v>422.67915399999998</c:v>
                </c:pt>
                <c:pt idx="16824">
                  <c:v>422.54536200000001</c:v>
                </c:pt>
                <c:pt idx="16825">
                  <c:v>422.73766499999999</c:v>
                </c:pt>
                <c:pt idx="16826">
                  <c:v>422.35876400000001</c:v>
                </c:pt>
                <c:pt idx="16827">
                  <c:v>421.95585799999998</c:v>
                </c:pt>
                <c:pt idx="16828">
                  <c:v>422.61229500000002</c:v>
                </c:pt>
                <c:pt idx="16829">
                  <c:v>422.29153400000001</c:v>
                </c:pt>
                <c:pt idx="16830">
                  <c:v>422.601066</c:v>
                </c:pt>
                <c:pt idx="16831">
                  <c:v>422.49795</c:v>
                </c:pt>
                <c:pt idx="16832">
                  <c:v>422.61776700000001</c:v>
                </c:pt>
                <c:pt idx="16833">
                  <c:v>422.730299</c:v>
                </c:pt>
                <c:pt idx="16834">
                  <c:v>422.577155</c:v>
                </c:pt>
                <c:pt idx="16835">
                  <c:v>422.728903</c:v>
                </c:pt>
                <c:pt idx="16836">
                  <c:v>422.70739200000003</c:v>
                </c:pt>
                <c:pt idx="16837">
                  <c:v>422.49962299999999</c:v>
                </c:pt>
                <c:pt idx="16838">
                  <c:v>422.85693099999997</c:v>
                </c:pt>
                <c:pt idx="16839">
                  <c:v>422.92602599999998</c:v>
                </c:pt>
                <c:pt idx="16840">
                  <c:v>422.904292</c:v>
                </c:pt>
                <c:pt idx="16841">
                  <c:v>423.06138199999998</c:v>
                </c:pt>
                <c:pt idx="16842">
                  <c:v>423.23604799999998</c:v>
                </c:pt>
                <c:pt idx="16843">
                  <c:v>423.41992800000003</c:v>
                </c:pt>
                <c:pt idx="16844">
                  <c:v>423.24837200000002</c:v>
                </c:pt>
                <c:pt idx="16845">
                  <c:v>423.530215</c:v>
                </c:pt>
                <c:pt idx="16846">
                  <c:v>423.11974800000002</c:v>
                </c:pt>
                <c:pt idx="16847">
                  <c:v>423.09303999999997</c:v>
                </c:pt>
                <c:pt idx="16848">
                  <c:v>423.22202700000003</c:v>
                </c:pt>
                <c:pt idx="16849">
                  <c:v>423.07819999999998</c:v>
                </c:pt>
                <c:pt idx="16850">
                  <c:v>423.37135699999999</c:v>
                </c:pt>
                <c:pt idx="16851">
                  <c:v>423.75935500000003</c:v>
                </c:pt>
                <c:pt idx="16852">
                  <c:v>423.57412399999998</c:v>
                </c:pt>
                <c:pt idx="16853">
                  <c:v>423.63106699999997</c:v>
                </c:pt>
                <c:pt idx="16854">
                  <c:v>423.01064400000001</c:v>
                </c:pt>
                <c:pt idx="16855">
                  <c:v>423.37181500000003</c:v>
                </c:pt>
                <c:pt idx="16856">
                  <c:v>423.46623</c:v>
                </c:pt>
                <c:pt idx="16857">
                  <c:v>422.97739899999999</c:v>
                </c:pt>
                <c:pt idx="16858">
                  <c:v>423.061172</c:v>
                </c:pt>
                <c:pt idx="16859">
                  <c:v>423.21728200000001</c:v>
                </c:pt>
                <c:pt idx="16860">
                  <c:v>423.247883</c:v>
                </c:pt>
                <c:pt idx="16861">
                  <c:v>423.58357599999999</c:v>
                </c:pt>
                <c:pt idx="16862">
                  <c:v>423.24931500000002</c:v>
                </c:pt>
                <c:pt idx="16863">
                  <c:v>423.17418600000002</c:v>
                </c:pt>
                <c:pt idx="16864">
                  <c:v>423.09878400000002</c:v>
                </c:pt>
                <c:pt idx="16865">
                  <c:v>423.13410199999998</c:v>
                </c:pt>
                <c:pt idx="16866">
                  <c:v>423.30782399999998</c:v>
                </c:pt>
                <c:pt idx="16867">
                  <c:v>422.88382899999999</c:v>
                </c:pt>
                <c:pt idx="16868">
                  <c:v>423.66950900000001</c:v>
                </c:pt>
                <c:pt idx="16869">
                  <c:v>423.35012799999998</c:v>
                </c:pt>
                <c:pt idx="16870">
                  <c:v>423.42342600000001</c:v>
                </c:pt>
                <c:pt idx="16871">
                  <c:v>423.35159499999997</c:v>
                </c:pt>
                <c:pt idx="16872">
                  <c:v>423.47370000000001</c:v>
                </c:pt>
                <c:pt idx="16873">
                  <c:v>423.74</c:v>
                </c:pt>
                <c:pt idx="16874">
                  <c:v>423.27357499999999</c:v>
                </c:pt>
                <c:pt idx="16875">
                  <c:v>423.80287900000002</c:v>
                </c:pt>
                <c:pt idx="16876">
                  <c:v>424.07049799999999</c:v>
                </c:pt>
                <c:pt idx="16877">
                  <c:v>423.91287499999999</c:v>
                </c:pt>
                <c:pt idx="16878">
                  <c:v>424.19213999999999</c:v>
                </c:pt>
                <c:pt idx="16879">
                  <c:v>423.73548399999999</c:v>
                </c:pt>
                <c:pt idx="16880">
                  <c:v>423.77670599999999</c:v>
                </c:pt>
                <c:pt idx="16881">
                  <c:v>424.33420599999999</c:v>
                </c:pt>
                <c:pt idx="16882">
                  <c:v>424.27310699999998</c:v>
                </c:pt>
                <c:pt idx="16883">
                  <c:v>424.05791900000003</c:v>
                </c:pt>
                <c:pt idx="16884">
                  <c:v>424.28735699999999</c:v>
                </c:pt>
                <c:pt idx="16885">
                  <c:v>424.055814</c:v>
                </c:pt>
                <c:pt idx="16886">
                  <c:v>423.90400299999999</c:v>
                </c:pt>
                <c:pt idx="16887">
                  <c:v>423.88983899999999</c:v>
                </c:pt>
                <c:pt idx="16888">
                  <c:v>424.32257099999998</c:v>
                </c:pt>
                <c:pt idx="16889">
                  <c:v>424.21802500000001</c:v>
                </c:pt>
                <c:pt idx="16890">
                  <c:v>423.80901699999998</c:v>
                </c:pt>
                <c:pt idx="16891">
                  <c:v>424.14909599999999</c:v>
                </c:pt>
                <c:pt idx="16892">
                  <c:v>424.04010099999999</c:v>
                </c:pt>
                <c:pt idx="16893">
                  <c:v>424.32343400000002</c:v>
                </c:pt>
                <c:pt idx="16894">
                  <c:v>423.91558099999997</c:v>
                </c:pt>
                <c:pt idx="16895">
                  <c:v>424.068129</c:v>
                </c:pt>
                <c:pt idx="16896">
                  <c:v>424.02527800000001</c:v>
                </c:pt>
                <c:pt idx="16897">
                  <c:v>423.686756</c:v>
                </c:pt>
                <c:pt idx="16898">
                  <c:v>424.21244899999999</c:v>
                </c:pt>
                <c:pt idx="16899">
                  <c:v>424.06353899999999</c:v>
                </c:pt>
                <c:pt idx="16900">
                  <c:v>424.17183999999997</c:v>
                </c:pt>
                <c:pt idx="16901">
                  <c:v>423.861738</c:v>
                </c:pt>
                <c:pt idx="16902">
                  <c:v>424.24216799999999</c:v>
                </c:pt>
                <c:pt idx="16903">
                  <c:v>424.17805099999998</c:v>
                </c:pt>
                <c:pt idx="16904">
                  <c:v>424.21233699999999</c:v>
                </c:pt>
                <c:pt idx="16905">
                  <c:v>424.39236199999999</c:v>
                </c:pt>
                <c:pt idx="16906">
                  <c:v>424.321958</c:v>
                </c:pt>
                <c:pt idx="16907">
                  <c:v>424.23800199999999</c:v>
                </c:pt>
                <c:pt idx="16908">
                  <c:v>424.50132000000002</c:v>
                </c:pt>
                <c:pt idx="16909">
                  <c:v>424.32116400000001</c:v>
                </c:pt>
                <c:pt idx="16910">
                  <c:v>424.26931000000002</c:v>
                </c:pt>
                <c:pt idx="16911">
                  <c:v>424.88245000000001</c:v>
                </c:pt>
                <c:pt idx="16912">
                  <c:v>424.74773599999997</c:v>
                </c:pt>
                <c:pt idx="16913">
                  <c:v>424.97855299999998</c:v>
                </c:pt>
                <c:pt idx="16914">
                  <c:v>424.60100199999999</c:v>
                </c:pt>
                <c:pt idx="16915">
                  <c:v>424.81017800000001</c:v>
                </c:pt>
                <c:pt idx="16916">
                  <c:v>424.83138000000002</c:v>
                </c:pt>
                <c:pt idx="16917">
                  <c:v>424.74365</c:v>
                </c:pt>
                <c:pt idx="16918">
                  <c:v>424.70109600000001</c:v>
                </c:pt>
                <c:pt idx="16919">
                  <c:v>424.746239</c:v>
                </c:pt>
                <c:pt idx="16920">
                  <c:v>424.71709499999997</c:v>
                </c:pt>
                <c:pt idx="16921">
                  <c:v>424.65941900000001</c:v>
                </c:pt>
                <c:pt idx="16922">
                  <c:v>424.31946399999998</c:v>
                </c:pt>
                <c:pt idx="16923">
                  <c:v>424.715282</c:v>
                </c:pt>
                <c:pt idx="16924">
                  <c:v>424.67593199999999</c:v>
                </c:pt>
                <c:pt idx="16925">
                  <c:v>424.995946</c:v>
                </c:pt>
                <c:pt idx="16926">
                  <c:v>424.90084300000001</c:v>
                </c:pt>
                <c:pt idx="16927">
                  <c:v>424.61697600000002</c:v>
                </c:pt>
                <c:pt idx="16928">
                  <c:v>424.981245</c:v>
                </c:pt>
                <c:pt idx="16929">
                  <c:v>424.78365600000001</c:v>
                </c:pt>
                <c:pt idx="16930">
                  <c:v>424.81191799999999</c:v>
                </c:pt>
                <c:pt idx="16931">
                  <c:v>424.68920200000002</c:v>
                </c:pt>
                <c:pt idx="16932">
                  <c:v>425.00217199999997</c:v>
                </c:pt>
                <c:pt idx="16933">
                  <c:v>424.83676000000003</c:v>
                </c:pt>
                <c:pt idx="16934">
                  <c:v>424.64479699999998</c:v>
                </c:pt>
                <c:pt idx="16935">
                  <c:v>424.74413900000002</c:v>
                </c:pt>
                <c:pt idx="16936">
                  <c:v>425.14382799999998</c:v>
                </c:pt>
                <c:pt idx="16937">
                  <c:v>425.19822099999999</c:v>
                </c:pt>
                <c:pt idx="16938">
                  <c:v>425.04235899999998</c:v>
                </c:pt>
                <c:pt idx="16939">
                  <c:v>424.83738199999999</c:v>
                </c:pt>
                <c:pt idx="16940">
                  <c:v>424.78832399999999</c:v>
                </c:pt>
                <c:pt idx="16941">
                  <c:v>424.883016</c:v>
                </c:pt>
                <c:pt idx="16942">
                  <c:v>425.077091</c:v>
                </c:pt>
                <c:pt idx="16943">
                  <c:v>425.19951800000001</c:v>
                </c:pt>
                <c:pt idx="16944">
                  <c:v>425.06604099999998</c:v>
                </c:pt>
                <c:pt idx="16945">
                  <c:v>425.72468700000002</c:v>
                </c:pt>
                <c:pt idx="16946">
                  <c:v>425.54932500000001</c:v>
                </c:pt>
                <c:pt idx="16947">
                  <c:v>425.29435000000001</c:v>
                </c:pt>
                <c:pt idx="16948">
                  <c:v>426.07271200000002</c:v>
                </c:pt>
                <c:pt idx="16949">
                  <c:v>425.44095299999998</c:v>
                </c:pt>
                <c:pt idx="16950">
                  <c:v>425.40844900000002</c:v>
                </c:pt>
                <c:pt idx="16951">
                  <c:v>425.58955700000001</c:v>
                </c:pt>
                <c:pt idx="16952">
                  <c:v>425.651118</c:v>
                </c:pt>
                <c:pt idx="16953">
                  <c:v>425.90217999999999</c:v>
                </c:pt>
                <c:pt idx="16954">
                  <c:v>425.84322200000003</c:v>
                </c:pt>
                <c:pt idx="16955">
                  <c:v>425.759839</c:v>
                </c:pt>
                <c:pt idx="16956">
                  <c:v>425.54152699999997</c:v>
                </c:pt>
                <c:pt idx="16957">
                  <c:v>425.55070799999999</c:v>
                </c:pt>
                <c:pt idx="16958">
                  <c:v>425.89863400000002</c:v>
                </c:pt>
                <c:pt idx="16959">
                  <c:v>425.64754399999998</c:v>
                </c:pt>
                <c:pt idx="16960">
                  <c:v>425.60541999999998</c:v>
                </c:pt>
                <c:pt idx="16961">
                  <c:v>426.09748000000002</c:v>
                </c:pt>
                <c:pt idx="16962">
                  <c:v>425.72164800000002</c:v>
                </c:pt>
                <c:pt idx="16963">
                  <c:v>426.07309099999998</c:v>
                </c:pt>
                <c:pt idx="16964">
                  <c:v>425.99208399999998</c:v>
                </c:pt>
                <c:pt idx="16965">
                  <c:v>425.86571700000002</c:v>
                </c:pt>
                <c:pt idx="16966">
                  <c:v>426.05208499999998</c:v>
                </c:pt>
                <c:pt idx="16967">
                  <c:v>426.00259799999998</c:v>
                </c:pt>
                <c:pt idx="16968">
                  <c:v>425.94404800000001</c:v>
                </c:pt>
                <c:pt idx="16969">
                  <c:v>426.14585099999999</c:v>
                </c:pt>
                <c:pt idx="16970">
                  <c:v>425.913253</c:v>
                </c:pt>
                <c:pt idx="16971">
                  <c:v>426.366895</c:v>
                </c:pt>
                <c:pt idx="16972">
                  <c:v>425.75669900000003</c:v>
                </c:pt>
                <c:pt idx="16973">
                  <c:v>425.72623900000002</c:v>
                </c:pt>
                <c:pt idx="16974">
                  <c:v>425.85147799999999</c:v>
                </c:pt>
                <c:pt idx="16975">
                  <c:v>425.69726400000002</c:v>
                </c:pt>
                <c:pt idx="16976">
                  <c:v>425.97144100000003</c:v>
                </c:pt>
                <c:pt idx="16977">
                  <c:v>426.11218300000002</c:v>
                </c:pt>
                <c:pt idx="16978">
                  <c:v>426.07992000000002</c:v>
                </c:pt>
                <c:pt idx="16979">
                  <c:v>425.896749</c:v>
                </c:pt>
                <c:pt idx="16980">
                  <c:v>426.30933299999998</c:v>
                </c:pt>
                <c:pt idx="16981">
                  <c:v>426.45250600000003</c:v>
                </c:pt>
                <c:pt idx="16982">
                  <c:v>425.978677</c:v>
                </c:pt>
                <c:pt idx="16983">
                  <c:v>426.36460299999999</c:v>
                </c:pt>
                <c:pt idx="16984">
                  <c:v>426.50450000000001</c:v>
                </c:pt>
                <c:pt idx="16985">
                  <c:v>426.37657400000001</c:v>
                </c:pt>
                <c:pt idx="16986">
                  <c:v>426.50836399999997</c:v>
                </c:pt>
                <c:pt idx="16987">
                  <c:v>426.49179400000003</c:v>
                </c:pt>
                <c:pt idx="16988">
                  <c:v>426.572588</c:v>
                </c:pt>
                <c:pt idx="16989">
                  <c:v>426.51903499999997</c:v>
                </c:pt>
                <c:pt idx="16990">
                  <c:v>426.46946000000003</c:v>
                </c:pt>
                <c:pt idx="16991">
                  <c:v>426.79286300000001</c:v>
                </c:pt>
                <c:pt idx="16992">
                  <c:v>426.62046900000001</c:v>
                </c:pt>
                <c:pt idx="16993">
                  <c:v>426.83070199999997</c:v>
                </c:pt>
                <c:pt idx="16994">
                  <c:v>426.612573</c:v>
                </c:pt>
                <c:pt idx="16995">
                  <c:v>426.69710700000002</c:v>
                </c:pt>
                <c:pt idx="16996">
                  <c:v>427.036316</c:v>
                </c:pt>
                <c:pt idx="16997">
                  <c:v>426.94086800000002</c:v>
                </c:pt>
                <c:pt idx="16998">
                  <c:v>427.15966400000002</c:v>
                </c:pt>
                <c:pt idx="16999">
                  <c:v>426.82993699999997</c:v>
                </c:pt>
                <c:pt idx="17000">
                  <c:v>426.82687199999998</c:v>
                </c:pt>
                <c:pt idx="17001">
                  <c:v>427.23472900000002</c:v>
                </c:pt>
                <c:pt idx="17002">
                  <c:v>426.96948099999997</c:v>
                </c:pt>
                <c:pt idx="17003">
                  <c:v>427.01717200000002</c:v>
                </c:pt>
                <c:pt idx="17004">
                  <c:v>426.865993</c:v>
                </c:pt>
                <c:pt idx="17005">
                  <c:v>427.02234299999998</c:v>
                </c:pt>
                <c:pt idx="17006">
                  <c:v>426.99219399999998</c:v>
                </c:pt>
                <c:pt idx="17007">
                  <c:v>426.95075600000001</c:v>
                </c:pt>
                <c:pt idx="17008">
                  <c:v>427.260536</c:v>
                </c:pt>
                <c:pt idx="17009">
                  <c:v>427.044849</c:v>
                </c:pt>
                <c:pt idx="17010">
                  <c:v>427.46254399999998</c:v>
                </c:pt>
                <c:pt idx="17011">
                  <c:v>427.19796200000002</c:v>
                </c:pt>
                <c:pt idx="17012">
                  <c:v>426.80567400000001</c:v>
                </c:pt>
                <c:pt idx="17013">
                  <c:v>427.030415</c:v>
                </c:pt>
                <c:pt idx="17014">
                  <c:v>427.01648599999999</c:v>
                </c:pt>
                <c:pt idx="17015">
                  <c:v>427.40250700000001</c:v>
                </c:pt>
                <c:pt idx="17016">
                  <c:v>427.48287599999998</c:v>
                </c:pt>
                <c:pt idx="17017">
                  <c:v>427.24999500000001</c:v>
                </c:pt>
                <c:pt idx="17018">
                  <c:v>427.87933199999998</c:v>
                </c:pt>
                <c:pt idx="17019">
                  <c:v>427.233047</c:v>
                </c:pt>
                <c:pt idx="17020">
                  <c:v>427.213978</c:v>
                </c:pt>
                <c:pt idx="17021">
                  <c:v>427.67166400000002</c:v>
                </c:pt>
                <c:pt idx="17022">
                  <c:v>427.41435200000001</c:v>
                </c:pt>
                <c:pt idx="17023">
                  <c:v>427.422302</c:v>
                </c:pt>
                <c:pt idx="17024">
                  <c:v>427.23715299999998</c:v>
                </c:pt>
                <c:pt idx="17025">
                  <c:v>427.54127799999998</c:v>
                </c:pt>
                <c:pt idx="17026">
                  <c:v>427.36755099999999</c:v>
                </c:pt>
                <c:pt idx="17027">
                  <c:v>427.24905200000001</c:v>
                </c:pt>
                <c:pt idx="17028">
                  <c:v>427.63951900000001</c:v>
                </c:pt>
                <c:pt idx="17029">
                  <c:v>427.255222</c:v>
                </c:pt>
                <c:pt idx="17030">
                  <c:v>427.590035</c:v>
                </c:pt>
                <c:pt idx="17031">
                  <c:v>427.44290899999999</c:v>
                </c:pt>
                <c:pt idx="17032">
                  <c:v>427.38846899999999</c:v>
                </c:pt>
                <c:pt idx="17033">
                  <c:v>427.81781000000001</c:v>
                </c:pt>
                <c:pt idx="17034">
                  <c:v>427.59566599999999</c:v>
                </c:pt>
                <c:pt idx="17035">
                  <c:v>427.29649499999999</c:v>
                </c:pt>
                <c:pt idx="17036">
                  <c:v>427.31299100000001</c:v>
                </c:pt>
                <c:pt idx="17037">
                  <c:v>427.63789600000001</c:v>
                </c:pt>
                <c:pt idx="17038">
                  <c:v>428.11372499999999</c:v>
                </c:pt>
                <c:pt idx="17039">
                  <c:v>427.87129499999998</c:v>
                </c:pt>
                <c:pt idx="17040">
                  <c:v>428.07048700000001</c:v>
                </c:pt>
                <c:pt idx="17041">
                  <c:v>428.04311899999999</c:v>
                </c:pt>
                <c:pt idx="17042">
                  <c:v>428.03066799999999</c:v>
                </c:pt>
                <c:pt idx="17043">
                  <c:v>427.985274</c:v>
                </c:pt>
                <c:pt idx="17044">
                  <c:v>428.15977900000001</c:v>
                </c:pt>
                <c:pt idx="17045">
                  <c:v>428.00713300000001</c:v>
                </c:pt>
                <c:pt idx="17046">
                  <c:v>428.16841299999999</c:v>
                </c:pt>
                <c:pt idx="17047">
                  <c:v>428.01697100000001</c:v>
                </c:pt>
                <c:pt idx="17048">
                  <c:v>428.06249000000003</c:v>
                </c:pt>
                <c:pt idx="17049">
                  <c:v>427.59961700000002</c:v>
                </c:pt>
                <c:pt idx="17050">
                  <c:v>427.83008899999999</c:v>
                </c:pt>
                <c:pt idx="17051">
                  <c:v>428.14428800000002</c:v>
                </c:pt>
                <c:pt idx="17052">
                  <c:v>427.87861700000002</c:v>
                </c:pt>
                <c:pt idx="17053">
                  <c:v>428.04187999999999</c:v>
                </c:pt>
                <c:pt idx="17054">
                  <c:v>427.75572799999998</c:v>
                </c:pt>
                <c:pt idx="17055">
                  <c:v>427.98646200000002</c:v>
                </c:pt>
                <c:pt idx="17056">
                  <c:v>428.12600500000002</c:v>
                </c:pt>
                <c:pt idx="17057">
                  <c:v>427.95320800000002</c:v>
                </c:pt>
                <c:pt idx="17058">
                  <c:v>428.56510300000002</c:v>
                </c:pt>
                <c:pt idx="17059">
                  <c:v>428.206931</c:v>
                </c:pt>
                <c:pt idx="17060">
                  <c:v>428.38571000000002</c:v>
                </c:pt>
                <c:pt idx="17061">
                  <c:v>428.25156800000002</c:v>
                </c:pt>
                <c:pt idx="17062">
                  <c:v>428.16168099999999</c:v>
                </c:pt>
                <c:pt idx="17063">
                  <c:v>428.46931799999999</c:v>
                </c:pt>
                <c:pt idx="17064">
                  <c:v>428.66008199999999</c:v>
                </c:pt>
                <c:pt idx="17065">
                  <c:v>428.45119399999999</c:v>
                </c:pt>
                <c:pt idx="17066">
                  <c:v>428.62685800000003</c:v>
                </c:pt>
                <c:pt idx="17067">
                  <c:v>428.530734</c:v>
                </c:pt>
                <c:pt idx="17068">
                  <c:v>428.90650499999998</c:v>
                </c:pt>
                <c:pt idx="17069">
                  <c:v>428.62158699999998</c:v>
                </c:pt>
                <c:pt idx="17070">
                  <c:v>428.57365199999998</c:v>
                </c:pt>
                <c:pt idx="17071">
                  <c:v>428.839496</c:v>
                </c:pt>
                <c:pt idx="17072">
                  <c:v>428.42920299999997</c:v>
                </c:pt>
                <c:pt idx="17073">
                  <c:v>428.72863699999999</c:v>
                </c:pt>
                <c:pt idx="17074">
                  <c:v>428.35202299999997</c:v>
                </c:pt>
                <c:pt idx="17075">
                  <c:v>428.514208</c:v>
                </c:pt>
                <c:pt idx="17076">
                  <c:v>428.60405700000001</c:v>
                </c:pt>
                <c:pt idx="17077">
                  <c:v>428.474962</c:v>
                </c:pt>
                <c:pt idx="17078">
                  <c:v>428.61260099999998</c:v>
                </c:pt>
                <c:pt idx="17079">
                  <c:v>428.58263799999997</c:v>
                </c:pt>
                <c:pt idx="17080">
                  <c:v>429.15582599999999</c:v>
                </c:pt>
                <c:pt idx="17081">
                  <c:v>429.06063999999998</c:v>
                </c:pt>
                <c:pt idx="17082">
                  <c:v>428.86976800000002</c:v>
                </c:pt>
                <c:pt idx="17083">
                  <c:v>428.998153</c:v>
                </c:pt>
                <c:pt idx="17084">
                  <c:v>428.51360499999998</c:v>
                </c:pt>
                <c:pt idx="17085">
                  <c:v>428.69218599999999</c:v>
                </c:pt>
                <c:pt idx="17086">
                  <c:v>429.10825199999999</c:v>
                </c:pt>
                <c:pt idx="17087">
                  <c:v>428.66969699999999</c:v>
                </c:pt>
                <c:pt idx="17088">
                  <c:v>429.12564600000002</c:v>
                </c:pt>
                <c:pt idx="17089">
                  <c:v>428.79263300000002</c:v>
                </c:pt>
                <c:pt idx="17090">
                  <c:v>428.81436500000001</c:v>
                </c:pt>
                <c:pt idx="17091">
                  <c:v>428.840554</c:v>
                </c:pt>
                <c:pt idx="17092">
                  <c:v>429.27992499999999</c:v>
                </c:pt>
                <c:pt idx="17093">
                  <c:v>428.95108699999997</c:v>
                </c:pt>
                <c:pt idx="17094">
                  <c:v>428.93615299999999</c:v>
                </c:pt>
                <c:pt idx="17095">
                  <c:v>428.69919299999998</c:v>
                </c:pt>
                <c:pt idx="17096">
                  <c:v>429.26085</c:v>
                </c:pt>
                <c:pt idx="17097">
                  <c:v>429.14304199999998</c:v>
                </c:pt>
                <c:pt idx="17098">
                  <c:v>429.26299899999998</c:v>
                </c:pt>
                <c:pt idx="17099">
                  <c:v>429.427324</c:v>
                </c:pt>
                <c:pt idx="17100">
                  <c:v>429.38009399999999</c:v>
                </c:pt>
                <c:pt idx="17101">
                  <c:v>429.342175</c:v>
                </c:pt>
                <c:pt idx="17102">
                  <c:v>429.38549699999999</c:v>
                </c:pt>
                <c:pt idx="17103">
                  <c:v>429.43325599999997</c:v>
                </c:pt>
                <c:pt idx="17104">
                  <c:v>429.21248900000001</c:v>
                </c:pt>
                <c:pt idx="17105">
                  <c:v>429.50574999999998</c:v>
                </c:pt>
                <c:pt idx="17106">
                  <c:v>429.29234000000002</c:v>
                </c:pt>
                <c:pt idx="17107">
                  <c:v>429.32512400000002</c:v>
                </c:pt>
                <c:pt idx="17108">
                  <c:v>429.45455500000003</c:v>
                </c:pt>
                <c:pt idx="17109">
                  <c:v>429.26547900000003</c:v>
                </c:pt>
                <c:pt idx="17110">
                  <c:v>429.384297</c:v>
                </c:pt>
                <c:pt idx="17111">
                  <c:v>429.61113499999999</c:v>
                </c:pt>
                <c:pt idx="17112">
                  <c:v>429.26094799999998</c:v>
                </c:pt>
                <c:pt idx="17113">
                  <c:v>429.60461900000001</c:v>
                </c:pt>
                <c:pt idx="17114">
                  <c:v>429.48206900000002</c:v>
                </c:pt>
                <c:pt idx="17115">
                  <c:v>429.51122800000002</c:v>
                </c:pt>
                <c:pt idx="17116">
                  <c:v>429.89800600000001</c:v>
                </c:pt>
                <c:pt idx="17117">
                  <c:v>429.46134699999999</c:v>
                </c:pt>
                <c:pt idx="17118">
                  <c:v>429.60038500000002</c:v>
                </c:pt>
                <c:pt idx="17119">
                  <c:v>429.63325300000002</c:v>
                </c:pt>
                <c:pt idx="17120">
                  <c:v>429.51240799999999</c:v>
                </c:pt>
                <c:pt idx="17121">
                  <c:v>429.86764499999998</c:v>
                </c:pt>
                <c:pt idx="17122">
                  <c:v>429.68590499999999</c:v>
                </c:pt>
                <c:pt idx="17123">
                  <c:v>430.06832000000003</c:v>
                </c:pt>
                <c:pt idx="17124">
                  <c:v>430.10613799999999</c:v>
                </c:pt>
                <c:pt idx="17125">
                  <c:v>429.93060700000001</c:v>
                </c:pt>
                <c:pt idx="17126">
                  <c:v>429.95786900000002</c:v>
                </c:pt>
                <c:pt idx="17127">
                  <c:v>429.946956</c:v>
                </c:pt>
                <c:pt idx="17128">
                  <c:v>430.26128199999999</c:v>
                </c:pt>
                <c:pt idx="17129">
                  <c:v>429.99677800000001</c:v>
                </c:pt>
                <c:pt idx="17130">
                  <c:v>430.24933900000002</c:v>
                </c:pt>
                <c:pt idx="17131">
                  <c:v>430.35947499999997</c:v>
                </c:pt>
                <c:pt idx="17132">
                  <c:v>429.81671599999999</c:v>
                </c:pt>
                <c:pt idx="17133">
                  <c:v>430.06650100000002</c:v>
                </c:pt>
                <c:pt idx="17134">
                  <c:v>430.263397</c:v>
                </c:pt>
                <c:pt idx="17135">
                  <c:v>430.239036</c:v>
                </c:pt>
                <c:pt idx="17136">
                  <c:v>430.37500299999999</c:v>
                </c:pt>
                <c:pt idx="17137">
                  <c:v>429.86962699999998</c:v>
                </c:pt>
                <c:pt idx="17138">
                  <c:v>430.31162399999999</c:v>
                </c:pt>
                <c:pt idx="17139">
                  <c:v>430.67962</c:v>
                </c:pt>
                <c:pt idx="17140">
                  <c:v>430.25563</c:v>
                </c:pt>
                <c:pt idx="17141">
                  <c:v>430.39555999999999</c:v>
                </c:pt>
                <c:pt idx="17142">
                  <c:v>430.39578399999999</c:v>
                </c:pt>
                <c:pt idx="17143">
                  <c:v>430.69295599999998</c:v>
                </c:pt>
                <c:pt idx="17144">
                  <c:v>430.64296400000001</c:v>
                </c:pt>
                <c:pt idx="17145">
                  <c:v>430.32568600000002</c:v>
                </c:pt>
                <c:pt idx="17146">
                  <c:v>430.59410500000001</c:v>
                </c:pt>
                <c:pt idx="17147">
                  <c:v>430.347126</c:v>
                </c:pt>
                <c:pt idx="17148">
                  <c:v>430.55624</c:v>
                </c:pt>
                <c:pt idx="17149">
                  <c:v>430.61845</c:v>
                </c:pt>
                <c:pt idx="17150">
                  <c:v>430.34238800000003</c:v>
                </c:pt>
                <c:pt idx="17151">
                  <c:v>430.62949700000001</c:v>
                </c:pt>
                <c:pt idx="17152">
                  <c:v>430.64018199999998</c:v>
                </c:pt>
                <c:pt idx="17153">
                  <c:v>430.95222899999999</c:v>
                </c:pt>
                <c:pt idx="17154">
                  <c:v>430.72188399999999</c:v>
                </c:pt>
                <c:pt idx="17155">
                  <c:v>430.73860500000001</c:v>
                </c:pt>
                <c:pt idx="17156">
                  <c:v>431.01705800000002</c:v>
                </c:pt>
                <c:pt idx="17157">
                  <c:v>430.574277</c:v>
                </c:pt>
                <c:pt idx="17158">
                  <c:v>430.89624800000001</c:v>
                </c:pt>
                <c:pt idx="17159">
                  <c:v>430.951168</c:v>
                </c:pt>
                <c:pt idx="17160">
                  <c:v>430.672461</c:v>
                </c:pt>
                <c:pt idx="17161">
                  <c:v>430.87969399999997</c:v>
                </c:pt>
                <c:pt idx="17162">
                  <c:v>431.03365500000001</c:v>
                </c:pt>
                <c:pt idx="17163">
                  <c:v>430.970776</c:v>
                </c:pt>
                <c:pt idx="17164">
                  <c:v>430.60648600000002</c:v>
                </c:pt>
                <c:pt idx="17165">
                  <c:v>430.79530999999997</c:v>
                </c:pt>
                <c:pt idx="17166">
                  <c:v>430.75329699999998</c:v>
                </c:pt>
                <c:pt idx="17167">
                  <c:v>430.77330699999999</c:v>
                </c:pt>
                <c:pt idx="17168">
                  <c:v>431.09509500000001</c:v>
                </c:pt>
                <c:pt idx="17169">
                  <c:v>430.997951</c:v>
                </c:pt>
                <c:pt idx="17170">
                  <c:v>430.85634299999998</c:v>
                </c:pt>
                <c:pt idx="17171">
                  <c:v>430.96486700000003</c:v>
                </c:pt>
                <c:pt idx="17172">
                  <c:v>430.81180000000001</c:v>
                </c:pt>
                <c:pt idx="17173">
                  <c:v>431.26212600000002</c:v>
                </c:pt>
                <c:pt idx="17174">
                  <c:v>430.71835900000002</c:v>
                </c:pt>
                <c:pt idx="17175">
                  <c:v>431.02218699999997</c:v>
                </c:pt>
                <c:pt idx="17176">
                  <c:v>431.522764</c:v>
                </c:pt>
                <c:pt idx="17177">
                  <c:v>431.14305400000001</c:v>
                </c:pt>
                <c:pt idx="17178">
                  <c:v>431.42448200000001</c:v>
                </c:pt>
                <c:pt idx="17179">
                  <c:v>431.09760499999999</c:v>
                </c:pt>
                <c:pt idx="17180">
                  <c:v>431.08792899999997</c:v>
                </c:pt>
                <c:pt idx="17181">
                  <c:v>431.28416800000002</c:v>
                </c:pt>
                <c:pt idx="17182">
                  <c:v>431.251374</c:v>
                </c:pt>
                <c:pt idx="17183">
                  <c:v>431.29187000000002</c:v>
                </c:pt>
                <c:pt idx="17184">
                  <c:v>430.95038099999999</c:v>
                </c:pt>
                <c:pt idx="17185">
                  <c:v>431.42557199999999</c:v>
                </c:pt>
                <c:pt idx="17186">
                  <c:v>431.71256299999999</c:v>
                </c:pt>
                <c:pt idx="17187">
                  <c:v>431.64604400000002</c:v>
                </c:pt>
                <c:pt idx="17188">
                  <c:v>431.72703799999999</c:v>
                </c:pt>
                <c:pt idx="17189">
                  <c:v>431.63757600000002</c:v>
                </c:pt>
                <c:pt idx="17190">
                  <c:v>431.43512600000003</c:v>
                </c:pt>
                <c:pt idx="17191">
                  <c:v>431.576795</c:v>
                </c:pt>
                <c:pt idx="17192">
                  <c:v>431.11285800000002</c:v>
                </c:pt>
                <c:pt idx="17193">
                  <c:v>431.62953399999998</c:v>
                </c:pt>
                <c:pt idx="17194">
                  <c:v>431.49114200000002</c:v>
                </c:pt>
                <c:pt idx="17195">
                  <c:v>431.57065599999999</c:v>
                </c:pt>
                <c:pt idx="17196">
                  <c:v>431.74058500000001</c:v>
                </c:pt>
                <c:pt idx="17197">
                  <c:v>431.72816</c:v>
                </c:pt>
                <c:pt idx="17198">
                  <c:v>432.21174200000002</c:v>
                </c:pt>
                <c:pt idx="17199">
                  <c:v>432.27916399999998</c:v>
                </c:pt>
                <c:pt idx="17200">
                  <c:v>432.20764500000001</c:v>
                </c:pt>
                <c:pt idx="17201">
                  <c:v>431.82486499999999</c:v>
                </c:pt>
                <c:pt idx="17202">
                  <c:v>431.94885499999998</c:v>
                </c:pt>
                <c:pt idx="17203">
                  <c:v>431.87658399999998</c:v>
                </c:pt>
                <c:pt idx="17204">
                  <c:v>432.09518300000002</c:v>
                </c:pt>
                <c:pt idx="17205">
                  <c:v>431.75555800000001</c:v>
                </c:pt>
                <c:pt idx="17206">
                  <c:v>432.270624</c:v>
                </c:pt>
                <c:pt idx="17207">
                  <c:v>432.57265699999999</c:v>
                </c:pt>
                <c:pt idx="17208">
                  <c:v>432.47287299999999</c:v>
                </c:pt>
                <c:pt idx="17209">
                  <c:v>432.15528899999998</c:v>
                </c:pt>
                <c:pt idx="17210">
                  <c:v>432.34246300000001</c:v>
                </c:pt>
                <c:pt idx="17211">
                  <c:v>432.255987</c:v>
                </c:pt>
                <c:pt idx="17212">
                  <c:v>432.301919</c:v>
                </c:pt>
                <c:pt idx="17213">
                  <c:v>432.696032</c:v>
                </c:pt>
                <c:pt idx="17214">
                  <c:v>432.45470299999999</c:v>
                </c:pt>
                <c:pt idx="17215">
                  <c:v>432.40074600000003</c:v>
                </c:pt>
                <c:pt idx="17216">
                  <c:v>432.614982</c:v>
                </c:pt>
                <c:pt idx="17217">
                  <c:v>432.41020200000003</c:v>
                </c:pt>
                <c:pt idx="17218">
                  <c:v>432.40279099999998</c:v>
                </c:pt>
                <c:pt idx="17219">
                  <c:v>432.37785400000001</c:v>
                </c:pt>
                <c:pt idx="17220">
                  <c:v>432.12419</c:v>
                </c:pt>
                <c:pt idx="17221">
                  <c:v>432.48469299999999</c:v>
                </c:pt>
                <c:pt idx="17222">
                  <c:v>432.375855</c:v>
                </c:pt>
                <c:pt idx="17223">
                  <c:v>432.5111</c:v>
                </c:pt>
                <c:pt idx="17224">
                  <c:v>432.458009</c:v>
                </c:pt>
                <c:pt idx="17225">
                  <c:v>432.47868299999999</c:v>
                </c:pt>
                <c:pt idx="17226">
                  <c:v>432.531633</c:v>
                </c:pt>
                <c:pt idx="17227">
                  <c:v>432.38173399999999</c:v>
                </c:pt>
                <c:pt idx="17228">
                  <c:v>432.63979999999998</c:v>
                </c:pt>
                <c:pt idx="17229">
                  <c:v>432.77725099999998</c:v>
                </c:pt>
                <c:pt idx="17230">
                  <c:v>432.66889700000002</c:v>
                </c:pt>
                <c:pt idx="17231">
                  <c:v>433.24546500000002</c:v>
                </c:pt>
                <c:pt idx="17232">
                  <c:v>432.84113000000002</c:v>
                </c:pt>
                <c:pt idx="17233">
                  <c:v>432.684752</c:v>
                </c:pt>
                <c:pt idx="17234">
                  <c:v>432.42567300000002</c:v>
                </c:pt>
                <c:pt idx="17235">
                  <c:v>432.84612800000002</c:v>
                </c:pt>
                <c:pt idx="17236">
                  <c:v>432.57231899999999</c:v>
                </c:pt>
                <c:pt idx="17237">
                  <c:v>432.565023</c:v>
                </c:pt>
                <c:pt idx="17238">
                  <c:v>432.86334199999999</c:v>
                </c:pt>
                <c:pt idx="17239">
                  <c:v>432.78326700000002</c:v>
                </c:pt>
                <c:pt idx="17240">
                  <c:v>432.89808799999997</c:v>
                </c:pt>
                <c:pt idx="17241">
                  <c:v>432.60593399999999</c:v>
                </c:pt>
                <c:pt idx="17242">
                  <c:v>432.79213800000002</c:v>
                </c:pt>
                <c:pt idx="17243">
                  <c:v>433.095911</c:v>
                </c:pt>
                <c:pt idx="17244">
                  <c:v>433.06290300000001</c:v>
                </c:pt>
                <c:pt idx="17245">
                  <c:v>433.072881</c:v>
                </c:pt>
                <c:pt idx="17246">
                  <c:v>433.35569900000002</c:v>
                </c:pt>
                <c:pt idx="17247">
                  <c:v>433.15011900000002</c:v>
                </c:pt>
                <c:pt idx="17248">
                  <c:v>433.27699799999999</c:v>
                </c:pt>
                <c:pt idx="17249">
                  <c:v>433.25667499999997</c:v>
                </c:pt>
                <c:pt idx="17250">
                  <c:v>433.318893</c:v>
                </c:pt>
                <c:pt idx="17251">
                  <c:v>433.22108400000002</c:v>
                </c:pt>
                <c:pt idx="17252">
                  <c:v>432.923834</c:v>
                </c:pt>
                <c:pt idx="17253">
                  <c:v>433.13194700000003</c:v>
                </c:pt>
                <c:pt idx="17254">
                  <c:v>433.39061500000003</c:v>
                </c:pt>
                <c:pt idx="17255">
                  <c:v>433.20048400000002</c:v>
                </c:pt>
                <c:pt idx="17256">
                  <c:v>433.51146</c:v>
                </c:pt>
                <c:pt idx="17257">
                  <c:v>433.01636200000002</c:v>
                </c:pt>
                <c:pt idx="17258">
                  <c:v>433.25949500000002</c:v>
                </c:pt>
                <c:pt idx="17259">
                  <c:v>433.2987</c:v>
                </c:pt>
                <c:pt idx="17260">
                  <c:v>433.25139799999999</c:v>
                </c:pt>
                <c:pt idx="17261">
                  <c:v>433.04977400000001</c:v>
                </c:pt>
                <c:pt idx="17262">
                  <c:v>432.97846299999998</c:v>
                </c:pt>
                <c:pt idx="17263">
                  <c:v>433.26161200000001</c:v>
                </c:pt>
                <c:pt idx="17264">
                  <c:v>433.00378499999999</c:v>
                </c:pt>
                <c:pt idx="17265">
                  <c:v>432.87544100000002</c:v>
                </c:pt>
                <c:pt idx="17266">
                  <c:v>433.35664100000002</c:v>
                </c:pt>
                <c:pt idx="17267">
                  <c:v>433.38290699999999</c:v>
                </c:pt>
                <c:pt idx="17268">
                  <c:v>433.70198599999998</c:v>
                </c:pt>
                <c:pt idx="17269">
                  <c:v>433.50684899999999</c:v>
                </c:pt>
                <c:pt idx="17270">
                  <c:v>433.203778</c:v>
                </c:pt>
                <c:pt idx="17271">
                  <c:v>433.39310699999999</c:v>
                </c:pt>
                <c:pt idx="17272">
                  <c:v>433.09643599999998</c:v>
                </c:pt>
                <c:pt idx="17273">
                  <c:v>433.58327500000001</c:v>
                </c:pt>
                <c:pt idx="17274">
                  <c:v>433.652671</c:v>
                </c:pt>
                <c:pt idx="17275">
                  <c:v>433.39257400000002</c:v>
                </c:pt>
                <c:pt idx="17276">
                  <c:v>433.60374999999999</c:v>
                </c:pt>
                <c:pt idx="17277">
                  <c:v>433.66684299999997</c:v>
                </c:pt>
                <c:pt idx="17278">
                  <c:v>433.88176099999998</c:v>
                </c:pt>
                <c:pt idx="17279">
                  <c:v>433.63518399999998</c:v>
                </c:pt>
                <c:pt idx="17280">
                  <c:v>433.63657699999999</c:v>
                </c:pt>
                <c:pt idx="17281">
                  <c:v>433.71478000000002</c:v>
                </c:pt>
                <c:pt idx="17282">
                  <c:v>433.72628300000002</c:v>
                </c:pt>
                <c:pt idx="17283">
                  <c:v>434.10685899999999</c:v>
                </c:pt>
                <c:pt idx="17284">
                  <c:v>434.02173299999998</c:v>
                </c:pt>
                <c:pt idx="17285">
                  <c:v>434.15858900000001</c:v>
                </c:pt>
                <c:pt idx="17286">
                  <c:v>434.484263</c:v>
                </c:pt>
                <c:pt idx="17287">
                  <c:v>434.34172599999999</c:v>
                </c:pt>
                <c:pt idx="17288">
                  <c:v>434.47230200000001</c:v>
                </c:pt>
                <c:pt idx="17289">
                  <c:v>434.43490600000001</c:v>
                </c:pt>
                <c:pt idx="17290">
                  <c:v>433.98894999999999</c:v>
                </c:pt>
                <c:pt idx="17291">
                  <c:v>434.559664</c:v>
                </c:pt>
                <c:pt idx="17292">
                  <c:v>434.14297399999998</c:v>
                </c:pt>
                <c:pt idx="17293">
                  <c:v>434.04061100000001</c:v>
                </c:pt>
                <c:pt idx="17294">
                  <c:v>434.00516499999998</c:v>
                </c:pt>
                <c:pt idx="17295">
                  <c:v>434.15089499999999</c:v>
                </c:pt>
                <c:pt idx="17296">
                  <c:v>434.52706000000001</c:v>
                </c:pt>
                <c:pt idx="17297">
                  <c:v>434.20138700000001</c:v>
                </c:pt>
                <c:pt idx="17298">
                  <c:v>434.61432500000001</c:v>
                </c:pt>
                <c:pt idx="17299">
                  <c:v>434.45597800000002</c:v>
                </c:pt>
                <c:pt idx="17300">
                  <c:v>434.33946100000003</c:v>
                </c:pt>
                <c:pt idx="17301">
                  <c:v>434.28828499999997</c:v>
                </c:pt>
                <c:pt idx="17302">
                  <c:v>434.26574099999999</c:v>
                </c:pt>
                <c:pt idx="17303">
                  <c:v>434.284311</c:v>
                </c:pt>
                <c:pt idx="17304">
                  <c:v>434.55044199999998</c:v>
                </c:pt>
                <c:pt idx="17305">
                  <c:v>434.539965</c:v>
                </c:pt>
                <c:pt idx="17306">
                  <c:v>434.54792900000001</c:v>
                </c:pt>
                <c:pt idx="17307">
                  <c:v>434.14353299999999</c:v>
                </c:pt>
                <c:pt idx="17308">
                  <c:v>434.493537</c:v>
                </c:pt>
                <c:pt idx="17309">
                  <c:v>434.47077999999999</c:v>
                </c:pt>
                <c:pt idx="17310">
                  <c:v>434.21692400000001</c:v>
                </c:pt>
                <c:pt idx="17311">
                  <c:v>434.21344800000003</c:v>
                </c:pt>
                <c:pt idx="17312">
                  <c:v>434.24102399999998</c:v>
                </c:pt>
                <c:pt idx="17313">
                  <c:v>434.510741</c:v>
                </c:pt>
                <c:pt idx="17314">
                  <c:v>434.31152700000001</c:v>
                </c:pt>
                <c:pt idx="17315">
                  <c:v>434.49936000000002</c:v>
                </c:pt>
                <c:pt idx="17316">
                  <c:v>434.60379</c:v>
                </c:pt>
                <c:pt idx="17317">
                  <c:v>434.43775099999999</c:v>
                </c:pt>
                <c:pt idx="17318">
                  <c:v>434.55093599999998</c:v>
                </c:pt>
                <c:pt idx="17319">
                  <c:v>434.57720999999998</c:v>
                </c:pt>
                <c:pt idx="17320">
                  <c:v>434.33619499999998</c:v>
                </c:pt>
                <c:pt idx="17321">
                  <c:v>434.97986900000001</c:v>
                </c:pt>
                <c:pt idx="17322">
                  <c:v>434.75476600000002</c:v>
                </c:pt>
                <c:pt idx="17323">
                  <c:v>434.80292700000001</c:v>
                </c:pt>
                <c:pt idx="17324">
                  <c:v>434.72681299999999</c:v>
                </c:pt>
                <c:pt idx="17325">
                  <c:v>434.71004799999997</c:v>
                </c:pt>
                <c:pt idx="17326">
                  <c:v>434.80067600000001</c:v>
                </c:pt>
                <c:pt idx="17327">
                  <c:v>434.869709</c:v>
                </c:pt>
                <c:pt idx="17328">
                  <c:v>434.66194999999999</c:v>
                </c:pt>
                <c:pt idx="17329">
                  <c:v>434.78690799999998</c:v>
                </c:pt>
                <c:pt idx="17330">
                  <c:v>434.90820200000002</c:v>
                </c:pt>
                <c:pt idx="17331">
                  <c:v>435.260965</c:v>
                </c:pt>
                <c:pt idx="17332">
                  <c:v>434.82810899999998</c:v>
                </c:pt>
                <c:pt idx="17333">
                  <c:v>435.11058500000001</c:v>
                </c:pt>
                <c:pt idx="17334">
                  <c:v>435.006122</c:v>
                </c:pt>
                <c:pt idx="17335">
                  <c:v>434.88942800000001</c:v>
                </c:pt>
                <c:pt idx="17336">
                  <c:v>435.16041100000001</c:v>
                </c:pt>
                <c:pt idx="17337">
                  <c:v>434.91241000000002</c:v>
                </c:pt>
                <c:pt idx="17338">
                  <c:v>435.199634</c:v>
                </c:pt>
                <c:pt idx="17339">
                  <c:v>435.15280000000001</c:v>
                </c:pt>
                <c:pt idx="17340">
                  <c:v>435.01705099999998</c:v>
                </c:pt>
                <c:pt idx="17341">
                  <c:v>435.50873899999999</c:v>
                </c:pt>
                <c:pt idx="17342">
                  <c:v>435.245</c:v>
                </c:pt>
                <c:pt idx="17343">
                  <c:v>435.82508200000001</c:v>
                </c:pt>
                <c:pt idx="17344">
                  <c:v>435.57227599999999</c:v>
                </c:pt>
                <c:pt idx="17345">
                  <c:v>435.40904699999999</c:v>
                </c:pt>
                <c:pt idx="17346">
                  <c:v>435.36401699999999</c:v>
                </c:pt>
                <c:pt idx="17347">
                  <c:v>435.27121599999998</c:v>
                </c:pt>
                <c:pt idx="17348">
                  <c:v>435.39140800000001</c:v>
                </c:pt>
                <c:pt idx="17349">
                  <c:v>435.480389</c:v>
                </c:pt>
                <c:pt idx="17350">
                  <c:v>435.455061</c:v>
                </c:pt>
                <c:pt idx="17351">
                  <c:v>435.74196599999999</c:v>
                </c:pt>
                <c:pt idx="17352">
                  <c:v>435.73260499999998</c:v>
                </c:pt>
                <c:pt idx="17353">
                  <c:v>435.89417300000002</c:v>
                </c:pt>
                <c:pt idx="17354">
                  <c:v>435.56829800000003</c:v>
                </c:pt>
                <c:pt idx="17355">
                  <c:v>435.55315100000001</c:v>
                </c:pt>
                <c:pt idx="17356">
                  <c:v>435.62078600000001</c:v>
                </c:pt>
                <c:pt idx="17357">
                  <c:v>435.52579100000003</c:v>
                </c:pt>
                <c:pt idx="17358">
                  <c:v>435.84148299999998</c:v>
                </c:pt>
                <c:pt idx="17359">
                  <c:v>435.83587599999998</c:v>
                </c:pt>
                <c:pt idx="17360">
                  <c:v>435.58037100000001</c:v>
                </c:pt>
                <c:pt idx="17361">
                  <c:v>435.65466700000002</c:v>
                </c:pt>
                <c:pt idx="17362">
                  <c:v>435.94964099999999</c:v>
                </c:pt>
                <c:pt idx="17363">
                  <c:v>436.00009699999998</c:v>
                </c:pt>
                <c:pt idx="17364">
                  <c:v>436.12200799999999</c:v>
                </c:pt>
                <c:pt idx="17365">
                  <c:v>435.82504799999998</c:v>
                </c:pt>
                <c:pt idx="17366">
                  <c:v>436.13333499999999</c:v>
                </c:pt>
                <c:pt idx="17367">
                  <c:v>435.49187799999999</c:v>
                </c:pt>
                <c:pt idx="17368">
                  <c:v>436.14338400000003</c:v>
                </c:pt>
                <c:pt idx="17369">
                  <c:v>435.84107899999998</c:v>
                </c:pt>
                <c:pt idx="17370">
                  <c:v>435.92945700000001</c:v>
                </c:pt>
                <c:pt idx="17371">
                  <c:v>436.286473</c:v>
                </c:pt>
                <c:pt idx="17372">
                  <c:v>436.146049</c:v>
                </c:pt>
                <c:pt idx="17373">
                  <c:v>436.04400500000003</c:v>
                </c:pt>
                <c:pt idx="17374">
                  <c:v>436.24785300000002</c:v>
                </c:pt>
                <c:pt idx="17375">
                  <c:v>435.86677400000002</c:v>
                </c:pt>
                <c:pt idx="17376">
                  <c:v>436.07874199999998</c:v>
                </c:pt>
                <c:pt idx="17377">
                  <c:v>436.17190799999997</c:v>
                </c:pt>
                <c:pt idx="17378">
                  <c:v>436.12248899999997</c:v>
                </c:pt>
                <c:pt idx="17379">
                  <c:v>436.16789199999999</c:v>
                </c:pt>
                <c:pt idx="17380">
                  <c:v>436.69053700000001</c:v>
                </c:pt>
                <c:pt idx="17381">
                  <c:v>436.82459599999999</c:v>
                </c:pt>
                <c:pt idx="17382">
                  <c:v>436.933672</c:v>
                </c:pt>
                <c:pt idx="17383">
                  <c:v>436.64612899999997</c:v>
                </c:pt>
                <c:pt idx="17384">
                  <c:v>436.55600299999998</c:v>
                </c:pt>
                <c:pt idx="17385">
                  <c:v>436.51958999999999</c:v>
                </c:pt>
                <c:pt idx="17386">
                  <c:v>436.68570599999998</c:v>
                </c:pt>
                <c:pt idx="17387">
                  <c:v>436.62063599999999</c:v>
                </c:pt>
                <c:pt idx="17388">
                  <c:v>436.45622400000002</c:v>
                </c:pt>
                <c:pt idx="17389">
                  <c:v>436.85579300000001</c:v>
                </c:pt>
                <c:pt idx="17390">
                  <c:v>436.705851</c:v>
                </c:pt>
                <c:pt idx="17391">
                  <c:v>436.94606900000002</c:v>
                </c:pt>
                <c:pt idx="17392">
                  <c:v>436.79624899999999</c:v>
                </c:pt>
                <c:pt idx="17393">
                  <c:v>437.139072</c:v>
                </c:pt>
                <c:pt idx="17394">
                  <c:v>437.14685400000002</c:v>
                </c:pt>
                <c:pt idx="17395">
                  <c:v>436.89209399999999</c:v>
                </c:pt>
                <c:pt idx="17396">
                  <c:v>437.12168700000001</c:v>
                </c:pt>
                <c:pt idx="17397">
                  <c:v>436.74941899999999</c:v>
                </c:pt>
                <c:pt idx="17398">
                  <c:v>437.07496800000001</c:v>
                </c:pt>
                <c:pt idx="17399">
                  <c:v>436.83729</c:v>
                </c:pt>
                <c:pt idx="17400">
                  <c:v>436.41705200000001</c:v>
                </c:pt>
                <c:pt idx="17401">
                  <c:v>436.93619200000001</c:v>
                </c:pt>
                <c:pt idx="17402">
                  <c:v>436.90970099999998</c:v>
                </c:pt>
                <c:pt idx="17403">
                  <c:v>437.20195000000001</c:v>
                </c:pt>
                <c:pt idx="17404">
                  <c:v>436.76989500000002</c:v>
                </c:pt>
                <c:pt idx="17405">
                  <c:v>436.84311300000002</c:v>
                </c:pt>
                <c:pt idx="17406">
                  <c:v>437.165526</c:v>
                </c:pt>
                <c:pt idx="17407">
                  <c:v>437.16234900000001</c:v>
                </c:pt>
                <c:pt idx="17408">
                  <c:v>437.08340600000002</c:v>
                </c:pt>
                <c:pt idx="17409">
                  <c:v>437.02335099999999</c:v>
                </c:pt>
                <c:pt idx="17410">
                  <c:v>436.88705299999998</c:v>
                </c:pt>
                <c:pt idx="17411">
                  <c:v>436.78164900000002</c:v>
                </c:pt>
                <c:pt idx="17412">
                  <c:v>436.81208900000001</c:v>
                </c:pt>
                <c:pt idx="17413">
                  <c:v>436.95907399999999</c:v>
                </c:pt>
                <c:pt idx="17414">
                  <c:v>436.95771200000001</c:v>
                </c:pt>
                <c:pt idx="17415">
                  <c:v>436.80371100000002</c:v>
                </c:pt>
                <c:pt idx="17416">
                  <c:v>437.18245300000001</c:v>
                </c:pt>
                <c:pt idx="17417">
                  <c:v>436.68560500000001</c:v>
                </c:pt>
                <c:pt idx="17418">
                  <c:v>436.83478500000001</c:v>
                </c:pt>
                <c:pt idx="17419">
                  <c:v>437.13186300000001</c:v>
                </c:pt>
                <c:pt idx="17420">
                  <c:v>437.05144000000001</c:v>
                </c:pt>
                <c:pt idx="17421">
                  <c:v>437.64492999999999</c:v>
                </c:pt>
                <c:pt idx="17422">
                  <c:v>437.53092700000002</c:v>
                </c:pt>
                <c:pt idx="17423">
                  <c:v>437.509118</c:v>
                </c:pt>
                <c:pt idx="17424">
                  <c:v>437.401456</c:v>
                </c:pt>
                <c:pt idx="17425">
                  <c:v>437.29130300000003</c:v>
                </c:pt>
                <c:pt idx="17426">
                  <c:v>437.33002699999997</c:v>
                </c:pt>
                <c:pt idx="17427">
                  <c:v>437.11979400000001</c:v>
                </c:pt>
                <c:pt idx="17428">
                  <c:v>437.59448099999997</c:v>
                </c:pt>
                <c:pt idx="17429">
                  <c:v>437.748425</c:v>
                </c:pt>
                <c:pt idx="17430">
                  <c:v>437.67220500000002</c:v>
                </c:pt>
                <c:pt idx="17431">
                  <c:v>437.56557400000003</c:v>
                </c:pt>
                <c:pt idx="17432">
                  <c:v>437.68187699999999</c:v>
                </c:pt>
                <c:pt idx="17433">
                  <c:v>437.529898</c:v>
                </c:pt>
                <c:pt idx="17434">
                  <c:v>437.42741899999999</c:v>
                </c:pt>
                <c:pt idx="17435">
                  <c:v>437.31697600000001</c:v>
                </c:pt>
                <c:pt idx="17436">
                  <c:v>437.74832400000003</c:v>
                </c:pt>
                <c:pt idx="17437">
                  <c:v>437.82777199999998</c:v>
                </c:pt>
                <c:pt idx="17438">
                  <c:v>437.92011000000002</c:v>
                </c:pt>
                <c:pt idx="17439">
                  <c:v>437.67183399999999</c:v>
                </c:pt>
                <c:pt idx="17440">
                  <c:v>437.96339999999998</c:v>
                </c:pt>
                <c:pt idx="17441">
                  <c:v>438.17362700000001</c:v>
                </c:pt>
                <c:pt idx="17442">
                  <c:v>438.01784099999998</c:v>
                </c:pt>
                <c:pt idx="17443">
                  <c:v>438.02564899999999</c:v>
                </c:pt>
                <c:pt idx="17444">
                  <c:v>437.90233599999999</c:v>
                </c:pt>
                <c:pt idx="17445">
                  <c:v>437.54148199999997</c:v>
                </c:pt>
                <c:pt idx="17446">
                  <c:v>437.90943700000003</c:v>
                </c:pt>
                <c:pt idx="17447">
                  <c:v>437.78132900000003</c:v>
                </c:pt>
                <c:pt idx="17448">
                  <c:v>438.43603000000002</c:v>
                </c:pt>
                <c:pt idx="17449">
                  <c:v>437.81149599999998</c:v>
                </c:pt>
                <c:pt idx="17450">
                  <c:v>438.30904099999998</c:v>
                </c:pt>
                <c:pt idx="17451">
                  <c:v>438.63035100000002</c:v>
                </c:pt>
                <c:pt idx="17452">
                  <c:v>438.12339300000002</c:v>
                </c:pt>
                <c:pt idx="17453">
                  <c:v>437.98842999999999</c:v>
                </c:pt>
                <c:pt idx="17454">
                  <c:v>438.22510199999999</c:v>
                </c:pt>
                <c:pt idx="17455">
                  <c:v>438.23773</c:v>
                </c:pt>
                <c:pt idx="17456">
                  <c:v>438.08548999999999</c:v>
                </c:pt>
                <c:pt idx="17457">
                  <c:v>438.18524200000002</c:v>
                </c:pt>
                <c:pt idx="17458">
                  <c:v>438.29227900000001</c:v>
                </c:pt>
                <c:pt idx="17459">
                  <c:v>438.48624799999999</c:v>
                </c:pt>
                <c:pt idx="17460">
                  <c:v>438.12334299999998</c:v>
                </c:pt>
                <c:pt idx="17461">
                  <c:v>438.44500199999999</c:v>
                </c:pt>
                <c:pt idx="17462">
                  <c:v>437.86310400000002</c:v>
                </c:pt>
                <c:pt idx="17463">
                  <c:v>438.25187099999999</c:v>
                </c:pt>
                <c:pt idx="17464">
                  <c:v>438.25091900000001</c:v>
                </c:pt>
                <c:pt idx="17465">
                  <c:v>438.50459000000001</c:v>
                </c:pt>
                <c:pt idx="17466">
                  <c:v>438.64964300000003</c:v>
                </c:pt>
                <c:pt idx="17467">
                  <c:v>438.56049000000002</c:v>
                </c:pt>
                <c:pt idx="17468">
                  <c:v>438.43466899999999</c:v>
                </c:pt>
                <c:pt idx="17469">
                  <c:v>438.45324199999999</c:v>
                </c:pt>
                <c:pt idx="17470">
                  <c:v>438.70226600000001</c:v>
                </c:pt>
                <c:pt idx="17471">
                  <c:v>438.7747</c:v>
                </c:pt>
                <c:pt idx="17472">
                  <c:v>438.79845499999999</c:v>
                </c:pt>
                <c:pt idx="17473">
                  <c:v>439.02195599999999</c:v>
                </c:pt>
                <c:pt idx="17474">
                  <c:v>438.99133</c:v>
                </c:pt>
                <c:pt idx="17475">
                  <c:v>438.39145300000001</c:v>
                </c:pt>
                <c:pt idx="17476">
                  <c:v>438.73934400000002</c:v>
                </c:pt>
                <c:pt idx="17477">
                  <c:v>438.54402900000002</c:v>
                </c:pt>
                <c:pt idx="17478">
                  <c:v>438.51676099999997</c:v>
                </c:pt>
                <c:pt idx="17479">
                  <c:v>438.52112399999999</c:v>
                </c:pt>
                <c:pt idx="17480">
                  <c:v>438.44534299999998</c:v>
                </c:pt>
                <c:pt idx="17481">
                  <c:v>439.17240299999997</c:v>
                </c:pt>
                <c:pt idx="17482">
                  <c:v>438.75184300000001</c:v>
                </c:pt>
                <c:pt idx="17483">
                  <c:v>439.14377500000001</c:v>
                </c:pt>
                <c:pt idx="17484">
                  <c:v>439.43459799999999</c:v>
                </c:pt>
                <c:pt idx="17485">
                  <c:v>439.07270699999998</c:v>
                </c:pt>
                <c:pt idx="17486">
                  <c:v>439.10136499999999</c:v>
                </c:pt>
                <c:pt idx="17487">
                  <c:v>439.03995800000001</c:v>
                </c:pt>
                <c:pt idx="17488">
                  <c:v>439.30161099999998</c:v>
                </c:pt>
                <c:pt idx="17489">
                  <c:v>439.00550900000002</c:v>
                </c:pt>
                <c:pt idx="17490">
                  <c:v>439.14125100000001</c:v>
                </c:pt>
                <c:pt idx="17491">
                  <c:v>439.48327499999999</c:v>
                </c:pt>
                <c:pt idx="17492">
                  <c:v>439.10266100000001</c:v>
                </c:pt>
                <c:pt idx="17493">
                  <c:v>439.05718400000001</c:v>
                </c:pt>
                <c:pt idx="17494">
                  <c:v>439.37650300000001</c:v>
                </c:pt>
                <c:pt idx="17495">
                  <c:v>439.34304800000001</c:v>
                </c:pt>
                <c:pt idx="17496">
                  <c:v>439.605188</c:v>
                </c:pt>
                <c:pt idx="17497">
                  <c:v>439.24760600000002</c:v>
                </c:pt>
                <c:pt idx="17498">
                  <c:v>439.273529</c:v>
                </c:pt>
                <c:pt idx="17499">
                  <c:v>439.32035100000002</c:v>
                </c:pt>
                <c:pt idx="17500">
                  <c:v>439.34188799999998</c:v>
                </c:pt>
                <c:pt idx="17501">
                  <c:v>439.63830200000001</c:v>
                </c:pt>
                <c:pt idx="17502">
                  <c:v>439.52034400000002</c:v>
                </c:pt>
                <c:pt idx="17503">
                  <c:v>439.50824499999999</c:v>
                </c:pt>
                <c:pt idx="17504">
                  <c:v>439.65594800000002</c:v>
                </c:pt>
                <c:pt idx="17505">
                  <c:v>439.40000199999997</c:v>
                </c:pt>
                <c:pt idx="17506">
                  <c:v>439.40025600000001</c:v>
                </c:pt>
                <c:pt idx="17507">
                  <c:v>439.30335400000001</c:v>
                </c:pt>
                <c:pt idx="17508">
                  <c:v>439.52574900000002</c:v>
                </c:pt>
                <c:pt idx="17509">
                  <c:v>439.26865700000002</c:v>
                </c:pt>
                <c:pt idx="17510">
                  <c:v>439.54788200000002</c:v>
                </c:pt>
                <c:pt idx="17511">
                  <c:v>439.77403099999998</c:v>
                </c:pt>
                <c:pt idx="17512">
                  <c:v>439.39611100000002</c:v>
                </c:pt>
                <c:pt idx="17513">
                  <c:v>439.82269700000001</c:v>
                </c:pt>
                <c:pt idx="17514">
                  <c:v>439.49166600000001</c:v>
                </c:pt>
                <c:pt idx="17515">
                  <c:v>439.851178</c:v>
                </c:pt>
                <c:pt idx="17516">
                  <c:v>439.87384600000001</c:v>
                </c:pt>
                <c:pt idx="17517">
                  <c:v>439.50491599999998</c:v>
                </c:pt>
                <c:pt idx="17518">
                  <c:v>439.62091600000002</c:v>
                </c:pt>
                <c:pt idx="17519">
                  <c:v>439.93101200000001</c:v>
                </c:pt>
                <c:pt idx="17520">
                  <c:v>439.705062</c:v>
                </c:pt>
                <c:pt idx="17521">
                  <c:v>440.30604799999998</c:v>
                </c:pt>
                <c:pt idx="17522">
                  <c:v>439.89599600000003</c:v>
                </c:pt>
                <c:pt idx="17523">
                  <c:v>439.89098200000001</c:v>
                </c:pt>
                <c:pt idx="17524">
                  <c:v>439.63585399999999</c:v>
                </c:pt>
                <c:pt idx="17525">
                  <c:v>440.03382099999999</c:v>
                </c:pt>
                <c:pt idx="17526">
                  <c:v>440.06092100000001</c:v>
                </c:pt>
                <c:pt idx="17527">
                  <c:v>439.83310999999998</c:v>
                </c:pt>
                <c:pt idx="17528">
                  <c:v>440.17139300000002</c:v>
                </c:pt>
                <c:pt idx="17529">
                  <c:v>440.06436600000001</c:v>
                </c:pt>
                <c:pt idx="17530">
                  <c:v>440.00586099999998</c:v>
                </c:pt>
                <c:pt idx="17531">
                  <c:v>440.00734199999999</c:v>
                </c:pt>
                <c:pt idx="17532">
                  <c:v>439.89077200000003</c:v>
                </c:pt>
                <c:pt idx="17533">
                  <c:v>439.81746900000002</c:v>
                </c:pt>
                <c:pt idx="17534">
                  <c:v>440.10591099999999</c:v>
                </c:pt>
                <c:pt idx="17535">
                  <c:v>439.92319600000002</c:v>
                </c:pt>
                <c:pt idx="17536">
                  <c:v>440.425208</c:v>
                </c:pt>
                <c:pt idx="17537">
                  <c:v>440.175997</c:v>
                </c:pt>
                <c:pt idx="17538">
                  <c:v>440.25320199999999</c:v>
                </c:pt>
                <c:pt idx="17539">
                  <c:v>440.13127800000001</c:v>
                </c:pt>
                <c:pt idx="17540">
                  <c:v>440.09307899999999</c:v>
                </c:pt>
                <c:pt idx="17541">
                  <c:v>440.52209299999998</c:v>
                </c:pt>
                <c:pt idx="17542">
                  <c:v>440.14991300000003</c:v>
                </c:pt>
                <c:pt idx="17543">
                  <c:v>440.30315200000001</c:v>
                </c:pt>
                <c:pt idx="17544">
                  <c:v>440.54301199999998</c:v>
                </c:pt>
                <c:pt idx="17545">
                  <c:v>440.73773499999999</c:v>
                </c:pt>
                <c:pt idx="17546">
                  <c:v>440.57742000000002</c:v>
                </c:pt>
                <c:pt idx="17547">
                  <c:v>440.63781699999998</c:v>
                </c:pt>
                <c:pt idx="17548">
                  <c:v>440.69791500000002</c:v>
                </c:pt>
                <c:pt idx="17549">
                  <c:v>441.00261699999999</c:v>
                </c:pt>
                <c:pt idx="17550">
                  <c:v>440.61593399999998</c:v>
                </c:pt>
                <c:pt idx="17551">
                  <c:v>440.88455399999998</c:v>
                </c:pt>
                <c:pt idx="17552">
                  <c:v>440.40489600000001</c:v>
                </c:pt>
                <c:pt idx="17553">
                  <c:v>440.99076300000002</c:v>
                </c:pt>
                <c:pt idx="17554">
                  <c:v>440.95318099999997</c:v>
                </c:pt>
                <c:pt idx="17555">
                  <c:v>441.08238499999999</c:v>
                </c:pt>
                <c:pt idx="17556">
                  <c:v>441.20942300000002</c:v>
                </c:pt>
                <c:pt idx="17557">
                  <c:v>440.72290700000002</c:v>
                </c:pt>
                <c:pt idx="17558">
                  <c:v>441.13888900000001</c:v>
                </c:pt>
                <c:pt idx="17559">
                  <c:v>440.86292600000002</c:v>
                </c:pt>
                <c:pt idx="17560">
                  <c:v>441.08232099999998</c:v>
                </c:pt>
                <c:pt idx="17561">
                  <c:v>441.36059499999999</c:v>
                </c:pt>
                <c:pt idx="17562">
                  <c:v>441.09069899999997</c:v>
                </c:pt>
                <c:pt idx="17563">
                  <c:v>441.17349100000001</c:v>
                </c:pt>
                <c:pt idx="17564">
                  <c:v>441.05962399999999</c:v>
                </c:pt>
                <c:pt idx="17565">
                  <c:v>440.65517899999998</c:v>
                </c:pt>
                <c:pt idx="17566">
                  <c:v>441.11382700000001</c:v>
                </c:pt>
                <c:pt idx="17567">
                  <c:v>440.98399699999999</c:v>
                </c:pt>
                <c:pt idx="17568">
                  <c:v>441.14157</c:v>
                </c:pt>
                <c:pt idx="17569">
                  <c:v>441.04546299999998</c:v>
                </c:pt>
                <c:pt idx="17570">
                  <c:v>441.04341499999998</c:v>
                </c:pt>
                <c:pt idx="17571">
                  <c:v>441.40508499999999</c:v>
                </c:pt>
                <c:pt idx="17572">
                  <c:v>440.983769</c:v>
                </c:pt>
                <c:pt idx="17573">
                  <c:v>441.21103299999999</c:v>
                </c:pt>
                <c:pt idx="17574">
                  <c:v>441.50047499999999</c:v>
                </c:pt>
                <c:pt idx="17575">
                  <c:v>441.33384100000001</c:v>
                </c:pt>
                <c:pt idx="17576">
                  <c:v>441.52134000000001</c:v>
                </c:pt>
                <c:pt idx="17577">
                  <c:v>441.44002599999999</c:v>
                </c:pt>
                <c:pt idx="17578">
                  <c:v>441.316258</c:v>
                </c:pt>
                <c:pt idx="17579">
                  <c:v>440.80731300000002</c:v>
                </c:pt>
                <c:pt idx="17580">
                  <c:v>441.02256799999998</c:v>
                </c:pt>
                <c:pt idx="17581">
                  <c:v>441.22971999999999</c:v>
                </c:pt>
                <c:pt idx="17582">
                  <c:v>441.17245000000003</c:v>
                </c:pt>
                <c:pt idx="17583">
                  <c:v>441.13629100000003</c:v>
                </c:pt>
                <c:pt idx="17584">
                  <c:v>441.28611100000001</c:v>
                </c:pt>
                <c:pt idx="17585">
                  <c:v>441.41695299999998</c:v>
                </c:pt>
                <c:pt idx="17586">
                  <c:v>441.30483500000003</c:v>
                </c:pt>
                <c:pt idx="17587">
                  <c:v>441.20476500000001</c:v>
                </c:pt>
                <c:pt idx="17588">
                  <c:v>441.250022</c:v>
                </c:pt>
                <c:pt idx="17589">
                  <c:v>441.25291499999997</c:v>
                </c:pt>
                <c:pt idx="17590">
                  <c:v>440.98307599999998</c:v>
                </c:pt>
                <c:pt idx="17591">
                  <c:v>441.64396299999999</c:v>
                </c:pt>
                <c:pt idx="17592">
                  <c:v>441.55237399999999</c:v>
                </c:pt>
                <c:pt idx="17593">
                  <c:v>441.031522</c:v>
                </c:pt>
                <c:pt idx="17594">
                  <c:v>441.29305399999998</c:v>
                </c:pt>
                <c:pt idx="17595">
                  <c:v>441.59433100000001</c:v>
                </c:pt>
                <c:pt idx="17596">
                  <c:v>441.41313500000001</c:v>
                </c:pt>
                <c:pt idx="17597">
                  <c:v>441.53830799999997</c:v>
                </c:pt>
                <c:pt idx="17598">
                  <c:v>441.84065199999998</c:v>
                </c:pt>
                <c:pt idx="17599">
                  <c:v>442.11296299999998</c:v>
                </c:pt>
                <c:pt idx="17600">
                  <c:v>441.506372</c:v>
                </c:pt>
                <c:pt idx="17601">
                  <c:v>441.70127400000001</c:v>
                </c:pt>
                <c:pt idx="17602">
                  <c:v>441.64633500000002</c:v>
                </c:pt>
                <c:pt idx="17603">
                  <c:v>441.993785</c:v>
                </c:pt>
                <c:pt idx="17604">
                  <c:v>441.81263799999999</c:v>
                </c:pt>
                <c:pt idx="17605">
                  <c:v>441.89009800000002</c:v>
                </c:pt>
                <c:pt idx="17606">
                  <c:v>442.158209</c:v>
                </c:pt>
                <c:pt idx="17607">
                  <c:v>441.42438900000002</c:v>
                </c:pt>
                <c:pt idx="17608">
                  <c:v>441.81626699999998</c:v>
                </c:pt>
                <c:pt idx="17609">
                  <c:v>441.87654800000001</c:v>
                </c:pt>
                <c:pt idx="17610">
                  <c:v>442.06861900000001</c:v>
                </c:pt>
                <c:pt idx="17611">
                  <c:v>441.87095799999997</c:v>
                </c:pt>
                <c:pt idx="17612">
                  <c:v>441.82680800000003</c:v>
                </c:pt>
                <c:pt idx="17613">
                  <c:v>442.10756300000003</c:v>
                </c:pt>
                <c:pt idx="17614">
                  <c:v>442.37728800000002</c:v>
                </c:pt>
                <c:pt idx="17615">
                  <c:v>442.15849700000001</c:v>
                </c:pt>
                <c:pt idx="17616">
                  <c:v>442.235657</c:v>
                </c:pt>
                <c:pt idx="17617">
                  <c:v>442.09388799999999</c:v>
                </c:pt>
                <c:pt idx="17618">
                  <c:v>442.090485</c:v>
                </c:pt>
                <c:pt idx="17619">
                  <c:v>442.02601299999998</c:v>
                </c:pt>
                <c:pt idx="17620">
                  <c:v>442.00493</c:v>
                </c:pt>
                <c:pt idx="17621">
                  <c:v>442.13749799999999</c:v>
                </c:pt>
                <c:pt idx="17622">
                  <c:v>442.210061</c:v>
                </c:pt>
                <c:pt idx="17623">
                  <c:v>442.392741</c:v>
                </c:pt>
                <c:pt idx="17624">
                  <c:v>442.54730599999999</c:v>
                </c:pt>
                <c:pt idx="17625">
                  <c:v>442.23005899999998</c:v>
                </c:pt>
                <c:pt idx="17626">
                  <c:v>442.619528</c:v>
                </c:pt>
                <c:pt idx="17627">
                  <c:v>442.36201599999998</c:v>
                </c:pt>
                <c:pt idx="17628">
                  <c:v>442.91627</c:v>
                </c:pt>
                <c:pt idx="17629">
                  <c:v>443.007565</c:v>
                </c:pt>
                <c:pt idx="17630">
                  <c:v>442.75316099999998</c:v>
                </c:pt>
                <c:pt idx="17631">
                  <c:v>442.776205</c:v>
                </c:pt>
                <c:pt idx="17632">
                  <c:v>442.53070200000002</c:v>
                </c:pt>
                <c:pt idx="17633">
                  <c:v>442.49426099999999</c:v>
                </c:pt>
                <c:pt idx="17634">
                  <c:v>442.54606000000001</c:v>
                </c:pt>
                <c:pt idx="17635">
                  <c:v>442.41277400000001</c:v>
                </c:pt>
                <c:pt idx="17636">
                  <c:v>442.72138100000001</c:v>
                </c:pt>
                <c:pt idx="17637">
                  <c:v>442.515738</c:v>
                </c:pt>
                <c:pt idx="17638">
                  <c:v>442.71407699999997</c:v>
                </c:pt>
                <c:pt idx="17639">
                  <c:v>442.759905</c:v>
                </c:pt>
                <c:pt idx="17640">
                  <c:v>442.75801000000001</c:v>
                </c:pt>
                <c:pt idx="17641">
                  <c:v>443.045434</c:v>
                </c:pt>
                <c:pt idx="17642">
                  <c:v>442.93734799999999</c:v>
                </c:pt>
                <c:pt idx="17643">
                  <c:v>443.07310799999999</c:v>
                </c:pt>
                <c:pt idx="17644">
                  <c:v>443.129053</c:v>
                </c:pt>
                <c:pt idx="17645">
                  <c:v>442.774609</c:v>
                </c:pt>
                <c:pt idx="17646">
                  <c:v>443.14036900000002</c:v>
                </c:pt>
                <c:pt idx="17647">
                  <c:v>442.99730099999999</c:v>
                </c:pt>
                <c:pt idx="17648">
                  <c:v>443.19718499999999</c:v>
                </c:pt>
                <c:pt idx="17649">
                  <c:v>443.31369100000001</c:v>
                </c:pt>
                <c:pt idx="17650">
                  <c:v>443.11348199999998</c:v>
                </c:pt>
                <c:pt idx="17651">
                  <c:v>442.74017600000002</c:v>
                </c:pt>
                <c:pt idx="17652">
                  <c:v>442.85291899999999</c:v>
                </c:pt>
                <c:pt idx="17653">
                  <c:v>443.02743700000002</c:v>
                </c:pt>
                <c:pt idx="17654">
                  <c:v>442.99099000000001</c:v>
                </c:pt>
                <c:pt idx="17655">
                  <c:v>442.95708200000001</c:v>
                </c:pt>
                <c:pt idx="17656">
                  <c:v>443.64500099999998</c:v>
                </c:pt>
                <c:pt idx="17657">
                  <c:v>443.42650099999997</c:v>
                </c:pt>
                <c:pt idx="17658">
                  <c:v>443.39147700000001</c:v>
                </c:pt>
                <c:pt idx="17659">
                  <c:v>443.28922699999998</c:v>
                </c:pt>
                <c:pt idx="17660">
                  <c:v>443.19791700000002</c:v>
                </c:pt>
                <c:pt idx="17661">
                  <c:v>443.51459499999999</c:v>
                </c:pt>
                <c:pt idx="17662">
                  <c:v>443.35191600000002</c:v>
                </c:pt>
                <c:pt idx="17663">
                  <c:v>443.37766699999997</c:v>
                </c:pt>
                <c:pt idx="17664">
                  <c:v>443.38419099999999</c:v>
                </c:pt>
                <c:pt idx="17665">
                  <c:v>443.132047</c:v>
                </c:pt>
                <c:pt idx="17666">
                  <c:v>443.6825</c:v>
                </c:pt>
                <c:pt idx="17667">
                  <c:v>443.65959099999998</c:v>
                </c:pt>
                <c:pt idx="17668">
                  <c:v>443.31020999999998</c:v>
                </c:pt>
                <c:pt idx="17669">
                  <c:v>443.44673599999999</c:v>
                </c:pt>
                <c:pt idx="17670">
                  <c:v>443.54954600000002</c:v>
                </c:pt>
                <c:pt idx="17671">
                  <c:v>444.02774699999998</c:v>
                </c:pt>
                <c:pt idx="17672">
                  <c:v>443.55240800000001</c:v>
                </c:pt>
                <c:pt idx="17673">
                  <c:v>443.84567900000002</c:v>
                </c:pt>
                <c:pt idx="17674">
                  <c:v>443.70980900000001</c:v>
                </c:pt>
                <c:pt idx="17675">
                  <c:v>443.66416800000002</c:v>
                </c:pt>
                <c:pt idx="17676">
                  <c:v>443.81013000000002</c:v>
                </c:pt>
                <c:pt idx="17677">
                  <c:v>443.835508</c:v>
                </c:pt>
                <c:pt idx="17678">
                  <c:v>444.162462</c:v>
                </c:pt>
                <c:pt idx="17679">
                  <c:v>444.05282899999997</c:v>
                </c:pt>
                <c:pt idx="17680">
                  <c:v>444.092716</c:v>
                </c:pt>
                <c:pt idx="17681">
                  <c:v>443.93333699999999</c:v>
                </c:pt>
                <c:pt idx="17682">
                  <c:v>443.891932</c:v>
                </c:pt>
                <c:pt idx="17683">
                  <c:v>443.99892799999998</c:v>
                </c:pt>
                <c:pt idx="17684">
                  <c:v>443.897964</c:v>
                </c:pt>
                <c:pt idx="17685">
                  <c:v>443.71702399999998</c:v>
                </c:pt>
                <c:pt idx="17686">
                  <c:v>443.74097499999999</c:v>
                </c:pt>
                <c:pt idx="17687">
                  <c:v>443.80088899999998</c:v>
                </c:pt>
                <c:pt idx="17688">
                  <c:v>443.75454300000001</c:v>
                </c:pt>
                <c:pt idx="17689">
                  <c:v>444.32216899999997</c:v>
                </c:pt>
                <c:pt idx="17690">
                  <c:v>444.09156899999999</c:v>
                </c:pt>
                <c:pt idx="17691">
                  <c:v>444.24407400000001</c:v>
                </c:pt>
                <c:pt idx="17692">
                  <c:v>444.00769500000001</c:v>
                </c:pt>
                <c:pt idx="17693">
                  <c:v>444.50460500000003</c:v>
                </c:pt>
                <c:pt idx="17694">
                  <c:v>444.33106500000002</c:v>
                </c:pt>
                <c:pt idx="17695">
                  <c:v>444.60930300000001</c:v>
                </c:pt>
                <c:pt idx="17696">
                  <c:v>444.82191499999999</c:v>
                </c:pt>
                <c:pt idx="17697">
                  <c:v>444.33376299999998</c:v>
                </c:pt>
                <c:pt idx="17698">
                  <c:v>444.26126299999999</c:v>
                </c:pt>
                <c:pt idx="17699">
                  <c:v>444.22139900000002</c:v>
                </c:pt>
                <c:pt idx="17700">
                  <c:v>444.36600700000002</c:v>
                </c:pt>
                <c:pt idx="17701">
                  <c:v>444.21424300000001</c:v>
                </c:pt>
                <c:pt idx="17702">
                  <c:v>444.272851</c:v>
                </c:pt>
                <c:pt idx="17703">
                  <c:v>444.11328300000002</c:v>
                </c:pt>
                <c:pt idx="17704">
                  <c:v>444.41155099999997</c:v>
                </c:pt>
                <c:pt idx="17705">
                  <c:v>444.352553</c:v>
                </c:pt>
                <c:pt idx="17706">
                  <c:v>444.432614</c:v>
                </c:pt>
                <c:pt idx="17707">
                  <c:v>444.42692799999998</c:v>
                </c:pt>
                <c:pt idx="17708">
                  <c:v>444.65952399999998</c:v>
                </c:pt>
                <c:pt idx="17709">
                  <c:v>444.62049500000001</c:v>
                </c:pt>
                <c:pt idx="17710">
                  <c:v>444.52180900000002</c:v>
                </c:pt>
                <c:pt idx="17711">
                  <c:v>444.40865500000001</c:v>
                </c:pt>
                <c:pt idx="17712">
                  <c:v>444.40962200000001</c:v>
                </c:pt>
                <c:pt idx="17713">
                  <c:v>444.81385499999999</c:v>
                </c:pt>
                <c:pt idx="17714">
                  <c:v>444.95679000000001</c:v>
                </c:pt>
                <c:pt idx="17715">
                  <c:v>444.62705</c:v>
                </c:pt>
                <c:pt idx="17716">
                  <c:v>444.77187400000003</c:v>
                </c:pt>
                <c:pt idx="17717">
                  <c:v>444.59350699999999</c:v>
                </c:pt>
                <c:pt idx="17718">
                  <c:v>444.63366000000002</c:v>
                </c:pt>
                <c:pt idx="17719">
                  <c:v>444.78637500000002</c:v>
                </c:pt>
                <c:pt idx="17720">
                  <c:v>444.76190600000001</c:v>
                </c:pt>
                <c:pt idx="17721">
                  <c:v>444.93924800000002</c:v>
                </c:pt>
                <c:pt idx="17722">
                  <c:v>444.65658300000001</c:v>
                </c:pt>
                <c:pt idx="17723">
                  <c:v>444.62670700000001</c:v>
                </c:pt>
                <c:pt idx="17724">
                  <c:v>444.77661799999998</c:v>
                </c:pt>
                <c:pt idx="17725">
                  <c:v>444.45628900000003</c:v>
                </c:pt>
                <c:pt idx="17726">
                  <c:v>444.94486599999999</c:v>
                </c:pt>
                <c:pt idx="17727">
                  <c:v>444.96517</c:v>
                </c:pt>
                <c:pt idx="17728">
                  <c:v>444.89663100000001</c:v>
                </c:pt>
                <c:pt idx="17729">
                  <c:v>445.22732600000001</c:v>
                </c:pt>
                <c:pt idx="17730">
                  <c:v>444.985682</c:v>
                </c:pt>
                <c:pt idx="17731">
                  <c:v>445.304777</c:v>
                </c:pt>
                <c:pt idx="17732">
                  <c:v>445.31592799999999</c:v>
                </c:pt>
                <c:pt idx="17733">
                  <c:v>445.28742299999999</c:v>
                </c:pt>
                <c:pt idx="17734">
                  <c:v>445.33063600000003</c:v>
                </c:pt>
                <c:pt idx="17735">
                  <c:v>444.91845999999998</c:v>
                </c:pt>
                <c:pt idx="17736">
                  <c:v>445.04117500000001</c:v>
                </c:pt>
                <c:pt idx="17737">
                  <c:v>445.05108300000001</c:v>
                </c:pt>
                <c:pt idx="17738">
                  <c:v>444.96613200000002</c:v>
                </c:pt>
                <c:pt idx="17739">
                  <c:v>445.37749200000002</c:v>
                </c:pt>
                <c:pt idx="17740">
                  <c:v>445.087175</c:v>
                </c:pt>
                <c:pt idx="17741">
                  <c:v>445.39766800000001</c:v>
                </c:pt>
                <c:pt idx="17742">
                  <c:v>445.31459100000001</c:v>
                </c:pt>
                <c:pt idx="17743">
                  <c:v>445.18460099999999</c:v>
                </c:pt>
                <c:pt idx="17744">
                  <c:v>445.332311</c:v>
                </c:pt>
                <c:pt idx="17745">
                  <c:v>445.24260800000002</c:v>
                </c:pt>
                <c:pt idx="17746">
                  <c:v>445.26380699999999</c:v>
                </c:pt>
                <c:pt idx="17747">
                  <c:v>445.32153499999998</c:v>
                </c:pt>
                <c:pt idx="17748">
                  <c:v>445.54674699999998</c:v>
                </c:pt>
                <c:pt idx="17749">
                  <c:v>445.66379599999999</c:v>
                </c:pt>
                <c:pt idx="17750">
                  <c:v>445.38646999999997</c:v>
                </c:pt>
                <c:pt idx="17751">
                  <c:v>445.79138</c:v>
                </c:pt>
                <c:pt idx="17752">
                  <c:v>445.214744</c:v>
                </c:pt>
                <c:pt idx="17753">
                  <c:v>445.51569000000001</c:v>
                </c:pt>
                <c:pt idx="17754">
                  <c:v>445.838616</c:v>
                </c:pt>
                <c:pt idx="17755">
                  <c:v>445.79351400000002</c:v>
                </c:pt>
                <c:pt idx="17756">
                  <c:v>445.98169300000001</c:v>
                </c:pt>
                <c:pt idx="17757">
                  <c:v>445.75796800000001</c:v>
                </c:pt>
                <c:pt idx="17758">
                  <c:v>445.92707300000001</c:v>
                </c:pt>
                <c:pt idx="17759">
                  <c:v>445.75968399999999</c:v>
                </c:pt>
                <c:pt idx="17760">
                  <c:v>445.63299999999998</c:v>
                </c:pt>
                <c:pt idx="17761">
                  <c:v>446.006911</c:v>
                </c:pt>
                <c:pt idx="17762">
                  <c:v>445.72942799999998</c:v>
                </c:pt>
                <c:pt idx="17763">
                  <c:v>445.69972200000001</c:v>
                </c:pt>
                <c:pt idx="17764">
                  <c:v>446.05709100000001</c:v>
                </c:pt>
                <c:pt idx="17765">
                  <c:v>445.99876799999998</c:v>
                </c:pt>
                <c:pt idx="17766">
                  <c:v>446.04528399999998</c:v>
                </c:pt>
                <c:pt idx="17767">
                  <c:v>446.13845199999997</c:v>
                </c:pt>
                <c:pt idx="17768">
                  <c:v>445.92010699999997</c:v>
                </c:pt>
                <c:pt idx="17769">
                  <c:v>446.09270299999997</c:v>
                </c:pt>
                <c:pt idx="17770">
                  <c:v>445.52940999999998</c:v>
                </c:pt>
                <c:pt idx="17771">
                  <c:v>445.99169599999999</c:v>
                </c:pt>
                <c:pt idx="17772">
                  <c:v>445.78777200000002</c:v>
                </c:pt>
                <c:pt idx="17773">
                  <c:v>446.36074300000001</c:v>
                </c:pt>
                <c:pt idx="17774">
                  <c:v>446.065314</c:v>
                </c:pt>
                <c:pt idx="17775">
                  <c:v>446.28720800000002</c:v>
                </c:pt>
                <c:pt idx="17776">
                  <c:v>446.375451</c:v>
                </c:pt>
                <c:pt idx="17777">
                  <c:v>446.10827699999999</c:v>
                </c:pt>
                <c:pt idx="17778">
                  <c:v>446.40891299999998</c:v>
                </c:pt>
                <c:pt idx="17779">
                  <c:v>446.43088399999999</c:v>
                </c:pt>
                <c:pt idx="17780">
                  <c:v>446.34707100000003</c:v>
                </c:pt>
                <c:pt idx="17781">
                  <c:v>446.47330299999999</c:v>
                </c:pt>
                <c:pt idx="17782">
                  <c:v>446.335981</c:v>
                </c:pt>
                <c:pt idx="17783">
                  <c:v>446.26209799999998</c:v>
                </c:pt>
                <c:pt idx="17784">
                  <c:v>446.22239200000001</c:v>
                </c:pt>
                <c:pt idx="17785">
                  <c:v>446.185562</c:v>
                </c:pt>
                <c:pt idx="17786">
                  <c:v>446.52727399999998</c:v>
                </c:pt>
                <c:pt idx="17787">
                  <c:v>446.27097600000002</c:v>
                </c:pt>
                <c:pt idx="17788">
                  <c:v>446.23403400000001</c:v>
                </c:pt>
                <c:pt idx="17789">
                  <c:v>446.62503299999997</c:v>
                </c:pt>
                <c:pt idx="17790">
                  <c:v>446.523101</c:v>
                </c:pt>
                <c:pt idx="17791">
                  <c:v>447.14594</c:v>
                </c:pt>
                <c:pt idx="17792">
                  <c:v>447.08835900000003</c:v>
                </c:pt>
                <c:pt idx="17793">
                  <c:v>447.151993</c:v>
                </c:pt>
                <c:pt idx="17794">
                  <c:v>447.104556</c:v>
                </c:pt>
                <c:pt idx="17795">
                  <c:v>447.06542999999999</c:v>
                </c:pt>
                <c:pt idx="17796">
                  <c:v>447.323351</c:v>
                </c:pt>
                <c:pt idx="17797">
                  <c:v>446.82813900000002</c:v>
                </c:pt>
                <c:pt idx="17798">
                  <c:v>446.99906800000002</c:v>
                </c:pt>
                <c:pt idx="17799">
                  <c:v>446.97772400000002</c:v>
                </c:pt>
                <c:pt idx="17800">
                  <c:v>446.94990999999999</c:v>
                </c:pt>
                <c:pt idx="17801">
                  <c:v>447.41225800000001</c:v>
                </c:pt>
                <c:pt idx="17802">
                  <c:v>447.03993200000002</c:v>
                </c:pt>
                <c:pt idx="17803">
                  <c:v>447.24899599999998</c:v>
                </c:pt>
                <c:pt idx="17804">
                  <c:v>447.03339599999998</c:v>
                </c:pt>
                <c:pt idx="17805">
                  <c:v>446.47061200000002</c:v>
                </c:pt>
                <c:pt idx="17806">
                  <c:v>446.97200900000001</c:v>
                </c:pt>
                <c:pt idx="17807">
                  <c:v>446.56352800000002</c:v>
                </c:pt>
                <c:pt idx="17808">
                  <c:v>446.55876999999998</c:v>
                </c:pt>
                <c:pt idx="17809">
                  <c:v>446.57548500000001</c:v>
                </c:pt>
                <c:pt idx="17810">
                  <c:v>446.56580600000001</c:v>
                </c:pt>
                <c:pt idx="17811">
                  <c:v>446.71335499999998</c:v>
                </c:pt>
                <c:pt idx="17812">
                  <c:v>446.94187299999999</c:v>
                </c:pt>
                <c:pt idx="17813">
                  <c:v>447.36917799999998</c:v>
                </c:pt>
                <c:pt idx="17814">
                  <c:v>447.19943000000001</c:v>
                </c:pt>
                <c:pt idx="17815">
                  <c:v>446.53886299999999</c:v>
                </c:pt>
                <c:pt idx="17816">
                  <c:v>446.81443300000001</c:v>
                </c:pt>
                <c:pt idx="17817">
                  <c:v>447.073849</c:v>
                </c:pt>
                <c:pt idx="17818">
                  <c:v>446.89006000000001</c:v>
                </c:pt>
                <c:pt idx="17819">
                  <c:v>446.92460699999998</c:v>
                </c:pt>
                <c:pt idx="17820">
                  <c:v>446.993132</c:v>
                </c:pt>
                <c:pt idx="17821">
                  <c:v>447.47053499999998</c:v>
                </c:pt>
                <c:pt idx="17822">
                  <c:v>447.04102799999998</c:v>
                </c:pt>
                <c:pt idx="17823">
                  <c:v>447.25538499999999</c:v>
                </c:pt>
                <c:pt idx="17824">
                  <c:v>447.09182700000002</c:v>
                </c:pt>
                <c:pt idx="17825">
                  <c:v>446.85286400000001</c:v>
                </c:pt>
                <c:pt idx="17826">
                  <c:v>447.39769200000001</c:v>
                </c:pt>
                <c:pt idx="17827">
                  <c:v>447.466004</c:v>
                </c:pt>
                <c:pt idx="17828">
                  <c:v>447.70426400000002</c:v>
                </c:pt>
                <c:pt idx="17829">
                  <c:v>447.86691500000001</c:v>
                </c:pt>
                <c:pt idx="17830">
                  <c:v>447.71067399999998</c:v>
                </c:pt>
                <c:pt idx="17831">
                  <c:v>447.92119700000001</c:v>
                </c:pt>
                <c:pt idx="17832">
                  <c:v>447.625857</c:v>
                </c:pt>
                <c:pt idx="17833">
                  <c:v>447.702224</c:v>
                </c:pt>
                <c:pt idx="17834">
                  <c:v>447.73885100000001</c:v>
                </c:pt>
                <c:pt idx="17835">
                  <c:v>447.84699799999999</c:v>
                </c:pt>
                <c:pt idx="17836">
                  <c:v>448.04205899999999</c:v>
                </c:pt>
                <c:pt idx="17837">
                  <c:v>448.05262599999998</c:v>
                </c:pt>
                <c:pt idx="17838">
                  <c:v>447.74249400000002</c:v>
                </c:pt>
                <c:pt idx="17839">
                  <c:v>447.96530799999999</c:v>
                </c:pt>
                <c:pt idx="17840">
                  <c:v>447.43364600000001</c:v>
                </c:pt>
                <c:pt idx="17841">
                  <c:v>448.05290600000001</c:v>
                </c:pt>
                <c:pt idx="17842">
                  <c:v>447.995766</c:v>
                </c:pt>
                <c:pt idx="17843">
                  <c:v>448.10136</c:v>
                </c:pt>
                <c:pt idx="17844">
                  <c:v>447.84099099999997</c:v>
                </c:pt>
                <c:pt idx="17845">
                  <c:v>447.77866399999999</c:v>
                </c:pt>
                <c:pt idx="17846">
                  <c:v>448.04152599999998</c:v>
                </c:pt>
                <c:pt idx="17847">
                  <c:v>447.53343000000001</c:v>
                </c:pt>
                <c:pt idx="17848">
                  <c:v>447.55785800000001</c:v>
                </c:pt>
                <c:pt idx="17849">
                  <c:v>447.993788</c:v>
                </c:pt>
                <c:pt idx="17850">
                  <c:v>448.22700099999997</c:v>
                </c:pt>
                <c:pt idx="17851">
                  <c:v>448.45181300000002</c:v>
                </c:pt>
                <c:pt idx="17852">
                  <c:v>448.39482800000002</c:v>
                </c:pt>
                <c:pt idx="17853">
                  <c:v>448.491919</c:v>
                </c:pt>
                <c:pt idx="17854">
                  <c:v>448.47029900000001</c:v>
                </c:pt>
                <c:pt idx="17855">
                  <c:v>447.96875799999998</c:v>
                </c:pt>
                <c:pt idx="17856">
                  <c:v>448.34565800000001</c:v>
                </c:pt>
                <c:pt idx="17857">
                  <c:v>448.13100300000002</c:v>
                </c:pt>
                <c:pt idx="17858">
                  <c:v>448.314549</c:v>
                </c:pt>
                <c:pt idx="17859">
                  <c:v>448.48351300000002</c:v>
                </c:pt>
                <c:pt idx="17860">
                  <c:v>448.45004799999998</c:v>
                </c:pt>
                <c:pt idx="17861">
                  <c:v>448.41487000000001</c:v>
                </c:pt>
                <c:pt idx="17862">
                  <c:v>447.99290200000002</c:v>
                </c:pt>
                <c:pt idx="17863">
                  <c:v>448.21262899999999</c:v>
                </c:pt>
                <c:pt idx="17864">
                  <c:v>448.42567600000001</c:v>
                </c:pt>
                <c:pt idx="17865">
                  <c:v>448.316171</c:v>
                </c:pt>
                <c:pt idx="17866">
                  <c:v>448.57899500000002</c:v>
                </c:pt>
                <c:pt idx="17867">
                  <c:v>448.73389100000003</c:v>
                </c:pt>
                <c:pt idx="17868">
                  <c:v>448.64443799999998</c:v>
                </c:pt>
                <c:pt idx="17869">
                  <c:v>448.76884699999999</c:v>
                </c:pt>
                <c:pt idx="17870">
                  <c:v>448.67480699999999</c:v>
                </c:pt>
                <c:pt idx="17871">
                  <c:v>449.00474000000003</c:v>
                </c:pt>
                <c:pt idx="17872">
                  <c:v>448.62300599999998</c:v>
                </c:pt>
                <c:pt idx="17873">
                  <c:v>448.89061900000002</c:v>
                </c:pt>
                <c:pt idx="17874">
                  <c:v>448.89172400000001</c:v>
                </c:pt>
                <c:pt idx="17875">
                  <c:v>448.856784</c:v>
                </c:pt>
                <c:pt idx="17876">
                  <c:v>449.09033399999998</c:v>
                </c:pt>
                <c:pt idx="17877">
                  <c:v>448.92733199999998</c:v>
                </c:pt>
                <c:pt idx="17878">
                  <c:v>449.25321700000001</c:v>
                </c:pt>
                <c:pt idx="17879">
                  <c:v>449.43128300000001</c:v>
                </c:pt>
                <c:pt idx="17880">
                  <c:v>449.12499100000002</c:v>
                </c:pt>
                <c:pt idx="17881">
                  <c:v>449.63609600000001</c:v>
                </c:pt>
                <c:pt idx="17882">
                  <c:v>449.48930200000001</c:v>
                </c:pt>
                <c:pt idx="17883">
                  <c:v>449.72932200000002</c:v>
                </c:pt>
                <c:pt idx="17884">
                  <c:v>449.30031600000001</c:v>
                </c:pt>
                <c:pt idx="17885">
                  <c:v>449.24649099999999</c:v>
                </c:pt>
                <c:pt idx="17886">
                  <c:v>449.52778799999999</c:v>
                </c:pt>
                <c:pt idx="17887">
                  <c:v>449.513982</c:v>
                </c:pt>
                <c:pt idx="17888">
                  <c:v>448.976451</c:v>
                </c:pt>
                <c:pt idx="17889">
                  <c:v>449.14455299999997</c:v>
                </c:pt>
                <c:pt idx="17890">
                  <c:v>449.021953</c:v>
                </c:pt>
                <c:pt idx="17891">
                  <c:v>449.02036900000002</c:v>
                </c:pt>
                <c:pt idx="17892">
                  <c:v>448.92071199999998</c:v>
                </c:pt>
                <c:pt idx="17893">
                  <c:v>448.93613099999999</c:v>
                </c:pt>
                <c:pt idx="17894">
                  <c:v>449.04845799999998</c:v>
                </c:pt>
                <c:pt idx="17895">
                  <c:v>448.73765400000002</c:v>
                </c:pt>
                <c:pt idx="17896">
                  <c:v>448.985345</c:v>
                </c:pt>
                <c:pt idx="17897">
                  <c:v>449.12273399999998</c:v>
                </c:pt>
                <c:pt idx="17898">
                  <c:v>449.42066</c:v>
                </c:pt>
                <c:pt idx="17899">
                  <c:v>449.18908299999998</c:v>
                </c:pt>
                <c:pt idx="17900">
                  <c:v>449.23030499999999</c:v>
                </c:pt>
                <c:pt idx="17901">
                  <c:v>449.44019500000002</c:v>
                </c:pt>
                <c:pt idx="17902">
                  <c:v>449.27045900000002</c:v>
                </c:pt>
                <c:pt idx="17903">
                  <c:v>449.14196099999998</c:v>
                </c:pt>
                <c:pt idx="17904">
                  <c:v>449.20022699999998</c:v>
                </c:pt>
                <c:pt idx="17905">
                  <c:v>448.84143799999998</c:v>
                </c:pt>
                <c:pt idx="17906">
                  <c:v>449.62410899999998</c:v>
                </c:pt>
                <c:pt idx="17907">
                  <c:v>449.276656</c:v>
                </c:pt>
                <c:pt idx="17908">
                  <c:v>449.33156100000002</c:v>
                </c:pt>
                <c:pt idx="17909">
                  <c:v>449.611558</c:v>
                </c:pt>
                <c:pt idx="17910">
                  <c:v>449.44217800000001</c:v>
                </c:pt>
                <c:pt idx="17911">
                  <c:v>449.45192100000003</c:v>
                </c:pt>
                <c:pt idx="17912">
                  <c:v>449.65765900000002</c:v>
                </c:pt>
                <c:pt idx="17913">
                  <c:v>449.57380599999999</c:v>
                </c:pt>
                <c:pt idx="17914">
                  <c:v>449.74249300000002</c:v>
                </c:pt>
                <c:pt idx="17915">
                  <c:v>449.639771</c:v>
                </c:pt>
                <c:pt idx="17916">
                  <c:v>449.80102299999999</c:v>
                </c:pt>
                <c:pt idx="17917">
                  <c:v>449.95386000000002</c:v>
                </c:pt>
                <c:pt idx="17918">
                  <c:v>449.86333000000002</c:v>
                </c:pt>
                <c:pt idx="17919">
                  <c:v>449.50091200000003</c:v>
                </c:pt>
                <c:pt idx="17920">
                  <c:v>449.46480100000002</c:v>
                </c:pt>
                <c:pt idx="17921">
                  <c:v>449.65815300000003</c:v>
                </c:pt>
                <c:pt idx="17922">
                  <c:v>449.64169600000002</c:v>
                </c:pt>
                <c:pt idx="17923">
                  <c:v>449.74659500000001</c:v>
                </c:pt>
                <c:pt idx="17924">
                  <c:v>449.72589199999999</c:v>
                </c:pt>
                <c:pt idx="17925">
                  <c:v>449.64082100000002</c:v>
                </c:pt>
                <c:pt idx="17926">
                  <c:v>449.78087900000003</c:v>
                </c:pt>
                <c:pt idx="17927">
                  <c:v>449.96164900000002</c:v>
                </c:pt>
                <c:pt idx="17928">
                  <c:v>449.91458999999998</c:v>
                </c:pt>
                <c:pt idx="17929">
                  <c:v>449.84526099999999</c:v>
                </c:pt>
                <c:pt idx="17930">
                  <c:v>450.02413999999999</c:v>
                </c:pt>
                <c:pt idx="17931">
                  <c:v>450.19073400000002</c:v>
                </c:pt>
                <c:pt idx="17932">
                  <c:v>450.02802800000001</c:v>
                </c:pt>
                <c:pt idx="17933">
                  <c:v>450.41104100000001</c:v>
                </c:pt>
                <c:pt idx="17934">
                  <c:v>450.675186</c:v>
                </c:pt>
                <c:pt idx="17935">
                  <c:v>450.34372400000001</c:v>
                </c:pt>
                <c:pt idx="17936">
                  <c:v>450.38353499999999</c:v>
                </c:pt>
                <c:pt idx="17937">
                  <c:v>450.09204899999997</c:v>
                </c:pt>
                <c:pt idx="17938">
                  <c:v>450.25563099999999</c:v>
                </c:pt>
                <c:pt idx="17939">
                  <c:v>450.59746699999999</c:v>
                </c:pt>
                <c:pt idx="17940">
                  <c:v>450.06547499999999</c:v>
                </c:pt>
                <c:pt idx="17941">
                  <c:v>450.37900500000001</c:v>
                </c:pt>
                <c:pt idx="17942">
                  <c:v>450.64775400000002</c:v>
                </c:pt>
                <c:pt idx="17943">
                  <c:v>450.56949400000002</c:v>
                </c:pt>
                <c:pt idx="17944">
                  <c:v>450.69885199999999</c:v>
                </c:pt>
                <c:pt idx="17945">
                  <c:v>450.54421200000002</c:v>
                </c:pt>
                <c:pt idx="17946">
                  <c:v>450.71234900000002</c:v>
                </c:pt>
                <c:pt idx="17947">
                  <c:v>450.57783899999998</c:v>
                </c:pt>
                <c:pt idx="17948">
                  <c:v>450.50259699999998</c:v>
                </c:pt>
                <c:pt idx="17949">
                  <c:v>450.42643299999997</c:v>
                </c:pt>
                <c:pt idx="17950">
                  <c:v>449.86046199999998</c:v>
                </c:pt>
                <c:pt idx="17951">
                  <c:v>450.27311099999997</c:v>
                </c:pt>
                <c:pt idx="17952">
                  <c:v>450.31008100000003</c:v>
                </c:pt>
                <c:pt idx="17953">
                  <c:v>450.41960499999999</c:v>
                </c:pt>
                <c:pt idx="17954">
                  <c:v>450.278819</c:v>
                </c:pt>
                <c:pt idx="17955">
                  <c:v>450.03298899999999</c:v>
                </c:pt>
                <c:pt idx="17956">
                  <c:v>449.96952900000002</c:v>
                </c:pt>
                <c:pt idx="17957">
                  <c:v>450.32354500000002</c:v>
                </c:pt>
                <c:pt idx="17958">
                  <c:v>450.22944899999999</c:v>
                </c:pt>
                <c:pt idx="17959">
                  <c:v>450.41868799999997</c:v>
                </c:pt>
                <c:pt idx="17960">
                  <c:v>450.28903000000003</c:v>
                </c:pt>
                <c:pt idx="17961">
                  <c:v>450.59945199999999</c:v>
                </c:pt>
                <c:pt idx="17962">
                  <c:v>450.36162000000002</c:v>
                </c:pt>
                <c:pt idx="17963">
                  <c:v>450.56151</c:v>
                </c:pt>
                <c:pt idx="17964">
                  <c:v>450.69497799999999</c:v>
                </c:pt>
                <c:pt idx="17965">
                  <c:v>450.90833600000002</c:v>
                </c:pt>
                <c:pt idx="17966">
                  <c:v>450.91139099999998</c:v>
                </c:pt>
                <c:pt idx="17967">
                  <c:v>450.63270999999997</c:v>
                </c:pt>
                <c:pt idx="17968">
                  <c:v>450.85379699999999</c:v>
                </c:pt>
                <c:pt idx="17969">
                  <c:v>450.60807199999999</c:v>
                </c:pt>
                <c:pt idx="17970">
                  <c:v>450.58551899999998</c:v>
                </c:pt>
                <c:pt idx="17971">
                  <c:v>451.13944199999997</c:v>
                </c:pt>
                <c:pt idx="17972">
                  <c:v>450.67513300000002</c:v>
                </c:pt>
                <c:pt idx="17973">
                  <c:v>451.08442600000001</c:v>
                </c:pt>
                <c:pt idx="17974">
                  <c:v>451.16122300000001</c:v>
                </c:pt>
                <c:pt idx="17975">
                  <c:v>450.882203</c:v>
                </c:pt>
                <c:pt idx="17976">
                  <c:v>451.10395199999999</c:v>
                </c:pt>
                <c:pt idx="17977">
                  <c:v>451.45229</c:v>
                </c:pt>
                <c:pt idx="17978">
                  <c:v>451.82662699999997</c:v>
                </c:pt>
                <c:pt idx="17979">
                  <c:v>451.77908200000002</c:v>
                </c:pt>
                <c:pt idx="17980">
                  <c:v>451.08000700000002</c:v>
                </c:pt>
                <c:pt idx="17981">
                  <c:v>451.39124700000002</c:v>
                </c:pt>
                <c:pt idx="17982">
                  <c:v>451.01782900000001</c:v>
                </c:pt>
                <c:pt idx="17983">
                  <c:v>451.01660800000002</c:v>
                </c:pt>
                <c:pt idx="17984">
                  <c:v>451.29785399999997</c:v>
                </c:pt>
                <c:pt idx="17985">
                  <c:v>450.92006300000003</c:v>
                </c:pt>
                <c:pt idx="17986">
                  <c:v>451.52779900000002</c:v>
                </c:pt>
                <c:pt idx="17987">
                  <c:v>451.17101700000001</c:v>
                </c:pt>
                <c:pt idx="17988">
                  <c:v>451.45869499999998</c:v>
                </c:pt>
                <c:pt idx="17989">
                  <c:v>451.37659600000001</c:v>
                </c:pt>
                <c:pt idx="17990">
                  <c:v>451.22261700000001</c:v>
                </c:pt>
                <c:pt idx="17991">
                  <c:v>451.52700499999997</c:v>
                </c:pt>
                <c:pt idx="17992">
                  <c:v>451.733315</c:v>
                </c:pt>
                <c:pt idx="17993">
                  <c:v>451.61720300000002</c:v>
                </c:pt>
                <c:pt idx="17994">
                  <c:v>451.81608799999998</c:v>
                </c:pt>
                <c:pt idx="17995">
                  <c:v>451.39796699999999</c:v>
                </c:pt>
                <c:pt idx="17996">
                  <c:v>451.83313800000002</c:v>
                </c:pt>
                <c:pt idx="17997">
                  <c:v>451.80171000000001</c:v>
                </c:pt>
                <c:pt idx="17998">
                  <c:v>451.82357000000002</c:v>
                </c:pt>
                <c:pt idx="17999">
                  <c:v>452.00705499999998</c:v>
                </c:pt>
                <c:pt idx="18000">
                  <c:v>451.58667500000001</c:v>
                </c:pt>
                <c:pt idx="18001">
                  <c:v>452.118741</c:v>
                </c:pt>
                <c:pt idx="18002">
                  <c:v>451.97543300000001</c:v>
                </c:pt>
                <c:pt idx="18003">
                  <c:v>451.700605</c:v>
                </c:pt>
                <c:pt idx="18004">
                  <c:v>451.93303400000002</c:v>
                </c:pt>
                <c:pt idx="18005">
                  <c:v>452.05973799999998</c:v>
                </c:pt>
                <c:pt idx="18006">
                  <c:v>452.156882</c:v>
                </c:pt>
                <c:pt idx="18007">
                  <c:v>452.29762799999997</c:v>
                </c:pt>
                <c:pt idx="18008">
                  <c:v>452.066732</c:v>
                </c:pt>
                <c:pt idx="18009">
                  <c:v>452.36626999999999</c:v>
                </c:pt>
                <c:pt idx="18010">
                  <c:v>451.86564499999997</c:v>
                </c:pt>
                <c:pt idx="18011">
                  <c:v>452.34318200000001</c:v>
                </c:pt>
                <c:pt idx="18012">
                  <c:v>452.10467699999998</c:v>
                </c:pt>
                <c:pt idx="18013">
                  <c:v>452.09438899999998</c:v>
                </c:pt>
                <c:pt idx="18014">
                  <c:v>452.399719</c:v>
                </c:pt>
                <c:pt idx="18015">
                  <c:v>452.22423199999997</c:v>
                </c:pt>
                <c:pt idx="18016">
                  <c:v>452.10129799999999</c:v>
                </c:pt>
                <c:pt idx="18017">
                  <c:v>452.275891</c:v>
                </c:pt>
                <c:pt idx="18018">
                  <c:v>452.26041900000001</c:v>
                </c:pt>
                <c:pt idx="18019">
                  <c:v>452.593547</c:v>
                </c:pt>
                <c:pt idx="18020">
                  <c:v>452.46297600000003</c:v>
                </c:pt>
                <c:pt idx="18021">
                  <c:v>452.81566199999997</c:v>
                </c:pt>
                <c:pt idx="18022">
                  <c:v>452.64402000000001</c:v>
                </c:pt>
                <c:pt idx="18023">
                  <c:v>452.42953999999997</c:v>
                </c:pt>
                <c:pt idx="18024">
                  <c:v>452.733453</c:v>
                </c:pt>
                <c:pt idx="18025">
                  <c:v>452.464606</c:v>
                </c:pt>
                <c:pt idx="18026">
                  <c:v>452.69085100000001</c:v>
                </c:pt>
                <c:pt idx="18027">
                  <c:v>452.42890399999999</c:v>
                </c:pt>
                <c:pt idx="18028">
                  <c:v>452.73670900000002</c:v>
                </c:pt>
                <c:pt idx="18029">
                  <c:v>452.93217299999998</c:v>
                </c:pt>
                <c:pt idx="18030">
                  <c:v>452.36729300000002</c:v>
                </c:pt>
                <c:pt idx="18031">
                  <c:v>452.87513200000001</c:v>
                </c:pt>
                <c:pt idx="18032">
                  <c:v>452.594764</c:v>
                </c:pt>
                <c:pt idx="18033">
                  <c:v>452.86764899999997</c:v>
                </c:pt>
                <c:pt idx="18034">
                  <c:v>453.01724100000001</c:v>
                </c:pt>
                <c:pt idx="18035">
                  <c:v>452.75205999999997</c:v>
                </c:pt>
                <c:pt idx="18036">
                  <c:v>452.85045600000001</c:v>
                </c:pt>
                <c:pt idx="18037">
                  <c:v>452.614351</c:v>
                </c:pt>
                <c:pt idx="18038">
                  <c:v>452.57294100000001</c:v>
                </c:pt>
                <c:pt idx="18039">
                  <c:v>452.45682099999999</c:v>
                </c:pt>
                <c:pt idx="18040">
                  <c:v>452.49346100000002</c:v>
                </c:pt>
                <c:pt idx="18041">
                  <c:v>453.143349</c:v>
                </c:pt>
                <c:pt idx="18042">
                  <c:v>453.04927300000003</c:v>
                </c:pt>
                <c:pt idx="18043">
                  <c:v>452.962334</c:v>
                </c:pt>
                <c:pt idx="18044">
                  <c:v>452.87287400000002</c:v>
                </c:pt>
                <c:pt idx="18045">
                  <c:v>452.80769099999998</c:v>
                </c:pt>
                <c:pt idx="18046">
                  <c:v>452.89624500000002</c:v>
                </c:pt>
                <c:pt idx="18047">
                  <c:v>452.86161900000002</c:v>
                </c:pt>
                <c:pt idx="18048">
                  <c:v>452.79175700000002</c:v>
                </c:pt>
                <c:pt idx="18049">
                  <c:v>453.06392599999998</c:v>
                </c:pt>
                <c:pt idx="18050">
                  <c:v>453.13276300000001</c:v>
                </c:pt>
                <c:pt idx="18051">
                  <c:v>453.09924699999999</c:v>
                </c:pt>
                <c:pt idx="18052">
                  <c:v>452.889951</c:v>
                </c:pt>
                <c:pt idx="18053">
                  <c:v>453.016006</c:v>
                </c:pt>
                <c:pt idx="18054">
                  <c:v>453.35423100000003</c:v>
                </c:pt>
                <c:pt idx="18055">
                  <c:v>453.46970099999999</c:v>
                </c:pt>
                <c:pt idx="18056">
                  <c:v>453.22512599999999</c:v>
                </c:pt>
                <c:pt idx="18057">
                  <c:v>452.96516400000002</c:v>
                </c:pt>
                <c:pt idx="18058">
                  <c:v>453.02874400000002</c:v>
                </c:pt>
                <c:pt idx="18059">
                  <c:v>453.36523599999998</c:v>
                </c:pt>
                <c:pt idx="18060">
                  <c:v>453.16512899999998</c:v>
                </c:pt>
                <c:pt idx="18061">
                  <c:v>453.30812500000002</c:v>
                </c:pt>
                <c:pt idx="18062">
                  <c:v>452.947563</c:v>
                </c:pt>
                <c:pt idx="18063">
                  <c:v>453.20564100000001</c:v>
                </c:pt>
                <c:pt idx="18064">
                  <c:v>453.604851</c:v>
                </c:pt>
                <c:pt idx="18065">
                  <c:v>453.18032199999999</c:v>
                </c:pt>
                <c:pt idx="18066">
                  <c:v>453.62635299999999</c:v>
                </c:pt>
                <c:pt idx="18067">
                  <c:v>453.54668800000002</c:v>
                </c:pt>
                <c:pt idx="18068">
                  <c:v>453.52626299999997</c:v>
                </c:pt>
                <c:pt idx="18069">
                  <c:v>453.61080700000002</c:v>
                </c:pt>
                <c:pt idx="18070">
                  <c:v>453.394746</c:v>
                </c:pt>
                <c:pt idx="18071">
                  <c:v>453.60460399999999</c:v>
                </c:pt>
                <c:pt idx="18072">
                  <c:v>453.54751599999997</c:v>
                </c:pt>
                <c:pt idx="18073">
                  <c:v>453.246691</c:v>
                </c:pt>
                <c:pt idx="18074">
                  <c:v>454.03863699999999</c:v>
                </c:pt>
                <c:pt idx="18075">
                  <c:v>453.59391499999998</c:v>
                </c:pt>
                <c:pt idx="18076">
                  <c:v>453.83265</c:v>
                </c:pt>
                <c:pt idx="18077">
                  <c:v>453.74302999999998</c:v>
                </c:pt>
                <c:pt idx="18078">
                  <c:v>453.99217800000002</c:v>
                </c:pt>
                <c:pt idx="18079">
                  <c:v>454.160033</c:v>
                </c:pt>
                <c:pt idx="18080">
                  <c:v>453.75948699999998</c:v>
                </c:pt>
                <c:pt idx="18081">
                  <c:v>454.137091</c:v>
                </c:pt>
                <c:pt idx="18082">
                  <c:v>453.87187899999998</c:v>
                </c:pt>
                <c:pt idx="18083">
                  <c:v>453.93815599999999</c:v>
                </c:pt>
                <c:pt idx="18084">
                  <c:v>454.208932</c:v>
                </c:pt>
                <c:pt idx="18085">
                  <c:v>453.59951799999999</c:v>
                </c:pt>
                <c:pt idx="18086">
                  <c:v>454.25198399999999</c:v>
                </c:pt>
                <c:pt idx="18087">
                  <c:v>453.60402499999998</c:v>
                </c:pt>
                <c:pt idx="18088">
                  <c:v>453.95447899999999</c:v>
                </c:pt>
                <c:pt idx="18089">
                  <c:v>454.02992699999999</c:v>
                </c:pt>
                <c:pt idx="18090">
                  <c:v>453.70154400000001</c:v>
                </c:pt>
                <c:pt idx="18091">
                  <c:v>453.68840899999998</c:v>
                </c:pt>
                <c:pt idx="18092">
                  <c:v>453.66364099999998</c:v>
                </c:pt>
                <c:pt idx="18093">
                  <c:v>454.27585099999999</c:v>
                </c:pt>
                <c:pt idx="18094">
                  <c:v>454.36519900000002</c:v>
                </c:pt>
                <c:pt idx="18095">
                  <c:v>454.03798899999998</c:v>
                </c:pt>
                <c:pt idx="18096">
                  <c:v>454.242368</c:v>
                </c:pt>
                <c:pt idx="18097">
                  <c:v>454.42835300000002</c:v>
                </c:pt>
                <c:pt idx="18098">
                  <c:v>454.24559099999999</c:v>
                </c:pt>
                <c:pt idx="18099">
                  <c:v>454.39843400000001</c:v>
                </c:pt>
                <c:pt idx="18100">
                  <c:v>454.46596599999998</c:v>
                </c:pt>
                <c:pt idx="18101">
                  <c:v>454.34154699999999</c:v>
                </c:pt>
                <c:pt idx="18102">
                  <c:v>454.03014999999999</c:v>
                </c:pt>
                <c:pt idx="18103">
                  <c:v>454.41857499999998</c:v>
                </c:pt>
                <c:pt idx="18104">
                  <c:v>454.36229300000002</c:v>
                </c:pt>
                <c:pt idx="18105">
                  <c:v>454.32216599999998</c:v>
                </c:pt>
                <c:pt idx="18106">
                  <c:v>454.86183</c:v>
                </c:pt>
                <c:pt idx="18107">
                  <c:v>454.43942600000003</c:v>
                </c:pt>
                <c:pt idx="18108">
                  <c:v>454.41191099999998</c:v>
                </c:pt>
                <c:pt idx="18109">
                  <c:v>454.710466</c:v>
                </c:pt>
                <c:pt idx="18110">
                  <c:v>454.41420699999998</c:v>
                </c:pt>
                <c:pt idx="18111">
                  <c:v>454.796626</c:v>
                </c:pt>
                <c:pt idx="18112">
                  <c:v>454.61231199999997</c:v>
                </c:pt>
                <c:pt idx="18113">
                  <c:v>454.69007900000003</c:v>
                </c:pt>
                <c:pt idx="18114">
                  <c:v>454.68582199999997</c:v>
                </c:pt>
                <c:pt idx="18115">
                  <c:v>454.52316400000001</c:v>
                </c:pt>
                <c:pt idx="18116">
                  <c:v>454.694909</c:v>
                </c:pt>
                <c:pt idx="18117">
                  <c:v>455.01100400000001</c:v>
                </c:pt>
                <c:pt idx="18118">
                  <c:v>454.66358200000002</c:v>
                </c:pt>
                <c:pt idx="18119">
                  <c:v>454.916968</c:v>
                </c:pt>
                <c:pt idx="18120">
                  <c:v>454.48389900000001</c:v>
                </c:pt>
                <c:pt idx="18121">
                  <c:v>454.75973499999998</c:v>
                </c:pt>
                <c:pt idx="18122">
                  <c:v>454.88316800000001</c:v>
                </c:pt>
                <c:pt idx="18123">
                  <c:v>454.97001599999999</c:v>
                </c:pt>
                <c:pt idx="18124">
                  <c:v>455.06738899999999</c:v>
                </c:pt>
                <c:pt idx="18125">
                  <c:v>454.76325800000001</c:v>
                </c:pt>
                <c:pt idx="18126">
                  <c:v>455.14161000000001</c:v>
                </c:pt>
                <c:pt idx="18127">
                  <c:v>454.94682499999999</c:v>
                </c:pt>
                <c:pt idx="18128">
                  <c:v>454.87081999999998</c:v>
                </c:pt>
                <c:pt idx="18129">
                  <c:v>455.17870499999998</c:v>
                </c:pt>
                <c:pt idx="18130">
                  <c:v>454.85089399999998</c:v>
                </c:pt>
                <c:pt idx="18131">
                  <c:v>455.19294200000002</c:v>
                </c:pt>
                <c:pt idx="18132">
                  <c:v>455.46326099999999</c:v>
                </c:pt>
                <c:pt idx="18133">
                  <c:v>455.20364499999999</c:v>
                </c:pt>
                <c:pt idx="18134">
                  <c:v>455.41881599999999</c:v>
                </c:pt>
                <c:pt idx="18135">
                  <c:v>455.07567399999999</c:v>
                </c:pt>
                <c:pt idx="18136">
                  <c:v>455.34402799999998</c:v>
                </c:pt>
                <c:pt idx="18137">
                  <c:v>455.42082699999997</c:v>
                </c:pt>
                <c:pt idx="18138">
                  <c:v>455.17846500000002</c:v>
                </c:pt>
                <c:pt idx="18139">
                  <c:v>455.60402499999998</c:v>
                </c:pt>
                <c:pt idx="18140">
                  <c:v>455.43231400000002</c:v>
                </c:pt>
                <c:pt idx="18141">
                  <c:v>455.19174400000003</c:v>
                </c:pt>
                <c:pt idx="18142">
                  <c:v>455.251848</c:v>
                </c:pt>
                <c:pt idx="18143">
                  <c:v>455.18723</c:v>
                </c:pt>
                <c:pt idx="18144">
                  <c:v>455.49386299999998</c:v>
                </c:pt>
                <c:pt idx="18145">
                  <c:v>455.03276699999998</c:v>
                </c:pt>
                <c:pt idx="18146">
                  <c:v>455.43857800000001</c:v>
                </c:pt>
                <c:pt idx="18147">
                  <c:v>455.07971900000001</c:v>
                </c:pt>
                <c:pt idx="18148">
                  <c:v>455.25819999999999</c:v>
                </c:pt>
                <c:pt idx="18149">
                  <c:v>455.592896</c:v>
                </c:pt>
                <c:pt idx="18150">
                  <c:v>455.58890200000002</c:v>
                </c:pt>
                <c:pt idx="18151">
                  <c:v>455.493336</c:v>
                </c:pt>
                <c:pt idx="18152">
                  <c:v>455.42917799999998</c:v>
                </c:pt>
                <c:pt idx="18153">
                  <c:v>455.489868</c:v>
                </c:pt>
                <c:pt idx="18154">
                  <c:v>455.74884200000002</c:v>
                </c:pt>
                <c:pt idx="18155">
                  <c:v>455.93503099999998</c:v>
                </c:pt>
                <c:pt idx="18156">
                  <c:v>455.637023</c:v>
                </c:pt>
                <c:pt idx="18157">
                  <c:v>455.46271300000001</c:v>
                </c:pt>
                <c:pt idx="18158">
                  <c:v>455.59963499999998</c:v>
                </c:pt>
                <c:pt idx="18159">
                  <c:v>455.78568100000001</c:v>
                </c:pt>
                <c:pt idx="18160">
                  <c:v>455.78161599999999</c:v>
                </c:pt>
                <c:pt idx="18161">
                  <c:v>455.86973399999999</c:v>
                </c:pt>
                <c:pt idx="18162">
                  <c:v>455.74385999999998</c:v>
                </c:pt>
                <c:pt idx="18163">
                  <c:v>455.85845799999998</c:v>
                </c:pt>
                <c:pt idx="18164">
                  <c:v>455.97428100000002</c:v>
                </c:pt>
                <c:pt idx="18165">
                  <c:v>455.55986799999999</c:v>
                </c:pt>
                <c:pt idx="18166">
                  <c:v>455.80386299999998</c:v>
                </c:pt>
                <c:pt idx="18167">
                  <c:v>455.47781500000002</c:v>
                </c:pt>
                <c:pt idx="18168">
                  <c:v>455.52648199999999</c:v>
                </c:pt>
                <c:pt idx="18169">
                  <c:v>456.20840600000002</c:v>
                </c:pt>
                <c:pt idx="18170">
                  <c:v>455.92994700000003</c:v>
                </c:pt>
                <c:pt idx="18171">
                  <c:v>456.117299</c:v>
                </c:pt>
                <c:pt idx="18172">
                  <c:v>456.13707299999999</c:v>
                </c:pt>
                <c:pt idx="18173">
                  <c:v>456.33837999999997</c:v>
                </c:pt>
                <c:pt idx="18174">
                  <c:v>456.298225</c:v>
                </c:pt>
                <c:pt idx="18175">
                  <c:v>456.32070800000002</c:v>
                </c:pt>
                <c:pt idx="18176">
                  <c:v>456.36766599999999</c:v>
                </c:pt>
                <c:pt idx="18177">
                  <c:v>456.19147099999998</c:v>
                </c:pt>
                <c:pt idx="18178">
                  <c:v>456.47376800000001</c:v>
                </c:pt>
                <c:pt idx="18179">
                  <c:v>456.36025699999999</c:v>
                </c:pt>
                <c:pt idx="18180">
                  <c:v>456.56629199999998</c:v>
                </c:pt>
                <c:pt idx="18181">
                  <c:v>456.53173099999998</c:v>
                </c:pt>
                <c:pt idx="18182">
                  <c:v>456.566687</c:v>
                </c:pt>
                <c:pt idx="18183">
                  <c:v>456.62069600000001</c:v>
                </c:pt>
                <c:pt idx="18184">
                  <c:v>456.86052699999999</c:v>
                </c:pt>
                <c:pt idx="18185">
                  <c:v>456.44216899999998</c:v>
                </c:pt>
                <c:pt idx="18186">
                  <c:v>456.30622199999999</c:v>
                </c:pt>
                <c:pt idx="18187">
                  <c:v>456.59233699999999</c:v>
                </c:pt>
                <c:pt idx="18188">
                  <c:v>456.625586</c:v>
                </c:pt>
                <c:pt idx="18189">
                  <c:v>456.53831300000002</c:v>
                </c:pt>
                <c:pt idx="18190">
                  <c:v>456.60106000000002</c:v>
                </c:pt>
                <c:pt idx="18191">
                  <c:v>456.611558</c:v>
                </c:pt>
                <c:pt idx="18192">
                  <c:v>456.695446</c:v>
                </c:pt>
                <c:pt idx="18193">
                  <c:v>456.95416899999998</c:v>
                </c:pt>
                <c:pt idx="18194">
                  <c:v>457.07041600000002</c:v>
                </c:pt>
                <c:pt idx="18195">
                  <c:v>457.04425400000002</c:v>
                </c:pt>
                <c:pt idx="18196">
                  <c:v>456.696686</c:v>
                </c:pt>
                <c:pt idx="18197">
                  <c:v>456.560812</c:v>
                </c:pt>
                <c:pt idx="18198">
                  <c:v>456.778795</c:v>
                </c:pt>
                <c:pt idx="18199">
                  <c:v>457.21609899999999</c:v>
                </c:pt>
                <c:pt idx="18200">
                  <c:v>456.76055600000001</c:v>
                </c:pt>
                <c:pt idx="18201">
                  <c:v>456.66177499999998</c:v>
                </c:pt>
                <c:pt idx="18202">
                  <c:v>456.95665300000002</c:v>
                </c:pt>
                <c:pt idx="18203">
                  <c:v>456.78272800000002</c:v>
                </c:pt>
                <c:pt idx="18204">
                  <c:v>457.047033</c:v>
                </c:pt>
                <c:pt idx="18205">
                  <c:v>456.75882899999999</c:v>
                </c:pt>
                <c:pt idx="18206">
                  <c:v>457.00778400000002</c:v>
                </c:pt>
                <c:pt idx="18207">
                  <c:v>456.93635699999999</c:v>
                </c:pt>
                <c:pt idx="18208">
                  <c:v>457.099898</c:v>
                </c:pt>
                <c:pt idx="18209">
                  <c:v>456.88039500000002</c:v>
                </c:pt>
                <c:pt idx="18210">
                  <c:v>457.05680599999999</c:v>
                </c:pt>
                <c:pt idx="18211">
                  <c:v>457.348994</c:v>
                </c:pt>
                <c:pt idx="18212">
                  <c:v>456.99174900000003</c:v>
                </c:pt>
                <c:pt idx="18213">
                  <c:v>456.92864200000002</c:v>
                </c:pt>
                <c:pt idx="18214">
                  <c:v>457.22155900000001</c:v>
                </c:pt>
                <c:pt idx="18215">
                  <c:v>457.30350499999997</c:v>
                </c:pt>
                <c:pt idx="18216">
                  <c:v>457.27731899999998</c:v>
                </c:pt>
                <c:pt idx="18217">
                  <c:v>457.35474299999998</c:v>
                </c:pt>
                <c:pt idx="18218">
                  <c:v>457.23751199999998</c:v>
                </c:pt>
                <c:pt idx="18219">
                  <c:v>457.49113599999998</c:v>
                </c:pt>
                <c:pt idx="18220">
                  <c:v>457.16421400000002</c:v>
                </c:pt>
                <c:pt idx="18221">
                  <c:v>457.29715800000002</c:v>
                </c:pt>
                <c:pt idx="18222">
                  <c:v>457.45636000000002</c:v>
                </c:pt>
                <c:pt idx="18223">
                  <c:v>457.15397200000001</c:v>
                </c:pt>
                <c:pt idx="18224">
                  <c:v>457.60137700000001</c:v>
                </c:pt>
                <c:pt idx="18225">
                  <c:v>457.34292900000003</c:v>
                </c:pt>
                <c:pt idx="18226">
                  <c:v>457.56404700000002</c:v>
                </c:pt>
                <c:pt idx="18227">
                  <c:v>457.47245900000001</c:v>
                </c:pt>
                <c:pt idx="18228">
                  <c:v>457.61623600000001</c:v>
                </c:pt>
                <c:pt idx="18229">
                  <c:v>457.75576100000001</c:v>
                </c:pt>
                <c:pt idx="18230">
                  <c:v>457.33884499999999</c:v>
                </c:pt>
                <c:pt idx="18231">
                  <c:v>457.75451900000002</c:v>
                </c:pt>
                <c:pt idx="18232">
                  <c:v>457.64203400000002</c:v>
                </c:pt>
                <c:pt idx="18233">
                  <c:v>457.38312100000002</c:v>
                </c:pt>
                <c:pt idx="18234">
                  <c:v>457.620113</c:v>
                </c:pt>
                <c:pt idx="18235">
                  <c:v>457.386302</c:v>
                </c:pt>
                <c:pt idx="18236">
                  <c:v>457.93185299999999</c:v>
                </c:pt>
                <c:pt idx="18237">
                  <c:v>457.899044</c:v>
                </c:pt>
                <c:pt idx="18238">
                  <c:v>457.68563499999999</c:v>
                </c:pt>
                <c:pt idx="18239">
                  <c:v>457.66458999999998</c:v>
                </c:pt>
                <c:pt idx="18240">
                  <c:v>457.59094199999998</c:v>
                </c:pt>
                <c:pt idx="18241">
                  <c:v>457.73359299999998</c:v>
                </c:pt>
                <c:pt idx="18242">
                  <c:v>457.779946</c:v>
                </c:pt>
                <c:pt idx="18243">
                  <c:v>457.72778499999998</c:v>
                </c:pt>
                <c:pt idx="18244">
                  <c:v>458.00296600000001</c:v>
                </c:pt>
                <c:pt idx="18245">
                  <c:v>457.672687</c:v>
                </c:pt>
                <c:pt idx="18246">
                  <c:v>457.98110200000002</c:v>
                </c:pt>
                <c:pt idx="18247">
                  <c:v>457.63487800000001</c:v>
                </c:pt>
                <c:pt idx="18248">
                  <c:v>457.79726199999999</c:v>
                </c:pt>
                <c:pt idx="18249">
                  <c:v>458.213795</c:v>
                </c:pt>
                <c:pt idx="18250">
                  <c:v>457.83797299999998</c:v>
                </c:pt>
                <c:pt idx="18251">
                  <c:v>457.96964000000003</c:v>
                </c:pt>
                <c:pt idx="18252">
                  <c:v>458.28888899999998</c:v>
                </c:pt>
                <c:pt idx="18253">
                  <c:v>458.02345400000002</c:v>
                </c:pt>
                <c:pt idx="18254">
                  <c:v>458.27452699999998</c:v>
                </c:pt>
                <c:pt idx="18255">
                  <c:v>458.05965800000001</c:v>
                </c:pt>
                <c:pt idx="18256">
                  <c:v>458.41087099999999</c:v>
                </c:pt>
                <c:pt idx="18257">
                  <c:v>458.44023099999998</c:v>
                </c:pt>
                <c:pt idx="18258">
                  <c:v>458.53313400000002</c:v>
                </c:pt>
                <c:pt idx="18259">
                  <c:v>458.583192</c:v>
                </c:pt>
                <c:pt idx="18260">
                  <c:v>458.54963199999997</c:v>
                </c:pt>
                <c:pt idx="18261">
                  <c:v>458.38998700000002</c:v>
                </c:pt>
                <c:pt idx="18262">
                  <c:v>458.48895700000003</c:v>
                </c:pt>
                <c:pt idx="18263">
                  <c:v>458.16529400000002</c:v>
                </c:pt>
                <c:pt idx="18264">
                  <c:v>458.43756100000002</c:v>
                </c:pt>
                <c:pt idx="18265">
                  <c:v>458.24924800000002</c:v>
                </c:pt>
                <c:pt idx="18266">
                  <c:v>458.46053499999999</c:v>
                </c:pt>
                <c:pt idx="18267">
                  <c:v>458.41470399999997</c:v>
                </c:pt>
                <c:pt idx="18268">
                  <c:v>458.25604800000002</c:v>
                </c:pt>
                <c:pt idx="18269">
                  <c:v>458.41063600000001</c:v>
                </c:pt>
                <c:pt idx="18270">
                  <c:v>458.26612799999998</c:v>
                </c:pt>
                <c:pt idx="18271">
                  <c:v>458.226246</c:v>
                </c:pt>
                <c:pt idx="18272">
                  <c:v>458.72437500000001</c:v>
                </c:pt>
                <c:pt idx="18273">
                  <c:v>458.79691200000002</c:v>
                </c:pt>
                <c:pt idx="18274">
                  <c:v>458.85508700000003</c:v>
                </c:pt>
                <c:pt idx="18275">
                  <c:v>458.85822899999999</c:v>
                </c:pt>
                <c:pt idx="18276">
                  <c:v>458.98743000000002</c:v>
                </c:pt>
                <c:pt idx="18277">
                  <c:v>458.53928300000001</c:v>
                </c:pt>
                <c:pt idx="18278">
                  <c:v>458.57383099999998</c:v>
                </c:pt>
                <c:pt idx="18279">
                  <c:v>459.15774399999998</c:v>
                </c:pt>
                <c:pt idx="18280">
                  <c:v>458.886167</c:v>
                </c:pt>
                <c:pt idx="18281">
                  <c:v>458.87787200000002</c:v>
                </c:pt>
                <c:pt idx="18282">
                  <c:v>458.86972100000003</c:v>
                </c:pt>
                <c:pt idx="18283">
                  <c:v>459.01497899999998</c:v>
                </c:pt>
                <c:pt idx="18284">
                  <c:v>459.22976199999999</c:v>
                </c:pt>
                <c:pt idx="18285">
                  <c:v>458.98926699999998</c:v>
                </c:pt>
                <c:pt idx="18286">
                  <c:v>458.78439500000002</c:v>
                </c:pt>
                <c:pt idx="18287">
                  <c:v>458.68798399999997</c:v>
                </c:pt>
                <c:pt idx="18288">
                  <c:v>458.88478900000001</c:v>
                </c:pt>
                <c:pt idx="18289">
                  <c:v>459.28698900000001</c:v>
                </c:pt>
                <c:pt idx="18290">
                  <c:v>458.74427300000002</c:v>
                </c:pt>
                <c:pt idx="18291">
                  <c:v>459.22542600000003</c:v>
                </c:pt>
                <c:pt idx="18292">
                  <c:v>459.25940800000001</c:v>
                </c:pt>
                <c:pt idx="18293">
                  <c:v>458.95559600000001</c:v>
                </c:pt>
                <c:pt idx="18294">
                  <c:v>459.143235</c:v>
                </c:pt>
                <c:pt idx="18295">
                  <c:v>459.09804300000002</c:v>
                </c:pt>
                <c:pt idx="18296">
                  <c:v>459.35179299999999</c:v>
                </c:pt>
                <c:pt idx="18297">
                  <c:v>458.93877800000001</c:v>
                </c:pt>
                <c:pt idx="18298">
                  <c:v>459.13004799999999</c:v>
                </c:pt>
                <c:pt idx="18299">
                  <c:v>459.65353599999997</c:v>
                </c:pt>
                <c:pt idx="18300">
                  <c:v>458.94613299999997</c:v>
                </c:pt>
                <c:pt idx="18301">
                  <c:v>459.38531799999998</c:v>
                </c:pt>
                <c:pt idx="18302">
                  <c:v>459.22805599999998</c:v>
                </c:pt>
                <c:pt idx="18303">
                  <c:v>459.09444200000002</c:v>
                </c:pt>
                <c:pt idx="18304">
                  <c:v>459.36956099999998</c:v>
                </c:pt>
                <c:pt idx="18305">
                  <c:v>459.03792299999998</c:v>
                </c:pt>
                <c:pt idx="18306">
                  <c:v>459.22517099999999</c:v>
                </c:pt>
                <c:pt idx="18307">
                  <c:v>459.31588399999998</c:v>
                </c:pt>
                <c:pt idx="18308">
                  <c:v>459.56830300000001</c:v>
                </c:pt>
                <c:pt idx="18309">
                  <c:v>459.81659000000002</c:v>
                </c:pt>
                <c:pt idx="18310">
                  <c:v>459.30561899999998</c:v>
                </c:pt>
                <c:pt idx="18311">
                  <c:v>459.59864199999998</c:v>
                </c:pt>
                <c:pt idx="18312">
                  <c:v>459.78277400000002</c:v>
                </c:pt>
                <c:pt idx="18313">
                  <c:v>459.754884</c:v>
                </c:pt>
                <c:pt idx="18314">
                  <c:v>460.06730399999998</c:v>
                </c:pt>
                <c:pt idx="18315">
                  <c:v>459.91086899999999</c:v>
                </c:pt>
                <c:pt idx="18316">
                  <c:v>459.710937</c:v>
                </c:pt>
                <c:pt idx="18317">
                  <c:v>459.612166</c:v>
                </c:pt>
                <c:pt idx="18318">
                  <c:v>459.74987800000002</c:v>
                </c:pt>
                <c:pt idx="18319">
                  <c:v>459.95582999999999</c:v>
                </c:pt>
                <c:pt idx="18320">
                  <c:v>460.018731</c:v>
                </c:pt>
                <c:pt idx="18321">
                  <c:v>460.08478700000001</c:v>
                </c:pt>
                <c:pt idx="18322">
                  <c:v>460.17926</c:v>
                </c:pt>
                <c:pt idx="18323">
                  <c:v>460.30053400000003</c:v>
                </c:pt>
                <c:pt idx="18324">
                  <c:v>459.93183199999999</c:v>
                </c:pt>
                <c:pt idx="18325">
                  <c:v>459.54629299999999</c:v>
                </c:pt>
                <c:pt idx="18326">
                  <c:v>460.06389999999999</c:v>
                </c:pt>
                <c:pt idx="18327">
                  <c:v>459.874258</c:v>
                </c:pt>
                <c:pt idx="18328">
                  <c:v>459.86959000000002</c:v>
                </c:pt>
                <c:pt idx="18329">
                  <c:v>460.32113099999998</c:v>
                </c:pt>
                <c:pt idx="18330">
                  <c:v>459.921829</c:v>
                </c:pt>
                <c:pt idx="18331">
                  <c:v>460.06551899999999</c:v>
                </c:pt>
                <c:pt idx="18332">
                  <c:v>459.92826600000001</c:v>
                </c:pt>
                <c:pt idx="18333">
                  <c:v>460.09620100000001</c:v>
                </c:pt>
                <c:pt idx="18334">
                  <c:v>460.29621100000003</c:v>
                </c:pt>
                <c:pt idx="18335">
                  <c:v>460.233543</c:v>
                </c:pt>
                <c:pt idx="18336">
                  <c:v>460.23919100000001</c:v>
                </c:pt>
                <c:pt idx="18337">
                  <c:v>460.48354399999999</c:v>
                </c:pt>
                <c:pt idx="18338">
                  <c:v>460.32688100000001</c:v>
                </c:pt>
                <c:pt idx="18339">
                  <c:v>460.342288</c:v>
                </c:pt>
                <c:pt idx="18340">
                  <c:v>460.52238799999998</c:v>
                </c:pt>
                <c:pt idx="18341">
                  <c:v>460.10779600000001</c:v>
                </c:pt>
                <c:pt idx="18342">
                  <c:v>460.20344899999998</c:v>
                </c:pt>
                <c:pt idx="18343">
                  <c:v>460.36789099999999</c:v>
                </c:pt>
                <c:pt idx="18344">
                  <c:v>460.61794500000002</c:v>
                </c:pt>
                <c:pt idx="18345">
                  <c:v>460.27479499999998</c:v>
                </c:pt>
                <c:pt idx="18346">
                  <c:v>460.61494199999999</c:v>
                </c:pt>
                <c:pt idx="18347">
                  <c:v>460.35667599999999</c:v>
                </c:pt>
                <c:pt idx="18348">
                  <c:v>460.36504200000002</c:v>
                </c:pt>
                <c:pt idx="18349">
                  <c:v>460.48822699999999</c:v>
                </c:pt>
                <c:pt idx="18350">
                  <c:v>460.5292</c:v>
                </c:pt>
                <c:pt idx="18351">
                  <c:v>460.73485399999998</c:v>
                </c:pt>
                <c:pt idx="18352">
                  <c:v>460.96646199999998</c:v>
                </c:pt>
                <c:pt idx="18353">
                  <c:v>460.59794399999998</c:v>
                </c:pt>
                <c:pt idx="18354">
                  <c:v>461.13701700000001</c:v>
                </c:pt>
                <c:pt idx="18355">
                  <c:v>460.85282799999999</c:v>
                </c:pt>
                <c:pt idx="18356">
                  <c:v>461.09543400000001</c:v>
                </c:pt>
                <c:pt idx="18357">
                  <c:v>460.88299699999999</c:v>
                </c:pt>
                <c:pt idx="18358">
                  <c:v>460.78472499999998</c:v>
                </c:pt>
                <c:pt idx="18359">
                  <c:v>460.85854599999999</c:v>
                </c:pt>
                <c:pt idx="18360">
                  <c:v>460.87776600000001</c:v>
                </c:pt>
                <c:pt idx="18361">
                  <c:v>460.89183800000001</c:v>
                </c:pt>
                <c:pt idx="18362">
                  <c:v>460.682076</c:v>
                </c:pt>
                <c:pt idx="18363">
                  <c:v>461.03484700000001</c:v>
                </c:pt>
                <c:pt idx="18364">
                  <c:v>460.96936199999999</c:v>
                </c:pt>
                <c:pt idx="18365">
                  <c:v>460.75544600000001</c:v>
                </c:pt>
                <c:pt idx="18366">
                  <c:v>460.59986099999998</c:v>
                </c:pt>
                <c:pt idx="18367">
                  <c:v>461.01301799999999</c:v>
                </c:pt>
                <c:pt idx="18368">
                  <c:v>460.62163500000003</c:v>
                </c:pt>
                <c:pt idx="18369">
                  <c:v>461.13552700000002</c:v>
                </c:pt>
                <c:pt idx="18370">
                  <c:v>461.013104</c:v>
                </c:pt>
                <c:pt idx="18371">
                  <c:v>461.21843799999999</c:v>
                </c:pt>
                <c:pt idx="18372">
                  <c:v>461.03511600000002</c:v>
                </c:pt>
                <c:pt idx="18373">
                  <c:v>460.97732999999999</c:v>
                </c:pt>
                <c:pt idx="18374">
                  <c:v>460.81210199999998</c:v>
                </c:pt>
                <c:pt idx="18375">
                  <c:v>460.759838</c:v>
                </c:pt>
                <c:pt idx="18376">
                  <c:v>461.400825</c:v>
                </c:pt>
                <c:pt idx="18377">
                  <c:v>461.326412</c:v>
                </c:pt>
                <c:pt idx="18378">
                  <c:v>461.08911000000001</c:v>
                </c:pt>
                <c:pt idx="18379">
                  <c:v>461.42152599999997</c:v>
                </c:pt>
                <c:pt idx="18380">
                  <c:v>461.31190099999998</c:v>
                </c:pt>
                <c:pt idx="18381">
                  <c:v>461.10067500000002</c:v>
                </c:pt>
                <c:pt idx="18382">
                  <c:v>461.12646999999998</c:v>
                </c:pt>
                <c:pt idx="18383">
                  <c:v>460.94855000000001</c:v>
                </c:pt>
                <c:pt idx="18384">
                  <c:v>461.52565800000002</c:v>
                </c:pt>
                <c:pt idx="18385">
                  <c:v>461.52479699999998</c:v>
                </c:pt>
                <c:pt idx="18386">
                  <c:v>461.37810400000001</c:v>
                </c:pt>
                <c:pt idx="18387">
                  <c:v>461.54132199999998</c:v>
                </c:pt>
                <c:pt idx="18388">
                  <c:v>461.53909599999997</c:v>
                </c:pt>
                <c:pt idx="18389">
                  <c:v>461.82299899999998</c:v>
                </c:pt>
                <c:pt idx="18390">
                  <c:v>461.72065900000001</c:v>
                </c:pt>
                <c:pt idx="18391">
                  <c:v>461.66743000000002</c:v>
                </c:pt>
                <c:pt idx="18392">
                  <c:v>461.14856099999997</c:v>
                </c:pt>
                <c:pt idx="18393">
                  <c:v>461.46163100000001</c:v>
                </c:pt>
                <c:pt idx="18394">
                  <c:v>461.64410700000002</c:v>
                </c:pt>
                <c:pt idx="18395">
                  <c:v>461.29281900000001</c:v>
                </c:pt>
                <c:pt idx="18396">
                  <c:v>461.56464099999999</c:v>
                </c:pt>
                <c:pt idx="18397">
                  <c:v>461.69436999999999</c:v>
                </c:pt>
                <c:pt idx="18398">
                  <c:v>461.470958</c:v>
                </c:pt>
                <c:pt idx="18399">
                  <c:v>461.95462099999997</c:v>
                </c:pt>
                <c:pt idx="18400">
                  <c:v>462.12055800000002</c:v>
                </c:pt>
                <c:pt idx="18401">
                  <c:v>462.21902399999999</c:v>
                </c:pt>
                <c:pt idx="18402">
                  <c:v>461.96272599999998</c:v>
                </c:pt>
                <c:pt idx="18403">
                  <c:v>461.707627</c:v>
                </c:pt>
                <c:pt idx="18404">
                  <c:v>462.23997800000001</c:v>
                </c:pt>
                <c:pt idx="18405">
                  <c:v>461.65151600000002</c:v>
                </c:pt>
                <c:pt idx="18406">
                  <c:v>461.80725899999999</c:v>
                </c:pt>
                <c:pt idx="18407">
                  <c:v>461.76616799999999</c:v>
                </c:pt>
                <c:pt idx="18408">
                  <c:v>461.72905100000003</c:v>
                </c:pt>
                <c:pt idx="18409">
                  <c:v>462.19748700000002</c:v>
                </c:pt>
                <c:pt idx="18410">
                  <c:v>462.06134200000002</c:v>
                </c:pt>
                <c:pt idx="18411">
                  <c:v>462.24334800000003</c:v>
                </c:pt>
                <c:pt idx="18412">
                  <c:v>462.18511100000001</c:v>
                </c:pt>
                <c:pt idx="18413">
                  <c:v>462.175633</c:v>
                </c:pt>
                <c:pt idx="18414">
                  <c:v>462.304597</c:v>
                </c:pt>
                <c:pt idx="18415">
                  <c:v>462.35462799999999</c:v>
                </c:pt>
                <c:pt idx="18416">
                  <c:v>462.31666200000001</c:v>
                </c:pt>
                <c:pt idx="18417">
                  <c:v>462.17969299999999</c:v>
                </c:pt>
                <c:pt idx="18418">
                  <c:v>462.37530299999997</c:v>
                </c:pt>
                <c:pt idx="18419">
                  <c:v>462.291674</c:v>
                </c:pt>
                <c:pt idx="18420">
                  <c:v>462.39250600000003</c:v>
                </c:pt>
                <c:pt idx="18421">
                  <c:v>462.37312700000001</c:v>
                </c:pt>
                <c:pt idx="18422">
                  <c:v>462.02167900000001</c:v>
                </c:pt>
                <c:pt idx="18423">
                  <c:v>462.53278699999998</c:v>
                </c:pt>
                <c:pt idx="18424">
                  <c:v>462.59005300000001</c:v>
                </c:pt>
                <c:pt idx="18425">
                  <c:v>462.18180899999999</c:v>
                </c:pt>
                <c:pt idx="18426">
                  <c:v>462.63932299999999</c:v>
                </c:pt>
                <c:pt idx="18427">
                  <c:v>462.55193600000001</c:v>
                </c:pt>
                <c:pt idx="18428">
                  <c:v>462.18884200000002</c:v>
                </c:pt>
                <c:pt idx="18429">
                  <c:v>462.66205000000002</c:v>
                </c:pt>
                <c:pt idx="18430">
                  <c:v>462.43444599999998</c:v>
                </c:pt>
                <c:pt idx="18431">
                  <c:v>462.62159400000002</c:v>
                </c:pt>
                <c:pt idx="18432">
                  <c:v>462.55773599999998</c:v>
                </c:pt>
                <c:pt idx="18433">
                  <c:v>462.28859999999997</c:v>
                </c:pt>
                <c:pt idx="18434">
                  <c:v>462.76898399999999</c:v>
                </c:pt>
                <c:pt idx="18435">
                  <c:v>462.81127900000001</c:v>
                </c:pt>
                <c:pt idx="18436">
                  <c:v>462.55896999999999</c:v>
                </c:pt>
                <c:pt idx="18437">
                  <c:v>462.374683</c:v>
                </c:pt>
                <c:pt idx="18438">
                  <c:v>462.67516499999999</c:v>
                </c:pt>
                <c:pt idx="18439">
                  <c:v>462.68608799999998</c:v>
                </c:pt>
                <c:pt idx="18440">
                  <c:v>462.63677999999999</c:v>
                </c:pt>
                <c:pt idx="18441">
                  <c:v>462.941529</c:v>
                </c:pt>
                <c:pt idx="18442">
                  <c:v>462.75198799999998</c:v>
                </c:pt>
                <c:pt idx="18443">
                  <c:v>462.76197999999999</c:v>
                </c:pt>
                <c:pt idx="18444">
                  <c:v>463.058919</c:v>
                </c:pt>
                <c:pt idx="18445">
                  <c:v>462.89462600000002</c:v>
                </c:pt>
                <c:pt idx="18446">
                  <c:v>463.00205099999999</c:v>
                </c:pt>
                <c:pt idx="18447">
                  <c:v>462.96768100000003</c:v>
                </c:pt>
                <c:pt idx="18448">
                  <c:v>462.91308500000002</c:v>
                </c:pt>
                <c:pt idx="18449">
                  <c:v>463.10278199999999</c:v>
                </c:pt>
                <c:pt idx="18450">
                  <c:v>463.13976300000002</c:v>
                </c:pt>
                <c:pt idx="18451">
                  <c:v>463.40614299999999</c:v>
                </c:pt>
                <c:pt idx="18452">
                  <c:v>463.32663500000001</c:v>
                </c:pt>
                <c:pt idx="18453">
                  <c:v>463.03411799999998</c:v>
                </c:pt>
                <c:pt idx="18454">
                  <c:v>463.10942399999999</c:v>
                </c:pt>
                <c:pt idx="18455">
                  <c:v>462.86591399999998</c:v>
                </c:pt>
                <c:pt idx="18456">
                  <c:v>463.10841499999998</c:v>
                </c:pt>
                <c:pt idx="18457">
                  <c:v>463.12513100000001</c:v>
                </c:pt>
                <c:pt idx="18458">
                  <c:v>463.36164000000002</c:v>
                </c:pt>
                <c:pt idx="18459">
                  <c:v>463.35293000000001</c:v>
                </c:pt>
                <c:pt idx="18460">
                  <c:v>463.307098</c:v>
                </c:pt>
                <c:pt idx="18461">
                  <c:v>463.110342</c:v>
                </c:pt>
                <c:pt idx="18462">
                  <c:v>463.45005500000002</c:v>
                </c:pt>
                <c:pt idx="18463">
                  <c:v>463.496397</c:v>
                </c:pt>
                <c:pt idx="18464">
                  <c:v>463.690111</c:v>
                </c:pt>
                <c:pt idx="18465">
                  <c:v>463.448014</c:v>
                </c:pt>
                <c:pt idx="18466">
                  <c:v>463.25292200000001</c:v>
                </c:pt>
                <c:pt idx="18467">
                  <c:v>463.61171999999999</c:v>
                </c:pt>
                <c:pt idx="18468">
                  <c:v>463.27477399999998</c:v>
                </c:pt>
                <c:pt idx="18469">
                  <c:v>463.83883100000003</c:v>
                </c:pt>
                <c:pt idx="18470">
                  <c:v>463.448598</c:v>
                </c:pt>
                <c:pt idx="18471">
                  <c:v>463.43618700000002</c:v>
                </c:pt>
                <c:pt idx="18472">
                  <c:v>463.66281900000001</c:v>
                </c:pt>
                <c:pt idx="18473">
                  <c:v>463.46244999999999</c:v>
                </c:pt>
                <c:pt idx="18474">
                  <c:v>463.324794</c:v>
                </c:pt>
                <c:pt idx="18475">
                  <c:v>463.382114</c:v>
                </c:pt>
                <c:pt idx="18476">
                  <c:v>463.75489599999997</c:v>
                </c:pt>
                <c:pt idx="18477">
                  <c:v>463.72730899999999</c:v>
                </c:pt>
                <c:pt idx="18478">
                  <c:v>463.83506599999998</c:v>
                </c:pt>
                <c:pt idx="18479">
                  <c:v>464.08302600000002</c:v>
                </c:pt>
                <c:pt idx="18480">
                  <c:v>463.90368999999998</c:v>
                </c:pt>
                <c:pt idx="18481">
                  <c:v>463.997187</c:v>
                </c:pt>
                <c:pt idx="18482">
                  <c:v>463.94622099999998</c:v>
                </c:pt>
                <c:pt idx="18483">
                  <c:v>463.88386800000001</c:v>
                </c:pt>
                <c:pt idx="18484">
                  <c:v>463.96971100000002</c:v>
                </c:pt>
                <c:pt idx="18485">
                  <c:v>464.07641100000001</c:v>
                </c:pt>
                <c:pt idx="18486">
                  <c:v>464.00264600000003</c:v>
                </c:pt>
                <c:pt idx="18487">
                  <c:v>464.057456</c:v>
                </c:pt>
                <c:pt idx="18488">
                  <c:v>463.86335700000001</c:v>
                </c:pt>
                <c:pt idx="18489">
                  <c:v>464.51053400000001</c:v>
                </c:pt>
                <c:pt idx="18490">
                  <c:v>463.88168999999999</c:v>
                </c:pt>
                <c:pt idx="18491">
                  <c:v>464.05970100000002</c:v>
                </c:pt>
                <c:pt idx="18492">
                  <c:v>464.16275899999999</c:v>
                </c:pt>
                <c:pt idx="18493">
                  <c:v>464.11794099999997</c:v>
                </c:pt>
                <c:pt idx="18494">
                  <c:v>464.03646500000002</c:v>
                </c:pt>
                <c:pt idx="18495">
                  <c:v>464.05667999999997</c:v>
                </c:pt>
                <c:pt idx="18496">
                  <c:v>464.48442299999999</c:v>
                </c:pt>
                <c:pt idx="18497">
                  <c:v>464.23698400000001</c:v>
                </c:pt>
                <c:pt idx="18498">
                  <c:v>464.29895800000003</c:v>
                </c:pt>
                <c:pt idx="18499">
                  <c:v>464.40250200000003</c:v>
                </c:pt>
                <c:pt idx="18500">
                  <c:v>464.00049300000001</c:v>
                </c:pt>
                <c:pt idx="18501">
                  <c:v>464.17280699999998</c:v>
                </c:pt>
                <c:pt idx="18502">
                  <c:v>464.37669</c:v>
                </c:pt>
                <c:pt idx="18503">
                  <c:v>464.715688</c:v>
                </c:pt>
                <c:pt idx="18504">
                  <c:v>464.53783099999998</c:v>
                </c:pt>
                <c:pt idx="18505">
                  <c:v>464.77155299999998</c:v>
                </c:pt>
                <c:pt idx="18506">
                  <c:v>464.88268399999998</c:v>
                </c:pt>
                <c:pt idx="18507">
                  <c:v>464.667238</c:v>
                </c:pt>
                <c:pt idx="18508">
                  <c:v>464.272537</c:v>
                </c:pt>
                <c:pt idx="18509">
                  <c:v>464.7912</c:v>
                </c:pt>
                <c:pt idx="18510">
                  <c:v>464.20417900000001</c:v>
                </c:pt>
                <c:pt idx="18511">
                  <c:v>464.55750699999999</c:v>
                </c:pt>
                <c:pt idx="18512">
                  <c:v>464.62629500000003</c:v>
                </c:pt>
                <c:pt idx="18513">
                  <c:v>464.48529100000002</c:v>
                </c:pt>
                <c:pt idx="18514">
                  <c:v>464.71532500000001</c:v>
                </c:pt>
                <c:pt idx="18515">
                  <c:v>464.94079599999998</c:v>
                </c:pt>
                <c:pt idx="18516">
                  <c:v>464.76443899999998</c:v>
                </c:pt>
                <c:pt idx="18517">
                  <c:v>464.60375499999998</c:v>
                </c:pt>
                <c:pt idx="18518">
                  <c:v>464.630538</c:v>
                </c:pt>
                <c:pt idx="18519">
                  <c:v>464.88149099999998</c:v>
                </c:pt>
                <c:pt idx="18520">
                  <c:v>464.63454000000002</c:v>
                </c:pt>
                <c:pt idx="18521">
                  <c:v>465.00237900000002</c:v>
                </c:pt>
                <c:pt idx="18522">
                  <c:v>464.79585600000001</c:v>
                </c:pt>
                <c:pt idx="18523">
                  <c:v>464.86863399999999</c:v>
                </c:pt>
                <c:pt idx="18524">
                  <c:v>464.55629699999997</c:v>
                </c:pt>
                <c:pt idx="18525">
                  <c:v>464.91455300000001</c:v>
                </c:pt>
                <c:pt idx="18526">
                  <c:v>465.17472199999997</c:v>
                </c:pt>
                <c:pt idx="18527">
                  <c:v>465.18658099999999</c:v>
                </c:pt>
                <c:pt idx="18528">
                  <c:v>465.30382100000003</c:v>
                </c:pt>
                <c:pt idx="18529">
                  <c:v>465.06141500000001</c:v>
                </c:pt>
                <c:pt idx="18530">
                  <c:v>465.18297200000001</c:v>
                </c:pt>
                <c:pt idx="18531">
                  <c:v>465.12107300000002</c:v>
                </c:pt>
                <c:pt idx="18532">
                  <c:v>465.39063299999998</c:v>
                </c:pt>
                <c:pt idx="18533">
                  <c:v>465.06966599999998</c:v>
                </c:pt>
                <c:pt idx="18534">
                  <c:v>465.13834200000002</c:v>
                </c:pt>
                <c:pt idx="18535">
                  <c:v>464.99513000000002</c:v>
                </c:pt>
                <c:pt idx="18536">
                  <c:v>465.14110699999998</c:v>
                </c:pt>
                <c:pt idx="18537">
                  <c:v>465.12516799999997</c:v>
                </c:pt>
                <c:pt idx="18538">
                  <c:v>464.93729300000001</c:v>
                </c:pt>
                <c:pt idx="18539">
                  <c:v>465.21829400000001</c:v>
                </c:pt>
                <c:pt idx="18540">
                  <c:v>465.17556999999999</c:v>
                </c:pt>
                <c:pt idx="18541">
                  <c:v>465.36483199999998</c:v>
                </c:pt>
                <c:pt idx="18542">
                  <c:v>465.49409100000003</c:v>
                </c:pt>
                <c:pt idx="18543">
                  <c:v>465.408276</c:v>
                </c:pt>
                <c:pt idx="18544">
                  <c:v>465.48063999999999</c:v>
                </c:pt>
                <c:pt idx="18545">
                  <c:v>465.28979800000002</c:v>
                </c:pt>
                <c:pt idx="18546">
                  <c:v>465.47150099999999</c:v>
                </c:pt>
                <c:pt idx="18547">
                  <c:v>465.34900900000002</c:v>
                </c:pt>
                <c:pt idx="18548">
                  <c:v>465.12242700000002</c:v>
                </c:pt>
                <c:pt idx="18549">
                  <c:v>465.73773599999998</c:v>
                </c:pt>
                <c:pt idx="18550">
                  <c:v>465.73649499999999</c:v>
                </c:pt>
                <c:pt idx="18551">
                  <c:v>465.66652800000003</c:v>
                </c:pt>
                <c:pt idx="18552">
                  <c:v>465.92208299999999</c:v>
                </c:pt>
                <c:pt idx="18553">
                  <c:v>465.56246700000003</c:v>
                </c:pt>
                <c:pt idx="18554">
                  <c:v>466.055971</c:v>
                </c:pt>
                <c:pt idx="18555">
                  <c:v>465.95692200000002</c:v>
                </c:pt>
                <c:pt idx="18556">
                  <c:v>465.81875300000002</c:v>
                </c:pt>
                <c:pt idx="18557">
                  <c:v>465.89199400000001</c:v>
                </c:pt>
                <c:pt idx="18558">
                  <c:v>465.58701500000001</c:v>
                </c:pt>
                <c:pt idx="18559">
                  <c:v>466.23304999999999</c:v>
                </c:pt>
                <c:pt idx="18560">
                  <c:v>465.60916600000002</c:v>
                </c:pt>
                <c:pt idx="18561">
                  <c:v>465.92020200000002</c:v>
                </c:pt>
                <c:pt idx="18562">
                  <c:v>465.929259</c:v>
                </c:pt>
                <c:pt idx="18563">
                  <c:v>465.75034299999999</c:v>
                </c:pt>
                <c:pt idx="18564">
                  <c:v>465.91165799999999</c:v>
                </c:pt>
                <c:pt idx="18565">
                  <c:v>465.85004800000002</c:v>
                </c:pt>
                <c:pt idx="18566">
                  <c:v>465.80400500000002</c:v>
                </c:pt>
                <c:pt idx="18567">
                  <c:v>466.18281899999999</c:v>
                </c:pt>
                <c:pt idx="18568">
                  <c:v>465.72762599999999</c:v>
                </c:pt>
                <c:pt idx="18569">
                  <c:v>466.11630100000002</c:v>
                </c:pt>
                <c:pt idx="18570">
                  <c:v>465.91476799999998</c:v>
                </c:pt>
                <c:pt idx="18571">
                  <c:v>466.070987</c:v>
                </c:pt>
                <c:pt idx="18572">
                  <c:v>466.09073799999999</c:v>
                </c:pt>
                <c:pt idx="18573">
                  <c:v>466.20873799999998</c:v>
                </c:pt>
                <c:pt idx="18574">
                  <c:v>466.51124099999998</c:v>
                </c:pt>
                <c:pt idx="18575">
                  <c:v>466.03762599999999</c:v>
                </c:pt>
                <c:pt idx="18576">
                  <c:v>466.50363599999997</c:v>
                </c:pt>
                <c:pt idx="18577">
                  <c:v>466.35777200000001</c:v>
                </c:pt>
                <c:pt idx="18578">
                  <c:v>466.18348800000001</c:v>
                </c:pt>
                <c:pt idx="18579">
                  <c:v>466.46349600000002</c:v>
                </c:pt>
                <c:pt idx="18580">
                  <c:v>466.56967600000002</c:v>
                </c:pt>
                <c:pt idx="18581">
                  <c:v>466.37001400000003</c:v>
                </c:pt>
                <c:pt idx="18582">
                  <c:v>466.43937299999999</c:v>
                </c:pt>
                <c:pt idx="18583">
                  <c:v>466.28084100000001</c:v>
                </c:pt>
                <c:pt idx="18584">
                  <c:v>466.81336800000003</c:v>
                </c:pt>
                <c:pt idx="18585">
                  <c:v>466.52375699999999</c:v>
                </c:pt>
                <c:pt idx="18586">
                  <c:v>466.69741199999999</c:v>
                </c:pt>
                <c:pt idx="18587">
                  <c:v>466.71340700000002</c:v>
                </c:pt>
                <c:pt idx="18588">
                  <c:v>466.53709500000002</c:v>
                </c:pt>
                <c:pt idx="18589">
                  <c:v>466.98294099999998</c:v>
                </c:pt>
                <c:pt idx="18590">
                  <c:v>466.47324700000001</c:v>
                </c:pt>
                <c:pt idx="18591">
                  <c:v>466.73111299999999</c:v>
                </c:pt>
                <c:pt idx="18592">
                  <c:v>466.792463</c:v>
                </c:pt>
                <c:pt idx="18593">
                  <c:v>466.82202000000001</c:v>
                </c:pt>
                <c:pt idx="18594">
                  <c:v>466.87086799999997</c:v>
                </c:pt>
                <c:pt idx="18595">
                  <c:v>466.68042000000003</c:v>
                </c:pt>
                <c:pt idx="18596">
                  <c:v>466.88203600000003</c:v>
                </c:pt>
                <c:pt idx="18597">
                  <c:v>466.71331300000003</c:v>
                </c:pt>
                <c:pt idx="18598">
                  <c:v>466.79632900000001</c:v>
                </c:pt>
                <c:pt idx="18599">
                  <c:v>466.963572</c:v>
                </c:pt>
                <c:pt idx="18600">
                  <c:v>466.46166699999998</c:v>
                </c:pt>
                <c:pt idx="18601">
                  <c:v>466.63487600000002</c:v>
                </c:pt>
                <c:pt idx="18602">
                  <c:v>466.73950000000002</c:v>
                </c:pt>
                <c:pt idx="18603">
                  <c:v>466.73535399999997</c:v>
                </c:pt>
                <c:pt idx="18604">
                  <c:v>466.81754000000001</c:v>
                </c:pt>
                <c:pt idx="18605">
                  <c:v>466.61152600000003</c:v>
                </c:pt>
                <c:pt idx="18606">
                  <c:v>466.818871</c:v>
                </c:pt>
                <c:pt idx="18607">
                  <c:v>466.87349999999998</c:v>
                </c:pt>
                <c:pt idx="18608">
                  <c:v>466.81587500000001</c:v>
                </c:pt>
                <c:pt idx="18609">
                  <c:v>466.91942999999998</c:v>
                </c:pt>
                <c:pt idx="18610">
                  <c:v>466.85373600000003</c:v>
                </c:pt>
                <c:pt idx="18611">
                  <c:v>466.81797999999998</c:v>
                </c:pt>
                <c:pt idx="18612">
                  <c:v>466.99969700000003</c:v>
                </c:pt>
                <c:pt idx="18613">
                  <c:v>466.82899400000002</c:v>
                </c:pt>
                <c:pt idx="18614">
                  <c:v>467.14942400000001</c:v>
                </c:pt>
                <c:pt idx="18615">
                  <c:v>466.799373</c:v>
                </c:pt>
                <c:pt idx="18616">
                  <c:v>467.07948099999999</c:v>
                </c:pt>
                <c:pt idx="18617">
                  <c:v>467.35120899999998</c:v>
                </c:pt>
                <c:pt idx="18618">
                  <c:v>466.92182500000001</c:v>
                </c:pt>
                <c:pt idx="18619">
                  <c:v>467.19863299999997</c:v>
                </c:pt>
                <c:pt idx="18620">
                  <c:v>466.917913</c:v>
                </c:pt>
                <c:pt idx="18621">
                  <c:v>467.16980899999999</c:v>
                </c:pt>
                <c:pt idx="18622">
                  <c:v>467.172371</c:v>
                </c:pt>
                <c:pt idx="18623">
                  <c:v>467.06935600000003</c:v>
                </c:pt>
                <c:pt idx="18624">
                  <c:v>467.19942900000001</c:v>
                </c:pt>
                <c:pt idx="18625">
                  <c:v>467.25684999999999</c:v>
                </c:pt>
                <c:pt idx="18626">
                  <c:v>467.28513099999998</c:v>
                </c:pt>
                <c:pt idx="18627">
                  <c:v>467.66459500000002</c:v>
                </c:pt>
                <c:pt idx="18628">
                  <c:v>467.365925</c:v>
                </c:pt>
                <c:pt idx="18629">
                  <c:v>467.32996600000001</c:v>
                </c:pt>
                <c:pt idx="18630">
                  <c:v>467.49115799999998</c:v>
                </c:pt>
                <c:pt idx="18631">
                  <c:v>467.662441</c:v>
                </c:pt>
                <c:pt idx="18632">
                  <c:v>467.609557</c:v>
                </c:pt>
                <c:pt idx="18633">
                  <c:v>467.217826</c:v>
                </c:pt>
                <c:pt idx="18634">
                  <c:v>467.74163399999998</c:v>
                </c:pt>
                <c:pt idx="18635">
                  <c:v>467.41065400000002</c:v>
                </c:pt>
                <c:pt idx="18636">
                  <c:v>467.29362900000001</c:v>
                </c:pt>
                <c:pt idx="18637">
                  <c:v>467.473478</c:v>
                </c:pt>
                <c:pt idx="18638">
                  <c:v>467.69857200000001</c:v>
                </c:pt>
                <c:pt idx="18639">
                  <c:v>467.78984000000003</c:v>
                </c:pt>
                <c:pt idx="18640">
                  <c:v>468.04159099999998</c:v>
                </c:pt>
                <c:pt idx="18641">
                  <c:v>467.85722700000002</c:v>
                </c:pt>
                <c:pt idx="18642">
                  <c:v>468.20269000000002</c:v>
                </c:pt>
                <c:pt idx="18643">
                  <c:v>467.99256400000002</c:v>
                </c:pt>
                <c:pt idx="18644">
                  <c:v>468.312951</c:v>
                </c:pt>
                <c:pt idx="18645">
                  <c:v>468.075624</c:v>
                </c:pt>
                <c:pt idx="18646">
                  <c:v>468.11656900000003</c:v>
                </c:pt>
                <c:pt idx="18647">
                  <c:v>468.04139099999998</c:v>
                </c:pt>
                <c:pt idx="18648">
                  <c:v>468.09491000000003</c:v>
                </c:pt>
                <c:pt idx="18649">
                  <c:v>467.98102</c:v>
                </c:pt>
                <c:pt idx="18650">
                  <c:v>467.89219300000002</c:v>
                </c:pt>
                <c:pt idx="18651">
                  <c:v>468.45571799999999</c:v>
                </c:pt>
                <c:pt idx="18652">
                  <c:v>468.65632699999998</c:v>
                </c:pt>
                <c:pt idx="18653">
                  <c:v>468.00601499999999</c:v>
                </c:pt>
                <c:pt idx="18654">
                  <c:v>468.52934599999998</c:v>
                </c:pt>
                <c:pt idx="18655">
                  <c:v>468.17048</c:v>
                </c:pt>
                <c:pt idx="18656">
                  <c:v>468.19954799999999</c:v>
                </c:pt>
                <c:pt idx="18657">
                  <c:v>468.293768</c:v>
                </c:pt>
                <c:pt idx="18658">
                  <c:v>468.243065</c:v>
                </c:pt>
                <c:pt idx="18659">
                  <c:v>468.41934300000003</c:v>
                </c:pt>
                <c:pt idx="18660">
                  <c:v>468.42972200000003</c:v>
                </c:pt>
                <c:pt idx="18661">
                  <c:v>468.238338</c:v>
                </c:pt>
                <c:pt idx="18662">
                  <c:v>468.164827</c:v>
                </c:pt>
                <c:pt idx="18663">
                  <c:v>467.86182100000002</c:v>
                </c:pt>
                <c:pt idx="18664">
                  <c:v>468.39549699999998</c:v>
                </c:pt>
                <c:pt idx="18665">
                  <c:v>468.58360299999998</c:v>
                </c:pt>
                <c:pt idx="18666">
                  <c:v>468.34081200000003</c:v>
                </c:pt>
                <c:pt idx="18667">
                  <c:v>468.40032100000002</c:v>
                </c:pt>
                <c:pt idx="18668">
                  <c:v>468.35716300000001</c:v>
                </c:pt>
                <c:pt idx="18669">
                  <c:v>468.594424</c:v>
                </c:pt>
                <c:pt idx="18670">
                  <c:v>468.166538</c:v>
                </c:pt>
                <c:pt idx="18671">
                  <c:v>468.54980499999999</c:v>
                </c:pt>
                <c:pt idx="18672">
                  <c:v>468.568577</c:v>
                </c:pt>
                <c:pt idx="18673">
                  <c:v>468.60398600000002</c:v>
                </c:pt>
                <c:pt idx="18674">
                  <c:v>468.85517099999998</c:v>
                </c:pt>
                <c:pt idx="18675">
                  <c:v>468.61684500000001</c:v>
                </c:pt>
                <c:pt idx="18676">
                  <c:v>468.51350500000001</c:v>
                </c:pt>
                <c:pt idx="18677">
                  <c:v>468.93802299999999</c:v>
                </c:pt>
                <c:pt idx="18678">
                  <c:v>468.856154</c:v>
                </c:pt>
                <c:pt idx="18679">
                  <c:v>468.742231</c:v>
                </c:pt>
                <c:pt idx="18680">
                  <c:v>468.93830200000002</c:v>
                </c:pt>
                <c:pt idx="18681">
                  <c:v>468.73888699999998</c:v>
                </c:pt>
                <c:pt idx="18682">
                  <c:v>469.06928099999999</c:v>
                </c:pt>
                <c:pt idx="18683">
                  <c:v>468.64772199999999</c:v>
                </c:pt>
                <c:pt idx="18684">
                  <c:v>468.83185600000002</c:v>
                </c:pt>
                <c:pt idx="18685">
                  <c:v>468.60330499999998</c:v>
                </c:pt>
                <c:pt idx="18686">
                  <c:v>468.92786699999999</c:v>
                </c:pt>
                <c:pt idx="18687">
                  <c:v>469.17724099999998</c:v>
                </c:pt>
                <c:pt idx="18688">
                  <c:v>468.940471</c:v>
                </c:pt>
                <c:pt idx="18689">
                  <c:v>469.38310200000001</c:v>
                </c:pt>
                <c:pt idx="18690">
                  <c:v>469.31467099999998</c:v>
                </c:pt>
                <c:pt idx="18691">
                  <c:v>469.40571799999998</c:v>
                </c:pt>
                <c:pt idx="18692">
                  <c:v>469.58275400000002</c:v>
                </c:pt>
                <c:pt idx="18693">
                  <c:v>468.964674</c:v>
                </c:pt>
                <c:pt idx="18694">
                  <c:v>469.30107199999998</c:v>
                </c:pt>
                <c:pt idx="18695">
                  <c:v>469.198601</c:v>
                </c:pt>
                <c:pt idx="18696">
                  <c:v>469.12871999999999</c:v>
                </c:pt>
                <c:pt idx="18697">
                  <c:v>469.43074999999999</c:v>
                </c:pt>
                <c:pt idx="18698">
                  <c:v>469.54857299999998</c:v>
                </c:pt>
                <c:pt idx="18699">
                  <c:v>469.36054100000001</c:v>
                </c:pt>
                <c:pt idx="18700">
                  <c:v>468.93415199999998</c:v>
                </c:pt>
                <c:pt idx="18701">
                  <c:v>469.46421700000002</c:v>
                </c:pt>
                <c:pt idx="18702">
                  <c:v>469.606495</c:v>
                </c:pt>
                <c:pt idx="18703">
                  <c:v>469.043904</c:v>
                </c:pt>
                <c:pt idx="18704">
                  <c:v>469.53289100000001</c:v>
                </c:pt>
                <c:pt idx="18705">
                  <c:v>469.28680200000002</c:v>
                </c:pt>
                <c:pt idx="18706">
                  <c:v>469.24094600000001</c:v>
                </c:pt>
                <c:pt idx="18707">
                  <c:v>469.19415099999998</c:v>
                </c:pt>
                <c:pt idx="18708">
                  <c:v>469.31055300000003</c:v>
                </c:pt>
                <c:pt idx="18709">
                  <c:v>469.29547400000001</c:v>
                </c:pt>
                <c:pt idx="18710">
                  <c:v>469.05474800000002</c:v>
                </c:pt>
                <c:pt idx="18711">
                  <c:v>469.40325200000001</c:v>
                </c:pt>
                <c:pt idx="18712">
                  <c:v>469.76093200000003</c:v>
                </c:pt>
                <c:pt idx="18713">
                  <c:v>469.31915800000002</c:v>
                </c:pt>
                <c:pt idx="18714">
                  <c:v>469.76923399999998</c:v>
                </c:pt>
                <c:pt idx="18715">
                  <c:v>469.53464400000001</c:v>
                </c:pt>
                <c:pt idx="18716">
                  <c:v>469.80342899999999</c:v>
                </c:pt>
                <c:pt idx="18717">
                  <c:v>469.77049</c:v>
                </c:pt>
                <c:pt idx="18718">
                  <c:v>469.55438199999998</c:v>
                </c:pt>
                <c:pt idx="18719">
                  <c:v>469.85556100000002</c:v>
                </c:pt>
                <c:pt idx="18720">
                  <c:v>469.61496699999998</c:v>
                </c:pt>
                <c:pt idx="18721">
                  <c:v>469.77861200000001</c:v>
                </c:pt>
                <c:pt idx="18722">
                  <c:v>469.97434900000002</c:v>
                </c:pt>
                <c:pt idx="18723">
                  <c:v>469.630019</c:v>
                </c:pt>
                <c:pt idx="18724">
                  <c:v>470.01988399999999</c:v>
                </c:pt>
                <c:pt idx="18725">
                  <c:v>469.67986999999999</c:v>
                </c:pt>
                <c:pt idx="18726">
                  <c:v>469.76175799999999</c:v>
                </c:pt>
                <c:pt idx="18727">
                  <c:v>469.92048199999999</c:v>
                </c:pt>
                <c:pt idx="18728">
                  <c:v>469.97756199999998</c:v>
                </c:pt>
                <c:pt idx="18729">
                  <c:v>470.14721900000001</c:v>
                </c:pt>
                <c:pt idx="18730">
                  <c:v>470.076457</c:v>
                </c:pt>
                <c:pt idx="18731">
                  <c:v>469.958912</c:v>
                </c:pt>
                <c:pt idx="18732">
                  <c:v>470.07028100000002</c:v>
                </c:pt>
                <c:pt idx="18733">
                  <c:v>469.95501400000001</c:v>
                </c:pt>
                <c:pt idx="18734">
                  <c:v>470.09120300000001</c:v>
                </c:pt>
                <c:pt idx="18735">
                  <c:v>469.85292099999998</c:v>
                </c:pt>
                <c:pt idx="18736">
                  <c:v>469.97640100000001</c:v>
                </c:pt>
                <c:pt idx="18737">
                  <c:v>470.10508399999998</c:v>
                </c:pt>
                <c:pt idx="18738">
                  <c:v>470.159605</c:v>
                </c:pt>
                <c:pt idx="18739">
                  <c:v>470.34715899999998</c:v>
                </c:pt>
                <c:pt idx="18740">
                  <c:v>470.16986600000001</c:v>
                </c:pt>
                <c:pt idx="18741">
                  <c:v>470.389477</c:v>
                </c:pt>
                <c:pt idx="18742">
                  <c:v>470.80094200000002</c:v>
                </c:pt>
                <c:pt idx="18743">
                  <c:v>470.39233100000001</c:v>
                </c:pt>
                <c:pt idx="18744">
                  <c:v>470.58246800000001</c:v>
                </c:pt>
                <c:pt idx="18745">
                  <c:v>470.26863800000001</c:v>
                </c:pt>
                <c:pt idx="18746">
                  <c:v>470.69599799999997</c:v>
                </c:pt>
                <c:pt idx="18747">
                  <c:v>470.37491299999999</c:v>
                </c:pt>
                <c:pt idx="18748">
                  <c:v>470.58980000000003</c:v>
                </c:pt>
                <c:pt idx="18749">
                  <c:v>470.73030699999998</c:v>
                </c:pt>
                <c:pt idx="18750">
                  <c:v>470.37148400000001</c:v>
                </c:pt>
                <c:pt idx="18751">
                  <c:v>470.52004299999999</c:v>
                </c:pt>
                <c:pt idx="18752">
                  <c:v>470.35685000000001</c:v>
                </c:pt>
                <c:pt idx="18753">
                  <c:v>470.45148399999999</c:v>
                </c:pt>
                <c:pt idx="18754">
                  <c:v>470.69207</c:v>
                </c:pt>
                <c:pt idx="18755">
                  <c:v>470.90307899999999</c:v>
                </c:pt>
                <c:pt idx="18756">
                  <c:v>471.13732700000003</c:v>
                </c:pt>
                <c:pt idx="18757">
                  <c:v>471.209541</c:v>
                </c:pt>
                <c:pt idx="18758">
                  <c:v>470.876643</c:v>
                </c:pt>
                <c:pt idx="18759">
                  <c:v>470.971227</c:v>
                </c:pt>
                <c:pt idx="18760">
                  <c:v>471.03963700000003</c:v>
                </c:pt>
                <c:pt idx="18761">
                  <c:v>471.05769500000002</c:v>
                </c:pt>
                <c:pt idx="18762">
                  <c:v>470.88619499999999</c:v>
                </c:pt>
                <c:pt idx="18763">
                  <c:v>470.55087900000001</c:v>
                </c:pt>
                <c:pt idx="18764">
                  <c:v>470.93490300000002</c:v>
                </c:pt>
                <c:pt idx="18765">
                  <c:v>470.58344199999999</c:v>
                </c:pt>
                <c:pt idx="18766">
                  <c:v>470.60087099999998</c:v>
                </c:pt>
                <c:pt idx="18767">
                  <c:v>471.08356500000002</c:v>
                </c:pt>
                <c:pt idx="18768">
                  <c:v>470.79955899999999</c:v>
                </c:pt>
                <c:pt idx="18769">
                  <c:v>470.95637699999997</c:v>
                </c:pt>
                <c:pt idx="18770">
                  <c:v>470.84428300000002</c:v>
                </c:pt>
                <c:pt idx="18771">
                  <c:v>471.00694299999998</c:v>
                </c:pt>
                <c:pt idx="18772">
                  <c:v>470.58709299999998</c:v>
                </c:pt>
                <c:pt idx="18773">
                  <c:v>470.99498699999998</c:v>
                </c:pt>
                <c:pt idx="18774">
                  <c:v>471.396141</c:v>
                </c:pt>
                <c:pt idx="18775">
                  <c:v>471.30079999999998</c:v>
                </c:pt>
                <c:pt idx="18776">
                  <c:v>471.16134299999999</c:v>
                </c:pt>
                <c:pt idx="18777">
                  <c:v>471.31003199999998</c:v>
                </c:pt>
                <c:pt idx="18778">
                  <c:v>471.08794699999999</c:v>
                </c:pt>
                <c:pt idx="18779">
                  <c:v>471.47618</c:v>
                </c:pt>
                <c:pt idx="18780">
                  <c:v>471.20669099999998</c:v>
                </c:pt>
                <c:pt idx="18781">
                  <c:v>471.16962100000001</c:v>
                </c:pt>
                <c:pt idx="18782">
                  <c:v>471.14333499999998</c:v>
                </c:pt>
                <c:pt idx="18783">
                  <c:v>471.58366599999999</c:v>
                </c:pt>
                <c:pt idx="18784">
                  <c:v>471.89143999999999</c:v>
                </c:pt>
                <c:pt idx="18785">
                  <c:v>471.71559400000001</c:v>
                </c:pt>
                <c:pt idx="18786">
                  <c:v>471.83097299999997</c:v>
                </c:pt>
                <c:pt idx="18787">
                  <c:v>472.123356</c:v>
                </c:pt>
                <c:pt idx="18788">
                  <c:v>471.56704400000001</c:v>
                </c:pt>
                <c:pt idx="18789">
                  <c:v>471.604017</c:v>
                </c:pt>
                <c:pt idx="18790">
                  <c:v>471.706097</c:v>
                </c:pt>
                <c:pt idx="18791">
                  <c:v>471.90592099999998</c:v>
                </c:pt>
                <c:pt idx="18792">
                  <c:v>471.50394699999998</c:v>
                </c:pt>
                <c:pt idx="18793">
                  <c:v>471.22056099999998</c:v>
                </c:pt>
                <c:pt idx="18794">
                  <c:v>471.61180000000002</c:v>
                </c:pt>
                <c:pt idx="18795">
                  <c:v>471.76513199999999</c:v>
                </c:pt>
                <c:pt idx="18796">
                  <c:v>471.91032899999999</c:v>
                </c:pt>
                <c:pt idx="18797">
                  <c:v>472.20030600000001</c:v>
                </c:pt>
                <c:pt idx="18798">
                  <c:v>471.75356499999998</c:v>
                </c:pt>
                <c:pt idx="18799">
                  <c:v>472.31328200000002</c:v>
                </c:pt>
                <c:pt idx="18800">
                  <c:v>471.82594599999999</c:v>
                </c:pt>
                <c:pt idx="18801">
                  <c:v>472.08069599999999</c:v>
                </c:pt>
                <c:pt idx="18802">
                  <c:v>472.21405199999998</c:v>
                </c:pt>
                <c:pt idx="18803">
                  <c:v>472.11846100000002</c:v>
                </c:pt>
                <c:pt idx="18804">
                  <c:v>471.89486199999999</c:v>
                </c:pt>
                <c:pt idx="18805">
                  <c:v>471.95664499999998</c:v>
                </c:pt>
                <c:pt idx="18806">
                  <c:v>472.21001699999999</c:v>
                </c:pt>
                <c:pt idx="18807">
                  <c:v>472.33504299999998</c:v>
                </c:pt>
                <c:pt idx="18808">
                  <c:v>471.90461699999997</c:v>
                </c:pt>
                <c:pt idx="18809">
                  <c:v>472.46633500000002</c:v>
                </c:pt>
                <c:pt idx="18810">
                  <c:v>472.31519900000001</c:v>
                </c:pt>
                <c:pt idx="18811">
                  <c:v>472.38725099999999</c:v>
                </c:pt>
                <c:pt idx="18812">
                  <c:v>472.254344</c:v>
                </c:pt>
                <c:pt idx="18813">
                  <c:v>472.22271799999999</c:v>
                </c:pt>
                <c:pt idx="18814">
                  <c:v>472.59475600000002</c:v>
                </c:pt>
                <c:pt idx="18815">
                  <c:v>472.23019199999999</c:v>
                </c:pt>
                <c:pt idx="18816">
                  <c:v>472.07824599999998</c:v>
                </c:pt>
                <c:pt idx="18817">
                  <c:v>472.40774399999998</c:v>
                </c:pt>
                <c:pt idx="18818">
                  <c:v>472.411767</c:v>
                </c:pt>
                <c:pt idx="18819">
                  <c:v>472.41224999999997</c:v>
                </c:pt>
                <c:pt idx="18820">
                  <c:v>472.12337500000001</c:v>
                </c:pt>
                <c:pt idx="18821">
                  <c:v>472.010447</c:v>
                </c:pt>
                <c:pt idx="18822">
                  <c:v>472.32412599999998</c:v>
                </c:pt>
                <c:pt idx="18823">
                  <c:v>472.19807200000002</c:v>
                </c:pt>
                <c:pt idx="18824">
                  <c:v>472.29024399999997</c:v>
                </c:pt>
                <c:pt idx="18825">
                  <c:v>472.23402700000003</c:v>
                </c:pt>
                <c:pt idx="18826">
                  <c:v>472.57049899999998</c:v>
                </c:pt>
                <c:pt idx="18827">
                  <c:v>472.57666899999998</c:v>
                </c:pt>
                <c:pt idx="18828">
                  <c:v>472.623784</c:v>
                </c:pt>
                <c:pt idx="18829">
                  <c:v>473.180497</c:v>
                </c:pt>
                <c:pt idx="18830">
                  <c:v>472.80859299999997</c:v>
                </c:pt>
                <c:pt idx="18831">
                  <c:v>472.681443</c:v>
                </c:pt>
                <c:pt idx="18832">
                  <c:v>472.57925799999998</c:v>
                </c:pt>
                <c:pt idx="18833">
                  <c:v>472.48090999999999</c:v>
                </c:pt>
                <c:pt idx="18834">
                  <c:v>472.82421099999999</c:v>
                </c:pt>
                <c:pt idx="18835">
                  <c:v>472.75026200000002</c:v>
                </c:pt>
                <c:pt idx="18836">
                  <c:v>472.53712300000001</c:v>
                </c:pt>
                <c:pt idx="18837">
                  <c:v>472.56347199999999</c:v>
                </c:pt>
                <c:pt idx="18838">
                  <c:v>472.47119600000002</c:v>
                </c:pt>
                <c:pt idx="18839">
                  <c:v>472.825242</c:v>
                </c:pt>
                <c:pt idx="18840">
                  <c:v>472.845394</c:v>
                </c:pt>
                <c:pt idx="18841">
                  <c:v>472.95345900000001</c:v>
                </c:pt>
                <c:pt idx="18842">
                  <c:v>473.06385799999998</c:v>
                </c:pt>
                <c:pt idx="18843">
                  <c:v>472.94021400000003</c:v>
                </c:pt>
                <c:pt idx="18844">
                  <c:v>473.06195300000002</c:v>
                </c:pt>
                <c:pt idx="18845">
                  <c:v>472.629682</c:v>
                </c:pt>
                <c:pt idx="18846">
                  <c:v>472.89165200000002</c:v>
                </c:pt>
                <c:pt idx="18847">
                  <c:v>473.25455499999998</c:v>
                </c:pt>
                <c:pt idx="18848">
                  <c:v>472.753872</c:v>
                </c:pt>
                <c:pt idx="18849">
                  <c:v>472.86269299999998</c:v>
                </c:pt>
                <c:pt idx="18850">
                  <c:v>472.71229499999998</c:v>
                </c:pt>
                <c:pt idx="18851">
                  <c:v>472.94756100000001</c:v>
                </c:pt>
                <c:pt idx="18852">
                  <c:v>472.97148900000002</c:v>
                </c:pt>
                <c:pt idx="18853">
                  <c:v>472.63951500000002</c:v>
                </c:pt>
                <c:pt idx="18854">
                  <c:v>472.67683799999998</c:v>
                </c:pt>
                <c:pt idx="18855">
                  <c:v>472.69351599999999</c:v>
                </c:pt>
                <c:pt idx="18856">
                  <c:v>473.21469300000001</c:v>
                </c:pt>
                <c:pt idx="18857">
                  <c:v>473.307391</c:v>
                </c:pt>
                <c:pt idx="18858">
                  <c:v>473.26528999999999</c:v>
                </c:pt>
                <c:pt idx="18859">
                  <c:v>473.16584799999998</c:v>
                </c:pt>
                <c:pt idx="18860">
                  <c:v>473.22307999999998</c:v>
                </c:pt>
                <c:pt idx="18861">
                  <c:v>473.22511200000002</c:v>
                </c:pt>
                <c:pt idx="18862">
                  <c:v>473.39555999999999</c:v>
                </c:pt>
                <c:pt idx="18863">
                  <c:v>473.03876600000001</c:v>
                </c:pt>
                <c:pt idx="18864">
                  <c:v>473.423744</c:v>
                </c:pt>
                <c:pt idx="18865">
                  <c:v>473.04255699999999</c:v>
                </c:pt>
                <c:pt idx="18866">
                  <c:v>473.41529100000002</c:v>
                </c:pt>
                <c:pt idx="18867">
                  <c:v>473.50966299999999</c:v>
                </c:pt>
                <c:pt idx="18868">
                  <c:v>473.41848199999998</c:v>
                </c:pt>
                <c:pt idx="18869">
                  <c:v>473.64913000000001</c:v>
                </c:pt>
                <c:pt idx="18870">
                  <c:v>473.81559299999998</c:v>
                </c:pt>
                <c:pt idx="18871">
                  <c:v>473.75989700000002</c:v>
                </c:pt>
                <c:pt idx="18872">
                  <c:v>473.79408000000001</c:v>
                </c:pt>
                <c:pt idx="18873">
                  <c:v>473.68173300000001</c:v>
                </c:pt>
                <c:pt idx="18874">
                  <c:v>473.82080000000002</c:v>
                </c:pt>
                <c:pt idx="18875">
                  <c:v>473.72080599999998</c:v>
                </c:pt>
                <c:pt idx="18876">
                  <c:v>473.75265999999999</c:v>
                </c:pt>
                <c:pt idx="18877">
                  <c:v>474.16790300000002</c:v>
                </c:pt>
                <c:pt idx="18878">
                  <c:v>473.65886799999998</c:v>
                </c:pt>
                <c:pt idx="18879">
                  <c:v>473.99489</c:v>
                </c:pt>
                <c:pt idx="18880">
                  <c:v>473.72388100000001</c:v>
                </c:pt>
                <c:pt idx="18881">
                  <c:v>473.98956199999998</c:v>
                </c:pt>
                <c:pt idx="18882">
                  <c:v>473.924575</c:v>
                </c:pt>
                <c:pt idx="18883">
                  <c:v>473.582742</c:v>
                </c:pt>
                <c:pt idx="18884">
                  <c:v>474.14430199999998</c:v>
                </c:pt>
                <c:pt idx="18885">
                  <c:v>474.16184099999998</c:v>
                </c:pt>
                <c:pt idx="18886">
                  <c:v>474.16988099999998</c:v>
                </c:pt>
                <c:pt idx="18887">
                  <c:v>474.04652499999997</c:v>
                </c:pt>
                <c:pt idx="18888">
                  <c:v>474.02772700000003</c:v>
                </c:pt>
                <c:pt idx="18889">
                  <c:v>474.07062999999999</c:v>
                </c:pt>
                <c:pt idx="18890">
                  <c:v>473.93338699999998</c:v>
                </c:pt>
                <c:pt idx="18891">
                  <c:v>474.10727100000003</c:v>
                </c:pt>
                <c:pt idx="18892">
                  <c:v>474.13215100000002</c:v>
                </c:pt>
                <c:pt idx="18893">
                  <c:v>473.77290299999999</c:v>
                </c:pt>
                <c:pt idx="18894">
                  <c:v>474.425793</c:v>
                </c:pt>
                <c:pt idx="18895">
                  <c:v>474.09865100000002</c:v>
                </c:pt>
                <c:pt idx="18896">
                  <c:v>474.28523300000001</c:v>
                </c:pt>
                <c:pt idx="18897">
                  <c:v>474.20754199999999</c:v>
                </c:pt>
                <c:pt idx="18898">
                  <c:v>474.151027</c:v>
                </c:pt>
                <c:pt idx="18899">
                  <c:v>474.22494999999998</c:v>
                </c:pt>
                <c:pt idx="18900">
                  <c:v>474.07568900000001</c:v>
                </c:pt>
                <c:pt idx="18901">
                  <c:v>474.50553600000001</c:v>
                </c:pt>
                <c:pt idx="18902">
                  <c:v>474.47425700000002</c:v>
                </c:pt>
                <c:pt idx="18903">
                  <c:v>474.17843699999997</c:v>
                </c:pt>
                <c:pt idx="18904">
                  <c:v>474.57827200000003</c:v>
                </c:pt>
                <c:pt idx="18905">
                  <c:v>474.602147</c:v>
                </c:pt>
                <c:pt idx="18906">
                  <c:v>474.37827299999998</c:v>
                </c:pt>
                <c:pt idx="18907">
                  <c:v>474.48109599999998</c:v>
                </c:pt>
                <c:pt idx="18908">
                  <c:v>474.742591</c:v>
                </c:pt>
                <c:pt idx="18909">
                  <c:v>474.746287</c:v>
                </c:pt>
                <c:pt idx="18910">
                  <c:v>474.38726600000001</c:v>
                </c:pt>
                <c:pt idx="18911">
                  <c:v>474.71317299999998</c:v>
                </c:pt>
                <c:pt idx="18912">
                  <c:v>474.47075699999999</c:v>
                </c:pt>
                <c:pt idx="18913">
                  <c:v>474.64372200000003</c:v>
                </c:pt>
                <c:pt idx="18914">
                  <c:v>475.05394200000001</c:v>
                </c:pt>
                <c:pt idx="18915">
                  <c:v>475.01177000000001</c:v>
                </c:pt>
                <c:pt idx="18916">
                  <c:v>474.80327999999997</c:v>
                </c:pt>
                <c:pt idx="18917">
                  <c:v>474.88428199999998</c:v>
                </c:pt>
                <c:pt idx="18918">
                  <c:v>474.66689400000001</c:v>
                </c:pt>
                <c:pt idx="18919">
                  <c:v>475.08800500000001</c:v>
                </c:pt>
                <c:pt idx="18920">
                  <c:v>474.959678</c:v>
                </c:pt>
                <c:pt idx="18921">
                  <c:v>474.83644600000002</c:v>
                </c:pt>
                <c:pt idx="18922">
                  <c:v>475.24656199999998</c:v>
                </c:pt>
                <c:pt idx="18923">
                  <c:v>474.99181099999998</c:v>
                </c:pt>
                <c:pt idx="18924">
                  <c:v>475.098703</c:v>
                </c:pt>
                <c:pt idx="18925">
                  <c:v>475.03434099999998</c:v>
                </c:pt>
                <c:pt idx="18926">
                  <c:v>474.87023099999999</c:v>
                </c:pt>
                <c:pt idx="18927">
                  <c:v>474.83889399999998</c:v>
                </c:pt>
                <c:pt idx="18928">
                  <c:v>474.85497700000002</c:v>
                </c:pt>
                <c:pt idx="18929">
                  <c:v>474.40934199999998</c:v>
                </c:pt>
                <c:pt idx="18930">
                  <c:v>474.92271899999997</c:v>
                </c:pt>
                <c:pt idx="18931">
                  <c:v>475.02418899999998</c:v>
                </c:pt>
                <c:pt idx="18932">
                  <c:v>474.69012199999997</c:v>
                </c:pt>
                <c:pt idx="18933">
                  <c:v>474.90893399999999</c:v>
                </c:pt>
                <c:pt idx="18934">
                  <c:v>475.21624300000002</c:v>
                </c:pt>
                <c:pt idx="18935">
                  <c:v>474.989777</c:v>
                </c:pt>
                <c:pt idx="18936">
                  <c:v>474.95788099999999</c:v>
                </c:pt>
                <c:pt idx="18937">
                  <c:v>475.21267499999999</c:v>
                </c:pt>
                <c:pt idx="18938">
                  <c:v>475.547755</c:v>
                </c:pt>
                <c:pt idx="18939">
                  <c:v>475.29221000000001</c:v>
                </c:pt>
                <c:pt idx="18940">
                  <c:v>475.208259</c:v>
                </c:pt>
                <c:pt idx="18941">
                  <c:v>474.96313600000002</c:v>
                </c:pt>
                <c:pt idx="18942">
                  <c:v>475.13913100000002</c:v>
                </c:pt>
                <c:pt idx="18943">
                  <c:v>474.72630299999997</c:v>
                </c:pt>
                <c:pt idx="18944">
                  <c:v>475.36343699999998</c:v>
                </c:pt>
                <c:pt idx="18945">
                  <c:v>475.22679299999999</c:v>
                </c:pt>
                <c:pt idx="18946">
                  <c:v>475.291518</c:v>
                </c:pt>
                <c:pt idx="18947">
                  <c:v>475.53099200000003</c:v>
                </c:pt>
                <c:pt idx="18948">
                  <c:v>475.425118</c:v>
                </c:pt>
                <c:pt idx="18949">
                  <c:v>475.10140799999999</c:v>
                </c:pt>
                <c:pt idx="18950">
                  <c:v>475.04349000000002</c:v>
                </c:pt>
                <c:pt idx="18951">
                  <c:v>475.524857</c:v>
                </c:pt>
                <c:pt idx="18952">
                  <c:v>475.54367500000001</c:v>
                </c:pt>
                <c:pt idx="18953">
                  <c:v>475.24388800000003</c:v>
                </c:pt>
                <c:pt idx="18954">
                  <c:v>475.44545900000003</c:v>
                </c:pt>
                <c:pt idx="18955">
                  <c:v>475.42373900000001</c:v>
                </c:pt>
                <c:pt idx="18956">
                  <c:v>475.68660399999999</c:v>
                </c:pt>
                <c:pt idx="18957">
                  <c:v>475.585624</c:v>
                </c:pt>
                <c:pt idx="18958">
                  <c:v>475.61214000000001</c:v>
                </c:pt>
                <c:pt idx="18959">
                  <c:v>476.24528299999997</c:v>
                </c:pt>
                <c:pt idx="18960">
                  <c:v>475.91288700000001</c:v>
                </c:pt>
                <c:pt idx="18961">
                  <c:v>475.71914600000002</c:v>
                </c:pt>
                <c:pt idx="18962">
                  <c:v>475.70345600000002</c:v>
                </c:pt>
                <c:pt idx="18963">
                  <c:v>475.73615699999999</c:v>
                </c:pt>
                <c:pt idx="18964">
                  <c:v>476.04053800000003</c:v>
                </c:pt>
                <c:pt idx="18965">
                  <c:v>476.31280299999997</c:v>
                </c:pt>
                <c:pt idx="18966">
                  <c:v>476.344224</c:v>
                </c:pt>
                <c:pt idx="18967">
                  <c:v>476.29767500000003</c:v>
                </c:pt>
                <c:pt idx="18968">
                  <c:v>476.39725199999998</c:v>
                </c:pt>
                <c:pt idx="18969">
                  <c:v>476.47340400000002</c:v>
                </c:pt>
                <c:pt idx="18970">
                  <c:v>476.394473</c:v>
                </c:pt>
                <c:pt idx="18971">
                  <c:v>476.16039899999998</c:v>
                </c:pt>
                <c:pt idx="18972">
                  <c:v>476.498783</c:v>
                </c:pt>
                <c:pt idx="18973">
                  <c:v>476.01337799999999</c:v>
                </c:pt>
                <c:pt idx="18974">
                  <c:v>476.15648599999997</c:v>
                </c:pt>
                <c:pt idx="18975">
                  <c:v>476.05460099999999</c:v>
                </c:pt>
                <c:pt idx="18976">
                  <c:v>476.06891999999999</c:v>
                </c:pt>
                <c:pt idx="18977">
                  <c:v>475.96826600000003</c:v>
                </c:pt>
                <c:pt idx="18978">
                  <c:v>476.08813500000002</c:v>
                </c:pt>
                <c:pt idx="18979">
                  <c:v>476.31253299999997</c:v>
                </c:pt>
                <c:pt idx="18980">
                  <c:v>475.88181600000001</c:v>
                </c:pt>
                <c:pt idx="18981">
                  <c:v>475.84369500000003</c:v>
                </c:pt>
                <c:pt idx="18982">
                  <c:v>476.44926299999997</c:v>
                </c:pt>
                <c:pt idx="18983">
                  <c:v>476.30330400000003</c:v>
                </c:pt>
                <c:pt idx="18984">
                  <c:v>476.43451099999999</c:v>
                </c:pt>
                <c:pt idx="18985">
                  <c:v>476.189301</c:v>
                </c:pt>
                <c:pt idx="18986">
                  <c:v>476.64809300000002</c:v>
                </c:pt>
                <c:pt idx="18987">
                  <c:v>476.75358</c:v>
                </c:pt>
                <c:pt idx="18988">
                  <c:v>476.521028</c:v>
                </c:pt>
                <c:pt idx="18989">
                  <c:v>476.713371</c:v>
                </c:pt>
                <c:pt idx="18990">
                  <c:v>476.38978400000002</c:v>
                </c:pt>
                <c:pt idx="18991">
                  <c:v>476.69886300000002</c:v>
                </c:pt>
                <c:pt idx="18992">
                  <c:v>476.71688499999999</c:v>
                </c:pt>
                <c:pt idx="18993">
                  <c:v>476.59489100000002</c:v>
                </c:pt>
                <c:pt idx="18994">
                  <c:v>476.64482600000002</c:v>
                </c:pt>
                <c:pt idx="18995">
                  <c:v>476.71662400000002</c:v>
                </c:pt>
                <c:pt idx="18996">
                  <c:v>476.82862699999998</c:v>
                </c:pt>
                <c:pt idx="18997">
                  <c:v>476.90039000000002</c:v>
                </c:pt>
                <c:pt idx="18998">
                  <c:v>476.57063900000003</c:v>
                </c:pt>
                <c:pt idx="18999">
                  <c:v>476.94459999999998</c:v>
                </c:pt>
                <c:pt idx="19000">
                  <c:v>477.00870900000001</c:v>
                </c:pt>
                <c:pt idx="19001">
                  <c:v>476.67558600000001</c:v>
                </c:pt>
                <c:pt idx="19002">
                  <c:v>476.80609700000002</c:v>
                </c:pt>
                <c:pt idx="19003">
                  <c:v>476.76151199999998</c:v>
                </c:pt>
                <c:pt idx="19004">
                  <c:v>476.91763500000002</c:v>
                </c:pt>
                <c:pt idx="19005">
                  <c:v>477.08447000000001</c:v>
                </c:pt>
                <c:pt idx="19006">
                  <c:v>477.31177000000002</c:v>
                </c:pt>
                <c:pt idx="19007">
                  <c:v>477.13561499999997</c:v>
                </c:pt>
                <c:pt idx="19008">
                  <c:v>476.84873399999998</c:v>
                </c:pt>
                <c:pt idx="19009">
                  <c:v>476.91472199999998</c:v>
                </c:pt>
                <c:pt idx="19010">
                  <c:v>477.01683200000002</c:v>
                </c:pt>
                <c:pt idx="19011">
                  <c:v>476.86399</c:v>
                </c:pt>
                <c:pt idx="19012">
                  <c:v>476.953014</c:v>
                </c:pt>
                <c:pt idx="19013">
                  <c:v>477.141074</c:v>
                </c:pt>
                <c:pt idx="19014">
                  <c:v>477.54238700000002</c:v>
                </c:pt>
                <c:pt idx="19015">
                  <c:v>477.26422200000002</c:v>
                </c:pt>
                <c:pt idx="19016">
                  <c:v>476.98888799999997</c:v>
                </c:pt>
                <c:pt idx="19017">
                  <c:v>477.35149999999999</c:v>
                </c:pt>
                <c:pt idx="19018">
                  <c:v>477.38882799999999</c:v>
                </c:pt>
                <c:pt idx="19019">
                  <c:v>477.25551100000001</c:v>
                </c:pt>
                <c:pt idx="19020">
                  <c:v>477.60834399999999</c:v>
                </c:pt>
                <c:pt idx="19021">
                  <c:v>477.55880300000001</c:v>
                </c:pt>
                <c:pt idx="19022">
                  <c:v>477.65205400000002</c:v>
                </c:pt>
                <c:pt idx="19023">
                  <c:v>477.49615799999998</c:v>
                </c:pt>
                <c:pt idx="19024">
                  <c:v>477.809327</c:v>
                </c:pt>
                <c:pt idx="19025">
                  <c:v>477.33231899999998</c:v>
                </c:pt>
                <c:pt idx="19026">
                  <c:v>477.43773800000002</c:v>
                </c:pt>
                <c:pt idx="19027">
                  <c:v>477.58111200000002</c:v>
                </c:pt>
                <c:pt idx="19028">
                  <c:v>477.06890499999997</c:v>
                </c:pt>
                <c:pt idx="19029">
                  <c:v>477.33642300000002</c:v>
                </c:pt>
                <c:pt idx="19030">
                  <c:v>477.53956799999997</c:v>
                </c:pt>
                <c:pt idx="19031">
                  <c:v>477.60038600000001</c:v>
                </c:pt>
                <c:pt idx="19032">
                  <c:v>477.62007899999998</c:v>
                </c:pt>
                <c:pt idx="19033">
                  <c:v>477.568442</c:v>
                </c:pt>
                <c:pt idx="19034">
                  <c:v>477.712444</c:v>
                </c:pt>
                <c:pt idx="19035">
                  <c:v>477.62823400000002</c:v>
                </c:pt>
                <c:pt idx="19036">
                  <c:v>477.63402200000002</c:v>
                </c:pt>
                <c:pt idx="19037">
                  <c:v>477.74583799999999</c:v>
                </c:pt>
                <c:pt idx="19038">
                  <c:v>477.732708</c:v>
                </c:pt>
                <c:pt idx="19039">
                  <c:v>477.90468499999997</c:v>
                </c:pt>
                <c:pt idx="19040">
                  <c:v>477.84005400000001</c:v>
                </c:pt>
                <c:pt idx="19041">
                  <c:v>477.80934300000001</c:v>
                </c:pt>
                <c:pt idx="19042">
                  <c:v>478.31059399999998</c:v>
                </c:pt>
                <c:pt idx="19043">
                  <c:v>477.673068</c:v>
                </c:pt>
                <c:pt idx="19044">
                  <c:v>477.66334799999998</c:v>
                </c:pt>
                <c:pt idx="19045">
                  <c:v>477.87223</c:v>
                </c:pt>
                <c:pt idx="19046">
                  <c:v>477.61662699999999</c:v>
                </c:pt>
                <c:pt idx="19047">
                  <c:v>478.14322199999998</c:v>
                </c:pt>
                <c:pt idx="19048">
                  <c:v>477.45628799999997</c:v>
                </c:pt>
                <c:pt idx="19049">
                  <c:v>477.73795999999999</c:v>
                </c:pt>
                <c:pt idx="19050">
                  <c:v>477.96546699999999</c:v>
                </c:pt>
                <c:pt idx="19051">
                  <c:v>477.70439800000003</c:v>
                </c:pt>
                <c:pt idx="19052">
                  <c:v>478.18503800000002</c:v>
                </c:pt>
                <c:pt idx="19053">
                  <c:v>477.67745300000001</c:v>
                </c:pt>
                <c:pt idx="19054">
                  <c:v>478.11392699999999</c:v>
                </c:pt>
                <c:pt idx="19055">
                  <c:v>478.09023500000001</c:v>
                </c:pt>
                <c:pt idx="19056">
                  <c:v>478.32228099999998</c:v>
                </c:pt>
                <c:pt idx="19057">
                  <c:v>478.60580800000002</c:v>
                </c:pt>
                <c:pt idx="19058">
                  <c:v>478.49397499999998</c:v>
                </c:pt>
                <c:pt idx="19059">
                  <c:v>478.54044900000002</c:v>
                </c:pt>
                <c:pt idx="19060">
                  <c:v>478.20531599999998</c:v>
                </c:pt>
                <c:pt idx="19061">
                  <c:v>478.482934</c:v>
                </c:pt>
                <c:pt idx="19062">
                  <c:v>478.62298800000002</c:v>
                </c:pt>
                <c:pt idx="19063">
                  <c:v>478.37529799999999</c:v>
                </c:pt>
                <c:pt idx="19064">
                  <c:v>478.30857300000002</c:v>
                </c:pt>
                <c:pt idx="19065">
                  <c:v>478.43475000000001</c:v>
                </c:pt>
                <c:pt idx="19066">
                  <c:v>478.22537599999998</c:v>
                </c:pt>
                <c:pt idx="19067">
                  <c:v>478.44799799999998</c:v>
                </c:pt>
                <c:pt idx="19068">
                  <c:v>478.31484999999998</c:v>
                </c:pt>
                <c:pt idx="19069">
                  <c:v>478.93466799999999</c:v>
                </c:pt>
                <c:pt idx="19070">
                  <c:v>478.77169600000002</c:v>
                </c:pt>
                <c:pt idx="19071">
                  <c:v>478.75490200000002</c:v>
                </c:pt>
                <c:pt idx="19072">
                  <c:v>478.621331</c:v>
                </c:pt>
                <c:pt idx="19073">
                  <c:v>478.33368899999999</c:v>
                </c:pt>
                <c:pt idx="19074">
                  <c:v>478.59536300000002</c:v>
                </c:pt>
                <c:pt idx="19075">
                  <c:v>478.307524</c:v>
                </c:pt>
                <c:pt idx="19076">
                  <c:v>478.50380200000001</c:v>
                </c:pt>
                <c:pt idx="19077">
                  <c:v>478.84708699999999</c:v>
                </c:pt>
                <c:pt idx="19078">
                  <c:v>478.65478400000001</c:v>
                </c:pt>
                <c:pt idx="19079">
                  <c:v>478.798473</c:v>
                </c:pt>
                <c:pt idx="19080">
                  <c:v>478.94697200000002</c:v>
                </c:pt>
                <c:pt idx="19081">
                  <c:v>479.035124</c:v>
                </c:pt>
                <c:pt idx="19082">
                  <c:v>479.09454699999998</c:v>
                </c:pt>
                <c:pt idx="19083">
                  <c:v>478.577967</c:v>
                </c:pt>
                <c:pt idx="19084">
                  <c:v>479.02554500000002</c:v>
                </c:pt>
                <c:pt idx="19085">
                  <c:v>478.49268000000001</c:v>
                </c:pt>
                <c:pt idx="19086">
                  <c:v>478.54421000000002</c:v>
                </c:pt>
                <c:pt idx="19087">
                  <c:v>478.76447100000001</c:v>
                </c:pt>
                <c:pt idx="19088">
                  <c:v>479.16490099999999</c:v>
                </c:pt>
                <c:pt idx="19089">
                  <c:v>479.25775299999998</c:v>
                </c:pt>
                <c:pt idx="19090">
                  <c:v>479.117909</c:v>
                </c:pt>
                <c:pt idx="19091">
                  <c:v>478.95399600000002</c:v>
                </c:pt>
                <c:pt idx="19092">
                  <c:v>479.59909900000002</c:v>
                </c:pt>
                <c:pt idx="19093">
                  <c:v>479.63793700000002</c:v>
                </c:pt>
                <c:pt idx="19094">
                  <c:v>479.74126200000001</c:v>
                </c:pt>
                <c:pt idx="19095">
                  <c:v>479.51444600000002</c:v>
                </c:pt>
                <c:pt idx="19096">
                  <c:v>479.38595199999997</c:v>
                </c:pt>
                <c:pt idx="19097">
                  <c:v>479.57276100000001</c:v>
                </c:pt>
                <c:pt idx="19098">
                  <c:v>479.34375699999998</c:v>
                </c:pt>
                <c:pt idx="19099">
                  <c:v>479.66877499999998</c:v>
                </c:pt>
                <c:pt idx="19100">
                  <c:v>479.51355899999999</c:v>
                </c:pt>
                <c:pt idx="19101">
                  <c:v>479.40178800000001</c:v>
                </c:pt>
                <c:pt idx="19102">
                  <c:v>479.41827499999999</c:v>
                </c:pt>
                <c:pt idx="19103">
                  <c:v>478.779269</c:v>
                </c:pt>
                <c:pt idx="19104">
                  <c:v>479.89562999999998</c:v>
                </c:pt>
                <c:pt idx="19105">
                  <c:v>479.42820899999998</c:v>
                </c:pt>
                <c:pt idx="19106">
                  <c:v>479.11088999999998</c:v>
                </c:pt>
                <c:pt idx="19107">
                  <c:v>479.22952900000001</c:v>
                </c:pt>
                <c:pt idx="19108">
                  <c:v>478.90124900000001</c:v>
                </c:pt>
                <c:pt idx="19109">
                  <c:v>479.33160299999997</c:v>
                </c:pt>
                <c:pt idx="19110">
                  <c:v>479.12475999999998</c:v>
                </c:pt>
                <c:pt idx="19111">
                  <c:v>479.18599</c:v>
                </c:pt>
                <c:pt idx="19112">
                  <c:v>479.35723100000001</c:v>
                </c:pt>
                <c:pt idx="19113">
                  <c:v>479.243314</c:v>
                </c:pt>
                <c:pt idx="19114">
                  <c:v>479.73543000000001</c:v>
                </c:pt>
                <c:pt idx="19115">
                  <c:v>479.45272</c:v>
                </c:pt>
                <c:pt idx="19116">
                  <c:v>479.66187100000002</c:v>
                </c:pt>
                <c:pt idx="19117">
                  <c:v>479.63905899999997</c:v>
                </c:pt>
                <c:pt idx="19118">
                  <c:v>479.50798099999997</c:v>
                </c:pt>
                <c:pt idx="19119">
                  <c:v>479.46749999999997</c:v>
                </c:pt>
                <c:pt idx="19120">
                  <c:v>479.51869699999997</c:v>
                </c:pt>
                <c:pt idx="19121">
                  <c:v>480.01585499999999</c:v>
                </c:pt>
                <c:pt idx="19122">
                  <c:v>479.89518600000002</c:v>
                </c:pt>
                <c:pt idx="19123">
                  <c:v>479.88826699999998</c:v>
                </c:pt>
                <c:pt idx="19124">
                  <c:v>480.05852800000002</c:v>
                </c:pt>
                <c:pt idx="19125">
                  <c:v>480.34479399999998</c:v>
                </c:pt>
                <c:pt idx="19126">
                  <c:v>480.21386899999999</c:v>
                </c:pt>
                <c:pt idx="19127">
                  <c:v>480.17713800000001</c:v>
                </c:pt>
                <c:pt idx="19128">
                  <c:v>479.85204900000002</c:v>
                </c:pt>
                <c:pt idx="19129">
                  <c:v>480.27277199999997</c:v>
                </c:pt>
                <c:pt idx="19130">
                  <c:v>480.24900200000002</c:v>
                </c:pt>
                <c:pt idx="19131">
                  <c:v>479.97872599999999</c:v>
                </c:pt>
                <c:pt idx="19132">
                  <c:v>480.37035200000003</c:v>
                </c:pt>
                <c:pt idx="19133">
                  <c:v>480.02618699999999</c:v>
                </c:pt>
                <c:pt idx="19134">
                  <c:v>480.05010299999998</c:v>
                </c:pt>
                <c:pt idx="19135">
                  <c:v>480.14793700000001</c:v>
                </c:pt>
                <c:pt idx="19136">
                  <c:v>480.20375999999999</c:v>
                </c:pt>
                <c:pt idx="19137">
                  <c:v>480.35180200000002</c:v>
                </c:pt>
                <c:pt idx="19138">
                  <c:v>480.25823200000002</c:v>
                </c:pt>
                <c:pt idx="19139">
                  <c:v>480.36980399999999</c:v>
                </c:pt>
                <c:pt idx="19140">
                  <c:v>480.44138800000002</c:v>
                </c:pt>
                <c:pt idx="19141">
                  <c:v>480.44549000000001</c:v>
                </c:pt>
                <c:pt idx="19142">
                  <c:v>480.65047399999997</c:v>
                </c:pt>
                <c:pt idx="19143">
                  <c:v>480.13896</c:v>
                </c:pt>
                <c:pt idx="19144">
                  <c:v>480.22744899999998</c:v>
                </c:pt>
                <c:pt idx="19145">
                  <c:v>480.53827100000001</c:v>
                </c:pt>
                <c:pt idx="19146">
                  <c:v>480.34511700000002</c:v>
                </c:pt>
                <c:pt idx="19147">
                  <c:v>480.492279</c:v>
                </c:pt>
                <c:pt idx="19148">
                  <c:v>480.18644999999998</c:v>
                </c:pt>
                <c:pt idx="19149">
                  <c:v>480.295748</c:v>
                </c:pt>
                <c:pt idx="19150">
                  <c:v>480.56563299999999</c:v>
                </c:pt>
                <c:pt idx="19151">
                  <c:v>480.89705099999998</c:v>
                </c:pt>
                <c:pt idx="19152">
                  <c:v>480.795772</c:v>
                </c:pt>
                <c:pt idx="19153">
                  <c:v>480.52904899999999</c:v>
                </c:pt>
                <c:pt idx="19154">
                  <c:v>480.69199700000001</c:v>
                </c:pt>
                <c:pt idx="19155">
                  <c:v>480.43421000000001</c:v>
                </c:pt>
                <c:pt idx="19156">
                  <c:v>480.37951399999997</c:v>
                </c:pt>
                <c:pt idx="19157">
                  <c:v>481.09069199999999</c:v>
                </c:pt>
                <c:pt idx="19158">
                  <c:v>481.07613400000002</c:v>
                </c:pt>
                <c:pt idx="19159">
                  <c:v>481.35004800000002</c:v>
                </c:pt>
                <c:pt idx="19160">
                  <c:v>480.62568099999999</c:v>
                </c:pt>
                <c:pt idx="19161">
                  <c:v>480.596564</c:v>
                </c:pt>
                <c:pt idx="19162">
                  <c:v>480.78098</c:v>
                </c:pt>
                <c:pt idx="19163">
                  <c:v>480.746464</c:v>
                </c:pt>
                <c:pt idx="19164">
                  <c:v>480.920883</c:v>
                </c:pt>
                <c:pt idx="19165">
                  <c:v>480.95373899999998</c:v>
                </c:pt>
                <c:pt idx="19166">
                  <c:v>480.73920500000003</c:v>
                </c:pt>
                <c:pt idx="19167">
                  <c:v>481.22202299999998</c:v>
                </c:pt>
                <c:pt idx="19168">
                  <c:v>481.12525799999997</c:v>
                </c:pt>
                <c:pt idx="19169">
                  <c:v>481.21331800000002</c:v>
                </c:pt>
                <c:pt idx="19170">
                  <c:v>481.00887799999998</c:v>
                </c:pt>
                <c:pt idx="19171">
                  <c:v>481.053516</c:v>
                </c:pt>
                <c:pt idx="19172">
                  <c:v>481.28632900000002</c:v>
                </c:pt>
                <c:pt idx="19173">
                  <c:v>480.93503800000002</c:v>
                </c:pt>
                <c:pt idx="19174">
                  <c:v>481.258422</c:v>
                </c:pt>
                <c:pt idx="19175">
                  <c:v>481.36944499999998</c:v>
                </c:pt>
                <c:pt idx="19176">
                  <c:v>481.10823299999998</c:v>
                </c:pt>
                <c:pt idx="19177">
                  <c:v>481.263532</c:v>
                </c:pt>
                <c:pt idx="19178">
                  <c:v>480.94069100000002</c:v>
                </c:pt>
                <c:pt idx="19179">
                  <c:v>481.36290200000002</c:v>
                </c:pt>
                <c:pt idx="19180">
                  <c:v>481.27345400000002</c:v>
                </c:pt>
                <c:pt idx="19181">
                  <c:v>480.99692099999999</c:v>
                </c:pt>
                <c:pt idx="19182">
                  <c:v>481.47662300000002</c:v>
                </c:pt>
                <c:pt idx="19183">
                  <c:v>481.248335</c:v>
                </c:pt>
                <c:pt idx="19184">
                  <c:v>481.48272900000001</c:v>
                </c:pt>
                <c:pt idx="19185">
                  <c:v>481.61629499999998</c:v>
                </c:pt>
                <c:pt idx="19186">
                  <c:v>481.50352299999997</c:v>
                </c:pt>
                <c:pt idx="19187">
                  <c:v>481.573713</c:v>
                </c:pt>
                <c:pt idx="19188">
                  <c:v>481.39629100000002</c:v>
                </c:pt>
                <c:pt idx="19189">
                  <c:v>481.68169699999999</c:v>
                </c:pt>
                <c:pt idx="19190">
                  <c:v>481.69498199999998</c:v>
                </c:pt>
                <c:pt idx="19191">
                  <c:v>481.198644</c:v>
                </c:pt>
                <c:pt idx="19192">
                  <c:v>481.59895</c:v>
                </c:pt>
                <c:pt idx="19193">
                  <c:v>481.58679000000001</c:v>
                </c:pt>
                <c:pt idx="19194">
                  <c:v>481.83777500000002</c:v>
                </c:pt>
                <c:pt idx="19195">
                  <c:v>481.704341</c:v>
                </c:pt>
                <c:pt idx="19196">
                  <c:v>481.73798599999998</c:v>
                </c:pt>
                <c:pt idx="19197">
                  <c:v>481.93743599999999</c:v>
                </c:pt>
                <c:pt idx="19198">
                  <c:v>481.74348099999997</c:v>
                </c:pt>
                <c:pt idx="19199">
                  <c:v>482.29013700000002</c:v>
                </c:pt>
                <c:pt idx="19200">
                  <c:v>481.78199699999999</c:v>
                </c:pt>
                <c:pt idx="19201">
                  <c:v>481.76948700000003</c:v>
                </c:pt>
                <c:pt idx="19202">
                  <c:v>482.23038700000001</c:v>
                </c:pt>
                <c:pt idx="19203">
                  <c:v>481.975843</c:v>
                </c:pt>
                <c:pt idx="19204">
                  <c:v>481.77930300000003</c:v>
                </c:pt>
                <c:pt idx="19205">
                  <c:v>481.62947600000001</c:v>
                </c:pt>
                <c:pt idx="19206">
                  <c:v>481.79919599999999</c:v>
                </c:pt>
                <c:pt idx="19207">
                  <c:v>482.05241599999999</c:v>
                </c:pt>
                <c:pt idx="19208">
                  <c:v>481.72502400000002</c:v>
                </c:pt>
                <c:pt idx="19209">
                  <c:v>482.27202599999998</c:v>
                </c:pt>
                <c:pt idx="19210">
                  <c:v>481.856292</c:v>
                </c:pt>
                <c:pt idx="19211">
                  <c:v>482.144272</c:v>
                </c:pt>
                <c:pt idx="19212">
                  <c:v>482.031182</c:v>
                </c:pt>
                <c:pt idx="19213">
                  <c:v>482.04777300000001</c:v>
                </c:pt>
                <c:pt idx="19214">
                  <c:v>482.33229899999998</c:v>
                </c:pt>
                <c:pt idx="19215">
                  <c:v>482.26075800000001</c:v>
                </c:pt>
                <c:pt idx="19216">
                  <c:v>482.09250500000002</c:v>
                </c:pt>
                <c:pt idx="19217">
                  <c:v>482.268531</c:v>
                </c:pt>
                <c:pt idx="19218">
                  <c:v>482.292733</c:v>
                </c:pt>
                <c:pt idx="19219">
                  <c:v>482.45888200000002</c:v>
                </c:pt>
                <c:pt idx="19220">
                  <c:v>482.48274500000002</c:v>
                </c:pt>
                <c:pt idx="19221">
                  <c:v>482.375427</c:v>
                </c:pt>
                <c:pt idx="19222">
                  <c:v>482.26658900000001</c:v>
                </c:pt>
                <c:pt idx="19223">
                  <c:v>482.15159899999998</c:v>
                </c:pt>
                <c:pt idx="19224">
                  <c:v>482.46478999999999</c:v>
                </c:pt>
                <c:pt idx="19225">
                  <c:v>482.39182899999997</c:v>
                </c:pt>
                <c:pt idx="19226">
                  <c:v>482.52037000000001</c:v>
                </c:pt>
                <c:pt idx="19227">
                  <c:v>482.76924000000002</c:v>
                </c:pt>
                <c:pt idx="19228">
                  <c:v>482.46896600000002</c:v>
                </c:pt>
                <c:pt idx="19229">
                  <c:v>482.592917</c:v>
                </c:pt>
                <c:pt idx="19230">
                  <c:v>482.45195899999999</c:v>
                </c:pt>
                <c:pt idx="19231">
                  <c:v>482.23128000000003</c:v>
                </c:pt>
                <c:pt idx="19232">
                  <c:v>482.65552200000002</c:v>
                </c:pt>
                <c:pt idx="19233">
                  <c:v>482.741446</c:v>
                </c:pt>
                <c:pt idx="19234">
                  <c:v>482.853926</c:v>
                </c:pt>
                <c:pt idx="19235">
                  <c:v>482.86093199999999</c:v>
                </c:pt>
                <c:pt idx="19236">
                  <c:v>482.680544</c:v>
                </c:pt>
                <c:pt idx="19237">
                  <c:v>482.52100799999999</c:v>
                </c:pt>
                <c:pt idx="19238">
                  <c:v>482.66875199999998</c:v>
                </c:pt>
                <c:pt idx="19239">
                  <c:v>482.81062300000002</c:v>
                </c:pt>
                <c:pt idx="19240">
                  <c:v>482.37384300000002</c:v>
                </c:pt>
                <c:pt idx="19241">
                  <c:v>482.60554400000001</c:v>
                </c:pt>
                <c:pt idx="19242">
                  <c:v>482.88284099999998</c:v>
                </c:pt>
                <c:pt idx="19243">
                  <c:v>482.83164900000003</c:v>
                </c:pt>
                <c:pt idx="19244">
                  <c:v>482.87160299999999</c:v>
                </c:pt>
                <c:pt idx="19245">
                  <c:v>482.84328399999998</c:v>
                </c:pt>
                <c:pt idx="19246">
                  <c:v>482.74685699999998</c:v>
                </c:pt>
                <c:pt idx="19247">
                  <c:v>483.08381500000002</c:v>
                </c:pt>
                <c:pt idx="19248">
                  <c:v>482.68409100000002</c:v>
                </c:pt>
                <c:pt idx="19249">
                  <c:v>482.91603099999998</c:v>
                </c:pt>
                <c:pt idx="19250">
                  <c:v>483.08273100000002</c:v>
                </c:pt>
                <c:pt idx="19251">
                  <c:v>483.363339</c:v>
                </c:pt>
                <c:pt idx="19252">
                  <c:v>483.40067599999998</c:v>
                </c:pt>
                <c:pt idx="19253">
                  <c:v>483.043092</c:v>
                </c:pt>
                <c:pt idx="19254">
                  <c:v>483.133331</c:v>
                </c:pt>
                <c:pt idx="19255">
                  <c:v>483.03061400000001</c:v>
                </c:pt>
                <c:pt idx="19256">
                  <c:v>482.81396999999998</c:v>
                </c:pt>
                <c:pt idx="19257">
                  <c:v>483.09995600000002</c:v>
                </c:pt>
                <c:pt idx="19258">
                  <c:v>483.23474900000002</c:v>
                </c:pt>
                <c:pt idx="19259">
                  <c:v>483.17026800000002</c:v>
                </c:pt>
                <c:pt idx="19260">
                  <c:v>483.15243700000002</c:v>
                </c:pt>
                <c:pt idx="19261">
                  <c:v>483.26532700000001</c:v>
                </c:pt>
                <c:pt idx="19262">
                  <c:v>483.21368200000001</c:v>
                </c:pt>
                <c:pt idx="19263">
                  <c:v>483.55453199999999</c:v>
                </c:pt>
                <c:pt idx="19264">
                  <c:v>483.70021500000001</c:v>
                </c:pt>
                <c:pt idx="19265">
                  <c:v>483.67863699999998</c:v>
                </c:pt>
                <c:pt idx="19266">
                  <c:v>483.19134200000002</c:v>
                </c:pt>
                <c:pt idx="19267">
                  <c:v>483.52898299999998</c:v>
                </c:pt>
                <c:pt idx="19268">
                  <c:v>483.37584900000002</c:v>
                </c:pt>
                <c:pt idx="19269">
                  <c:v>483.70297299999999</c:v>
                </c:pt>
                <c:pt idx="19270">
                  <c:v>483.401186</c:v>
                </c:pt>
                <c:pt idx="19271">
                  <c:v>483.23260099999999</c:v>
                </c:pt>
                <c:pt idx="19272">
                  <c:v>483.83096999999998</c:v>
                </c:pt>
                <c:pt idx="19273">
                  <c:v>483.69242300000002</c:v>
                </c:pt>
                <c:pt idx="19274">
                  <c:v>483.61616500000002</c:v>
                </c:pt>
                <c:pt idx="19275">
                  <c:v>483.63633099999998</c:v>
                </c:pt>
                <c:pt idx="19276">
                  <c:v>483.503738</c:v>
                </c:pt>
                <c:pt idx="19277">
                  <c:v>483.76997499999999</c:v>
                </c:pt>
                <c:pt idx="19278">
                  <c:v>483.66859699999998</c:v>
                </c:pt>
                <c:pt idx="19279">
                  <c:v>483.52427899999998</c:v>
                </c:pt>
                <c:pt idx="19280">
                  <c:v>483.59723000000002</c:v>
                </c:pt>
                <c:pt idx="19281">
                  <c:v>483.92904299999998</c:v>
                </c:pt>
                <c:pt idx="19282">
                  <c:v>484.06480199999999</c:v>
                </c:pt>
                <c:pt idx="19283">
                  <c:v>483.86861699999997</c:v>
                </c:pt>
                <c:pt idx="19284">
                  <c:v>484.35304300000001</c:v>
                </c:pt>
                <c:pt idx="19285">
                  <c:v>484.44047799999998</c:v>
                </c:pt>
                <c:pt idx="19286">
                  <c:v>484.62617499999999</c:v>
                </c:pt>
                <c:pt idx="19287">
                  <c:v>484.03591899999998</c:v>
                </c:pt>
                <c:pt idx="19288">
                  <c:v>484.33044699999999</c:v>
                </c:pt>
                <c:pt idx="19289">
                  <c:v>484.01458600000001</c:v>
                </c:pt>
                <c:pt idx="19290">
                  <c:v>483.99482499999999</c:v>
                </c:pt>
                <c:pt idx="19291">
                  <c:v>484.09174300000001</c:v>
                </c:pt>
                <c:pt idx="19292">
                  <c:v>484.33091200000001</c:v>
                </c:pt>
                <c:pt idx="19293">
                  <c:v>484.09322400000002</c:v>
                </c:pt>
                <c:pt idx="19294">
                  <c:v>484.23236500000002</c:v>
                </c:pt>
                <c:pt idx="19295">
                  <c:v>484.49975000000001</c:v>
                </c:pt>
                <c:pt idx="19296">
                  <c:v>484.17176699999999</c:v>
                </c:pt>
                <c:pt idx="19297">
                  <c:v>484.324365</c:v>
                </c:pt>
                <c:pt idx="19298">
                  <c:v>484.11936700000001</c:v>
                </c:pt>
                <c:pt idx="19299">
                  <c:v>484.44833199999999</c:v>
                </c:pt>
                <c:pt idx="19300">
                  <c:v>484.46666099999999</c:v>
                </c:pt>
                <c:pt idx="19301">
                  <c:v>484.53457700000001</c:v>
                </c:pt>
                <c:pt idx="19302">
                  <c:v>484.32337699999999</c:v>
                </c:pt>
                <c:pt idx="19303">
                  <c:v>484.32890300000003</c:v>
                </c:pt>
                <c:pt idx="19304">
                  <c:v>484.50391999999999</c:v>
                </c:pt>
                <c:pt idx="19305">
                  <c:v>484.53676999999999</c:v>
                </c:pt>
                <c:pt idx="19306">
                  <c:v>484.22126400000002</c:v>
                </c:pt>
                <c:pt idx="19307">
                  <c:v>484.32852200000002</c:v>
                </c:pt>
                <c:pt idx="19308">
                  <c:v>484.56335000000001</c:v>
                </c:pt>
                <c:pt idx="19309">
                  <c:v>484.84184399999998</c:v>
                </c:pt>
                <c:pt idx="19310">
                  <c:v>484.68135799999999</c:v>
                </c:pt>
                <c:pt idx="19311">
                  <c:v>484.47865000000002</c:v>
                </c:pt>
                <c:pt idx="19312">
                  <c:v>484.90584799999999</c:v>
                </c:pt>
                <c:pt idx="19313">
                  <c:v>484.533929</c:v>
                </c:pt>
                <c:pt idx="19314">
                  <c:v>484.86414400000001</c:v>
                </c:pt>
                <c:pt idx="19315">
                  <c:v>484.60172899999998</c:v>
                </c:pt>
                <c:pt idx="19316">
                  <c:v>484.60670499999998</c:v>
                </c:pt>
                <c:pt idx="19317">
                  <c:v>485.04885999999999</c:v>
                </c:pt>
                <c:pt idx="19318">
                  <c:v>484.61816499999998</c:v>
                </c:pt>
                <c:pt idx="19319">
                  <c:v>485.357124</c:v>
                </c:pt>
                <c:pt idx="19320">
                  <c:v>485.57741499999997</c:v>
                </c:pt>
                <c:pt idx="19321">
                  <c:v>485.16517099999999</c:v>
                </c:pt>
                <c:pt idx="19322">
                  <c:v>485.16538100000002</c:v>
                </c:pt>
                <c:pt idx="19323">
                  <c:v>485.00085300000001</c:v>
                </c:pt>
                <c:pt idx="19324">
                  <c:v>485.00570099999999</c:v>
                </c:pt>
                <c:pt idx="19325">
                  <c:v>485.103793</c:v>
                </c:pt>
                <c:pt idx="19326">
                  <c:v>485.09983899999997</c:v>
                </c:pt>
                <c:pt idx="19327">
                  <c:v>485.53684099999998</c:v>
                </c:pt>
                <c:pt idx="19328">
                  <c:v>485.10686900000002</c:v>
                </c:pt>
                <c:pt idx="19329">
                  <c:v>485.04737999999998</c:v>
                </c:pt>
                <c:pt idx="19330">
                  <c:v>484.91259600000001</c:v>
                </c:pt>
                <c:pt idx="19331">
                  <c:v>485.034335</c:v>
                </c:pt>
                <c:pt idx="19332">
                  <c:v>485.55471199999999</c:v>
                </c:pt>
                <c:pt idx="19333">
                  <c:v>484.844202</c:v>
                </c:pt>
                <c:pt idx="19334">
                  <c:v>485.37100900000002</c:v>
                </c:pt>
                <c:pt idx="19335">
                  <c:v>485.30917499999998</c:v>
                </c:pt>
                <c:pt idx="19336">
                  <c:v>485.26706200000001</c:v>
                </c:pt>
                <c:pt idx="19337">
                  <c:v>485.27714099999997</c:v>
                </c:pt>
                <c:pt idx="19338">
                  <c:v>485.31389999999999</c:v>
                </c:pt>
                <c:pt idx="19339">
                  <c:v>485.39494500000001</c:v>
                </c:pt>
                <c:pt idx="19340">
                  <c:v>485.40403800000001</c:v>
                </c:pt>
                <c:pt idx="19341">
                  <c:v>485.41227400000002</c:v>
                </c:pt>
                <c:pt idx="19342">
                  <c:v>485.61039699999998</c:v>
                </c:pt>
                <c:pt idx="19343">
                  <c:v>485.24066399999998</c:v>
                </c:pt>
                <c:pt idx="19344">
                  <c:v>485.382137</c:v>
                </c:pt>
                <c:pt idx="19345">
                  <c:v>485.55885499999999</c:v>
                </c:pt>
                <c:pt idx="19346">
                  <c:v>485.53119199999998</c:v>
                </c:pt>
                <c:pt idx="19347">
                  <c:v>485.709723</c:v>
                </c:pt>
                <c:pt idx="19348">
                  <c:v>485.62665099999998</c:v>
                </c:pt>
                <c:pt idx="19349">
                  <c:v>485.618381</c:v>
                </c:pt>
                <c:pt idx="19350">
                  <c:v>485.47548999999998</c:v>
                </c:pt>
                <c:pt idx="19351">
                  <c:v>485.715577</c:v>
                </c:pt>
                <c:pt idx="19352">
                  <c:v>485.49319200000002</c:v>
                </c:pt>
                <c:pt idx="19353">
                  <c:v>485.076457</c:v>
                </c:pt>
                <c:pt idx="19354">
                  <c:v>485.393799</c:v>
                </c:pt>
                <c:pt idx="19355">
                  <c:v>485.20300600000002</c:v>
                </c:pt>
                <c:pt idx="19356">
                  <c:v>485.29925800000001</c:v>
                </c:pt>
                <c:pt idx="19357">
                  <c:v>485.691597</c:v>
                </c:pt>
                <c:pt idx="19358">
                  <c:v>485.53371199999998</c:v>
                </c:pt>
                <c:pt idx="19359">
                  <c:v>485.66725700000001</c:v>
                </c:pt>
                <c:pt idx="19360">
                  <c:v>485.73422299999999</c:v>
                </c:pt>
                <c:pt idx="19361">
                  <c:v>485.720823</c:v>
                </c:pt>
                <c:pt idx="19362">
                  <c:v>485.89516900000001</c:v>
                </c:pt>
                <c:pt idx="19363">
                  <c:v>485.53924999999998</c:v>
                </c:pt>
                <c:pt idx="19364">
                  <c:v>486.04185699999999</c:v>
                </c:pt>
                <c:pt idx="19365">
                  <c:v>486.28940699999998</c:v>
                </c:pt>
                <c:pt idx="19366">
                  <c:v>486.03786600000001</c:v>
                </c:pt>
                <c:pt idx="19367">
                  <c:v>486.39164399999999</c:v>
                </c:pt>
                <c:pt idx="19368">
                  <c:v>486.15070500000002</c:v>
                </c:pt>
                <c:pt idx="19369">
                  <c:v>486.05372899999998</c:v>
                </c:pt>
                <c:pt idx="19370">
                  <c:v>485.961589</c:v>
                </c:pt>
                <c:pt idx="19371">
                  <c:v>485.92470800000001</c:v>
                </c:pt>
                <c:pt idx="19372">
                  <c:v>485.86353400000002</c:v>
                </c:pt>
                <c:pt idx="19373">
                  <c:v>485.53480100000002</c:v>
                </c:pt>
                <c:pt idx="19374">
                  <c:v>485.89103799999998</c:v>
                </c:pt>
                <c:pt idx="19375">
                  <c:v>486.01244600000001</c:v>
                </c:pt>
                <c:pt idx="19376">
                  <c:v>485.84419300000002</c:v>
                </c:pt>
                <c:pt idx="19377">
                  <c:v>486.11757699999998</c:v>
                </c:pt>
                <c:pt idx="19378">
                  <c:v>485.65135099999998</c:v>
                </c:pt>
                <c:pt idx="19379">
                  <c:v>485.85909800000002</c:v>
                </c:pt>
                <c:pt idx="19380">
                  <c:v>486.31725999999998</c:v>
                </c:pt>
                <c:pt idx="19381">
                  <c:v>486.30197299999998</c:v>
                </c:pt>
                <c:pt idx="19382">
                  <c:v>486.54617999999999</c:v>
                </c:pt>
                <c:pt idx="19383">
                  <c:v>486.352056</c:v>
                </c:pt>
                <c:pt idx="19384">
                  <c:v>486.232078</c:v>
                </c:pt>
                <c:pt idx="19385">
                  <c:v>486.26519300000001</c:v>
                </c:pt>
                <c:pt idx="19386">
                  <c:v>486.35793100000001</c:v>
                </c:pt>
                <c:pt idx="19387">
                  <c:v>486.446687</c:v>
                </c:pt>
                <c:pt idx="19388">
                  <c:v>486.23663099999999</c:v>
                </c:pt>
                <c:pt idx="19389">
                  <c:v>486.43492199999997</c:v>
                </c:pt>
                <c:pt idx="19390">
                  <c:v>486.489735</c:v>
                </c:pt>
                <c:pt idx="19391">
                  <c:v>486.35168700000003</c:v>
                </c:pt>
                <c:pt idx="19392">
                  <c:v>486.48346400000003</c:v>
                </c:pt>
                <c:pt idx="19393">
                  <c:v>486.21938299999999</c:v>
                </c:pt>
                <c:pt idx="19394">
                  <c:v>486.616646</c:v>
                </c:pt>
                <c:pt idx="19395">
                  <c:v>486.85667899999999</c:v>
                </c:pt>
                <c:pt idx="19396">
                  <c:v>486.54241400000001</c:v>
                </c:pt>
                <c:pt idx="19397">
                  <c:v>486.79729200000003</c:v>
                </c:pt>
                <c:pt idx="19398">
                  <c:v>486.43371000000002</c:v>
                </c:pt>
                <c:pt idx="19399">
                  <c:v>486.62182300000001</c:v>
                </c:pt>
                <c:pt idx="19400">
                  <c:v>486.75023700000003</c:v>
                </c:pt>
                <c:pt idx="19401">
                  <c:v>486.81833599999999</c:v>
                </c:pt>
                <c:pt idx="19402">
                  <c:v>486.77365900000001</c:v>
                </c:pt>
                <c:pt idx="19403">
                  <c:v>486.75557400000002</c:v>
                </c:pt>
                <c:pt idx="19404">
                  <c:v>486.70412199999998</c:v>
                </c:pt>
                <c:pt idx="19405">
                  <c:v>486.861874</c:v>
                </c:pt>
                <c:pt idx="19406">
                  <c:v>486.73724199999998</c:v>
                </c:pt>
                <c:pt idx="19407">
                  <c:v>487.19821200000001</c:v>
                </c:pt>
                <c:pt idx="19408">
                  <c:v>486.892404</c:v>
                </c:pt>
                <c:pt idx="19409">
                  <c:v>487.311216</c:v>
                </c:pt>
                <c:pt idx="19410">
                  <c:v>486.81389799999999</c:v>
                </c:pt>
                <c:pt idx="19411">
                  <c:v>486.84801099999999</c:v>
                </c:pt>
                <c:pt idx="19412">
                  <c:v>487.25353100000001</c:v>
                </c:pt>
                <c:pt idx="19413">
                  <c:v>487.184077</c:v>
                </c:pt>
                <c:pt idx="19414">
                  <c:v>487.394182</c:v>
                </c:pt>
                <c:pt idx="19415">
                  <c:v>487.16556800000001</c:v>
                </c:pt>
                <c:pt idx="19416">
                  <c:v>486.98668600000002</c:v>
                </c:pt>
                <c:pt idx="19417">
                  <c:v>486.97529400000002</c:v>
                </c:pt>
                <c:pt idx="19418">
                  <c:v>486.93771800000002</c:v>
                </c:pt>
                <c:pt idx="19419">
                  <c:v>487.15893199999999</c:v>
                </c:pt>
                <c:pt idx="19420">
                  <c:v>487.24542600000001</c:v>
                </c:pt>
                <c:pt idx="19421">
                  <c:v>487.15306500000003</c:v>
                </c:pt>
                <c:pt idx="19422">
                  <c:v>487.53339099999999</c:v>
                </c:pt>
                <c:pt idx="19423">
                  <c:v>487.45441499999998</c:v>
                </c:pt>
                <c:pt idx="19424">
                  <c:v>487.764544</c:v>
                </c:pt>
                <c:pt idx="19425">
                  <c:v>487.43369100000001</c:v>
                </c:pt>
                <c:pt idx="19426">
                  <c:v>487.19653099999999</c:v>
                </c:pt>
                <c:pt idx="19427">
                  <c:v>487.46338600000001</c:v>
                </c:pt>
                <c:pt idx="19428">
                  <c:v>487.59356200000002</c:v>
                </c:pt>
                <c:pt idx="19429">
                  <c:v>487.81611199999998</c:v>
                </c:pt>
                <c:pt idx="19430">
                  <c:v>487.67371800000001</c:v>
                </c:pt>
                <c:pt idx="19431">
                  <c:v>487.28257300000001</c:v>
                </c:pt>
                <c:pt idx="19432">
                  <c:v>487.89396299999999</c:v>
                </c:pt>
                <c:pt idx="19433">
                  <c:v>487.80151000000001</c:v>
                </c:pt>
                <c:pt idx="19434">
                  <c:v>487.74085100000002</c:v>
                </c:pt>
                <c:pt idx="19435">
                  <c:v>487.82467300000002</c:v>
                </c:pt>
                <c:pt idx="19436">
                  <c:v>487.53631999999999</c:v>
                </c:pt>
                <c:pt idx="19437">
                  <c:v>488.00751200000002</c:v>
                </c:pt>
                <c:pt idx="19438">
                  <c:v>487.86615499999999</c:v>
                </c:pt>
                <c:pt idx="19439">
                  <c:v>488.16701599999999</c:v>
                </c:pt>
                <c:pt idx="19440">
                  <c:v>487.86375700000002</c:v>
                </c:pt>
                <c:pt idx="19441">
                  <c:v>487.640085</c:v>
                </c:pt>
                <c:pt idx="19442">
                  <c:v>487.87116099999997</c:v>
                </c:pt>
                <c:pt idx="19443">
                  <c:v>488.05627600000003</c:v>
                </c:pt>
                <c:pt idx="19444">
                  <c:v>487.65174200000001</c:v>
                </c:pt>
                <c:pt idx="19445">
                  <c:v>487.58166699999998</c:v>
                </c:pt>
                <c:pt idx="19446">
                  <c:v>487.93749500000001</c:v>
                </c:pt>
                <c:pt idx="19447">
                  <c:v>487.70343500000001</c:v>
                </c:pt>
                <c:pt idx="19448">
                  <c:v>487.72136799999998</c:v>
                </c:pt>
                <c:pt idx="19449">
                  <c:v>487.93360100000001</c:v>
                </c:pt>
                <c:pt idx="19450">
                  <c:v>488.21381100000002</c:v>
                </c:pt>
                <c:pt idx="19451">
                  <c:v>487.87907000000001</c:v>
                </c:pt>
                <c:pt idx="19452">
                  <c:v>488.05553300000003</c:v>
                </c:pt>
                <c:pt idx="19453">
                  <c:v>487.89473700000002</c:v>
                </c:pt>
                <c:pt idx="19454">
                  <c:v>488.20855399999999</c:v>
                </c:pt>
                <c:pt idx="19455">
                  <c:v>487.98486600000001</c:v>
                </c:pt>
                <c:pt idx="19456">
                  <c:v>488.07740699999999</c:v>
                </c:pt>
                <c:pt idx="19457">
                  <c:v>488.26514600000002</c:v>
                </c:pt>
                <c:pt idx="19458">
                  <c:v>488.09643</c:v>
                </c:pt>
                <c:pt idx="19459">
                  <c:v>488.20937700000002</c:v>
                </c:pt>
                <c:pt idx="19460">
                  <c:v>488.57076699999999</c:v>
                </c:pt>
                <c:pt idx="19461">
                  <c:v>488.34144300000003</c:v>
                </c:pt>
                <c:pt idx="19462">
                  <c:v>488.28136000000001</c:v>
                </c:pt>
                <c:pt idx="19463">
                  <c:v>488.22016500000001</c:v>
                </c:pt>
                <c:pt idx="19464">
                  <c:v>488.528164</c:v>
                </c:pt>
                <c:pt idx="19465">
                  <c:v>488.67541299999999</c:v>
                </c:pt>
                <c:pt idx="19466">
                  <c:v>488.44401399999998</c:v>
                </c:pt>
                <c:pt idx="19467">
                  <c:v>489.16490800000003</c:v>
                </c:pt>
                <c:pt idx="19468">
                  <c:v>488.54228899999998</c:v>
                </c:pt>
                <c:pt idx="19469">
                  <c:v>488.38433199999997</c:v>
                </c:pt>
                <c:pt idx="19470">
                  <c:v>488.81759</c:v>
                </c:pt>
                <c:pt idx="19471">
                  <c:v>488.84615400000001</c:v>
                </c:pt>
                <c:pt idx="19472">
                  <c:v>488.72044499999998</c:v>
                </c:pt>
                <c:pt idx="19473">
                  <c:v>488.67724399999997</c:v>
                </c:pt>
                <c:pt idx="19474">
                  <c:v>488.879144</c:v>
                </c:pt>
                <c:pt idx="19475">
                  <c:v>489.13436999999999</c:v>
                </c:pt>
                <c:pt idx="19476">
                  <c:v>489.064864</c:v>
                </c:pt>
                <c:pt idx="19477">
                  <c:v>489.03102200000001</c:v>
                </c:pt>
                <c:pt idx="19478">
                  <c:v>488.82992400000001</c:v>
                </c:pt>
                <c:pt idx="19479">
                  <c:v>489.16356400000001</c:v>
                </c:pt>
                <c:pt idx="19480">
                  <c:v>488.97731900000002</c:v>
                </c:pt>
                <c:pt idx="19481">
                  <c:v>489.16149999999999</c:v>
                </c:pt>
                <c:pt idx="19482">
                  <c:v>489.28042299999998</c:v>
                </c:pt>
                <c:pt idx="19483">
                  <c:v>489.24805099999998</c:v>
                </c:pt>
                <c:pt idx="19484">
                  <c:v>488.73523</c:v>
                </c:pt>
                <c:pt idx="19485">
                  <c:v>489.05691400000001</c:v>
                </c:pt>
                <c:pt idx="19486">
                  <c:v>488.67516899999998</c:v>
                </c:pt>
                <c:pt idx="19487">
                  <c:v>488.43164000000002</c:v>
                </c:pt>
                <c:pt idx="19488">
                  <c:v>488.37115499999999</c:v>
                </c:pt>
                <c:pt idx="19489">
                  <c:v>488.50453900000002</c:v>
                </c:pt>
                <c:pt idx="19490">
                  <c:v>488.89536900000002</c:v>
                </c:pt>
                <c:pt idx="19491">
                  <c:v>488.93239499999999</c:v>
                </c:pt>
                <c:pt idx="19492">
                  <c:v>489.229963</c:v>
                </c:pt>
                <c:pt idx="19493">
                  <c:v>488.92541499999999</c:v>
                </c:pt>
                <c:pt idx="19494">
                  <c:v>489.20689399999998</c:v>
                </c:pt>
                <c:pt idx="19495">
                  <c:v>489.093568</c:v>
                </c:pt>
                <c:pt idx="19496">
                  <c:v>489.238516</c:v>
                </c:pt>
                <c:pt idx="19497">
                  <c:v>489.26553999999999</c:v>
                </c:pt>
                <c:pt idx="19498">
                  <c:v>489.26701100000002</c:v>
                </c:pt>
                <c:pt idx="19499">
                  <c:v>489.51137899999998</c:v>
                </c:pt>
                <c:pt idx="19500">
                  <c:v>489.62536</c:v>
                </c:pt>
                <c:pt idx="19501">
                  <c:v>489.01549</c:v>
                </c:pt>
                <c:pt idx="19502">
                  <c:v>489.31344999999999</c:v>
                </c:pt>
                <c:pt idx="19503">
                  <c:v>489.40936499999998</c:v>
                </c:pt>
                <c:pt idx="19504">
                  <c:v>489.48736100000002</c:v>
                </c:pt>
                <c:pt idx="19505">
                  <c:v>489.47755000000001</c:v>
                </c:pt>
                <c:pt idx="19506">
                  <c:v>489.47304300000002</c:v>
                </c:pt>
                <c:pt idx="19507">
                  <c:v>489.72868499999998</c:v>
                </c:pt>
                <c:pt idx="19508">
                  <c:v>489.35442799999998</c:v>
                </c:pt>
                <c:pt idx="19509">
                  <c:v>489.67747900000001</c:v>
                </c:pt>
                <c:pt idx="19510">
                  <c:v>489.68246799999997</c:v>
                </c:pt>
                <c:pt idx="19511">
                  <c:v>489.47052300000001</c:v>
                </c:pt>
                <c:pt idx="19512">
                  <c:v>489.64588700000002</c:v>
                </c:pt>
                <c:pt idx="19513">
                  <c:v>489.83654799999999</c:v>
                </c:pt>
                <c:pt idx="19514">
                  <c:v>490.00955900000002</c:v>
                </c:pt>
                <c:pt idx="19515">
                  <c:v>489.96554500000002</c:v>
                </c:pt>
                <c:pt idx="19516">
                  <c:v>489.80595399999999</c:v>
                </c:pt>
                <c:pt idx="19517">
                  <c:v>490.04018500000001</c:v>
                </c:pt>
                <c:pt idx="19518">
                  <c:v>489.89901500000002</c:v>
                </c:pt>
                <c:pt idx="19519">
                  <c:v>489.82029</c:v>
                </c:pt>
                <c:pt idx="19520">
                  <c:v>489.93374399999999</c:v>
                </c:pt>
                <c:pt idx="19521">
                  <c:v>489.24708600000002</c:v>
                </c:pt>
                <c:pt idx="19522">
                  <c:v>489.78332</c:v>
                </c:pt>
                <c:pt idx="19523">
                  <c:v>490.01827100000003</c:v>
                </c:pt>
                <c:pt idx="19524">
                  <c:v>490.17598400000003</c:v>
                </c:pt>
                <c:pt idx="19525">
                  <c:v>489.59710999999999</c:v>
                </c:pt>
                <c:pt idx="19526">
                  <c:v>489.700625</c:v>
                </c:pt>
                <c:pt idx="19527">
                  <c:v>490.21070300000002</c:v>
                </c:pt>
                <c:pt idx="19528">
                  <c:v>490.19102900000001</c:v>
                </c:pt>
                <c:pt idx="19529">
                  <c:v>489.51343600000001</c:v>
                </c:pt>
                <c:pt idx="19530">
                  <c:v>489.93059499999998</c:v>
                </c:pt>
                <c:pt idx="19531">
                  <c:v>489.75093500000003</c:v>
                </c:pt>
                <c:pt idx="19532">
                  <c:v>490.10005799999999</c:v>
                </c:pt>
                <c:pt idx="19533">
                  <c:v>490.082132</c:v>
                </c:pt>
                <c:pt idx="19534">
                  <c:v>490.06602900000001</c:v>
                </c:pt>
                <c:pt idx="19535">
                  <c:v>490.377837</c:v>
                </c:pt>
                <c:pt idx="19536">
                  <c:v>490.01768299999998</c:v>
                </c:pt>
                <c:pt idx="19537">
                  <c:v>490.58024799999998</c:v>
                </c:pt>
                <c:pt idx="19538">
                  <c:v>490.77403600000002</c:v>
                </c:pt>
                <c:pt idx="19539">
                  <c:v>490.49527899999998</c:v>
                </c:pt>
                <c:pt idx="19540">
                  <c:v>490.60839800000002</c:v>
                </c:pt>
                <c:pt idx="19541">
                  <c:v>490.52724699999999</c:v>
                </c:pt>
                <c:pt idx="19542">
                  <c:v>491.04756200000003</c:v>
                </c:pt>
                <c:pt idx="19543">
                  <c:v>490.61627700000003</c:v>
                </c:pt>
                <c:pt idx="19544">
                  <c:v>490.898684</c:v>
                </c:pt>
                <c:pt idx="19545">
                  <c:v>490.90804200000002</c:v>
                </c:pt>
                <c:pt idx="19546">
                  <c:v>490.65984400000002</c:v>
                </c:pt>
                <c:pt idx="19547">
                  <c:v>490.80454099999997</c:v>
                </c:pt>
                <c:pt idx="19548">
                  <c:v>490.52998300000002</c:v>
                </c:pt>
                <c:pt idx="19549">
                  <c:v>490.686485</c:v>
                </c:pt>
                <c:pt idx="19550">
                  <c:v>490.59155900000002</c:v>
                </c:pt>
                <c:pt idx="19551">
                  <c:v>490.29892899999999</c:v>
                </c:pt>
                <c:pt idx="19552">
                  <c:v>491.06715100000002</c:v>
                </c:pt>
                <c:pt idx="19553">
                  <c:v>490.82418000000001</c:v>
                </c:pt>
                <c:pt idx="19554">
                  <c:v>490.60831200000001</c:v>
                </c:pt>
                <c:pt idx="19555">
                  <c:v>490.48595</c:v>
                </c:pt>
                <c:pt idx="19556">
                  <c:v>490.66743300000002</c:v>
                </c:pt>
                <c:pt idx="19557">
                  <c:v>490.97486199999997</c:v>
                </c:pt>
                <c:pt idx="19558">
                  <c:v>490.80878300000001</c:v>
                </c:pt>
                <c:pt idx="19559">
                  <c:v>490.64808399999998</c:v>
                </c:pt>
                <c:pt idx="19560">
                  <c:v>490.809122</c:v>
                </c:pt>
                <c:pt idx="19561">
                  <c:v>490.67198300000001</c:v>
                </c:pt>
                <c:pt idx="19562">
                  <c:v>491.210352</c:v>
                </c:pt>
                <c:pt idx="19563">
                  <c:v>490.73066999999998</c:v>
                </c:pt>
                <c:pt idx="19564">
                  <c:v>490.68694900000003</c:v>
                </c:pt>
                <c:pt idx="19565">
                  <c:v>490.96004399999998</c:v>
                </c:pt>
                <c:pt idx="19566">
                  <c:v>490.90306900000002</c:v>
                </c:pt>
                <c:pt idx="19567">
                  <c:v>490.92510199999998</c:v>
                </c:pt>
                <c:pt idx="19568">
                  <c:v>490.77873299999999</c:v>
                </c:pt>
                <c:pt idx="19569">
                  <c:v>490.82477699999998</c:v>
                </c:pt>
                <c:pt idx="19570">
                  <c:v>491.046717</c:v>
                </c:pt>
                <c:pt idx="19571">
                  <c:v>490.82424200000003</c:v>
                </c:pt>
                <c:pt idx="19572">
                  <c:v>491.215373</c:v>
                </c:pt>
                <c:pt idx="19573">
                  <c:v>490.81951500000002</c:v>
                </c:pt>
                <c:pt idx="19574">
                  <c:v>490.907194</c:v>
                </c:pt>
                <c:pt idx="19575">
                  <c:v>490.89210500000002</c:v>
                </c:pt>
                <c:pt idx="19576">
                  <c:v>490.90776299999999</c:v>
                </c:pt>
                <c:pt idx="19577">
                  <c:v>491.42815200000001</c:v>
                </c:pt>
                <c:pt idx="19578">
                  <c:v>491.04632299999997</c:v>
                </c:pt>
                <c:pt idx="19579">
                  <c:v>490.97711399999997</c:v>
                </c:pt>
                <c:pt idx="19580">
                  <c:v>491.11689999999999</c:v>
                </c:pt>
                <c:pt idx="19581">
                  <c:v>491.30967199999998</c:v>
                </c:pt>
                <c:pt idx="19582">
                  <c:v>491.61304100000001</c:v>
                </c:pt>
                <c:pt idx="19583">
                  <c:v>491.09771499999999</c:v>
                </c:pt>
                <c:pt idx="19584">
                  <c:v>491.05947800000001</c:v>
                </c:pt>
                <c:pt idx="19585">
                  <c:v>491.337805</c:v>
                </c:pt>
                <c:pt idx="19586">
                  <c:v>491.496397</c:v>
                </c:pt>
                <c:pt idx="19587">
                  <c:v>491.33241500000003</c:v>
                </c:pt>
                <c:pt idx="19588">
                  <c:v>491.33336400000002</c:v>
                </c:pt>
                <c:pt idx="19589">
                  <c:v>490.93678699999998</c:v>
                </c:pt>
                <c:pt idx="19590">
                  <c:v>491.216523</c:v>
                </c:pt>
                <c:pt idx="19591">
                  <c:v>491.03258599999998</c:v>
                </c:pt>
                <c:pt idx="19592">
                  <c:v>491.68953900000002</c:v>
                </c:pt>
                <c:pt idx="19593">
                  <c:v>491.398865</c:v>
                </c:pt>
                <c:pt idx="19594">
                  <c:v>491.75077599999997</c:v>
                </c:pt>
                <c:pt idx="19595">
                  <c:v>491.78770200000002</c:v>
                </c:pt>
                <c:pt idx="19596">
                  <c:v>491.53670299999999</c:v>
                </c:pt>
                <c:pt idx="19597">
                  <c:v>491.71691800000002</c:v>
                </c:pt>
                <c:pt idx="19598">
                  <c:v>491.63528100000002</c:v>
                </c:pt>
                <c:pt idx="19599">
                  <c:v>492.03291999999999</c:v>
                </c:pt>
                <c:pt idx="19600">
                  <c:v>491.85274900000002</c:v>
                </c:pt>
                <c:pt idx="19601">
                  <c:v>491.66674899999998</c:v>
                </c:pt>
                <c:pt idx="19602">
                  <c:v>492.13623699999999</c:v>
                </c:pt>
                <c:pt idx="19603">
                  <c:v>491.96263399999998</c:v>
                </c:pt>
                <c:pt idx="19604">
                  <c:v>491.77552900000001</c:v>
                </c:pt>
                <c:pt idx="19605">
                  <c:v>492.20598999999999</c:v>
                </c:pt>
                <c:pt idx="19606">
                  <c:v>492.02617700000002</c:v>
                </c:pt>
                <c:pt idx="19607">
                  <c:v>492.16729600000002</c:v>
                </c:pt>
                <c:pt idx="19608">
                  <c:v>492.08405299999998</c:v>
                </c:pt>
                <c:pt idx="19609">
                  <c:v>492.28114699999998</c:v>
                </c:pt>
                <c:pt idx="19610">
                  <c:v>492.189325</c:v>
                </c:pt>
                <c:pt idx="19611">
                  <c:v>492.22006099999999</c:v>
                </c:pt>
                <c:pt idx="19612">
                  <c:v>492.47444100000001</c:v>
                </c:pt>
                <c:pt idx="19613">
                  <c:v>492.057728</c:v>
                </c:pt>
                <c:pt idx="19614">
                  <c:v>492.04675700000001</c:v>
                </c:pt>
                <c:pt idx="19615">
                  <c:v>492.588885</c:v>
                </c:pt>
                <c:pt idx="19616">
                  <c:v>492.59864199999998</c:v>
                </c:pt>
                <c:pt idx="19617">
                  <c:v>492.74174699999998</c:v>
                </c:pt>
                <c:pt idx="19618">
                  <c:v>492.48012299999999</c:v>
                </c:pt>
                <c:pt idx="19619">
                  <c:v>492.81783000000001</c:v>
                </c:pt>
                <c:pt idx="19620">
                  <c:v>492.708168</c:v>
                </c:pt>
                <c:pt idx="19621">
                  <c:v>492.53290800000002</c:v>
                </c:pt>
                <c:pt idx="19622">
                  <c:v>492.98699399999998</c:v>
                </c:pt>
                <c:pt idx="19623">
                  <c:v>492.52553399999999</c:v>
                </c:pt>
                <c:pt idx="19624">
                  <c:v>492.36694399999999</c:v>
                </c:pt>
                <c:pt idx="19625">
                  <c:v>493.09227600000003</c:v>
                </c:pt>
                <c:pt idx="19626">
                  <c:v>492.870024</c:v>
                </c:pt>
                <c:pt idx="19627">
                  <c:v>492.52043700000002</c:v>
                </c:pt>
                <c:pt idx="19628">
                  <c:v>492.42939200000001</c:v>
                </c:pt>
                <c:pt idx="19629">
                  <c:v>492.26364100000001</c:v>
                </c:pt>
                <c:pt idx="19630">
                  <c:v>492.53604799999999</c:v>
                </c:pt>
                <c:pt idx="19631">
                  <c:v>492.51749899999999</c:v>
                </c:pt>
                <c:pt idx="19632">
                  <c:v>492.80706700000002</c:v>
                </c:pt>
                <c:pt idx="19633">
                  <c:v>492.76228700000001</c:v>
                </c:pt>
                <c:pt idx="19634">
                  <c:v>492.82330200000001</c:v>
                </c:pt>
                <c:pt idx="19635">
                  <c:v>492.425431</c:v>
                </c:pt>
                <c:pt idx="19636">
                  <c:v>492.31064600000002</c:v>
                </c:pt>
                <c:pt idx="19637">
                  <c:v>492.68008300000002</c:v>
                </c:pt>
                <c:pt idx="19638">
                  <c:v>492.703958</c:v>
                </c:pt>
                <c:pt idx="19639">
                  <c:v>492.752453</c:v>
                </c:pt>
                <c:pt idx="19640">
                  <c:v>492.83336300000002</c:v>
                </c:pt>
                <c:pt idx="19641">
                  <c:v>492.63843600000001</c:v>
                </c:pt>
                <c:pt idx="19642">
                  <c:v>493.28916700000002</c:v>
                </c:pt>
                <c:pt idx="19643">
                  <c:v>493.030642</c:v>
                </c:pt>
                <c:pt idx="19644">
                  <c:v>492.89146799999997</c:v>
                </c:pt>
                <c:pt idx="19645">
                  <c:v>492.82400799999999</c:v>
                </c:pt>
                <c:pt idx="19646">
                  <c:v>492.74635499999999</c:v>
                </c:pt>
                <c:pt idx="19647">
                  <c:v>493.00928699999997</c:v>
                </c:pt>
                <c:pt idx="19648">
                  <c:v>493.13652200000001</c:v>
                </c:pt>
                <c:pt idx="19649">
                  <c:v>492.59069099999999</c:v>
                </c:pt>
                <c:pt idx="19650">
                  <c:v>492.69505400000003</c:v>
                </c:pt>
                <c:pt idx="19651">
                  <c:v>492.86737399999998</c:v>
                </c:pt>
                <c:pt idx="19652">
                  <c:v>492.819886</c:v>
                </c:pt>
                <c:pt idx="19653">
                  <c:v>493.15451899999999</c:v>
                </c:pt>
                <c:pt idx="19654">
                  <c:v>493.47920299999998</c:v>
                </c:pt>
                <c:pt idx="19655">
                  <c:v>493.348275</c:v>
                </c:pt>
                <c:pt idx="19656">
                  <c:v>493.01592399999998</c:v>
                </c:pt>
                <c:pt idx="19657">
                  <c:v>493.28828399999998</c:v>
                </c:pt>
                <c:pt idx="19658">
                  <c:v>493.23515200000003</c:v>
                </c:pt>
                <c:pt idx="19659">
                  <c:v>493.65932099999998</c:v>
                </c:pt>
                <c:pt idx="19660">
                  <c:v>493.48828700000001</c:v>
                </c:pt>
                <c:pt idx="19661">
                  <c:v>493.22612099999998</c:v>
                </c:pt>
                <c:pt idx="19662">
                  <c:v>493.66866499999998</c:v>
                </c:pt>
                <c:pt idx="19663">
                  <c:v>493.50625600000001</c:v>
                </c:pt>
                <c:pt idx="19664">
                  <c:v>493.30112100000002</c:v>
                </c:pt>
                <c:pt idx="19665">
                  <c:v>493.08677499999999</c:v>
                </c:pt>
                <c:pt idx="19666">
                  <c:v>493.486154</c:v>
                </c:pt>
                <c:pt idx="19667">
                  <c:v>493.44501300000002</c:v>
                </c:pt>
                <c:pt idx="19668">
                  <c:v>493.56676599999997</c:v>
                </c:pt>
                <c:pt idx="19669">
                  <c:v>493.74069500000002</c:v>
                </c:pt>
                <c:pt idx="19670">
                  <c:v>493.64590700000002</c:v>
                </c:pt>
                <c:pt idx="19671">
                  <c:v>493.36706700000002</c:v>
                </c:pt>
                <c:pt idx="19672">
                  <c:v>493.33140600000002</c:v>
                </c:pt>
                <c:pt idx="19673">
                  <c:v>493.229038</c:v>
                </c:pt>
                <c:pt idx="19674">
                  <c:v>493.32664899999997</c:v>
                </c:pt>
                <c:pt idx="19675">
                  <c:v>493.94707499999998</c:v>
                </c:pt>
                <c:pt idx="19676">
                  <c:v>493.66420199999999</c:v>
                </c:pt>
                <c:pt idx="19677">
                  <c:v>493.96493099999998</c:v>
                </c:pt>
                <c:pt idx="19678">
                  <c:v>493.85283900000002</c:v>
                </c:pt>
                <c:pt idx="19679">
                  <c:v>493.82248499999997</c:v>
                </c:pt>
                <c:pt idx="19680">
                  <c:v>493.746351</c:v>
                </c:pt>
                <c:pt idx="19681">
                  <c:v>493.65819499999998</c:v>
                </c:pt>
                <c:pt idx="19682">
                  <c:v>493.97841799999998</c:v>
                </c:pt>
                <c:pt idx="19683">
                  <c:v>494.17447399999998</c:v>
                </c:pt>
                <c:pt idx="19684">
                  <c:v>493.58767399999999</c:v>
                </c:pt>
                <c:pt idx="19685">
                  <c:v>493.83425699999998</c:v>
                </c:pt>
                <c:pt idx="19686">
                  <c:v>493.78743800000001</c:v>
                </c:pt>
                <c:pt idx="19687">
                  <c:v>494.232889</c:v>
                </c:pt>
                <c:pt idx="19688">
                  <c:v>493.69982299999998</c:v>
                </c:pt>
                <c:pt idx="19689">
                  <c:v>493.97908100000001</c:v>
                </c:pt>
                <c:pt idx="19690">
                  <c:v>494.02602100000001</c:v>
                </c:pt>
                <c:pt idx="19691">
                  <c:v>493.99426999999997</c:v>
                </c:pt>
                <c:pt idx="19692">
                  <c:v>494.23639400000002</c:v>
                </c:pt>
                <c:pt idx="19693">
                  <c:v>494.01250399999998</c:v>
                </c:pt>
                <c:pt idx="19694">
                  <c:v>494.02739600000001</c:v>
                </c:pt>
                <c:pt idx="19695">
                  <c:v>494.17740900000001</c:v>
                </c:pt>
                <c:pt idx="19696">
                  <c:v>494.28211599999997</c:v>
                </c:pt>
                <c:pt idx="19697">
                  <c:v>494.67444599999999</c:v>
                </c:pt>
                <c:pt idx="19698">
                  <c:v>494.14403399999998</c:v>
                </c:pt>
                <c:pt idx="19699">
                  <c:v>494.62498499999998</c:v>
                </c:pt>
                <c:pt idx="19700">
                  <c:v>494.48199499999998</c:v>
                </c:pt>
                <c:pt idx="19701">
                  <c:v>494.48734899999999</c:v>
                </c:pt>
                <c:pt idx="19702">
                  <c:v>494.52123499999999</c:v>
                </c:pt>
                <c:pt idx="19703">
                  <c:v>494.48629599999998</c:v>
                </c:pt>
                <c:pt idx="19704">
                  <c:v>494.66756099999998</c:v>
                </c:pt>
                <c:pt idx="19705">
                  <c:v>494.51340800000003</c:v>
                </c:pt>
                <c:pt idx="19706">
                  <c:v>494.24406499999998</c:v>
                </c:pt>
                <c:pt idx="19707">
                  <c:v>494.46984200000003</c:v>
                </c:pt>
                <c:pt idx="19708">
                  <c:v>494.54224799999997</c:v>
                </c:pt>
                <c:pt idx="19709">
                  <c:v>494.43869999999998</c:v>
                </c:pt>
                <c:pt idx="19710">
                  <c:v>494.452383</c:v>
                </c:pt>
                <c:pt idx="19711">
                  <c:v>494.27363800000001</c:v>
                </c:pt>
                <c:pt idx="19712">
                  <c:v>494.84148499999998</c:v>
                </c:pt>
                <c:pt idx="19713">
                  <c:v>494.42796600000003</c:v>
                </c:pt>
                <c:pt idx="19714">
                  <c:v>494.73366099999998</c:v>
                </c:pt>
                <c:pt idx="19715">
                  <c:v>494.84559999999999</c:v>
                </c:pt>
                <c:pt idx="19716">
                  <c:v>494.80534399999999</c:v>
                </c:pt>
                <c:pt idx="19717">
                  <c:v>494.871893</c:v>
                </c:pt>
                <c:pt idx="19718">
                  <c:v>494.64711199999999</c:v>
                </c:pt>
                <c:pt idx="19719">
                  <c:v>494.50402000000003</c:v>
                </c:pt>
                <c:pt idx="19720">
                  <c:v>494.62596500000001</c:v>
                </c:pt>
                <c:pt idx="19721">
                  <c:v>494.72261800000001</c:v>
                </c:pt>
                <c:pt idx="19722">
                  <c:v>494.66549900000001</c:v>
                </c:pt>
                <c:pt idx="19723">
                  <c:v>494.69998800000002</c:v>
                </c:pt>
                <c:pt idx="19724">
                  <c:v>494.81892699999997</c:v>
                </c:pt>
                <c:pt idx="19725">
                  <c:v>494.57056799999998</c:v>
                </c:pt>
                <c:pt idx="19726">
                  <c:v>494.84720299999998</c:v>
                </c:pt>
                <c:pt idx="19727">
                  <c:v>494.81894599999998</c:v>
                </c:pt>
                <c:pt idx="19728">
                  <c:v>494.579318</c:v>
                </c:pt>
                <c:pt idx="19729">
                  <c:v>494.84020099999998</c:v>
                </c:pt>
                <c:pt idx="19730">
                  <c:v>494.948668</c:v>
                </c:pt>
                <c:pt idx="19731">
                  <c:v>494.72402099999999</c:v>
                </c:pt>
                <c:pt idx="19732">
                  <c:v>495.10418600000003</c:v>
                </c:pt>
                <c:pt idx="19733">
                  <c:v>495.16683699999999</c:v>
                </c:pt>
                <c:pt idx="19734">
                  <c:v>495.49515000000002</c:v>
                </c:pt>
                <c:pt idx="19735">
                  <c:v>495.39411000000001</c:v>
                </c:pt>
                <c:pt idx="19736">
                  <c:v>495.33623899999998</c:v>
                </c:pt>
                <c:pt idx="19737">
                  <c:v>495.61604899999998</c:v>
                </c:pt>
                <c:pt idx="19738">
                  <c:v>495.445897</c:v>
                </c:pt>
                <c:pt idx="19739">
                  <c:v>495.57264400000003</c:v>
                </c:pt>
                <c:pt idx="19740">
                  <c:v>495.77084500000001</c:v>
                </c:pt>
                <c:pt idx="19741">
                  <c:v>495.64034299999997</c:v>
                </c:pt>
                <c:pt idx="19742">
                  <c:v>495.84888000000001</c:v>
                </c:pt>
                <c:pt idx="19743">
                  <c:v>495.66112399999997</c:v>
                </c:pt>
                <c:pt idx="19744">
                  <c:v>495.72930300000002</c:v>
                </c:pt>
                <c:pt idx="19745">
                  <c:v>495.56697200000002</c:v>
                </c:pt>
                <c:pt idx="19746">
                  <c:v>495.88174400000003</c:v>
                </c:pt>
                <c:pt idx="19747">
                  <c:v>495.840846</c:v>
                </c:pt>
                <c:pt idx="19748">
                  <c:v>495.55308100000002</c:v>
                </c:pt>
                <c:pt idx="19749">
                  <c:v>495.49461300000002</c:v>
                </c:pt>
                <c:pt idx="19750">
                  <c:v>495.53358300000002</c:v>
                </c:pt>
                <c:pt idx="19751">
                  <c:v>495.59393399999999</c:v>
                </c:pt>
                <c:pt idx="19752">
                  <c:v>495.73887100000002</c:v>
                </c:pt>
                <c:pt idx="19753">
                  <c:v>495.565877</c:v>
                </c:pt>
                <c:pt idx="19754">
                  <c:v>495.49352099999999</c:v>
                </c:pt>
                <c:pt idx="19755">
                  <c:v>495.90339599999999</c:v>
                </c:pt>
                <c:pt idx="19756">
                  <c:v>495.25482299999999</c:v>
                </c:pt>
                <c:pt idx="19757">
                  <c:v>496.02210200000002</c:v>
                </c:pt>
                <c:pt idx="19758">
                  <c:v>495.63952799999998</c:v>
                </c:pt>
                <c:pt idx="19759">
                  <c:v>495.76245899999998</c:v>
                </c:pt>
                <c:pt idx="19760">
                  <c:v>496.10468700000001</c:v>
                </c:pt>
                <c:pt idx="19761">
                  <c:v>496.02511399999997</c:v>
                </c:pt>
                <c:pt idx="19762">
                  <c:v>496.15830099999999</c:v>
                </c:pt>
                <c:pt idx="19763">
                  <c:v>495.78843599999999</c:v>
                </c:pt>
                <c:pt idx="19764">
                  <c:v>495.96747800000003</c:v>
                </c:pt>
                <c:pt idx="19765">
                  <c:v>496.14706899999999</c:v>
                </c:pt>
                <c:pt idx="19766">
                  <c:v>495.88202000000001</c:v>
                </c:pt>
                <c:pt idx="19767">
                  <c:v>496.28974399999998</c:v>
                </c:pt>
                <c:pt idx="19768">
                  <c:v>496.241737</c:v>
                </c:pt>
                <c:pt idx="19769">
                  <c:v>496.09738499999997</c:v>
                </c:pt>
                <c:pt idx="19770">
                  <c:v>496.06140699999997</c:v>
                </c:pt>
                <c:pt idx="19771">
                  <c:v>495.82989199999997</c:v>
                </c:pt>
                <c:pt idx="19772">
                  <c:v>496.35267299999998</c:v>
                </c:pt>
                <c:pt idx="19773">
                  <c:v>495.795185</c:v>
                </c:pt>
                <c:pt idx="19774">
                  <c:v>496.16719000000001</c:v>
                </c:pt>
                <c:pt idx="19775">
                  <c:v>496.19092000000001</c:v>
                </c:pt>
                <c:pt idx="19776">
                  <c:v>496.05405999999999</c:v>
                </c:pt>
                <c:pt idx="19777">
                  <c:v>496.24473599999999</c:v>
                </c:pt>
                <c:pt idx="19778">
                  <c:v>496.12795399999999</c:v>
                </c:pt>
                <c:pt idx="19779">
                  <c:v>496.54132399999997</c:v>
                </c:pt>
                <c:pt idx="19780">
                  <c:v>496.56635799999998</c:v>
                </c:pt>
                <c:pt idx="19781">
                  <c:v>496.34117300000003</c:v>
                </c:pt>
                <c:pt idx="19782">
                  <c:v>496.53941300000002</c:v>
                </c:pt>
                <c:pt idx="19783">
                  <c:v>496.46399600000001</c:v>
                </c:pt>
                <c:pt idx="19784">
                  <c:v>496.65042799999998</c:v>
                </c:pt>
                <c:pt idx="19785">
                  <c:v>496.29734200000001</c:v>
                </c:pt>
                <c:pt idx="19786">
                  <c:v>496.19735500000002</c:v>
                </c:pt>
                <c:pt idx="19787">
                  <c:v>496.31990300000001</c:v>
                </c:pt>
                <c:pt idx="19788">
                  <c:v>496.05268699999999</c:v>
                </c:pt>
                <c:pt idx="19789">
                  <c:v>496.45271100000002</c:v>
                </c:pt>
                <c:pt idx="19790">
                  <c:v>496.39906500000001</c:v>
                </c:pt>
                <c:pt idx="19791">
                  <c:v>496.32857999999999</c:v>
                </c:pt>
                <c:pt idx="19792">
                  <c:v>496.46158800000001</c:v>
                </c:pt>
                <c:pt idx="19793">
                  <c:v>496.35760199999999</c:v>
                </c:pt>
                <c:pt idx="19794">
                  <c:v>496.212152</c:v>
                </c:pt>
                <c:pt idx="19795">
                  <c:v>496.804102</c:v>
                </c:pt>
                <c:pt idx="19796">
                  <c:v>496.38489900000002</c:v>
                </c:pt>
                <c:pt idx="19797">
                  <c:v>496.48474299999998</c:v>
                </c:pt>
                <c:pt idx="19798">
                  <c:v>496.55697600000002</c:v>
                </c:pt>
                <c:pt idx="19799">
                  <c:v>496.45035899999999</c:v>
                </c:pt>
                <c:pt idx="19800">
                  <c:v>496.79848500000003</c:v>
                </c:pt>
                <c:pt idx="19801">
                  <c:v>496.62805900000001</c:v>
                </c:pt>
                <c:pt idx="19802">
                  <c:v>497.10624899999999</c:v>
                </c:pt>
                <c:pt idx="19803">
                  <c:v>496.67059699999999</c:v>
                </c:pt>
                <c:pt idx="19804">
                  <c:v>496.98111599999999</c:v>
                </c:pt>
                <c:pt idx="19805">
                  <c:v>497.25259699999998</c:v>
                </c:pt>
                <c:pt idx="19806">
                  <c:v>496.86791099999999</c:v>
                </c:pt>
                <c:pt idx="19807">
                  <c:v>497.00956200000002</c:v>
                </c:pt>
                <c:pt idx="19808">
                  <c:v>496.963348</c:v>
                </c:pt>
                <c:pt idx="19809">
                  <c:v>496.97373299999998</c:v>
                </c:pt>
                <c:pt idx="19810">
                  <c:v>497.23088999999999</c:v>
                </c:pt>
                <c:pt idx="19811">
                  <c:v>497.16638</c:v>
                </c:pt>
                <c:pt idx="19812">
                  <c:v>497.62800600000003</c:v>
                </c:pt>
                <c:pt idx="19813">
                  <c:v>497.42886099999998</c:v>
                </c:pt>
                <c:pt idx="19814">
                  <c:v>497.56383899999997</c:v>
                </c:pt>
                <c:pt idx="19815">
                  <c:v>497.19535300000001</c:v>
                </c:pt>
                <c:pt idx="19816">
                  <c:v>497.24595299999999</c:v>
                </c:pt>
                <c:pt idx="19817">
                  <c:v>497.45447200000001</c:v>
                </c:pt>
                <c:pt idx="19818">
                  <c:v>497.45060699999999</c:v>
                </c:pt>
                <c:pt idx="19819">
                  <c:v>497.27887299999998</c:v>
                </c:pt>
                <c:pt idx="19820">
                  <c:v>497.21212100000002</c:v>
                </c:pt>
                <c:pt idx="19821">
                  <c:v>497.224152</c:v>
                </c:pt>
                <c:pt idx="19822">
                  <c:v>497.37170200000003</c:v>
                </c:pt>
                <c:pt idx="19823">
                  <c:v>497.11349200000001</c:v>
                </c:pt>
                <c:pt idx="19824">
                  <c:v>497.334248</c:v>
                </c:pt>
                <c:pt idx="19825">
                  <c:v>497.965125</c:v>
                </c:pt>
                <c:pt idx="19826">
                  <c:v>497.50232</c:v>
                </c:pt>
                <c:pt idx="19827">
                  <c:v>497.45398299999999</c:v>
                </c:pt>
                <c:pt idx="19828">
                  <c:v>497.73251699999997</c:v>
                </c:pt>
                <c:pt idx="19829">
                  <c:v>497.64833099999998</c:v>
                </c:pt>
                <c:pt idx="19830">
                  <c:v>497.766841</c:v>
                </c:pt>
                <c:pt idx="19831">
                  <c:v>497.641097</c:v>
                </c:pt>
                <c:pt idx="19832">
                  <c:v>497.78819700000003</c:v>
                </c:pt>
                <c:pt idx="19833">
                  <c:v>497.382746</c:v>
                </c:pt>
                <c:pt idx="19834">
                  <c:v>497.43327499999998</c:v>
                </c:pt>
                <c:pt idx="19835">
                  <c:v>497.59722399999998</c:v>
                </c:pt>
                <c:pt idx="19836">
                  <c:v>497.24341299999998</c:v>
                </c:pt>
                <c:pt idx="19837">
                  <c:v>497.762269</c:v>
                </c:pt>
                <c:pt idx="19838">
                  <c:v>497.45772399999998</c:v>
                </c:pt>
                <c:pt idx="19839">
                  <c:v>497.75604399999997</c:v>
                </c:pt>
                <c:pt idx="19840">
                  <c:v>497.51070299999998</c:v>
                </c:pt>
                <c:pt idx="19841">
                  <c:v>497.57721400000003</c:v>
                </c:pt>
                <c:pt idx="19842">
                  <c:v>497.409491</c:v>
                </c:pt>
                <c:pt idx="19843">
                  <c:v>497.71863100000002</c:v>
                </c:pt>
                <c:pt idx="19844">
                  <c:v>497.872793</c:v>
                </c:pt>
                <c:pt idx="19845">
                  <c:v>497.86992700000002</c:v>
                </c:pt>
                <c:pt idx="19846">
                  <c:v>497.72940999999997</c:v>
                </c:pt>
                <c:pt idx="19847">
                  <c:v>498.148169</c:v>
                </c:pt>
                <c:pt idx="19848">
                  <c:v>497.89042999999998</c:v>
                </c:pt>
                <c:pt idx="19849">
                  <c:v>497.73571399999997</c:v>
                </c:pt>
                <c:pt idx="19850">
                  <c:v>498.25086299999998</c:v>
                </c:pt>
                <c:pt idx="19851">
                  <c:v>498.23021999999997</c:v>
                </c:pt>
                <c:pt idx="19852">
                  <c:v>498.39857499999999</c:v>
                </c:pt>
                <c:pt idx="19853">
                  <c:v>497.87561799999997</c:v>
                </c:pt>
                <c:pt idx="19854">
                  <c:v>497.85552899999999</c:v>
                </c:pt>
                <c:pt idx="19855">
                  <c:v>498.32437599999997</c:v>
                </c:pt>
                <c:pt idx="19856">
                  <c:v>497.78082799999999</c:v>
                </c:pt>
                <c:pt idx="19857">
                  <c:v>498.12411900000001</c:v>
                </c:pt>
                <c:pt idx="19858">
                  <c:v>498.37039499999997</c:v>
                </c:pt>
                <c:pt idx="19859">
                  <c:v>497.99491799999998</c:v>
                </c:pt>
                <c:pt idx="19860">
                  <c:v>498.055699</c:v>
                </c:pt>
                <c:pt idx="19861">
                  <c:v>497.90666900000002</c:v>
                </c:pt>
                <c:pt idx="19862">
                  <c:v>498.28104100000002</c:v>
                </c:pt>
                <c:pt idx="19863">
                  <c:v>498.00323500000002</c:v>
                </c:pt>
                <c:pt idx="19864">
                  <c:v>498.12298700000002</c:v>
                </c:pt>
                <c:pt idx="19865">
                  <c:v>498.633419</c:v>
                </c:pt>
                <c:pt idx="19866">
                  <c:v>498.52938999999998</c:v>
                </c:pt>
                <c:pt idx="19867">
                  <c:v>498.46242899999999</c:v>
                </c:pt>
                <c:pt idx="19868">
                  <c:v>498.50643100000002</c:v>
                </c:pt>
                <c:pt idx="19869">
                  <c:v>498.602126</c:v>
                </c:pt>
                <c:pt idx="19870">
                  <c:v>498.89319499999999</c:v>
                </c:pt>
                <c:pt idx="19871">
                  <c:v>498.40328399999999</c:v>
                </c:pt>
                <c:pt idx="19872">
                  <c:v>498.70675199999999</c:v>
                </c:pt>
                <c:pt idx="19873">
                  <c:v>498.571549</c:v>
                </c:pt>
                <c:pt idx="19874">
                  <c:v>498.42460399999999</c:v>
                </c:pt>
                <c:pt idx="19875">
                  <c:v>498.70941900000003</c:v>
                </c:pt>
                <c:pt idx="19876">
                  <c:v>498.41725500000001</c:v>
                </c:pt>
                <c:pt idx="19877">
                  <c:v>498.63838500000003</c:v>
                </c:pt>
                <c:pt idx="19878">
                  <c:v>498.676379</c:v>
                </c:pt>
                <c:pt idx="19879">
                  <c:v>498.67849000000001</c:v>
                </c:pt>
                <c:pt idx="19880">
                  <c:v>499.07041800000002</c:v>
                </c:pt>
                <c:pt idx="19881">
                  <c:v>498.86104799999998</c:v>
                </c:pt>
                <c:pt idx="19882">
                  <c:v>499.003399</c:v>
                </c:pt>
                <c:pt idx="19883">
                  <c:v>498.82153099999999</c:v>
                </c:pt>
                <c:pt idx="19884">
                  <c:v>498.96168599999999</c:v>
                </c:pt>
                <c:pt idx="19885">
                  <c:v>498.87438600000002</c:v>
                </c:pt>
                <c:pt idx="19886">
                  <c:v>498.86054200000001</c:v>
                </c:pt>
                <c:pt idx="19887">
                  <c:v>499.004392</c:v>
                </c:pt>
                <c:pt idx="19888">
                  <c:v>499.27606400000002</c:v>
                </c:pt>
                <c:pt idx="19889">
                  <c:v>499.05614600000001</c:v>
                </c:pt>
                <c:pt idx="19890">
                  <c:v>499.325648</c:v>
                </c:pt>
                <c:pt idx="19891">
                  <c:v>499.09977400000002</c:v>
                </c:pt>
                <c:pt idx="19892">
                  <c:v>499.48676899999998</c:v>
                </c:pt>
                <c:pt idx="19893">
                  <c:v>499.19248800000003</c:v>
                </c:pt>
                <c:pt idx="19894">
                  <c:v>499.08936499999999</c:v>
                </c:pt>
                <c:pt idx="19895">
                  <c:v>499.16395599999998</c:v>
                </c:pt>
                <c:pt idx="19896">
                  <c:v>499.43916400000001</c:v>
                </c:pt>
                <c:pt idx="19897">
                  <c:v>499.590847</c:v>
                </c:pt>
                <c:pt idx="19898">
                  <c:v>499.36086499999999</c:v>
                </c:pt>
                <c:pt idx="19899">
                  <c:v>499.514881</c:v>
                </c:pt>
                <c:pt idx="19900">
                  <c:v>499.57514400000002</c:v>
                </c:pt>
                <c:pt idx="19901">
                  <c:v>499.60977300000002</c:v>
                </c:pt>
                <c:pt idx="19902">
                  <c:v>500.09601700000002</c:v>
                </c:pt>
                <c:pt idx="19903">
                  <c:v>499.70041800000001</c:v>
                </c:pt>
                <c:pt idx="19904">
                  <c:v>499.394429</c:v>
                </c:pt>
                <c:pt idx="19905">
                  <c:v>499.53258</c:v>
                </c:pt>
                <c:pt idx="19906">
                  <c:v>499.702787</c:v>
                </c:pt>
                <c:pt idx="19907">
                  <c:v>499.75649900000002</c:v>
                </c:pt>
                <c:pt idx="19908">
                  <c:v>499.70545099999998</c:v>
                </c:pt>
                <c:pt idx="19909">
                  <c:v>499.61373800000001</c:v>
                </c:pt>
                <c:pt idx="19910">
                  <c:v>499.64218199999999</c:v>
                </c:pt>
                <c:pt idx="19911">
                  <c:v>499.44634400000001</c:v>
                </c:pt>
                <c:pt idx="19912">
                  <c:v>499.71800300000001</c:v>
                </c:pt>
                <c:pt idx="19913">
                  <c:v>499.71900499999998</c:v>
                </c:pt>
                <c:pt idx="19914">
                  <c:v>499.43614000000002</c:v>
                </c:pt>
                <c:pt idx="19915">
                  <c:v>499.72403100000002</c:v>
                </c:pt>
                <c:pt idx="19916">
                  <c:v>499.52458000000001</c:v>
                </c:pt>
                <c:pt idx="19917">
                  <c:v>499.72907099999998</c:v>
                </c:pt>
                <c:pt idx="19918">
                  <c:v>499.409402</c:v>
                </c:pt>
                <c:pt idx="19919">
                  <c:v>499.55629099999999</c:v>
                </c:pt>
                <c:pt idx="19920">
                  <c:v>499.82783000000001</c:v>
                </c:pt>
                <c:pt idx="19921">
                  <c:v>499.66071699999998</c:v>
                </c:pt>
                <c:pt idx="19922">
                  <c:v>500.097194</c:v>
                </c:pt>
                <c:pt idx="19923">
                  <c:v>500.15808800000002</c:v>
                </c:pt>
                <c:pt idx="19924">
                  <c:v>500.17928899999998</c:v>
                </c:pt>
                <c:pt idx="19925">
                  <c:v>500.21558499999998</c:v>
                </c:pt>
                <c:pt idx="19926">
                  <c:v>500.00900899999999</c:v>
                </c:pt>
                <c:pt idx="19927">
                  <c:v>499.83040299999999</c:v>
                </c:pt>
                <c:pt idx="19928">
                  <c:v>499.81478800000002</c:v>
                </c:pt>
                <c:pt idx="19929">
                  <c:v>499.63816200000002</c:v>
                </c:pt>
                <c:pt idx="19930">
                  <c:v>500.02308499999998</c:v>
                </c:pt>
                <c:pt idx="19931">
                  <c:v>499.90626300000002</c:v>
                </c:pt>
                <c:pt idx="19932">
                  <c:v>499.97086000000002</c:v>
                </c:pt>
                <c:pt idx="19933">
                  <c:v>500.037601</c:v>
                </c:pt>
                <c:pt idx="19934">
                  <c:v>500.15589799999998</c:v>
                </c:pt>
                <c:pt idx="19935">
                  <c:v>500.17268999999999</c:v>
                </c:pt>
                <c:pt idx="19936">
                  <c:v>500.03446500000001</c:v>
                </c:pt>
                <c:pt idx="19937">
                  <c:v>500.24930999999998</c:v>
                </c:pt>
                <c:pt idx="19938">
                  <c:v>500.02723600000002</c:v>
                </c:pt>
                <c:pt idx="19939">
                  <c:v>499.73624000000001</c:v>
                </c:pt>
                <c:pt idx="19940">
                  <c:v>500.58315199999998</c:v>
                </c:pt>
                <c:pt idx="19941">
                  <c:v>500.64621199999999</c:v>
                </c:pt>
                <c:pt idx="19942">
                  <c:v>500.92554999999999</c:v>
                </c:pt>
                <c:pt idx="19943">
                  <c:v>500.818445</c:v>
                </c:pt>
                <c:pt idx="19944">
                  <c:v>500.53639399999997</c:v>
                </c:pt>
                <c:pt idx="19945">
                  <c:v>500.68561199999999</c:v>
                </c:pt>
                <c:pt idx="19946">
                  <c:v>500.40044699999999</c:v>
                </c:pt>
                <c:pt idx="19947">
                  <c:v>500.408006</c:v>
                </c:pt>
                <c:pt idx="19948">
                  <c:v>500.63834000000003</c:v>
                </c:pt>
                <c:pt idx="19949">
                  <c:v>500.43787900000001</c:v>
                </c:pt>
                <c:pt idx="19950">
                  <c:v>500.970169</c:v>
                </c:pt>
                <c:pt idx="19951">
                  <c:v>501.05350499999997</c:v>
                </c:pt>
                <c:pt idx="19952">
                  <c:v>500.95449100000002</c:v>
                </c:pt>
                <c:pt idx="19953">
                  <c:v>500.28136000000001</c:v>
                </c:pt>
                <c:pt idx="19954">
                  <c:v>500.57912700000003</c:v>
                </c:pt>
                <c:pt idx="19955">
                  <c:v>500.48079300000001</c:v>
                </c:pt>
                <c:pt idx="19956">
                  <c:v>500.320672</c:v>
                </c:pt>
                <c:pt idx="19957">
                  <c:v>500.77186899999998</c:v>
                </c:pt>
                <c:pt idx="19958">
                  <c:v>500.615004</c:v>
                </c:pt>
                <c:pt idx="19959">
                  <c:v>500.43516499999998</c:v>
                </c:pt>
                <c:pt idx="19960">
                  <c:v>500.70895200000001</c:v>
                </c:pt>
                <c:pt idx="19961">
                  <c:v>500.87121200000001</c:v>
                </c:pt>
                <c:pt idx="19962">
                  <c:v>500.57347700000003</c:v>
                </c:pt>
                <c:pt idx="19963">
                  <c:v>500.73680200000001</c:v>
                </c:pt>
                <c:pt idx="19964">
                  <c:v>500.89192300000002</c:v>
                </c:pt>
                <c:pt idx="19965">
                  <c:v>500.96309300000001</c:v>
                </c:pt>
                <c:pt idx="19966">
                  <c:v>500.61122399999999</c:v>
                </c:pt>
                <c:pt idx="19967">
                  <c:v>500.92215399999998</c:v>
                </c:pt>
                <c:pt idx="19968">
                  <c:v>500.93050199999999</c:v>
                </c:pt>
                <c:pt idx="19969">
                  <c:v>500.88576999999998</c:v>
                </c:pt>
                <c:pt idx="19970">
                  <c:v>501.19062400000001</c:v>
                </c:pt>
                <c:pt idx="19971">
                  <c:v>500.92239599999999</c:v>
                </c:pt>
                <c:pt idx="19972">
                  <c:v>500.994821</c:v>
                </c:pt>
                <c:pt idx="19973">
                  <c:v>501.11066899999997</c:v>
                </c:pt>
                <c:pt idx="19974">
                  <c:v>501.06377300000003</c:v>
                </c:pt>
                <c:pt idx="19975">
                  <c:v>501.05019700000003</c:v>
                </c:pt>
                <c:pt idx="19976">
                  <c:v>500.97384599999998</c:v>
                </c:pt>
                <c:pt idx="19977">
                  <c:v>500.99796600000002</c:v>
                </c:pt>
                <c:pt idx="19978">
                  <c:v>501.22161899999998</c:v>
                </c:pt>
                <c:pt idx="19979">
                  <c:v>501.296944</c:v>
                </c:pt>
                <c:pt idx="19980">
                  <c:v>501.725956</c:v>
                </c:pt>
                <c:pt idx="19981">
                  <c:v>501.161924</c:v>
                </c:pt>
                <c:pt idx="19982">
                  <c:v>501.51762500000001</c:v>
                </c:pt>
                <c:pt idx="19983">
                  <c:v>501.331726</c:v>
                </c:pt>
                <c:pt idx="19984">
                  <c:v>501.64109300000001</c:v>
                </c:pt>
                <c:pt idx="19985">
                  <c:v>501.63567599999999</c:v>
                </c:pt>
                <c:pt idx="19986">
                  <c:v>501.69503800000001</c:v>
                </c:pt>
                <c:pt idx="19987">
                  <c:v>501.730503</c:v>
                </c:pt>
                <c:pt idx="19988">
                  <c:v>501.37755700000002</c:v>
                </c:pt>
                <c:pt idx="19989">
                  <c:v>501.26841400000001</c:v>
                </c:pt>
                <c:pt idx="19990">
                  <c:v>501.65207299999997</c:v>
                </c:pt>
                <c:pt idx="19991">
                  <c:v>501.43401399999999</c:v>
                </c:pt>
                <c:pt idx="19992">
                  <c:v>501.87469700000003</c:v>
                </c:pt>
                <c:pt idx="19993">
                  <c:v>501.42605900000001</c:v>
                </c:pt>
                <c:pt idx="19994">
                  <c:v>501.669173</c:v>
                </c:pt>
                <c:pt idx="19995">
                  <c:v>501.85671500000001</c:v>
                </c:pt>
                <c:pt idx="19996">
                  <c:v>501.82680599999998</c:v>
                </c:pt>
                <c:pt idx="19997">
                  <c:v>502.06303600000001</c:v>
                </c:pt>
                <c:pt idx="19998">
                  <c:v>502.08442000000002</c:v>
                </c:pt>
                <c:pt idx="19999">
                  <c:v>502.13494500000002</c:v>
                </c:pt>
                <c:pt idx="20000">
                  <c:v>501.93472700000001</c:v>
                </c:pt>
                <c:pt idx="20001">
                  <c:v>501.72359</c:v>
                </c:pt>
                <c:pt idx="20002">
                  <c:v>501.75219499999997</c:v>
                </c:pt>
                <c:pt idx="20003">
                  <c:v>501.85838100000001</c:v>
                </c:pt>
                <c:pt idx="20004">
                  <c:v>501.92882900000001</c:v>
                </c:pt>
                <c:pt idx="20005">
                  <c:v>502.003894</c:v>
                </c:pt>
                <c:pt idx="20006">
                  <c:v>501.65800999999999</c:v>
                </c:pt>
                <c:pt idx="20007">
                  <c:v>502.00131800000003</c:v>
                </c:pt>
                <c:pt idx="20008">
                  <c:v>501.92439100000001</c:v>
                </c:pt>
                <c:pt idx="20009">
                  <c:v>502.04906199999999</c:v>
                </c:pt>
                <c:pt idx="20010">
                  <c:v>501.74544200000003</c:v>
                </c:pt>
                <c:pt idx="20011">
                  <c:v>501.87708800000001</c:v>
                </c:pt>
                <c:pt idx="20012">
                  <c:v>502.00785000000002</c:v>
                </c:pt>
                <c:pt idx="20013">
                  <c:v>501.94953400000003</c:v>
                </c:pt>
                <c:pt idx="20014">
                  <c:v>502.31807500000002</c:v>
                </c:pt>
                <c:pt idx="20015">
                  <c:v>502.27223500000002</c:v>
                </c:pt>
                <c:pt idx="20016">
                  <c:v>502.19102199999998</c:v>
                </c:pt>
                <c:pt idx="20017">
                  <c:v>502.055879</c:v>
                </c:pt>
                <c:pt idx="20018">
                  <c:v>502.45582999999999</c:v>
                </c:pt>
                <c:pt idx="20019">
                  <c:v>502.69101699999999</c:v>
                </c:pt>
                <c:pt idx="20020">
                  <c:v>502.38372900000002</c:v>
                </c:pt>
                <c:pt idx="20021">
                  <c:v>502.05097000000001</c:v>
                </c:pt>
                <c:pt idx="20022">
                  <c:v>502.38561700000002</c:v>
                </c:pt>
                <c:pt idx="20023">
                  <c:v>502.31171999999998</c:v>
                </c:pt>
                <c:pt idx="20024">
                  <c:v>502.61364400000002</c:v>
                </c:pt>
                <c:pt idx="20025">
                  <c:v>502.64011699999998</c:v>
                </c:pt>
                <c:pt idx="20026">
                  <c:v>502.33434099999999</c:v>
                </c:pt>
                <c:pt idx="20027">
                  <c:v>502.54020000000003</c:v>
                </c:pt>
                <c:pt idx="20028">
                  <c:v>502.39389699999998</c:v>
                </c:pt>
                <c:pt idx="20029">
                  <c:v>502.34183100000001</c:v>
                </c:pt>
                <c:pt idx="20030">
                  <c:v>502.444343</c:v>
                </c:pt>
                <c:pt idx="20031">
                  <c:v>502.19253600000002</c:v>
                </c:pt>
                <c:pt idx="20032">
                  <c:v>502.74717700000002</c:v>
                </c:pt>
                <c:pt idx="20033">
                  <c:v>502.40002900000002</c:v>
                </c:pt>
                <c:pt idx="20034">
                  <c:v>502.769567</c:v>
                </c:pt>
                <c:pt idx="20035">
                  <c:v>502.402083</c:v>
                </c:pt>
                <c:pt idx="20036">
                  <c:v>502.26076399999999</c:v>
                </c:pt>
                <c:pt idx="20037">
                  <c:v>502.41926100000001</c:v>
                </c:pt>
                <c:pt idx="20038">
                  <c:v>502.49131999999997</c:v>
                </c:pt>
                <c:pt idx="20039">
                  <c:v>502.726812</c:v>
                </c:pt>
                <c:pt idx="20040">
                  <c:v>502.78316799999999</c:v>
                </c:pt>
                <c:pt idx="20041">
                  <c:v>502.46660600000001</c:v>
                </c:pt>
                <c:pt idx="20042">
                  <c:v>502.73584699999998</c:v>
                </c:pt>
                <c:pt idx="20043">
                  <c:v>502.72119800000002</c:v>
                </c:pt>
                <c:pt idx="20044">
                  <c:v>502.68999000000002</c:v>
                </c:pt>
                <c:pt idx="20045">
                  <c:v>503.21765399999998</c:v>
                </c:pt>
                <c:pt idx="20046">
                  <c:v>503.01475799999997</c:v>
                </c:pt>
                <c:pt idx="20047">
                  <c:v>503.30686500000002</c:v>
                </c:pt>
                <c:pt idx="20048">
                  <c:v>503.05356599999999</c:v>
                </c:pt>
                <c:pt idx="20049">
                  <c:v>503.16248999999999</c:v>
                </c:pt>
                <c:pt idx="20050">
                  <c:v>503.16231800000003</c:v>
                </c:pt>
                <c:pt idx="20051">
                  <c:v>503.23446000000001</c:v>
                </c:pt>
                <c:pt idx="20052">
                  <c:v>503.43424900000002</c:v>
                </c:pt>
                <c:pt idx="20053">
                  <c:v>503.28653300000002</c:v>
                </c:pt>
                <c:pt idx="20054">
                  <c:v>503.25435199999998</c:v>
                </c:pt>
                <c:pt idx="20055">
                  <c:v>503.81510700000001</c:v>
                </c:pt>
                <c:pt idx="20056">
                  <c:v>503.29636699999998</c:v>
                </c:pt>
                <c:pt idx="20057">
                  <c:v>503.28248600000001</c:v>
                </c:pt>
                <c:pt idx="20058">
                  <c:v>502.98210799999998</c:v>
                </c:pt>
                <c:pt idx="20059">
                  <c:v>503.031701</c:v>
                </c:pt>
                <c:pt idx="20060">
                  <c:v>503.06813299999999</c:v>
                </c:pt>
                <c:pt idx="20061">
                  <c:v>503.35098299999999</c:v>
                </c:pt>
                <c:pt idx="20062">
                  <c:v>503.30257699999999</c:v>
                </c:pt>
                <c:pt idx="20063">
                  <c:v>503.51739199999997</c:v>
                </c:pt>
                <c:pt idx="20064">
                  <c:v>503.10171100000002</c:v>
                </c:pt>
                <c:pt idx="20065">
                  <c:v>503.65319299999999</c:v>
                </c:pt>
                <c:pt idx="20066">
                  <c:v>503.527897</c:v>
                </c:pt>
                <c:pt idx="20067">
                  <c:v>503.91002700000001</c:v>
                </c:pt>
                <c:pt idx="20068">
                  <c:v>503.636844</c:v>
                </c:pt>
                <c:pt idx="20069">
                  <c:v>503.545028</c:v>
                </c:pt>
                <c:pt idx="20070">
                  <c:v>503.60310800000002</c:v>
                </c:pt>
                <c:pt idx="20071">
                  <c:v>503.69157300000001</c:v>
                </c:pt>
                <c:pt idx="20072">
                  <c:v>503.54694799999999</c:v>
                </c:pt>
                <c:pt idx="20073">
                  <c:v>503.66773699999999</c:v>
                </c:pt>
                <c:pt idx="20074">
                  <c:v>503.801694</c:v>
                </c:pt>
                <c:pt idx="20075">
                  <c:v>503.94635599999998</c:v>
                </c:pt>
                <c:pt idx="20076">
                  <c:v>504.16288700000001</c:v>
                </c:pt>
                <c:pt idx="20077">
                  <c:v>504.06258500000001</c:v>
                </c:pt>
                <c:pt idx="20078">
                  <c:v>504.03185500000001</c:v>
                </c:pt>
                <c:pt idx="20079">
                  <c:v>504.19687599999997</c:v>
                </c:pt>
                <c:pt idx="20080">
                  <c:v>504.26701000000003</c:v>
                </c:pt>
                <c:pt idx="20081">
                  <c:v>504.06812500000001</c:v>
                </c:pt>
                <c:pt idx="20082">
                  <c:v>504.39452799999998</c:v>
                </c:pt>
                <c:pt idx="20083">
                  <c:v>504.34152499999999</c:v>
                </c:pt>
                <c:pt idx="20084">
                  <c:v>504.27813700000002</c:v>
                </c:pt>
                <c:pt idx="20085">
                  <c:v>504.25539900000001</c:v>
                </c:pt>
                <c:pt idx="20086">
                  <c:v>503.95706999999999</c:v>
                </c:pt>
                <c:pt idx="20087">
                  <c:v>504.37304399999999</c:v>
                </c:pt>
                <c:pt idx="20088">
                  <c:v>504.06788699999998</c:v>
                </c:pt>
                <c:pt idx="20089">
                  <c:v>504.26203500000003</c:v>
                </c:pt>
                <c:pt idx="20090">
                  <c:v>503.956188</c:v>
                </c:pt>
                <c:pt idx="20091">
                  <c:v>503.75758000000002</c:v>
                </c:pt>
                <c:pt idx="20092">
                  <c:v>504.258714</c:v>
                </c:pt>
                <c:pt idx="20093">
                  <c:v>504.29011400000002</c:v>
                </c:pt>
                <c:pt idx="20094">
                  <c:v>504.091408</c:v>
                </c:pt>
                <c:pt idx="20095">
                  <c:v>504.44206100000002</c:v>
                </c:pt>
                <c:pt idx="20096">
                  <c:v>504.11051500000002</c:v>
                </c:pt>
                <c:pt idx="20097">
                  <c:v>504.30598099999997</c:v>
                </c:pt>
                <c:pt idx="20098">
                  <c:v>504.42778900000002</c:v>
                </c:pt>
                <c:pt idx="20099">
                  <c:v>504.064975</c:v>
                </c:pt>
                <c:pt idx="20100">
                  <c:v>504.37258100000003</c:v>
                </c:pt>
                <c:pt idx="20101">
                  <c:v>503.99593399999998</c:v>
                </c:pt>
                <c:pt idx="20102">
                  <c:v>504.29421300000001</c:v>
                </c:pt>
                <c:pt idx="20103">
                  <c:v>504.17101000000002</c:v>
                </c:pt>
                <c:pt idx="20104">
                  <c:v>504.47419300000001</c:v>
                </c:pt>
                <c:pt idx="20105">
                  <c:v>504.72970700000002</c:v>
                </c:pt>
                <c:pt idx="20106">
                  <c:v>504.28943400000003</c:v>
                </c:pt>
                <c:pt idx="20107">
                  <c:v>504.42937599999999</c:v>
                </c:pt>
                <c:pt idx="20108">
                  <c:v>504.68570299999999</c:v>
                </c:pt>
                <c:pt idx="20109">
                  <c:v>504.62263999999999</c:v>
                </c:pt>
                <c:pt idx="20110">
                  <c:v>504.83081399999998</c:v>
                </c:pt>
                <c:pt idx="20111">
                  <c:v>504.58674300000001</c:v>
                </c:pt>
                <c:pt idx="20112">
                  <c:v>504.56640499999997</c:v>
                </c:pt>
                <c:pt idx="20113">
                  <c:v>504.20842900000002</c:v>
                </c:pt>
                <c:pt idx="20114">
                  <c:v>504.22975300000002</c:v>
                </c:pt>
                <c:pt idx="20115">
                  <c:v>504.602846</c:v>
                </c:pt>
                <c:pt idx="20116">
                  <c:v>504.23094500000002</c:v>
                </c:pt>
                <c:pt idx="20117">
                  <c:v>504.82863900000001</c:v>
                </c:pt>
                <c:pt idx="20118">
                  <c:v>504.54913800000003</c:v>
                </c:pt>
                <c:pt idx="20119">
                  <c:v>504.43364500000001</c:v>
                </c:pt>
                <c:pt idx="20120">
                  <c:v>504.66026799999997</c:v>
                </c:pt>
                <c:pt idx="20121">
                  <c:v>504.62456100000003</c:v>
                </c:pt>
                <c:pt idx="20122">
                  <c:v>505.30133599999999</c:v>
                </c:pt>
                <c:pt idx="20123">
                  <c:v>504.92776700000002</c:v>
                </c:pt>
                <c:pt idx="20124">
                  <c:v>505.17432400000001</c:v>
                </c:pt>
                <c:pt idx="20125">
                  <c:v>505.29813200000001</c:v>
                </c:pt>
                <c:pt idx="20126">
                  <c:v>504.95084400000002</c:v>
                </c:pt>
                <c:pt idx="20127">
                  <c:v>505.30599100000001</c:v>
                </c:pt>
                <c:pt idx="20128">
                  <c:v>505.16259000000002</c:v>
                </c:pt>
                <c:pt idx="20129">
                  <c:v>504.99533500000001</c:v>
                </c:pt>
                <c:pt idx="20130">
                  <c:v>505.09213</c:v>
                </c:pt>
                <c:pt idx="20131">
                  <c:v>505.089246</c:v>
                </c:pt>
                <c:pt idx="20132">
                  <c:v>505.21007100000003</c:v>
                </c:pt>
                <c:pt idx="20133">
                  <c:v>505.13877600000001</c:v>
                </c:pt>
                <c:pt idx="20134">
                  <c:v>504.83180599999997</c:v>
                </c:pt>
                <c:pt idx="20135">
                  <c:v>505.36916400000001</c:v>
                </c:pt>
                <c:pt idx="20136">
                  <c:v>505.16172499999999</c:v>
                </c:pt>
                <c:pt idx="20137">
                  <c:v>505.67302100000001</c:v>
                </c:pt>
                <c:pt idx="20138">
                  <c:v>505.14334100000002</c:v>
                </c:pt>
                <c:pt idx="20139">
                  <c:v>505.418882</c:v>
                </c:pt>
                <c:pt idx="20140">
                  <c:v>505.36984999999999</c:v>
                </c:pt>
                <c:pt idx="20141">
                  <c:v>505.42762900000002</c:v>
                </c:pt>
                <c:pt idx="20142">
                  <c:v>505.77913899999999</c:v>
                </c:pt>
                <c:pt idx="20143">
                  <c:v>505.52357699999999</c:v>
                </c:pt>
                <c:pt idx="20144">
                  <c:v>505.42232899999999</c:v>
                </c:pt>
                <c:pt idx="20145">
                  <c:v>505.97790300000003</c:v>
                </c:pt>
                <c:pt idx="20146">
                  <c:v>505.45862799999998</c:v>
                </c:pt>
                <c:pt idx="20147">
                  <c:v>505.59051899999997</c:v>
                </c:pt>
                <c:pt idx="20148">
                  <c:v>505.85039799999998</c:v>
                </c:pt>
                <c:pt idx="20149">
                  <c:v>505.70395000000002</c:v>
                </c:pt>
                <c:pt idx="20150">
                  <c:v>505.75882799999999</c:v>
                </c:pt>
                <c:pt idx="20151">
                  <c:v>505.38977399999999</c:v>
                </c:pt>
                <c:pt idx="20152">
                  <c:v>505.57125300000001</c:v>
                </c:pt>
                <c:pt idx="20153">
                  <c:v>505.581929</c:v>
                </c:pt>
                <c:pt idx="20154">
                  <c:v>505.45787000000001</c:v>
                </c:pt>
                <c:pt idx="20155">
                  <c:v>505.51717500000001</c:v>
                </c:pt>
                <c:pt idx="20156">
                  <c:v>505.44781899999998</c:v>
                </c:pt>
                <c:pt idx="20157">
                  <c:v>505.78980200000001</c:v>
                </c:pt>
                <c:pt idx="20158">
                  <c:v>505.49557900000002</c:v>
                </c:pt>
                <c:pt idx="20159">
                  <c:v>505.612167</c:v>
                </c:pt>
                <c:pt idx="20160">
                  <c:v>505.88329499999998</c:v>
                </c:pt>
                <c:pt idx="20161">
                  <c:v>505.66282200000001</c:v>
                </c:pt>
                <c:pt idx="20162">
                  <c:v>505.75199400000002</c:v>
                </c:pt>
                <c:pt idx="20163">
                  <c:v>505.51839000000001</c:v>
                </c:pt>
                <c:pt idx="20164">
                  <c:v>505.67740700000002</c:v>
                </c:pt>
                <c:pt idx="20165">
                  <c:v>505.96655500000003</c:v>
                </c:pt>
                <c:pt idx="20166">
                  <c:v>506.13245499999999</c:v>
                </c:pt>
                <c:pt idx="20167">
                  <c:v>506.18511000000001</c:v>
                </c:pt>
                <c:pt idx="20168">
                  <c:v>506.06489499999998</c:v>
                </c:pt>
                <c:pt idx="20169">
                  <c:v>505.656857</c:v>
                </c:pt>
                <c:pt idx="20170">
                  <c:v>506.24144100000001</c:v>
                </c:pt>
                <c:pt idx="20171">
                  <c:v>506.00510500000001</c:v>
                </c:pt>
                <c:pt idx="20172">
                  <c:v>506.26673399999999</c:v>
                </c:pt>
                <c:pt idx="20173">
                  <c:v>506.26414199999999</c:v>
                </c:pt>
                <c:pt idx="20174">
                  <c:v>505.96085299999999</c:v>
                </c:pt>
                <c:pt idx="20175">
                  <c:v>506.130404</c:v>
                </c:pt>
                <c:pt idx="20176">
                  <c:v>505.96405600000003</c:v>
                </c:pt>
                <c:pt idx="20177">
                  <c:v>506.40274699999998</c:v>
                </c:pt>
                <c:pt idx="20178">
                  <c:v>506.45207799999997</c:v>
                </c:pt>
                <c:pt idx="20179">
                  <c:v>506.12304699999999</c:v>
                </c:pt>
                <c:pt idx="20180">
                  <c:v>506.30111199999999</c:v>
                </c:pt>
                <c:pt idx="20181">
                  <c:v>506.19202300000001</c:v>
                </c:pt>
                <c:pt idx="20182">
                  <c:v>506.62610699999999</c:v>
                </c:pt>
                <c:pt idx="20183">
                  <c:v>506.242232</c:v>
                </c:pt>
                <c:pt idx="20184">
                  <c:v>505.96842299999997</c:v>
                </c:pt>
                <c:pt idx="20185">
                  <c:v>506.67209400000002</c:v>
                </c:pt>
                <c:pt idx="20186">
                  <c:v>506.384005</c:v>
                </c:pt>
                <c:pt idx="20187">
                  <c:v>506.74470100000002</c:v>
                </c:pt>
                <c:pt idx="20188">
                  <c:v>506.19675100000001</c:v>
                </c:pt>
                <c:pt idx="20189">
                  <c:v>506.40550400000001</c:v>
                </c:pt>
                <c:pt idx="20190">
                  <c:v>506.48575899999997</c:v>
                </c:pt>
                <c:pt idx="20191">
                  <c:v>506.54470199999997</c:v>
                </c:pt>
                <c:pt idx="20192">
                  <c:v>506.47802200000001</c:v>
                </c:pt>
                <c:pt idx="20193">
                  <c:v>506.58630699999998</c:v>
                </c:pt>
                <c:pt idx="20194">
                  <c:v>506.43669199999999</c:v>
                </c:pt>
                <c:pt idx="20195">
                  <c:v>506.45750600000002</c:v>
                </c:pt>
                <c:pt idx="20196">
                  <c:v>506.52867800000001</c:v>
                </c:pt>
                <c:pt idx="20197">
                  <c:v>506.73216200000002</c:v>
                </c:pt>
                <c:pt idx="20198">
                  <c:v>506.66786999999999</c:v>
                </c:pt>
                <c:pt idx="20199">
                  <c:v>506.718367</c:v>
                </c:pt>
                <c:pt idx="20200">
                  <c:v>506.667798</c:v>
                </c:pt>
                <c:pt idx="20201">
                  <c:v>506.72877899999997</c:v>
                </c:pt>
                <c:pt idx="20202">
                  <c:v>506.77738499999998</c:v>
                </c:pt>
                <c:pt idx="20203">
                  <c:v>506.80555099999998</c:v>
                </c:pt>
                <c:pt idx="20204">
                  <c:v>506.564077</c:v>
                </c:pt>
                <c:pt idx="20205">
                  <c:v>506.92733299999998</c:v>
                </c:pt>
                <c:pt idx="20206">
                  <c:v>506.69750399999998</c:v>
                </c:pt>
                <c:pt idx="20207">
                  <c:v>506.89383800000002</c:v>
                </c:pt>
                <c:pt idx="20208">
                  <c:v>506.886797</c:v>
                </c:pt>
                <c:pt idx="20209">
                  <c:v>507.09166900000002</c:v>
                </c:pt>
                <c:pt idx="20210">
                  <c:v>506.93245999999999</c:v>
                </c:pt>
                <c:pt idx="20211">
                  <c:v>506.93578000000002</c:v>
                </c:pt>
                <c:pt idx="20212">
                  <c:v>506.88290699999999</c:v>
                </c:pt>
                <c:pt idx="20213">
                  <c:v>507.019204</c:v>
                </c:pt>
                <c:pt idx="20214">
                  <c:v>506.830533</c:v>
                </c:pt>
                <c:pt idx="20215">
                  <c:v>507.29251299999999</c:v>
                </c:pt>
                <c:pt idx="20216">
                  <c:v>507.23674399999999</c:v>
                </c:pt>
                <c:pt idx="20217">
                  <c:v>507.20476600000001</c:v>
                </c:pt>
                <c:pt idx="20218">
                  <c:v>507.40397999999999</c:v>
                </c:pt>
                <c:pt idx="20219">
                  <c:v>507.49215400000003</c:v>
                </c:pt>
                <c:pt idx="20220">
                  <c:v>507.80547000000001</c:v>
                </c:pt>
                <c:pt idx="20221">
                  <c:v>507.24587600000001</c:v>
                </c:pt>
                <c:pt idx="20222">
                  <c:v>507.93726400000003</c:v>
                </c:pt>
                <c:pt idx="20223">
                  <c:v>507.38241099999999</c:v>
                </c:pt>
                <c:pt idx="20224">
                  <c:v>507.522336</c:v>
                </c:pt>
                <c:pt idx="20225">
                  <c:v>507.63530300000002</c:v>
                </c:pt>
                <c:pt idx="20226">
                  <c:v>507.48242499999998</c:v>
                </c:pt>
                <c:pt idx="20227">
                  <c:v>507.47418499999998</c:v>
                </c:pt>
                <c:pt idx="20228">
                  <c:v>507.34160600000001</c:v>
                </c:pt>
                <c:pt idx="20229">
                  <c:v>507.441463</c:v>
                </c:pt>
                <c:pt idx="20230">
                  <c:v>507.78645399999999</c:v>
                </c:pt>
                <c:pt idx="20231">
                  <c:v>508.01806800000003</c:v>
                </c:pt>
                <c:pt idx="20232">
                  <c:v>507.82119599999999</c:v>
                </c:pt>
                <c:pt idx="20233">
                  <c:v>507.75819799999999</c:v>
                </c:pt>
                <c:pt idx="20234">
                  <c:v>507.49566099999998</c:v>
                </c:pt>
                <c:pt idx="20235">
                  <c:v>507.99784399999999</c:v>
                </c:pt>
                <c:pt idx="20236">
                  <c:v>507.84969699999999</c:v>
                </c:pt>
                <c:pt idx="20237">
                  <c:v>508.43863499999998</c:v>
                </c:pt>
                <c:pt idx="20238">
                  <c:v>508.214719</c:v>
                </c:pt>
                <c:pt idx="20239">
                  <c:v>507.75805200000002</c:v>
                </c:pt>
                <c:pt idx="20240">
                  <c:v>508.11047100000002</c:v>
                </c:pt>
                <c:pt idx="20241">
                  <c:v>507.91571900000002</c:v>
                </c:pt>
                <c:pt idx="20242">
                  <c:v>508.34909800000003</c:v>
                </c:pt>
                <c:pt idx="20243">
                  <c:v>508.05242600000003</c:v>
                </c:pt>
                <c:pt idx="20244">
                  <c:v>508.042259</c:v>
                </c:pt>
                <c:pt idx="20245">
                  <c:v>508.50431500000002</c:v>
                </c:pt>
                <c:pt idx="20246">
                  <c:v>507.88465400000001</c:v>
                </c:pt>
                <c:pt idx="20247">
                  <c:v>508.35017599999998</c:v>
                </c:pt>
                <c:pt idx="20248">
                  <c:v>508.36255299999999</c:v>
                </c:pt>
                <c:pt idx="20249">
                  <c:v>507.95290799999998</c:v>
                </c:pt>
                <c:pt idx="20250">
                  <c:v>508.30201299999999</c:v>
                </c:pt>
                <c:pt idx="20251">
                  <c:v>507.92631999999998</c:v>
                </c:pt>
                <c:pt idx="20252">
                  <c:v>508.32369499999999</c:v>
                </c:pt>
                <c:pt idx="20253">
                  <c:v>508.06994600000002</c:v>
                </c:pt>
                <c:pt idx="20254">
                  <c:v>508.12361700000002</c:v>
                </c:pt>
                <c:pt idx="20255">
                  <c:v>508.36995999999999</c:v>
                </c:pt>
                <c:pt idx="20256">
                  <c:v>508.34923700000002</c:v>
                </c:pt>
                <c:pt idx="20257">
                  <c:v>508.49431900000002</c:v>
                </c:pt>
                <c:pt idx="20258">
                  <c:v>508.37079299999999</c:v>
                </c:pt>
                <c:pt idx="20259">
                  <c:v>508.419533</c:v>
                </c:pt>
                <c:pt idx="20260">
                  <c:v>508.490317</c:v>
                </c:pt>
                <c:pt idx="20261">
                  <c:v>508.52159599999999</c:v>
                </c:pt>
                <c:pt idx="20262">
                  <c:v>508.602642</c:v>
                </c:pt>
                <c:pt idx="20263">
                  <c:v>508.23288300000002</c:v>
                </c:pt>
                <c:pt idx="20264">
                  <c:v>508.22044599999998</c:v>
                </c:pt>
                <c:pt idx="20265">
                  <c:v>508.56858999999997</c:v>
                </c:pt>
                <c:pt idx="20266">
                  <c:v>508.04721000000001</c:v>
                </c:pt>
                <c:pt idx="20267">
                  <c:v>508.241601</c:v>
                </c:pt>
                <c:pt idx="20268">
                  <c:v>508.36663499999997</c:v>
                </c:pt>
                <c:pt idx="20269">
                  <c:v>508.17431099999999</c:v>
                </c:pt>
                <c:pt idx="20270">
                  <c:v>508.68714199999999</c:v>
                </c:pt>
                <c:pt idx="20271">
                  <c:v>508.73719599999998</c:v>
                </c:pt>
                <c:pt idx="20272">
                  <c:v>508.96116599999999</c:v>
                </c:pt>
                <c:pt idx="20273">
                  <c:v>509.00825200000003</c:v>
                </c:pt>
                <c:pt idx="20274">
                  <c:v>508.782847</c:v>
                </c:pt>
                <c:pt idx="20275">
                  <c:v>509.10390899999999</c:v>
                </c:pt>
                <c:pt idx="20276">
                  <c:v>508.85405200000002</c:v>
                </c:pt>
                <c:pt idx="20277">
                  <c:v>508.89390100000003</c:v>
                </c:pt>
                <c:pt idx="20278">
                  <c:v>508.61182200000002</c:v>
                </c:pt>
                <c:pt idx="20279">
                  <c:v>508.77244300000001</c:v>
                </c:pt>
                <c:pt idx="20280">
                  <c:v>509.00908199999998</c:v>
                </c:pt>
                <c:pt idx="20281">
                  <c:v>508.144272</c:v>
                </c:pt>
                <c:pt idx="20282">
                  <c:v>508.785056</c:v>
                </c:pt>
                <c:pt idx="20283">
                  <c:v>508.45022</c:v>
                </c:pt>
                <c:pt idx="20284">
                  <c:v>508.76799499999998</c:v>
                </c:pt>
                <c:pt idx="20285">
                  <c:v>508.67048199999999</c:v>
                </c:pt>
                <c:pt idx="20286">
                  <c:v>508.797437</c:v>
                </c:pt>
                <c:pt idx="20287">
                  <c:v>509.04499800000002</c:v>
                </c:pt>
                <c:pt idx="20288">
                  <c:v>509.10629999999998</c:v>
                </c:pt>
                <c:pt idx="20289">
                  <c:v>509.04765600000002</c:v>
                </c:pt>
                <c:pt idx="20290">
                  <c:v>509.42807299999998</c:v>
                </c:pt>
                <c:pt idx="20291">
                  <c:v>509.44099</c:v>
                </c:pt>
                <c:pt idx="20292">
                  <c:v>509.37943799999999</c:v>
                </c:pt>
                <c:pt idx="20293">
                  <c:v>508.913251</c:v>
                </c:pt>
                <c:pt idx="20294">
                  <c:v>509.04674399999999</c:v>
                </c:pt>
                <c:pt idx="20295">
                  <c:v>509.32221900000002</c:v>
                </c:pt>
                <c:pt idx="20296">
                  <c:v>508.98828700000001</c:v>
                </c:pt>
                <c:pt idx="20297">
                  <c:v>509.24372899999997</c:v>
                </c:pt>
                <c:pt idx="20298">
                  <c:v>509.449905</c:v>
                </c:pt>
                <c:pt idx="20299">
                  <c:v>509.25208900000001</c:v>
                </c:pt>
                <c:pt idx="20300">
                  <c:v>509.38305000000003</c:v>
                </c:pt>
                <c:pt idx="20301">
                  <c:v>509.35661499999998</c:v>
                </c:pt>
                <c:pt idx="20302">
                  <c:v>509.38592699999998</c:v>
                </c:pt>
                <c:pt idx="20303">
                  <c:v>509.47632499999997</c:v>
                </c:pt>
                <c:pt idx="20304">
                  <c:v>509.42702500000001</c:v>
                </c:pt>
                <c:pt idx="20305">
                  <c:v>509.70415400000002</c:v>
                </c:pt>
                <c:pt idx="20306">
                  <c:v>509.550389</c:v>
                </c:pt>
                <c:pt idx="20307">
                  <c:v>509.585354</c:v>
                </c:pt>
                <c:pt idx="20308">
                  <c:v>509.32762100000002</c:v>
                </c:pt>
                <c:pt idx="20309">
                  <c:v>509.20581399999998</c:v>
                </c:pt>
                <c:pt idx="20310">
                  <c:v>509.87293499999998</c:v>
                </c:pt>
                <c:pt idx="20311">
                  <c:v>509.20836400000002</c:v>
                </c:pt>
                <c:pt idx="20312">
                  <c:v>509.356877</c:v>
                </c:pt>
                <c:pt idx="20313">
                  <c:v>509.60640100000001</c:v>
                </c:pt>
                <c:pt idx="20314">
                  <c:v>509.71278999999998</c:v>
                </c:pt>
                <c:pt idx="20315">
                  <c:v>509.86270500000001</c:v>
                </c:pt>
                <c:pt idx="20316">
                  <c:v>509.783432</c:v>
                </c:pt>
                <c:pt idx="20317">
                  <c:v>510.01751000000002</c:v>
                </c:pt>
                <c:pt idx="20318">
                  <c:v>509.57455800000002</c:v>
                </c:pt>
                <c:pt idx="20319">
                  <c:v>509.86557299999998</c:v>
                </c:pt>
                <c:pt idx="20320">
                  <c:v>509.88217500000002</c:v>
                </c:pt>
                <c:pt idx="20321">
                  <c:v>509.64100500000001</c:v>
                </c:pt>
                <c:pt idx="20322">
                  <c:v>509.67390899999998</c:v>
                </c:pt>
                <c:pt idx="20323">
                  <c:v>509.723479</c:v>
                </c:pt>
                <c:pt idx="20324">
                  <c:v>509.631733</c:v>
                </c:pt>
                <c:pt idx="20325">
                  <c:v>510.25462499999998</c:v>
                </c:pt>
                <c:pt idx="20326">
                  <c:v>509.90488499999998</c:v>
                </c:pt>
                <c:pt idx="20327">
                  <c:v>510.038501</c:v>
                </c:pt>
                <c:pt idx="20328">
                  <c:v>510.10206299999999</c:v>
                </c:pt>
                <c:pt idx="20329">
                  <c:v>509.754121</c:v>
                </c:pt>
                <c:pt idx="20330">
                  <c:v>510.01387899999997</c:v>
                </c:pt>
                <c:pt idx="20331">
                  <c:v>510.05378999999999</c:v>
                </c:pt>
                <c:pt idx="20332">
                  <c:v>510.13358699999998</c:v>
                </c:pt>
                <c:pt idx="20333">
                  <c:v>510.17594100000002</c:v>
                </c:pt>
                <c:pt idx="20334">
                  <c:v>509.97471300000001</c:v>
                </c:pt>
                <c:pt idx="20335">
                  <c:v>509.90591799999999</c:v>
                </c:pt>
                <c:pt idx="20336">
                  <c:v>509.95377500000001</c:v>
                </c:pt>
                <c:pt idx="20337">
                  <c:v>509.895464</c:v>
                </c:pt>
                <c:pt idx="20338">
                  <c:v>510.14786800000002</c:v>
                </c:pt>
                <c:pt idx="20339">
                  <c:v>510.35891800000002</c:v>
                </c:pt>
                <c:pt idx="20340">
                  <c:v>510.34756800000002</c:v>
                </c:pt>
                <c:pt idx="20341">
                  <c:v>510.33720499999998</c:v>
                </c:pt>
                <c:pt idx="20342">
                  <c:v>510.424059</c:v>
                </c:pt>
                <c:pt idx="20343">
                  <c:v>510.53853500000002</c:v>
                </c:pt>
                <c:pt idx="20344">
                  <c:v>510.484576</c:v>
                </c:pt>
                <c:pt idx="20345">
                  <c:v>510.65508899999998</c:v>
                </c:pt>
                <c:pt idx="20346">
                  <c:v>510.07960600000001</c:v>
                </c:pt>
                <c:pt idx="20347">
                  <c:v>510.53166599999997</c:v>
                </c:pt>
                <c:pt idx="20348">
                  <c:v>510.48959400000001</c:v>
                </c:pt>
                <c:pt idx="20349">
                  <c:v>510.47341299999999</c:v>
                </c:pt>
                <c:pt idx="20350">
                  <c:v>510.65777100000003</c:v>
                </c:pt>
                <c:pt idx="20351">
                  <c:v>510.30490800000001</c:v>
                </c:pt>
                <c:pt idx="20352">
                  <c:v>510.88587100000001</c:v>
                </c:pt>
                <c:pt idx="20353">
                  <c:v>511.14486199999999</c:v>
                </c:pt>
                <c:pt idx="20354">
                  <c:v>510.92622299999999</c:v>
                </c:pt>
                <c:pt idx="20355">
                  <c:v>510.85523699999999</c:v>
                </c:pt>
                <c:pt idx="20356">
                  <c:v>510.97425399999997</c:v>
                </c:pt>
                <c:pt idx="20357">
                  <c:v>510.900688</c:v>
                </c:pt>
                <c:pt idx="20358">
                  <c:v>510.67375700000002</c:v>
                </c:pt>
                <c:pt idx="20359">
                  <c:v>510.64175899999998</c:v>
                </c:pt>
                <c:pt idx="20360">
                  <c:v>510.90328</c:v>
                </c:pt>
                <c:pt idx="20361">
                  <c:v>510.70370100000002</c:v>
                </c:pt>
                <c:pt idx="20362">
                  <c:v>511.13177100000001</c:v>
                </c:pt>
                <c:pt idx="20363">
                  <c:v>511.32330400000001</c:v>
                </c:pt>
                <c:pt idx="20364">
                  <c:v>510.845169</c:v>
                </c:pt>
                <c:pt idx="20365">
                  <c:v>511.12881499999997</c:v>
                </c:pt>
                <c:pt idx="20366">
                  <c:v>510.91584399999999</c:v>
                </c:pt>
                <c:pt idx="20367">
                  <c:v>511.15755100000001</c:v>
                </c:pt>
                <c:pt idx="20368">
                  <c:v>510.87930299999999</c:v>
                </c:pt>
                <c:pt idx="20369">
                  <c:v>511.01728500000002</c:v>
                </c:pt>
                <c:pt idx="20370">
                  <c:v>511.124168</c:v>
                </c:pt>
                <c:pt idx="20371">
                  <c:v>510.83930500000002</c:v>
                </c:pt>
                <c:pt idx="20372">
                  <c:v>510.79286400000001</c:v>
                </c:pt>
                <c:pt idx="20373">
                  <c:v>511.010538</c:v>
                </c:pt>
                <c:pt idx="20374">
                  <c:v>510.90345400000001</c:v>
                </c:pt>
                <c:pt idx="20375">
                  <c:v>511.034243</c:v>
                </c:pt>
                <c:pt idx="20376">
                  <c:v>510.95169099999998</c:v>
                </c:pt>
                <c:pt idx="20377">
                  <c:v>511.14000600000003</c:v>
                </c:pt>
                <c:pt idx="20378">
                  <c:v>511.36846400000002</c:v>
                </c:pt>
                <c:pt idx="20379">
                  <c:v>511.15967899999998</c:v>
                </c:pt>
                <c:pt idx="20380">
                  <c:v>511.46479699999998</c:v>
                </c:pt>
                <c:pt idx="20381">
                  <c:v>511.29797400000001</c:v>
                </c:pt>
                <c:pt idx="20382">
                  <c:v>511.27937600000001</c:v>
                </c:pt>
                <c:pt idx="20383">
                  <c:v>511.632902</c:v>
                </c:pt>
                <c:pt idx="20384">
                  <c:v>511.44282700000002</c:v>
                </c:pt>
                <c:pt idx="20385">
                  <c:v>511.74496399999998</c:v>
                </c:pt>
                <c:pt idx="20386">
                  <c:v>511.62679100000003</c:v>
                </c:pt>
                <c:pt idx="20387">
                  <c:v>511.85846400000003</c:v>
                </c:pt>
                <c:pt idx="20388">
                  <c:v>511.496039</c:v>
                </c:pt>
                <c:pt idx="20389">
                  <c:v>511.69377800000001</c:v>
                </c:pt>
                <c:pt idx="20390">
                  <c:v>511.76656100000002</c:v>
                </c:pt>
                <c:pt idx="20391">
                  <c:v>511.51736199999999</c:v>
                </c:pt>
                <c:pt idx="20392">
                  <c:v>511.62311</c:v>
                </c:pt>
                <c:pt idx="20393">
                  <c:v>511.74951700000003</c:v>
                </c:pt>
                <c:pt idx="20394">
                  <c:v>511.56889799999999</c:v>
                </c:pt>
                <c:pt idx="20395">
                  <c:v>511.55571400000002</c:v>
                </c:pt>
                <c:pt idx="20396">
                  <c:v>511.490118</c:v>
                </c:pt>
                <c:pt idx="20397">
                  <c:v>511.55424299999999</c:v>
                </c:pt>
                <c:pt idx="20398">
                  <c:v>511.391795</c:v>
                </c:pt>
                <c:pt idx="20399">
                  <c:v>511.61878400000001</c:v>
                </c:pt>
                <c:pt idx="20400">
                  <c:v>511.76992300000001</c:v>
                </c:pt>
                <c:pt idx="20401">
                  <c:v>511.49780900000002</c:v>
                </c:pt>
                <c:pt idx="20402">
                  <c:v>511.60153000000003</c:v>
                </c:pt>
                <c:pt idx="20403">
                  <c:v>511.297505</c:v>
                </c:pt>
                <c:pt idx="20404">
                  <c:v>511.60160400000001</c:v>
                </c:pt>
                <c:pt idx="20405">
                  <c:v>511.66114399999998</c:v>
                </c:pt>
                <c:pt idx="20406">
                  <c:v>511.49436500000002</c:v>
                </c:pt>
                <c:pt idx="20407">
                  <c:v>511.521232</c:v>
                </c:pt>
                <c:pt idx="20408">
                  <c:v>511.66311300000001</c:v>
                </c:pt>
                <c:pt idx="20409">
                  <c:v>511.63906400000002</c:v>
                </c:pt>
                <c:pt idx="20410">
                  <c:v>512.08992699999999</c:v>
                </c:pt>
                <c:pt idx="20411">
                  <c:v>511.46850799999999</c:v>
                </c:pt>
                <c:pt idx="20412">
                  <c:v>512.12438899999995</c:v>
                </c:pt>
                <c:pt idx="20413">
                  <c:v>512.27655100000004</c:v>
                </c:pt>
                <c:pt idx="20414">
                  <c:v>512.08563600000002</c:v>
                </c:pt>
                <c:pt idx="20415">
                  <c:v>511.97923500000002</c:v>
                </c:pt>
                <c:pt idx="20416">
                  <c:v>511.752274</c:v>
                </c:pt>
                <c:pt idx="20417">
                  <c:v>511.99091299999998</c:v>
                </c:pt>
                <c:pt idx="20418">
                  <c:v>511.848073</c:v>
                </c:pt>
                <c:pt idx="20419">
                  <c:v>511.77943499999998</c:v>
                </c:pt>
                <c:pt idx="20420">
                  <c:v>511.99091199999998</c:v>
                </c:pt>
                <c:pt idx="20421">
                  <c:v>511.79251699999998</c:v>
                </c:pt>
                <c:pt idx="20422">
                  <c:v>512.17443800000001</c:v>
                </c:pt>
                <c:pt idx="20423">
                  <c:v>512.45428500000003</c:v>
                </c:pt>
                <c:pt idx="20424">
                  <c:v>512.15648099999999</c:v>
                </c:pt>
                <c:pt idx="20425">
                  <c:v>512.65396699999997</c:v>
                </c:pt>
                <c:pt idx="20426">
                  <c:v>512.51889000000006</c:v>
                </c:pt>
                <c:pt idx="20427">
                  <c:v>512.55875500000002</c:v>
                </c:pt>
                <c:pt idx="20428">
                  <c:v>512.922775</c:v>
                </c:pt>
                <c:pt idx="20429">
                  <c:v>512.90426300000001</c:v>
                </c:pt>
                <c:pt idx="20430">
                  <c:v>513.038903</c:v>
                </c:pt>
                <c:pt idx="20431">
                  <c:v>512.65126799999996</c:v>
                </c:pt>
                <c:pt idx="20432">
                  <c:v>512.47848399999998</c:v>
                </c:pt>
                <c:pt idx="20433">
                  <c:v>512.81729499999994</c:v>
                </c:pt>
                <c:pt idx="20434">
                  <c:v>513.02791400000001</c:v>
                </c:pt>
                <c:pt idx="20435">
                  <c:v>513.01781700000004</c:v>
                </c:pt>
                <c:pt idx="20436">
                  <c:v>512.739462</c:v>
                </c:pt>
                <c:pt idx="20437">
                  <c:v>512.67426999999998</c:v>
                </c:pt>
                <c:pt idx="20438">
                  <c:v>512.80344700000001</c:v>
                </c:pt>
                <c:pt idx="20439">
                  <c:v>512.66617699999995</c:v>
                </c:pt>
                <c:pt idx="20440">
                  <c:v>513.14822900000001</c:v>
                </c:pt>
                <c:pt idx="20441">
                  <c:v>513.01247499999999</c:v>
                </c:pt>
                <c:pt idx="20442">
                  <c:v>513.11924199999999</c:v>
                </c:pt>
                <c:pt idx="20443">
                  <c:v>512.99347599999999</c:v>
                </c:pt>
                <c:pt idx="20444">
                  <c:v>512.72516800000005</c:v>
                </c:pt>
                <c:pt idx="20445">
                  <c:v>512.80348900000001</c:v>
                </c:pt>
                <c:pt idx="20446">
                  <c:v>512.92767700000002</c:v>
                </c:pt>
                <c:pt idx="20447">
                  <c:v>513.33131500000002</c:v>
                </c:pt>
                <c:pt idx="20448">
                  <c:v>513.160663</c:v>
                </c:pt>
                <c:pt idx="20449">
                  <c:v>512.97358599999995</c:v>
                </c:pt>
                <c:pt idx="20450">
                  <c:v>512.86578899999995</c:v>
                </c:pt>
                <c:pt idx="20451">
                  <c:v>513.18386099999998</c:v>
                </c:pt>
                <c:pt idx="20452">
                  <c:v>513.23952099999997</c:v>
                </c:pt>
                <c:pt idx="20453">
                  <c:v>513.203439</c:v>
                </c:pt>
                <c:pt idx="20454">
                  <c:v>513.06892600000003</c:v>
                </c:pt>
                <c:pt idx="20455">
                  <c:v>513.44415900000001</c:v>
                </c:pt>
                <c:pt idx="20456">
                  <c:v>513.44759399999998</c:v>
                </c:pt>
                <c:pt idx="20457">
                  <c:v>513.48504500000001</c:v>
                </c:pt>
                <c:pt idx="20458">
                  <c:v>513.32088899999997</c:v>
                </c:pt>
                <c:pt idx="20459">
                  <c:v>513.10516700000005</c:v>
                </c:pt>
                <c:pt idx="20460">
                  <c:v>513.24357499999996</c:v>
                </c:pt>
                <c:pt idx="20461">
                  <c:v>513.352982</c:v>
                </c:pt>
                <c:pt idx="20462">
                  <c:v>513.49570600000004</c:v>
                </c:pt>
                <c:pt idx="20463">
                  <c:v>513.24347299999999</c:v>
                </c:pt>
                <c:pt idx="20464">
                  <c:v>513.66349100000002</c:v>
                </c:pt>
                <c:pt idx="20465">
                  <c:v>513.45539599999995</c:v>
                </c:pt>
                <c:pt idx="20466">
                  <c:v>513.17852300000004</c:v>
                </c:pt>
                <c:pt idx="20467">
                  <c:v>513.15977899999996</c:v>
                </c:pt>
                <c:pt idx="20468">
                  <c:v>513.45340899999997</c:v>
                </c:pt>
                <c:pt idx="20469">
                  <c:v>513.15938400000005</c:v>
                </c:pt>
                <c:pt idx="20470">
                  <c:v>513.49628700000005</c:v>
                </c:pt>
                <c:pt idx="20471">
                  <c:v>513.33500100000003</c:v>
                </c:pt>
                <c:pt idx="20472">
                  <c:v>513.82135100000005</c:v>
                </c:pt>
                <c:pt idx="20473">
                  <c:v>513.53709800000001</c:v>
                </c:pt>
                <c:pt idx="20474">
                  <c:v>513.48752500000001</c:v>
                </c:pt>
                <c:pt idx="20475">
                  <c:v>513.79167600000005</c:v>
                </c:pt>
                <c:pt idx="20476">
                  <c:v>513.50274999999999</c:v>
                </c:pt>
                <c:pt idx="20477">
                  <c:v>514.01358200000004</c:v>
                </c:pt>
                <c:pt idx="20478">
                  <c:v>513.80605100000002</c:v>
                </c:pt>
                <c:pt idx="20479">
                  <c:v>513.40781400000003</c:v>
                </c:pt>
                <c:pt idx="20480">
                  <c:v>513.92055200000004</c:v>
                </c:pt>
                <c:pt idx="20481">
                  <c:v>513.67020600000001</c:v>
                </c:pt>
                <c:pt idx="20482">
                  <c:v>514.066011</c:v>
                </c:pt>
                <c:pt idx="20483">
                  <c:v>514.06279900000004</c:v>
                </c:pt>
                <c:pt idx="20484">
                  <c:v>513.93082800000002</c:v>
                </c:pt>
                <c:pt idx="20485">
                  <c:v>514.38362900000004</c:v>
                </c:pt>
                <c:pt idx="20486">
                  <c:v>514.22158400000001</c:v>
                </c:pt>
                <c:pt idx="20487">
                  <c:v>514.41064500000005</c:v>
                </c:pt>
                <c:pt idx="20488">
                  <c:v>514.28691300000003</c:v>
                </c:pt>
                <c:pt idx="20489">
                  <c:v>513.80347800000004</c:v>
                </c:pt>
                <c:pt idx="20490">
                  <c:v>514.02159099999994</c:v>
                </c:pt>
                <c:pt idx="20491">
                  <c:v>513.86912500000005</c:v>
                </c:pt>
                <c:pt idx="20492">
                  <c:v>514.14952000000005</c:v>
                </c:pt>
                <c:pt idx="20493">
                  <c:v>513.98181</c:v>
                </c:pt>
                <c:pt idx="20494">
                  <c:v>513.96166800000003</c:v>
                </c:pt>
                <c:pt idx="20495">
                  <c:v>513.95127600000001</c:v>
                </c:pt>
                <c:pt idx="20496">
                  <c:v>513.91923799999995</c:v>
                </c:pt>
                <c:pt idx="20497">
                  <c:v>513.97971299999995</c:v>
                </c:pt>
                <c:pt idx="20498">
                  <c:v>513.99072000000001</c:v>
                </c:pt>
                <c:pt idx="20499">
                  <c:v>513.95298000000003</c:v>
                </c:pt>
                <c:pt idx="20500">
                  <c:v>514.31906700000002</c:v>
                </c:pt>
                <c:pt idx="20501">
                  <c:v>514.47389799999996</c:v>
                </c:pt>
                <c:pt idx="20502">
                  <c:v>514.43261299999995</c:v>
                </c:pt>
                <c:pt idx="20503">
                  <c:v>514.45338100000004</c:v>
                </c:pt>
                <c:pt idx="20504">
                  <c:v>514.41655300000002</c:v>
                </c:pt>
                <c:pt idx="20505">
                  <c:v>514.75015499999995</c:v>
                </c:pt>
                <c:pt idx="20506">
                  <c:v>514.49950699999999</c:v>
                </c:pt>
                <c:pt idx="20507">
                  <c:v>514.83447699999999</c:v>
                </c:pt>
                <c:pt idx="20508">
                  <c:v>514.83242399999995</c:v>
                </c:pt>
                <c:pt idx="20509">
                  <c:v>514.71372399999996</c:v>
                </c:pt>
                <c:pt idx="20510">
                  <c:v>514.68646699999999</c:v>
                </c:pt>
                <c:pt idx="20511">
                  <c:v>514.51530300000002</c:v>
                </c:pt>
                <c:pt idx="20512">
                  <c:v>514.636934</c:v>
                </c:pt>
                <c:pt idx="20513">
                  <c:v>514.39213600000005</c:v>
                </c:pt>
                <c:pt idx="20514">
                  <c:v>514.603521</c:v>
                </c:pt>
                <c:pt idx="20515">
                  <c:v>514.81225900000004</c:v>
                </c:pt>
                <c:pt idx="20516">
                  <c:v>514.622794</c:v>
                </c:pt>
                <c:pt idx="20517">
                  <c:v>514.66755599999999</c:v>
                </c:pt>
                <c:pt idx="20518">
                  <c:v>514.91167199999995</c:v>
                </c:pt>
                <c:pt idx="20519">
                  <c:v>514.79315899999995</c:v>
                </c:pt>
                <c:pt idx="20520">
                  <c:v>514.88624500000003</c:v>
                </c:pt>
                <c:pt idx="20521">
                  <c:v>514.36785899999995</c:v>
                </c:pt>
                <c:pt idx="20522">
                  <c:v>514.92057499999999</c:v>
                </c:pt>
                <c:pt idx="20523">
                  <c:v>514.76012600000001</c:v>
                </c:pt>
                <c:pt idx="20524">
                  <c:v>514.61473100000001</c:v>
                </c:pt>
                <c:pt idx="20525">
                  <c:v>515.020171</c:v>
                </c:pt>
                <c:pt idx="20526">
                  <c:v>514.65685399999995</c:v>
                </c:pt>
                <c:pt idx="20527">
                  <c:v>514.70284400000003</c:v>
                </c:pt>
                <c:pt idx="20528">
                  <c:v>514.92704100000003</c:v>
                </c:pt>
                <c:pt idx="20529">
                  <c:v>515.24114299999997</c:v>
                </c:pt>
                <c:pt idx="20530">
                  <c:v>515.36371299999996</c:v>
                </c:pt>
                <c:pt idx="20531">
                  <c:v>514.78588400000001</c:v>
                </c:pt>
                <c:pt idx="20532">
                  <c:v>515.267381</c:v>
                </c:pt>
                <c:pt idx="20533">
                  <c:v>515.44780000000003</c:v>
                </c:pt>
                <c:pt idx="20534">
                  <c:v>515.22137499999997</c:v>
                </c:pt>
                <c:pt idx="20535">
                  <c:v>515.39851299999998</c:v>
                </c:pt>
                <c:pt idx="20536">
                  <c:v>515.25041499999998</c:v>
                </c:pt>
                <c:pt idx="20537">
                  <c:v>514.99633800000004</c:v>
                </c:pt>
                <c:pt idx="20538">
                  <c:v>515.34490900000003</c:v>
                </c:pt>
                <c:pt idx="20539">
                  <c:v>514.98279300000002</c:v>
                </c:pt>
                <c:pt idx="20540">
                  <c:v>515.30230400000005</c:v>
                </c:pt>
                <c:pt idx="20541">
                  <c:v>514.98576200000002</c:v>
                </c:pt>
                <c:pt idx="20542">
                  <c:v>515.36154199999999</c:v>
                </c:pt>
                <c:pt idx="20543">
                  <c:v>515.24583900000005</c:v>
                </c:pt>
                <c:pt idx="20544">
                  <c:v>515.13519699999995</c:v>
                </c:pt>
                <c:pt idx="20545">
                  <c:v>515.74262399999998</c:v>
                </c:pt>
                <c:pt idx="20546">
                  <c:v>515.44513900000004</c:v>
                </c:pt>
                <c:pt idx="20547">
                  <c:v>515.35991200000001</c:v>
                </c:pt>
                <c:pt idx="20548">
                  <c:v>515.61630300000002</c:v>
                </c:pt>
                <c:pt idx="20549">
                  <c:v>515.78154400000005</c:v>
                </c:pt>
                <c:pt idx="20550">
                  <c:v>515.76079200000004</c:v>
                </c:pt>
                <c:pt idx="20551">
                  <c:v>515.97361100000001</c:v>
                </c:pt>
                <c:pt idx="20552">
                  <c:v>515.71495800000002</c:v>
                </c:pt>
                <c:pt idx="20553">
                  <c:v>516.11945300000002</c:v>
                </c:pt>
                <c:pt idx="20554">
                  <c:v>515.673496</c:v>
                </c:pt>
                <c:pt idx="20555">
                  <c:v>516.11714199999994</c:v>
                </c:pt>
                <c:pt idx="20556">
                  <c:v>515.517338</c:v>
                </c:pt>
                <c:pt idx="20557">
                  <c:v>515.54489000000001</c:v>
                </c:pt>
                <c:pt idx="20558">
                  <c:v>515.72323800000004</c:v>
                </c:pt>
                <c:pt idx="20559">
                  <c:v>515.92118200000004</c:v>
                </c:pt>
                <c:pt idx="20560">
                  <c:v>515.70747600000004</c:v>
                </c:pt>
                <c:pt idx="20561">
                  <c:v>515.71107400000005</c:v>
                </c:pt>
                <c:pt idx="20562">
                  <c:v>515.82345999999995</c:v>
                </c:pt>
                <c:pt idx="20563">
                  <c:v>515.84282700000006</c:v>
                </c:pt>
                <c:pt idx="20564">
                  <c:v>515.47764900000004</c:v>
                </c:pt>
                <c:pt idx="20565">
                  <c:v>516.08632799999998</c:v>
                </c:pt>
                <c:pt idx="20566">
                  <c:v>515.93028900000002</c:v>
                </c:pt>
                <c:pt idx="20567">
                  <c:v>515.92884900000001</c:v>
                </c:pt>
                <c:pt idx="20568">
                  <c:v>516.10247700000002</c:v>
                </c:pt>
                <c:pt idx="20569">
                  <c:v>516.05602999999996</c:v>
                </c:pt>
                <c:pt idx="20570">
                  <c:v>516.26542099999995</c:v>
                </c:pt>
                <c:pt idx="20571">
                  <c:v>516.07726200000002</c:v>
                </c:pt>
                <c:pt idx="20572">
                  <c:v>515.85849700000006</c:v>
                </c:pt>
                <c:pt idx="20573">
                  <c:v>516.23413500000004</c:v>
                </c:pt>
                <c:pt idx="20574">
                  <c:v>515.965328</c:v>
                </c:pt>
                <c:pt idx="20575">
                  <c:v>515.82892600000002</c:v>
                </c:pt>
                <c:pt idx="20576">
                  <c:v>515.94876799999997</c:v>
                </c:pt>
                <c:pt idx="20577">
                  <c:v>516.06479400000001</c:v>
                </c:pt>
                <c:pt idx="20578">
                  <c:v>516.56054700000004</c:v>
                </c:pt>
                <c:pt idx="20579">
                  <c:v>516.49848099999997</c:v>
                </c:pt>
                <c:pt idx="20580">
                  <c:v>516.72223599999995</c:v>
                </c:pt>
                <c:pt idx="20581">
                  <c:v>516.46691799999996</c:v>
                </c:pt>
                <c:pt idx="20582">
                  <c:v>516.59537799999998</c:v>
                </c:pt>
                <c:pt idx="20583">
                  <c:v>516.51621299999999</c:v>
                </c:pt>
                <c:pt idx="20584">
                  <c:v>516.51750700000002</c:v>
                </c:pt>
                <c:pt idx="20585">
                  <c:v>516.42265199999997</c:v>
                </c:pt>
                <c:pt idx="20586">
                  <c:v>516.47400400000004</c:v>
                </c:pt>
                <c:pt idx="20587">
                  <c:v>516.73157100000003</c:v>
                </c:pt>
                <c:pt idx="20588">
                  <c:v>516.39918499999999</c:v>
                </c:pt>
                <c:pt idx="20589">
                  <c:v>516.28939700000001</c:v>
                </c:pt>
                <c:pt idx="20590">
                  <c:v>516.76791500000002</c:v>
                </c:pt>
                <c:pt idx="20591">
                  <c:v>516.63241400000004</c:v>
                </c:pt>
                <c:pt idx="20592">
                  <c:v>516.812904</c:v>
                </c:pt>
                <c:pt idx="20593">
                  <c:v>516.72682999999995</c:v>
                </c:pt>
                <c:pt idx="20594">
                  <c:v>516.67597999999998</c:v>
                </c:pt>
                <c:pt idx="20595">
                  <c:v>516.80971999999997</c:v>
                </c:pt>
                <c:pt idx="20596">
                  <c:v>516.93986099999995</c:v>
                </c:pt>
                <c:pt idx="20597">
                  <c:v>517.17365800000005</c:v>
                </c:pt>
                <c:pt idx="20598">
                  <c:v>517.23232199999995</c:v>
                </c:pt>
                <c:pt idx="20599">
                  <c:v>516.86242400000003</c:v>
                </c:pt>
                <c:pt idx="20600">
                  <c:v>517.11340399999995</c:v>
                </c:pt>
                <c:pt idx="20601">
                  <c:v>517.07450300000005</c:v>
                </c:pt>
                <c:pt idx="20602">
                  <c:v>516.94208100000003</c:v>
                </c:pt>
                <c:pt idx="20603">
                  <c:v>516.98256200000003</c:v>
                </c:pt>
                <c:pt idx="20604">
                  <c:v>517.12675200000001</c:v>
                </c:pt>
                <c:pt idx="20605">
                  <c:v>517.11232399999994</c:v>
                </c:pt>
                <c:pt idx="20606">
                  <c:v>516.86806799999999</c:v>
                </c:pt>
                <c:pt idx="20607">
                  <c:v>517.02336100000002</c:v>
                </c:pt>
                <c:pt idx="20608">
                  <c:v>516.97503400000005</c:v>
                </c:pt>
                <c:pt idx="20609">
                  <c:v>516.84555999999998</c:v>
                </c:pt>
                <c:pt idx="20610">
                  <c:v>516.90327500000001</c:v>
                </c:pt>
                <c:pt idx="20611">
                  <c:v>516.76042800000005</c:v>
                </c:pt>
                <c:pt idx="20612">
                  <c:v>516.58202200000005</c:v>
                </c:pt>
                <c:pt idx="20613">
                  <c:v>516.81859499999996</c:v>
                </c:pt>
                <c:pt idx="20614">
                  <c:v>516.75337300000001</c:v>
                </c:pt>
                <c:pt idx="20615">
                  <c:v>517.04891899999996</c:v>
                </c:pt>
                <c:pt idx="20616">
                  <c:v>516.92480599999999</c:v>
                </c:pt>
                <c:pt idx="20617">
                  <c:v>517.13057600000002</c:v>
                </c:pt>
                <c:pt idx="20618">
                  <c:v>516.97580500000004</c:v>
                </c:pt>
                <c:pt idx="20619">
                  <c:v>516.95213699999999</c:v>
                </c:pt>
                <c:pt idx="20620">
                  <c:v>517.31033200000002</c:v>
                </c:pt>
                <c:pt idx="20621">
                  <c:v>517.26980900000001</c:v>
                </c:pt>
                <c:pt idx="20622">
                  <c:v>517.18450700000005</c:v>
                </c:pt>
                <c:pt idx="20623">
                  <c:v>517.37899600000003</c:v>
                </c:pt>
                <c:pt idx="20624">
                  <c:v>517.37711000000002</c:v>
                </c:pt>
                <c:pt idx="20625">
                  <c:v>517.41106200000002</c:v>
                </c:pt>
                <c:pt idx="20626">
                  <c:v>517.22745199999997</c:v>
                </c:pt>
                <c:pt idx="20627">
                  <c:v>517.14327000000003</c:v>
                </c:pt>
                <c:pt idx="20628">
                  <c:v>517.34702200000004</c:v>
                </c:pt>
                <c:pt idx="20629">
                  <c:v>517.15914299999997</c:v>
                </c:pt>
                <c:pt idx="20630">
                  <c:v>517.44549600000005</c:v>
                </c:pt>
                <c:pt idx="20631">
                  <c:v>517.68387499999994</c:v>
                </c:pt>
                <c:pt idx="20632">
                  <c:v>517.65664500000003</c:v>
                </c:pt>
                <c:pt idx="20633">
                  <c:v>517.38362700000005</c:v>
                </c:pt>
                <c:pt idx="20634">
                  <c:v>517.41572499999995</c:v>
                </c:pt>
                <c:pt idx="20635">
                  <c:v>517.62591099999997</c:v>
                </c:pt>
                <c:pt idx="20636">
                  <c:v>517.81487800000002</c:v>
                </c:pt>
                <c:pt idx="20637">
                  <c:v>517.69386999999995</c:v>
                </c:pt>
                <c:pt idx="20638">
                  <c:v>517.794533</c:v>
                </c:pt>
                <c:pt idx="20639">
                  <c:v>517.51560700000005</c:v>
                </c:pt>
                <c:pt idx="20640">
                  <c:v>517.76896499999998</c:v>
                </c:pt>
                <c:pt idx="20641">
                  <c:v>517.44117900000003</c:v>
                </c:pt>
                <c:pt idx="20642">
                  <c:v>517.919669</c:v>
                </c:pt>
                <c:pt idx="20643">
                  <c:v>517.99929099999997</c:v>
                </c:pt>
                <c:pt idx="20644">
                  <c:v>518.20939899999996</c:v>
                </c:pt>
                <c:pt idx="20645">
                  <c:v>518.35715000000005</c:v>
                </c:pt>
                <c:pt idx="20646">
                  <c:v>517.86954000000003</c:v>
                </c:pt>
                <c:pt idx="20647">
                  <c:v>517.60066900000004</c:v>
                </c:pt>
                <c:pt idx="20648">
                  <c:v>517.855322</c:v>
                </c:pt>
                <c:pt idx="20649">
                  <c:v>517.75276399999996</c:v>
                </c:pt>
                <c:pt idx="20650">
                  <c:v>518.211232</c:v>
                </c:pt>
                <c:pt idx="20651">
                  <c:v>518.14295300000003</c:v>
                </c:pt>
                <c:pt idx="20652">
                  <c:v>518.11173299999996</c:v>
                </c:pt>
                <c:pt idx="20653">
                  <c:v>518.02927899999997</c:v>
                </c:pt>
                <c:pt idx="20654">
                  <c:v>518.37343299999998</c:v>
                </c:pt>
                <c:pt idx="20655">
                  <c:v>518.44446200000004</c:v>
                </c:pt>
                <c:pt idx="20656">
                  <c:v>518.28694099999996</c:v>
                </c:pt>
                <c:pt idx="20657">
                  <c:v>518.37217999999996</c:v>
                </c:pt>
                <c:pt idx="20658">
                  <c:v>518.44670199999996</c:v>
                </c:pt>
                <c:pt idx="20659">
                  <c:v>518.39213600000005</c:v>
                </c:pt>
                <c:pt idx="20660">
                  <c:v>518.56541400000003</c:v>
                </c:pt>
                <c:pt idx="20661">
                  <c:v>518.21410900000001</c:v>
                </c:pt>
                <c:pt idx="20662">
                  <c:v>518.21430799999996</c:v>
                </c:pt>
                <c:pt idx="20663">
                  <c:v>518.48043900000005</c:v>
                </c:pt>
                <c:pt idx="20664">
                  <c:v>518.36996899999997</c:v>
                </c:pt>
                <c:pt idx="20665">
                  <c:v>518.77381800000001</c:v>
                </c:pt>
                <c:pt idx="20666">
                  <c:v>518.58117600000003</c:v>
                </c:pt>
                <c:pt idx="20667">
                  <c:v>518.37809400000003</c:v>
                </c:pt>
                <c:pt idx="20668">
                  <c:v>518.30165</c:v>
                </c:pt>
                <c:pt idx="20669">
                  <c:v>518.311013</c:v>
                </c:pt>
                <c:pt idx="20670">
                  <c:v>518.51994200000001</c:v>
                </c:pt>
                <c:pt idx="20671">
                  <c:v>518.452268</c:v>
                </c:pt>
                <c:pt idx="20672">
                  <c:v>518.65021899999999</c:v>
                </c:pt>
                <c:pt idx="20673">
                  <c:v>518.95058100000006</c:v>
                </c:pt>
                <c:pt idx="20674">
                  <c:v>518.65668700000003</c:v>
                </c:pt>
                <c:pt idx="20675">
                  <c:v>518.73061700000005</c:v>
                </c:pt>
                <c:pt idx="20676">
                  <c:v>518.737077</c:v>
                </c:pt>
                <c:pt idx="20677">
                  <c:v>518.81016899999997</c:v>
                </c:pt>
                <c:pt idx="20678">
                  <c:v>519.04894000000002</c:v>
                </c:pt>
                <c:pt idx="20679">
                  <c:v>518.66040999999996</c:v>
                </c:pt>
                <c:pt idx="20680">
                  <c:v>518.87247300000001</c:v>
                </c:pt>
                <c:pt idx="20681">
                  <c:v>518.91382399999998</c:v>
                </c:pt>
                <c:pt idx="20682">
                  <c:v>518.86832800000002</c:v>
                </c:pt>
                <c:pt idx="20683">
                  <c:v>518.95710899999995</c:v>
                </c:pt>
                <c:pt idx="20684">
                  <c:v>518.97619099999997</c:v>
                </c:pt>
                <c:pt idx="20685">
                  <c:v>519.00838899999997</c:v>
                </c:pt>
                <c:pt idx="20686">
                  <c:v>518.85537999999997</c:v>
                </c:pt>
                <c:pt idx="20687">
                  <c:v>519.18897800000002</c:v>
                </c:pt>
                <c:pt idx="20688">
                  <c:v>518.99653799999999</c:v>
                </c:pt>
                <c:pt idx="20689">
                  <c:v>518.96862199999998</c:v>
                </c:pt>
                <c:pt idx="20690">
                  <c:v>519.15648899999997</c:v>
                </c:pt>
                <c:pt idx="20691">
                  <c:v>519.29707199999996</c:v>
                </c:pt>
                <c:pt idx="20692">
                  <c:v>519.08683499999995</c:v>
                </c:pt>
                <c:pt idx="20693">
                  <c:v>518.82448299999999</c:v>
                </c:pt>
                <c:pt idx="20694">
                  <c:v>519.08350499999995</c:v>
                </c:pt>
                <c:pt idx="20695">
                  <c:v>519.46576400000004</c:v>
                </c:pt>
                <c:pt idx="20696">
                  <c:v>519.11814000000004</c:v>
                </c:pt>
                <c:pt idx="20697">
                  <c:v>518.94170499999996</c:v>
                </c:pt>
                <c:pt idx="20698">
                  <c:v>518.98097900000005</c:v>
                </c:pt>
                <c:pt idx="20699">
                  <c:v>518.89947099999995</c:v>
                </c:pt>
                <c:pt idx="20700">
                  <c:v>519.37501599999996</c:v>
                </c:pt>
                <c:pt idx="20701">
                  <c:v>519.41709100000003</c:v>
                </c:pt>
                <c:pt idx="20702">
                  <c:v>519.24049000000002</c:v>
                </c:pt>
                <c:pt idx="20703">
                  <c:v>519.63948800000003</c:v>
                </c:pt>
                <c:pt idx="20704">
                  <c:v>519.39110200000005</c:v>
                </c:pt>
                <c:pt idx="20705">
                  <c:v>519.535302</c:v>
                </c:pt>
                <c:pt idx="20706">
                  <c:v>519.30930000000001</c:v>
                </c:pt>
                <c:pt idx="20707">
                  <c:v>519.64539400000001</c:v>
                </c:pt>
                <c:pt idx="20708">
                  <c:v>519.64590299999998</c:v>
                </c:pt>
                <c:pt idx="20709">
                  <c:v>519.36805300000003</c:v>
                </c:pt>
                <c:pt idx="20710">
                  <c:v>519.63910699999997</c:v>
                </c:pt>
                <c:pt idx="20711">
                  <c:v>519.78903400000002</c:v>
                </c:pt>
                <c:pt idx="20712">
                  <c:v>519.573579</c:v>
                </c:pt>
                <c:pt idx="20713">
                  <c:v>519.73727799999995</c:v>
                </c:pt>
                <c:pt idx="20714">
                  <c:v>519.61881000000005</c:v>
                </c:pt>
                <c:pt idx="20715">
                  <c:v>519.94407100000001</c:v>
                </c:pt>
                <c:pt idx="20716">
                  <c:v>519.90553299999999</c:v>
                </c:pt>
                <c:pt idx="20717">
                  <c:v>519.63430200000005</c:v>
                </c:pt>
                <c:pt idx="20718">
                  <c:v>519.77635999999995</c:v>
                </c:pt>
                <c:pt idx="20719">
                  <c:v>519.49776499999996</c:v>
                </c:pt>
                <c:pt idx="20720">
                  <c:v>519.65531599999997</c:v>
                </c:pt>
                <c:pt idx="20721">
                  <c:v>519.85118299999999</c:v>
                </c:pt>
                <c:pt idx="20722">
                  <c:v>519.90427</c:v>
                </c:pt>
                <c:pt idx="20723">
                  <c:v>520.02154399999995</c:v>
                </c:pt>
                <c:pt idx="20724">
                  <c:v>519.98954900000001</c:v>
                </c:pt>
                <c:pt idx="20725">
                  <c:v>520.01934400000005</c:v>
                </c:pt>
                <c:pt idx="20726">
                  <c:v>519.37028999999995</c:v>
                </c:pt>
                <c:pt idx="20727">
                  <c:v>519.41497600000002</c:v>
                </c:pt>
                <c:pt idx="20728">
                  <c:v>519.99659399999996</c:v>
                </c:pt>
                <c:pt idx="20729">
                  <c:v>519.76036599999998</c:v>
                </c:pt>
                <c:pt idx="20730">
                  <c:v>520.03348700000004</c:v>
                </c:pt>
                <c:pt idx="20731">
                  <c:v>519.99289899999997</c:v>
                </c:pt>
                <c:pt idx="20732">
                  <c:v>519.98933</c:v>
                </c:pt>
                <c:pt idx="20733">
                  <c:v>520.145218</c:v>
                </c:pt>
                <c:pt idx="20734">
                  <c:v>520.07049400000005</c:v>
                </c:pt>
                <c:pt idx="20735">
                  <c:v>520.14483800000005</c:v>
                </c:pt>
                <c:pt idx="20736">
                  <c:v>520.27481899999998</c:v>
                </c:pt>
                <c:pt idx="20737">
                  <c:v>520.45057799999995</c:v>
                </c:pt>
                <c:pt idx="20738">
                  <c:v>520.28102999999999</c:v>
                </c:pt>
                <c:pt idx="20739">
                  <c:v>520.20645000000002</c:v>
                </c:pt>
                <c:pt idx="20740">
                  <c:v>520.24501599999996</c:v>
                </c:pt>
                <c:pt idx="20741">
                  <c:v>520.60977500000001</c:v>
                </c:pt>
                <c:pt idx="20742">
                  <c:v>520.52587000000005</c:v>
                </c:pt>
                <c:pt idx="20743">
                  <c:v>520.391481</c:v>
                </c:pt>
                <c:pt idx="20744">
                  <c:v>520.22147399999994</c:v>
                </c:pt>
                <c:pt idx="20745">
                  <c:v>520.34643600000004</c:v>
                </c:pt>
                <c:pt idx="20746">
                  <c:v>520.385447</c:v>
                </c:pt>
                <c:pt idx="20747">
                  <c:v>520.51562200000001</c:v>
                </c:pt>
                <c:pt idx="20748">
                  <c:v>520.69011999999998</c:v>
                </c:pt>
                <c:pt idx="20749">
                  <c:v>520.36861499999998</c:v>
                </c:pt>
                <c:pt idx="20750">
                  <c:v>520.77219300000002</c:v>
                </c:pt>
                <c:pt idx="20751">
                  <c:v>520.53711599999997</c:v>
                </c:pt>
                <c:pt idx="20752">
                  <c:v>520.49322199999995</c:v>
                </c:pt>
                <c:pt idx="20753">
                  <c:v>520.66565100000003</c:v>
                </c:pt>
                <c:pt idx="20754">
                  <c:v>520.13733100000002</c:v>
                </c:pt>
                <c:pt idx="20755">
                  <c:v>520.56915400000003</c:v>
                </c:pt>
                <c:pt idx="20756">
                  <c:v>520.70706199999995</c:v>
                </c:pt>
                <c:pt idx="20757">
                  <c:v>520.80674799999997</c:v>
                </c:pt>
                <c:pt idx="20758">
                  <c:v>520.74667499999998</c:v>
                </c:pt>
                <c:pt idx="20759">
                  <c:v>520.61627699999997</c:v>
                </c:pt>
                <c:pt idx="20760">
                  <c:v>521.02020800000003</c:v>
                </c:pt>
                <c:pt idx="20761">
                  <c:v>520.90155800000002</c:v>
                </c:pt>
                <c:pt idx="20762">
                  <c:v>520.78638799999999</c:v>
                </c:pt>
                <c:pt idx="20763">
                  <c:v>520.86573899999996</c:v>
                </c:pt>
                <c:pt idx="20764">
                  <c:v>520.84772899999996</c:v>
                </c:pt>
                <c:pt idx="20765">
                  <c:v>520.91879200000005</c:v>
                </c:pt>
                <c:pt idx="20766">
                  <c:v>521.26422600000001</c:v>
                </c:pt>
                <c:pt idx="20767">
                  <c:v>521.11115299999994</c:v>
                </c:pt>
                <c:pt idx="20768">
                  <c:v>521.26589999999999</c:v>
                </c:pt>
                <c:pt idx="20769">
                  <c:v>521.25203299999998</c:v>
                </c:pt>
                <c:pt idx="20770">
                  <c:v>521.22919300000001</c:v>
                </c:pt>
                <c:pt idx="20771">
                  <c:v>521.10620100000006</c:v>
                </c:pt>
                <c:pt idx="20772">
                  <c:v>520.97699399999999</c:v>
                </c:pt>
                <c:pt idx="20773">
                  <c:v>521.39124200000003</c:v>
                </c:pt>
                <c:pt idx="20774">
                  <c:v>520.96053199999994</c:v>
                </c:pt>
                <c:pt idx="20775">
                  <c:v>521.26729999999998</c:v>
                </c:pt>
                <c:pt idx="20776">
                  <c:v>520.87549799999999</c:v>
                </c:pt>
                <c:pt idx="20777">
                  <c:v>521.47605099999998</c:v>
                </c:pt>
                <c:pt idx="20778">
                  <c:v>521.42014200000006</c:v>
                </c:pt>
                <c:pt idx="20779">
                  <c:v>521.05615299999999</c:v>
                </c:pt>
                <c:pt idx="20780">
                  <c:v>521.47561099999996</c:v>
                </c:pt>
                <c:pt idx="20781">
                  <c:v>521.342581</c:v>
                </c:pt>
                <c:pt idx="20782">
                  <c:v>521.24419599999999</c:v>
                </c:pt>
                <c:pt idx="20783">
                  <c:v>521.33813799999996</c:v>
                </c:pt>
                <c:pt idx="20784">
                  <c:v>521.13486899999998</c:v>
                </c:pt>
                <c:pt idx="20785">
                  <c:v>521.56085700000006</c:v>
                </c:pt>
                <c:pt idx="20786">
                  <c:v>521.43174299999998</c:v>
                </c:pt>
                <c:pt idx="20787">
                  <c:v>521.45644900000002</c:v>
                </c:pt>
                <c:pt idx="20788">
                  <c:v>521.27173700000003</c:v>
                </c:pt>
                <c:pt idx="20789">
                  <c:v>521.24243899999999</c:v>
                </c:pt>
                <c:pt idx="20790">
                  <c:v>521.47321699999998</c:v>
                </c:pt>
                <c:pt idx="20791">
                  <c:v>521.40108699999996</c:v>
                </c:pt>
                <c:pt idx="20792">
                  <c:v>521.57917799999996</c:v>
                </c:pt>
                <c:pt idx="20793">
                  <c:v>521.74375299999997</c:v>
                </c:pt>
                <c:pt idx="20794">
                  <c:v>521.96816799999999</c:v>
                </c:pt>
                <c:pt idx="20795">
                  <c:v>521.74476400000003</c:v>
                </c:pt>
                <c:pt idx="20796">
                  <c:v>521.92438800000002</c:v>
                </c:pt>
                <c:pt idx="20797">
                  <c:v>521.61845200000005</c:v>
                </c:pt>
                <c:pt idx="20798">
                  <c:v>521.71146399999998</c:v>
                </c:pt>
                <c:pt idx="20799">
                  <c:v>521.50738000000001</c:v>
                </c:pt>
                <c:pt idx="20800">
                  <c:v>521.63956299999995</c:v>
                </c:pt>
                <c:pt idx="20801">
                  <c:v>521.58962199999996</c:v>
                </c:pt>
                <c:pt idx="20802">
                  <c:v>521.66646100000003</c:v>
                </c:pt>
                <c:pt idx="20803">
                  <c:v>521.84204399999999</c:v>
                </c:pt>
                <c:pt idx="20804">
                  <c:v>521.562545</c:v>
                </c:pt>
                <c:pt idx="20805">
                  <c:v>521.96585300000004</c:v>
                </c:pt>
                <c:pt idx="20806">
                  <c:v>521.94976899999995</c:v>
                </c:pt>
                <c:pt idx="20807">
                  <c:v>522.23148600000002</c:v>
                </c:pt>
                <c:pt idx="20808">
                  <c:v>521.94177400000001</c:v>
                </c:pt>
                <c:pt idx="20809">
                  <c:v>521.64600900000005</c:v>
                </c:pt>
                <c:pt idx="20810">
                  <c:v>522.21145899999999</c:v>
                </c:pt>
                <c:pt idx="20811">
                  <c:v>522.16126999999994</c:v>
                </c:pt>
                <c:pt idx="20812">
                  <c:v>522.33781099999999</c:v>
                </c:pt>
                <c:pt idx="20813">
                  <c:v>522.59134700000004</c:v>
                </c:pt>
                <c:pt idx="20814">
                  <c:v>522.31344200000001</c:v>
                </c:pt>
                <c:pt idx="20815">
                  <c:v>522.70151799999996</c:v>
                </c:pt>
                <c:pt idx="20816">
                  <c:v>521.89881500000001</c:v>
                </c:pt>
                <c:pt idx="20817">
                  <c:v>522.08463400000005</c:v>
                </c:pt>
                <c:pt idx="20818">
                  <c:v>522.51126299999999</c:v>
                </c:pt>
                <c:pt idx="20819">
                  <c:v>522.45333800000003</c:v>
                </c:pt>
                <c:pt idx="20820">
                  <c:v>522.63665000000003</c:v>
                </c:pt>
                <c:pt idx="20821">
                  <c:v>522.53281800000002</c:v>
                </c:pt>
                <c:pt idx="20822">
                  <c:v>522.85730799999999</c:v>
                </c:pt>
                <c:pt idx="20823">
                  <c:v>522.98425599999996</c:v>
                </c:pt>
                <c:pt idx="20824">
                  <c:v>522.67738599999996</c:v>
                </c:pt>
                <c:pt idx="20825">
                  <c:v>523.07802300000003</c:v>
                </c:pt>
                <c:pt idx="20826">
                  <c:v>522.63723400000003</c:v>
                </c:pt>
                <c:pt idx="20827">
                  <c:v>522.68280500000003</c:v>
                </c:pt>
                <c:pt idx="20828">
                  <c:v>522.882116</c:v>
                </c:pt>
                <c:pt idx="20829">
                  <c:v>522.92727400000001</c:v>
                </c:pt>
                <c:pt idx="20830">
                  <c:v>522.98773900000003</c:v>
                </c:pt>
                <c:pt idx="20831">
                  <c:v>522.72019299999999</c:v>
                </c:pt>
                <c:pt idx="20832">
                  <c:v>522.67110500000001</c:v>
                </c:pt>
                <c:pt idx="20833">
                  <c:v>522.94105200000001</c:v>
                </c:pt>
                <c:pt idx="20834">
                  <c:v>522.46889099999999</c:v>
                </c:pt>
                <c:pt idx="20835">
                  <c:v>522.99955199999999</c:v>
                </c:pt>
                <c:pt idx="20836">
                  <c:v>522.62527799999998</c:v>
                </c:pt>
                <c:pt idx="20837">
                  <c:v>523.00077099999999</c:v>
                </c:pt>
                <c:pt idx="20838">
                  <c:v>523.31832599999996</c:v>
                </c:pt>
                <c:pt idx="20839">
                  <c:v>522.972849</c:v>
                </c:pt>
                <c:pt idx="20840">
                  <c:v>523.29560300000003</c:v>
                </c:pt>
                <c:pt idx="20841">
                  <c:v>522.79429400000004</c:v>
                </c:pt>
                <c:pt idx="20842">
                  <c:v>522.98815999999999</c:v>
                </c:pt>
                <c:pt idx="20843">
                  <c:v>523.30637300000001</c:v>
                </c:pt>
                <c:pt idx="20844">
                  <c:v>522.93667700000003</c:v>
                </c:pt>
                <c:pt idx="20845">
                  <c:v>522.98435300000006</c:v>
                </c:pt>
                <c:pt idx="20846">
                  <c:v>522.85829699999999</c:v>
                </c:pt>
                <c:pt idx="20847">
                  <c:v>523.06679299999996</c:v>
                </c:pt>
                <c:pt idx="20848">
                  <c:v>522.90673900000002</c:v>
                </c:pt>
                <c:pt idx="20849">
                  <c:v>522.98507500000005</c:v>
                </c:pt>
                <c:pt idx="20850">
                  <c:v>523.28154400000005</c:v>
                </c:pt>
                <c:pt idx="20851">
                  <c:v>523.32017900000005</c:v>
                </c:pt>
                <c:pt idx="20852">
                  <c:v>522.96101099999998</c:v>
                </c:pt>
                <c:pt idx="20853">
                  <c:v>522.79152199999999</c:v>
                </c:pt>
                <c:pt idx="20854">
                  <c:v>522.634816</c:v>
                </c:pt>
                <c:pt idx="20855">
                  <c:v>522.937003</c:v>
                </c:pt>
                <c:pt idx="20856">
                  <c:v>522.97684700000002</c:v>
                </c:pt>
                <c:pt idx="20857">
                  <c:v>523.14765899999998</c:v>
                </c:pt>
                <c:pt idx="20858">
                  <c:v>523.21396400000003</c:v>
                </c:pt>
                <c:pt idx="20859">
                  <c:v>523.24277400000005</c:v>
                </c:pt>
                <c:pt idx="20860">
                  <c:v>523.15644699999996</c:v>
                </c:pt>
                <c:pt idx="20861">
                  <c:v>523.42971899999998</c:v>
                </c:pt>
                <c:pt idx="20862">
                  <c:v>523.20796399999995</c:v>
                </c:pt>
                <c:pt idx="20863">
                  <c:v>522.96055699999999</c:v>
                </c:pt>
                <c:pt idx="20864">
                  <c:v>522.86084800000003</c:v>
                </c:pt>
                <c:pt idx="20865">
                  <c:v>523.44899899999996</c:v>
                </c:pt>
                <c:pt idx="20866">
                  <c:v>522.98653200000001</c:v>
                </c:pt>
                <c:pt idx="20867">
                  <c:v>523.21668199999999</c:v>
                </c:pt>
                <c:pt idx="20868">
                  <c:v>523.11956599999996</c:v>
                </c:pt>
                <c:pt idx="20869">
                  <c:v>523.22207200000003</c:v>
                </c:pt>
                <c:pt idx="20870">
                  <c:v>523.40094899999997</c:v>
                </c:pt>
                <c:pt idx="20871">
                  <c:v>523.31896500000005</c:v>
                </c:pt>
                <c:pt idx="20872">
                  <c:v>523.68938000000003</c:v>
                </c:pt>
                <c:pt idx="20873">
                  <c:v>523.73666300000002</c:v>
                </c:pt>
                <c:pt idx="20874">
                  <c:v>523.25896899999998</c:v>
                </c:pt>
                <c:pt idx="20875">
                  <c:v>523.45758999999998</c:v>
                </c:pt>
                <c:pt idx="20876">
                  <c:v>523.58412299999998</c:v>
                </c:pt>
                <c:pt idx="20877">
                  <c:v>523.550566</c:v>
                </c:pt>
                <c:pt idx="20878">
                  <c:v>523.86449600000003</c:v>
                </c:pt>
                <c:pt idx="20879">
                  <c:v>523.657602</c:v>
                </c:pt>
                <c:pt idx="20880">
                  <c:v>524.02611999999999</c:v>
                </c:pt>
                <c:pt idx="20881">
                  <c:v>523.59598200000005</c:v>
                </c:pt>
                <c:pt idx="20882">
                  <c:v>523.90720099999999</c:v>
                </c:pt>
                <c:pt idx="20883">
                  <c:v>523.90691800000002</c:v>
                </c:pt>
                <c:pt idx="20884">
                  <c:v>523.84625600000004</c:v>
                </c:pt>
                <c:pt idx="20885">
                  <c:v>523.97895400000004</c:v>
                </c:pt>
                <c:pt idx="20886">
                  <c:v>523.67638899999997</c:v>
                </c:pt>
                <c:pt idx="20887">
                  <c:v>524.00357599999995</c:v>
                </c:pt>
                <c:pt idx="20888">
                  <c:v>523.71061699999996</c:v>
                </c:pt>
                <c:pt idx="20889">
                  <c:v>523.86924099999999</c:v>
                </c:pt>
                <c:pt idx="20890">
                  <c:v>524.14241500000003</c:v>
                </c:pt>
                <c:pt idx="20891">
                  <c:v>524.34721300000001</c:v>
                </c:pt>
                <c:pt idx="20892">
                  <c:v>524.05868899999996</c:v>
                </c:pt>
                <c:pt idx="20893">
                  <c:v>524.16858100000002</c:v>
                </c:pt>
                <c:pt idx="20894">
                  <c:v>524.07350499999995</c:v>
                </c:pt>
                <c:pt idx="20895">
                  <c:v>524.32320200000004</c:v>
                </c:pt>
                <c:pt idx="20896">
                  <c:v>524.43423600000006</c:v>
                </c:pt>
                <c:pt idx="20897">
                  <c:v>524.33876199999997</c:v>
                </c:pt>
                <c:pt idx="20898">
                  <c:v>524.476134</c:v>
                </c:pt>
                <c:pt idx="20899">
                  <c:v>524.10252100000002</c:v>
                </c:pt>
                <c:pt idx="20900">
                  <c:v>524.22814400000004</c:v>
                </c:pt>
                <c:pt idx="20901">
                  <c:v>524.18738699999994</c:v>
                </c:pt>
                <c:pt idx="20902">
                  <c:v>524.52497500000004</c:v>
                </c:pt>
                <c:pt idx="20903">
                  <c:v>524.56810499999995</c:v>
                </c:pt>
                <c:pt idx="20904">
                  <c:v>524.21815400000003</c:v>
                </c:pt>
                <c:pt idx="20905">
                  <c:v>524.41393300000004</c:v>
                </c:pt>
                <c:pt idx="20906">
                  <c:v>524.611402</c:v>
                </c:pt>
                <c:pt idx="20907">
                  <c:v>524.35163699999998</c:v>
                </c:pt>
                <c:pt idx="20908">
                  <c:v>524.53145900000004</c:v>
                </c:pt>
                <c:pt idx="20909">
                  <c:v>524.21356200000002</c:v>
                </c:pt>
                <c:pt idx="20910">
                  <c:v>524.44680900000003</c:v>
                </c:pt>
                <c:pt idx="20911">
                  <c:v>524.40873299999998</c:v>
                </c:pt>
                <c:pt idx="20912">
                  <c:v>524.49871099999996</c:v>
                </c:pt>
                <c:pt idx="20913">
                  <c:v>524.71045900000001</c:v>
                </c:pt>
                <c:pt idx="20914">
                  <c:v>524.74677399999996</c:v>
                </c:pt>
                <c:pt idx="20915">
                  <c:v>524.81768999999997</c:v>
                </c:pt>
                <c:pt idx="20916">
                  <c:v>524.72431800000004</c:v>
                </c:pt>
                <c:pt idx="20917">
                  <c:v>524.69247299999995</c:v>
                </c:pt>
                <c:pt idx="20918">
                  <c:v>524.88501599999995</c:v>
                </c:pt>
                <c:pt idx="20919">
                  <c:v>524.43292399999996</c:v>
                </c:pt>
                <c:pt idx="20920">
                  <c:v>524.90376900000001</c:v>
                </c:pt>
                <c:pt idx="20921">
                  <c:v>524.81346699999995</c:v>
                </c:pt>
                <c:pt idx="20922">
                  <c:v>524.72398799999996</c:v>
                </c:pt>
                <c:pt idx="20923">
                  <c:v>525.04821000000004</c:v>
                </c:pt>
                <c:pt idx="20924">
                  <c:v>524.99125400000003</c:v>
                </c:pt>
                <c:pt idx="20925">
                  <c:v>524.93527099999994</c:v>
                </c:pt>
                <c:pt idx="20926">
                  <c:v>524.58627999999999</c:v>
                </c:pt>
                <c:pt idx="20927">
                  <c:v>524.90365699999995</c:v>
                </c:pt>
                <c:pt idx="20928">
                  <c:v>525.09392600000001</c:v>
                </c:pt>
                <c:pt idx="20929">
                  <c:v>525.13665300000002</c:v>
                </c:pt>
                <c:pt idx="20930">
                  <c:v>525.18245899999999</c:v>
                </c:pt>
                <c:pt idx="20931">
                  <c:v>524.97924599999999</c:v>
                </c:pt>
                <c:pt idx="20932">
                  <c:v>524.98693300000002</c:v>
                </c:pt>
                <c:pt idx="20933">
                  <c:v>525.04344800000001</c:v>
                </c:pt>
                <c:pt idx="20934">
                  <c:v>524.67454399999997</c:v>
                </c:pt>
                <c:pt idx="20935">
                  <c:v>524.97954500000003</c:v>
                </c:pt>
                <c:pt idx="20936">
                  <c:v>524.94261200000005</c:v>
                </c:pt>
                <c:pt idx="20937">
                  <c:v>525.47644000000003</c:v>
                </c:pt>
                <c:pt idx="20938">
                  <c:v>525.49479599999995</c:v>
                </c:pt>
                <c:pt idx="20939">
                  <c:v>524.999911</c:v>
                </c:pt>
                <c:pt idx="20940">
                  <c:v>525.30726400000003</c:v>
                </c:pt>
                <c:pt idx="20941">
                  <c:v>525.21247600000004</c:v>
                </c:pt>
                <c:pt idx="20942">
                  <c:v>525.59333700000002</c:v>
                </c:pt>
                <c:pt idx="20943">
                  <c:v>525.64833499999997</c:v>
                </c:pt>
                <c:pt idx="20944">
                  <c:v>525.53617599999995</c:v>
                </c:pt>
                <c:pt idx="20945">
                  <c:v>525.58427900000004</c:v>
                </c:pt>
                <c:pt idx="20946">
                  <c:v>525.85471900000005</c:v>
                </c:pt>
                <c:pt idx="20947">
                  <c:v>525.78403800000001</c:v>
                </c:pt>
                <c:pt idx="20948">
                  <c:v>526.02236600000003</c:v>
                </c:pt>
                <c:pt idx="20949">
                  <c:v>525.42681700000003</c:v>
                </c:pt>
                <c:pt idx="20950">
                  <c:v>525.44930599999998</c:v>
                </c:pt>
                <c:pt idx="20951">
                  <c:v>525.57404599999995</c:v>
                </c:pt>
                <c:pt idx="20952">
                  <c:v>525.480592</c:v>
                </c:pt>
                <c:pt idx="20953">
                  <c:v>525.51259700000003</c:v>
                </c:pt>
                <c:pt idx="20954">
                  <c:v>525.42240900000002</c:v>
                </c:pt>
                <c:pt idx="20955">
                  <c:v>525.53168300000004</c:v>
                </c:pt>
                <c:pt idx="20956">
                  <c:v>525.58988499999998</c:v>
                </c:pt>
                <c:pt idx="20957">
                  <c:v>525.84490600000004</c:v>
                </c:pt>
                <c:pt idx="20958">
                  <c:v>525.68035399999997</c:v>
                </c:pt>
                <c:pt idx="20959">
                  <c:v>525.80242099999998</c:v>
                </c:pt>
                <c:pt idx="20960">
                  <c:v>525.87290499999995</c:v>
                </c:pt>
                <c:pt idx="20961">
                  <c:v>525.98196199999995</c:v>
                </c:pt>
                <c:pt idx="20962">
                  <c:v>526.12341000000004</c:v>
                </c:pt>
                <c:pt idx="20963">
                  <c:v>525.96826499999997</c:v>
                </c:pt>
                <c:pt idx="20964">
                  <c:v>525.91230900000005</c:v>
                </c:pt>
                <c:pt idx="20965">
                  <c:v>526.18661399999996</c:v>
                </c:pt>
                <c:pt idx="20966">
                  <c:v>526.15736800000002</c:v>
                </c:pt>
                <c:pt idx="20967">
                  <c:v>526.04992500000003</c:v>
                </c:pt>
                <c:pt idx="20968">
                  <c:v>526.05669399999999</c:v>
                </c:pt>
                <c:pt idx="20969">
                  <c:v>525.64448000000004</c:v>
                </c:pt>
                <c:pt idx="20970">
                  <c:v>526.27202</c:v>
                </c:pt>
                <c:pt idx="20971">
                  <c:v>526.27004399999998</c:v>
                </c:pt>
                <c:pt idx="20972">
                  <c:v>526.39010800000005</c:v>
                </c:pt>
                <c:pt idx="20973">
                  <c:v>526.22333600000002</c:v>
                </c:pt>
                <c:pt idx="20974">
                  <c:v>526.31267600000001</c:v>
                </c:pt>
                <c:pt idx="20975">
                  <c:v>526.49339099999997</c:v>
                </c:pt>
                <c:pt idx="20976">
                  <c:v>526.500992</c:v>
                </c:pt>
                <c:pt idx="20977">
                  <c:v>526.36218299999996</c:v>
                </c:pt>
                <c:pt idx="20978">
                  <c:v>526.54629899999998</c:v>
                </c:pt>
                <c:pt idx="20979">
                  <c:v>526.21128799999997</c:v>
                </c:pt>
                <c:pt idx="20980">
                  <c:v>526.20956000000001</c:v>
                </c:pt>
                <c:pt idx="20981">
                  <c:v>526.29761499999995</c:v>
                </c:pt>
                <c:pt idx="20982">
                  <c:v>526.757205</c:v>
                </c:pt>
                <c:pt idx="20983">
                  <c:v>527.09624699999995</c:v>
                </c:pt>
                <c:pt idx="20984">
                  <c:v>526.88238799999999</c:v>
                </c:pt>
                <c:pt idx="20985">
                  <c:v>526.82167900000002</c:v>
                </c:pt>
                <c:pt idx="20986">
                  <c:v>526.49077799999998</c:v>
                </c:pt>
                <c:pt idx="20987">
                  <c:v>526.43806600000005</c:v>
                </c:pt>
                <c:pt idx="20988">
                  <c:v>526.78975800000001</c:v>
                </c:pt>
                <c:pt idx="20989">
                  <c:v>526.50059699999997</c:v>
                </c:pt>
                <c:pt idx="20990">
                  <c:v>527.04810699999996</c:v>
                </c:pt>
                <c:pt idx="20991">
                  <c:v>526.71727899999996</c:v>
                </c:pt>
                <c:pt idx="20992">
                  <c:v>526.85499200000004</c:v>
                </c:pt>
                <c:pt idx="20993">
                  <c:v>526.852034</c:v>
                </c:pt>
                <c:pt idx="20994">
                  <c:v>526.481673</c:v>
                </c:pt>
                <c:pt idx="20995">
                  <c:v>526.57193800000005</c:v>
                </c:pt>
                <c:pt idx="20996">
                  <c:v>526.59092699999997</c:v>
                </c:pt>
                <c:pt idx="20997">
                  <c:v>526.54203700000005</c:v>
                </c:pt>
                <c:pt idx="20998">
                  <c:v>526.66362500000002</c:v>
                </c:pt>
                <c:pt idx="20999">
                  <c:v>526.78285700000004</c:v>
                </c:pt>
                <c:pt idx="21000">
                  <c:v>526.78427899999997</c:v>
                </c:pt>
                <c:pt idx="21001">
                  <c:v>526.41455499999995</c:v>
                </c:pt>
                <c:pt idx="21002">
                  <c:v>526.52393400000005</c:v>
                </c:pt>
                <c:pt idx="21003">
                  <c:v>526.72761800000001</c:v>
                </c:pt>
                <c:pt idx="21004">
                  <c:v>526.58180300000004</c:v>
                </c:pt>
                <c:pt idx="21005">
                  <c:v>526.86301900000001</c:v>
                </c:pt>
                <c:pt idx="21006">
                  <c:v>526.69211600000006</c:v>
                </c:pt>
                <c:pt idx="21007">
                  <c:v>526.87595499999998</c:v>
                </c:pt>
                <c:pt idx="21008">
                  <c:v>526.682277</c:v>
                </c:pt>
                <c:pt idx="21009">
                  <c:v>526.52791100000002</c:v>
                </c:pt>
                <c:pt idx="21010">
                  <c:v>526.58599900000002</c:v>
                </c:pt>
                <c:pt idx="21011">
                  <c:v>526.79883800000005</c:v>
                </c:pt>
                <c:pt idx="21012">
                  <c:v>526.77947400000005</c:v>
                </c:pt>
                <c:pt idx="21013">
                  <c:v>527.02576999999997</c:v>
                </c:pt>
                <c:pt idx="21014">
                  <c:v>526.97775799999999</c:v>
                </c:pt>
                <c:pt idx="21015">
                  <c:v>527.20648100000005</c:v>
                </c:pt>
                <c:pt idx="21016">
                  <c:v>527.09915899999999</c:v>
                </c:pt>
                <c:pt idx="21017">
                  <c:v>527.09812299999999</c:v>
                </c:pt>
                <c:pt idx="21018">
                  <c:v>527.41795500000001</c:v>
                </c:pt>
                <c:pt idx="21019">
                  <c:v>527.068577</c:v>
                </c:pt>
                <c:pt idx="21020">
                  <c:v>527.33163400000001</c:v>
                </c:pt>
                <c:pt idx="21021">
                  <c:v>526.85692400000005</c:v>
                </c:pt>
                <c:pt idx="21022">
                  <c:v>527.23905500000001</c:v>
                </c:pt>
                <c:pt idx="21023">
                  <c:v>527.40588100000002</c:v>
                </c:pt>
                <c:pt idx="21024">
                  <c:v>527.75133600000004</c:v>
                </c:pt>
                <c:pt idx="21025">
                  <c:v>527.82038399999999</c:v>
                </c:pt>
                <c:pt idx="21026">
                  <c:v>527.30410099999995</c:v>
                </c:pt>
                <c:pt idx="21027">
                  <c:v>527.76170500000001</c:v>
                </c:pt>
                <c:pt idx="21028">
                  <c:v>527.52476100000001</c:v>
                </c:pt>
                <c:pt idx="21029">
                  <c:v>527.53209400000003</c:v>
                </c:pt>
                <c:pt idx="21030">
                  <c:v>527.35157800000002</c:v>
                </c:pt>
                <c:pt idx="21031">
                  <c:v>527.45995200000004</c:v>
                </c:pt>
                <c:pt idx="21032">
                  <c:v>527.22198500000002</c:v>
                </c:pt>
                <c:pt idx="21033">
                  <c:v>527.478026</c:v>
                </c:pt>
                <c:pt idx="21034">
                  <c:v>527.78992200000005</c:v>
                </c:pt>
                <c:pt idx="21035">
                  <c:v>527.71689400000002</c:v>
                </c:pt>
                <c:pt idx="21036">
                  <c:v>527.69331499999998</c:v>
                </c:pt>
                <c:pt idx="21037">
                  <c:v>527.58669199999997</c:v>
                </c:pt>
                <c:pt idx="21038">
                  <c:v>528.07139500000005</c:v>
                </c:pt>
                <c:pt idx="21039">
                  <c:v>527.88221599999997</c:v>
                </c:pt>
                <c:pt idx="21040">
                  <c:v>527.77884700000004</c:v>
                </c:pt>
                <c:pt idx="21041">
                  <c:v>527.83518600000002</c:v>
                </c:pt>
                <c:pt idx="21042">
                  <c:v>527.52017599999999</c:v>
                </c:pt>
                <c:pt idx="21043">
                  <c:v>527.63718500000004</c:v>
                </c:pt>
                <c:pt idx="21044">
                  <c:v>527.80861300000004</c:v>
                </c:pt>
                <c:pt idx="21045">
                  <c:v>527.820064</c:v>
                </c:pt>
                <c:pt idx="21046">
                  <c:v>527.66392299999995</c:v>
                </c:pt>
                <c:pt idx="21047">
                  <c:v>527.87378200000001</c:v>
                </c:pt>
                <c:pt idx="21048">
                  <c:v>528.07256199999995</c:v>
                </c:pt>
                <c:pt idx="21049">
                  <c:v>527.93079999999998</c:v>
                </c:pt>
                <c:pt idx="21050">
                  <c:v>527.83652300000006</c:v>
                </c:pt>
                <c:pt idx="21051">
                  <c:v>527.77336200000002</c:v>
                </c:pt>
                <c:pt idx="21052">
                  <c:v>527.868607</c:v>
                </c:pt>
                <c:pt idx="21053">
                  <c:v>528.167329</c:v>
                </c:pt>
                <c:pt idx="21054">
                  <c:v>528.21931600000005</c:v>
                </c:pt>
                <c:pt idx="21055">
                  <c:v>528.36825499999998</c:v>
                </c:pt>
                <c:pt idx="21056">
                  <c:v>527.84751400000005</c:v>
                </c:pt>
                <c:pt idx="21057">
                  <c:v>528.08061299999997</c:v>
                </c:pt>
                <c:pt idx="21058">
                  <c:v>528.54222600000003</c:v>
                </c:pt>
                <c:pt idx="21059">
                  <c:v>528.23592799999994</c:v>
                </c:pt>
                <c:pt idx="21060">
                  <c:v>528.67338400000006</c:v>
                </c:pt>
                <c:pt idx="21061">
                  <c:v>528.59664099999998</c:v>
                </c:pt>
                <c:pt idx="21062">
                  <c:v>528.53060000000005</c:v>
                </c:pt>
                <c:pt idx="21063">
                  <c:v>528.61459200000002</c:v>
                </c:pt>
                <c:pt idx="21064">
                  <c:v>528.24973199999999</c:v>
                </c:pt>
                <c:pt idx="21065">
                  <c:v>528.14241900000002</c:v>
                </c:pt>
                <c:pt idx="21066">
                  <c:v>528.27502000000004</c:v>
                </c:pt>
                <c:pt idx="21067">
                  <c:v>528.53633000000002</c:v>
                </c:pt>
                <c:pt idx="21068">
                  <c:v>528.37799399999994</c:v>
                </c:pt>
                <c:pt idx="21069">
                  <c:v>528.20735000000002</c:v>
                </c:pt>
                <c:pt idx="21070">
                  <c:v>528.34439999999995</c:v>
                </c:pt>
                <c:pt idx="21071">
                  <c:v>528.24149</c:v>
                </c:pt>
                <c:pt idx="21072">
                  <c:v>528.22451999999998</c:v>
                </c:pt>
                <c:pt idx="21073">
                  <c:v>528.57714499999997</c:v>
                </c:pt>
                <c:pt idx="21074">
                  <c:v>528.80171600000006</c:v>
                </c:pt>
                <c:pt idx="21075">
                  <c:v>528.83191499999998</c:v>
                </c:pt>
                <c:pt idx="21076">
                  <c:v>528.58740499999999</c:v>
                </c:pt>
                <c:pt idx="21077">
                  <c:v>528.77791000000002</c:v>
                </c:pt>
                <c:pt idx="21078">
                  <c:v>528.83805500000005</c:v>
                </c:pt>
                <c:pt idx="21079">
                  <c:v>528.81919700000003</c:v>
                </c:pt>
                <c:pt idx="21080">
                  <c:v>528.88995499999999</c:v>
                </c:pt>
                <c:pt idx="21081">
                  <c:v>528.63654299999996</c:v>
                </c:pt>
                <c:pt idx="21082">
                  <c:v>528.85571000000004</c:v>
                </c:pt>
                <c:pt idx="21083">
                  <c:v>528.81558900000005</c:v>
                </c:pt>
                <c:pt idx="21084">
                  <c:v>528.74025900000004</c:v>
                </c:pt>
                <c:pt idx="21085">
                  <c:v>529.13518499999998</c:v>
                </c:pt>
                <c:pt idx="21086">
                  <c:v>529.01431500000001</c:v>
                </c:pt>
                <c:pt idx="21087">
                  <c:v>529.19374200000004</c:v>
                </c:pt>
                <c:pt idx="21088">
                  <c:v>529.024541</c:v>
                </c:pt>
                <c:pt idx="21089">
                  <c:v>529.27925800000003</c:v>
                </c:pt>
                <c:pt idx="21090">
                  <c:v>529.27979400000004</c:v>
                </c:pt>
                <c:pt idx="21091">
                  <c:v>529.16833499999996</c:v>
                </c:pt>
                <c:pt idx="21092">
                  <c:v>529.74160700000004</c:v>
                </c:pt>
                <c:pt idx="21093">
                  <c:v>529.39089799999999</c:v>
                </c:pt>
                <c:pt idx="21094">
                  <c:v>529.65114400000004</c:v>
                </c:pt>
                <c:pt idx="21095">
                  <c:v>529.45660399999997</c:v>
                </c:pt>
                <c:pt idx="21096">
                  <c:v>529.35394699999995</c:v>
                </c:pt>
                <c:pt idx="21097">
                  <c:v>529.35105199999998</c:v>
                </c:pt>
                <c:pt idx="21098">
                  <c:v>529.29244900000003</c:v>
                </c:pt>
                <c:pt idx="21099">
                  <c:v>529.49434499999995</c:v>
                </c:pt>
                <c:pt idx="21100">
                  <c:v>529.65316900000005</c:v>
                </c:pt>
                <c:pt idx="21101">
                  <c:v>529.29231000000004</c:v>
                </c:pt>
                <c:pt idx="21102">
                  <c:v>529.37962500000003</c:v>
                </c:pt>
                <c:pt idx="21103">
                  <c:v>529.57562099999996</c:v>
                </c:pt>
                <c:pt idx="21104">
                  <c:v>529.53797699999996</c:v>
                </c:pt>
                <c:pt idx="21105">
                  <c:v>529.45158700000002</c:v>
                </c:pt>
                <c:pt idx="21106">
                  <c:v>529.85873600000002</c:v>
                </c:pt>
                <c:pt idx="21107">
                  <c:v>529.64189199999998</c:v>
                </c:pt>
                <c:pt idx="21108">
                  <c:v>529.94885999999997</c:v>
                </c:pt>
                <c:pt idx="21109">
                  <c:v>530.32876299999998</c:v>
                </c:pt>
                <c:pt idx="21110">
                  <c:v>529.99801400000001</c:v>
                </c:pt>
                <c:pt idx="21111">
                  <c:v>530.01567299999999</c:v>
                </c:pt>
                <c:pt idx="21112">
                  <c:v>529.90099999999995</c:v>
                </c:pt>
                <c:pt idx="21113">
                  <c:v>529.64866199999994</c:v>
                </c:pt>
                <c:pt idx="21114">
                  <c:v>529.60016399999995</c:v>
                </c:pt>
                <c:pt idx="21115">
                  <c:v>530.08345699999995</c:v>
                </c:pt>
                <c:pt idx="21116">
                  <c:v>529.92395199999999</c:v>
                </c:pt>
                <c:pt idx="21117">
                  <c:v>530.00360499999999</c:v>
                </c:pt>
                <c:pt idx="21118">
                  <c:v>530.17411200000004</c:v>
                </c:pt>
                <c:pt idx="21119">
                  <c:v>529.75130100000001</c:v>
                </c:pt>
                <c:pt idx="21120">
                  <c:v>529.917463</c:v>
                </c:pt>
                <c:pt idx="21121">
                  <c:v>529.88174700000002</c:v>
                </c:pt>
                <c:pt idx="21122">
                  <c:v>530.079027</c:v>
                </c:pt>
                <c:pt idx="21123">
                  <c:v>530.26904999999999</c:v>
                </c:pt>
                <c:pt idx="21124">
                  <c:v>529.80935399999998</c:v>
                </c:pt>
                <c:pt idx="21125">
                  <c:v>530.29644900000005</c:v>
                </c:pt>
                <c:pt idx="21126">
                  <c:v>530.05986199999995</c:v>
                </c:pt>
                <c:pt idx="21127">
                  <c:v>530.32962999999995</c:v>
                </c:pt>
                <c:pt idx="21128">
                  <c:v>530.29410099999996</c:v>
                </c:pt>
                <c:pt idx="21129">
                  <c:v>530.14368200000001</c:v>
                </c:pt>
                <c:pt idx="21130">
                  <c:v>530.35247500000003</c:v>
                </c:pt>
                <c:pt idx="21131">
                  <c:v>529.87336800000003</c:v>
                </c:pt>
                <c:pt idx="21132">
                  <c:v>530.09281899999996</c:v>
                </c:pt>
                <c:pt idx="21133">
                  <c:v>530.41661199999999</c:v>
                </c:pt>
                <c:pt idx="21134">
                  <c:v>530.13241700000003</c:v>
                </c:pt>
                <c:pt idx="21135">
                  <c:v>530.74203299999999</c:v>
                </c:pt>
                <c:pt idx="21136">
                  <c:v>530.02164700000003</c:v>
                </c:pt>
                <c:pt idx="21137">
                  <c:v>530.47452699999997</c:v>
                </c:pt>
                <c:pt idx="21138">
                  <c:v>530.65060600000004</c:v>
                </c:pt>
                <c:pt idx="21139">
                  <c:v>530.37458200000003</c:v>
                </c:pt>
                <c:pt idx="21140">
                  <c:v>530.27886000000001</c:v>
                </c:pt>
                <c:pt idx="21141">
                  <c:v>530.23398799999995</c:v>
                </c:pt>
                <c:pt idx="21142">
                  <c:v>529.98815300000001</c:v>
                </c:pt>
                <c:pt idx="21143">
                  <c:v>530.018733</c:v>
                </c:pt>
                <c:pt idx="21144">
                  <c:v>529.96052299999997</c:v>
                </c:pt>
                <c:pt idx="21145">
                  <c:v>530.40426000000002</c:v>
                </c:pt>
                <c:pt idx="21146">
                  <c:v>529.79485299999999</c:v>
                </c:pt>
                <c:pt idx="21147">
                  <c:v>529.96698100000003</c:v>
                </c:pt>
                <c:pt idx="21148">
                  <c:v>530.43486700000005</c:v>
                </c:pt>
                <c:pt idx="21149">
                  <c:v>530.10562400000003</c:v>
                </c:pt>
                <c:pt idx="21150">
                  <c:v>530.36232299999995</c:v>
                </c:pt>
                <c:pt idx="21151">
                  <c:v>530.14343899999994</c:v>
                </c:pt>
                <c:pt idx="21152">
                  <c:v>530.29909699999996</c:v>
                </c:pt>
                <c:pt idx="21153">
                  <c:v>530.48454900000002</c:v>
                </c:pt>
                <c:pt idx="21154">
                  <c:v>530.26414599999998</c:v>
                </c:pt>
                <c:pt idx="21155">
                  <c:v>530.54263700000001</c:v>
                </c:pt>
                <c:pt idx="21156">
                  <c:v>530.65752499999996</c:v>
                </c:pt>
                <c:pt idx="21157">
                  <c:v>530.41180499999996</c:v>
                </c:pt>
                <c:pt idx="21158">
                  <c:v>530.78542500000003</c:v>
                </c:pt>
                <c:pt idx="21159">
                  <c:v>530.62269100000003</c:v>
                </c:pt>
                <c:pt idx="21160">
                  <c:v>530.77630499999998</c:v>
                </c:pt>
                <c:pt idx="21161">
                  <c:v>530.88221399999998</c:v>
                </c:pt>
                <c:pt idx="21162">
                  <c:v>530.77022299999999</c:v>
                </c:pt>
                <c:pt idx="21163">
                  <c:v>531.18026899999995</c:v>
                </c:pt>
                <c:pt idx="21164">
                  <c:v>530.90563899999995</c:v>
                </c:pt>
                <c:pt idx="21165">
                  <c:v>531.23810800000001</c:v>
                </c:pt>
                <c:pt idx="21166">
                  <c:v>531.17831000000001</c:v>
                </c:pt>
                <c:pt idx="21167">
                  <c:v>531.08470399999999</c:v>
                </c:pt>
                <c:pt idx="21168">
                  <c:v>531.12876800000004</c:v>
                </c:pt>
                <c:pt idx="21169">
                  <c:v>531.01972599999999</c:v>
                </c:pt>
                <c:pt idx="21170">
                  <c:v>530.99391700000001</c:v>
                </c:pt>
                <c:pt idx="21171">
                  <c:v>531.03580999999997</c:v>
                </c:pt>
                <c:pt idx="21172">
                  <c:v>531.41157599999997</c:v>
                </c:pt>
                <c:pt idx="21173">
                  <c:v>531.18104800000003</c:v>
                </c:pt>
                <c:pt idx="21174">
                  <c:v>530.97948399999996</c:v>
                </c:pt>
                <c:pt idx="21175">
                  <c:v>531.20082200000002</c:v>
                </c:pt>
                <c:pt idx="21176">
                  <c:v>530.70258999999999</c:v>
                </c:pt>
                <c:pt idx="21177">
                  <c:v>530.88458100000003</c:v>
                </c:pt>
                <c:pt idx="21178">
                  <c:v>531.28893400000004</c:v>
                </c:pt>
                <c:pt idx="21179">
                  <c:v>530.90800899999999</c:v>
                </c:pt>
                <c:pt idx="21180">
                  <c:v>530.87625700000001</c:v>
                </c:pt>
                <c:pt idx="21181">
                  <c:v>531.21207600000002</c:v>
                </c:pt>
                <c:pt idx="21182">
                  <c:v>531.10193000000004</c:v>
                </c:pt>
                <c:pt idx="21183">
                  <c:v>531.49056299999995</c:v>
                </c:pt>
                <c:pt idx="21184">
                  <c:v>531.27949799999999</c:v>
                </c:pt>
                <c:pt idx="21185">
                  <c:v>531.39045699999997</c:v>
                </c:pt>
                <c:pt idx="21186">
                  <c:v>531.41092000000003</c:v>
                </c:pt>
                <c:pt idx="21187">
                  <c:v>531.06708000000003</c:v>
                </c:pt>
                <c:pt idx="21188">
                  <c:v>531.71640500000001</c:v>
                </c:pt>
                <c:pt idx="21189">
                  <c:v>531.57510200000002</c:v>
                </c:pt>
                <c:pt idx="21190">
                  <c:v>531.89414899999997</c:v>
                </c:pt>
                <c:pt idx="21191">
                  <c:v>531.65341799999999</c:v>
                </c:pt>
                <c:pt idx="21192">
                  <c:v>531.76236200000005</c:v>
                </c:pt>
                <c:pt idx="21193">
                  <c:v>531.905709</c:v>
                </c:pt>
                <c:pt idx="21194">
                  <c:v>531.30393700000002</c:v>
                </c:pt>
                <c:pt idx="21195">
                  <c:v>531.605366</c:v>
                </c:pt>
                <c:pt idx="21196">
                  <c:v>531.70368199999996</c:v>
                </c:pt>
                <c:pt idx="21197">
                  <c:v>531.862391</c:v>
                </c:pt>
                <c:pt idx="21198">
                  <c:v>532.30302099999994</c:v>
                </c:pt>
                <c:pt idx="21199">
                  <c:v>531.71723199999997</c:v>
                </c:pt>
                <c:pt idx="21200">
                  <c:v>532.00306699999999</c:v>
                </c:pt>
                <c:pt idx="21201">
                  <c:v>531.95252700000003</c:v>
                </c:pt>
                <c:pt idx="21202">
                  <c:v>531.89059999999995</c:v>
                </c:pt>
                <c:pt idx="21203">
                  <c:v>531.89217199999996</c:v>
                </c:pt>
                <c:pt idx="21204">
                  <c:v>531.52725999999996</c:v>
                </c:pt>
                <c:pt idx="21205">
                  <c:v>531.78923599999996</c:v>
                </c:pt>
                <c:pt idx="21206">
                  <c:v>531.581684</c:v>
                </c:pt>
                <c:pt idx="21207">
                  <c:v>531.95165699999995</c:v>
                </c:pt>
                <c:pt idx="21208">
                  <c:v>532.15217199999995</c:v>
                </c:pt>
                <c:pt idx="21209">
                  <c:v>531.93804999999998</c:v>
                </c:pt>
                <c:pt idx="21210">
                  <c:v>532.317769</c:v>
                </c:pt>
                <c:pt idx="21211">
                  <c:v>531.89492700000005</c:v>
                </c:pt>
                <c:pt idx="21212">
                  <c:v>532.05805199999998</c:v>
                </c:pt>
                <c:pt idx="21213">
                  <c:v>532.27367200000003</c:v>
                </c:pt>
                <c:pt idx="21214">
                  <c:v>532.06672600000002</c:v>
                </c:pt>
                <c:pt idx="21215">
                  <c:v>531.89189899999997</c:v>
                </c:pt>
                <c:pt idx="21216">
                  <c:v>531.94952799999999</c:v>
                </c:pt>
                <c:pt idx="21217">
                  <c:v>531.94190700000001</c:v>
                </c:pt>
                <c:pt idx="21218">
                  <c:v>532.19785100000001</c:v>
                </c:pt>
                <c:pt idx="21219">
                  <c:v>532.29264499999999</c:v>
                </c:pt>
                <c:pt idx="21220">
                  <c:v>532.29062499999998</c:v>
                </c:pt>
                <c:pt idx="21221">
                  <c:v>532.23369600000001</c:v>
                </c:pt>
                <c:pt idx="21222">
                  <c:v>532.33946200000003</c:v>
                </c:pt>
                <c:pt idx="21223">
                  <c:v>532.28506100000004</c:v>
                </c:pt>
                <c:pt idx="21224">
                  <c:v>532.16166099999998</c:v>
                </c:pt>
                <c:pt idx="21225">
                  <c:v>532.41706299999998</c:v>
                </c:pt>
                <c:pt idx="21226">
                  <c:v>532.22359600000004</c:v>
                </c:pt>
                <c:pt idx="21227">
                  <c:v>532.07639600000005</c:v>
                </c:pt>
                <c:pt idx="21228">
                  <c:v>532.33703400000002</c:v>
                </c:pt>
                <c:pt idx="21229">
                  <c:v>532.09428000000003</c:v>
                </c:pt>
                <c:pt idx="21230">
                  <c:v>532.36204799999996</c:v>
                </c:pt>
                <c:pt idx="21231">
                  <c:v>532.47369300000003</c:v>
                </c:pt>
                <c:pt idx="21232">
                  <c:v>532.75965599999995</c:v>
                </c:pt>
                <c:pt idx="21233">
                  <c:v>532.98257100000001</c:v>
                </c:pt>
                <c:pt idx="21234">
                  <c:v>532.59420299999999</c:v>
                </c:pt>
                <c:pt idx="21235">
                  <c:v>532.78480100000002</c:v>
                </c:pt>
                <c:pt idx="21236">
                  <c:v>532.97463000000005</c:v>
                </c:pt>
                <c:pt idx="21237">
                  <c:v>532.92312200000003</c:v>
                </c:pt>
                <c:pt idx="21238">
                  <c:v>533.42036900000005</c:v>
                </c:pt>
                <c:pt idx="21239">
                  <c:v>533.45471999999995</c:v>
                </c:pt>
                <c:pt idx="21240">
                  <c:v>532.86404200000004</c:v>
                </c:pt>
                <c:pt idx="21241">
                  <c:v>532.81761600000004</c:v>
                </c:pt>
                <c:pt idx="21242">
                  <c:v>532.61447999999996</c:v>
                </c:pt>
                <c:pt idx="21243">
                  <c:v>533.00094799999999</c:v>
                </c:pt>
                <c:pt idx="21244">
                  <c:v>532.49043600000005</c:v>
                </c:pt>
                <c:pt idx="21245">
                  <c:v>532.99609999999996</c:v>
                </c:pt>
                <c:pt idx="21246">
                  <c:v>533.24321499999996</c:v>
                </c:pt>
                <c:pt idx="21247">
                  <c:v>533.31459900000004</c:v>
                </c:pt>
                <c:pt idx="21248">
                  <c:v>533.31711199999995</c:v>
                </c:pt>
                <c:pt idx="21249">
                  <c:v>532.82505900000001</c:v>
                </c:pt>
                <c:pt idx="21250">
                  <c:v>533.16313500000001</c:v>
                </c:pt>
                <c:pt idx="21251">
                  <c:v>533.18699800000002</c:v>
                </c:pt>
                <c:pt idx="21252">
                  <c:v>533.29297999999994</c:v>
                </c:pt>
                <c:pt idx="21253">
                  <c:v>533.24193700000001</c:v>
                </c:pt>
                <c:pt idx="21254">
                  <c:v>532.69132200000001</c:v>
                </c:pt>
                <c:pt idx="21255">
                  <c:v>533.10714499999995</c:v>
                </c:pt>
                <c:pt idx="21256">
                  <c:v>533.30998699999998</c:v>
                </c:pt>
                <c:pt idx="21257">
                  <c:v>533.42117299999995</c:v>
                </c:pt>
                <c:pt idx="21258">
                  <c:v>533.52450699999997</c:v>
                </c:pt>
                <c:pt idx="21259">
                  <c:v>533.52960800000005</c:v>
                </c:pt>
                <c:pt idx="21260">
                  <c:v>533.57140000000004</c:v>
                </c:pt>
                <c:pt idx="21261">
                  <c:v>533.837851</c:v>
                </c:pt>
                <c:pt idx="21262">
                  <c:v>533.576367</c:v>
                </c:pt>
                <c:pt idx="21263">
                  <c:v>533.54568700000004</c:v>
                </c:pt>
                <c:pt idx="21264">
                  <c:v>533.47452299999998</c:v>
                </c:pt>
                <c:pt idx="21265">
                  <c:v>533.27829299999996</c:v>
                </c:pt>
                <c:pt idx="21266">
                  <c:v>532.95627200000001</c:v>
                </c:pt>
                <c:pt idx="21267">
                  <c:v>533.22176400000001</c:v>
                </c:pt>
                <c:pt idx="21268">
                  <c:v>533.60980700000005</c:v>
                </c:pt>
                <c:pt idx="21269">
                  <c:v>533.72316499999999</c:v>
                </c:pt>
                <c:pt idx="21270">
                  <c:v>533.79092600000001</c:v>
                </c:pt>
                <c:pt idx="21271">
                  <c:v>533.57076900000004</c:v>
                </c:pt>
                <c:pt idx="21272">
                  <c:v>533.50966600000004</c:v>
                </c:pt>
                <c:pt idx="21273">
                  <c:v>533.59763099999998</c:v>
                </c:pt>
                <c:pt idx="21274">
                  <c:v>533.63394500000004</c:v>
                </c:pt>
                <c:pt idx="21275">
                  <c:v>533.83077300000002</c:v>
                </c:pt>
                <c:pt idx="21276">
                  <c:v>533.96828900000003</c:v>
                </c:pt>
                <c:pt idx="21277">
                  <c:v>533.88434400000006</c:v>
                </c:pt>
                <c:pt idx="21278">
                  <c:v>533.98723600000005</c:v>
                </c:pt>
                <c:pt idx="21279">
                  <c:v>533.77540399999998</c:v>
                </c:pt>
                <c:pt idx="21280">
                  <c:v>534.08124499999997</c:v>
                </c:pt>
                <c:pt idx="21281">
                  <c:v>533.82310299999995</c:v>
                </c:pt>
                <c:pt idx="21282">
                  <c:v>533.82759599999997</c:v>
                </c:pt>
                <c:pt idx="21283">
                  <c:v>533.99274300000002</c:v>
                </c:pt>
                <c:pt idx="21284">
                  <c:v>533.69840699999997</c:v>
                </c:pt>
                <c:pt idx="21285">
                  <c:v>533.70549500000004</c:v>
                </c:pt>
                <c:pt idx="21286">
                  <c:v>533.85678299999995</c:v>
                </c:pt>
                <c:pt idx="21287">
                  <c:v>533.95776000000001</c:v>
                </c:pt>
                <c:pt idx="21288">
                  <c:v>534.059797</c:v>
                </c:pt>
                <c:pt idx="21289">
                  <c:v>533.70243000000005</c:v>
                </c:pt>
                <c:pt idx="21290">
                  <c:v>533.81235100000004</c:v>
                </c:pt>
                <c:pt idx="21291">
                  <c:v>534.22249799999997</c:v>
                </c:pt>
                <c:pt idx="21292">
                  <c:v>533.90348100000006</c:v>
                </c:pt>
                <c:pt idx="21293">
                  <c:v>534.13054799999998</c:v>
                </c:pt>
                <c:pt idx="21294">
                  <c:v>533.95381899999995</c:v>
                </c:pt>
                <c:pt idx="21295">
                  <c:v>534.23236599999996</c:v>
                </c:pt>
                <c:pt idx="21296">
                  <c:v>534.32101999999998</c:v>
                </c:pt>
                <c:pt idx="21297">
                  <c:v>534.38168199999996</c:v>
                </c:pt>
                <c:pt idx="21298">
                  <c:v>534.55350199999998</c:v>
                </c:pt>
                <c:pt idx="21299">
                  <c:v>534.38016300000004</c:v>
                </c:pt>
                <c:pt idx="21300">
                  <c:v>534.11070299999994</c:v>
                </c:pt>
                <c:pt idx="21301">
                  <c:v>534.24527399999999</c:v>
                </c:pt>
                <c:pt idx="21302">
                  <c:v>534.33272399999998</c:v>
                </c:pt>
                <c:pt idx="21303">
                  <c:v>534.57758899999999</c:v>
                </c:pt>
                <c:pt idx="21304">
                  <c:v>534.1825</c:v>
                </c:pt>
                <c:pt idx="21305">
                  <c:v>534.26511700000003</c:v>
                </c:pt>
                <c:pt idx="21306">
                  <c:v>534.34919600000001</c:v>
                </c:pt>
                <c:pt idx="21307">
                  <c:v>534.32241899999997</c:v>
                </c:pt>
                <c:pt idx="21308">
                  <c:v>534.165389</c:v>
                </c:pt>
                <c:pt idx="21309">
                  <c:v>534.49210600000004</c:v>
                </c:pt>
                <c:pt idx="21310">
                  <c:v>534.67203400000005</c:v>
                </c:pt>
                <c:pt idx="21311">
                  <c:v>534.77750200000003</c:v>
                </c:pt>
                <c:pt idx="21312">
                  <c:v>534.65309500000001</c:v>
                </c:pt>
                <c:pt idx="21313">
                  <c:v>534.97771399999999</c:v>
                </c:pt>
                <c:pt idx="21314">
                  <c:v>534.26832300000001</c:v>
                </c:pt>
                <c:pt idx="21315">
                  <c:v>534.83847700000001</c:v>
                </c:pt>
                <c:pt idx="21316">
                  <c:v>534.734689</c:v>
                </c:pt>
                <c:pt idx="21317">
                  <c:v>534.74536000000001</c:v>
                </c:pt>
                <c:pt idx="21318">
                  <c:v>534.85922800000003</c:v>
                </c:pt>
                <c:pt idx="21319">
                  <c:v>534.52480600000001</c:v>
                </c:pt>
                <c:pt idx="21320">
                  <c:v>534.66589199999999</c:v>
                </c:pt>
                <c:pt idx="21321">
                  <c:v>534.53774299999998</c:v>
                </c:pt>
                <c:pt idx="21322">
                  <c:v>534.85363299999995</c:v>
                </c:pt>
                <c:pt idx="21323">
                  <c:v>534.84748999999999</c:v>
                </c:pt>
                <c:pt idx="21324">
                  <c:v>534.79831999999999</c:v>
                </c:pt>
                <c:pt idx="21325">
                  <c:v>535.01749900000004</c:v>
                </c:pt>
                <c:pt idx="21326">
                  <c:v>534.920207</c:v>
                </c:pt>
                <c:pt idx="21327">
                  <c:v>534.88813200000004</c:v>
                </c:pt>
                <c:pt idx="21328">
                  <c:v>534.98136299999999</c:v>
                </c:pt>
                <c:pt idx="21329">
                  <c:v>534.66010900000003</c:v>
                </c:pt>
                <c:pt idx="21330">
                  <c:v>534.74611500000003</c:v>
                </c:pt>
                <c:pt idx="21331">
                  <c:v>534.97852399999999</c:v>
                </c:pt>
                <c:pt idx="21332">
                  <c:v>535.15812500000004</c:v>
                </c:pt>
                <c:pt idx="21333">
                  <c:v>535.19872799999996</c:v>
                </c:pt>
                <c:pt idx="21334">
                  <c:v>534.94496500000002</c:v>
                </c:pt>
                <c:pt idx="21335">
                  <c:v>535.27273000000002</c:v>
                </c:pt>
                <c:pt idx="21336">
                  <c:v>534.97483599999998</c:v>
                </c:pt>
                <c:pt idx="21337">
                  <c:v>535.09758199999999</c:v>
                </c:pt>
                <c:pt idx="21338">
                  <c:v>535.56890699999997</c:v>
                </c:pt>
                <c:pt idx="21339">
                  <c:v>535.32106399999998</c:v>
                </c:pt>
                <c:pt idx="21340">
                  <c:v>535.30000800000005</c:v>
                </c:pt>
                <c:pt idx="21341">
                  <c:v>535.63044200000002</c:v>
                </c:pt>
                <c:pt idx="21342">
                  <c:v>535.58357899999999</c:v>
                </c:pt>
                <c:pt idx="21343">
                  <c:v>535.34783600000003</c:v>
                </c:pt>
                <c:pt idx="21344">
                  <c:v>535.27331800000002</c:v>
                </c:pt>
                <c:pt idx="21345">
                  <c:v>535.71590500000002</c:v>
                </c:pt>
                <c:pt idx="21346">
                  <c:v>535.51032199999997</c:v>
                </c:pt>
                <c:pt idx="21347">
                  <c:v>535.13774100000001</c:v>
                </c:pt>
                <c:pt idx="21348">
                  <c:v>535.42157299999997</c:v>
                </c:pt>
                <c:pt idx="21349">
                  <c:v>535.38805500000001</c:v>
                </c:pt>
                <c:pt idx="21350">
                  <c:v>535.53264100000001</c:v>
                </c:pt>
                <c:pt idx="21351">
                  <c:v>535.35391600000003</c:v>
                </c:pt>
                <c:pt idx="21352">
                  <c:v>535.29128000000003</c:v>
                </c:pt>
                <c:pt idx="21353">
                  <c:v>535.77072099999998</c:v>
                </c:pt>
                <c:pt idx="21354">
                  <c:v>535.66792099999998</c:v>
                </c:pt>
                <c:pt idx="21355">
                  <c:v>535.59282099999996</c:v>
                </c:pt>
                <c:pt idx="21356">
                  <c:v>535.72177799999997</c:v>
                </c:pt>
                <c:pt idx="21357">
                  <c:v>535.74106300000005</c:v>
                </c:pt>
                <c:pt idx="21358">
                  <c:v>536.01564199999996</c:v>
                </c:pt>
                <c:pt idx="21359">
                  <c:v>536.01914399999998</c:v>
                </c:pt>
                <c:pt idx="21360">
                  <c:v>535.829251</c:v>
                </c:pt>
                <c:pt idx="21361">
                  <c:v>536.12731099999996</c:v>
                </c:pt>
                <c:pt idx="21362">
                  <c:v>535.59659899999997</c:v>
                </c:pt>
                <c:pt idx="21363">
                  <c:v>536.06955600000003</c:v>
                </c:pt>
                <c:pt idx="21364">
                  <c:v>535.98277599999994</c:v>
                </c:pt>
                <c:pt idx="21365">
                  <c:v>535.99291500000004</c:v>
                </c:pt>
                <c:pt idx="21366">
                  <c:v>536.21893</c:v>
                </c:pt>
                <c:pt idx="21367">
                  <c:v>536.10728099999994</c:v>
                </c:pt>
                <c:pt idx="21368">
                  <c:v>536.19020499999999</c:v>
                </c:pt>
                <c:pt idx="21369">
                  <c:v>536.14980800000001</c:v>
                </c:pt>
                <c:pt idx="21370">
                  <c:v>536.23951299999999</c:v>
                </c:pt>
                <c:pt idx="21371">
                  <c:v>536.245633</c:v>
                </c:pt>
                <c:pt idx="21372">
                  <c:v>536.20541300000002</c:v>
                </c:pt>
                <c:pt idx="21373">
                  <c:v>536.62103500000001</c:v>
                </c:pt>
                <c:pt idx="21374">
                  <c:v>536.46248700000001</c:v>
                </c:pt>
                <c:pt idx="21375">
                  <c:v>536.46709699999997</c:v>
                </c:pt>
                <c:pt idx="21376">
                  <c:v>536.21536000000003</c:v>
                </c:pt>
                <c:pt idx="21377">
                  <c:v>535.92671700000005</c:v>
                </c:pt>
                <c:pt idx="21378">
                  <c:v>536.38145499999996</c:v>
                </c:pt>
                <c:pt idx="21379">
                  <c:v>536.10106900000005</c:v>
                </c:pt>
                <c:pt idx="21380">
                  <c:v>536.35994600000004</c:v>
                </c:pt>
                <c:pt idx="21381">
                  <c:v>536.28617999999994</c:v>
                </c:pt>
                <c:pt idx="21382">
                  <c:v>536.33806000000004</c:v>
                </c:pt>
                <c:pt idx="21383">
                  <c:v>536.43052899999998</c:v>
                </c:pt>
                <c:pt idx="21384">
                  <c:v>535.99925299999995</c:v>
                </c:pt>
                <c:pt idx="21385">
                  <c:v>536.38403700000003</c:v>
                </c:pt>
                <c:pt idx="21386">
                  <c:v>536.69396800000004</c:v>
                </c:pt>
                <c:pt idx="21387">
                  <c:v>536.57396400000005</c:v>
                </c:pt>
                <c:pt idx="21388">
                  <c:v>536.71036000000004</c:v>
                </c:pt>
                <c:pt idx="21389">
                  <c:v>536.71281499999998</c:v>
                </c:pt>
                <c:pt idx="21390">
                  <c:v>536.82712000000004</c:v>
                </c:pt>
                <c:pt idx="21391">
                  <c:v>536.82307500000002</c:v>
                </c:pt>
                <c:pt idx="21392">
                  <c:v>536.72270100000003</c:v>
                </c:pt>
                <c:pt idx="21393">
                  <c:v>536.877567</c:v>
                </c:pt>
                <c:pt idx="21394">
                  <c:v>536.45819500000005</c:v>
                </c:pt>
                <c:pt idx="21395">
                  <c:v>536.25622799999996</c:v>
                </c:pt>
                <c:pt idx="21396">
                  <c:v>536.38203699999997</c:v>
                </c:pt>
                <c:pt idx="21397">
                  <c:v>536.59909000000005</c:v>
                </c:pt>
                <c:pt idx="21398">
                  <c:v>536.74162899999999</c:v>
                </c:pt>
                <c:pt idx="21399">
                  <c:v>536.45317899999998</c:v>
                </c:pt>
                <c:pt idx="21400">
                  <c:v>536.94153800000004</c:v>
                </c:pt>
                <c:pt idx="21401">
                  <c:v>537.16867200000002</c:v>
                </c:pt>
                <c:pt idx="21402">
                  <c:v>537.02082800000005</c:v>
                </c:pt>
                <c:pt idx="21403">
                  <c:v>537.00497600000006</c:v>
                </c:pt>
                <c:pt idx="21404">
                  <c:v>536.60294199999998</c:v>
                </c:pt>
                <c:pt idx="21405">
                  <c:v>536.94689800000003</c:v>
                </c:pt>
                <c:pt idx="21406">
                  <c:v>536.872704</c:v>
                </c:pt>
                <c:pt idx="21407">
                  <c:v>536.86488899999995</c:v>
                </c:pt>
                <c:pt idx="21408">
                  <c:v>537.16141500000003</c:v>
                </c:pt>
                <c:pt idx="21409">
                  <c:v>537.10806300000002</c:v>
                </c:pt>
                <c:pt idx="21410">
                  <c:v>537.23776399999997</c:v>
                </c:pt>
                <c:pt idx="21411">
                  <c:v>537.32322799999997</c:v>
                </c:pt>
                <c:pt idx="21412">
                  <c:v>537.20597699999996</c:v>
                </c:pt>
                <c:pt idx="21413">
                  <c:v>537.348702</c:v>
                </c:pt>
                <c:pt idx="21414">
                  <c:v>537.04301899999996</c:v>
                </c:pt>
                <c:pt idx="21415">
                  <c:v>537.18227100000001</c:v>
                </c:pt>
                <c:pt idx="21416">
                  <c:v>537.42644099999995</c:v>
                </c:pt>
                <c:pt idx="21417">
                  <c:v>537.43710899999996</c:v>
                </c:pt>
                <c:pt idx="21418">
                  <c:v>537.33532200000002</c:v>
                </c:pt>
                <c:pt idx="21419">
                  <c:v>537.45332399999995</c:v>
                </c:pt>
                <c:pt idx="21420">
                  <c:v>537.38485200000002</c:v>
                </c:pt>
                <c:pt idx="21421">
                  <c:v>537.514363</c:v>
                </c:pt>
                <c:pt idx="21422">
                  <c:v>537.80352600000003</c:v>
                </c:pt>
                <c:pt idx="21423">
                  <c:v>537.32928800000002</c:v>
                </c:pt>
                <c:pt idx="21424">
                  <c:v>537.34111499999995</c:v>
                </c:pt>
                <c:pt idx="21425">
                  <c:v>537.61004300000002</c:v>
                </c:pt>
                <c:pt idx="21426">
                  <c:v>537.85914100000002</c:v>
                </c:pt>
                <c:pt idx="21427">
                  <c:v>537.80991900000004</c:v>
                </c:pt>
                <c:pt idx="21428">
                  <c:v>537.89085599999999</c:v>
                </c:pt>
                <c:pt idx="21429">
                  <c:v>537.81896200000006</c:v>
                </c:pt>
                <c:pt idx="21430">
                  <c:v>537.82150300000001</c:v>
                </c:pt>
                <c:pt idx="21431">
                  <c:v>537.598434</c:v>
                </c:pt>
                <c:pt idx="21432">
                  <c:v>537.63128700000004</c:v>
                </c:pt>
                <c:pt idx="21433">
                  <c:v>537.870992</c:v>
                </c:pt>
                <c:pt idx="21434">
                  <c:v>537.69805299999996</c:v>
                </c:pt>
                <c:pt idx="21435">
                  <c:v>538.03717400000005</c:v>
                </c:pt>
                <c:pt idx="21436">
                  <c:v>537.79737799999998</c:v>
                </c:pt>
                <c:pt idx="21437">
                  <c:v>537.58280100000002</c:v>
                </c:pt>
                <c:pt idx="21438">
                  <c:v>537.77619000000004</c:v>
                </c:pt>
                <c:pt idx="21439">
                  <c:v>537.839561</c:v>
                </c:pt>
                <c:pt idx="21440">
                  <c:v>537.86873300000002</c:v>
                </c:pt>
                <c:pt idx="21441">
                  <c:v>538.00102800000002</c:v>
                </c:pt>
                <c:pt idx="21442">
                  <c:v>538.02852199999995</c:v>
                </c:pt>
                <c:pt idx="21443">
                  <c:v>537.97471299999995</c:v>
                </c:pt>
                <c:pt idx="21444">
                  <c:v>537.85609899999997</c:v>
                </c:pt>
                <c:pt idx="21445">
                  <c:v>538.21345099999996</c:v>
                </c:pt>
                <c:pt idx="21446">
                  <c:v>538.09135000000003</c:v>
                </c:pt>
                <c:pt idx="21447">
                  <c:v>537.82695100000001</c:v>
                </c:pt>
                <c:pt idx="21448">
                  <c:v>538.31070099999999</c:v>
                </c:pt>
                <c:pt idx="21449">
                  <c:v>538.13666599999999</c:v>
                </c:pt>
                <c:pt idx="21450">
                  <c:v>538.17299800000001</c:v>
                </c:pt>
                <c:pt idx="21451">
                  <c:v>538.16632700000002</c:v>
                </c:pt>
                <c:pt idx="21452">
                  <c:v>537.90642300000002</c:v>
                </c:pt>
                <c:pt idx="21453">
                  <c:v>538.22045000000003</c:v>
                </c:pt>
                <c:pt idx="21454">
                  <c:v>538.08158700000001</c:v>
                </c:pt>
                <c:pt idx="21455">
                  <c:v>537.99688700000002</c:v>
                </c:pt>
                <c:pt idx="21456">
                  <c:v>537.67244600000004</c:v>
                </c:pt>
                <c:pt idx="21457">
                  <c:v>537.51272700000004</c:v>
                </c:pt>
                <c:pt idx="21458">
                  <c:v>537.776433</c:v>
                </c:pt>
                <c:pt idx="21459">
                  <c:v>537.78576599999997</c:v>
                </c:pt>
                <c:pt idx="21460">
                  <c:v>537.86408900000004</c:v>
                </c:pt>
                <c:pt idx="21461">
                  <c:v>538.10926800000004</c:v>
                </c:pt>
                <c:pt idx="21462">
                  <c:v>537.85895700000003</c:v>
                </c:pt>
                <c:pt idx="21463">
                  <c:v>538.11257499999999</c:v>
                </c:pt>
                <c:pt idx="21464">
                  <c:v>537.96278900000004</c:v>
                </c:pt>
                <c:pt idx="21465">
                  <c:v>538.16815099999997</c:v>
                </c:pt>
                <c:pt idx="21466">
                  <c:v>538.52296100000001</c:v>
                </c:pt>
                <c:pt idx="21467">
                  <c:v>538.46144500000003</c:v>
                </c:pt>
                <c:pt idx="21468">
                  <c:v>538.76031699999999</c:v>
                </c:pt>
                <c:pt idx="21469">
                  <c:v>538.16583600000001</c:v>
                </c:pt>
                <c:pt idx="21470">
                  <c:v>538.79453100000001</c:v>
                </c:pt>
                <c:pt idx="21471">
                  <c:v>538.45491000000004</c:v>
                </c:pt>
                <c:pt idx="21472">
                  <c:v>538.16281000000004</c:v>
                </c:pt>
                <c:pt idx="21473">
                  <c:v>538.37755100000004</c:v>
                </c:pt>
                <c:pt idx="21474">
                  <c:v>538.35530600000004</c:v>
                </c:pt>
                <c:pt idx="21475">
                  <c:v>538.55678</c:v>
                </c:pt>
                <c:pt idx="21476">
                  <c:v>538.84453699999995</c:v>
                </c:pt>
                <c:pt idx="21477">
                  <c:v>538.73714500000006</c:v>
                </c:pt>
                <c:pt idx="21478">
                  <c:v>538.56837199999995</c:v>
                </c:pt>
                <c:pt idx="21479">
                  <c:v>538.46074199999998</c:v>
                </c:pt>
                <c:pt idx="21480">
                  <c:v>538.701324</c:v>
                </c:pt>
                <c:pt idx="21481">
                  <c:v>538.63818800000001</c:v>
                </c:pt>
                <c:pt idx="21482">
                  <c:v>538.48341600000003</c:v>
                </c:pt>
                <c:pt idx="21483">
                  <c:v>538.91329599999995</c:v>
                </c:pt>
                <c:pt idx="21484">
                  <c:v>538.98023699999999</c:v>
                </c:pt>
                <c:pt idx="21485">
                  <c:v>538.81863399999997</c:v>
                </c:pt>
                <c:pt idx="21486">
                  <c:v>539.49781599999994</c:v>
                </c:pt>
                <c:pt idx="21487">
                  <c:v>539.26158599999997</c:v>
                </c:pt>
                <c:pt idx="21488">
                  <c:v>539.26444500000002</c:v>
                </c:pt>
                <c:pt idx="21489">
                  <c:v>539.38389400000005</c:v>
                </c:pt>
                <c:pt idx="21490">
                  <c:v>538.95751700000005</c:v>
                </c:pt>
                <c:pt idx="21491">
                  <c:v>539.04807700000003</c:v>
                </c:pt>
                <c:pt idx="21492">
                  <c:v>539.00154499999996</c:v>
                </c:pt>
                <c:pt idx="21493">
                  <c:v>539.46249499999999</c:v>
                </c:pt>
                <c:pt idx="21494">
                  <c:v>538.89302999999995</c:v>
                </c:pt>
                <c:pt idx="21495">
                  <c:v>539.09205499999996</c:v>
                </c:pt>
                <c:pt idx="21496">
                  <c:v>539.22805800000003</c:v>
                </c:pt>
                <c:pt idx="21497">
                  <c:v>539.15461200000004</c:v>
                </c:pt>
                <c:pt idx="21498">
                  <c:v>539.255448</c:v>
                </c:pt>
                <c:pt idx="21499">
                  <c:v>539.24366099999997</c:v>
                </c:pt>
                <c:pt idx="21500">
                  <c:v>539.71583699999996</c:v>
                </c:pt>
                <c:pt idx="21501">
                  <c:v>539.63973399999998</c:v>
                </c:pt>
                <c:pt idx="21502">
                  <c:v>539.31450199999995</c:v>
                </c:pt>
                <c:pt idx="21503">
                  <c:v>539.54691800000001</c:v>
                </c:pt>
                <c:pt idx="21504">
                  <c:v>539.22240399999998</c:v>
                </c:pt>
                <c:pt idx="21505">
                  <c:v>539.44571699999995</c:v>
                </c:pt>
                <c:pt idx="21506">
                  <c:v>539.63699599999995</c:v>
                </c:pt>
                <c:pt idx="21507">
                  <c:v>539.68071099999997</c:v>
                </c:pt>
                <c:pt idx="21508">
                  <c:v>540.00204699999995</c:v>
                </c:pt>
                <c:pt idx="21509">
                  <c:v>539.39958000000001</c:v>
                </c:pt>
                <c:pt idx="21510">
                  <c:v>539.54770499999995</c:v>
                </c:pt>
                <c:pt idx="21511">
                  <c:v>539.41476</c:v>
                </c:pt>
                <c:pt idx="21512">
                  <c:v>539.27221499999996</c:v>
                </c:pt>
                <c:pt idx="21513">
                  <c:v>539.81059400000004</c:v>
                </c:pt>
                <c:pt idx="21514">
                  <c:v>539.55956300000003</c:v>
                </c:pt>
                <c:pt idx="21515">
                  <c:v>539.86277700000005</c:v>
                </c:pt>
                <c:pt idx="21516">
                  <c:v>539.94810299999995</c:v>
                </c:pt>
                <c:pt idx="21517">
                  <c:v>539.67770900000005</c:v>
                </c:pt>
                <c:pt idx="21518">
                  <c:v>539.95874700000002</c:v>
                </c:pt>
                <c:pt idx="21519">
                  <c:v>539.670524</c:v>
                </c:pt>
                <c:pt idx="21520">
                  <c:v>540.10241799999994</c:v>
                </c:pt>
                <c:pt idx="21521">
                  <c:v>539.58148900000003</c:v>
                </c:pt>
                <c:pt idx="21522">
                  <c:v>539.77248299999997</c:v>
                </c:pt>
                <c:pt idx="21523">
                  <c:v>539.89858000000004</c:v>
                </c:pt>
                <c:pt idx="21524">
                  <c:v>539.98818300000005</c:v>
                </c:pt>
                <c:pt idx="21525">
                  <c:v>539.86294099999998</c:v>
                </c:pt>
                <c:pt idx="21526">
                  <c:v>539.67564400000003</c:v>
                </c:pt>
                <c:pt idx="21527">
                  <c:v>539.63683800000001</c:v>
                </c:pt>
                <c:pt idx="21528">
                  <c:v>539.94488899999999</c:v>
                </c:pt>
                <c:pt idx="21529">
                  <c:v>539.94871799999999</c:v>
                </c:pt>
                <c:pt idx="21530">
                  <c:v>539.94094900000005</c:v>
                </c:pt>
                <c:pt idx="21531">
                  <c:v>540.13078800000005</c:v>
                </c:pt>
                <c:pt idx="21532">
                  <c:v>540.12206700000002</c:v>
                </c:pt>
                <c:pt idx="21533">
                  <c:v>540.29883400000006</c:v>
                </c:pt>
                <c:pt idx="21534">
                  <c:v>540.07521099999997</c:v>
                </c:pt>
                <c:pt idx="21535">
                  <c:v>539.93858499999999</c:v>
                </c:pt>
                <c:pt idx="21536">
                  <c:v>540.23267199999998</c:v>
                </c:pt>
                <c:pt idx="21537">
                  <c:v>540.46404199999995</c:v>
                </c:pt>
                <c:pt idx="21538">
                  <c:v>540.50883999999996</c:v>
                </c:pt>
                <c:pt idx="21539">
                  <c:v>540.22113400000001</c:v>
                </c:pt>
                <c:pt idx="21540">
                  <c:v>540.59252400000003</c:v>
                </c:pt>
                <c:pt idx="21541">
                  <c:v>540.42065700000001</c:v>
                </c:pt>
                <c:pt idx="21542">
                  <c:v>540.42549799999995</c:v>
                </c:pt>
                <c:pt idx="21543">
                  <c:v>540.82381799999996</c:v>
                </c:pt>
                <c:pt idx="21544">
                  <c:v>540.74415799999997</c:v>
                </c:pt>
                <c:pt idx="21545">
                  <c:v>540.62775199999999</c:v>
                </c:pt>
                <c:pt idx="21546">
                  <c:v>540.47730300000001</c:v>
                </c:pt>
                <c:pt idx="21547">
                  <c:v>540.68238099999996</c:v>
                </c:pt>
                <c:pt idx="21548">
                  <c:v>540.81463900000006</c:v>
                </c:pt>
                <c:pt idx="21549">
                  <c:v>540.81910500000004</c:v>
                </c:pt>
                <c:pt idx="21550">
                  <c:v>540.84015799999997</c:v>
                </c:pt>
                <c:pt idx="21551">
                  <c:v>541.11228100000005</c:v>
                </c:pt>
                <c:pt idx="21552">
                  <c:v>540.95839000000001</c:v>
                </c:pt>
                <c:pt idx="21553">
                  <c:v>540.93700899999999</c:v>
                </c:pt>
                <c:pt idx="21554">
                  <c:v>540.91028200000005</c:v>
                </c:pt>
                <c:pt idx="21555">
                  <c:v>540.51946599999997</c:v>
                </c:pt>
                <c:pt idx="21556">
                  <c:v>540.62839899999994</c:v>
                </c:pt>
                <c:pt idx="21557">
                  <c:v>540.60098900000003</c:v>
                </c:pt>
                <c:pt idx="21558">
                  <c:v>540.54906100000005</c:v>
                </c:pt>
                <c:pt idx="21559">
                  <c:v>540.37632599999995</c:v>
                </c:pt>
                <c:pt idx="21560">
                  <c:v>540.74993900000004</c:v>
                </c:pt>
                <c:pt idx="21561">
                  <c:v>540.95016499999997</c:v>
                </c:pt>
                <c:pt idx="21562">
                  <c:v>540.76189999999997</c:v>
                </c:pt>
                <c:pt idx="21563">
                  <c:v>540.55717900000002</c:v>
                </c:pt>
                <c:pt idx="21564">
                  <c:v>540.74396200000001</c:v>
                </c:pt>
                <c:pt idx="21565">
                  <c:v>540.71808799999997</c:v>
                </c:pt>
                <c:pt idx="21566">
                  <c:v>540.691464</c:v>
                </c:pt>
                <c:pt idx="21567">
                  <c:v>540.98795800000005</c:v>
                </c:pt>
                <c:pt idx="21568">
                  <c:v>540.89816499999995</c:v>
                </c:pt>
                <c:pt idx="21569">
                  <c:v>541.09705599999995</c:v>
                </c:pt>
                <c:pt idx="21570">
                  <c:v>540.89055499999995</c:v>
                </c:pt>
                <c:pt idx="21571">
                  <c:v>540.89164200000005</c:v>
                </c:pt>
                <c:pt idx="21572">
                  <c:v>540.89158399999997</c:v>
                </c:pt>
                <c:pt idx="21573">
                  <c:v>540.95909800000004</c:v>
                </c:pt>
                <c:pt idx="21574">
                  <c:v>541.05133599999999</c:v>
                </c:pt>
                <c:pt idx="21575">
                  <c:v>541.33116700000005</c:v>
                </c:pt>
                <c:pt idx="21576">
                  <c:v>541.522603</c:v>
                </c:pt>
                <c:pt idx="21577">
                  <c:v>540.886031</c:v>
                </c:pt>
                <c:pt idx="21578">
                  <c:v>540.95516899999996</c:v>
                </c:pt>
                <c:pt idx="21579">
                  <c:v>541.01901599999997</c:v>
                </c:pt>
                <c:pt idx="21580">
                  <c:v>540.94776899999999</c:v>
                </c:pt>
                <c:pt idx="21581">
                  <c:v>541.22640799999999</c:v>
                </c:pt>
                <c:pt idx="21582">
                  <c:v>541.05611799999997</c:v>
                </c:pt>
                <c:pt idx="21583">
                  <c:v>541.189483</c:v>
                </c:pt>
                <c:pt idx="21584">
                  <c:v>541.37942699999996</c:v>
                </c:pt>
                <c:pt idx="21585">
                  <c:v>541.31804399999999</c:v>
                </c:pt>
                <c:pt idx="21586">
                  <c:v>541.25518899999997</c:v>
                </c:pt>
                <c:pt idx="21587">
                  <c:v>541.30356500000005</c:v>
                </c:pt>
                <c:pt idx="21588">
                  <c:v>541.75867200000005</c:v>
                </c:pt>
                <c:pt idx="21589">
                  <c:v>541.38531</c:v>
                </c:pt>
                <c:pt idx="21590">
                  <c:v>541.54586600000005</c:v>
                </c:pt>
                <c:pt idx="21591">
                  <c:v>541.70259699999997</c:v>
                </c:pt>
                <c:pt idx="21592">
                  <c:v>541.72888699999999</c:v>
                </c:pt>
                <c:pt idx="21593">
                  <c:v>541.92858000000001</c:v>
                </c:pt>
                <c:pt idx="21594">
                  <c:v>541.69638199999997</c:v>
                </c:pt>
                <c:pt idx="21595">
                  <c:v>541.93902500000002</c:v>
                </c:pt>
                <c:pt idx="21596">
                  <c:v>541.93003399999998</c:v>
                </c:pt>
                <c:pt idx="21597">
                  <c:v>542.05577900000003</c:v>
                </c:pt>
                <c:pt idx="21598">
                  <c:v>541.83323399999995</c:v>
                </c:pt>
                <c:pt idx="21599">
                  <c:v>542.05819599999995</c:v>
                </c:pt>
                <c:pt idx="21600">
                  <c:v>542.30397300000004</c:v>
                </c:pt>
                <c:pt idx="21601">
                  <c:v>542.20886099999996</c:v>
                </c:pt>
                <c:pt idx="21602">
                  <c:v>541.79028300000004</c:v>
                </c:pt>
                <c:pt idx="21603">
                  <c:v>541.96170900000004</c:v>
                </c:pt>
                <c:pt idx="21604">
                  <c:v>541.73025299999995</c:v>
                </c:pt>
                <c:pt idx="21605">
                  <c:v>541.98911899999996</c:v>
                </c:pt>
                <c:pt idx="21606">
                  <c:v>541.80105200000003</c:v>
                </c:pt>
                <c:pt idx="21607">
                  <c:v>541.79468999999995</c:v>
                </c:pt>
                <c:pt idx="21608">
                  <c:v>542.07354999999995</c:v>
                </c:pt>
                <c:pt idx="21609">
                  <c:v>542.21688900000004</c:v>
                </c:pt>
                <c:pt idx="21610">
                  <c:v>542.32969600000001</c:v>
                </c:pt>
                <c:pt idx="21611">
                  <c:v>542.22942999999998</c:v>
                </c:pt>
                <c:pt idx="21612">
                  <c:v>542.02097000000003</c:v>
                </c:pt>
                <c:pt idx="21613">
                  <c:v>542.22455200000002</c:v>
                </c:pt>
                <c:pt idx="21614">
                  <c:v>542.34048499999994</c:v>
                </c:pt>
                <c:pt idx="21615">
                  <c:v>542.49948300000005</c:v>
                </c:pt>
                <c:pt idx="21616">
                  <c:v>542.22447099999999</c:v>
                </c:pt>
                <c:pt idx="21617">
                  <c:v>541.89730299999997</c:v>
                </c:pt>
                <c:pt idx="21618">
                  <c:v>542.28494999999998</c:v>
                </c:pt>
                <c:pt idx="21619">
                  <c:v>541.94838100000004</c:v>
                </c:pt>
                <c:pt idx="21620">
                  <c:v>542.18775600000004</c:v>
                </c:pt>
                <c:pt idx="21621">
                  <c:v>542.38413300000002</c:v>
                </c:pt>
                <c:pt idx="21622">
                  <c:v>542.05947900000001</c:v>
                </c:pt>
                <c:pt idx="21623">
                  <c:v>542.27711399999998</c:v>
                </c:pt>
                <c:pt idx="21624">
                  <c:v>542.38550499999997</c:v>
                </c:pt>
                <c:pt idx="21625">
                  <c:v>542.13782700000002</c:v>
                </c:pt>
                <c:pt idx="21626">
                  <c:v>541.83500200000003</c:v>
                </c:pt>
                <c:pt idx="21627">
                  <c:v>542.11593300000004</c:v>
                </c:pt>
                <c:pt idx="21628">
                  <c:v>542.15749200000005</c:v>
                </c:pt>
                <c:pt idx="21629">
                  <c:v>542.37795300000005</c:v>
                </c:pt>
                <c:pt idx="21630">
                  <c:v>542.35919200000001</c:v>
                </c:pt>
                <c:pt idx="21631">
                  <c:v>542.58966899999996</c:v>
                </c:pt>
                <c:pt idx="21632">
                  <c:v>542.67002000000002</c:v>
                </c:pt>
                <c:pt idx="21633">
                  <c:v>542.52169100000003</c:v>
                </c:pt>
                <c:pt idx="21634">
                  <c:v>542.428586</c:v>
                </c:pt>
                <c:pt idx="21635">
                  <c:v>542.98200599999996</c:v>
                </c:pt>
                <c:pt idx="21636">
                  <c:v>542.74275299999999</c:v>
                </c:pt>
                <c:pt idx="21637">
                  <c:v>542.75959799999998</c:v>
                </c:pt>
                <c:pt idx="21638">
                  <c:v>543.02927399999999</c:v>
                </c:pt>
                <c:pt idx="21639">
                  <c:v>542.81254799999999</c:v>
                </c:pt>
                <c:pt idx="21640">
                  <c:v>542.84137299999998</c:v>
                </c:pt>
                <c:pt idx="21641">
                  <c:v>543.20627899999999</c:v>
                </c:pt>
                <c:pt idx="21642">
                  <c:v>543.00002099999995</c:v>
                </c:pt>
                <c:pt idx="21643">
                  <c:v>542.96295199999997</c:v>
                </c:pt>
                <c:pt idx="21644">
                  <c:v>542.80422999999996</c:v>
                </c:pt>
                <c:pt idx="21645">
                  <c:v>543.08504400000004</c:v>
                </c:pt>
                <c:pt idx="21646">
                  <c:v>542.96250099999997</c:v>
                </c:pt>
                <c:pt idx="21647">
                  <c:v>542.806782</c:v>
                </c:pt>
                <c:pt idx="21648">
                  <c:v>543.13846699999999</c:v>
                </c:pt>
                <c:pt idx="21649">
                  <c:v>542.87456199999997</c:v>
                </c:pt>
                <c:pt idx="21650">
                  <c:v>543.19765500000005</c:v>
                </c:pt>
                <c:pt idx="21651">
                  <c:v>543.03195300000004</c:v>
                </c:pt>
                <c:pt idx="21652">
                  <c:v>542.98233500000003</c:v>
                </c:pt>
                <c:pt idx="21653">
                  <c:v>543.26341400000001</c:v>
                </c:pt>
                <c:pt idx="21654">
                  <c:v>542.98660500000005</c:v>
                </c:pt>
                <c:pt idx="21655">
                  <c:v>543.26318800000001</c:v>
                </c:pt>
                <c:pt idx="21656">
                  <c:v>542.94193600000006</c:v>
                </c:pt>
                <c:pt idx="21657">
                  <c:v>543.31341199999997</c:v>
                </c:pt>
                <c:pt idx="21658">
                  <c:v>543.51077599999996</c:v>
                </c:pt>
                <c:pt idx="21659">
                  <c:v>543.25033699999994</c:v>
                </c:pt>
                <c:pt idx="21660">
                  <c:v>543.57799899999998</c:v>
                </c:pt>
                <c:pt idx="21661">
                  <c:v>543.30046800000002</c:v>
                </c:pt>
                <c:pt idx="21662">
                  <c:v>543.52853300000004</c:v>
                </c:pt>
                <c:pt idx="21663">
                  <c:v>543.33482800000002</c:v>
                </c:pt>
                <c:pt idx="21664">
                  <c:v>542.88895200000002</c:v>
                </c:pt>
                <c:pt idx="21665">
                  <c:v>543.27964899999995</c:v>
                </c:pt>
                <c:pt idx="21666">
                  <c:v>543.61046099999999</c:v>
                </c:pt>
                <c:pt idx="21667">
                  <c:v>543.17765299999996</c:v>
                </c:pt>
                <c:pt idx="21668">
                  <c:v>543.50649999999996</c:v>
                </c:pt>
                <c:pt idx="21669">
                  <c:v>543.24549400000001</c:v>
                </c:pt>
                <c:pt idx="21670">
                  <c:v>543.462039</c:v>
                </c:pt>
                <c:pt idx="21671">
                  <c:v>543.69082300000002</c:v>
                </c:pt>
                <c:pt idx="21672">
                  <c:v>543.59432600000002</c:v>
                </c:pt>
                <c:pt idx="21673">
                  <c:v>543.90662099999997</c:v>
                </c:pt>
                <c:pt idx="21674">
                  <c:v>543.11116600000003</c:v>
                </c:pt>
                <c:pt idx="21675">
                  <c:v>543.31571199999996</c:v>
                </c:pt>
                <c:pt idx="21676">
                  <c:v>543.45840499999997</c:v>
                </c:pt>
                <c:pt idx="21677">
                  <c:v>543.18424200000004</c:v>
                </c:pt>
                <c:pt idx="21678">
                  <c:v>543.96171500000003</c:v>
                </c:pt>
                <c:pt idx="21679">
                  <c:v>544.01488800000004</c:v>
                </c:pt>
                <c:pt idx="21680">
                  <c:v>544.16792999999996</c:v>
                </c:pt>
                <c:pt idx="21681">
                  <c:v>544.36608100000001</c:v>
                </c:pt>
                <c:pt idx="21682">
                  <c:v>544.28577499999994</c:v>
                </c:pt>
                <c:pt idx="21683">
                  <c:v>544.36531000000002</c:v>
                </c:pt>
                <c:pt idx="21684">
                  <c:v>544.090554</c:v>
                </c:pt>
                <c:pt idx="21685">
                  <c:v>544.155259</c:v>
                </c:pt>
                <c:pt idx="21686">
                  <c:v>544.27551800000003</c:v>
                </c:pt>
                <c:pt idx="21687">
                  <c:v>543.95192199999997</c:v>
                </c:pt>
                <c:pt idx="21688">
                  <c:v>544.39517899999998</c:v>
                </c:pt>
                <c:pt idx="21689">
                  <c:v>544.29531499999996</c:v>
                </c:pt>
                <c:pt idx="21690">
                  <c:v>544.24875799999995</c:v>
                </c:pt>
                <c:pt idx="21691">
                  <c:v>544.26884299999995</c:v>
                </c:pt>
                <c:pt idx="21692">
                  <c:v>544.01791700000001</c:v>
                </c:pt>
                <c:pt idx="21693">
                  <c:v>544.16092100000003</c:v>
                </c:pt>
                <c:pt idx="21694">
                  <c:v>543.84758999999997</c:v>
                </c:pt>
                <c:pt idx="21695">
                  <c:v>544.27570700000001</c:v>
                </c:pt>
                <c:pt idx="21696">
                  <c:v>544.10479399999997</c:v>
                </c:pt>
                <c:pt idx="21697">
                  <c:v>543.777241</c:v>
                </c:pt>
                <c:pt idx="21698">
                  <c:v>544.136799</c:v>
                </c:pt>
                <c:pt idx="21699">
                  <c:v>544.16182900000001</c:v>
                </c:pt>
                <c:pt idx="21700">
                  <c:v>543.97803099999999</c:v>
                </c:pt>
                <c:pt idx="21701">
                  <c:v>543.97368100000006</c:v>
                </c:pt>
                <c:pt idx="21702">
                  <c:v>544.13287700000001</c:v>
                </c:pt>
                <c:pt idx="21703">
                  <c:v>544.57425799999999</c:v>
                </c:pt>
                <c:pt idx="21704">
                  <c:v>544.27139799999998</c:v>
                </c:pt>
                <c:pt idx="21705">
                  <c:v>544.27964299999996</c:v>
                </c:pt>
                <c:pt idx="21706">
                  <c:v>544.36974599999996</c:v>
                </c:pt>
                <c:pt idx="21707">
                  <c:v>544.352217</c:v>
                </c:pt>
                <c:pt idx="21708">
                  <c:v>544.64621099999999</c:v>
                </c:pt>
                <c:pt idx="21709">
                  <c:v>544.30705499999999</c:v>
                </c:pt>
                <c:pt idx="21710">
                  <c:v>544.68172600000003</c:v>
                </c:pt>
                <c:pt idx="21711">
                  <c:v>544.72252400000002</c:v>
                </c:pt>
                <c:pt idx="21712">
                  <c:v>544.56647899999996</c:v>
                </c:pt>
                <c:pt idx="21713">
                  <c:v>544.96626300000003</c:v>
                </c:pt>
                <c:pt idx="21714">
                  <c:v>544.85116100000005</c:v>
                </c:pt>
                <c:pt idx="21715">
                  <c:v>544.66837899999996</c:v>
                </c:pt>
                <c:pt idx="21716">
                  <c:v>544.534311</c:v>
                </c:pt>
                <c:pt idx="21717">
                  <c:v>544.14657799999998</c:v>
                </c:pt>
                <c:pt idx="21718">
                  <c:v>544.54149900000004</c:v>
                </c:pt>
                <c:pt idx="21719">
                  <c:v>544.50329899999997</c:v>
                </c:pt>
                <c:pt idx="21720">
                  <c:v>544.47214699999995</c:v>
                </c:pt>
                <c:pt idx="21721">
                  <c:v>544.22526900000003</c:v>
                </c:pt>
                <c:pt idx="21722">
                  <c:v>544.30240800000001</c:v>
                </c:pt>
                <c:pt idx="21723">
                  <c:v>544.85184800000002</c:v>
                </c:pt>
                <c:pt idx="21724">
                  <c:v>544.40092600000003</c:v>
                </c:pt>
                <c:pt idx="21725">
                  <c:v>544.86260400000003</c:v>
                </c:pt>
                <c:pt idx="21726">
                  <c:v>544.88478699999996</c:v>
                </c:pt>
                <c:pt idx="21727">
                  <c:v>544.91564700000004</c:v>
                </c:pt>
                <c:pt idx="21728">
                  <c:v>545.19014400000003</c:v>
                </c:pt>
                <c:pt idx="21729">
                  <c:v>545.223071</c:v>
                </c:pt>
                <c:pt idx="21730">
                  <c:v>545.14870900000005</c:v>
                </c:pt>
                <c:pt idx="21731">
                  <c:v>545.23844199999996</c:v>
                </c:pt>
                <c:pt idx="21732">
                  <c:v>545.16759300000001</c:v>
                </c:pt>
                <c:pt idx="21733">
                  <c:v>545.36570099999994</c:v>
                </c:pt>
                <c:pt idx="21734">
                  <c:v>545.37750400000004</c:v>
                </c:pt>
                <c:pt idx="21735">
                  <c:v>545.00989600000003</c:v>
                </c:pt>
                <c:pt idx="21736">
                  <c:v>545.38750700000003</c:v>
                </c:pt>
                <c:pt idx="21737">
                  <c:v>545.562904</c:v>
                </c:pt>
                <c:pt idx="21738">
                  <c:v>545.596002</c:v>
                </c:pt>
                <c:pt idx="21739">
                  <c:v>545.366715</c:v>
                </c:pt>
                <c:pt idx="21740">
                  <c:v>545.66760899999997</c:v>
                </c:pt>
                <c:pt idx="21741">
                  <c:v>545.61028099999999</c:v>
                </c:pt>
                <c:pt idx="21742">
                  <c:v>545.35594000000003</c:v>
                </c:pt>
                <c:pt idx="21743">
                  <c:v>545.40671699999996</c:v>
                </c:pt>
                <c:pt idx="21744">
                  <c:v>545.34792000000004</c:v>
                </c:pt>
                <c:pt idx="21745">
                  <c:v>545.31241999999997</c:v>
                </c:pt>
                <c:pt idx="21746">
                  <c:v>545.52641200000005</c:v>
                </c:pt>
                <c:pt idx="21747">
                  <c:v>545.44024999999999</c:v>
                </c:pt>
                <c:pt idx="21748">
                  <c:v>545.71930399999997</c:v>
                </c:pt>
                <c:pt idx="21749">
                  <c:v>545.45954600000005</c:v>
                </c:pt>
                <c:pt idx="21750">
                  <c:v>545.41488000000004</c:v>
                </c:pt>
                <c:pt idx="21751">
                  <c:v>545.81582100000003</c:v>
                </c:pt>
                <c:pt idx="21752">
                  <c:v>545.61586699999998</c:v>
                </c:pt>
                <c:pt idx="21753">
                  <c:v>545.738831</c:v>
                </c:pt>
                <c:pt idx="21754">
                  <c:v>545.38286700000003</c:v>
                </c:pt>
                <c:pt idx="21755">
                  <c:v>545.71121300000004</c:v>
                </c:pt>
                <c:pt idx="21756">
                  <c:v>545.646838</c:v>
                </c:pt>
                <c:pt idx="21757">
                  <c:v>545.63329399999998</c:v>
                </c:pt>
                <c:pt idx="21758">
                  <c:v>546.26281300000005</c:v>
                </c:pt>
                <c:pt idx="21759">
                  <c:v>545.59071600000004</c:v>
                </c:pt>
                <c:pt idx="21760">
                  <c:v>546.15571299999999</c:v>
                </c:pt>
                <c:pt idx="21761">
                  <c:v>546.15622900000005</c:v>
                </c:pt>
                <c:pt idx="21762">
                  <c:v>545.72585300000003</c:v>
                </c:pt>
                <c:pt idx="21763">
                  <c:v>545.87383799999998</c:v>
                </c:pt>
                <c:pt idx="21764">
                  <c:v>545.75819899999999</c:v>
                </c:pt>
                <c:pt idx="21765">
                  <c:v>545.86706800000002</c:v>
                </c:pt>
                <c:pt idx="21766">
                  <c:v>545.90125</c:v>
                </c:pt>
                <c:pt idx="21767">
                  <c:v>545.84752000000003</c:v>
                </c:pt>
                <c:pt idx="21768">
                  <c:v>546.36427700000002</c:v>
                </c:pt>
                <c:pt idx="21769">
                  <c:v>545.97920599999998</c:v>
                </c:pt>
                <c:pt idx="21770">
                  <c:v>545.99609099999998</c:v>
                </c:pt>
                <c:pt idx="21771">
                  <c:v>546.25015199999996</c:v>
                </c:pt>
                <c:pt idx="21772">
                  <c:v>546.06771200000003</c:v>
                </c:pt>
                <c:pt idx="21773">
                  <c:v>546.24352599999997</c:v>
                </c:pt>
                <c:pt idx="21774">
                  <c:v>546.21212500000001</c:v>
                </c:pt>
                <c:pt idx="21775">
                  <c:v>546.061735</c:v>
                </c:pt>
                <c:pt idx="21776">
                  <c:v>546.09448199999997</c:v>
                </c:pt>
                <c:pt idx="21777">
                  <c:v>546.297775</c:v>
                </c:pt>
                <c:pt idx="21778">
                  <c:v>546.31790599999999</c:v>
                </c:pt>
                <c:pt idx="21779">
                  <c:v>546.00602900000001</c:v>
                </c:pt>
                <c:pt idx="21780">
                  <c:v>545.92616599999997</c:v>
                </c:pt>
                <c:pt idx="21781">
                  <c:v>546.61561500000005</c:v>
                </c:pt>
                <c:pt idx="21782">
                  <c:v>546.22878800000001</c:v>
                </c:pt>
                <c:pt idx="21783">
                  <c:v>546.23780899999997</c:v>
                </c:pt>
                <c:pt idx="21784">
                  <c:v>546.11894700000005</c:v>
                </c:pt>
                <c:pt idx="21785">
                  <c:v>546.80954199999996</c:v>
                </c:pt>
                <c:pt idx="21786">
                  <c:v>546.46316899999999</c:v>
                </c:pt>
                <c:pt idx="21787">
                  <c:v>546.47648900000002</c:v>
                </c:pt>
                <c:pt idx="21788">
                  <c:v>546.95858199999998</c:v>
                </c:pt>
                <c:pt idx="21789">
                  <c:v>546.73632599999996</c:v>
                </c:pt>
                <c:pt idx="21790">
                  <c:v>546.62876000000006</c:v>
                </c:pt>
                <c:pt idx="21791">
                  <c:v>546.70521699999995</c:v>
                </c:pt>
                <c:pt idx="21792">
                  <c:v>546.75705000000005</c:v>
                </c:pt>
                <c:pt idx="21793">
                  <c:v>546.41508799999997</c:v>
                </c:pt>
                <c:pt idx="21794">
                  <c:v>546.70749799999999</c:v>
                </c:pt>
                <c:pt idx="21795">
                  <c:v>546.60499400000003</c:v>
                </c:pt>
                <c:pt idx="21796">
                  <c:v>546.647874</c:v>
                </c:pt>
                <c:pt idx="21797">
                  <c:v>546.38969899999995</c:v>
                </c:pt>
                <c:pt idx="21798">
                  <c:v>546.81077900000003</c:v>
                </c:pt>
                <c:pt idx="21799">
                  <c:v>546.70263299999999</c:v>
                </c:pt>
                <c:pt idx="21800">
                  <c:v>546.76711</c:v>
                </c:pt>
                <c:pt idx="21801">
                  <c:v>546.80657099999996</c:v>
                </c:pt>
                <c:pt idx="21802">
                  <c:v>546.62687400000004</c:v>
                </c:pt>
                <c:pt idx="21803">
                  <c:v>547.00343099999998</c:v>
                </c:pt>
                <c:pt idx="21804">
                  <c:v>547.07768199999998</c:v>
                </c:pt>
                <c:pt idx="21805">
                  <c:v>547.12156500000003</c:v>
                </c:pt>
                <c:pt idx="21806">
                  <c:v>547.31297700000005</c:v>
                </c:pt>
                <c:pt idx="21807">
                  <c:v>547.40666599999997</c:v>
                </c:pt>
                <c:pt idx="21808">
                  <c:v>547.30740200000002</c:v>
                </c:pt>
                <c:pt idx="21809">
                  <c:v>546.92498000000001</c:v>
                </c:pt>
                <c:pt idx="21810">
                  <c:v>547.08102099999996</c:v>
                </c:pt>
                <c:pt idx="21811">
                  <c:v>547.43761900000004</c:v>
                </c:pt>
                <c:pt idx="21812">
                  <c:v>547.21478000000002</c:v>
                </c:pt>
                <c:pt idx="21813">
                  <c:v>547.31235000000004</c:v>
                </c:pt>
                <c:pt idx="21814">
                  <c:v>547.38211799999999</c:v>
                </c:pt>
                <c:pt idx="21815">
                  <c:v>547.16642899999999</c:v>
                </c:pt>
                <c:pt idx="21816">
                  <c:v>547.54914299999996</c:v>
                </c:pt>
                <c:pt idx="21817">
                  <c:v>547.47353399999997</c:v>
                </c:pt>
                <c:pt idx="21818">
                  <c:v>547.75897899999995</c:v>
                </c:pt>
                <c:pt idx="21819">
                  <c:v>547.61774300000002</c:v>
                </c:pt>
                <c:pt idx="21820">
                  <c:v>547.576459</c:v>
                </c:pt>
                <c:pt idx="21821">
                  <c:v>547.71256500000004</c:v>
                </c:pt>
                <c:pt idx="21822">
                  <c:v>547.605006</c:v>
                </c:pt>
                <c:pt idx="21823">
                  <c:v>547.62062600000002</c:v>
                </c:pt>
                <c:pt idx="21824">
                  <c:v>547.49742300000003</c:v>
                </c:pt>
                <c:pt idx="21825">
                  <c:v>547.54467599999998</c:v>
                </c:pt>
                <c:pt idx="21826">
                  <c:v>547.64444300000002</c:v>
                </c:pt>
                <c:pt idx="21827">
                  <c:v>547.64644099999998</c:v>
                </c:pt>
                <c:pt idx="21828">
                  <c:v>547.69040900000005</c:v>
                </c:pt>
                <c:pt idx="21829">
                  <c:v>547.05849699999999</c:v>
                </c:pt>
                <c:pt idx="21830">
                  <c:v>546.98516600000005</c:v>
                </c:pt>
                <c:pt idx="21831">
                  <c:v>547.27285199999994</c:v>
                </c:pt>
                <c:pt idx="21832">
                  <c:v>547.21064699999999</c:v>
                </c:pt>
                <c:pt idx="21833">
                  <c:v>547.24533499999995</c:v>
                </c:pt>
                <c:pt idx="21834">
                  <c:v>547.25230599999998</c:v>
                </c:pt>
                <c:pt idx="21835">
                  <c:v>547.48671000000002</c:v>
                </c:pt>
                <c:pt idx="21836">
                  <c:v>547.52625</c:v>
                </c:pt>
                <c:pt idx="21837">
                  <c:v>547.76828999999998</c:v>
                </c:pt>
                <c:pt idx="21838">
                  <c:v>547.72378100000003</c:v>
                </c:pt>
                <c:pt idx="21839">
                  <c:v>547.65892699999995</c:v>
                </c:pt>
                <c:pt idx="21840">
                  <c:v>547.68364199999996</c:v>
                </c:pt>
                <c:pt idx="21841">
                  <c:v>547.63860599999998</c:v>
                </c:pt>
                <c:pt idx="21842">
                  <c:v>547.99605699999995</c:v>
                </c:pt>
                <c:pt idx="21843">
                  <c:v>548.03959699999996</c:v>
                </c:pt>
                <c:pt idx="21844">
                  <c:v>548.06412999999998</c:v>
                </c:pt>
                <c:pt idx="21845">
                  <c:v>548.11245599999995</c:v>
                </c:pt>
                <c:pt idx="21846">
                  <c:v>548.10891200000003</c:v>
                </c:pt>
                <c:pt idx="21847">
                  <c:v>548.46335299999998</c:v>
                </c:pt>
                <c:pt idx="21848">
                  <c:v>548.36478399999999</c:v>
                </c:pt>
                <c:pt idx="21849">
                  <c:v>548.22775000000001</c:v>
                </c:pt>
                <c:pt idx="21850">
                  <c:v>548.43292899999994</c:v>
                </c:pt>
                <c:pt idx="21851">
                  <c:v>548.07150300000001</c:v>
                </c:pt>
                <c:pt idx="21852">
                  <c:v>547.87849600000004</c:v>
                </c:pt>
                <c:pt idx="21853">
                  <c:v>548.139185</c:v>
                </c:pt>
                <c:pt idx="21854">
                  <c:v>548.03510300000005</c:v>
                </c:pt>
                <c:pt idx="21855">
                  <c:v>547.854241</c:v>
                </c:pt>
                <c:pt idx="21856">
                  <c:v>547.88869499999998</c:v>
                </c:pt>
                <c:pt idx="21857">
                  <c:v>547.64772800000003</c:v>
                </c:pt>
                <c:pt idx="21858">
                  <c:v>548.05564900000002</c:v>
                </c:pt>
                <c:pt idx="21859">
                  <c:v>548.02086399999996</c:v>
                </c:pt>
                <c:pt idx="21860">
                  <c:v>548.12364400000001</c:v>
                </c:pt>
                <c:pt idx="21861">
                  <c:v>548.27125799999999</c:v>
                </c:pt>
                <c:pt idx="21862">
                  <c:v>548.226091</c:v>
                </c:pt>
                <c:pt idx="21863">
                  <c:v>548.52856399999996</c:v>
                </c:pt>
                <c:pt idx="21864">
                  <c:v>548.13654899999995</c:v>
                </c:pt>
                <c:pt idx="21865">
                  <c:v>548.25982399999998</c:v>
                </c:pt>
                <c:pt idx="21866">
                  <c:v>548.28911600000004</c:v>
                </c:pt>
                <c:pt idx="21867">
                  <c:v>548.387923</c:v>
                </c:pt>
                <c:pt idx="21868">
                  <c:v>548.65262099999995</c:v>
                </c:pt>
                <c:pt idx="21869">
                  <c:v>548.32502199999999</c:v>
                </c:pt>
                <c:pt idx="21870">
                  <c:v>548.47872800000005</c:v>
                </c:pt>
                <c:pt idx="21871">
                  <c:v>548.64821400000005</c:v>
                </c:pt>
                <c:pt idx="21872">
                  <c:v>548.25531699999999</c:v>
                </c:pt>
                <c:pt idx="21873">
                  <c:v>548.12622899999997</c:v>
                </c:pt>
                <c:pt idx="21874">
                  <c:v>548.33637799999997</c:v>
                </c:pt>
                <c:pt idx="21875">
                  <c:v>548.60093800000004</c:v>
                </c:pt>
                <c:pt idx="21876">
                  <c:v>548.62521500000003</c:v>
                </c:pt>
                <c:pt idx="21877">
                  <c:v>548.61587399999996</c:v>
                </c:pt>
                <c:pt idx="21878">
                  <c:v>548.87321199999997</c:v>
                </c:pt>
                <c:pt idx="21879">
                  <c:v>548.56555400000002</c:v>
                </c:pt>
                <c:pt idx="21880">
                  <c:v>548.85917199999994</c:v>
                </c:pt>
                <c:pt idx="21881">
                  <c:v>548.99307399999998</c:v>
                </c:pt>
                <c:pt idx="21882">
                  <c:v>548.90258100000005</c:v>
                </c:pt>
                <c:pt idx="21883">
                  <c:v>548.975416</c:v>
                </c:pt>
                <c:pt idx="21884">
                  <c:v>548.84391300000004</c:v>
                </c:pt>
                <c:pt idx="21885">
                  <c:v>549.01415899999995</c:v>
                </c:pt>
                <c:pt idx="21886">
                  <c:v>549.08937100000003</c:v>
                </c:pt>
                <c:pt idx="21887">
                  <c:v>549.13952099999995</c:v>
                </c:pt>
                <c:pt idx="21888">
                  <c:v>549.12785599999995</c:v>
                </c:pt>
                <c:pt idx="21889">
                  <c:v>549.21222599999999</c:v>
                </c:pt>
                <c:pt idx="21890">
                  <c:v>548.94253500000002</c:v>
                </c:pt>
                <c:pt idx="21891">
                  <c:v>549.12543100000005</c:v>
                </c:pt>
                <c:pt idx="21892">
                  <c:v>549.10459200000003</c:v>
                </c:pt>
                <c:pt idx="21893">
                  <c:v>549.38626499999998</c:v>
                </c:pt>
                <c:pt idx="21894">
                  <c:v>548.99345700000003</c:v>
                </c:pt>
                <c:pt idx="21895">
                  <c:v>549.32785200000001</c:v>
                </c:pt>
                <c:pt idx="21896">
                  <c:v>549.27236200000004</c:v>
                </c:pt>
                <c:pt idx="21897">
                  <c:v>548.95568200000002</c:v>
                </c:pt>
                <c:pt idx="21898">
                  <c:v>549.25816399999997</c:v>
                </c:pt>
                <c:pt idx="21899">
                  <c:v>549.18037700000002</c:v>
                </c:pt>
                <c:pt idx="21900">
                  <c:v>549.23237200000005</c:v>
                </c:pt>
                <c:pt idx="21901">
                  <c:v>549.37856799999997</c:v>
                </c:pt>
                <c:pt idx="21902">
                  <c:v>549.42863699999998</c:v>
                </c:pt>
                <c:pt idx="21903">
                  <c:v>549.66568199999995</c:v>
                </c:pt>
                <c:pt idx="21904">
                  <c:v>549.11726399999998</c:v>
                </c:pt>
                <c:pt idx="21905">
                  <c:v>549.46206600000005</c:v>
                </c:pt>
                <c:pt idx="21906">
                  <c:v>549.50164099999995</c:v>
                </c:pt>
                <c:pt idx="21907">
                  <c:v>548.95036700000003</c:v>
                </c:pt>
                <c:pt idx="21908">
                  <c:v>549.534492</c:v>
                </c:pt>
                <c:pt idx="21909">
                  <c:v>549.49598300000002</c:v>
                </c:pt>
                <c:pt idx="21910">
                  <c:v>549.66908999999998</c:v>
                </c:pt>
                <c:pt idx="21911">
                  <c:v>549.59400500000004</c:v>
                </c:pt>
                <c:pt idx="21912">
                  <c:v>549.69367999999997</c:v>
                </c:pt>
                <c:pt idx="21913">
                  <c:v>549.72376999999994</c:v>
                </c:pt>
                <c:pt idx="21914">
                  <c:v>549.84267799999998</c:v>
                </c:pt>
                <c:pt idx="21915">
                  <c:v>549.87665100000004</c:v>
                </c:pt>
                <c:pt idx="21916">
                  <c:v>550.32937500000003</c:v>
                </c:pt>
                <c:pt idx="21917">
                  <c:v>550.17712200000005</c:v>
                </c:pt>
                <c:pt idx="21918">
                  <c:v>550.59049500000003</c:v>
                </c:pt>
                <c:pt idx="21919">
                  <c:v>550.07445299999995</c:v>
                </c:pt>
                <c:pt idx="21920">
                  <c:v>550.30810199999996</c:v>
                </c:pt>
                <c:pt idx="21921">
                  <c:v>550.16451700000005</c:v>
                </c:pt>
                <c:pt idx="21922">
                  <c:v>549.99464699999999</c:v>
                </c:pt>
                <c:pt idx="21923">
                  <c:v>550.06656599999997</c:v>
                </c:pt>
                <c:pt idx="21924">
                  <c:v>549.51252499999998</c:v>
                </c:pt>
                <c:pt idx="21925">
                  <c:v>549.72771499999999</c:v>
                </c:pt>
                <c:pt idx="21926">
                  <c:v>549.80602299999998</c:v>
                </c:pt>
                <c:pt idx="21927">
                  <c:v>549.67322799999999</c:v>
                </c:pt>
                <c:pt idx="21928">
                  <c:v>549.94395299999996</c:v>
                </c:pt>
                <c:pt idx="21929">
                  <c:v>549.84062100000006</c:v>
                </c:pt>
                <c:pt idx="21930">
                  <c:v>549.95507799999996</c:v>
                </c:pt>
                <c:pt idx="21931">
                  <c:v>550.00680799999998</c:v>
                </c:pt>
                <c:pt idx="21932">
                  <c:v>549.70412999999996</c:v>
                </c:pt>
                <c:pt idx="21933">
                  <c:v>550.27900599999998</c:v>
                </c:pt>
                <c:pt idx="21934">
                  <c:v>550.08161099999995</c:v>
                </c:pt>
                <c:pt idx="21935">
                  <c:v>550.33166200000005</c:v>
                </c:pt>
                <c:pt idx="21936">
                  <c:v>550.26054999999997</c:v>
                </c:pt>
                <c:pt idx="21937">
                  <c:v>549.96275300000002</c:v>
                </c:pt>
                <c:pt idx="21938">
                  <c:v>550.28945299999998</c:v>
                </c:pt>
                <c:pt idx="21939">
                  <c:v>550.07279000000005</c:v>
                </c:pt>
                <c:pt idx="21940">
                  <c:v>550.21797100000003</c:v>
                </c:pt>
                <c:pt idx="21941">
                  <c:v>550.45147699999995</c:v>
                </c:pt>
                <c:pt idx="21942">
                  <c:v>550.563131</c:v>
                </c:pt>
                <c:pt idx="21943">
                  <c:v>550.55257500000005</c:v>
                </c:pt>
                <c:pt idx="21944">
                  <c:v>550.28977299999997</c:v>
                </c:pt>
                <c:pt idx="21945">
                  <c:v>550.392516</c:v>
                </c:pt>
                <c:pt idx="21946">
                  <c:v>550.33355200000005</c:v>
                </c:pt>
                <c:pt idx="21947">
                  <c:v>549.95203600000002</c:v>
                </c:pt>
                <c:pt idx="21948">
                  <c:v>550.09491500000001</c:v>
                </c:pt>
                <c:pt idx="21949">
                  <c:v>550.24591199999998</c:v>
                </c:pt>
                <c:pt idx="21950">
                  <c:v>550.62551299999996</c:v>
                </c:pt>
                <c:pt idx="21951">
                  <c:v>550.71011699999997</c:v>
                </c:pt>
                <c:pt idx="21952">
                  <c:v>550.47339499999998</c:v>
                </c:pt>
                <c:pt idx="21953">
                  <c:v>550.71988899999997</c:v>
                </c:pt>
                <c:pt idx="21954">
                  <c:v>550.55382799999995</c:v>
                </c:pt>
                <c:pt idx="21955">
                  <c:v>550.57203100000004</c:v>
                </c:pt>
                <c:pt idx="21956">
                  <c:v>550.64612899999997</c:v>
                </c:pt>
                <c:pt idx="21957">
                  <c:v>550.50606300000004</c:v>
                </c:pt>
                <c:pt idx="21958">
                  <c:v>550.64250600000003</c:v>
                </c:pt>
                <c:pt idx="21959">
                  <c:v>550.94491200000004</c:v>
                </c:pt>
                <c:pt idx="21960">
                  <c:v>551.43826100000001</c:v>
                </c:pt>
                <c:pt idx="21961">
                  <c:v>550.87577599999997</c:v>
                </c:pt>
                <c:pt idx="21962">
                  <c:v>550.92961700000001</c:v>
                </c:pt>
                <c:pt idx="21963">
                  <c:v>551.27477099999999</c:v>
                </c:pt>
                <c:pt idx="21964">
                  <c:v>551.02454699999998</c:v>
                </c:pt>
                <c:pt idx="21965">
                  <c:v>551.23583499999995</c:v>
                </c:pt>
                <c:pt idx="21966">
                  <c:v>551.54742299999998</c:v>
                </c:pt>
                <c:pt idx="21967">
                  <c:v>550.94399499999997</c:v>
                </c:pt>
                <c:pt idx="21968">
                  <c:v>551.02900399999999</c:v>
                </c:pt>
                <c:pt idx="21969">
                  <c:v>551.16672500000004</c:v>
                </c:pt>
                <c:pt idx="21970">
                  <c:v>551.19434100000001</c:v>
                </c:pt>
                <c:pt idx="21971">
                  <c:v>551.059978</c:v>
                </c:pt>
                <c:pt idx="21972">
                  <c:v>550.66569000000004</c:v>
                </c:pt>
                <c:pt idx="21973">
                  <c:v>551.27226900000005</c:v>
                </c:pt>
                <c:pt idx="21974">
                  <c:v>551.19600200000002</c:v>
                </c:pt>
                <c:pt idx="21975">
                  <c:v>550.94786999999997</c:v>
                </c:pt>
                <c:pt idx="21976">
                  <c:v>551.25150499999995</c:v>
                </c:pt>
                <c:pt idx="21977">
                  <c:v>551.03965600000004</c:v>
                </c:pt>
                <c:pt idx="21978">
                  <c:v>551.37902699999995</c:v>
                </c:pt>
                <c:pt idx="21979">
                  <c:v>551.03153599999996</c:v>
                </c:pt>
                <c:pt idx="21980">
                  <c:v>551.23235199999999</c:v>
                </c:pt>
                <c:pt idx="21981">
                  <c:v>551.26640099999997</c:v>
                </c:pt>
                <c:pt idx="21982">
                  <c:v>551.29635800000005</c:v>
                </c:pt>
                <c:pt idx="21983">
                  <c:v>551.53733299999999</c:v>
                </c:pt>
                <c:pt idx="21984">
                  <c:v>551.45898499999998</c:v>
                </c:pt>
                <c:pt idx="21985">
                  <c:v>551.50384399999996</c:v>
                </c:pt>
                <c:pt idx="21986">
                  <c:v>551.50741400000004</c:v>
                </c:pt>
                <c:pt idx="21987">
                  <c:v>551.24532599999998</c:v>
                </c:pt>
                <c:pt idx="21988">
                  <c:v>551.75600499999996</c:v>
                </c:pt>
                <c:pt idx="21989">
                  <c:v>551.61272299999996</c:v>
                </c:pt>
                <c:pt idx="21990">
                  <c:v>551.60734200000002</c:v>
                </c:pt>
                <c:pt idx="21991">
                  <c:v>551.96735699999999</c:v>
                </c:pt>
                <c:pt idx="21992">
                  <c:v>551.36609599999997</c:v>
                </c:pt>
                <c:pt idx="21993">
                  <c:v>551.64043200000003</c:v>
                </c:pt>
                <c:pt idx="21994">
                  <c:v>551.70220800000004</c:v>
                </c:pt>
                <c:pt idx="21995">
                  <c:v>551.76099999999997</c:v>
                </c:pt>
                <c:pt idx="21996">
                  <c:v>551.73790099999997</c:v>
                </c:pt>
                <c:pt idx="21997">
                  <c:v>551.93453299999999</c:v>
                </c:pt>
                <c:pt idx="21998">
                  <c:v>551.99181999999996</c:v>
                </c:pt>
                <c:pt idx="21999">
                  <c:v>551.73699699999997</c:v>
                </c:pt>
                <c:pt idx="22000">
                  <c:v>552.05423699999994</c:v>
                </c:pt>
                <c:pt idx="22001">
                  <c:v>551.83961299999999</c:v>
                </c:pt>
                <c:pt idx="22002">
                  <c:v>551.94915900000001</c:v>
                </c:pt>
                <c:pt idx="22003">
                  <c:v>552.10311400000001</c:v>
                </c:pt>
                <c:pt idx="22004">
                  <c:v>551.91878399999996</c:v>
                </c:pt>
                <c:pt idx="22005">
                  <c:v>551.83639500000004</c:v>
                </c:pt>
                <c:pt idx="22006">
                  <c:v>552.29675599999996</c:v>
                </c:pt>
                <c:pt idx="22007">
                  <c:v>552.18664699999999</c:v>
                </c:pt>
                <c:pt idx="22008">
                  <c:v>552.18890299999998</c:v>
                </c:pt>
                <c:pt idx="22009">
                  <c:v>551.87717099999998</c:v>
                </c:pt>
                <c:pt idx="22010">
                  <c:v>552.06014800000003</c:v>
                </c:pt>
                <c:pt idx="22011">
                  <c:v>552.08136000000002</c:v>
                </c:pt>
                <c:pt idx="22012">
                  <c:v>552.09455800000001</c:v>
                </c:pt>
                <c:pt idx="22013">
                  <c:v>552.17867100000001</c:v>
                </c:pt>
                <c:pt idx="22014">
                  <c:v>552.10915699999998</c:v>
                </c:pt>
                <c:pt idx="22015">
                  <c:v>552.14036599999997</c:v>
                </c:pt>
                <c:pt idx="22016">
                  <c:v>552.31356900000003</c:v>
                </c:pt>
                <c:pt idx="22017">
                  <c:v>552.52549899999997</c:v>
                </c:pt>
                <c:pt idx="22018">
                  <c:v>552.34901100000002</c:v>
                </c:pt>
                <c:pt idx="22019">
                  <c:v>552.16884900000002</c:v>
                </c:pt>
                <c:pt idx="22020">
                  <c:v>552.25191099999995</c:v>
                </c:pt>
                <c:pt idx="22021">
                  <c:v>552.61610499999995</c:v>
                </c:pt>
                <c:pt idx="22022">
                  <c:v>552.42136700000003</c:v>
                </c:pt>
                <c:pt idx="22023">
                  <c:v>552.72652700000003</c:v>
                </c:pt>
                <c:pt idx="22024">
                  <c:v>552.42423399999996</c:v>
                </c:pt>
                <c:pt idx="22025">
                  <c:v>552.28164700000002</c:v>
                </c:pt>
                <c:pt idx="22026">
                  <c:v>552.67658500000005</c:v>
                </c:pt>
                <c:pt idx="22027">
                  <c:v>552.31227200000001</c:v>
                </c:pt>
                <c:pt idx="22028">
                  <c:v>552.29013499999996</c:v>
                </c:pt>
                <c:pt idx="22029">
                  <c:v>552.48625100000004</c:v>
                </c:pt>
                <c:pt idx="22030">
                  <c:v>552.56129699999997</c:v>
                </c:pt>
                <c:pt idx="22031">
                  <c:v>552.91350299999999</c:v>
                </c:pt>
                <c:pt idx="22032">
                  <c:v>552.32085300000006</c:v>
                </c:pt>
                <c:pt idx="22033">
                  <c:v>552.63888399999996</c:v>
                </c:pt>
                <c:pt idx="22034">
                  <c:v>552.79798700000003</c:v>
                </c:pt>
                <c:pt idx="22035">
                  <c:v>552.66583500000002</c:v>
                </c:pt>
                <c:pt idx="22036">
                  <c:v>552.68207399999994</c:v>
                </c:pt>
                <c:pt idx="22037">
                  <c:v>552.55003199999999</c:v>
                </c:pt>
                <c:pt idx="22038">
                  <c:v>552.79606899999999</c:v>
                </c:pt>
                <c:pt idx="22039">
                  <c:v>552.82014400000003</c:v>
                </c:pt>
                <c:pt idx="22040">
                  <c:v>552.60590400000001</c:v>
                </c:pt>
                <c:pt idx="22041">
                  <c:v>553.13059999999996</c:v>
                </c:pt>
                <c:pt idx="22042">
                  <c:v>552.90806799999996</c:v>
                </c:pt>
                <c:pt idx="22043">
                  <c:v>553.04405999999994</c:v>
                </c:pt>
                <c:pt idx="22044">
                  <c:v>553.05920500000002</c:v>
                </c:pt>
                <c:pt idx="22045">
                  <c:v>552.91637000000003</c:v>
                </c:pt>
                <c:pt idx="22046">
                  <c:v>552.91702199999997</c:v>
                </c:pt>
                <c:pt idx="22047">
                  <c:v>553.09276899999998</c:v>
                </c:pt>
                <c:pt idx="22048">
                  <c:v>553.22977600000002</c:v>
                </c:pt>
                <c:pt idx="22049">
                  <c:v>553.12567000000001</c:v>
                </c:pt>
                <c:pt idx="22050">
                  <c:v>553.25705300000004</c:v>
                </c:pt>
                <c:pt idx="22051">
                  <c:v>553.57153700000003</c:v>
                </c:pt>
                <c:pt idx="22052">
                  <c:v>552.85952799999995</c:v>
                </c:pt>
                <c:pt idx="22053">
                  <c:v>553.15111000000002</c:v>
                </c:pt>
                <c:pt idx="22054">
                  <c:v>553.57023900000002</c:v>
                </c:pt>
                <c:pt idx="22055">
                  <c:v>553.28849400000001</c:v>
                </c:pt>
                <c:pt idx="22056">
                  <c:v>553.24722999999994</c:v>
                </c:pt>
                <c:pt idx="22057">
                  <c:v>552.84987100000001</c:v>
                </c:pt>
                <c:pt idx="22058">
                  <c:v>553.33471699999996</c:v>
                </c:pt>
                <c:pt idx="22059">
                  <c:v>553.19080399999996</c:v>
                </c:pt>
                <c:pt idx="22060">
                  <c:v>553.13556700000004</c:v>
                </c:pt>
                <c:pt idx="22061">
                  <c:v>553.50254500000005</c:v>
                </c:pt>
                <c:pt idx="22062">
                  <c:v>553.48957299999995</c:v>
                </c:pt>
                <c:pt idx="22063">
                  <c:v>553.232662</c:v>
                </c:pt>
                <c:pt idx="22064">
                  <c:v>553.22261100000003</c:v>
                </c:pt>
                <c:pt idx="22065">
                  <c:v>553.234645</c:v>
                </c:pt>
                <c:pt idx="22066">
                  <c:v>553.18275600000004</c:v>
                </c:pt>
                <c:pt idx="22067">
                  <c:v>553.18121099999996</c:v>
                </c:pt>
                <c:pt idx="22068">
                  <c:v>553.43945399999996</c:v>
                </c:pt>
                <c:pt idx="22069">
                  <c:v>553.38532899999996</c:v>
                </c:pt>
                <c:pt idx="22070">
                  <c:v>553.09013400000003</c:v>
                </c:pt>
                <c:pt idx="22071">
                  <c:v>553.53311900000006</c:v>
                </c:pt>
                <c:pt idx="22072">
                  <c:v>553.50737600000002</c:v>
                </c:pt>
                <c:pt idx="22073">
                  <c:v>553.42734499999995</c:v>
                </c:pt>
                <c:pt idx="22074">
                  <c:v>553.45300599999996</c:v>
                </c:pt>
                <c:pt idx="22075">
                  <c:v>553.57653600000003</c:v>
                </c:pt>
                <c:pt idx="22076">
                  <c:v>553.83679600000005</c:v>
                </c:pt>
                <c:pt idx="22077">
                  <c:v>553.61278000000004</c:v>
                </c:pt>
                <c:pt idx="22078">
                  <c:v>553.94474400000001</c:v>
                </c:pt>
                <c:pt idx="22079">
                  <c:v>553.32999900000004</c:v>
                </c:pt>
                <c:pt idx="22080">
                  <c:v>553.51885600000003</c:v>
                </c:pt>
                <c:pt idx="22081">
                  <c:v>553.38260400000001</c:v>
                </c:pt>
                <c:pt idx="22082">
                  <c:v>553.59329400000001</c:v>
                </c:pt>
                <c:pt idx="22083">
                  <c:v>553.92309899999998</c:v>
                </c:pt>
                <c:pt idx="22084">
                  <c:v>553.93666099999996</c:v>
                </c:pt>
                <c:pt idx="22085">
                  <c:v>554.00708799999995</c:v>
                </c:pt>
                <c:pt idx="22086">
                  <c:v>553.98205600000006</c:v>
                </c:pt>
                <c:pt idx="22087">
                  <c:v>553.872163</c:v>
                </c:pt>
                <c:pt idx="22088">
                  <c:v>554.29484200000002</c:v>
                </c:pt>
                <c:pt idx="22089">
                  <c:v>554.38206700000001</c:v>
                </c:pt>
                <c:pt idx="22090">
                  <c:v>554.28819299999998</c:v>
                </c:pt>
                <c:pt idx="22091">
                  <c:v>554.27552000000003</c:v>
                </c:pt>
                <c:pt idx="22092">
                  <c:v>553.80468099999996</c:v>
                </c:pt>
                <c:pt idx="22093">
                  <c:v>553.85697600000003</c:v>
                </c:pt>
                <c:pt idx="22094">
                  <c:v>553.95227399999999</c:v>
                </c:pt>
                <c:pt idx="22095">
                  <c:v>554.05764099999999</c:v>
                </c:pt>
                <c:pt idx="22096">
                  <c:v>554.36315200000001</c:v>
                </c:pt>
                <c:pt idx="22097">
                  <c:v>554.01581099999999</c:v>
                </c:pt>
                <c:pt idx="22098">
                  <c:v>554.200692</c:v>
                </c:pt>
                <c:pt idx="22099">
                  <c:v>554.39771699999994</c:v>
                </c:pt>
                <c:pt idx="22100">
                  <c:v>554.19695100000001</c:v>
                </c:pt>
                <c:pt idx="22101">
                  <c:v>554.47882500000003</c:v>
                </c:pt>
                <c:pt idx="22102">
                  <c:v>554.33813499999997</c:v>
                </c:pt>
                <c:pt idx="22103">
                  <c:v>554.48420099999998</c:v>
                </c:pt>
                <c:pt idx="22104">
                  <c:v>554.27253800000005</c:v>
                </c:pt>
                <c:pt idx="22105">
                  <c:v>554.29578400000003</c:v>
                </c:pt>
                <c:pt idx="22106">
                  <c:v>554.65990899999997</c:v>
                </c:pt>
                <c:pt idx="22107">
                  <c:v>554.42290200000002</c:v>
                </c:pt>
                <c:pt idx="22108">
                  <c:v>554.64497300000005</c:v>
                </c:pt>
                <c:pt idx="22109">
                  <c:v>554.54406700000004</c:v>
                </c:pt>
                <c:pt idx="22110">
                  <c:v>554.18297199999995</c:v>
                </c:pt>
                <c:pt idx="22111">
                  <c:v>554.65982899999995</c:v>
                </c:pt>
                <c:pt idx="22112">
                  <c:v>554.36093100000005</c:v>
                </c:pt>
                <c:pt idx="22113">
                  <c:v>554.30782799999997</c:v>
                </c:pt>
                <c:pt idx="22114">
                  <c:v>554.40450899999996</c:v>
                </c:pt>
                <c:pt idx="22115">
                  <c:v>554.40714200000002</c:v>
                </c:pt>
                <c:pt idx="22116">
                  <c:v>554.75415799999996</c:v>
                </c:pt>
                <c:pt idx="22117">
                  <c:v>554.438129</c:v>
                </c:pt>
                <c:pt idx="22118">
                  <c:v>554.41664600000001</c:v>
                </c:pt>
                <c:pt idx="22119">
                  <c:v>554.81762200000003</c:v>
                </c:pt>
                <c:pt idx="22120">
                  <c:v>554.63735499999996</c:v>
                </c:pt>
                <c:pt idx="22121">
                  <c:v>554.95028100000002</c:v>
                </c:pt>
                <c:pt idx="22122">
                  <c:v>554.95264899999995</c:v>
                </c:pt>
                <c:pt idx="22123">
                  <c:v>555.08537999999999</c:v>
                </c:pt>
                <c:pt idx="22124">
                  <c:v>554.96783000000005</c:v>
                </c:pt>
                <c:pt idx="22125">
                  <c:v>554.81020100000001</c:v>
                </c:pt>
                <c:pt idx="22126">
                  <c:v>555.00698799999998</c:v>
                </c:pt>
                <c:pt idx="22127">
                  <c:v>555.14594899999997</c:v>
                </c:pt>
                <c:pt idx="22128">
                  <c:v>555.12946199999999</c:v>
                </c:pt>
                <c:pt idx="22129">
                  <c:v>555.12702999999999</c:v>
                </c:pt>
                <c:pt idx="22130">
                  <c:v>554.82095000000004</c:v>
                </c:pt>
                <c:pt idx="22131">
                  <c:v>555.19066299999997</c:v>
                </c:pt>
                <c:pt idx="22132">
                  <c:v>555.11106900000004</c:v>
                </c:pt>
                <c:pt idx="22133">
                  <c:v>555.38516000000004</c:v>
                </c:pt>
                <c:pt idx="22134">
                  <c:v>555.07826599999999</c:v>
                </c:pt>
                <c:pt idx="22135">
                  <c:v>554.89045199999998</c:v>
                </c:pt>
                <c:pt idx="22136">
                  <c:v>555.053945</c:v>
                </c:pt>
                <c:pt idx="22137">
                  <c:v>554.74432400000001</c:v>
                </c:pt>
                <c:pt idx="22138">
                  <c:v>555.24549500000001</c:v>
                </c:pt>
                <c:pt idx="22139">
                  <c:v>555.17947700000002</c:v>
                </c:pt>
                <c:pt idx="22140">
                  <c:v>555.00290199999995</c:v>
                </c:pt>
                <c:pt idx="22141">
                  <c:v>555.20088999999996</c:v>
                </c:pt>
                <c:pt idx="22142">
                  <c:v>554.77961700000003</c:v>
                </c:pt>
                <c:pt idx="22143">
                  <c:v>555.52574300000003</c:v>
                </c:pt>
                <c:pt idx="22144">
                  <c:v>555.42572399999995</c:v>
                </c:pt>
                <c:pt idx="22145">
                  <c:v>555.22896400000002</c:v>
                </c:pt>
                <c:pt idx="22146">
                  <c:v>555.21463000000006</c:v>
                </c:pt>
                <c:pt idx="22147">
                  <c:v>555.22105399999998</c:v>
                </c:pt>
                <c:pt idx="22148">
                  <c:v>555.58755799999994</c:v>
                </c:pt>
                <c:pt idx="22149">
                  <c:v>555.45997599999998</c:v>
                </c:pt>
                <c:pt idx="22150">
                  <c:v>555.69547799999998</c:v>
                </c:pt>
                <c:pt idx="22151">
                  <c:v>555.82579499999997</c:v>
                </c:pt>
                <c:pt idx="22152">
                  <c:v>555.70559500000002</c:v>
                </c:pt>
                <c:pt idx="22153">
                  <c:v>556.01448500000004</c:v>
                </c:pt>
                <c:pt idx="22154">
                  <c:v>555.86263099999996</c:v>
                </c:pt>
                <c:pt idx="22155">
                  <c:v>555.83056199999999</c:v>
                </c:pt>
                <c:pt idx="22156">
                  <c:v>556.18897700000002</c:v>
                </c:pt>
                <c:pt idx="22157">
                  <c:v>555.78634199999999</c:v>
                </c:pt>
                <c:pt idx="22158">
                  <c:v>555.862075</c:v>
                </c:pt>
                <c:pt idx="22159">
                  <c:v>555.83396300000004</c:v>
                </c:pt>
                <c:pt idx="22160">
                  <c:v>555.64333399999998</c:v>
                </c:pt>
                <c:pt idx="22161">
                  <c:v>556.10672899999997</c:v>
                </c:pt>
                <c:pt idx="22162">
                  <c:v>555.706413</c:v>
                </c:pt>
                <c:pt idx="22163">
                  <c:v>556.14656100000002</c:v>
                </c:pt>
                <c:pt idx="22164">
                  <c:v>556.14474800000005</c:v>
                </c:pt>
                <c:pt idx="22165">
                  <c:v>555.50994100000003</c:v>
                </c:pt>
                <c:pt idx="22166">
                  <c:v>555.83116700000005</c:v>
                </c:pt>
                <c:pt idx="22167">
                  <c:v>556.02146300000004</c:v>
                </c:pt>
                <c:pt idx="22168">
                  <c:v>556.15295600000002</c:v>
                </c:pt>
                <c:pt idx="22169">
                  <c:v>555.75919799999997</c:v>
                </c:pt>
                <c:pt idx="22170">
                  <c:v>555.99675200000001</c:v>
                </c:pt>
                <c:pt idx="22171">
                  <c:v>555.77659500000004</c:v>
                </c:pt>
                <c:pt idx="22172">
                  <c:v>555.63590499999998</c:v>
                </c:pt>
                <c:pt idx="22173">
                  <c:v>556.24846700000001</c:v>
                </c:pt>
                <c:pt idx="22174">
                  <c:v>556.01064699999995</c:v>
                </c:pt>
                <c:pt idx="22175">
                  <c:v>556.00030900000002</c:v>
                </c:pt>
                <c:pt idx="22176">
                  <c:v>556.27110600000003</c:v>
                </c:pt>
                <c:pt idx="22177">
                  <c:v>556.00602500000002</c:v>
                </c:pt>
                <c:pt idx="22178">
                  <c:v>556.03612599999997</c:v>
                </c:pt>
                <c:pt idx="22179">
                  <c:v>556.08475699999997</c:v>
                </c:pt>
                <c:pt idx="22180">
                  <c:v>556.59276799999998</c:v>
                </c:pt>
                <c:pt idx="22181">
                  <c:v>556.75377500000002</c:v>
                </c:pt>
                <c:pt idx="22182">
                  <c:v>556.35053200000004</c:v>
                </c:pt>
                <c:pt idx="22183">
                  <c:v>556.71069899999998</c:v>
                </c:pt>
                <c:pt idx="22184">
                  <c:v>556.30550100000005</c:v>
                </c:pt>
                <c:pt idx="22185">
                  <c:v>556.07930999999996</c:v>
                </c:pt>
                <c:pt idx="22186">
                  <c:v>556.39371700000004</c:v>
                </c:pt>
                <c:pt idx="22187">
                  <c:v>556.26513199999999</c:v>
                </c:pt>
                <c:pt idx="22188">
                  <c:v>556.68449799999996</c:v>
                </c:pt>
                <c:pt idx="22189">
                  <c:v>556.65946699999995</c:v>
                </c:pt>
                <c:pt idx="22190">
                  <c:v>556.38747499999999</c:v>
                </c:pt>
                <c:pt idx="22191">
                  <c:v>556.98939600000006</c:v>
                </c:pt>
                <c:pt idx="22192">
                  <c:v>556.57217200000002</c:v>
                </c:pt>
                <c:pt idx="22193">
                  <c:v>557.29322000000002</c:v>
                </c:pt>
                <c:pt idx="22194">
                  <c:v>557.24252200000001</c:v>
                </c:pt>
                <c:pt idx="22195">
                  <c:v>557.04610200000002</c:v>
                </c:pt>
                <c:pt idx="22196">
                  <c:v>557.19287999999995</c:v>
                </c:pt>
                <c:pt idx="22197">
                  <c:v>557.168451</c:v>
                </c:pt>
                <c:pt idx="22198">
                  <c:v>557.19010400000002</c:v>
                </c:pt>
                <c:pt idx="22199">
                  <c:v>557.09828100000004</c:v>
                </c:pt>
                <c:pt idx="22200">
                  <c:v>556.83751299999994</c:v>
                </c:pt>
                <c:pt idx="22201">
                  <c:v>557.04491700000005</c:v>
                </c:pt>
                <c:pt idx="22202">
                  <c:v>556.93098999999995</c:v>
                </c:pt>
                <c:pt idx="22203">
                  <c:v>556.59260500000005</c:v>
                </c:pt>
                <c:pt idx="22204">
                  <c:v>556.92067899999995</c:v>
                </c:pt>
                <c:pt idx="22205">
                  <c:v>556.68982700000004</c:v>
                </c:pt>
                <c:pt idx="22206">
                  <c:v>556.97734700000001</c:v>
                </c:pt>
                <c:pt idx="22207">
                  <c:v>556.98703699999999</c:v>
                </c:pt>
                <c:pt idx="22208">
                  <c:v>557.32424100000003</c:v>
                </c:pt>
                <c:pt idx="22209">
                  <c:v>557.39449400000001</c:v>
                </c:pt>
                <c:pt idx="22210">
                  <c:v>557.22121700000002</c:v>
                </c:pt>
                <c:pt idx="22211">
                  <c:v>557.40756599999997</c:v>
                </c:pt>
                <c:pt idx="22212">
                  <c:v>557.31863499999997</c:v>
                </c:pt>
                <c:pt idx="22213">
                  <c:v>557.51746300000002</c:v>
                </c:pt>
                <c:pt idx="22214">
                  <c:v>557.41520600000001</c:v>
                </c:pt>
                <c:pt idx="22215">
                  <c:v>557.55736300000001</c:v>
                </c:pt>
                <c:pt idx="22216">
                  <c:v>557.63476600000001</c:v>
                </c:pt>
                <c:pt idx="22217">
                  <c:v>557.42095800000004</c:v>
                </c:pt>
                <c:pt idx="22218">
                  <c:v>557.48922000000005</c:v>
                </c:pt>
                <c:pt idx="22219">
                  <c:v>557.42281800000001</c:v>
                </c:pt>
                <c:pt idx="22220">
                  <c:v>557.36864800000001</c:v>
                </c:pt>
                <c:pt idx="22221">
                  <c:v>557.41961900000001</c:v>
                </c:pt>
                <c:pt idx="22222">
                  <c:v>557.03962200000001</c:v>
                </c:pt>
                <c:pt idx="22223">
                  <c:v>557.27902900000004</c:v>
                </c:pt>
                <c:pt idx="22224">
                  <c:v>557.43380999999999</c:v>
                </c:pt>
                <c:pt idx="22225">
                  <c:v>557.31526199999996</c:v>
                </c:pt>
                <c:pt idx="22226">
                  <c:v>557.58787700000005</c:v>
                </c:pt>
                <c:pt idx="22227">
                  <c:v>557.26263800000004</c:v>
                </c:pt>
                <c:pt idx="22228">
                  <c:v>557.60867800000005</c:v>
                </c:pt>
                <c:pt idx="22229">
                  <c:v>557.47342700000002</c:v>
                </c:pt>
                <c:pt idx="22230">
                  <c:v>557.78825300000005</c:v>
                </c:pt>
                <c:pt idx="22231">
                  <c:v>557.73907899999995</c:v>
                </c:pt>
                <c:pt idx="22232">
                  <c:v>557.31913899999995</c:v>
                </c:pt>
                <c:pt idx="22233">
                  <c:v>557.56895199999997</c:v>
                </c:pt>
                <c:pt idx="22234">
                  <c:v>557.71781199999998</c:v>
                </c:pt>
                <c:pt idx="22235">
                  <c:v>557.65606100000002</c:v>
                </c:pt>
                <c:pt idx="22236">
                  <c:v>557.84452599999997</c:v>
                </c:pt>
                <c:pt idx="22237">
                  <c:v>557.64667499999996</c:v>
                </c:pt>
                <c:pt idx="22238">
                  <c:v>557.78487099999995</c:v>
                </c:pt>
                <c:pt idx="22239">
                  <c:v>557.52049999999997</c:v>
                </c:pt>
                <c:pt idx="22240">
                  <c:v>557.77349100000004</c:v>
                </c:pt>
                <c:pt idx="22241">
                  <c:v>558.16720399999997</c:v>
                </c:pt>
                <c:pt idx="22242">
                  <c:v>558.04731100000004</c:v>
                </c:pt>
                <c:pt idx="22243">
                  <c:v>558.26334899999995</c:v>
                </c:pt>
                <c:pt idx="22244">
                  <c:v>558.25569800000005</c:v>
                </c:pt>
                <c:pt idx="22245">
                  <c:v>558.01320099999998</c:v>
                </c:pt>
                <c:pt idx="22246">
                  <c:v>558.32905500000004</c:v>
                </c:pt>
                <c:pt idx="22247">
                  <c:v>558.20785999999998</c:v>
                </c:pt>
                <c:pt idx="22248">
                  <c:v>558.122568</c:v>
                </c:pt>
                <c:pt idx="22249">
                  <c:v>558.07121299999994</c:v>
                </c:pt>
                <c:pt idx="22250">
                  <c:v>558.18836699999997</c:v>
                </c:pt>
                <c:pt idx="22251">
                  <c:v>558.42409099999998</c:v>
                </c:pt>
                <c:pt idx="22252">
                  <c:v>557.91988700000002</c:v>
                </c:pt>
                <c:pt idx="22253">
                  <c:v>558.29657099999997</c:v>
                </c:pt>
                <c:pt idx="22254">
                  <c:v>558.16676099999995</c:v>
                </c:pt>
                <c:pt idx="22255">
                  <c:v>558.26286600000003</c:v>
                </c:pt>
                <c:pt idx="22256">
                  <c:v>558.29804000000001</c:v>
                </c:pt>
                <c:pt idx="22257">
                  <c:v>558.11633099999995</c:v>
                </c:pt>
                <c:pt idx="22258">
                  <c:v>558.65273200000001</c:v>
                </c:pt>
                <c:pt idx="22259">
                  <c:v>558.41319499999997</c:v>
                </c:pt>
                <c:pt idx="22260">
                  <c:v>558.095235</c:v>
                </c:pt>
                <c:pt idx="22261">
                  <c:v>558.13204199999996</c:v>
                </c:pt>
                <c:pt idx="22262">
                  <c:v>557.92061200000001</c:v>
                </c:pt>
                <c:pt idx="22263">
                  <c:v>558.61343199999999</c:v>
                </c:pt>
                <c:pt idx="22264">
                  <c:v>558.28668800000003</c:v>
                </c:pt>
                <c:pt idx="22265">
                  <c:v>558.46230800000001</c:v>
                </c:pt>
                <c:pt idx="22266">
                  <c:v>558.78334700000005</c:v>
                </c:pt>
                <c:pt idx="22267">
                  <c:v>558.606944</c:v>
                </c:pt>
                <c:pt idx="22268">
                  <c:v>558.712763</c:v>
                </c:pt>
                <c:pt idx="22269">
                  <c:v>558.42791399999999</c:v>
                </c:pt>
                <c:pt idx="22270">
                  <c:v>558.69620999999995</c:v>
                </c:pt>
                <c:pt idx="22271">
                  <c:v>558.78888099999995</c:v>
                </c:pt>
                <c:pt idx="22272">
                  <c:v>558.71339</c:v>
                </c:pt>
                <c:pt idx="22273">
                  <c:v>558.82084099999997</c:v>
                </c:pt>
                <c:pt idx="22274">
                  <c:v>558.78800200000001</c:v>
                </c:pt>
                <c:pt idx="22275">
                  <c:v>558.64943500000004</c:v>
                </c:pt>
                <c:pt idx="22276">
                  <c:v>558.91355899999996</c:v>
                </c:pt>
                <c:pt idx="22277">
                  <c:v>558.69679099999996</c:v>
                </c:pt>
                <c:pt idx="22278">
                  <c:v>558.94069100000002</c:v>
                </c:pt>
                <c:pt idx="22279">
                  <c:v>558.77049199999999</c:v>
                </c:pt>
                <c:pt idx="22280">
                  <c:v>558.60454000000004</c:v>
                </c:pt>
                <c:pt idx="22281">
                  <c:v>558.84120900000005</c:v>
                </c:pt>
                <c:pt idx="22282">
                  <c:v>559.01071300000001</c:v>
                </c:pt>
                <c:pt idx="22283">
                  <c:v>558.90638100000001</c:v>
                </c:pt>
                <c:pt idx="22284">
                  <c:v>558.76992299999995</c:v>
                </c:pt>
                <c:pt idx="22285">
                  <c:v>559.13115900000003</c:v>
                </c:pt>
                <c:pt idx="22286">
                  <c:v>559.29177900000002</c:v>
                </c:pt>
                <c:pt idx="22287">
                  <c:v>558.85888199999999</c:v>
                </c:pt>
                <c:pt idx="22288">
                  <c:v>559.10669600000006</c:v>
                </c:pt>
                <c:pt idx="22289">
                  <c:v>558.584519</c:v>
                </c:pt>
                <c:pt idx="22290">
                  <c:v>558.46457899999996</c:v>
                </c:pt>
                <c:pt idx="22291">
                  <c:v>558.53850299999999</c:v>
                </c:pt>
                <c:pt idx="22292">
                  <c:v>558.32975299999998</c:v>
                </c:pt>
                <c:pt idx="22293">
                  <c:v>559.01240800000005</c:v>
                </c:pt>
                <c:pt idx="22294">
                  <c:v>559.003737</c:v>
                </c:pt>
                <c:pt idx="22295">
                  <c:v>559.039491</c:v>
                </c:pt>
                <c:pt idx="22296">
                  <c:v>559.59248100000002</c:v>
                </c:pt>
                <c:pt idx="22297">
                  <c:v>559.08549900000003</c:v>
                </c:pt>
                <c:pt idx="22298">
                  <c:v>559.14454499999999</c:v>
                </c:pt>
                <c:pt idx="22299">
                  <c:v>559.523777</c:v>
                </c:pt>
                <c:pt idx="22300">
                  <c:v>559.32405000000006</c:v>
                </c:pt>
                <c:pt idx="22301">
                  <c:v>559.42428399999994</c:v>
                </c:pt>
                <c:pt idx="22302">
                  <c:v>559.30562099999997</c:v>
                </c:pt>
                <c:pt idx="22303">
                  <c:v>559.26118399999996</c:v>
                </c:pt>
                <c:pt idx="22304">
                  <c:v>559.64871000000005</c:v>
                </c:pt>
                <c:pt idx="22305">
                  <c:v>559.34931600000004</c:v>
                </c:pt>
                <c:pt idx="22306">
                  <c:v>559.64346499999999</c:v>
                </c:pt>
                <c:pt idx="22307">
                  <c:v>559.52481</c:v>
                </c:pt>
                <c:pt idx="22308">
                  <c:v>559.99808700000006</c:v>
                </c:pt>
                <c:pt idx="22309">
                  <c:v>559.60349499999995</c:v>
                </c:pt>
                <c:pt idx="22310">
                  <c:v>559.66882799999996</c:v>
                </c:pt>
                <c:pt idx="22311">
                  <c:v>560.03667700000005</c:v>
                </c:pt>
                <c:pt idx="22312">
                  <c:v>559.651883</c:v>
                </c:pt>
                <c:pt idx="22313">
                  <c:v>559.72805300000005</c:v>
                </c:pt>
                <c:pt idx="22314">
                  <c:v>559.64092700000003</c:v>
                </c:pt>
                <c:pt idx="22315">
                  <c:v>559.78663500000005</c:v>
                </c:pt>
                <c:pt idx="22316">
                  <c:v>559.89695200000006</c:v>
                </c:pt>
                <c:pt idx="22317">
                  <c:v>559.85929799999997</c:v>
                </c:pt>
                <c:pt idx="22318">
                  <c:v>560.00974900000006</c:v>
                </c:pt>
                <c:pt idx="22319">
                  <c:v>559.89160800000002</c:v>
                </c:pt>
                <c:pt idx="22320">
                  <c:v>559.74627199999998</c:v>
                </c:pt>
                <c:pt idx="22321">
                  <c:v>559.772243</c:v>
                </c:pt>
                <c:pt idx="22322">
                  <c:v>559.693129</c:v>
                </c:pt>
                <c:pt idx="22323">
                  <c:v>559.78339200000005</c:v>
                </c:pt>
                <c:pt idx="22324">
                  <c:v>559.73173899999995</c:v>
                </c:pt>
                <c:pt idx="22325">
                  <c:v>559.54129899999998</c:v>
                </c:pt>
                <c:pt idx="22326">
                  <c:v>559.87134800000001</c:v>
                </c:pt>
                <c:pt idx="22327">
                  <c:v>559.62005399999998</c:v>
                </c:pt>
                <c:pt idx="22328">
                  <c:v>559.75826500000005</c:v>
                </c:pt>
                <c:pt idx="22329">
                  <c:v>559.83542899999998</c:v>
                </c:pt>
                <c:pt idx="22330">
                  <c:v>559.88650500000006</c:v>
                </c:pt>
                <c:pt idx="22331">
                  <c:v>559.82811800000002</c:v>
                </c:pt>
                <c:pt idx="22332">
                  <c:v>559.99169500000005</c:v>
                </c:pt>
                <c:pt idx="22333">
                  <c:v>560.07415200000003</c:v>
                </c:pt>
                <c:pt idx="22334">
                  <c:v>559.985816</c:v>
                </c:pt>
                <c:pt idx="22335">
                  <c:v>560.12307299999998</c:v>
                </c:pt>
                <c:pt idx="22336">
                  <c:v>560.17726000000005</c:v>
                </c:pt>
                <c:pt idx="22337">
                  <c:v>560.00842899999998</c:v>
                </c:pt>
                <c:pt idx="22338">
                  <c:v>560.17107999999996</c:v>
                </c:pt>
                <c:pt idx="22339">
                  <c:v>560.03238499999998</c:v>
                </c:pt>
                <c:pt idx="22340">
                  <c:v>559.79815499999995</c:v>
                </c:pt>
                <c:pt idx="22341">
                  <c:v>560.09198900000001</c:v>
                </c:pt>
                <c:pt idx="22342">
                  <c:v>560.26180699999998</c:v>
                </c:pt>
                <c:pt idx="22343">
                  <c:v>560.16948000000002</c:v>
                </c:pt>
                <c:pt idx="22344">
                  <c:v>560.13630499999999</c:v>
                </c:pt>
                <c:pt idx="22345">
                  <c:v>560.30659100000003</c:v>
                </c:pt>
                <c:pt idx="22346">
                  <c:v>560.60967300000004</c:v>
                </c:pt>
                <c:pt idx="22347">
                  <c:v>560.174037</c:v>
                </c:pt>
                <c:pt idx="22348">
                  <c:v>560.66024900000002</c:v>
                </c:pt>
                <c:pt idx="22349">
                  <c:v>560.39152000000001</c:v>
                </c:pt>
                <c:pt idx="22350">
                  <c:v>560.43798700000002</c:v>
                </c:pt>
                <c:pt idx="22351">
                  <c:v>560.39057700000001</c:v>
                </c:pt>
                <c:pt idx="22352">
                  <c:v>560.54349200000001</c:v>
                </c:pt>
                <c:pt idx="22353">
                  <c:v>560.46778800000004</c:v>
                </c:pt>
                <c:pt idx="22354">
                  <c:v>560.61508400000002</c:v>
                </c:pt>
                <c:pt idx="22355">
                  <c:v>560.61247400000002</c:v>
                </c:pt>
                <c:pt idx="22356">
                  <c:v>560.70463199999995</c:v>
                </c:pt>
                <c:pt idx="22357">
                  <c:v>560.71800499999995</c:v>
                </c:pt>
                <c:pt idx="22358">
                  <c:v>560.76490799999999</c:v>
                </c:pt>
                <c:pt idx="22359">
                  <c:v>560.87578699999995</c:v>
                </c:pt>
                <c:pt idx="22360">
                  <c:v>560.91577800000005</c:v>
                </c:pt>
                <c:pt idx="22361">
                  <c:v>560.95290199999999</c:v>
                </c:pt>
                <c:pt idx="22362">
                  <c:v>560.89250900000002</c:v>
                </c:pt>
                <c:pt idx="22363">
                  <c:v>560.79923399999996</c:v>
                </c:pt>
                <c:pt idx="22364">
                  <c:v>560.754728</c:v>
                </c:pt>
                <c:pt idx="22365">
                  <c:v>560.71492000000001</c:v>
                </c:pt>
                <c:pt idx="22366">
                  <c:v>560.96899099999996</c:v>
                </c:pt>
                <c:pt idx="22367">
                  <c:v>560.78706599999998</c:v>
                </c:pt>
                <c:pt idx="22368">
                  <c:v>561.36052600000005</c:v>
                </c:pt>
                <c:pt idx="22369">
                  <c:v>561.24368800000002</c:v>
                </c:pt>
                <c:pt idx="22370">
                  <c:v>561.03295100000003</c:v>
                </c:pt>
                <c:pt idx="22371">
                  <c:v>561.51340300000004</c:v>
                </c:pt>
                <c:pt idx="22372">
                  <c:v>561.12114499999996</c:v>
                </c:pt>
                <c:pt idx="22373">
                  <c:v>561.14136699999995</c:v>
                </c:pt>
                <c:pt idx="22374">
                  <c:v>561.22278100000005</c:v>
                </c:pt>
                <c:pt idx="22375">
                  <c:v>561.09141299999999</c:v>
                </c:pt>
                <c:pt idx="22376">
                  <c:v>561.61450400000001</c:v>
                </c:pt>
                <c:pt idx="22377">
                  <c:v>561.57800999999995</c:v>
                </c:pt>
                <c:pt idx="22378">
                  <c:v>561.10292900000002</c:v>
                </c:pt>
                <c:pt idx="22379">
                  <c:v>561.20204200000001</c:v>
                </c:pt>
                <c:pt idx="22380">
                  <c:v>561.37011800000005</c:v>
                </c:pt>
                <c:pt idx="22381">
                  <c:v>561.38385100000005</c:v>
                </c:pt>
                <c:pt idx="22382">
                  <c:v>561.35091599999998</c:v>
                </c:pt>
                <c:pt idx="22383">
                  <c:v>561.36696900000004</c:v>
                </c:pt>
                <c:pt idx="22384">
                  <c:v>561.03430600000002</c:v>
                </c:pt>
                <c:pt idx="22385">
                  <c:v>561.34665299999995</c:v>
                </c:pt>
                <c:pt idx="22386">
                  <c:v>561.33394499999997</c:v>
                </c:pt>
                <c:pt idx="22387">
                  <c:v>561.11220900000001</c:v>
                </c:pt>
                <c:pt idx="22388">
                  <c:v>561.24692500000003</c:v>
                </c:pt>
                <c:pt idx="22389">
                  <c:v>561.43292899999994</c:v>
                </c:pt>
                <c:pt idx="22390">
                  <c:v>561.52904899999999</c:v>
                </c:pt>
                <c:pt idx="22391">
                  <c:v>561.68500700000004</c:v>
                </c:pt>
                <c:pt idx="22392">
                  <c:v>561.23168799999996</c:v>
                </c:pt>
                <c:pt idx="22393">
                  <c:v>561.50272900000004</c:v>
                </c:pt>
                <c:pt idx="22394">
                  <c:v>561.80562999999995</c:v>
                </c:pt>
                <c:pt idx="22395">
                  <c:v>561.93962299999998</c:v>
                </c:pt>
                <c:pt idx="22396">
                  <c:v>562.09652800000003</c:v>
                </c:pt>
                <c:pt idx="22397">
                  <c:v>561.85473300000001</c:v>
                </c:pt>
                <c:pt idx="22398">
                  <c:v>562.02932699999997</c:v>
                </c:pt>
                <c:pt idx="22399">
                  <c:v>562.13421200000005</c:v>
                </c:pt>
                <c:pt idx="22400">
                  <c:v>562.06452000000002</c:v>
                </c:pt>
                <c:pt idx="22401">
                  <c:v>562.19072900000003</c:v>
                </c:pt>
                <c:pt idx="22402">
                  <c:v>561.98382600000002</c:v>
                </c:pt>
                <c:pt idx="22403">
                  <c:v>561.79690800000003</c:v>
                </c:pt>
                <c:pt idx="22404">
                  <c:v>561.80839100000003</c:v>
                </c:pt>
                <c:pt idx="22405">
                  <c:v>561.67593299999999</c:v>
                </c:pt>
                <c:pt idx="22406">
                  <c:v>562.194345</c:v>
                </c:pt>
                <c:pt idx="22407">
                  <c:v>561.68963299999996</c:v>
                </c:pt>
                <c:pt idx="22408">
                  <c:v>561.93198199999995</c:v>
                </c:pt>
                <c:pt idx="22409">
                  <c:v>561.85971099999995</c:v>
                </c:pt>
                <c:pt idx="22410">
                  <c:v>561.84063200000003</c:v>
                </c:pt>
                <c:pt idx="22411">
                  <c:v>562.02017999999998</c:v>
                </c:pt>
                <c:pt idx="22412">
                  <c:v>561.83355300000005</c:v>
                </c:pt>
                <c:pt idx="22413">
                  <c:v>561.94893999999999</c:v>
                </c:pt>
                <c:pt idx="22414">
                  <c:v>561.748423</c:v>
                </c:pt>
                <c:pt idx="22415">
                  <c:v>562.13072399999999</c:v>
                </c:pt>
                <c:pt idx="22416">
                  <c:v>562.20236899999998</c:v>
                </c:pt>
                <c:pt idx="22417">
                  <c:v>562.27130999999997</c:v>
                </c:pt>
                <c:pt idx="22418">
                  <c:v>562.26187900000002</c:v>
                </c:pt>
                <c:pt idx="22419">
                  <c:v>562.38970700000004</c:v>
                </c:pt>
                <c:pt idx="22420">
                  <c:v>562.04517899999996</c:v>
                </c:pt>
                <c:pt idx="22421">
                  <c:v>562.08088999999995</c:v>
                </c:pt>
                <c:pt idx="22422">
                  <c:v>562.564616</c:v>
                </c:pt>
                <c:pt idx="22423">
                  <c:v>562.31992400000001</c:v>
                </c:pt>
                <c:pt idx="22424">
                  <c:v>562.430026</c:v>
                </c:pt>
                <c:pt idx="22425">
                  <c:v>562.41838800000005</c:v>
                </c:pt>
                <c:pt idx="22426">
                  <c:v>562.40162199999997</c:v>
                </c:pt>
                <c:pt idx="22427">
                  <c:v>562.54073600000004</c:v>
                </c:pt>
                <c:pt idx="22428">
                  <c:v>562.14693</c:v>
                </c:pt>
                <c:pt idx="22429">
                  <c:v>562.23764000000006</c:v>
                </c:pt>
                <c:pt idx="22430">
                  <c:v>562.55996900000002</c:v>
                </c:pt>
                <c:pt idx="22431">
                  <c:v>562.66123600000003</c:v>
                </c:pt>
                <c:pt idx="22432">
                  <c:v>562.58447699999999</c:v>
                </c:pt>
                <c:pt idx="22433">
                  <c:v>562.68442500000003</c:v>
                </c:pt>
                <c:pt idx="22434">
                  <c:v>562.63460999999995</c:v>
                </c:pt>
                <c:pt idx="22435">
                  <c:v>562.52591399999994</c:v>
                </c:pt>
                <c:pt idx="22436">
                  <c:v>562.71981000000005</c:v>
                </c:pt>
                <c:pt idx="22437">
                  <c:v>562.61772800000006</c:v>
                </c:pt>
                <c:pt idx="22438">
                  <c:v>563.06170399999996</c:v>
                </c:pt>
                <c:pt idx="22439">
                  <c:v>562.92713300000003</c:v>
                </c:pt>
                <c:pt idx="22440">
                  <c:v>562.92339500000003</c:v>
                </c:pt>
                <c:pt idx="22441">
                  <c:v>563.18519300000003</c:v>
                </c:pt>
                <c:pt idx="22442">
                  <c:v>562.72109599999999</c:v>
                </c:pt>
                <c:pt idx="22443">
                  <c:v>562.68200400000001</c:v>
                </c:pt>
                <c:pt idx="22444">
                  <c:v>562.78869099999997</c:v>
                </c:pt>
                <c:pt idx="22445">
                  <c:v>562.94150000000002</c:v>
                </c:pt>
                <c:pt idx="22446">
                  <c:v>562.946235</c:v>
                </c:pt>
                <c:pt idx="22447">
                  <c:v>562.97211600000003</c:v>
                </c:pt>
                <c:pt idx="22448">
                  <c:v>563.18873699999995</c:v>
                </c:pt>
                <c:pt idx="22449">
                  <c:v>563.46673599999997</c:v>
                </c:pt>
                <c:pt idx="22450">
                  <c:v>563.29871800000001</c:v>
                </c:pt>
                <c:pt idx="22451">
                  <c:v>563.38701900000001</c:v>
                </c:pt>
                <c:pt idx="22452">
                  <c:v>563.12375499999996</c:v>
                </c:pt>
                <c:pt idx="22453">
                  <c:v>563.58449800000005</c:v>
                </c:pt>
                <c:pt idx="22454">
                  <c:v>563.59835999999996</c:v>
                </c:pt>
                <c:pt idx="22455">
                  <c:v>562.77212199999997</c:v>
                </c:pt>
                <c:pt idx="22456">
                  <c:v>563.48569299999997</c:v>
                </c:pt>
                <c:pt idx="22457">
                  <c:v>563.02365399999996</c:v>
                </c:pt>
                <c:pt idx="22458">
                  <c:v>562.99189799999999</c:v>
                </c:pt>
                <c:pt idx="22459">
                  <c:v>563.24267799999996</c:v>
                </c:pt>
                <c:pt idx="22460">
                  <c:v>562.94515100000001</c:v>
                </c:pt>
                <c:pt idx="22461">
                  <c:v>563.421922</c:v>
                </c:pt>
                <c:pt idx="22462">
                  <c:v>562.986088</c:v>
                </c:pt>
                <c:pt idx="22463">
                  <c:v>563.83391400000005</c:v>
                </c:pt>
                <c:pt idx="22464">
                  <c:v>563.53285400000004</c:v>
                </c:pt>
                <c:pt idx="22465">
                  <c:v>563.54331300000001</c:v>
                </c:pt>
                <c:pt idx="22466">
                  <c:v>563.62395500000002</c:v>
                </c:pt>
                <c:pt idx="22467">
                  <c:v>563.68451200000004</c:v>
                </c:pt>
                <c:pt idx="22468">
                  <c:v>563.33808599999998</c:v>
                </c:pt>
                <c:pt idx="22469">
                  <c:v>563.30638099999999</c:v>
                </c:pt>
                <c:pt idx="22470">
                  <c:v>563.65086699999995</c:v>
                </c:pt>
                <c:pt idx="22471">
                  <c:v>563.88008300000001</c:v>
                </c:pt>
                <c:pt idx="22472">
                  <c:v>563.43136200000004</c:v>
                </c:pt>
                <c:pt idx="22473">
                  <c:v>563.71299299999998</c:v>
                </c:pt>
                <c:pt idx="22474">
                  <c:v>563.76516500000002</c:v>
                </c:pt>
                <c:pt idx="22475">
                  <c:v>563.60951799999998</c:v>
                </c:pt>
                <c:pt idx="22476">
                  <c:v>563.69456600000001</c:v>
                </c:pt>
                <c:pt idx="22477">
                  <c:v>563.70206499999995</c:v>
                </c:pt>
                <c:pt idx="22478">
                  <c:v>563.77324199999998</c:v>
                </c:pt>
                <c:pt idx="22479">
                  <c:v>563.77924599999994</c:v>
                </c:pt>
                <c:pt idx="22480">
                  <c:v>563.97041000000002</c:v>
                </c:pt>
                <c:pt idx="22481">
                  <c:v>564.047324</c:v>
                </c:pt>
                <c:pt idx="22482">
                  <c:v>563.53451600000005</c:v>
                </c:pt>
                <c:pt idx="22483">
                  <c:v>563.54243299999996</c:v>
                </c:pt>
                <c:pt idx="22484">
                  <c:v>563.82805699999994</c:v>
                </c:pt>
                <c:pt idx="22485">
                  <c:v>563.76352299999996</c:v>
                </c:pt>
                <c:pt idx="22486">
                  <c:v>563.99979900000005</c:v>
                </c:pt>
                <c:pt idx="22487">
                  <c:v>564.14998900000001</c:v>
                </c:pt>
                <c:pt idx="22488">
                  <c:v>564.08791399999996</c:v>
                </c:pt>
                <c:pt idx="22489">
                  <c:v>564.27384300000006</c:v>
                </c:pt>
                <c:pt idx="22490">
                  <c:v>564.28749000000005</c:v>
                </c:pt>
                <c:pt idx="22491">
                  <c:v>564.61968400000001</c:v>
                </c:pt>
                <c:pt idx="22492">
                  <c:v>564.18122400000004</c:v>
                </c:pt>
                <c:pt idx="22493">
                  <c:v>563.89977899999997</c:v>
                </c:pt>
                <c:pt idx="22494">
                  <c:v>563.99173599999995</c:v>
                </c:pt>
                <c:pt idx="22495">
                  <c:v>563.971542</c:v>
                </c:pt>
                <c:pt idx="22496">
                  <c:v>564.29718300000002</c:v>
                </c:pt>
                <c:pt idx="22497">
                  <c:v>564.15054799999996</c:v>
                </c:pt>
                <c:pt idx="22498">
                  <c:v>564.27407400000004</c:v>
                </c:pt>
                <c:pt idx="22499">
                  <c:v>564.53077900000005</c:v>
                </c:pt>
                <c:pt idx="22500">
                  <c:v>564.14884099999995</c:v>
                </c:pt>
                <c:pt idx="22501">
                  <c:v>564.52752999999996</c:v>
                </c:pt>
                <c:pt idx="22502">
                  <c:v>564.397606</c:v>
                </c:pt>
                <c:pt idx="22503">
                  <c:v>564.38444200000004</c:v>
                </c:pt>
                <c:pt idx="22504">
                  <c:v>564.69302100000004</c:v>
                </c:pt>
                <c:pt idx="22505">
                  <c:v>564.39016500000002</c:v>
                </c:pt>
                <c:pt idx="22506">
                  <c:v>564.56452000000002</c:v>
                </c:pt>
                <c:pt idx="22507">
                  <c:v>564.66799000000003</c:v>
                </c:pt>
                <c:pt idx="22508">
                  <c:v>564.66529200000002</c:v>
                </c:pt>
                <c:pt idx="22509">
                  <c:v>564.65282200000001</c:v>
                </c:pt>
                <c:pt idx="22510">
                  <c:v>564.59006399999998</c:v>
                </c:pt>
                <c:pt idx="22511">
                  <c:v>564.73184900000001</c:v>
                </c:pt>
                <c:pt idx="22512">
                  <c:v>564.03861500000005</c:v>
                </c:pt>
                <c:pt idx="22513">
                  <c:v>564.03282300000001</c:v>
                </c:pt>
                <c:pt idx="22514">
                  <c:v>564.69895599999995</c:v>
                </c:pt>
                <c:pt idx="22515">
                  <c:v>564.59830599999998</c:v>
                </c:pt>
                <c:pt idx="22516">
                  <c:v>564.84076200000004</c:v>
                </c:pt>
                <c:pt idx="22517">
                  <c:v>564.52525200000002</c:v>
                </c:pt>
                <c:pt idx="22518">
                  <c:v>564.46632299999999</c:v>
                </c:pt>
                <c:pt idx="22519">
                  <c:v>564.53618900000004</c:v>
                </c:pt>
                <c:pt idx="22520">
                  <c:v>564.76346000000001</c:v>
                </c:pt>
                <c:pt idx="22521">
                  <c:v>565.07894899999997</c:v>
                </c:pt>
                <c:pt idx="22522">
                  <c:v>564.64418799999999</c:v>
                </c:pt>
                <c:pt idx="22523">
                  <c:v>564.891704</c:v>
                </c:pt>
                <c:pt idx="22524">
                  <c:v>564.89325899999994</c:v>
                </c:pt>
                <c:pt idx="22525">
                  <c:v>564.75605299999995</c:v>
                </c:pt>
                <c:pt idx="22526">
                  <c:v>565.37980500000003</c:v>
                </c:pt>
                <c:pt idx="22527">
                  <c:v>565.08247600000004</c:v>
                </c:pt>
                <c:pt idx="22528">
                  <c:v>565.05848800000001</c:v>
                </c:pt>
                <c:pt idx="22529">
                  <c:v>565.27693999999997</c:v>
                </c:pt>
                <c:pt idx="22530">
                  <c:v>564.93377599999997</c:v>
                </c:pt>
                <c:pt idx="22531">
                  <c:v>565.22864500000003</c:v>
                </c:pt>
                <c:pt idx="22532">
                  <c:v>565.46729500000004</c:v>
                </c:pt>
                <c:pt idx="22533">
                  <c:v>565.40395599999999</c:v>
                </c:pt>
                <c:pt idx="22534">
                  <c:v>565.06096000000002</c:v>
                </c:pt>
                <c:pt idx="22535">
                  <c:v>564.89871500000004</c:v>
                </c:pt>
                <c:pt idx="22536">
                  <c:v>564.83431299999995</c:v>
                </c:pt>
                <c:pt idx="22537">
                  <c:v>565.13268700000003</c:v>
                </c:pt>
                <c:pt idx="22538">
                  <c:v>565.21217999999999</c:v>
                </c:pt>
                <c:pt idx="22539">
                  <c:v>565.33779700000002</c:v>
                </c:pt>
                <c:pt idx="22540">
                  <c:v>565.15378699999997</c:v>
                </c:pt>
                <c:pt idx="22541">
                  <c:v>565.44150999999999</c:v>
                </c:pt>
                <c:pt idx="22542">
                  <c:v>565.31453699999997</c:v>
                </c:pt>
                <c:pt idx="22543">
                  <c:v>565.37620700000002</c:v>
                </c:pt>
                <c:pt idx="22544">
                  <c:v>565.59327599999995</c:v>
                </c:pt>
                <c:pt idx="22545">
                  <c:v>565.316103</c:v>
                </c:pt>
                <c:pt idx="22546">
                  <c:v>565.75458700000001</c:v>
                </c:pt>
                <c:pt idx="22547">
                  <c:v>565.42955199999994</c:v>
                </c:pt>
                <c:pt idx="22548">
                  <c:v>565.68666599999995</c:v>
                </c:pt>
                <c:pt idx="22549">
                  <c:v>565.81719999999996</c:v>
                </c:pt>
                <c:pt idx="22550">
                  <c:v>565.43979000000002</c:v>
                </c:pt>
                <c:pt idx="22551">
                  <c:v>565.68069200000002</c:v>
                </c:pt>
                <c:pt idx="22552">
                  <c:v>565.46524799999997</c:v>
                </c:pt>
                <c:pt idx="22553">
                  <c:v>565.95665499999996</c:v>
                </c:pt>
                <c:pt idx="22554">
                  <c:v>565.93773099999999</c:v>
                </c:pt>
                <c:pt idx="22555">
                  <c:v>565.70661199999995</c:v>
                </c:pt>
                <c:pt idx="22556">
                  <c:v>565.85035500000004</c:v>
                </c:pt>
                <c:pt idx="22557">
                  <c:v>566.03671899999995</c:v>
                </c:pt>
                <c:pt idx="22558">
                  <c:v>566.03753600000005</c:v>
                </c:pt>
                <c:pt idx="22559">
                  <c:v>566.57943499999999</c:v>
                </c:pt>
                <c:pt idx="22560">
                  <c:v>565.87253799999996</c:v>
                </c:pt>
                <c:pt idx="22561">
                  <c:v>566.31625899999995</c:v>
                </c:pt>
                <c:pt idx="22562">
                  <c:v>566.02725499999997</c:v>
                </c:pt>
                <c:pt idx="22563">
                  <c:v>566.06867499999998</c:v>
                </c:pt>
                <c:pt idx="22564">
                  <c:v>566.185742</c:v>
                </c:pt>
                <c:pt idx="22565">
                  <c:v>566.15412200000003</c:v>
                </c:pt>
                <c:pt idx="22566">
                  <c:v>566.01679999999999</c:v>
                </c:pt>
                <c:pt idx="22567">
                  <c:v>565.66863999999998</c:v>
                </c:pt>
                <c:pt idx="22568">
                  <c:v>565.95106299999998</c:v>
                </c:pt>
                <c:pt idx="22569">
                  <c:v>565.64017699999999</c:v>
                </c:pt>
                <c:pt idx="22570">
                  <c:v>565.68603199999995</c:v>
                </c:pt>
                <c:pt idx="22571">
                  <c:v>565.54166699999996</c:v>
                </c:pt>
                <c:pt idx="22572">
                  <c:v>565.50188700000001</c:v>
                </c:pt>
                <c:pt idx="22573">
                  <c:v>565.46082699999999</c:v>
                </c:pt>
                <c:pt idx="22574">
                  <c:v>565.81820300000004</c:v>
                </c:pt>
                <c:pt idx="22575">
                  <c:v>565.761167</c:v>
                </c:pt>
                <c:pt idx="22576">
                  <c:v>566.03153099999997</c:v>
                </c:pt>
                <c:pt idx="22577">
                  <c:v>565.79095700000005</c:v>
                </c:pt>
                <c:pt idx="22578">
                  <c:v>566.098975</c:v>
                </c:pt>
                <c:pt idx="22579">
                  <c:v>565.94478500000002</c:v>
                </c:pt>
                <c:pt idx="22580">
                  <c:v>566.04917999999998</c:v>
                </c:pt>
                <c:pt idx="22581">
                  <c:v>566.05082200000004</c:v>
                </c:pt>
                <c:pt idx="22582">
                  <c:v>566.32613200000003</c:v>
                </c:pt>
                <c:pt idx="22583">
                  <c:v>566.48453199999994</c:v>
                </c:pt>
                <c:pt idx="22584">
                  <c:v>566.62062400000002</c:v>
                </c:pt>
                <c:pt idx="22585">
                  <c:v>566.31082500000002</c:v>
                </c:pt>
                <c:pt idx="22586">
                  <c:v>566.39222900000004</c:v>
                </c:pt>
                <c:pt idx="22587">
                  <c:v>566.16296899999998</c:v>
                </c:pt>
                <c:pt idx="22588">
                  <c:v>566.54901199999995</c:v>
                </c:pt>
                <c:pt idx="22589">
                  <c:v>566.52633300000002</c:v>
                </c:pt>
                <c:pt idx="22590">
                  <c:v>566.16371700000002</c:v>
                </c:pt>
                <c:pt idx="22591">
                  <c:v>566.61642800000004</c:v>
                </c:pt>
                <c:pt idx="22592">
                  <c:v>566.64081099999999</c:v>
                </c:pt>
                <c:pt idx="22593">
                  <c:v>566.98464300000001</c:v>
                </c:pt>
                <c:pt idx="22594">
                  <c:v>566.52324099999998</c:v>
                </c:pt>
                <c:pt idx="22595">
                  <c:v>566.63687300000004</c:v>
                </c:pt>
                <c:pt idx="22596">
                  <c:v>566.68070999999998</c:v>
                </c:pt>
                <c:pt idx="22597">
                  <c:v>566.55998499999998</c:v>
                </c:pt>
                <c:pt idx="22598">
                  <c:v>566.50894000000005</c:v>
                </c:pt>
                <c:pt idx="22599">
                  <c:v>566.87208199999998</c:v>
                </c:pt>
                <c:pt idx="22600">
                  <c:v>566.53548899999998</c:v>
                </c:pt>
                <c:pt idx="22601">
                  <c:v>566.93076399999995</c:v>
                </c:pt>
                <c:pt idx="22602">
                  <c:v>567.10159399999998</c:v>
                </c:pt>
                <c:pt idx="22603">
                  <c:v>566.77907300000004</c:v>
                </c:pt>
                <c:pt idx="22604">
                  <c:v>566.88168800000005</c:v>
                </c:pt>
                <c:pt idx="22605">
                  <c:v>566.73729700000001</c:v>
                </c:pt>
                <c:pt idx="22606">
                  <c:v>566.992254</c:v>
                </c:pt>
                <c:pt idx="22607">
                  <c:v>566.94496500000002</c:v>
                </c:pt>
                <c:pt idx="22608">
                  <c:v>567.19220700000005</c:v>
                </c:pt>
                <c:pt idx="22609">
                  <c:v>567.35397699999999</c:v>
                </c:pt>
                <c:pt idx="22610">
                  <c:v>566.84420699999998</c:v>
                </c:pt>
                <c:pt idx="22611">
                  <c:v>566.95777199999998</c:v>
                </c:pt>
                <c:pt idx="22612">
                  <c:v>567.39576799999998</c:v>
                </c:pt>
                <c:pt idx="22613">
                  <c:v>566.94914000000006</c:v>
                </c:pt>
                <c:pt idx="22614">
                  <c:v>567.47573699999998</c:v>
                </c:pt>
                <c:pt idx="22615">
                  <c:v>567.19732899999997</c:v>
                </c:pt>
                <c:pt idx="22616">
                  <c:v>567.50143500000001</c:v>
                </c:pt>
                <c:pt idx="22617">
                  <c:v>567.18671200000006</c:v>
                </c:pt>
                <c:pt idx="22618">
                  <c:v>567.47809199999995</c:v>
                </c:pt>
                <c:pt idx="22619">
                  <c:v>567.27120000000002</c:v>
                </c:pt>
                <c:pt idx="22620">
                  <c:v>567.12518</c:v>
                </c:pt>
                <c:pt idx="22621">
                  <c:v>567.37000799999998</c:v>
                </c:pt>
                <c:pt idx="22622">
                  <c:v>567.42422299999998</c:v>
                </c:pt>
                <c:pt idx="22623">
                  <c:v>567.11480200000005</c:v>
                </c:pt>
                <c:pt idx="22624">
                  <c:v>567.43690800000002</c:v>
                </c:pt>
                <c:pt idx="22625">
                  <c:v>567.25532299999998</c:v>
                </c:pt>
                <c:pt idx="22626">
                  <c:v>567.67264599999999</c:v>
                </c:pt>
                <c:pt idx="22627">
                  <c:v>567.64207399999998</c:v>
                </c:pt>
                <c:pt idx="22628">
                  <c:v>567.27254000000005</c:v>
                </c:pt>
                <c:pt idx="22629">
                  <c:v>567.49547199999995</c:v>
                </c:pt>
                <c:pt idx="22630">
                  <c:v>567.89195900000004</c:v>
                </c:pt>
                <c:pt idx="22631">
                  <c:v>567.87979299999995</c:v>
                </c:pt>
                <c:pt idx="22632">
                  <c:v>567.66117199999997</c:v>
                </c:pt>
                <c:pt idx="22633">
                  <c:v>567.73827200000005</c:v>
                </c:pt>
                <c:pt idx="22634">
                  <c:v>567.69580499999995</c:v>
                </c:pt>
                <c:pt idx="22635">
                  <c:v>567.25829099999999</c:v>
                </c:pt>
                <c:pt idx="22636">
                  <c:v>567.81506000000002</c:v>
                </c:pt>
                <c:pt idx="22637">
                  <c:v>567.57607299999995</c:v>
                </c:pt>
                <c:pt idx="22638">
                  <c:v>567.76291700000002</c:v>
                </c:pt>
                <c:pt idx="22639">
                  <c:v>567.76860499999998</c:v>
                </c:pt>
                <c:pt idx="22640">
                  <c:v>567.678135</c:v>
                </c:pt>
                <c:pt idx="22641">
                  <c:v>568.23181899999997</c:v>
                </c:pt>
                <c:pt idx="22642">
                  <c:v>567.92341799999997</c:v>
                </c:pt>
                <c:pt idx="22643">
                  <c:v>567.84021199999995</c:v>
                </c:pt>
                <c:pt idx="22644">
                  <c:v>567.900665</c:v>
                </c:pt>
                <c:pt idx="22645">
                  <c:v>567.71620900000005</c:v>
                </c:pt>
                <c:pt idx="22646">
                  <c:v>568.15713700000003</c:v>
                </c:pt>
                <c:pt idx="22647">
                  <c:v>568.042599</c:v>
                </c:pt>
                <c:pt idx="22648">
                  <c:v>567.77711999999997</c:v>
                </c:pt>
                <c:pt idx="22649">
                  <c:v>567.89676499999996</c:v>
                </c:pt>
                <c:pt idx="22650">
                  <c:v>567.77531499999998</c:v>
                </c:pt>
                <c:pt idx="22651">
                  <c:v>568.09081700000002</c:v>
                </c:pt>
                <c:pt idx="22652">
                  <c:v>568.08598400000005</c:v>
                </c:pt>
                <c:pt idx="22653">
                  <c:v>568.10914400000001</c:v>
                </c:pt>
                <c:pt idx="22654">
                  <c:v>568.51664500000004</c:v>
                </c:pt>
                <c:pt idx="22655">
                  <c:v>568.38132099999996</c:v>
                </c:pt>
                <c:pt idx="22656">
                  <c:v>568.62284</c:v>
                </c:pt>
                <c:pt idx="22657">
                  <c:v>568.13862200000005</c:v>
                </c:pt>
                <c:pt idx="22658">
                  <c:v>568.24863100000005</c:v>
                </c:pt>
                <c:pt idx="22659">
                  <c:v>568.41614200000004</c:v>
                </c:pt>
                <c:pt idx="22660">
                  <c:v>568.10566100000005</c:v>
                </c:pt>
                <c:pt idx="22661">
                  <c:v>568.31764599999997</c:v>
                </c:pt>
                <c:pt idx="22662">
                  <c:v>568.26334499999996</c:v>
                </c:pt>
                <c:pt idx="22663">
                  <c:v>568.199251</c:v>
                </c:pt>
                <c:pt idx="22664">
                  <c:v>568.26881700000001</c:v>
                </c:pt>
                <c:pt idx="22665">
                  <c:v>568.29963899999996</c:v>
                </c:pt>
                <c:pt idx="22666">
                  <c:v>568.55358100000001</c:v>
                </c:pt>
                <c:pt idx="22667">
                  <c:v>568.36371599999995</c:v>
                </c:pt>
                <c:pt idx="22668">
                  <c:v>568.25032699999997</c:v>
                </c:pt>
                <c:pt idx="22669">
                  <c:v>568.60042099999998</c:v>
                </c:pt>
                <c:pt idx="22670">
                  <c:v>568.62936500000001</c:v>
                </c:pt>
                <c:pt idx="22671">
                  <c:v>568.89153299999998</c:v>
                </c:pt>
                <c:pt idx="22672">
                  <c:v>568.81403299999999</c:v>
                </c:pt>
                <c:pt idx="22673">
                  <c:v>568.87457400000005</c:v>
                </c:pt>
                <c:pt idx="22674">
                  <c:v>568.88833399999999</c:v>
                </c:pt>
                <c:pt idx="22675">
                  <c:v>568.85601999999994</c:v>
                </c:pt>
                <c:pt idx="22676">
                  <c:v>568.78950599999996</c:v>
                </c:pt>
                <c:pt idx="22677">
                  <c:v>568.97552800000005</c:v>
                </c:pt>
                <c:pt idx="22678">
                  <c:v>568.96431299999995</c:v>
                </c:pt>
                <c:pt idx="22679">
                  <c:v>568.82736399999999</c:v>
                </c:pt>
                <c:pt idx="22680">
                  <c:v>569.01163899999995</c:v>
                </c:pt>
                <c:pt idx="22681">
                  <c:v>568.87806699999999</c:v>
                </c:pt>
                <c:pt idx="22682">
                  <c:v>568.95732399999997</c:v>
                </c:pt>
                <c:pt idx="22683">
                  <c:v>569.21829100000002</c:v>
                </c:pt>
                <c:pt idx="22684">
                  <c:v>569.49115400000005</c:v>
                </c:pt>
                <c:pt idx="22685">
                  <c:v>568.99132099999997</c:v>
                </c:pt>
                <c:pt idx="22686">
                  <c:v>569.48929899999996</c:v>
                </c:pt>
                <c:pt idx="22687">
                  <c:v>569.00912900000003</c:v>
                </c:pt>
                <c:pt idx="22688">
                  <c:v>569.31285500000001</c:v>
                </c:pt>
                <c:pt idx="22689">
                  <c:v>569.14952800000003</c:v>
                </c:pt>
                <c:pt idx="22690">
                  <c:v>569.11989700000004</c:v>
                </c:pt>
                <c:pt idx="22691">
                  <c:v>569.322316</c:v>
                </c:pt>
                <c:pt idx="22692">
                  <c:v>569.01472799999999</c:v>
                </c:pt>
                <c:pt idx="22693">
                  <c:v>569.11942099999999</c:v>
                </c:pt>
                <c:pt idx="22694">
                  <c:v>569.43144800000005</c:v>
                </c:pt>
                <c:pt idx="22695">
                  <c:v>569.36228500000004</c:v>
                </c:pt>
                <c:pt idx="22696">
                  <c:v>569.37777500000004</c:v>
                </c:pt>
                <c:pt idx="22697">
                  <c:v>569.14458500000001</c:v>
                </c:pt>
                <c:pt idx="22698">
                  <c:v>569.51207099999999</c:v>
                </c:pt>
                <c:pt idx="22699">
                  <c:v>569.46128799999997</c:v>
                </c:pt>
                <c:pt idx="22700">
                  <c:v>569.33398199999999</c:v>
                </c:pt>
                <c:pt idx="22701">
                  <c:v>569.84664599999996</c:v>
                </c:pt>
                <c:pt idx="22702">
                  <c:v>569.53371300000003</c:v>
                </c:pt>
                <c:pt idx="22703">
                  <c:v>569.24384499999996</c:v>
                </c:pt>
                <c:pt idx="22704">
                  <c:v>569.51387199999999</c:v>
                </c:pt>
                <c:pt idx="22705">
                  <c:v>568.99835800000005</c:v>
                </c:pt>
                <c:pt idx="22706">
                  <c:v>569.30852500000003</c:v>
                </c:pt>
                <c:pt idx="22707">
                  <c:v>569.64690800000005</c:v>
                </c:pt>
                <c:pt idx="22708">
                  <c:v>569.40758400000004</c:v>
                </c:pt>
                <c:pt idx="22709">
                  <c:v>569.45864700000004</c:v>
                </c:pt>
                <c:pt idx="22710">
                  <c:v>568.97948199999996</c:v>
                </c:pt>
                <c:pt idx="22711">
                  <c:v>569.76021300000002</c:v>
                </c:pt>
                <c:pt idx="22712">
                  <c:v>569.48776499999997</c:v>
                </c:pt>
                <c:pt idx="22713">
                  <c:v>569.732303</c:v>
                </c:pt>
                <c:pt idx="22714">
                  <c:v>569.79140500000005</c:v>
                </c:pt>
                <c:pt idx="22715">
                  <c:v>569.46932300000003</c:v>
                </c:pt>
                <c:pt idx="22716">
                  <c:v>569.54812600000002</c:v>
                </c:pt>
                <c:pt idx="22717">
                  <c:v>570.08180500000003</c:v>
                </c:pt>
                <c:pt idx="22718">
                  <c:v>569.67044699999997</c:v>
                </c:pt>
                <c:pt idx="22719">
                  <c:v>569.80325400000004</c:v>
                </c:pt>
                <c:pt idx="22720">
                  <c:v>569.59458299999994</c:v>
                </c:pt>
                <c:pt idx="22721">
                  <c:v>570.07919500000003</c:v>
                </c:pt>
                <c:pt idx="22722">
                  <c:v>570.05559400000004</c:v>
                </c:pt>
                <c:pt idx="22723">
                  <c:v>570.34231899999997</c:v>
                </c:pt>
                <c:pt idx="22724">
                  <c:v>570.01815299999998</c:v>
                </c:pt>
                <c:pt idx="22725">
                  <c:v>570.06943000000001</c:v>
                </c:pt>
                <c:pt idx="22726">
                  <c:v>570.65254200000004</c:v>
                </c:pt>
                <c:pt idx="22727">
                  <c:v>570.49937699999998</c:v>
                </c:pt>
                <c:pt idx="22728">
                  <c:v>570.19010900000001</c:v>
                </c:pt>
                <c:pt idx="22729">
                  <c:v>570.33221000000003</c:v>
                </c:pt>
                <c:pt idx="22730">
                  <c:v>570.27946499999996</c:v>
                </c:pt>
                <c:pt idx="22731">
                  <c:v>570.55069000000003</c:v>
                </c:pt>
                <c:pt idx="22732">
                  <c:v>570.35910899999999</c:v>
                </c:pt>
                <c:pt idx="22733">
                  <c:v>570.33034799999996</c:v>
                </c:pt>
                <c:pt idx="22734">
                  <c:v>570.66780500000004</c:v>
                </c:pt>
                <c:pt idx="22735">
                  <c:v>570.28319399999998</c:v>
                </c:pt>
                <c:pt idx="22736">
                  <c:v>570.73543900000004</c:v>
                </c:pt>
                <c:pt idx="22737">
                  <c:v>570.12753399999997</c:v>
                </c:pt>
                <c:pt idx="22738">
                  <c:v>570.311508</c:v>
                </c:pt>
                <c:pt idx="22739">
                  <c:v>570.44738500000005</c:v>
                </c:pt>
                <c:pt idx="22740">
                  <c:v>569.98292300000003</c:v>
                </c:pt>
                <c:pt idx="22741">
                  <c:v>570.48034900000005</c:v>
                </c:pt>
                <c:pt idx="22742">
                  <c:v>570.30078800000001</c:v>
                </c:pt>
                <c:pt idx="22743">
                  <c:v>570.41801199999998</c:v>
                </c:pt>
                <c:pt idx="22744">
                  <c:v>570.54863</c:v>
                </c:pt>
                <c:pt idx="22745">
                  <c:v>570.24296000000004</c:v>
                </c:pt>
                <c:pt idx="22746">
                  <c:v>570.47612100000003</c:v>
                </c:pt>
                <c:pt idx="22747">
                  <c:v>570.57900199999995</c:v>
                </c:pt>
                <c:pt idx="22748">
                  <c:v>570.214383</c:v>
                </c:pt>
                <c:pt idx="22749">
                  <c:v>570.89252099999999</c:v>
                </c:pt>
                <c:pt idx="22750">
                  <c:v>570.477215</c:v>
                </c:pt>
                <c:pt idx="22751">
                  <c:v>570.89181199999996</c:v>
                </c:pt>
                <c:pt idx="22752">
                  <c:v>570.88619100000005</c:v>
                </c:pt>
                <c:pt idx="22753">
                  <c:v>570.30133899999998</c:v>
                </c:pt>
                <c:pt idx="22754">
                  <c:v>570.51049399999999</c:v>
                </c:pt>
                <c:pt idx="22755">
                  <c:v>570.19826499999999</c:v>
                </c:pt>
                <c:pt idx="22756">
                  <c:v>570.61585700000001</c:v>
                </c:pt>
                <c:pt idx="22757">
                  <c:v>570.66868999999997</c:v>
                </c:pt>
                <c:pt idx="22758">
                  <c:v>570.75705100000005</c:v>
                </c:pt>
                <c:pt idx="22759">
                  <c:v>570.46278099999995</c:v>
                </c:pt>
                <c:pt idx="22760">
                  <c:v>570.60900000000004</c:v>
                </c:pt>
                <c:pt idx="22761">
                  <c:v>570.79973500000006</c:v>
                </c:pt>
                <c:pt idx="22762">
                  <c:v>570.85973999999999</c:v>
                </c:pt>
                <c:pt idx="22763">
                  <c:v>570.83948999999996</c:v>
                </c:pt>
                <c:pt idx="22764">
                  <c:v>571.188761</c:v>
                </c:pt>
                <c:pt idx="22765">
                  <c:v>570.48164199999997</c:v>
                </c:pt>
                <c:pt idx="22766">
                  <c:v>570.53365199999996</c:v>
                </c:pt>
                <c:pt idx="22767">
                  <c:v>570.37210200000004</c:v>
                </c:pt>
                <c:pt idx="22768">
                  <c:v>570.62773900000002</c:v>
                </c:pt>
                <c:pt idx="22769">
                  <c:v>570.87669000000005</c:v>
                </c:pt>
                <c:pt idx="22770">
                  <c:v>570.87635699999998</c:v>
                </c:pt>
                <c:pt idx="22771">
                  <c:v>570.75939400000004</c:v>
                </c:pt>
                <c:pt idx="22772">
                  <c:v>570.900756</c:v>
                </c:pt>
                <c:pt idx="22773">
                  <c:v>570.92091800000003</c:v>
                </c:pt>
                <c:pt idx="22774">
                  <c:v>571.08738400000004</c:v>
                </c:pt>
                <c:pt idx="22775">
                  <c:v>570.826099</c:v>
                </c:pt>
                <c:pt idx="22776">
                  <c:v>571.20656099999997</c:v>
                </c:pt>
                <c:pt idx="22777">
                  <c:v>571.08065899999997</c:v>
                </c:pt>
                <c:pt idx="22778">
                  <c:v>571.10366899999997</c:v>
                </c:pt>
                <c:pt idx="22779">
                  <c:v>571.31189400000005</c:v>
                </c:pt>
                <c:pt idx="22780">
                  <c:v>570.94505500000002</c:v>
                </c:pt>
                <c:pt idx="22781">
                  <c:v>571.37375199999997</c:v>
                </c:pt>
                <c:pt idx="22782">
                  <c:v>571.10065399999996</c:v>
                </c:pt>
                <c:pt idx="22783">
                  <c:v>571.29498100000001</c:v>
                </c:pt>
                <c:pt idx="22784">
                  <c:v>571.50327200000004</c:v>
                </c:pt>
                <c:pt idx="22785">
                  <c:v>571.26162199999999</c:v>
                </c:pt>
                <c:pt idx="22786">
                  <c:v>571.71740799999998</c:v>
                </c:pt>
                <c:pt idx="22787">
                  <c:v>571.56694100000004</c:v>
                </c:pt>
                <c:pt idx="22788">
                  <c:v>571.511123</c:v>
                </c:pt>
                <c:pt idx="22789">
                  <c:v>571.853115</c:v>
                </c:pt>
                <c:pt idx="22790">
                  <c:v>571.18992400000002</c:v>
                </c:pt>
                <c:pt idx="22791">
                  <c:v>571.35246199999995</c:v>
                </c:pt>
                <c:pt idx="22792">
                  <c:v>571.47961599999996</c:v>
                </c:pt>
                <c:pt idx="22793">
                  <c:v>571.30670399999997</c:v>
                </c:pt>
                <c:pt idx="22794">
                  <c:v>571.784763</c:v>
                </c:pt>
                <c:pt idx="22795">
                  <c:v>571.57390399999997</c:v>
                </c:pt>
                <c:pt idx="22796">
                  <c:v>571.95283300000006</c:v>
                </c:pt>
                <c:pt idx="22797">
                  <c:v>571.79888600000004</c:v>
                </c:pt>
                <c:pt idx="22798">
                  <c:v>571.99069299999996</c:v>
                </c:pt>
                <c:pt idx="22799">
                  <c:v>571.83721400000002</c:v>
                </c:pt>
                <c:pt idx="22800">
                  <c:v>571.77382599999999</c:v>
                </c:pt>
                <c:pt idx="22801">
                  <c:v>571.89000399999998</c:v>
                </c:pt>
                <c:pt idx="22802">
                  <c:v>572.30541200000005</c:v>
                </c:pt>
                <c:pt idx="22803">
                  <c:v>571.67823999999996</c:v>
                </c:pt>
                <c:pt idx="22804">
                  <c:v>571.88917700000002</c:v>
                </c:pt>
                <c:pt idx="22805">
                  <c:v>571.84184000000005</c:v>
                </c:pt>
                <c:pt idx="22806">
                  <c:v>571.99964299999999</c:v>
                </c:pt>
                <c:pt idx="22807">
                  <c:v>571.96639800000003</c:v>
                </c:pt>
                <c:pt idx="22808">
                  <c:v>571.92005800000004</c:v>
                </c:pt>
                <c:pt idx="22809">
                  <c:v>572.182053</c:v>
                </c:pt>
                <c:pt idx="22810">
                  <c:v>571.79311900000005</c:v>
                </c:pt>
                <c:pt idx="22811">
                  <c:v>572.11925199999996</c:v>
                </c:pt>
                <c:pt idx="22812">
                  <c:v>572.25524099999996</c:v>
                </c:pt>
                <c:pt idx="22813">
                  <c:v>572.09619999999995</c:v>
                </c:pt>
                <c:pt idx="22814">
                  <c:v>571.91429200000005</c:v>
                </c:pt>
                <c:pt idx="22815">
                  <c:v>571.98284999999998</c:v>
                </c:pt>
                <c:pt idx="22816">
                  <c:v>572.44784600000003</c:v>
                </c:pt>
                <c:pt idx="22817">
                  <c:v>572.17274399999997</c:v>
                </c:pt>
                <c:pt idx="22818">
                  <c:v>572.29706699999997</c:v>
                </c:pt>
                <c:pt idx="22819">
                  <c:v>572.59174099999996</c:v>
                </c:pt>
                <c:pt idx="22820">
                  <c:v>572.18622700000003</c:v>
                </c:pt>
                <c:pt idx="22821">
                  <c:v>572.24736900000005</c:v>
                </c:pt>
                <c:pt idx="22822">
                  <c:v>572.44048999999995</c:v>
                </c:pt>
                <c:pt idx="22823">
                  <c:v>572.70700699999998</c:v>
                </c:pt>
                <c:pt idx="22824">
                  <c:v>572.70522200000005</c:v>
                </c:pt>
                <c:pt idx="22825">
                  <c:v>572.58935099999997</c:v>
                </c:pt>
                <c:pt idx="22826">
                  <c:v>572.57525899999996</c:v>
                </c:pt>
                <c:pt idx="22827">
                  <c:v>572.47363900000005</c:v>
                </c:pt>
                <c:pt idx="22828">
                  <c:v>572.179847</c:v>
                </c:pt>
                <c:pt idx="22829">
                  <c:v>572.92175899999995</c:v>
                </c:pt>
                <c:pt idx="22830">
                  <c:v>572.66136600000004</c:v>
                </c:pt>
                <c:pt idx="22831">
                  <c:v>572.92393400000003</c:v>
                </c:pt>
                <c:pt idx="22832">
                  <c:v>572.65472</c:v>
                </c:pt>
                <c:pt idx="22833">
                  <c:v>572.48269100000005</c:v>
                </c:pt>
                <c:pt idx="22834">
                  <c:v>572.756396</c:v>
                </c:pt>
                <c:pt idx="22835">
                  <c:v>572.80195700000002</c:v>
                </c:pt>
                <c:pt idx="22836">
                  <c:v>572.65177600000004</c:v>
                </c:pt>
                <c:pt idx="22837">
                  <c:v>572.92447600000003</c:v>
                </c:pt>
                <c:pt idx="22838">
                  <c:v>572.62962900000002</c:v>
                </c:pt>
                <c:pt idx="22839">
                  <c:v>572.68854999999996</c:v>
                </c:pt>
                <c:pt idx="22840">
                  <c:v>572.79979800000001</c:v>
                </c:pt>
                <c:pt idx="22841">
                  <c:v>572.89211399999999</c:v>
                </c:pt>
                <c:pt idx="22842">
                  <c:v>572.79018299999996</c:v>
                </c:pt>
                <c:pt idx="22843">
                  <c:v>572.69140200000004</c:v>
                </c:pt>
                <c:pt idx="22844">
                  <c:v>572.47245899999996</c:v>
                </c:pt>
                <c:pt idx="22845">
                  <c:v>572.54715099999999</c:v>
                </c:pt>
                <c:pt idx="22846">
                  <c:v>573.13595199999997</c:v>
                </c:pt>
                <c:pt idx="22847">
                  <c:v>572.99198999999999</c:v>
                </c:pt>
                <c:pt idx="22848">
                  <c:v>572.80898500000001</c:v>
                </c:pt>
                <c:pt idx="22849">
                  <c:v>573.32032100000004</c:v>
                </c:pt>
                <c:pt idx="22850">
                  <c:v>573.14929600000005</c:v>
                </c:pt>
                <c:pt idx="22851">
                  <c:v>573.21447499999999</c:v>
                </c:pt>
                <c:pt idx="22852">
                  <c:v>573.29258400000003</c:v>
                </c:pt>
                <c:pt idx="22853">
                  <c:v>573.19309599999997</c:v>
                </c:pt>
                <c:pt idx="22854">
                  <c:v>573.43873199999996</c:v>
                </c:pt>
                <c:pt idx="22855">
                  <c:v>573.23124199999995</c:v>
                </c:pt>
                <c:pt idx="22856">
                  <c:v>573.33384899999999</c:v>
                </c:pt>
                <c:pt idx="22857">
                  <c:v>573.34065999999996</c:v>
                </c:pt>
                <c:pt idx="22858">
                  <c:v>573.19248900000002</c:v>
                </c:pt>
                <c:pt idx="22859">
                  <c:v>573.45554100000004</c:v>
                </c:pt>
                <c:pt idx="22860">
                  <c:v>573.31908599999997</c:v>
                </c:pt>
                <c:pt idx="22861">
                  <c:v>573.21419500000002</c:v>
                </c:pt>
                <c:pt idx="22862">
                  <c:v>573.11013700000001</c:v>
                </c:pt>
                <c:pt idx="22863">
                  <c:v>573.50496099999998</c:v>
                </c:pt>
                <c:pt idx="22864">
                  <c:v>573.53731000000005</c:v>
                </c:pt>
                <c:pt idx="22865">
                  <c:v>573.33157300000005</c:v>
                </c:pt>
                <c:pt idx="22866">
                  <c:v>573.48794999999996</c:v>
                </c:pt>
                <c:pt idx="22867">
                  <c:v>573.76552400000003</c:v>
                </c:pt>
                <c:pt idx="22868">
                  <c:v>573.373694</c:v>
                </c:pt>
                <c:pt idx="22869">
                  <c:v>573.53374399999996</c:v>
                </c:pt>
                <c:pt idx="22870">
                  <c:v>573.06814399999996</c:v>
                </c:pt>
                <c:pt idx="22871">
                  <c:v>573.83598400000005</c:v>
                </c:pt>
                <c:pt idx="22872">
                  <c:v>573.81534799999997</c:v>
                </c:pt>
                <c:pt idx="22873">
                  <c:v>574.04049699999996</c:v>
                </c:pt>
                <c:pt idx="22874">
                  <c:v>574.01139699999999</c:v>
                </c:pt>
                <c:pt idx="22875">
                  <c:v>573.86683400000004</c:v>
                </c:pt>
                <c:pt idx="22876">
                  <c:v>573.92919700000004</c:v>
                </c:pt>
                <c:pt idx="22877">
                  <c:v>573.89423399999998</c:v>
                </c:pt>
                <c:pt idx="22878">
                  <c:v>574.02406299999996</c:v>
                </c:pt>
                <c:pt idx="22879">
                  <c:v>574.41887499999996</c:v>
                </c:pt>
                <c:pt idx="22880">
                  <c:v>573.75283899999999</c:v>
                </c:pt>
                <c:pt idx="22881">
                  <c:v>573.90455599999996</c:v>
                </c:pt>
                <c:pt idx="22882">
                  <c:v>573.80648299999996</c:v>
                </c:pt>
                <c:pt idx="22883">
                  <c:v>574.07108100000005</c:v>
                </c:pt>
                <c:pt idx="22884">
                  <c:v>574.16581399999995</c:v>
                </c:pt>
                <c:pt idx="22885">
                  <c:v>573.96023000000002</c:v>
                </c:pt>
                <c:pt idx="22886">
                  <c:v>574.05619000000002</c:v>
                </c:pt>
                <c:pt idx="22887">
                  <c:v>574.22564999999997</c:v>
                </c:pt>
                <c:pt idx="22888">
                  <c:v>573.70423600000004</c:v>
                </c:pt>
                <c:pt idx="22889">
                  <c:v>574.05319599999996</c:v>
                </c:pt>
                <c:pt idx="22890">
                  <c:v>574.64010699999994</c:v>
                </c:pt>
                <c:pt idx="22891">
                  <c:v>574.59688600000004</c:v>
                </c:pt>
                <c:pt idx="22892">
                  <c:v>574.448127</c:v>
                </c:pt>
                <c:pt idx="22893">
                  <c:v>574.50118399999997</c:v>
                </c:pt>
                <c:pt idx="22894">
                  <c:v>574.28584599999999</c:v>
                </c:pt>
                <c:pt idx="22895">
                  <c:v>574.00288799999998</c:v>
                </c:pt>
                <c:pt idx="22896">
                  <c:v>574.30141600000002</c:v>
                </c:pt>
                <c:pt idx="22897">
                  <c:v>574.33620299999995</c:v>
                </c:pt>
                <c:pt idx="22898">
                  <c:v>574.17162199999996</c:v>
                </c:pt>
                <c:pt idx="22899">
                  <c:v>574.69965000000002</c:v>
                </c:pt>
                <c:pt idx="22900">
                  <c:v>574.56092100000001</c:v>
                </c:pt>
                <c:pt idx="22901">
                  <c:v>574.51784299999997</c:v>
                </c:pt>
                <c:pt idx="22902">
                  <c:v>574.11328500000002</c:v>
                </c:pt>
                <c:pt idx="22903">
                  <c:v>573.99104399999999</c:v>
                </c:pt>
                <c:pt idx="22904">
                  <c:v>574.28661799999998</c:v>
                </c:pt>
                <c:pt idx="22905">
                  <c:v>573.94153400000005</c:v>
                </c:pt>
                <c:pt idx="22906">
                  <c:v>574.089068</c:v>
                </c:pt>
                <c:pt idx="22907">
                  <c:v>574.21712300000002</c:v>
                </c:pt>
                <c:pt idx="22908">
                  <c:v>574.26800500000002</c:v>
                </c:pt>
                <c:pt idx="22909">
                  <c:v>574.48342000000002</c:v>
                </c:pt>
                <c:pt idx="22910">
                  <c:v>574.34962900000005</c:v>
                </c:pt>
                <c:pt idx="22911">
                  <c:v>574.31359399999997</c:v>
                </c:pt>
                <c:pt idx="22912">
                  <c:v>574.18540700000005</c:v>
                </c:pt>
                <c:pt idx="22913">
                  <c:v>574.25190999999995</c:v>
                </c:pt>
                <c:pt idx="22914">
                  <c:v>574.53288999999995</c:v>
                </c:pt>
                <c:pt idx="22915">
                  <c:v>574.62071200000003</c:v>
                </c:pt>
                <c:pt idx="22916">
                  <c:v>574.72471900000005</c:v>
                </c:pt>
                <c:pt idx="22917">
                  <c:v>574.54775900000004</c:v>
                </c:pt>
                <c:pt idx="22918">
                  <c:v>574.69924200000003</c:v>
                </c:pt>
                <c:pt idx="22919">
                  <c:v>574.63381000000004</c:v>
                </c:pt>
                <c:pt idx="22920">
                  <c:v>574.830017</c:v>
                </c:pt>
                <c:pt idx="22921">
                  <c:v>575.09611500000005</c:v>
                </c:pt>
                <c:pt idx="22922">
                  <c:v>574.67865099999995</c:v>
                </c:pt>
                <c:pt idx="22923">
                  <c:v>574.78929400000004</c:v>
                </c:pt>
                <c:pt idx="22924">
                  <c:v>575.10914700000001</c:v>
                </c:pt>
                <c:pt idx="22925">
                  <c:v>574.99586699999998</c:v>
                </c:pt>
                <c:pt idx="22926">
                  <c:v>574.87812099999996</c:v>
                </c:pt>
                <c:pt idx="22927">
                  <c:v>574.84123099999999</c:v>
                </c:pt>
                <c:pt idx="22928">
                  <c:v>574.93348700000001</c:v>
                </c:pt>
                <c:pt idx="22929">
                  <c:v>574.831549</c:v>
                </c:pt>
                <c:pt idx="22930">
                  <c:v>574.94220399999995</c:v>
                </c:pt>
                <c:pt idx="22931">
                  <c:v>575.35926900000004</c:v>
                </c:pt>
                <c:pt idx="22932">
                  <c:v>575.22500500000001</c:v>
                </c:pt>
                <c:pt idx="22933">
                  <c:v>575.10577799999999</c:v>
                </c:pt>
                <c:pt idx="22934">
                  <c:v>575.13285099999996</c:v>
                </c:pt>
                <c:pt idx="22935">
                  <c:v>574.97594200000003</c:v>
                </c:pt>
                <c:pt idx="22936">
                  <c:v>575.10993099999996</c:v>
                </c:pt>
                <c:pt idx="22937">
                  <c:v>575.415166</c:v>
                </c:pt>
                <c:pt idx="22938">
                  <c:v>575.18743700000005</c:v>
                </c:pt>
                <c:pt idx="22939">
                  <c:v>575.16241300000002</c:v>
                </c:pt>
                <c:pt idx="22940">
                  <c:v>574.98258999999996</c:v>
                </c:pt>
                <c:pt idx="22941">
                  <c:v>575.39626199999998</c:v>
                </c:pt>
                <c:pt idx="22942">
                  <c:v>575.22206000000006</c:v>
                </c:pt>
                <c:pt idx="22943">
                  <c:v>575.52428199999997</c:v>
                </c:pt>
                <c:pt idx="22944">
                  <c:v>575.66930500000001</c:v>
                </c:pt>
                <c:pt idx="22945">
                  <c:v>575.46629299999995</c:v>
                </c:pt>
                <c:pt idx="22946">
                  <c:v>575.40106000000003</c:v>
                </c:pt>
                <c:pt idx="22947">
                  <c:v>575.36983199999997</c:v>
                </c:pt>
                <c:pt idx="22948">
                  <c:v>575.34634800000003</c:v>
                </c:pt>
                <c:pt idx="22949">
                  <c:v>575.40866900000003</c:v>
                </c:pt>
                <c:pt idx="22950">
                  <c:v>575.421558</c:v>
                </c:pt>
                <c:pt idx="22951">
                  <c:v>575.54485799999998</c:v>
                </c:pt>
                <c:pt idx="22952">
                  <c:v>576.04406700000004</c:v>
                </c:pt>
                <c:pt idx="22953">
                  <c:v>575.841228</c:v>
                </c:pt>
                <c:pt idx="22954">
                  <c:v>575.90046099999995</c:v>
                </c:pt>
                <c:pt idx="22955">
                  <c:v>575.66878099999997</c:v>
                </c:pt>
                <c:pt idx="22956">
                  <c:v>576.11458800000003</c:v>
                </c:pt>
                <c:pt idx="22957">
                  <c:v>576.108431</c:v>
                </c:pt>
                <c:pt idx="22958">
                  <c:v>575.88519299999996</c:v>
                </c:pt>
                <c:pt idx="22959">
                  <c:v>576.03387099999998</c:v>
                </c:pt>
                <c:pt idx="22960">
                  <c:v>575.97070299999996</c:v>
                </c:pt>
                <c:pt idx="22961">
                  <c:v>576.04723200000001</c:v>
                </c:pt>
                <c:pt idx="22962">
                  <c:v>575.91624999999999</c:v>
                </c:pt>
                <c:pt idx="22963">
                  <c:v>575.47364700000003</c:v>
                </c:pt>
                <c:pt idx="22964">
                  <c:v>576.04634999999996</c:v>
                </c:pt>
                <c:pt idx="22965">
                  <c:v>576.16815099999997</c:v>
                </c:pt>
                <c:pt idx="22966">
                  <c:v>576.04622300000005</c:v>
                </c:pt>
                <c:pt idx="22967">
                  <c:v>576.24383399999999</c:v>
                </c:pt>
                <c:pt idx="22968">
                  <c:v>576.08225600000003</c:v>
                </c:pt>
                <c:pt idx="22969">
                  <c:v>575.89077399999996</c:v>
                </c:pt>
                <c:pt idx="22970">
                  <c:v>575.60000500000001</c:v>
                </c:pt>
                <c:pt idx="22971">
                  <c:v>576.30085399999996</c:v>
                </c:pt>
                <c:pt idx="22972">
                  <c:v>576.49489400000004</c:v>
                </c:pt>
                <c:pt idx="22973">
                  <c:v>576.31284000000005</c:v>
                </c:pt>
                <c:pt idx="22974">
                  <c:v>576.39516400000002</c:v>
                </c:pt>
                <c:pt idx="22975">
                  <c:v>576.17472199999997</c:v>
                </c:pt>
                <c:pt idx="22976">
                  <c:v>576.41992000000005</c:v>
                </c:pt>
                <c:pt idx="22977">
                  <c:v>576.238608</c:v>
                </c:pt>
                <c:pt idx="22978">
                  <c:v>576.07612600000004</c:v>
                </c:pt>
                <c:pt idx="22979">
                  <c:v>576.482439</c:v>
                </c:pt>
                <c:pt idx="22980">
                  <c:v>576.55016499999999</c:v>
                </c:pt>
                <c:pt idx="22981">
                  <c:v>576.90200900000002</c:v>
                </c:pt>
                <c:pt idx="22982">
                  <c:v>576.34761900000001</c:v>
                </c:pt>
                <c:pt idx="22983">
                  <c:v>576.15913499999999</c:v>
                </c:pt>
                <c:pt idx="22984">
                  <c:v>576.49902899999995</c:v>
                </c:pt>
                <c:pt idx="22985">
                  <c:v>576.44228599999997</c:v>
                </c:pt>
                <c:pt idx="22986">
                  <c:v>576.55626099999995</c:v>
                </c:pt>
                <c:pt idx="22987">
                  <c:v>576.28137100000004</c:v>
                </c:pt>
                <c:pt idx="22988">
                  <c:v>576.40475600000002</c:v>
                </c:pt>
                <c:pt idx="22989">
                  <c:v>576.84451000000001</c:v>
                </c:pt>
                <c:pt idx="22990">
                  <c:v>576.57754599999998</c:v>
                </c:pt>
                <c:pt idx="22991">
                  <c:v>576.76343999999995</c:v>
                </c:pt>
                <c:pt idx="22992">
                  <c:v>576.58417699999995</c:v>
                </c:pt>
                <c:pt idx="22993">
                  <c:v>576.63102500000002</c:v>
                </c:pt>
                <c:pt idx="22994">
                  <c:v>576.69941200000005</c:v>
                </c:pt>
                <c:pt idx="22995">
                  <c:v>576.18970300000001</c:v>
                </c:pt>
                <c:pt idx="22996">
                  <c:v>576.76138100000003</c:v>
                </c:pt>
                <c:pt idx="22997">
                  <c:v>576.62993100000006</c:v>
                </c:pt>
                <c:pt idx="22998">
                  <c:v>576.818489</c:v>
                </c:pt>
                <c:pt idx="22999">
                  <c:v>576.90985799999999</c:v>
                </c:pt>
                <c:pt idx="23000">
                  <c:v>576.49894500000005</c:v>
                </c:pt>
                <c:pt idx="23001">
                  <c:v>576.74235599999997</c:v>
                </c:pt>
                <c:pt idx="23002">
                  <c:v>576.765716</c:v>
                </c:pt>
                <c:pt idx="23003">
                  <c:v>576.60611900000004</c:v>
                </c:pt>
                <c:pt idx="23004">
                  <c:v>576.63492499999995</c:v>
                </c:pt>
                <c:pt idx="23005">
                  <c:v>576.86360100000002</c:v>
                </c:pt>
                <c:pt idx="23006">
                  <c:v>576.95348200000001</c:v>
                </c:pt>
                <c:pt idx="23007">
                  <c:v>576.69843400000002</c:v>
                </c:pt>
                <c:pt idx="23008">
                  <c:v>576.45832700000005</c:v>
                </c:pt>
                <c:pt idx="23009">
                  <c:v>577.09039399999995</c:v>
                </c:pt>
                <c:pt idx="23010">
                  <c:v>577.03701000000001</c:v>
                </c:pt>
                <c:pt idx="23011">
                  <c:v>576.99453900000003</c:v>
                </c:pt>
                <c:pt idx="23012">
                  <c:v>577.24724500000002</c:v>
                </c:pt>
                <c:pt idx="23013">
                  <c:v>577.05920900000001</c:v>
                </c:pt>
                <c:pt idx="23014">
                  <c:v>576.96999900000003</c:v>
                </c:pt>
                <c:pt idx="23015">
                  <c:v>576.80462699999998</c:v>
                </c:pt>
                <c:pt idx="23016">
                  <c:v>577.03579500000001</c:v>
                </c:pt>
                <c:pt idx="23017">
                  <c:v>576.827269</c:v>
                </c:pt>
                <c:pt idx="23018">
                  <c:v>577.17765499999996</c:v>
                </c:pt>
                <c:pt idx="23019">
                  <c:v>577.35508500000003</c:v>
                </c:pt>
                <c:pt idx="23020">
                  <c:v>577.31400799999994</c:v>
                </c:pt>
                <c:pt idx="23021">
                  <c:v>577.01032799999996</c:v>
                </c:pt>
                <c:pt idx="23022">
                  <c:v>577.30962999999997</c:v>
                </c:pt>
                <c:pt idx="23023">
                  <c:v>577.35857999999996</c:v>
                </c:pt>
                <c:pt idx="23024">
                  <c:v>577.54183499999999</c:v>
                </c:pt>
                <c:pt idx="23025">
                  <c:v>577.02894400000002</c:v>
                </c:pt>
                <c:pt idx="23026">
                  <c:v>577.575198</c:v>
                </c:pt>
                <c:pt idx="23027">
                  <c:v>577.57293200000004</c:v>
                </c:pt>
                <c:pt idx="23028">
                  <c:v>577.61501799999996</c:v>
                </c:pt>
                <c:pt idx="23029">
                  <c:v>577.89258700000005</c:v>
                </c:pt>
                <c:pt idx="23030">
                  <c:v>577.78727600000002</c:v>
                </c:pt>
                <c:pt idx="23031">
                  <c:v>577.78751099999999</c:v>
                </c:pt>
                <c:pt idx="23032">
                  <c:v>577.83005400000002</c:v>
                </c:pt>
                <c:pt idx="23033">
                  <c:v>577.680746</c:v>
                </c:pt>
                <c:pt idx="23034">
                  <c:v>577.99161900000001</c:v>
                </c:pt>
                <c:pt idx="23035">
                  <c:v>578.07668999999999</c:v>
                </c:pt>
                <c:pt idx="23036">
                  <c:v>578.15793199999996</c:v>
                </c:pt>
                <c:pt idx="23037">
                  <c:v>577.77423699999997</c:v>
                </c:pt>
                <c:pt idx="23038">
                  <c:v>577.66131199999995</c:v>
                </c:pt>
                <c:pt idx="23039">
                  <c:v>577.85718899999995</c:v>
                </c:pt>
                <c:pt idx="23040">
                  <c:v>578.05620699999997</c:v>
                </c:pt>
                <c:pt idx="23041">
                  <c:v>578.06352500000003</c:v>
                </c:pt>
                <c:pt idx="23042">
                  <c:v>577.95099900000002</c:v>
                </c:pt>
                <c:pt idx="23043">
                  <c:v>577.82158400000003</c:v>
                </c:pt>
                <c:pt idx="23044">
                  <c:v>578.03787</c:v>
                </c:pt>
                <c:pt idx="23045">
                  <c:v>578.28521999999998</c:v>
                </c:pt>
                <c:pt idx="23046">
                  <c:v>578.19566799999996</c:v>
                </c:pt>
                <c:pt idx="23047">
                  <c:v>578.51022499999999</c:v>
                </c:pt>
                <c:pt idx="23048">
                  <c:v>578.00950899999998</c:v>
                </c:pt>
                <c:pt idx="23049">
                  <c:v>578.40441399999997</c:v>
                </c:pt>
                <c:pt idx="23050">
                  <c:v>578.08288600000003</c:v>
                </c:pt>
                <c:pt idx="23051">
                  <c:v>578.17409399999997</c:v>
                </c:pt>
                <c:pt idx="23052">
                  <c:v>578.26476400000001</c:v>
                </c:pt>
                <c:pt idx="23053">
                  <c:v>578.46286299999997</c:v>
                </c:pt>
                <c:pt idx="23054">
                  <c:v>578.39561000000003</c:v>
                </c:pt>
                <c:pt idx="23055">
                  <c:v>578.180475</c:v>
                </c:pt>
                <c:pt idx="23056">
                  <c:v>578.70425299999999</c:v>
                </c:pt>
                <c:pt idx="23057">
                  <c:v>578.31891800000005</c:v>
                </c:pt>
                <c:pt idx="23058">
                  <c:v>578.63147300000003</c:v>
                </c:pt>
                <c:pt idx="23059">
                  <c:v>578.91078800000003</c:v>
                </c:pt>
                <c:pt idx="23060">
                  <c:v>578.03666699999997</c:v>
                </c:pt>
                <c:pt idx="23061">
                  <c:v>578.61187299999995</c:v>
                </c:pt>
                <c:pt idx="23062">
                  <c:v>578.25965699999995</c:v>
                </c:pt>
                <c:pt idx="23063">
                  <c:v>578.22946300000001</c:v>
                </c:pt>
                <c:pt idx="23064">
                  <c:v>578.25994100000003</c:v>
                </c:pt>
                <c:pt idx="23065">
                  <c:v>578.19242499999996</c:v>
                </c:pt>
                <c:pt idx="23066">
                  <c:v>578.19112099999995</c:v>
                </c:pt>
                <c:pt idx="23067">
                  <c:v>578.25275499999998</c:v>
                </c:pt>
                <c:pt idx="23068">
                  <c:v>578.47681299999999</c:v>
                </c:pt>
                <c:pt idx="23069">
                  <c:v>578.50264500000003</c:v>
                </c:pt>
                <c:pt idx="23070">
                  <c:v>578.37185199999999</c:v>
                </c:pt>
                <c:pt idx="23071">
                  <c:v>578.44529799999998</c:v>
                </c:pt>
                <c:pt idx="23072">
                  <c:v>578.35398199999997</c:v>
                </c:pt>
                <c:pt idx="23073">
                  <c:v>578.53036999999995</c:v>
                </c:pt>
                <c:pt idx="23074">
                  <c:v>578.38637700000004</c:v>
                </c:pt>
                <c:pt idx="23075">
                  <c:v>578.32565299999999</c:v>
                </c:pt>
                <c:pt idx="23076">
                  <c:v>578.60864900000001</c:v>
                </c:pt>
                <c:pt idx="23077">
                  <c:v>578.59486500000003</c:v>
                </c:pt>
                <c:pt idx="23078">
                  <c:v>578.506663</c:v>
                </c:pt>
                <c:pt idx="23079">
                  <c:v>579.11342500000001</c:v>
                </c:pt>
                <c:pt idx="23080">
                  <c:v>578.55733499999997</c:v>
                </c:pt>
                <c:pt idx="23081">
                  <c:v>578.58950900000002</c:v>
                </c:pt>
                <c:pt idx="23082">
                  <c:v>578.74796700000002</c:v>
                </c:pt>
                <c:pt idx="23083">
                  <c:v>578.74101299999995</c:v>
                </c:pt>
                <c:pt idx="23084">
                  <c:v>578.76251100000002</c:v>
                </c:pt>
                <c:pt idx="23085">
                  <c:v>578.58971599999995</c:v>
                </c:pt>
                <c:pt idx="23086">
                  <c:v>578.82378700000004</c:v>
                </c:pt>
                <c:pt idx="23087">
                  <c:v>578.86519499999997</c:v>
                </c:pt>
                <c:pt idx="23088">
                  <c:v>578.84538999999995</c:v>
                </c:pt>
                <c:pt idx="23089">
                  <c:v>579.17041900000004</c:v>
                </c:pt>
                <c:pt idx="23090">
                  <c:v>578.984601</c:v>
                </c:pt>
                <c:pt idx="23091">
                  <c:v>578.82672700000001</c:v>
                </c:pt>
                <c:pt idx="23092">
                  <c:v>579.13482199999999</c:v>
                </c:pt>
                <c:pt idx="23093">
                  <c:v>579.25093100000004</c:v>
                </c:pt>
                <c:pt idx="23094">
                  <c:v>579.39063399999998</c:v>
                </c:pt>
                <c:pt idx="23095">
                  <c:v>579.09090600000002</c:v>
                </c:pt>
                <c:pt idx="23096">
                  <c:v>579.35370499999999</c:v>
                </c:pt>
                <c:pt idx="23097">
                  <c:v>579.60582299999999</c:v>
                </c:pt>
                <c:pt idx="23098">
                  <c:v>579.34746399999995</c:v>
                </c:pt>
                <c:pt idx="23099">
                  <c:v>579.19947400000001</c:v>
                </c:pt>
                <c:pt idx="23100">
                  <c:v>579.135628</c:v>
                </c:pt>
                <c:pt idx="23101">
                  <c:v>579.23187399999995</c:v>
                </c:pt>
                <c:pt idx="23102">
                  <c:v>579.26006600000005</c:v>
                </c:pt>
                <c:pt idx="23103">
                  <c:v>579.18771100000004</c:v>
                </c:pt>
                <c:pt idx="23104">
                  <c:v>579.38532099999998</c:v>
                </c:pt>
                <c:pt idx="23105">
                  <c:v>579.80302099999994</c:v>
                </c:pt>
                <c:pt idx="23106">
                  <c:v>579.815969</c:v>
                </c:pt>
                <c:pt idx="23107">
                  <c:v>579.60071100000005</c:v>
                </c:pt>
                <c:pt idx="23108">
                  <c:v>579.35870399999999</c:v>
                </c:pt>
                <c:pt idx="23109">
                  <c:v>579.97224000000006</c:v>
                </c:pt>
                <c:pt idx="23110">
                  <c:v>579.63837000000001</c:v>
                </c:pt>
                <c:pt idx="23111">
                  <c:v>579.65513799999997</c:v>
                </c:pt>
                <c:pt idx="23112">
                  <c:v>579.66719699999999</c:v>
                </c:pt>
                <c:pt idx="23113">
                  <c:v>579.62037199999997</c:v>
                </c:pt>
                <c:pt idx="23114">
                  <c:v>579.59083299999998</c:v>
                </c:pt>
                <c:pt idx="23115">
                  <c:v>579.60624900000005</c:v>
                </c:pt>
                <c:pt idx="23116">
                  <c:v>579.74433599999998</c:v>
                </c:pt>
                <c:pt idx="23117">
                  <c:v>579.67625799999996</c:v>
                </c:pt>
                <c:pt idx="23118">
                  <c:v>579.76686400000006</c:v>
                </c:pt>
                <c:pt idx="23119">
                  <c:v>580.09765700000003</c:v>
                </c:pt>
                <c:pt idx="23120">
                  <c:v>579.89767700000004</c:v>
                </c:pt>
                <c:pt idx="23121">
                  <c:v>579.83000500000003</c:v>
                </c:pt>
                <c:pt idx="23122">
                  <c:v>580.08735899999999</c:v>
                </c:pt>
                <c:pt idx="23123">
                  <c:v>579.82553099999996</c:v>
                </c:pt>
                <c:pt idx="23124">
                  <c:v>580.29751899999997</c:v>
                </c:pt>
                <c:pt idx="23125">
                  <c:v>579.90402300000005</c:v>
                </c:pt>
                <c:pt idx="23126">
                  <c:v>579.88296100000002</c:v>
                </c:pt>
                <c:pt idx="23127">
                  <c:v>579.92891399999996</c:v>
                </c:pt>
                <c:pt idx="23128">
                  <c:v>579.77869099999998</c:v>
                </c:pt>
                <c:pt idx="23129">
                  <c:v>580.05343300000004</c:v>
                </c:pt>
                <c:pt idx="23130">
                  <c:v>579.921153</c:v>
                </c:pt>
                <c:pt idx="23131">
                  <c:v>580.07208100000003</c:v>
                </c:pt>
                <c:pt idx="23132">
                  <c:v>580.44426399999998</c:v>
                </c:pt>
                <c:pt idx="23133">
                  <c:v>580.25038199999995</c:v>
                </c:pt>
                <c:pt idx="23134">
                  <c:v>579.91293800000005</c:v>
                </c:pt>
                <c:pt idx="23135">
                  <c:v>579.74059999999997</c:v>
                </c:pt>
                <c:pt idx="23136">
                  <c:v>579.97705800000006</c:v>
                </c:pt>
                <c:pt idx="23137">
                  <c:v>580.09883600000001</c:v>
                </c:pt>
                <c:pt idx="23138">
                  <c:v>579.95705299999997</c:v>
                </c:pt>
                <c:pt idx="23139">
                  <c:v>580.13297899999998</c:v>
                </c:pt>
                <c:pt idx="23140">
                  <c:v>579.75115600000004</c:v>
                </c:pt>
                <c:pt idx="23141">
                  <c:v>579.98422100000005</c:v>
                </c:pt>
                <c:pt idx="23142">
                  <c:v>580.03524600000003</c:v>
                </c:pt>
                <c:pt idx="23143">
                  <c:v>580.33405100000004</c:v>
                </c:pt>
                <c:pt idx="23144">
                  <c:v>580.29115400000001</c:v>
                </c:pt>
                <c:pt idx="23145">
                  <c:v>580.16222500000003</c:v>
                </c:pt>
                <c:pt idx="23146">
                  <c:v>580.65005699999995</c:v>
                </c:pt>
                <c:pt idx="23147">
                  <c:v>580.76140299999997</c:v>
                </c:pt>
                <c:pt idx="23148">
                  <c:v>580.65011800000002</c:v>
                </c:pt>
                <c:pt idx="23149">
                  <c:v>580.99036599999999</c:v>
                </c:pt>
                <c:pt idx="23150">
                  <c:v>580.45791599999995</c:v>
                </c:pt>
                <c:pt idx="23151">
                  <c:v>580.79119200000002</c:v>
                </c:pt>
                <c:pt idx="23152">
                  <c:v>580.77017599999999</c:v>
                </c:pt>
                <c:pt idx="23153">
                  <c:v>580.88112599999999</c:v>
                </c:pt>
                <c:pt idx="23154">
                  <c:v>580.90760499999999</c:v>
                </c:pt>
                <c:pt idx="23155">
                  <c:v>580.65261099999998</c:v>
                </c:pt>
                <c:pt idx="23156">
                  <c:v>580.64218100000005</c:v>
                </c:pt>
                <c:pt idx="23157">
                  <c:v>580.81405500000005</c:v>
                </c:pt>
                <c:pt idx="23158">
                  <c:v>580.59661600000004</c:v>
                </c:pt>
                <c:pt idx="23159">
                  <c:v>581.12054899999998</c:v>
                </c:pt>
                <c:pt idx="23160">
                  <c:v>580.71012399999995</c:v>
                </c:pt>
                <c:pt idx="23161">
                  <c:v>580.60735599999998</c:v>
                </c:pt>
                <c:pt idx="23162">
                  <c:v>580.865362</c:v>
                </c:pt>
                <c:pt idx="23163">
                  <c:v>580.87519799999995</c:v>
                </c:pt>
                <c:pt idx="23164">
                  <c:v>581.31723399999998</c:v>
                </c:pt>
                <c:pt idx="23165">
                  <c:v>581.01399500000002</c:v>
                </c:pt>
                <c:pt idx="23166">
                  <c:v>581.20881199999997</c:v>
                </c:pt>
                <c:pt idx="23167">
                  <c:v>581.18641500000001</c:v>
                </c:pt>
                <c:pt idx="23168">
                  <c:v>581.06959800000004</c:v>
                </c:pt>
                <c:pt idx="23169">
                  <c:v>581.16113099999995</c:v>
                </c:pt>
                <c:pt idx="23170">
                  <c:v>581.05211199999997</c:v>
                </c:pt>
                <c:pt idx="23171">
                  <c:v>581.39308000000005</c:v>
                </c:pt>
                <c:pt idx="23172">
                  <c:v>580.85586999999998</c:v>
                </c:pt>
                <c:pt idx="23173">
                  <c:v>580.68725800000004</c:v>
                </c:pt>
                <c:pt idx="23174">
                  <c:v>581.05467299999998</c:v>
                </c:pt>
                <c:pt idx="23175">
                  <c:v>581.06172100000003</c:v>
                </c:pt>
                <c:pt idx="23176">
                  <c:v>581.42467199999999</c:v>
                </c:pt>
                <c:pt idx="23177">
                  <c:v>581.45806100000004</c:v>
                </c:pt>
                <c:pt idx="23178">
                  <c:v>581.61424599999998</c:v>
                </c:pt>
                <c:pt idx="23179">
                  <c:v>581.37302299999999</c:v>
                </c:pt>
                <c:pt idx="23180">
                  <c:v>581.48056399999996</c:v>
                </c:pt>
                <c:pt idx="23181">
                  <c:v>581.629592</c:v>
                </c:pt>
                <c:pt idx="23182">
                  <c:v>581.52812300000005</c:v>
                </c:pt>
                <c:pt idx="23183">
                  <c:v>581.45511499999998</c:v>
                </c:pt>
                <c:pt idx="23184">
                  <c:v>581.86962900000003</c:v>
                </c:pt>
                <c:pt idx="23185">
                  <c:v>581.80607899999995</c:v>
                </c:pt>
                <c:pt idx="23186">
                  <c:v>581.65691400000003</c:v>
                </c:pt>
                <c:pt idx="23187">
                  <c:v>581.68033400000002</c:v>
                </c:pt>
                <c:pt idx="23188">
                  <c:v>581.60137299999997</c:v>
                </c:pt>
                <c:pt idx="23189">
                  <c:v>581.57037600000001</c:v>
                </c:pt>
                <c:pt idx="23190">
                  <c:v>581.67918699999996</c:v>
                </c:pt>
                <c:pt idx="23191">
                  <c:v>581.75966500000004</c:v>
                </c:pt>
                <c:pt idx="23192">
                  <c:v>581.84844899999996</c:v>
                </c:pt>
                <c:pt idx="23193">
                  <c:v>581.93572900000004</c:v>
                </c:pt>
                <c:pt idx="23194">
                  <c:v>581.850685</c:v>
                </c:pt>
                <c:pt idx="23195">
                  <c:v>581.83026500000005</c:v>
                </c:pt>
                <c:pt idx="23196">
                  <c:v>582.15763700000002</c:v>
                </c:pt>
                <c:pt idx="23197">
                  <c:v>581.84888699999999</c:v>
                </c:pt>
                <c:pt idx="23198">
                  <c:v>581.80942400000004</c:v>
                </c:pt>
                <c:pt idx="23199">
                  <c:v>581.98072400000001</c:v>
                </c:pt>
                <c:pt idx="23200">
                  <c:v>582.13639499999999</c:v>
                </c:pt>
                <c:pt idx="23201">
                  <c:v>581.85065699999996</c:v>
                </c:pt>
                <c:pt idx="23202">
                  <c:v>581.63180299999999</c:v>
                </c:pt>
                <c:pt idx="23203">
                  <c:v>581.57737899999995</c:v>
                </c:pt>
                <c:pt idx="23204">
                  <c:v>582.40479600000003</c:v>
                </c:pt>
                <c:pt idx="23205">
                  <c:v>582.18987300000003</c:v>
                </c:pt>
                <c:pt idx="23206">
                  <c:v>581.86240999999995</c:v>
                </c:pt>
                <c:pt idx="23207">
                  <c:v>581.83585900000003</c:v>
                </c:pt>
                <c:pt idx="23208">
                  <c:v>581.69886299999996</c:v>
                </c:pt>
                <c:pt idx="23209">
                  <c:v>582.03375500000004</c:v>
                </c:pt>
                <c:pt idx="23210">
                  <c:v>581.70902799999999</c:v>
                </c:pt>
                <c:pt idx="23211">
                  <c:v>582.23807599999998</c:v>
                </c:pt>
                <c:pt idx="23212">
                  <c:v>582.40424800000005</c:v>
                </c:pt>
                <c:pt idx="23213">
                  <c:v>582.02028600000006</c:v>
                </c:pt>
                <c:pt idx="23214">
                  <c:v>582.31459400000006</c:v>
                </c:pt>
                <c:pt idx="23215">
                  <c:v>581.96729400000004</c:v>
                </c:pt>
                <c:pt idx="23216">
                  <c:v>582.17750100000001</c:v>
                </c:pt>
                <c:pt idx="23217">
                  <c:v>582.25366899999995</c:v>
                </c:pt>
                <c:pt idx="23218">
                  <c:v>582.34891800000003</c:v>
                </c:pt>
                <c:pt idx="23219">
                  <c:v>582.31661099999997</c:v>
                </c:pt>
                <c:pt idx="23220">
                  <c:v>582.04174499999999</c:v>
                </c:pt>
                <c:pt idx="23221">
                  <c:v>582.10563400000001</c:v>
                </c:pt>
                <c:pt idx="23222">
                  <c:v>582.35121400000003</c:v>
                </c:pt>
                <c:pt idx="23223">
                  <c:v>582.42283699999996</c:v>
                </c:pt>
                <c:pt idx="23224">
                  <c:v>582.44631300000003</c:v>
                </c:pt>
                <c:pt idx="23225">
                  <c:v>582.68189199999995</c:v>
                </c:pt>
                <c:pt idx="23226">
                  <c:v>583.01524400000005</c:v>
                </c:pt>
                <c:pt idx="23227">
                  <c:v>582.76534800000002</c:v>
                </c:pt>
                <c:pt idx="23228">
                  <c:v>582.31885899999997</c:v>
                </c:pt>
                <c:pt idx="23229">
                  <c:v>582.75549599999999</c:v>
                </c:pt>
                <c:pt idx="23230">
                  <c:v>582.40450299999998</c:v>
                </c:pt>
                <c:pt idx="23231">
                  <c:v>582.647604</c:v>
                </c:pt>
                <c:pt idx="23232">
                  <c:v>582.53418699999997</c:v>
                </c:pt>
                <c:pt idx="23233">
                  <c:v>582.95273199999997</c:v>
                </c:pt>
                <c:pt idx="23234">
                  <c:v>582.97423900000001</c:v>
                </c:pt>
                <c:pt idx="23235">
                  <c:v>582.65879700000005</c:v>
                </c:pt>
                <c:pt idx="23236">
                  <c:v>582.87965399999996</c:v>
                </c:pt>
                <c:pt idx="23237">
                  <c:v>582.60435800000005</c:v>
                </c:pt>
                <c:pt idx="23238">
                  <c:v>582.43848500000001</c:v>
                </c:pt>
                <c:pt idx="23239">
                  <c:v>582.70371999999998</c:v>
                </c:pt>
                <c:pt idx="23240">
                  <c:v>582.52175799999998</c:v>
                </c:pt>
                <c:pt idx="23241">
                  <c:v>582.74282500000004</c:v>
                </c:pt>
                <c:pt idx="23242">
                  <c:v>583.09374500000001</c:v>
                </c:pt>
                <c:pt idx="23243">
                  <c:v>582.53972399999998</c:v>
                </c:pt>
                <c:pt idx="23244">
                  <c:v>582.92262200000005</c:v>
                </c:pt>
                <c:pt idx="23245">
                  <c:v>583.02182000000005</c:v>
                </c:pt>
                <c:pt idx="23246">
                  <c:v>583.04013899999995</c:v>
                </c:pt>
                <c:pt idx="23247">
                  <c:v>582.89281400000004</c:v>
                </c:pt>
                <c:pt idx="23248">
                  <c:v>582.46413700000005</c:v>
                </c:pt>
                <c:pt idx="23249">
                  <c:v>582.78721499999995</c:v>
                </c:pt>
                <c:pt idx="23250">
                  <c:v>582.40435200000002</c:v>
                </c:pt>
                <c:pt idx="23251">
                  <c:v>582.63181099999997</c:v>
                </c:pt>
                <c:pt idx="23252">
                  <c:v>582.63582899999994</c:v>
                </c:pt>
                <c:pt idx="23253">
                  <c:v>582.84471499999995</c:v>
                </c:pt>
                <c:pt idx="23254">
                  <c:v>582.90329899999995</c:v>
                </c:pt>
                <c:pt idx="23255">
                  <c:v>582.83460100000002</c:v>
                </c:pt>
                <c:pt idx="23256">
                  <c:v>582.762023</c:v>
                </c:pt>
                <c:pt idx="23257">
                  <c:v>583.02076299999999</c:v>
                </c:pt>
                <c:pt idx="23258">
                  <c:v>582.82680900000003</c:v>
                </c:pt>
                <c:pt idx="23259">
                  <c:v>583.07263599999999</c:v>
                </c:pt>
                <c:pt idx="23260">
                  <c:v>583.16402000000005</c:v>
                </c:pt>
                <c:pt idx="23261">
                  <c:v>583.35614999999996</c:v>
                </c:pt>
                <c:pt idx="23262">
                  <c:v>583.44899599999997</c:v>
                </c:pt>
                <c:pt idx="23263">
                  <c:v>583.27240700000004</c:v>
                </c:pt>
                <c:pt idx="23264">
                  <c:v>583.06924800000002</c:v>
                </c:pt>
                <c:pt idx="23265">
                  <c:v>583.31764999999996</c:v>
                </c:pt>
                <c:pt idx="23266">
                  <c:v>583.43252399999994</c:v>
                </c:pt>
                <c:pt idx="23267">
                  <c:v>583.69944499999997</c:v>
                </c:pt>
                <c:pt idx="23268">
                  <c:v>583.53902900000003</c:v>
                </c:pt>
                <c:pt idx="23269">
                  <c:v>583.57207700000004</c:v>
                </c:pt>
                <c:pt idx="23270">
                  <c:v>583.44811500000003</c:v>
                </c:pt>
                <c:pt idx="23271">
                  <c:v>583.53403500000002</c:v>
                </c:pt>
                <c:pt idx="23272">
                  <c:v>583.972669</c:v>
                </c:pt>
                <c:pt idx="23273">
                  <c:v>583.55591300000003</c:v>
                </c:pt>
                <c:pt idx="23274">
                  <c:v>583.66643499999998</c:v>
                </c:pt>
                <c:pt idx="23275">
                  <c:v>583.57288600000004</c:v>
                </c:pt>
                <c:pt idx="23276">
                  <c:v>583.68036400000005</c:v>
                </c:pt>
                <c:pt idx="23277">
                  <c:v>583.60895600000003</c:v>
                </c:pt>
                <c:pt idx="23278">
                  <c:v>583.42556999999999</c:v>
                </c:pt>
                <c:pt idx="23279">
                  <c:v>583.97731299999998</c:v>
                </c:pt>
                <c:pt idx="23280">
                  <c:v>583.81012999999996</c:v>
                </c:pt>
                <c:pt idx="23281">
                  <c:v>584.26021000000003</c:v>
                </c:pt>
                <c:pt idx="23282">
                  <c:v>584.16242899999997</c:v>
                </c:pt>
                <c:pt idx="23283">
                  <c:v>583.93887500000005</c:v>
                </c:pt>
                <c:pt idx="23284">
                  <c:v>583.87895900000001</c:v>
                </c:pt>
                <c:pt idx="23285">
                  <c:v>583.84285999999997</c:v>
                </c:pt>
                <c:pt idx="23286">
                  <c:v>584.08692900000005</c:v>
                </c:pt>
                <c:pt idx="23287">
                  <c:v>584.17395299999998</c:v>
                </c:pt>
                <c:pt idx="23288">
                  <c:v>584.04944799999998</c:v>
                </c:pt>
                <c:pt idx="23289">
                  <c:v>584.361311</c:v>
                </c:pt>
                <c:pt idx="23290">
                  <c:v>584.29581700000006</c:v>
                </c:pt>
                <c:pt idx="23291">
                  <c:v>584.32173599999999</c:v>
                </c:pt>
                <c:pt idx="23292">
                  <c:v>584.54918699999996</c:v>
                </c:pt>
                <c:pt idx="23293">
                  <c:v>584.39441299999999</c:v>
                </c:pt>
                <c:pt idx="23294">
                  <c:v>584.50823600000001</c:v>
                </c:pt>
                <c:pt idx="23295">
                  <c:v>584.14506400000005</c:v>
                </c:pt>
                <c:pt idx="23296">
                  <c:v>584.20186000000001</c:v>
                </c:pt>
                <c:pt idx="23297">
                  <c:v>584.02989400000001</c:v>
                </c:pt>
                <c:pt idx="23298">
                  <c:v>584.08773799999994</c:v>
                </c:pt>
                <c:pt idx="23299">
                  <c:v>584.35440000000006</c:v>
                </c:pt>
                <c:pt idx="23300">
                  <c:v>584.33543499999996</c:v>
                </c:pt>
                <c:pt idx="23301">
                  <c:v>584.315786</c:v>
                </c:pt>
                <c:pt idx="23302">
                  <c:v>584.65724299999999</c:v>
                </c:pt>
                <c:pt idx="23303">
                  <c:v>584.49700600000006</c:v>
                </c:pt>
                <c:pt idx="23304">
                  <c:v>584.95006799999999</c:v>
                </c:pt>
                <c:pt idx="23305">
                  <c:v>584.67025999999998</c:v>
                </c:pt>
                <c:pt idx="23306">
                  <c:v>584.45824900000002</c:v>
                </c:pt>
                <c:pt idx="23307">
                  <c:v>584.70472900000004</c:v>
                </c:pt>
                <c:pt idx="23308">
                  <c:v>584.65627199999994</c:v>
                </c:pt>
                <c:pt idx="23309">
                  <c:v>584.787958</c:v>
                </c:pt>
                <c:pt idx="23310">
                  <c:v>584.81251999999995</c:v>
                </c:pt>
                <c:pt idx="23311">
                  <c:v>585.11773300000004</c:v>
                </c:pt>
                <c:pt idx="23312">
                  <c:v>584.882881</c:v>
                </c:pt>
                <c:pt idx="23313">
                  <c:v>585.00478799999996</c:v>
                </c:pt>
                <c:pt idx="23314">
                  <c:v>584.96278199999995</c:v>
                </c:pt>
                <c:pt idx="23315">
                  <c:v>584.44557499999996</c:v>
                </c:pt>
                <c:pt idx="23316">
                  <c:v>585.02982399999996</c:v>
                </c:pt>
                <c:pt idx="23317">
                  <c:v>585.13725899999997</c:v>
                </c:pt>
                <c:pt idx="23318">
                  <c:v>584.61717799999997</c:v>
                </c:pt>
                <c:pt idx="23319">
                  <c:v>584.99010099999998</c:v>
                </c:pt>
                <c:pt idx="23320">
                  <c:v>584.70289100000002</c:v>
                </c:pt>
                <c:pt idx="23321">
                  <c:v>584.63444600000003</c:v>
                </c:pt>
                <c:pt idx="23322">
                  <c:v>584.79222800000002</c:v>
                </c:pt>
                <c:pt idx="23323">
                  <c:v>584.40410399999996</c:v>
                </c:pt>
                <c:pt idx="23324">
                  <c:v>584.585148</c:v>
                </c:pt>
                <c:pt idx="23325">
                  <c:v>584.632205</c:v>
                </c:pt>
                <c:pt idx="23326">
                  <c:v>584.92461800000001</c:v>
                </c:pt>
                <c:pt idx="23327">
                  <c:v>584.72186099999999</c:v>
                </c:pt>
                <c:pt idx="23328">
                  <c:v>585.15943400000003</c:v>
                </c:pt>
                <c:pt idx="23329">
                  <c:v>584.87339199999997</c:v>
                </c:pt>
                <c:pt idx="23330">
                  <c:v>584.94616599999995</c:v>
                </c:pt>
                <c:pt idx="23331">
                  <c:v>584.955376</c:v>
                </c:pt>
                <c:pt idx="23332">
                  <c:v>585.12339199999997</c:v>
                </c:pt>
                <c:pt idx="23333">
                  <c:v>585.47416899999996</c:v>
                </c:pt>
                <c:pt idx="23334">
                  <c:v>585.46349199999997</c:v>
                </c:pt>
                <c:pt idx="23335">
                  <c:v>585.00856599999997</c:v>
                </c:pt>
                <c:pt idx="23336">
                  <c:v>584.88404000000003</c:v>
                </c:pt>
                <c:pt idx="23337">
                  <c:v>585.07930199999998</c:v>
                </c:pt>
                <c:pt idx="23338">
                  <c:v>585.17919800000004</c:v>
                </c:pt>
                <c:pt idx="23339">
                  <c:v>585.36962100000005</c:v>
                </c:pt>
                <c:pt idx="23340">
                  <c:v>585.34701500000006</c:v>
                </c:pt>
                <c:pt idx="23341">
                  <c:v>585.66329399999995</c:v>
                </c:pt>
                <c:pt idx="23342">
                  <c:v>585.64234399999998</c:v>
                </c:pt>
                <c:pt idx="23343">
                  <c:v>585.46962900000005</c:v>
                </c:pt>
                <c:pt idx="23344">
                  <c:v>585.56760499999996</c:v>
                </c:pt>
                <c:pt idx="23345">
                  <c:v>585.03855099999998</c:v>
                </c:pt>
                <c:pt idx="23346">
                  <c:v>585.21369000000004</c:v>
                </c:pt>
                <c:pt idx="23347">
                  <c:v>585.21691299999998</c:v>
                </c:pt>
                <c:pt idx="23348">
                  <c:v>585.23353299999997</c:v>
                </c:pt>
                <c:pt idx="23349">
                  <c:v>585.59094600000003</c:v>
                </c:pt>
                <c:pt idx="23350">
                  <c:v>585.16899699999999</c:v>
                </c:pt>
                <c:pt idx="23351">
                  <c:v>585.09362399999998</c:v>
                </c:pt>
                <c:pt idx="23352">
                  <c:v>585.267697</c:v>
                </c:pt>
                <c:pt idx="23353">
                  <c:v>585.01145699999995</c:v>
                </c:pt>
                <c:pt idx="23354">
                  <c:v>585.34016699999995</c:v>
                </c:pt>
                <c:pt idx="23355">
                  <c:v>585.44029899999998</c:v>
                </c:pt>
                <c:pt idx="23356">
                  <c:v>585.63698099999999</c:v>
                </c:pt>
                <c:pt idx="23357">
                  <c:v>585.37740299999996</c:v>
                </c:pt>
                <c:pt idx="23358">
                  <c:v>585.72924699999999</c:v>
                </c:pt>
                <c:pt idx="23359">
                  <c:v>585.67776100000003</c:v>
                </c:pt>
                <c:pt idx="23360">
                  <c:v>585.79861400000004</c:v>
                </c:pt>
                <c:pt idx="23361">
                  <c:v>585.79741799999999</c:v>
                </c:pt>
                <c:pt idx="23362">
                  <c:v>586.05136200000004</c:v>
                </c:pt>
                <c:pt idx="23363">
                  <c:v>585.81915500000002</c:v>
                </c:pt>
                <c:pt idx="23364">
                  <c:v>585.96808299999998</c:v>
                </c:pt>
                <c:pt idx="23365">
                  <c:v>585.89329499999997</c:v>
                </c:pt>
                <c:pt idx="23366">
                  <c:v>585.75362299999995</c:v>
                </c:pt>
                <c:pt idx="23367">
                  <c:v>585.60083199999997</c:v>
                </c:pt>
                <c:pt idx="23368">
                  <c:v>585.97981300000004</c:v>
                </c:pt>
                <c:pt idx="23369">
                  <c:v>586.12496099999998</c:v>
                </c:pt>
                <c:pt idx="23370">
                  <c:v>585.99697300000003</c:v>
                </c:pt>
                <c:pt idx="23371">
                  <c:v>586.24581999999998</c:v>
                </c:pt>
                <c:pt idx="23372">
                  <c:v>586.54794500000003</c:v>
                </c:pt>
                <c:pt idx="23373">
                  <c:v>586.15370600000006</c:v>
                </c:pt>
                <c:pt idx="23374">
                  <c:v>586.24780899999996</c:v>
                </c:pt>
                <c:pt idx="23375">
                  <c:v>585.99446699999999</c:v>
                </c:pt>
                <c:pt idx="23376">
                  <c:v>586.33488</c:v>
                </c:pt>
                <c:pt idx="23377">
                  <c:v>586.47223399999996</c:v>
                </c:pt>
                <c:pt idx="23378">
                  <c:v>586.07527100000004</c:v>
                </c:pt>
                <c:pt idx="23379">
                  <c:v>586.04816000000005</c:v>
                </c:pt>
                <c:pt idx="23380">
                  <c:v>585.98663399999998</c:v>
                </c:pt>
                <c:pt idx="23381">
                  <c:v>586.43648499999995</c:v>
                </c:pt>
                <c:pt idx="23382">
                  <c:v>586.60227399999997</c:v>
                </c:pt>
                <c:pt idx="23383">
                  <c:v>586.36751700000002</c:v>
                </c:pt>
                <c:pt idx="23384">
                  <c:v>586.86473899999999</c:v>
                </c:pt>
                <c:pt idx="23385">
                  <c:v>586.26858900000002</c:v>
                </c:pt>
                <c:pt idx="23386">
                  <c:v>586.47166900000002</c:v>
                </c:pt>
                <c:pt idx="23387">
                  <c:v>586.96084699999994</c:v>
                </c:pt>
                <c:pt idx="23388">
                  <c:v>586.71644300000003</c:v>
                </c:pt>
                <c:pt idx="23389">
                  <c:v>586.85159199999998</c:v>
                </c:pt>
                <c:pt idx="23390">
                  <c:v>586.66235300000005</c:v>
                </c:pt>
                <c:pt idx="23391">
                  <c:v>586.905756</c:v>
                </c:pt>
                <c:pt idx="23392">
                  <c:v>586.84403199999997</c:v>
                </c:pt>
                <c:pt idx="23393">
                  <c:v>586.85866099999998</c:v>
                </c:pt>
                <c:pt idx="23394">
                  <c:v>586.97328800000003</c:v>
                </c:pt>
                <c:pt idx="23395">
                  <c:v>586.712219</c:v>
                </c:pt>
                <c:pt idx="23396">
                  <c:v>586.46947899999998</c:v>
                </c:pt>
                <c:pt idx="23397">
                  <c:v>586.94596200000001</c:v>
                </c:pt>
                <c:pt idx="23398">
                  <c:v>586.950784</c:v>
                </c:pt>
                <c:pt idx="23399">
                  <c:v>586.58520399999998</c:v>
                </c:pt>
                <c:pt idx="23400">
                  <c:v>586.69532200000003</c:v>
                </c:pt>
                <c:pt idx="23401">
                  <c:v>586.83964700000001</c:v>
                </c:pt>
                <c:pt idx="23402">
                  <c:v>586.71585900000002</c:v>
                </c:pt>
                <c:pt idx="23403">
                  <c:v>586.63640799999996</c:v>
                </c:pt>
                <c:pt idx="23404">
                  <c:v>586.95871099999999</c:v>
                </c:pt>
                <c:pt idx="23405">
                  <c:v>586.92374400000006</c:v>
                </c:pt>
                <c:pt idx="23406">
                  <c:v>586.91823999999997</c:v>
                </c:pt>
                <c:pt idx="23407">
                  <c:v>587.14730399999996</c:v>
                </c:pt>
                <c:pt idx="23408">
                  <c:v>586.83360500000003</c:v>
                </c:pt>
                <c:pt idx="23409">
                  <c:v>586.97673299999997</c:v>
                </c:pt>
                <c:pt idx="23410">
                  <c:v>586.89273300000002</c:v>
                </c:pt>
                <c:pt idx="23411">
                  <c:v>586.81176300000004</c:v>
                </c:pt>
                <c:pt idx="23412">
                  <c:v>587.04839900000002</c:v>
                </c:pt>
                <c:pt idx="23413">
                  <c:v>587.17190900000003</c:v>
                </c:pt>
                <c:pt idx="23414">
                  <c:v>587.09306300000003</c:v>
                </c:pt>
                <c:pt idx="23415">
                  <c:v>587.00339499999995</c:v>
                </c:pt>
                <c:pt idx="23416">
                  <c:v>586.80320099999994</c:v>
                </c:pt>
                <c:pt idx="23417">
                  <c:v>587.27333299999998</c:v>
                </c:pt>
                <c:pt idx="23418">
                  <c:v>586.98571300000003</c:v>
                </c:pt>
                <c:pt idx="23419">
                  <c:v>586.972892</c:v>
                </c:pt>
                <c:pt idx="23420">
                  <c:v>587.02248899999995</c:v>
                </c:pt>
                <c:pt idx="23421">
                  <c:v>587.45485299999996</c:v>
                </c:pt>
                <c:pt idx="23422">
                  <c:v>587.33356000000003</c:v>
                </c:pt>
                <c:pt idx="23423">
                  <c:v>587.410706</c:v>
                </c:pt>
                <c:pt idx="23424">
                  <c:v>587.545254</c:v>
                </c:pt>
                <c:pt idx="23425">
                  <c:v>587.44404399999996</c:v>
                </c:pt>
                <c:pt idx="23426">
                  <c:v>587.620857</c:v>
                </c:pt>
                <c:pt idx="23427">
                  <c:v>587.86959200000001</c:v>
                </c:pt>
                <c:pt idx="23428">
                  <c:v>587.57020899999998</c:v>
                </c:pt>
                <c:pt idx="23429">
                  <c:v>587.41329900000005</c:v>
                </c:pt>
                <c:pt idx="23430">
                  <c:v>587.78136199999994</c:v>
                </c:pt>
                <c:pt idx="23431">
                  <c:v>587.93973300000005</c:v>
                </c:pt>
                <c:pt idx="23432">
                  <c:v>587.69626800000003</c:v>
                </c:pt>
                <c:pt idx="23433">
                  <c:v>587.73924499999998</c:v>
                </c:pt>
                <c:pt idx="23434">
                  <c:v>588.12128499999994</c:v>
                </c:pt>
                <c:pt idx="23435">
                  <c:v>587.65347399999996</c:v>
                </c:pt>
                <c:pt idx="23436">
                  <c:v>587.881708</c:v>
                </c:pt>
                <c:pt idx="23437">
                  <c:v>587.74406899999997</c:v>
                </c:pt>
                <c:pt idx="23438">
                  <c:v>588.05197699999997</c:v>
                </c:pt>
                <c:pt idx="23439">
                  <c:v>588.27051200000005</c:v>
                </c:pt>
                <c:pt idx="23440">
                  <c:v>588.06337199999996</c:v>
                </c:pt>
                <c:pt idx="23441">
                  <c:v>588.14470600000004</c:v>
                </c:pt>
                <c:pt idx="23442">
                  <c:v>587.93585399999995</c:v>
                </c:pt>
                <c:pt idx="23443">
                  <c:v>588.04416100000003</c:v>
                </c:pt>
                <c:pt idx="23444">
                  <c:v>588.27285700000004</c:v>
                </c:pt>
                <c:pt idx="23445">
                  <c:v>588.00364000000002</c:v>
                </c:pt>
                <c:pt idx="23446">
                  <c:v>587.87478999999996</c:v>
                </c:pt>
                <c:pt idx="23447">
                  <c:v>587.77431300000001</c:v>
                </c:pt>
                <c:pt idx="23448">
                  <c:v>587.80406500000004</c:v>
                </c:pt>
                <c:pt idx="23449">
                  <c:v>588.28393300000005</c:v>
                </c:pt>
                <c:pt idx="23450">
                  <c:v>588.20215800000005</c:v>
                </c:pt>
                <c:pt idx="23451">
                  <c:v>588.12796900000001</c:v>
                </c:pt>
                <c:pt idx="23452">
                  <c:v>588.27204700000004</c:v>
                </c:pt>
                <c:pt idx="23453">
                  <c:v>588.16077099999995</c:v>
                </c:pt>
                <c:pt idx="23454">
                  <c:v>588.25439300000005</c:v>
                </c:pt>
                <c:pt idx="23455">
                  <c:v>587.64394700000003</c:v>
                </c:pt>
                <c:pt idx="23456">
                  <c:v>588.13605199999995</c:v>
                </c:pt>
                <c:pt idx="23457">
                  <c:v>587.99042799999995</c:v>
                </c:pt>
                <c:pt idx="23458">
                  <c:v>588.05958399999997</c:v>
                </c:pt>
                <c:pt idx="23459">
                  <c:v>588.29674799999998</c:v>
                </c:pt>
                <c:pt idx="23460">
                  <c:v>588.14914299999998</c:v>
                </c:pt>
                <c:pt idx="23461">
                  <c:v>588.12709099999995</c:v>
                </c:pt>
                <c:pt idx="23462">
                  <c:v>588.309439</c:v>
                </c:pt>
                <c:pt idx="23463">
                  <c:v>588.02597900000001</c:v>
                </c:pt>
                <c:pt idx="23464">
                  <c:v>588.50461199999995</c:v>
                </c:pt>
                <c:pt idx="23465">
                  <c:v>588.36256900000001</c:v>
                </c:pt>
                <c:pt idx="23466">
                  <c:v>587.985275</c:v>
                </c:pt>
                <c:pt idx="23467">
                  <c:v>588.44960100000003</c:v>
                </c:pt>
                <c:pt idx="23468">
                  <c:v>588.32358799999997</c:v>
                </c:pt>
                <c:pt idx="23469">
                  <c:v>588.76657399999999</c:v>
                </c:pt>
                <c:pt idx="23470">
                  <c:v>588.30291799999998</c:v>
                </c:pt>
                <c:pt idx="23471">
                  <c:v>588.34914900000001</c:v>
                </c:pt>
                <c:pt idx="23472">
                  <c:v>588.35642199999995</c:v>
                </c:pt>
                <c:pt idx="23473">
                  <c:v>588.67969300000004</c:v>
                </c:pt>
                <c:pt idx="23474">
                  <c:v>588.56206299999997</c:v>
                </c:pt>
                <c:pt idx="23475">
                  <c:v>588.68717100000003</c:v>
                </c:pt>
                <c:pt idx="23476">
                  <c:v>588.51122299999997</c:v>
                </c:pt>
                <c:pt idx="23477">
                  <c:v>588.44599200000005</c:v>
                </c:pt>
                <c:pt idx="23478">
                  <c:v>588.65645600000005</c:v>
                </c:pt>
                <c:pt idx="23479">
                  <c:v>588.87598500000001</c:v>
                </c:pt>
                <c:pt idx="23480">
                  <c:v>588.85303699999997</c:v>
                </c:pt>
                <c:pt idx="23481">
                  <c:v>588.80821200000003</c:v>
                </c:pt>
                <c:pt idx="23482">
                  <c:v>589.02364699999998</c:v>
                </c:pt>
                <c:pt idx="23483">
                  <c:v>588.88148899999999</c:v>
                </c:pt>
                <c:pt idx="23484">
                  <c:v>589.31150700000001</c:v>
                </c:pt>
                <c:pt idx="23485">
                  <c:v>589.01761099999999</c:v>
                </c:pt>
                <c:pt idx="23486">
                  <c:v>589.16659000000004</c:v>
                </c:pt>
                <c:pt idx="23487">
                  <c:v>589.33059000000003</c:v>
                </c:pt>
                <c:pt idx="23488">
                  <c:v>588.92508599999996</c:v>
                </c:pt>
                <c:pt idx="23489">
                  <c:v>589.27182600000003</c:v>
                </c:pt>
                <c:pt idx="23490">
                  <c:v>589.16406700000005</c:v>
                </c:pt>
                <c:pt idx="23491">
                  <c:v>589.03636900000004</c:v>
                </c:pt>
                <c:pt idx="23492">
                  <c:v>589.01601900000003</c:v>
                </c:pt>
                <c:pt idx="23493">
                  <c:v>589.06345499999998</c:v>
                </c:pt>
                <c:pt idx="23494">
                  <c:v>589.24525200000005</c:v>
                </c:pt>
                <c:pt idx="23495">
                  <c:v>589.592399</c:v>
                </c:pt>
                <c:pt idx="23496">
                  <c:v>589.05707299999995</c:v>
                </c:pt>
                <c:pt idx="23497">
                  <c:v>589.56037100000003</c:v>
                </c:pt>
                <c:pt idx="23498">
                  <c:v>589.30553099999997</c:v>
                </c:pt>
                <c:pt idx="23499">
                  <c:v>589.42628400000001</c:v>
                </c:pt>
                <c:pt idx="23500">
                  <c:v>589.29763200000002</c:v>
                </c:pt>
                <c:pt idx="23501">
                  <c:v>589.18400399999996</c:v>
                </c:pt>
                <c:pt idx="23502">
                  <c:v>589.42781000000002</c:v>
                </c:pt>
                <c:pt idx="23503">
                  <c:v>589.33434599999998</c:v>
                </c:pt>
                <c:pt idx="23504">
                  <c:v>589.33985099999995</c:v>
                </c:pt>
                <c:pt idx="23505">
                  <c:v>589.59140600000001</c:v>
                </c:pt>
                <c:pt idx="23506">
                  <c:v>589.27639399999998</c:v>
                </c:pt>
                <c:pt idx="23507">
                  <c:v>589.98111300000005</c:v>
                </c:pt>
                <c:pt idx="23508">
                  <c:v>589.79637300000002</c:v>
                </c:pt>
                <c:pt idx="23509">
                  <c:v>590.251442</c:v>
                </c:pt>
                <c:pt idx="23510">
                  <c:v>589.920252</c:v>
                </c:pt>
                <c:pt idx="23511">
                  <c:v>589.90792499999998</c:v>
                </c:pt>
                <c:pt idx="23512">
                  <c:v>589.72674300000006</c:v>
                </c:pt>
                <c:pt idx="23513">
                  <c:v>589.40057300000001</c:v>
                </c:pt>
                <c:pt idx="23514">
                  <c:v>589.63797</c:v>
                </c:pt>
                <c:pt idx="23515">
                  <c:v>589.46966999999995</c:v>
                </c:pt>
                <c:pt idx="23516">
                  <c:v>589.63754800000004</c:v>
                </c:pt>
                <c:pt idx="23517">
                  <c:v>589.92516499999999</c:v>
                </c:pt>
                <c:pt idx="23518">
                  <c:v>589.46866699999998</c:v>
                </c:pt>
                <c:pt idx="23519">
                  <c:v>589.83736999999996</c:v>
                </c:pt>
                <c:pt idx="23520">
                  <c:v>589.63041099999998</c:v>
                </c:pt>
                <c:pt idx="23521">
                  <c:v>589.67388900000003</c:v>
                </c:pt>
                <c:pt idx="23522">
                  <c:v>590.01513299999999</c:v>
                </c:pt>
                <c:pt idx="23523">
                  <c:v>589.90748699999995</c:v>
                </c:pt>
                <c:pt idx="23524">
                  <c:v>590.37952399999995</c:v>
                </c:pt>
                <c:pt idx="23525">
                  <c:v>590.09329300000002</c:v>
                </c:pt>
                <c:pt idx="23526">
                  <c:v>589.94721900000002</c:v>
                </c:pt>
                <c:pt idx="23527">
                  <c:v>590.04947500000003</c:v>
                </c:pt>
                <c:pt idx="23528">
                  <c:v>589.95458699999995</c:v>
                </c:pt>
                <c:pt idx="23529">
                  <c:v>590.01117599999998</c:v>
                </c:pt>
                <c:pt idx="23530">
                  <c:v>589.96898699999997</c:v>
                </c:pt>
                <c:pt idx="23531">
                  <c:v>590.11647900000003</c:v>
                </c:pt>
                <c:pt idx="23532">
                  <c:v>590.57752500000004</c:v>
                </c:pt>
                <c:pt idx="23533">
                  <c:v>589.76961900000003</c:v>
                </c:pt>
                <c:pt idx="23534">
                  <c:v>590.12354400000004</c:v>
                </c:pt>
                <c:pt idx="23535">
                  <c:v>590.23865599999999</c:v>
                </c:pt>
                <c:pt idx="23536">
                  <c:v>590.20316100000002</c:v>
                </c:pt>
                <c:pt idx="23537">
                  <c:v>590.24298399999998</c:v>
                </c:pt>
                <c:pt idx="23538">
                  <c:v>589.89087600000005</c:v>
                </c:pt>
                <c:pt idx="23539">
                  <c:v>590.64978099999996</c:v>
                </c:pt>
                <c:pt idx="23540">
                  <c:v>590.27166599999998</c:v>
                </c:pt>
                <c:pt idx="23541">
                  <c:v>589.83196699999996</c:v>
                </c:pt>
                <c:pt idx="23542">
                  <c:v>590.36437100000001</c:v>
                </c:pt>
                <c:pt idx="23543">
                  <c:v>590.45234900000003</c:v>
                </c:pt>
                <c:pt idx="23544">
                  <c:v>591.02327300000002</c:v>
                </c:pt>
                <c:pt idx="23545">
                  <c:v>590.53664600000002</c:v>
                </c:pt>
                <c:pt idx="23546">
                  <c:v>590.53078700000003</c:v>
                </c:pt>
                <c:pt idx="23547">
                  <c:v>590.62657100000001</c:v>
                </c:pt>
                <c:pt idx="23548">
                  <c:v>590.47268899999995</c:v>
                </c:pt>
                <c:pt idx="23549">
                  <c:v>590.31663700000001</c:v>
                </c:pt>
                <c:pt idx="23550">
                  <c:v>590.38742100000002</c:v>
                </c:pt>
                <c:pt idx="23551">
                  <c:v>590.28551800000002</c:v>
                </c:pt>
                <c:pt idx="23552">
                  <c:v>590.53340000000003</c:v>
                </c:pt>
                <c:pt idx="23553">
                  <c:v>590.73501899999997</c:v>
                </c:pt>
                <c:pt idx="23554">
                  <c:v>590.81100400000003</c:v>
                </c:pt>
                <c:pt idx="23555">
                  <c:v>590.70381899999995</c:v>
                </c:pt>
                <c:pt idx="23556">
                  <c:v>590.55555100000004</c:v>
                </c:pt>
                <c:pt idx="23557">
                  <c:v>590.77880200000004</c:v>
                </c:pt>
                <c:pt idx="23558">
                  <c:v>590.78622199999995</c:v>
                </c:pt>
                <c:pt idx="23559">
                  <c:v>591.21384499999999</c:v>
                </c:pt>
                <c:pt idx="23560">
                  <c:v>590.73350200000004</c:v>
                </c:pt>
                <c:pt idx="23561">
                  <c:v>590.99763399999995</c:v>
                </c:pt>
                <c:pt idx="23562">
                  <c:v>590.76994400000001</c:v>
                </c:pt>
                <c:pt idx="23563">
                  <c:v>590.654405</c:v>
                </c:pt>
                <c:pt idx="23564">
                  <c:v>590.96381299999996</c:v>
                </c:pt>
                <c:pt idx="23565">
                  <c:v>590.74952299999995</c:v>
                </c:pt>
                <c:pt idx="23566">
                  <c:v>591.00647900000001</c:v>
                </c:pt>
                <c:pt idx="23567">
                  <c:v>591.01615500000003</c:v>
                </c:pt>
                <c:pt idx="23568">
                  <c:v>590.63308300000006</c:v>
                </c:pt>
                <c:pt idx="23569">
                  <c:v>590.95640300000002</c:v>
                </c:pt>
                <c:pt idx="23570">
                  <c:v>590.81872499999997</c:v>
                </c:pt>
                <c:pt idx="23571">
                  <c:v>591.05250000000001</c:v>
                </c:pt>
                <c:pt idx="23572">
                  <c:v>591.62295500000005</c:v>
                </c:pt>
                <c:pt idx="23573">
                  <c:v>591.14558099999999</c:v>
                </c:pt>
                <c:pt idx="23574">
                  <c:v>590.84543399999995</c:v>
                </c:pt>
                <c:pt idx="23575">
                  <c:v>591.01362500000005</c:v>
                </c:pt>
                <c:pt idx="23576">
                  <c:v>590.80652299999997</c:v>
                </c:pt>
                <c:pt idx="23577">
                  <c:v>591.06395899999995</c:v>
                </c:pt>
                <c:pt idx="23578">
                  <c:v>590.96642299999996</c:v>
                </c:pt>
                <c:pt idx="23579">
                  <c:v>591.11294899999996</c:v>
                </c:pt>
                <c:pt idx="23580">
                  <c:v>591.54658300000006</c:v>
                </c:pt>
                <c:pt idx="23581">
                  <c:v>591.43918499999995</c:v>
                </c:pt>
                <c:pt idx="23582">
                  <c:v>591.77401899999995</c:v>
                </c:pt>
                <c:pt idx="23583">
                  <c:v>591.26761699999997</c:v>
                </c:pt>
                <c:pt idx="23584">
                  <c:v>591.39708900000005</c:v>
                </c:pt>
                <c:pt idx="23585">
                  <c:v>591.61586999999997</c:v>
                </c:pt>
                <c:pt idx="23586">
                  <c:v>591.32349799999997</c:v>
                </c:pt>
                <c:pt idx="23587">
                  <c:v>591.55654200000004</c:v>
                </c:pt>
                <c:pt idx="23588">
                  <c:v>591.41688399999998</c:v>
                </c:pt>
                <c:pt idx="23589">
                  <c:v>591.78063899999995</c:v>
                </c:pt>
                <c:pt idx="23590">
                  <c:v>591.83837500000004</c:v>
                </c:pt>
                <c:pt idx="23591">
                  <c:v>591.31570699999997</c:v>
                </c:pt>
                <c:pt idx="23592">
                  <c:v>591.60405600000001</c:v>
                </c:pt>
                <c:pt idx="23593">
                  <c:v>591.22905900000001</c:v>
                </c:pt>
                <c:pt idx="23594">
                  <c:v>591.83056399999998</c:v>
                </c:pt>
                <c:pt idx="23595">
                  <c:v>591.55342599999994</c:v>
                </c:pt>
                <c:pt idx="23596">
                  <c:v>591.56795899999997</c:v>
                </c:pt>
                <c:pt idx="23597">
                  <c:v>592.24194499999999</c:v>
                </c:pt>
                <c:pt idx="23598">
                  <c:v>591.47979199999997</c:v>
                </c:pt>
                <c:pt idx="23599">
                  <c:v>591.85221200000001</c:v>
                </c:pt>
                <c:pt idx="23600">
                  <c:v>591.97731399999998</c:v>
                </c:pt>
                <c:pt idx="23601">
                  <c:v>591.86564799999996</c:v>
                </c:pt>
                <c:pt idx="23602">
                  <c:v>591.73789699999998</c:v>
                </c:pt>
                <c:pt idx="23603">
                  <c:v>591.51665600000001</c:v>
                </c:pt>
                <c:pt idx="23604">
                  <c:v>591.99146699999994</c:v>
                </c:pt>
                <c:pt idx="23605">
                  <c:v>591.998379</c:v>
                </c:pt>
                <c:pt idx="23606">
                  <c:v>591.96736399999998</c:v>
                </c:pt>
                <c:pt idx="23607">
                  <c:v>592.320244</c:v>
                </c:pt>
                <c:pt idx="23608">
                  <c:v>591.63056400000005</c:v>
                </c:pt>
                <c:pt idx="23609">
                  <c:v>592.24108699999999</c:v>
                </c:pt>
                <c:pt idx="23610">
                  <c:v>592.42477799999995</c:v>
                </c:pt>
                <c:pt idx="23611">
                  <c:v>592.10069899999996</c:v>
                </c:pt>
                <c:pt idx="23612">
                  <c:v>592.20063100000004</c:v>
                </c:pt>
                <c:pt idx="23613">
                  <c:v>592.14777900000001</c:v>
                </c:pt>
                <c:pt idx="23614">
                  <c:v>592.60569299999997</c:v>
                </c:pt>
                <c:pt idx="23615">
                  <c:v>592.43662400000005</c:v>
                </c:pt>
                <c:pt idx="23616">
                  <c:v>592.40740500000004</c:v>
                </c:pt>
                <c:pt idx="23617">
                  <c:v>592.48488099999997</c:v>
                </c:pt>
                <c:pt idx="23618">
                  <c:v>592.313129</c:v>
                </c:pt>
                <c:pt idx="23619">
                  <c:v>592.34263599999997</c:v>
                </c:pt>
                <c:pt idx="23620">
                  <c:v>592.18151899999998</c:v>
                </c:pt>
                <c:pt idx="23621">
                  <c:v>592.52624400000002</c:v>
                </c:pt>
                <c:pt idx="23622">
                  <c:v>592.39848099999995</c:v>
                </c:pt>
                <c:pt idx="23623">
                  <c:v>592.39900499999999</c:v>
                </c:pt>
                <c:pt idx="23624">
                  <c:v>592.47155699999996</c:v>
                </c:pt>
                <c:pt idx="23625">
                  <c:v>592.53740000000005</c:v>
                </c:pt>
                <c:pt idx="23626">
                  <c:v>592.43821700000001</c:v>
                </c:pt>
                <c:pt idx="23627">
                  <c:v>592.43726800000002</c:v>
                </c:pt>
                <c:pt idx="23628">
                  <c:v>592.30327</c:v>
                </c:pt>
                <c:pt idx="23629">
                  <c:v>592.54197599999998</c:v>
                </c:pt>
                <c:pt idx="23630">
                  <c:v>592.71029999999996</c:v>
                </c:pt>
                <c:pt idx="23631">
                  <c:v>592.57238099999995</c:v>
                </c:pt>
                <c:pt idx="23632">
                  <c:v>592.64794700000004</c:v>
                </c:pt>
                <c:pt idx="23633">
                  <c:v>592.62257799999998</c:v>
                </c:pt>
                <c:pt idx="23634">
                  <c:v>593.01847299999997</c:v>
                </c:pt>
                <c:pt idx="23635">
                  <c:v>592.899315</c:v>
                </c:pt>
                <c:pt idx="23636">
                  <c:v>592.87606700000003</c:v>
                </c:pt>
                <c:pt idx="23637">
                  <c:v>593.20363499999996</c:v>
                </c:pt>
                <c:pt idx="23638">
                  <c:v>592.89206100000001</c:v>
                </c:pt>
                <c:pt idx="23639">
                  <c:v>593.29854</c:v>
                </c:pt>
                <c:pt idx="23640">
                  <c:v>593.11540600000001</c:v>
                </c:pt>
                <c:pt idx="23641">
                  <c:v>592.88610900000003</c:v>
                </c:pt>
                <c:pt idx="23642">
                  <c:v>592.93693699999994</c:v>
                </c:pt>
                <c:pt idx="23643">
                  <c:v>592.77083000000005</c:v>
                </c:pt>
                <c:pt idx="23644">
                  <c:v>592.92043200000001</c:v>
                </c:pt>
                <c:pt idx="23645">
                  <c:v>593.07717100000002</c:v>
                </c:pt>
                <c:pt idx="23646">
                  <c:v>592.77837599999998</c:v>
                </c:pt>
                <c:pt idx="23647">
                  <c:v>592.80522099999996</c:v>
                </c:pt>
                <c:pt idx="23648">
                  <c:v>592.78447400000005</c:v>
                </c:pt>
                <c:pt idx="23649">
                  <c:v>593.10277499999995</c:v>
                </c:pt>
                <c:pt idx="23650">
                  <c:v>593.17665399999998</c:v>
                </c:pt>
                <c:pt idx="23651">
                  <c:v>593.11508000000003</c:v>
                </c:pt>
                <c:pt idx="23652">
                  <c:v>593.392064</c:v>
                </c:pt>
                <c:pt idx="23653">
                  <c:v>593.13272300000006</c:v>
                </c:pt>
                <c:pt idx="23654">
                  <c:v>593.05500500000005</c:v>
                </c:pt>
                <c:pt idx="23655">
                  <c:v>593.11439499999994</c:v>
                </c:pt>
                <c:pt idx="23656">
                  <c:v>592.963165</c:v>
                </c:pt>
                <c:pt idx="23657">
                  <c:v>593.34527200000002</c:v>
                </c:pt>
                <c:pt idx="23658">
                  <c:v>593.07052499999998</c:v>
                </c:pt>
                <c:pt idx="23659">
                  <c:v>593.14653599999997</c:v>
                </c:pt>
                <c:pt idx="23660">
                  <c:v>592.92206799999997</c:v>
                </c:pt>
                <c:pt idx="23661">
                  <c:v>592.97796700000004</c:v>
                </c:pt>
                <c:pt idx="23662">
                  <c:v>593.11166000000003</c:v>
                </c:pt>
                <c:pt idx="23663">
                  <c:v>592.92553999999996</c:v>
                </c:pt>
                <c:pt idx="23664">
                  <c:v>593.45412499999998</c:v>
                </c:pt>
                <c:pt idx="23665">
                  <c:v>593.28229499999998</c:v>
                </c:pt>
                <c:pt idx="23666">
                  <c:v>593.25333499999999</c:v>
                </c:pt>
                <c:pt idx="23667">
                  <c:v>593.39222099999995</c:v>
                </c:pt>
                <c:pt idx="23668">
                  <c:v>593.43375200000003</c:v>
                </c:pt>
                <c:pt idx="23669">
                  <c:v>593.48875099999998</c:v>
                </c:pt>
                <c:pt idx="23670">
                  <c:v>593.63094699999999</c:v>
                </c:pt>
                <c:pt idx="23671">
                  <c:v>593.37467200000003</c:v>
                </c:pt>
                <c:pt idx="23672">
                  <c:v>593.96452999999997</c:v>
                </c:pt>
                <c:pt idx="23673">
                  <c:v>593.43511799999999</c:v>
                </c:pt>
                <c:pt idx="23674">
                  <c:v>593.40810199999999</c:v>
                </c:pt>
                <c:pt idx="23675">
                  <c:v>593.71316300000001</c:v>
                </c:pt>
                <c:pt idx="23676">
                  <c:v>593.59313699999996</c:v>
                </c:pt>
                <c:pt idx="23677">
                  <c:v>593.61656600000003</c:v>
                </c:pt>
                <c:pt idx="23678">
                  <c:v>593.65308700000003</c:v>
                </c:pt>
                <c:pt idx="23679">
                  <c:v>593.97797400000002</c:v>
                </c:pt>
                <c:pt idx="23680">
                  <c:v>594.07412599999998</c:v>
                </c:pt>
                <c:pt idx="23681">
                  <c:v>593.79957300000001</c:v>
                </c:pt>
                <c:pt idx="23682">
                  <c:v>593.91201799999999</c:v>
                </c:pt>
                <c:pt idx="23683">
                  <c:v>593.36512800000003</c:v>
                </c:pt>
                <c:pt idx="23684">
                  <c:v>594.06606899999997</c:v>
                </c:pt>
                <c:pt idx="23685">
                  <c:v>593.92533500000002</c:v>
                </c:pt>
                <c:pt idx="23686">
                  <c:v>594.15205400000002</c:v>
                </c:pt>
                <c:pt idx="23687">
                  <c:v>593.968842</c:v>
                </c:pt>
                <c:pt idx="23688">
                  <c:v>594.03136199999994</c:v>
                </c:pt>
                <c:pt idx="23689">
                  <c:v>594.10596399999997</c:v>
                </c:pt>
                <c:pt idx="23690">
                  <c:v>594.26723300000003</c:v>
                </c:pt>
                <c:pt idx="23691">
                  <c:v>594.16715199999999</c:v>
                </c:pt>
                <c:pt idx="23692">
                  <c:v>594.09912999999995</c:v>
                </c:pt>
                <c:pt idx="23693">
                  <c:v>593.921065</c:v>
                </c:pt>
                <c:pt idx="23694">
                  <c:v>594.22904700000004</c:v>
                </c:pt>
                <c:pt idx="23695">
                  <c:v>594.508512</c:v>
                </c:pt>
                <c:pt idx="23696">
                  <c:v>594.43584299999998</c:v>
                </c:pt>
                <c:pt idx="23697">
                  <c:v>594.325965</c:v>
                </c:pt>
                <c:pt idx="23698">
                  <c:v>594.16915200000005</c:v>
                </c:pt>
                <c:pt idx="23699">
                  <c:v>594.184211</c:v>
                </c:pt>
                <c:pt idx="23700">
                  <c:v>594.05093599999998</c:v>
                </c:pt>
                <c:pt idx="23701">
                  <c:v>594.12260500000002</c:v>
                </c:pt>
                <c:pt idx="23702">
                  <c:v>594.58850600000005</c:v>
                </c:pt>
                <c:pt idx="23703">
                  <c:v>594.54287199999999</c:v>
                </c:pt>
                <c:pt idx="23704">
                  <c:v>594.38898200000006</c:v>
                </c:pt>
                <c:pt idx="23705">
                  <c:v>594.43548099999998</c:v>
                </c:pt>
                <c:pt idx="23706">
                  <c:v>594.43581700000004</c:v>
                </c:pt>
                <c:pt idx="23707">
                  <c:v>594.68168200000002</c:v>
                </c:pt>
                <c:pt idx="23708">
                  <c:v>593.94094700000005</c:v>
                </c:pt>
                <c:pt idx="23709">
                  <c:v>594.72505799999999</c:v>
                </c:pt>
                <c:pt idx="23710">
                  <c:v>594.59074399999997</c:v>
                </c:pt>
                <c:pt idx="23711">
                  <c:v>594.45106199999998</c:v>
                </c:pt>
                <c:pt idx="23712">
                  <c:v>594.82787299999995</c:v>
                </c:pt>
                <c:pt idx="23713">
                  <c:v>594.49966400000005</c:v>
                </c:pt>
                <c:pt idx="23714">
                  <c:v>594.94031199999995</c:v>
                </c:pt>
                <c:pt idx="23715">
                  <c:v>595.06306500000005</c:v>
                </c:pt>
                <c:pt idx="23716">
                  <c:v>595.18570899999997</c:v>
                </c:pt>
                <c:pt idx="23717">
                  <c:v>595.19797700000004</c:v>
                </c:pt>
                <c:pt idx="23718">
                  <c:v>594.895847</c:v>
                </c:pt>
                <c:pt idx="23719">
                  <c:v>595.17381599999999</c:v>
                </c:pt>
                <c:pt idx="23720">
                  <c:v>594.97587899999996</c:v>
                </c:pt>
                <c:pt idx="23721">
                  <c:v>594.79830000000004</c:v>
                </c:pt>
                <c:pt idx="23722">
                  <c:v>594.93827999999996</c:v>
                </c:pt>
                <c:pt idx="23723">
                  <c:v>594.90111899999999</c:v>
                </c:pt>
                <c:pt idx="23724">
                  <c:v>595.01356699999997</c:v>
                </c:pt>
                <c:pt idx="23725">
                  <c:v>594.57189400000004</c:v>
                </c:pt>
                <c:pt idx="23726">
                  <c:v>594.75360499999999</c:v>
                </c:pt>
                <c:pt idx="23727">
                  <c:v>594.90154700000005</c:v>
                </c:pt>
                <c:pt idx="23728">
                  <c:v>594.87843999999996</c:v>
                </c:pt>
                <c:pt idx="23729">
                  <c:v>594.95148300000005</c:v>
                </c:pt>
                <c:pt idx="23730">
                  <c:v>595.04743499999995</c:v>
                </c:pt>
                <c:pt idx="23731">
                  <c:v>594.83727199999998</c:v>
                </c:pt>
                <c:pt idx="23732">
                  <c:v>595.31797500000005</c:v>
                </c:pt>
                <c:pt idx="23733">
                  <c:v>595.15552200000002</c:v>
                </c:pt>
                <c:pt idx="23734">
                  <c:v>595.016167</c:v>
                </c:pt>
                <c:pt idx="23735">
                  <c:v>595.19763699999999</c:v>
                </c:pt>
                <c:pt idx="23736">
                  <c:v>595.25283899999999</c:v>
                </c:pt>
                <c:pt idx="23737">
                  <c:v>595.43184299999996</c:v>
                </c:pt>
                <c:pt idx="23738">
                  <c:v>595.14501199999995</c:v>
                </c:pt>
                <c:pt idx="23739">
                  <c:v>595.13013000000001</c:v>
                </c:pt>
                <c:pt idx="23740">
                  <c:v>595.00432000000001</c:v>
                </c:pt>
                <c:pt idx="23741">
                  <c:v>594.93516899999997</c:v>
                </c:pt>
                <c:pt idx="23742">
                  <c:v>595.28053499999999</c:v>
                </c:pt>
                <c:pt idx="23743">
                  <c:v>595.20709499999998</c:v>
                </c:pt>
                <c:pt idx="23744">
                  <c:v>595.16603699999996</c:v>
                </c:pt>
                <c:pt idx="23745">
                  <c:v>595.39713900000004</c:v>
                </c:pt>
                <c:pt idx="23746">
                  <c:v>595.32476099999997</c:v>
                </c:pt>
                <c:pt idx="23747">
                  <c:v>595.46187599999996</c:v>
                </c:pt>
                <c:pt idx="23748">
                  <c:v>595.29941199999996</c:v>
                </c:pt>
                <c:pt idx="23749">
                  <c:v>595.66501800000003</c:v>
                </c:pt>
                <c:pt idx="23750">
                  <c:v>595.70230900000001</c:v>
                </c:pt>
                <c:pt idx="23751">
                  <c:v>595.60265200000003</c:v>
                </c:pt>
                <c:pt idx="23752">
                  <c:v>595.73288300000002</c:v>
                </c:pt>
                <c:pt idx="23753">
                  <c:v>595.83994900000005</c:v>
                </c:pt>
                <c:pt idx="23754">
                  <c:v>595.69633399999998</c:v>
                </c:pt>
                <c:pt idx="23755">
                  <c:v>595.90608799999995</c:v>
                </c:pt>
                <c:pt idx="23756">
                  <c:v>595.78187300000002</c:v>
                </c:pt>
                <c:pt idx="23757">
                  <c:v>596.21512800000005</c:v>
                </c:pt>
                <c:pt idx="23758">
                  <c:v>596.10960399999999</c:v>
                </c:pt>
                <c:pt idx="23759">
                  <c:v>596.14577299999996</c:v>
                </c:pt>
                <c:pt idx="23760">
                  <c:v>595.71489499999996</c:v>
                </c:pt>
                <c:pt idx="23761">
                  <c:v>596.17165199999999</c:v>
                </c:pt>
                <c:pt idx="23762">
                  <c:v>596.34510299999999</c:v>
                </c:pt>
                <c:pt idx="23763">
                  <c:v>596.35956899999996</c:v>
                </c:pt>
                <c:pt idx="23764">
                  <c:v>596.39173500000004</c:v>
                </c:pt>
                <c:pt idx="23765">
                  <c:v>596.31772899999999</c:v>
                </c:pt>
                <c:pt idx="23766">
                  <c:v>596.01298299999996</c:v>
                </c:pt>
                <c:pt idx="23767">
                  <c:v>596.05017099999998</c:v>
                </c:pt>
                <c:pt idx="23768">
                  <c:v>596.06505900000002</c:v>
                </c:pt>
                <c:pt idx="23769">
                  <c:v>596.24029099999996</c:v>
                </c:pt>
                <c:pt idx="23770">
                  <c:v>596.280396</c:v>
                </c:pt>
                <c:pt idx="23771">
                  <c:v>596.29854999999998</c:v>
                </c:pt>
                <c:pt idx="23772">
                  <c:v>596.44625599999995</c:v>
                </c:pt>
                <c:pt idx="23773">
                  <c:v>596.51018199999999</c:v>
                </c:pt>
                <c:pt idx="23774">
                  <c:v>596.48572799999999</c:v>
                </c:pt>
                <c:pt idx="23775">
                  <c:v>596.45573200000001</c:v>
                </c:pt>
                <c:pt idx="23776">
                  <c:v>596.39743299999998</c:v>
                </c:pt>
                <c:pt idx="23777">
                  <c:v>596.29547700000001</c:v>
                </c:pt>
                <c:pt idx="23778">
                  <c:v>595.94565599999999</c:v>
                </c:pt>
                <c:pt idx="23779">
                  <c:v>596.42721300000005</c:v>
                </c:pt>
                <c:pt idx="23780">
                  <c:v>596.83467299999995</c:v>
                </c:pt>
                <c:pt idx="23781">
                  <c:v>596.53353900000002</c:v>
                </c:pt>
                <c:pt idx="23782">
                  <c:v>596.69229399999995</c:v>
                </c:pt>
                <c:pt idx="23783">
                  <c:v>596.71443699999998</c:v>
                </c:pt>
                <c:pt idx="23784">
                  <c:v>596.43140500000004</c:v>
                </c:pt>
                <c:pt idx="23785">
                  <c:v>596.04749500000003</c:v>
                </c:pt>
                <c:pt idx="23786">
                  <c:v>595.68784700000003</c:v>
                </c:pt>
                <c:pt idx="23787">
                  <c:v>596.17437500000005</c:v>
                </c:pt>
                <c:pt idx="23788">
                  <c:v>596.08485599999995</c:v>
                </c:pt>
                <c:pt idx="23789">
                  <c:v>596.24437999999998</c:v>
                </c:pt>
                <c:pt idx="23790">
                  <c:v>596.60052900000005</c:v>
                </c:pt>
                <c:pt idx="23791">
                  <c:v>596.14435200000003</c:v>
                </c:pt>
                <c:pt idx="23792">
                  <c:v>596.27752999999996</c:v>
                </c:pt>
                <c:pt idx="23793">
                  <c:v>596.078214</c:v>
                </c:pt>
                <c:pt idx="23794">
                  <c:v>596.36808799999994</c:v>
                </c:pt>
                <c:pt idx="23795">
                  <c:v>596.51174500000002</c:v>
                </c:pt>
                <c:pt idx="23796">
                  <c:v>596.38772700000004</c:v>
                </c:pt>
                <c:pt idx="23797">
                  <c:v>596.40849300000002</c:v>
                </c:pt>
                <c:pt idx="23798">
                  <c:v>596.56920400000001</c:v>
                </c:pt>
                <c:pt idx="23799">
                  <c:v>596.69202499999994</c:v>
                </c:pt>
                <c:pt idx="23800">
                  <c:v>597.00007100000005</c:v>
                </c:pt>
                <c:pt idx="23801">
                  <c:v>596.94102899999996</c:v>
                </c:pt>
                <c:pt idx="23802">
                  <c:v>596.829161</c:v>
                </c:pt>
                <c:pt idx="23803">
                  <c:v>596.79116299999998</c:v>
                </c:pt>
                <c:pt idx="23804">
                  <c:v>596.88492299999996</c:v>
                </c:pt>
                <c:pt idx="23805">
                  <c:v>597.28494699999999</c:v>
                </c:pt>
                <c:pt idx="23806">
                  <c:v>596.99528599999996</c:v>
                </c:pt>
                <c:pt idx="23807">
                  <c:v>597.48593700000004</c:v>
                </c:pt>
                <c:pt idx="23808">
                  <c:v>597.19610999999998</c:v>
                </c:pt>
                <c:pt idx="23809">
                  <c:v>597.07587000000001</c:v>
                </c:pt>
                <c:pt idx="23810">
                  <c:v>597.11534700000004</c:v>
                </c:pt>
                <c:pt idx="23811">
                  <c:v>597.00900300000001</c:v>
                </c:pt>
                <c:pt idx="23812">
                  <c:v>596.97857599999998</c:v>
                </c:pt>
                <c:pt idx="23813">
                  <c:v>596.83587399999999</c:v>
                </c:pt>
                <c:pt idx="23814">
                  <c:v>597.52523699999995</c:v>
                </c:pt>
                <c:pt idx="23815">
                  <c:v>596.98488299999997</c:v>
                </c:pt>
                <c:pt idx="23816">
                  <c:v>597.23504000000003</c:v>
                </c:pt>
                <c:pt idx="23817">
                  <c:v>597.27663399999994</c:v>
                </c:pt>
                <c:pt idx="23818">
                  <c:v>597.09304899999995</c:v>
                </c:pt>
                <c:pt idx="23819">
                  <c:v>597.40124700000001</c:v>
                </c:pt>
                <c:pt idx="23820">
                  <c:v>597.62349300000005</c:v>
                </c:pt>
                <c:pt idx="23821">
                  <c:v>597.49426900000003</c:v>
                </c:pt>
                <c:pt idx="23822">
                  <c:v>597.39560800000004</c:v>
                </c:pt>
                <c:pt idx="23823">
                  <c:v>597.21015399999999</c:v>
                </c:pt>
                <c:pt idx="23824">
                  <c:v>597.14220599999999</c:v>
                </c:pt>
                <c:pt idx="23825">
                  <c:v>597.29291000000001</c:v>
                </c:pt>
                <c:pt idx="23826">
                  <c:v>597.56872999999996</c:v>
                </c:pt>
                <c:pt idx="23827">
                  <c:v>597.63527799999997</c:v>
                </c:pt>
                <c:pt idx="23828">
                  <c:v>597.50981899999999</c:v>
                </c:pt>
                <c:pt idx="23829">
                  <c:v>597.69377799999995</c:v>
                </c:pt>
                <c:pt idx="23830">
                  <c:v>597.67373199999997</c:v>
                </c:pt>
                <c:pt idx="23831">
                  <c:v>597.62299800000005</c:v>
                </c:pt>
                <c:pt idx="23832">
                  <c:v>597.60542099999998</c:v>
                </c:pt>
                <c:pt idx="23833">
                  <c:v>597.35672199999999</c:v>
                </c:pt>
                <c:pt idx="23834">
                  <c:v>597.679665</c:v>
                </c:pt>
                <c:pt idx="23835">
                  <c:v>597.79314199999999</c:v>
                </c:pt>
                <c:pt idx="23836">
                  <c:v>597.81399799999997</c:v>
                </c:pt>
                <c:pt idx="23837">
                  <c:v>597.51794900000004</c:v>
                </c:pt>
                <c:pt idx="23838">
                  <c:v>597.35832600000003</c:v>
                </c:pt>
                <c:pt idx="23839">
                  <c:v>597.401478</c:v>
                </c:pt>
                <c:pt idx="23840">
                  <c:v>597.60033099999998</c:v>
                </c:pt>
                <c:pt idx="23841">
                  <c:v>597.71925299999998</c:v>
                </c:pt>
                <c:pt idx="23842">
                  <c:v>598.02974500000005</c:v>
                </c:pt>
                <c:pt idx="23843">
                  <c:v>597.80749300000002</c:v>
                </c:pt>
                <c:pt idx="23844">
                  <c:v>598.22421799999995</c:v>
                </c:pt>
                <c:pt idx="23845">
                  <c:v>597.99184000000002</c:v>
                </c:pt>
                <c:pt idx="23846">
                  <c:v>597.63184000000001</c:v>
                </c:pt>
                <c:pt idx="23847">
                  <c:v>597.95113800000001</c:v>
                </c:pt>
                <c:pt idx="23848">
                  <c:v>598.052682</c:v>
                </c:pt>
                <c:pt idx="23849">
                  <c:v>597.96857699999998</c:v>
                </c:pt>
                <c:pt idx="23850">
                  <c:v>598.28233399999999</c:v>
                </c:pt>
                <c:pt idx="23851">
                  <c:v>598.19357400000001</c:v>
                </c:pt>
                <c:pt idx="23852">
                  <c:v>598.30120799999997</c:v>
                </c:pt>
                <c:pt idx="23853">
                  <c:v>598.14499999999998</c:v>
                </c:pt>
                <c:pt idx="23854">
                  <c:v>598.49129400000004</c:v>
                </c:pt>
                <c:pt idx="23855">
                  <c:v>598.54472399999997</c:v>
                </c:pt>
                <c:pt idx="23856">
                  <c:v>598.24811499999998</c:v>
                </c:pt>
                <c:pt idx="23857">
                  <c:v>598.38135399999999</c:v>
                </c:pt>
                <c:pt idx="23858">
                  <c:v>598.13645599999995</c:v>
                </c:pt>
                <c:pt idx="23859">
                  <c:v>598.49179000000004</c:v>
                </c:pt>
                <c:pt idx="23860">
                  <c:v>598.66520000000003</c:v>
                </c:pt>
                <c:pt idx="23861">
                  <c:v>598.44418599999995</c:v>
                </c:pt>
                <c:pt idx="23862">
                  <c:v>598.69369500000005</c:v>
                </c:pt>
                <c:pt idx="23863">
                  <c:v>598.65072099999998</c:v>
                </c:pt>
                <c:pt idx="23864">
                  <c:v>598.32853599999999</c:v>
                </c:pt>
                <c:pt idx="23865">
                  <c:v>598.62651400000004</c:v>
                </c:pt>
                <c:pt idx="23866">
                  <c:v>598.46957899999995</c:v>
                </c:pt>
                <c:pt idx="23867">
                  <c:v>598.64059399999996</c:v>
                </c:pt>
                <c:pt idx="23868">
                  <c:v>598.33146099999999</c:v>
                </c:pt>
                <c:pt idx="23869">
                  <c:v>598.31994599999996</c:v>
                </c:pt>
                <c:pt idx="23870">
                  <c:v>598.18539799999996</c:v>
                </c:pt>
                <c:pt idx="23871">
                  <c:v>598.09573999999998</c:v>
                </c:pt>
                <c:pt idx="23872">
                  <c:v>598.64869199999998</c:v>
                </c:pt>
                <c:pt idx="23873">
                  <c:v>598.19718399999999</c:v>
                </c:pt>
                <c:pt idx="23874">
                  <c:v>598.57968100000005</c:v>
                </c:pt>
                <c:pt idx="23875">
                  <c:v>598.52956700000004</c:v>
                </c:pt>
                <c:pt idx="23876">
                  <c:v>598.57768699999997</c:v>
                </c:pt>
                <c:pt idx="23877">
                  <c:v>598.96543799999995</c:v>
                </c:pt>
                <c:pt idx="23878">
                  <c:v>599.28732100000002</c:v>
                </c:pt>
                <c:pt idx="23879">
                  <c:v>599.232393</c:v>
                </c:pt>
                <c:pt idx="23880">
                  <c:v>598.95027000000005</c:v>
                </c:pt>
                <c:pt idx="23881">
                  <c:v>598.75470099999995</c:v>
                </c:pt>
                <c:pt idx="23882">
                  <c:v>598.90678700000001</c:v>
                </c:pt>
                <c:pt idx="23883">
                  <c:v>598.41620499999999</c:v>
                </c:pt>
                <c:pt idx="23884">
                  <c:v>598.819795</c:v>
                </c:pt>
                <c:pt idx="23885">
                  <c:v>598.94705799999997</c:v>
                </c:pt>
                <c:pt idx="23886">
                  <c:v>598.757024</c:v>
                </c:pt>
                <c:pt idx="23887">
                  <c:v>598.96122800000001</c:v>
                </c:pt>
                <c:pt idx="23888">
                  <c:v>598.68841899999995</c:v>
                </c:pt>
                <c:pt idx="23889">
                  <c:v>598.73186299999998</c:v>
                </c:pt>
                <c:pt idx="23890">
                  <c:v>599.04453799999999</c:v>
                </c:pt>
                <c:pt idx="23891">
                  <c:v>598.91144599999996</c:v>
                </c:pt>
                <c:pt idx="23892">
                  <c:v>599.36584100000005</c:v>
                </c:pt>
                <c:pt idx="23893">
                  <c:v>598.82013700000005</c:v>
                </c:pt>
                <c:pt idx="23894">
                  <c:v>599.28845200000001</c:v>
                </c:pt>
                <c:pt idx="23895">
                  <c:v>599.30918899999995</c:v>
                </c:pt>
                <c:pt idx="23896">
                  <c:v>599.39803700000004</c:v>
                </c:pt>
                <c:pt idx="23897">
                  <c:v>599.49975900000004</c:v>
                </c:pt>
                <c:pt idx="23898">
                  <c:v>599.81048999999996</c:v>
                </c:pt>
                <c:pt idx="23899">
                  <c:v>599.71724400000005</c:v>
                </c:pt>
                <c:pt idx="23900">
                  <c:v>599.50760400000001</c:v>
                </c:pt>
                <c:pt idx="23901">
                  <c:v>599.25615700000003</c:v>
                </c:pt>
                <c:pt idx="23902">
                  <c:v>599.69003499999997</c:v>
                </c:pt>
                <c:pt idx="23903">
                  <c:v>599.43129599999997</c:v>
                </c:pt>
                <c:pt idx="23904">
                  <c:v>599.61897599999998</c:v>
                </c:pt>
                <c:pt idx="23905">
                  <c:v>599.69108400000005</c:v>
                </c:pt>
                <c:pt idx="23906">
                  <c:v>599.72691499999996</c:v>
                </c:pt>
                <c:pt idx="23907">
                  <c:v>599.64904999999999</c:v>
                </c:pt>
                <c:pt idx="23908">
                  <c:v>599.37277800000004</c:v>
                </c:pt>
                <c:pt idx="23909">
                  <c:v>599.58079699999996</c:v>
                </c:pt>
                <c:pt idx="23910">
                  <c:v>599.78999899999997</c:v>
                </c:pt>
                <c:pt idx="23911">
                  <c:v>599.49462300000005</c:v>
                </c:pt>
                <c:pt idx="23912">
                  <c:v>599.85836700000004</c:v>
                </c:pt>
                <c:pt idx="23913">
                  <c:v>599.71258399999999</c:v>
                </c:pt>
                <c:pt idx="23914">
                  <c:v>600.10357599999998</c:v>
                </c:pt>
                <c:pt idx="23915">
                  <c:v>599.64952600000004</c:v>
                </c:pt>
                <c:pt idx="23916">
                  <c:v>599.10902999999996</c:v>
                </c:pt>
                <c:pt idx="23917">
                  <c:v>599.44183499999997</c:v>
                </c:pt>
                <c:pt idx="23918">
                  <c:v>599.26638700000001</c:v>
                </c:pt>
                <c:pt idx="23919">
                  <c:v>599.58216200000004</c:v>
                </c:pt>
                <c:pt idx="23920">
                  <c:v>599.60207200000002</c:v>
                </c:pt>
                <c:pt idx="23921">
                  <c:v>599.80571799999996</c:v>
                </c:pt>
                <c:pt idx="23922">
                  <c:v>599.79856099999995</c:v>
                </c:pt>
                <c:pt idx="23923">
                  <c:v>599.61360200000001</c:v>
                </c:pt>
                <c:pt idx="23924">
                  <c:v>599.74784699999998</c:v>
                </c:pt>
                <c:pt idx="23925">
                  <c:v>599.584295</c:v>
                </c:pt>
                <c:pt idx="23926">
                  <c:v>599.84472100000005</c:v>
                </c:pt>
                <c:pt idx="23927">
                  <c:v>599.91016500000001</c:v>
                </c:pt>
                <c:pt idx="23928">
                  <c:v>599.78217700000005</c:v>
                </c:pt>
                <c:pt idx="23929">
                  <c:v>599.92337499999996</c:v>
                </c:pt>
                <c:pt idx="23930">
                  <c:v>600.06075699999997</c:v>
                </c:pt>
                <c:pt idx="23931">
                  <c:v>599.981763</c:v>
                </c:pt>
                <c:pt idx="23932">
                  <c:v>600.06841799999995</c:v>
                </c:pt>
                <c:pt idx="23933">
                  <c:v>599.84933799999999</c:v>
                </c:pt>
                <c:pt idx="23934">
                  <c:v>599.78385700000001</c:v>
                </c:pt>
                <c:pt idx="23935">
                  <c:v>600.06489399999998</c:v>
                </c:pt>
                <c:pt idx="23936">
                  <c:v>600.07113300000003</c:v>
                </c:pt>
                <c:pt idx="23937">
                  <c:v>600.422012</c:v>
                </c:pt>
                <c:pt idx="23938">
                  <c:v>600.38601600000004</c:v>
                </c:pt>
                <c:pt idx="23939">
                  <c:v>600.30152799999996</c:v>
                </c:pt>
                <c:pt idx="23940">
                  <c:v>600.44278699999995</c:v>
                </c:pt>
                <c:pt idx="23941">
                  <c:v>600.16724999999997</c:v>
                </c:pt>
                <c:pt idx="23942">
                  <c:v>600.023729</c:v>
                </c:pt>
                <c:pt idx="23943">
                  <c:v>600.06977500000005</c:v>
                </c:pt>
                <c:pt idx="23944">
                  <c:v>600.26501800000005</c:v>
                </c:pt>
                <c:pt idx="23945">
                  <c:v>600.40120200000001</c:v>
                </c:pt>
                <c:pt idx="23946">
                  <c:v>600.06609100000003</c:v>
                </c:pt>
                <c:pt idx="23947">
                  <c:v>600.48985600000003</c:v>
                </c:pt>
                <c:pt idx="23948">
                  <c:v>600.472263</c:v>
                </c:pt>
                <c:pt idx="23949">
                  <c:v>600.58552999999995</c:v>
                </c:pt>
                <c:pt idx="23950">
                  <c:v>600.93102699999997</c:v>
                </c:pt>
                <c:pt idx="23951">
                  <c:v>600.58400300000005</c:v>
                </c:pt>
                <c:pt idx="23952">
                  <c:v>600.95270400000004</c:v>
                </c:pt>
                <c:pt idx="23953">
                  <c:v>600.31919700000003</c:v>
                </c:pt>
                <c:pt idx="23954">
                  <c:v>600.94683099999997</c:v>
                </c:pt>
                <c:pt idx="23955">
                  <c:v>601.29631099999995</c:v>
                </c:pt>
                <c:pt idx="23956">
                  <c:v>601.32734300000004</c:v>
                </c:pt>
                <c:pt idx="23957">
                  <c:v>601.17300299999999</c:v>
                </c:pt>
                <c:pt idx="23958">
                  <c:v>601.42748600000004</c:v>
                </c:pt>
                <c:pt idx="23959">
                  <c:v>601.52909099999999</c:v>
                </c:pt>
                <c:pt idx="23960">
                  <c:v>601.15533900000003</c:v>
                </c:pt>
                <c:pt idx="23961">
                  <c:v>600.73444199999994</c:v>
                </c:pt>
                <c:pt idx="23962">
                  <c:v>601.43194900000003</c:v>
                </c:pt>
                <c:pt idx="23963">
                  <c:v>600.90871800000002</c:v>
                </c:pt>
                <c:pt idx="23964">
                  <c:v>601.02215699999999</c:v>
                </c:pt>
                <c:pt idx="23965">
                  <c:v>601.17609100000004</c:v>
                </c:pt>
                <c:pt idx="23966">
                  <c:v>601.35709799999995</c:v>
                </c:pt>
                <c:pt idx="23967">
                  <c:v>601.60504600000002</c:v>
                </c:pt>
                <c:pt idx="23968">
                  <c:v>601.09098300000005</c:v>
                </c:pt>
                <c:pt idx="23969">
                  <c:v>601.51016400000003</c:v>
                </c:pt>
                <c:pt idx="23970">
                  <c:v>601.23632399999997</c:v>
                </c:pt>
                <c:pt idx="23971">
                  <c:v>601.17553999999996</c:v>
                </c:pt>
                <c:pt idx="23972">
                  <c:v>601.36476100000004</c:v>
                </c:pt>
                <c:pt idx="23973">
                  <c:v>601.11592800000005</c:v>
                </c:pt>
                <c:pt idx="23974">
                  <c:v>601.07925899999998</c:v>
                </c:pt>
                <c:pt idx="23975">
                  <c:v>601.57592699999998</c:v>
                </c:pt>
                <c:pt idx="23976">
                  <c:v>601.41550600000005</c:v>
                </c:pt>
                <c:pt idx="23977">
                  <c:v>601.760717</c:v>
                </c:pt>
                <c:pt idx="23978">
                  <c:v>601.43642499999999</c:v>
                </c:pt>
                <c:pt idx="23979">
                  <c:v>601.56578999999999</c:v>
                </c:pt>
                <c:pt idx="23980">
                  <c:v>601.30670599999996</c:v>
                </c:pt>
                <c:pt idx="23981">
                  <c:v>601.05804899999998</c:v>
                </c:pt>
                <c:pt idx="23982">
                  <c:v>601.30281600000001</c:v>
                </c:pt>
                <c:pt idx="23983">
                  <c:v>600.75254299999995</c:v>
                </c:pt>
                <c:pt idx="23984">
                  <c:v>600.76147800000001</c:v>
                </c:pt>
                <c:pt idx="23985">
                  <c:v>601.20115299999998</c:v>
                </c:pt>
                <c:pt idx="23986">
                  <c:v>601.103521</c:v>
                </c:pt>
                <c:pt idx="23987">
                  <c:v>601.80345399999999</c:v>
                </c:pt>
                <c:pt idx="23988">
                  <c:v>601.72219299999995</c:v>
                </c:pt>
                <c:pt idx="23989">
                  <c:v>601.89614600000004</c:v>
                </c:pt>
                <c:pt idx="23990">
                  <c:v>601.89171999999996</c:v>
                </c:pt>
                <c:pt idx="23991">
                  <c:v>601.921922</c:v>
                </c:pt>
                <c:pt idx="23992">
                  <c:v>602.147288</c:v>
                </c:pt>
                <c:pt idx="23993">
                  <c:v>601.70733900000005</c:v>
                </c:pt>
                <c:pt idx="23994">
                  <c:v>601.50259300000005</c:v>
                </c:pt>
                <c:pt idx="23995">
                  <c:v>601.86298499999998</c:v>
                </c:pt>
                <c:pt idx="23996">
                  <c:v>601.58155699999998</c:v>
                </c:pt>
                <c:pt idx="23997">
                  <c:v>601.62338699999998</c:v>
                </c:pt>
                <c:pt idx="23998">
                  <c:v>601.58374900000001</c:v>
                </c:pt>
                <c:pt idx="23999">
                  <c:v>602.085013</c:v>
                </c:pt>
                <c:pt idx="24000">
                  <c:v>601.30710399999998</c:v>
                </c:pt>
                <c:pt idx="24001">
                  <c:v>601.57423400000005</c:v>
                </c:pt>
                <c:pt idx="24002">
                  <c:v>601.49273000000005</c:v>
                </c:pt>
                <c:pt idx="24003">
                  <c:v>601.70856800000001</c:v>
                </c:pt>
                <c:pt idx="24004">
                  <c:v>601.50280899999996</c:v>
                </c:pt>
                <c:pt idx="24005">
                  <c:v>601.620091</c:v>
                </c:pt>
                <c:pt idx="24006">
                  <c:v>601.23941000000002</c:v>
                </c:pt>
                <c:pt idx="24007">
                  <c:v>601.605909</c:v>
                </c:pt>
                <c:pt idx="24008">
                  <c:v>601.60565899999995</c:v>
                </c:pt>
                <c:pt idx="24009">
                  <c:v>601.78541199999995</c:v>
                </c:pt>
                <c:pt idx="24010">
                  <c:v>601.38927899999999</c:v>
                </c:pt>
                <c:pt idx="24011">
                  <c:v>601.26385600000003</c:v>
                </c:pt>
                <c:pt idx="24012">
                  <c:v>602.04571699999997</c:v>
                </c:pt>
                <c:pt idx="24013">
                  <c:v>601.78239699999995</c:v>
                </c:pt>
                <c:pt idx="24014">
                  <c:v>601.81933300000003</c:v>
                </c:pt>
                <c:pt idx="24015">
                  <c:v>601.59438599999999</c:v>
                </c:pt>
                <c:pt idx="24016">
                  <c:v>601.811193</c:v>
                </c:pt>
                <c:pt idx="24017">
                  <c:v>602.09629299999995</c:v>
                </c:pt>
                <c:pt idx="24018">
                  <c:v>602.31264999999996</c:v>
                </c:pt>
                <c:pt idx="24019">
                  <c:v>601.97345499999994</c:v>
                </c:pt>
                <c:pt idx="24020">
                  <c:v>602.15321400000005</c:v>
                </c:pt>
                <c:pt idx="24021">
                  <c:v>601.92794400000002</c:v>
                </c:pt>
                <c:pt idx="24022">
                  <c:v>602.01460499999996</c:v>
                </c:pt>
                <c:pt idx="24023">
                  <c:v>602.00462000000005</c:v>
                </c:pt>
                <c:pt idx="24024">
                  <c:v>601.73439099999996</c:v>
                </c:pt>
                <c:pt idx="24025">
                  <c:v>601.96718399999997</c:v>
                </c:pt>
                <c:pt idx="24026">
                  <c:v>601.69590300000004</c:v>
                </c:pt>
                <c:pt idx="24027">
                  <c:v>602.22696699999995</c:v>
                </c:pt>
                <c:pt idx="24028">
                  <c:v>601.95602299999996</c:v>
                </c:pt>
                <c:pt idx="24029">
                  <c:v>602.06743200000005</c:v>
                </c:pt>
                <c:pt idx="24030">
                  <c:v>602.11760700000002</c:v>
                </c:pt>
                <c:pt idx="24031">
                  <c:v>601.92958699999997</c:v>
                </c:pt>
                <c:pt idx="24032">
                  <c:v>602.08982200000003</c:v>
                </c:pt>
                <c:pt idx="24033">
                  <c:v>601.97862799999996</c:v>
                </c:pt>
                <c:pt idx="24034">
                  <c:v>602.05715399999997</c:v>
                </c:pt>
                <c:pt idx="24035">
                  <c:v>602.00828799999999</c:v>
                </c:pt>
                <c:pt idx="24036">
                  <c:v>601.73480300000006</c:v>
                </c:pt>
                <c:pt idx="24037">
                  <c:v>602.11404800000003</c:v>
                </c:pt>
                <c:pt idx="24038">
                  <c:v>601.85309299999994</c:v>
                </c:pt>
                <c:pt idx="24039">
                  <c:v>602.17134799999997</c:v>
                </c:pt>
                <c:pt idx="24040">
                  <c:v>602.05307700000003</c:v>
                </c:pt>
                <c:pt idx="24041">
                  <c:v>601.65851499999997</c:v>
                </c:pt>
                <c:pt idx="24042">
                  <c:v>602.16022299999997</c:v>
                </c:pt>
                <c:pt idx="24043">
                  <c:v>601.60549900000001</c:v>
                </c:pt>
                <c:pt idx="24044">
                  <c:v>602.24730099999999</c:v>
                </c:pt>
                <c:pt idx="24045">
                  <c:v>602.289267</c:v>
                </c:pt>
                <c:pt idx="24046">
                  <c:v>602.08432400000004</c:v>
                </c:pt>
                <c:pt idx="24047">
                  <c:v>602.34589800000003</c:v>
                </c:pt>
                <c:pt idx="24048">
                  <c:v>601.89662599999997</c:v>
                </c:pt>
                <c:pt idx="24049">
                  <c:v>601.86002800000006</c:v>
                </c:pt>
                <c:pt idx="24050">
                  <c:v>602.12201800000003</c:v>
                </c:pt>
                <c:pt idx="24051">
                  <c:v>602.02584300000001</c:v>
                </c:pt>
                <c:pt idx="24052">
                  <c:v>602.19348500000001</c:v>
                </c:pt>
                <c:pt idx="24053">
                  <c:v>602.15450399999997</c:v>
                </c:pt>
                <c:pt idx="24054">
                  <c:v>601.84071500000005</c:v>
                </c:pt>
                <c:pt idx="24055">
                  <c:v>602.06779500000005</c:v>
                </c:pt>
                <c:pt idx="24056">
                  <c:v>602.14285199999995</c:v>
                </c:pt>
                <c:pt idx="24057">
                  <c:v>602.32823499999995</c:v>
                </c:pt>
                <c:pt idx="24058">
                  <c:v>601.96842900000001</c:v>
                </c:pt>
                <c:pt idx="24059">
                  <c:v>601.90713200000005</c:v>
                </c:pt>
                <c:pt idx="24060">
                  <c:v>602.23744399999998</c:v>
                </c:pt>
                <c:pt idx="24061">
                  <c:v>601.92356700000005</c:v>
                </c:pt>
                <c:pt idx="24062">
                  <c:v>602.30473099999995</c:v>
                </c:pt>
                <c:pt idx="24063">
                  <c:v>602.32485499999996</c:v>
                </c:pt>
                <c:pt idx="24064">
                  <c:v>601.91828899999996</c:v>
                </c:pt>
                <c:pt idx="24065">
                  <c:v>602.13206100000002</c:v>
                </c:pt>
                <c:pt idx="24066">
                  <c:v>601.95510000000002</c:v>
                </c:pt>
                <c:pt idx="24067">
                  <c:v>602.19573100000002</c:v>
                </c:pt>
                <c:pt idx="24068">
                  <c:v>602.03918799999997</c:v>
                </c:pt>
                <c:pt idx="24069">
                  <c:v>602.06384500000001</c:v>
                </c:pt>
                <c:pt idx="24070">
                  <c:v>602.39132500000005</c:v>
                </c:pt>
                <c:pt idx="24071">
                  <c:v>602.171696</c:v>
                </c:pt>
                <c:pt idx="24072">
                  <c:v>602.08714299999997</c:v>
                </c:pt>
                <c:pt idx="24073">
                  <c:v>601.89095999999995</c:v>
                </c:pt>
                <c:pt idx="24074">
                  <c:v>601.87810000000002</c:v>
                </c:pt>
                <c:pt idx="24075">
                  <c:v>602.42770399999995</c:v>
                </c:pt>
                <c:pt idx="24076">
                  <c:v>601.89769100000001</c:v>
                </c:pt>
                <c:pt idx="24077">
                  <c:v>602.09341500000005</c:v>
                </c:pt>
                <c:pt idx="24078">
                  <c:v>602.20493199999999</c:v>
                </c:pt>
                <c:pt idx="24079">
                  <c:v>602.01048600000001</c:v>
                </c:pt>
                <c:pt idx="24080">
                  <c:v>602.191238</c:v>
                </c:pt>
                <c:pt idx="24081">
                  <c:v>602.03655300000003</c:v>
                </c:pt>
                <c:pt idx="24082">
                  <c:v>602.42991700000005</c:v>
                </c:pt>
                <c:pt idx="24083">
                  <c:v>602.00230899999997</c:v>
                </c:pt>
                <c:pt idx="24084">
                  <c:v>602.12162499999999</c:v>
                </c:pt>
                <c:pt idx="24085">
                  <c:v>602.18822599999999</c:v>
                </c:pt>
                <c:pt idx="24086">
                  <c:v>602.43357400000002</c:v>
                </c:pt>
                <c:pt idx="24087">
                  <c:v>602.417868</c:v>
                </c:pt>
                <c:pt idx="24088">
                  <c:v>602.27482599999996</c:v>
                </c:pt>
                <c:pt idx="24089">
                  <c:v>601.94815400000005</c:v>
                </c:pt>
                <c:pt idx="24090">
                  <c:v>602.40216699999996</c:v>
                </c:pt>
                <c:pt idx="24091">
                  <c:v>601.87579200000005</c:v>
                </c:pt>
                <c:pt idx="24092">
                  <c:v>601.95634199999995</c:v>
                </c:pt>
                <c:pt idx="24093">
                  <c:v>602.28720499999997</c:v>
                </c:pt>
                <c:pt idx="24094">
                  <c:v>602.13144999999997</c:v>
                </c:pt>
                <c:pt idx="24095">
                  <c:v>602.33092799999997</c:v>
                </c:pt>
                <c:pt idx="24096">
                  <c:v>601.77921400000002</c:v>
                </c:pt>
                <c:pt idx="24097">
                  <c:v>602.15797299999997</c:v>
                </c:pt>
                <c:pt idx="24098">
                  <c:v>602.49914999999999</c:v>
                </c:pt>
                <c:pt idx="24099">
                  <c:v>602.34584299999995</c:v>
                </c:pt>
                <c:pt idx="24100">
                  <c:v>602.47129299999995</c:v>
                </c:pt>
                <c:pt idx="24101">
                  <c:v>601.97580500000004</c:v>
                </c:pt>
                <c:pt idx="24102">
                  <c:v>602.13610800000004</c:v>
                </c:pt>
                <c:pt idx="24103">
                  <c:v>602.11006299999997</c:v>
                </c:pt>
                <c:pt idx="24104">
                  <c:v>602.15570000000002</c:v>
                </c:pt>
                <c:pt idx="24105">
                  <c:v>602.03796599999998</c:v>
                </c:pt>
                <c:pt idx="24106">
                  <c:v>601.87384399999996</c:v>
                </c:pt>
                <c:pt idx="24107">
                  <c:v>601.85923400000001</c:v>
                </c:pt>
                <c:pt idx="24108">
                  <c:v>602.03498500000001</c:v>
                </c:pt>
                <c:pt idx="24109">
                  <c:v>601.99634300000002</c:v>
                </c:pt>
                <c:pt idx="24110">
                  <c:v>602.03641500000003</c:v>
                </c:pt>
                <c:pt idx="24111">
                  <c:v>601.97332100000006</c:v>
                </c:pt>
                <c:pt idx="24112">
                  <c:v>602.23101199999996</c:v>
                </c:pt>
                <c:pt idx="24113">
                  <c:v>602.00312699999995</c:v>
                </c:pt>
                <c:pt idx="24114">
                  <c:v>601.851088</c:v>
                </c:pt>
                <c:pt idx="24115">
                  <c:v>602.34050300000001</c:v>
                </c:pt>
                <c:pt idx="24116">
                  <c:v>601.91716299999996</c:v>
                </c:pt>
                <c:pt idx="24117">
                  <c:v>602.46874100000002</c:v>
                </c:pt>
                <c:pt idx="24118">
                  <c:v>601.87420799999995</c:v>
                </c:pt>
                <c:pt idx="24119">
                  <c:v>601.96586200000002</c:v>
                </c:pt>
                <c:pt idx="24120">
                  <c:v>602.26105099999995</c:v>
                </c:pt>
                <c:pt idx="24121">
                  <c:v>601.84761300000002</c:v>
                </c:pt>
                <c:pt idx="24122">
                  <c:v>601.99666200000001</c:v>
                </c:pt>
                <c:pt idx="24123">
                  <c:v>602.24044900000001</c:v>
                </c:pt>
                <c:pt idx="24124">
                  <c:v>602.26812900000004</c:v>
                </c:pt>
                <c:pt idx="24125">
                  <c:v>602.18738199999996</c:v>
                </c:pt>
                <c:pt idx="24126">
                  <c:v>602.16608599999995</c:v>
                </c:pt>
                <c:pt idx="24127">
                  <c:v>602.27788399999997</c:v>
                </c:pt>
                <c:pt idx="24128">
                  <c:v>602.13357800000006</c:v>
                </c:pt>
                <c:pt idx="24129">
                  <c:v>602.40895599999999</c:v>
                </c:pt>
                <c:pt idx="24130">
                  <c:v>602.28664900000001</c:v>
                </c:pt>
                <c:pt idx="24131">
                  <c:v>602.16805799999997</c:v>
                </c:pt>
                <c:pt idx="24132">
                  <c:v>602.59956</c:v>
                </c:pt>
                <c:pt idx="24133">
                  <c:v>602.16896499999996</c:v>
                </c:pt>
                <c:pt idx="24134">
                  <c:v>602.293317</c:v>
                </c:pt>
                <c:pt idx="24135">
                  <c:v>602.59846900000002</c:v>
                </c:pt>
                <c:pt idx="24136">
                  <c:v>602.32992300000001</c:v>
                </c:pt>
                <c:pt idx="24137">
                  <c:v>602.58514500000001</c:v>
                </c:pt>
                <c:pt idx="24138">
                  <c:v>602.53607999999997</c:v>
                </c:pt>
                <c:pt idx="24139">
                  <c:v>602.50910199999998</c:v>
                </c:pt>
                <c:pt idx="24140">
                  <c:v>602.30156299999999</c:v>
                </c:pt>
                <c:pt idx="24141">
                  <c:v>602.16292699999997</c:v>
                </c:pt>
                <c:pt idx="24142">
                  <c:v>602.53197699999998</c:v>
                </c:pt>
                <c:pt idx="24143">
                  <c:v>602.31575599999996</c:v>
                </c:pt>
                <c:pt idx="24144">
                  <c:v>602.52991999999995</c:v>
                </c:pt>
                <c:pt idx="24145">
                  <c:v>602.408321</c:v>
                </c:pt>
                <c:pt idx="24146">
                  <c:v>602.27262700000006</c:v>
                </c:pt>
                <c:pt idx="24147">
                  <c:v>602.42259300000001</c:v>
                </c:pt>
                <c:pt idx="24148">
                  <c:v>602.17595200000005</c:v>
                </c:pt>
                <c:pt idx="24149">
                  <c:v>602.46210499999995</c:v>
                </c:pt>
                <c:pt idx="24150">
                  <c:v>601.73442699999998</c:v>
                </c:pt>
                <c:pt idx="24151">
                  <c:v>601.47881299999995</c:v>
                </c:pt>
                <c:pt idx="24152">
                  <c:v>601.90786300000002</c:v>
                </c:pt>
                <c:pt idx="24153">
                  <c:v>601.65625999999997</c:v>
                </c:pt>
                <c:pt idx="24154">
                  <c:v>601.60965799999997</c:v>
                </c:pt>
                <c:pt idx="24155">
                  <c:v>601.87939400000005</c:v>
                </c:pt>
                <c:pt idx="24156">
                  <c:v>601.65043100000003</c:v>
                </c:pt>
                <c:pt idx="24157">
                  <c:v>601.69246199999998</c:v>
                </c:pt>
                <c:pt idx="24158">
                  <c:v>601.66240400000004</c:v>
                </c:pt>
                <c:pt idx="24159">
                  <c:v>601.780843</c:v>
                </c:pt>
                <c:pt idx="24160">
                  <c:v>602.33263899999997</c:v>
                </c:pt>
                <c:pt idx="24161">
                  <c:v>601.90560800000003</c:v>
                </c:pt>
                <c:pt idx="24162">
                  <c:v>602.11823900000002</c:v>
                </c:pt>
                <c:pt idx="24163">
                  <c:v>602.21901100000002</c:v>
                </c:pt>
                <c:pt idx="24164">
                  <c:v>601.77419799999996</c:v>
                </c:pt>
                <c:pt idx="24165">
                  <c:v>602.17105200000003</c:v>
                </c:pt>
                <c:pt idx="24166">
                  <c:v>601.86043600000005</c:v>
                </c:pt>
                <c:pt idx="24167">
                  <c:v>601.99724200000003</c:v>
                </c:pt>
                <c:pt idx="24168">
                  <c:v>602.01568499999996</c:v>
                </c:pt>
                <c:pt idx="24169">
                  <c:v>601.89855599999999</c:v>
                </c:pt>
                <c:pt idx="24170">
                  <c:v>602.24762999999996</c:v>
                </c:pt>
                <c:pt idx="24171">
                  <c:v>601.91553899999997</c:v>
                </c:pt>
                <c:pt idx="24172">
                  <c:v>602.07636400000001</c:v>
                </c:pt>
                <c:pt idx="24173">
                  <c:v>601.93775200000005</c:v>
                </c:pt>
                <c:pt idx="24174">
                  <c:v>602.01915499999996</c:v>
                </c:pt>
                <c:pt idx="24175">
                  <c:v>602.10317699999996</c:v>
                </c:pt>
                <c:pt idx="24176">
                  <c:v>601.79440599999998</c:v>
                </c:pt>
                <c:pt idx="24177">
                  <c:v>602.037372</c:v>
                </c:pt>
                <c:pt idx="24178">
                  <c:v>601.64917100000002</c:v>
                </c:pt>
                <c:pt idx="24179">
                  <c:v>601.80291599999998</c:v>
                </c:pt>
                <c:pt idx="24180">
                  <c:v>601.94366200000002</c:v>
                </c:pt>
                <c:pt idx="24181">
                  <c:v>601.88944700000002</c:v>
                </c:pt>
                <c:pt idx="24182">
                  <c:v>602.15353500000003</c:v>
                </c:pt>
                <c:pt idx="24183">
                  <c:v>602.00568899999996</c:v>
                </c:pt>
                <c:pt idx="24184">
                  <c:v>601.72149100000001</c:v>
                </c:pt>
                <c:pt idx="24185">
                  <c:v>602.42689299999995</c:v>
                </c:pt>
                <c:pt idx="24186">
                  <c:v>602.090735</c:v>
                </c:pt>
                <c:pt idx="24187">
                  <c:v>602.272246</c:v>
                </c:pt>
                <c:pt idx="24188">
                  <c:v>601.827673</c:v>
                </c:pt>
                <c:pt idx="24189">
                  <c:v>601.94970499999999</c:v>
                </c:pt>
                <c:pt idx="24190">
                  <c:v>601.87361599999997</c:v>
                </c:pt>
                <c:pt idx="24191">
                  <c:v>601.90984000000003</c:v>
                </c:pt>
                <c:pt idx="24192">
                  <c:v>602.39664400000004</c:v>
                </c:pt>
                <c:pt idx="24193">
                  <c:v>602.23325999999997</c:v>
                </c:pt>
                <c:pt idx="24194">
                  <c:v>602.30723399999999</c:v>
                </c:pt>
                <c:pt idx="24195">
                  <c:v>602.26917700000001</c:v>
                </c:pt>
                <c:pt idx="24196">
                  <c:v>602.06464500000004</c:v>
                </c:pt>
                <c:pt idx="24197">
                  <c:v>602.08993299999997</c:v>
                </c:pt>
                <c:pt idx="24198">
                  <c:v>601.54482199999995</c:v>
                </c:pt>
                <c:pt idx="24199">
                  <c:v>602.155439</c:v>
                </c:pt>
                <c:pt idx="24200">
                  <c:v>602.26535899999999</c:v>
                </c:pt>
                <c:pt idx="24201">
                  <c:v>601.73082399999998</c:v>
                </c:pt>
                <c:pt idx="24202">
                  <c:v>601.91286200000002</c:v>
                </c:pt>
                <c:pt idx="24203">
                  <c:v>602.07404699999995</c:v>
                </c:pt>
                <c:pt idx="24204">
                  <c:v>602.26383799999996</c:v>
                </c:pt>
                <c:pt idx="24205">
                  <c:v>602.56305699999996</c:v>
                </c:pt>
                <c:pt idx="24206">
                  <c:v>602.20412199999998</c:v>
                </c:pt>
                <c:pt idx="24207">
                  <c:v>601.97193700000003</c:v>
                </c:pt>
                <c:pt idx="24208">
                  <c:v>601.97121600000003</c:v>
                </c:pt>
                <c:pt idx="24209">
                  <c:v>602.12579800000003</c:v>
                </c:pt>
                <c:pt idx="24210">
                  <c:v>602.10951299999999</c:v>
                </c:pt>
                <c:pt idx="24211">
                  <c:v>601.90163399999994</c:v>
                </c:pt>
                <c:pt idx="24212">
                  <c:v>601.99326799999994</c:v>
                </c:pt>
                <c:pt idx="24213">
                  <c:v>602.05478400000004</c:v>
                </c:pt>
                <c:pt idx="24214">
                  <c:v>601.84427100000005</c:v>
                </c:pt>
                <c:pt idx="24215">
                  <c:v>601.88203799999997</c:v>
                </c:pt>
                <c:pt idx="24216">
                  <c:v>601.85073699999998</c:v>
                </c:pt>
                <c:pt idx="24217">
                  <c:v>602.46718799999996</c:v>
                </c:pt>
                <c:pt idx="24218">
                  <c:v>602.26217899999995</c:v>
                </c:pt>
                <c:pt idx="24219">
                  <c:v>602.11064699999997</c:v>
                </c:pt>
                <c:pt idx="24220">
                  <c:v>601.94921599999998</c:v>
                </c:pt>
                <c:pt idx="24221">
                  <c:v>601.492751</c:v>
                </c:pt>
                <c:pt idx="24222">
                  <c:v>602.24047399999995</c:v>
                </c:pt>
                <c:pt idx="24223">
                  <c:v>602.06111399999998</c:v>
                </c:pt>
                <c:pt idx="24224">
                  <c:v>602.06949999999995</c:v>
                </c:pt>
                <c:pt idx="24225">
                  <c:v>602.05158300000005</c:v>
                </c:pt>
                <c:pt idx="24226">
                  <c:v>602.10411299999998</c:v>
                </c:pt>
                <c:pt idx="24227">
                  <c:v>602.26427899999999</c:v>
                </c:pt>
                <c:pt idx="24228">
                  <c:v>602.25917100000004</c:v>
                </c:pt>
                <c:pt idx="24229">
                  <c:v>602.24608499999999</c:v>
                </c:pt>
                <c:pt idx="24230">
                  <c:v>602.52695900000003</c:v>
                </c:pt>
                <c:pt idx="24231">
                  <c:v>602.238339</c:v>
                </c:pt>
                <c:pt idx="24232">
                  <c:v>602.22718999999995</c:v>
                </c:pt>
                <c:pt idx="24233">
                  <c:v>602.35635000000002</c:v>
                </c:pt>
                <c:pt idx="24234">
                  <c:v>601.89315999999997</c:v>
                </c:pt>
                <c:pt idx="24235">
                  <c:v>602.26769100000001</c:v>
                </c:pt>
                <c:pt idx="24236">
                  <c:v>601.84716600000002</c:v>
                </c:pt>
                <c:pt idx="24237">
                  <c:v>602.34053300000005</c:v>
                </c:pt>
                <c:pt idx="24238">
                  <c:v>601.49334499999998</c:v>
                </c:pt>
                <c:pt idx="24239">
                  <c:v>601.80822499999999</c:v>
                </c:pt>
                <c:pt idx="24240">
                  <c:v>601.808763</c:v>
                </c:pt>
                <c:pt idx="24241">
                  <c:v>601.54524500000002</c:v>
                </c:pt>
                <c:pt idx="24242">
                  <c:v>602.00016200000005</c:v>
                </c:pt>
                <c:pt idx="24243">
                  <c:v>602.26835200000005</c:v>
                </c:pt>
                <c:pt idx="24244">
                  <c:v>602.14827200000002</c:v>
                </c:pt>
                <c:pt idx="24245">
                  <c:v>602.61717699999997</c:v>
                </c:pt>
                <c:pt idx="24246">
                  <c:v>602.17586200000005</c:v>
                </c:pt>
                <c:pt idx="24247">
                  <c:v>602.716632</c:v>
                </c:pt>
                <c:pt idx="24248">
                  <c:v>602.24384799999996</c:v>
                </c:pt>
                <c:pt idx="24249">
                  <c:v>602.24492199999997</c:v>
                </c:pt>
                <c:pt idx="24250">
                  <c:v>602.61283700000001</c:v>
                </c:pt>
                <c:pt idx="24251">
                  <c:v>602.27524000000005</c:v>
                </c:pt>
                <c:pt idx="24252">
                  <c:v>602.50037899999995</c:v>
                </c:pt>
                <c:pt idx="24253">
                  <c:v>602.24819100000002</c:v>
                </c:pt>
                <c:pt idx="24254">
                  <c:v>602.05373099999997</c:v>
                </c:pt>
                <c:pt idx="24255">
                  <c:v>602.34937300000001</c:v>
                </c:pt>
                <c:pt idx="24256">
                  <c:v>602.22047899999995</c:v>
                </c:pt>
                <c:pt idx="24257">
                  <c:v>602.20579699999996</c:v>
                </c:pt>
                <c:pt idx="24258">
                  <c:v>602.18384000000003</c:v>
                </c:pt>
                <c:pt idx="24259">
                  <c:v>602.387382</c:v>
                </c:pt>
                <c:pt idx="24260">
                  <c:v>602.53067799999997</c:v>
                </c:pt>
                <c:pt idx="24261">
                  <c:v>602.10648800000001</c:v>
                </c:pt>
                <c:pt idx="24262">
                  <c:v>602.59628099999998</c:v>
                </c:pt>
                <c:pt idx="24263">
                  <c:v>602.414222</c:v>
                </c:pt>
                <c:pt idx="24264">
                  <c:v>602.20495900000003</c:v>
                </c:pt>
                <c:pt idx="24265">
                  <c:v>602.03191900000002</c:v>
                </c:pt>
                <c:pt idx="24266">
                  <c:v>602.07932300000004</c:v>
                </c:pt>
                <c:pt idx="24267">
                  <c:v>602.37182700000005</c:v>
                </c:pt>
                <c:pt idx="24268">
                  <c:v>602.13990699999999</c:v>
                </c:pt>
                <c:pt idx="24269">
                  <c:v>601.91087900000002</c:v>
                </c:pt>
                <c:pt idx="24270">
                  <c:v>602.31803500000001</c:v>
                </c:pt>
                <c:pt idx="24271">
                  <c:v>601.81672900000001</c:v>
                </c:pt>
                <c:pt idx="24272">
                  <c:v>602.14360199999999</c:v>
                </c:pt>
                <c:pt idx="24273">
                  <c:v>602.23340900000005</c:v>
                </c:pt>
                <c:pt idx="24274">
                  <c:v>602.12321499999996</c:v>
                </c:pt>
                <c:pt idx="24275">
                  <c:v>601.88153799999998</c:v>
                </c:pt>
                <c:pt idx="24276">
                  <c:v>601.78674999999998</c:v>
                </c:pt>
                <c:pt idx="24277">
                  <c:v>602.11016099999995</c:v>
                </c:pt>
                <c:pt idx="24278">
                  <c:v>602.11453800000004</c:v>
                </c:pt>
                <c:pt idx="24279">
                  <c:v>602.15096900000003</c:v>
                </c:pt>
                <c:pt idx="24280">
                  <c:v>602.28366600000004</c:v>
                </c:pt>
                <c:pt idx="24281">
                  <c:v>602.22324600000002</c:v>
                </c:pt>
                <c:pt idx="24282">
                  <c:v>602.55475999999999</c:v>
                </c:pt>
                <c:pt idx="24283">
                  <c:v>602.23239000000001</c:v>
                </c:pt>
                <c:pt idx="24284">
                  <c:v>601.91862200000003</c:v>
                </c:pt>
                <c:pt idx="24285">
                  <c:v>602.03112999999996</c:v>
                </c:pt>
                <c:pt idx="24286">
                  <c:v>601.76512400000001</c:v>
                </c:pt>
                <c:pt idx="24287">
                  <c:v>602.12289899999996</c:v>
                </c:pt>
                <c:pt idx="24288">
                  <c:v>601.86293000000001</c:v>
                </c:pt>
                <c:pt idx="24289">
                  <c:v>602.10181899999998</c:v>
                </c:pt>
                <c:pt idx="24290">
                  <c:v>602.21326499999998</c:v>
                </c:pt>
                <c:pt idx="24291">
                  <c:v>602.40813800000001</c:v>
                </c:pt>
                <c:pt idx="24292">
                  <c:v>602.39582099999996</c:v>
                </c:pt>
                <c:pt idx="24293">
                  <c:v>602.180699</c:v>
                </c:pt>
                <c:pt idx="24294">
                  <c:v>601.776026</c:v>
                </c:pt>
                <c:pt idx="24295">
                  <c:v>602.306014</c:v>
                </c:pt>
                <c:pt idx="24296">
                  <c:v>601.83197399999995</c:v>
                </c:pt>
                <c:pt idx="24297">
                  <c:v>602.00148000000002</c:v>
                </c:pt>
                <c:pt idx="24298">
                  <c:v>601.74428499999999</c:v>
                </c:pt>
                <c:pt idx="24299">
                  <c:v>601.31057399999997</c:v>
                </c:pt>
                <c:pt idx="24300">
                  <c:v>601.59981700000003</c:v>
                </c:pt>
                <c:pt idx="24301">
                  <c:v>601.66791000000001</c:v>
                </c:pt>
                <c:pt idx="24302">
                  <c:v>601.71300099999996</c:v>
                </c:pt>
                <c:pt idx="24303">
                  <c:v>601.69918399999995</c:v>
                </c:pt>
                <c:pt idx="24304">
                  <c:v>601.87494900000002</c:v>
                </c:pt>
                <c:pt idx="24305">
                  <c:v>601.88615100000004</c:v>
                </c:pt>
                <c:pt idx="24306">
                  <c:v>601.84790199999998</c:v>
                </c:pt>
                <c:pt idx="24307">
                  <c:v>602.03930800000001</c:v>
                </c:pt>
                <c:pt idx="24308">
                  <c:v>601.84326799999997</c:v>
                </c:pt>
                <c:pt idx="24309">
                  <c:v>601.77605800000003</c:v>
                </c:pt>
                <c:pt idx="24310">
                  <c:v>601.92758700000002</c:v>
                </c:pt>
                <c:pt idx="24311">
                  <c:v>601.91140600000006</c:v>
                </c:pt>
                <c:pt idx="24312">
                  <c:v>602.05809999999997</c:v>
                </c:pt>
                <c:pt idx="24313">
                  <c:v>601.94864500000006</c:v>
                </c:pt>
                <c:pt idx="24314">
                  <c:v>601.98813700000005</c:v>
                </c:pt>
                <c:pt idx="24315">
                  <c:v>601.873606</c:v>
                </c:pt>
                <c:pt idx="24316">
                  <c:v>601.93411800000001</c:v>
                </c:pt>
                <c:pt idx="24317">
                  <c:v>602.05347500000005</c:v>
                </c:pt>
                <c:pt idx="24318">
                  <c:v>602.12019599999996</c:v>
                </c:pt>
                <c:pt idx="24319">
                  <c:v>602.04653599999995</c:v>
                </c:pt>
                <c:pt idx="24320">
                  <c:v>602.40479400000004</c:v>
                </c:pt>
                <c:pt idx="24321">
                  <c:v>602.22458700000004</c:v>
                </c:pt>
                <c:pt idx="24322">
                  <c:v>601.99064899999996</c:v>
                </c:pt>
                <c:pt idx="24323">
                  <c:v>602.16428699999994</c:v>
                </c:pt>
                <c:pt idx="24324">
                  <c:v>602.09394199999997</c:v>
                </c:pt>
                <c:pt idx="24325">
                  <c:v>602.20716200000004</c:v>
                </c:pt>
                <c:pt idx="24326">
                  <c:v>601.98513800000001</c:v>
                </c:pt>
                <c:pt idx="24327">
                  <c:v>602.40270199999998</c:v>
                </c:pt>
                <c:pt idx="24328">
                  <c:v>602.73751600000003</c:v>
                </c:pt>
                <c:pt idx="24329">
                  <c:v>602.40322400000002</c:v>
                </c:pt>
                <c:pt idx="24330">
                  <c:v>602.26691500000004</c:v>
                </c:pt>
                <c:pt idx="24331">
                  <c:v>601.93035799999996</c:v>
                </c:pt>
                <c:pt idx="24332">
                  <c:v>602.03579100000002</c:v>
                </c:pt>
                <c:pt idx="24333">
                  <c:v>601.76571999999999</c:v>
                </c:pt>
                <c:pt idx="24334">
                  <c:v>601.835061</c:v>
                </c:pt>
                <c:pt idx="24335">
                  <c:v>601.880315</c:v>
                </c:pt>
                <c:pt idx="24336">
                  <c:v>601.74372800000003</c:v>
                </c:pt>
                <c:pt idx="24337">
                  <c:v>601.88280399999996</c:v>
                </c:pt>
                <c:pt idx="24338">
                  <c:v>602.09792500000003</c:v>
                </c:pt>
                <c:pt idx="24339">
                  <c:v>602.17953899999998</c:v>
                </c:pt>
                <c:pt idx="24340">
                  <c:v>602.07445099999995</c:v>
                </c:pt>
                <c:pt idx="24341">
                  <c:v>601.96247200000005</c:v>
                </c:pt>
                <c:pt idx="24342">
                  <c:v>602.57776799999999</c:v>
                </c:pt>
                <c:pt idx="24343">
                  <c:v>602.00988700000005</c:v>
                </c:pt>
                <c:pt idx="24344">
                  <c:v>601.84367899999995</c:v>
                </c:pt>
                <c:pt idx="24345">
                  <c:v>602.18021699999997</c:v>
                </c:pt>
                <c:pt idx="24346">
                  <c:v>601.93692799999997</c:v>
                </c:pt>
                <c:pt idx="24347">
                  <c:v>601.90982199999996</c:v>
                </c:pt>
                <c:pt idx="24348">
                  <c:v>601.99985000000004</c:v>
                </c:pt>
                <c:pt idx="24349">
                  <c:v>602.17962</c:v>
                </c:pt>
                <c:pt idx="24350">
                  <c:v>601.94420600000001</c:v>
                </c:pt>
                <c:pt idx="24351">
                  <c:v>601.62242600000002</c:v>
                </c:pt>
                <c:pt idx="24352">
                  <c:v>602.06387800000005</c:v>
                </c:pt>
                <c:pt idx="24353">
                  <c:v>602.12482</c:v>
                </c:pt>
                <c:pt idx="24354">
                  <c:v>601.90013999999996</c:v>
                </c:pt>
                <c:pt idx="24355">
                  <c:v>601.75453400000004</c:v>
                </c:pt>
                <c:pt idx="24356">
                  <c:v>601.91771400000005</c:v>
                </c:pt>
                <c:pt idx="24357">
                  <c:v>602.02320999999995</c:v>
                </c:pt>
                <c:pt idx="24358">
                  <c:v>602.17568000000006</c:v>
                </c:pt>
                <c:pt idx="24359">
                  <c:v>602.24285999999995</c:v>
                </c:pt>
                <c:pt idx="24360">
                  <c:v>602.15155100000004</c:v>
                </c:pt>
                <c:pt idx="24361">
                  <c:v>602.26506700000004</c:v>
                </c:pt>
                <c:pt idx="24362">
                  <c:v>602.50695499999995</c:v>
                </c:pt>
                <c:pt idx="24363">
                  <c:v>602.25959399999999</c:v>
                </c:pt>
                <c:pt idx="24364">
                  <c:v>602.19331999999997</c:v>
                </c:pt>
                <c:pt idx="24365">
                  <c:v>602.33459500000004</c:v>
                </c:pt>
                <c:pt idx="24366">
                  <c:v>602.06586900000002</c:v>
                </c:pt>
                <c:pt idx="24367">
                  <c:v>602.18760399999996</c:v>
                </c:pt>
                <c:pt idx="24368">
                  <c:v>601.90979800000002</c:v>
                </c:pt>
                <c:pt idx="24369">
                  <c:v>602.10182299999997</c:v>
                </c:pt>
                <c:pt idx="24370">
                  <c:v>602.26263900000004</c:v>
                </c:pt>
                <c:pt idx="24371">
                  <c:v>601.98871499999996</c:v>
                </c:pt>
                <c:pt idx="24372">
                  <c:v>602.01335300000005</c:v>
                </c:pt>
                <c:pt idx="24373">
                  <c:v>601.86116700000002</c:v>
                </c:pt>
                <c:pt idx="24374">
                  <c:v>601.70454900000004</c:v>
                </c:pt>
                <c:pt idx="24375">
                  <c:v>602.23424799999998</c:v>
                </c:pt>
                <c:pt idx="24376">
                  <c:v>601.75621999999998</c:v>
                </c:pt>
                <c:pt idx="24377">
                  <c:v>602.06301800000006</c:v>
                </c:pt>
                <c:pt idx="24378">
                  <c:v>601.91887699999995</c:v>
                </c:pt>
                <c:pt idx="24379">
                  <c:v>601.97249999999997</c:v>
                </c:pt>
                <c:pt idx="24380">
                  <c:v>602.045074</c:v>
                </c:pt>
                <c:pt idx="24381">
                  <c:v>601.83842400000003</c:v>
                </c:pt>
                <c:pt idx="24382">
                  <c:v>602.17677000000003</c:v>
                </c:pt>
                <c:pt idx="24383">
                  <c:v>602.08125900000005</c:v>
                </c:pt>
                <c:pt idx="24384">
                  <c:v>601.72468300000003</c:v>
                </c:pt>
                <c:pt idx="24385">
                  <c:v>602.00416299999995</c:v>
                </c:pt>
                <c:pt idx="24386">
                  <c:v>601.91248499999995</c:v>
                </c:pt>
                <c:pt idx="24387">
                  <c:v>602.14867100000004</c:v>
                </c:pt>
                <c:pt idx="24388">
                  <c:v>602.42703900000004</c:v>
                </c:pt>
                <c:pt idx="24389">
                  <c:v>601.98060099999998</c:v>
                </c:pt>
                <c:pt idx="24390">
                  <c:v>602.181736</c:v>
                </c:pt>
                <c:pt idx="24391">
                  <c:v>601.99864400000001</c:v>
                </c:pt>
                <c:pt idx="24392">
                  <c:v>602.00784899999996</c:v>
                </c:pt>
                <c:pt idx="24393">
                  <c:v>601.97006499999998</c:v>
                </c:pt>
                <c:pt idx="24394">
                  <c:v>601.87217299999998</c:v>
                </c:pt>
                <c:pt idx="24395">
                  <c:v>602.12386800000002</c:v>
                </c:pt>
                <c:pt idx="24396">
                  <c:v>601.83564200000001</c:v>
                </c:pt>
                <c:pt idx="24397">
                  <c:v>602.01081899999997</c:v>
                </c:pt>
                <c:pt idx="24398">
                  <c:v>602.11128499999995</c:v>
                </c:pt>
                <c:pt idx="24399">
                  <c:v>601.94245000000001</c:v>
                </c:pt>
                <c:pt idx="24400">
                  <c:v>601.92346499999996</c:v>
                </c:pt>
                <c:pt idx="24401">
                  <c:v>601.81690800000001</c:v>
                </c:pt>
                <c:pt idx="24402">
                  <c:v>602.55139099999997</c:v>
                </c:pt>
                <c:pt idx="24403">
                  <c:v>602.02866300000005</c:v>
                </c:pt>
                <c:pt idx="24404">
                  <c:v>601.91096500000003</c:v>
                </c:pt>
                <c:pt idx="24405">
                  <c:v>602.27127099999996</c:v>
                </c:pt>
                <c:pt idx="24406">
                  <c:v>601.91898800000001</c:v>
                </c:pt>
                <c:pt idx="24407">
                  <c:v>602.33872199999996</c:v>
                </c:pt>
                <c:pt idx="24408">
                  <c:v>602.13953800000002</c:v>
                </c:pt>
                <c:pt idx="24409">
                  <c:v>602.06678299999999</c:v>
                </c:pt>
                <c:pt idx="24410">
                  <c:v>602.30426499999999</c:v>
                </c:pt>
                <c:pt idx="24411">
                  <c:v>602.22152000000006</c:v>
                </c:pt>
                <c:pt idx="24412">
                  <c:v>602.54585499999996</c:v>
                </c:pt>
                <c:pt idx="24413">
                  <c:v>602.10125300000004</c:v>
                </c:pt>
                <c:pt idx="24414">
                  <c:v>601.71695999999997</c:v>
                </c:pt>
                <c:pt idx="24415">
                  <c:v>602.56071599999996</c:v>
                </c:pt>
                <c:pt idx="24416">
                  <c:v>602.24042299999996</c:v>
                </c:pt>
                <c:pt idx="24417">
                  <c:v>602.15042100000005</c:v>
                </c:pt>
                <c:pt idx="24418">
                  <c:v>602.304441</c:v>
                </c:pt>
                <c:pt idx="24419">
                  <c:v>601.89730499999996</c:v>
                </c:pt>
                <c:pt idx="24420">
                  <c:v>601.83455400000003</c:v>
                </c:pt>
                <c:pt idx="24421">
                  <c:v>602.11729800000001</c:v>
                </c:pt>
                <c:pt idx="24422">
                  <c:v>602.06771300000003</c:v>
                </c:pt>
                <c:pt idx="24423">
                  <c:v>601.85708699999998</c:v>
                </c:pt>
                <c:pt idx="24424">
                  <c:v>601.77882499999998</c:v>
                </c:pt>
                <c:pt idx="24425">
                  <c:v>602.142472</c:v>
                </c:pt>
                <c:pt idx="24426">
                  <c:v>601.69748300000003</c:v>
                </c:pt>
                <c:pt idx="24427">
                  <c:v>602.03731000000005</c:v>
                </c:pt>
                <c:pt idx="24428">
                  <c:v>602.23670600000003</c:v>
                </c:pt>
                <c:pt idx="24429">
                  <c:v>602.04028200000005</c:v>
                </c:pt>
                <c:pt idx="24430">
                  <c:v>602.40558099999998</c:v>
                </c:pt>
                <c:pt idx="24431">
                  <c:v>602.27442399999995</c:v>
                </c:pt>
                <c:pt idx="24432">
                  <c:v>602.33632799999998</c:v>
                </c:pt>
                <c:pt idx="24433">
                  <c:v>602.06534899999997</c:v>
                </c:pt>
                <c:pt idx="24434">
                  <c:v>601.96711000000005</c:v>
                </c:pt>
                <c:pt idx="24435">
                  <c:v>602.24263499999995</c:v>
                </c:pt>
                <c:pt idx="24436">
                  <c:v>602.18069600000001</c:v>
                </c:pt>
                <c:pt idx="24437">
                  <c:v>602.32548599999996</c:v>
                </c:pt>
                <c:pt idx="24438">
                  <c:v>601.86510199999998</c:v>
                </c:pt>
                <c:pt idx="24439">
                  <c:v>601.87731699999995</c:v>
                </c:pt>
                <c:pt idx="24440">
                  <c:v>602.25027899999998</c:v>
                </c:pt>
                <c:pt idx="24441">
                  <c:v>601.97316999999998</c:v>
                </c:pt>
                <c:pt idx="24442">
                  <c:v>602.07262400000002</c:v>
                </c:pt>
                <c:pt idx="24443">
                  <c:v>602.40783899999997</c:v>
                </c:pt>
                <c:pt idx="24444">
                  <c:v>602.28209700000002</c:v>
                </c:pt>
                <c:pt idx="24445">
                  <c:v>602.41624899999999</c:v>
                </c:pt>
                <c:pt idx="24446">
                  <c:v>602.47877500000004</c:v>
                </c:pt>
                <c:pt idx="24447">
                  <c:v>602.38080400000001</c:v>
                </c:pt>
                <c:pt idx="24448">
                  <c:v>602.21071500000005</c:v>
                </c:pt>
                <c:pt idx="24449">
                  <c:v>602.37413200000003</c:v>
                </c:pt>
                <c:pt idx="24450">
                  <c:v>602.27084600000001</c:v>
                </c:pt>
                <c:pt idx="24451">
                  <c:v>602.13152700000001</c:v>
                </c:pt>
                <c:pt idx="24452">
                  <c:v>602.08434399999999</c:v>
                </c:pt>
                <c:pt idx="24453">
                  <c:v>602.35944199999994</c:v>
                </c:pt>
                <c:pt idx="24454">
                  <c:v>601.89051800000004</c:v>
                </c:pt>
                <c:pt idx="24455">
                  <c:v>602.279988</c:v>
                </c:pt>
                <c:pt idx="24456">
                  <c:v>602.21836900000005</c:v>
                </c:pt>
                <c:pt idx="24457">
                  <c:v>602.14690299999995</c:v>
                </c:pt>
                <c:pt idx="24458">
                  <c:v>602.00521000000003</c:v>
                </c:pt>
                <c:pt idx="24459">
                  <c:v>602.12645899999995</c:v>
                </c:pt>
                <c:pt idx="24460">
                  <c:v>602.20793900000001</c:v>
                </c:pt>
                <c:pt idx="24461">
                  <c:v>602.08451400000001</c:v>
                </c:pt>
                <c:pt idx="24462">
                  <c:v>601.74537799999996</c:v>
                </c:pt>
                <c:pt idx="24463">
                  <c:v>601.94985899999995</c:v>
                </c:pt>
                <c:pt idx="24464">
                  <c:v>601.94571499999995</c:v>
                </c:pt>
                <c:pt idx="24465">
                  <c:v>602.38572399999998</c:v>
                </c:pt>
                <c:pt idx="24466">
                  <c:v>602.07461999999998</c:v>
                </c:pt>
                <c:pt idx="24467">
                  <c:v>601.924216</c:v>
                </c:pt>
                <c:pt idx="24468">
                  <c:v>602.17507999999998</c:v>
                </c:pt>
                <c:pt idx="24469">
                  <c:v>601.84405100000004</c:v>
                </c:pt>
                <c:pt idx="24470">
                  <c:v>602.06025999999997</c:v>
                </c:pt>
                <c:pt idx="24471">
                  <c:v>602.32585300000005</c:v>
                </c:pt>
                <c:pt idx="24472">
                  <c:v>601.91818899999998</c:v>
                </c:pt>
                <c:pt idx="24473">
                  <c:v>601.826774</c:v>
                </c:pt>
                <c:pt idx="24474">
                  <c:v>601.84409200000005</c:v>
                </c:pt>
                <c:pt idx="24475">
                  <c:v>602.32854899999995</c:v>
                </c:pt>
                <c:pt idx="24476">
                  <c:v>601.37008600000001</c:v>
                </c:pt>
                <c:pt idx="24477">
                  <c:v>601.94518700000003</c:v>
                </c:pt>
                <c:pt idx="24478">
                  <c:v>601.62162699999999</c:v>
                </c:pt>
                <c:pt idx="24479">
                  <c:v>601.70774100000006</c:v>
                </c:pt>
                <c:pt idx="24480">
                  <c:v>601.85932500000001</c:v>
                </c:pt>
                <c:pt idx="24481">
                  <c:v>601.74396300000001</c:v>
                </c:pt>
                <c:pt idx="24482">
                  <c:v>601.90934100000004</c:v>
                </c:pt>
                <c:pt idx="24483">
                  <c:v>601.70412799999997</c:v>
                </c:pt>
                <c:pt idx="24484">
                  <c:v>601.86619700000006</c:v>
                </c:pt>
                <c:pt idx="24485">
                  <c:v>601.71838200000002</c:v>
                </c:pt>
                <c:pt idx="24486">
                  <c:v>601.50897199999997</c:v>
                </c:pt>
                <c:pt idx="24487">
                  <c:v>601.68869199999995</c:v>
                </c:pt>
                <c:pt idx="24488">
                  <c:v>601.89024800000004</c:v>
                </c:pt>
                <c:pt idx="24489">
                  <c:v>602.19479899999999</c:v>
                </c:pt>
                <c:pt idx="24490">
                  <c:v>602.70945400000005</c:v>
                </c:pt>
                <c:pt idx="24491">
                  <c:v>602.35885499999995</c:v>
                </c:pt>
                <c:pt idx="24492">
                  <c:v>602.33178799999996</c:v>
                </c:pt>
                <c:pt idx="24493">
                  <c:v>602.15177900000003</c:v>
                </c:pt>
                <c:pt idx="24494">
                  <c:v>601.58711800000003</c:v>
                </c:pt>
                <c:pt idx="24495">
                  <c:v>601.92578900000001</c:v>
                </c:pt>
                <c:pt idx="24496">
                  <c:v>602.09328100000005</c:v>
                </c:pt>
                <c:pt idx="24497">
                  <c:v>602.13750800000003</c:v>
                </c:pt>
                <c:pt idx="24498">
                  <c:v>602.131663</c:v>
                </c:pt>
                <c:pt idx="24499">
                  <c:v>601.95919800000001</c:v>
                </c:pt>
                <c:pt idx="24500">
                  <c:v>602.18099800000005</c:v>
                </c:pt>
                <c:pt idx="24501">
                  <c:v>601.70967399999995</c:v>
                </c:pt>
                <c:pt idx="24502">
                  <c:v>601.91833199999996</c:v>
                </c:pt>
                <c:pt idx="24503">
                  <c:v>602.27978199999995</c:v>
                </c:pt>
                <c:pt idx="24504">
                  <c:v>602.15169900000001</c:v>
                </c:pt>
                <c:pt idx="24505">
                  <c:v>601.92682400000001</c:v>
                </c:pt>
                <c:pt idx="24506">
                  <c:v>601.91256799999996</c:v>
                </c:pt>
                <c:pt idx="24507">
                  <c:v>602.30847800000004</c:v>
                </c:pt>
                <c:pt idx="24508">
                  <c:v>602.35042599999997</c:v>
                </c:pt>
                <c:pt idx="24509">
                  <c:v>601.98935100000006</c:v>
                </c:pt>
                <c:pt idx="24510">
                  <c:v>602.31777599999998</c:v>
                </c:pt>
                <c:pt idx="24511">
                  <c:v>602.16380600000002</c:v>
                </c:pt>
                <c:pt idx="24512">
                  <c:v>602.544172</c:v>
                </c:pt>
                <c:pt idx="24513">
                  <c:v>602.10632999999996</c:v>
                </c:pt>
                <c:pt idx="24514">
                  <c:v>602.53843900000004</c:v>
                </c:pt>
                <c:pt idx="24515">
                  <c:v>602.65373499999998</c:v>
                </c:pt>
                <c:pt idx="24516">
                  <c:v>602.13786100000004</c:v>
                </c:pt>
                <c:pt idx="24517">
                  <c:v>602.39648199999999</c:v>
                </c:pt>
                <c:pt idx="24518">
                  <c:v>602.34219700000006</c:v>
                </c:pt>
                <c:pt idx="24519">
                  <c:v>602.30255</c:v>
                </c:pt>
                <c:pt idx="24520">
                  <c:v>602.578441</c:v>
                </c:pt>
                <c:pt idx="24521">
                  <c:v>602.35201700000005</c:v>
                </c:pt>
                <c:pt idx="24522">
                  <c:v>602.12381200000004</c:v>
                </c:pt>
                <c:pt idx="24523">
                  <c:v>602.52533600000004</c:v>
                </c:pt>
                <c:pt idx="24524">
                  <c:v>602.43517699999995</c:v>
                </c:pt>
                <c:pt idx="24525">
                  <c:v>602.28668300000004</c:v>
                </c:pt>
                <c:pt idx="24526">
                  <c:v>602.44130800000005</c:v>
                </c:pt>
                <c:pt idx="24527">
                  <c:v>602.36506099999997</c:v>
                </c:pt>
                <c:pt idx="24528">
                  <c:v>602.47941100000003</c:v>
                </c:pt>
                <c:pt idx="24529">
                  <c:v>602.22080600000004</c:v>
                </c:pt>
                <c:pt idx="24530">
                  <c:v>602.14970600000004</c:v>
                </c:pt>
                <c:pt idx="24531">
                  <c:v>602.40426100000002</c:v>
                </c:pt>
                <c:pt idx="24532">
                  <c:v>602.26627699999995</c:v>
                </c:pt>
                <c:pt idx="24533">
                  <c:v>602.30634599999996</c:v>
                </c:pt>
                <c:pt idx="24534">
                  <c:v>601.90914399999997</c:v>
                </c:pt>
                <c:pt idx="24535">
                  <c:v>602.07605999999998</c:v>
                </c:pt>
                <c:pt idx="24536">
                  <c:v>602.106582</c:v>
                </c:pt>
                <c:pt idx="24537">
                  <c:v>602.32748300000003</c:v>
                </c:pt>
                <c:pt idx="24538">
                  <c:v>602.01040999999998</c:v>
                </c:pt>
                <c:pt idx="24539">
                  <c:v>601.67406000000005</c:v>
                </c:pt>
                <c:pt idx="24540">
                  <c:v>602.12195899999995</c:v>
                </c:pt>
                <c:pt idx="24541">
                  <c:v>601.94404499999996</c:v>
                </c:pt>
                <c:pt idx="24542">
                  <c:v>601.82139600000005</c:v>
                </c:pt>
                <c:pt idx="24543">
                  <c:v>602.14597500000002</c:v>
                </c:pt>
                <c:pt idx="24544">
                  <c:v>602.49729200000002</c:v>
                </c:pt>
                <c:pt idx="24545">
                  <c:v>602.43131600000004</c:v>
                </c:pt>
                <c:pt idx="24546">
                  <c:v>601.99571600000002</c:v>
                </c:pt>
                <c:pt idx="24547">
                  <c:v>602.176693</c:v>
                </c:pt>
                <c:pt idx="24548">
                  <c:v>602.32179699999995</c:v>
                </c:pt>
                <c:pt idx="24549">
                  <c:v>601.94815600000004</c:v>
                </c:pt>
                <c:pt idx="24550">
                  <c:v>602.26419899999996</c:v>
                </c:pt>
                <c:pt idx="24551">
                  <c:v>602.45115199999998</c:v>
                </c:pt>
                <c:pt idx="24552">
                  <c:v>602.21004900000003</c:v>
                </c:pt>
                <c:pt idx="24553">
                  <c:v>602.34353099999998</c:v>
                </c:pt>
                <c:pt idx="24554">
                  <c:v>601.97389599999997</c:v>
                </c:pt>
                <c:pt idx="24555">
                  <c:v>602.16335800000002</c:v>
                </c:pt>
                <c:pt idx="24556">
                  <c:v>602.04857400000003</c:v>
                </c:pt>
                <c:pt idx="24557">
                  <c:v>602.15012300000001</c:v>
                </c:pt>
                <c:pt idx="24558">
                  <c:v>602.01382599999999</c:v>
                </c:pt>
                <c:pt idx="24559">
                  <c:v>601.94151199999999</c:v>
                </c:pt>
                <c:pt idx="24560">
                  <c:v>601.94460200000003</c:v>
                </c:pt>
                <c:pt idx="24561">
                  <c:v>601.51822300000003</c:v>
                </c:pt>
                <c:pt idx="24562">
                  <c:v>601.77999899999998</c:v>
                </c:pt>
                <c:pt idx="24563">
                  <c:v>602.02927699999998</c:v>
                </c:pt>
                <c:pt idx="24564">
                  <c:v>601.86443799999995</c:v>
                </c:pt>
                <c:pt idx="24565">
                  <c:v>601.83606199999997</c:v>
                </c:pt>
                <c:pt idx="24566">
                  <c:v>601.58549900000003</c:v>
                </c:pt>
                <c:pt idx="24567">
                  <c:v>601.87723300000005</c:v>
                </c:pt>
                <c:pt idx="24568">
                  <c:v>601.81980999999996</c:v>
                </c:pt>
                <c:pt idx="24569">
                  <c:v>601.99399200000005</c:v>
                </c:pt>
                <c:pt idx="24570">
                  <c:v>601.74632899999995</c:v>
                </c:pt>
                <c:pt idx="24571">
                  <c:v>601.655441</c:v>
                </c:pt>
                <c:pt idx="24572">
                  <c:v>601.65711199999998</c:v>
                </c:pt>
                <c:pt idx="24573">
                  <c:v>601.72786399999995</c:v>
                </c:pt>
                <c:pt idx="24574">
                  <c:v>601.65887199999997</c:v>
                </c:pt>
                <c:pt idx="24575">
                  <c:v>601.79715499999998</c:v>
                </c:pt>
                <c:pt idx="24576">
                  <c:v>601.64014999999995</c:v>
                </c:pt>
                <c:pt idx="24577">
                  <c:v>601.68108299999994</c:v>
                </c:pt>
                <c:pt idx="24578">
                  <c:v>602.05223999999998</c:v>
                </c:pt>
                <c:pt idx="24579">
                  <c:v>601.89385700000003</c:v>
                </c:pt>
                <c:pt idx="24580">
                  <c:v>601.99964</c:v>
                </c:pt>
                <c:pt idx="24581">
                  <c:v>601.95872899999995</c:v>
                </c:pt>
                <c:pt idx="24582">
                  <c:v>601.97938299999998</c:v>
                </c:pt>
                <c:pt idx="24583">
                  <c:v>602.32233699999995</c:v>
                </c:pt>
                <c:pt idx="24584">
                  <c:v>601.84968500000002</c:v>
                </c:pt>
                <c:pt idx="24585">
                  <c:v>601.78359499999999</c:v>
                </c:pt>
                <c:pt idx="24586">
                  <c:v>601.44567700000005</c:v>
                </c:pt>
                <c:pt idx="24587">
                  <c:v>602.15530100000001</c:v>
                </c:pt>
                <c:pt idx="24588">
                  <c:v>601.86923100000001</c:v>
                </c:pt>
                <c:pt idx="24589">
                  <c:v>601.76930700000003</c:v>
                </c:pt>
                <c:pt idx="24590">
                  <c:v>602.04113900000004</c:v>
                </c:pt>
                <c:pt idx="24591">
                  <c:v>601.80116899999996</c:v>
                </c:pt>
                <c:pt idx="24592">
                  <c:v>601.84188400000005</c:v>
                </c:pt>
                <c:pt idx="24593">
                  <c:v>601.93455300000005</c:v>
                </c:pt>
                <c:pt idx="24594">
                  <c:v>601.90318300000001</c:v>
                </c:pt>
                <c:pt idx="24595">
                  <c:v>602.19507599999997</c:v>
                </c:pt>
                <c:pt idx="24596">
                  <c:v>601.96470499999998</c:v>
                </c:pt>
                <c:pt idx="24597">
                  <c:v>602.04914599999995</c:v>
                </c:pt>
                <c:pt idx="24598">
                  <c:v>602.17742599999997</c:v>
                </c:pt>
                <c:pt idx="24599">
                  <c:v>601.90994999999998</c:v>
                </c:pt>
                <c:pt idx="24600">
                  <c:v>602.42180399999995</c:v>
                </c:pt>
                <c:pt idx="24601">
                  <c:v>602.22413900000004</c:v>
                </c:pt>
                <c:pt idx="24602">
                  <c:v>601.94081800000004</c:v>
                </c:pt>
                <c:pt idx="24603">
                  <c:v>602.234103</c:v>
                </c:pt>
                <c:pt idx="24604">
                  <c:v>601.78211799999997</c:v>
                </c:pt>
                <c:pt idx="24605">
                  <c:v>602.255988</c:v>
                </c:pt>
                <c:pt idx="24606">
                  <c:v>602.22456699999998</c:v>
                </c:pt>
                <c:pt idx="24607">
                  <c:v>602.147513</c:v>
                </c:pt>
                <c:pt idx="24608">
                  <c:v>602.40775699999995</c:v>
                </c:pt>
                <c:pt idx="24609">
                  <c:v>601.900801</c:v>
                </c:pt>
                <c:pt idx="24610">
                  <c:v>602.09491400000002</c:v>
                </c:pt>
                <c:pt idx="24611">
                  <c:v>601.77695900000003</c:v>
                </c:pt>
                <c:pt idx="24612">
                  <c:v>602.06817599999999</c:v>
                </c:pt>
                <c:pt idx="24613">
                  <c:v>602.12155800000005</c:v>
                </c:pt>
                <c:pt idx="24614">
                  <c:v>601.96914800000002</c:v>
                </c:pt>
                <c:pt idx="24615">
                  <c:v>602.27769999999998</c:v>
                </c:pt>
                <c:pt idx="24616">
                  <c:v>602.21399299999996</c:v>
                </c:pt>
                <c:pt idx="24617">
                  <c:v>601.990951</c:v>
                </c:pt>
                <c:pt idx="24618">
                  <c:v>601.93454099999997</c:v>
                </c:pt>
                <c:pt idx="24619">
                  <c:v>601.77132800000004</c:v>
                </c:pt>
                <c:pt idx="24620">
                  <c:v>602.07420000000002</c:v>
                </c:pt>
                <c:pt idx="24621">
                  <c:v>602.06820800000003</c:v>
                </c:pt>
                <c:pt idx="24622">
                  <c:v>602.09532000000002</c:v>
                </c:pt>
                <c:pt idx="24623">
                  <c:v>601.73609799999997</c:v>
                </c:pt>
                <c:pt idx="24624">
                  <c:v>601.89122999999995</c:v>
                </c:pt>
                <c:pt idx="24625">
                  <c:v>601.99733000000003</c:v>
                </c:pt>
                <c:pt idx="24626">
                  <c:v>601.80036199999995</c:v>
                </c:pt>
                <c:pt idx="24627">
                  <c:v>601.90787899999998</c:v>
                </c:pt>
                <c:pt idx="24628">
                  <c:v>601.97337600000003</c:v>
                </c:pt>
                <c:pt idx="24629">
                  <c:v>602.08766900000001</c:v>
                </c:pt>
                <c:pt idx="24630">
                  <c:v>601.68831499999999</c:v>
                </c:pt>
                <c:pt idx="24631">
                  <c:v>601.62204899999995</c:v>
                </c:pt>
                <c:pt idx="24632">
                  <c:v>602.12834199999998</c:v>
                </c:pt>
                <c:pt idx="24633">
                  <c:v>602.19255199999998</c:v>
                </c:pt>
                <c:pt idx="24634">
                  <c:v>602.11977999999999</c:v>
                </c:pt>
                <c:pt idx="24635">
                  <c:v>602.18091700000002</c:v>
                </c:pt>
                <c:pt idx="24636">
                  <c:v>601.74458200000004</c:v>
                </c:pt>
                <c:pt idx="24637">
                  <c:v>602.09449700000005</c:v>
                </c:pt>
                <c:pt idx="24638">
                  <c:v>602.27153099999998</c:v>
                </c:pt>
                <c:pt idx="24639">
                  <c:v>601.96744999999999</c:v>
                </c:pt>
                <c:pt idx="24640">
                  <c:v>602.04411000000005</c:v>
                </c:pt>
                <c:pt idx="24641">
                  <c:v>602.198531</c:v>
                </c:pt>
                <c:pt idx="24642">
                  <c:v>602.20771300000001</c:v>
                </c:pt>
                <c:pt idx="24643">
                  <c:v>602.245901</c:v>
                </c:pt>
                <c:pt idx="24644">
                  <c:v>602.17773299999999</c:v>
                </c:pt>
                <c:pt idx="24645">
                  <c:v>602.04493100000002</c:v>
                </c:pt>
                <c:pt idx="24646">
                  <c:v>602.18416400000001</c:v>
                </c:pt>
                <c:pt idx="24647">
                  <c:v>602.24397099999999</c:v>
                </c:pt>
                <c:pt idx="24648">
                  <c:v>602.28342899999996</c:v>
                </c:pt>
                <c:pt idx="24649">
                  <c:v>602.30584299999998</c:v>
                </c:pt>
                <c:pt idx="24650">
                  <c:v>601.97147900000004</c:v>
                </c:pt>
                <c:pt idx="24651">
                  <c:v>602.08107299999995</c:v>
                </c:pt>
                <c:pt idx="24652">
                  <c:v>602.20859800000005</c:v>
                </c:pt>
                <c:pt idx="24653">
                  <c:v>602.29469099999994</c:v>
                </c:pt>
                <c:pt idx="24654">
                  <c:v>602.13490400000001</c:v>
                </c:pt>
                <c:pt idx="24655">
                  <c:v>602.27279499999997</c:v>
                </c:pt>
                <c:pt idx="24656">
                  <c:v>602.09347600000001</c:v>
                </c:pt>
                <c:pt idx="24657">
                  <c:v>602.09884899999997</c:v>
                </c:pt>
                <c:pt idx="24658">
                  <c:v>602.1694</c:v>
                </c:pt>
                <c:pt idx="24659">
                  <c:v>601.57388600000002</c:v>
                </c:pt>
                <c:pt idx="24660">
                  <c:v>601.90292899999997</c:v>
                </c:pt>
                <c:pt idx="24661">
                  <c:v>601.84675300000004</c:v>
                </c:pt>
                <c:pt idx="24662">
                  <c:v>602.13597700000003</c:v>
                </c:pt>
                <c:pt idx="24663">
                  <c:v>602.04767700000002</c:v>
                </c:pt>
                <c:pt idx="24664">
                  <c:v>602.09978000000001</c:v>
                </c:pt>
                <c:pt idx="24665">
                  <c:v>602.14914399999998</c:v>
                </c:pt>
                <c:pt idx="24666">
                  <c:v>601.96455800000001</c:v>
                </c:pt>
                <c:pt idx="24667">
                  <c:v>602.04279899999995</c:v>
                </c:pt>
                <c:pt idx="24668">
                  <c:v>602.25613299999998</c:v>
                </c:pt>
                <c:pt idx="24669">
                  <c:v>601.59282399999995</c:v>
                </c:pt>
                <c:pt idx="24670">
                  <c:v>601.97916999999995</c:v>
                </c:pt>
                <c:pt idx="24671">
                  <c:v>601.79292699999996</c:v>
                </c:pt>
                <c:pt idx="24672">
                  <c:v>601.89777900000001</c:v>
                </c:pt>
                <c:pt idx="24673">
                  <c:v>602.09180000000003</c:v>
                </c:pt>
                <c:pt idx="24674">
                  <c:v>602.42518500000006</c:v>
                </c:pt>
                <c:pt idx="24675">
                  <c:v>602.06445099999996</c:v>
                </c:pt>
                <c:pt idx="24676">
                  <c:v>602.00708399999996</c:v>
                </c:pt>
                <c:pt idx="24677">
                  <c:v>602.16902600000003</c:v>
                </c:pt>
                <c:pt idx="24678">
                  <c:v>602.26587199999994</c:v>
                </c:pt>
                <c:pt idx="24679">
                  <c:v>602.10548900000003</c:v>
                </c:pt>
                <c:pt idx="24680">
                  <c:v>602.32041400000003</c:v>
                </c:pt>
                <c:pt idx="24681">
                  <c:v>602.27982799999995</c:v>
                </c:pt>
                <c:pt idx="24682">
                  <c:v>602.06590100000005</c:v>
                </c:pt>
                <c:pt idx="24683">
                  <c:v>602.223207</c:v>
                </c:pt>
                <c:pt idx="24684">
                  <c:v>601.941913</c:v>
                </c:pt>
                <c:pt idx="24685">
                  <c:v>601.97389899999996</c:v>
                </c:pt>
                <c:pt idx="24686">
                  <c:v>601.56525299999998</c:v>
                </c:pt>
                <c:pt idx="24687">
                  <c:v>601.66248399999995</c:v>
                </c:pt>
                <c:pt idx="24688">
                  <c:v>601.81246799999997</c:v>
                </c:pt>
                <c:pt idx="24689">
                  <c:v>601.762111</c:v>
                </c:pt>
                <c:pt idx="24690">
                  <c:v>602.23888899999997</c:v>
                </c:pt>
                <c:pt idx="24691">
                  <c:v>601.92911100000003</c:v>
                </c:pt>
                <c:pt idx="24692">
                  <c:v>601.99715800000001</c:v>
                </c:pt>
                <c:pt idx="24693">
                  <c:v>602.12960599999997</c:v>
                </c:pt>
                <c:pt idx="24694">
                  <c:v>601.61989800000003</c:v>
                </c:pt>
                <c:pt idx="24695">
                  <c:v>602.00273300000003</c:v>
                </c:pt>
                <c:pt idx="24696">
                  <c:v>602.65754800000002</c:v>
                </c:pt>
                <c:pt idx="24697">
                  <c:v>602.32016599999997</c:v>
                </c:pt>
                <c:pt idx="24698">
                  <c:v>602.28083100000003</c:v>
                </c:pt>
                <c:pt idx="24699">
                  <c:v>601.92130699999996</c:v>
                </c:pt>
                <c:pt idx="24700">
                  <c:v>601.82007099999998</c:v>
                </c:pt>
                <c:pt idx="24701">
                  <c:v>601.94703900000002</c:v>
                </c:pt>
                <c:pt idx="24702">
                  <c:v>601.75386400000002</c:v>
                </c:pt>
                <c:pt idx="24703">
                  <c:v>602.12176899999997</c:v>
                </c:pt>
                <c:pt idx="24704">
                  <c:v>601.714876</c:v>
                </c:pt>
                <c:pt idx="24705">
                  <c:v>602.30599199999995</c:v>
                </c:pt>
                <c:pt idx="24706">
                  <c:v>602.08938699999999</c:v>
                </c:pt>
                <c:pt idx="24707">
                  <c:v>602.30650400000002</c:v>
                </c:pt>
                <c:pt idx="24708">
                  <c:v>601.89641800000004</c:v>
                </c:pt>
                <c:pt idx="24709">
                  <c:v>602.16134599999998</c:v>
                </c:pt>
                <c:pt idx="24710">
                  <c:v>601.89791000000002</c:v>
                </c:pt>
                <c:pt idx="24711">
                  <c:v>601.81005100000004</c:v>
                </c:pt>
                <c:pt idx="24712">
                  <c:v>601.84869300000003</c:v>
                </c:pt>
                <c:pt idx="24713">
                  <c:v>601.96754299999998</c:v>
                </c:pt>
                <c:pt idx="24714">
                  <c:v>601.97751700000003</c:v>
                </c:pt>
                <c:pt idx="24715">
                  <c:v>602.31081600000005</c:v>
                </c:pt>
                <c:pt idx="24716">
                  <c:v>602.06513299999995</c:v>
                </c:pt>
                <c:pt idx="24717">
                  <c:v>601.89265899999998</c:v>
                </c:pt>
                <c:pt idx="24718">
                  <c:v>601.96477300000004</c:v>
                </c:pt>
                <c:pt idx="24719">
                  <c:v>601.52839200000005</c:v>
                </c:pt>
                <c:pt idx="24720">
                  <c:v>602.22438199999999</c:v>
                </c:pt>
                <c:pt idx="24721">
                  <c:v>602.36277600000005</c:v>
                </c:pt>
                <c:pt idx="24722">
                  <c:v>602.14022199999999</c:v>
                </c:pt>
                <c:pt idx="24723">
                  <c:v>602.46661900000004</c:v>
                </c:pt>
                <c:pt idx="24724">
                  <c:v>602.14418899999998</c:v>
                </c:pt>
                <c:pt idx="24725">
                  <c:v>602.30740900000001</c:v>
                </c:pt>
                <c:pt idx="24726">
                  <c:v>602.07122100000004</c:v>
                </c:pt>
                <c:pt idx="24727">
                  <c:v>602.38015299999995</c:v>
                </c:pt>
                <c:pt idx="24728">
                  <c:v>602.32895499999995</c:v>
                </c:pt>
                <c:pt idx="24729">
                  <c:v>601.98382400000003</c:v>
                </c:pt>
                <c:pt idx="24730">
                  <c:v>602.05440299999998</c:v>
                </c:pt>
                <c:pt idx="24731">
                  <c:v>601.92708500000003</c:v>
                </c:pt>
                <c:pt idx="24732">
                  <c:v>601.84007499999996</c:v>
                </c:pt>
                <c:pt idx="24733">
                  <c:v>602.06359599999996</c:v>
                </c:pt>
                <c:pt idx="24734">
                  <c:v>602.09573499999999</c:v>
                </c:pt>
                <c:pt idx="24735">
                  <c:v>602.18372799999997</c:v>
                </c:pt>
                <c:pt idx="24736">
                  <c:v>602.38530800000001</c:v>
                </c:pt>
                <c:pt idx="24737">
                  <c:v>602.07944599999996</c:v>
                </c:pt>
                <c:pt idx="24738">
                  <c:v>602.25754199999994</c:v>
                </c:pt>
                <c:pt idx="24739">
                  <c:v>602.17176300000006</c:v>
                </c:pt>
                <c:pt idx="24740">
                  <c:v>602.518191</c:v>
                </c:pt>
                <c:pt idx="24741">
                  <c:v>601.78463999999997</c:v>
                </c:pt>
                <c:pt idx="24742">
                  <c:v>601.73401799999999</c:v>
                </c:pt>
                <c:pt idx="24743">
                  <c:v>601.66164800000001</c:v>
                </c:pt>
                <c:pt idx="24744">
                  <c:v>601.79506900000001</c:v>
                </c:pt>
                <c:pt idx="24745">
                  <c:v>601.86244299999998</c:v>
                </c:pt>
                <c:pt idx="24746">
                  <c:v>601.68473400000005</c:v>
                </c:pt>
                <c:pt idx="24747">
                  <c:v>601.87584200000003</c:v>
                </c:pt>
                <c:pt idx="24748">
                  <c:v>602.23059899999998</c:v>
                </c:pt>
                <c:pt idx="24749">
                  <c:v>602.28633000000002</c:v>
                </c:pt>
                <c:pt idx="24750">
                  <c:v>602.21770200000003</c:v>
                </c:pt>
                <c:pt idx="24751">
                  <c:v>602.02528800000005</c:v>
                </c:pt>
                <c:pt idx="24752">
                  <c:v>602.36333400000001</c:v>
                </c:pt>
                <c:pt idx="24753">
                  <c:v>602.18420200000003</c:v>
                </c:pt>
                <c:pt idx="24754">
                  <c:v>601.735859</c:v>
                </c:pt>
                <c:pt idx="24755">
                  <c:v>601.97588900000005</c:v>
                </c:pt>
                <c:pt idx="24756">
                  <c:v>601.82210299999997</c:v>
                </c:pt>
                <c:pt idx="24757">
                  <c:v>601.95905800000003</c:v>
                </c:pt>
                <c:pt idx="24758">
                  <c:v>601.99753399999997</c:v>
                </c:pt>
                <c:pt idx="24759">
                  <c:v>601.92134699999997</c:v>
                </c:pt>
                <c:pt idx="24760">
                  <c:v>601.67119000000002</c:v>
                </c:pt>
                <c:pt idx="24761">
                  <c:v>601.64552800000001</c:v>
                </c:pt>
                <c:pt idx="24762">
                  <c:v>601.72081600000001</c:v>
                </c:pt>
                <c:pt idx="24763">
                  <c:v>602.07114000000001</c:v>
                </c:pt>
                <c:pt idx="24764">
                  <c:v>601.80830500000002</c:v>
                </c:pt>
                <c:pt idx="24765">
                  <c:v>601.78340700000001</c:v>
                </c:pt>
                <c:pt idx="24766">
                  <c:v>601.82894299999998</c:v>
                </c:pt>
                <c:pt idx="24767">
                  <c:v>602.17648299999996</c:v>
                </c:pt>
                <c:pt idx="24768">
                  <c:v>602.187273</c:v>
                </c:pt>
                <c:pt idx="24769">
                  <c:v>602.08156899999994</c:v>
                </c:pt>
                <c:pt idx="24770">
                  <c:v>602.48073199999999</c:v>
                </c:pt>
                <c:pt idx="24771">
                  <c:v>602.00605800000005</c:v>
                </c:pt>
                <c:pt idx="24772">
                  <c:v>601.91593499999999</c:v>
                </c:pt>
                <c:pt idx="24773">
                  <c:v>602.04771200000005</c:v>
                </c:pt>
                <c:pt idx="24774">
                  <c:v>601.93421899999998</c:v>
                </c:pt>
                <c:pt idx="24775">
                  <c:v>601.97364000000005</c:v>
                </c:pt>
                <c:pt idx="24776">
                  <c:v>601.64991599999996</c:v>
                </c:pt>
                <c:pt idx="24777">
                  <c:v>601.880853</c:v>
                </c:pt>
                <c:pt idx="24778">
                  <c:v>601.81806700000004</c:v>
                </c:pt>
                <c:pt idx="24779">
                  <c:v>602.02754000000004</c:v>
                </c:pt>
                <c:pt idx="24780">
                  <c:v>601.99183600000003</c:v>
                </c:pt>
                <c:pt idx="24781">
                  <c:v>602.28851399999996</c:v>
                </c:pt>
                <c:pt idx="24782">
                  <c:v>602.02320599999996</c:v>
                </c:pt>
                <c:pt idx="24783">
                  <c:v>602.24206900000001</c:v>
                </c:pt>
                <c:pt idx="24784">
                  <c:v>602.04533100000003</c:v>
                </c:pt>
                <c:pt idx="24785">
                  <c:v>602.11502800000005</c:v>
                </c:pt>
                <c:pt idx="24786">
                  <c:v>601.67530399999998</c:v>
                </c:pt>
                <c:pt idx="24787">
                  <c:v>601.59719700000005</c:v>
                </c:pt>
                <c:pt idx="24788">
                  <c:v>601.71854299999995</c:v>
                </c:pt>
                <c:pt idx="24789">
                  <c:v>601.55850799999996</c:v>
                </c:pt>
                <c:pt idx="24790">
                  <c:v>601.93228699999997</c:v>
                </c:pt>
                <c:pt idx="24791">
                  <c:v>602.15230499999996</c:v>
                </c:pt>
                <c:pt idx="24792">
                  <c:v>602.18248500000004</c:v>
                </c:pt>
                <c:pt idx="24793">
                  <c:v>602.45468100000005</c:v>
                </c:pt>
                <c:pt idx="24794">
                  <c:v>602.41503299999999</c:v>
                </c:pt>
                <c:pt idx="24795">
                  <c:v>602.48297400000001</c:v>
                </c:pt>
                <c:pt idx="24796">
                  <c:v>602.16679199999999</c:v>
                </c:pt>
                <c:pt idx="24797">
                  <c:v>601.98581899999999</c:v>
                </c:pt>
                <c:pt idx="24798">
                  <c:v>601.871849</c:v>
                </c:pt>
                <c:pt idx="24799">
                  <c:v>601.85495800000001</c:v>
                </c:pt>
                <c:pt idx="24800">
                  <c:v>602.14585299999999</c:v>
                </c:pt>
                <c:pt idx="24801">
                  <c:v>601.72635700000001</c:v>
                </c:pt>
                <c:pt idx="24802">
                  <c:v>601.84783900000002</c:v>
                </c:pt>
                <c:pt idx="24803">
                  <c:v>602.09457499999996</c:v>
                </c:pt>
                <c:pt idx="24804">
                  <c:v>601.76465900000005</c:v>
                </c:pt>
                <c:pt idx="24805">
                  <c:v>601.97205899999994</c:v>
                </c:pt>
                <c:pt idx="24806">
                  <c:v>601.98894499999994</c:v>
                </c:pt>
                <c:pt idx="24807">
                  <c:v>601.82380000000001</c:v>
                </c:pt>
                <c:pt idx="24808">
                  <c:v>601.87769900000001</c:v>
                </c:pt>
                <c:pt idx="24809">
                  <c:v>601.75326800000005</c:v>
                </c:pt>
                <c:pt idx="24810">
                  <c:v>602.17142200000001</c:v>
                </c:pt>
                <c:pt idx="24811">
                  <c:v>601.963662</c:v>
                </c:pt>
                <c:pt idx="24812">
                  <c:v>602.070739</c:v>
                </c:pt>
                <c:pt idx="24813">
                  <c:v>602.222981</c:v>
                </c:pt>
                <c:pt idx="24814">
                  <c:v>601.98979799999995</c:v>
                </c:pt>
                <c:pt idx="24815">
                  <c:v>602.19233299999996</c:v>
                </c:pt>
                <c:pt idx="24816">
                  <c:v>601.87880099999995</c:v>
                </c:pt>
                <c:pt idx="24817">
                  <c:v>601.59811500000001</c:v>
                </c:pt>
                <c:pt idx="24818">
                  <c:v>602.08211700000004</c:v>
                </c:pt>
                <c:pt idx="24819">
                  <c:v>601.52614200000005</c:v>
                </c:pt>
                <c:pt idx="24820">
                  <c:v>602.05909999999994</c:v>
                </c:pt>
                <c:pt idx="24821">
                  <c:v>602.01309400000002</c:v>
                </c:pt>
                <c:pt idx="24822">
                  <c:v>602.06266200000005</c:v>
                </c:pt>
                <c:pt idx="24823">
                  <c:v>602.23106099999995</c:v>
                </c:pt>
                <c:pt idx="24824">
                  <c:v>602.21548600000006</c:v>
                </c:pt>
                <c:pt idx="24825">
                  <c:v>602.20191599999998</c:v>
                </c:pt>
                <c:pt idx="24826">
                  <c:v>602.08351700000003</c:v>
                </c:pt>
                <c:pt idx="24827">
                  <c:v>602.13285800000006</c:v>
                </c:pt>
                <c:pt idx="24828">
                  <c:v>602.21182599999997</c:v>
                </c:pt>
                <c:pt idx="24829">
                  <c:v>601.72208799999999</c:v>
                </c:pt>
                <c:pt idx="24830">
                  <c:v>601.98553000000004</c:v>
                </c:pt>
                <c:pt idx="24831">
                  <c:v>601.88168800000005</c:v>
                </c:pt>
                <c:pt idx="24832">
                  <c:v>601.84752900000001</c:v>
                </c:pt>
                <c:pt idx="24833">
                  <c:v>602.05831899999998</c:v>
                </c:pt>
                <c:pt idx="24834">
                  <c:v>601.88386200000002</c:v>
                </c:pt>
                <c:pt idx="24835">
                  <c:v>602.14101600000004</c:v>
                </c:pt>
                <c:pt idx="24836">
                  <c:v>602.10819900000001</c:v>
                </c:pt>
                <c:pt idx="24837">
                  <c:v>602.23593100000005</c:v>
                </c:pt>
                <c:pt idx="24838">
                  <c:v>602.24635899999998</c:v>
                </c:pt>
                <c:pt idx="24839">
                  <c:v>601.78951500000005</c:v>
                </c:pt>
                <c:pt idx="24840">
                  <c:v>601.87610199999995</c:v>
                </c:pt>
                <c:pt idx="24841">
                  <c:v>602.30010900000002</c:v>
                </c:pt>
                <c:pt idx="24842">
                  <c:v>601.87639200000001</c:v>
                </c:pt>
                <c:pt idx="24843">
                  <c:v>602.31199200000003</c:v>
                </c:pt>
                <c:pt idx="24844">
                  <c:v>601.97394499999996</c:v>
                </c:pt>
                <c:pt idx="24845">
                  <c:v>602.36973699999999</c:v>
                </c:pt>
                <c:pt idx="24846">
                  <c:v>602.05833099999995</c:v>
                </c:pt>
                <c:pt idx="24847">
                  <c:v>602.02513799999997</c:v>
                </c:pt>
                <c:pt idx="24848">
                  <c:v>602.05527300000006</c:v>
                </c:pt>
                <c:pt idx="24849">
                  <c:v>601.75140299999998</c:v>
                </c:pt>
                <c:pt idx="24850">
                  <c:v>602.15241700000001</c:v>
                </c:pt>
                <c:pt idx="24851">
                  <c:v>601.97096099999999</c:v>
                </c:pt>
                <c:pt idx="24852">
                  <c:v>601.99238800000001</c:v>
                </c:pt>
                <c:pt idx="24853">
                  <c:v>602.189618</c:v>
                </c:pt>
                <c:pt idx="24854">
                  <c:v>601.78735099999994</c:v>
                </c:pt>
                <c:pt idx="24855">
                  <c:v>602.11650899999995</c:v>
                </c:pt>
                <c:pt idx="24856">
                  <c:v>601.780664</c:v>
                </c:pt>
                <c:pt idx="24857">
                  <c:v>602.23617999999999</c:v>
                </c:pt>
                <c:pt idx="24858">
                  <c:v>602.48320899999999</c:v>
                </c:pt>
                <c:pt idx="24859">
                  <c:v>602.42784600000005</c:v>
                </c:pt>
                <c:pt idx="24860">
                  <c:v>602.42268899999999</c:v>
                </c:pt>
                <c:pt idx="24861">
                  <c:v>602.07243800000003</c:v>
                </c:pt>
                <c:pt idx="24862">
                  <c:v>602.18225199999995</c:v>
                </c:pt>
                <c:pt idx="24863">
                  <c:v>601.92337499999996</c:v>
                </c:pt>
                <c:pt idx="24864">
                  <c:v>601.90218300000004</c:v>
                </c:pt>
                <c:pt idx="24865">
                  <c:v>602.06843100000003</c:v>
                </c:pt>
                <c:pt idx="24866">
                  <c:v>601.87199199999998</c:v>
                </c:pt>
                <c:pt idx="24867">
                  <c:v>602.36780599999997</c:v>
                </c:pt>
                <c:pt idx="24868">
                  <c:v>602.26592300000004</c:v>
                </c:pt>
                <c:pt idx="24869">
                  <c:v>601.830915</c:v>
                </c:pt>
                <c:pt idx="24870">
                  <c:v>602.25186499999995</c:v>
                </c:pt>
                <c:pt idx="24871">
                  <c:v>601.78108299999997</c:v>
                </c:pt>
                <c:pt idx="24872">
                  <c:v>601.90065600000003</c:v>
                </c:pt>
                <c:pt idx="24873">
                  <c:v>602.16125599999998</c:v>
                </c:pt>
                <c:pt idx="24874">
                  <c:v>602.15411200000005</c:v>
                </c:pt>
                <c:pt idx="24875">
                  <c:v>602.26508100000001</c:v>
                </c:pt>
                <c:pt idx="24876">
                  <c:v>602.09572600000001</c:v>
                </c:pt>
                <c:pt idx="24877">
                  <c:v>602.26506500000005</c:v>
                </c:pt>
                <c:pt idx="24878">
                  <c:v>602.26544000000001</c:v>
                </c:pt>
                <c:pt idx="24879">
                  <c:v>602.52095799999995</c:v>
                </c:pt>
                <c:pt idx="24880">
                  <c:v>601.99972300000002</c:v>
                </c:pt>
                <c:pt idx="24881">
                  <c:v>602.35676899999999</c:v>
                </c:pt>
                <c:pt idx="24882">
                  <c:v>601.93097</c:v>
                </c:pt>
                <c:pt idx="24883">
                  <c:v>602.02417800000001</c:v>
                </c:pt>
                <c:pt idx="24884">
                  <c:v>601.87510999999995</c:v>
                </c:pt>
                <c:pt idx="24885">
                  <c:v>602.10566800000004</c:v>
                </c:pt>
                <c:pt idx="24886">
                  <c:v>602.12147900000002</c:v>
                </c:pt>
                <c:pt idx="24887">
                  <c:v>602.06910800000003</c:v>
                </c:pt>
                <c:pt idx="24888">
                  <c:v>602.09574399999997</c:v>
                </c:pt>
                <c:pt idx="24889">
                  <c:v>601.96250199999997</c:v>
                </c:pt>
                <c:pt idx="24890">
                  <c:v>602.41747499999997</c:v>
                </c:pt>
                <c:pt idx="24891">
                  <c:v>602.21512399999995</c:v>
                </c:pt>
                <c:pt idx="24892">
                  <c:v>602.10295699999995</c:v>
                </c:pt>
                <c:pt idx="24893">
                  <c:v>601.87041099999999</c:v>
                </c:pt>
                <c:pt idx="24894">
                  <c:v>601.79914699999995</c:v>
                </c:pt>
                <c:pt idx="24895">
                  <c:v>601.95648100000005</c:v>
                </c:pt>
                <c:pt idx="24896">
                  <c:v>601.989958</c:v>
                </c:pt>
                <c:pt idx="24897">
                  <c:v>602.22254399999997</c:v>
                </c:pt>
                <c:pt idx="24898">
                  <c:v>602.38007400000004</c:v>
                </c:pt>
                <c:pt idx="24899">
                  <c:v>602.14487299999996</c:v>
                </c:pt>
                <c:pt idx="24900">
                  <c:v>602.399</c:v>
                </c:pt>
                <c:pt idx="24901">
                  <c:v>602.29194600000005</c:v>
                </c:pt>
                <c:pt idx="24902">
                  <c:v>602.43217400000003</c:v>
                </c:pt>
                <c:pt idx="24903">
                  <c:v>602.068354</c:v>
                </c:pt>
                <c:pt idx="24904">
                  <c:v>602.11103500000002</c:v>
                </c:pt>
                <c:pt idx="24905">
                  <c:v>602.23308099999997</c:v>
                </c:pt>
                <c:pt idx="24906">
                  <c:v>602.068082</c:v>
                </c:pt>
                <c:pt idx="24907">
                  <c:v>602.02652799999998</c:v>
                </c:pt>
                <c:pt idx="24908">
                  <c:v>602.17160699999999</c:v>
                </c:pt>
                <c:pt idx="24909">
                  <c:v>602.06221900000003</c:v>
                </c:pt>
                <c:pt idx="24910">
                  <c:v>602.49352699999997</c:v>
                </c:pt>
                <c:pt idx="24911">
                  <c:v>602.62259400000005</c:v>
                </c:pt>
                <c:pt idx="24912">
                  <c:v>602.01339900000005</c:v>
                </c:pt>
                <c:pt idx="24913">
                  <c:v>602.13520800000003</c:v>
                </c:pt>
                <c:pt idx="24914">
                  <c:v>602.23458900000003</c:v>
                </c:pt>
                <c:pt idx="24915">
                  <c:v>602.55422299999998</c:v>
                </c:pt>
                <c:pt idx="24916">
                  <c:v>602.20688800000005</c:v>
                </c:pt>
                <c:pt idx="24917">
                  <c:v>602.00088200000005</c:v>
                </c:pt>
                <c:pt idx="24918">
                  <c:v>602.08327799999995</c:v>
                </c:pt>
                <c:pt idx="24919">
                  <c:v>601.68855099999996</c:v>
                </c:pt>
                <c:pt idx="24920">
                  <c:v>602.11385299999995</c:v>
                </c:pt>
                <c:pt idx="24921">
                  <c:v>601.79675199999997</c:v>
                </c:pt>
                <c:pt idx="24922">
                  <c:v>601.89450099999999</c:v>
                </c:pt>
                <c:pt idx="24923">
                  <c:v>601.96113500000001</c:v>
                </c:pt>
                <c:pt idx="24924">
                  <c:v>601.38657899999998</c:v>
                </c:pt>
                <c:pt idx="24925">
                  <c:v>601.59769300000005</c:v>
                </c:pt>
                <c:pt idx="24926">
                  <c:v>601.60810100000003</c:v>
                </c:pt>
                <c:pt idx="24927">
                  <c:v>601.79629</c:v>
                </c:pt>
                <c:pt idx="24928">
                  <c:v>601.80292899999995</c:v>
                </c:pt>
                <c:pt idx="24929">
                  <c:v>601.67374299999994</c:v>
                </c:pt>
                <c:pt idx="24930">
                  <c:v>602.078847</c:v>
                </c:pt>
                <c:pt idx="24931">
                  <c:v>601.86169900000004</c:v>
                </c:pt>
                <c:pt idx="24932">
                  <c:v>602.09547499999996</c:v>
                </c:pt>
                <c:pt idx="24933">
                  <c:v>601.80102199999999</c:v>
                </c:pt>
                <c:pt idx="24934">
                  <c:v>601.96461499999998</c:v>
                </c:pt>
                <c:pt idx="24935">
                  <c:v>601.88345300000003</c:v>
                </c:pt>
                <c:pt idx="24936">
                  <c:v>601.81874600000003</c:v>
                </c:pt>
                <c:pt idx="24937">
                  <c:v>601.867479</c:v>
                </c:pt>
                <c:pt idx="24938">
                  <c:v>601.99245499999995</c:v>
                </c:pt>
                <c:pt idx="24939">
                  <c:v>601.65810399999998</c:v>
                </c:pt>
                <c:pt idx="24940">
                  <c:v>601.98705700000005</c:v>
                </c:pt>
                <c:pt idx="24941">
                  <c:v>601.86645799999997</c:v>
                </c:pt>
                <c:pt idx="24942">
                  <c:v>601.79449999999997</c:v>
                </c:pt>
                <c:pt idx="24943">
                  <c:v>601.97349199999996</c:v>
                </c:pt>
                <c:pt idx="24944">
                  <c:v>601.56032600000003</c:v>
                </c:pt>
                <c:pt idx="24945">
                  <c:v>602.17334900000003</c:v>
                </c:pt>
                <c:pt idx="24946">
                  <c:v>602.016076</c:v>
                </c:pt>
                <c:pt idx="24947">
                  <c:v>602.27082399999995</c:v>
                </c:pt>
                <c:pt idx="24948">
                  <c:v>602.43634999999995</c:v>
                </c:pt>
                <c:pt idx="24949">
                  <c:v>602.10402799999997</c:v>
                </c:pt>
                <c:pt idx="24950">
                  <c:v>602.20368800000006</c:v>
                </c:pt>
                <c:pt idx="24951">
                  <c:v>602.13887</c:v>
                </c:pt>
                <c:pt idx="24952">
                  <c:v>602.07079099999999</c:v>
                </c:pt>
                <c:pt idx="24953">
                  <c:v>602.26653099999999</c:v>
                </c:pt>
                <c:pt idx="24954">
                  <c:v>601.70209899999998</c:v>
                </c:pt>
                <c:pt idx="24955">
                  <c:v>601.63005199999998</c:v>
                </c:pt>
                <c:pt idx="24956">
                  <c:v>601.86425399999996</c:v>
                </c:pt>
                <c:pt idx="24957">
                  <c:v>601.65584200000001</c:v>
                </c:pt>
                <c:pt idx="24958">
                  <c:v>601.82303000000002</c:v>
                </c:pt>
                <c:pt idx="24959">
                  <c:v>601.68159200000002</c:v>
                </c:pt>
                <c:pt idx="24960">
                  <c:v>601.97813799999994</c:v>
                </c:pt>
                <c:pt idx="24961">
                  <c:v>601.98292000000004</c:v>
                </c:pt>
                <c:pt idx="24962">
                  <c:v>601.64008100000001</c:v>
                </c:pt>
                <c:pt idx="24963">
                  <c:v>602.18121900000006</c:v>
                </c:pt>
                <c:pt idx="24964">
                  <c:v>601.83430199999998</c:v>
                </c:pt>
                <c:pt idx="24965">
                  <c:v>602.02560900000003</c:v>
                </c:pt>
                <c:pt idx="24966">
                  <c:v>601.91328299999998</c:v>
                </c:pt>
                <c:pt idx="24967">
                  <c:v>601.69095100000004</c:v>
                </c:pt>
                <c:pt idx="24968">
                  <c:v>601.96089600000005</c:v>
                </c:pt>
                <c:pt idx="24969">
                  <c:v>602.22063800000001</c:v>
                </c:pt>
                <c:pt idx="24970">
                  <c:v>601.89648499999998</c:v>
                </c:pt>
                <c:pt idx="24971">
                  <c:v>601.90645600000005</c:v>
                </c:pt>
                <c:pt idx="24972">
                  <c:v>602.34701099999995</c:v>
                </c:pt>
                <c:pt idx="24973">
                  <c:v>602.18772899999999</c:v>
                </c:pt>
                <c:pt idx="24974">
                  <c:v>602.14979600000004</c:v>
                </c:pt>
                <c:pt idx="24975">
                  <c:v>602.09438899999998</c:v>
                </c:pt>
                <c:pt idx="24976">
                  <c:v>602.32515899999999</c:v>
                </c:pt>
                <c:pt idx="24977">
                  <c:v>602.49448199999995</c:v>
                </c:pt>
                <c:pt idx="24978">
                  <c:v>602.041157</c:v>
                </c:pt>
                <c:pt idx="24979">
                  <c:v>601.94385899999997</c:v>
                </c:pt>
                <c:pt idx="24980">
                  <c:v>602.17469100000005</c:v>
                </c:pt>
                <c:pt idx="24981">
                  <c:v>601.98891900000001</c:v>
                </c:pt>
                <c:pt idx="24982">
                  <c:v>602.06361700000002</c:v>
                </c:pt>
                <c:pt idx="24983">
                  <c:v>601.98056599999995</c:v>
                </c:pt>
                <c:pt idx="24984">
                  <c:v>601.893237</c:v>
                </c:pt>
                <c:pt idx="24985">
                  <c:v>602.05834800000002</c:v>
                </c:pt>
                <c:pt idx="24986">
                  <c:v>601.82977400000004</c:v>
                </c:pt>
                <c:pt idx="24987">
                  <c:v>602.07872399999997</c:v>
                </c:pt>
                <c:pt idx="24988">
                  <c:v>602.19707600000004</c:v>
                </c:pt>
                <c:pt idx="24989">
                  <c:v>602.058807</c:v>
                </c:pt>
                <c:pt idx="24990">
                  <c:v>602.084968</c:v>
                </c:pt>
                <c:pt idx="24991">
                  <c:v>602.20126900000002</c:v>
                </c:pt>
                <c:pt idx="24992">
                  <c:v>602.10972700000002</c:v>
                </c:pt>
                <c:pt idx="24993">
                  <c:v>602.15229099999999</c:v>
                </c:pt>
                <c:pt idx="24994">
                  <c:v>601.833124</c:v>
                </c:pt>
                <c:pt idx="24995">
                  <c:v>602.07736499999999</c:v>
                </c:pt>
                <c:pt idx="24996">
                  <c:v>602.04933600000004</c:v>
                </c:pt>
                <c:pt idx="24997">
                  <c:v>602.04279599999995</c:v>
                </c:pt>
                <c:pt idx="24998">
                  <c:v>602.20106899999996</c:v>
                </c:pt>
                <c:pt idx="24999">
                  <c:v>601.74297999999999</c:v>
                </c:pt>
                <c:pt idx="25000">
                  <c:v>602.04878199999996</c:v>
                </c:pt>
                <c:pt idx="25001">
                  <c:v>602.27704500000004</c:v>
                </c:pt>
                <c:pt idx="25002">
                  <c:v>601.99186699999996</c:v>
                </c:pt>
                <c:pt idx="25003">
                  <c:v>602.29434900000001</c:v>
                </c:pt>
                <c:pt idx="25004">
                  <c:v>601.98863200000005</c:v>
                </c:pt>
                <c:pt idx="25005">
                  <c:v>602.11082399999998</c:v>
                </c:pt>
                <c:pt idx="25006">
                  <c:v>601.73577499999999</c:v>
                </c:pt>
                <c:pt idx="25007">
                  <c:v>601.74853700000006</c:v>
                </c:pt>
                <c:pt idx="25008">
                  <c:v>601.77004199999999</c:v>
                </c:pt>
                <c:pt idx="25009">
                  <c:v>601.86020199999996</c:v>
                </c:pt>
                <c:pt idx="25010">
                  <c:v>601.91920000000005</c:v>
                </c:pt>
                <c:pt idx="25011">
                  <c:v>601.88052000000005</c:v>
                </c:pt>
                <c:pt idx="25012">
                  <c:v>601.68400099999997</c:v>
                </c:pt>
                <c:pt idx="25013">
                  <c:v>602.45657900000003</c:v>
                </c:pt>
                <c:pt idx="25014">
                  <c:v>601.91706299999998</c:v>
                </c:pt>
                <c:pt idx="25015">
                  <c:v>602.05570299999999</c:v>
                </c:pt>
                <c:pt idx="25016">
                  <c:v>601.98026600000003</c:v>
                </c:pt>
                <c:pt idx="25017">
                  <c:v>602.01262499999996</c:v>
                </c:pt>
                <c:pt idx="25018">
                  <c:v>602.07607399999995</c:v>
                </c:pt>
                <c:pt idx="25019">
                  <c:v>601.79092600000001</c:v>
                </c:pt>
                <c:pt idx="25020">
                  <c:v>602.28259600000001</c:v>
                </c:pt>
                <c:pt idx="25021">
                  <c:v>601.87203599999998</c:v>
                </c:pt>
                <c:pt idx="25022">
                  <c:v>601.80604600000004</c:v>
                </c:pt>
                <c:pt idx="25023">
                  <c:v>601.84014200000001</c:v>
                </c:pt>
                <c:pt idx="25024">
                  <c:v>601.81491300000005</c:v>
                </c:pt>
                <c:pt idx="25025">
                  <c:v>601.85588700000005</c:v>
                </c:pt>
                <c:pt idx="25026">
                  <c:v>602.17840100000001</c:v>
                </c:pt>
                <c:pt idx="25027">
                  <c:v>601.96714699999995</c:v>
                </c:pt>
                <c:pt idx="25028">
                  <c:v>602.19909700000005</c:v>
                </c:pt>
                <c:pt idx="25029">
                  <c:v>602.05336799999998</c:v>
                </c:pt>
                <c:pt idx="25030">
                  <c:v>601.80333900000005</c:v>
                </c:pt>
                <c:pt idx="25031">
                  <c:v>601.94328700000005</c:v>
                </c:pt>
                <c:pt idx="25032">
                  <c:v>602.15004099999999</c:v>
                </c:pt>
                <c:pt idx="25033">
                  <c:v>602.17049299999996</c:v>
                </c:pt>
                <c:pt idx="25034">
                  <c:v>602.30740600000001</c:v>
                </c:pt>
                <c:pt idx="25035">
                  <c:v>602.270352</c:v>
                </c:pt>
                <c:pt idx="25036">
                  <c:v>602.11358499999994</c:v>
                </c:pt>
                <c:pt idx="25037">
                  <c:v>602.20266600000002</c:v>
                </c:pt>
                <c:pt idx="25038">
                  <c:v>602.28234599999996</c:v>
                </c:pt>
                <c:pt idx="25039">
                  <c:v>601.95399399999997</c:v>
                </c:pt>
                <c:pt idx="25040">
                  <c:v>602.01209800000004</c:v>
                </c:pt>
                <c:pt idx="25041">
                  <c:v>602.13350300000002</c:v>
                </c:pt>
                <c:pt idx="25042">
                  <c:v>601.64682500000004</c:v>
                </c:pt>
                <c:pt idx="25043">
                  <c:v>601.96488099999999</c:v>
                </c:pt>
                <c:pt idx="25044">
                  <c:v>601.67973199999994</c:v>
                </c:pt>
                <c:pt idx="25045">
                  <c:v>602.24251900000002</c:v>
                </c:pt>
                <c:pt idx="25046">
                  <c:v>601.75488199999995</c:v>
                </c:pt>
                <c:pt idx="25047">
                  <c:v>601.84979199999998</c:v>
                </c:pt>
                <c:pt idx="25048">
                  <c:v>602.234825</c:v>
                </c:pt>
                <c:pt idx="25049">
                  <c:v>602.04641900000001</c:v>
                </c:pt>
                <c:pt idx="25050">
                  <c:v>601.93424700000003</c:v>
                </c:pt>
                <c:pt idx="25051">
                  <c:v>602.21427000000006</c:v>
                </c:pt>
                <c:pt idx="25052">
                  <c:v>601.86668999999995</c:v>
                </c:pt>
                <c:pt idx="25053">
                  <c:v>601.83646999999996</c:v>
                </c:pt>
                <c:pt idx="25054">
                  <c:v>601.96926299999996</c:v>
                </c:pt>
                <c:pt idx="25055">
                  <c:v>602.25408300000004</c:v>
                </c:pt>
                <c:pt idx="25056">
                  <c:v>602.20954500000005</c:v>
                </c:pt>
                <c:pt idx="25057">
                  <c:v>601.98456199999998</c:v>
                </c:pt>
                <c:pt idx="25058">
                  <c:v>602.23345200000006</c:v>
                </c:pt>
                <c:pt idx="25059">
                  <c:v>601.92756999999995</c:v>
                </c:pt>
                <c:pt idx="25060">
                  <c:v>602.00137800000005</c:v>
                </c:pt>
                <c:pt idx="25061">
                  <c:v>602.29459799999995</c:v>
                </c:pt>
                <c:pt idx="25062">
                  <c:v>601.89918499999999</c:v>
                </c:pt>
                <c:pt idx="25063">
                  <c:v>602.43888200000004</c:v>
                </c:pt>
                <c:pt idx="25064">
                  <c:v>601.78925800000002</c:v>
                </c:pt>
                <c:pt idx="25065">
                  <c:v>602.025038</c:v>
                </c:pt>
                <c:pt idx="25066">
                  <c:v>601.90501400000005</c:v>
                </c:pt>
                <c:pt idx="25067">
                  <c:v>601.761574</c:v>
                </c:pt>
                <c:pt idx="25068">
                  <c:v>602.09247900000003</c:v>
                </c:pt>
                <c:pt idx="25069">
                  <c:v>601.89419999999996</c:v>
                </c:pt>
                <c:pt idx="25070">
                  <c:v>602.02867500000002</c:v>
                </c:pt>
                <c:pt idx="25071">
                  <c:v>602.30866800000001</c:v>
                </c:pt>
                <c:pt idx="25072">
                  <c:v>601.80748000000006</c:v>
                </c:pt>
                <c:pt idx="25073">
                  <c:v>602.15910399999996</c:v>
                </c:pt>
                <c:pt idx="25074">
                  <c:v>602.09822599999995</c:v>
                </c:pt>
                <c:pt idx="25075">
                  <c:v>602.40903600000001</c:v>
                </c:pt>
                <c:pt idx="25076">
                  <c:v>602.28198999999995</c:v>
                </c:pt>
                <c:pt idx="25077">
                  <c:v>601.888238</c:v>
                </c:pt>
                <c:pt idx="25078">
                  <c:v>602.32778900000005</c:v>
                </c:pt>
                <c:pt idx="25079">
                  <c:v>602.07461000000001</c:v>
                </c:pt>
                <c:pt idx="25080">
                  <c:v>601.97010799999998</c:v>
                </c:pt>
                <c:pt idx="25081">
                  <c:v>601.87886700000001</c:v>
                </c:pt>
                <c:pt idx="25082">
                  <c:v>601.77254200000004</c:v>
                </c:pt>
                <c:pt idx="25083">
                  <c:v>601.90038800000002</c:v>
                </c:pt>
                <c:pt idx="25084">
                  <c:v>601.64184999999998</c:v>
                </c:pt>
                <c:pt idx="25085">
                  <c:v>601.84993499999996</c:v>
                </c:pt>
                <c:pt idx="25086">
                  <c:v>601.79433100000006</c:v>
                </c:pt>
                <c:pt idx="25087">
                  <c:v>601.75822900000003</c:v>
                </c:pt>
                <c:pt idx="25088">
                  <c:v>602.38084400000002</c:v>
                </c:pt>
                <c:pt idx="25089">
                  <c:v>602.29574200000002</c:v>
                </c:pt>
                <c:pt idx="25090">
                  <c:v>602.04256099999998</c:v>
                </c:pt>
                <c:pt idx="25091">
                  <c:v>601.84723499999996</c:v>
                </c:pt>
                <c:pt idx="25092">
                  <c:v>601.82776100000001</c:v>
                </c:pt>
                <c:pt idx="25093">
                  <c:v>602.24689999999998</c:v>
                </c:pt>
                <c:pt idx="25094">
                  <c:v>602.15266599999995</c:v>
                </c:pt>
                <c:pt idx="25095">
                  <c:v>602.36885600000005</c:v>
                </c:pt>
                <c:pt idx="25096">
                  <c:v>601.88218199999994</c:v>
                </c:pt>
                <c:pt idx="25097">
                  <c:v>602.12924399999997</c:v>
                </c:pt>
                <c:pt idx="25098">
                  <c:v>602.08074599999998</c:v>
                </c:pt>
                <c:pt idx="25099">
                  <c:v>602.11661300000003</c:v>
                </c:pt>
                <c:pt idx="25100">
                  <c:v>602.254368</c:v>
                </c:pt>
                <c:pt idx="25101">
                  <c:v>601.91913199999999</c:v>
                </c:pt>
                <c:pt idx="25102">
                  <c:v>602.17908999999997</c:v>
                </c:pt>
                <c:pt idx="25103">
                  <c:v>602.22295299999996</c:v>
                </c:pt>
                <c:pt idx="25104">
                  <c:v>601.933404</c:v>
                </c:pt>
                <c:pt idx="25105">
                  <c:v>601.96097599999996</c:v>
                </c:pt>
                <c:pt idx="25106">
                  <c:v>602.00568299999998</c:v>
                </c:pt>
                <c:pt idx="25107">
                  <c:v>601.74673199999995</c:v>
                </c:pt>
                <c:pt idx="25108">
                  <c:v>601.59080200000005</c:v>
                </c:pt>
                <c:pt idx="25109">
                  <c:v>602.04230500000006</c:v>
                </c:pt>
                <c:pt idx="25110">
                  <c:v>602.29078400000003</c:v>
                </c:pt>
                <c:pt idx="25111">
                  <c:v>602.06722100000002</c:v>
                </c:pt>
                <c:pt idx="25112">
                  <c:v>602.15734199999997</c:v>
                </c:pt>
                <c:pt idx="25113">
                  <c:v>602.07968800000003</c:v>
                </c:pt>
                <c:pt idx="25114">
                  <c:v>601.85924499999999</c:v>
                </c:pt>
                <c:pt idx="25115">
                  <c:v>601.80288499999995</c:v>
                </c:pt>
                <c:pt idx="25116">
                  <c:v>601.97668099999999</c:v>
                </c:pt>
                <c:pt idx="25117">
                  <c:v>602.29619500000001</c:v>
                </c:pt>
                <c:pt idx="25118">
                  <c:v>602.07894799999997</c:v>
                </c:pt>
                <c:pt idx="25119">
                  <c:v>601.93745000000001</c:v>
                </c:pt>
                <c:pt idx="25120">
                  <c:v>601.81640500000003</c:v>
                </c:pt>
                <c:pt idx="25121">
                  <c:v>602.00280799999996</c:v>
                </c:pt>
                <c:pt idx="25122">
                  <c:v>601.87282700000003</c:v>
                </c:pt>
                <c:pt idx="25123">
                  <c:v>602.14259500000003</c:v>
                </c:pt>
                <c:pt idx="25124">
                  <c:v>601.86596299999997</c:v>
                </c:pt>
                <c:pt idx="25125">
                  <c:v>602.22963300000004</c:v>
                </c:pt>
                <c:pt idx="25126">
                  <c:v>602.18799899999999</c:v>
                </c:pt>
                <c:pt idx="25127">
                  <c:v>602.109328</c:v>
                </c:pt>
                <c:pt idx="25128">
                  <c:v>602.03829299999995</c:v>
                </c:pt>
                <c:pt idx="25129">
                  <c:v>602.07802200000003</c:v>
                </c:pt>
                <c:pt idx="25130">
                  <c:v>602.30834000000004</c:v>
                </c:pt>
                <c:pt idx="25131">
                  <c:v>601.94841399999996</c:v>
                </c:pt>
                <c:pt idx="25132">
                  <c:v>602.06736999999998</c:v>
                </c:pt>
                <c:pt idx="25133">
                  <c:v>602.02631699999995</c:v>
                </c:pt>
                <c:pt idx="25134">
                  <c:v>602.09427500000004</c:v>
                </c:pt>
                <c:pt idx="25135">
                  <c:v>602.15405999999996</c:v>
                </c:pt>
                <c:pt idx="25136">
                  <c:v>602.23248999999998</c:v>
                </c:pt>
                <c:pt idx="25137">
                  <c:v>601.79190400000005</c:v>
                </c:pt>
                <c:pt idx="25138">
                  <c:v>602.17585999999994</c:v>
                </c:pt>
                <c:pt idx="25139">
                  <c:v>601.656924</c:v>
                </c:pt>
                <c:pt idx="25140">
                  <c:v>602.02925600000003</c:v>
                </c:pt>
                <c:pt idx="25141">
                  <c:v>602.05463399999996</c:v>
                </c:pt>
                <c:pt idx="25142">
                  <c:v>602.15647899999999</c:v>
                </c:pt>
                <c:pt idx="25143">
                  <c:v>602.22354199999995</c:v>
                </c:pt>
                <c:pt idx="25144">
                  <c:v>601.94100700000001</c:v>
                </c:pt>
                <c:pt idx="25145">
                  <c:v>602.13188700000001</c:v>
                </c:pt>
                <c:pt idx="25146">
                  <c:v>602.13745600000004</c:v>
                </c:pt>
                <c:pt idx="25147">
                  <c:v>602.07136600000001</c:v>
                </c:pt>
                <c:pt idx="25148">
                  <c:v>602.238247</c:v>
                </c:pt>
                <c:pt idx="25149">
                  <c:v>601.95769299999995</c:v>
                </c:pt>
                <c:pt idx="25150">
                  <c:v>602.05196000000001</c:v>
                </c:pt>
                <c:pt idx="25151">
                  <c:v>602.03543200000001</c:v>
                </c:pt>
                <c:pt idx="25152">
                  <c:v>602.011529</c:v>
                </c:pt>
                <c:pt idx="25153">
                  <c:v>601.89215000000002</c:v>
                </c:pt>
                <c:pt idx="25154">
                  <c:v>601.824027</c:v>
                </c:pt>
                <c:pt idx="25155">
                  <c:v>602.23052600000005</c:v>
                </c:pt>
                <c:pt idx="25156">
                  <c:v>602.20311000000004</c:v>
                </c:pt>
                <c:pt idx="25157">
                  <c:v>601.81532000000004</c:v>
                </c:pt>
                <c:pt idx="25158">
                  <c:v>601.84971599999994</c:v>
                </c:pt>
                <c:pt idx="25159">
                  <c:v>602.02497500000004</c:v>
                </c:pt>
                <c:pt idx="25160">
                  <c:v>602.55359899999996</c:v>
                </c:pt>
                <c:pt idx="25161">
                  <c:v>601.90972799999997</c:v>
                </c:pt>
                <c:pt idx="25162">
                  <c:v>601.73856499999999</c:v>
                </c:pt>
                <c:pt idx="25163">
                  <c:v>602.24523699999997</c:v>
                </c:pt>
                <c:pt idx="25164">
                  <c:v>602.10284799999999</c:v>
                </c:pt>
                <c:pt idx="25165">
                  <c:v>601.92288599999995</c:v>
                </c:pt>
                <c:pt idx="25166">
                  <c:v>601.73417800000004</c:v>
                </c:pt>
                <c:pt idx="25167">
                  <c:v>601.92614000000003</c:v>
                </c:pt>
                <c:pt idx="25168">
                  <c:v>602.26726900000006</c:v>
                </c:pt>
                <c:pt idx="25169">
                  <c:v>601.99832900000001</c:v>
                </c:pt>
                <c:pt idx="25170">
                  <c:v>602.11143300000003</c:v>
                </c:pt>
                <c:pt idx="25171">
                  <c:v>602.06559100000004</c:v>
                </c:pt>
                <c:pt idx="25172">
                  <c:v>601.95119099999999</c:v>
                </c:pt>
                <c:pt idx="25173">
                  <c:v>602.22563000000002</c:v>
                </c:pt>
                <c:pt idx="25174">
                  <c:v>602.13111700000002</c:v>
                </c:pt>
                <c:pt idx="25175">
                  <c:v>602.188354</c:v>
                </c:pt>
                <c:pt idx="25176">
                  <c:v>602.23730499999999</c:v>
                </c:pt>
                <c:pt idx="25177">
                  <c:v>601.93454799999995</c:v>
                </c:pt>
                <c:pt idx="25178">
                  <c:v>602.41940599999998</c:v>
                </c:pt>
                <c:pt idx="25179">
                  <c:v>602.27815699999996</c:v>
                </c:pt>
                <c:pt idx="25180">
                  <c:v>602.21836499999995</c:v>
                </c:pt>
                <c:pt idx="25181">
                  <c:v>602.37187800000004</c:v>
                </c:pt>
                <c:pt idx="25182">
                  <c:v>601.98091099999999</c:v>
                </c:pt>
                <c:pt idx="25183">
                  <c:v>602.01301699999999</c:v>
                </c:pt>
                <c:pt idx="25184">
                  <c:v>602.15910199999996</c:v>
                </c:pt>
                <c:pt idx="25185">
                  <c:v>601.98924099999999</c:v>
                </c:pt>
                <c:pt idx="25186">
                  <c:v>601.886574</c:v>
                </c:pt>
                <c:pt idx="25187">
                  <c:v>602.13101500000005</c:v>
                </c:pt>
                <c:pt idx="25188">
                  <c:v>601.98508800000002</c:v>
                </c:pt>
                <c:pt idx="25189">
                  <c:v>601.79424700000004</c:v>
                </c:pt>
                <c:pt idx="25190">
                  <c:v>602.15636700000005</c:v>
                </c:pt>
                <c:pt idx="25191">
                  <c:v>602.39350000000002</c:v>
                </c:pt>
                <c:pt idx="25192">
                  <c:v>602.04724999999996</c:v>
                </c:pt>
                <c:pt idx="25193">
                  <c:v>602.141795</c:v>
                </c:pt>
                <c:pt idx="25194">
                  <c:v>602.00597000000005</c:v>
                </c:pt>
                <c:pt idx="25195">
                  <c:v>601.82233399999996</c:v>
                </c:pt>
                <c:pt idx="25196">
                  <c:v>601.81235300000003</c:v>
                </c:pt>
                <c:pt idx="25197">
                  <c:v>601.80759599999999</c:v>
                </c:pt>
                <c:pt idx="25198">
                  <c:v>602.17129299999999</c:v>
                </c:pt>
                <c:pt idx="25199">
                  <c:v>601.98654799999997</c:v>
                </c:pt>
                <c:pt idx="25200">
                  <c:v>601.53531299999997</c:v>
                </c:pt>
                <c:pt idx="25201">
                  <c:v>602.10579700000005</c:v>
                </c:pt>
                <c:pt idx="25202">
                  <c:v>601.92688499999997</c:v>
                </c:pt>
                <c:pt idx="25203">
                  <c:v>602.16650100000004</c:v>
                </c:pt>
                <c:pt idx="25204">
                  <c:v>601.91682700000001</c:v>
                </c:pt>
                <c:pt idx="25205">
                  <c:v>601.962354</c:v>
                </c:pt>
                <c:pt idx="25206">
                  <c:v>602.25821399999995</c:v>
                </c:pt>
                <c:pt idx="25207">
                  <c:v>601.94715699999995</c:v>
                </c:pt>
                <c:pt idx="25208">
                  <c:v>602.05955700000004</c:v>
                </c:pt>
                <c:pt idx="25209">
                  <c:v>601.79433900000004</c:v>
                </c:pt>
                <c:pt idx="25210">
                  <c:v>601.88871700000004</c:v>
                </c:pt>
                <c:pt idx="25211">
                  <c:v>601.97301200000004</c:v>
                </c:pt>
                <c:pt idx="25212">
                  <c:v>601.92950800000006</c:v>
                </c:pt>
                <c:pt idx="25213">
                  <c:v>602.04885100000001</c:v>
                </c:pt>
                <c:pt idx="25214">
                  <c:v>601.79815299999996</c:v>
                </c:pt>
                <c:pt idx="25215">
                  <c:v>602.40555700000004</c:v>
                </c:pt>
                <c:pt idx="25216">
                  <c:v>601.956366</c:v>
                </c:pt>
                <c:pt idx="25217">
                  <c:v>601.50222499999995</c:v>
                </c:pt>
                <c:pt idx="25218">
                  <c:v>602.24615800000004</c:v>
                </c:pt>
                <c:pt idx="25219">
                  <c:v>601.98022000000003</c:v>
                </c:pt>
                <c:pt idx="25220">
                  <c:v>602.31569100000002</c:v>
                </c:pt>
                <c:pt idx="25221">
                  <c:v>602.18611699999997</c:v>
                </c:pt>
                <c:pt idx="25222">
                  <c:v>601.95952999999997</c:v>
                </c:pt>
                <c:pt idx="25223">
                  <c:v>602.03235600000005</c:v>
                </c:pt>
                <c:pt idx="25224">
                  <c:v>602.00468599999999</c:v>
                </c:pt>
                <c:pt idx="25225">
                  <c:v>601.78518199999996</c:v>
                </c:pt>
                <c:pt idx="25226">
                  <c:v>601.82945700000005</c:v>
                </c:pt>
                <c:pt idx="25227">
                  <c:v>601.78492100000005</c:v>
                </c:pt>
                <c:pt idx="25228">
                  <c:v>601.89667599999996</c:v>
                </c:pt>
                <c:pt idx="25229">
                  <c:v>601.85335399999997</c:v>
                </c:pt>
                <c:pt idx="25230">
                  <c:v>601.83098600000005</c:v>
                </c:pt>
                <c:pt idx="25231">
                  <c:v>601.84603000000004</c:v>
                </c:pt>
                <c:pt idx="25232">
                  <c:v>601.92123800000002</c:v>
                </c:pt>
                <c:pt idx="25233">
                  <c:v>601.48581100000001</c:v>
                </c:pt>
                <c:pt idx="25234">
                  <c:v>601.49386400000003</c:v>
                </c:pt>
                <c:pt idx="25235">
                  <c:v>601.61899500000004</c:v>
                </c:pt>
                <c:pt idx="25236">
                  <c:v>601.93438500000002</c:v>
                </c:pt>
                <c:pt idx="25237">
                  <c:v>602.33243800000002</c:v>
                </c:pt>
                <c:pt idx="25238">
                  <c:v>602.41226200000006</c:v>
                </c:pt>
                <c:pt idx="25239">
                  <c:v>602.07346500000006</c:v>
                </c:pt>
                <c:pt idx="25240">
                  <c:v>602.58499900000004</c:v>
                </c:pt>
                <c:pt idx="25241">
                  <c:v>602.53618800000004</c:v>
                </c:pt>
                <c:pt idx="25242">
                  <c:v>602.284178</c:v>
                </c:pt>
                <c:pt idx="25243">
                  <c:v>602.25876200000005</c:v>
                </c:pt>
                <c:pt idx="25244">
                  <c:v>602.19791699999996</c:v>
                </c:pt>
                <c:pt idx="25245">
                  <c:v>601.97341900000004</c:v>
                </c:pt>
                <c:pt idx="25246">
                  <c:v>602.29775500000005</c:v>
                </c:pt>
                <c:pt idx="25247">
                  <c:v>601.95849299999998</c:v>
                </c:pt>
                <c:pt idx="25248">
                  <c:v>602.23169700000005</c:v>
                </c:pt>
                <c:pt idx="25249">
                  <c:v>602.16707099999996</c:v>
                </c:pt>
                <c:pt idx="25250">
                  <c:v>602.34763299999997</c:v>
                </c:pt>
                <c:pt idx="25251">
                  <c:v>602.26481000000001</c:v>
                </c:pt>
                <c:pt idx="25252">
                  <c:v>601.60815200000002</c:v>
                </c:pt>
                <c:pt idx="25253">
                  <c:v>601.98717099999999</c:v>
                </c:pt>
                <c:pt idx="25254">
                  <c:v>602.06687599999998</c:v>
                </c:pt>
                <c:pt idx="25255">
                  <c:v>601.93670299999997</c:v>
                </c:pt>
                <c:pt idx="25256">
                  <c:v>602.11401599999999</c:v>
                </c:pt>
                <c:pt idx="25257">
                  <c:v>601.95533399999999</c:v>
                </c:pt>
                <c:pt idx="25258">
                  <c:v>602.08923200000004</c:v>
                </c:pt>
                <c:pt idx="25259">
                  <c:v>601.94312500000001</c:v>
                </c:pt>
                <c:pt idx="25260">
                  <c:v>602.18993699999999</c:v>
                </c:pt>
                <c:pt idx="25261">
                  <c:v>602.06244900000002</c:v>
                </c:pt>
                <c:pt idx="25262">
                  <c:v>601.54916600000001</c:v>
                </c:pt>
                <c:pt idx="25263">
                  <c:v>601.91981499999997</c:v>
                </c:pt>
                <c:pt idx="25264">
                  <c:v>602.03010099999995</c:v>
                </c:pt>
                <c:pt idx="25265">
                  <c:v>602.19834700000001</c:v>
                </c:pt>
                <c:pt idx="25266">
                  <c:v>602.400485</c:v>
                </c:pt>
                <c:pt idx="25267">
                  <c:v>602.10406499999999</c:v>
                </c:pt>
                <c:pt idx="25268">
                  <c:v>602.12789999999995</c:v>
                </c:pt>
                <c:pt idx="25269">
                  <c:v>601.887519</c:v>
                </c:pt>
                <c:pt idx="25270">
                  <c:v>602.11385700000005</c:v>
                </c:pt>
                <c:pt idx="25271">
                  <c:v>602.20066599999996</c:v>
                </c:pt>
                <c:pt idx="25272">
                  <c:v>601.87435200000004</c:v>
                </c:pt>
                <c:pt idx="25273">
                  <c:v>602.14515300000005</c:v>
                </c:pt>
                <c:pt idx="25274">
                  <c:v>602.01436799999999</c:v>
                </c:pt>
                <c:pt idx="25275">
                  <c:v>601.98214299999995</c:v>
                </c:pt>
                <c:pt idx="25276">
                  <c:v>601.90264400000001</c:v>
                </c:pt>
                <c:pt idx="25277">
                  <c:v>602.01596199999994</c:v>
                </c:pt>
                <c:pt idx="25278">
                  <c:v>602.46631200000002</c:v>
                </c:pt>
                <c:pt idx="25279">
                  <c:v>602.06352600000002</c:v>
                </c:pt>
                <c:pt idx="25280">
                  <c:v>601.96877300000006</c:v>
                </c:pt>
                <c:pt idx="25281">
                  <c:v>602.20370500000001</c:v>
                </c:pt>
                <c:pt idx="25282">
                  <c:v>602.17706799999996</c:v>
                </c:pt>
                <c:pt idx="25283">
                  <c:v>602.10240799999997</c:v>
                </c:pt>
                <c:pt idx="25284">
                  <c:v>602.03319999999997</c:v>
                </c:pt>
                <c:pt idx="25285">
                  <c:v>602.28898800000002</c:v>
                </c:pt>
                <c:pt idx="25286">
                  <c:v>602.14985899999999</c:v>
                </c:pt>
                <c:pt idx="25287">
                  <c:v>602.18220499999995</c:v>
                </c:pt>
                <c:pt idx="25288">
                  <c:v>602.32999900000004</c:v>
                </c:pt>
                <c:pt idx="25289">
                  <c:v>602.11112900000001</c:v>
                </c:pt>
                <c:pt idx="25290">
                  <c:v>602.266527</c:v>
                </c:pt>
                <c:pt idx="25291">
                  <c:v>602.246174</c:v>
                </c:pt>
                <c:pt idx="25292">
                  <c:v>602.00038199999995</c:v>
                </c:pt>
                <c:pt idx="25293">
                  <c:v>602.29521599999998</c:v>
                </c:pt>
                <c:pt idx="25294">
                  <c:v>602.05180700000005</c:v>
                </c:pt>
                <c:pt idx="25295">
                  <c:v>602.50260000000003</c:v>
                </c:pt>
                <c:pt idx="25296">
                  <c:v>602.17641800000001</c:v>
                </c:pt>
                <c:pt idx="25297">
                  <c:v>602.20757100000003</c:v>
                </c:pt>
                <c:pt idx="25298">
                  <c:v>602.80147099999999</c:v>
                </c:pt>
                <c:pt idx="25299">
                  <c:v>602.04243499999995</c:v>
                </c:pt>
                <c:pt idx="25300">
                  <c:v>601.92859899999996</c:v>
                </c:pt>
                <c:pt idx="25301">
                  <c:v>601.89675099999999</c:v>
                </c:pt>
                <c:pt idx="25302">
                  <c:v>601.51585799999998</c:v>
                </c:pt>
                <c:pt idx="25303">
                  <c:v>601.82493299999999</c:v>
                </c:pt>
                <c:pt idx="25304">
                  <c:v>601.75531000000001</c:v>
                </c:pt>
                <c:pt idx="25305">
                  <c:v>601.83968600000003</c:v>
                </c:pt>
                <c:pt idx="25306">
                  <c:v>602.02180199999998</c:v>
                </c:pt>
                <c:pt idx="25307">
                  <c:v>601.67862200000002</c:v>
                </c:pt>
                <c:pt idx="25308">
                  <c:v>602.01284399999997</c:v>
                </c:pt>
                <c:pt idx="25309">
                  <c:v>601.69343500000002</c:v>
                </c:pt>
                <c:pt idx="25310">
                  <c:v>601.41391399999998</c:v>
                </c:pt>
                <c:pt idx="25311">
                  <c:v>601.78178400000002</c:v>
                </c:pt>
                <c:pt idx="25312">
                  <c:v>602.11629300000004</c:v>
                </c:pt>
                <c:pt idx="25313">
                  <c:v>601.99186299999997</c:v>
                </c:pt>
                <c:pt idx="25314">
                  <c:v>602.26109399999996</c:v>
                </c:pt>
                <c:pt idx="25315">
                  <c:v>601.85534399999995</c:v>
                </c:pt>
                <c:pt idx="25316">
                  <c:v>601.79381000000001</c:v>
                </c:pt>
                <c:pt idx="25317">
                  <c:v>601.79106899999999</c:v>
                </c:pt>
                <c:pt idx="25318">
                  <c:v>602.35715200000004</c:v>
                </c:pt>
                <c:pt idx="25319">
                  <c:v>601.81030999999996</c:v>
                </c:pt>
                <c:pt idx="25320">
                  <c:v>602.05668400000002</c:v>
                </c:pt>
                <c:pt idx="25321">
                  <c:v>602.22811300000001</c:v>
                </c:pt>
                <c:pt idx="25322">
                  <c:v>602.16882399999997</c:v>
                </c:pt>
                <c:pt idx="25323">
                  <c:v>601.95712000000003</c:v>
                </c:pt>
                <c:pt idx="25324">
                  <c:v>602.01919699999996</c:v>
                </c:pt>
                <c:pt idx="25325">
                  <c:v>602.12195499999996</c:v>
                </c:pt>
                <c:pt idx="25326">
                  <c:v>601.91237999999998</c:v>
                </c:pt>
                <c:pt idx="25327">
                  <c:v>601.96014300000002</c:v>
                </c:pt>
                <c:pt idx="25328">
                  <c:v>602.152106</c:v>
                </c:pt>
                <c:pt idx="25329">
                  <c:v>601.86564699999997</c:v>
                </c:pt>
                <c:pt idx="25330">
                  <c:v>601.68132200000002</c:v>
                </c:pt>
                <c:pt idx="25331">
                  <c:v>601.83292300000005</c:v>
                </c:pt>
                <c:pt idx="25332">
                  <c:v>602.08243600000003</c:v>
                </c:pt>
                <c:pt idx="25333">
                  <c:v>602.59377700000005</c:v>
                </c:pt>
                <c:pt idx="25334">
                  <c:v>601.78828999999996</c:v>
                </c:pt>
                <c:pt idx="25335">
                  <c:v>602.01835300000005</c:v>
                </c:pt>
                <c:pt idx="25336">
                  <c:v>602.05392099999995</c:v>
                </c:pt>
                <c:pt idx="25337">
                  <c:v>601.58886700000005</c:v>
                </c:pt>
                <c:pt idx="25338">
                  <c:v>601.94781399999999</c:v>
                </c:pt>
                <c:pt idx="25339">
                  <c:v>601.78143</c:v>
                </c:pt>
                <c:pt idx="25340">
                  <c:v>601.76120400000002</c:v>
                </c:pt>
                <c:pt idx="25341">
                  <c:v>602.11514299999999</c:v>
                </c:pt>
                <c:pt idx="25342">
                  <c:v>602.12229100000002</c:v>
                </c:pt>
                <c:pt idx="25343">
                  <c:v>602.253512</c:v>
                </c:pt>
                <c:pt idx="25344">
                  <c:v>602.17818999999997</c:v>
                </c:pt>
                <c:pt idx="25345">
                  <c:v>602.24328800000001</c:v>
                </c:pt>
                <c:pt idx="25346">
                  <c:v>601.98769900000002</c:v>
                </c:pt>
                <c:pt idx="25347">
                  <c:v>601.90326100000004</c:v>
                </c:pt>
                <c:pt idx="25348">
                  <c:v>602.07881899999995</c:v>
                </c:pt>
                <c:pt idx="25349">
                  <c:v>601.91224799999998</c:v>
                </c:pt>
                <c:pt idx="25350">
                  <c:v>601.86786800000004</c:v>
                </c:pt>
                <c:pt idx="25351">
                  <c:v>602.13850500000001</c:v>
                </c:pt>
                <c:pt idx="25352">
                  <c:v>602.13153399999999</c:v>
                </c:pt>
                <c:pt idx="25353">
                  <c:v>602.43295899999998</c:v>
                </c:pt>
                <c:pt idx="25354">
                  <c:v>601.91062799999997</c:v>
                </c:pt>
                <c:pt idx="25355">
                  <c:v>602.05994099999998</c:v>
                </c:pt>
                <c:pt idx="25356">
                  <c:v>601.71031100000005</c:v>
                </c:pt>
                <c:pt idx="25357">
                  <c:v>601.79439600000001</c:v>
                </c:pt>
                <c:pt idx="25358">
                  <c:v>601.79332599999998</c:v>
                </c:pt>
                <c:pt idx="25359">
                  <c:v>601.97393599999998</c:v>
                </c:pt>
                <c:pt idx="25360">
                  <c:v>602.42813599999999</c:v>
                </c:pt>
                <c:pt idx="25361">
                  <c:v>602.13803399999995</c:v>
                </c:pt>
                <c:pt idx="25362">
                  <c:v>601.76423499999999</c:v>
                </c:pt>
                <c:pt idx="25363">
                  <c:v>602.11830499999996</c:v>
                </c:pt>
                <c:pt idx="25364">
                  <c:v>602.05087800000001</c:v>
                </c:pt>
                <c:pt idx="25365">
                  <c:v>601.99147000000005</c:v>
                </c:pt>
                <c:pt idx="25366">
                  <c:v>602.12564399999997</c:v>
                </c:pt>
                <c:pt idx="25367">
                  <c:v>601.97402999999997</c:v>
                </c:pt>
                <c:pt idx="25368">
                  <c:v>602.03034300000002</c:v>
                </c:pt>
                <c:pt idx="25369">
                  <c:v>601.97613000000001</c:v>
                </c:pt>
                <c:pt idx="25370">
                  <c:v>601.92120599999998</c:v>
                </c:pt>
                <c:pt idx="25371">
                  <c:v>602.00455999999997</c:v>
                </c:pt>
                <c:pt idx="25372">
                  <c:v>601.89940100000001</c:v>
                </c:pt>
                <c:pt idx="25373">
                  <c:v>602.30356900000004</c:v>
                </c:pt>
                <c:pt idx="25374">
                  <c:v>602.15415299999995</c:v>
                </c:pt>
                <c:pt idx="25375">
                  <c:v>602.09528999999998</c:v>
                </c:pt>
                <c:pt idx="25376">
                  <c:v>602.07635800000003</c:v>
                </c:pt>
                <c:pt idx="25377">
                  <c:v>602.06331599999999</c:v>
                </c:pt>
                <c:pt idx="25378">
                  <c:v>602.23256000000003</c:v>
                </c:pt>
                <c:pt idx="25379">
                  <c:v>602.476767</c:v>
                </c:pt>
                <c:pt idx="25380">
                  <c:v>602.17525999999998</c:v>
                </c:pt>
                <c:pt idx="25381">
                  <c:v>602.031116</c:v>
                </c:pt>
                <c:pt idx="25382">
                  <c:v>601.82757700000002</c:v>
                </c:pt>
                <c:pt idx="25383">
                  <c:v>602.27250800000002</c:v>
                </c:pt>
                <c:pt idx="25384">
                  <c:v>602.03668700000003</c:v>
                </c:pt>
                <c:pt idx="25385">
                  <c:v>602.13475500000004</c:v>
                </c:pt>
                <c:pt idx="25386">
                  <c:v>602.02453700000001</c:v>
                </c:pt>
                <c:pt idx="25387">
                  <c:v>601.92828099999997</c:v>
                </c:pt>
                <c:pt idx="25388">
                  <c:v>602.24398199999996</c:v>
                </c:pt>
                <c:pt idx="25389">
                  <c:v>602.042733</c:v>
                </c:pt>
                <c:pt idx="25390">
                  <c:v>601.981539</c:v>
                </c:pt>
                <c:pt idx="25391">
                  <c:v>601.795613</c:v>
                </c:pt>
                <c:pt idx="25392">
                  <c:v>602.03597300000001</c:v>
                </c:pt>
                <c:pt idx="25393">
                  <c:v>602.33772199999999</c:v>
                </c:pt>
                <c:pt idx="25394">
                  <c:v>602.03412400000002</c:v>
                </c:pt>
                <c:pt idx="25395">
                  <c:v>601.88787500000001</c:v>
                </c:pt>
                <c:pt idx="25396">
                  <c:v>602.01866099999995</c:v>
                </c:pt>
                <c:pt idx="25397">
                  <c:v>601.87591599999996</c:v>
                </c:pt>
                <c:pt idx="25398">
                  <c:v>602.03745800000002</c:v>
                </c:pt>
                <c:pt idx="25399">
                  <c:v>601.75033800000006</c:v>
                </c:pt>
                <c:pt idx="25400">
                  <c:v>601.81806400000005</c:v>
                </c:pt>
                <c:pt idx="25401">
                  <c:v>601.89412100000004</c:v>
                </c:pt>
                <c:pt idx="25402">
                  <c:v>601.49123699999996</c:v>
                </c:pt>
                <c:pt idx="25403">
                  <c:v>601.81768299999999</c:v>
                </c:pt>
                <c:pt idx="25404">
                  <c:v>601.76741200000004</c:v>
                </c:pt>
                <c:pt idx="25405">
                  <c:v>601.47899399999994</c:v>
                </c:pt>
                <c:pt idx="25406">
                  <c:v>602.00636299999996</c:v>
                </c:pt>
                <c:pt idx="25407">
                  <c:v>601.66553799999997</c:v>
                </c:pt>
                <c:pt idx="25408">
                  <c:v>601.78558399999997</c:v>
                </c:pt>
                <c:pt idx="25409">
                  <c:v>601.825964</c:v>
                </c:pt>
                <c:pt idx="25410">
                  <c:v>601.72409100000004</c:v>
                </c:pt>
                <c:pt idx="25411">
                  <c:v>602.17503999999997</c:v>
                </c:pt>
                <c:pt idx="25412">
                  <c:v>601.93383200000005</c:v>
                </c:pt>
                <c:pt idx="25413">
                  <c:v>602.07700799999998</c:v>
                </c:pt>
                <c:pt idx="25414">
                  <c:v>602.18857500000001</c:v>
                </c:pt>
                <c:pt idx="25415">
                  <c:v>602.18237099999999</c:v>
                </c:pt>
                <c:pt idx="25416">
                  <c:v>602.36423100000002</c:v>
                </c:pt>
                <c:pt idx="25417">
                  <c:v>602.25538900000004</c:v>
                </c:pt>
                <c:pt idx="25418">
                  <c:v>602.46371199999999</c:v>
                </c:pt>
                <c:pt idx="25419">
                  <c:v>602.08532500000001</c:v>
                </c:pt>
                <c:pt idx="25420">
                  <c:v>602.09183900000005</c:v>
                </c:pt>
                <c:pt idx="25421">
                  <c:v>601.75678800000003</c:v>
                </c:pt>
                <c:pt idx="25422">
                  <c:v>601.86974099999998</c:v>
                </c:pt>
                <c:pt idx="25423">
                  <c:v>601.79553199999998</c:v>
                </c:pt>
                <c:pt idx="25424">
                  <c:v>601.74858800000004</c:v>
                </c:pt>
                <c:pt idx="25425">
                  <c:v>601.80507499999999</c:v>
                </c:pt>
                <c:pt idx="25426">
                  <c:v>601.84664799999996</c:v>
                </c:pt>
                <c:pt idx="25427">
                  <c:v>601.49424499999998</c:v>
                </c:pt>
                <c:pt idx="25428">
                  <c:v>602.16803400000003</c:v>
                </c:pt>
                <c:pt idx="25429">
                  <c:v>602.19311100000004</c:v>
                </c:pt>
                <c:pt idx="25430">
                  <c:v>601.62143500000002</c:v>
                </c:pt>
                <c:pt idx="25431">
                  <c:v>602.110861</c:v>
                </c:pt>
                <c:pt idx="25432">
                  <c:v>601.51270499999998</c:v>
                </c:pt>
                <c:pt idx="25433">
                  <c:v>601.96947399999999</c:v>
                </c:pt>
                <c:pt idx="25434">
                  <c:v>602.11470199999997</c:v>
                </c:pt>
                <c:pt idx="25435">
                  <c:v>601.88215000000002</c:v>
                </c:pt>
                <c:pt idx="25436">
                  <c:v>602.33486400000004</c:v>
                </c:pt>
                <c:pt idx="25437">
                  <c:v>601.67947000000004</c:v>
                </c:pt>
                <c:pt idx="25438">
                  <c:v>601.88232200000004</c:v>
                </c:pt>
                <c:pt idx="25439">
                  <c:v>601.822811</c:v>
                </c:pt>
                <c:pt idx="25440">
                  <c:v>601.83656900000005</c:v>
                </c:pt>
                <c:pt idx="25441">
                  <c:v>602.08746399999995</c:v>
                </c:pt>
                <c:pt idx="25442">
                  <c:v>601.67566899999997</c:v>
                </c:pt>
                <c:pt idx="25443">
                  <c:v>601.95886199999995</c:v>
                </c:pt>
                <c:pt idx="25444">
                  <c:v>601.59361100000001</c:v>
                </c:pt>
                <c:pt idx="25445">
                  <c:v>602.09321799999998</c:v>
                </c:pt>
                <c:pt idx="25446">
                  <c:v>602.06890499999997</c:v>
                </c:pt>
                <c:pt idx="25447">
                  <c:v>601.95808699999998</c:v>
                </c:pt>
                <c:pt idx="25448">
                  <c:v>602.363427</c:v>
                </c:pt>
                <c:pt idx="25449">
                  <c:v>602.27575400000001</c:v>
                </c:pt>
                <c:pt idx="25450">
                  <c:v>602.67372899999998</c:v>
                </c:pt>
                <c:pt idx="25451">
                  <c:v>602.78196200000002</c:v>
                </c:pt>
                <c:pt idx="25452">
                  <c:v>602.46295699999996</c:v>
                </c:pt>
                <c:pt idx="25453">
                  <c:v>602.882836</c:v>
                </c:pt>
                <c:pt idx="25454">
                  <c:v>602.48611300000005</c:v>
                </c:pt>
                <c:pt idx="25455">
                  <c:v>602.12482</c:v>
                </c:pt>
                <c:pt idx="25456">
                  <c:v>602.55485999999996</c:v>
                </c:pt>
                <c:pt idx="25457">
                  <c:v>601.97772799999996</c:v>
                </c:pt>
                <c:pt idx="25458">
                  <c:v>601.77187900000001</c:v>
                </c:pt>
                <c:pt idx="25459">
                  <c:v>602.07675099999994</c:v>
                </c:pt>
                <c:pt idx="25460">
                  <c:v>602.21797200000003</c:v>
                </c:pt>
                <c:pt idx="25461">
                  <c:v>602.20963800000004</c:v>
                </c:pt>
                <c:pt idx="25462">
                  <c:v>602.43787399999997</c:v>
                </c:pt>
                <c:pt idx="25463">
                  <c:v>602.57074399999999</c:v>
                </c:pt>
                <c:pt idx="25464">
                  <c:v>602.44634499999995</c:v>
                </c:pt>
                <c:pt idx="25465">
                  <c:v>602.22668699999997</c:v>
                </c:pt>
                <c:pt idx="25466">
                  <c:v>602.211231</c:v>
                </c:pt>
                <c:pt idx="25467">
                  <c:v>602.382927</c:v>
                </c:pt>
                <c:pt idx="25468">
                  <c:v>602.49406399999998</c:v>
                </c:pt>
                <c:pt idx="25469">
                  <c:v>602.35807899999998</c:v>
                </c:pt>
                <c:pt idx="25470">
                  <c:v>601.94295599999998</c:v>
                </c:pt>
                <c:pt idx="25471">
                  <c:v>601.97090700000001</c:v>
                </c:pt>
                <c:pt idx="25472">
                  <c:v>602.00254399999994</c:v>
                </c:pt>
                <c:pt idx="25473">
                  <c:v>601.73471900000004</c:v>
                </c:pt>
                <c:pt idx="25474">
                  <c:v>601.97613100000001</c:v>
                </c:pt>
                <c:pt idx="25475">
                  <c:v>602.11744799999997</c:v>
                </c:pt>
                <c:pt idx="25476">
                  <c:v>602.08761900000002</c:v>
                </c:pt>
                <c:pt idx="25477">
                  <c:v>601.88245500000005</c:v>
                </c:pt>
                <c:pt idx="25478">
                  <c:v>601.87897599999997</c:v>
                </c:pt>
                <c:pt idx="25479">
                  <c:v>601.96627100000001</c:v>
                </c:pt>
                <c:pt idx="25480">
                  <c:v>601.98477700000001</c:v>
                </c:pt>
                <c:pt idx="25481">
                  <c:v>602.45593099999996</c:v>
                </c:pt>
                <c:pt idx="25482">
                  <c:v>602.47419300000001</c:v>
                </c:pt>
                <c:pt idx="25483">
                  <c:v>602.14220899999998</c:v>
                </c:pt>
                <c:pt idx="25484">
                  <c:v>602.32541300000003</c:v>
                </c:pt>
                <c:pt idx="25485">
                  <c:v>602.08021099999996</c:v>
                </c:pt>
                <c:pt idx="25486">
                  <c:v>602.10983999999996</c:v>
                </c:pt>
                <c:pt idx="25487">
                  <c:v>601.66470700000002</c:v>
                </c:pt>
                <c:pt idx="25488">
                  <c:v>601.90231300000005</c:v>
                </c:pt>
                <c:pt idx="25489">
                  <c:v>602.08650899999998</c:v>
                </c:pt>
                <c:pt idx="25490">
                  <c:v>601.91688699999997</c:v>
                </c:pt>
                <c:pt idx="25491">
                  <c:v>601.95223999999996</c:v>
                </c:pt>
                <c:pt idx="25492">
                  <c:v>601.80501000000004</c:v>
                </c:pt>
                <c:pt idx="25493">
                  <c:v>601.94385799999998</c:v>
                </c:pt>
                <c:pt idx="25494">
                  <c:v>602.30229799999995</c:v>
                </c:pt>
                <c:pt idx="25495">
                  <c:v>601.75562000000002</c:v>
                </c:pt>
                <c:pt idx="25496">
                  <c:v>601.97036700000001</c:v>
                </c:pt>
                <c:pt idx="25497">
                  <c:v>601.98344099999997</c:v>
                </c:pt>
                <c:pt idx="25498">
                  <c:v>602.13871300000005</c:v>
                </c:pt>
                <c:pt idx="25499">
                  <c:v>601.90529000000004</c:v>
                </c:pt>
                <c:pt idx="25500">
                  <c:v>601.80979500000001</c:v>
                </c:pt>
                <c:pt idx="25501">
                  <c:v>602.097849</c:v>
                </c:pt>
                <c:pt idx="25502">
                  <c:v>602.028999</c:v>
                </c:pt>
                <c:pt idx="25503">
                  <c:v>602.12423699999999</c:v>
                </c:pt>
                <c:pt idx="25504">
                  <c:v>601.739285</c:v>
                </c:pt>
                <c:pt idx="25505">
                  <c:v>601.46670600000004</c:v>
                </c:pt>
                <c:pt idx="25506">
                  <c:v>601.68040199999996</c:v>
                </c:pt>
                <c:pt idx="25507">
                  <c:v>601.56400599999995</c:v>
                </c:pt>
                <c:pt idx="25508">
                  <c:v>601.84501699999998</c:v>
                </c:pt>
                <c:pt idx="25509">
                  <c:v>601.51114299999995</c:v>
                </c:pt>
                <c:pt idx="25510">
                  <c:v>601.53283299999998</c:v>
                </c:pt>
                <c:pt idx="25511">
                  <c:v>602.00213299999996</c:v>
                </c:pt>
                <c:pt idx="25512">
                  <c:v>601.90912700000001</c:v>
                </c:pt>
                <c:pt idx="25513">
                  <c:v>601.86804500000005</c:v>
                </c:pt>
                <c:pt idx="25514">
                  <c:v>602.01921500000003</c:v>
                </c:pt>
                <c:pt idx="25515">
                  <c:v>601.67506900000001</c:v>
                </c:pt>
                <c:pt idx="25516">
                  <c:v>601.45775700000002</c:v>
                </c:pt>
                <c:pt idx="25517">
                  <c:v>601.76661799999999</c:v>
                </c:pt>
                <c:pt idx="25518">
                  <c:v>601.97887300000002</c:v>
                </c:pt>
                <c:pt idx="25519">
                  <c:v>601.74884399999996</c:v>
                </c:pt>
                <c:pt idx="25520">
                  <c:v>601.45404799999994</c:v>
                </c:pt>
                <c:pt idx="25521">
                  <c:v>602.13858300000004</c:v>
                </c:pt>
                <c:pt idx="25522">
                  <c:v>602.10664499999996</c:v>
                </c:pt>
                <c:pt idx="25523">
                  <c:v>602.082671</c:v>
                </c:pt>
                <c:pt idx="25524">
                  <c:v>601.92837399999996</c:v>
                </c:pt>
                <c:pt idx="25525">
                  <c:v>601.38363100000004</c:v>
                </c:pt>
                <c:pt idx="25526">
                  <c:v>601.72439499999996</c:v>
                </c:pt>
                <c:pt idx="25527">
                  <c:v>601.77124800000001</c:v>
                </c:pt>
                <c:pt idx="25528">
                  <c:v>601.69775400000003</c:v>
                </c:pt>
                <c:pt idx="25529">
                  <c:v>601.72240099999999</c:v>
                </c:pt>
                <c:pt idx="25530">
                  <c:v>601.91552999999999</c:v>
                </c:pt>
                <c:pt idx="25531">
                  <c:v>602.00182600000005</c:v>
                </c:pt>
                <c:pt idx="25532">
                  <c:v>601.76476200000002</c:v>
                </c:pt>
                <c:pt idx="25533">
                  <c:v>602.15529100000003</c:v>
                </c:pt>
                <c:pt idx="25534">
                  <c:v>601.64034400000003</c:v>
                </c:pt>
                <c:pt idx="25535">
                  <c:v>601.77914099999998</c:v>
                </c:pt>
                <c:pt idx="25536">
                  <c:v>602.13900599999999</c:v>
                </c:pt>
                <c:pt idx="25537">
                  <c:v>601.63081199999999</c:v>
                </c:pt>
                <c:pt idx="25538">
                  <c:v>602.16203800000005</c:v>
                </c:pt>
                <c:pt idx="25539">
                  <c:v>601.94827499999997</c:v>
                </c:pt>
                <c:pt idx="25540">
                  <c:v>601.75542900000005</c:v>
                </c:pt>
                <c:pt idx="25541">
                  <c:v>602.44612400000005</c:v>
                </c:pt>
                <c:pt idx="25542">
                  <c:v>602.50113299999998</c:v>
                </c:pt>
                <c:pt idx="25543">
                  <c:v>602.38618299999996</c:v>
                </c:pt>
                <c:pt idx="25544">
                  <c:v>602.60046499999999</c:v>
                </c:pt>
                <c:pt idx="25545">
                  <c:v>602.10989400000005</c:v>
                </c:pt>
                <c:pt idx="25546">
                  <c:v>602.36530900000002</c:v>
                </c:pt>
                <c:pt idx="25547">
                  <c:v>602.09995500000002</c:v>
                </c:pt>
                <c:pt idx="25548">
                  <c:v>602.39146800000003</c:v>
                </c:pt>
                <c:pt idx="25549">
                  <c:v>602.07260699999995</c:v>
                </c:pt>
                <c:pt idx="25550">
                  <c:v>601.69350299999996</c:v>
                </c:pt>
                <c:pt idx="25551">
                  <c:v>602.50608</c:v>
                </c:pt>
                <c:pt idx="25552">
                  <c:v>602.53074000000004</c:v>
                </c:pt>
                <c:pt idx="25553">
                  <c:v>602.27809000000002</c:v>
                </c:pt>
                <c:pt idx="25554">
                  <c:v>602.136842</c:v>
                </c:pt>
                <c:pt idx="25555">
                  <c:v>601.96594400000004</c:v>
                </c:pt>
                <c:pt idx="25556">
                  <c:v>602.06024100000002</c:v>
                </c:pt>
                <c:pt idx="25557">
                  <c:v>601.87637099999995</c:v>
                </c:pt>
                <c:pt idx="25558">
                  <c:v>601.98905300000001</c:v>
                </c:pt>
                <c:pt idx="25559">
                  <c:v>601.96547999999996</c:v>
                </c:pt>
                <c:pt idx="25560">
                  <c:v>601.92389700000001</c:v>
                </c:pt>
                <c:pt idx="25561">
                  <c:v>602.27435700000001</c:v>
                </c:pt>
                <c:pt idx="25562">
                  <c:v>602.00032099999999</c:v>
                </c:pt>
                <c:pt idx="25563">
                  <c:v>602.104874</c:v>
                </c:pt>
                <c:pt idx="25564">
                  <c:v>601.87616100000002</c:v>
                </c:pt>
                <c:pt idx="25565">
                  <c:v>602.20523700000001</c:v>
                </c:pt>
                <c:pt idx="25566">
                  <c:v>602.12443499999995</c:v>
                </c:pt>
                <c:pt idx="25567">
                  <c:v>602.18219099999999</c:v>
                </c:pt>
                <c:pt idx="25568">
                  <c:v>602.38318600000002</c:v>
                </c:pt>
                <c:pt idx="25569">
                  <c:v>601.90536799999995</c:v>
                </c:pt>
                <c:pt idx="25570">
                  <c:v>601.91764799999999</c:v>
                </c:pt>
                <c:pt idx="25571">
                  <c:v>602.05559100000005</c:v>
                </c:pt>
                <c:pt idx="25572">
                  <c:v>602.07985799999994</c:v>
                </c:pt>
                <c:pt idx="25573">
                  <c:v>601.93535999999995</c:v>
                </c:pt>
                <c:pt idx="25574">
                  <c:v>602.19627300000002</c:v>
                </c:pt>
                <c:pt idx="25575">
                  <c:v>602.29627800000003</c:v>
                </c:pt>
                <c:pt idx="25576">
                  <c:v>602.08474000000001</c:v>
                </c:pt>
                <c:pt idx="25577">
                  <c:v>602.11121300000002</c:v>
                </c:pt>
                <c:pt idx="25578">
                  <c:v>602.28720999999996</c:v>
                </c:pt>
                <c:pt idx="25579">
                  <c:v>602.23953300000005</c:v>
                </c:pt>
                <c:pt idx="25580">
                  <c:v>601.96373700000004</c:v>
                </c:pt>
                <c:pt idx="25581">
                  <c:v>602.082313</c:v>
                </c:pt>
                <c:pt idx="25582">
                  <c:v>601.381754</c:v>
                </c:pt>
                <c:pt idx="25583">
                  <c:v>601.29992600000003</c:v>
                </c:pt>
                <c:pt idx="25584">
                  <c:v>601.56102799999996</c:v>
                </c:pt>
                <c:pt idx="25585">
                  <c:v>601.58590000000004</c:v>
                </c:pt>
                <c:pt idx="25586">
                  <c:v>601.63227099999995</c:v>
                </c:pt>
                <c:pt idx="25587">
                  <c:v>601.804216</c:v>
                </c:pt>
                <c:pt idx="25588">
                  <c:v>601.99955499999999</c:v>
                </c:pt>
                <c:pt idx="25589">
                  <c:v>601.88195499999995</c:v>
                </c:pt>
                <c:pt idx="25590">
                  <c:v>601.51893399999994</c:v>
                </c:pt>
                <c:pt idx="25591">
                  <c:v>601.83777999999995</c:v>
                </c:pt>
                <c:pt idx="25592">
                  <c:v>601.96834200000001</c:v>
                </c:pt>
                <c:pt idx="25593">
                  <c:v>602.44406200000003</c:v>
                </c:pt>
                <c:pt idx="25594">
                  <c:v>601.98138300000005</c:v>
                </c:pt>
                <c:pt idx="25595">
                  <c:v>601.81122400000004</c:v>
                </c:pt>
                <c:pt idx="25596">
                  <c:v>602.24759400000005</c:v>
                </c:pt>
                <c:pt idx="25597">
                  <c:v>601.78475900000001</c:v>
                </c:pt>
                <c:pt idx="25598">
                  <c:v>601.96888200000001</c:v>
                </c:pt>
                <c:pt idx="25599">
                  <c:v>602.23238000000003</c:v>
                </c:pt>
                <c:pt idx="25600">
                  <c:v>602.458572</c:v>
                </c:pt>
                <c:pt idx="25601">
                  <c:v>602.42532800000004</c:v>
                </c:pt>
                <c:pt idx="25602">
                  <c:v>602.40241000000003</c:v>
                </c:pt>
                <c:pt idx="25603">
                  <c:v>602.344604</c:v>
                </c:pt>
                <c:pt idx="25604">
                  <c:v>602.142695</c:v>
                </c:pt>
                <c:pt idx="25605">
                  <c:v>602.12097600000004</c:v>
                </c:pt>
                <c:pt idx="25606">
                  <c:v>602.43138099999999</c:v>
                </c:pt>
                <c:pt idx="25607">
                  <c:v>602.05655300000001</c:v>
                </c:pt>
                <c:pt idx="25608">
                  <c:v>602.11593100000005</c:v>
                </c:pt>
                <c:pt idx="25609">
                  <c:v>601.96210900000005</c:v>
                </c:pt>
                <c:pt idx="25610">
                  <c:v>602.25051699999995</c:v>
                </c:pt>
                <c:pt idx="25611">
                  <c:v>602.14853200000005</c:v>
                </c:pt>
                <c:pt idx="25612">
                  <c:v>601.80626900000004</c:v>
                </c:pt>
                <c:pt idx="25613">
                  <c:v>601.979647</c:v>
                </c:pt>
                <c:pt idx="25614">
                  <c:v>602.20555200000001</c:v>
                </c:pt>
                <c:pt idx="25615">
                  <c:v>601.60903399999995</c:v>
                </c:pt>
                <c:pt idx="25616">
                  <c:v>601.78229299999998</c:v>
                </c:pt>
                <c:pt idx="25617">
                  <c:v>601.89750800000002</c:v>
                </c:pt>
                <c:pt idx="25618">
                  <c:v>601.71242500000005</c:v>
                </c:pt>
                <c:pt idx="25619">
                  <c:v>602.08887000000004</c:v>
                </c:pt>
                <c:pt idx="25620">
                  <c:v>601.68675599999995</c:v>
                </c:pt>
                <c:pt idx="25621">
                  <c:v>601.89094299999999</c:v>
                </c:pt>
                <c:pt idx="25622">
                  <c:v>601.984328</c:v>
                </c:pt>
                <c:pt idx="25623">
                  <c:v>602.18083300000001</c:v>
                </c:pt>
                <c:pt idx="25624">
                  <c:v>602.07476599999995</c:v>
                </c:pt>
                <c:pt idx="25625">
                  <c:v>601.87646900000004</c:v>
                </c:pt>
                <c:pt idx="25626">
                  <c:v>602.16269999999997</c:v>
                </c:pt>
                <c:pt idx="25627">
                  <c:v>601.87905699999999</c:v>
                </c:pt>
                <c:pt idx="25628">
                  <c:v>602.09689900000001</c:v>
                </c:pt>
                <c:pt idx="25629">
                  <c:v>602.13504899999998</c:v>
                </c:pt>
                <c:pt idx="25630">
                  <c:v>601.97700199999997</c:v>
                </c:pt>
                <c:pt idx="25631">
                  <c:v>601.87812799999995</c:v>
                </c:pt>
                <c:pt idx="25632">
                  <c:v>602.21375699999999</c:v>
                </c:pt>
                <c:pt idx="25633">
                  <c:v>601.77115700000002</c:v>
                </c:pt>
                <c:pt idx="25634">
                  <c:v>601.69394899999998</c:v>
                </c:pt>
                <c:pt idx="25635">
                  <c:v>601.73229400000002</c:v>
                </c:pt>
                <c:pt idx="25636">
                  <c:v>601.82447400000001</c:v>
                </c:pt>
                <c:pt idx="25637">
                  <c:v>601.67385999999999</c:v>
                </c:pt>
                <c:pt idx="25638">
                  <c:v>601.44529499999999</c:v>
                </c:pt>
                <c:pt idx="25639">
                  <c:v>602.05134599999997</c:v>
                </c:pt>
                <c:pt idx="25640">
                  <c:v>602.00232600000004</c:v>
                </c:pt>
                <c:pt idx="25641">
                  <c:v>601.97853399999997</c:v>
                </c:pt>
                <c:pt idx="25642">
                  <c:v>602.03574000000003</c:v>
                </c:pt>
                <c:pt idx="25643">
                  <c:v>602.09980599999994</c:v>
                </c:pt>
                <c:pt idx="25644">
                  <c:v>602.10489900000005</c:v>
                </c:pt>
                <c:pt idx="25645">
                  <c:v>601.88949400000001</c:v>
                </c:pt>
                <c:pt idx="25646">
                  <c:v>602.02158799999995</c:v>
                </c:pt>
                <c:pt idx="25647">
                  <c:v>601.83292600000004</c:v>
                </c:pt>
                <c:pt idx="25648">
                  <c:v>602.13205700000003</c:v>
                </c:pt>
                <c:pt idx="25649">
                  <c:v>602.009908</c:v>
                </c:pt>
                <c:pt idx="25650">
                  <c:v>601.88136099999997</c:v>
                </c:pt>
                <c:pt idx="25651">
                  <c:v>601.82151799999997</c:v>
                </c:pt>
                <c:pt idx="25652">
                  <c:v>601.57160399999998</c:v>
                </c:pt>
                <c:pt idx="25653">
                  <c:v>602.01011300000005</c:v>
                </c:pt>
                <c:pt idx="25654">
                  <c:v>602.25707599999998</c:v>
                </c:pt>
                <c:pt idx="25655">
                  <c:v>601.80524200000002</c:v>
                </c:pt>
                <c:pt idx="25656">
                  <c:v>602.36376499999994</c:v>
                </c:pt>
                <c:pt idx="25657">
                  <c:v>602.161069</c:v>
                </c:pt>
                <c:pt idx="25658">
                  <c:v>601.80950399999995</c:v>
                </c:pt>
                <c:pt idx="25659">
                  <c:v>602.00824399999999</c:v>
                </c:pt>
                <c:pt idx="25660">
                  <c:v>601.86908600000004</c:v>
                </c:pt>
                <c:pt idx="25661">
                  <c:v>601.78979200000003</c:v>
                </c:pt>
                <c:pt idx="25662">
                  <c:v>601.89249700000005</c:v>
                </c:pt>
                <c:pt idx="25663">
                  <c:v>601.94271000000003</c:v>
                </c:pt>
                <c:pt idx="25664">
                  <c:v>602.02612799999997</c:v>
                </c:pt>
                <c:pt idx="25665">
                  <c:v>601.50333799999999</c:v>
                </c:pt>
                <c:pt idx="25666">
                  <c:v>601.76246100000003</c:v>
                </c:pt>
                <c:pt idx="25667">
                  <c:v>601.69837399999994</c:v>
                </c:pt>
                <c:pt idx="25668">
                  <c:v>602.10367900000006</c:v>
                </c:pt>
                <c:pt idx="25669">
                  <c:v>601.67868999999996</c:v>
                </c:pt>
                <c:pt idx="25670">
                  <c:v>601.81971299999998</c:v>
                </c:pt>
                <c:pt idx="25671">
                  <c:v>602.11923999999999</c:v>
                </c:pt>
                <c:pt idx="25672">
                  <c:v>601.84422300000006</c:v>
                </c:pt>
                <c:pt idx="25673">
                  <c:v>602.21619699999997</c:v>
                </c:pt>
                <c:pt idx="25674">
                  <c:v>602.21919400000002</c:v>
                </c:pt>
                <c:pt idx="25675">
                  <c:v>602.17807900000003</c:v>
                </c:pt>
                <c:pt idx="25676">
                  <c:v>602.38757299999997</c:v>
                </c:pt>
                <c:pt idx="25677">
                  <c:v>601.83570599999996</c:v>
                </c:pt>
                <c:pt idx="25678">
                  <c:v>601.97858199999996</c:v>
                </c:pt>
                <c:pt idx="25679">
                  <c:v>602.07356100000004</c:v>
                </c:pt>
                <c:pt idx="25680">
                  <c:v>601.80376799999999</c:v>
                </c:pt>
                <c:pt idx="25681">
                  <c:v>602.067274</c:v>
                </c:pt>
                <c:pt idx="25682">
                  <c:v>601.70241899999996</c:v>
                </c:pt>
                <c:pt idx="25683">
                  <c:v>601.796199</c:v>
                </c:pt>
                <c:pt idx="25684">
                  <c:v>602.24689000000001</c:v>
                </c:pt>
                <c:pt idx="25685">
                  <c:v>602.13229200000001</c:v>
                </c:pt>
                <c:pt idx="25686">
                  <c:v>602.33461999999997</c:v>
                </c:pt>
                <c:pt idx="25687">
                  <c:v>601.70553900000004</c:v>
                </c:pt>
                <c:pt idx="25688">
                  <c:v>602.00281199999995</c:v>
                </c:pt>
                <c:pt idx="25689">
                  <c:v>602.25710200000003</c:v>
                </c:pt>
                <c:pt idx="25690">
                  <c:v>601.90644599999996</c:v>
                </c:pt>
                <c:pt idx="25691">
                  <c:v>602.00858400000004</c:v>
                </c:pt>
                <c:pt idx="25692">
                  <c:v>601.75589500000001</c:v>
                </c:pt>
                <c:pt idx="25693">
                  <c:v>601.99869200000001</c:v>
                </c:pt>
                <c:pt idx="25694">
                  <c:v>602.33869600000003</c:v>
                </c:pt>
                <c:pt idx="25695">
                  <c:v>601.86523599999998</c:v>
                </c:pt>
                <c:pt idx="25696">
                  <c:v>601.87406099999998</c:v>
                </c:pt>
                <c:pt idx="25697">
                  <c:v>601.96143900000004</c:v>
                </c:pt>
                <c:pt idx="25698">
                  <c:v>602.18960100000004</c:v>
                </c:pt>
                <c:pt idx="25699">
                  <c:v>602.13619300000005</c:v>
                </c:pt>
                <c:pt idx="25700">
                  <c:v>601.92226300000004</c:v>
                </c:pt>
                <c:pt idx="25701">
                  <c:v>602.09447499999999</c:v>
                </c:pt>
                <c:pt idx="25702">
                  <c:v>601.782197</c:v>
                </c:pt>
                <c:pt idx="25703">
                  <c:v>601.89886799999999</c:v>
                </c:pt>
                <c:pt idx="25704">
                  <c:v>601.90745400000003</c:v>
                </c:pt>
                <c:pt idx="25705">
                  <c:v>601.60503900000003</c:v>
                </c:pt>
                <c:pt idx="25706">
                  <c:v>601.84981300000004</c:v>
                </c:pt>
                <c:pt idx="25707">
                  <c:v>602.04333599999995</c:v>
                </c:pt>
                <c:pt idx="25708">
                  <c:v>601.98732199999995</c:v>
                </c:pt>
                <c:pt idx="25709">
                  <c:v>602.11586999999997</c:v>
                </c:pt>
                <c:pt idx="25710">
                  <c:v>601.92977299999995</c:v>
                </c:pt>
                <c:pt idx="25711">
                  <c:v>602.40469599999994</c:v>
                </c:pt>
                <c:pt idx="25712">
                  <c:v>602.13454300000001</c:v>
                </c:pt>
                <c:pt idx="25713">
                  <c:v>602.13795800000003</c:v>
                </c:pt>
                <c:pt idx="25714">
                  <c:v>602.22700499999996</c:v>
                </c:pt>
                <c:pt idx="25715">
                  <c:v>602.22900300000003</c:v>
                </c:pt>
                <c:pt idx="25716">
                  <c:v>602.48534099999995</c:v>
                </c:pt>
                <c:pt idx="25717">
                  <c:v>602.06923200000006</c:v>
                </c:pt>
                <c:pt idx="25718">
                  <c:v>602.35302999999999</c:v>
                </c:pt>
                <c:pt idx="25719">
                  <c:v>602.19010000000003</c:v>
                </c:pt>
                <c:pt idx="25720">
                  <c:v>602.23779300000001</c:v>
                </c:pt>
                <c:pt idx="25721">
                  <c:v>602.45086500000002</c:v>
                </c:pt>
                <c:pt idx="25722">
                  <c:v>602.37559799999997</c:v>
                </c:pt>
                <c:pt idx="25723">
                  <c:v>602.00973699999997</c:v>
                </c:pt>
                <c:pt idx="25724">
                  <c:v>602.08414000000005</c:v>
                </c:pt>
                <c:pt idx="25725">
                  <c:v>601.96618599999999</c:v>
                </c:pt>
                <c:pt idx="25726">
                  <c:v>602.23418200000003</c:v>
                </c:pt>
                <c:pt idx="25727">
                  <c:v>602.56377199999997</c:v>
                </c:pt>
                <c:pt idx="25728">
                  <c:v>602.54066799999998</c:v>
                </c:pt>
                <c:pt idx="25729">
                  <c:v>602.58817699999997</c:v>
                </c:pt>
                <c:pt idx="25730">
                  <c:v>602.43795599999999</c:v>
                </c:pt>
                <c:pt idx="25731">
                  <c:v>602.45009200000004</c:v>
                </c:pt>
                <c:pt idx="25732">
                  <c:v>602.24343099999999</c:v>
                </c:pt>
                <c:pt idx="25733">
                  <c:v>602.19661099999996</c:v>
                </c:pt>
                <c:pt idx="25734">
                  <c:v>602.13080000000002</c:v>
                </c:pt>
                <c:pt idx="25735">
                  <c:v>602.15379299999995</c:v>
                </c:pt>
                <c:pt idx="25736">
                  <c:v>602.20944599999996</c:v>
                </c:pt>
                <c:pt idx="25737">
                  <c:v>602.22416599999997</c:v>
                </c:pt>
                <c:pt idx="25738">
                  <c:v>602.06152599999996</c:v>
                </c:pt>
                <c:pt idx="25739">
                  <c:v>602.02211699999998</c:v>
                </c:pt>
                <c:pt idx="25740">
                  <c:v>601.30081499999994</c:v>
                </c:pt>
                <c:pt idx="25741">
                  <c:v>601.79863599999999</c:v>
                </c:pt>
                <c:pt idx="25742">
                  <c:v>602.00288699999999</c:v>
                </c:pt>
                <c:pt idx="25743">
                  <c:v>601.77444800000001</c:v>
                </c:pt>
                <c:pt idx="25744">
                  <c:v>601.614555</c:v>
                </c:pt>
                <c:pt idx="25745">
                  <c:v>601.71459100000004</c:v>
                </c:pt>
                <c:pt idx="25746">
                  <c:v>602.034446</c:v>
                </c:pt>
                <c:pt idx="25747">
                  <c:v>601.78371500000003</c:v>
                </c:pt>
                <c:pt idx="25748">
                  <c:v>601.83552999999995</c:v>
                </c:pt>
                <c:pt idx="25749">
                  <c:v>602.03579000000002</c:v>
                </c:pt>
                <c:pt idx="25750">
                  <c:v>601.77451699999995</c:v>
                </c:pt>
                <c:pt idx="25751">
                  <c:v>602.15661899999998</c:v>
                </c:pt>
                <c:pt idx="25752">
                  <c:v>601.75491399999999</c:v>
                </c:pt>
                <c:pt idx="25753">
                  <c:v>601.78074300000003</c:v>
                </c:pt>
                <c:pt idx="25754">
                  <c:v>601.97254199999998</c:v>
                </c:pt>
                <c:pt idx="25755">
                  <c:v>602.09567700000002</c:v>
                </c:pt>
                <c:pt idx="25756">
                  <c:v>601.84798000000001</c:v>
                </c:pt>
                <c:pt idx="25757">
                  <c:v>601.63415999999995</c:v>
                </c:pt>
                <c:pt idx="25758">
                  <c:v>601.866579</c:v>
                </c:pt>
                <c:pt idx="25759">
                  <c:v>602.17903100000001</c:v>
                </c:pt>
                <c:pt idx="25760">
                  <c:v>602.18569300000001</c:v>
                </c:pt>
                <c:pt idx="25761">
                  <c:v>602.08787500000005</c:v>
                </c:pt>
                <c:pt idx="25762">
                  <c:v>602.13501099999996</c:v>
                </c:pt>
                <c:pt idx="25763">
                  <c:v>602.02195400000005</c:v>
                </c:pt>
                <c:pt idx="25764">
                  <c:v>601.90839400000004</c:v>
                </c:pt>
                <c:pt idx="25765">
                  <c:v>601.82439899999997</c:v>
                </c:pt>
                <c:pt idx="25766">
                  <c:v>602.14386300000001</c:v>
                </c:pt>
                <c:pt idx="25767">
                  <c:v>601.91586500000005</c:v>
                </c:pt>
                <c:pt idx="25768">
                  <c:v>601.90727700000002</c:v>
                </c:pt>
                <c:pt idx="25769">
                  <c:v>602.14037199999996</c:v>
                </c:pt>
                <c:pt idx="25770">
                  <c:v>602.01496799999995</c:v>
                </c:pt>
                <c:pt idx="25771">
                  <c:v>602.177684</c:v>
                </c:pt>
                <c:pt idx="25772">
                  <c:v>602.13569900000005</c:v>
                </c:pt>
                <c:pt idx="25773">
                  <c:v>602.12481500000001</c:v>
                </c:pt>
                <c:pt idx="25774">
                  <c:v>601.76065700000004</c:v>
                </c:pt>
                <c:pt idx="25775">
                  <c:v>601.78471300000001</c:v>
                </c:pt>
                <c:pt idx="25776">
                  <c:v>602.10458000000006</c:v>
                </c:pt>
                <c:pt idx="25777">
                  <c:v>602.10834399999999</c:v>
                </c:pt>
                <c:pt idx="25778">
                  <c:v>602.00233700000001</c:v>
                </c:pt>
                <c:pt idx="25779">
                  <c:v>602.12072699999999</c:v>
                </c:pt>
                <c:pt idx="25780">
                  <c:v>601.70356600000002</c:v>
                </c:pt>
                <c:pt idx="25781">
                  <c:v>601.92399999999998</c:v>
                </c:pt>
                <c:pt idx="25782">
                  <c:v>602.05192899999997</c:v>
                </c:pt>
                <c:pt idx="25783">
                  <c:v>602.07927099999995</c:v>
                </c:pt>
                <c:pt idx="25784">
                  <c:v>602.08067700000004</c:v>
                </c:pt>
                <c:pt idx="25785">
                  <c:v>602.03633500000001</c:v>
                </c:pt>
                <c:pt idx="25786">
                  <c:v>602.32413499999996</c:v>
                </c:pt>
                <c:pt idx="25787">
                  <c:v>602.09631200000001</c:v>
                </c:pt>
                <c:pt idx="25788">
                  <c:v>601.96190799999999</c:v>
                </c:pt>
                <c:pt idx="25789">
                  <c:v>602.31555300000002</c:v>
                </c:pt>
                <c:pt idx="25790">
                  <c:v>602.17316100000005</c:v>
                </c:pt>
                <c:pt idx="25791">
                  <c:v>602.52723600000002</c:v>
                </c:pt>
                <c:pt idx="25792">
                  <c:v>602.22895100000005</c:v>
                </c:pt>
                <c:pt idx="25793">
                  <c:v>601.94742799999995</c:v>
                </c:pt>
                <c:pt idx="25794">
                  <c:v>601.96235899999999</c:v>
                </c:pt>
                <c:pt idx="25795">
                  <c:v>602.15140399999996</c:v>
                </c:pt>
                <c:pt idx="25796">
                  <c:v>602.21251400000006</c:v>
                </c:pt>
                <c:pt idx="25797">
                  <c:v>601.66276100000005</c:v>
                </c:pt>
                <c:pt idx="25798">
                  <c:v>601.69787299999996</c:v>
                </c:pt>
                <c:pt idx="25799">
                  <c:v>602.07351300000005</c:v>
                </c:pt>
                <c:pt idx="25800">
                  <c:v>602.07689400000004</c:v>
                </c:pt>
                <c:pt idx="25801">
                  <c:v>602.16708000000006</c:v>
                </c:pt>
                <c:pt idx="25802">
                  <c:v>602.11307799999997</c:v>
                </c:pt>
                <c:pt idx="25803">
                  <c:v>601.848792</c:v>
                </c:pt>
                <c:pt idx="25804">
                  <c:v>602.05486499999995</c:v>
                </c:pt>
                <c:pt idx="25805">
                  <c:v>601.901794</c:v>
                </c:pt>
                <c:pt idx="25806">
                  <c:v>602.22151399999996</c:v>
                </c:pt>
                <c:pt idx="25807">
                  <c:v>601.92662299999995</c:v>
                </c:pt>
                <c:pt idx="25808">
                  <c:v>601.53889900000001</c:v>
                </c:pt>
                <c:pt idx="25809">
                  <c:v>602.03661399999999</c:v>
                </c:pt>
                <c:pt idx="25810">
                  <c:v>601.88351599999999</c:v>
                </c:pt>
                <c:pt idx="25811">
                  <c:v>602.12281800000005</c:v>
                </c:pt>
                <c:pt idx="25812">
                  <c:v>602.01872000000003</c:v>
                </c:pt>
                <c:pt idx="25813">
                  <c:v>601.82417899999996</c:v>
                </c:pt>
                <c:pt idx="25814">
                  <c:v>602.29885200000001</c:v>
                </c:pt>
                <c:pt idx="25815">
                  <c:v>601.69230700000003</c:v>
                </c:pt>
                <c:pt idx="25816">
                  <c:v>602.216228</c:v>
                </c:pt>
                <c:pt idx="25817">
                  <c:v>602.06353899999999</c:v>
                </c:pt>
                <c:pt idx="25818">
                  <c:v>602.18997000000002</c:v>
                </c:pt>
                <c:pt idx="25819">
                  <c:v>602.17369799999994</c:v>
                </c:pt>
                <c:pt idx="25820">
                  <c:v>601.92339000000004</c:v>
                </c:pt>
                <c:pt idx="25821">
                  <c:v>602.41198399999996</c:v>
                </c:pt>
                <c:pt idx="25822">
                  <c:v>602.15959899999996</c:v>
                </c:pt>
                <c:pt idx="25823">
                  <c:v>601.90952200000004</c:v>
                </c:pt>
                <c:pt idx="25824">
                  <c:v>601.94599300000004</c:v>
                </c:pt>
                <c:pt idx="25825">
                  <c:v>602.11638200000004</c:v>
                </c:pt>
                <c:pt idx="25826">
                  <c:v>602.15773799999999</c:v>
                </c:pt>
                <c:pt idx="25827">
                  <c:v>601.47233200000005</c:v>
                </c:pt>
                <c:pt idx="25828">
                  <c:v>601.88605299999995</c:v>
                </c:pt>
                <c:pt idx="25829">
                  <c:v>602.126621</c:v>
                </c:pt>
                <c:pt idx="25830">
                  <c:v>602.00938399999995</c:v>
                </c:pt>
                <c:pt idx="25831">
                  <c:v>602.22368200000005</c:v>
                </c:pt>
                <c:pt idx="25832">
                  <c:v>601.862797</c:v>
                </c:pt>
                <c:pt idx="25833">
                  <c:v>601.75151100000005</c:v>
                </c:pt>
                <c:pt idx="25834">
                  <c:v>601.87122199999999</c:v>
                </c:pt>
                <c:pt idx="25835">
                  <c:v>601.71908099999996</c:v>
                </c:pt>
                <c:pt idx="25836">
                  <c:v>601.761663</c:v>
                </c:pt>
                <c:pt idx="25837">
                  <c:v>601.84577999999999</c:v>
                </c:pt>
                <c:pt idx="25838">
                  <c:v>602.08070699999996</c:v>
                </c:pt>
                <c:pt idx="25839">
                  <c:v>602.18600000000004</c:v>
                </c:pt>
                <c:pt idx="25840">
                  <c:v>601.96115499999996</c:v>
                </c:pt>
                <c:pt idx="25841">
                  <c:v>602.06109200000003</c:v>
                </c:pt>
                <c:pt idx="25842">
                  <c:v>601.95784500000002</c:v>
                </c:pt>
                <c:pt idx="25843">
                  <c:v>602.02994799999999</c:v>
                </c:pt>
                <c:pt idx="25844">
                  <c:v>602.32139299999994</c:v>
                </c:pt>
                <c:pt idx="25845">
                  <c:v>602.00693799999999</c:v>
                </c:pt>
                <c:pt idx="25846">
                  <c:v>602.26334199999997</c:v>
                </c:pt>
                <c:pt idx="25847">
                  <c:v>602.05511000000001</c:v>
                </c:pt>
                <c:pt idx="25848">
                  <c:v>601.71006599999998</c:v>
                </c:pt>
                <c:pt idx="25849">
                  <c:v>601.75243799999998</c:v>
                </c:pt>
                <c:pt idx="25850">
                  <c:v>601.671876</c:v>
                </c:pt>
                <c:pt idx="25851">
                  <c:v>601.90130499999998</c:v>
                </c:pt>
                <c:pt idx="25852">
                  <c:v>602.02191100000005</c:v>
                </c:pt>
                <c:pt idx="25853">
                  <c:v>602.634094</c:v>
                </c:pt>
                <c:pt idx="25854">
                  <c:v>602.50162699999998</c:v>
                </c:pt>
                <c:pt idx="25855">
                  <c:v>602.54366800000003</c:v>
                </c:pt>
                <c:pt idx="25856">
                  <c:v>602.46707800000001</c:v>
                </c:pt>
                <c:pt idx="25857">
                  <c:v>602.38514399999997</c:v>
                </c:pt>
                <c:pt idx="25858">
                  <c:v>602.47763199999997</c:v>
                </c:pt>
                <c:pt idx="25859">
                  <c:v>602.77316699999994</c:v>
                </c:pt>
                <c:pt idx="25860">
                  <c:v>602.14046699999994</c:v>
                </c:pt>
                <c:pt idx="25861">
                  <c:v>602.22998199999995</c:v>
                </c:pt>
                <c:pt idx="25862">
                  <c:v>602.38328200000001</c:v>
                </c:pt>
                <c:pt idx="25863">
                  <c:v>602.05185900000004</c:v>
                </c:pt>
                <c:pt idx="25864">
                  <c:v>602.11859900000002</c:v>
                </c:pt>
                <c:pt idx="25865">
                  <c:v>601.89709300000004</c:v>
                </c:pt>
                <c:pt idx="25866">
                  <c:v>602.46603800000003</c:v>
                </c:pt>
                <c:pt idx="25867">
                  <c:v>601.92703100000006</c:v>
                </c:pt>
                <c:pt idx="25868">
                  <c:v>602.07480899999996</c:v>
                </c:pt>
                <c:pt idx="25869">
                  <c:v>602.11316599999998</c:v>
                </c:pt>
                <c:pt idx="25870">
                  <c:v>601.99386400000003</c:v>
                </c:pt>
                <c:pt idx="25871">
                  <c:v>602.04084499999999</c:v>
                </c:pt>
                <c:pt idx="25872">
                  <c:v>602.32046400000002</c:v>
                </c:pt>
                <c:pt idx="25873">
                  <c:v>601.93043399999999</c:v>
                </c:pt>
                <c:pt idx="25874">
                  <c:v>602.05489699999998</c:v>
                </c:pt>
                <c:pt idx="25875">
                  <c:v>601.86042599999996</c:v>
                </c:pt>
                <c:pt idx="25876">
                  <c:v>602.15119500000003</c:v>
                </c:pt>
                <c:pt idx="25877">
                  <c:v>602.22061099999996</c:v>
                </c:pt>
                <c:pt idx="25878">
                  <c:v>602.10125100000005</c:v>
                </c:pt>
                <c:pt idx="25879">
                  <c:v>602.13375099999996</c:v>
                </c:pt>
                <c:pt idx="25880">
                  <c:v>602.05077100000005</c:v>
                </c:pt>
                <c:pt idx="25881">
                  <c:v>602.48736499999995</c:v>
                </c:pt>
                <c:pt idx="25882">
                  <c:v>602.01617499999998</c:v>
                </c:pt>
                <c:pt idx="25883">
                  <c:v>602.10533099999998</c:v>
                </c:pt>
                <c:pt idx="25884">
                  <c:v>602.25270499999999</c:v>
                </c:pt>
                <c:pt idx="25885">
                  <c:v>601.84087499999998</c:v>
                </c:pt>
                <c:pt idx="25886">
                  <c:v>601.88276299999995</c:v>
                </c:pt>
                <c:pt idx="25887">
                  <c:v>602.06065799999999</c:v>
                </c:pt>
                <c:pt idx="25888">
                  <c:v>601.86708899999996</c:v>
                </c:pt>
                <c:pt idx="25889">
                  <c:v>601.72220100000004</c:v>
                </c:pt>
                <c:pt idx="25890">
                  <c:v>601.67504499999995</c:v>
                </c:pt>
                <c:pt idx="25891">
                  <c:v>602.181918</c:v>
                </c:pt>
                <c:pt idx="25892">
                  <c:v>601.80915400000004</c:v>
                </c:pt>
                <c:pt idx="25893">
                  <c:v>601.44689300000005</c:v>
                </c:pt>
                <c:pt idx="25894">
                  <c:v>602.01501199999996</c:v>
                </c:pt>
                <c:pt idx="25895">
                  <c:v>601.82070299999998</c:v>
                </c:pt>
                <c:pt idx="25896">
                  <c:v>601.87391600000001</c:v>
                </c:pt>
                <c:pt idx="25897">
                  <c:v>601.96520299999997</c:v>
                </c:pt>
                <c:pt idx="25898">
                  <c:v>601.795928</c:v>
                </c:pt>
                <c:pt idx="25899">
                  <c:v>601.94250199999999</c:v>
                </c:pt>
                <c:pt idx="25900">
                  <c:v>601.56520799999998</c:v>
                </c:pt>
                <c:pt idx="25901">
                  <c:v>601.76111700000001</c:v>
                </c:pt>
                <c:pt idx="25902">
                  <c:v>601.45908599999996</c:v>
                </c:pt>
                <c:pt idx="25903">
                  <c:v>601.24442399999998</c:v>
                </c:pt>
                <c:pt idx="25904">
                  <c:v>601.53573200000005</c:v>
                </c:pt>
                <c:pt idx="25905">
                  <c:v>601.17852900000003</c:v>
                </c:pt>
                <c:pt idx="25906">
                  <c:v>601.60408299999995</c:v>
                </c:pt>
                <c:pt idx="25907">
                  <c:v>601.855054</c:v>
                </c:pt>
                <c:pt idx="25908">
                  <c:v>601.66490999999996</c:v>
                </c:pt>
                <c:pt idx="25909">
                  <c:v>601.62690099999998</c:v>
                </c:pt>
                <c:pt idx="25910">
                  <c:v>601.67071799999997</c:v>
                </c:pt>
                <c:pt idx="25911">
                  <c:v>601.74387100000001</c:v>
                </c:pt>
                <c:pt idx="25912">
                  <c:v>601.70612600000004</c:v>
                </c:pt>
                <c:pt idx="25913">
                  <c:v>601.88943700000004</c:v>
                </c:pt>
                <c:pt idx="25914">
                  <c:v>602.12653499999999</c:v>
                </c:pt>
                <c:pt idx="25915">
                  <c:v>601.85123699999997</c:v>
                </c:pt>
                <c:pt idx="25916">
                  <c:v>601.98283900000001</c:v>
                </c:pt>
                <c:pt idx="25917">
                  <c:v>601.93365300000005</c:v>
                </c:pt>
                <c:pt idx="25918">
                  <c:v>601.83814500000005</c:v>
                </c:pt>
                <c:pt idx="25919">
                  <c:v>602.06125999999995</c:v>
                </c:pt>
                <c:pt idx="25920">
                  <c:v>601.77623000000006</c:v>
                </c:pt>
                <c:pt idx="25921">
                  <c:v>601.99792100000002</c:v>
                </c:pt>
                <c:pt idx="25922">
                  <c:v>601.621532</c:v>
                </c:pt>
                <c:pt idx="25923">
                  <c:v>601.73935700000004</c:v>
                </c:pt>
                <c:pt idx="25924">
                  <c:v>601.88011500000005</c:v>
                </c:pt>
                <c:pt idx="25925">
                  <c:v>602.07825200000002</c:v>
                </c:pt>
                <c:pt idx="25926">
                  <c:v>601.80898300000001</c:v>
                </c:pt>
                <c:pt idx="25927">
                  <c:v>601.81591700000001</c:v>
                </c:pt>
                <c:pt idx="25928">
                  <c:v>601.87906699999996</c:v>
                </c:pt>
                <c:pt idx="25929">
                  <c:v>602.042462</c:v>
                </c:pt>
                <c:pt idx="25930">
                  <c:v>601.72441100000003</c:v>
                </c:pt>
                <c:pt idx="25931">
                  <c:v>601.94227000000001</c:v>
                </c:pt>
                <c:pt idx="25932">
                  <c:v>601.98124600000006</c:v>
                </c:pt>
                <c:pt idx="25933">
                  <c:v>602.31542899999999</c:v>
                </c:pt>
                <c:pt idx="25934">
                  <c:v>602.25951699999996</c:v>
                </c:pt>
                <c:pt idx="25935">
                  <c:v>601.85647900000004</c:v>
                </c:pt>
                <c:pt idx="25936">
                  <c:v>601.86255800000004</c:v>
                </c:pt>
                <c:pt idx="25937">
                  <c:v>602.01868400000001</c:v>
                </c:pt>
                <c:pt idx="25938">
                  <c:v>602.19487000000004</c:v>
                </c:pt>
                <c:pt idx="25939">
                  <c:v>602.09890199999995</c:v>
                </c:pt>
                <c:pt idx="25940">
                  <c:v>601.60724000000005</c:v>
                </c:pt>
                <c:pt idx="25941">
                  <c:v>601.84215400000005</c:v>
                </c:pt>
                <c:pt idx="25942">
                  <c:v>602.06143099999997</c:v>
                </c:pt>
                <c:pt idx="25943">
                  <c:v>602.08080399999994</c:v>
                </c:pt>
                <c:pt idx="25944">
                  <c:v>602.31994999999995</c:v>
                </c:pt>
                <c:pt idx="25945">
                  <c:v>601.90624000000003</c:v>
                </c:pt>
                <c:pt idx="25946">
                  <c:v>601.624236</c:v>
                </c:pt>
                <c:pt idx="25947">
                  <c:v>601.83685700000001</c:v>
                </c:pt>
                <c:pt idx="25948">
                  <c:v>601.98538199999996</c:v>
                </c:pt>
                <c:pt idx="25949">
                  <c:v>602.14180099999999</c:v>
                </c:pt>
                <c:pt idx="25950">
                  <c:v>601.99607100000003</c:v>
                </c:pt>
                <c:pt idx="25951">
                  <c:v>602.26172499999996</c:v>
                </c:pt>
                <c:pt idx="25952">
                  <c:v>602.19683999999995</c:v>
                </c:pt>
                <c:pt idx="25953">
                  <c:v>602.12311899999997</c:v>
                </c:pt>
                <c:pt idx="25954">
                  <c:v>602.50677900000005</c:v>
                </c:pt>
                <c:pt idx="25955">
                  <c:v>602.15651600000001</c:v>
                </c:pt>
                <c:pt idx="25956">
                  <c:v>602.01366399999995</c:v>
                </c:pt>
                <c:pt idx="25957">
                  <c:v>602.10263599999996</c:v>
                </c:pt>
                <c:pt idx="25958">
                  <c:v>602.09819200000004</c:v>
                </c:pt>
                <c:pt idx="25959">
                  <c:v>602.415121</c:v>
                </c:pt>
                <c:pt idx="25960">
                  <c:v>601.98366199999998</c:v>
                </c:pt>
                <c:pt idx="25961">
                  <c:v>602.07986300000005</c:v>
                </c:pt>
                <c:pt idx="25962">
                  <c:v>601.80154200000004</c:v>
                </c:pt>
                <c:pt idx="25963">
                  <c:v>601.61374799999999</c:v>
                </c:pt>
                <c:pt idx="25964">
                  <c:v>601.84129299999995</c:v>
                </c:pt>
                <c:pt idx="25965">
                  <c:v>601.66876400000001</c:v>
                </c:pt>
                <c:pt idx="25966">
                  <c:v>601.89108299999998</c:v>
                </c:pt>
                <c:pt idx="25967">
                  <c:v>602.03454099999999</c:v>
                </c:pt>
                <c:pt idx="25968">
                  <c:v>601.69926899999996</c:v>
                </c:pt>
                <c:pt idx="25969">
                  <c:v>602.06180900000004</c:v>
                </c:pt>
                <c:pt idx="25970">
                  <c:v>602.00530900000001</c:v>
                </c:pt>
                <c:pt idx="25971">
                  <c:v>601.78917300000001</c:v>
                </c:pt>
                <c:pt idx="25972">
                  <c:v>601.81206699999996</c:v>
                </c:pt>
                <c:pt idx="25973">
                  <c:v>601.81206299999997</c:v>
                </c:pt>
                <c:pt idx="25974">
                  <c:v>602.05267800000001</c:v>
                </c:pt>
                <c:pt idx="25975">
                  <c:v>601.81422799999996</c:v>
                </c:pt>
                <c:pt idx="25976">
                  <c:v>602.26135199999999</c:v>
                </c:pt>
                <c:pt idx="25977">
                  <c:v>602.28393400000004</c:v>
                </c:pt>
                <c:pt idx="25978">
                  <c:v>602.09390800000006</c:v>
                </c:pt>
                <c:pt idx="25979">
                  <c:v>601.858383</c:v>
                </c:pt>
                <c:pt idx="25980">
                  <c:v>601.70167800000002</c:v>
                </c:pt>
                <c:pt idx="25981">
                  <c:v>602.215778</c:v>
                </c:pt>
                <c:pt idx="25982">
                  <c:v>602.27993400000003</c:v>
                </c:pt>
                <c:pt idx="25983">
                  <c:v>601.85446100000001</c:v>
                </c:pt>
                <c:pt idx="25984">
                  <c:v>602.04805999999996</c:v>
                </c:pt>
                <c:pt idx="25985">
                  <c:v>601.91268500000001</c:v>
                </c:pt>
                <c:pt idx="25986">
                  <c:v>601.99610900000005</c:v>
                </c:pt>
                <c:pt idx="25987">
                  <c:v>602.05474400000003</c:v>
                </c:pt>
                <c:pt idx="25988">
                  <c:v>602.18012099999999</c:v>
                </c:pt>
                <c:pt idx="25989">
                  <c:v>602.45788800000003</c:v>
                </c:pt>
                <c:pt idx="25990">
                  <c:v>601.69233799999995</c:v>
                </c:pt>
                <c:pt idx="25991">
                  <c:v>601.95136100000002</c:v>
                </c:pt>
                <c:pt idx="25992">
                  <c:v>602.14728100000002</c:v>
                </c:pt>
                <c:pt idx="25993">
                  <c:v>601.97603000000004</c:v>
                </c:pt>
                <c:pt idx="25994">
                  <c:v>601.94203100000004</c:v>
                </c:pt>
                <c:pt idx="25995">
                  <c:v>601.84376899999995</c:v>
                </c:pt>
                <c:pt idx="25996">
                  <c:v>602.17661399999997</c:v>
                </c:pt>
                <c:pt idx="25997">
                  <c:v>602.34641099999999</c:v>
                </c:pt>
                <c:pt idx="25998">
                  <c:v>601.86523499999998</c:v>
                </c:pt>
                <c:pt idx="25999">
                  <c:v>602.20472199999995</c:v>
                </c:pt>
                <c:pt idx="26000">
                  <c:v>601.78455599999995</c:v>
                </c:pt>
                <c:pt idx="26001">
                  <c:v>602.13696700000003</c:v>
                </c:pt>
                <c:pt idx="26002">
                  <c:v>602.37004200000001</c:v>
                </c:pt>
                <c:pt idx="26003">
                  <c:v>602.16031599999997</c:v>
                </c:pt>
                <c:pt idx="26004">
                  <c:v>602.19735000000003</c:v>
                </c:pt>
                <c:pt idx="26005">
                  <c:v>601.834791</c:v>
                </c:pt>
                <c:pt idx="26006">
                  <c:v>601.87914499999999</c:v>
                </c:pt>
                <c:pt idx="26007">
                  <c:v>601.49759200000005</c:v>
                </c:pt>
                <c:pt idx="26008">
                  <c:v>601.52657499999998</c:v>
                </c:pt>
                <c:pt idx="26009">
                  <c:v>601.76635799999997</c:v>
                </c:pt>
                <c:pt idx="26010">
                  <c:v>601.25708099999997</c:v>
                </c:pt>
                <c:pt idx="26011">
                  <c:v>601.45489899999995</c:v>
                </c:pt>
                <c:pt idx="26012">
                  <c:v>601.02372100000002</c:v>
                </c:pt>
                <c:pt idx="26013">
                  <c:v>600.86388299999999</c:v>
                </c:pt>
                <c:pt idx="26014">
                  <c:v>600.38199599999996</c:v>
                </c:pt>
                <c:pt idx="26015">
                  <c:v>600.28032399999995</c:v>
                </c:pt>
                <c:pt idx="26016">
                  <c:v>600.28997600000002</c:v>
                </c:pt>
                <c:pt idx="26017">
                  <c:v>599.79113099999995</c:v>
                </c:pt>
                <c:pt idx="26018">
                  <c:v>599.97361100000001</c:v>
                </c:pt>
                <c:pt idx="26019">
                  <c:v>599.605233</c:v>
                </c:pt>
                <c:pt idx="26020">
                  <c:v>599.00480700000003</c:v>
                </c:pt>
                <c:pt idx="26021">
                  <c:v>599.08114499999999</c:v>
                </c:pt>
                <c:pt idx="26022">
                  <c:v>599.16359399999999</c:v>
                </c:pt>
                <c:pt idx="26023">
                  <c:v>599.26881700000001</c:v>
                </c:pt>
                <c:pt idx="26024">
                  <c:v>598.93653600000005</c:v>
                </c:pt>
                <c:pt idx="26025">
                  <c:v>598.12004999999999</c:v>
                </c:pt>
                <c:pt idx="26026">
                  <c:v>598.28691600000002</c:v>
                </c:pt>
                <c:pt idx="26027">
                  <c:v>597.788813</c:v>
                </c:pt>
                <c:pt idx="26028">
                  <c:v>597.00790500000005</c:v>
                </c:pt>
                <c:pt idx="26029">
                  <c:v>597.09148800000003</c:v>
                </c:pt>
                <c:pt idx="26030">
                  <c:v>596.81080699999995</c:v>
                </c:pt>
                <c:pt idx="26031">
                  <c:v>596.28496600000005</c:v>
                </c:pt>
                <c:pt idx="26032">
                  <c:v>596.05087700000001</c:v>
                </c:pt>
                <c:pt idx="26033">
                  <c:v>595.654991</c:v>
                </c:pt>
                <c:pt idx="26034">
                  <c:v>595.95089800000005</c:v>
                </c:pt>
                <c:pt idx="26035">
                  <c:v>595.51187000000004</c:v>
                </c:pt>
                <c:pt idx="26036">
                  <c:v>595.34472700000003</c:v>
                </c:pt>
                <c:pt idx="26037">
                  <c:v>594.64507800000001</c:v>
                </c:pt>
                <c:pt idx="26038">
                  <c:v>594.33396600000003</c:v>
                </c:pt>
                <c:pt idx="26039">
                  <c:v>594.41408999999999</c:v>
                </c:pt>
                <c:pt idx="26040">
                  <c:v>594.00246300000003</c:v>
                </c:pt>
                <c:pt idx="26041">
                  <c:v>593.79114800000002</c:v>
                </c:pt>
                <c:pt idx="26042">
                  <c:v>593.45402000000001</c:v>
                </c:pt>
                <c:pt idx="26043">
                  <c:v>593.08103800000004</c:v>
                </c:pt>
                <c:pt idx="26044">
                  <c:v>593.16930500000001</c:v>
                </c:pt>
                <c:pt idx="26045">
                  <c:v>592.39077899999995</c:v>
                </c:pt>
                <c:pt idx="26046">
                  <c:v>592.64632600000004</c:v>
                </c:pt>
                <c:pt idx="26047">
                  <c:v>592.39066800000001</c:v>
                </c:pt>
                <c:pt idx="26048">
                  <c:v>591.51662599999997</c:v>
                </c:pt>
                <c:pt idx="26049">
                  <c:v>591.40685699999995</c:v>
                </c:pt>
                <c:pt idx="26050">
                  <c:v>590.69285300000001</c:v>
                </c:pt>
                <c:pt idx="26051">
                  <c:v>590.697451</c:v>
                </c:pt>
                <c:pt idx="26052">
                  <c:v>590.44822199999999</c:v>
                </c:pt>
                <c:pt idx="26053">
                  <c:v>590.04614400000003</c:v>
                </c:pt>
                <c:pt idx="26054">
                  <c:v>590.00542099999996</c:v>
                </c:pt>
                <c:pt idx="26055">
                  <c:v>589.46363499999995</c:v>
                </c:pt>
                <c:pt idx="26056">
                  <c:v>589.70495400000004</c:v>
                </c:pt>
                <c:pt idx="26057">
                  <c:v>588.73184400000002</c:v>
                </c:pt>
                <c:pt idx="26058">
                  <c:v>588.42474300000003</c:v>
                </c:pt>
                <c:pt idx="26059">
                  <c:v>588.45064100000002</c:v>
                </c:pt>
                <c:pt idx="26060">
                  <c:v>588.10628999999994</c:v>
                </c:pt>
                <c:pt idx="26061">
                  <c:v>587.72650399999998</c:v>
                </c:pt>
                <c:pt idx="26062">
                  <c:v>587.84784100000002</c:v>
                </c:pt>
                <c:pt idx="26063">
                  <c:v>587.15413699999999</c:v>
                </c:pt>
                <c:pt idx="26064">
                  <c:v>587.30121499999996</c:v>
                </c:pt>
                <c:pt idx="26065">
                  <c:v>586.60623099999998</c:v>
                </c:pt>
                <c:pt idx="26066">
                  <c:v>586.14180199999998</c:v>
                </c:pt>
                <c:pt idx="26067">
                  <c:v>586.20936700000004</c:v>
                </c:pt>
                <c:pt idx="26068">
                  <c:v>585.88575200000002</c:v>
                </c:pt>
                <c:pt idx="26069">
                  <c:v>585.96295599999996</c:v>
                </c:pt>
                <c:pt idx="26070">
                  <c:v>584.98016800000005</c:v>
                </c:pt>
                <c:pt idx="26071">
                  <c:v>585.10141399999998</c:v>
                </c:pt>
                <c:pt idx="26072">
                  <c:v>584.25939400000004</c:v>
                </c:pt>
                <c:pt idx="26073">
                  <c:v>584.31564400000002</c:v>
                </c:pt>
                <c:pt idx="26074">
                  <c:v>583.94467399999996</c:v>
                </c:pt>
                <c:pt idx="26075">
                  <c:v>583.31255199999998</c:v>
                </c:pt>
                <c:pt idx="26076">
                  <c:v>583.21534899999995</c:v>
                </c:pt>
                <c:pt idx="26077">
                  <c:v>583.31877499999996</c:v>
                </c:pt>
                <c:pt idx="26078">
                  <c:v>582.78901099999996</c:v>
                </c:pt>
                <c:pt idx="26079">
                  <c:v>582.64718600000003</c:v>
                </c:pt>
                <c:pt idx="26080">
                  <c:v>582.01577099999997</c:v>
                </c:pt>
                <c:pt idx="26081">
                  <c:v>582.079881</c:v>
                </c:pt>
                <c:pt idx="26082">
                  <c:v>581.60643200000004</c:v>
                </c:pt>
                <c:pt idx="26083">
                  <c:v>581.26928599999997</c:v>
                </c:pt>
                <c:pt idx="26084">
                  <c:v>580.79586900000004</c:v>
                </c:pt>
                <c:pt idx="26085">
                  <c:v>580.27100800000005</c:v>
                </c:pt>
                <c:pt idx="26086">
                  <c:v>580.38099399999999</c:v>
                </c:pt>
                <c:pt idx="26087">
                  <c:v>579.88519199999996</c:v>
                </c:pt>
                <c:pt idx="26088">
                  <c:v>579.54338900000005</c:v>
                </c:pt>
                <c:pt idx="26089">
                  <c:v>579.00165500000003</c:v>
                </c:pt>
                <c:pt idx="26090">
                  <c:v>578.76647500000001</c:v>
                </c:pt>
                <c:pt idx="26091">
                  <c:v>578.509275</c:v>
                </c:pt>
                <c:pt idx="26092">
                  <c:v>578.29688599999997</c:v>
                </c:pt>
                <c:pt idx="26093">
                  <c:v>578.31935299999998</c:v>
                </c:pt>
                <c:pt idx="26094">
                  <c:v>577.71961299999998</c:v>
                </c:pt>
                <c:pt idx="26095">
                  <c:v>577.28972799999997</c:v>
                </c:pt>
                <c:pt idx="26096">
                  <c:v>577.42814899999996</c:v>
                </c:pt>
                <c:pt idx="26097">
                  <c:v>576.84127899999999</c:v>
                </c:pt>
                <c:pt idx="26098">
                  <c:v>576.41884400000004</c:v>
                </c:pt>
                <c:pt idx="26099">
                  <c:v>576.443578</c:v>
                </c:pt>
                <c:pt idx="26100">
                  <c:v>575.85663999999997</c:v>
                </c:pt>
                <c:pt idx="26101">
                  <c:v>575.57847000000004</c:v>
                </c:pt>
                <c:pt idx="26102">
                  <c:v>575.20348100000001</c:v>
                </c:pt>
                <c:pt idx="26103">
                  <c:v>575.03648999999996</c:v>
                </c:pt>
                <c:pt idx="26104">
                  <c:v>574.50251600000001</c:v>
                </c:pt>
                <c:pt idx="26105">
                  <c:v>574.04401700000005</c:v>
                </c:pt>
                <c:pt idx="26106">
                  <c:v>573.68015700000001</c:v>
                </c:pt>
                <c:pt idx="26107">
                  <c:v>573.64414399999998</c:v>
                </c:pt>
                <c:pt idx="26108">
                  <c:v>573.32632799999999</c:v>
                </c:pt>
                <c:pt idx="26109">
                  <c:v>573.09032999999999</c:v>
                </c:pt>
                <c:pt idx="26110">
                  <c:v>573.00948700000004</c:v>
                </c:pt>
                <c:pt idx="26111">
                  <c:v>572.74235199999998</c:v>
                </c:pt>
                <c:pt idx="26112">
                  <c:v>572.37129400000003</c:v>
                </c:pt>
                <c:pt idx="26113">
                  <c:v>571.99071800000002</c:v>
                </c:pt>
                <c:pt idx="26114">
                  <c:v>571.91839100000004</c:v>
                </c:pt>
                <c:pt idx="26115">
                  <c:v>571.26810899999998</c:v>
                </c:pt>
                <c:pt idx="26116">
                  <c:v>571.25488399999995</c:v>
                </c:pt>
                <c:pt idx="26117">
                  <c:v>570.53025300000002</c:v>
                </c:pt>
                <c:pt idx="26118">
                  <c:v>570.66243299999996</c:v>
                </c:pt>
                <c:pt idx="26119">
                  <c:v>570.47851600000001</c:v>
                </c:pt>
                <c:pt idx="26120">
                  <c:v>569.78960700000005</c:v>
                </c:pt>
                <c:pt idx="26121">
                  <c:v>569.96361999999999</c:v>
                </c:pt>
                <c:pt idx="26122">
                  <c:v>569.51358800000003</c:v>
                </c:pt>
                <c:pt idx="26123">
                  <c:v>568.93393100000003</c:v>
                </c:pt>
                <c:pt idx="26124">
                  <c:v>569.02604099999996</c:v>
                </c:pt>
                <c:pt idx="26125">
                  <c:v>568.56873599999994</c:v>
                </c:pt>
                <c:pt idx="26126">
                  <c:v>568.47296400000005</c:v>
                </c:pt>
                <c:pt idx="26127">
                  <c:v>567.82131400000003</c:v>
                </c:pt>
                <c:pt idx="26128">
                  <c:v>567.35651299999995</c:v>
                </c:pt>
                <c:pt idx="26129">
                  <c:v>567.31735000000003</c:v>
                </c:pt>
                <c:pt idx="26130">
                  <c:v>567.09298100000001</c:v>
                </c:pt>
                <c:pt idx="26131">
                  <c:v>566.78964499999995</c:v>
                </c:pt>
                <c:pt idx="26132">
                  <c:v>566.44850299999996</c:v>
                </c:pt>
                <c:pt idx="26133">
                  <c:v>565.85940500000004</c:v>
                </c:pt>
                <c:pt idx="26134">
                  <c:v>565.68294900000001</c:v>
                </c:pt>
                <c:pt idx="26135">
                  <c:v>565.26984000000004</c:v>
                </c:pt>
                <c:pt idx="26136">
                  <c:v>565.112618</c:v>
                </c:pt>
                <c:pt idx="26137">
                  <c:v>564.780034</c:v>
                </c:pt>
                <c:pt idx="26138">
                  <c:v>564.22554200000002</c:v>
                </c:pt>
                <c:pt idx="26139">
                  <c:v>564.31529499999999</c:v>
                </c:pt>
                <c:pt idx="26140">
                  <c:v>563.72385899999995</c:v>
                </c:pt>
                <c:pt idx="26141">
                  <c:v>563.80488000000003</c:v>
                </c:pt>
                <c:pt idx="26142">
                  <c:v>563.46024999999997</c:v>
                </c:pt>
                <c:pt idx="26143">
                  <c:v>563.23526100000004</c:v>
                </c:pt>
                <c:pt idx="26144">
                  <c:v>563.37353700000006</c:v>
                </c:pt>
                <c:pt idx="26145">
                  <c:v>562.52320599999996</c:v>
                </c:pt>
                <c:pt idx="26146">
                  <c:v>562.19856000000004</c:v>
                </c:pt>
                <c:pt idx="26147">
                  <c:v>561.70638899999994</c:v>
                </c:pt>
                <c:pt idx="26148">
                  <c:v>561.18761900000004</c:v>
                </c:pt>
                <c:pt idx="26149">
                  <c:v>561.09875299999999</c:v>
                </c:pt>
                <c:pt idx="26150">
                  <c:v>560.78194900000005</c:v>
                </c:pt>
                <c:pt idx="26151">
                  <c:v>560.721093</c:v>
                </c:pt>
                <c:pt idx="26152">
                  <c:v>560.35003700000004</c:v>
                </c:pt>
                <c:pt idx="26153">
                  <c:v>560.02882399999999</c:v>
                </c:pt>
                <c:pt idx="26154">
                  <c:v>560.11187700000005</c:v>
                </c:pt>
                <c:pt idx="26155">
                  <c:v>559.16900099999998</c:v>
                </c:pt>
                <c:pt idx="26156">
                  <c:v>558.76387499999998</c:v>
                </c:pt>
                <c:pt idx="26157">
                  <c:v>558.66961600000002</c:v>
                </c:pt>
                <c:pt idx="26158">
                  <c:v>558.26773600000001</c:v>
                </c:pt>
                <c:pt idx="26159">
                  <c:v>558.17660899999998</c:v>
                </c:pt>
                <c:pt idx="26160">
                  <c:v>557.72114599999998</c:v>
                </c:pt>
                <c:pt idx="26161">
                  <c:v>557.84889399999997</c:v>
                </c:pt>
                <c:pt idx="26162">
                  <c:v>557.10999700000002</c:v>
                </c:pt>
                <c:pt idx="26163">
                  <c:v>556.80561499999999</c:v>
                </c:pt>
                <c:pt idx="26164">
                  <c:v>557.08545500000002</c:v>
                </c:pt>
                <c:pt idx="26165">
                  <c:v>556.38100799999995</c:v>
                </c:pt>
                <c:pt idx="26166">
                  <c:v>556.013687</c:v>
                </c:pt>
                <c:pt idx="26167">
                  <c:v>555.726269</c:v>
                </c:pt>
                <c:pt idx="26168">
                  <c:v>555.02163199999995</c:v>
                </c:pt>
                <c:pt idx="26169">
                  <c:v>555.25792899999999</c:v>
                </c:pt>
                <c:pt idx="26170">
                  <c:v>554.53656599999999</c:v>
                </c:pt>
                <c:pt idx="26171">
                  <c:v>554.62314000000003</c:v>
                </c:pt>
                <c:pt idx="26172">
                  <c:v>554.33661700000005</c:v>
                </c:pt>
                <c:pt idx="26173">
                  <c:v>553.79008699999997</c:v>
                </c:pt>
                <c:pt idx="26174">
                  <c:v>553.88800900000001</c:v>
                </c:pt>
                <c:pt idx="26175">
                  <c:v>553.49005799999998</c:v>
                </c:pt>
                <c:pt idx="26176">
                  <c:v>553.20348799999999</c:v>
                </c:pt>
                <c:pt idx="26177">
                  <c:v>552.72139900000002</c:v>
                </c:pt>
                <c:pt idx="26178">
                  <c:v>552.34785299999999</c:v>
                </c:pt>
                <c:pt idx="26179">
                  <c:v>552.30471699999998</c:v>
                </c:pt>
                <c:pt idx="26180">
                  <c:v>551.62652000000003</c:v>
                </c:pt>
                <c:pt idx="26181">
                  <c:v>551.56333900000004</c:v>
                </c:pt>
                <c:pt idx="26182">
                  <c:v>551.01745200000005</c:v>
                </c:pt>
                <c:pt idx="26183">
                  <c:v>550.806601</c:v>
                </c:pt>
                <c:pt idx="26184">
                  <c:v>550.65152</c:v>
                </c:pt>
                <c:pt idx="26185">
                  <c:v>550.36391000000003</c:v>
                </c:pt>
                <c:pt idx="26186">
                  <c:v>550.092266</c:v>
                </c:pt>
                <c:pt idx="26187">
                  <c:v>549.87375999999995</c:v>
                </c:pt>
                <c:pt idx="26188">
                  <c:v>549.34383400000002</c:v>
                </c:pt>
                <c:pt idx="26189">
                  <c:v>549.107528</c:v>
                </c:pt>
                <c:pt idx="26190">
                  <c:v>548.77000099999998</c:v>
                </c:pt>
                <c:pt idx="26191">
                  <c:v>548.61006499999996</c:v>
                </c:pt>
                <c:pt idx="26192">
                  <c:v>548.23645099999999</c:v>
                </c:pt>
                <c:pt idx="26193">
                  <c:v>547.74496499999998</c:v>
                </c:pt>
                <c:pt idx="26194">
                  <c:v>547.541022</c:v>
                </c:pt>
                <c:pt idx="26195">
                  <c:v>547.38206000000002</c:v>
                </c:pt>
                <c:pt idx="26196">
                  <c:v>547.18166799999995</c:v>
                </c:pt>
                <c:pt idx="26197">
                  <c:v>546.92302600000005</c:v>
                </c:pt>
                <c:pt idx="26198">
                  <c:v>546.25798499999996</c:v>
                </c:pt>
                <c:pt idx="26199">
                  <c:v>546.09678899999994</c:v>
                </c:pt>
                <c:pt idx="26200">
                  <c:v>545.92937900000004</c:v>
                </c:pt>
                <c:pt idx="26201">
                  <c:v>545.49649299999999</c:v>
                </c:pt>
                <c:pt idx="26202">
                  <c:v>545.20376399999998</c:v>
                </c:pt>
                <c:pt idx="26203">
                  <c:v>545.10261000000003</c:v>
                </c:pt>
                <c:pt idx="26204">
                  <c:v>544.84481700000003</c:v>
                </c:pt>
                <c:pt idx="26205">
                  <c:v>544.37592400000005</c:v>
                </c:pt>
                <c:pt idx="26206">
                  <c:v>543.92881299999999</c:v>
                </c:pt>
                <c:pt idx="26207">
                  <c:v>544.08804199999997</c:v>
                </c:pt>
                <c:pt idx="26208">
                  <c:v>543.39638000000002</c:v>
                </c:pt>
                <c:pt idx="26209">
                  <c:v>543.33440700000006</c:v>
                </c:pt>
                <c:pt idx="26210">
                  <c:v>542.63984900000003</c:v>
                </c:pt>
                <c:pt idx="26211">
                  <c:v>542.22572000000002</c:v>
                </c:pt>
                <c:pt idx="26212">
                  <c:v>542.13823300000001</c:v>
                </c:pt>
                <c:pt idx="26213">
                  <c:v>541.72536600000001</c:v>
                </c:pt>
                <c:pt idx="26214">
                  <c:v>541.45094700000004</c:v>
                </c:pt>
                <c:pt idx="26215">
                  <c:v>541.01601100000005</c:v>
                </c:pt>
                <c:pt idx="26216">
                  <c:v>541.038498</c:v>
                </c:pt>
                <c:pt idx="26217">
                  <c:v>540.77910599999996</c:v>
                </c:pt>
                <c:pt idx="26218">
                  <c:v>540.66718300000002</c:v>
                </c:pt>
                <c:pt idx="26219">
                  <c:v>540.52361599999995</c:v>
                </c:pt>
                <c:pt idx="26220">
                  <c:v>540.39517000000001</c:v>
                </c:pt>
                <c:pt idx="26221">
                  <c:v>539.95674199999996</c:v>
                </c:pt>
                <c:pt idx="26222">
                  <c:v>539.41314699999998</c:v>
                </c:pt>
                <c:pt idx="26223">
                  <c:v>539.40895499999999</c:v>
                </c:pt>
                <c:pt idx="26224">
                  <c:v>538.94349199999999</c:v>
                </c:pt>
                <c:pt idx="26225">
                  <c:v>538.37209299999995</c:v>
                </c:pt>
                <c:pt idx="26226">
                  <c:v>538.10782700000004</c:v>
                </c:pt>
                <c:pt idx="26227">
                  <c:v>538.02449100000001</c:v>
                </c:pt>
                <c:pt idx="26228">
                  <c:v>537.32674799999995</c:v>
                </c:pt>
                <c:pt idx="26229">
                  <c:v>537.19005600000003</c:v>
                </c:pt>
                <c:pt idx="26230">
                  <c:v>536.74629500000003</c:v>
                </c:pt>
                <c:pt idx="26231">
                  <c:v>536.25360499999999</c:v>
                </c:pt>
                <c:pt idx="26232">
                  <c:v>535.73642900000004</c:v>
                </c:pt>
                <c:pt idx="26233">
                  <c:v>535.41097500000001</c:v>
                </c:pt>
                <c:pt idx="26234">
                  <c:v>535.66142500000001</c:v>
                </c:pt>
                <c:pt idx="26235">
                  <c:v>534.96270700000002</c:v>
                </c:pt>
                <c:pt idx="26236">
                  <c:v>534.77530000000002</c:v>
                </c:pt>
                <c:pt idx="26237">
                  <c:v>534.17482700000005</c:v>
                </c:pt>
                <c:pt idx="26238">
                  <c:v>534.29298200000005</c:v>
                </c:pt>
                <c:pt idx="26239">
                  <c:v>533.95522500000004</c:v>
                </c:pt>
                <c:pt idx="26240">
                  <c:v>533.35666100000003</c:v>
                </c:pt>
                <c:pt idx="26241">
                  <c:v>533.59935800000005</c:v>
                </c:pt>
                <c:pt idx="26242">
                  <c:v>533.18806900000004</c:v>
                </c:pt>
                <c:pt idx="26243">
                  <c:v>532.63400000000001</c:v>
                </c:pt>
                <c:pt idx="26244">
                  <c:v>532.51036599999998</c:v>
                </c:pt>
                <c:pt idx="26245">
                  <c:v>532.16483900000003</c:v>
                </c:pt>
                <c:pt idx="26246">
                  <c:v>531.91539</c:v>
                </c:pt>
                <c:pt idx="26247">
                  <c:v>531.85767599999997</c:v>
                </c:pt>
                <c:pt idx="26248">
                  <c:v>531.50522599999999</c:v>
                </c:pt>
                <c:pt idx="26249">
                  <c:v>531.76646500000004</c:v>
                </c:pt>
                <c:pt idx="26250">
                  <c:v>531.21823800000004</c:v>
                </c:pt>
                <c:pt idx="26251">
                  <c:v>530.88807799999995</c:v>
                </c:pt>
                <c:pt idx="26252">
                  <c:v>530.234149</c:v>
                </c:pt>
                <c:pt idx="26253">
                  <c:v>529.72756500000003</c:v>
                </c:pt>
                <c:pt idx="26254">
                  <c:v>529.48737300000005</c:v>
                </c:pt>
                <c:pt idx="26255">
                  <c:v>529.83704399999999</c:v>
                </c:pt>
                <c:pt idx="26256">
                  <c:v>529.30771200000004</c:v>
                </c:pt>
                <c:pt idx="26257">
                  <c:v>528.75140599999997</c:v>
                </c:pt>
                <c:pt idx="26258">
                  <c:v>528.04525799999999</c:v>
                </c:pt>
                <c:pt idx="26259">
                  <c:v>527.96282799999994</c:v>
                </c:pt>
                <c:pt idx="26260">
                  <c:v>527.25800100000004</c:v>
                </c:pt>
                <c:pt idx="26261">
                  <c:v>527.44702199999995</c:v>
                </c:pt>
                <c:pt idx="26262">
                  <c:v>527.22212400000001</c:v>
                </c:pt>
                <c:pt idx="26263">
                  <c:v>526.702405</c:v>
                </c:pt>
                <c:pt idx="26264">
                  <c:v>526.46180300000003</c:v>
                </c:pt>
                <c:pt idx="26265">
                  <c:v>526.25985200000002</c:v>
                </c:pt>
                <c:pt idx="26266">
                  <c:v>525.82175400000006</c:v>
                </c:pt>
                <c:pt idx="26267">
                  <c:v>525.27989000000002</c:v>
                </c:pt>
                <c:pt idx="26268">
                  <c:v>524.889858</c:v>
                </c:pt>
                <c:pt idx="26269">
                  <c:v>525.36997899999994</c:v>
                </c:pt>
                <c:pt idx="26270">
                  <c:v>524.70074</c:v>
                </c:pt>
                <c:pt idx="26271">
                  <c:v>524.47810600000003</c:v>
                </c:pt>
                <c:pt idx="26272">
                  <c:v>524.03693399999997</c:v>
                </c:pt>
                <c:pt idx="26273">
                  <c:v>523.53479200000004</c:v>
                </c:pt>
                <c:pt idx="26274">
                  <c:v>523.27822500000002</c:v>
                </c:pt>
                <c:pt idx="26275">
                  <c:v>523.09427100000005</c:v>
                </c:pt>
                <c:pt idx="26276">
                  <c:v>522.86182499999995</c:v>
                </c:pt>
                <c:pt idx="26277">
                  <c:v>522.40993800000001</c:v>
                </c:pt>
                <c:pt idx="26278">
                  <c:v>522.37265200000002</c:v>
                </c:pt>
                <c:pt idx="26279">
                  <c:v>522.07866300000001</c:v>
                </c:pt>
                <c:pt idx="26280">
                  <c:v>521.49909600000001</c:v>
                </c:pt>
                <c:pt idx="26281">
                  <c:v>521.50874799999997</c:v>
                </c:pt>
                <c:pt idx="26282">
                  <c:v>521.52118800000005</c:v>
                </c:pt>
                <c:pt idx="26283">
                  <c:v>520.81346299999996</c:v>
                </c:pt>
                <c:pt idx="26284">
                  <c:v>520.59274600000003</c:v>
                </c:pt>
                <c:pt idx="26285">
                  <c:v>519.95071399999995</c:v>
                </c:pt>
                <c:pt idx="26286">
                  <c:v>520.18197999999995</c:v>
                </c:pt>
                <c:pt idx="26287">
                  <c:v>519.93986099999995</c:v>
                </c:pt>
                <c:pt idx="26288">
                  <c:v>519.5326</c:v>
                </c:pt>
                <c:pt idx="26289">
                  <c:v>519.21799499999997</c:v>
                </c:pt>
                <c:pt idx="26290">
                  <c:v>518.45329000000004</c:v>
                </c:pt>
                <c:pt idx="26291">
                  <c:v>518.225055</c:v>
                </c:pt>
                <c:pt idx="26292">
                  <c:v>518.01549699999998</c:v>
                </c:pt>
                <c:pt idx="26293">
                  <c:v>517.70593799999995</c:v>
                </c:pt>
                <c:pt idx="26294">
                  <c:v>517.71989900000005</c:v>
                </c:pt>
                <c:pt idx="26295">
                  <c:v>516.738428</c:v>
                </c:pt>
                <c:pt idx="26296">
                  <c:v>516.73302999999999</c:v>
                </c:pt>
                <c:pt idx="26297">
                  <c:v>516.64183800000001</c:v>
                </c:pt>
                <c:pt idx="26298">
                  <c:v>516.22197500000004</c:v>
                </c:pt>
                <c:pt idx="26299">
                  <c:v>516.45547099999999</c:v>
                </c:pt>
                <c:pt idx="26300">
                  <c:v>515.608878</c:v>
                </c:pt>
                <c:pt idx="26301">
                  <c:v>515.75456399999996</c:v>
                </c:pt>
                <c:pt idx="26302">
                  <c:v>515.193218</c:v>
                </c:pt>
                <c:pt idx="26303">
                  <c:v>514.50950999999998</c:v>
                </c:pt>
                <c:pt idx="26304">
                  <c:v>514.78041900000005</c:v>
                </c:pt>
                <c:pt idx="26305">
                  <c:v>513.99422500000003</c:v>
                </c:pt>
                <c:pt idx="26306">
                  <c:v>514.01568799999995</c:v>
                </c:pt>
                <c:pt idx="26307">
                  <c:v>513.468211</c:v>
                </c:pt>
                <c:pt idx="26308">
                  <c:v>513.05892300000005</c:v>
                </c:pt>
                <c:pt idx="26309">
                  <c:v>513.16118800000004</c:v>
                </c:pt>
                <c:pt idx="26310">
                  <c:v>512.70984499999997</c:v>
                </c:pt>
                <c:pt idx="26311">
                  <c:v>512.39201400000002</c:v>
                </c:pt>
                <c:pt idx="26312">
                  <c:v>511.831276</c:v>
                </c:pt>
                <c:pt idx="26313">
                  <c:v>511.56908700000002</c:v>
                </c:pt>
                <c:pt idx="26314">
                  <c:v>511.54954300000003</c:v>
                </c:pt>
                <c:pt idx="26315">
                  <c:v>510.70101799999998</c:v>
                </c:pt>
                <c:pt idx="26316">
                  <c:v>510.73011700000001</c:v>
                </c:pt>
                <c:pt idx="26317">
                  <c:v>510.80299200000002</c:v>
                </c:pt>
                <c:pt idx="26318">
                  <c:v>510.37384400000002</c:v>
                </c:pt>
                <c:pt idx="26319">
                  <c:v>510.17770400000001</c:v>
                </c:pt>
                <c:pt idx="26320">
                  <c:v>509.624031</c:v>
                </c:pt>
                <c:pt idx="26321">
                  <c:v>509.49794200000002</c:v>
                </c:pt>
                <c:pt idx="26322">
                  <c:v>509.31280400000003</c:v>
                </c:pt>
                <c:pt idx="26323">
                  <c:v>509.04292400000003</c:v>
                </c:pt>
                <c:pt idx="26324">
                  <c:v>508.69523199999998</c:v>
                </c:pt>
                <c:pt idx="26325">
                  <c:v>507.88871499999999</c:v>
                </c:pt>
                <c:pt idx="26326">
                  <c:v>507.74460199999999</c:v>
                </c:pt>
                <c:pt idx="26327">
                  <c:v>507.67420299999998</c:v>
                </c:pt>
                <c:pt idx="26328">
                  <c:v>506.75756100000001</c:v>
                </c:pt>
                <c:pt idx="26329">
                  <c:v>506.76435800000002</c:v>
                </c:pt>
                <c:pt idx="26330">
                  <c:v>506.24544200000003</c:v>
                </c:pt>
                <c:pt idx="26331">
                  <c:v>506.22081900000001</c:v>
                </c:pt>
                <c:pt idx="26332">
                  <c:v>506.05528099999998</c:v>
                </c:pt>
                <c:pt idx="26333">
                  <c:v>505.474085</c:v>
                </c:pt>
                <c:pt idx="26334">
                  <c:v>505.763802</c:v>
                </c:pt>
                <c:pt idx="26335">
                  <c:v>504.96718600000003</c:v>
                </c:pt>
                <c:pt idx="26336">
                  <c:v>504.67071299999998</c:v>
                </c:pt>
                <c:pt idx="26337">
                  <c:v>504.59334200000001</c:v>
                </c:pt>
                <c:pt idx="26338">
                  <c:v>504.34329500000001</c:v>
                </c:pt>
                <c:pt idx="26339">
                  <c:v>504.091679</c:v>
                </c:pt>
                <c:pt idx="26340">
                  <c:v>503.90270299999997</c:v>
                </c:pt>
                <c:pt idx="26341">
                  <c:v>503.50913800000001</c:v>
                </c:pt>
                <c:pt idx="26342">
                  <c:v>503.56705199999999</c:v>
                </c:pt>
                <c:pt idx="26343">
                  <c:v>502.86044099999998</c:v>
                </c:pt>
                <c:pt idx="26344">
                  <c:v>502.67407500000002</c:v>
                </c:pt>
                <c:pt idx="26345">
                  <c:v>502.45576399999999</c:v>
                </c:pt>
                <c:pt idx="26346">
                  <c:v>501.92263200000002</c:v>
                </c:pt>
                <c:pt idx="26347">
                  <c:v>501.49827499999998</c:v>
                </c:pt>
                <c:pt idx="26348">
                  <c:v>501.20381200000003</c:v>
                </c:pt>
                <c:pt idx="26349">
                  <c:v>501.04652399999998</c:v>
                </c:pt>
                <c:pt idx="26350">
                  <c:v>500.59208899999999</c:v>
                </c:pt>
                <c:pt idx="26351">
                  <c:v>500.32053200000001</c:v>
                </c:pt>
                <c:pt idx="26352">
                  <c:v>499.94399600000003</c:v>
                </c:pt>
                <c:pt idx="26353">
                  <c:v>499.427345</c:v>
                </c:pt>
                <c:pt idx="26354">
                  <c:v>499.55164100000002</c:v>
                </c:pt>
                <c:pt idx="26355">
                  <c:v>499.01329800000002</c:v>
                </c:pt>
                <c:pt idx="26356">
                  <c:v>498.83529600000003</c:v>
                </c:pt>
                <c:pt idx="26357">
                  <c:v>498.48465599999997</c:v>
                </c:pt>
                <c:pt idx="26358">
                  <c:v>498.08527099999998</c:v>
                </c:pt>
                <c:pt idx="26359">
                  <c:v>497.74461100000002</c:v>
                </c:pt>
                <c:pt idx="26360">
                  <c:v>497.33997799999997</c:v>
                </c:pt>
                <c:pt idx="26361">
                  <c:v>497.56606399999998</c:v>
                </c:pt>
                <c:pt idx="26362">
                  <c:v>497.12622800000003</c:v>
                </c:pt>
                <c:pt idx="26363">
                  <c:v>496.94043299999998</c:v>
                </c:pt>
                <c:pt idx="26364">
                  <c:v>496.56266299999999</c:v>
                </c:pt>
                <c:pt idx="26365">
                  <c:v>495.95449000000002</c:v>
                </c:pt>
                <c:pt idx="26366">
                  <c:v>495.93972000000002</c:v>
                </c:pt>
                <c:pt idx="26367">
                  <c:v>495.26174700000001</c:v>
                </c:pt>
                <c:pt idx="26368">
                  <c:v>495.146683</c:v>
                </c:pt>
                <c:pt idx="26369">
                  <c:v>495.10639099999997</c:v>
                </c:pt>
                <c:pt idx="26370">
                  <c:v>494.456479</c:v>
                </c:pt>
                <c:pt idx="26371">
                  <c:v>494.26325200000002</c:v>
                </c:pt>
                <c:pt idx="26372">
                  <c:v>494.12041799999997</c:v>
                </c:pt>
                <c:pt idx="26373">
                  <c:v>493.53429499999999</c:v>
                </c:pt>
                <c:pt idx="26374">
                  <c:v>493.42786699999999</c:v>
                </c:pt>
                <c:pt idx="26375">
                  <c:v>492.73438099999998</c:v>
                </c:pt>
                <c:pt idx="26376">
                  <c:v>492.60142000000002</c:v>
                </c:pt>
                <c:pt idx="26377">
                  <c:v>492.47139700000002</c:v>
                </c:pt>
                <c:pt idx="26378">
                  <c:v>492.19498399999998</c:v>
                </c:pt>
                <c:pt idx="26379">
                  <c:v>492.25642800000003</c:v>
                </c:pt>
                <c:pt idx="26380">
                  <c:v>491.51687299999998</c:v>
                </c:pt>
                <c:pt idx="26381">
                  <c:v>491.19234499999999</c:v>
                </c:pt>
                <c:pt idx="26382">
                  <c:v>490.993898</c:v>
                </c:pt>
                <c:pt idx="26383">
                  <c:v>490.59731399999998</c:v>
                </c:pt>
                <c:pt idx="26384">
                  <c:v>490.627162</c:v>
                </c:pt>
                <c:pt idx="26385">
                  <c:v>490.01235000000003</c:v>
                </c:pt>
                <c:pt idx="26386">
                  <c:v>489.32572099999999</c:v>
                </c:pt>
                <c:pt idx="26387">
                  <c:v>489.52865000000003</c:v>
                </c:pt>
                <c:pt idx="26388">
                  <c:v>489.18719299999998</c:v>
                </c:pt>
                <c:pt idx="26389">
                  <c:v>489.31017000000003</c:v>
                </c:pt>
                <c:pt idx="26390">
                  <c:v>488.50621999999998</c:v>
                </c:pt>
                <c:pt idx="26391">
                  <c:v>488.33862099999999</c:v>
                </c:pt>
                <c:pt idx="26392">
                  <c:v>487.96446700000001</c:v>
                </c:pt>
                <c:pt idx="26393">
                  <c:v>487.51507199999998</c:v>
                </c:pt>
                <c:pt idx="26394">
                  <c:v>487.67171400000001</c:v>
                </c:pt>
                <c:pt idx="26395">
                  <c:v>487.06886100000003</c:v>
                </c:pt>
                <c:pt idx="26396">
                  <c:v>486.87980499999998</c:v>
                </c:pt>
                <c:pt idx="26397">
                  <c:v>486.66591699999998</c:v>
                </c:pt>
                <c:pt idx="26398">
                  <c:v>486.07822499999997</c:v>
                </c:pt>
                <c:pt idx="26399">
                  <c:v>486.17285199999998</c:v>
                </c:pt>
                <c:pt idx="26400">
                  <c:v>485.32579399999997</c:v>
                </c:pt>
                <c:pt idx="26401">
                  <c:v>485.08223199999998</c:v>
                </c:pt>
                <c:pt idx="26402">
                  <c:v>484.82514800000001</c:v>
                </c:pt>
                <c:pt idx="26403">
                  <c:v>484.56674299999997</c:v>
                </c:pt>
                <c:pt idx="26404">
                  <c:v>484.86630400000001</c:v>
                </c:pt>
                <c:pt idx="26405">
                  <c:v>484.39490699999999</c:v>
                </c:pt>
                <c:pt idx="26406">
                  <c:v>483.82652899999999</c:v>
                </c:pt>
                <c:pt idx="26407">
                  <c:v>483.530843</c:v>
                </c:pt>
                <c:pt idx="26408">
                  <c:v>482.93451099999999</c:v>
                </c:pt>
                <c:pt idx="26409">
                  <c:v>482.89762999999999</c:v>
                </c:pt>
                <c:pt idx="26410">
                  <c:v>482.13306999999998</c:v>
                </c:pt>
                <c:pt idx="26411">
                  <c:v>482.31438400000002</c:v>
                </c:pt>
                <c:pt idx="26412">
                  <c:v>481.91242099999999</c:v>
                </c:pt>
                <c:pt idx="26413">
                  <c:v>481.52046200000001</c:v>
                </c:pt>
                <c:pt idx="26414">
                  <c:v>481.47020500000002</c:v>
                </c:pt>
                <c:pt idx="26415">
                  <c:v>480.83836200000002</c:v>
                </c:pt>
                <c:pt idx="26416">
                  <c:v>480.55879599999997</c:v>
                </c:pt>
                <c:pt idx="26417">
                  <c:v>480.43710099999998</c:v>
                </c:pt>
                <c:pt idx="26418">
                  <c:v>479.93956500000002</c:v>
                </c:pt>
                <c:pt idx="26419">
                  <c:v>480.05237699999998</c:v>
                </c:pt>
                <c:pt idx="26420">
                  <c:v>479.46466299999997</c:v>
                </c:pt>
                <c:pt idx="26421">
                  <c:v>479.23543599999999</c:v>
                </c:pt>
                <c:pt idx="26422">
                  <c:v>479.05033300000002</c:v>
                </c:pt>
                <c:pt idx="26423">
                  <c:v>478.55685399999999</c:v>
                </c:pt>
                <c:pt idx="26424">
                  <c:v>478.26721099999997</c:v>
                </c:pt>
                <c:pt idx="26425">
                  <c:v>478.070019</c:v>
                </c:pt>
                <c:pt idx="26426">
                  <c:v>477.78367900000001</c:v>
                </c:pt>
                <c:pt idx="26427">
                  <c:v>477.57756000000001</c:v>
                </c:pt>
                <c:pt idx="26428">
                  <c:v>476.65204</c:v>
                </c:pt>
                <c:pt idx="26429">
                  <c:v>477.13743799999997</c:v>
                </c:pt>
                <c:pt idx="26430">
                  <c:v>476.37545699999998</c:v>
                </c:pt>
                <c:pt idx="26431">
                  <c:v>476.17730799999998</c:v>
                </c:pt>
                <c:pt idx="26432">
                  <c:v>475.913906</c:v>
                </c:pt>
                <c:pt idx="26433">
                  <c:v>475.63016599999997</c:v>
                </c:pt>
                <c:pt idx="26434">
                  <c:v>475.42237799999998</c:v>
                </c:pt>
                <c:pt idx="26435">
                  <c:v>475.20842299999998</c:v>
                </c:pt>
                <c:pt idx="26436">
                  <c:v>474.49256000000003</c:v>
                </c:pt>
                <c:pt idx="26437">
                  <c:v>474.16868799999997</c:v>
                </c:pt>
                <c:pt idx="26438">
                  <c:v>473.68701499999997</c:v>
                </c:pt>
                <c:pt idx="26439">
                  <c:v>473.60329899999999</c:v>
                </c:pt>
                <c:pt idx="26440">
                  <c:v>473.58587</c:v>
                </c:pt>
                <c:pt idx="26441">
                  <c:v>473.04240900000002</c:v>
                </c:pt>
                <c:pt idx="26442">
                  <c:v>472.984443</c:v>
                </c:pt>
                <c:pt idx="26443">
                  <c:v>472.69510700000001</c:v>
                </c:pt>
                <c:pt idx="26444">
                  <c:v>472.393845</c:v>
                </c:pt>
                <c:pt idx="26445">
                  <c:v>472.12318900000002</c:v>
                </c:pt>
                <c:pt idx="26446">
                  <c:v>471.62648899999999</c:v>
                </c:pt>
                <c:pt idx="26447">
                  <c:v>471.38805500000001</c:v>
                </c:pt>
                <c:pt idx="26448">
                  <c:v>471.21902899999998</c:v>
                </c:pt>
                <c:pt idx="26449">
                  <c:v>470.78199699999999</c:v>
                </c:pt>
                <c:pt idx="26450">
                  <c:v>470.57687700000002</c:v>
                </c:pt>
                <c:pt idx="26451">
                  <c:v>470.01893699999999</c:v>
                </c:pt>
                <c:pt idx="26452">
                  <c:v>469.932796</c:v>
                </c:pt>
                <c:pt idx="26453">
                  <c:v>469.513374</c:v>
                </c:pt>
                <c:pt idx="26454">
                  <c:v>469.55717499999997</c:v>
                </c:pt>
                <c:pt idx="26455">
                  <c:v>469.29536100000001</c:v>
                </c:pt>
                <c:pt idx="26456">
                  <c:v>468.75464299999999</c:v>
                </c:pt>
                <c:pt idx="26457">
                  <c:v>468.47152999999997</c:v>
                </c:pt>
                <c:pt idx="26458">
                  <c:v>468.18483800000001</c:v>
                </c:pt>
                <c:pt idx="26459">
                  <c:v>468.04927400000003</c:v>
                </c:pt>
                <c:pt idx="26460">
                  <c:v>467.686331</c:v>
                </c:pt>
                <c:pt idx="26461">
                  <c:v>467.19624900000002</c:v>
                </c:pt>
                <c:pt idx="26462">
                  <c:v>466.67684700000001</c:v>
                </c:pt>
                <c:pt idx="26463">
                  <c:v>466.32388500000002</c:v>
                </c:pt>
                <c:pt idx="26464">
                  <c:v>466.18755499999997</c:v>
                </c:pt>
                <c:pt idx="26465">
                  <c:v>465.75336700000003</c:v>
                </c:pt>
                <c:pt idx="26466">
                  <c:v>465.65298100000001</c:v>
                </c:pt>
                <c:pt idx="26467">
                  <c:v>465.59678400000001</c:v>
                </c:pt>
                <c:pt idx="26468">
                  <c:v>465.183426</c:v>
                </c:pt>
                <c:pt idx="26469">
                  <c:v>465.03121700000003</c:v>
                </c:pt>
                <c:pt idx="26470">
                  <c:v>464.415685</c:v>
                </c:pt>
                <c:pt idx="26471">
                  <c:v>464.22173900000001</c:v>
                </c:pt>
                <c:pt idx="26472">
                  <c:v>464.09932900000001</c:v>
                </c:pt>
                <c:pt idx="26473">
                  <c:v>463.47311000000002</c:v>
                </c:pt>
                <c:pt idx="26474">
                  <c:v>463.03450500000002</c:v>
                </c:pt>
                <c:pt idx="26475">
                  <c:v>463.02397200000001</c:v>
                </c:pt>
                <c:pt idx="26476">
                  <c:v>462.64059099999997</c:v>
                </c:pt>
                <c:pt idx="26477">
                  <c:v>462.50814200000002</c:v>
                </c:pt>
                <c:pt idx="26478">
                  <c:v>461.95882999999998</c:v>
                </c:pt>
                <c:pt idx="26479">
                  <c:v>461.84961299999998</c:v>
                </c:pt>
                <c:pt idx="26480">
                  <c:v>461.52139</c:v>
                </c:pt>
                <c:pt idx="26481">
                  <c:v>461.07882499999999</c:v>
                </c:pt>
                <c:pt idx="26482">
                  <c:v>460.70517999999998</c:v>
                </c:pt>
                <c:pt idx="26483">
                  <c:v>460.45036399999998</c:v>
                </c:pt>
                <c:pt idx="26484">
                  <c:v>460.63356800000003</c:v>
                </c:pt>
                <c:pt idx="26485">
                  <c:v>460.05801100000002</c:v>
                </c:pt>
                <c:pt idx="26486">
                  <c:v>459.859397</c:v>
                </c:pt>
                <c:pt idx="26487">
                  <c:v>459.51080400000001</c:v>
                </c:pt>
                <c:pt idx="26488">
                  <c:v>459.11344300000002</c:v>
                </c:pt>
                <c:pt idx="26489">
                  <c:v>458.94980900000002</c:v>
                </c:pt>
                <c:pt idx="26490">
                  <c:v>458.805589</c:v>
                </c:pt>
                <c:pt idx="26491">
                  <c:v>458.16508599999997</c:v>
                </c:pt>
                <c:pt idx="26492">
                  <c:v>457.96850999999998</c:v>
                </c:pt>
                <c:pt idx="26493">
                  <c:v>457.46270600000003</c:v>
                </c:pt>
                <c:pt idx="26494">
                  <c:v>457.231853</c:v>
                </c:pt>
                <c:pt idx="26495">
                  <c:v>456.94075400000003</c:v>
                </c:pt>
                <c:pt idx="26496">
                  <c:v>456.460172</c:v>
                </c:pt>
                <c:pt idx="26497">
                  <c:v>456.13258999999999</c:v>
                </c:pt>
                <c:pt idx="26498">
                  <c:v>455.83562899999998</c:v>
                </c:pt>
                <c:pt idx="26499">
                  <c:v>455.67396100000002</c:v>
                </c:pt>
                <c:pt idx="26500">
                  <c:v>455.698891</c:v>
                </c:pt>
                <c:pt idx="26501">
                  <c:v>455.24956500000002</c:v>
                </c:pt>
                <c:pt idx="26502">
                  <c:v>455.138668</c:v>
                </c:pt>
                <c:pt idx="26503">
                  <c:v>454.75363299999998</c:v>
                </c:pt>
                <c:pt idx="26504">
                  <c:v>454.62331</c:v>
                </c:pt>
                <c:pt idx="26505">
                  <c:v>453.96237100000002</c:v>
                </c:pt>
                <c:pt idx="26506">
                  <c:v>453.76189900000003</c:v>
                </c:pt>
                <c:pt idx="26507">
                  <c:v>453.52768200000003</c:v>
                </c:pt>
                <c:pt idx="26508">
                  <c:v>453.07300600000002</c:v>
                </c:pt>
                <c:pt idx="26509">
                  <c:v>453.10528399999998</c:v>
                </c:pt>
                <c:pt idx="26510">
                  <c:v>452.48460899999998</c:v>
                </c:pt>
                <c:pt idx="26511">
                  <c:v>451.756821</c:v>
                </c:pt>
                <c:pt idx="26512">
                  <c:v>451.68847199999999</c:v>
                </c:pt>
                <c:pt idx="26513">
                  <c:v>451.58763800000003</c:v>
                </c:pt>
                <c:pt idx="26514">
                  <c:v>451.24606199999999</c:v>
                </c:pt>
                <c:pt idx="26515">
                  <c:v>450.962851</c:v>
                </c:pt>
                <c:pt idx="26516">
                  <c:v>450.92591499999997</c:v>
                </c:pt>
                <c:pt idx="26517">
                  <c:v>450.61574300000001</c:v>
                </c:pt>
                <c:pt idx="26518">
                  <c:v>449.95664399999998</c:v>
                </c:pt>
                <c:pt idx="26519">
                  <c:v>449.904582</c:v>
                </c:pt>
                <c:pt idx="26520">
                  <c:v>449.48074200000002</c:v>
                </c:pt>
                <c:pt idx="26521">
                  <c:v>449.24090699999999</c:v>
                </c:pt>
                <c:pt idx="26522">
                  <c:v>449.27266400000002</c:v>
                </c:pt>
                <c:pt idx="26523">
                  <c:v>448.59307999999999</c:v>
                </c:pt>
                <c:pt idx="26524">
                  <c:v>448.51813900000002</c:v>
                </c:pt>
                <c:pt idx="26525">
                  <c:v>448.16625499999998</c:v>
                </c:pt>
                <c:pt idx="26526">
                  <c:v>447.69912699999998</c:v>
                </c:pt>
                <c:pt idx="26527">
                  <c:v>447.32358399999998</c:v>
                </c:pt>
                <c:pt idx="26528">
                  <c:v>446.875182</c:v>
                </c:pt>
                <c:pt idx="26529">
                  <c:v>446.87406900000002</c:v>
                </c:pt>
                <c:pt idx="26530">
                  <c:v>446.53823299999999</c:v>
                </c:pt>
                <c:pt idx="26531">
                  <c:v>446.33296300000001</c:v>
                </c:pt>
                <c:pt idx="26532">
                  <c:v>446.12455799999998</c:v>
                </c:pt>
                <c:pt idx="26533">
                  <c:v>445.53082599999999</c:v>
                </c:pt>
                <c:pt idx="26534">
                  <c:v>445.52386899999999</c:v>
                </c:pt>
                <c:pt idx="26535">
                  <c:v>445.02217200000001</c:v>
                </c:pt>
                <c:pt idx="26536">
                  <c:v>444.76185400000003</c:v>
                </c:pt>
                <c:pt idx="26537">
                  <c:v>444.40632199999999</c:v>
                </c:pt>
                <c:pt idx="26538">
                  <c:v>443.85039799999998</c:v>
                </c:pt>
                <c:pt idx="26539">
                  <c:v>443.97611799999999</c:v>
                </c:pt>
                <c:pt idx="26540">
                  <c:v>443.46454</c:v>
                </c:pt>
                <c:pt idx="26541">
                  <c:v>442.94973299999998</c:v>
                </c:pt>
                <c:pt idx="26542">
                  <c:v>442.80581000000001</c:v>
                </c:pt>
                <c:pt idx="26543">
                  <c:v>442.344427</c:v>
                </c:pt>
                <c:pt idx="26544">
                  <c:v>441.90445599999998</c:v>
                </c:pt>
                <c:pt idx="26545">
                  <c:v>441.629974</c:v>
                </c:pt>
                <c:pt idx="26546">
                  <c:v>441.36456299999998</c:v>
                </c:pt>
                <c:pt idx="26547">
                  <c:v>441.44715200000002</c:v>
                </c:pt>
                <c:pt idx="26548">
                  <c:v>440.84893799999998</c:v>
                </c:pt>
                <c:pt idx="26549">
                  <c:v>440.88682399999999</c:v>
                </c:pt>
                <c:pt idx="26550">
                  <c:v>440.78740599999998</c:v>
                </c:pt>
                <c:pt idx="26551">
                  <c:v>440.03146600000002</c:v>
                </c:pt>
                <c:pt idx="26552">
                  <c:v>440.04308700000001</c:v>
                </c:pt>
                <c:pt idx="26553">
                  <c:v>439.16435899999999</c:v>
                </c:pt>
                <c:pt idx="26554">
                  <c:v>439.39266400000002</c:v>
                </c:pt>
                <c:pt idx="26555">
                  <c:v>438.74144699999999</c:v>
                </c:pt>
                <c:pt idx="26556">
                  <c:v>438.24701399999998</c:v>
                </c:pt>
                <c:pt idx="26557">
                  <c:v>438.17858899999999</c:v>
                </c:pt>
                <c:pt idx="26558">
                  <c:v>437.73012899999998</c:v>
                </c:pt>
                <c:pt idx="26559">
                  <c:v>437.36884500000002</c:v>
                </c:pt>
                <c:pt idx="26560">
                  <c:v>437.37187999999998</c:v>
                </c:pt>
                <c:pt idx="26561">
                  <c:v>436.94393500000001</c:v>
                </c:pt>
                <c:pt idx="26562">
                  <c:v>436.785324</c:v>
                </c:pt>
                <c:pt idx="26563">
                  <c:v>436.18872399999998</c:v>
                </c:pt>
                <c:pt idx="26564">
                  <c:v>436.20770399999998</c:v>
                </c:pt>
                <c:pt idx="26565">
                  <c:v>435.85209500000002</c:v>
                </c:pt>
                <c:pt idx="26566">
                  <c:v>435.62527699999998</c:v>
                </c:pt>
                <c:pt idx="26567">
                  <c:v>435.69837200000001</c:v>
                </c:pt>
                <c:pt idx="26568">
                  <c:v>434.90473200000002</c:v>
                </c:pt>
                <c:pt idx="26569">
                  <c:v>434.77082100000001</c:v>
                </c:pt>
                <c:pt idx="26570">
                  <c:v>434.55328100000003</c:v>
                </c:pt>
                <c:pt idx="26571">
                  <c:v>433.96211099999999</c:v>
                </c:pt>
                <c:pt idx="26572">
                  <c:v>433.84669200000002</c:v>
                </c:pt>
                <c:pt idx="26573">
                  <c:v>433.46464099999997</c:v>
                </c:pt>
                <c:pt idx="26574">
                  <c:v>433.24769199999997</c:v>
                </c:pt>
                <c:pt idx="26575">
                  <c:v>432.57401599999997</c:v>
                </c:pt>
                <c:pt idx="26576">
                  <c:v>432.56060500000001</c:v>
                </c:pt>
                <c:pt idx="26577">
                  <c:v>432.29544299999998</c:v>
                </c:pt>
                <c:pt idx="26578">
                  <c:v>431.80644799999999</c:v>
                </c:pt>
                <c:pt idx="26579">
                  <c:v>431.81903899999998</c:v>
                </c:pt>
                <c:pt idx="26580">
                  <c:v>431.23157600000002</c:v>
                </c:pt>
                <c:pt idx="26581">
                  <c:v>431.00445100000002</c:v>
                </c:pt>
                <c:pt idx="26582">
                  <c:v>430.52687100000003</c:v>
                </c:pt>
                <c:pt idx="26583">
                  <c:v>430.10974399999998</c:v>
                </c:pt>
                <c:pt idx="26584">
                  <c:v>430.22719599999999</c:v>
                </c:pt>
                <c:pt idx="26585">
                  <c:v>429.72164500000002</c:v>
                </c:pt>
                <c:pt idx="26586">
                  <c:v>429.56880999999998</c:v>
                </c:pt>
                <c:pt idx="26587">
                  <c:v>429.21488199999999</c:v>
                </c:pt>
                <c:pt idx="26588">
                  <c:v>428.79584399999999</c:v>
                </c:pt>
                <c:pt idx="26589">
                  <c:v>428.448579</c:v>
                </c:pt>
                <c:pt idx="26590">
                  <c:v>428.268575</c:v>
                </c:pt>
                <c:pt idx="26591">
                  <c:v>427.93640699999997</c:v>
                </c:pt>
                <c:pt idx="26592">
                  <c:v>427.73329999999999</c:v>
                </c:pt>
                <c:pt idx="26593">
                  <c:v>426.87315799999999</c:v>
                </c:pt>
                <c:pt idx="26594">
                  <c:v>426.78809699999999</c:v>
                </c:pt>
                <c:pt idx="26595">
                  <c:v>426.59937000000002</c:v>
                </c:pt>
                <c:pt idx="26596">
                  <c:v>426.35405600000001</c:v>
                </c:pt>
                <c:pt idx="26597">
                  <c:v>426.311395</c:v>
                </c:pt>
                <c:pt idx="26598">
                  <c:v>425.722804</c:v>
                </c:pt>
                <c:pt idx="26599">
                  <c:v>425.58000900000002</c:v>
                </c:pt>
                <c:pt idx="26600">
                  <c:v>425.47872599999999</c:v>
                </c:pt>
                <c:pt idx="26601">
                  <c:v>425.06465300000002</c:v>
                </c:pt>
                <c:pt idx="26602">
                  <c:v>424.99174599999998</c:v>
                </c:pt>
                <c:pt idx="26603">
                  <c:v>424.36182000000002</c:v>
                </c:pt>
                <c:pt idx="26604">
                  <c:v>424.400801</c:v>
                </c:pt>
                <c:pt idx="26605">
                  <c:v>423.78912500000001</c:v>
                </c:pt>
                <c:pt idx="26606">
                  <c:v>423.29064199999999</c:v>
                </c:pt>
                <c:pt idx="26607">
                  <c:v>423.67079100000001</c:v>
                </c:pt>
                <c:pt idx="26608">
                  <c:v>422.83385900000002</c:v>
                </c:pt>
                <c:pt idx="26609">
                  <c:v>422.70195200000001</c:v>
                </c:pt>
                <c:pt idx="26610">
                  <c:v>422.41170499999998</c:v>
                </c:pt>
                <c:pt idx="26611">
                  <c:v>421.97871600000002</c:v>
                </c:pt>
                <c:pt idx="26612">
                  <c:v>421.879727</c:v>
                </c:pt>
                <c:pt idx="26613">
                  <c:v>421.08783599999998</c:v>
                </c:pt>
                <c:pt idx="26614">
                  <c:v>421.16941400000002</c:v>
                </c:pt>
                <c:pt idx="26615">
                  <c:v>420.71964000000003</c:v>
                </c:pt>
                <c:pt idx="26616">
                  <c:v>420.50743899999998</c:v>
                </c:pt>
                <c:pt idx="26617">
                  <c:v>420.47451799999999</c:v>
                </c:pt>
                <c:pt idx="26618">
                  <c:v>420.02831700000002</c:v>
                </c:pt>
                <c:pt idx="26619">
                  <c:v>419.56820099999999</c:v>
                </c:pt>
                <c:pt idx="26620">
                  <c:v>419.40973400000001</c:v>
                </c:pt>
                <c:pt idx="26621">
                  <c:v>419.01553999999999</c:v>
                </c:pt>
                <c:pt idx="26622">
                  <c:v>419.06117699999999</c:v>
                </c:pt>
                <c:pt idx="26623">
                  <c:v>418.26172600000001</c:v>
                </c:pt>
                <c:pt idx="26624">
                  <c:v>418.21710000000002</c:v>
                </c:pt>
                <c:pt idx="26625">
                  <c:v>417.80858899999998</c:v>
                </c:pt>
                <c:pt idx="26626">
                  <c:v>417.27817299999998</c:v>
                </c:pt>
                <c:pt idx="26627">
                  <c:v>417.23310199999997</c:v>
                </c:pt>
                <c:pt idx="26628">
                  <c:v>416.91702400000003</c:v>
                </c:pt>
                <c:pt idx="26629">
                  <c:v>416.88264700000002</c:v>
                </c:pt>
                <c:pt idx="26630">
                  <c:v>416.16585600000002</c:v>
                </c:pt>
                <c:pt idx="26631">
                  <c:v>416.04397699999998</c:v>
                </c:pt>
                <c:pt idx="26632">
                  <c:v>415.69457399999999</c:v>
                </c:pt>
                <c:pt idx="26633">
                  <c:v>415.251284</c:v>
                </c:pt>
                <c:pt idx="26634">
                  <c:v>415.21569299999999</c:v>
                </c:pt>
                <c:pt idx="26635">
                  <c:v>414.850551</c:v>
                </c:pt>
                <c:pt idx="26636">
                  <c:v>414.19620200000003</c:v>
                </c:pt>
                <c:pt idx="26637">
                  <c:v>414.23983600000003</c:v>
                </c:pt>
                <c:pt idx="26638">
                  <c:v>413.96311500000002</c:v>
                </c:pt>
                <c:pt idx="26639">
                  <c:v>413.49080600000002</c:v>
                </c:pt>
                <c:pt idx="26640">
                  <c:v>413.49465900000001</c:v>
                </c:pt>
                <c:pt idx="26641">
                  <c:v>413.15144700000002</c:v>
                </c:pt>
                <c:pt idx="26642">
                  <c:v>412.78064699999999</c:v>
                </c:pt>
                <c:pt idx="26643">
                  <c:v>412.23459800000001</c:v>
                </c:pt>
                <c:pt idx="26644">
                  <c:v>412.03790099999998</c:v>
                </c:pt>
                <c:pt idx="26645">
                  <c:v>411.84987599999999</c:v>
                </c:pt>
                <c:pt idx="26646">
                  <c:v>411.14571899999999</c:v>
                </c:pt>
                <c:pt idx="26647">
                  <c:v>411.23405000000002</c:v>
                </c:pt>
                <c:pt idx="26648">
                  <c:v>410.77366799999999</c:v>
                </c:pt>
                <c:pt idx="26649">
                  <c:v>410.46869099999998</c:v>
                </c:pt>
                <c:pt idx="26650">
                  <c:v>410.38890600000002</c:v>
                </c:pt>
                <c:pt idx="26651">
                  <c:v>410.05676699999998</c:v>
                </c:pt>
                <c:pt idx="26652">
                  <c:v>409.73945300000003</c:v>
                </c:pt>
                <c:pt idx="26653">
                  <c:v>409.58603099999999</c:v>
                </c:pt>
                <c:pt idx="26654">
                  <c:v>409.32422500000001</c:v>
                </c:pt>
                <c:pt idx="26655">
                  <c:v>408.93828000000002</c:v>
                </c:pt>
                <c:pt idx="26656">
                  <c:v>408.49644499999999</c:v>
                </c:pt>
                <c:pt idx="26657">
                  <c:v>408.50452799999999</c:v>
                </c:pt>
                <c:pt idx="26658">
                  <c:v>407.71461900000003</c:v>
                </c:pt>
                <c:pt idx="26659">
                  <c:v>407.763396</c:v>
                </c:pt>
                <c:pt idx="26660">
                  <c:v>407.59621800000002</c:v>
                </c:pt>
                <c:pt idx="26661">
                  <c:v>406.81072499999999</c:v>
                </c:pt>
                <c:pt idx="26662">
                  <c:v>406.85716300000001</c:v>
                </c:pt>
                <c:pt idx="26663">
                  <c:v>406.30051300000002</c:v>
                </c:pt>
                <c:pt idx="26664">
                  <c:v>406.25886600000001</c:v>
                </c:pt>
                <c:pt idx="26665">
                  <c:v>405.74044800000001</c:v>
                </c:pt>
                <c:pt idx="26666">
                  <c:v>405.37960900000002</c:v>
                </c:pt>
                <c:pt idx="26667">
                  <c:v>404.95141799999999</c:v>
                </c:pt>
                <c:pt idx="26668">
                  <c:v>404.79135300000002</c:v>
                </c:pt>
                <c:pt idx="26669">
                  <c:v>404.79608000000002</c:v>
                </c:pt>
                <c:pt idx="26670">
                  <c:v>404.28626400000002</c:v>
                </c:pt>
                <c:pt idx="26671">
                  <c:v>403.92304200000001</c:v>
                </c:pt>
                <c:pt idx="26672">
                  <c:v>404.10334699999999</c:v>
                </c:pt>
                <c:pt idx="26673">
                  <c:v>403.54303399999998</c:v>
                </c:pt>
                <c:pt idx="26674">
                  <c:v>403.51435199999997</c:v>
                </c:pt>
                <c:pt idx="26675">
                  <c:v>403.33891299999999</c:v>
                </c:pt>
                <c:pt idx="26676">
                  <c:v>402.911992</c:v>
                </c:pt>
                <c:pt idx="26677">
                  <c:v>402.46399600000001</c:v>
                </c:pt>
                <c:pt idx="26678">
                  <c:v>402.04026299999998</c:v>
                </c:pt>
                <c:pt idx="26679">
                  <c:v>401.74230999999997</c:v>
                </c:pt>
                <c:pt idx="26680">
                  <c:v>401.35162600000001</c:v>
                </c:pt>
                <c:pt idx="26681">
                  <c:v>400.76530200000002</c:v>
                </c:pt>
                <c:pt idx="26682">
                  <c:v>400.948868</c:v>
                </c:pt>
                <c:pt idx="26683">
                  <c:v>400.34980200000001</c:v>
                </c:pt>
                <c:pt idx="26684">
                  <c:v>400.21891900000003</c:v>
                </c:pt>
                <c:pt idx="26685">
                  <c:v>399.97359599999999</c:v>
                </c:pt>
                <c:pt idx="26686">
                  <c:v>399.541269</c:v>
                </c:pt>
                <c:pt idx="26687">
                  <c:v>399.13898799999998</c:v>
                </c:pt>
                <c:pt idx="26688">
                  <c:v>398.711274</c:v>
                </c:pt>
                <c:pt idx="26689">
                  <c:v>398.42604699999998</c:v>
                </c:pt>
                <c:pt idx="26690">
                  <c:v>397.79585600000001</c:v>
                </c:pt>
                <c:pt idx="26691">
                  <c:v>397.61079999999998</c:v>
                </c:pt>
                <c:pt idx="26692">
                  <c:v>397.76220799999999</c:v>
                </c:pt>
                <c:pt idx="26693">
                  <c:v>397.33777500000002</c:v>
                </c:pt>
                <c:pt idx="26694">
                  <c:v>397.27684299999999</c:v>
                </c:pt>
                <c:pt idx="26695">
                  <c:v>396.79726499999998</c:v>
                </c:pt>
                <c:pt idx="26696">
                  <c:v>396.42506400000002</c:v>
                </c:pt>
                <c:pt idx="26697">
                  <c:v>396.20087699999999</c:v>
                </c:pt>
                <c:pt idx="26698">
                  <c:v>395.83615800000001</c:v>
                </c:pt>
                <c:pt idx="26699">
                  <c:v>395.70172500000001</c:v>
                </c:pt>
                <c:pt idx="26700">
                  <c:v>395.32953199999997</c:v>
                </c:pt>
                <c:pt idx="26701">
                  <c:v>394.980525</c:v>
                </c:pt>
                <c:pt idx="26702">
                  <c:v>394.66137400000002</c:v>
                </c:pt>
                <c:pt idx="26703">
                  <c:v>394.22179699999998</c:v>
                </c:pt>
                <c:pt idx="26704">
                  <c:v>394.21343200000001</c:v>
                </c:pt>
                <c:pt idx="26705">
                  <c:v>393.748896</c:v>
                </c:pt>
                <c:pt idx="26706">
                  <c:v>393.39686999999998</c:v>
                </c:pt>
                <c:pt idx="26707">
                  <c:v>393.62515000000002</c:v>
                </c:pt>
                <c:pt idx="26708">
                  <c:v>392.87937799999997</c:v>
                </c:pt>
                <c:pt idx="26709">
                  <c:v>392.25318299999998</c:v>
                </c:pt>
                <c:pt idx="26710">
                  <c:v>392.35240299999998</c:v>
                </c:pt>
                <c:pt idx="26711">
                  <c:v>391.94511</c:v>
                </c:pt>
                <c:pt idx="26712">
                  <c:v>391.94573700000001</c:v>
                </c:pt>
                <c:pt idx="26713">
                  <c:v>391.31858</c:v>
                </c:pt>
                <c:pt idx="26714">
                  <c:v>391.18682899999999</c:v>
                </c:pt>
                <c:pt idx="26715">
                  <c:v>390.99380200000002</c:v>
                </c:pt>
                <c:pt idx="26716">
                  <c:v>390.56055300000003</c:v>
                </c:pt>
                <c:pt idx="26717">
                  <c:v>390.46849200000003</c:v>
                </c:pt>
                <c:pt idx="26718">
                  <c:v>389.91884399999998</c:v>
                </c:pt>
                <c:pt idx="26719">
                  <c:v>389.70363800000001</c:v>
                </c:pt>
                <c:pt idx="26720">
                  <c:v>388.988923</c:v>
                </c:pt>
                <c:pt idx="26721">
                  <c:v>389.11575800000003</c:v>
                </c:pt>
                <c:pt idx="26722">
                  <c:v>388.78383500000001</c:v>
                </c:pt>
                <c:pt idx="26723">
                  <c:v>387.882113</c:v>
                </c:pt>
                <c:pt idx="26724">
                  <c:v>387.828868</c:v>
                </c:pt>
                <c:pt idx="26725">
                  <c:v>387.60605600000002</c:v>
                </c:pt>
                <c:pt idx="26726">
                  <c:v>387.040862</c:v>
                </c:pt>
                <c:pt idx="26727">
                  <c:v>386.78045400000002</c:v>
                </c:pt>
                <c:pt idx="26728">
                  <c:v>386.28396500000002</c:v>
                </c:pt>
                <c:pt idx="26729">
                  <c:v>386.22725600000001</c:v>
                </c:pt>
                <c:pt idx="26730">
                  <c:v>386.23220099999998</c:v>
                </c:pt>
                <c:pt idx="26731">
                  <c:v>385.78061700000001</c:v>
                </c:pt>
                <c:pt idx="26732">
                  <c:v>385.75735200000003</c:v>
                </c:pt>
                <c:pt idx="26733">
                  <c:v>385.27973800000001</c:v>
                </c:pt>
                <c:pt idx="26734">
                  <c:v>385.25021199999998</c:v>
                </c:pt>
                <c:pt idx="26735">
                  <c:v>384.69075500000002</c:v>
                </c:pt>
                <c:pt idx="26736">
                  <c:v>384.08952099999999</c:v>
                </c:pt>
                <c:pt idx="26737">
                  <c:v>383.90696400000002</c:v>
                </c:pt>
                <c:pt idx="26738">
                  <c:v>383.550093</c:v>
                </c:pt>
                <c:pt idx="26739">
                  <c:v>383.17943500000001</c:v>
                </c:pt>
                <c:pt idx="26740">
                  <c:v>382.88432</c:v>
                </c:pt>
                <c:pt idx="26741">
                  <c:v>382.45822099999998</c:v>
                </c:pt>
                <c:pt idx="26742">
                  <c:v>382.535394</c:v>
                </c:pt>
                <c:pt idx="26743">
                  <c:v>381.95158400000003</c:v>
                </c:pt>
                <c:pt idx="26744">
                  <c:v>381.80582800000002</c:v>
                </c:pt>
                <c:pt idx="26745">
                  <c:v>381.47667300000001</c:v>
                </c:pt>
                <c:pt idx="26746">
                  <c:v>380.89013299999999</c:v>
                </c:pt>
                <c:pt idx="26747">
                  <c:v>380.91062499999998</c:v>
                </c:pt>
                <c:pt idx="26748">
                  <c:v>380.906543</c:v>
                </c:pt>
                <c:pt idx="26749">
                  <c:v>380.55173600000001</c:v>
                </c:pt>
                <c:pt idx="26750">
                  <c:v>379.98110000000003</c:v>
                </c:pt>
                <c:pt idx="26751">
                  <c:v>379.51398999999998</c:v>
                </c:pt>
                <c:pt idx="26752">
                  <c:v>379.21069399999999</c:v>
                </c:pt>
                <c:pt idx="26753">
                  <c:v>378.87750599999998</c:v>
                </c:pt>
                <c:pt idx="26754">
                  <c:v>378.91661099999999</c:v>
                </c:pt>
                <c:pt idx="26755">
                  <c:v>378.61603000000002</c:v>
                </c:pt>
                <c:pt idx="26756">
                  <c:v>378.21085599999998</c:v>
                </c:pt>
                <c:pt idx="26757">
                  <c:v>378.14308499999999</c:v>
                </c:pt>
                <c:pt idx="26758">
                  <c:v>377.54054200000002</c:v>
                </c:pt>
                <c:pt idx="26759">
                  <c:v>377.665797</c:v>
                </c:pt>
                <c:pt idx="26760">
                  <c:v>377.61823700000002</c:v>
                </c:pt>
                <c:pt idx="26761">
                  <c:v>377.14177899999999</c:v>
                </c:pt>
                <c:pt idx="26762">
                  <c:v>376.79001799999998</c:v>
                </c:pt>
                <c:pt idx="26763">
                  <c:v>376.137494</c:v>
                </c:pt>
                <c:pt idx="26764">
                  <c:v>375.72626500000001</c:v>
                </c:pt>
                <c:pt idx="26765">
                  <c:v>375.54066499999999</c:v>
                </c:pt>
                <c:pt idx="26766">
                  <c:v>375.51175899999998</c:v>
                </c:pt>
                <c:pt idx="26767">
                  <c:v>375.28109899999998</c:v>
                </c:pt>
                <c:pt idx="26768">
                  <c:v>375.13214499999998</c:v>
                </c:pt>
                <c:pt idx="26769">
                  <c:v>374.35883200000001</c:v>
                </c:pt>
                <c:pt idx="26770">
                  <c:v>374.26272699999998</c:v>
                </c:pt>
                <c:pt idx="26771">
                  <c:v>373.45938200000001</c:v>
                </c:pt>
                <c:pt idx="26772">
                  <c:v>373.43384500000002</c:v>
                </c:pt>
                <c:pt idx="26773">
                  <c:v>372.910574</c:v>
                </c:pt>
                <c:pt idx="26774">
                  <c:v>372.95900899999998</c:v>
                </c:pt>
                <c:pt idx="26775">
                  <c:v>372.73415799999998</c:v>
                </c:pt>
                <c:pt idx="26776">
                  <c:v>372.39326799999998</c:v>
                </c:pt>
                <c:pt idx="26777">
                  <c:v>372.10933599999998</c:v>
                </c:pt>
                <c:pt idx="26778">
                  <c:v>371.81358499999999</c:v>
                </c:pt>
                <c:pt idx="26779">
                  <c:v>371.351516</c:v>
                </c:pt>
                <c:pt idx="26780">
                  <c:v>371.41578800000002</c:v>
                </c:pt>
                <c:pt idx="26781">
                  <c:v>370.71372700000001</c:v>
                </c:pt>
                <c:pt idx="26782">
                  <c:v>370.57984800000003</c:v>
                </c:pt>
                <c:pt idx="26783">
                  <c:v>370.27983799999998</c:v>
                </c:pt>
                <c:pt idx="26784">
                  <c:v>370.26739700000002</c:v>
                </c:pt>
                <c:pt idx="26785">
                  <c:v>369.69910199999998</c:v>
                </c:pt>
                <c:pt idx="26786">
                  <c:v>369.83618100000001</c:v>
                </c:pt>
                <c:pt idx="26787">
                  <c:v>369.04886399999998</c:v>
                </c:pt>
                <c:pt idx="26788">
                  <c:v>368.54674799999998</c:v>
                </c:pt>
                <c:pt idx="26789">
                  <c:v>368.270105</c:v>
                </c:pt>
                <c:pt idx="26790">
                  <c:v>368.08359300000001</c:v>
                </c:pt>
                <c:pt idx="26791">
                  <c:v>367.68616600000001</c:v>
                </c:pt>
                <c:pt idx="26792">
                  <c:v>367.65355</c:v>
                </c:pt>
                <c:pt idx="26793">
                  <c:v>367.04753899999997</c:v>
                </c:pt>
                <c:pt idx="26794">
                  <c:v>366.81982599999998</c:v>
                </c:pt>
                <c:pt idx="26795">
                  <c:v>366.69749300000001</c:v>
                </c:pt>
                <c:pt idx="26796">
                  <c:v>366.354535</c:v>
                </c:pt>
                <c:pt idx="26797">
                  <c:v>366.12106299999999</c:v>
                </c:pt>
                <c:pt idx="26798">
                  <c:v>365.60053099999999</c:v>
                </c:pt>
                <c:pt idx="26799">
                  <c:v>365.64190200000002</c:v>
                </c:pt>
                <c:pt idx="26800">
                  <c:v>365.45111700000001</c:v>
                </c:pt>
                <c:pt idx="26801">
                  <c:v>364.60357900000002</c:v>
                </c:pt>
                <c:pt idx="26802">
                  <c:v>364.83484299999998</c:v>
                </c:pt>
                <c:pt idx="26803">
                  <c:v>364.43826300000001</c:v>
                </c:pt>
                <c:pt idx="26804">
                  <c:v>364.21789999999999</c:v>
                </c:pt>
                <c:pt idx="26805">
                  <c:v>363.75301999999999</c:v>
                </c:pt>
                <c:pt idx="26806">
                  <c:v>363.33791100000002</c:v>
                </c:pt>
                <c:pt idx="26807">
                  <c:v>363.03095000000002</c:v>
                </c:pt>
                <c:pt idx="26808">
                  <c:v>362.54733800000002</c:v>
                </c:pt>
                <c:pt idx="26809">
                  <c:v>362.39579300000003</c:v>
                </c:pt>
                <c:pt idx="26810">
                  <c:v>362.265221</c:v>
                </c:pt>
                <c:pt idx="26811">
                  <c:v>361.911697</c:v>
                </c:pt>
                <c:pt idx="26812">
                  <c:v>361.75323900000001</c:v>
                </c:pt>
                <c:pt idx="26813">
                  <c:v>361.31541700000002</c:v>
                </c:pt>
                <c:pt idx="26814">
                  <c:v>360.83200099999999</c:v>
                </c:pt>
                <c:pt idx="26815">
                  <c:v>360.21249799999998</c:v>
                </c:pt>
                <c:pt idx="26816">
                  <c:v>360.23035700000003</c:v>
                </c:pt>
                <c:pt idx="26817">
                  <c:v>360.48159299999998</c:v>
                </c:pt>
                <c:pt idx="26818">
                  <c:v>359.84293200000002</c:v>
                </c:pt>
                <c:pt idx="26819">
                  <c:v>359.884524</c:v>
                </c:pt>
                <c:pt idx="26820">
                  <c:v>359.32202899999999</c:v>
                </c:pt>
                <c:pt idx="26821">
                  <c:v>358.50150300000001</c:v>
                </c:pt>
                <c:pt idx="26822">
                  <c:v>358.62138599999997</c:v>
                </c:pt>
                <c:pt idx="26823">
                  <c:v>358.34516200000002</c:v>
                </c:pt>
                <c:pt idx="26824">
                  <c:v>358.14731899999998</c:v>
                </c:pt>
                <c:pt idx="26825">
                  <c:v>357.86334599999998</c:v>
                </c:pt>
                <c:pt idx="26826">
                  <c:v>357.527446</c:v>
                </c:pt>
                <c:pt idx="26827">
                  <c:v>357.21657699999997</c:v>
                </c:pt>
                <c:pt idx="26828">
                  <c:v>357.054484</c:v>
                </c:pt>
                <c:pt idx="26829">
                  <c:v>356.29758900000002</c:v>
                </c:pt>
                <c:pt idx="26830">
                  <c:v>356.20390500000002</c:v>
                </c:pt>
                <c:pt idx="26831">
                  <c:v>355.73002200000002</c:v>
                </c:pt>
                <c:pt idx="26832">
                  <c:v>355.66531900000001</c:v>
                </c:pt>
                <c:pt idx="26833">
                  <c:v>355.639906</c:v>
                </c:pt>
                <c:pt idx="26834">
                  <c:v>354.94440200000003</c:v>
                </c:pt>
                <c:pt idx="26835">
                  <c:v>354.82116500000001</c:v>
                </c:pt>
                <c:pt idx="26836">
                  <c:v>354.41114399999998</c:v>
                </c:pt>
                <c:pt idx="26837">
                  <c:v>354.26114899999999</c:v>
                </c:pt>
                <c:pt idx="26838">
                  <c:v>353.65965699999998</c:v>
                </c:pt>
                <c:pt idx="26839">
                  <c:v>353.37038200000001</c:v>
                </c:pt>
                <c:pt idx="26840">
                  <c:v>353.46160600000002</c:v>
                </c:pt>
                <c:pt idx="26841">
                  <c:v>353.04875199999998</c:v>
                </c:pt>
                <c:pt idx="26842">
                  <c:v>352.58551799999998</c:v>
                </c:pt>
                <c:pt idx="26843">
                  <c:v>351.83577200000002</c:v>
                </c:pt>
                <c:pt idx="26844">
                  <c:v>351.56380899999999</c:v>
                </c:pt>
                <c:pt idx="26845">
                  <c:v>351.15047600000003</c:v>
                </c:pt>
                <c:pt idx="26846">
                  <c:v>350.66147799999999</c:v>
                </c:pt>
                <c:pt idx="26847">
                  <c:v>350.96082699999999</c:v>
                </c:pt>
                <c:pt idx="26848">
                  <c:v>350.44343099999998</c:v>
                </c:pt>
                <c:pt idx="26849">
                  <c:v>350.28923600000002</c:v>
                </c:pt>
                <c:pt idx="26850">
                  <c:v>349.92902800000002</c:v>
                </c:pt>
                <c:pt idx="26851">
                  <c:v>349.47710899999998</c:v>
                </c:pt>
                <c:pt idx="26852">
                  <c:v>349.402987</c:v>
                </c:pt>
                <c:pt idx="26853">
                  <c:v>349.03025400000001</c:v>
                </c:pt>
                <c:pt idx="26854">
                  <c:v>348.57888400000002</c:v>
                </c:pt>
                <c:pt idx="26855">
                  <c:v>348.25734299999999</c:v>
                </c:pt>
                <c:pt idx="26856">
                  <c:v>347.80380300000002</c:v>
                </c:pt>
                <c:pt idx="26857">
                  <c:v>347.92538500000001</c:v>
                </c:pt>
                <c:pt idx="26858">
                  <c:v>347.76270299999999</c:v>
                </c:pt>
                <c:pt idx="26859">
                  <c:v>347.36348299999997</c:v>
                </c:pt>
                <c:pt idx="26860">
                  <c:v>347.430725</c:v>
                </c:pt>
                <c:pt idx="26861">
                  <c:v>346.77212500000002</c:v>
                </c:pt>
                <c:pt idx="26862">
                  <c:v>346.54211199999997</c:v>
                </c:pt>
                <c:pt idx="26863">
                  <c:v>345.841161</c:v>
                </c:pt>
                <c:pt idx="26864">
                  <c:v>345.857508</c:v>
                </c:pt>
                <c:pt idx="26865">
                  <c:v>345.391032</c:v>
                </c:pt>
                <c:pt idx="26866">
                  <c:v>344.78063900000001</c:v>
                </c:pt>
                <c:pt idx="26867">
                  <c:v>344.975369</c:v>
                </c:pt>
                <c:pt idx="26868">
                  <c:v>344.516774</c:v>
                </c:pt>
                <c:pt idx="26869">
                  <c:v>344.17316099999999</c:v>
                </c:pt>
                <c:pt idx="26870">
                  <c:v>343.90090300000003</c:v>
                </c:pt>
                <c:pt idx="26871">
                  <c:v>343.35871700000001</c:v>
                </c:pt>
                <c:pt idx="26872">
                  <c:v>343.46143000000001</c:v>
                </c:pt>
                <c:pt idx="26873">
                  <c:v>342.93380300000001</c:v>
                </c:pt>
                <c:pt idx="26874">
                  <c:v>342.86573099999998</c:v>
                </c:pt>
                <c:pt idx="26875">
                  <c:v>342.66955400000001</c:v>
                </c:pt>
                <c:pt idx="26876">
                  <c:v>342.100503</c:v>
                </c:pt>
                <c:pt idx="26877">
                  <c:v>341.71176100000002</c:v>
                </c:pt>
                <c:pt idx="26878">
                  <c:v>341.51817399999999</c:v>
                </c:pt>
                <c:pt idx="26879">
                  <c:v>341.12644499999999</c:v>
                </c:pt>
                <c:pt idx="26880">
                  <c:v>340.91146600000002</c:v>
                </c:pt>
                <c:pt idx="26881">
                  <c:v>340.41192000000001</c:v>
                </c:pt>
                <c:pt idx="26882">
                  <c:v>340.70465200000001</c:v>
                </c:pt>
                <c:pt idx="26883">
                  <c:v>340.22098699999998</c:v>
                </c:pt>
                <c:pt idx="26884">
                  <c:v>339.711186</c:v>
                </c:pt>
                <c:pt idx="26885">
                  <c:v>339.16861899999998</c:v>
                </c:pt>
                <c:pt idx="26886">
                  <c:v>338.80284999999998</c:v>
                </c:pt>
                <c:pt idx="26887">
                  <c:v>338.85342300000002</c:v>
                </c:pt>
                <c:pt idx="26888">
                  <c:v>338.66620999999998</c:v>
                </c:pt>
                <c:pt idx="26889">
                  <c:v>338.14750099999998</c:v>
                </c:pt>
                <c:pt idx="26890">
                  <c:v>337.976023</c:v>
                </c:pt>
                <c:pt idx="26891">
                  <c:v>337.50138199999998</c:v>
                </c:pt>
                <c:pt idx="26892">
                  <c:v>337.67327299999999</c:v>
                </c:pt>
                <c:pt idx="26893">
                  <c:v>336.84185500000001</c:v>
                </c:pt>
                <c:pt idx="26894">
                  <c:v>336.94705699999997</c:v>
                </c:pt>
                <c:pt idx="26895">
                  <c:v>336.464134</c:v>
                </c:pt>
                <c:pt idx="26896">
                  <c:v>335.88350800000001</c:v>
                </c:pt>
                <c:pt idx="26897">
                  <c:v>335.72225600000002</c:v>
                </c:pt>
                <c:pt idx="26898">
                  <c:v>335.38729499999999</c:v>
                </c:pt>
                <c:pt idx="26899">
                  <c:v>335.28127499999999</c:v>
                </c:pt>
                <c:pt idx="26900">
                  <c:v>335.11159099999998</c:v>
                </c:pt>
                <c:pt idx="26901">
                  <c:v>334.81345700000003</c:v>
                </c:pt>
                <c:pt idx="26902">
                  <c:v>334.51074699999998</c:v>
                </c:pt>
                <c:pt idx="26903">
                  <c:v>333.80402299999997</c:v>
                </c:pt>
                <c:pt idx="26904">
                  <c:v>333.75701800000002</c:v>
                </c:pt>
                <c:pt idx="26905">
                  <c:v>333.27840400000002</c:v>
                </c:pt>
                <c:pt idx="26906">
                  <c:v>333.15754900000002</c:v>
                </c:pt>
                <c:pt idx="26907">
                  <c:v>333.29312499999997</c:v>
                </c:pt>
                <c:pt idx="26908">
                  <c:v>332.77707800000002</c:v>
                </c:pt>
                <c:pt idx="26909">
                  <c:v>332.226022</c:v>
                </c:pt>
                <c:pt idx="26910">
                  <c:v>332.065023</c:v>
                </c:pt>
                <c:pt idx="26911">
                  <c:v>331.65455200000002</c:v>
                </c:pt>
                <c:pt idx="26912">
                  <c:v>331.75729100000001</c:v>
                </c:pt>
                <c:pt idx="26913">
                  <c:v>331.28709800000001</c:v>
                </c:pt>
                <c:pt idx="26914">
                  <c:v>331.19170800000001</c:v>
                </c:pt>
                <c:pt idx="26915">
                  <c:v>330.62856299999999</c:v>
                </c:pt>
                <c:pt idx="26916">
                  <c:v>330.18481600000001</c:v>
                </c:pt>
                <c:pt idx="26917">
                  <c:v>329.93701399999998</c:v>
                </c:pt>
                <c:pt idx="26918">
                  <c:v>329.36603000000002</c:v>
                </c:pt>
                <c:pt idx="26919">
                  <c:v>329.47629499999999</c:v>
                </c:pt>
                <c:pt idx="26920">
                  <c:v>329.22012899999999</c:v>
                </c:pt>
                <c:pt idx="26921">
                  <c:v>328.40161499999999</c:v>
                </c:pt>
                <c:pt idx="26922">
                  <c:v>328.10491300000001</c:v>
                </c:pt>
                <c:pt idx="26923">
                  <c:v>328.14880299999999</c:v>
                </c:pt>
                <c:pt idx="26924">
                  <c:v>327.53209399999997</c:v>
                </c:pt>
                <c:pt idx="26925">
                  <c:v>327.68260299999997</c:v>
                </c:pt>
                <c:pt idx="26926">
                  <c:v>327.090079</c:v>
                </c:pt>
                <c:pt idx="26927">
                  <c:v>326.604085</c:v>
                </c:pt>
                <c:pt idx="26928">
                  <c:v>326.41875399999998</c:v>
                </c:pt>
                <c:pt idx="26929">
                  <c:v>326.12790000000001</c:v>
                </c:pt>
                <c:pt idx="26930">
                  <c:v>325.89649400000002</c:v>
                </c:pt>
                <c:pt idx="26931">
                  <c:v>325.53599100000002</c:v>
                </c:pt>
                <c:pt idx="26932">
                  <c:v>325.09913899999998</c:v>
                </c:pt>
                <c:pt idx="26933">
                  <c:v>324.97265900000002</c:v>
                </c:pt>
                <c:pt idx="26934">
                  <c:v>324.514205</c:v>
                </c:pt>
                <c:pt idx="26935">
                  <c:v>324.36562700000002</c:v>
                </c:pt>
                <c:pt idx="26936">
                  <c:v>323.79025200000001</c:v>
                </c:pt>
                <c:pt idx="26937">
                  <c:v>324.11249099999998</c:v>
                </c:pt>
                <c:pt idx="26938">
                  <c:v>323.175341</c:v>
                </c:pt>
                <c:pt idx="26939">
                  <c:v>323.02125799999999</c:v>
                </c:pt>
                <c:pt idx="26940">
                  <c:v>322.86155000000002</c:v>
                </c:pt>
                <c:pt idx="26941">
                  <c:v>322.52839299999999</c:v>
                </c:pt>
                <c:pt idx="26942">
                  <c:v>322.38876399999998</c:v>
                </c:pt>
                <c:pt idx="26943">
                  <c:v>322.01935700000001</c:v>
                </c:pt>
                <c:pt idx="26944">
                  <c:v>321.66819299999997</c:v>
                </c:pt>
                <c:pt idx="26945">
                  <c:v>321.53286800000001</c:v>
                </c:pt>
                <c:pt idx="26946">
                  <c:v>321.110861</c:v>
                </c:pt>
                <c:pt idx="26947">
                  <c:v>320.93596500000001</c:v>
                </c:pt>
                <c:pt idx="26948">
                  <c:v>320.27556700000002</c:v>
                </c:pt>
                <c:pt idx="26949">
                  <c:v>320.17868800000002</c:v>
                </c:pt>
                <c:pt idx="26950">
                  <c:v>320.04530399999999</c:v>
                </c:pt>
                <c:pt idx="26951">
                  <c:v>319.63145100000003</c:v>
                </c:pt>
                <c:pt idx="26952">
                  <c:v>319.49120299999998</c:v>
                </c:pt>
                <c:pt idx="26953">
                  <c:v>319.36684200000002</c:v>
                </c:pt>
                <c:pt idx="26954">
                  <c:v>318.85544599999997</c:v>
                </c:pt>
                <c:pt idx="26955">
                  <c:v>318.54973200000001</c:v>
                </c:pt>
                <c:pt idx="26956">
                  <c:v>318.12322399999999</c:v>
                </c:pt>
                <c:pt idx="26957">
                  <c:v>317.878334</c:v>
                </c:pt>
                <c:pt idx="26958">
                  <c:v>317.23031600000002</c:v>
                </c:pt>
                <c:pt idx="26959">
                  <c:v>317.09268600000001</c:v>
                </c:pt>
                <c:pt idx="26960">
                  <c:v>316.97770500000001</c:v>
                </c:pt>
                <c:pt idx="26961">
                  <c:v>316.501462</c:v>
                </c:pt>
                <c:pt idx="26962">
                  <c:v>316.33565599999997</c:v>
                </c:pt>
                <c:pt idx="26963">
                  <c:v>316.395713</c:v>
                </c:pt>
                <c:pt idx="26964">
                  <c:v>315.91064699999998</c:v>
                </c:pt>
                <c:pt idx="26965">
                  <c:v>315.52726100000001</c:v>
                </c:pt>
                <c:pt idx="26966">
                  <c:v>315.05854499999998</c:v>
                </c:pt>
                <c:pt idx="26967">
                  <c:v>315.02690100000001</c:v>
                </c:pt>
                <c:pt idx="26968">
                  <c:v>314.881145</c:v>
                </c:pt>
                <c:pt idx="26969">
                  <c:v>314.47749900000002</c:v>
                </c:pt>
                <c:pt idx="26970">
                  <c:v>313.839493</c:v>
                </c:pt>
                <c:pt idx="26971">
                  <c:v>313.19919900000002</c:v>
                </c:pt>
                <c:pt idx="26972">
                  <c:v>313.09877299999999</c:v>
                </c:pt>
                <c:pt idx="26973">
                  <c:v>312.49410799999998</c:v>
                </c:pt>
                <c:pt idx="26974">
                  <c:v>312.422391</c:v>
                </c:pt>
                <c:pt idx="26975">
                  <c:v>312.273368</c:v>
                </c:pt>
                <c:pt idx="26976">
                  <c:v>311.81163700000002</c:v>
                </c:pt>
                <c:pt idx="26977">
                  <c:v>311.83442100000002</c:v>
                </c:pt>
                <c:pt idx="26978">
                  <c:v>311.438107</c:v>
                </c:pt>
                <c:pt idx="26979">
                  <c:v>311.11610000000002</c:v>
                </c:pt>
                <c:pt idx="26980">
                  <c:v>310.73442299999999</c:v>
                </c:pt>
                <c:pt idx="26981">
                  <c:v>310.50138900000002</c:v>
                </c:pt>
                <c:pt idx="26982">
                  <c:v>310.515083</c:v>
                </c:pt>
                <c:pt idx="26983">
                  <c:v>310.07417400000003</c:v>
                </c:pt>
                <c:pt idx="26984">
                  <c:v>309.79503999999997</c:v>
                </c:pt>
                <c:pt idx="26985">
                  <c:v>309.60774300000003</c:v>
                </c:pt>
                <c:pt idx="26986">
                  <c:v>309.488204</c:v>
                </c:pt>
                <c:pt idx="26987">
                  <c:v>309.27915300000001</c:v>
                </c:pt>
                <c:pt idx="26988">
                  <c:v>308.405441</c:v>
                </c:pt>
                <c:pt idx="26989">
                  <c:v>308.31950899999998</c:v>
                </c:pt>
                <c:pt idx="26990">
                  <c:v>308.22328499999998</c:v>
                </c:pt>
                <c:pt idx="26991">
                  <c:v>307.556082</c:v>
                </c:pt>
                <c:pt idx="26992">
                  <c:v>307.729984</c:v>
                </c:pt>
                <c:pt idx="26993">
                  <c:v>307.09088700000001</c:v>
                </c:pt>
                <c:pt idx="26994">
                  <c:v>306.66602499999999</c:v>
                </c:pt>
                <c:pt idx="26995">
                  <c:v>306.46242000000001</c:v>
                </c:pt>
                <c:pt idx="26996">
                  <c:v>306.009231</c:v>
                </c:pt>
                <c:pt idx="26997">
                  <c:v>305.78006299999998</c:v>
                </c:pt>
                <c:pt idx="26998">
                  <c:v>305.58222799999999</c:v>
                </c:pt>
                <c:pt idx="26999">
                  <c:v>305.27423599999997</c:v>
                </c:pt>
                <c:pt idx="27000">
                  <c:v>305.03184599999997</c:v>
                </c:pt>
                <c:pt idx="27001">
                  <c:v>304.66760099999999</c:v>
                </c:pt>
                <c:pt idx="27002">
                  <c:v>304.30735199999998</c:v>
                </c:pt>
                <c:pt idx="27003">
                  <c:v>303.70685800000001</c:v>
                </c:pt>
                <c:pt idx="27004">
                  <c:v>303.686353</c:v>
                </c:pt>
                <c:pt idx="27005">
                  <c:v>303.279314</c:v>
                </c:pt>
                <c:pt idx="27006">
                  <c:v>302.91009600000001</c:v>
                </c:pt>
                <c:pt idx="27007">
                  <c:v>302.76053200000001</c:v>
                </c:pt>
                <c:pt idx="27008">
                  <c:v>302.202584</c:v>
                </c:pt>
                <c:pt idx="27009">
                  <c:v>301.86509599999999</c:v>
                </c:pt>
                <c:pt idx="27010">
                  <c:v>301.60888799999998</c:v>
                </c:pt>
                <c:pt idx="27011">
                  <c:v>301.14694400000002</c:v>
                </c:pt>
                <c:pt idx="27012">
                  <c:v>300.79071800000003</c:v>
                </c:pt>
                <c:pt idx="27013">
                  <c:v>300.46961399999998</c:v>
                </c:pt>
                <c:pt idx="27014">
                  <c:v>300.20937800000002</c:v>
                </c:pt>
                <c:pt idx="27015">
                  <c:v>300.155734</c:v>
                </c:pt>
                <c:pt idx="27016">
                  <c:v>299.35891099999998</c:v>
                </c:pt>
                <c:pt idx="27017">
                  <c:v>299.69446799999997</c:v>
                </c:pt>
                <c:pt idx="27018">
                  <c:v>299.541471</c:v>
                </c:pt>
                <c:pt idx="27019">
                  <c:v>298.95832799999999</c:v>
                </c:pt>
                <c:pt idx="27020">
                  <c:v>298.81232799999998</c:v>
                </c:pt>
                <c:pt idx="27021">
                  <c:v>298.50995399999999</c:v>
                </c:pt>
                <c:pt idx="27022">
                  <c:v>298.12553500000001</c:v>
                </c:pt>
                <c:pt idx="27023">
                  <c:v>297.67834499999998</c:v>
                </c:pt>
                <c:pt idx="27024">
                  <c:v>297.815789</c:v>
                </c:pt>
                <c:pt idx="27025">
                  <c:v>297.677233</c:v>
                </c:pt>
                <c:pt idx="27026">
                  <c:v>297.166585</c:v>
                </c:pt>
                <c:pt idx="27027">
                  <c:v>296.62618900000001</c:v>
                </c:pt>
                <c:pt idx="27028">
                  <c:v>296.319547</c:v>
                </c:pt>
                <c:pt idx="27029">
                  <c:v>296.11200700000001</c:v>
                </c:pt>
                <c:pt idx="27030">
                  <c:v>296.05858499999999</c:v>
                </c:pt>
                <c:pt idx="27031">
                  <c:v>295.71908999999999</c:v>
                </c:pt>
                <c:pt idx="27032">
                  <c:v>295.493067</c:v>
                </c:pt>
                <c:pt idx="27033">
                  <c:v>294.96126400000003</c:v>
                </c:pt>
                <c:pt idx="27034">
                  <c:v>294.62791900000002</c:v>
                </c:pt>
                <c:pt idx="27035">
                  <c:v>294.097106</c:v>
                </c:pt>
                <c:pt idx="27036">
                  <c:v>293.78830399999998</c:v>
                </c:pt>
                <c:pt idx="27037">
                  <c:v>293.50893400000001</c:v>
                </c:pt>
                <c:pt idx="27038">
                  <c:v>292.99150100000003</c:v>
                </c:pt>
                <c:pt idx="27039">
                  <c:v>292.90484600000002</c:v>
                </c:pt>
                <c:pt idx="27040">
                  <c:v>292.80816900000002</c:v>
                </c:pt>
                <c:pt idx="27041">
                  <c:v>291.79114099999998</c:v>
                </c:pt>
                <c:pt idx="27042">
                  <c:v>291.66718200000003</c:v>
                </c:pt>
                <c:pt idx="27043">
                  <c:v>291.448329</c:v>
                </c:pt>
                <c:pt idx="27044">
                  <c:v>291.36300499999999</c:v>
                </c:pt>
                <c:pt idx="27045">
                  <c:v>291.40607599999998</c:v>
                </c:pt>
                <c:pt idx="27046">
                  <c:v>290.554959</c:v>
                </c:pt>
                <c:pt idx="27047">
                  <c:v>290.58390200000002</c:v>
                </c:pt>
                <c:pt idx="27048">
                  <c:v>290.61782299999999</c:v>
                </c:pt>
                <c:pt idx="27049">
                  <c:v>289.82948099999999</c:v>
                </c:pt>
                <c:pt idx="27050">
                  <c:v>289.77172100000001</c:v>
                </c:pt>
                <c:pt idx="27051">
                  <c:v>288.78723500000001</c:v>
                </c:pt>
                <c:pt idx="27052">
                  <c:v>289.261033</c:v>
                </c:pt>
                <c:pt idx="27053">
                  <c:v>288.64622800000001</c:v>
                </c:pt>
                <c:pt idx="27054">
                  <c:v>288.50543299999998</c:v>
                </c:pt>
                <c:pt idx="27055">
                  <c:v>288.13068600000003</c:v>
                </c:pt>
                <c:pt idx="27056">
                  <c:v>287.83328899999998</c:v>
                </c:pt>
                <c:pt idx="27057">
                  <c:v>287.89926500000001</c:v>
                </c:pt>
                <c:pt idx="27058">
                  <c:v>287.18633599999998</c:v>
                </c:pt>
                <c:pt idx="27059">
                  <c:v>287.32615500000003</c:v>
                </c:pt>
                <c:pt idx="27060">
                  <c:v>286.89633800000001</c:v>
                </c:pt>
                <c:pt idx="27061">
                  <c:v>286.12923999999998</c:v>
                </c:pt>
                <c:pt idx="27062">
                  <c:v>286.04514399999999</c:v>
                </c:pt>
                <c:pt idx="27063">
                  <c:v>285.79243500000001</c:v>
                </c:pt>
                <c:pt idx="27064">
                  <c:v>285.84902699999998</c:v>
                </c:pt>
                <c:pt idx="27065">
                  <c:v>285.41716400000001</c:v>
                </c:pt>
                <c:pt idx="27066">
                  <c:v>284.76859100000001</c:v>
                </c:pt>
                <c:pt idx="27067">
                  <c:v>284.784718</c:v>
                </c:pt>
                <c:pt idx="27068">
                  <c:v>284.02466800000002</c:v>
                </c:pt>
                <c:pt idx="27069">
                  <c:v>283.79243100000002</c:v>
                </c:pt>
                <c:pt idx="27070">
                  <c:v>283.61012199999999</c:v>
                </c:pt>
                <c:pt idx="27071">
                  <c:v>283.10430000000002</c:v>
                </c:pt>
                <c:pt idx="27072">
                  <c:v>283.15220399999998</c:v>
                </c:pt>
                <c:pt idx="27073">
                  <c:v>282.64617600000003</c:v>
                </c:pt>
                <c:pt idx="27074">
                  <c:v>282.14672200000001</c:v>
                </c:pt>
                <c:pt idx="27075">
                  <c:v>282.40452499999998</c:v>
                </c:pt>
                <c:pt idx="27076">
                  <c:v>281.60923200000002</c:v>
                </c:pt>
                <c:pt idx="27077">
                  <c:v>281.51410600000003</c:v>
                </c:pt>
                <c:pt idx="27078">
                  <c:v>281.20685200000003</c:v>
                </c:pt>
                <c:pt idx="27079">
                  <c:v>280.71552700000001</c:v>
                </c:pt>
                <c:pt idx="27080">
                  <c:v>280.77376600000002</c:v>
                </c:pt>
                <c:pt idx="27081">
                  <c:v>279.85030399999999</c:v>
                </c:pt>
                <c:pt idx="27082">
                  <c:v>279.79615899999999</c:v>
                </c:pt>
                <c:pt idx="27083">
                  <c:v>279.49426599999998</c:v>
                </c:pt>
                <c:pt idx="27084">
                  <c:v>279.19061199999999</c:v>
                </c:pt>
                <c:pt idx="27085">
                  <c:v>278.92006199999997</c:v>
                </c:pt>
                <c:pt idx="27086">
                  <c:v>278.40416399999998</c:v>
                </c:pt>
                <c:pt idx="27087">
                  <c:v>278.44401800000003</c:v>
                </c:pt>
                <c:pt idx="27088">
                  <c:v>278.19462399999998</c:v>
                </c:pt>
                <c:pt idx="27089">
                  <c:v>277.76694099999997</c:v>
                </c:pt>
                <c:pt idx="27090">
                  <c:v>277.528839</c:v>
                </c:pt>
                <c:pt idx="27091">
                  <c:v>277.36716000000001</c:v>
                </c:pt>
                <c:pt idx="27092">
                  <c:v>276.80192199999999</c:v>
                </c:pt>
                <c:pt idx="27093">
                  <c:v>276.44141400000001</c:v>
                </c:pt>
                <c:pt idx="27094">
                  <c:v>275.90928700000001</c:v>
                </c:pt>
                <c:pt idx="27095">
                  <c:v>275.99714899999998</c:v>
                </c:pt>
                <c:pt idx="27096">
                  <c:v>275.68581699999999</c:v>
                </c:pt>
                <c:pt idx="27097">
                  <c:v>275.36833899999999</c:v>
                </c:pt>
                <c:pt idx="27098">
                  <c:v>275.28139399999998</c:v>
                </c:pt>
                <c:pt idx="27099">
                  <c:v>275.06355600000001</c:v>
                </c:pt>
                <c:pt idx="27100">
                  <c:v>274.79886299999998</c:v>
                </c:pt>
                <c:pt idx="27101">
                  <c:v>274.42341900000002</c:v>
                </c:pt>
                <c:pt idx="27102">
                  <c:v>274.46141</c:v>
                </c:pt>
                <c:pt idx="27103">
                  <c:v>273.608745</c:v>
                </c:pt>
                <c:pt idx="27104">
                  <c:v>273.62100700000002</c:v>
                </c:pt>
                <c:pt idx="27105">
                  <c:v>273.50420600000001</c:v>
                </c:pt>
                <c:pt idx="27106">
                  <c:v>272.72038099999997</c:v>
                </c:pt>
                <c:pt idx="27107">
                  <c:v>272.72454499999998</c:v>
                </c:pt>
                <c:pt idx="27108">
                  <c:v>272.49416400000001</c:v>
                </c:pt>
                <c:pt idx="27109">
                  <c:v>272.16681599999998</c:v>
                </c:pt>
                <c:pt idx="27110">
                  <c:v>271.74964399999999</c:v>
                </c:pt>
                <c:pt idx="27111">
                  <c:v>271.44386500000002</c:v>
                </c:pt>
                <c:pt idx="27112">
                  <c:v>271.12161700000001</c:v>
                </c:pt>
                <c:pt idx="27113">
                  <c:v>270.52033699999998</c:v>
                </c:pt>
                <c:pt idx="27114">
                  <c:v>270.14265399999999</c:v>
                </c:pt>
                <c:pt idx="27115">
                  <c:v>270.06292100000002</c:v>
                </c:pt>
                <c:pt idx="27116">
                  <c:v>269.490049</c:v>
                </c:pt>
                <c:pt idx="27117">
                  <c:v>269.63653199999999</c:v>
                </c:pt>
                <c:pt idx="27118">
                  <c:v>269.07269200000002</c:v>
                </c:pt>
                <c:pt idx="27119">
                  <c:v>268.501845</c:v>
                </c:pt>
                <c:pt idx="27120">
                  <c:v>268.49987099999998</c:v>
                </c:pt>
                <c:pt idx="27121">
                  <c:v>268.46087299999999</c:v>
                </c:pt>
                <c:pt idx="27122">
                  <c:v>268.020197</c:v>
                </c:pt>
                <c:pt idx="27123">
                  <c:v>267.38656200000003</c:v>
                </c:pt>
                <c:pt idx="27124">
                  <c:v>267.24612999999999</c:v>
                </c:pt>
                <c:pt idx="27125">
                  <c:v>267.04915299999999</c:v>
                </c:pt>
                <c:pt idx="27126">
                  <c:v>266.66332699999998</c:v>
                </c:pt>
                <c:pt idx="27127">
                  <c:v>266.68474800000001</c:v>
                </c:pt>
                <c:pt idx="27128">
                  <c:v>265.99801500000001</c:v>
                </c:pt>
                <c:pt idx="27129">
                  <c:v>265.388733</c:v>
                </c:pt>
                <c:pt idx="27130">
                  <c:v>265.34429499999999</c:v>
                </c:pt>
                <c:pt idx="27131">
                  <c:v>264.88437699999997</c:v>
                </c:pt>
                <c:pt idx="27132">
                  <c:v>264.78264999999999</c:v>
                </c:pt>
                <c:pt idx="27133">
                  <c:v>264.63008600000001</c:v>
                </c:pt>
                <c:pt idx="27134">
                  <c:v>264.31180899999998</c:v>
                </c:pt>
                <c:pt idx="27135">
                  <c:v>264.088641</c:v>
                </c:pt>
                <c:pt idx="27136">
                  <c:v>263.51103799999999</c:v>
                </c:pt>
                <c:pt idx="27137">
                  <c:v>263.484846</c:v>
                </c:pt>
                <c:pt idx="27138">
                  <c:v>263.00629500000002</c:v>
                </c:pt>
                <c:pt idx="27139">
                  <c:v>262.40831100000003</c:v>
                </c:pt>
                <c:pt idx="27140">
                  <c:v>262.28437500000001</c:v>
                </c:pt>
                <c:pt idx="27141">
                  <c:v>262.05497300000002</c:v>
                </c:pt>
                <c:pt idx="27142">
                  <c:v>262.04462699999999</c:v>
                </c:pt>
                <c:pt idx="27143">
                  <c:v>261.53618799999998</c:v>
                </c:pt>
                <c:pt idx="27144">
                  <c:v>261.14805899999999</c:v>
                </c:pt>
                <c:pt idx="27145">
                  <c:v>260.96867600000002</c:v>
                </c:pt>
                <c:pt idx="27146">
                  <c:v>260.55094700000001</c:v>
                </c:pt>
                <c:pt idx="27147">
                  <c:v>260.25012700000002</c:v>
                </c:pt>
                <c:pt idx="27148">
                  <c:v>260.003263</c:v>
                </c:pt>
                <c:pt idx="27149">
                  <c:v>258.81248399999998</c:v>
                </c:pt>
                <c:pt idx="27150">
                  <c:v>258.950987</c:v>
                </c:pt>
                <c:pt idx="27151">
                  <c:v>258.37601100000001</c:v>
                </c:pt>
                <c:pt idx="27152">
                  <c:v>258.46798000000001</c:v>
                </c:pt>
                <c:pt idx="27153">
                  <c:v>258.25311900000003</c:v>
                </c:pt>
                <c:pt idx="27154">
                  <c:v>258.04596299999997</c:v>
                </c:pt>
                <c:pt idx="27155">
                  <c:v>257.73365799999999</c:v>
                </c:pt>
                <c:pt idx="27156">
                  <c:v>257.44635299999999</c:v>
                </c:pt>
                <c:pt idx="27157">
                  <c:v>257.30013700000001</c:v>
                </c:pt>
                <c:pt idx="27158">
                  <c:v>257.066823</c:v>
                </c:pt>
                <c:pt idx="27159">
                  <c:v>256.48126600000001</c:v>
                </c:pt>
                <c:pt idx="27160">
                  <c:v>256.245428</c:v>
                </c:pt>
                <c:pt idx="27161">
                  <c:v>256.05832099999998</c:v>
                </c:pt>
                <c:pt idx="27162">
                  <c:v>255.75609900000001</c:v>
                </c:pt>
                <c:pt idx="27163">
                  <c:v>255.452822</c:v>
                </c:pt>
                <c:pt idx="27164">
                  <c:v>255.18279899999999</c:v>
                </c:pt>
                <c:pt idx="27165">
                  <c:v>254.999561</c:v>
                </c:pt>
                <c:pt idx="27166">
                  <c:v>254.51772399999999</c:v>
                </c:pt>
                <c:pt idx="27167">
                  <c:v>254.49098799999999</c:v>
                </c:pt>
                <c:pt idx="27168">
                  <c:v>254.19075100000001</c:v>
                </c:pt>
                <c:pt idx="27169">
                  <c:v>253.73078799999999</c:v>
                </c:pt>
                <c:pt idx="27170">
                  <c:v>253.44617500000001</c:v>
                </c:pt>
                <c:pt idx="27171">
                  <c:v>253.124876</c:v>
                </c:pt>
                <c:pt idx="27172">
                  <c:v>252.733116</c:v>
                </c:pt>
                <c:pt idx="27173">
                  <c:v>252.28286399999999</c:v>
                </c:pt>
                <c:pt idx="27174">
                  <c:v>251.95497700000001</c:v>
                </c:pt>
                <c:pt idx="27175">
                  <c:v>252.04244299999999</c:v>
                </c:pt>
                <c:pt idx="27176">
                  <c:v>251.50382200000001</c:v>
                </c:pt>
                <c:pt idx="27177">
                  <c:v>251.321426</c:v>
                </c:pt>
                <c:pt idx="27178">
                  <c:v>250.97823199999999</c:v>
                </c:pt>
                <c:pt idx="27179">
                  <c:v>250.45684399999999</c:v>
                </c:pt>
                <c:pt idx="27180">
                  <c:v>250.744257</c:v>
                </c:pt>
                <c:pt idx="27181">
                  <c:v>249.99876599999999</c:v>
                </c:pt>
                <c:pt idx="27182">
                  <c:v>249.93361300000001</c:v>
                </c:pt>
                <c:pt idx="27183">
                  <c:v>249.63359500000001</c:v>
                </c:pt>
                <c:pt idx="27184">
                  <c:v>249.29079400000001</c:v>
                </c:pt>
                <c:pt idx="27185">
                  <c:v>248.781104</c:v>
                </c:pt>
                <c:pt idx="27186">
                  <c:v>248.39380399999999</c:v>
                </c:pt>
                <c:pt idx="27187">
                  <c:v>248.45987199999999</c:v>
                </c:pt>
                <c:pt idx="27188">
                  <c:v>247.756674</c:v>
                </c:pt>
                <c:pt idx="27189">
                  <c:v>247.65772699999999</c:v>
                </c:pt>
                <c:pt idx="27190">
                  <c:v>247.30469400000001</c:v>
                </c:pt>
                <c:pt idx="27191">
                  <c:v>246.755639</c:v>
                </c:pt>
                <c:pt idx="27192">
                  <c:v>246.57462899999999</c:v>
                </c:pt>
                <c:pt idx="27193">
                  <c:v>246.298765</c:v>
                </c:pt>
                <c:pt idx="27194">
                  <c:v>245.918215</c:v>
                </c:pt>
                <c:pt idx="27195">
                  <c:v>246.00119599999999</c:v>
                </c:pt>
                <c:pt idx="27196">
                  <c:v>245.36345600000001</c:v>
                </c:pt>
                <c:pt idx="27197">
                  <c:v>245.544195</c:v>
                </c:pt>
                <c:pt idx="27198">
                  <c:v>245.10864699999999</c:v>
                </c:pt>
                <c:pt idx="27199">
                  <c:v>244.723534</c:v>
                </c:pt>
                <c:pt idx="27200">
                  <c:v>244.038183</c:v>
                </c:pt>
                <c:pt idx="27201">
                  <c:v>243.88824399999999</c:v>
                </c:pt>
                <c:pt idx="27202">
                  <c:v>244.160449</c:v>
                </c:pt>
                <c:pt idx="27203">
                  <c:v>243.84826100000001</c:v>
                </c:pt>
                <c:pt idx="27204">
                  <c:v>243.236954</c:v>
                </c:pt>
                <c:pt idx="27205">
                  <c:v>243.07320000000001</c:v>
                </c:pt>
                <c:pt idx="27206">
                  <c:v>242.57275000000001</c:v>
                </c:pt>
                <c:pt idx="27207">
                  <c:v>242.79069899999999</c:v>
                </c:pt>
                <c:pt idx="27208">
                  <c:v>242.210658</c:v>
                </c:pt>
                <c:pt idx="27209">
                  <c:v>241.823002</c:v>
                </c:pt>
                <c:pt idx="27210">
                  <c:v>241.562906</c:v>
                </c:pt>
                <c:pt idx="27211">
                  <c:v>241.24813</c:v>
                </c:pt>
                <c:pt idx="27212">
                  <c:v>240.7183</c:v>
                </c:pt>
                <c:pt idx="27213">
                  <c:v>240.64985999999999</c:v>
                </c:pt>
                <c:pt idx="27214">
                  <c:v>239.965622</c:v>
                </c:pt>
                <c:pt idx="27215">
                  <c:v>239.820097</c:v>
                </c:pt>
                <c:pt idx="27216">
                  <c:v>239.12108799999999</c:v>
                </c:pt>
                <c:pt idx="27217">
                  <c:v>239.34859499999999</c:v>
                </c:pt>
                <c:pt idx="27218">
                  <c:v>239.042824</c:v>
                </c:pt>
                <c:pt idx="27219">
                  <c:v>238.498042</c:v>
                </c:pt>
                <c:pt idx="27220">
                  <c:v>238.38892000000001</c:v>
                </c:pt>
                <c:pt idx="27221">
                  <c:v>237.819759</c:v>
                </c:pt>
                <c:pt idx="27222">
                  <c:v>237.80398500000001</c:v>
                </c:pt>
                <c:pt idx="27223">
                  <c:v>237.10364100000001</c:v>
                </c:pt>
                <c:pt idx="27224">
                  <c:v>236.97305800000001</c:v>
                </c:pt>
                <c:pt idx="27225">
                  <c:v>236.82540299999999</c:v>
                </c:pt>
                <c:pt idx="27226">
                  <c:v>236.297785</c:v>
                </c:pt>
                <c:pt idx="27227">
                  <c:v>236.09215900000001</c:v>
                </c:pt>
                <c:pt idx="27228">
                  <c:v>235.722498</c:v>
                </c:pt>
                <c:pt idx="27229">
                  <c:v>235.54691700000001</c:v>
                </c:pt>
                <c:pt idx="27230">
                  <c:v>235.28005999999999</c:v>
                </c:pt>
                <c:pt idx="27231">
                  <c:v>234.90090599999999</c:v>
                </c:pt>
                <c:pt idx="27232">
                  <c:v>234.63437400000001</c:v>
                </c:pt>
                <c:pt idx="27233">
                  <c:v>234.59902500000001</c:v>
                </c:pt>
                <c:pt idx="27234">
                  <c:v>234.07285899999999</c:v>
                </c:pt>
                <c:pt idx="27235">
                  <c:v>233.18269699999999</c:v>
                </c:pt>
                <c:pt idx="27236">
                  <c:v>232.796728</c:v>
                </c:pt>
                <c:pt idx="27237">
                  <c:v>232.60299599999999</c:v>
                </c:pt>
                <c:pt idx="27238">
                  <c:v>232.348454</c:v>
                </c:pt>
                <c:pt idx="27239">
                  <c:v>231.91064800000001</c:v>
                </c:pt>
                <c:pt idx="27240">
                  <c:v>232.33937800000001</c:v>
                </c:pt>
                <c:pt idx="27241">
                  <c:v>231.53337200000001</c:v>
                </c:pt>
                <c:pt idx="27242">
                  <c:v>231.374449</c:v>
                </c:pt>
                <c:pt idx="27243">
                  <c:v>231.03780699999999</c:v>
                </c:pt>
                <c:pt idx="27244">
                  <c:v>230.72439</c:v>
                </c:pt>
                <c:pt idx="27245">
                  <c:v>230.55696599999999</c:v>
                </c:pt>
                <c:pt idx="27246">
                  <c:v>230.10288399999999</c:v>
                </c:pt>
                <c:pt idx="27247">
                  <c:v>229.87627800000001</c:v>
                </c:pt>
                <c:pt idx="27248">
                  <c:v>229.61639</c:v>
                </c:pt>
                <c:pt idx="27249">
                  <c:v>229.336839</c:v>
                </c:pt>
                <c:pt idx="27250">
                  <c:v>229.31656799999999</c:v>
                </c:pt>
                <c:pt idx="27251">
                  <c:v>228.08355800000001</c:v>
                </c:pt>
                <c:pt idx="27252">
                  <c:v>228.50324599999999</c:v>
                </c:pt>
                <c:pt idx="27253">
                  <c:v>228.33061699999999</c:v>
                </c:pt>
                <c:pt idx="27254">
                  <c:v>227.65979799999999</c:v>
                </c:pt>
                <c:pt idx="27255">
                  <c:v>227.88487799999999</c:v>
                </c:pt>
                <c:pt idx="27256">
                  <c:v>227.23501899999999</c:v>
                </c:pt>
                <c:pt idx="27257">
                  <c:v>226.97872599999999</c:v>
                </c:pt>
                <c:pt idx="27258">
                  <c:v>226.70977099999999</c:v>
                </c:pt>
                <c:pt idx="27259">
                  <c:v>226.250214</c:v>
                </c:pt>
                <c:pt idx="27260">
                  <c:v>226.175658</c:v>
                </c:pt>
                <c:pt idx="27261">
                  <c:v>225.69923399999999</c:v>
                </c:pt>
                <c:pt idx="27262">
                  <c:v>225.36467200000001</c:v>
                </c:pt>
                <c:pt idx="27263">
                  <c:v>225.38298700000001</c:v>
                </c:pt>
                <c:pt idx="27264">
                  <c:v>224.72103799999999</c:v>
                </c:pt>
                <c:pt idx="27265">
                  <c:v>224.828069</c:v>
                </c:pt>
                <c:pt idx="27266">
                  <c:v>224.19503499999999</c:v>
                </c:pt>
                <c:pt idx="27267">
                  <c:v>224.12688800000001</c:v>
                </c:pt>
                <c:pt idx="27268">
                  <c:v>224.09464199999999</c:v>
                </c:pt>
                <c:pt idx="27269">
                  <c:v>223.515683</c:v>
                </c:pt>
                <c:pt idx="27270">
                  <c:v>223.33738</c:v>
                </c:pt>
                <c:pt idx="27271">
                  <c:v>222.95285100000001</c:v>
                </c:pt>
                <c:pt idx="27272">
                  <c:v>222.67900900000001</c:v>
                </c:pt>
                <c:pt idx="27273">
                  <c:v>222.18202500000001</c:v>
                </c:pt>
                <c:pt idx="27274">
                  <c:v>222.045592</c:v>
                </c:pt>
                <c:pt idx="27275">
                  <c:v>221.73260099999999</c:v>
                </c:pt>
                <c:pt idx="27276">
                  <c:v>221.07386099999999</c:v>
                </c:pt>
                <c:pt idx="27277">
                  <c:v>221.17822799999999</c:v>
                </c:pt>
                <c:pt idx="27278">
                  <c:v>220.56140300000001</c:v>
                </c:pt>
                <c:pt idx="27279">
                  <c:v>220.161236</c:v>
                </c:pt>
                <c:pt idx="27280">
                  <c:v>220.40274600000001</c:v>
                </c:pt>
                <c:pt idx="27281">
                  <c:v>219.979185</c:v>
                </c:pt>
                <c:pt idx="27282">
                  <c:v>219.74499599999999</c:v>
                </c:pt>
                <c:pt idx="27283">
                  <c:v>219.230604</c:v>
                </c:pt>
                <c:pt idx="27284">
                  <c:v>218.59431499999999</c:v>
                </c:pt>
                <c:pt idx="27285">
                  <c:v>218.397021</c:v>
                </c:pt>
                <c:pt idx="27286">
                  <c:v>218.030834</c:v>
                </c:pt>
                <c:pt idx="27287">
                  <c:v>217.56090900000001</c:v>
                </c:pt>
                <c:pt idx="27288">
                  <c:v>217.452854</c:v>
                </c:pt>
                <c:pt idx="27289">
                  <c:v>217.21703299999999</c:v>
                </c:pt>
                <c:pt idx="27290">
                  <c:v>217.11198899999999</c:v>
                </c:pt>
                <c:pt idx="27291">
                  <c:v>216.45470299999999</c:v>
                </c:pt>
                <c:pt idx="27292">
                  <c:v>216.571563</c:v>
                </c:pt>
                <c:pt idx="27293">
                  <c:v>215.734149</c:v>
                </c:pt>
                <c:pt idx="27294">
                  <c:v>215.539873</c:v>
                </c:pt>
                <c:pt idx="27295">
                  <c:v>215.68993699999999</c:v>
                </c:pt>
                <c:pt idx="27296">
                  <c:v>214.97042999999999</c:v>
                </c:pt>
                <c:pt idx="27297">
                  <c:v>214.78874200000001</c:v>
                </c:pt>
                <c:pt idx="27298">
                  <c:v>214.45435900000001</c:v>
                </c:pt>
                <c:pt idx="27299">
                  <c:v>214.266693</c:v>
                </c:pt>
                <c:pt idx="27300">
                  <c:v>213.88956899999999</c:v>
                </c:pt>
                <c:pt idx="27301">
                  <c:v>213.74616599999999</c:v>
                </c:pt>
                <c:pt idx="27302">
                  <c:v>213.43228300000001</c:v>
                </c:pt>
                <c:pt idx="27303">
                  <c:v>213.144564</c:v>
                </c:pt>
                <c:pt idx="27304">
                  <c:v>212.48603</c:v>
                </c:pt>
                <c:pt idx="27305">
                  <c:v>212.49465900000001</c:v>
                </c:pt>
                <c:pt idx="27306">
                  <c:v>212.12207599999999</c:v>
                </c:pt>
                <c:pt idx="27307">
                  <c:v>211.79478599999999</c:v>
                </c:pt>
                <c:pt idx="27308">
                  <c:v>211.55398500000001</c:v>
                </c:pt>
                <c:pt idx="27309">
                  <c:v>211.080016</c:v>
                </c:pt>
                <c:pt idx="27310">
                  <c:v>210.97685000000001</c:v>
                </c:pt>
                <c:pt idx="27311">
                  <c:v>210.711231</c:v>
                </c:pt>
                <c:pt idx="27312">
                  <c:v>210.458699</c:v>
                </c:pt>
                <c:pt idx="27313">
                  <c:v>209.932716</c:v>
                </c:pt>
                <c:pt idx="27314">
                  <c:v>209.43683799999999</c:v>
                </c:pt>
                <c:pt idx="27315">
                  <c:v>209.62849800000001</c:v>
                </c:pt>
                <c:pt idx="27316">
                  <c:v>208.94186099999999</c:v>
                </c:pt>
                <c:pt idx="27317">
                  <c:v>208.51179200000001</c:v>
                </c:pt>
                <c:pt idx="27318">
                  <c:v>208.59984800000001</c:v>
                </c:pt>
                <c:pt idx="27319">
                  <c:v>208.103523</c:v>
                </c:pt>
                <c:pt idx="27320">
                  <c:v>208.01372900000001</c:v>
                </c:pt>
                <c:pt idx="27321">
                  <c:v>207.50834900000001</c:v>
                </c:pt>
                <c:pt idx="27322">
                  <c:v>207.32756699999999</c:v>
                </c:pt>
                <c:pt idx="27323">
                  <c:v>206.70242999999999</c:v>
                </c:pt>
                <c:pt idx="27324">
                  <c:v>206.57955899999999</c:v>
                </c:pt>
                <c:pt idx="27325">
                  <c:v>206.46995999999999</c:v>
                </c:pt>
                <c:pt idx="27326">
                  <c:v>206.17689999999999</c:v>
                </c:pt>
                <c:pt idx="27327">
                  <c:v>205.84839600000001</c:v>
                </c:pt>
                <c:pt idx="27328">
                  <c:v>205.585239</c:v>
                </c:pt>
                <c:pt idx="27329">
                  <c:v>205.06177099999999</c:v>
                </c:pt>
                <c:pt idx="27330">
                  <c:v>204.60212799999999</c:v>
                </c:pt>
                <c:pt idx="27331">
                  <c:v>204.29855900000001</c:v>
                </c:pt>
                <c:pt idx="27332">
                  <c:v>204.184507</c:v>
                </c:pt>
                <c:pt idx="27333">
                  <c:v>203.69801000000001</c:v>
                </c:pt>
                <c:pt idx="27334">
                  <c:v>203.35666499999999</c:v>
                </c:pt>
                <c:pt idx="27335">
                  <c:v>203.26327699999999</c:v>
                </c:pt>
                <c:pt idx="27336">
                  <c:v>202.81638899999999</c:v>
                </c:pt>
                <c:pt idx="27337">
                  <c:v>202.49282700000001</c:v>
                </c:pt>
                <c:pt idx="27338">
                  <c:v>202.108439</c:v>
                </c:pt>
                <c:pt idx="27339">
                  <c:v>201.66728699999999</c:v>
                </c:pt>
                <c:pt idx="27340">
                  <c:v>201.668128</c:v>
                </c:pt>
                <c:pt idx="27341">
                  <c:v>200.78021200000001</c:v>
                </c:pt>
                <c:pt idx="27342">
                  <c:v>201.01147800000001</c:v>
                </c:pt>
                <c:pt idx="27343">
                  <c:v>200.21654100000001</c:v>
                </c:pt>
                <c:pt idx="27344">
                  <c:v>199.999517</c:v>
                </c:pt>
                <c:pt idx="27345">
                  <c:v>200.22454200000001</c:v>
                </c:pt>
                <c:pt idx="27346">
                  <c:v>199.93787399999999</c:v>
                </c:pt>
                <c:pt idx="27347">
                  <c:v>199.47144299999999</c:v>
                </c:pt>
                <c:pt idx="27348">
                  <c:v>199.02158800000001</c:v>
                </c:pt>
                <c:pt idx="27349">
                  <c:v>198.60843</c:v>
                </c:pt>
                <c:pt idx="27350">
                  <c:v>198.322642</c:v>
                </c:pt>
                <c:pt idx="27351">
                  <c:v>198.03420499999999</c:v>
                </c:pt>
                <c:pt idx="27352">
                  <c:v>197.25827899999999</c:v>
                </c:pt>
                <c:pt idx="27353">
                  <c:v>197.468234</c:v>
                </c:pt>
                <c:pt idx="27354">
                  <c:v>197.035393</c:v>
                </c:pt>
                <c:pt idx="27355">
                  <c:v>196.839991</c:v>
                </c:pt>
                <c:pt idx="27356">
                  <c:v>196.190809</c:v>
                </c:pt>
                <c:pt idx="27357">
                  <c:v>196.11721900000001</c:v>
                </c:pt>
                <c:pt idx="27358">
                  <c:v>195.93169700000001</c:v>
                </c:pt>
                <c:pt idx="27359">
                  <c:v>195.35236399999999</c:v>
                </c:pt>
                <c:pt idx="27360">
                  <c:v>195.068904</c:v>
                </c:pt>
                <c:pt idx="27361">
                  <c:v>194.92345700000001</c:v>
                </c:pt>
                <c:pt idx="27362">
                  <c:v>194.80585500000001</c:v>
                </c:pt>
                <c:pt idx="27363">
                  <c:v>194.15141399999999</c:v>
                </c:pt>
                <c:pt idx="27364">
                  <c:v>193.83091400000001</c:v>
                </c:pt>
                <c:pt idx="27365">
                  <c:v>194.12751600000001</c:v>
                </c:pt>
                <c:pt idx="27366">
                  <c:v>193.59609499999999</c:v>
                </c:pt>
                <c:pt idx="27367">
                  <c:v>193.29211000000001</c:v>
                </c:pt>
                <c:pt idx="27368">
                  <c:v>192.73322400000001</c:v>
                </c:pt>
                <c:pt idx="27369">
                  <c:v>192.223748</c:v>
                </c:pt>
                <c:pt idx="27370">
                  <c:v>192.041687</c:v>
                </c:pt>
                <c:pt idx="27371">
                  <c:v>191.281272</c:v>
                </c:pt>
                <c:pt idx="27372">
                  <c:v>191.40380300000001</c:v>
                </c:pt>
                <c:pt idx="27373">
                  <c:v>191.07547299999999</c:v>
                </c:pt>
                <c:pt idx="27374">
                  <c:v>190.46108599999999</c:v>
                </c:pt>
                <c:pt idx="27375">
                  <c:v>190.17618300000001</c:v>
                </c:pt>
                <c:pt idx="27376">
                  <c:v>189.59127000000001</c:v>
                </c:pt>
                <c:pt idx="27377">
                  <c:v>189.64604299999999</c:v>
                </c:pt>
                <c:pt idx="27378">
                  <c:v>189.20237599999999</c:v>
                </c:pt>
                <c:pt idx="27379">
                  <c:v>188.623378</c:v>
                </c:pt>
                <c:pt idx="27380">
                  <c:v>188.51522199999999</c:v>
                </c:pt>
                <c:pt idx="27381">
                  <c:v>187.961209</c:v>
                </c:pt>
                <c:pt idx="27382">
                  <c:v>187.27168599999999</c:v>
                </c:pt>
                <c:pt idx="27383">
                  <c:v>187.058448</c:v>
                </c:pt>
                <c:pt idx="27384">
                  <c:v>186.762373</c:v>
                </c:pt>
                <c:pt idx="27385">
                  <c:v>186.75517500000001</c:v>
                </c:pt>
                <c:pt idx="27386">
                  <c:v>186.153291</c:v>
                </c:pt>
                <c:pt idx="27387">
                  <c:v>186.01815199999999</c:v>
                </c:pt>
                <c:pt idx="27388">
                  <c:v>184.75598400000001</c:v>
                </c:pt>
                <c:pt idx="27389">
                  <c:v>184.32841999999999</c:v>
                </c:pt>
                <c:pt idx="27390">
                  <c:v>184.57542900000001</c:v>
                </c:pt>
                <c:pt idx="27391">
                  <c:v>184.72449599999999</c:v>
                </c:pt>
                <c:pt idx="27392">
                  <c:v>184.82521600000001</c:v>
                </c:pt>
                <c:pt idx="27393">
                  <c:v>184.33006399999999</c:v>
                </c:pt>
                <c:pt idx="27394">
                  <c:v>183.59077500000001</c:v>
                </c:pt>
                <c:pt idx="27395">
                  <c:v>183.14677900000001</c:v>
                </c:pt>
                <c:pt idx="27396">
                  <c:v>182.62056699999999</c:v>
                </c:pt>
                <c:pt idx="27397">
                  <c:v>182.32581200000001</c:v>
                </c:pt>
                <c:pt idx="27398">
                  <c:v>182.03381400000001</c:v>
                </c:pt>
                <c:pt idx="27399">
                  <c:v>181.81654499999999</c:v>
                </c:pt>
                <c:pt idx="27400">
                  <c:v>181.726147</c:v>
                </c:pt>
                <c:pt idx="27401">
                  <c:v>181.60786899999999</c:v>
                </c:pt>
                <c:pt idx="27402">
                  <c:v>181.919804</c:v>
                </c:pt>
                <c:pt idx="27403">
                  <c:v>181.564144</c:v>
                </c:pt>
                <c:pt idx="27404">
                  <c:v>180.95948200000001</c:v>
                </c:pt>
                <c:pt idx="27405">
                  <c:v>180.439359</c:v>
                </c:pt>
                <c:pt idx="27406">
                  <c:v>179.516344</c:v>
                </c:pt>
                <c:pt idx="27407">
                  <c:v>179.44823199999999</c:v>
                </c:pt>
                <c:pt idx="27408">
                  <c:v>179.457671</c:v>
                </c:pt>
                <c:pt idx="27409">
                  <c:v>178.971912</c:v>
                </c:pt>
                <c:pt idx="27410">
                  <c:v>178.59374500000001</c:v>
                </c:pt>
                <c:pt idx="27411">
                  <c:v>178.63330099999999</c:v>
                </c:pt>
                <c:pt idx="27412">
                  <c:v>178.53</c:v>
                </c:pt>
                <c:pt idx="27413">
                  <c:v>177.884974</c:v>
                </c:pt>
                <c:pt idx="27414">
                  <c:v>177.88351499999999</c:v>
                </c:pt>
                <c:pt idx="27415">
                  <c:v>178.301908</c:v>
                </c:pt>
                <c:pt idx="27416">
                  <c:v>176.83532199999999</c:v>
                </c:pt>
                <c:pt idx="27417">
                  <c:v>176.23121699999999</c:v>
                </c:pt>
                <c:pt idx="27418">
                  <c:v>176.19333</c:v>
                </c:pt>
                <c:pt idx="27419">
                  <c:v>176.080746</c:v>
                </c:pt>
                <c:pt idx="27420">
                  <c:v>176.301838</c:v>
                </c:pt>
                <c:pt idx="27421">
                  <c:v>175.649002</c:v>
                </c:pt>
                <c:pt idx="27422">
                  <c:v>174.89457400000001</c:v>
                </c:pt>
                <c:pt idx="27423">
                  <c:v>174.585193</c:v>
                </c:pt>
                <c:pt idx="27424">
                  <c:v>174.26281399999999</c:v>
                </c:pt>
                <c:pt idx="27425">
                  <c:v>174.00592599999999</c:v>
                </c:pt>
                <c:pt idx="27426">
                  <c:v>173.67731000000001</c:v>
                </c:pt>
                <c:pt idx="27427">
                  <c:v>173.94019</c:v>
                </c:pt>
                <c:pt idx="27428">
                  <c:v>173.63119800000001</c:v>
                </c:pt>
                <c:pt idx="27429">
                  <c:v>173.076604</c:v>
                </c:pt>
                <c:pt idx="27430">
                  <c:v>173.33698000000001</c:v>
                </c:pt>
                <c:pt idx="27431">
                  <c:v>173.02881099999999</c:v>
                </c:pt>
                <c:pt idx="27432">
                  <c:v>172.129402</c:v>
                </c:pt>
                <c:pt idx="27433">
                  <c:v>172.11353</c:v>
                </c:pt>
                <c:pt idx="27434">
                  <c:v>171.492482</c:v>
                </c:pt>
                <c:pt idx="27435">
                  <c:v>171.570065</c:v>
                </c:pt>
                <c:pt idx="27436">
                  <c:v>170.61063200000001</c:v>
                </c:pt>
                <c:pt idx="27437">
                  <c:v>170.683165</c:v>
                </c:pt>
                <c:pt idx="27438">
                  <c:v>170.83531600000001</c:v>
                </c:pt>
                <c:pt idx="27439">
                  <c:v>170.03421299999999</c:v>
                </c:pt>
                <c:pt idx="27440">
                  <c:v>170.434055</c:v>
                </c:pt>
                <c:pt idx="27441">
                  <c:v>169.17992699999999</c:v>
                </c:pt>
                <c:pt idx="27442">
                  <c:v>168.777478</c:v>
                </c:pt>
                <c:pt idx="27443">
                  <c:v>168.88645399999999</c:v>
                </c:pt>
                <c:pt idx="27444">
                  <c:v>168.59879799999999</c:v>
                </c:pt>
                <c:pt idx="27445">
                  <c:v>168.162665</c:v>
                </c:pt>
                <c:pt idx="27446">
                  <c:v>167.60213300000001</c:v>
                </c:pt>
                <c:pt idx="27447">
                  <c:v>167.750642</c:v>
                </c:pt>
                <c:pt idx="27448">
                  <c:v>167.844157</c:v>
                </c:pt>
                <c:pt idx="27449">
                  <c:v>166.888644</c:v>
                </c:pt>
                <c:pt idx="27450">
                  <c:v>167.084543</c:v>
                </c:pt>
                <c:pt idx="27451">
                  <c:v>167.048711</c:v>
                </c:pt>
                <c:pt idx="27452">
                  <c:v>166.77873099999999</c:v>
                </c:pt>
                <c:pt idx="27453">
                  <c:v>166.38732400000001</c:v>
                </c:pt>
                <c:pt idx="27454">
                  <c:v>165.07012</c:v>
                </c:pt>
                <c:pt idx="27455">
                  <c:v>165.21142499999999</c:v>
                </c:pt>
                <c:pt idx="27456">
                  <c:v>164.833349</c:v>
                </c:pt>
                <c:pt idx="27457">
                  <c:v>164.08127500000001</c:v>
                </c:pt>
                <c:pt idx="27458">
                  <c:v>164.649552</c:v>
                </c:pt>
                <c:pt idx="27459">
                  <c:v>164.48485299999999</c:v>
                </c:pt>
                <c:pt idx="27460">
                  <c:v>164.224885</c:v>
                </c:pt>
                <c:pt idx="27461">
                  <c:v>164.08316300000001</c:v>
                </c:pt>
                <c:pt idx="27462">
                  <c:v>163.676321</c:v>
                </c:pt>
                <c:pt idx="27463">
                  <c:v>163.29838799999999</c:v>
                </c:pt>
                <c:pt idx="27464">
                  <c:v>162.55954700000001</c:v>
                </c:pt>
                <c:pt idx="27465">
                  <c:v>162.688627</c:v>
                </c:pt>
                <c:pt idx="27466">
                  <c:v>161.87815599999999</c:v>
                </c:pt>
                <c:pt idx="27467">
                  <c:v>161.54866699999999</c:v>
                </c:pt>
                <c:pt idx="27468">
                  <c:v>161.923046</c:v>
                </c:pt>
                <c:pt idx="27469">
                  <c:v>160.79820000000001</c:v>
                </c:pt>
                <c:pt idx="27470">
                  <c:v>160.491365</c:v>
                </c:pt>
                <c:pt idx="27471">
                  <c:v>160.06127799999999</c:v>
                </c:pt>
                <c:pt idx="27472">
                  <c:v>160.51486800000001</c:v>
                </c:pt>
                <c:pt idx="27473">
                  <c:v>160.03944300000001</c:v>
                </c:pt>
                <c:pt idx="27474">
                  <c:v>159.26136700000001</c:v>
                </c:pt>
                <c:pt idx="27475">
                  <c:v>159.33843300000001</c:v>
                </c:pt>
                <c:pt idx="27476">
                  <c:v>158.889929</c:v>
                </c:pt>
                <c:pt idx="27477">
                  <c:v>158.869159</c:v>
                </c:pt>
                <c:pt idx="27478">
                  <c:v>159.08510699999999</c:v>
                </c:pt>
                <c:pt idx="27479">
                  <c:v>158.36542499999999</c:v>
                </c:pt>
                <c:pt idx="27480">
                  <c:v>158.19012499999999</c:v>
                </c:pt>
                <c:pt idx="27481">
                  <c:v>157.73011199999999</c:v>
                </c:pt>
                <c:pt idx="27482">
                  <c:v>157.07147699999999</c:v>
                </c:pt>
                <c:pt idx="27483">
                  <c:v>157.10115300000001</c:v>
                </c:pt>
                <c:pt idx="27484">
                  <c:v>156.499819</c:v>
                </c:pt>
                <c:pt idx="27485">
                  <c:v>156.15665100000001</c:v>
                </c:pt>
                <c:pt idx="27486">
                  <c:v>155.967579</c:v>
                </c:pt>
                <c:pt idx="27487">
                  <c:v>155.776073</c:v>
                </c:pt>
                <c:pt idx="27488">
                  <c:v>156.26852500000001</c:v>
                </c:pt>
                <c:pt idx="27489">
                  <c:v>155.40016700000001</c:v>
                </c:pt>
                <c:pt idx="27490">
                  <c:v>154.86944099999999</c:v>
                </c:pt>
                <c:pt idx="27491">
                  <c:v>153.981964</c:v>
                </c:pt>
                <c:pt idx="27492">
                  <c:v>153.93058500000001</c:v>
                </c:pt>
                <c:pt idx="27493">
                  <c:v>154.006067</c:v>
                </c:pt>
                <c:pt idx="27494">
                  <c:v>153.82936900000001</c:v>
                </c:pt>
                <c:pt idx="27495">
                  <c:v>153.69360800000001</c:v>
                </c:pt>
                <c:pt idx="27496">
                  <c:v>153.12699799999999</c:v>
                </c:pt>
                <c:pt idx="27497">
                  <c:v>152.75873899999999</c:v>
                </c:pt>
                <c:pt idx="27498">
                  <c:v>152.60174799999999</c:v>
                </c:pt>
                <c:pt idx="27499">
                  <c:v>151.95956799999999</c:v>
                </c:pt>
                <c:pt idx="27500">
                  <c:v>152.03361699999999</c:v>
                </c:pt>
                <c:pt idx="27501">
                  <c:v>151.50380799999999</c:v>
                </c:pt>
                <c:pt idx="27502">
                  <c:v>150.79378299999999</c:v>
                </c:pt>
                <c:pt idx="27503">
                  <c:v>150.51398499999999</c:v>
                </c:pt>
                <c:pt idx="27504">
                  <c:v>150.245518</c:v>
                </c:pt>
                <c:pt idx="27505">
                  <c:v>150.47904800000001</c:v>
                </c:pt>
                <c:pt idx="27506">
                  <c:v>150.21122199999999</c:v>
                </c:pt>
                <c:pt idx="27507">
                  <c:v>149.82639</c:v>
                </c:pt>
                <c:pt idx="27508">
                  <c:v>149.877712</c:v>
                </c:pt>
                <c:pt idx="27509">
                  <c:v>149.72964200000001</c:v>
                </c:pt>
                <c:pt idx="27510">
                  <c:v>149.204543</c:v>
                </c:pt>
                <c:pt idx="27511">
                  <c:v>148.40325300000001</c:v>
                </c:pt>
                <c:pt idx="27512">
                  <c:v>148.32323400000001</c:v>
                </c:pt>
                <c:pt idx="27513">
                  <c:v>148.06390099999999</c:v>
                </c:pt>
                <c:pt idx="27514">
                  <c:v>147.29580999999999</c:v>
                </c:pt>
                <c:pt idx="27515">
                  <c:v>147.37597199999999</c:v>
                </c:pt>
                <c:pt idx="27516">
                  <c:v>147.19750099999999</c:v>
                </c:pt>
                <c:pt idx="27517">
                  <c:v>147.22164699999999</c:v>
                </c:pt>
                <c:pt idx="27518">
                  <c:v>147.328498</c:v>
                </c:pt>
                <c:pt idx="27519">
                  <c:v>146.330825</c:v>
                </c:pt>
                <c:pt idx="27520">
                  <c:v>146.37551400000001</c:v>
                </c:pt>
                <c:pt idx="27521">
                  <c:v>145.911068</c:v>
                </c:pt>
                <c:pt idx="27522">
                  <c:v>144.91323800000001</c:v>
                </c:pt>
                <c:pt idx="27523">
                  <c:v>144.54106400000001</c:v>
                </c:pt>
                <c:pt idx="27524">
                  <c:v>144.78223700000001</c:v>
                </c:pt>
                <c:pt idx="27525">
                  <c:v>144.61750699999999</c:v>
                </c:pt>
                <c:pt idx="27526">
                  <c:v>143.64851300000001</c:v>
                </c:pt>
                <c:pt idx="27527">
                  <c:v>143.35995299999999</c:v>
                </c:pt>
                <c:pt idx="27528">
                  <c:v>143.34229199999999</c:v>
                </c:pt>
                <c:pt idx="27529">
                  <c:v>142.48405500000001</c:v>
                </c:pt>
                <c:pt idx="27530">
                  <c:v>142.83468300000001</c:v>
                </c:pt>
                <c:pt idx="27531">
                  <c:v>142.304059</c:v>
                </c:pt>
                <c:pt idx="27532">
                  <c:v>142.88126</c:v>
                </c:pt>
                <c:pt idx="27533">
                  <c:v>142.81348299999999</c:v>
                </c:pt>
                <c:pt idx="27534">
                  <c:v>142.05707799999999</c:v>
                </c:pt>
                <c:pt idx="27535">
                  <c:v>141.63480300000001</c:v>
                </c:pt>
                <c:pt idx="27536">
                  <c:v>140.92604800000001</c:v>
                </c:pt>
                <c:pt idx="27537">
                  <c:v>140.40333699999999</c:v>
                </c:pt>
                <c:pt idx="27538">
                  <c:v>140.50711799999999</c:v>
                </c:pt>
                <c:pt idx="27539">
                  <c:v>139.78863999999999</c:v>
                </c:pt>
                <c:pt idx="27540">
                  <c:v>139.97559000000001</c:v>
                </c:pt>
                <c:pt idx="27541">
                  <c:v>139.76960199999999</c:v>
                </c:pt>
                <c:pt idx="27542">
                  <c:v>139.614036</c:v>
                </c:pt>
                <c:pt idx="27543">
                  <c:v>139.502095</c:v>
                </c:pt>
                <c:pt idx="27544">
                  <c:v>138.64973000000001</c:v>
                </c:pt>
                <c:pt idx="27545">
                  <c:v>138.511686</c:v>
                </c:pt>
                <c:pt idx="27546">
                  <c:v>138.191338</c:v>
                </c:pt>
                <c:pt idx="27547">
                  <c:v>137.807129</c:v>
                </c:pt>
                <c:pt idx="27548">
                  <c:v>137.60780099999999</c:v>
                </c:pt>
                <c:pt idx="27549">
                  <c:v>137.28336999999999</c:v>
                </c:pt>
                <c:pt idx="27550">
                  <c:v>136.89696499999999</c:v>
                </c:pt>
                <c:pt idx="27551">
                  <c:v>135.92757800000001</c:v>
                </c:pt>
                <c:pt idx="27552">
                  <c:v>136.25799599999999</c:v>
                </c:pt>
                <c:pt idx="27553">
                  <c:v>136.04468199999999</c:v>
                </c:pt>
                <c:pt idx="27554">
                  <c:v>135.79975200000001</c:v>
                </c:pt>
                <c:pt idx="27555">
                  <c:v>135.388012</c:v>
                </c:pt>
                <c:pt idx="27556">
                  <c:v>135.275375</c:v>
                </c:pt>
                <c:pt idx="27557">
                  <c:v>134.72174100000001</c:v>
                </c:pt>
                <c:pt idx="27558">
                  <c:v>134.686429</c:v>
                </c:pt>
                <c:pt idx="27559">
                  <c:v>134.001768</c:v>
                </c:pt>
                <c:pt idx="27560">
                  <c:v>134.061892</c:v>
                </c:pt>
                <c:pt idx="27561">
                  <c:v>133.324442</c:v>
                </c:pt>
                <c:pt idx="27562">
                  <c:v>133.019172</c:v>
                </c:pt>
                <c:pt idx="27563">
                  <c:v>133.055215</c:v>
                </c:pt>
                <c:pt idx="27564">
                  <c:v>132.47408100000001</c:v>
                </c:pt>
                <c:pt idx="27565">
                  <c:v>132.78527700000001</c:v>
                </c:pt>
                <c:pt idx="27566">
                  <c:v>132.33860000000001</c:v>
                </c:pt>
                <c:pt idx="27567">
                  <c:v>132.21389400000001</c:v>
                </c:pt>
                <c:pt idx="27568">
                  <c:v>132.30873399999999</c:v>
                </c:pt>
                <c:pt idx="27569">
                  <c:v>131.29150100000001</c:v>
                </c:pt>
                <c:pt idx="27570">
                  <c:v>131.37179499999999</c:v>
                </c:pt>
                <c:pt idx="27571">
                  <c:v>130.48386199999999</c:v>
                </c:pt>
                <c:pt idx="27572">
                  <c:v>130.06071800000001</c:v>
                </c:pt>
                <c:pt idx="27573">
                  <c:v>129.585624</c:v>
                </c:pt>
                <c:pt idx="27574">
                  <c:v>129.84485000000001</c:v>
                </c:pt>
                <c:pt idx="27575">
                  <c:v>129.324828</c:v>
                </c:pt>
                <c:pt idx="27576">
                  <c:v>128.87776199999999</c:v>
                </c:pt>
                <c:pt idx="27577">
                  <c:v>128.44706300000001</c:v>
                </c:pt>
                <c:pt idx="27578">
                  <c:v>128.60848300000001</c:v>
                </c:pt>
                <c:pt idx="27579">
                  <c:v>128.44127800000001</c:v>
                </c:pt>
                <c:pt idx="27580">
                  <c:v>128.095755</c:v>
                </c:pt>
                <c:pt idx="27581">
                  <c:v>128.02040600000001</c:v>
                </c:pt>
                <c:pt idx="27582">
                  <c:v>127.506383</c:v>
                </c:pt>
                <c:pt idx="27583">
                  <c:v>126.91599600000001</c:v>
                </c:pt>
                <c:pt idx="27584">
                  <c:v>126.79651800000001</c:v>
                </c:pt>
                <c:pt idx="27585">
                  <c:v>126.358532</c:v>
                </c:pt>
                <c:pt idx="27586">
                  <c:v>125.804168</c:v>
                </c:pt>
                <c:pt idx="27587">
                  <c:v>125.632015</c:v>
                </c:pt>
                <c:pt idx="27588">
                  <c:v>125.83343600000001</c:v>
                </c:pt>
                <c:pt idx="27589">
                  <c:v>125.53899699999999</c:v>
                </c:pt>
                <c:pt idx="27590">
                  <c:v>125.551907</c:v>
                </c:pt>
                <c:pt idx="27591">
                  <c:v>124.542305</c:v>
                </c:pt>
                <c:pt idx="27592">
                  <c:v>123.901042</c:v>
                </c:pt>
                <c:pt idx="27593">
                  <c:v>123.85153099999999</c:v>
                </c:pt>
                <c:pt idx="27594">
                  <c:v>123.733887</c:v>
                </c:pt>
                <c:pt idx="27595">
                  <c:v>123.801179</c:v>
                </c:pt>
                <c:pt idx="27596">
                  <c:v>123.820634</c:v>
                </c:pt>
                <c:pt idx="27597">
                  <c:v>122.995175</c:v>
                </c:pt>
                <c:pt idx="27598">
                  <c:v>122.307576</c:v>
                </c:pt>
                <c:pt idx="27599">
                  <c:v>121.617987</c:v>
                </c:pt>
                <c:pt idx="27600">
                  <c:v>121.39762899999999</c:v>
                </c:pt>
                <c:pt idx="27601">
                  <c:v>121.042056</c:v>
                </c:pt>
                <c:pt idx="27602">
                  <c:v>121.391587</c:v>
                </c:pt>
                <c:pt idx="27603">
                  <c:v>121.63122799999999</c:v>
                </c:pt>
                <c:pt idx="27604">
                  <c:v>121.14670599999999</c:v>
                </c:pt>
                <c:pt idx="27605">
                  <c:v>120.566965</c:v>
                </c:pt>
                <c:pt idx="27606">
                  <c:v>119.906724</c:v>
                </c:pt>
                <c:pt idx="27607">
                  <c:v>119.191214</c:v>
                </c:pt>
                <c:pt idx="27608">
                  <c:v>119.570894</c:v>
                </c:pt>
                <c:pt idx="27609">
                  <c:v>119.01099000000001</c:v>
                </c:pt>
                <c:pt idx="27610">
                  <c:v>119.084042</c:v>
                </c:pt>
                <c:pt idx="27611">
                  <c:v>119.033905</c:v>
                </c:pt>
                <c:pt idx="27612">
                  <c:v>118.29333200000001</c:v>
                </c:pt>
                <c:pt idx="27613">
                  <c:v>118.262287</c:v>
                </c:pt>
                <c:pt idx="27614">
                  <c:v>117.98237399999999</c:v>
                </c:pt>
                <c:pt idx="27615">
                  <c:v>117.549261</c:v>
                </c:pt>
                <c:pt idx="27616">
                  <c:v>117.285974</c:v>
                </c:pt>
                <c:pt idx="27617">
                  <c:v>116.854009</c:v>
                </c:pt>
                <c:pt idx="27618">
                  <c:v>117.01142</c:v>
                </c:pt>
                <c:pt idx="27619">
                  <c:v>116.360527</c:v>
                </c:pt>
                <c:pt idx="27620">
                  <c:v>115.69842199999999</c:v>
                </c:pt>
                <c:pt idx="27621">
                  <c:v>115.300434</c:v>
                </c:pt>
                <c:pt idx="27622">
                  <c:v>114.86771899999999</c:v>
                </c:pt>
                <c:pt idx="27623">
                  <c:v>114.676968</c:v>
                </c:pt>
                <c:pt idx="27624">
                  <c:v>114.31590799999999</c:v>
                </c:pt>
                <c:pt idx="27625">
                  <c:v>114.29394499999999</c:v>
                </c:pt>
                <c:pt idx="27626">
                  <c:v>114.317808</c:v>
                </c:pt>
                <c:pt idx="27627">
                  <c:v>114.18502599999999</c:v>
                </c:pt>
                <c:pt idx="27628">
                  <c:v>114.069458</c:v>
                </c:pt>
                <c:pt idx="27629">
                  <c:v>113.64686500000001</c:v>
                </c:pt>
                <c:pt idx="27630">
                  <c:v>113.22976300000001</c:v>
                </c:pt>
                <c:pt idx="27631">
                  <c:v>112.53800699999999</c:v>
                </c:pt>
                <c:pt idx="27632">
                  <c:v>112.420176</c:v>
                </c:pt>
                <c:pt idx="27633">
                  <c:v>112.38055</c:v>
                </c:pt>
                <c:pt idx="27634">
                  <c:v>111.227403</c:v>
                </c:pt>
                <c:pt idx="27635">
                  <c:v>111.4836</c:v>
                </c:pt>
                <c:pt idx="27636">
                  <c:v>110.713182</c:v>
                </c:pt>
                <c:pt idx="27637">
                  <c:v>110.02819</c:v>
                </c:pt>
                <c:pt idx="27638">
                  <c:v>110.427379</c:v>
                </c:pt>
                <c:pt idx="27639">
                  <c:v>110.55332300000001</c:v>
                </c:pt>
                <c:pt idx="27640">
                  <c:v>110.597992</c:v>
                </c:pt>
                <c:pt idx="27641">
                  <c:v>110.46181300000001</c:v>
                </c:pt>
                <c:pt idx="27642">
                  <c:v>109.424072</c:v>
                </c:pt>
                <c:pt idx="27643">
                  <c:v>108.668222</c:v>
                </c:pt>
                <c:pt idx="27644">
                  <c:v>108.25803500000001</c:v>
                </c:pt>
                <c:pt idx="27645">
                  <c:v>108.135194</c:v>
                </c:pt>
                <c:pt idx="27646">
                  <c:v>108.30566899999999</c:v>
                </c:pt>
                <c:pt idx="27647">
                  <c:v>108.31440499999999</c:v>
                </c:pt>
                <c:pt idx="27648">
                  <c:v>107.928214</c:v>
                </c:pt>
                <c:pt idx="27649">
                  <c:v>107.28677</c:v>
                </c:pt>
                <c:pt idx="27650">
                  <c:v>106.940772</c:v>
                </c:pt>
                <c:pt idx="27651">
                  <c:v>106.31908799999999</c:v>
                </c:pt>
                <c:pt idx="27652">
                  <c:v>105.98517099999999</c:v>
                </c:pt>
                <c:pt idx="27653">
                  <c:v>105.767027</c:v>
                </c:pt>
                <c:pt idx="27654">
                  <c:v>105.53854800000001</c:v>
                </c:pt>
                <c:pt idx="27655">
                  <c:v>105.571399</c:v>
                </c:pt>
                <c:pt idx="27656">
                  <c:v>105.305115</c:v>
                </c:pt>
                <c:pt idx="27657">
                  <c:v>105.73020699999999</c:v>
                </c:pt>
                <c:pt idx="27658">
                  <c:v>105.126515</c:v>
                </c:pt>
                <c:pt idx="27659">
                  <c:v>104.709779</c:v>
                </c:pt>
                <c:pt idx="27660">
                  <c:v>104.328142</c:v>
                </c:pt>
                <c:pt idx="27661">
                  <c:v>103.238743</c:v>
                </c:pt>
                <c:pt idx="27662">
                  <c:v>102.294938</c:v>
                </c:pt>
                <c:pt idx="27663">
                  <c:v>103.335503</c:v>
                </c:pt>
                <c:pt idx="27664">
                  <c:v>103.029141</c:v>
                </c:pt>
                <c:pt idx="27665">
                  <c:v>103.094112</c:v>
                </c:pt>
                <c:pt idx="27666">
                  <c:v>102.40674300000001</c:v>
                </c:pt>
                <c:pt idx="27667">
                  <c:v>101.863483</c:v>
                </c:pt>
                <c:pt idx="27668">
                  <c:v>101.293339</c:v>
                </c:pt>
                <c:pt idx="27669">
                  <c:v>100.520939</c:v>
                </c:pt>
                <c:pt idx="27670">
                  <c:v>100.603448</c:v>
                </c:pt>
                <c:pt idx="27671">
                  <c:v>100.01703000000001</c:v>
                </c:pt>
                <c:pt idx="27672">
                  <c:v>100.580781</c:v>
                </c:pt>
                <c:pt idx="27673">
                  <c:v>101.19733600000001</c:v>
                </c:pt>
                <c:pt idx="27674">
                  <c:v>100.040876</c:v>
                </c:pt>
                <c:pt idx="27675">
                  <c:v>99.962125</c:v>
                </c:pt>
                <c:pt idx="27676">
                  <c:v>99.244810999999999</c:v>
                </c:pt>
                <c:pt idx="27677">
                  <c:v>98.542783</c:v>
                </c:pt>
                <c:pt idx="27678">
                  <c:v>98.093121999999994</c:v>
                </c:pt>
                <c:pt idx="27679">
                  <c:v>98.045271</c:v>
                </c:pt>
                <c:pt idx="27680">
                  <c:v>97.819928000000004</c:v>
                </c:pt>
                <c:pt idx="27681">
                  <c:v>97.561779000000001</c:v>
                </c:pt>
                <c:pt idx="27682">
                  <c:v>97.817207999999994</c:v>
                </c:pt>
                <c:pt idx="27683">
                  <c:v>98.057912999999999</c:v>
                </c:pt>
                <c:pt idx="27684">
                  <c:v>96.954104000000001</c:v>
                </c:pt>
                <c:pt idx="27685">
                  <c:v>96.731196999999995</c:v>
                </c:pt>
                <c:pt idx="27686">
                  <c:v>95.845406999999994</c:v>
                </c:pt>
                <c:pt idx="27687">
                  <c:v>94.799612999999994</c:v>
                </c:pt>
                <c:pt idx="27688">
                  <c:v>95.803681999999995</c:v>
                </c:pt>
                <c:pt idx="27689">
                  <c:v>95.721176</c:v>
                </c:pt>
                <c:pt idx="27690">
                  <c:v>94.962444000000005</c:v>
                </c:pt>
                <c:pt idx="27691">
                  <c:v>94.156546000000006</c:v>
                </c:pt>
                <c:pt idx="27692">
                  <c:v>93.745958000000002</c:v>
                </c:pt>
                <c:pt idx="27693">
                  <c:v>93.92783</c:v>
                </c:pt>
                <c:pt idx="27694">
                  <c:v>93.345815999999999</c:v>
                </c:pt>
                <c:pt idx="27695">
                  <c:v>93.435886999999994</c:v>
                </c:pt>
                <c:pt idx="27696">
                  <c:v>93.326190999999994</c:v>
                </c:pt>
                <c:pt idx="27697">
                  <c:v>93.218440999999999</c:v>
                </c:pt>
                <c:pt idx="27698">
                  <c:v>92.720033999999998</c:v>
                </c:pt>
                <c:pt idx="27699">
                  <c:v>91.724029999999999</c:v>
                </c:pt>
                <c:pt idx="27700">
                  <c:v>91.535328000000007</c:v>
                </c:pt>
                <c:pt idx="27701">
                  <c:v>91.801428000000001</c:v>
                </c:pt>
                <c:pt idx="27702">
                  <c:v>91.347980000000007</c:v>
                </c:pt>
                <c:pt idx="27703">
                  <c:v>91.250839999999997</c:v>
                </c:pt>
                <c:pt idx="27704">
                  <c:v>90.714715999999996</c:v>
                </c:pt>
                <c:pt idx="27705">
                  <c:v>90.838442000000001</c:v>
                </c:pt>
                <c:pt idx="27706">
                  <c:v>90.369135999999997</c:v>
                </c:pt>
                <c:pt idx="27707">
                  <c:v>89.841972999999996</c:v>
                </c:pt>
                <c:pt idx="27708">
                  <c:v>89.809539000000001</c:v>
                </c:pt>
                <c:pt idx="27709">
                  <c:v>89.317283000000003</c:v>
                </c:pt>
                <c:pt idx="27710">
                  <c:v>88.993402000000003</c:v>
                </c:pt>
                <c:pt idx="27711">
                  <c:v>88.371942000000004</c:v>
                </c:pt>
                <c:pt idx="27712">
                  <c:v>88.128049000000004</c:v>
                </c:pt>
                <c:pt idx="27713">
                  <c:v>88.497926000000007</c:v>
                </c:pt>
                <c:pt idx="27714">
                  <c:v>87.786567000000005</c:v>
                </c:pt>
                <c:pt idx="27715">
                  <c:v>87.777671999999995</c:v>
                </c:pt>
                <c:pt idx="27716">
                  <c:v>87.364465999999993</c:v>
                </c:pt>
                <c:pt idx="27717">
                  <c:v>86.569117000000006</c:v>
                </c:pt>
                <c:pt idx="27718">
                  <c:v>86.152226999999996</c:v>
                </c:pt>
                <c:pt idx="27719">
                  <c:v>85.672843</c:v>
                </c:pt>
                <c:pt idx="27720">
                  <c:v>85.917047999999994</c:v>
                </c:pt>
                <c:pt idx="27721">
                  <c:v>86.041740000000004</c:v>
                </c:pt>
                <c:pt idx="27722">
                  <c:v>85.788871999999998</c:v>
                </c:pt>
                <c:pt idx="27723">
                  <c:v>85.278047999999998</c:v>
                </c:pt>
                <c:pt idx="27724">
                  <c:v>84.994994000000005</c:v>
                </c:pt>
                <c:pt idx="27725">
                  <c:v>84.526897000000005</c:v>
                </c:pt>
                <c:pt idx="27726">
                  <c:v>83.745672999999996</c:v>
                </c:pt>
                <c:pt idx="27727">
                  <c:v>83.278403999999995</c:v>
                </c:pt>
                <c:pt idx="27728">
                  <c:v>83.323308999999995</c:v>
                </c:pt>
                <c:pt idx="27729">
                  <c:v>82.724695999999994</c:v>
                </c:pt>
                <c:pt idx="27730">
                  <c:v>82.680096000000006</c:v>
                </c:pt>
                <c:pt idx="27731">
                  <c:v>82.913593000000006</c:v>
                </c:pt>
                <c:pt idx="27732">
                  <c:v>82.719392999999997</c:v>
                </c:pt>
                <c:pt idx="27733">
                  <c:v>82.803020000000004</c:v>
                </c:pt>
                <c:pt idx="27734">
                  <c:v>81.970065000000005</c:v>
                </c:pt>
                <c:pt idx="27735">
                  <c:v>81.529340000000005</c:v>
                </c:pt>
                <c:pt idx="27736">
                  <c:v>81.533959999999993</c:v>
                </c:pt>
                <c:pt idx="27737">
                  <c:v>81.114084000000005</c:v>
                </c:pt>
                <c:pt idx="27738">
                  <c:v>80.766399000000007</c:v>
                </c:pt>
                <c:pt idx="27739">
                  <c:v>80.085258999999994</c:v>
                </c:pt>
                <c:pt idx="27740">
                  <c:v>79.872435999999993</c:v>
                </c:pt>
                <c:pt idx="27741">
                  <c:v>79.462913</c:v>
                </c:pt>
                <c:pt idx="27742">
                  <c:v>79.113758000000004</c:v>
                </c:pt>
                <c:pt idx="27743">
                  <c:v>79.046644000000001</c:v>
                </c:pt>
                <c:pt idx="27744">
                  <c:v>78.635857999999999</c:v>
                </c:pt>
                <c:pt idx="27745">
                  <c:v>78.677955999999995</c:v>
                </c:pt>
                <c:pt idx="27746">
                  <c:v>77.803849999999997</c:v>
                </c:pt>
                <c:pt idx="27747">
                  <c:v>77.267674999999997</c:v>
                </c:pt>
                <c:pt idx="27748">
                  <c:v>77.426157000000003</c:v>
                </c:pt>
                <c:pt idx="27749">
                  <c:v>76.957296999999997</c:v>
                </c:pt>
                <c:pt idx="27750">
                  <c:v>76.750721999999996</c:v>
                </c:pt>
                <c:pt idx="27751">
                  <c:v>77.023585999999995</c:v>
                </c:pt>
                <c:pt idx="27752">
                  <c:v>76.852069999999998</c:v>
                </c:pt>
                <c:pt idx="27753">
                  <c:v>76.723743999999996</c:v>
                </c:pt>
                <c:pt idx="27754">
                  <c:v>75.646231999999998</c:v>
                </c:pt>
                <c:pt idx="27755">
                  <c:v>75.891925999999998</c:v>
                </c:pt>
                <c:pt idx="27756">
                  <c:v>75.389082000000002</c:v>
                </c:pt>
                <c:pt idx="27757">
                  <c:v>75.263132999999996</c:v>
                </c:pt>
                <c:pt idx="27758">
                  <c:v>74.755404999999996</c:v>
                </c:pt>
                <c:pt idx="27759">
                  <c:v>74.112037000000001</c:v>
                </c:pt>
                <c:pt idx="27760">
                  <c:v>73.245593999999997</c:v>
                </c:pt>
                <c:pt idx="27761">
                  <c:v>73.475573999999995</c:v>
                </c:pt>
                <c:pt idx="27762">
                  <c:v>73.579481999999999</c:v>
                </c:pt>
                <c:pt idx="27763">
                  <c:v>73.461288999999994</c:v>
                </c:pt>
                <c:pt idx="27764">
                  <c:v>73.080624999999998</c:v>
                </c:pt>
                <c:pt idx="27765">
                  <c:v>72.675349999999995</c:v>
                </c:pt>
                <c:pt idx="27766">
                  <c:v>72.070768000000001</c:v>
                </c:pt>
                <c:pt idx="27767">
                  <c:v>71.889174999999994</c:v>
                </c:pt>
                <c:pt idx="27768">
                  <c:v>71.682209999999998</c:v>
                </c:pt>
                <c:pt idx="27769">
                  <c:v>71.303488999999999</c:v>
                </c:pt>
                <c:pt idx="27770">
                  <c:v>70.876435999999998</c:v>
                </c:pt>
                <c:pt idx="27771">
                  <c:v>70.631541999999996</c:v>
                </c:pt>
                <c:pt idx="27772">
                  <c:v>69.749791000000002</c:v>
                </c:pt>
                <c:pt idx="27773">
                  <c:v>69.798821000000004</c:v>
                </c:pt>
                <c:pt idx="27774">
                  <c:v>69.496086000000005</c:v>
                </c:pt>
                <c:pt idx="27775">
                  <c:v>69.556109000000006</c:v>
                </c:pt>
                <c:pt idx="27776">
                  <c:v>69.700160999999994</c:v>
                </c:pt>
                <c:pt idx="27777">
                  <c:v>69.280696000000006</c:v>
                </c:pt>
                <c:pt idx="27778">
                  <c:v>68.415844000000007</c:v>
                </c:pt>
                <c:pt idx="27779">
                  <c:v>67.776223000000002</c:v>
                </c:pt>
                <c:pt idx="27780">
                  <c:v>67.880671000000007</c:v>
                </c:pt>
                <c:pt idx="27781">
                  <c:v>67.791946999999993</c:v>
                </c:pt>
                <c:pt idx="27782">
                  <c:v>67.573918000000006</c:v>
                </c:pt>
                <c:pt idx="27783">
                  <c:v>67.718355000000003</c:v>
                </c:pt>
                <c:pt idx="27784">
                  <c:v>66.538392000000002</c:v>
                </c:pt>
                <c:pt idx="27785">
                  <c:v>66.107496999999995</c:v>
                </c:pt>
                <c:pt idx="27786">
                  <c:v>66.268777</c:v>
                </c:pt>
                <c:pt idx="27787">
                  <c:v>65.634342000000004</c:v>
                </c:pt>
                <c:pt idx="27788">
                  <c:v>65.728791999999999</c:v>
                </c:pt>
                <c:pt idx="27789">
                  <c:v>65.023842000000002</c:v>
                </c:pt>
                <c:pt idx="27790">
                  <c:v>65.434999000000005</c:v>
                </c:pt>
                <c:pt idx="27791">
                  <c:v>64.786625999999998</c:v>
                </c:pt>
                <c:pt idx="27792">
                  <c:v>64.183255000000003</c:v>
                </c:pt>
                <c:pt idx="27793">
                  <c:v>64.009940999999998</c:v>
                </c:pt>
                <c:pt idx="27794">
                  <c:v>63.629613999999997</c:v>
                </c:pt>
                <c:pt idx="27795">
                  <c:v>63.793179000000002</c:v>
                </c:pt>
                <c:pt idx="27796">
                  <c:v>63.349767999999997</c:v>
                </c:pt>
                <c:pt idx="27797">
                  <c:v>62.222099999999998</c:v>
                </c:pt>
                <c:pt idx="27798">
                  <c:v>62.679229999999997</c:v>
                </c:pt>
                <c:pt idx="27799">
                  <c:v>61.512990000000002</c:v>
                </c:pt>
                <c:pt idx="27800">
                  <c:v>61.444637</c:v>
                </c:pt>
                <c:pt idx="27801">
                  <c:v>62.002217000000002</c:v>
                </c:pt>
                <c:pt idx="27802">
                  <c:v>61.468093000000003</c:v>
                </c:pt>
                <c:pt idx="27803">
                  <c:v>61.734321999999999</c:v>
                </c:pt>
                <c:pt idx="27804">
                  <c:v>61.219672000000003</c:v>
                </c:pt>
                <c:pt idx="27805">
                  <c:v>60.674858</c:v>
                </c:pt>
                <c:pt idx="27806">
                  <c:v>60.236533000000001</c:v>
                </c:pt>
                <c:pt idx="27807">
                  <c:v>59.438335000000002</c:v>
                </c:pt>
                <c:pt idx="27808">
                  <c:v>59.831553</c:v>
                </c:pt>
                <c:pt idx="27809">
                  <c:v>59.309413999999997</c:v>
                </c:pt>
                <c:pt idx="27810">
                  <c:v>58.772734999999997</c:v>
                </c:pt>
                <c:pt idx="27811">
                  <c:v>58.196823000000002</c:v>
                </c:pt>
                <c:pt idx="27812">
                  <c:v>58.138483999999998</c:v>
                </c:pt>
                <c:pt idx="27813">
                  <c:v>57.811579999999999</c:v>
                </c:pt>
                <c:pt idx="27814">
                  <c:v>57.003492000000001</c:v>
                </c:pt>
                <c:pt idx="27815">
                  <c:v>56.909801000000002</c:v>
                </c:pt>
                <c:pt idx="27816">
                  <c:v>57.542993000000003</c:v>
                </c:pt>
                <c:pt idx="27817">
                  <c:v>57.320469000000003</c:v>
                </c:pt>
                <c:pt idx="27818">
                  <c:v>57.408726999999999</c:v>
                </c:pt>
                <c:pt idx="27819">
                  <c:v>56.465901000000002</c:v>
                </c:pt>
                <c:pt idx="27820">
                  <c:v>56.165123000000001</c:v>
                </c:pt>
                <c:pt idx="27821">
                  <c:v>55.45308</c:v>
                </c:pt>
                <c:pt idx="27822">
                  <c:v>55.520097999999997</c:v>
                </c:pt>
                <c:pt idx="27823">
                  <c:v>55.482365999999999</c:v>
                </c:pt>
                <c:pt idx="27824">
                  <c:v>54.607253999999998</c:v>
                </c:pt>
                <c:pt idx="27825">
                  <c:v>54.106952</c:v>
                </c:pt>
                <c:pt idx="27826">
                  <c:v>53.978225999999999</c:v>
                </c:pt>
                <c:pt idx="27827">
                  <c:v>53.411299</c:v>
                </c:pt>
                <c:pt idx="27828">
                  <c:v>53.743977000000001</c:v>
                </c:pt>
                <c:pt idx="27829">
                  <c:v>52.754159999999999</c:v>
                </c:pt>
                <c:pt idx="27830">
                  <c:v>53.156762000000001</c:v>
                </c:pt>
                <c:pt idx="27831">
                  <c:v>53.034883999999998</c:v>
                </c:pt>
                <c:pt idx="27832">
                  <c:v>52.736925999999997</c:v>
                </c:pt>
                <c:pt idx="27833">
                  <c:v>52.208523</c:v>
                </c:pt>
                <c:pt idx="27834">
                  <c:v>51.506996000000001</c:v>
                </c:pt>
                <c:pt idx="27835">
                  <c:v>51.269343999999997</c:v>
                </c:pt>
                <c:pt idx="27836">
                  <c:v>51.309818999999997</c:v>
                </c:pt>
                <c:pt idx="27837">
                  <c:v>50.868077999999997</c:v>
                </c:pt>
                <c:pt idx="27838">
                  <c:v>50.995795000000001</c:v>
                </c:pt>
                <c:pt idx="27839">
                  <c:v>49.876621999999998</c:v>
                </c:pt>
                <c:pt idx="27840">
                  <c:v>49.159027000000002</c:v>
                </c:pt>
                <c:pt idx="27841">
                  <c:v>49.663024</c:v>
                </c:pt>
                <c:pt idx="27842">
                  <c:v>49.096983000000002</c:v>
                </c:pt>
                <c:pt idx="27843">
                  <c:v>49.524295000000002</c:v>
                </c:pt>
                <c:pt idx="27844">
                  <c:v>48.909830999999997</c:v>
                </c:pt>
                <c:pt idx="27845">
                  <c:v>48.787973000000001</c:v>
                </c:pt>
                <c:pt idx="27846">
                  <c:v>48.195205999999999</c:v>
                </c:pt>
                <c:pt idx="27847">
                  <c:v>47.310696</c:v>
                </c:pt>
                <c:pt idx="27848">
                  <c:v>48.193116000000003</c:v>
                </c:pt>
                <c:pt idx="27849">
                  <c:v>47.738644999999998</c:v>
                </c:pt>
                <c:pt idx="27850">
                  <c:v>47.362799000000003</c:v>
                </c:pt>
                <c:pt idx="27851">
                  <c:v>46.693038000000001</c:v>
                </c:pt>
                <c:pt idx="27852">
                  <c:v>45.744579000000002</c:v>
                </c:pt>
                <c:pt idx="27853">
                  <c:v>45.853614</c:v>
                </c:pt>
                <c:pt idx="27854">
                  <c:v>45.412568999999998</c:v>
                </c:pt>
                <c:pt idx="27855">
                  <c:v>45.297459000000003</c:v>
                </c:pt>
                <c:pt idx="27856">
                  <c:v>45.168968999999997</c:v>
                </c:pt>
                <c:pt idx="27857">
                  <c:v>45.034669999999998</c:v>
                </c:pt>
                <c:pt idx="27858">
                  <c:v>44.877816000000003</c:v>
                </c:pt>
                <c:pt idx="27859">
                  <c:v>43.987048000000001</c:v>
                </c:pt>
                <c:pt idx="27860">
                  <c:v>43.423507000000001</c:v>
                </c:pt>
                <c:pt idx="27861">
                  <c:v>43.596367000000001</c:v>
                </c:pt>
                <c:pt idx="27862">
                  <c:v>42.972617999999997</c:v>
                </c:pt>
                <c:pt idx="27863">
                  <c:v>43.330559000000001</c:v>
                </c:pt>
                <c:pt idx="27864">
                  <c:v>43.182988999999999</c:v>
                </c:pt>
                <c:pt idx="27865">
                  <c:v>43.212825000000002</c:v>
                </c:pt>
                <c:pt idx="27866">
                  <c:v>42.469611999999998</c:v>
                </c:pt>
                <c:pt idx="27867">
                  <c:v>41.336092000000001</c:v>
                </c:pt>
                <c:pt idx="27868">
                  <c:v>41.007826999999999</c:v>
                </c:pt>
                <c:pt idx="27869">
                  <c:v>40.619185000000002</c:v>
                </c:pt>
                <c:pt idx="27870">
                  <c:v>40.560468</c:v>
                </c:pt>
                <c:pt idx="27871">
                  <c:v>40.881673999999997</c:v>
                </c:pt>
                <c:pt idx="27872">
                  <c:v>40.412851000000003</c:v>
                </c:pt>
                <c:pt idx="27873">
                  <c:v>40.595992000000003</c:v>
                </c:pt>
                <c:pt idx="27874">
                  <c:v>39.928458999999997</c:v>
                </c:pt>
                <c:pt idx="27875">
                  <c:v>39.734645999999998</c:v>
                </c:pt>
                <c:pt idx="27876">
                  <c:v>39.423000000000002</c:v>
                </c:pt>
                <c:pt idx="27877">
                  <c:v>39.115138999999999</c:v>
                </c:pt>
                <c:pt idx="27878">
                  <c:v>38.597949</c:v>
                </c:pt>
                <c:pt idx="27879">
                  <c:v>37.731507999999998</c:v>
                </c:pt>
                <c:pt idx="27880">
                  <c:v>37.613667</c:v>
                </c:pt>
                <c:pt idx="27881">
                  <c:v>37.343935000000002</c:v>
                </c:pt>
                <c:pt idx="27882">
                  <c:v>36.783076000000001</c:v>
                </c:pt>
                <c:pt idx="27883">
                  <c:v>36.786087999999999</c:v>
                </c:pt>
                <c:pt idx="27884">
                  <c:v>36.474944999999998</c:v>
                </c:pt>
                <c:pt idx="27885">
                  <c:v>36.770985000000003</c:v>
                </c:pt>
                <c:pt idx="27886">
                  <c:v>36.932195</c:v>
                </c:pt>
                <c:pt idx="27887">
                  <c:v>36.402988000000001</c:v>
                </c:pt>
                <c:pt idx="27888">
                  <c:v>35.975144999999998</c:v>
                </c:pt>
                <c:pt idx="27889">
                  <c:v>35.290816999999997</c:v>
                </c:pt>
                <c:pt idx="27890">
                  <c:v>35.146901999999997</c:v>
                </c:pt>
                <c:pt idx="27891">
                  <c:v>35.121468999999998</c:v>
                </c:pt>
                <c:pt idx="27892">
                  <c:v>33.885821999999997</c:v>
                </c:pt>
                <c:pt idx="27893">
                  <c:v>33.984313999999998</c:v>
                </c:pt>
                <c:pt idx="27894">
                  <c:v>33.235666000000002</c:v>
                </c:pt>
                <c:pt idx="27895">
                  <c:v>33.104556000000002</c:v>
                </c:pt>
                <c:pt idx="27896">
                  <c:v>32.954071999999996</c:v>
                </c:pt>
                <c:pt idx="27897">
                  <c:v>33.052827999999998</c:v>
                </c:pt>
                <c:pt idx="27898">
                  <c:v>33.328190999999997</c:v>
                </c:pt>
                <c:pt idx="27899">
                  <c:v>32.331023000000002</c:v>
                </c:pt>
                <c:pt idx="27900">
                  <c:v>31.761285000000001</c:v>
                </c:pt>
                <c:pt idx="27901">
                  <c:v>31.498546000000001</c:v>
                </c:pt>
                <c:pt idx="27902">
                  <c:v>31.348210000000002</c:v>
                </c:pt>
                <c:pt idx="27903">
                  <c:v>31.297709999999999</c:v>
                </c:pt>
                <c:pt idx="27904">
                  <c:v>30.837942000000002</c:v>
                </c:pt>
                <c:pt idx="27905">
                  <c:v>30.348783999999998</c:v>
                </c:pt>
                <c:pt idx="27906">
                  <c:v>29.881675000000001</c:v>
                </c:pt>
                <c:pt idx="27907">
                  <c:v>29.445236000000001</c:v>
                </c:pt>
                <c:pt idx="27908">
                  <c:v>29.434615000000001</c:v>
                </c:pt>
                <c:pt idx="27909">
                  <c:v>29.134799999999998</c:v>
                </c:pt>
                <c:pt idx="27910">
                  <c:v>29.111281000000002</c:v>
                </c:pt>
                <c:pt idx="27911">
                  <c:v>29.188607000000001</c:v>
                </c:pt>
                <c:pt idx="27912">
                  <c:v>28.524744999999999</c:v>
                </c:pt>
                <c:pt idx="27913">
                  <c:v>27.706759000000002</c:v>
                </c:pt>
                <c:pt idx="27914">
                  <c:v>27.415866000000001</c:v>
                </c:pt>
                <c:pt idx="27915">
                  <c:v>27.52534</c:v>
                </c:pt>
                <c:pt idx="27916">
                  <c:v>27.426373000000002</c:v>
                </c:pt>
                <c:pt idx="27917">
                  <c:v>26.896424</c:v>
                </c:pt>
                <c:pt idx="27918">
                  <c:v>26.760860999999998</c:v>
                </c:pt>
                <c:pt idx="27919">
                  <c:v>26.645181999999998</c:v>
                </c:pt>
                <c:pt idx="27920">
                  <c:v>25.751526999999999</c:v>
                </c:pt>
                <c:pt idx="27921">
                  <c:v>25.962757</c:v>
                </c:pt>
                <c:pt idx="27922">
                  <c:v>25.410796000000001</c:v>
                </c:pt>
                <c:pt idx="27923">
                  <c:v>25.279505</c:v>
                </c:pt>
                <c:pt idx="27924">
                  <c:v>24.550135000000001</c:v>
                </c:pt>
                <c:pt idx="27925">
                  <c:v>24.509331</c:v>
                </c:pt>
                <c:pt idx="27926">
                  <c:v>24.264876999999998</c:v>
                </c:pt>
                <c:pt idx="27927">
                  <c:v>23.916519999999998</c:v>
                </c:pt>
                <c:pt idx="27928">
                  <c:v>24.030982999999999</c:v>
                </c:pt>
                <c:pt idx="27929">
                  <c:v>23.054137999999998</c:v>
                </c:pt>
                <c:pt idx="27930">
                  <c:v>22.060130000000001</c:v>
                </c:pt>
                <c:pt idx="27931">
                  <c:v>22.424855999999998</c:v>
                </c:pt>
                <c:pt idx="27932">
                  <c:v>22.815528</c:v>
                </c:pt>
                <c:pt idx="27933">
                  <c:v>22.339673999999999</c:v>
                </c:pt>
                <c:pt idx="27934">
                  <c:v>21.995766</c:v>
                </c:pt>
                <c:pt idx="27935">
                  <c:v>21.471506999999999</c:v>
                </c:pt>
                <c:pt idx="27936">
                  <c:v>21.057565</c:v>
                </c:pt>
                <c:pt idx="27937">
                  <c:v>20.180009999999999</c:v>
                </c:pt>
                <c:pt idx="27938">
                  <c:v>20.318245000000001</c:v>
                </c:pt>
                <c:pt idx="27939">
                  <c:v>19.737969</c:v>
                </c:pt>
                <c:pt idx="27940">
                  <c:v>19.973649000000002</c:v>
                </c:pt>
                <c:pt idx="27941">
                  <c:v>19.824584000000002</c:v>
                </c:pt>
                <c:pt idx="27942">
                  <c:v>19.587765999999998</c:v>
                </c:pt>
                <c:pt idx="27943">
                  <c:v>19.837869000000001</c:v>
                </c:pt>
                <c:pt idx="27944">
                  <c:v>18.638961999999999</c:v>
                </c:pt>
                <c:pt idx="27945">
                  <c:v>18.611412999999999</c:v>
                </c:pt>
                <c:pt idx="27946">
                  <c:v>18.1572</c:v>
                </c:pt>
                <c:pt idx="27947">
                  <c:v>17.765643000000001</c:v>
                </c:pt>
                <c:pt idx="27948">
                  <c:v>17.857686999999999</c:v>
                </c:pt>
                <c:pt idx="27949">
                  <c:v>17.409614999999999</c:v>
                </c:pt>
                <c:pt idx="27950">
                  <c:v>16.865947999999999</c:v>
                </c:pt>
                <c:pt idx="27951">
                  <c:v>16.519199</c:v>
                </c:pt>
                <c:pt idx="27952">
                  <c:v>16.076160000000002</c:v>
                </c:pt>
                <c:pt idx="27953">
                  <c:v>16.214082999999999</c:v>
                </c:pt>
                <c:pt idx="27954">
                  <c:v>16.054366999999999</c:v>
                </c:pt>
                <c:pt idx="27955">
                  <c:v>15.509292</c:v>
                </c:pt>
                <c:pt idx="27956">
                  <c:v>14.688604</c:v>
                </c:pt>
                <c:pt idx="27957">
                  <c:v>14.190317</c:v>
                </c:pt>
                <c:pt idx="27958">
                  <c:v>14.368715999999999</c:v>
                </c:pt>
                <c:pt idx="27959">
                  <c:v>13.942823000000001</c:v>
                </c:pt>
                <c:pt idx="27960">
                  <c:v>14.169615</c:v>
                </c:pt>
                <c:pt idx="27961">
                  <c:v>13.388388000000001</c:v>
                </c:pt>
                <c:pt idx="27962">
                  <c:v>13.187291</c:v>
                </c:pt>
                <c:pt idx="27963">
                  <c:v>13.224565999999999</c:v>
                </c:pt>
                <c:pt idx="27964">
                  <c:v>13.290483999999999</c:v>
                </c:pt>
                <c:pt idx="27965">
                  <c:v>13.135909</c:v>
                </c:pt>
                <c:pt idx="27966">
                  <c:v>12.611248</c:v>
                </c:pt>
                <c:pt idx="27967">
                  <c:v>12.047813</c:v>
                </c:pt>
                <c:pt idx="27968">
                  <c:v>11.619541</c:v>
                </c:pt>
                <c:pt idx="27969">
                  <c:v>10.486711</c:v>
                </c:pt>
                <c:pt idx="27970">
                  <c:v>10.413885000000001</c:v>
                </c:pt>
                <c:pt idx="27971">
                  <c:v>10.57136</c:v>
                </c:pt>
                <c:pt idx="27972">
                  <c:v>9.9121830000000006</c:v>
                </c:pt>
                <c:pt idx="27973">
                  <c:v>9.9296070000000007</c:v>
                </c:pt>
                <c:pt idx="27974">
                  <c:v>9.3903580000000009</c:v>
                </c:pt>
                <c:pt idx="27975">
                  <c:v>9.4847789999999996</c:v>
                </c:pt>
                <c:pt idx="27976">
                  <c:v>9.7848790000000001</c:v>
                </c:pt>
                <c:pt idx="27977">
                  <c:v>9.1688679999999998</c:v>
                </c:pt>
                <c:pt idx="27978">
                  <c:v>9.3607099999999992</c:v>
                </c:pt>
                <c:pt idx="27979">
                  <c:v>9.12636</c:v>
                </c:pt>
                <c:pt idx="27980">
                  <c:v>8.0859199999999998</c:v>
                </c:pt>
                <c:pt idx="27981">
                  <c:v>7.8453270000000002</c:v>
                </c:pt>
                <c:pt idx="27982">
                  <c:v>6.7958829999999999</c:v>
                </c:pt>
                <c:pt idx="27983">
                  <c:v>6.6440419999999998</c:v>
                </c:pt>
                <c:pt idx="27984">
                  <c:v>6.0437000000000003</c:v>
                </c:pt>
                <c:pt idx="27985">
                  <c:v>6.3066839999999997</c:v>
                </c:pt>
                <c:pt idx="27986">
                  <c:v>6.4018870000000003</c:v>
                </c:pt>
                <c:pt idx="27987">
                  <c:v>6.1525169999999996</c:v>
                </c:pt>
                <c:pt idx="27988">
                  <c:v>6.0792849999999996</c:v>
                </c:pt>
                <c:pt idx="27989">
                  <c:v>5.3956150000000003</c:v>
                </c:pt>
                <c:pt idx="27990">
                  <c:v>4.9339919999999999</c:v>
                </c:pt>
                <c:pt idx="27991">
                  <c:v>4.5653090000000001</c:v>
                </c:pt>
                <c:pt idx="27992">
                  <c:v>4.4925249999999997</c:v>
                </c:pt>
                <c:pt idx="27993">
                  <c:v>4.6054060000000003</c:v>
                </c:pt>
                <c:pt idx="27994">
                  <c:v>3.3045580000000001</c:v>
                </c:pt>
                <c:pt idx="27995">
                  <c:v>3.3051520000000001</c:v>
                </c:pt>
                <c:pt idx="27996">
                  <c:v>3.0100150000000001</c:v>
                </c:pt>
                <c:pt idx="27997">
                  <c:v>2.6094970000000002</c:v>
                </c:pt>
                <c:pt idx="27998">
                  <c:v>2.4339219999999999</c:v>
                </c:pt>
                <c:pt idx="27999">
                  <c:v>2.2033559999999999</c:v>
                </c:pt>
              </c:numCache>
            </c:numRef>
          </c:xVal>
          <c:yVal>
            <c:numRef>
              <c:f>Sheet3!$D$17:$D$28016</c:f>
              <c:numCache>
                <c:formatCode>General</c:formatCode>
                <c:ptCount val="28000"/>
                <c:pt idx="0">
                  <c:v>147.65840499999999</c:v>
                </c:pt>
                <c:pt idx="1">
                  <c:v>155.12384700000001</c:v>
                </c:pt>
                <c:pt idx="2">
                  <c:v>176.54286999999999</c:v>
                </c:pt>
                <c:pt idx="3">
                  <c:v>184.77292399999999</c:v>
                </c:pt>
                <c:pt idx="4">
                  <c:v>193.09627699999999</c:v>
                </c:pt>
                <c:pt idx="5">
                  <c:v>205.21164400000001</c:v>
                </c:pt>
                <c:pt idx="6">
                  <c:v>210.44549900000001</c:v>
                </c:pt>
                <c:pt idx="7">
                  <c:v>222.99548999999999</c:v>
                </c:pt>
                <c:pt idx="8">
                  <c:v>223.767955</c:v>
                </c:pt>
                <c:pt idx="9">
                  <c:v>226.430317</c:v>
                </c:pt>
                <c:pt idx="10">
                  <c:v>247.16949099999999</c:v>
                </c:pt>
                <c:pt idx="11">
                  <c:v>235.956039</c:v>
                </c:pt>
                <c:pt idx="12">
                  <c:v>239.40664899999999</c:v>
                </c:pt>
                <c:pt idx="13">
                  <c:v>223.31963200000001</c:v>
                </c:pt>
                <c:pt idx="14">
                  <c:v>213.23159200000001</c:v>
                </c:pt>
                <c:pt idx="15">
                  <c:v>221.93031099999999</c:v>
                </c:pt>
                <c:pt idx="16">
                  <c:v>227.029651</c:v>
                </c:pt>
                <c:pt idx="17">
                  <c:v>234.40994499999999</c:v>
                </c:pt>
                <c:pt idx="18">
                  <c:v>219.51274599999999</c:v>
                </c:pt>
                <c:pt idx="19">
                  <c:v>232.66857200000001</c:v>
                </c:pt>
                <c:pt idx="20">
                  <c:v>234.81871599999999</c:v>
                </c:pt>
                <c:pt idx="21">
                  <c:v>242.85836599999999</c:v>
                </c:pt>
                <c:pt idx="22">
                  <c:v>236.08472800000001</c:v>
                </c:pt>
                <c:pt idx="23">
                  <c:v>220.86548099999999</c:v>
                </c:pt>
                <c:pt idx="24">
                  <c:v>226.91332800000001</c:v>
                </c:pt>
                <c:pt idx="25">
                  <c:v>242.78966700000001</c:v>
                </c:pt>
                <c:pt idx="26">
                  <c:v>247.838539</c:v>
                </c:pt>
                <c:pt idx="27">
                  <c:v>239.472961</c:v>
                </c:pt>
                <c:pt idx="28">
                  <c:v>222.880234</c:v>
                </c:pt>
                <c:pt idx="29">
                  <c:v>229.60581400000001</c:v>
                </c:pt>
                <c:pt idx="30">
                  <c:v>231.19664499999999</c:v>
                </c:pt>
                <c:pt idx="31">
                  <c:v>230.38154399999999</c:v>
                </c:pt>
                <c:pt idx="32">
                  <c:v>243.50188700000001</c:v>
                </c:pt>
                <c:pt idx="33">
                  <c:v>249.58800299999999</c:v>
                </c:pt>
                <c:pt idx="34">
                  <c:v>252.954959</c:v>
                </c:pt>
                <c:pt idx="35">
                  <c:v>256.17372399999999</c:v>
                </c:pt>
                <c:pt idx="36">
                  <c:v>248.092398</c:v>
                </c:pt>
                <c:pt idx="37">
                  <c:v>257.82112699999999</c:v>
                </c:pt>
                <c:pt idx="38">
                  <c:v>248.857561</c:v>
                </c:pt>
                <c:pt idx="39">
                  <c:v>258.346992</c:v>
                </c:pt>
                <c:pt idx="40">
                  <c:v>256.18652400000002</c:v>
                </c:pt>
                <c:pt idx="41">
                  <c:v>252.341859</c:v>
                </c:pt>
                <c:pt idx="42">
                  <c:v>239.71803800000001</c:v>
                </c:pt>
                <c:pt idx="43">
                  <c:v>252.721284</c:v>
                </c:pt>
                <c:pt idx="44">
                  <c:v>260.57064700000001</c:v>
                </c:pt>
                <c:pt idx="45">
                  <c:v>250.18341699999999</c:v>
                </c:pt>
                <c:pt idx="46">
                  <c:v>245.34217000000001</c:v>
                </c:pt>
                <c:pt idx="47">
                  <c:v>258.25716199999999</c:v>
                </c:pt>
                <c:pt idx="48">
                  <c:v>249.51781600000001</c:v>
                </c:pt>
                <c:pt idx="49">
                  <c:v>256.295952</c:v>
                </c:pt>
                <c:pt idx="50">
                  <c:v>262.86131799999998</c:v>
                </c:pt>
                <c:pt idx="51">
                  <c:v>255.875325</c:v>
                </c:pt>
                <c:pt idx="52">
                  <c:v>260.46112900000003</c:v>
                </c:pt>
                <c:pt idx="53">
                  <c:v>269.813106</c:v>
                </c:pt>
                <c:pt idx="54">
                  <c:v>268.96132499999999</c:v>
                </c:pt>
                <c:pt idx="55">
                  <c:v>268.07781799999998</c:v>
                </c:pt>
                <c:pt idx="56">
                  <c:v>260.45277900000002</c:v>
                </c:pt>
                <c:pt idx="57">
                  <c:v>262.44905499999999</c:v>
                </c:pt>
                <c:pt idx="58">
                  <c:v>260.153685</c:v>
                </c:pt>
                <c:pt idx="59">
                  <c:v>266.23723000000001</c:v>
                </c:pt>
                <c:pt idx="60">
                  <c:v>270.20239400000003</c:v>
                </c:pt>
                <c:pt idx="61">
                  <c:v>265.13153499999999</c:v>
                </c:pt>
                <c:pt idx="62">
                  <c:v>278.81189799999999</c:v>
                </c:pt>
                <c:pt idx="63">
                  <c:v>268.141907</c:v>
                </c:pt>
                <c:pt idx="64">
                  <c:v>276.60873600000002</c:v>
                </c:pt>
                <c:pt idx="65">
                  <c:v>274.86965900000001</c:v>
                </c:pt>
                <c:pt idx="66">
                  <c:v>260.31571300000002</c:v>
                </c:pt>
                <c:pt idx="67">
                  <c:v>273.93030700000003</c:v>
                </c:pt>
                <c:pt idx="68">
                  <c:v>280.59826199999998</c:v>
                </c:pt>
                <c:pt idx="69">
                  <c:v>282.79123499999997</c:v>
                </c:pt>
                <c:pt idx="70">
                  <c:v>293.45258000000001</c:v>
                </c:pt>
                <c:pt idx="71">
                  <c:v>297.61098600000003</c:v>
                </c:pt>
                <c:pt idx="72">
                  <c:v>298.43061599999999</c:v>
                </c:pt>
                <c:pt idx="73">
                  <c:v>289.40294999999998</c:v>
                </c:pt>
                <c:pt idx="74">
                  <c:v>294.06474500000002</c:v>
                </c:pt>
                <c:pt idx="75">
                  <c:v>297.01070299999998</c:v>
                </c:pt>
                <c:pt idx="76">
                  <c:v>291.77582799999999</c:v>
                </c:pt>
                <c:pt idx="77">
                  <c:v>285.74340599999999</c:v>
                </c:pt>
                <c:pt idx="78">
                  <c:v>283.42631799999998</c:v>
                </c:pt>
                <c:pt idx="79">
                  <c:v>291.704206</c:v>
                </c:pt>
                <c:pt idx="80">
                  <c:v>302.40673199999998</c:v>
                </c:pt>
                <c:pt idx="81">
                  <c:v>299.82934</c:v>
                </c:pt>
                <c:pt idx="82">
                  <c:v>303.86202500000002</c:v>
                </c:pt>
                <c:pt idx="83">
                  <c:v>297.26789100000002</c:v>
                </c:pt>
                <c:pt idx="84">
                  <c:v>289.56553500000001</c:v>
                </c:pt>
                <c:pt idx="85">
                  <c:v>290.79432700000001</c:v>
                </c:pt>
                <c:pt idx="86">
                  <c:v>300.95510000000002</c:v>
                </c:pt>
                <c:pt idx="87">
                  <c:v>299.246399</c:v>
                </c:pt>
                <c:pt idx="88">
                  <c:v>307.09743800000001</c:v>
                </c:pt>
                <c:pt idx="89">
                  <c:v>306.76217400000002</c:v>
                </c:pt>
                <c:pt idx="90">
                  <c:v>311.37294700000001</c:v>
                </c:pt>
                <c:pt idx="91">
                  <c:v>311.59599500000002</c:v>
                </c:pt>
                <c:pt idx="92">
                  <c:v>307.61164100000002</c:v>
                </c:pt>
                <c:pt idx="93">
                  <c:v>311.96367900000001</c:v>
                </c:pt>
                <c:pt idx="94">
                  <c:v>311.33763599999997</c:v>
                </c:pt>
                <c:pt idx="95">
                  <c:v>309.52421500000003</c:v>
                </c:pt>
                <c:pt idx="96">
                  <c:v>297.29119700000001</c:v>
                </c:pt>
                <c:pt idx="97">
                  <c:v>303.51492400000001</c:v>
                </c:pt>
                <c:pt idx="98">
                  <c:v>302.749166</c:v>
                </c:pt>
                <c:pt idx="99">
                  <c:v>302.05190099999999</c:v>
                </c:pt>
                <c:pt idx="100">
                  <c:v>298.665007</c:v>
                </c:pt>
                <c:pt idx="101">
                  <c:v>288.57850500000001</c:v>
                </c:pt>
                <c:pt idx="102">
                  <c:v>291.48117300000001</c:v>
                </c:pt>
                <c:pt idx="103">
                  <c:v>306.29223500000001</c:v>
                </c:pt>
                <c:pt idx="104">
                  <c:v>301.48782699999998</c:v>
                </c:pt>
                <c:pt idx="105">
                  <c:v>308.69539200000003</c:v>
                </c:pt>
                <c:pt idx="106">
                  <c:v>304.88007800000003</c:v>
                </c:pt>
                <c:pt idx="107">
                  <c:v>301.13209000000001</c:v>
                </c:pt>
                <c:pt idx="108">
                  <c:v>290.354356</c:v>
                </c:pt>
                <c:pt idx="109">
                  <c:v>304.13338099999999</c:v>
                </c:pt>
                <c:pt idx="110">
                  <c:v>308.84669600000001</c:v>
                </c:pt>
                <c:pt idx="111">
                  <c:v>304.714293</c:v>
                </c:pt>
                <c:pt idx="112">
                  <c:v>314.392968</c:v>
                </c:pt>
                <c:pt idx="113">
                  <c:v>309.78586100000001</c:v>
                </c:pt>
                <c:pt idx="114">
                  <c:v>312.514363</c:v>
                </c:pt>
                <c:pt idx="115">
                  <c:v>322.17814600000003</c:v>
                </c:pt>
                <c:pt idx="116">
                  <c:v>312.147741</c:v>
                </c:pt>
                <c:pt idx="117">
                  <c:v>330.92708900000002</c:v>
                </c:pt>
                <c:pt idx="118">
                  <c:v>333.14507300000002</c:v>
                </c:pt>
                <c:pt idx="119">
                  <c:v>332.75483100000002</c:v>
                </c:pt>
                <c:pt idx="120">
                  <c:v>333.03002500000002</c:v>
                </c:pt>
                <c:pt idx="121">
                  <c:v>323.84701799999999</c:v>
                </c:pt>
                <c:pt idx="122">
                  <c:v>334.07973800000002</c:v>
                </c:pt>
                <c:pt idx="123">
                  <c:v>332.74733400000002</c:v>
                </c:pt>
                <c:pt idx="124">
                  <c:v>338.60718400000002</c:v>
                </c:pt>
                <c:pt idx="125">
                  <c:v>333.30666300000001</c:v>
                </c:pt>
                <c:pt idx="126">
                  <c:v>326.172595</c:v>
                </c:pt>
                <c:pt idx="127">
                  <c:v>329.80131999999998</c:v>
                </c:pt>
                <c:pt idx="128">
                  <c:v>320.89549299999999</c:v>
                </c:pt>
                <c:pt idx="129">
                  <c:v>326.387069</c:v>
                </c:pt>
                <c:pt idx="130">
                  <c:v>334.61406699999998</c:v>
                </c:pt>
                <c:pt idx="131">
                  <c:v>334.55087500000002</c:v>
                </c:pt>
                <c:pt idx="132">
                  <c:v>344.83076299999999</c:v>
                </c:pt>
                <c:pt idx="133">
                  <c:v>345.38730399999997</c:v>
                </c:pt>
                <c:pt idx="134">
                  <c:v>342.924103</c:v>
                </c:pt>
                <c:pt idx="135">
                  <c:v>333.14000099999998</c:v>
                </c:pt>
                <c:pt idx="136">
                  <c:v>333.85276299999998</c:v>
                </c:pt>
                <c:pt idx="137">
                  <c:v>352.39793300000002</c:v>
                </c:pt>
                <c:pt idx="138">
                  <c:v>351.07336800000002</c:v>
                </c:pt>
                <c:pt idx="139">
                  <c:v>358.82436999999999</c:v>
                </c:pt>
                <c:pt idx="140">
                  <c:v>354.52484199999998</c:v>
                </c:pt>
                <c:pt idx="141">
                  <c:v>347.400353</c:v>
                </c:pt>
                <c:pt idx="142">
                  <c:v>351.08502299999998</c:v>
                </c:pt>
                <c:pt idx="143">
                  <c:v>346.95945499999999</c:v>
                </c:pt>
                <c:pt idx="144">
                  <c:v>343.84675600000003</c:v>
                </c:pt>
                <c:pt idx="145">
                  <c:v>352.56361199999998</c:v>
                </c:pt>
                <c:pt idx="146">
                  <c:v>358.38554199999999</c:v>
                </c:pt>
                <c:pt idx="147">
                  <c:v>365.17263200000002</c:v>
                </c:pt>
                <c:pt idx="148">
                  <c:v>356.77189399999997</c:v>
                </c:pt>
                <c:pt idx="149">
                  <c:v>362.23037199999999</c:v>
                </c:pt>
                <c:pt idx="150">
                  <c:v>364.82644399999998</c:v>
                </c:pt>
                <c:pt idx="151">
                  <c:v>360.46597600000001</c:v>
                </c:pt>
                <c:pt idx="152">
                  <c:v>367.79840000000002</c:v>
                </c:pt>
                <c:pt idx="153">
                  <c:v>376.22376800000001</c:v>
                </c:pt>
                <c:pt idx="154">
                  <c:v>367.32607400000001</c:v>
                </c:pt>
                <c:pt idx="155">
                  <c:v>380.541741</c:v>
                </c:pt>
                <c:pt idx="156">
                  <c:v>379.44967100000002</c:v>
                </c:pt>
                <c:pt idx="157">
                  <c:v>386.74212899999998</c:v>
                </c:pt>
                <c:pt idx="158">
                  <c:v>379.54289699999998</c:v>
                </c:pt>
                <c:pt idx="159">
                  <c:v>372.81287900000001</c:v>
                </c:pt>
                <c:pt idx="160">
                  <c:v>387.843953</c:v>
                </c:pt>
                <c:pt idx="161">
                  <c:v>387.90062699999999</c:v>
                </c:pt>
                <c:pt idx="162">
                  <c:v>381.30223799999999</c:v>
                </c:pt>
                <c:pt idx="163">
                  <c:v>388.75170900000001</c:v>
                </c:pt>
                <c:pt idx="164">
                  <c:v>388.46768300000002</c:v>
                </c:pt>
                <c:pt idx="165">
                  <c:v>389.55050199999999</c:v>
                </c:pt>
                <c:pt idx="166">
                  <c:v>377.53294099999999</c:v>
                </c:pt>
                <c:pt idx="167">
                  <c:v>387.916652</c:v>
                </c:pt>
                <c:pt idx="168">
                  <c:v>405.79474699999997</c:v>
                </c:pt>
                <c:pt idx="169">
                  <c:v>405.27170999999998</c:v>
                </c:pt>
                <c:pt idx="170">
                  <c:v>410.97409199999998</c:v>
                </c:pt>
                <c:pt idx="171">
                  <c:v>417.10846400000003</c:v>
                </c:pt>
                <c:pt idx="172">
                  <c:v>409.79377099999999</c:v>
                </c:pt>
                <c:pt idx="173">
                  <c:v>385.18176399999999</c:v>
                </c:pt>
                <c:pt idx="174">
                  <c:v>388.17751199999998</c:v>
                </c:pt>
                <c:pt idx="175">
                  <c:v>400.98953499999999</c:v>
                </c:pt>
                <c:pt idx="176">
                  <c:v>409.081703</c:v>
                </c:pt>
                <c:pt idx="177">
                  <c:v>408.16407299999997</c:v>
                </c:pt>
                <c:pt idx="178">
                  <c:v>407.34302700000001</c:v>
                </c:pt>
                <c:pt idx="179">
                  <c:v>409.40182199999998</c:v>
                </c:pt>
                <c:pt idx="180">
                  <c:v>419.30340100000001</c:v>
                </c:pt>
                <c:pt idx="181">
                  <c:v>415.20468</c:v>
                </c:pt>
                <c:pt idx="182">
                  <c:v>413.57253500000002</c:v>
                </c:pt>
                <c:pt idx="183">
                  <c:v>412.45016099999998</c:v>
                </c:pt>
                <c:pt idx="184">
                  <c:v>406.60133500000001</c:v>
                </c:pt>
                <c:pt idx="185">
                  <c:v>409.45370000000003</c:v>
                </c:pt>
                <c:pt idx="186">
                  <c:v>408.60432200000002</c:v>
                </c:pt>
                <c:pt idx="187">
                  <c:v>415.48942</c:v>
                </c:pt>
                <c:pt idx="188">
                  <c:v>414.65120400000001</c:v>
                </c:pt>
                <c:pt idx="189">
                  <c:v>418.76492400000001</c:v>
                </c:pt>
                <c:pt idx="190">
                  <c:v>429.60700400000002</c:v>
                </c:pt>
                <c:pt idx="191">
                  <c:v>425.23990700000002</c:v>
                </c:pt>
                <c:pt idx="192">
                  <c:v>426.44743599999998</c:v>
                </c:pt>
                <c:pt idx="193">
                  <c:v>427.51293500000003</c:v>
                </c:pt>
                <c:pt idx="194">
                  <c:v>426.91171300000002</c:v>
                </c:pt>
                <c:pt idx="195">
                  <c:v>438.78717999999998</c:v>
                </c:pt>
                <c:pt idx="196">
                  <c:v>436.06163500000002</c:v>
                </c:pt>
                <c:pt idx="197">
                  <c:v>428.29290800000001</c:v>
                </c:pt>
                <c:pt idx="198">
                  <c:v>430.08562499999999</c:v>
                </c:pt>
                <c:pt idx="199">
                  <c:v>419.72452500000003</c:v>
                </c:pt>
                <c:pt idx="200">
                  <c:v>431.19881400000003</c:v>
                </c:pt>
                <c:pt idx="201">
                  <c:v>422.13497000000001</c:v>
                </c:pt>
                <c:pt idx="202">
                  <c:v>430.22093799999999</c:v>
                </c:pt>
                <c:pt idx="203">
                  <c:v>440.116084</c:v>
                </c:pt>
                <c:pt idx="204">
                  <c:v>450.68276100000003</c:v>
                </c:pt>
                <c:pt idx="205">
                  <c:v>458.57541500000002</c:v>
                </c:pt>
                <c:pt idx="206">
                  <c:v>460.64380899999998</c:v>
                </c:pt>
                <c:pt idx="207">
                  <c:v>454.35117000000002</c:v>
                </c:pt>
                <c:pt idx="208">
                  <c:v>438.52320800000001</c:v>
                </c:pt>
                <c:pt idx="209">
                  <c:v>433.99549400000001</c:v>
                </c:pt>
                <c:pt idx="210">
                  <c:v>426.76928299999997</c:v>
                </c:pt>
                <c:pt idx="211">
                  <c:v>430.54060900000002</c:v>
                </c:pt>
                <c:pt idx="212">
                  <c:v>443.96750300000002</c:v>
                </c:pt>
                <c:pt idx="213">
                  <c:v>456.19811700000002</c:v>
                </c:pt>
                <c:pt idx="214">
                  <c:v>458.292529</c:v>
                </c:pt>
                <c:pt idx="215">
                  <c:v>466.69510100000002</c:v>
                </c:pt>
                <c:pt idx="216">
                  <c:v>459.69752299999999</c:v>
                </c:pt>
                <c:pt idx="217">
                  <c:v>456.23348700000003</c:v>
                </c:pt>
                <c:pt idx="218">
                  <c:v>459.49590899999998</c:v>
                </c:pt>
                <c:pt idx="219">
                  <c:v>455.45806199999998</c:v>
                </c:pt>
                <c:pt idx="220">
                  <c:v>455.55210899999997</c:v>
                </c:pt>
                <c:pt idx="221">
                  <c:v>447.96639699999997</c:v>
                </c:pt>
                <c:pt idx="222">
                  <c:v>458.08102400000001</c:v>
                </c:pt>
                <c:pt idx="223">
                  <c:v>444.85956399999998</c:v>
                </c:pt>
                <c:pt idx="224">
                  <c:v>441.24997200000001</c:v>
                </c:pt>
                <c:pt idx="225">
                  <c:v>450.54062800000003</c:v>
                </c:pt>
                <c:pt idx="226">
                  <c:v>440.86205899999999</c:v>
                </c:pt>
                <c:pt idx="227">
                  <c:v>462.21333199999998</c:v>
                </c:pt>
                <c:pt idx="228">
                  <c:v>452.97723500000001</c:v>
                </c:pt>
                <c:pt idx="229">
                  <c:v>457.52157</c:v>
                </c:pt>
                <c:pt idx="230">
                  <c:v>456.53974599999998</c:v>
                </c:pt>
                <c:pt idx="231">
                  <c:v>465.58521999999999</c:v>
                </c:pt>
                <c:pt idx="232">
                  <c:v>466.631058</c:v>
                </c:pt>
                <c:pt idx="233">
                  <c:v>463.31847699999997</c:v>
                </c:pt>
                <c:pt idx="234">
                  <c:v>473.40549499999997</c:v>
                </c:pt>
                <c:pt idx="235">
                  <c:v>485.55761200000001</c:v>
                </c:pt>
                <c:pt idx="236">
                  <c:v>477.73605199999997</c:v>
                </c:pt>
                <c:pt idx="237">
                  <c:v>485.18809599999997</c:v>
                </c:pt>
                <c:pt idx="238">
                  <c:v>485.75505099999998</c:v>
                </c:pt>
                <c:pt idx="239">
                  <c:v>483.298202</c:v>
                </c:pt>
                <c:pt idx="240">
                  <c:v>484.10836699999999</c:v>
                </c:pt>
                <c:pt idx="241">
                  <c:v>473.74839200000002</c:v>
                </c:pt>
                <c:pt idx="242">
                  <c:v>463.86882100000003</c:v>
                </c:pt>
                <c:pt idx="243">
                  <c:v>445.73104000000001</c:v>
                </c:pt>
                <c:pt idx="244">
                  <c:v>457.80643099999998</c:v>
                </c:pt>
                <c:pt idx="245">
                  <c:v>469.41264000000001</c:v>
                </c:pt>
                <c:pt idx="246">
                  <c:v>463.35840200000001</c:v>
                </c:pt>
                <c:pt idx="247">
                  <c:v>463.05378400000001</c:v>
                </c:pt>
                <c:pt idx="248">
                  <c:v>456.20919099999998</c:v>
                </c:pt>
                <c:pt idx="249">
                  <c:v>446.340665</c:v>
                </c:pt>
                <c:pt idx="250">
                  <c:v>460.16060199999998</c:v>
                </c:pt>
                <c:pt idx="251">
                  <c:v>464.40278000000001</c:v>
                </c:pt>
                <c:pt idx="252">
                  <c:v>467.95175799999998</c:v>
                </c:pt>
                <c:pt idx="253">
                  <c:v>461.26385099999999</c:v>
                </c:pt>
                <c:pt idx="254">
                  <c:v>458.04455100000001</c:v>
                </c:pt>
                <c:pt idx="255">
                  <c:v>463.78482400000001</c:v>
                </c:pt>
                <c:pt idx="256">
                  <c:v>466.31778100000002</c:v>
                </c:pt>
                <c:pt idx="257">
                  <c:v>469.69521300000002</c:v>
                </c:pt>
                <c:pt idx="258">
                  <c:v>470.93326999999999</c:v>
                </c:pt>
                <c:pt idx="259">
                  <c:v>473.83603399999998</c:v>
                </c:pt>
                <c:pt idx="260">
                  <c:v>487.37541499999998</c:v>
                </c:pt>
                <c:pt idx="261">
                  <c:v>481.45276000000001</c:v>
                </c:pt>
                <c:pt idx="262">
                  <c:v>476.81435499999998</c:v>
                </c:pt>
                <c:pt idx="263">
                  <c:v>473.85870299999999</c:v>
                </c:pt>
                <c:pt idx="264">
                  <c:v>483.70613700000001</c:v>
                </c:pt>
                <c:pt idx="265">
                  <c:v>483.583845</c:v>
                </c:pt>
                <c:pt idx="266">
                  <c:v>484.262631</c:v>
                </c:pt>
                <c:pt idx="267">
                  <c:v>490.650372</c:v>
                </c:pt>
                <c:pt idx="268">
                  <c:v>500.54190499999999</c:v>
                </c:pt>
                <c:pt idx="269">
                  <c:v>490.45119699999998</c:v>
                </c:pt>
                <c:pt idx="270">
                  <c:v>487.693938</c:v>
                </c:pt>
                <c:pt idx="271">
                  <c:v>481.94483400000001</c:v>
                </c:pt>
                <c:pt idx="272">
                  <c:v>503.71501999999998</c:v>
                </c:pt>
                <c:pt idx="273">
                  <c:v>495.64753200000001</c:v>
                </c:pt>
                <c:pt idx="274">
                  <c:v>487.20036399999998</c:v>
                </c:pt>
                <c:pt idx="275">
                  <c:v>493.14184599999999</c:v>
                </c:pt>
                <c:pt idx="276">
                  <c:v>498.08979099999999</c:v>
                </c:pt>
                <c:pt idx="277">
                  <c:v>498.41571099999999</c:v>
                </c:pt>
                <c:pt idx="278">
                  <c:v>498.08894600000002</c:v>
                </c:pt>
                <c:pt idx="279">
                  <c:v>497.28551700000003</c:v>
                </c:pt>
                <c:pt idx="280">
                  <c:v>493.45172200000002</c:v>
                </c:pt>
                <c:pt idx="281">
                  <c:v>498.380134</c:v>
                </c:pt>
                <c:pt idx="282">
                  <c:v>515.19070399999998</c:v>
                </c:pt>
                <c:pt idx="283">
                  <c:v>525.37889500000006</c:v>
                </c:pt>
                <c:pt idx="284">
                  <c:v>522.68865800000003</c:v>
                </c:pt>
                <c:pt idx="285">
                  <c:v>526.60809099999994</c:v>
                </c:pt>
                <c:pt idx="286">
                  <c:v>517.88210700000002</c:v>
                </c:pt>
                <c:pt idx="287">
                  <c:v>523.229062</c:v>
                </c:pt>
                <c:pt idx="288">
                  <c:v>521.56679599999995</c:v>
                </c:pt>
                <c:pt idx="289">
                  <c:v>532.50456299999996</c:v>
                </c:pt>
                <c:pt idx="290">
                  <c:v>528.29578700000002</c:v>
                </c:pt>
                <c:pt idx="291">
                  <c:v>529.69459300000005</c:v>
                </c:pt>
                <c:pt idx="292">
                  <c:v>541.293722</c:v>
                </c:pt>
                <c:pt idx="293">
                  <c:v>552.80970500000001</c:v>
                </c:pt>
                <c:pt idx="294">
                  <c:v>560.61937499999999</c:v>
                </c:pt>
                <c:pt idx="295">
                  <c:v>560.53123400000004</c:v>
                </c:pt>
                <c:pt idx="296">
                  <c:v>548.49359700000002</c:v>
                </c:pt>
                <c:pt idx="297">
                  <c:v>559.83319700000004</c:v>
                </c:pt>
                <c:pt idx="298">
                  <c:v>558.55422899999996</c:v>
                </c:pt>
                <c:pt idx="299">
                  <c:v>551.573847</c:v>
                </c:pt>
                <c:pt idx="300">
                  <c:v>550.79215899999997</c:v>
                </c:pt>
                <c:pt idx="301">
                  <c:v>547.449028</c:v>
                </c:pt>
                <c:pt idx="302">
                  <c:v>554.88978899999995</c:v>
                </c:pt>
                <c:pt idx="303">
                  <c:v>553.98760500000003</c:v>
                </c:pt>
                <c:pt idx="304">
                  <c:v>553.45192099999997</c:v>
                </c:pt>
                <c:pt idx="305">
                  <c:v>555.22203400000001</c:v>
                </c:pt>
                <c:pt idx="306">
                  <c:v>547.53941399999997</c:v>
                </c:pt>
                <c:pt idx="307">
                  <c:v>550.55037700000003</c:v>
                </c:pt>
                <c:pt idx="308">
                  <c:v>550.81965100000002</c:v>
                </c:pt>
                <c:pt idx="309">
                  <c:v>552.57084199999997</c:v>
                </c:pt>
                <c:pt idx="310">
                  <c:v>559.76075400000002</c:v>
                </c:pt>
                <c:pt idx="311">
                  <c:v>558.54689699999994</c:v>
                </c:pt>
                <c:pt idx="312">
                  <c:v>572.31708500000002</c:v>
                </c:pt>
                <c:pt idx="313">
                  <c:v>575.15515400000004</c:v>
                </c:pt>
                <c:pt idx="314">
                  <c:v>584.38270699999998</c:v>
                </c:pt>
                <c:pt idx="315">
                  <c:v>590.34481100000005</c:v>
                </c:pt>
                <c:pt idx="316">
                  <c:v>595.31160699999998</c:v>
                </c:pt>
                <c:pt idx="317">
                  <c:v>591.02432099999999</c:v>
                </c:pt>
                <c:pt idx="318">
                  <c:v>593.90866200000005</c:v>
                </c:pt>
                <c:pt idx="319">
                  <c:v>593.21892000000003</c:v>
                </c:pt>
                <c:pt idx="320">
                  <c:v>592.93058499999995</c:v>
                </c:pt>
                <c:pt idx="321">
                  <c:v>588.63775899999996</c:v>
                </c:pt>
                <c:pt idx="322">
                  <c:v>595.90047300000003</c:v>
                </c:pt>
                <c:pt idx="323">
                  <c:v>601.17729199999997</c:v>
                </c:pt>
                <c:pt idx="324">
                  <c:v>590.26583200000005</c:v>
                </c:pt>
                <c:pt idx="325">
                  <c:v>599.74195299999997</c:v>
                </c:pt>
                <c:pt idx="326">
                  <c:v>597.83776599999999</c:v>
                </c:pt>
                <c:pt idx="327">
                  <c:v>592.69539799999995</c:v>
                </c:pt>
                <c:pt idx="328">
                  <c:v>602.13290099999995</c:v>
                </c:pt>
                <c:pt idx="329">
                  <c:v>597.19352400000002</c:v>
                </c:pt>
                <c:pt idx="330">
                  <c:v>594.41909699999997</c:v>
                </c:pt>
                <c:pt idx="331">
                  <c:v>593.56236000000001</c:v>
                </c:pt>
                <c:pt idx="332">
                  <c:v>602.39000199999998</c:v>
                </c:pt>
                <c:pt idx="333">
                  <c:v>594.07087999999999</c:v>
                </c:pt>
                <c:pt idx="334">
                  <c:v>594.04591800000003</c:v>
                </c:pt>
                <c:pt idx="335">
                  <c:v>599.08805199999995</c:v>
                </c:pt>
                <c:pt idx="336">
                  <c:v>589.98736699999995</c:v>
                </c:pt>
                <c:pt idx="337">
                  <c:v>590.401883</c:v>
                </c:pt>
                <c:pt idx="338">
                  <c:v>605.34991600000001</c:v>
                </c:pt>
                <c:pt idx="339">
                  <c:v>611.17876899999999</c:v>
                </c:pt>
                <c:pt idx="340">
                  <c:v>628.28671899999995</c:v>
                </c:pt>
                <c:pt idx="341">
                  <c:v>611.095147</c:v>
                </c:pt>
                <c:pt idx="342">
                  <c:v>624.76601000000005</c:v>
                </c:pt>
                <c:pt idx="343">
                  <c:v>615.66878799999995</c:v>
                </c:pt>
                <c:pt idx="344">
                  <c:v>619.61865599999999</c:v>
                </c:pt>
                <c:pt idx="345">
                  <c:v>627.30761500000006</c:v>
                </c:pt>
                <c:pt idx="346">
                  <c:v>629.08376799999996</c:v>
                </c:pt>
                <c:pt idx="347">
                  <c:v>620.84295499999996</c:v>
                </c:pt>
                <c:pt idx="348">
                  <c:v>616.54481299999998</c:v>
                </c:pt>
                <c:pt idx="349">
                  <c:v>617.65560400000004</c:v>
                </c:pt>
                <c:pt idx="350">
                  <c:v>618.02619500000003</c:v>
                </c:pt>
                <c:pt idx="351">
                  <c:v>624.84627699999999</c:v>
                </c:pt>
                <c:pt idx="352">
                  <c:v>640.54744100000005</c:v>
                </c:pt>
                <c:pt idx="353">
                  <c:v>633.76042900000004</c:v>
                </c:pt>
                <c:pt idx="354">
                  <c:v>632.04709400000002</c:v>
                </c:pt>
                <c:pt idx="355">
                  <c:v>644.69362699999999</c:v>
                </c:pt>
                <c:pt idx="356">
                  <c:v>646.97070799999995</c:v>
                </c:pt>
                <c:pt idx="357">
                  <c:v>657.67479700000001</c:v>
                </c:pt>
                <c:pt idx="358">
                  <c:v>652.77739899999995</c:v>
                </c:pt>
                <c:pt idx="359">
                  <c:v>660.92661999999996</c:v>
                </c:pt>
                <c:pt idx="360">
                  <c:v>658.51275199999998</c:v>
                </c:pt>
                <c:pt idx="361">
                  <c:v>651.96637399999997</c:v>
                </c:pt>
                <c:pt idx="362">
                  <c:v>663.22438399999999</c:v>
                </c:pt>
                <c:pt idx="363">
                  <c:v>659.69064100000003</c:v>
                </c:pt>
                <c:pt idx="364">
                  <c:v>648.44332099999997</c:v>
                </c:pt>
                <c:pt idx="365">
                  <c:v>647.80701799999997</c:v>
                </c:pt>
                <c:pt idx="366">
                  <c:v>647.59215800000004</c:v>
                </c:pt>
                <c:pt idx="367">
                  <c:v>663.658142</c:v>
                </c:pt>
                <c:pt idx="368">
                  <c:v>673.99530700000003</c:v>
                </c:pt>
                <c:pt idx="369">
                  <c:v>669.66731900000002</c:v>
                </c:pt>
                <c:pt idx="370">
                  <c:v>667.28525500000001</c:v>
                </c:pt>
                <c:pt idx="371">
                  <c:v>658.54929100000004</c:v>
                </c:pt>
                <c:pt idx="372">
                  <c:v>663.32847400000003</c:v>
                </c:pt>
                <c:pt idx="373">
                  <c:v>664.94728199999997</c:v>
                </c:pt>
                <c:pt idx="374">
                  <c:v>651.40783699999997</c:v>
                </c:pt>
                <c:pt idx="375">
                  <c:v>663.146975</c:v>
                </c:pt>
                <c:pt idx="376">
                  <c:v>654.40282000000002</c:v>
                </c:pt>
                <c:pt idx="377">
                  <c:v>657.37389700000006</c:v>
                </c:pt>
                <c:pt idx="378">
                  <c:v>655.26011900000003</c:v>
                </c:pt>
                <c:pt idx="379">
                  <c:v>663.004954</c:v>
                </c:pt>
                <c:pt idx="380">
                  <c:v>666.17309</c:v>
                </c:pt>
                <c:pt idx="381">
                  <c:v>656.69394999999997</c:v>
                </c:pt>
                <c:pt idx="382">
                  <c:v>662.624234</c:v>
                </c:pt>
                <c:pt idx="383">
                  <c:v>662.55572900000004</c:v>
                </c:pt>
                <c:pt idx="384">
                  <c:v>659.24539500000003</c:v>
                </c:pt>
                <c:pt idx="385">
                  <c:v>673.29461800000001</c:v>
                </c:pt>
                <c:pt idx="386">
                  <c:v>679.30009900000005</c:v>
                </c:pt>
                <c:pt idx="387">
                  <c:v>683.74263800000006</c:v>
                </c:pt>
                <c:pt idx="388">
                  <c:v>702.766482</c:v>
                </c:pt>
                <c:pt idx="389">
                  <c:v>694.00365599999998</c:v>
                </c:pt>
                <c:pt idx="390">
                  <c:v>701.88051800000005</c:v>
                </c:pt>
                <c:pt idx="391">
                  <c:v>693.23237300000005</c:v>
                </c:pt>
                <c:pt idx="392">
                  <c:v>687.19649200000003</c:v>
                </c:pt>
                <c:pt idx="393">
                  <c:v>680.48801700000001</c:v>
                </c:pt>
                <c:pt idx="394">
                  <c:v>683.94257500000003</c:v>
                </c:pt>
                <c:pt idx="395">
                  <c:v>680.65523399999995</c:v>
                </c:pt>
                <c:pt idx="396">
                  <c:v>678.09147700000005</c:v>
                </c:pt>
                <c:pt idx="397">
                  <c:v>686.21383900000001</c:v>
                </c:pt>
                <c:pt idx="398">
                  <c:v>690.58735899999999</c:v>
                </c:pt>
                <c:pt idx="399">
                  <c:v>687.29471599999999</c:v>
                </c:pt>
                <c:pt idx="400">
                  <c:v>700.952449</c:v>
                </c:pt>
                <c:pt idx="401">
                  <c:v>709.24470799999995</c:v>
                </c:pt>
                <c:pt idx="402">
                  <c:v>714.451549</c:v>
                </c:pt>
                <c:pt idx="403">
                  <c:v>715.73359800000003</c:v>
                </c:pt>
                <c:pt idx="404">
                  <c:v>716.00057700000002</c:v>
                </c:pt>
                <c:pt idx="405">
                  <c:v>717.09872099999995</c:v>
                </c:pt>
                <c:pt idx="406">
                  <c:v>708.49354900000003</c:v>
                </c:pt>
                <c:pt idx="407">
                  <c:v>714.81124999999997</c:v>
                </c:pt>
                <c:pt idx="408">
                  <c:v>714.34226899999999</c:v>
                </c:pt>
                <c:pt idx="409">
                  <c:v>718.60194899999999</c:v>
                </c:pt>
                <c:pt idx="410">
                  <c:v>728.14544799999999</c:v>
                </c:pt>
                <c:pt idx="411">
                  <c:v>715.137877</c:v>
                </c:pt>
                <c:pt idx="412">
                  <c:v>715.31000700000004</c:v>
                </c:pt>
                <c:pt idx="413">
                  <c:v>712.26755100000003</c:v>
                </c:pt>
                <c:pt idx="414">
                  <c:v>709.77151900000001</c:v>
                </c:pt>
                <c:pt idx="415">
                  <c:v>718.72207700000001</c:v>
                </c:pt>
                <c:pt idx="416">
                  <c:v>712.46742500000005</c:v>
                </c:pt>
                <c:pt idx="417">
                  <c:v>733.49686799999995</c:v>
                </c:pt>
                <c:pt idx="418">
                  <c:v>740.934527</c:v>
                </c:pt>
                <c:pt idx="419">
                  <c:v>736.44211099999995</c:v>
                </c:pt>
                <c:pt idx="420">
                  <c:v>752.02086299999996</c:v>
                </c:pt>
                <c:pt idx="421">
                  <c:v>750.58224499999994</c:v>
                </c:pt>
                <c:pt idx="422">
                  <c:v>752.221137</c:v>
                </c:pt>
                <c:pt idx="423">
                  <c:v>741.076956</c:v>
                </c:pt>
                <c:pt idx="424">
                  <c:v>733.58256500000005</c:v>
                </c:pt>
                <c:pt idx="425">
                  <c:v>755.55112799999995</c:v>
                </c:pt>
                <c:pt idx="426">
                  <c:v>745.37386100000003</c:v>
                </c:pt>
                <c:pt idx="427">
                  <c:v>746.52498300000002</c:v>
                </c:pt>
                <c:pt idx="428">
                  <c:v>754.65749800000003</c:v>
                </c:pt>
                <c:pt idx="429">
                  <c:v>755.52244099999996</c:v>
                </c:pt>
                <c:pt idx="430">
                  <c:v>760.44212000000005</c:v>
                </c:pt>
                <c:pt idx="431">
                  <c:v>755.56440599999996</c:v>
                </c:pt>
                <c:pt idx="432">
                  <c:v>752.6857</c:v>
                </c:pt>
                <c:pt idx="433">
                  <c:v>748.54694700000005</c:v>
                </c:pt>
                <c:pt idx="434">
                  <c:v>752.55597499999999</c:v>
                </c:pt>
                <c:pt idx="435">
                  <c:v>754.15993200000003</c:v>
                </c:pt>
                <c:pt idx="436">
                  <c:v>757.03348400000004</c:v>
                </c:pt>
                <c:pt idx="437">
                  <c:v>754.08492899999999</c:v>
                </c:pt>
                <c:pt idx="438">
                  <c:v>752.13143700000001</c:v>
                </c:pt>
                <c:pt idx="439">
                  <c:v>752.75586699999997</c:v>
                </c:pt>
                <c:pt idx="440">
                  <c:v>758.35952699999996</c:v>
                </c:pt>
                <c:pt idx="441">
                  <c:v>749.912373</c:v>
                </c:pt>
                <c:pt idx="442">
                  <c:v>752.08776499999999</c:v>
                </c:pt>
                <c:pt idx="443">
                  <c:v>751.47598800000003</c:v>
                </c:pt>
                <c:pt idx="444">
                  <c:v>751.18505600000003</c:v>
                </c:pt>
                <c:pt idx="445">
                  <c:v>754.97485700000004</c:v>
                </c:pt>
                <c:pt idx="446">
                  <c:v>773.74987599999997</c:v>
                </c:pt>
                <c:pt idx="447">
                  <c:v>781.01040799999998</c:v>
                </c:pt>
                <c:pt idx="448">
                  <c:v>769.24937299999999</c:v>
                </c:pt>
                <c:pt idx="449">
                  <c:v>771.81804699999998</c:v>
                </c:pt>
                <c:pt idx="450">
                  <c:v>773.91255699999999</c:v>
                </c:pt>
                <c:pt idx="451">
                  <c:v>773.40194499999996</c:v>
                </c:pt>
                <c:pt idx="452">
                  <c:v>775.21969999999999</c:v>
                </c:pt>
                <c:pt idx="453">
                  <c:v>778.34526700000004</c:v>
                </c:pt>
                <c:pt idx="454">
                  <c:v>777.97949900000003</c:v>
                </c:pt>
                <c:pt idx="455">
                  <c:v>783.94233199999996</c:v>
                </c:pt>
                <c:pt idx="456">
                  <c:v>786.31056799999999</c:v>
                </c:pt>
                <c:pt idx="457">
                  <c:v>786.81795699999998</c:v>
                </c:pt>
                <c:pt idx="458">
                  <c:v>779.56446500000004</c:v>
                </c:pt>
                <c:pt idx="459">
                  <c:v>768.27867900000001</c:v>
                </c:pt>
                <c:pt idx="460">
                  <c:v>779.91708100000005</c:v>
                </c:pt>
                <c:pt idx="461">
                  <c:v>782.25701000000004</c:v>
                </c:pt>
                <c:pt idx="462">
                  <c:v>785.41275900000005</c:v>
                </c:pt>
                <c:pt idx="463">
                  <c:v>781.66010300000005</c:v>
                </c:pt>
                <c:pt idx="464">
                  <c:v>784.58257800000001</c:v>
                </c:pt>
                <c:pt idx="465">
                  <c:v>785.79464800000005</c:v>
                </c:pt>
                <c:pt idx="466">
                  <c:v>777.25522799999999</c:v>
                </c:pt>
                <c:pt idx="467">
                  <c:v>782.08688700000005</c:v>
                </c:pt>
                <c:pt idx="468">
                  <c:v>788.18443200000002</c:v>
                </c:pt>
                <c:pt idx="469">
                  <c:v>785.57168799999999</c:v>
                </c:pt>
                <c:pt idx="470">
                  <c:v>789.59931200000005</c:v>
                </c:pt>
                <c:pt idx="471">
                  <c:v>802.89330700000005</c:v>
                </c:pt>
                <c:pt idx="472">
                  <c:v>816.06304499999999</c:v>
                </c:pt>
                <c:pt idx="473">
                  <c:v>815.78606600000001</c:v>
                </c:pt>
                <c:pt idx="474">
                  <c:v>813.63471500000003</c:v>
                </c:pt>
                <c:pt idx="475">
                  <c:v>829.02226299999995</c:v>
                </c:pt>
                <c:pt idx="476">
                  <c:v>814.91922899999997</c:v>
                </c:pt>
                <c:pt idx="477">
                  <c:v>821.69649800000002</c:v>
                </c:pt>
                <c:pt idx="478">
                  <c:v>817.76868400000001</c:v>
                </c:pt>
                <c:pt idx="479">
                  <c:v>823.94969200000003</c:v>
                </c:pt>
                <c:pt idx="480">
                  <c:v>828.89741900000001</c:v>
                </c:pt>
                <c:pt idx="481">
                  <c:v>814.30671099999995</c:v>
                </c:pt>
                <c:pt idx="482">
                  <c:v>823.35748799999999</c:v>
                </c:pt>
                <c:pt idx="483">
                  <c:v>818.77949699999999</c:v>
                </c:pt>
                <c:pt idx="484">
                  <c:v>824.383285</c:v>
                </c:pt>
                <c:pt idx="485">
                  <c:v>828.25291600000003</c:v>
                </c:pt>
                <c:pt idx="486">
                  <c:v>838.13836600000002</c:v>
                </c:pt>
                <c:pt idx="487">
                  <c:v>838.68230300000005</c:v>
                </c:pt>
                <c:pt idx="488">
                  <c:v>837.20090000000005</c:v>
                </c:pt>
                <c:pt idx="489">
                  <c:v>834.51435400000003</c:v>
                </c:pt>
                <c:pt idx="490">
                  <c:v>836.75995799999998</c:v>
                </c:pt>
                <c:pt idx="491">
                  <c:v>835.65042200000005</c:v>
                </c:pt>
                <c:pt idx="492">
                  <c:v>837.50582899999995</c:v>
                </c:pt>
                <c:pt idx="493">
                  <c:v>832.56662300000005</c:v>
                </c:pt>
                <c:pt idx="494">
                  <c:v>821.06304699999998</c:v>
                </c:pt>
                <c:pt idx="495">
                  <c:v>824.26262999999994</c:v>
                </c:pt>
                <c:pt idx="496">
                  <c:v>819.20258100000001</c:v>
                </c:pt>
                <c:pt idx="497">
                  <c:v>818.76133200000004</c:v>
                </c:pt>
                <c:pt idx="498">
                  <c:v>818.58364900000004</c:v>
                </c:pt>
                <c:pt idx="499">
                  <c:v>821.19904299999996</c:v>
                </c:pt>
                <c:pt idx="500">
                  <c:v>813.68927099999996</c:v>
                </c:pt>
                <c:pt idx="501">
                  <c:v>818.29165899999998</c:v>
                </c:pt>
                <c:pt idx="502">
                  <c:v>829.50569499999995</c:v>
                </c:pt>
                <c:pt idx="503">
                  <c:v>842.08034999999995</c:v>
                </c:pt>
                <c:pt idx="504">
                  <c:v>841.03171899999995</c:v>
                </c:pt>
                <c:pt idx="505">
                  <c:v>845.85436200000004</c:v>
                </c:pt>
                <c:pt idx="506">
                  <c:v>839.33974999999998</c:v>
                </c:pt>
                <c:pt idx="507">
                  <c:v>838.73136199999999</c:v>
                </c:pt>
                <c:pt idx="508">
                  <c:v>837.90909999999997</c:v>
                </c:pt>
                <c:pt idx="509">
                  <c:v>832.46908800000006</c:v>
                </c:pt>
                <c:pt idx="510">
                  <c:v>838.48861299999999</c:v>
                </c:pt>
                <c:pt idx="511">
                  <c:v>851.845687</c:v>
                </c:pt>
                <c:pt idx="512">
                  <c:v>868.30225399999995</c:v>
                </c:pt>
                <c:pt idx="513">
                  <c:v>873.56280200000003</c:v>
                </c:pt>
                <c:pt idx="514">
                  <c:v>863.95894099999998</c:v>
                </c:pt>
                <c:pt idx="515">
                  <c:v>869.80562799999996</c:v>
                </c:pt>
                <c:pt idx="516">
                  <c:v>865.03693399999997</c:v>
                </c:pt>
                <c:pt idx="517">
                  <c:v>865.50697700000001</c:v>
                </c:pt>
                <c:pt idx="518">
                  <c:v>870.22632699999997</c:v>
                </c:pt>
                <c:pt idx="519">
                  <c:v>865.08980099999997</c:v>
                </c:pt>
                <c:pt idx="520">
                  <c:v>868.00955699999997</c:v>
                </c:pt>
                <c:pt idx="521">
                  <c:v>856.00821699999995</c:v>
                </c:pt>
                <c:pt idx="522">
                  <c:v>864.92609300000004</c:v>
                </c:pt>
                <c:pt idx="523">
                  <c:v>866.66038700000001</c:v>
                </c:pt>
                <c:pt idx="524">
                  <c:v>866.59069299999999</c:v>
                </c:pt>
                <c:pt idx="525">
                  <c:v>884.08186699999999</c:v>
                </c:pt>
                <c:pt idx="526">
                  <c:v>890.00409100000002</c:v>
                </c:pt>
                <c:pt idx="527">
                  <c:v>872.00449900000001</c:v>
                </c:pt>
                <c:pt idx="528">
                  <c:v>865.147244</c:v>
                </c:pt>
                <c:pt idx="529">
                  <c:v>878.70685000000003</c:v>
                </c:pt>
                <c:pt idx="530">
                  <c:v>898.30072600000005</c:v>
                </c:pt>
                <c:pt idx="531">
                  <c:v>900.95765100000006</c:v>
                </c:pt>
                <c:pt idx="532">
                  <c:v>901.90008599999999</c:v>
                </c:pt>
                <c:pt idx="533">
                  <c:v>898.73473799999999</c:v>
                </c:pt>
                <c:pt idx="534">
                  <c:v>898.35127699999998</c:v>
                </c:pt>
                <c:pt idx="535">
                  <c:v>904.11232500000006</c:v>
                </c:pt>
                <c:pt idx="536">
                  <c:v>898.83905900000002</c:v>
                </c:pt>
                <c:pt idx="537">
                  <c:v>907.32219899999996</c:v>
                </c:pt>
                <c:pt idx="538">
                  <c:v>905.65598499999999</c:v>
                </c:pt>
                <c:pt idx="539">
                  <c:v>890.48382200000003</c:v>
                </c:pt>
                <c:pt idx="540">
                  <c:v>899.57525899999996</c:v>
                </c:pt>
                <c:pt idx="541">
                  <c:v>895.57363799999996</c:v>
                </c:pt>
                <c:pt idx="542">
                  <c:v>900.88447099999996</c:v>
                </c:pt>
                <c:pt idx="543">
                  <c:v>901.93652099999997</c:v>
                </c:pt>
                <c:pt idx="544">
                  <c:v>900.10183099999995</c:v>
                </c:pt>
                <c:pt idx="545">
                  <c:v>906.87556500000005</c:v>
                </c:pt>
                <c:pt idx="546">
                  <c:v>900.34054300000003</c:v>
                </c:pt>
                <c:pt idx="547">
                  <c:v>904.38951999999995</c:v>
                </c:pt>
                <c:pt idx="548">
                  <c:v>908.73291200000006</c:v>
                </c:pt>
                <c:pt idx="549">
                  <c:v>913.27578700000004</c:v>
                </c:pt>
                <c:pt idx="550">
                  <c:v>925.68838300000004</c:v>
                </c:pt>
                <c:pt idx="551">
                  <c:v>918.03812300000004</c:v>
                </c:pt>
                <c:pt idx="552">
                  <c:v>931.61893699999996</c:v>
                </c:pt>
                <c:pt idx="553">
                  <c:v>926.01680899999997</c:v>
                </c:pt>
                <c:pt idx="554">
                  <c:v>916.14866800000004</c:v>
                </c:pt>
                <c:pt idx="555">
                  <c:v>927.49039400000004</c:v>
                </c:pt>
                <c:pt idx="556">
                  <c:v>925.88462300000003</c:v>
                </c:pt>
                <c:pt idx="557">
                  <c:v>927.63098500000001</c:v>
                </c:pt>
                <c:pt idx="558">
                  <c:v>916.92410500000005</c:v>
                </c:pt>
                <c:pt idx="559">
                  <c:v>923.16212599999994</c:v>
                </c:pt>
                <c:pt idx="560">
                  <c:v>931.04604300000005</c:v>
                </c:pt>
                <c:pt idx="561">
                  <c:v>921.89548100000002</c:v>
                </c:pt>
                <c:pt idx="562">
                  <c:v>925.590373</c:v>
                </c:pt>
                <c:pt idx="563">
                  <c:v>937.08332900000005</c:v>
                </c:pt>
                <c:pt idx="564">
                  <c:v>939.92853400000001</c:v>
                </c:pt>
                <c:pt idx="565">
                  <c:v>952.21133199999997</c:v>
                </c:pt>
                <c:pt idx="566">
                  <c:v>944.300386</c:v>
                </c:pt>
                <c:pt idx="567">
                  <c:v>960.38868100000002</c:v>
                </c:pt>
                <c:pt idx="568">
                  <c:v>953.17917499999999</c:v>
                </c:pt>
                <c:pt idx="569">
                  <c:v>957.95418700000005</c:v>
                </c:pt>
                <c:pt idx="570">
                  <c:v>959.56496100000004</c:v>
                </c:pt>
                <c:pt idx="571">
                  <c:v>960.33158800000001</c:v>
                </c:pt>
                <c:pt idx="572">
                  <c:v>956.41751199999999</c:v>
                </c:pt>
                <c:pt idx="573">
                  <c:v>955.82333100000005</c:v>
                </c:pt>
                <c:pt idx="574">
                  <c:v>957.92210899999998</c:v>
                </c:pt>
                <c:pt idx="575">
                  <c:v>962.61588300000005</c:v>
                </c:pt>
                <c:pt idx="576">
                  <c:v>968.867705</c:v>
                </c:pt>
                <c:pt idx="577">
                  <c:v>967.10388799999998</c:v>
                </c:pt>
                <c:pt idx="578">
                  <c:v>963.53184299999998</c:v>
                </c:pt>
                <c:pt idx="579">
                  <c:v>956.46386600000005</c:v>
                </c:pt>
                <c:pt idx="580">
                  <c:v>961.59474999999998</c:v>
                </c:pt>
                <c:pt idx="581">
                  <c:v>955.212174</c:v>
                </c:pt>
                <c:pt idx="582">
                  <c:v>960.81329500000004</c:v>
                </c:pt>
                <c:pt idx="583">
                  <c:v>961.05616299999997</c:v>
                </c:pt>
                <c:pt idx="584">
                  <c:v>959.61151600000005</c:v>
                </c:pt>
                <c:pt idx="585">
                  <c:v>968.55906200000004</c:v>
                </c:pt>
                <c:pt idx="586">
                  <c:v>967.15792399999998</c:v>
                </c:pt>
                <c:pt idx="587">
                  <c:v>974.75619400000005</c:v>
                </c:pt>
                <c:pt idx="588">
                  <c:v>975.2876</c:v>
                </c:pt>
                <c:pt idx="589">
                  <c:v>975.20080199999995</c:v>
                </c:pt>
                <c:pt idx="590">
                  <c:v>985.42811900000004</c:v>
                </c:pt>
                <c:pt idx="591">
                  <c:v>984.06211299999995</c:v>
                </c:pt>
                <c:pt idx="592">
                  <c:v>971.67057199999999</c:v>
                </c:pt>
                <c:pt idx="593">
                  <c:v>963.32950800000003</c:v>
                </c:pt>
                <c:pt idx="594">
                  <c:v>969.35925599999996</c:v>
                </c:pt>
                <c:pt idx="595">
                  <c:v>979.42442000000005</c:v>
                </c:pt>
                <c:pt idx="596">
                  <c:v>981.56640200000004</c:v>
                </c:pt>
                <c:pt idx="597">
                  <c:v>988.09983599999998</c:v>
                </c:pt>
                <c:pt idx="598">
                  <c:v>988.22074099999998</c:v>
                </c:pt>
                <c:pt idx="599">
                  <c:v>983.55781200000001</c:v>
                </c:pt>
                <c:pt idx="600">
                  <c:v>991.47403299999996</c:v>
                </c:pt>
                <c:pt idx="601">
                  <c:v>981.34302600000001</c:v>
                </c:pt>
                <c:pt idx="602">
                  <c:v>981.28442399999994</c:v>
                </c:pt>
                <c:pt idx="603">
                  <c:v>983.26603</c:v>
                </c:pt>
                <c:pt idx="604">
                  <c:v>982.31096400000001</c:v>
                </c:pt>
                <c:pt idx="605">
                  <c:v>994.93975499999999</c:v>
                </c:pt>
                <c:pt idx="606">
                  <c:v>988.70695699999999</c:v>
                </c:pt>
                <c:pt idx="607">
                  <c:v>985.18313899999998</c:v>
                </c:pt>
                <c:pt idx="608">
                  <c:v>991.23685399999999</c:v>
                </c:pt>
                <c:pt idx="609">
                  <c:v>995.44744900000001</c:v>
                </c:pt>
                <c:pt idx="610">
                  <c:v>1012.02172</c:v>
                </c:pt>
                <c:pt idx="611">
                  <c:v>1014.359256</c:v>
                </c:pt>
                <c:pt idx="612">
                  <c:v>1016.174433</c:v>
                </c:pt>
                <c:pt idx="613">
                  <c:v>1017.473308</c:v>
                </c:pt>
                <c:pt idx="614">
                  <c:v>1008.0576600000001</c:v>
                </c:pt>
                <c:pt idx="615">
                  <c:v>1019.671686</c:v>
                </c:pt>
                <c:pt idx="616">
                  <c:v>1027.0565919999999</c:v>
                </c:pt>
                <c:pt idx="617">
                  <c:v>1011.65318</c:v>
                </c:pt>
                <c:pt idx="618">
                  <c:v>1016.73096</c:v>
                </c:pt>
                <c:pt idx="619">
                  <c:v>1002.742373</c:v>
                </c:pt>
                <c:pt idx="620">
                  <c:v>1006.217216</c:v>
                </c:pt>
                <c:pt idx="621">
                  <c:v>994.68991000000005</c:v>
                </c:pt>
                <c:pt idx="622">
                  <c:v>989.57457699999998</c:v>
                </c:pt>
                <c:pt idx="623">
                  <c:v>1002.760763</c:v>
                </c:pt>
                <c:pt idx="624">
                  <c:v>1017.069117</c:v>
                </c:pt>
                <c:pt idx="625">
                  <c:v>1019.819597</c:v>
                </c:pt>
                <c:pt idx="626">
                  <c:v>1019.535159</c:v>
                </c:pt>
                <c:pt idx="627">
                  <c:v>1030.367512</c:v>
                </c:pt>
                <c:pt idx="628">
                  <c:v>1028.874247</c:v>
                </c:pt>
                <c:pt idx="629">
                  <c:v>1022.429571</c:v>
                </c:pt>
                <c:pt idx="630">
                  <c:v>1028.951759</c:v>
                </c:pt>
                <c:pt idx="631">
                  <c:v>1032.945093</c:v>
                </c:pt>
                <c:pt idx="632">
                  <c:v>1024.6700129999999</c:v>
                </c:pt>
                <c:pt idx="633">
                  <c:v>1029.4301740000001</c:v>
                </c:pt>
                <c:pt idx="634">
                  <c:v>1040.8417380000001</c:v>
                </c:pt>
                <c:pt idx="635">
                  <c:v>1049.8918470000001</c:v>
                </c:pt>
                <c:pt idx="636">
                  <c:v>1046.5954240000001</c:v>
                </c:pt>
                <c:pt idx="637">
                  <c:v>1045.7736609999999</c:v>
                </c:pt>
                <c:pt idx="638">
                  <c:v>1046.4891270000001</c:v>
                </c:pt>
                <c:pt idx="639">
                  <c:v>1048.6431170000001</c:v>
                </c:pt>
                <c:pt idx="640">
                  <c:v>1047.663004</c:v>
                </c:pt>
                <c:pt idx="641">
                  <c:v>1050.1877300000001</c:v>
                </c:pt>
                <c:pt idx="642">
                  <c:v>1058.9851189999999</c:v>
                </c:pt>
                <c:pt idx="643">
                  <c:v>1063.7022910000001</c:v>
                </c:pt>
                <c:pt idx="644">
                  <c:v>1052.004359</c:v>
                </c:pt>
                <c:pt idx="645">
                  <c:v>1050.7979439999999</c:v>
                </c:pt>
                <c:pt idx="646">
                  <c:v>1054.9754029999999</c:v>
                </c:pt>
                <c:pt idx="647">
                  <c:v>1054.6147089999999</c:v>
                </c:pt>
                <c:pt idx="648">
                  <c:v>1047.9717579999999</c:v>
                </c:pt>
                <c:pt idx="649">
                  <c:v>1061.2511460000001</c:v>
                </c:pt>
                <c:pt idx="650">
                  <c:v>1065.248756</c:v>
                </c:pt>
                <c:pt idx="651">
                  <c:v>1054.279667</c:v>
                </c:pt>
                <c:pt idx="652">
                  <c:v>1057.9293849999999</c:v>
                </c:pt>
                <c:pt idx="653">
                  <c:v>1053.1884729999999</c:v>
                </c:pt>
                <c:pt idx="654">
                  <c:v>1043.3462910000001</c:v>
                </c:pt>
                <c:pt idx="655">
                  <c:v>1056.9866750000001</c:v>
                </c:pt>
                <c:pt idx="656">
                  <c:v>1076.156152</c:v>
                </c:pt>
                <c:pt idx="657">
                  <c:v>1080.5321469999999</c:v>
                </c:pt>
                <c:pt idx="658">
                  <c:v>1075.7854890000001</c:v>
                </c:pt>
                <c:pt idx="659">
                  <c:v>1078.8025789999999</c:v>
                </c:pt>
                <c:pt idx="660">
                  <c:v>1086.8437939999999</c:v>
                </c:pt>
                <c:pt idx="661">
                  <c:v>1089.908533</c:v>
                </c:pt>
                <c:pt idx="662">
                  <c:v>1099.4995280000001</c:v>
                </c:pt>
                <c:pt idx="663">
                  <c:v>1090.3415239999999</c:v>
                </c:pt>
                <c:pt idx="664">
                  <c:v>1082.461405</c:v>
                </c:pt>
                <c:pt idx="665">
                  <c:v>1083.014169</c:v>
                </c:pt>
                <c:pt idx="666">
                  <c:v>1084.6344449999999</c:v>
                </c:pt>
                <c:pt idx="667">
                  <c:v>1089.001164</c:v>
                </c:pt>
                <c:pt idx="668">
                  <c:v>1095.862439</c:v>
                </c:pt>
                <c:pt idx="669">
                  <c:v>1083.859087</c:v>
                </c:pt>
                <c:pt idx="670">
                  <c:v>1089.395949</c:v>
                </c:pt>
                <c:pt idx="671">
                  <c:v>1086.202352</c:v>
                </c:pt>
                <c:pt idx="672">
                  <c:v>1088.499859</c:v>
                </c:pt>
                <c:pt idx="673">
                  <c:v>1113.3679320000001</c:v>
                </c:pt>
                <c:pt idx="674">
                  <c:v>1111.318368</c:v>
                </c:pt>
                <c:pt idx="675">
                  <c:v>1116.012939</c:v>
                </c:pt>
                <c:pt idx="676">
                  <c:v>1115.850653</c:v>
                </c:pt>
                <c:pt idx="677">
                  <c:v>1117.394959</c:v>
                </c:pt>
                <c:pt idx="678">
                  <c:v>1112.4080349999999</c:v>
                </c:pt>
                <c:pt idx="679">
                  <c:v>1102.6287170000001</c:v>
                </c:pt>
                <c:pt idx="680">
                  <c:v>1124.8619880000001</c:v>
                </c:pt>
                <c:pt idx="681">
                  <c:v>1114.971687</c:v>
                </c:pt>
                <c:pt idx="682">
                  <c:v>1093.794752</c:v>
                </c:pt>
                <c:pt idx="683">
                  <c:v>1088.1172750000001</c:v>
                </c:pt>
                <c:pt idx="684">
                  <c:v>1087.471867</c:v>
                </c:pt>
                <c:pt idx="685">
                  <c:v>1095.8992699999999</c:v>
                </c:pt>
                <c:pt idx="686">
                  <c:v>1102.882155</c:v>
                </c:pt>
                <c:pt idx="687">
                  <c:v>1108.144254</c:v>
                </c:pt>
                <c:pt idx="688">
                  <c:v>1100.709818</c:v>
                </c:pt>
                <c:pt idx="689">
                  <c:v>1089.4767790000001</c:v>
                </c:pt>
                <c:pt idx="690">
                  <c:v>1112.4608129999999</c:v>
                </c:pt>
                <c:pt idx="691">
                  <c:v>1109.098753</c:v>
                </c:pt>
                <c:pt idx="692">
                  <c:v>1115.4874649999999</c:v>
                </c:pt>
                <c:pt idx="693">
                  <c:v>1118.964882</c:v>
                </c:pt>
                <c:pt idx="694">
                  <c:v>1116.520632</c:v>
                </c:pt>
                <c:pt idx="695">
                  <c:v>1123.0452620000001</c:v>
                </c:pt>
                <c:pt idx="696">
                  <c:v>1121.1325039999999</c:v>
                </c:pt>
                <c:pt idx="697">
                  <c:v>1118.2294400000001</c:v>
                </c:pt>
                <c:pt idx="698">
                  <c:v>1121.6379019999999</c:v>
                </c:pt>
                <c:pt idx="699">
                  <c:v>1114.169281</c:v>
                </c:pt>
                <c:pt idx="700">
                  <c:v>1128.202321</c:v>
                </c:pt>
                <c:pt idx="701">
                  <c:v>1114.3940339999999</c:v>
                </c:pt>
                <c:pt idx="702">
                  <c:v>1113.7950060000001</c:v>
                </c:pt>
                <c:pt idx="703">
                  <c:v>1120.84025</c:v>
                </c:pt>
                <c:pt idx="704">
                  <c:v>1128.2740980000001</c:v>
                </c:pt>
                <c:pt idx="705">
                  <c:v>1157.7796149999999</c:v>
                </c:pt>
                <c:pt idx="706">
                  <c:v>1150.11637</c:v>
                </c:pt>
                <c:pt idx="707">
                  <c:v>1144.72056</c:v>
                </c:pt>
                <c:pt idx="708">
                  <c:v>1144.780847</c:v>
                </c:pt>
                <c:pt idx="709">
                  <c:v>1138.1728989999999</c:v>
                </c:pt>
                <c:pt idx="710">
                  <c:v>1149.0234539999999</c:v>
                </c:pt>
                <c:pt idx="711">
                  <c:v>1142.322547</c:v>
                </c:pt>
                <c:pt idx="712">
                  <c:v>1150.0074729999999</c:v>
                </c:pt>
                <c:pt idx="713">
                  <c:v>1151.081496</c:v>
                </c:pt>
                <c:pt idx="714">
                  <c:v>1155.8164710000001</c:v>
                </c:pt>
                <c:pt idx="715">
                  <c:v>1151.0546489999999</c:v>
                </c:pt>
                <c:pt idx="716">
                  <c:v>1154.7795249999999</c:v>
                </c:pt>
                <c:pt idx="717">
                  <c:v>1157.980671</c:v>
                </c:pt>
                <c:pt idx="718">
                  <c:v>1177.100187</c:v>
                </c:pt>
                <c:pt idx="719">
                  <c:v>1178.2158730000001</c:v>
                </c:pt>
                <c:pt idx="720">
                  <c:v>1183.021002</c:v>
                </c:pt>
                <c:pt idx="721">
                  <c:v>1170.9715759999999</c:v>
                </c:pt>
                <c:pt idx="722">
                  <c:v>1172.5885470000001</c:v>
                </c:pt>
                <c:pt idx="723">
                  <c:v>1167.001064</c:v>
                </c:pt>
                <c:pt idx="724">
                  <c:v>1165.9838279999999</c:v>
                </c:pt>
                <c:pt idx="725">
                  <c:v>1175.624</c:v>
                </c:pt>
                <c:pt idx="726">
                  <c:v>1175.9186110000001</c:v>
                </c:pt>
                <c:pt idx="727">
                  <c:v>1172.886663</c:v>
                </c:pt>
                <c:pt idx="728">
                  <c:v>1179.1939600000001</c:v>
                </c:pt>
                <c:pt idx="729">
                  <c:v>1166.444884</c:v>
                </c:pt>
                <c:pt idx="730">
                  <c:v>1179.6234099999999</c:v>
                </c:pt>
                <c:pt idx="731">
                  <c:v>1173.255723</c:v>
                </c:pt>
                <c:pt idx="732">
                  <c:v>1180.6524569999999</c:v>
                </c:pt>
                <c:pt idx="733">
                  <c:v>1201.8162239999999</c:v>
                </c:pt>
                <c:pt idx="734">
                  <c:v>1202.145428</c:v>
                </c:pt>
                <c:pt idx="735">
                  <c:v>1214.8626859999999</c:v>
                </c:pt>
                <c:pt idx="736">
                  <c:v>1205.069628</c:v>
                </c:pt>
                <c:pt idx="737">
                  <c:v>1196.2995639999999</c:v>
                </c:pt>
                <c:pt idx="738">
                  <c:v>1176.90651</c:v>
                </c:pt>
                <c:pt idx="739">
                  <c:v>1192.800874</c:v>
                </c:pt>
                <c:pt idx="740">
                  <c:v>1204.808961</c:v>
                </c:pt>
                <c:pt idx="741">
                  <c:v>1199.930681</c:v>
                </c:pt>
                <c:pt idx="742">
                  <c:v>1208.0513530000001</c:v>
                </c:pt>
                <c:pt idx="743">
                  <c:v>1197.7421959999999</c:v>
                </c:pt>
                <c:pt idx="744">
                  <c:v>1204.92029</c:v>
                </c:pt>
                <c:pt idx="745">
                  <c:v>1209.4206320000001</c:v>
                </c:pt>
                <c:pt idx="746">
                  <c:v>1193.8490870000001</c:v>
                </c:pt>
                <c:pt idx="747">
                  <c:v>1194.698314</c:v>
                </c:pt>
                <c:pt idx="748">
                  <c:v>1197.7554379999999</c:v>
                </c:pt>
                <c:pt idx="749">
                  <c:v>1202.3461</c:v>
                </c:pt>
                <c:pt idx="750">
                  <c:v>1212.3661609999999</c:v>
                </c:pt>
                <c:pt idx="751">
                  <c:v>1204.778006</c:v>
                </c:pt>
                <c:pt idx="752">
                  <c:v>1210.738049</c:v>
                </c:pt>
                <c:pt idx="753">
                  <c:v>1209.5719509999999</c:v>
                </c:pt>
                <c:pt idx="754">
                  <c:v>1202.233849</c:v>
                </c:pt>
                <c:pt idx="755">
                  <c:v>1215.5184509999999</c:v>
                </c:pt>
                <c:pt idx="756">
                  <c:v>1214.429144</c:v>
                </c:pt>
                <c:pt idx="757">
                  <c:v>1208.2614659999999</c:v>
                </c:pt>
                <c:pt idx="758">
                  <c:v>1211.3121739999999</c:v>
                </c:pt>
                <c:pt idx="759">
                  <c:v>1210.0854999999999</c:v>
                </c:pt>
                <c:pt idx="760">
                  <c:v>1228.9337539999999</c:v>
                </c:pt>
                <c:pt idx="761">
                  <c:v>1231.682939</c:v>
                </c:pt>
                <c:pt idx="762">
                  <c:v>1212.775971</c:v>
                </c:pt>
                <c:pt idx="763">
                  <c:v>1219.3279849999999</c:v>
                </c:pt>
                <c:pt idx="764">
                  <c:v>1222.11033</c:v>
                </c:pt>
                <c:pt idx="765">
                  <c:v>1229.4816229999999</c:v>
                </c:pt>
                <c:pt idx="766">
                  <c:v>1236.0871549999999</c:v>
                </c:pt>
                <c:pt idx="767">
                  <c:v>1230.5455810000001</c:v>
                </c:pt>
                <c:pt idx="768">
                  <c:v>1229.7153510000001</c:v>
                </c:pt>
                <c:pt idx="769">
                  <c:v>1205.909214</c:v>
                </c:pt>
                <c:pt idx="770">
                  <c:v>1216.809442</c:v>
                </c:pt>
                <c:pt idx="771">
                  <c:v>1225.349091</c:v>
                </c:pt>
                <c:pt idx="772">
                  <c:v>1231.467159</c:v>
                </c:pt>
                <c:pt idx="773">
                  <c:v>1240.1221029999999</c:v>
                </c:pt>
                <c:pt idx="774">
                  <c:v>1237.8519269999999</c:v>
                </c:pt>
                <c:pt idx="775">
                  <c:v>1237.197216</c:v>
                </c:pt>
                <c:pt idx="776">
                  <c:v>1222.4304480000001</c:v>
                </c:pt>
                <c:pt idx="777">
                  <c:v>1199.9065410000001</c:v>
                </c:pt>
                <c:pt idx="778">
                  <c:v>1208.472172</c:v>
                </c:pt>
                <c:pt idx="779">
                  <c:v>1208.8206250000001</c:v>
                </c:pt>
                <c:pt idx="780">
                  <c:v>1220.7319210000001</c:v>
                </c:pt>
                <c:pt idx="781">
                  <c:v>1226.292747</c:v>
                </c:pt>
                <c:pt idx="782">
                  <c:v>1238.9784110000001</c:v>
                </c:pt>
                <c:pt idx="783">
                  <c:v>1242.219544</c:v>
                </c:pt>
                <c:pt idx="784">
                  <c:v>1234.730002</c:v>
                </c:pt>
                <c:pt idx="785">
                  <c:v>1234.77109</c:v>
                </c:pt>
                <c:pt idx="786">
                  <c:v>1242.475768</c:v>
                </c:pt>
                <c:pt idx="787">
                  <c:v>1248.8781039999999</c:v>
                </c:pt>
                <c:pt idx="788">
                  <c:v>1243.608729</c:v>
                </c:pt>
                <c:pt idx="789">
                  <c:v>1243.0936139999999</c:v>
                </c:pt>
                <c:pt idx="790">
                  <c:v>1251.331261</c:v>
                </c:pt>
                <c:pt idx="791">
                  <c:v>1239.3816730000001</c:v>
                </c:pt>
                <c:pt idx="792">
                  <c:v>1235.069806</c:v>
                </c:pt>
                <c:pt idx="793">
                  <c:v>1242.8702920000001</c:v>
                </c:pt>
                <c:pt idx="794">
                  <c:v>1245.0706849999999</c:v>
                </c:pt>
                <c:pt idx="795">
                  <c:v>1269.9195520000001</c:v>
                </c:pt>
                <c:pt idx="796">
                  <c:v>1270.677455</c:v>
                </c:pt>
                <c:pt idx="797">
                  <c:v>1268.5206599999999</c:v>
                </c:pt>
                <c:pt idx="798">
                  <c:v>1274.503809</c:v>
                </c:pt>
                <c:pt idx="799">
                  <c:v>1268.5018170000001</c:v>
                </c:pt>
                <c:pt idx="800">
                  <c:v>1273.257906</c:v>
                </c:pt>
                <c:pt idx="801">
                  <c:v>1264.6469520000001</c:v>
                </c:pt>
                <c:pt idx="802">
                  <c:v>1267.005281</c:v>
                </c:pt>
                <c:pt idx="803">
                  <c:v>1270.4572390000001</c:v>
                </c:pt>
                <c:pt idx="804">
                  <c:v>1274.467298</c:v>
                </c:pt>
                <c:pt idx="805">
                  <c:v>1275.496801</c:v>
                </c:pt>
                <c:pt idx="806">
                  <c:v>1272.4213030000001</c:v>
                </c:pt>
                <c:pt idx="807">
                  <c:v>1265.3709570000001</c:v>
                </c:pt>
                <c:pt idx="808">
                  <c:v>1269.2382640000001</c:v>
                </c:pt>
                <c:pt idx="809">
                  <c:v>1264.742649</c:v>
                </c:pt>
                <c:pt idx="810">
                  <c:v>1281.2118069999999</c:v>
                </c:pt>
                <c:pt idx="811">
                  <c:v>1283.4371900000001</c:v>
                </c:pt>
                <c:pt idx="812">
                  <c:v>1294.3197459999999</c:v>
                </c:pt>
                <c:pt idx="813">
                  <c:v>1300.3442930000001</c:v>
                </c:pt>
                <c:pt idx="814">
                  <c:v>1298.4857830000001</c:v>
                </c:pt>
                <c:pt idx="815">
                  <c:v>1303.2094050000001</c:v>
                </c:pt>
                <c:pt idx="816">
                  <c:v>1298.116096</c:v>
                </c:pt>
                <c:pt idx="817">
                  <c:v>1307.0168619999999</c:v>
                </c:pt>
                <c:pt idx="818">
                  <c:v>1302.7565119999999</c:v>
                </c:pt>
                <c:pt idx="819">
                  <c:v>1300.959975</c:v>
                </c:pt>
                <c:pt idx="820">
                  <c:v>1307.821993</c:v>
                </c:pt>
                <c:pt idx="821">
                  <c:v>1301.845266</c:v>
                </c:pt>
                <c:pt idx="822">
                  <c:v>1301.7261550000001</c:v>
                </c:pt>
                <c:pt idx="823">
                  <c:v>1301.045807</c:v>
                </c:pt>
                <c:pt idx="824">
                  <c:v>1300.6613090000001</c:v>
                </c:pt>
                <c:pt idx="825">
                  <c:v>1295.917946</c:v>
                </c:pt>
                <c:pt idx="826">
                  <c:v>1301.144292</c:v>
                </c:pt>
                <c:pt idx="827">
                  <c:v>1295.5694309999999</c:v>
                </c:pt>
                <c:pt idx="828">
                  <c:v>1306.1677529999999</c:v>
                </c:pt>
                <c:pt idx="829">
                  <c:v>1300.1294350000001</c:v>
                </c:pt>
                <c:pt idx="830">
                  <c:v>1298.034128</c:v>
                </c:pt>
                <c:pt idx="831">
                  <c:v>1302.0302300000001</c:v>
                </c:pt>
                <c:pt idx="832">
                  <c:v>1296.235124</c:v>
                </c:pt>
                <c:pt idx="833">
                  <c:v>1303.889537</c:v>
                </c:pt>
                <c:pt idx="834">
                  <c:v>1298.5045560000001</c:v>
                </c:pt>
                <c:pt idx="835">
                  <c:v>1305.1389999999999</c:v>
                </c:pt>
                <c:pt idx="836">
                  <c:v>1310.9153020000001</c:v>
                </c:pt>
                <c:pt idx="837">
                  <c:v>1316.2112810000001</c:v>
                </c:pt>
                <c:pt idx="838">
                  <c:v>1312.887874</c:v>
                </c:pt>
                <c:pt idx="839">
                  <c:v>1313.161505</c:v>
                </c:pt>
                <c:pt idx="840">
                  <c:v>1321.663176</c:v>
                </c:pt>
                <c:pt idx="841">
                  <c:v>1313.870668</c:v>
                </c:pt>
                <c:pt idx="842">
                  <c:v>1319.260372</c:v>
                </c:pt>
                <c:pt idx="843">
                  <c:v>1319.3819169999999</c:v>
                </c:pt>
                <c:pt idx="844">
                  <c:v>1310.693168</c:v>
                </c:pt>
                <c:pt idx="845">
                  <c:v>1319.720705</c:v>
                </c:pt>
                <c:pt idx="846">
                  <c:v>1325.084247</c:v>
                </c:pt>
                <c:pt idx="847">
                  <c:v>1317.4190490000001</c:v>
                </c:pt>
                <c:pt idx="848">
                  <c:v>1319.6517630000001</c:v>
                </c:pt>
                <c:pt idx="849">
                  <c:v>1309.6899980000001</c:v>
                </c:pt>
                <c:pt idx="850">
                  <c:v>1324.7982159999999</c:v>
                </c:pt>
                <c:pt idx="851">
                  <c:v>1321.06844</c:v>
                </c:pt>
                <c:pt idx="852">
                  <c:v>1325.606636</c:v>
                </c:pt>
                <c:pt idx="853">
                  <c:v>1320.5237400000001</c:v>
                </c:pt>
                <c:pt idx="854">
                  <c:v>1310.0792329999999</c:v>
                </c:pt>
                <c:pt idx="855">
                  <c:v>1320.02811</c:v>
                </c:pt>
                <c:pt idx="856">
                  <c:v>1318.8048289999999</c:v>
                </c:pt>
                <c:pt idx="857">
                  <c:v>1328.165913</c:v>
                </c:pt>
                <c:pt idx="858">
                  <c:v>1324.4060500000001</c:v>
                </c:pt>
                <c:pt idx="859">
                  <c:v>1323.027349</c:v>
                </c:pt>
                <c:pt idx="860">
                  <c:v>1323.4978490000001</c:v>
                </c:pt>
                <c:pt idx="861">
                  <c:v>1325.9164760000001</c:v>
                </c:pt>
                <c:pt idx="862">
                  <c:v>1346.901533</c:v>
                </c:pt>
                <c:pt idx="863">
                  <c:v>1362.020158</c:v>
                </c:pt>
                <c:pt idx="864">
                  <c:v>1351.153765</c:v>
                </c:pt>
                <c:pt idx="865">
                  <c:v>1354.5497789999999</c:v>
                </c:pt>
                <c:pt idx="866">
                  <c:v>1346.9593339999999</c:v>
                </c:pt>
                <c:pt idx="867">
                  <c:v>1344.296</c:v>
                </c:pt>
                <c:pt idx="868">
                  <c:v>1358.0485779999999</c:v>
                </c:pt>
                <c:pt idx="869">
                  <c:v>1347.9543550000001</c:v>
                </c:pt>
                <c:pt idx="870">
                  <c:v>1346.4297879999999</c:v>
                </c:pt>
                <c:pt idx="871">
                  <c:v>1347.429762</c:v>
                </c:pt>
                <c:pt idx="872">
                  <c:v>1348.6698369999999</c:v>
                </c:pt>
                <c:pt idx="873">
                  <c:v>1366.7472330000001</c:v>
                </c:pt>
                <c:pt idx="874">
                  <c:v>1373.1053469999999</c:v>
                </c:pt>
                <c:pt idx="875">
                  <c:v>1379.509264</c:v>
                </c:pt>
                <c:pt idx="876">
                  <c:v>1377.8382509999999</c:v>
                </c:pt>
                <c:pt idx="877">
                  <c:v>1373.5109239999999</c:v>
                </c:pt>
                <c:pt idx="878">
                  <c:v>1367.933448</c:v>
                </c:pt>
                <c:pt idx="879">
                  <c:v>1359.664747</c:v>
                </c:pt>
                <c:pt idx="880">
                  <c:v>1388.438735</c:v>
                </c:pt>
                <c:pt idx="881">
                  <c:v>1392.5949579999999</c:v>
                </c:pt>
                <c:pt idx="882">
                  <c:v>1387.08791</c:v>
                </c:pt>
                <c:pt idx="883">
                  <c:v>1382.7488780000001</c:v>
                </c:pt>
                <c:pt idx="884">
                  <c:v>1373.209161</c:v>
                </c:pt>
                <c:pt idx="885">
                  <c:v>1372.4369280000001</c:v>
                </c:pt>
                <c:pt idx="886">
                  <c:v>1366.215866</c:v>
                </c:pt>
                <c:pt idx="887">
                  <c:v>1373.0506780000001</c:v>
                </c:pt>
                <c:pt idx="888">
                  <c:v>1386.6094860000001</c:v>
                </c:pt>
                <c:pt idx="889">
                  <c:v>1384.1960529999999</c:v>
                </c:pt>
                <c:pt idx="890">
                  <c:v>1383.7036860000001</c:v>
                </c:pt>
                <c:pt idx="891">
                  <c:v>1384.6911319999999</c:v>
                </c:pt>
                <c:pt idx="892">
                  <c:v>1386.482573</c:v>
                </c:pt>
                <c:pt idx="893">
                  <c:v>1384.6887180000001</c:v>
                </c:pt>
                <c:pt idx="894">
                  <c:v>1382.9405389999999</c:v>
                </c:pt>
                <c:pt idx="895">
                  <c:v>1386.3599300000001</c:v>
                </c:pt>
                <c:pt idx="896">
                  <c:v>1380.6751420000001</c:v>
                </c:pt>
                <c:pt idx="897">
                  <c:v>1392.075902</c:v>
                </c:pt>
                <c:pt idx="898">
                  <c:v>1409.698523</c:v>
                </c:pt>
                <c:pt idx="899">
                  <c:v>1412.786274</c:v>
                </c:pt>
                <c:pt idx="900">
                  <c:v>1428.092707</c:v>
                </c:pt>
                <c:pt idx="901">
                  <c:v>1419.423855</c:v>
                </c:pt>
                <c:pt idx="902">
                  <c:v>1414.866094</c:v>
                </c:pt>
                <c:pt idx="903">
                  <c:v>1419.488748</c:v>
                </c:pt>
                <c:pt idx="904">
                  <c:v>1413.740605</c:v>
                </c:pt>
                <c:pt idx="905">
                  <c:v>1416.210761</c:v>
                </c:pt>
                <c:pt idx="906">
                  <c:v>1418.3377410000001</c:v>
                </c:pt>
                <c:pt idx="907">
                  <c:v>1415.376299</c:v>
                </c:pt>
                <c:pt idx="908">
                  <c:v>1417.742878</c:v>
                </c:pt>
                <c:pt idx="909">
                  <c:v>1413.406301</c:v>
                </c:pt>
                <c:pt idx="910">
                  <c:v>1419.5256260000001</c:v>
                </c:pt>
                <c:pt idx="911">
                  <c:v>1418.273254</c:v>
                </c:pt>
                <c:pt idx="912">
                  <c:v>1412.590074</c:v>
                </c:pt>
                <c:pt idx="913">
                  <c:v>1419.577994</c:v>
                </c:pt>
                <c:pt idx="914">
                  <c:v>1406.846065</c:v>
                </c:pt>
                <c:pt idx="915">
                  <c:v>1413.53945</c:v>
                </c:pt>
                <c:pt idx="916">
                  <c:v>1413.5033020000001</c:v>
                </c:pt>
                <c:pt idx="917">
                  <c:v>1418.720065</c:v>
                </c:pt>
                <c:pt idx="918">
                  <c:v>1424.437183</c:v>
                </c:pt>
                <c:pt idx="919">
                  <c:v>1420.9005549999999</c:v>
                </c:pt>
                <c:pt idx="920">
                  <c:v>1426.544506</c:v>
                </c:pt>
                <c:pt idx="921">
                  <c:v>1433.2452820000001</c:v>
                </c:pt>
                <c:pt idx="922">
                  <c:v>1438.5036689999999</c:v>
                </c:pt>
                <c:pt idx="923">
                  <c:v>1441.2801360000001</c:v>
                </c:pt>
                <c:pt idx="924">
                  <c:v>1447.6590450000001</c:v>
                </c:pt>
                <c:pt idx="925">
                  <c:v>1433.71911</c:v>
                </c:pt>
                <c:pt idx="926">
                  <c:v>1430.8041880000001</c:v>
                </c:pt>
                <c:pt idx="927">
                  <c:v>1425.7937340000001</c:v>
                </c:pt>
                <c:pt idx="928">
                  <c:v>1436.964277</c:v>
                </c:pt>
                <c:pt idx="929">
                  <c:v>1432.4218739999999</c:v>
                </c:pt>
                <c:pt idx="930">
                  <c:v>1433.16803</c:v>
                </c:pt>
                <c:pt idx="931">
                  <c:v>1431.726551</c:v>
                </c:pt>
                <c:pt idx="932">
                  <c:v>1440.272244</c:v>
                </c:pt>
                <c:pt idx="933">
                  <c:v>1439.334691</c:v>
                </c:pt>
                <c:pt idx="934">
                  <c:v>1435.9826029999999</c:v>
                </c:pt>
                <c:pt idx="935">
                  <c:v>1442.7359859999999</c:v>
                </c:pt>
                <c:pt idx="936">
                  <c:v>1447.074938</c:v>
                </c:pt>
                <c:pt idx="937">
                  <c:v>1459.1268190000001</c:v>
                </c:pt>
                <c:pt idx="938">
                  <c:v>1471.5058939999999</c:v>
                </c:pt>
                <c:pt idx="939">
                  <c:v>1466.434569</c:v>
                </c:pt>
                <c:pt idx="940">
                  <c:v>1479.508922</c:v>
                </c:pt>
                <c:pt idx="941">
                  <c:v>1463.658246</c:v>
                </c:pt>
                <c:pt idx="942">
                  <c:v>1461.5619220000001</c:v>
                </c:pt>
                <c:pt idx="943">
                  <c:v>1460.52763</c:v>
                </c:pt>
                <c:pt idx="944">
                  <c:v>1472.39355</c:v>
                </c:pt>
                <c:pt idx="945">
                  <c:v>1471.4065889999999</c:v>
                </c:pt>
                <c:pt idx="946">
                  <c:v>1464.5768109999999</c:v>
                </c:pt>
                <c:pt idx="947">
                  <c:v>1471.148486</c:v>
                </c:pt>
                <c:pt idx="948">
                  <c:v>1475.3351050000001</c:v>
                </c:pt>
                <c:pt idx="949">
                  <c:v>1475.482516</c:v>
                </c:pt>
                <c:pt idx="950">
                  <c:v>1466.1169030000001</c:v>
                </c:pt>
                <c:pt idx="951">
                  <c:v>1472.8250969999999</c:v>
                </c:pt>
                <c:pt idx="952">
                  <c:v>1489.774707</c:v>
                </c:pt>
                <c:pt idx="953">
                  <c:v>1500.1318040000001</c:v>
                </c:pt>
                <c:pt idx="954">
                  <c:v>1501.469769</c:v>
                </c:pt>
                <c:pt idx="955">
                  <c:v>1494.489399</c:v>
                </c:pt>
                <c:pt idx="956">
                  <c:v>1485.037861</c:v>
                </c:pt>
                <c:pt idx="957">
                  <c:v>1477.8120610000001</c:v>
                </c:pt>
                <c:pt idx="958">
                  <c:v>1470.1001690000001</c:v>
                </c:pt>
                <c:pt idx="959">
                  <c:v>1463.484211</c:v>
                </c:pt>
                <c:pt idx="960">
                  <c:v>1466.848348</c:v>
                </c:pt>
                <c:pt idx="961">
                  <c:v>1485.978799</c:v>
                </c:pt>
                <c:pt idx="962">
                  <c:v>1495.5109110000001</c:v>
                </c:pt>
                <c:pt idx="963">
                  <c:v>1508.621789</c:v>
                </c:pt>
                <c:pt idx="964">
                  <c:v>1505.4978920000001</c:v>
                </c:pt>
                <c:pt idx="965">
                  <c:v>1505.4945889999999</c:v>
                </c:pt>
                <c:pt idx="966">
                  <c:v>1511.066867</c:v>
                </c:pt>
                <c:pt idx="967">
                  <c:v>1503.6724369999999</c:v>
                </c:pt>
                <c:pt idx="968">
                  <c:v>1507.9215650000001</c:v>
                </c:pt>
                <c:pt idx="969">
                  <c:v>1498.041878</c:v>
                </c:pt>
                <c:pt idx="970">
                  <c:v>1501.8408420000001</c:v>
                </c:pt>
                <c:pt idx="971">
                  <c:v>1496.9072140000001</c:v>
                </c:pt>
                <c:pt idx="972">
                  <c:v>1493.373286</c:v>
                </c:pt>
                <c:pt idx="973">
                  <c:v>1512.231446</c:v>
                </c:pt>
                <c:pt idx="974">
                  <c:v>1488.4933209999999</c:v>
                </c:pt>
                <c:pt idx="975">
                  <c:v>1495.5281749999999</c:v>
                </c:pt>
                <c:pt idx="976">
                  <c:v>1498.0549080000001</c:v>
                </c:pt>
                <c:pt idx="977">
                  <c:v>1489.2617379999999</c:v>
                </c:pt>
                <c:pt idx="978">
                  <c:v>1506.6273739999999</c:v>
                </c:pt>
                <c:pt idx="979">
                  <c:v>1496.067689</c:v>
                </c:pt>
                <c:pt idx="980">
                  <c:v>1507.632402</c:v>
                </c:pt>
                <c:pt idx="981">
                  <c:v>1503.928692</c:v>
                </c:pt>
                <c:pt idx="982">
                  <c:v>1500.982728</c:v>
                </c:pt>
                <c:pt idx="983">
                  <c:v>1501.1068640000001</c:v>
                </c:pt>
                <c:pt idx="984">
                  <c:v>1501.6010799999999</c:v>
                </c:pt>
                <c:pt idx="985">
                  <c:v>1510.095335</c:v>
                </c:pt>
                <c:pt idx="986">
                  <c:v>1516.9470690000001</c:v>
                </c:pt>
                <c:pt idx="987">
                  <c:v>1509.6829190000001</c:v>
                </c:pt>
                <c:pt idx="988">
                  <c:v>1510.5795009999999</c:v>
                </c:pt>
                <c:pt idx="989">
                  <c:v>1511.645223</c:v>
                </c:pt>
                <c:pt idx="990">
                  <c:v>1524.2727749999999</c:v>
                </c:pt>
                <c:pt idx="991">
                  <c:v>1531.5380720000001</c:v>
                </c:pt>
                <c:pt idx="992">
                  <c:v>1525.393828</c:v>
                </c:pt>
                <c:pt idx="993">
                  <c:v>1527.927267</c:v>
                </c:pt>
                <c:pt idx="994">
                  <c:v>1520.6930259999999</c:v>
                </c:pt>
                <c:pt idx="995">
                  <c:v>1526.8629189999999</c:v>
                </c:pt>
                <c:pt idx="996">
                  <c:v>1531.6820660000001</c:v>
                </c:pt>
                <c:pt idx="997">
                  <c:v>1528.3113800000001</c:v>
                </c:pt>
                <c:pt idx="998">
                  <c:v>1527.5329979999999</c:v>
                </c:pt>
                <c:pt idx="999">
                  <c:v>1526.643352</c:v>
                </c:pt>
                <c:pt idx="1000">
                  <c:v>1537.3140490000001</c:v>
                </c:pt>
                <c:pt idx="1001">
                  <c:v>1528.3967259999999</c:v>
                </c:pt>
                <c:pt idx="1002">
                  <c:v>1532.1549279999999</c:v>
                </c:pt>
                <c:pt idx="1003">
                  <c:v>1526.615499</c:v>
                </c:pt>
                <c:pt idx="1004">
                  <c:v>1523.3603129999999</c:v>
                </c:pt>
                <c:pt idx="1005">
                  <c:v>1520.4606349999999</c:v>
                </c:pt>
                <c:pt idx="1006">
                  <c:v>1529.712184</c:v>
                </c:pt>
                <c:pt idx="1007">
                  <c:v>1538.909881</c:v>
                </c:pt>
                <c:pt idx="1008">
                  <c:v>1539.1737250000001</c:v>
                </c:pt>
                <c:pt idx="1009">
                  <c:v>1537.195534</c:v>
                </c:pt>
                <c:pt idx="1010">
                  <c:v>1541.6578030000001</c:v>
                </c:pt>
                <c:pt idx="1011">
                  <c:v>1539.6126400000001</c:v>
                </c:pt>
                <c:pt idx="1012">
                  <c:v>1534.129715</c:v>
                </c:pt>
                <c:pt idx="1013">
                  <c:v>1529.3353569999999</c:v>
                </c:pt>
                <c:pt idx="1014">
                  <c:v>1521.918093</c:v>
                </c:pt>
                <c:pt idx="1015">
                  <c:v>1537.675289</c:v>
                </c:pt>
                <c:pt idx="1016">
                  <c:v>1547.500528</c:v>
                </c:pt>
                <c:pt idx="1017">
                  <c:v>1555.6863599999999</c:v>
                </c:pt>
                <c:pt idx="1018">
                  <c:v>1573.3291819999999</c:v>
                </c:pt>
                <c:pt idx="1019">
                  <c:v>1559.1752160000001</c:v>
                </c:pt>
                <c:pt idx="1020">
                  <c:v>1564.9538</c:v>
                </c:pt>
                <c:pt idx="1021">
                  <c:v>1564.3122699999999</c:v>
                </c:pt>
                <c:pt idx="1022">
                  <c:v>1554.800819</c:v>
                </c:pt>
                <c:pt idx="1023">
                  <c:v>1570.0893639999999</c:v>
                </c:pt>
                <c:pt idx="1024">
                  <c:v>1555.39652</c:v>
                </c:pt>
                <c:pt idx="1025">
                  <c:v>1562.0442889999999</c:v>
                </c:pt>
                <c:pt idx="1026">
                  <c:v>1562.7958610000001</c:v>
                </c:pt>
                <c:pt idx="1027">
                  <c:v>1571.260096</c:v>
                </c:pt>
                <c:pt idx="1028">
                  <c:v>1569.635121</c:v>
                </c:pt>
                <c:pt idx="1029">
                  <c:v>1565.985772</c:v>
                </c:pt>
                <c:pt idx="1030">
                  <c:v>1556.4128149999999</c:v>
                </c:pt>
                <c:pt idx="1031">
                  <c:v>1550.620952</c:v>
                </c:pt>
                <c:pt idx="1032">
                  <c:v>1556.8947069999999</c:v>
                </c:pt>
                <c:pt idx="1033">
                  <c:v>1569.48469</c:v>
                </c:pt>
                <c:pt idx="1034">
                  <c:v>1565.242966</c:v>
                </c:pt>
                <c:pt idx="1035">
                  <c:v>1585.387197</c:v>
                </c:pt>
                <c:pt idx="1036">
                  <c:v>1596.2096369999999</c:v>
                </c:pt>
                <c:pt idx="1037">
                  <c:v>1589.4454020000001</c:v>
                </c:pt>
                <c:pt idx="1038">
                  <c:v>1586.934115</c:v>
                </c:pt>
                <c:pt idx="1039">
                  <c:v>1581.913352</c:v>
                </c:pt>
                <c:pt idx="1040">
                  <c:v>1568.879983</c:v>
                </c:pt>
                <c:pt idx="1041">
                  <c:v>1574.176095</c:v>
                </c:pt>
                <c:pt idx="1042">
                  <c:v>1571.0994479999999</c:v>
                </c:pt>
                <c:pt idx="1043">
                  <c:v>1594.9485890000001</c:v>
                </c:pt>
                <c:pt idx="1044">
                  <c:v>1595.7789740000001</c:v>
                </c:pt>
                <c:pt idx="1045">
                  <c:v>1599.8206150000001</c:v>
                </c:pt>
                <c:pt idx="1046">
                  <c:v>1606.6252280000001</c:v>
                </c:pt>
                <c:pt idx="1047">
                  <c:v>1600.016662</c:v>
                </c:pt>
                <c:pt idx="1048">
                  <c:v>1602.605466</c:v>
                </c:pt>
                <c:pt idx="1049">
                  <c:v>1593.240957</c:v>
                </c:pt>
                <c:pt idx="1050">
                  <c:v>1594.6128080000001</c:v>
                </c:pt>
                <c:pt idx="1051">
                  <c:v>1607.611373</c:v>
                </c:pt>
                <c:pt idx="1052">
                  <c:v>1604.7333329999999</c:v>
                </c:pt>
                <c:pt idx="1053">
                  <c:v>1616.4159810000001</c:v>
                </c:pt>
                <c:pt idx="1054">
                  <c:v>1609.236103</c:v>
                </c:pt>
                <c:pt idx="1055">
                  <c:v>1596.6954430000001</c:v>
                </c:pt>
                <c:pt idx="1056">
                  <c:v>1597.114613</c:v>
                </c:pt>
                <c:pt idx="1057">
                  <c:v>1602.457191</c:v>
                </c:pt>
                <c:pt idx="1058">
                  <c:v>1612.4773299999999</c:v>
                </c:pt>
                <c:pt idx="1059">
                  <c:v>1609.093897</c:v>
                </c:pt>
                <c:pt idx="1060">
                  <c:v>1626.3742749999999</c:v>
                </c:pt>
                <c:pt idx="1061">
                  <c:v>1623.0491059999999</c:v>
                </c:pt>
                <c:pt idx="1062">
                  <c:v>1619.602118</c:v>
                </c:pt>
                <c:pt idx="1063">
                  <c:v>1629.1058800000001</c:v>
                </c:pt>
                <c:pt idx="1064">
                  <c:v>1624.3484880000001</c:v>
                </c:pt>
                <c:pt idx="1065">
                  <c:v>1638.2083620000001</c:v>
                </c:pt>
                <c:pt idx="1066">
                  <c:v>1638.424741</c:v>
                </c:pt>
                <c:pt idx="1067">
                  <c:v>1625.612629</c:v>
                </c:pt>
                <c:pt idx="1068">
                  <c:v>1631.670973</c:v>
                </c:pt>
                <c:pt idx="1069">
                  <c:v>1625.564472</c:v>
                </c:pt>
                <c:pt idx="1070">
                  <c:v>1638.1382490000001</c:v>
                </c:pt>
                <c:pt idx="1071">
                  <c:v>1647.2423229999999</c:v>
                </c:pt>
                <c:pt idx="1072">
                  <c:v>1648.8273200000001</c:v>
                </c:pt>
                <c:pt idx="1073">
                  <c:v>1673.0705780000001</c:v>
                </c:pt>
                <c:pt idx="1074">
                  <c:v>1661.560254</c:v>
                </c:pt>
                <c:pt idx="1075">
                  <c:v>1655.538168</c:v>
                </c:pt>
                <c:pt idx="1076">
                  <c:v>1652.6966150000001</c:v>
                </c:pt>
                <c:pt idx="1077">
                  <c:v>1649.933301</c:v>
                </c:pt>
                <c:pt idx="1078">
                  <c:v>1652.2727050000001</c:v>
                </c:pt>
                <c:pt idx="1079">
                  <c:v>1654.067274</c:v>
                </c:pt>
                <c:pt idx="1080">
                  <c:v>1666.26512</c:v>
                </c:pt>
                <c:pt idx="1081">
                  <c:v>1662.6331729999999</c:v>
                </c:pt>
                <c:pt idx="1082">
                  <c:v>1649.029268</c:v>
                </c:pt>
                <c:pt idx="1083">
                  <c:v>1653.6707349999999</c:v>
                </c:pt>
                <c:pt idx="1084">
                  <c:v>1651.4888289999999</c:v>
                </c:pt>
                <c:pt idx="1085">
                  <c:v>1657.443593</c:v>
                </c:pt>
                <c:pt idx="1086">
                  <c:v>1656.028781</c:v>
                </c:pt>
                <c:pt idx="1087">
                  <c:v>1657.519313</c:v>
                </c:pt>
                <c:pt idx="1088">
                  <c:v>1664.436569</c:v>
                </c:pt>
                <c:pt idx="1089">
                  <c:v>1675.5447919999999</c:v>
                </c:pt>
                <c:pt idx="1090">
                  <c:v>1680.268296</c:v>
                </c:pt>
                <c:pt idx="1091">
                  <c:v>1675.912456</c:v>
                </c:pt>
                <c:pt idx="1092">
                  <c:v>1680.0890039999999</c:v>
                </c:pt>
                <c:pt idx="1093">
                  <c:v>1690.2680929999999</c:v>
                </c:pt>
                <c:pt idx="1094">
                  <c:v>1684.2361739999999</c:v>
                </c:pt>
                <c:pt idx="1095">
                  <c:v>1687.2936870000001</c:v>
                </c:pt>
                <c:pt idx="1096">
                  <c:v>1684.985864</c:v>
                </c:pt>
                <c:pt idx="1097">
                  <c:v>1678.2705639999999</c:v>
                </c:pt>
                <c:pt idx="1098">
                  <c:v>1695.77539</c:v>
                </c:pt>
                <c:pt idx="1099">
                  <c:v>1680.5921679999999</c:v>
                </c:pt>
                <c:pt idx="1100">
                  <c:v>1696.1283109999999</c:v>
                </c:pt>
                <c:pt idx="1101">
                  <c:v>1696.84584</c:v>
                </c:pt>
                <c:pt idx="1102">
                  <c:v>1696.2238400000001</c:v>
                </c:pt>
                <c:pt idx="1103">
                  <c:v>1708.746288</c:v>
                </c:pt>
                <c:pt idx="1104">
                  <c:v>1707.2493569999999</c:v>
                </c:pt>
                <c:pt idx="1105">
                  <c:v>1710.3618309999999</c:v>
                </c:pt>
                <c:pt idx="1106">
                  <c:v>1705.9801030000001</c:v>
                </c:pt>
                <c:pt idx="1107">
                  <c:v>1697.760847</c:v>
                </c:pt>
                <c:pt idx="1108">
                  <c:v>1691.2951740000001</c:v>
                </c:pt>
                <c:pt idx="1109">
                  <c:v>1695.8852549999999</c:v>
                </c:pt>
                <c:pt idx="1110">
                  <c:v>1699.923859</c:v>
                </c:pt>
                <c:pt idx="1111">
                  <c:v>1709.6949090000001</c:v>
                </c:pt>
                <c:pt idx="1112">
                  <c:v>1716.9032259999999</c:v>
                </c:pt>
                <c:pt idx="1113">
                  <c:v>1717.3964430000001</c:v>
                </c:pt>
                <c:pt idx="1114">
                  <c:v>1718.9179240000001</c:v>
                </c:pt>
                <c:pt idx="1115">
                  <c:v>1723.3453159999999</c:v>
                </c:pt>
                <c:pt idx="1116">
                  <c:v>1717.0800790000001</c:v>
                </c:pt>
                <c:pt idx="1117">
                  <c:v>1711.564781</c:v>
                </c:pt>
                <c:pt idx="1118">
                  <c:v>1707.6238000000001</c:v>
                </c:pt>
                <c:pt idx="1119">
                  <c:v>1702.7646890000001</c:v>
                </c:pt>
                <c:pt idx="1120">
                  <c:v>1715.8371139999999</c:v>
                </c:pt>
                <c:pt idx="1121">
                  <c:v>1714.361022</c:v>
                </c:pt>
                <c:pt idx="1122">
                  <c:v>1712.866614</c:v>
                </c:pt>
                <c:pt idx="1123">
                  <c:v>1718.0988199999999</c:v>
                </c:pt>
                <c:pt idx="1124">
                  <c:v>1714.985077</c:v>
                </c:pt>
                <c:pt idx="1125">
                  <c:v>1718.1688079999999</c:v>
                </c:pt>
                <c:pt idx="1126">
                  <c:v>1717.7191210000001</c:v>
                </c:pt>
                <c:pt idx="1127">
                  <c:v>1719.418058</c:v>
                </c:pt>
                <c:pt idx="1128">
                  <c:v>1716.3936329999999</c:v>
                </c:pt>
                <c:pt idx="1129">
                  <c:v>1713.684571</c:v>
                </c:pt>
                <c:pt idx="1130">
                  <c:v>1721.0181239999999</c:v>
                </c:pt>
                <c:pt idx="1131">
                  <c:v>1710.980875</c:v>
                </c:pt>
                <c:pt idx="1132">
                  <c:v>1702.9411660000001</c:v>
                </c:pt>
                <c:pt idx="1133">
                  <c:v>1711.2324060000001</c:v>
                </c:pt>
                <c:pt idx="1134">
                  <c:v>1712.786261</c:v>
                </c:pt>
                <c:pt idx="1135">
                  <c:v>1724.3165469999999</c:v>
                </c:pt>
                <c:pt idx="1136">
                  <c:v>1731.593732</c:v>
                </c:pt>
                <c:pt idx="1137">
                  <c:v>1736.4436920000001</c:v>
                </c:pt>
                <c:pt idx="1138">
                  <c:v>1735.3687</c:v>
                </c:pt>
                <c:pt idx="1139">
                  <c:v>1733.3014599999999</c:v>
                </c:pt>
                <c:pt idx="1140">
                  <c:v>1749.8169949999999</c:v>
                </c:pt>
                <c:pt idx="1141">
                  <c:v>1768.1393439999999</c:v>
                </c:pt>
                <c:pt idx="1142">
                  <c:v>1746.9680470000001</c:v>
                </c:pt>
                <c:pt idx="1143">
                  <c:v>1744.608033</c:v>
                </c:pt>
                <c:pt idx="1144">
                  <c:v>1744.335851</c:v>
                </c:pt>
                <c:pt idx="1145">
                  <c:v>1757.4577999999999</c:v>
                </c:pt>
                <c:pt idx="1146">
                  <c:v>1760.4762800000001</c:v>
                </c:pt>
                <c:pt idx="1147">
                  <c:v>1761.5675209999999</c:v>
                </c:pt>
                <c:pt idx="1148">
                  <c:v>1762.4574990000001</c:v>
                </c:pt>
                <c:pt idx="1149">
                  <c:v>1713.9759160000001</c:v>
                </c:pt>
                <c:pt idx="1150">
                  <c:v>1727.5393260000001</c:v>
                </c:pt>
                <c:pt idx="1151">
                  <c:v>1725.586967</c:v>
                </c:pt>
                <c:pt idx="1152">
                  <c:v>1722.78099</c:v>
                </c:pt>
                <c:pt idx="1153">
                  <c:v>1728.113697</c:v>
                </c:pt>
                <c:pt idx="1154">
                  <c:v>1738.916894</c:v>
                </c:pt>
                <c:pt idx="1155">
                  <c:v>1751.026871</c:v>
                </c:pt>
                <c:pt idx="1156">
                  <c:v>1759.5465710000001</c:v>
                </c:pt>
                <c:pt idx="1157">
                  <c:v>1754.6844679999999</c:v>
                </c:pt>
                <c:pt idx="1158">
                  <c:v>1755.592983</c:v>
                </c:pt>
                <c:pt idx="1159">
                  <c:v>1753.8111980000001</c:v>
                </c:pt>
                <c:pt idx="1160">
                  <c:v>1762.247443</c:v>
                </c:pt>
                <c:pt idx="1161">
                  <c:v>1753.996009</c:v>
                </c:pt>
                <c:pt idx="1162">
                  <c:v>1759.2000829999999</c:v>
                </c:pt>
                <c:pt idx="1163">
                  <c:v>1762.1247780000001</c:v>
                </c:pt>
                <c:pt idx="1164">
                  <c:v>1754.1645390000001</c:v>
                </c:pt>
                <c:pt idx="1165">
                  <c:v>1751.1410679999999</c:v>
                </c:pt>
                <c:pt idx="1166">
                  <c:v>1757.431374</c:v>
                </c:pt>
                <c:pt idx="1167">
                  <c:v>1758.457357</c:v>
                </c:pt>
                <c:pt idx="1168">
                  <c:v>1766.119173</c:v>
                </c:pt>
                <c:pt idx="1169">
                  <c:v>1764.389363</c:v>
                </c:pt>
                <c:pt idx="1170">
                  <c:v>1772.939652</c:v>
                </c:pt>
                <c:pt idx="1171">
                  <c:v>1776.2009660000001</c:v>
                </c:pt>
                <c:pt idx="1172">
                  <c:v>1779.236891</c:v>
                </c:pt>
                <c:pt idx="1173">
                  <c:v>1797.898314</c:v>
                </c:pt>
                <c:pt idx="1174">
                  <c:v>1787.8556980000001</c:v>
                </c:pt>
                <c:pt idx="1175">
                  <c:v>1786.716584</c:v>
                </c:pt>
                <c:pt idx="1176">
                  <c:v>1778.517879</c:v>
                </c:pt>
                <c:pt idx="1177">
                  <c:v>1775.726907</c:v>
                </c:pt>
                <c:pt idx="1178">
                  <c:v>1784.0798870000001</c:v>
                </c:pt>
                <c:pt idx="1179">
                  <c:v>1785.1633890000001</c:v>
                </c:pt>
                <c:pt idx="1180">
                  <c:v>1777.807963</c:v>
                </c:pt>
                <c:pt idx="1181">
                  <c:v>1779.706735</c:v>
                </c:pt>
                <c:pt idx="1182">
                  <c:v>1784.236355</c:v>
                </c:pt>
                <c:pt idx="1183">
                  <c:v>1793.8593880000001</c:v>
                </c:pt>
                <c:pt idx="1184">
                  <c:v>1786.3678239999999</c:v>
                </c:pt>
                <c:pt idx="1185">
                  <c:v>1805.4357239999999</c:v>
                </c:pt>
                <c:pt idx="1186">
                  <c:v>1806.2951210000001</c:v>
                </c:pt>
                <c:pt idx="1187">
                  <c:v>1806.2648790000001</c:v>
                </c:pt>
                <c:pt idx="1188">
                  <c:v>1801.0842070000001</c:v>
                </c:pt>
                <c:pt idx="1189">
                  <c:v>1800.0634869999999</c:v>
                </c:pt>
                <c:pt idx="1190">
                  <c:v>1803.4743510000001</c:v>
                </c:pt>
                <c:pt idx="1191">
                  <c:v>1811.683309</c:v>
                </c:pt>
                <c:pt idx="1192">
                  <c:v>1804.476682</c:v>
                </c:pt>
                <c:pt idx="1193">
                  <c:v>1804.32645</c:v>
                </c:pt>
                <c:pt idx="1194">
                  <c:v>1799.5137520000001</c:v>
                </c:pt>
                <c:pt idx="1195">
                  <c:v>1813.0520959999999</c:v>
                </c:pt>
                <c:pt idx="1196">
                  <c:v>1809.9815759999999</c:v>
                </c:pt>
                <c:pt idx="1197">
                  <c:v>1814.444722</c:v>
                </c:pt>
                <c:pt idx="1198">
                  <c:v>1814.9546889999999</c:v>
                </c:pt>
                <c:pt idx="1199">
                  <c:v>1805.748028</c:v>
                </c:pt>
                <c:pt idx="1200">
                  <c:v>1810.409582</c:v>
                </c:pt>
                <c:pt idx="1201">
                  <c:v>1813.1208610000001</c:v>
                </c:pt>
                <c:pt idx="1202">
                  <c:v>1813.058534</c:v>
                </c:pt>
                <c:pt idx="1203">
                  <c:v>1817.423532</c:v>
                </c:pt>
                <c:pt idx="1204">
                  <c:v>1801.162583</c:v>
                </c:pt>
                <c:pt idx="1205">
                  <c:v>1806.095765</c:v>
                </c:pt>
                <c:pt idx="1206">
                  <c:v>1809.116687</c:v>
                </c:pt>
                <c:pt idx="1207">
                  <c:v>1808.0250249999999</c:v>
                </c:pt>
                <c:pt idx="1208">
                  <c:v>1812.2971580000001</c:v>
                </c:pt>
                <c:pt idx="1209">
                  <c:v>1813.6311929999999</c:v>
                </c:pt>
                <c:pt idx="1210">
                  <c:v>1811.182186</c:v>
                </c:pt>
                <c:pt idx="1211">
                  <c:v>1820.6496709999999</c:v>
                </c:pt>
                <c:pt idx="1212">
                  <c:v>1818.6368729999999</c:v>
                </c:pt>
                <c:pt idx="1213">
                  <c:v>1837.4151649999999</c:v>
                </c:pt>
                <c:pt idx="1214">
                  <c:v>1836.5086140000001</c:v>
                </c:pt>
                <c:pt idx="1215">
                  <c:v>1832.901404</c:v>
                </c:pt>
                <c:pt idx="1216">
                  <c:v>1828.735891</c:v>
                </c:pt>
                <c:pt idx="1217">
                  <c:v>1827.899441</c:v>
                </c:pt>
                <c:pt idx="1218">
                  <c:v>1837.285539</c:v>
                </c:pt>
                <c:pt idx="1219">
                  <c:v>1837.8258780000001</c:v>
                </c:pt>
                <c:pt idx="1220">
                  <c:v>1847.627561</c:v>
                </c:pt>
                <c:pt idx="1221">
                  <c:v>1861.5350679999999</c:v>
                </c:pt>
                <c:pt idx="1222">
                  <c:v>1866.376861</c:v>
                </c:pt>
                <c:pt idx="1223">
                  <c:v>1874.9708860000001</c:v>
                </c:pt>
                <c:pt idx="1224">
                  <c:v>1871.741113</c:v>
                </c:pt>
                <c:pt idx="1225">
                  <c:v>1867.676553</c:v>
                </c:pt>
                <c:pt idx="1226">
                  <c:v>1866.320692</c:v>
                </c:pt>
                <c:pt idx="1227">
                  <c:v>1855.341394</c:v>
                </c:pt>
                <c:pt idx="1228">
                  <c:v>1863.8796649999999</c:v>
                </c:pt>
                <c:pt idx="1229">
                  <c:v>1867.8886580000001</c:v>
                </c:pt>
                <c:pt idx="1230">
                  <c:v>1867.018534</c:v>
                </c:pt>
                <c:pt idx="1231">
                  <c:v>1876.352347</c:v>
                </c:pt>
                <c:pt idx="1232">
                  <c:v>1883.7937219999999</c:v>
                </c:pt>
                <c:pt idx="1233">
                  <c:v>1898.661034</c:v>
                </c:pt>
                <c:pt idx="1234">
                  <c:v>1896.089189</c:v>
                </c:pt>
                <c:pt idx="1235">
                  <c:v>1901.5196920000001</c:v>
                </c:pt>
                <c:pt idx="1236">
                  <c:v>1897.84139</c:v>
                </c:pt>
                <c:pt idx="1237">
                  <c:v>1893.448609</c:v>
                </c:pt>
                <c:pt idx="1238">
                  <c:v>1898.3866390000001</c:v>
                </c:pt>
                <c:pt idx="1239">
                  <c:v>1889.9896960000001</c:v>
                </c:pt>
                <c:pt idx="1240">
                  <c:v>1884.278699</c:v>
                </c:pt>
                <c:pt idx="1241">
                  <c:v>1898.324597</c:v>
                </c:pt>
                <c:pt idx="1242">
                  <c:v>1897.940139</c:v>
                </c:pt>
                <c:pt idx="1243">
                  <c:v>1897.0053700000001</c:v>
                </c:pt>
                <c:pt idx="1244">
                  <c:v>1898.895045</c:v>
                </c:pt>
                <c:pt idx="1245">
                  <c:v>1897.4961519999999</c:v>
                </c:pt>
                <c:pt idx="1246">
                  <c:v>1886.5739599999999</c:v>
                </c:pt>
                <c:pt idx="1247">
                  <c:v>1871.4586429999999</c:v>
                </c:pt>
                <c:pt idx="1248">
                  <c:v>1882.9185199999999</c:v>
                </c:pt>
                <c:pt idx="1249">
                  <c:v>1887.7662829999999</c:v>
                </c:pt>
                <c:pt idx="1250">
                  <c:v>1892.0643560000001</c:v>
                </c:pt>
                <c:pt idx="1251">
                  <c:v>1899.3788730000001</c:v>
                </c:pt>
                <c:pt idx="1252">
                  <c:v>1903.574775</c:v>
                </c:pt>
                <c:pt idx="1253">
                  <c:v>1898.170762</c:v>
                </c:pt>
                <c:pt idx="1254">
                  <c:v>1886.256944</c:v>
                </c:pt>
                <c:pt idx="1255">
                  <c:v>1888.1552610000001</c:v>
                </c:pt>
                <c:pt idx="1256">
                  <c:v>1903.5062399999999</c:v>
                </c:pt>
                <c:pt idx="1257">
                  <c:v>1899.609029</c:v>
                </c:pt>
                <c:pt idx="1258">
                  <c:v>1916.0471339999999</c:v>
                </c:pt>
                <c:pt idx="1259">
                  <c:v>1907.281931</c:v>
                </c:pt>
                <c:pt idx="1260">
                  <c:v>1916.490202</c:v>
                </c:pt>
                <c:pt idx="1261">
                  <c:v>1923.716418</c:v>
                </c:pt>
                <c:pt idx="1262">
                  <c:v>1923.753011</c:v>
                </c:pt>
                <c:pt idx="1263">
                  <c:v>1921.9300009999999</c:v>
                </c:pt>
                <c:pt idx="1264">
                  <c:v>1912.322381</c:v>
                </c:pt>
                <c:pt idx="1265">
                  <c:v>1910.52439</c:v>
                </c:pt>
                <c:pt idx="1266">
                  <c:v>1894.1321439999999</c:v>
                </c:pt>
                <c:pt idx="1267">
                  <c:v>1890.7250670000001</c:v>
                </c:pt>
                <c:pt idx="1268">
                  <c:v>1910.770837</c:v>
                </c:pt>
                <c:pt idx="1269">
                  <c:v>1912.177263</c:v>
                </c:pt>
                <c:pt idx="1270">
                  <c:v>1928.972092</c:v>
                </c:pt>
                <c:pt idx="1271">
                  <c:v>1932.5202489999999</c:v>
                </c:pt>
                <c:pt idx="1272">
                  <c:v>1928.1984910000001</c:v>
                </c:pt>
                <c:pt idx="1273">
                  <c:v>1929.1940950000001</c:v>
                </c:pt>
                <c:pt idx="1274">
                  <c:v>1920.509906</c:v>
                </c:pt>
                <c:pt idx="1275">
                  <c:v>1910.4384460000001</c:v>
                </c:pt>
                <c:pt idx="1276">
                  <c:v>1932.9182539999999</c:v>
                </c:pt>
                <c:pt idx="1277">
                  <c:v>1929.030804</c:v>
                </c:pt>
                <c:pt idx="1278">
                  <c:v>1941.6984379999999</c:v>
                </c:pt>
                <c:pt idx="1279">
                  <c:v>1947.1493210000001</c:v>
                </c:pt>
                <c:pt idx="1280">
                  <c:v>1952.6849589999999</c:v>
                </c:pt>
                <c:pt idx="1281">
                  <c:v>1954.9082249999999</c:v>
                </c:pt>
                <c:pt idx="1282">
                  <c:v>1946.6518329999999</c:v>
                </c:pt>
                <c:pt idx="1283">
                  <c:v>1956.1263120000001</c:v>
                </c:pt>
                <c:pt idx="1284">
                  <c:v>1947.964191</c:v>
                </c:pt>
                <c:pt idx="1285">
                  <c:v>1941.1186869999999</c:v>
                </c:pt>
                <c:pt idx="1286">
                  <c:v>1951.8042929999999</c:v>
                </c:pt>
                <c:pt idx="1287">
                  <c:v>1953.2322939999999</c:v>
                </c:pt>
                <c:pt idx="1288">
                  <c:v>1963.153466</c:v>
                </c:pt>
                <c:pt idx="1289">
                  <c:v>1953.2395469999999</c:v>
                </c:pt>
                <c:pt idx="1290">
                  <c:v>1958.354223</c:v>
                </c:pt>
                <c:pt idx="1291">
                  <c:v>1956.898923</c:v>
                </c:pt>
                <c:pt idx="1292">
                  <c:v>1967.6858870000001</c:v>
                </c:pt>
                <c:pt idx="1293">
                  <c:v>1968.9407650000001</c:v>
                </c:pt>
                <c:pt idx="1294">
                  <c:v>1954.377385</c:v>
                </c:pt>
                <c:pt idx="1295">
                  <c:v>1957.5010500000001</c:v>
                </c:pt>
                <c:pt idx="1296">
                  <c:v>1952.6481839999999</c:v>
                </c:pt>
                <c:pt idx="1297">
                  <c:v>1951.4331079999999</c:v>
                </c:pt>
                <c:pt idx="1298">
                  <c:v>1966.127076</c:v>
                </c:pt>
                <c:pt idx="1299">
                  <c:v>1977.299812</c:v>
                </c:pt>
                <c:pt idx="1300">
                  <c:v>1980.487635</c:v>
                </c:pt>
                <c:pt idx="1301">
                  <c:v>1986.6889200000001</c:v>
                </c:pt>
                <c:pt idx="1302">
                  <c:v>1991.5182689999999</c:v>
                </c:pt>
                <c:pt idx="1303">
                  <c:v>2005.882484</c:v>
                </c:pt>
                <c:pt idx="1304">
                  <c:v>1978.419654</c:v>
                </c:pt>
                <c:pt idx="1305">
                  <c:v>1964.839939</c:v>
                </c:pt>
                <c:pt idx="1306">
                  <c:v>1974.4262819999999</c:v>
                </c:pt>
                <c:pt idx="1307">
                  <c:v>1951.7275549999999</c:v>
                </c:pt>
                <c:pt idx="1308">
                  <c:v>1954.8677029999999</c:v>
                </c:pt>
                <c:pt idx="1309">
                  <c:v>1971.8101019999999</c:v>
                </c:pt>
                <c:pt idx="1310">
                  <c:v>1974.574648</c:v>
                </c:pt>
                <c:pt idx="1311">
                  <c:v>1991.4363659999999</c:v>
                </c:pt>
                <c:pt idx="1312">
                  <c:v>1991.8550740000001</c:v>
                </c:pt>
                <c:pt idx="1313">
                  <c:v>1988.1736109999999</c:v>
                </c:pt>
                <c:pt idx="1314">
                  <c:v>1990.575259</c:v>
                </c:pt>
                <c:pt idx="1315">
                  <c:v>1989.41491</c:v>
                </c:pt>
                <c:pt idx="1316">
                  <c:v>1988.789845</c:v>
                </c:pt>
                <c:pt idx="1317">
                  <c:v>1984.559342</c:v>
                </c:pt>
                <c:pt idx="1318">
                  <c:v>1997.5289909999999</c:v>
                </c:pt>
                <c:pt idx="1319">
                  <c:v>1990.5205120000001</c:v>
                </c:pt>
                <c:pt idx="1320">
                  <c:v>1990.3810169999999</c:v>
                </c:pt>
                <c:pt idx="1321">
                  <c:v>1996.290043</c:v>
                </c:pt>
                <c:pt idx="1322">
                  <c:v>1999.6612640000001</c:v>
                </c:pt>
                <c:pt idx="1323">
                  <c:v>2003.7318680000001</c:v>
                </c:pt>
                <c:pt idx="1324">
                  <c:v>2007.3191429999999</c:v>
                </c:pt>
                <c:pt idx="1325">
                  <c:v>2023.4036169999999</c:v>
                </c:pt>
                <c:pt idx="1326">
                  <c:v>2027.5894679999999</c:v>
                </c:pt>
                <c:pt idx="1327">
                  <c:v>2015.3157719999999</c:v>
                </c:pt>
                <c:pt idx="1328">
                  <c:v>2019.487697</c:v>
                </c:pt>
                <c:pt idx="1329">
                  <c:v>2024.7659699999999</c:v>
                </c:pt>
                <c:pt idx="1330">
                  <c:v>2037.7533539999999</c:v>
                </c:pt>
                <c:pt idx="1331">
                  <c:v>2039.968513</c:v>
                </c:pt>
                <c:pt idx="1332">
                  <c:v>2043.7871869999999</c:v>
                </c:pt>
                <c:pt idx="1333">
                  <c:v>2059.7566379999998</c:v>
                </c:pt>
                <c:pt idx="1334">
                  <c:v>2061.0989949999998</c:v>
                </c:pt>
                <c:pt idx="1335">
                  <c:v>2054.4071990000002</c:v>
                </c:pt>
                <c:pt idx="1336">
                  <c:v>2065.6316689999999</c:v>
                </c:pt>
                <c:pt idx="1337">
                  <c:v>2049.5873569999999</c:v>
                </c:pt>
                <c:pt idx="1338">
                  <c:v>2045.8571899999999</c:v>
                </c:pt>
                <c:pt idx="1339">
                  <c:v>2048.9502870000001</c:v>
                </c:pt>
                <c:pt idx="1340">
                  <c:v>2054.6880080000001</c:v>
                </c:pt>
                <c:pt idx="1341">
                  <c:v>2057.5933479999999</c:v>
                </c:pt>
                <c:pt idx="1342">
                  <c:v>2051.6239890000002</c:v>
                </c:pt>
                <c:pt idx="1343">
                  <c:v>2061.7807419999999</c:v>
                </c:pt>
                <c:pt idx="1344">
                  <c:v>2068.0590990000001</c:v>
                </c:pt>
                <c:pt idx="1345">
                  <c:v>2074.5303410000001</c:v>
                </c:pt>
                <c:pt idx="1346">
                  <c:v>2077.6492990000002</c:v>
                </c:pt>
                <c:pt idx="1347">
                  <c:v>2080.3490160000001</c:v>
                </c:pt>
                <c:pt idx="1348">
                  <c:v>2083.3836980000001</c:v>
                </c:pt>
                <c:pt idx="1349">
                  <c:v>2082.755639</c:v>
                </c:pt>
                <c:pt idx="1350">
                  <c:v>2074.8691480000002</c:v>
                </c:pt>
                <c:pt idx="1351">
                  <c:v>2075.5103009999998</c:v>
                </c:pt>
                <c:pt idx="1352">
                  <c:v>2075.7857239999998</c:v>
                </c:pt>
                <c:pt idx="1353">
                  <c:v>2080.1434530000001</c:v>
                </c:pt>
                <c:pt idx="1354">
                  <c:v>2079.0531890000002</c:v>
                </c:pt>
                <c:pt idx="1355">
                  <c:v>2086.4966509999999</c:v>
                </c:pt>
                <c:pt idx="1356">
                  <c:v>2095.2169450000001</c:v>
                </c:pt>
                <c:pt idx="1357">
                  <c:v>2093.3842770000001</c:v>
                </c:pt>
                <c:pt idx="1358">
                  <c:v>2091.2255030000001</c:v>
                </c:pt>
                <c:pt idx="1359">
                  <c:v>2072.8075739999999</c:v>
                </c:pt>
                <c:pt idx="1360">
                  <c:v>2080.5463800000002</c:v>
                </c:pt>
                <c:pt idx="1361">
                  <c:v>2081.7692889999998</c:v>
                </c:pt>
                <c:pt idx="1362">
                  <c:v>2075.5179699999999</c:v>
                </c:pt>
                <c:pt idx="1363">
                  <c:v>2081.9764369999998</c:v>
                </c:pt>
                <c:pt idx="1364">
                  <c:v>2084.6684759999998</c:v>
                </c:pt>
                <c:pt idx="1365">
                  <c:v>2085.7555870000001</c:v>
                </c:pt>
                <c:pt idx="1366">
                  <c:v>2082.9315999999999</c:v>
                </c:pt>
                <c:pt idx="1367">
                  <c:v>2083.1372719999999</c:v>
                </c:pt>
                <c:pt idx="1368">
                  <c:v>2088.9192659999999</c:v>
                </c:pt>
                <c:pt idx="1369">
                  <c:v>2079.3820099999998</c:v>
                </c:pt>
                <c:pt idx="1370">
                  <c:v>2070.0445909999999</c:v>
                </c:pt>
                <c:pt idx="1371">
                  <c:v>2084.810825</c:v>
                </c:pt>
                <c:pt idx="1372">
                  <c:v>2096.7083090000001</c:v>
                </c:pt>
                <c:pt idx="1373">
                  <c:v>2107.5298630000002</c:v>
                </c:pt>
                <c:pt idx="1374">
                  <c:v>2112.9261409999999</c:v>
                </c:pt>
                <c:pt idx="1375">
                  <c:v>2119.9283580000001</c:v>
                </c:pt>
                <c:pt idx="1376">
                  <c:v>2121.4180249999999</c:v>
                </c:pt>
                <c:pt idx="1377">
                  <c:v>2121.430128</c:v>
                </c:pt>
                <c:pt idx="1378">
                  <c:v>2121.4148340000002</c:v>
                </c:pt>
                <c:pt idx="1379">
                  <c:v>2121.2098380000002</c:v>
                </c:pt>
                <c:pt idx="1380">
                  <c:v>2126.4256460000001</c:v>
                </c:pt>
                <c:pt idx="1381">
                  <c:v>2122.3940379999999</c:v>
                </c:pt>
                <c:pt idx="1382">
                  <c:v>2122.1351</c:v>
                </c:pt>
                <c:pt idx="1383">
                  <c:v>2132.1685280000002</c:v>
                </c:pt>
                <c:pt idx="1384">
                  <c:v>2131.9787219999998</c:v>
                </c:pt>
                <c:pt idx="1385">
                  <c:v>2146.1721440000001</c:v>
                </c:pt>
                <c:pt idx="1386">
                  <c:v>2147.1410019999998</c:v>
                </c:pt>
                <c:pt idx="1387">
                  <c:v>2142.5941170000001</c:v>
                </c:pt>
                <c:pt idx="1388">
                  <c:v>2131.799888</c:v>
                </c:pt>
                <c:pt idx="1389">
                  <c:v>2127.3421669999998</c:v>
                </c:pt>
                <c:pt idx="1390">
                  <c:v>2127.212657</c:v>
                </c:pt>
                <c:pt idx="1391">
                  <c:v>2140.6976420000001</c:v>
                </c:pt>
                <c:pt idx="1392">
                  <c:v>2144.6185909999999</c:v>
                </c:pt>
                <c:pt idx="1393">
                  <c:v>2154.0148100000001</c:v>
                </c:pt>
                <c:pt idx="1394">
                  <c:v>2151.2542950000002</c:v>
                </c:pt>
                <c:pt idx="1395">
                  <c:v>2157.0694749999998</c:v>
                </c:pt>
                <c:pt idx="1396">
                  <c:v>2154.5537469999999</c:v>
                </c:pt>
                <c:pt idx="1397">
                  <c:v>2144.029732</c:v>
                </c:pt>
                <c:pt idx="1398">
                  <c:v>2152.887397</c:v>
                </c:pt>
                <c:pt idx="1399">
                  <c:v>2138.1566480000001</c:v>
                </c:pt>
                <c:pt idx="1400">
                  <c:v>2144.0803070000002</c:v>
                </c:pt>
                <c:pt idx="1401">
                  <c:v>2154.1517220000001</c:v>
                </c:pt>
                <c:pt idx="1402">
                  <c:v>2152.9467949999998</c:v>
                </c:pt>
                <c:pt idx="1403">
                  <c:v>2154.8405240000002</c:v>
                </c:pt>
                <c:pt idx="1404">
                  <c:v>2156.7337259999999</c:v>
                </c:pt>
                <c:pt idx="1405">
                  <c:v>2153.1995550000001</c:v>
                </c:pt>
                <c:pt idx="1406">
                  <c:v>2157.775846</c:v>
                </c:pt>
                <c:pt idx="1407">
                  <c:v>2150.6217019999999</c:v>
                </c:pt>
                <c:pt idx="1408">
                  <c:v>2150.4392640000001</c:v>
                </c:pt>
                <c:pt idx="1409">
                  <c:v>2149.497284</c:v>
                </c:pt>
                <c:pt idx="1410">
                  <c:v>2149.9068010000001</c:v>
                </c:pt>
                <c:pt idx="1411">
                  <c:v>2153.7160009999998</c:v>
                </c:pt>
                <c:pt idx="1412">
                  <c:v>2151.8365910000002</c:v>
                </c:pt>
                <c:pt idx="1413">
                  <c:v>2164.6637820000001</c:v>
                </c:pt>
                <c:pt idx="1414">
                  <c:v>2167.8549579999999</c:v>
                </c:pt>
                <c:pt idx="1415">
                  <c:v>2179.7328889999999</c:v>
                </c:pt>
                <c:pt idx="1416">
                  <c:v>2192.2659319999998</c:v>
                </c:pt>
                <c:pt idx="1417">
                  <c:v>2185.047227</c:v>
                </c:pt>
                <c:pt idx="1418">
                  <c:v>2179.5180879999998</c:v>
                </c:pt>
                <c:pt idx="1419">
                  <c:v>2179.3865949999999</c:v>
                </c:pt>
                <c:pt idx="1420">
                  <c:v>2175.7070290000001</c:v>
                </c:pt>
                <c:pt idx="1421">
                  <c:v>2186.280886</c:v>
                </c:pt>
                <c:pt idx="1422">
                  <c:v>2194.2704520000002</c:v>
                </c:pt>
                <c:pt idx="1423">
                  <c:v>2206.2879899999998</c:v>
                </c:pt>
                <c:pt idx="1424">
                  <c:v>2200.2601500000001</c:v>
                </c:pt>
                <c:pt idx="1425">
                  <c:v>2207.1327160000001</c:v>
                </c:pt>
                <c:pt idx="1426">
                  <c:v>2210.1574569999998</c:v>
                </c:pt>
                <c:pt idx="1427">
                  <c:v>2213.642237</c:v>
                </c:pt>
                <c:pt idx="1428">
                  <c:v>2207.8848899999998</c:v>
                </c:pt>
                <c:pt idx="1429">
                  <c:v>2211.0187689999998</c:v>
                </c:pt>
                <c:pt idx="1430">
                  <c:v>2214.2883959999999</c:v>
                </c:pt>
                <c:pt idx="1431">
                  <c:v>2205.3634860000002</c:v>
                </c:pt>
                <c:pt idx="1432">
                  <c:v>2198.7445250000001</c:v>
                </c:pt>
                <c:pt idx="1433">
                  <c:v>2210.1961860000001</c:v>
                </c:pt>
                <c:pt idx="1434">
                  <c:v>2213.9066800000001</c:v>
                </c:pt>
                <c:pt idx="1435">
                  <c:v>2211.746889</c:v>
                </c:pt>
                <c:pt idx="1436">
                  <c:v>2215.937085</c:v>
                </c:pt>
                <c:pt idx="1437">
                  <c:v>2208.7459060000001</c:v>
                </c:pt>
                <c:pt idx="1438">
                  <c:v>2216.6235200000001</c:v>
                </c:pt>
                <c:pt idx="1439">
                  <c:v>2209.2547599999998</c:v>
                </c:pt>
                <c:pt idx="1440">
                  <c:v>2208.778746</c:v>
                </c:pt>
                <c:pt idx="1441">
                  <c:v>2211.6565449999998</c:v>
                </c:pt>
                <c:pt idx="1442">
                  <c:v>2207.1737929999999</c:v>
                </c:pt>
                <c:pt idx="1443">
                  <c:v>2198.1089569999999</c:v>
                </c:pt>
                <c:pt idx="1444">
                  <c:v>2180.6475439999999</c:v>
                </c:pt>
                <c:pt idx="1445">
                  <c:v>2180.6279490000002</c:v>
                </c:pt>
                <c:pt idx="1446">
                  <c:v>2186.6470850000001</c:v>
                </c:pt>
                <c:pt idx="1447">
                  <c:v>2182.2928619999998</c:v>
                </c:pt>
                <c:pt idx="1448">
                  <c:v>2201.742342</c:v>
                </c:pt>
                <c:pt idx="1449">
                  <c:v>2198.8482319999998</c:v>
                </c:pt>
                <c:pt idx="1450">
                  <c:v>2208.8921150000001</c:v>
                </c:pt>
                <c:pt idx="1451">
                  <c:v>2214.0373570000002</c:v>
                </c:pt>
                <c:pt idx="1452">
                  <c:v>2218.0098990000001</c:v>
                </c:pt>
                <c:pt idx="1453">
                  <c:v>2218.3390290000002</c:v>
                </c:pt>
                <c:pt idx="1454">
                  <c:v>2217.4384220000002</c:v>
                </c:pt>
                <c:pt idx="1455">
                  <c:v>2214.5484540000002</c:v>
                </c:pt>
                <c:pt idx="1456">
                  <c:v>2219.9705490000001</c:v>
                </c:pt>
                <c:pt idx="1457">
                  <c:v>2226.8851690000001</c:v>
                </c:pt>
                <c:pt idx="1458">
                  <c:v>2241.1228420000002</c:v>
                </c:pt>
                <c:pt idx="1459">
                  <c:v>2243.7436280000002</c:v>
                </c:pt>
                <c:pt idx="1460">
                  <c:v>2255.4577119999999</c:v>
                </c:pt>
                <c:pt idx="1461">
                  <c:v>2254.2009910000002</c:v>
                </c:pt>
                <c:pt idx="1462">
                  <c:v>2237.5672500000001</c:v>
                </c:pt>
                <c:pt idx="1463">
                  <c:v>2242.6787690000001</c:v>
                </c:pt>
                <c:pt idx="1464">
                  <c:v>2240.513101</c:v>
                </c:pt>
                <c:pt idx="1465">
                  <c:v>2242.5747700000002</c:v>
                </c:pt>
                <c:pt idx="1466">
                  <c:v>2253.2352609999998</c:v>
                </c:pt>
                <c:pt idx="1467">
                  <c:v>2262.2374530000002</c:v>
                </c:pt>
                <c:pt idx="1468">
                  <c:v>2266.2422700000002</c:v>
                </c:pt>
                <c:pt idx="1469">
                  <c:v>2265.556415</c:v>
                </c:pt>
                <c:pt idx="1470">
                  <c:v>2280.365593</c:v>
                </c:pt>
                <c:pt idx="1471">
                  <c:v>2285.3798870000001</c:v>
                </c:pt>
                <c:pt idx="1472">
                  <c:v>2279.7526429999998</c:v>
                </c:pt>
                <c:pt idx="1473">
                  <c:v>2291.3124269999998</c:v>
                </c:pt>
                <c:pt idx="1474">
                  <c:v>2289.3123879999998</c:v>
                </c:pt>
                <c:pt idx="1475">
                  <c:v>2286.441906</c:v>
                </c:pt>
                <c:pt idx="1476">
                  <c:v>2286.4781589999998</c:v>
                </c:pt>
                <c:pt idx="1477">
                  <c:v>2277.9109100000001</c:v>
                </c:pt>
                <c:pt idx="1478">
                  <c:v>2273.2851270000001</c:v>
                </c:pt>
                <c:pt idx="1479">
                  <c:v>2270.4830029999998</c:v>
                </c:pt>
                <c:pt idx="1480">
                  <c:v>2274.7707070000001</c:v>
                </c:pt>
                <c:pt idx="1481">
                  <c:v>2275.1792829999999</c:v>
                </c:pt>
                <c:pt idx="1482">
                  <c:v>2271.4233629999999</c:v>
                </c:pt>
                <c:pt idx="1483">
                  <c:v>2281.1239110000001</c:v>
                </c:pt>
                <c:pt idx="1484">
                  <c:v>2263.7316329999999</c:v>
                </c:pt>
                <c:pt idx="1485">
                  <c:v>2265.08151</c:v>
                </c:pt>
                <c:pt idx="1486">
                  <c:v>2271.0472119999999</c:v>
                </c:pt>
                <c:pt idx="1487">
                  <c:v>2269.1907150000002</c:v>
                </c:pt>
                <c:pt idx="1488">
                  <c:v>2285.7091529999998</c:v>
                </c:pt>
                <c:pt idx="1489">
                  <c:v>2287.4428990000001</c:v>
                </c:pt>
                <c:pt idx="1490">
                  <c:v>2293.6770350000002</c:v>
                </c:pt>
                <c:pt idx="1491">
                  <c:v>2297.4453720000001</c:v>
                </c:pt>
                <c:pt idx="1492">
                  <c:v>2300.210329</c:v>
                </c:pt>
                <c:pt idx="1493">
                  <c:v>2313.7021479999999</c:v>
                </c:pt>
                <c:pt idx="1494">
                  <c:v>2310.616505</c:v>
                </c:pt>
                <c:pt idx="1495">
                  <c:v>2298.9262039999999</c:v>
                </c:pt>
                <c:pt idx="1496">
                  <c:v>2306.8413420000002</c:v>
                </c:pt>
                <c:pt idx="1497">
                  <c:v>2289.2533010000002</c:v>
                </c:pt>
                <c:pt idx="1498">
                  <c:v>2294.077221</c:v>
                </c:pt>
                <c:pt idx="1499">
                  <c:v>2290.83736</c:v>
                </c:pt>
                <c:pt idx="1500">
                  <c:v>2291.0718700000002</c:v>
                </c:pt>
                <c:pt idx="1501">
                  <c:v>2298.499472</c:v>
                </c:pt>
                <c:pt idx="1502">
                  <c:v>2306.7748080000001</c:v>
                </c:pt>
                <c:pt idx="1503">
                  <c:v>2307.7965920000001</c:v>
                </c:pt>
                <c:pt idx="1504">
                  <c:v>2309.8468910000001</c:v>
                </c:pt>
                <c:pt idx="1505">
                  <c:v>2313.906982</c:v>
                </c:pt>
                <c:pt idx="1506">
                  <c:v>2313.356972</c:v>
                </c:pt>
                <c:pt idx="1507">
                  <c:v>2331.4899850000002</c:v>
                </c:pt>
                <c:pt idx="1508">
                  <c:v>2338.187011</c:v>
                </c:pt>
                <c:pt idx="1509">
                  <c:v>2335.3529279999998</c:v>
                </c:pt>
                <c:pt idx="1510">
                  <c:v>2327.2257249999998</c:v>
                </c:pt>
                <c:pt idx="1511">
                  <c:v>2332.7294230000002</c:v>
                </c:pt>
                <c:pt idx="1512">
                  <c:v>2324.2894190000002</c:v>
                </c:pt>
                <c:pt idx="1513">
                  <c:v>2336.5088770000002</c:v>
                </c:pt>
                <c:pt idx="1514">
                  <c:v>2322.6991549999998</c:v>
                </c:pt>
                <c:pt idx="1515">
                  <c:v>2316.1945529999998</c:v>
                </c:pt>
                <c:pt idx="1516">
                  <c:v>2329.6891409999998</c:v>
                </c:pt>
                <c:pt idx="1517">
                  <c:v>2323.6303349999998</c:v>
                </c:pt>
                <c:pt idx="1518">
                  <c:v>2334.1247020000001</c:v>
                </c:pt>
                <c:pt idx="1519">
                  <c:v>2343.6187220000002</c:v>
                </c:pt>
                <c:pt idx="1520">
                  <c:v>2343.027243</c:v>
                </c:pt>
                <c:pt idx="1521">
                  <c:v>2349.7939780000002</c:v>
                </c:pt>
                <c:pt idx="1522">
                  <c:v>2343.3883900000001</c:v>
                </c:pt>
                <c:pt idx="1523">
                  <c:v>2335.660351</c:v>
                </c:pt>
                <c:pt idx="1524">
                  <c:v>2335.0986499999999</c:v>
                </c:pt>
                <c:pt idx="1525">
                  <c:v>2332.083623</c:v>
                </c:pt>
                <c:pt idx="1526">
                  <c:v>2334.0921229999999</c:v>
                </c:pt>
                <c:pt idx="1527">
                  <c:v>2330.7253569999998</c:v>
                </c:pt>
                <c:pt idx="1528">
                  <c:v>2332.2632899999999</c:v>
                </c:pt>
                <c:pt idx="1529">
                  <c:v>2339.5258880000001</c:v>
                </c:pt>
                <c:pt idx="1530">
                  <c:v>2335.257877</c:v>
                </c:pt>
                <c:pt idx="1531">
                  <c:v>2335.7867689999998</c:v>
                </c:pt>
                <c:pt idx="1532">
                  <c:v>2338.7754260000002</c:v>
                </c:pt>
                <c:pt idx="1533">
                  <c:v>2341.5652100000002</c:v>
                </c:pt>
                <c:pt idx="1534">
                  <c:v>2340.148878</c:v>
                </c:pt>
                <c:pt idx="1535">
                  <c:v>2342.124847</c:v>
                </c:pt>
                <c:pt idx="1536">
                  <c:v>2346.7774760000002</c:v>
                </c:pt>
                <c:pt idx="1537">
                  <c:v>2350.704174</c:v>
                </c:pt>
                <c:pt idx="1538">
                  <c:v>2360.6579470000001</c:v>
                </c:pt>
                <c:pt idx="1539">
                  <c:v>2363.260342</c:v>
                </c:pt>
                <c:pt idx="1540">
                  <c:v>2366.4772280000002</c:v>
                </c:pt>
                <c:pt idx="1541">
                  <c:v>2366.6876320000001</c:v>
                </c:pt>
                <c:pt idx="1542">
                  <c:v>2356.312484</c:v>
                </c:pt>
                <c:pt idx="1543">
                  <c:v>2363.8839469999998</c:v>
                </c:pt>
                <c:pt idx="1544">
                  <c:v>2356.4909720000001</c:v>
                </c:pt>
                <c:pt idx="1545">
                  <c:v>2355.5617459999999</c:v>
                </c:pt>
                <c:pt idx="1546">
                  <c:v>2369.5283089999998</c:v>
                </c:pt>
                <c:pt idx="1547">
                  <c:v>2367.348047</c:v>
                </c:pt>
                <c:pt idx="1548">
                  <c:v>2373.4587769999998</c:v>
                </c:pt>
                <c:pt idx="1549">
                  <c:v>2371.2385199999999</c:v>
                </c:pt>
                <c:pt idx="1550">
                  <c:v>2362.7949530000001</c:v>
                </c:pt>
                <c:pt idx="1551">
                  <c:v>2382.6072650000001</c:v>
                </c:pt>
                <c:pt idx="1552">
                  <c:v>2372.5184140000001</c:v>
                </c:pt>
                <c:pt idx="1553">
                  <c:v>2379.6697530000001</c:v>
                </c:pt>
                <c:pt idx="1554">
                  <c:v>2376.2325270000001</c:v>
                </c:pt>
                <c:pt idx="1555">
                  <c:v>2360.3138570000001</c:v>
                </c:pt>
                <c:pt idx="1556">
                  <c:v>2362.1199940000001</c:v>
                </c:pt>
                <c:pt idx="1557">
                  <c:v>2363.1893009999999</c:v>
                </c:pt>
                <c:pt idx="1558">
                  <c:v>2364.5207919999998</c:v>
                </c:pt>
                <c:pt idx="1559">
                  <c:v>2371.2543930000002</c:v>
                </c:pt>
                <c:pt idx="1560">
                  <c:v>2365.5550539999999</c:v>
                </c:pt>
                <c:pt idx="1561">
                  <c:v>2366.1018439999998</c:v>
                </c:pt>
                <c:pt idx="1562">
                  <c:v>2360.9979979999998</c:v>
                </c:pt>
                <c:pt idx="1563">
                  <c:v>2367.488883</c:v>
                </c:pt>
                <c:pt idx="1564">
                  <c:v>2376.0305939999998</c:v>
                </c:pt>
                <c:pt idx="1565">
                  <c:v>2371.5091560000001</c:v>
                </c:pt>
                <c:pt idx="1566">
                  <c:v>2385.8491640000002</c:v>
                </c:pt>
                <c:pt idx="1567">
                  <c:v>2378.8252309999998</c:v>
                </c:pt>
                <c:pt idx="1568">
                  <c:v>2403.4912399999998</c:v>
                </c:pt>
                <c:pt idx="1569">
                  <c:v>2398.5716619999998</c:v>
                </c:pt>
                <c:pt idx="1570">
                  <c:v>2403.9081630000001</c:v>
                </c:pt>
                <c:pt idx="1571">
                  <c:v>2416.8482920000001</c:v>
                </c:pt>
                <c:pt idx="1572">
                  <c:v>2415.8316030000001</c:v>
                </c:pt>
                <c:pt idx="1573">
                  <c:v>2417.0125929999999</c:v>
                </c:pt>
                <c:pt idx="1574">
                  <c:v>2425.031626</c:v>
                </c:pt>
                <c:pt idx="1575">
                  <c:v>2434.5595979999998</c:v>
                </c:pt>
                <c:pt idx="1576">
                  <c:v>2435.3161879999998</c:v>
                </c:pt>
                <c:pt idx="1577">
                  <c:v>2434.904505</c:v>
                </c:pt>
                <c:pt idx="1578">
                  <c:v>2423.8963490000001</c:v>
                </c:pt>
                <c:pt idx="1579">
                  <c:v>2419.7465689999999</c:v>
                </c:pt>
                <c:pt idx="1580">
                  <c:v>2422.8517080000001</c:v>
                </c:pt>
                <c:pt idx="1581">
                  <c:v>2424.535965</c:v>
                </c:pt>
                <c:pt idx="1582">
                  <c:v>2421.5768750000002</c:v>
                </c:pt>
                <c:pt idx="1583">
                  <c:v>2434.3865780000001</c:v>
                </c:pt>
                <c:pt idx="1584">
                  <c:v>2419.6537880000001</c:v>
                </c:pt>
                <c:pt idx="1585">
                  <c:v>2419.1159069999999</c:v>
                </c:pt>
                <c:pt idx="1586">
                  <c:v>2418.8923439999999</c:v>
                </c:pt>
                <c:pt idx="1587">
                  <c:v>2422.4086710000001</c:v>
                </c:pt>
                <c:pt idx="1588">
                  <c:v>2424.6099610000001</c:v>
                </c:pt>
                <c:pt idx="1589">
                  <c:v>2419.5359189999999</c:v>
                </c:pt>
                <c:pt idx="1590">
                  <c:v>2418.2285499999998</c:v>
                </c:pt>
                <c:pt idx="1591">
                  <c:v>2420.626749</c:v>
                </c:pt>
                <c:pt idx="1592">
                  <c:v>2416.5266200000001</c:v>
                </c:pt>
                <c:pt idx="1593">
                  <c:v>2428.7146170000001</c:v>
                </c:pt>
                <c:pt idx="1594">
                  <c:v>2426.4978999999998</c:v>
                </c:pt>
                <c:pt idx="1595">
                  <c:v>2434.3007830000001</c:v>
                </c:pt>
                <c:pt idx="1596">
                  <c:v>2446.0480250000001</c:v>
                </c:pt>
                <c:pt idx="1597">
                  <c:v>2441.594278</c:v>
                </c:pt>
                <c:pt idx="1598">
                  <c:v>2452.9591329999998</c:v>
                </c:pt>
                <c:pt idx="1599">
                  <c:v>2449.7943690000002</c:v>
                </c:pt>
                <c:pt idx="1600">
                  <c:v>2453.8231460000002</c:v>
                </c:pt>
                <c:pt idx="1601">
                  <c:v>2469.4397939999999</c:v>
                </c:pt>
                <c:pt idx="1602">
                  <c:v>2465.6345310000002</c:v>
                </c:pt>
                <c:pt idx="1603">
                  <c:v>2478.4749980000001</c:v>
                </c:pt>
                <c:pt idx="1604">
                  <c:v>2464.2390439999999</c:v>
                </c:pt>
                <c:pt idx="1605">
                  <c:v>2464.4220310000001</c:v>
                </c:pt>
                <c:pt idx="1606">
                  <c:v>2475.9685800000002</c:v>
                </c:pt>
                <c:pt idx="1607">
                  <c:v>2476.8072780000002</c:v>
                </c:pt>
                <c:pt idx="1608">
                  <c:v>2491.0145990000001</c:v>
                </c:pt>
                <c:pt idx="1609">
                  <c:v>2495.9296340000001</c:v>
                </c:pt>
                <c:pt idx="1610">
                  <c:v>2496.8995620000001</c:v>
                </c:pt>
                <c:pt idx="1611">
                  <c:v>2500.223043</c:v>
                </c:pt>
                <c:pt idx="1612">
                  <c:v>2496.7406850000002</c:v>
                </c:pt>
                <c:pt idx="1613">
                  <c:v>2505.2080529999998</c:v>
                </c:pt>
                <c:pt idx="1614">
                  <c:v>2508.0258389999999</c:v>
                </c:pt>
                <c:pt idx="1615">
                  <c:v>2504.1879140000001</c:v>
                </c:pt>
                <c:pt idx="1616">
                  <c:v>2511.7700319999999</c:v>
                </c:pt>
                <c:pt idx="1617">
                  <c:v>2510.7493260000001</c:v>
                </c:pt>
                <c:pt idx="1618">
                  <c:v>2516.461742</c:v>
                </c:pt>
                <c:pt idx="1619">
                  <c:v>2516.4894800000002</c:v>
                </c:pt>
                <c:pt idx="1620">
                  <c:v>2511.0164159999999</c:v>
                </c:pt>
                <c:pt idx="1621">
                  <c:v>2504.9095400000001</c:v>
                </c:pt>
                <c:pt idx="1622">
                  <c:v>2494.7215649999998</c:v>
                </c:pt>
                <c:pt idx="1623">
                  <c:v>2496.5045060000002</c:v>
                </c:pt>
                <c:pt idx="1624">
                  <c:v>2490.7221719999998</c:v>
                </c:pt>
                <c:pt idx="1625">
                  <c:v>2492.3688000000002</c:v>
                </c:pt>
                <c:pt idx="1626">
                  <c:v>2482.5550819999999</c:v>
                </c:pt>
                <c:pt idx="1627">
                  <c:v>2480.836683</c:v>
                </c:pt>
                <c:pt idx="1628">
                  <c:v>2483.5343790000002</c:v>
                </c:pt>
                <c:pt idx="1629">
                  <c:v>2490.079659</c:v>
                </c:pt>
                <c:pt idx="1630">
                  <c:v>2492.8144510000002</c:v>
                </c:pt>
                <c:pt idx="1631">
                  <c:v>2500.7080219999998</c:v>
                </c:pt>
                <c:pt idx="1632">
                  <c:v>2496.1213809999999</c:v>
                </c:pt>
                <c:pt idx="1633">
                  <c:v>2510.6494929999999</c:v>
                </c:pt>
                <c:pt idx="1634">
                  <c:v>2515.0653459999999</c:v>
                </c:pt>
                <c:pt idx="1635">
                  <c:v>2515.531039</c:v>
                </c:pt>
                <c:pt idx="1636">
                  <c:v>2532.0462819999998</c:v>
                </c:pt>
                <c:pt idx="1637">
                  <c:v>2548.4114610000001</c:v>
                </c:pt>
                <c:pt idx="1638">
                  <c:v>2552.3920889999999</c:v>
                </c:pt>
                <c:pt idx="1639">
                  <c:v>2551.2562509999998</c:v>
                </c:pt>
                <c:pt idx="1640">
                  <c:v>2550.8579329999998</c:v>
                </c:pt>
                <c:pt idx="1641">
                  <c:v>2565.3185370000001</c:v>
                </c:pt>
                <c:pt idx="1642">
                  <c:v>2552.9204159999999</c:v>
                </c:pt>
                <c:pt idx="1643">
                  <c:v>2564.546515</c:v>
                </c:pt>
                <c:pt idx="1644">
                  <c:v>2564.4862360000002</c:v>
                </c:pt>
                <c:pt idx="1645">
                  <c:v>2574.7864949999998</c:v>
                </c:pt>
                <c:pt idx="1646">
                  <c:v>2566.830645</c:v>
                </c:pt>
                <c:pt idx="1647">
                  <c:v>2558.248032</c:v>
                </c:pt>
                <c:pt idx="1648">
                  <c:v>2575.6815689999999</c:v>
                </c:pt>
                <c:pt idx="1649">
                  <c:v>2574.8509840000002</c:v>
                </c:pt>
                <c:pt idx="1650">
                  <c:v>2575.2634800000001</c:v>
                </c:pt>
                <c:pt idx="1651">
                  <c:v>2588.8556400000002</c:v>
                </c:pt>
                <c:pt idx="1652">
                  <c:v>2584.0462910000001</c:v>
                </c:pt>
                <c:pt idx="1653">
                  <c:v>2587.4294129999998</c:v>
                </c:pt>
                <c:pt idx="1654">
                  <c:v>2568.8149600000002</c:v>
                </c:pt>
                <c:pt idx="1655">
                  <c:v>2562.2976440000002</c:v>
                </c:pt>
                <c:pt idx="1656">
                  <c:v>2554.3830050000001</c:v>
                </c:pt>
                <c:pt idx="1657">
                  <c:v>2546.0202079999999</c:v>
                </c:pt>
                <c:pt idx="1658">
                  <c:v>2546.2805979999998</c:v>
                </c:pt>
                <c:pt idx="1659">
                  <c:v>2552.0440359999998</c:v>
                </c:pt>
                <c:pt idx="1660">
                  <c:v>2555.2294830000001</c:v>
                </c:pt>
                <c:pt idx="1661">
                  <c:v>2563.370559</c:v>
                </c:pt>
                <c:pt idx="1662">
                  <c:v>2570.1604990000001</c:v>
                </c:pt>
                <c:pt idx="1663">
                  <c:v>2575.728685</c:v>
                </c:pt>
                <c:pt idx="1664">
                  <c:v>2581.7140939999999</c:v>
                </c:pt>
                <c:pt idx="1665">
                  <c:v>2584.7259760000002</c:v>
                </c:pt>
                <c:pt idx="1666">
                  <c:v>2596.6529500000001</c:v>
                </c:pt>
                <c:pt idx="1667">
                  <c:v>2598.553488</c:v>
                </c:pt>
                <c:pt idx="1668">
                  <c:v>2612.987267</c:v>
                </c:pt>
                <c:pt idx="1669">
                  <c:v>2614.3668250000001</c:v>
                </c:pt>
                <c:pt idx="1670">
                  <c:v>2615.6060630000002</c:v>
                </c:pt>
                <c:pt idx="1671">
                  <c:v>2625.8919019999998</c:v>
                </c:pt>
                <c:pt idx="1672">
                  <c:v>2607.4615720000002</c:v>
                </c:pt>
                <c:pt idx="1673">
                  <c:v>2587.0013730000001</c:v>
                </c:pt>
                <c:pt idx="1674">
                  <c:v>2584.2112459999998</c:v>
                </c:pt>
                <c:pt idx="1675">
                  <c:v>2582.0684729999998</c:v>
                </c:pt>
                <c:pt idx="1676">
                  <c:v>2589.854304</c:v>
                </c:pt>
                <c:pt idx="1677">
                  <c:v>2590.1058400000002</c:v>
                </c:pt>
                <c:pt idx="1678">
                  <c:v>2599.7601610000002</c:v>
                </c:pt>
                <c:pt idx="1679">
                  <c:v>2598.8036480000001</c:v>
                </c:pt>
                <c:pt idx="1680">
                  <c:v>2591.1110490000001</c:v>
                </c:pt>
                <c:pt idx="1681">
                  <c:v>2605.250219</c:v>
                </c:pt>
                <c:pt idx="1682">
                  <c:v>2606.1377309999998</c:v>
                </c:pt>
                <c:pt idx="1683">
                  <c:v>2611.548374</c:v>
                </c:pt>
                <c:pt idx="1684">
                  <c:v>2621.8896770000001</c:v>
                </c:pt>
                <c:pt idx="1685">
                  <c:v>2634.1507999999999</c:v>
                </c:pt>
                <c:pt idx="1686">
                  <c:v>2642.6800469999998</c:v>
                </c:pt>
                <c:pt idx="1687">
                  <c:v>2642.1885929999999</c:v>
                </c:pt>
                <c:pt idx="1688">
                  <c:v>2652.130146</c:v>
                </c:pt>
                <c:pt idx="1689">
                  <c:v>2654.9130110000001</c:v>
                </c:pt>
                <c:pt idx="1690">
                  <c:v>2653.4761020000001</c:v>
                </c:pt>
                <c:pt idx="1691">
                  <c:v>2659.810027</c:v>
                </c:pt>
                <c:pt idx="1692">
                  <c:v>2658.9394820000002</c:v>
                </c:pt>
                <c:pt idx="1693">
                  <c:v>2657.7135029999999</c:v>
                </c:pt>
                <c:pt idx="1694">
                  <c:v>2638.5046630000002</c:v>
                </c:pt>
                <c:pt idx="1695">
                  <c:v>2622.1160009999999</c:v>
                </c:pt>
                <c:pt idx="1696">
                  <c:v>2619.1752769999998</c:v>
                </c:pt>
                <c:pt idx="1697">
                  <c:v>2606.817368</c:v>
                </c:pt>
                <c:pt idx="1698">
                  <c:v>2623.9277659999998</c:v>
                </c:pt>
                <c:pt idx="1699">
                  <c:v>2620.0273670000001</c:v>
                </c:pt>
                <c:pt idx="1700">
                  <c:v>2623.8645609999999</c:v>
                </c:pt>
                <c:pt idx="1701">
                  <c:v>2629.1867900000002</c:v>
                </c:pt>
                <c:pt idx="1702">
                  <c:v>2630.1768550000002</c:v>
                </c:pt>
                <c:pt idx="1703">
                  <c:v>2638.0118320000001</c:v>
                </c:pt>
                <c:pt idx="1704">
                  <c:v>2639.510045</c:v>
                </c:pt>
                <c:pt idx="1705">
                  <c:v>2648.1033149999998</c:v>
                </c:pt>
                <c:pt idx="1706">
                  <c:v>2650.4654930000002</c:v>
                </c:pt>
                <c:pt idx="1707">
                  <c:v>2634.7805440000002</c:v>
                </c:pt>
                <c:pt idx="1708">
                  <c:v>2654.6746549999998</c:v>
                </c:pt>
                <c:pt idx="1709">
                  <c:v>2657.736715</c:v>
                </c:pt>
                <c:pt idx="1710">
                  <c:v>2661.3139259999998</c:v>
                </c:pt>
                <c:pt idx="1711">
                  <c:v>2656.7034050000002</c:v>
                </c:pt>
                <c:pt idx="1712">
                  <c:v>2646.1669649999999</c:v>
                </c:pt>
                <c:pt idx="1713">
                  <c:v>2648.9056810000002</c:v>
                </c:pt>
                <c:pt idx="1714">
                  <c:v>2646.8902600000001</c:v>
                </c:pt>
                <c:pt idx="1715">
                  <c:v>2642.2924459999999</c:v>
                </c:pt>
                <c:pt idx="1716">
                  <c:v>2643.2141499999998</c:v>
                </c:pt>
                <c:pt idx="1717">
                  <c:v>2638.1563900000001</c:v>
                </c:pt>
                <c:pt idx="1718">
                  <c:v>2655.2426289999999</c:v>
                </c:pt>
                <c:pt idx="1719">
                  <c:v>2652.1139290000001</c:v>
                </c:pt>
                <c:pt idx="1720">
                  <c:v>2659.8509060000001</c:v>
                </c:pt>
                <c:pt idx="1721">
                  <c:v>2659.2325860000001</c:v>
                </c:pt>
                <c:pt idx="1722">
                  <c:v>2669.1269510000002</c:v>
                </c:pt>
                <c:pt idx="1723">
                  <c:v>2671.5004060000001</c:v>
                </c:pt>
                <c:pt idx="1724">
                  <c:v>2667.628459</c:v>
                </c:pt>
                <c:pt idx="1725">
                  <c:v>2678.377336</c:v>
                </c:pt>
                <c:pt idx="1726">
                  <c:v>2682.4927590000002</c:v>
                </c:pt>
                <c:pt idx="1727">
                  <c:v>2669.0441169999999</c:v>
                </c:pt>
                <c:pt idx="1728">
                  <c:v>2692.8458000000001</c:v>
                </c:pt>
                <c:pt idx="1729">
                  <c:v>2693.9250940000002</c:v>
                </c:pt>
                <c:pt idx="1730">
                  <c:v>2694.4309960000001</c:v>
                </c:pt>
                <c:pt idx="1731">
                  <c:v>2689.728717</c:v>
                </c:pt>
                <c:pt idx="1732">
                  <c:v>2690.6692130000001</c:v>
                </c:pt>
                <c:pt idx="1733">
                  <c:v>2694.8694770000002</c:v>
                </c:pt>
                <c:pt idx="1734">
                  <c:v>2688.5264339999999</c:v>
                </c:pt>
                <c:pt idx="1735">
                  <c:v>2674.9514330000002</c:v>
                </c:pt>
                <c:pt idx="1736">
                  <c:v>2686.8160659999999</c:v>
                </c:pt>
                <c:pt idx="1737">
                  <c:v>2682.8516020000002</c:v>
                </c:pt>
                <c:pt idx="1738">
                  <c:v>2693.9098819999999</c:v>
                </c:pt>
                <c:pt idx="1739">
                  <c:v>2691.95453</c:v>
                </c:pt>
                <c:pt idx="1740">
                  <c:v>2690.1050140000002</c:v>
                </c:pt>
                <c:pt idx="1741">
                  <c:v>2699.393403</c:v>
                </c:pt>
                <c:pt idx="1742">
                  <c:v>2692.762354</c:v>
                </c:pt>
                <c:pt idx="1743">
                  <c:v>2707.256187</c:v>
                </c:pt>
                <c:pt idx="1744">
                  <c:v>2711.1948160000002</c:v>
                </c:pt>
                <c:pt idx="1745">
                  <c:v>2707.0600420000001</c:v>
                </c:pt>
                <c:pt idx="1746">
                  <c:v>2708.2679309999999</c:v>
                </c:pt>
                <c:pt idx="1747">
                  <c:v>2706.026406</c:v>
                </c:pt>
                <c:pt idx="1748">
                  <c:v>2714.5505790000002</c:v>
                </c:pt>
                <c:pt idx="1749">
                  <c:v>2714.7165020000002</c:v>
                </c:pt>
                <c:pt idx="1750">
                  <c:v>2714.8618980000001</c:v>
                </c:pt>
                <c:pt idx="1751">
                  <c:v>2719.8062559999998</c:v>
                </c:pt>
                <c:pt idx="1752">
                  <c:v>2730.5490610000002</c:v>
                </c:pt>
                <c:pt idx="1753">
                  <c:v>2736.0709969999998</c:v>
                </c:pt>
                <c:pt idx="1754">
                  <c:v>2742.1493869999999</c:v>
                </c:pt>
                <c:pt idx="1755">
                  <c:v>2740.024907</c:v>
                </c:pt>
                <c:pt idx="1756">
                  <c:v>2745.4071250000002</c:v>
                </c:pt>
                <c:pt idx="1757">
                  <c:v>2734.3983880000001</c:v>
                </c:pt>
                <c:pt idx="1758">
                  <c:v>2721.9632700000002</c:v>
                </c:pt>
                <c:pt idx="1759">
                  <c:v>2711.5940559999999</c:v>
                </c:pt>
                <c:pt idx="1760">
                  <c:v>2710.9243780000002</c:v>
                </c:pt>
                <c:pt idx="1761">
                  <c:v>2714.9013380000001</c:v>
                </c:pt>
                <c:pt idx="1762">
                  <c:v>2713.021178</c:v>
                </c:pt>
                <c:pt idx="1763">
                  <c:v>2720.3250870000002</c:v>
                </c:pt>
                <c:pt idx="1764">
                  <c:v>2731.7162520000002</c:v>
                </c:pt>
                <c:pt idx="1765">
                  <c:v>2727.7667270000002</c:v>
                </c:pt>
                <c:pt idx="1766">
                  <c:v>2738.97892</c:v>
                </c:pt>
                <c:pt idx="1767">
                  <c:v>2750.2255060000002</c:v>
                </c:pt>
                <c:pt idx="1768">
                  <c:v>2772.1955200000002</c:v>
                </c:pt>
                <c:pt idx="1769">
                  <c:v>2772.121768</c:v>
                </c:pt>
                <c:pt idx="1770">
                  <c:v>2768.2060649999999</c:v>
                </c:pt>
                <c:pt idx="1771">
                  <c:v>2775.6578300000001</c:v>
                </c:pt>
                <c:pt idx="1772">
                  <c:v>2772.4006749999999</c:v>
                </c:pt>
                <c:pt idx="1773">
                  <c:v>2783.0997120000002</c:v>
                </c:pt>
                <c:pt idx="1774">
                  <c:v>2781.877258</c:v>
                </c:pt>
                <c:pt idx="1775">
                  <c:v>2776.5765879999999</c:v>
                </c:pt>
                <c:pt idx="1776">
                  <c:v>2784.177443</c:v>
                </c:pt>
                <c:pt idx="1777">
                  <c:v>2782.1372700000002</c:v>
                </c:pt>
                <c:pt idx="1778">
                  <c:v>2796.3144430000002</c:v>
                </c:pt>
                <c:pt idx="1779">
                  <c:v>2788.3007349999998</c:v>
                </c:pt>
                <c:pt idx="1780">
                  <c:v>2797.7300059999998</c:v>
                </c:pt>
                <c:pt idx="1781">
                  <c:v>2818.203532</c:v>
                </c:pt>
                <c:pt idx="1782">
                  <c:v>2803.3631420000002</c:v>
                </c:pt>
                <c:pt idx="1783">
                  <c:v>2808.0365700000002</c:v>
                </c:pt>
                <c:pt idx="1784">
                  <c:v>2803.4956980000002</c:v>
                </c:pt>
                <c:pt idx="1785">
                  <c:v>2798.4707870000002</c:v>
                </c:pt>
                <c:pt idx="1786">
                  <c:v>2805.1440029999999</c:v>
                </c:pt>
                <c:pt idx="1787">
                  <c:v>2801.7182170000001</c:v>
                </c:pt>
                <c:pt idx="1788">
                  <c:v>2796.3764270000001</c:v>
                </c:pt>
                <c:pt idx="1789">
                  <c:v>2802.9365389999998</c:v>
                </c:pt>
                <c:pt idx="1790">
                  <c:v>2791.7871770000002</c:v>
                </c:pt>
                <c:pt idx="1791">
                  <c:v>2788.01361</c:v>
                </c:pt>
                <c:pt idx="1792">
                  <c:v>2768.585638</c:v>
                </c:pt>
                <c:pt idx="1793">
                  <c:v>2765.5166760000002</c:v>
                </c:pt>
                <c:pt idx="1794">
                  <c:v>2764.2829259999999</c:v>
                </c:pt>
                <c:pt idx="1795">
                  <c:v>2759.9778799999999</c:v>
                </c:pt>
                <c:pt idx="1796">
                  <c:v>2775.4358470000002</c:v>
                </c:pt>
                <c:pt idx="1797">
                  <c:v>2767.5483330000002</c:v>
                </c:pt>
                <c:pt idx="1798">
                  <c:v>2774.973297</c:v>
                </c:pt>
                <c:pt idx="1799">
                  <c:v>2787.8564689999998</c:v>
                </c:pt>
                <c:pt idx="1800">
                  <c:v>2801.277169</c:v>
                </c:pt>
                <c:pt idx="1801">
                  <c:v>2798.0907579999998</c:v>
                </c:pt>
                <c:pt idx="1802">
                  <c:v>2800.0319770000001</c:v>
                </c:pt>
                <c:pt idx="1803">
                  <c:v>2797.8004759999999</c:v>
                </c:pt>
                <c:pt idx="1804">
                  <c:v>2800.3533550000002</c:v>
                </c:pt>
                <c:pt idx="1805">
                  <c:v>2796.662327</c:v>
                </c:pt>
                <c:pt idx="1806">
                  <c:v>2807.9767390000002</c:v>
                </c:pt>
                <c:pt idx="1807">
                  <c:v>2787.3658070000001</c:v>
                </c:pt>
                <c:pt idx="1808">
                  <c:v>2798.357951</c:v>
                </c:pt>
                <c:pt idx="1809">
                  <c:v>2803.222311</c:v>
                </c:pt>
                <c:pt idx="1810">
                  <c:v>2793.5137789999999</c:v>
                </c:pt>
                <c:pt idx="1811">
                  <c:v>2803.1788120000001</c:v>
                </c:pt>
                <c:pt idx="1812">
                  <c:v>2795.857841</c:v>
                </c:pt>
                <c:pt idx="1813">
                  <c:v>2802.7970300000002</c:v>
                </c:pt>
                <c:pt idx="1814">
                  <c:v>2817.9212790000001</c:v>
                </c:pt>
                <c:pt idx="1815">
                  <c:v>2804.3091690000001</c:v>
                </c:pt>
                <c:pt idx="1816">
                  <c:v>2808.4234879999999</c:v>
                </c:pt>
                <c:pt idx="1817">
                  <c:v>2805.4340099999999</c:v>
                </c:pt>
                <c:pt idx="1818">
                  <c:v>2820.761947</c:v>
                </c:pt>
                <c:pt idx="1819">
                  <c:v>2827.4995739999999</c:v>
                </c:pt>
                <c:pt idx="1820">
                  <c:v>2828.0294690000001</c:v>
                </c:pt>
                <c:pt idx="1821">
                  <c:v>2828.5191610000002</c:v>
                </c:pt>
                <c:pt idx="1822">
                  <c:v>2822.6022119999998</c:v>
                </c:pt>
                <c:pt idx="1823">
                  <c:v>2829.9937300000001</c:v>
                </c:pt>
                <c:pt idx="1824">
                  <c:v>2829.6574049999999</c:v>
                </c:pt>
                <c:pt idx="1825">
                  <c:v>2820.3057570000001</c:v>
                </c:pt>
                <c:pt idx="1826">
                  <c:v>2832.6381160000001</c:v>
                </c:pt>
                <c:pt idx="1827">
                  <c:v>2820.9884160000001</c:v>
                </c:pt>
                <c:pt idx="1828">
                  <c:v>2845.1136160000001</c:v>
                </c:pt>
                <c:pt idx="1829">
                  <c:v>2845.4588349999999</c:v>
                </c:pt>
                <c:pt idx="1830">
                  <c:v>2857.7968300000002</c:v>
                </c:pt>
                <c:pt idx="1831">
                  <c:v>2864.8584300000002</c:v>
                </c:pt>
                <c:pt idx="1832">
                  <c:v>2861.7418379999999</c:v>
                </c:pt>
                <c:pt idx="1833">
                  <c:v>2855.546554</c:v>
                </c:pt>
                <c:pt idx="1834">
                  <c:v>2862.299802</c:v>
                </c:pt>
                <c:pt idx="1835">
                  <c:v>2859.4625649999998</c:v>
                </c:pt>
                <c:pt idx="1836">
                  <c:v>2852.7660380000002</c:v>
                </c:pt>
                <c:pt idx="1837">
                  <c:v>2860.873775</c:v>
                </c:pt>
                <c:pt idx="1838">
                  <c:v>2858.026652</c:v>
                </c:pt>
                <c:pt idx="1839">
                  <c:v>2857.7347949999998</c:v>
                </c:pt>
                <c:pt idx="1840">
                  <c:v>2850.0272479999999</c:v>
                </c:pt>
                <c:pt idx="1841">
                  <c:v>2857.2528809999999</c:v>
                </c:pt>
                <c:pt idx="1842">
                  <c:v>2831.7022440000001</c:v>
                </c:pt>
                <c:pt idx="1843">
                  <c:v>2841.92254</c:v>
                </c:pt>
                <c:pt idx="1844">
                  <c:v>2844.9918400000001</c:v>
                </c:pt>
                <c:pt idx="1845">
                  <c:v>2839.8069930000001</c:v>
                </c:pt>
                <c:pt idx="1846">
                  <c:v>2852.7512000000002</c:v>
                </c:pt>
                <c:pt idx="1847">
                  <c:v>2857.3956240000002</c:v>
                </c:pt>
                <c:pt idx="1848">
                  <c:v>2862.3995719999998</c:v>
                </c:pt>
                <c:pt idx="1849">
                  <c:v>2868.6038579999999</c:v>
                </c:pt>
                <c:pt idx="1850">
                  <c:v>2877.273772</c:v>
                </c:pt>
                <c:pt idx="1851">
                  <c:v>2896.901241</c:v>
                </c:pt>
                <c:pt idx="1852">
                  <c:v>2880.070901</c:v>
                </c:pt>
                <c:pt idx="1853">
                  <c:v>2889.0434</c:v>
                </c:pt>
                <c:pt idx="1854">
                  <c:v>2886.4621630000001</c:v>
                </c:pt>
                <c:pt idx="1855">
                  <c:v>2880.4966930000001</c:v>
                </c:pt>
                <c:pt idx="1856">
                  <c:v>2871.5025519999999</c:v>
                </c:pt>
                <c:pt idx="1857">
                  <c:v>2869.2472499999999</c:v>
                </c:pt>
                <c:pt idx="1858">
                  <c:v>2860.9480950000002</c:v>
                </c:pt>
                <c:pt idx="1859">
                  <c:v>2862.2820740000002</c:v>
                </c:pt>
                <c:pt idx="1860">
                  <c:v>2866.6216119999999</c:v>
                </c:pt>
                <c:pt idx="1861">
                  <c:v>2872.4460939999999</c:v>
                </c:pt>
                <c:pt idx="1862">
                  <c:v>2860.4179920000001</c:v>
                </c:pt>
                <c:pt idx="1863">
                  <c:v>2869.716637</c:v>
                </c:pt>
                <c:pt idx="1864">
                  <c:v>2866.488425</c:v>
                </c:pt>
                <c:pt idx="1865">
                  <c:v>2865.0727889999998</c:v>
                </c:pt>
                <c:pt idx="1866">
                  <c:v>2883.7095079999999</c:v>
                </c:pt>
                <c:pt idx="1867">
                  <c:v>2892.0038279999999</c:v>
                </c:pt>
                <c:pt idx="1868">
                  <c:v>2903.305613</c:v>
                </c:pt>
                <c:pt idx="1869">
                  <c:v>2904.9356790000002</c:v>
                </c:pt>
                <c:pt idx="1870">
                  <c:v>2896.2881339999999</c:v>
                </c:pt>
                <c:pt idx="1871">
                  <c:v>2901.498599</c:v>
                </c:pt>
                <c:pt idx="1872">
                  <c:v>2895.2255879999998</c:v>
                </c:pt>
                <c:pt idx="1873">
                  <c:v>2880.3023659999999</c:v>
                </c:pt>
                <c:pt idx="1874">
                  <c:v>2881.611269</c:v>
                </c:pt>
                <c:pt idx="1875">
                  <c:v>2874.3669960000002</c:v>
                </c:pt>
                <c:pt idx="1876">
                  <c:v>2883.0331689999998</c:v>
                </c:pt>
                <c:pt idx="1877">
                  <c:v>2878.4008100000001</c:v>
                </c:pt>
                <c:pt idx="1878">
                  <c:v>2888.0272140000002</c:v>
                </c:pt>
                <c:pt idx="1879">
                  <c:v>2890.0994340000002</c:v>
                </c:pt>
                <c:pt idx="1880">
                  <c:v>2897.852425</c:v>
                </c:pt>
                <c:pt idx="1881">
                  <c:v>2907.2402139999999</c:v>
                </c:pt>
                <c:pt idx="1882">
                  <c:v>2905.5030200000001</c:v>
                </c:pt>
                <c:pt idx="1883">
                  <c:v>2922.333901</c:v>
                </c:pt>
                <c:pt idx="1884">
                  <c:v>2926.7319069999999</c:v>
                </c:pt>
                <c:pt idx="1885">
                  <c:v>2933.9589350000001</c:v>
                </c:pt>
                <c:pt idx="1886">
                  <c:v>2930.5279260000002</c:v>
                </c:pt>
                <c:pt idx="1887">
                  <c:v>2930.749331</c:v>
                </c:pt>
                <c:pt idx="1888">
                  <c:v>2927.4630139999999</c:v>
                </c:pt>
                <c:pt idx="1889">
                  <c:v>2933.6625309999999</c:v>
                </c:pt>
                <c:pt idx="1890">
                  <c:v>2943.2773149999998</c:v>
                </c:pt>
                <c:pt idx="1891">
                  <c:v>2952.0909590000001</c:v>
                </c:pt>
                <c:pt idx="1892">
                  <c:v>2945.6844120000001</c:v>
                </c:pt>
                <c:pt idx="1893">
                  <c:v>2967.7505449999999</c:v>
                </c:pt>
                <c:pt idx="1894">
                  <c:v>2968.1715690000001</c:v>
                </c:pt>
                <c:pt idx="1895">
                  <c:v>2959.6208409999999</c:v>
                </c:pt>
                <c:pt idx="1896">
                  <c:v>2966.105528</c:v>
                </c:pt>
                <c:pt idx="1897">
                  <c:v>2964.7123459999998</c:v>
                </c:pt>
                <c:pt idx="1898">
                  <c:v>2983.3018659999998</c:v>
                </c:pt>
                <c:pt idx="1899">
                  <c:v>2985.9130599999999</c:v>
                </c:pt>
                <c:pt idx="1900">
                  <c:v>2989.568272</c:v>
                </c:pt>
                <c:pt idx="1901">
                  <c:v>3000.1108749999999</c:v>
                </c:pt>
                <c:pt idx="1902">
                  <c:v>2982.8787259999999</c:v>
                </c:pt>
                <c:pt idx="1903">
                  <c:v>2987.955336</c:v>
                </c:pt>
                <c:pt idx="1904">
                  <c:v>2982.5416460000001</c:v>
                </c:pt>
                <c:pt idx="1905">
                  <c:v>2976.112439</c:v>
                </c:pt>
                <c:pt idx="1906">
                  <c:v>2970.6236090000002</c:v>
                </c:pt>
                <c:pt idx="1907">
                  <c:v>2962.7932479999999</c:v>
                </c:pt>
                <c:pt idx="1908">
                  <c:v>2971.4820629999999</c:v>
                </c:pt>
                <c:pt idx="1909">
                  <c:v>2965.2089550000001</c:v>
                </c:pt>
                <c:pt idx="1910">
                  <c:v>2964.8300519999998</c:v>
                </c:pt>
                <c:pt idx="1911">
                  <c:v>2971.4575</c:v>
                </c:pt>
                <c:pt idx="1912">
                  <c:v>2975.5134480000002</c:v>
                </c:pt>
                <c:pt idx="1913">
                  <c:v>2986.0188889999999</c:v>
                </c:pt>
                <c:pt idx="1914">
                  <c:v>3008.922787</c:v>
                </c:pt>
                <c:pt idx="1915">
                  <c:v>3012.7322829999998</c:v>
                </c:pt>
                <c:pt idx="1916">
                  <c:v>3026.0020009999998</c:v>
                </c:pt>
                <c:pt idx="1917">
                  <c:v>3013.675315</c:v>
                </c:pt>
                <c:pt idx="1918">
                  <c:v>3028.7704869999998</c:v>
                </c:pt>
                <c:pt idx="1919">
                  <c:v>3024.727026</c:v>
                </c:pt>
                <c:pt idx="1920">
                  <c:v>3025.1071809999999</c:v>
                </c:pt>
                <c:pt idx="1921">
                  <c:v>3021.9761509999998</c:v>
                </c:pt>
                <c:pt idx="1922">
                  <c:v>3017.6599759999999</c:v>
                </c:pt>
                <c:pt idx="1923">
                  <c:v>3021.2820710000001</c:v>
                </c:pt>
                <c:pt idx="1924">
                  <c:v>3020.073077</c:v>
                </c:pt>
                <c:pt idx="1925">
                  <c:v>3014.2919449999999</c:v>
                </c:pt>
                <c:pt idx="1926">
                  <c:v>3021.3441320000002</c:v>
                </c:pt>
                <c:pt idx="1927">
                  <c:v>3015.8709880000001</c:v>
                </c:pt>
                <c:pt idx="1928">
                  <c:v>3019.0004979999999</c:v>
                </c:pt>
                <c:pt idx="1929">
                  <c:v>3010.2988460000001</c:v>
                </c:pt>
                <c:pt idx="1930">
                  <c:v>3009.93082</c:v>
                </c:pt>
                <c:pt idx="1931">
                  <c:v>3018.7899090000001</c:v>
                </c:pt>
                <c:pt idx="1932">
                  <c:v>3012.6025079999999</c:v>
                </c:pt>
                <c:pt idx="1933">
                  <c:v>3009.7220659999998</c:v>
                </c:pt>
                <c:pt idx="1934">
                  <c:v>3012.8164409999999</c:v>
                </c:pt>
                <c:pt idx="1935">
                  <c:v>3004.8010680000002</c:v>
                </c:pt>
                <c:pt idx="1936">
                  <c:v>3005.5349409999999</c:v>
                </c:pt>
                <c:pt idx="1937">
                  <c:v>2991.838604</c:v>
                </c:pt>
                <c:pt idx="1938">
                  <c:v>3000.9514570000001</c:v>
                </c:pt>
                <c:pt idx="1939">
                  <c:v>3005.2371899999998</c:v>
                </c:pt>
                <c:pt idx="1940">
                  <c:v>3014.215111</c:v>
                </c:pt>
                <c:pt idx="1941">
                  <c:v>3020.5634799999998</c:v>
                </c:pt>
                <c:pt idx="1942">
                  <c:v>3004.7680500000001</c:v>
                </c:pt>
                <c:pt idx="1943">
                  <c:v>3004.5433480000002</c:v>
                </c:pt>
                <c:pt idx="1944">
                  <c:v>3005.3558939999998</c:v>
                </c:pt>
                <c:pt idx="1945">
                  <c:v>3006.892742</c:v>
                </c:pt>
                <c:pt idx="1946">
                  <c:v>3013.9101260000002</c:v>
                </c:pt>
                <c:pt idx="1947">
                  <c:v>3002.4066309999998</c:v>
                </c:pt>
                <c:pt idx="1948">
                  <c:v>3005.4730629999999</c:v>
                </c:pt>
                <c:pt idx="1949">
                  <c:v>2997.2694219999998</c:v>
                </c:pt>
                <c:pt idx="1950">
                  <c:v>2998.2687110000002</c:v>
                </c:pt>
                <c:pt idx="1951">
                  <c:v>3004.7551819999999</c:v>
                </c:pt>
                <c:pt idx="1952">
                  <c:v>3014.3276420000002</c:v>
                </c:pt>
                <c:pt idx="1953">
                  <c:v>3020.6330600000001</c:v>
                </c:pt>
                <c:pt idx="1954">
                  <c:v>3021.7762280000002</c:v>
                </c:pt>
                <c:pt idx="1955">
                  <c:v>3023.3406660000001</c:v>
                </c:pt>
                <c:pt idx="1956">
                  <c:v>3025.9935930000001</c:v>
                </c:pt>
                <c:pt idx="1957">
                  <c:v>3014.9834470000001</c:v>
                </c:pt>
                <c:pt idx="1958">
                  <c:v>3019.425839</c:v>
                </c:pt>
                <c:pt idx="1959">
                  <c:v>3017.2583399999999</c:v>
                </c:pt>
                <c:pt idx="1960">
                  <c:v>3013.9681070000001</c:v>
                </c:pt>
                <c:pt idx="1961">
                  <c:v>3013.4269169999998</c:v>
                </c:pt>
                <c:pt idx="1962">
                  <c:v>3010.8465169999999</c:v>
                </c:pt>
                <c:pt idx="1963">
                  <c:v>3018.1963999999998</c:v>
                </c:pt>
                <c:pt idx="1964">
                  <c:v>3023.3135179999999</c:v>
                </c:pt>
                <c:pt idx="1965">
                  <c:v>3038.94796</c:v>
                </c:pt>
                <c:pt idx="1966">
                  <c:v>3057.7259479999998</c:v>
                </c:pt>
                <c:pt idx="1967">
                  <c:v>3052.3029620000002</c:v>
                </c:pt>
                <c:pt idx="1968">
                  <c:v>3055.456471</c:v>
                </c:pt>
                <c:pt idx="1969">
                  <c:v>3059.5653889999999</c:v>
                </c:pt>
                <c:pt idx="1970">
                  <c:v>3058.7940349999999</c:v>
                </c:pt>
                <c:pt idx="1971">
                  <c:v>3064.1971229999999</c:v>
                </c:pt>
                <c:pt idx="1972">
                  <c:v>3055.363096</c:v>
                </c:pt>
                <c:pt idx="1973">
                  <c:v>3058.7429080000002</c:v>
                </c:pt>
                <c:pt idx="1974">
                  <c:v>3049.641983</c:v>
                </c:pt>
                <c:pt idx="1975">
                  <c:v>3051.6304679999998</c:v>
                </c:pt>
                <c:pt idx="1976">
                  <c:v>3058.5176820000001</c:v>
                </c:pt>
                <c:pt idx="1977">
                  <c:v>3054.4821059999999</c:v>
                </c:pt>
                <c:pt idx="1978">
                  <c:v>3059.7330379999999</c:v>
                </c:pt>
                <c:pt idx="1979">
                  <c:v>3062.7462890000002</c:v>
                </c:pt>
                <c:pt idx="1980">
                  <c:v>3061.9072150000002</c:v>
                </c:pt>
                <c:pt idx="1981">
                  <c:v>3071.7077290000002</c:v>
                </c:pt>
                <c:pt idx="1982">
                  <c:v>3075.3536979999999</c:v>
                </c:pt>
                <c:pt idx="1983">
                  <c:v>3091.7106399999998</c:v>
                </c:pt>
                <c:pt idx="1984">
                  <c:v>3087.8513849999999</c:v>
                </c:pt>
                <c:pt idx="1985">
                  <c:v>3091.3512070000002</c:v>
                </c:pt>
                <c:pt idx="1986">
                  <c:v>3091.3729560000002</c:v>
                </c:pt>
                <c:pt idx="1987">
                  <c:v>3097.430703</c:v>
                </c:pt>
                <c:pt idx="1988">
                  <c:v>3090.5772579999998</c:v>
                </c:pt>
                <c:pt idx="1989">
                  <c:v>3101.8911830000002</c:v>
                </c:pt>
                <c:pt idx="1990">
                  <c:v>3112.020321</c:v>
                </c:pt>
                <c:pt idx="1991">
                  <c:v>3115.0685269999999</c:v>
                </c:pt>
                <c:pt idx="1992">
                  <c:v>3121.2378829999998</c:v>
                </c:pt>
                <c:pt idx="1993">
                  <c:v>3116.4806149999999</c:v>
                </c:pt>
                <c:pt idx="1994">
                  <c:v>3115.7127869999999</c:v>
                </c:pt>
                <c:pt idx="1995">
                  <c:v>3106.5948109999999</c:v>
                </c:pt>
                <c:pt idx="1996">
                  <c:v>3121.7650640000002</c:v>
                </c:pt>
                <c:pt idx="1997">
                  <c:v>3135.391713</c:v>
                </c:pt>
                <c:pt idx="1998">
                  <c:v>3149.2338850000001</c:v>
                </c:pt>
                <c:pt idx="1999">
                  <c:v>3159.115636</c:v>
                </c:pt>
                <c:pt idx="2000">
                  <c:v>3160.4633589999999</c:v>
                </c:pt>
                <c:pt idx="2001">
                  <c:v>3166.240585</c:v>
                </c:pt>
                <c:pt idx="2002">
                  <c:v>3152.9884240000001</c:v>
                </c:pt>
                <c:pt idx="2003">
                  <c:v>3158.4317700000001</c:v>
                </c:pt>
                <c:pt idx="2004">
                  <c:v>3157.290399</c:v>
                </c:pt>
                <c:pt idx="2005">
                  <c:v>3148.9905549999999</c:v>
                </c:pt>
                <c:pt idx="2006">
                  <c:v>3150.7275559999998</c:v>
                </c:pt>
                <c:pt idx="2007">
                  <c:v>3146.870993</c:v>
                </c:pt>
                <c:pt idx="2008">
                  <c:v>3155.9876850000001</c:v>
                </c:pt>
                <c:pt idx="2009">
                  <c:v>3173.5038100000002</c:v>
                </c:pt>
                <c:pt idx="2010">
                  <c:v>3178.162542</c:v>
                </c:pt>
                <c:pt idx="2011">
                  <c:v>3184.6529390000001</c:v>
                </c:pt>
                <c:pt idx="2012">
                  <c:v>3181.9052409999999</c:v>
                </c:pt>
                <c:pt idx="2013">
                  <c:v>3184.4013719999998</c:v>
                </c:pt>
                <c:pt idx="2014">
                  <c:v>3188.0191759999998</c:v>
                </c:pt>
                <c:pt idx="2015">
                  <c:v>3183.96362</c:v>
                </c:pt>
                <c:pt idx="2016">
                  <c:v>3188.7283120000002</c:v>
                </c:pt>
                <c:pt idx="2017">
                  <c:v>3181.5262050000001</c:v>
                </c:pt>
                <c:pt idx="2018">
                  <c:v>3180.1644569999999</c:v>
                </c:pt>
                <c:pt idx="2019">
                  <c:v>3188.8268870000002</c:v>
                </c:pt>
                <c:pt idx="2020">
                  <c:v>3194.2786019999999</c:v>
                </c:pt>
                <c:pt idx="2021">
                  <c:v>3186.1657650000002</c:v>
                </c:pt>
                <c:pt idx="2022">
                  <c:v>3181.0705849999999</c:v>
                </c:pt>
                <c:pt idx="2023">
                  <c:v>3186.689488</c:v>
                </c:pt>
                <c:pt idx="2024">
                  <c:v>3191.175107</c:v>
                </c:pt>
                <c:pt idx="2025">
                  <c:v>3194.5340489999999</c:v>
                </c:pt>
                <c:pt idx="2026">
                  <c:v>3207.2589130000001</c:v>
                </c:pt>
                <c:pt idx="2027">
                  <c:v>3217.2486349999999</c:v>
                </c:pt>
                <c:pt idx="2028">
                  <c:v>3221.2600419999999</c:v>
                </c:pt>
                <c:pt idx="2029">
                  <c:v>3217.822514</c:v>
                </c:pt>
                <c:pt idx="2030">
                  <c:v>3212.3613930000001</c:v>
                </c:pt>
                <c:pt idx="2031">
                  <c:v>3219.1726440000002</c:v>
                </c:pt>
                <c:pt idx="2032">
                  <c:v>3206.5030299999999</c:v>
                </c:pt>
                <c:pt idx="2033">
                  <c:v>3209.4918950000001</c:v>
                </c:pt>
                <c:pt idx="2034">
                  <c:v>3216.0050120000001</c:v>
                </c:pt>
                <c:pt idx="2035">
                  <c:v>3214.0876720000001</c:v>
                </c:pt>
                <c:pt idx="2036">
                  <c:v>3224.8308659999998</c:v>
                </c:pt>
                <c:pt idx="2037">
                  <c:v>3221.6010769999998</c:v>
                </c:pt>
                <c:pt idx="2038">
                  <c:v>3212.7364859999998</c:v>
                </c:pt>
                <c:pt idx="2039">
                  <c:v>3218.044159</c:v>
                </c:pt>
                <c:pt idx="2040">
                  <c:v>3209.0650270000001</c:v>
                </c:pt>
                <c:pt idx="2041">
                  <c:v>3215.6414749999999</c:v>
                </c:pt>
                <c:pt idx="2042">
                  <c:v>3218.4169790000001</c:v>
                </c:pt>
                <c:pt idx="2043">
                  <c:v>3232.2387440000002</c:v>
                </c:pt>
                <c:pt idx="2044">
                  <c:v>3247.7075180000002</c:v>
                </c:pt>
                <c:pt idx="2045">
                  <c:v>3250.664025</c:v>
                </c:pt>
                <c:pt idx="2046">
                  <c:v>3263.5610069999998</c:v>
                </c:pt>
                <c:pt idx="2047">
                  <c:v>3246.0781240000001</c:v>
                </c:pt>
                <c:pt idx="2048">
                  <c:v>3244.588389</c:v>
                </c:pt>
                <c:pt idx="2049">
                  <c:v>3249.173198</c:v>
                </c:pt>
                <c:pt idx="2050">
                  <c:v>3243.6651299999999</c:v>
                </c:pt>
                <c:pt idx="2051">
                  <c:v>3243.13303</c:v>
                </c:pt>
                <c:pt idx="2052">
                  <c:v>3236.919637</c:v>
                </c:pt>
                <c:pt idx="2053">
                  <c:v>3240.5527440000001</c:v>
                </c:pt>
                <c:pt idx="2054">
                  <c:v>3231.8110350000002</c:v>
                </c:pt>
                <c:pt idx="2055">
                  <c:v>3232.1595470000002</c:v>
                </c:pt>
                <c:pt idx="2056">
                  <c:v>3231.922172</c:v>
                </c:pt>
                <c:pt idx="2057">
                  <c:v>3231.148518</c:v>
                </c:pt>
                <c:pt idx="2058">
                  <c:v>3247.2678489999998</c:v>
                </c:pt>
                <c:pt idx="2059">
                  <c:v>3251.3933139999999</c:v>
                </c:pt>
                <c:pt idx="2060">
                  <c:v>3258.0989589999999</c:v>
                </c:pt>
                <c:pt idx="2061">
                  <c:v>3255.710067</c:v>
                </c:pt>
                <c:pt idx="2062">
                  <c:v>3253.9901540000001</c:v>
                </c:pt>
                <c:pt idx="2063">
                  <c:v>3254.015461</c:v>
                </c:pt>
                <c:pt idx="2064">
                  <c:v>3259.2581230000001</c:v>
                </c:pt>
                <c:pt idx="2065">
                  <c:v>3244.4888510000001</c:v>
                </c:pt>
                <c:pt idx="2066">
                  <c:v>3245.8805929999999</c:v>
                </c:pt>
                <c:pt idx="2067">
                  <c:v>3257.43649</c:v>
                </c:pt>
                <c:pt idx="2068">
                  <c:v>3269.830485</c:v>
                </c:pt>
                <c:pt idx="2069">
                  <c:v>3276.288063</c:v>
                </c:pt>
                <c:pt idx="2070">
                  <c:v>3269.1472100000001</c:v>
                </c:pt>
                <c:pt idx="2071">
                  <c:v>3278.1878790000001</c:v>
                </c:pt>
                <c:pt idx="2072">
                  <c:v>3272.1544800000001</c:v>
                </c:pt>
                <c:pt idx="2073">
                  <c:v>3275.805261</c:v>
                </c:pt>
                <c:pt idx="2074">
                  <c:v>3282.3568949999999</c:v>
                </c:pt>
                <c:pt idx="2075">
                  <c:v>3279.222417</c:v>
                </c:pt>
                <c:pt idx="2076">
                  <c:v>3281.1289729999999</c:v>
                </c:pt>
                <c:pt idx="2077">
                  <c:v>3283.015762</c:v>
                </c:pt>
                <c:pt idx="2078">
                  <c:v>3296.3935740000002</c:v>
                </c:pt>
                <c:pt idx="2079">
                  <c:v>3296.4784800000002</c:v>
                </c:pt>
                <c:pt idx="2080">
                  <c:v>3291.3477339999999</c:v>
                </c:pt>
                <c:pt idx="2081">
                  <c:v>3290.4224960000001</c:v>
                </c:pt>
                <c:pt idx="2082">
                  <c:v>3287.0276560000002</c:v>
                </c:pt>
                <c:pt idx="2083">
                  <c:v>3290.2408329999998</c:v>
                </c:pt>
                <c:pt idx="2084">
                  <c:v>3299.2263309999998</c:v>
                </c:pt>
                <c:pt idx="2085">
                  <c:v>3309.454628</c:v>
                </c:pt>
                <c:pt idx="2086">
                  <c:v>3310.2938220000001</c:v>
                </c:pt>
                <c:pt idx="2087">
                  <c:v>3308.0250030000002</c:v>
                </c:pt>
                <c:pt idx="2088">
                  <c:v>3314.6087990000001</c:v>
                </c:pt>
                <c:pt idx="2089">
                  <c:v>3304.1125139999999</c:v>
                </c:pt>
                <c:pt idx="2090">
                  <c:v>3303.1562170000002</c:v>
                </c:pt>
                <c:pt idx="2091">
                  <c:v>3307.851494</c:v>
                </c:pt>
                <c:pt idx="2092">
                  <c:v>3305.3256710000001</c:v>
                </c:pt>
                <c:pt idx="2093">
                  <c:v>3316.9615330000001</c:v>
                </c:pt>
                <c:pt idx="2094">
                  <c:v>3312.5380879999998</c:v>
                </c:pt>
                <c:pt idx="2095">
                  <c:v>3305.2072349999999</c:v>
                </c:pt>
                <c:pt idx="2096">
                  <c:v>3309.389788</c:v>
                </c:pt>
                <c:pt idx="2097">
                  <c:v>3302.5096749999998</c:v>
                </c:pt>
                <c:pt idx="2098">
                  <c:v>3316.035887</c:v>
                </c:pt>
                <c:pt idx="2099">
                  <c:v>3305.287581</c:v>
                </c:pt>
                <c:pt idx="2100">
                  <c:v>3303.0627330000002</c:v>
                </c:pt>
                <c:pt idx="2101">
                  <c:v>3315.4504259999999</c:v>
                </c:pt>
                <c:pt idx="2102">
                  <c:v>3321.1686049999998</c:v>
                </c:pt>
                <c:pt idx="2103">
                  <c:v>3319.403229</c:v>
                </c:pt>
                <c:pt idx="2104">
                  <c:v>3323.5894859999999</c:v>
                </c:pt>
                <c:pt idx="2105">
                  <c:v>3319.4597140000001</c:v>
                </c:pt>
                <c:pt idx="2106">
                  <c:v>3329.6377120000002</c:v>
                </c:pt>
                <c:pt idx="2107">
                  <c:v>3323.7783789999999</c:v>
                </c:pt>
                <c:pt idx="2108">
                  <c:v>3318.4091520000002</c:v>
                </c:pt>
                <c:pt idx="2109">
                  <c:v>3319.934471</c:v>
                </c:pt>
                <c:pt idx="2110">
                  <c:v>3330.7240139999999</c:v>
                </c:pt>
                <c:pt idx="2111">
                  <c:v>3343.5812259999998</c:v>
                </c:pt>
                <c:pt idx="2112">
                  <c:v>3339.2808660000001</c:v>
                </c:pt>
                <c:pt idx="2113">
                  <c:v>3340.2856219999999</c:v>
                </c:pt>
                <c:pt idx="2114">
                  <c:v>3338.0920329999999</c:v>
                </c:pt>
                <c:pt idx="2115">
                  <c:v>3336.1520209999999</c:v>
                </c:pt>
                <c:pt idx="2116">
                  <c:v>3339.2060029999998</c:v>
                </c:pt>
                <c:pt idx="2117">
                  <c:v>3341.1188339999999</c:v>
                </c:pt>
                <c:pt idx="2118">
                  <c:v>3343.1393229999999</c:v>
                </c:pt>
                <c:pt idx="2119">
                  <c:v>3342.2832210000001</c:v>
                </c:pt>
                <c:pt idx="2120">
                  <c:v>3349.203434</c:v>
                </c:pt>
                <c:pt idx="2121">
                  <c:v>3358.306071</c:v>
                </c:pt>
                <c:pt idx="2122">
                  <c:v>3351.8784049999999</c:v>
                </c:pt>
                <c:pt idx="2123">
                  <c:v>3345.906735</c:v>
                </c:pt>
                <c:pt idx="2124">
                  <c:v>3351.343003</c:v>
                </c:pt>
                <c:pt idx="2125">
                  <c:v>3354.2371939999998</c:v>
                </c:pt>
                <c:pt idx="2126">
                  <c:v>3367.1168379999999</c:v>
                </c:pt>
                <c:pt idx="2127">
                  <c:v>3369.838084</c:v>
                </c:pt>
                <c:pt idx="2128">
                  <c:v>3373.1674419999999</c:v>
                </c:pt>
                <c:pt idx="2129">
                  <c:v>3372.3807900000002</c:v>
                </c:pt>
                <c:pt idx="2130">
                  <c:v>3370.15461</c:v>
                </c:pt>
                <c:pt idx="2131">
                  <c:v>3372.4131120000002</c:v>
                </c:pt>
                <c:pt idx="2132">
                  <c:v>3374.5318419999999</c:v>
                </c:pt>
                <c:pt idx="2133">
                  <c:v>3373.892781</c:v>
                </c:pt>
                <c:pt idx="2134">
                  <c:v>3377.0920169999999</c:v>
                </c:pt>
                <c:pt idx="2135">
                  <c:v>3379.7069839999999</c:v>
                </c:pt>
                <c:pt idx="2136">
                  <c:v>3396.546323</c:v>
                </c:pt>
                <c:pt idx="2137">
                  <c:v>3406.9434839999999</c:v>
                </c:pt>
                <c:pt idx="2138">
                  <c:v>3401.766447</c:v>
                </c:pt>
                <c:pt idx="2139">
                  <c:v>3408.6163529999999</c:v>
                </c:pt>
                <c:pt idx="2140">
                  <c:v>3394.8408789999999</c:v>
                </c:pt>
                <c:pt idx="2141">
                  <c:v>3418.000751</c:v>
                </c:pt>
                <c:pt idx="2142">
                  <c:v>3426.2380250000001</c:v>
                </c:pt>
                <c:pt idx="2143">
                  <c:v>3436.5997280000001</c:v>
                </c:pt>
                <c:pt idx="2144">
                  <c:v>3430.6695709999999</c:v>
                </c:pt>
                <c:pt idx="2145">
                  <c:v>3426.107278</c:v>
                </c:pt>
                <c:pt idx="2146">
                  <c:v>3425.0072190000001</c:v>
                </c:pt>
                <c:pt idx="2147">
                  <c:v>3418.1923339999998</c:v>
                </c:pt>
                <c:pt idx="2148">
                  <c:v>3424.6791389999999</c:v>
                </c:pt>
                <c:pt idx="2149">
                  <c:v>3417.3961389999999</c:v>
                </c:pt>
                <c:pt idx="2150">
                  <c:v>3412.29583</c:v>
                </c:pt>
                <c:pt idx="2151">
                  <c:v>3426.7034349999999</c:v>
                </c:pt>
                <c:pt idx="2152">
                  <c:v>3426.0100320000001</c:v>
                </c:pt>
                <c:pt idx="2153">
                  <c:v>3417.812406</c:v>
                </c:pt>
                <c:pt idx="2154">
                  <c:v>3416.85871</c:v>
                </c:pt>
                <c:pt idx="2155">
                  <c:v>3409.8320699999999</c:v>
                </c:pt>
                <c:pt idx="2156">
                  <c:v>3432.7459429999999</c:v>
                </c:pt>
                <c:pt idx="2157">
                  <c:v>3442.9868419999998</c:v>
                </c:pt>
                <c:pt idx="2158">
                  <c:v>3443.0659430000001</c:v>
                </c:pt>
                <c:pt idx="2159">
                  <c:v>3439.8352839999998</c:v>
                </c:pt>
                <c:pt idx="2160">
                  <c:v>3437.3527960000001</c:v>
                </c:pt>
                <c:pt idx="2161">
                  <c:v>3454.1868890000001</c:v>
                </c:pt>
                <c:pt idx="2162">
                  <c:v>3447.0621630000001</c:v>
                </c:pt>
                <c:pt idx="2163">
                  <c:v>3447.1692950000001</c:v>
                </c:pt>
                <c:pt idx="2164">
                  <c:v>3445.2854699999998</c:v>
                </c:pt>
                <c:pt idx="2165">
                  <c:v>3442.0192080000002</c:v>
                </c:pt>
                <c:pt idx="2166">
                  <c:v>3459.7426329999998</c:v>
                </c:pt>
                <c:pt idx="2167">
                  <c:v>3445.0464229999998</c:v>
                </c:pt>
                <c:pt idx="2168">
                  <c:v>3444.0503990000002</c:v>
                </c:pt>
                <c:pt idx="2169">
                  <c:v>3466.0030360000001</c:v>
                </c:pt>
                <c:pt idx="2170">
                  <c:v>3446.703403</c:v>
                </c:pt>
                <c:pt idx="2171">
                  <c:v>3448.8323599999999</c:v>
                </c:pt>
                <c:pt idx="2172">
                  <c:v>3437.908758</c:v>
                </c:pt>
                <c:pt idx="2173">
                  <c:v>3444.1933949999998</c:v>
                </c:pt>
                <c:pt idx="2174">
                  <c:v>3451.4862370000001</c:v>
                </c:pt>
                <c:pt idx="2175">
                  <c:v>3437.5934470000002</c:v>
                </c:pt>
                <c:pt idx="2176">
                  <c:v>3453.7851030000002</c:v>
                </c:pt>
                <c:pt idx="2177">
                  <c:v>3445.4076719999998</c:v>
                </c:pt>
                <c:pt idx="2178">
                  <c:v>3454.6567490000002</c:v>
                </c:pt>
                <c:pt idx="2179">
                  <c:v>3468.3786359999999</c:v>
                </c:pt>
                <c:pt idx="2180">
                  <c:v>3466.689147</c:v>
                </c:pt>
                <c:pt idx="2181">
                  <c:v>3469.4628080000002</c:v>
                </c:pt>
                <c:pt idx="2182">
                  <c:v>3460.8213879999998</c:v>
                </c:pt>
                <c:pt idx="2183">
                  <c:v>3478.776464</c:v>
                </c:pt>
                <c:pt idx="2184">
                  <c:v>3476.9106259999999</c:v>
                </c:pt>
                <c:pt idx="2185">
                  <c:v>3457.6414669999999</c:v>
                </c:pt>
                <c:pt idx="2186">
                  <c:v>3470.6079370000002</c:v>
                </c:pt>
                <c:pt idx="2187">
                  <c:v>3475.7875779999999</c:v>
                </c:pt>
                <c:pt idx="2188">
                  <c:v>3470.326145</c:v>
                </c:pt>
                <c:pt idx="2189">
                  <c:v>3475.5829330000001</c:v>
                </c:pt>
                <c:pt idx="2190">
                  <c:v>3476.5303159999999</c:v>
                </c:pt>
                <c:pt idx="2191">
                  <c:v>3476.4841059999999</c:v>
                </c:pt>
                <c:pt idx="2192">
                  <c:v>3471.7134259999998</c:v>
                </c:pt>
                <c:pt idx="2193">
                  <c:v>3471.4888860000001</c:v>
                </c:pt>
                <c:pt idx="2194">
                  <c:v>3476.3586249999998</c:v>
                </c:pt>
                <c:pt idx="2195">
                  <c:v>3479.877696</c:v>
                </c:pt>
                <c:pt idx="2196">
                  <c:v>3475.7031689999999</c:v>
                </c:pt>
                <c:pt idx="2197">
                  <c:v>3475.7390099999998</c:v>
                </c:pt>
                <c:pt idx="2198">
                  <c:v>3467.0116849999999</c:v>
                </c:pt>
                <c:pt idx="2199">
                  <c:v>3478.4026939999999</c:v>
                </c:pt>
                <c:pt idx="2200">
                  <c:v>3473.2819469999999</c:v>
                </c:pt>
                <c:pt idx="2201">
                  <c:v>3471.887107</c:v>
                </c:pt>
                <c:pt idx="2202">
                  <c:v>3471.3617869999998</c:v>
                </c:pt>
                <c:pt idx="2203">
                  <c:v>3468.567732</c:v>
                </c:pt>
                <c:pt idx="2204">
                  <c:v>3472.0536459999998</c:v>
                </c:pt>
                <c:pt idx="2205">
                  <c:v>3485.0163710000002</c:v>
                </c:pt>
                <c:pt idx="2206">
                  <c:v>3504.9733470000001</c:v>
                </c:pt>
                <c:pt idx="2207">
                  <c:v>3498.7899889999999</c:v>
                </c:pt>
                <c:pt idx="2208">
                  <c:v>3497.0812879999999</c:v>
                </c:pt>
                <c:pt idx="2209">
                  <c:v>3503.8284549999998</c:v>
                </c:pt>
                <c:pt idx="2210">
                  <c:v>3503.243191</c:v>
                </c:pt>
                <c:pt idx="2211">
                  <c:v>3512.3076470000001</c:v>
                </c:pt>
                <c:pt idx="2212">
                  <c:v>3508.6433950000001</c:v>
                </c:pt>
                <c:pt idx="2213">
                  <c:v>3509.7087430000001</c:v>
                </c:pt>
                <c:pt idx="2214">
                  <c:v>3506.38004</c:v>
                </c:pt>
                <c:pt idx="2215">
                  <c:v>3500.2445539999999</c:v>
                </c:pt>
                <c:pt idx="2216">
                  <c:v>3505.0547980000001</c:v>
                </c:pt>
                <c:pt idx="2217">
                  <c:v>3507.7173630000002</c:v>
                </c:pt>
                <c:pt idx="2218">
                  <c:v>3499.8628349999999</c:v>
                </c:pt>
                <c:pt idx="2219">
                  <c:v>3509.9885749999999</c:v>
                </c:pt>
                <c:pt idx="2220">
                  <c:v>3510.2845130000001</c:v>
                </c:pt>
                <c:pt idx="2221">
                  <c:v>3522.7849999999999</c:v>
                </c:pt>
                <c:pt idx="2222">
                  <c:v>3537.9781410000001</c:v>
                </c:pt>
                <c:pt idx="2223">
                  <c:v>3544.573038</c:v>
                </c:pt>
                <c:pt idx="2224">
                  <c:v>3549.2250509999999</c:v>
                </c:pt>
                <c:pt idx="2225">
                  <c:v>3542.4654009999999</c:v>
                </c:pt>
                <c:pt idx="2226">
                  <c:v>3548.261677</c:v>
                </c:pt>
                <c:pt idx="2227">
                  <c:v>3537.6722989999998</c:v>
                </c:pt>
                <c:pt idx="2228">
                  <c:v>3539.0276950000002</c:v>
                </c:pt>
                <c:pt idx="2229">
                  <c:v>3541.1386349999998</c:v>
                </c:pt>
                <c:pt idx="2230">
                  <c:v>3536.1109449999999</c:v>
                </c:pt>
                <c:pt idx="2231">
                  <c:v>3540.5898830000001</c:v>
                </c:pt>
                <c:pt idx="2232">
                  <c:v>3541.463401</c:v>
                </c:pt>
                <c:pt idx="2233">
                  <c:v>3543.4531179999999</c:v>
                </c:pt>
                <c:pt idx="2234">
                  <c:v>3546.8244629999999</c:v>
                </c:pt>
                <c:pt idx="2235">
                  <c:v>3535.177604</c:v>
                </c:pt>
                <c:pt idx="2236">
                  <c:v>3543.289006</c:v>
                </c:pt>
                <c:pt idx="2237">
                  <c:v>3538.2113490000002</c:v>
                </c:pt>
                <c:pt idx="2238">
                  <c:v>3543.5380749999999</c:v>
                </c:pt>
                <c:pt idx="2239">
                  <c:v>3547.3775089999999</c:v>
                </c:pt>
                <c:pt idx="2240">
                  <c:v>3537.738218</c:v>
                </c:pt>
                <c:pt idx="2241">
                  <c:v>3544.4140649999999</c:v>
                </c:pt>
                <c:pt idx="2242">
                  <c:v>3546.6806809999998</c:v>
                </c:pt>
                <c:pt idx="2243">
                  <c:v>3558.5533</c:v>
                </c:pt>
                <c:pt idx="2244">
                  <c:v>3567.8277800000001</c:v>
                </c:pt>
                <c:pt idx="2245">
                  <c:v>3558.8491469999999</c:v>
                </c:pt>
                <c:pt idx="2246">
                  <c:v>3575.311256</c:v>
                </c:pt>
                <c:pt idx="2247">
                  <c:v>3574.7221760000002</c:v>
                </c:pt>
                <c:pt idx="2248">
                  <c:v>3577.463761</c:v>
                </c:pt>
                <c:pt idx="2249">
                  <c:v>3577.0442819999998</c:v>
                </c:pt>
                <c:pt idx="2250">
                  <c:v>3577.3296869999999</c:v>
                </c:pt>
                <c:pt idx="2251">
                  <c:v>3581.3040209999999</c:v>
                </c:pt>
                <c:pt idx="2252">
                  <c:v>3578.214567</c:v>
                </c:pt>
                <c:pt idx="2253">
                  <c:v>3583.6190630000001</c:v>
                </c:pt>
                <c:pt idx="2254">
                  <c:v>3583.7826129999999</c:v>
                </c:pt>
                <c:pt idx="2255">
                  <c:v>3577.307734</c:v>
                </c:pt>
                <c:pt idx="2256">
                  <c:v>3574.505901</c:v>
                </c:pt>
                <c:pt idx="2257">
                  <c:v>3577.1631459999999</c:v>
                </c:pt>
                <c:pt idx="2258">
                  <c:v>3574.5704689999998</c:v>
                </c:pt>
                <c:pt idx="2259">
                  <c:v>3576.2123419999998</c:v>
                </c:pt>
                <c:pt idx="2260">
                  <c:v>3568.8184639999999</c:v>
                </c:pt>
                <c:pt idx="2261">
                  <c:v>3572.9676800000002</c:v>
                </c:pt>
                <c:pt idx="2262">
                  <c:v>3568.2932110000002</c:v>
                </c:pt>
                <c:pt idx="2263">
                  <c:v>3568.4323039999999</c:v>
                </c:pt>
                <c:pt idx="2264">
                  <c:v>3582.9496840000002</c:v>
                </c:pt>
                <c:pt idx="2265">
                  <c:v>3585.4345189999999</c:v>
                </c:pt>
                <c:pt idx="2266">
                  <c:v>3597.9296220000001</c:v>
                </c:pt>
                <c:pt idx="2267">
                  <c:v>3603.3303129999999</c:v>
                </c:pt>
                <c:pt idx="2268">
                  <c:v>3602.2448760000002</c:v>
                </c:pt>
                <c:pt idx="2269">
                  <c:v>3601.794359</c:v>
                </c:pt>
                <c:pt idx="2270">
                  <c:v>3608.7471449999998</c:v>
                </c:pt>
                <c:pt idx="2271">
                  <c:v>3610.905088</c:v>
                </c:pt>
                <c:pt idx="2272">
                  <c:v>3612.6815820000002</c:v>
                </c:pt>
                <c:pt idx="2273">
                  <c:v>3604.6147740000001</c:v>
                </c:pt>
                <c:pt idx="2274">
                  <c:v>3607.072017</c:v>
                </c:pt>
                <c:pt idx="2275">
                  <c:v>3606.2999399999999</c:v>
                </c:pt>
                <c:pt idx="2276">
                  <c:v>3615.649312</c:v>
                </c:pt>
                <c:pt idx="2277">
                  <c:v>3606.518513</c:v>
                </c:pt>
                <c:pt idx="2278">
                  <c:v>3600.4420810000001</c:v>
                </c:pt>
                <c:pt idx="2279">
                  <c:v>3611.7299170000001</c:v>
                </c:pt>
                <c:pt idx="2280">
                  <c:v>3620.4890110000001</c:v>
                </c:pt>
                <c:pt idx="2281">
                  <c:v>3631.6964480000001</c:v>
                </c:pt>
                <c:pt idx="2282">
                  <c:v>3632.2485590000001</c:v>
                </c:pt>
                <c:pt idx="2283">
                  <c:v>3634.6763460000002</c:v>
                </c:pt>
                <c:pt idx="2284">
                  <c:v>3642.3033789999999</c:v>
                </c:pt>
                <c:pt idx="2285">
                  <c:v>3630.9966850000001</c:v>
                </c:pt>
                <c:pt idx="2286">
                  <c:v>3643.0895679999999</c:v>
                </c:pt>
                <c:pt idx="2287">
                  <c:v>3642.742542</c:v>
                </c:pt>
                <c:pt idx="2288">
                  <c:v>3641.1086890000001</c:v>
                </c:pt>
                <c:pt idx="2289">
                  <c:v>3662.9512340000001</c:v>
                </c:pt>
                <c:pt idx="2290">
                  <c:v>3667.644147</c:v>
                </c:pt>
                <c:pt idx="2291">
                  <c:v>3681.851259</c:v>
                </c:pt>
                <c:pt idx="2292">
                  <c:v>3679.5018500000001</c:v>
                </c:pt>
                <c:pt idx="2293">
                  <c:v>3673.8379799999998</c:v>
                </c:pt>
                <c:pt idx="2294">
                  <c:v>3679.299125</c:v>
                </c:pt>
                <c:pt idx="2295">
                  <c:v>3676.2639909999998</c:v>
                </c:pt>
                <c:pt idx="2296">
                  <c:v>3694.9554320000002</c:v>
                </c:pt>
                <c:pt idx="2297">
                  <c:v>3694.8856510000001</c:v>
                </c:pt>
                <c:pt idx="2298">
                  <c:v>3682.4950140000001</c:v>
                </c:pt>
                <c:pt idx="2299">
                  <c:v>3688.5395600000002</c:v>
                </c:pt>
                <c:pt idx="2300">
                  <c:v>3678.5277900000001</c:v>
                </c:pt>
                <c:pt idx="2301">
                  <c:v>3680.9371769999998</c:v>
                </c:pt>
                <c:pt idx="2302">
                  <c:v>3688.8319969999998</c:v>
                </c:pt>
                <c:pt idx="2303">
                  <c:v>3687.7706939999998</c:v>
                </c:pt>
                <c:pt idx="2304">
                  <c:v>3680.2997019999998</c:v>
                </c:pt>
                <c:pt idx="2305">
                  <c:v>3672.3173069999998</c:v>
                </c:pt>
                <c:pt idx="2306">
                  <c:v>3682.3910510000001</c:v>
                </c:pt>
                <c:pt idx="2307">
                  <c:v>3682.1966809999999</c:v>
                </c:pt>
                <c:pt idx="2308">
                  <c:v>3679.644863</c:v>
                </c:pt>
                <c:pt idx="2309">
                  <c:v>3681.9752450000001</c:v>
                </c:pt>
                <c:pt idx="2310">
                  <c:v>3671.2723729999998</c:v>
                </c:pt>
                <c:pt idx="2311">
                  <c:v>3675.7950070000002</c:v>
                </c:pt>
                <c:pt idx="2312">
                  <c:v>3669.5604840000001</c:v>
                </c:pt>
                <c:pt idx="2313">
                  <c:v>3672.6970219999998</c:v>
                </c:pt>
                <c:pt idx="2314">
                  <c:v>3683.3898220000001</c:v>
                </c:pt>
                <c:pt idx="2315">
                  <c:v>3681.1331030000001</c:v>
                </c:pt>
                <c:pt idx="2316">
                  <c:v>3704.2753729999999</c:v>
                </c:pt>
                <c:pt idx="2317">
                  <c:v>3705.255341</c:v>
                </c:pt>
                <c:pt idx="2318">
                  <c:v>3695.5161750000002</c:v>
                </c:pt>
                <c:pt idx="2319">
                  <c:v>3696.7095650000001</c:v>
                </c:pt>
                <c:pt idx="2320">
                  <c:v>3688.1831940000002</c:v>
                </c:pt>
                <c:pt idx="2321">
                  <c:v>3681.3224150000001</c:v>
                </c:pt>
                <c:pt idx="2322">
                  <c:v>3667.774128</c:v>
                </c:pt>
                <c:pt idx="2323">
                  <c:v>3671.3144569999999</c:v>
                </c:pt>
                <c:pt idx="2324">
                  <c:v>3692.6813109999998</c:v>
                </c:pt>
                <c:pt idx="2325">
                  <c:v>3698.8362849999999</c:v>
                </c:pt>
                <c:pt idx="2326">
                  <c:v>3708.7094959999999</c:v>
                </c:pt>
                <c:pt idx="2327">
                  <c:v>3714.9327960000001</c:v>
                </c:pt>
                <c:pt idx="2328">
                  <c:v>3714.5333289999999</c:v>
                </c:pt>
                <c:pt idx="2329">
                  <c:v>3720.632353</c:v>
                </c:pt>
                <c:pt idx="2330">
                  <c:v>3712.7888039999998</c:v>
                </c:pt>
                <c:pt idx="2331">
                  <c:v>3707.460122</c:v>
                </c:pt>
                <c:pt idx="2332">
                  <c:v>3701.456052</c:v>
                </c:pt>
                <c:pt idx="2333">
                  <c:v>3705.4153240000001</c:v>
                </c:pt>
                <c:pt idx="2334">
                  <c:v>3710.191511</c:v>
                </c:pt>
                <c:pt idx="2335">
                  <c:v>3712.795607</c:v>
                </c:pt>
                <c:pt idx="2336">
                  <c:v>3705.9880910000002</c:v>
                </c:pt>
                <c:pt idx="2337">
                  <c:v>3709.9788619999999</c:v>
                </c:pt>
                <c:pt idx="2338">
                  <c:v>3707.2538420000001</c:v>
                </c:pt>
                <c:pt idx="2339">
                  <c:v>3715.0750309999999</c:v>
                </c:pt>
                <c:pt idx="2340">
                  <c:v>3715.7969579999999</c:v>
                </c:pt>
                <c:pt idx="2341">
                  <c:v>3730.3447799999999</c:v>
                </c:pt>
                <c:pt idx="2342">
                  <c:v>3715.6601329999999</c:v>
                </c:pt>
                <c:pt idx="2343">
                  <c:v>3722.151742</c:v>
                </c:pt>
                <c:pt idx="2344">
                  <c:v>3740.635374</c:v>
                </c:pt>
                <c:pt idx="2345">
                  <c:v>3739.7824089999999</c:v>
                </c:pt>
                <c:pt idx="2346">
                  <c:v>3743.4251020000002</c:v>
                </c:pt>
                <c:pt idx="2347">
                  <c:v>3745.2731450000001</c:v>
                </c:pt>
                <c:pt idx="2348">
                  <c:v>3749.2107620000002</c:v>
                </c:pt>
                <c:pt idx="2349">
                  <c:v>3749.201665</c:v>
                </c:pt>
                <c:pt idx="2350">
                  <c:v>3728.3239520000002</c:v>
                </c:pt>
                <c:pt idx="2351">
                  <c:v>3732.110154</c:v>
                </c:pt>
                <c:pt idx="2352">
                  <c:v>3746.9984039999999</c:v>
                </c:pt>
                <c:pt idx="2353">
                  <c:v>3739.029998</c:v>
                </c:pt>
                <c:pt idx="2354">
                  <c:v>3747.2587549999998</c:v>
                </c:pt>
                <c:pt idx="2355">
                  <c:v>3740.371142</c:v>
                </c:pt>
                <c:pt idx="2356">
                  <c:v>3739.2187690000001</c:v>
                </c:pt>
                <c:pt idx="2357">
                  <c:v>3748.3104640000001</c:v>
                </c:pt>
                <c:pt idx="2358">
                  <c:v>3743.2495739999999</c:v>
                </c:pt>
                <c:pt idx="2359">
                  <c:v>3753.691472</c:v>
                </c:pt>
                <c:pt idx="2360">
                  <c:v>3759.9256970000001</c:v>
                </c:pt>
                <c:pt idx="2361">
                  <c:v>3777.8187720000001</c:v>
                </c:pt>
                <c:pt idx="2362">
                  <c:v>3776.430985</c:v>
                </c:pt>
                <c:pt idx="2363">
                  <c:v>3779.0969949999999</c:v>
                </c:pt>
                <c:pt idx="2364">
                  <c:v>3790.0887950000001</c:v>
                </c:pt>
                <c:pt idx="2365">
                  <c:v>3776.1173220000001</c:v>
                </c:pt>
                <c:pt idx="2366">
                  <c:v>3778.6006910000001</c:v>
                </c:pt>
                <c:pt idx="2367">
                  <c:v>3771.720808</c:v>
                </c:pt>
                <c:pt idx="2368">
                  <c:v>3769.2050380000001</c:v>
                </c:pt>
                <c:pt idx="2369">
                  <c:v>3772.4247249999999</c:v>
                </c:pt>
                <c:pt idx="2370">
                  <c:v>3781.3650189999998</c:v>
                </c:pt>
                <c:pt idx="2371">
                  <c:v>3788.526985</c:v>
                </c:pt>
                <c:pt idx="2372">
                  <c:v>3797.718707</c:v>
                </c:pt>
                <c:pt idx="2373">
                  <c:v>3798.4050099999999</c:v>
                </c:pt>
                <c:pt idx="2374">
                  <c:v>3799.206776</c:v>
                </c:pt>
                <c:pt idx="2375">
                  <c:v>3790.7707529999998</c:v>
                </c:pt>
                <c:pt idx="2376">
                  <c:v>3803.4465650000002</c:v>
                </c:pt>
                <c:pt idx="2377">
                  <c:v>3805.5882470000001</c:v>
                </c:pt>
                <c:pt idx="2378">
                  <c:v>3805.8276559999999</c:v>
                </c:pt>
                <c:pt idx="2379">
                  <c:v>3809.6988839999999</c:v>
                </c:pt>
                <c:pt idx="2380">
                  <c:v>3817.0596869999999</c:v>
                </c:pt>
                <c:pt idx="2381">
                  <c:v>3810.4599939999998</c:v>
                </c:pt>
                <c:pt idx="2382">
                  <c:v>3807.8615519999998</c:v>
                </c:pt>
                <c:pt idx="2383">
                  <c:v>3816.6842379999998</c:v>
                </c:pt>
                <c:pt idx="2384">
                  <c:v>3822.314586</c:v>
                </c:pt>
                <c:pt idx="2385">
                  <c:v>3821.6811640000001</c:v>
                </c:pt>
                <c:pt idx="2386">
                  <c:v>3812.407068</c:v>
                </c:pt>
                <c:pt idx="2387">
                  <c:v>3803.3632590000002</c:v>
                </c:pt>
                <c:pt idx="2388">
                  <c:v>3801.8987750000001</c:v>
                </c:pt>
                <c:pt idx="2389">
                  <c:v>3812.6892739999998</c:v>
                </c:pt>
                <c:pt idx="2390">
                  <c:v>3810.4712490000002</c:v>
                </c:pt>
                <c:pt idx="2391">
                  <c:v>3809.4904780000002</c:v>
                </c:pt>
                <c:pt idx="2392">
                  <c:v>3815.2428559999998</c:v>
                </c:pt>
                <c:pt idx="2393">
                  <c:v>3811.09701</c:v>
                </c:pt>
                <c:pt idx="2394">
                  <c:v>3813.6376180000002</c:v>
                </c:pt>
                <c:pt idx="2395">
                  <c:v>3810.1707700000002</c:v>
                </c:pt>
                <c:pt idx="2396">
                  <c:v>3808.2023549999999</c:v>
                </c:pt>
                <c:pt idx="2397">
                  <c:v>3807.3252339999999</c:v>
                </c:pt>
                <c:pt idx="2398">
                  <c:v>3816.0046889999999</c:v>
                </c:pt>
                <c:pt idx="2399">
                  <c:v>3821.38474</c:v>
                </c:pt>
                <c:pt idx="2400">
                  <c:v>3822.7169629999999</c:v>
                </c:pt>
                <c:pt idx="2401">
                  <c:v>3827.0750290000001</c:v>
                </c:pt>
                <c:pt idx="2402">
                  <c:v>3814.796503</c:v>
                </c:pt>
                <c:pt idx="2403">
                  <c:v>3805.487271</c:v>
                </c:pt>
                <c:pt idx="2404">
                  <c:v>3814.9924470000001</c:v>
                </c:pt>
                <c:pt idx="2405">
                  <c:v>3818.9023090000001</c:v>
                </c:pt>
                <c:pt idx="2406">
                  <c:v>3821.7066070000001</c:v>
                </c:pt>
                <c:pt idx="2407">
                  <c:v>3812.6545000000001</c:v>
                </c:pt>
                <c:pt idx="2408">
                  <c:v>3814.8101539999998</c:v>
                </c:pt>
                <c:pt idx="2409">
                  <c:v>3830.6996399999998</c:v>
                </c:pt>
                <c:pt idx="2410">
                  <c:v>3827.735549</c:v>
                </c:pt>
                <c:pt idx="2411">
                  <c:v>3837.2875020000001</c:v>
                </c:pt>
                <c:pt idx="2412">
                  <c:v>3843.3522440000002</c:v>
                </c:pt>
                <c:pt idx="2413">
                  <c:v>3839.5412860000001</c:v>
                </c:pt>
                <c:pt idx="2414">
                  <c:v>3834.6634589999999</c:v>
                </c:pt>
                <c:pt idx="2415">
                  <c:v>3842.4060330000002</c:v>
                </c:pt>
                <c:pt idx="2416">
                  <c:v>3851.0945160000001</c:v>
                </c:pt>
                <c:pt idx="2417">
                  <c:v>3873.2699550000002</c:v>
                </c:pt>
                <c:pt idx="2418">
                  <c:v>3870.5472890000001</c:v>
                </c:pt>
                <c:pt idx="2419">
                  <c:v>3872.8190509999999</c:v>
                </c:pt>
                <c:pt idx="2420">
                  <c:v>3857.9931019999999</c:v>
                </c:pt>
                <c:pt idx="2421">
                  <c:v>3868.9467209999998</c:v>
                </c:pt>
                <c:pt idx="2422">
                  <c:v>3871.0740049999999</c:v>
                </c:pt>
                <c:pt idx="2423">
                  <c:v>3867.456557</c:v>
                </c:pt>
                <c:pt idx="2424">
                  <c:v>3888.519241</c:v>
                </c:pt>
                <c:pt idx="2425">
                  <c:v>3889.8384740000001</c:v>
                </c:pt>
                <c:pt idx="2426">
                  <c:v>3904.6822309999998</c:v>
                </c:pt>
                <c:pt idx="2427">
                  <c:v>3892.585509</c:v>
                </c:pt>
                <c:pt idx="2428">
                  <c:v>3904.3924940000002</c:v>
                </c:pt>
                <c:pt idx="2429">
                  <c:v>3892.2846760000002</c:v>
                </c:pt>
                <c:pt idx="2430">
                  <c:v>3886.4590790000002</c:v>
                </c:pt>
                <c:pt idx="2431">
                  <c:v>3872.8682319999998</c:v>
                </c:pt>
                <c:pt idx="2432">
                  <c:v>3866.4985350000002</c:v>
                </c:pt>
                <c:pt idx="2433">
                  <c:v>3890.4733200000001</c:v>
                </c:pt>
                <c:pt idx="2434">
                  <c:v>3900.9335930000002</c:v>
                </c:pt>
                <c:pt idx="2435">
                  <c:v>3899.3074470000001</c:v>
                </c:pt>
                <c:pt idx="2436">
                  <c:v>3903.7133090000002</c:v>
                </c:pt>
                <c:pt idx="2437">
                  <c:v>3891.831197</c:v>
                </c:pt>
                <c:pt idx="2438">
                  <c:v>3891.7515170000001</c:v>
                </c:pt>
                <c:pt idx="2439">
                  <c:v>3904.7707369999998</c:v>
                </c:pt>
                <c:pt idx="2440">
                  <c:v>3892.4385320000001</c:v>
                </c:pt>
                <c:pt idx="2441">
                  <c:v>3901.5248769999998</c:v>
                </c:pt>
                <c:pt idx="2442">
                  <c:v>3892.2773900000002</c:v>
                </c:pt>
                <c:pt idx="2443">
                  <c:v>3896.5427709999999</c:v>
                </c:pt>
                <c:pt idx="2444">
                  <c:v>3899.2730390000002</c:v>
                </c:pt>
                <c:pt idx="2445">
                  <c:v>3907.9941840000001</c:v>
                </c:pt>
                <c:pt idx="2446">
                  <c:v>3924.0794970000002</c:v>
                </c:pt>
                <c:pt idx="2447">
                  <c:v>3929.2304709999999</c:v>
                </c:pt>
                <c:pt idx="2448">
                  <c:v>3933.736672</c:v>
                </c:pt>
                <c:pt idx="2449">
                  <c:v>3931.794551</c:v>
                </c:pt>
                <c:pt idx="2450">
                  <c:v>3926.345714</c:v>
                </c:pt>
                <c:pt idx="2451">
                  <c:v>3924.8407769999999</c:v>
                </c:pt>
                <c:pt idx="2452">
                  <c:v>3901.301254</c:v>
                </c:pt>
                <c:pt idx="2453">
                  <c:v>3898.2680449999998</c:v>
                </c:pt>
                <c:pt idx="2454">
                  <c:v>3910.2790479999999</c:v>
                </c:pt>
                <c:pt idx="2455">
                  <c:v>3923.5729569999999</c:v>
                </c:pt>
                <c:pt idx="2456">
                  <c:v>3920.3188709999999</c:v>
                </c:pt>
                <c:pt idx="2457">
                  <c:v>3918.2285609999999</c:v>
                </c:pt>
                <c:pt idx="2458">
                  <c:v>3898.6481389999999</c:v>
                </c:pt>
                <c:pt idx="2459">
                  <c:v>3900.4555839999998</c:v>
                </c:pt>
                <c:pt idx="2460">
                  <c:v>3900.5867619999999</c:v>
                </c:pt>
                <c:pt idx="2461">
                  <c:v>3905.5169529999998</c:v>
                </c:pt>
                <c:pt idx="2462">
                  <c:v>3907.5601820000002</c:v>
                </c:pt>
                <c:pt idx="2463">
                  <c:v>3906.3633949999999</c:v>
                </c:pt>
                <c:pt idx="2464">
                  <c:v>3906.2691770000001</c:v>
                </c:pt>
                <c:pt idx="2465">
                  <c:v>3901.0680090000001</c:v>
                </c:pt>
                <c:pt idx="2466">
                  <c:v>3906.111093</c:v>
                </c:pt>
                <c:pt idx="2467">
                  <c:v>3906.1837850000002</c:v>
                </c:pt>
                <c:pt idx="2468">
                  <c:v>3898.1427960000001</c:v>
                </c:pt>
                <c:pt idx="2469">
                  <c:v>3899.0396559999999</c:v>
                </c:pt>
                <c:pt idx="2470">
                  <c:v>3901.7821159999999</c:v>
                </c:pt>
                <c:pt idx="2471">
                  <c:v>3914.4504780000002</c:v>
                </c:pt>
                <c:pt idx="2472">
                  <c:v>3930.7765669999999</c:v>
                </c:pt>
                <c:pt idx="2473">
                  <c:v>3933.536478</c:v>
                </c:pt>
                <c:pt idx="2474">
                  <c:v>3942.1717450000001</c:v>
                </c:pt>
                <c:pt idx="2475">
                  <c:v>3929.8044020000002</c:v>
                </c:pt>
                <c:pt idx="2476">
                  <c:v>3935.6308479999998</c:v>
                </c:pt>
                <c:pt idx="2477">
                  <c:v>3925.778937</c:v>
                </c:pt>
                <c:pt idx="2478">
                  <c:v>3931.8073410000002</c:v>
                </c:pt>
                <c:pt idx="2479">
                  <c:v>3952.9221339999999</c:v>
                </c:pt>
                <c:pt idx="2480">
                  <c:v>3954.549845</c:v>
                </c:pt>
                <c:pt idx="2481">
                  <c:v>3965.7944170000001</c:v>
                </c:pt>
                <c:pt idx="2482">
                  <c:v>3972.4362649999998</c:v>
                </c:pt>
                <c:pt idx="2483">
                  <c:v>3960.3038390000002</c:v>
                </c:pt>
                <c:pt idx="2484">
                  <c:v>3973.0306</c:v>
                </c:pt>
                <c:pt idx="2485">
                  <c:v>3962.7960050000002</c:v>
                </c:pt>
                <c:pt idx="2486">
                  <c:v>3972.2989640000001</c:v>
                </c:pt>
                <c:pt idx="2487">
                  <c:v>3967.6469179999999</c:v>
                </c:pt>
                <c:pt idx="2488">
                  <c:v>3963.7070309999999</c:v>
                </c:pt>
                <c:pt idx="2489">
                  <c:v>3965.5113099999999</c:v>
                </c:pt>
                <c:pt idx="2490">
                  <c:v>3977.5139939999999</c:v>
                </c:pt>
                <c:pt idx="2491">
                  <c:v>3978.233952</c:v>
                </c:pt>
                <c:pt idx="2492">
                  <c:v>3995.2230159999999</c:v>
                </c:pt>
                <c:pt idx="2493">
                  <c:v>3990.3635749999999</c:v>
                </c:pt>
                <c:pt idx="2494">
                  <c:v>3992.7201249999998</c:v>
                </c:pt>
                <c:pt idx="2495">
                  <c:v>3991.7039209999998</c:v>
                </c:pt>
                <c:pt idx="2496">
                  <c:v>3998.581295</c:v>
                </c:pt>
                <c:pt idx="2497">
                  <c:v>3997.9000580000002</c:v>
                </c:pt>
                <c:pt idx="2498">
                  <c:v>3990.9374210000001</c:v>
                </c:pt>
                <c:pt idx="2499">
                  <c:v>4010.902192</c:v>
                </c:pt>
                <c:pt idx="2500">
                  <c:v>3996.9375850000001</c:v>
                </c:pt>
                <c:pt idx="2501">
                  <c:v>4009.0542340000002</c:v>
                </c:pt>
                <c:pt idx="2502">
                  <c:v>4016.0234380000002</c:v>
                </c:pt>
                <c:pt idx="2503">
                  <c:v>4026.0356029999998</c:v>
                </c:pt>
                <c:pt idx="2504">
                  <c:v>4021.3210920000001</c:v>
                </c:pt>
                <c:pt idx="2505">
                  <c:v>4029.6390329999999</c:v>
                </c:pt>
                <c:pt idx="2506">
                  <c:v>4029.7945110000001</c:v>
                </c:pt>
                <c:pt idx="2507">
                  <c:v>4032.0696469999998</c:v>
                </c:pt>
                <c:pt idx="2508">
                  <c:v>4026.1202819999999</c:v>
                </c:pt>
                <c:pt idx="2509">
                  <c:v>4045.7112900000002</c:v>
                </c:pt>
                <c:pt idx="2510">
                  <c:v>4061.5733399999999</c:v>
                </c:pt>
                <c:pt idx="2511">
                  <c:v>4054.4965309999998</c:v>
                </c:pt>
                <c:pt idx="2512">
                  <c:v>4051.1144720000002</c:v>
                </c:pt>
                <c:pt idx="2513">
                  <c:v>4059.458091</c:v>
                </c:pt>
                <c:pt idx="2514">
                  <c:v>4058.0753359999999</c:v>
                </c:pt>
                <c:pt idx="2515">
                  <c:v>4063.1075070000002</c:v>
                </c:pt>
                <c:pt idx="2516">
                  <c:v>4057.245645</c:v>
                </c:pt>
                <c:pt idx="2517">
                  <c:v>4042.4526270000001</c:v>
                </c:pt>
                <c:pt idx="2518">
                  <c:v>4038.6203850000002</c:v>
                </c:pt>
                <c:pt idx="2519">
                  <c:v>4045.7241359999998</c:v>
                </c:pt>
                <c:pt idx="2520">
                  <c:v>4059.966269</c:v>
                </c:pt>
                <c:pt idx="2521">
                  <c:v>4055.1465450000001</c:v>
                </c:pt>
                <c:pt idx="2522">
                  <c:v>4062.422501</c:v>
                </c:pt>
                <c:pt idx="2523">
                  <c:v>4058.010143</c:v>
                </c:pt>
                <c:pt idx="2524">
                  <c:v>4057.360287</c:v>
                </c:pt>
                <c:pt idx="2525">
                  <c:v>4052.1135720000002</c:v>
                </c:pt>
                <c:pt idx="2526">
                  <c:v>4060.2968259999998</c:v>
                </c:pt>
                <c:pt idx="2527">
                  <c:v>4061.6179910000001</c:v>
                </c:pt>
                <c:pt idx="2528">
                  <c:v>4070.7645640000001</c:v>
                </c:pt>
                <c:pt idx="2529">
                  <c:v>4088.8559059999998</c:v>
                </c:pt>
                <c:pt idx="2530">
                  <c:v>4080.9463900000001</c:v>
                </c:pt>
                <c:pt idx="2531">
                  <c:v>4079.1658539999999</c:v>
                </c:pt>
                <c:pt idx="2532">
                  <c:v>4086.790653</c:v>
                </c:pt>
                <c:pt idx="2533">
                  <c:v>4086.1045920000001</c:v>
                </c:pt>
                <c:pt idx="2534">
                  <c:v>4085.1891959999998</c:v>
                </c:pt>
                <c:pt idx="2535">
                  <c:v>4089.260405</c:v>
                </c:pt>
                <c:pt idx="2536">
                  <c:v>4086.2634119999998</c:v>
                </c:pt>
                <c:pt idx="2537">
                  <c:v>4084.4902080000002</c:v>
                </c:pt>
                <c:pt idx="2538">
                  <c:v>4095.8748460000002</c:v>
                </c:pt>
                <c:pt idx="2539">
                  <c:v>4100.7049399999996</c:v>
                </c:pt>
                <c:pt idx="2540">
                  <c:v>4097.619479</c:v>
                </c:pt>
                <c:pt idx="2541">
                  <c:v>4099.8975909999999</c:v>
                </c:pt>
                <c:pt idx="2542">
                  <c:v>4093.9143680000002</c:v>
                </c:pt>
                <c:pt idx="2543">
                  <c:v>4082.6600910000002</c:v>
                </c:pt>
                <c:pt idx="2544">
                  <c:v>4090.715025</c:v>
                </c:pt>
                <c:pt idx="2545">
                  <c:v>4097.3041240000002</c:v>
                </c:pt>
                <c:pt idx="2546">
                  <c:v>4119.3617059999997</c:v>
                </c:pt>
                <c:pt idx="2547">
                  <c:v>4117.8697220000004</c:v>
                </c:pt>
                <c:pt idx="2548">
                  <c:v>4106.928731</c:v>
                </c:pt>
                <c:pt idx="2549">
                  <c:v>4095.371341</c:v>
                </c:pt>
                <c:pt idx="2550">
                  <c:v>4089.5441519999999</c:v>
                </c:pt>
                <c:pt idx="2551">
                  <c:v>4097.372042</c:v>
                </c:pt>
                <c:pt idx="2552">
                  <c:v>4100.4197119999999</c:v>
                </c:pt>
                <c:pt idx="2553">
                  <c:v>4102.7494150000002</c:v>
                </c:pt>
                <c:pt idx="2554">
                  <c:v>4104.4573650000002</c:v>
                </c:pt>
                <c:pt idx="2555">
                  <c:v>4090.9517350000001</c:v>
                </c:pt>
                <c:pt idx="2556">
                  <c:v>4110.7100780000001</c:v>
                </c:pt>
                <c:pt idx="2557">
                  <c:v>4119.0202390000004</c:v>
                </c:pt>
                <c:pt idx="2558">
                  <c:v>4107.8206410000003</c:v>
                </c:pt>
                <c:pt idx="2559">
                  <c:v>4106.6085869999997</c:v>
                </c:pt>
                <c:pt idx="2560">
                  <c:v>4090.5130840000002</c:v>
                </c:pt>
                <c:pt idx="2561">
                  <c:v>4094.6377109999999</c:v>
                </c:pt>
                <c:pt idx="2562">
                  <c:v>4096.9210139999996</c:v>
                </c:pt>
                <c:pt idx="2563">
                  <c:v>4107.3299930000003</c:v>
                </c:pt>
                <c:pt idx="2564">
                  <c:v>4099.7897560000001</c:v>
                </c:pt>
                <c:pt idx="2565">
                  <c:v>4095.2345150000001</c:v>
                </c:pt>
                <c:pt idx="2566">
                  <c:v>4094.179764</c:v>
                </c:pt>
                <c:pt idx="2567">
                  <c:v>4086.88285</c:v>
                </c:pt>
                <c:pt idx="2568">
                  <c:v>4103.4400720000003</c:v>
                </c:pt>
                <c:pt idx="2569">
                  <c:v>4121.5901750000003</c:v>
                </c:pt>
                <c:pt idx="2570">
                  <c:v>4123.934859</c:v>
                </c:pt>
                <c:pt idx="2571">
                  <c:v>4125.9562779999997</c:v>
                </c:pt>
                <c:pt idx="2572">
                  <c:v>4133.2804450000003</c:v>
                </c:pt>
                <c:pt idx="2573">
                  <c:v>4136.6316900000002</c:v>
                </c:pt>
                <c:pt idx="2574">
                  <c:v>4132.0364179999997</c:v>
                </c:pt>
                <c:pt idx="2575">
                  <c:v>4133.3017540000001</c:v>
                </c:pt>
                <c:pt idx="2576">
                  <c:v>4126.95345</c:v>
                </c:pt>
                <c:pt idx="2577">
                  <c:v>4128.8112220000003</c:v>
                </c:pt>
                <c:pt idx="2578">
                  <c:v>4139.589669</c:v>
                </c:pt>
                <c:pt idx="2579">
                  <c:v>4143.9779900000003</c:v>
                </c:pt>
                <c:pt idx="2580">
                  <c:v>4147.8581800000002</c:v>
                </c:pt>
                <c:pt idx="2581">
                  <c:v>4152.9377400000003</c:v>
                </c:pt>
                <c:pt idx="2582">
                  <c:v>4162.5762340000001</c:v>
                </c:pt>
                <c:pt idx="2583">
                  <c:v>4162.0912369999996</c:v>
                </c:pt>
                <c:pt idx="2584">
                  <c:v>4161.8273090000002</c:v>
                </c:pt>
                <c:pt idx="2585">
                  <c:v>4158.8060189999997</c:v>
                </c:pt>
                <c:pt idx="2586">
                  <c:v>4165.6286609999997</c:v>
                </c:pt>
                <c:pt idx="2587">
                  <c:v>4154.1187129999998</c:v>
                </c:pt>
                <c:pt idx="2588">
                  <c:v>4168.5701330000002</c:v>
                </c:pt>
                <c:pt idx="2589">
                  <c:v>4168.0847400000002</c:v>
                </c:pt>
                <c:pt idx="2590">
                  <c:v>4161.582778</c:v>
                </c:pt>
                <c:pt idx="2591">
                  <c:v>4163.5768209999997</c:v>
                </c:pt>
                <c:pt idx="2592">
                  <c:v>4180.6821259999997</c:v>
                </c:pt>
                <c:pt idx="2593">
                  <c:v>4180.2729740000004</c:v>
                </c:pt>
                <c:pt idx="2594">
                  <c:v>4192.5510009999998</c:v>
                </c:pt>
                <c:pt idx="2595">
                  <c:v>4190.3354570000001</c:v>
                </c:pt>
                <c:pt idx="2596">
                  <c:v>4193.439762</c:v>
                </c:pt>
                <c:pt idx="2597">
                  <c:v>4168.5697879999998</c:v>
                </c:pt>
                <c:pt idx="2598">
                  <c:v>4172.6634599999998</c:v>
                </c:pt>
                <c:pt idx="2599">
                  <c:v>4177.4902060000004</c:v>
                </c:pt>
                <c:pt idx="2600">
                  <c:v>4162.195017</c:v>
                </c:pt>
                <c:pt idx="2601">
                  <c:v>4164.0600640000002</c:v>
                </c:pt>
                <c:pt idx="2602">
                  <c:v>4167.5550380000004</c:v>
                </c:pt>
                <c:pt idx="2603">
                  <c:v>4173.1870580000004</c:v>
                </c:pt>
                <c:pt idx="2604">
                  <c:v>4161.8950439999999</c:v>
                </c:pt>
                <c:pt idx="2605">
                  <c:v>4160.9466519999996</c:v>
                </c:pt>
                <c:pt idx="2606">
                  <c:v>4159.0559910000002</c:v>
                </c:pt>
                <c:pt idx="2607">
                  <c:v>4169.7064030000001</c:v>
                </c:pt>
                <c:pt idx="2608">
                  <c:v>4172.7746479999996</c:v>
                </c:pt>
                <c:pt idx="2609">
                  <c:v>4169.8350090000004</c:v>
                </c:pt>
                <c:pt idx="2610">
                  <c:v>4177.6953380000004</c:v>
                </c:pt>
                <c:pt idx="2611">
                  <c:v>4191.9784030000001</c:v>
                </c:pt>
                <c:pt idx="2612">
                  <c:v>4187.7970949999999</c:v>
                </c:pt>
                <c:pt idx="2613">
                  <c:v>4199.0328090000003</c:v>
                </c:pt>
                <c:pt idx="2614">
                  <c:v>4200.1709119999996</c:v>
                </c:pt>
                <c:pt idx="2615">
                  <c:v>4177.2018550000003</c:v>
                </c:pt>
                <c:pt idx="2616">
                  <c:v>4171.0074500000001</c:v>
                </c:pt>
                <c:pt idx="2617">
                  <c:v>4173.1349520000003</c:v>
                </c:pt>
                <c:pt idx="2618">
                  <c:v>4182.7887549999996</c:v>
                </c:pt>
                <c:pt idx="2619">
                  <c:v>4195.1568470000002</c:v>
                </c:pt>
                <c:pt idx="2620">
                  <c:v>4189.181979</c:v>
                </c:pt>
                <c:pt idx="2621">
                  <c:v>4201.0273779999998</c:v>
                </c:pt>
                <c:pt idx="2622">
                  <c:v>4193.6835129999999</c:v>
                </c:pt>
                <c:pt idx="2623">
                  <c:v>4194.6320569999998</c:v>
                </c:pt>
                <c:pt idx="2624">
                  <c:v>4201.7172499999997</c:v>
                </c:pt>
                <c:pt idx="2625">
                  <c:v>4198.5014609999998</c:v>
                </c:pt>
                <c:pt idx="2626">
                  <c:v>4199.7234879999996</c:v>
                </c:pt>
                <c:pt idx="2627">
                  <c:v>4211.757372</c:v>
                </c:pt>
                <c:pt idx="2628">
                  <c:v>4213.1959100000004</c:v>
                </c:pt>
                <c:pt idx="2629">
                  <c:v>4219.8990009999998</c:v>
                </c:pt>
                <c:pt idx="2630">
                  <c:v>4211.160527</c:v>
                </c:pt>
                <c:pt idx="2631">
                  <c:v>4219.1822910000001</c:v>
                </c:pt>
                <c:pt idx="2632">
                  <c:v>4230.8698430000004</c:v>
                </c:pt>
                <c:pt idx="2633">
                  <c:v>4233.3898879999997</c:v>
                </c:pt>
                <c:pt idx="2634">
                  <c:v>4237.7749720000002</c:v>
                </c:pt>
                <c:pt idx="2635">
                  <c:v>4228.8490879999999</c:v>
                </c:pt>
                <c:pt idx="2636">
                  <c:v>4239.9233770000001</c:v>
                </c:pt>
                <c:pt idx="2637">
                  <c:v>4247.4608529999996</c:v>
                </c:pt>
                <c:pt idx="2638">
                  <c:v>4259.373775</c:v>
                </c:pt>
                <c:pt idx="2639">
                  <c:v>4275.3380690000004</c:v>
                </c:pt>
                <c:pt idx="2640">
                  <c:v>4270.3431689999998</c:v>
                </c:pt>
                <c:pt idx="2641">
                  <c:v>4269.8888290000004</c:v>
                </c:pt>
                <c:pt idx="2642">
                  <c:v>4259.3484269999999</c:v>
                </c:pt>
                <c:pt idx="2643">
                  <c:v>4260.417042</c:v>
                </c:pt>
                <c:pt idx="2644">
                  <c:v>4267.9901929999996</c:v>
                </c:pt>
                <c:pt idx="2645">
                  <c:v>4278.7268340000001</c:v>
                </c:pt>
                <c:pt idx="2646">
                  <c:v>4281.943741</c:v>
                </c:pt>
                <c:pt idx="2647">
                  <c:v>4270.940963</c:v>
                </c:pt>
                <c:pt idx="2648">
                  <c:v>4263.3671729999996</c:v>
                </c:pt>
                <c:pt idx="2649">
                  <c:v>4272.5774929999998</c:v>
                </c:pt>
                <c:pt idx="2650">
                  <c:v>4275.490847</c:v>
                </c:pt>
                <c:pt idx="2651">
                  <c:v>4272.4951129999999</c:v>
                </c:pt>
                <c:pt idx="2652">
                  <c:v>4270.230767</c:v>
                </c:pt>
                <c:pt idx="2653">
                  <c:v>4264.5268169999999</c:v>
                </c:pt>
                <c:pt idx="2654">
                  <c:v>4269.0041780000001</c:v>
                </c:pt>
                <c:pt idx="2655">
                  <c:v>4268.4820129999998</c:v>
                </c:pt>
                <c:pt idx="2656">
                  <c:v>4276.4449329999998</c:v>
                </c:pt>
                <c:pt idx="2657">
                  <c:v>4303.3206410000003</c:v>
                </c:pt>
                <c:pt idx="2658">
                  <c:v>4289.0199929999999</c:v>
                </c:pt>
                <c:pt idx="2659">
                  <c:v>4305.5969249999998</c:v>
                </c:pt>
                <c:pt idx="2660">
                  <c:v>4304.409369</c:v>
                </c:pt>
                <c:pt idx="2661">
                  <c:v>4298.840561</c:v>
                </c:pt>
                <c:pt idx="2662">
                  <c:v>4301.8223330000001</c:v>
                </c:pt>
                <c:pt idx="2663">
                  <c:v>4300.6658960000004</c:v>
                </c:pt>
                <c:pt idx="2664">
                  <c:v>4302.8571060000004</c:v>
                </c:pt>
                <c:pt idx="2665">
                  <c:v>4300.3943140000001</c:v>
                </c:pt>
                <c:pt idx="2666">
                  <c:v>4292.6460729999999</c:v>
                </c:pt>
                <c:pt idx="2667">
                  <c:v>4299.4814109999998</c:v>
                </c:pt>
                <c:pt idx="2668">
                  <c:v>4290.7850870000002</c:v>
                </c:pt>
                <c:pt idx="2669">
                  <c:v>4302.2552679999999</c:v>
                </c:pt>
                <c:pt idx="2670">
                  <c:v>4294.4952199999998</c:v>
                </c:pt>
                <c:pt idx="2671">
                  <c:v>4299.7878280000004</c:v>
                </c:pt>
                <c:pt idx="2672">
                  <c:v>4304.9977609999996</c:v>
                </c:pt>
                <c:pt idx="2673">
                  <c:v>4308.7634749999997</c:v>
                </c:pt>
                <c:pt idx="2674">
                  <c:v>4306.3496269999996</c:v>
                </c:pt>
                <c:pt idx="2675">
                  <c:v>4303.1209449999997</c:v>
                </c:pt>
                <c:pt idx="2676">
                  <c:v>4306.3727950000002</c:v>
                </c:pt>
                <c:pt idx="2677">
                  <c:v>4312.242139</c:v>
                </c:pt>
                <c:pt idx="2678">
                  <c:v>4322.3368449999998</c:v>
                </c:pt>
                <c:pt idx="2679">
                  <c:v>4337.7505659999997</c:v>
                </c:pt>
                <c:pt idx="2680">
                  <c:v>4336.138132</c:v>
                </c:pt>
                <c:pt idx="2681">
                  <c:v>4334.946989</c:v>
                </c:pt>
                <c:pt idx="2682">
                  <c:v>4336.3564779999997</c:v>
                </c:pt>
                <c:pt idx="2683">
                  <c:v>4329.7401970000001</c:v>
                </c:pt>
                <c:pt idx="2684">
                  <c:v>4336.9085180000002</c:v>
                </c:pt>
                <c:pt idx="2685">
                  <c:v>4325.2477449999997</c:v>
                </c:pt>
                <c:pt idx="2686">
                  <c:v>4329.4157439999999</c:v>
                </c:pt>
                <c:pt idx="2687">
                  <c:v>4334.1512730000004</c:v>
                </c:pt>
                <c:pt idx="2688">
                  <c:v>4344.1417410000004</c:v>
                </c:pt>
                <c:pt idx="2689">
                  <c:v>4365.3763730000001</c:v>
                </c:pt>
                <c:pt idx="2690">
                  <c:v>4349.0826020000004</c:v>
                </c:pt>
                <c:pt idx="2691">
                  <c:v>4349.6597620000002</c:v>
                </c:pt>
                <c:pt idx="2692">
                  <c:v>4349.9908880000003</c:v>
                </c:pt>
                <c:pt idx="2693">
                  <c:v>4364.1915939999999</c:v>
                </c:pt>
                <c:pt idx="2694">
                  <c:v>4395.1946909999997</c:v>
                </c:pt>
                <c:pt idx="2695">
                  <c:v>4391.1738729999997</c:v>
                </c:pt>
                <c:pt idx="2696">
                  <c:v>4379.9015170000002</c:v>
                </c:pt>
                <c:pt idx="2697">
                  <c:v>4382.6513699999996</c:v>
                </c:pt>
                <c:pt idx="2698">
                  <c:v>4368.6842669999996</c:v>
                </c:pt>
                <c:pt idx="2699">
                  <c:v>4369.3843569999999</c:v>
                </c:pt>
                <c:pt idx="2700">
                  <c:v>4361.0195979999999</c:v>
                </c:pt>
                <c:pt idx="2701">
                  <c:v>4372.6277190000001</c:v>
                </c:pt>
                <c:pt idx="2702">
                  <c:v>4383.5161449999996</c:v>
                </c:pt>
                <c:pt idx="2703">
                  <c:v>4382.7787109999999</c:v>
                </c:pt>
                <c:pt idx="2704">
                  <c:v>4383.0124999999998</c:v>
                </c:pt>
                <c:pt idx="2705">
                  <c:v>4382.7529619999996</c:v>
                </c:pt>
                <c:pt idx="2706">
                  <c:v>4397.9402229999996</c:v>
                </c:pt>
                <c:pt idx="2707">
                  <c:v>4401.3648590000003</c:v>
                </c:pt>
                <c:pt idx="2708">
                  <c:v>4398.2263300000004</c:v>
                </c:pt>
                <c:pt idx="2709">
                  <c:v>4400.2960979999998</c:v>
                </c:pt>
                <c:pt idx="2710">
                  <c:v>4397.5592539999998</c:v>
                </c:pt>
                <c:pt idx="2711">
                  <c:v>4393.2018690000004</c:v>
                </c:pt>
                <c:pt idx="2712">
                  <c:v>4385.1786430000002</c:v>
                </c:pt>
                <c:pt idx="2713">
                  <c:v>4368.8263209999996</c:v>
                </c:pt>
                <c:pt idx="2714">
                  <c:v>4379.1864480000004</c:v>
                </c:pt>
                <c:pt idx="2715">
                  <c:v>4361.4125359999998</c:v>
                </c:pt>
                <c:pt idx="2716">
                  <c:v>4372.4161539999996</c:v>
                </c:pt>
                <c:pt idx="2717">
                  <c:v>4376.7313690000001</c:v>
                </c:pt>
                <c:pt idx="2718">
                  <c:v>4368.9395590000004</c:v>
                </c:pt>
                <c:pt idx="2719">
                  <c:v>4371.2211530000004</c:v>
                </c:pt>
                <c:pt idx="2720">
                  <c:v>4360.8639020000001</c:v>
                </c:pt>
                <c:pt idx="2721">
                  <c:v>4362.2147400000003</c:v>
                </c:pt>
                <c:pt idx="2722">
                  <c:v>4361.5447270000004</c:v>
                </c:pt>
                <c:pt idx="2723">
                  <c:v>4363.6580290000002</c:v>
                </c:pt>
                <c:pt idx="2724">
                  <c:v>4366.6377389999998</c:v>
                </c:pt>
                <c:pt idx="2725">
                  <c:v>4357.5933649999997</c:v>
                </c:pt>
                <c:pt idx="2726">
                  <c:v>4360.0739309999999</c:v>
                </c:pt>
                <c:pt idx="2727">
                  <c:v>4355.7827379999999</c:v>
                </c:pt>
                <c:pt idx="2728">
                  <c:v>4347.5401830000001</c:v>
                </c:pt>
                <c:pt idx="2729">
                  <c:v>4376.8567309999999</c:v>
                </c:pt>
                <c:pt idx="2730">
                  <c:v>4380.2677469999999</c:v>
                </c:pt>
                <c:pt idx="2731">
                  <c:v>4393.2112029999998</c:v>
                </c:pt>
                <c:pt idx="2732">
                  <c:v>4402.0428250000004</c:v>
                </c:pt>
                <c:pt idx="2733">
                  <c:v>4400.7648069999996</c:v>
                </c:pt>
                <c:pt idx="2734">
                  <c:v>4404.0930070000004</c:v>
                </c:pt>
                <c:pt idx="2735">
                  <c:v>4396.5798349999995</c:v>
                </c:pt>
                <c:pt idx="2736">
                  <c:v>4397.5723099999996</c:v>
                </c:pt>
                <c:pt idx="2737">
                  <c:v>4398.511305</c:v>
                </c:pt>
                <c:pt idx="2738">
                  <c:v>4389.3897219999999</c:v>
                </c:pt>
                <c:pt idx="2739">
                  <c:v>4400.0121520000002</c:v>
                </c:pt>
                <c:pt idx="2740">
                  <c:v>4389.5154359999997</c:v>
                </c:pt>
                <c:pt idx="2741">
                  <c:v>4386.7627439999997</c:v>
                </c:pt>
                <c:pt idx="2742">
                  <c:v>4391.6735859999999</c:v>
                </c:pt>
                <c:pt idx="2743">
                  <c:v>4389.3032629999998</c:v>
                </c:pt>
                <c:pt idx="2744">
                  <c:v>4416.2735190000003</c:v>
                </c:pt>
                <c:pt idx="2745">
                  <c:v>4426.4281879999999</c:v>
                </c:pt>
                <c:pt idx="2746">
                  <c:v>4415.5200759999998</c:v>
                </c:pt>
                <c:pt idx="2747">
                  <c:v>4416.2933069999999</c:v>
                </c:pt>
                <c:pt idx="2748">
                  <c:v>4427.8482739999999</c:v>
                </c:pt>
                <c:pt idx="2749">
                  <c:v>4435.2646359999999</c:v>
                </c:pt>
                <c:pt idx="2750">
                  <c:v>4423.3801789999998</c:v>
                </c:pt>
                <c:pt idx="2751">
                  <c:v>4429.5316030000004</c:v>
                </c:pt>
                <c:pt idx="2752">
                  <c:v>4432.5137679999998</c:v>
                </c:pt>
                <c:pt idx="2753">
                  <c:v>4440.931259</c:v>
                </c:pt>
                <c:pt idx="2754">
                  <c:v>4462.782819</c:v>
                </c:pt>
                <c:pt idx="2755">
                  <c:v>4457.7601860000004</c:v>
                </c:pt>
                <c:pt idx="2756">
                  <c:v>4464.392409</c:v>
                </c:pt>
                <c:pt idx="2757">
                  <c:v>4476.0360860000001</c:v>
                </c:pt>
                <c:pt idx="2758">
                  <c:v>4461.3218440000001</c:v>
                </c:pt>
                <c:pt idx="2759">
                  <c:v>4466.8013639999999</c:v>
                </c:pt>
                <c:pt idx="2760">
                  <c:v>4459.3431719999999</c:v>
                </c:pt>
                <c:pt idx="2761">
                  <c:v>4461.9676659999996</c:v>
                </c:pt>
                <c:pt idx="2762">
                  <c:v>4479.2277359999998</c:v>
                </c:pt>
                <c:pt idx="2763">
                  <c:v>4488.7236650000004</c:v>
                </c:pt>
                <c:pt idx="2764">
                  <c:v>4500.0905329999996</c:v>
                </c:pt>
                <c:pt idx="2765">
                  <c:v>4494.28881</c:v>
                </c:pt>
                <c:pt idx="2766">
                  <c:v>4501.8861420000003</c:v>
                </c:pt>
                <c:pt idx="2767">
                  <c:v>4502.653386</c:v>
                </c:pt>
                <c:pt idx="2768">
                  <c:v>4501.5258750000003</c:v>
                </c:pt>
                <c:pt idx="2769">
                  <c:v>4504.2116569999998</c:v>
                </c:pt>
                <c:pt idx="2770">
                  <c:v>4488.6078399999997</c:v>
                </c:pt>
                <c:pt idx="2771">
                  <c:v>4487.537832</c:v>
                </c:pt>
                <c:pt idx="2772">
                  <c:v>4486.3444719999998</c:v>
                </c:pt>
                <c:pt idx="2773">
                  <c:v>4486.0668679999999</c:v>
                </c:pt>
                <c:pt idx="2774">
                  <c:v>4487.1716340000003</c:v>
                </c:pt>
                <c:pt idx="2775">
                  <c:v>4491.2680890000001</c:v>
                </c:pt>
                <c:pt idx="2776">
                  <c:v>4489.8057390000004</c:v>
                </c:pt>
                <c:pt idx="2777">
                  <c:v>4486.1764869999997</c:v>
                </c:pt>
                <c:pt idx="2778">
                  <c:v>4489.8421820000003</c:v>
                </c:pt>
                <c:pt idx="2779">
                  <c:v>4500.9915060000003</c:v>
                </c:pt>
                <c:pt idx="2780">
                  <c:v>4508.6989999999996</c:v>
                </c:pt>
                <c:pt idx="2781">
                  <c:v>4505.0108980000005</c:v>
                </c:pt>
                <c:pt idx="2782">
                  <c:v>4510.95165</c:v>
                </c:pt>
                <c:pt idx="2783">
                  <c:v>4497.928817</c:v>
                </c:pt>
                <c:pt idx="2784">
                  <c:v>4502.4253269999999</c:v>
                </c:pt>
                <c:pt idx="2785">
                  <c:v>4489.6032949999999</c:v>
                </c:pt>
                <c:pt idx="2786">
                  <c:v>4489.3651520000003</c:v>
                </c:pt>
                <c:pt idx="2787">
                  <c:v>4497.9576070000003</c:v>
                </c:pt>
                <c:pt idx="2788">
                  <c:v>4496.0751060000002</c:v>
                </c:pt>
                <c:pt idx="2789">
                  <c:v>4504.1504320000004</c:v>
                </c:pt>
                <c:pt idx="2790">
                  <c:v>4503.2612719999997</c:v>
                </c:pt>
                <c:pt idx="2791">
                  <c:v>4507.5489180000004</c:v>
                </c:pt>
                <c:pt idx="2792">
                  <c:v>4500.1639610000002</c:v>
                </c:pt>
                <c:pt idx="2793">
                  <c:v>4507.5648870000005</c:v>
                </c:pt>
                <c:pt idx="2794">
                  <c:v>4503.9239230000003</c:v>
                </c:pt>
                <c:pt idx="2795">
                  <c:v>4499.7816300000004</c:v>
                </c:pt>
                <c:pt idx="2796">
                  <c:v>4506.5231389999999</c:v>
                </c:pt>
                <c:pt idx="2797">
                  <c:v>4514.8196550000002</c:v>
                </c:pt>
                <c:pt idx="2798">
                  <c:v>4496.8898799999997</c:v>
                </c:pt>
                <c:pt idx="2799">
                  <c:v>4518.6136200000001</c:v>
                </c:pt>
                <c:pt idx="2800">
                  <c:v>4522.7872649999999</c:v>
                </c:pt>
                <c:pt idx="2801">
                  <c:v>4528.5233749999998</c:v>
                </c:pt>
                <c:pt idx="2802">
                  <c:v>4536.1118619999997</c:v>
                </c:pt>
                <c:pt idx="2803">
                  <c:v>4531.9990090000001</c:v>
                </c:pt>
                <c:pt idx="2804">
                  <c:v>4543.5739809999995</c:v>
                </c:pt>
                <c:pt idx="2805">
                  <c:v>4549.9960090000004</c:v>
                </c:pt>
                <c:pt idx="2806">
                  <c:v>4542.649719</c:v>
                </c:pt>
                <c:pt idx="2807">
                  <c:v>4556.8388210000003</c:v>
                </c:pt>
                <c:pt idx="2808">
                  <c:v>4558.363053</c:v>
                </c:pt>
                <c:pt idx="2809">
                  <c:v>4562.1892090000001</c:v>
                </c:pt>
                <c:pt idx="2810">
                  <c:v>4559.5607479999999</c:v>
                </c:pt>
                <c:pt idx="2811">
                  <c:v>4570.2239419999996</c:v>
                </c:pt>
                <c:pt idx="2812">
                  <c:v>4563.6714760000004</c:v>
                </c:pt>
                <c:pt idx="2813">
                  <c:v>4563.8835909999998</c:v>
                </c:pt>
                <c:pt idx="2814">
                  <c:v>4595.7232960000001</c:v>
                </c:pt>
                <c:pt idx="2815">
                  <c:v>4578.4660690000001</c:v>
                </c:pt>
                <c:pt idx="2816">
                  <c:v>4581.3477279999997</c:v>
                </c:pt>
                <c:pt idx="2817">
                  <c:v>4598.5350749999998</c:v>
                </c:pt>
                <c:pt idx="2818">
                  <c:v>4597.3667029999997</c:v>
                </c:pt>
                <c:pt idx="2819">
                  <c:v>4590.0341939999998</c:v>
                </c:pt>
                <c:pt idx="2820">
                  <c:v>4564.1672900000003</c:v>
                </c:pt>
                <c:pt idx="2821">
                  <c:v>4556.3813040000005</c:v>
                </c:pt>
                <c:pt idx="2822">
                  <c:v>4560.9659730000003</c:v>
                </c:pt>
                <c:pt idx="2823">
                  <c:v>4571.2522479999998</c:v>
                </c:pt>
                <c:pt idx="2824">
                  <c:v>4599.8479310000002</c:v>
                </c:pt>
                <c:pt idx="2825">
                  <c:v>4601.1715629999999</c:v>
                </c:pt>
                <c:pt idx="2826">
                  <c:v>4609.1877969999996</c:v>
                </c:pt>
                <c:pt idx="2827">
                  <c:v>4598.2612349999999</c:v>
                </c:pt>
                <c:pt idx="2828">
                  <c:v>4592.766756</c:v>
                </c:pt>
                <c:pt idx="2829">
                  <c:v>4581.6301729999996</c:v>
                </c:pt>
                <c:pt idx="2830">
                  <c:v>4575.3032469999998</c:v>
                </c:pt>
                <c:pt idx="2831">
                  <c:v>4583.864423</c:v>
                </c:pt>
                <c:pt idx="2832">
                  <c:v>4599.6045679999997</c:v>
                </c:pt>
                <c:pt idx="2833">
                  <c:v>4581.8352720000003</c:v>
                </c:pt>
                <c:pt idx="2834">
                  <c:v>4588.3558990000001</c:v>
                </c:pt>
                <c:pt idx="2835">
                  <c:v>4597.327628</c:v>
                </c:pt>
                <c:pt idx="2836">
                  <c:v>4600.7619480000003</c:v>
                </c:pt>
                <c:pt idx="2837">
                  <c:v>4604.614826</c:v>
                </c:pt>
                <c:pt idx="2838">
                  <c:v>4599.5494600000002</c:v>
                </c:pt>
                <c:pt idx="2839">
                  <c:v>4603.6361639999996</c:v>
                </c:pt>
                <c:pt idx="2840">
                  <c:v>4607.913114</c:v>
                </c:pt>
                <c:pt idx="2841">
                  <c:v>4602.73668</c:v>
                </c:pt>
                <c:pt idx="2842">
                  <c:v>4608.8219230000004</c:v>
                </c:pt>
                <c:pt idx="2843">
                  <c:v>4609.4343989999998</c:v>
                </c:pt>
                <c:pt idx="2844">
                  <c:v>4616.2773550000002</c:v>
                </c:pt>
                <c:pt idx="2845">
                  <c:v>4624.7918550000004</c:v>
                </c:pt>
                <c:pt idx="2846">
                  <c:v>4622.0506079999996</c:v>
                </c:pt>
                <c:pt idx="2847">
                  <c:v>4618.6780820000004</c:v>
                </c:pt>
                <c:pt idx="2848">
                  <c:v>4636.2664500000001</c:v>
                </c:pt>
                <c:pt idx="2849">
                  <c:v>4647.326822</c:v>
                </c:pt>
                <c:pt idx="2850">
                  <c:v>4646.1244729999999</c:v>
                </c:pt>
                <c:pt idx="2851">
                  <c:v>4659.6544039999999</c:v>
                </c:pt>
                <c:pt idx="2852">
                  <c:v>4663.1795650000004</c:v>
                </c:pt>
                <c:pt idx="2853">
                  <c:v>4656.6246000000001</c:v>
                </c:pt>
                <c:pt idx="2854">
                  <c:v>4659.5289279999997</c:v>
                </c:pt>
                <c:pt idx="2855">
                  <c:v>4662.4384739999996</c:v>
                </c:pt>
                <c:pt idx="2856">
                  <c:v>4656.1812049999999</c:v>
                </c:pt>
                <c:pt idx="2857">
                  <c:v>4666.0629310000004</c:v>
                </c:pt>
                <c:pt idx="2858">
                  <c:v>4666.833294</c:v>
                </c:pt>
                <c:pt idx="2859">
                  <c:v>4687.2893510000004</c:v>
                </c:pt>
                <c:pt idx="2860">
                  <c:v>4692.4722240000001</c:v>
                </c:pt>
                <c:pt idx="2861">
                  <c:v>4684.7946220000003</c:v>
                </c:pt>
                <c:pt idx="2862">
                  <c:v>4671.0929649999998</c:v>
                </c:pt>
                <c:pt idx="2863">
                  <c:v>4669.5828039999997</c:v>
                </c:pt>
                <c:pt idx="2864">
                  <c:v>4667.342404</c:v>
                </c:pt>
                <c:pt idx="2865">
                  <c:v>4667.174653</c:v>
                </c:pt>
                <c:pt idx="2866">
                  <c:v>4678.8924909999996</c:v>
                </c:pt>
                <c:pt idx="2867">
                  <c:v>4691.8722150000003</c:v>
                </c:pt>
                <c:pt idx="2868">
                  <c:v>4686.4464749999997</c:v>
                </c:pt>
                <c:pt idx="2869">
                  <c:v>4695.5999599999996</c:v>
                </c:pt>
                <c:pt idx="2870">
                  <c:v>4683.4045230000002</c:v>
                </c:pt>
                <c:pt idx="2871">
                  <c:v>4685.2799670000004</c:v>
                </c:pt>
                <c:pt idx="2872">
                  <c:v>4691.9942279999996</c:v>
                </c:pt>
                <c:pt idx="2873">
                  <c:v>4687.6125959999999</c:v>
                </c:pt>
                <c:pt idx="2874">
                  <c:v>4696.3672630000001</c:v>
                </c:pt>
                <c:pt idx="2875">
                  <c:v>4699.212955</c:v>
                </c:pt>
                <c:pt idx="2876">
                  <c:v>4694.5709880000004</c:v>
                </c:pt>
                <c:pt idx="2877">
                  <c:v>4688.3714170000003</c:v>
                </c:pt>
                <c:pt idx="2878">
                  <c:v>4693.4660620000004</c:v>
                </c:pt>
                <c:pt idx="2879">
                  <c:v>4699.4991920000002</c:v>
                </c:pt>
                <c:pt idx="2880">
                  <c:v>4701.8434159999997</c:v>
                </c:pt>
                <c:pt idx="2881">
                  <c:v>4695.5879569999997</c:v>
                </c:pt>
                <c:pt idx="2882">
                  <c:v>4701.9249540000001</c:v>
                </c:pt>
                <c:pt idx="2883">
                  <c:v>4692.5677269999996</c:v>
                </c:pt>
                <c:pt idx="2884">
                  <c:v>4692.5130120000003</c:v>
                </c:pt>
                <c:pt idx="2885">
                  <c:v>4704.7665239999997</c:v>
                </c:pt>
                <c:pt idx="2886">
                  <c:v>4711.5378350000001</c:v>
                </c:pt>
                <c:pt idx="2887">
                  <c:v>4717.9027379999998</c:v>
                </c:pt>
                <c:pt idx="2888">
                  <c:v>4714.8378489999996</c:v>
                </c:pt>
                <c:pt idx="2889">
                  <c:v>4725.6543529999999</c:v>
                </c:pt>
                <c:pt idx="2890">
                  <c:v>4729.0473789999996</c:v>
                </c:pt>
                <c:pt idx="2891">
                  <c:v>4727.2660800000003</c:v>
                </c:pt>
                <c:pt idx="2892">
                  <c:v>4729.0684810000002</c:v>
                </c:pt>
                <c:pt idx="2893">
                  <c:v>4714.6379909999996</c:v>
                </c:pt>
                <c:pt idx="2894">
                  <c:v>4726.6093259999998</c:v>
                </c:pt>
                <c:pt idx="2895">
                  <c:v>4718.3076090000004</c:v>
                </c:pt>
                <c:pt idx="2896">
                  <c:v>4731.1701480000002</c:v>
                </c:pt>
                <c:pt idx="2897">
                  <c:v>4728.9256869999999</c:v>
                </c:pt>
                <c:pt idx="2898">
                  <c:v>4720.8877979999997</c:v>
                </c:pt>
                <c:pt idx="2899">
                  <c:v>4720.4623430000001</c:v>
                </c:pt>
                <c:pt idx="2900">
                  <c:v>4736.3491260000001</c:v>
                </c:pt>
                <c:pt idx="2901">
                  <c:v>4731.9146410000003</c:v>
                </c:pt>
                <c:pt idx="2902">
                  <c:v>4741.3720439999997</c:v>
                </c:pt>
                <c:pt idx="2903">
                  <c:v>4737.3721589999996</c:v>
                </c:pt>
                <c:pt idx="2904">
                  <c:v>4753.8046789999999</c:v>
                </c:pt>
                <c:pt idx="2905">
                  <c:v>4753.2192279999999</c:v>
                </c:pt>
                <c:pt idx="2906">
                  <c:v>4754.1084229999997</c:v>
                </c:pt>
                <c:pt idx="2907">
                  <c:v>4764.7478590000001</c:v>
                </c:pt>
                <c:pt idx="2908">
                  <c:v>4756.7199380000002</c:v>
                </c:pt>
                <c:pt idx="2909">
                  <c:v>4756.2331789999998</c:v>
                </c:pt>
                <c:pt idx="2910">
                  <c:v>4754.7950650000002</c:v>
                </c:pt>
                <c:pt idx="2911">
                  <c:v>4756.8375059999998</c:v>
                </c:pt>
                <c:pt idx="2912">
                  <c:v>4760.2331439999998</c:v>
                </c:pt>
                <c:pt idx="2913">
                  <c:v>4759.6233629999997</c:v>
                </c:pt>
                <c:pt idx="2914">
                  <c:v>4757.9324509999997</c:v>
                </c:pt>
                <c:pt idx="2915">
                  <c:v>4754.6706299999996</c:v>
                </c:pt>
                <c:pt idx="2916">
                  <c:v>4757.0566909999998</c:v>
                </c:pt>
                <c:pt idx="2917">
                  <c:v>4756.1889430000001</c:v>
                </c:pt>
                <c:pt idx="2918">
                  <c:v>4757.137264</c:v>
                </c:pt>
                <c:pt idx="2919">
                  <c:v>4759.2869479999999</c:v>
                </c:pt>
                <c:pt idx="2920">
                  <c:v>4763.1977580000002</c:v>
                </c:pt>
                <c:pt idx="2921">
                  <c:v>4763.1102090000004</c:v>
                </c:pt>
                <c:pt idx="2922">
                  <c:v>4777.9532589999999</c:v>
                </c:pt>
                <c:pt idx="2923">
                  <c:v>4785.6116199999997</c:v>
                </c:pt>
                <c:pt idx="2924">
                  <c:v>4790.2477939999999</c:v>
                </c:pt>
                <c:pt idx="2925">
                  <c:v>4792.2620200000001</c:v>
                </c:pt>
                <c:pt idx="2926">
                  <c:v>4791.282201</c:v>
                </c:pt>
                <c:pt idx="2927">
                  <c:v>4783.1848399999999</c:v>
                </c:pt>
                <c:pt idx="2928">
                  <c:v>4780.1522020000002</c:v>
                </c:pt>
                <c:pt idx="2929">
                  <c:v>4783.4904269999997</c:v>
                </c:pt>
                <c:pt idx="2930">
                  <c:v>4785.2980479999997</c:v>
                </c:pt>
                <c:pt idx="2931">
                  <c:v>4783.1483410000001</c:v>
                </c:pt>
                <c:pt idx="2932">
                  <c:v>4787.3381630000003</c:v>
                </c:pt>
                <c:pt idx="2933">
                  <c:v>4792.379379</c:v>
                </c:pt>
                <c:pt idx="2934">
                  <c:v>4814.549798</c:v>
                </c:pt>
                <c:pt idx="2935">
                  <c:v>4815.2229390000002</c:v>
                </c:pt>
                <c:pt idx="2936">
                  <c:v>4815.4367570000004</c:v>
                </c:pt>
                <c:pt idx="2937">
                  <c:v>4827.3389859999997</c:v>
                </c:pt>
                <c:pt idx="2938">
                  <c:v>4837.0089459999999</c:v>
                </c:pt>
                <c:pt idx="2939">
                  <c:v>4825.541252</c:v>
                </c:pt>
                <c:pt idx="2940">
                  <c:v>4823.5776260000002</c:v>
                </c:pt>
                <c:pt idx="2941">
                  <c:v>4817.7900849999996</c:v>
                </c:pt>
                <c:pt idx="2942">
                  <c:v>4816.9250060000004</c:v>
                </c:pt>
                <c:pt idx="2943">
                  <c:v>4810.4236650000003</c:v>
                </c:pt>
                <c:pt idx="2944">
                  <c:v>4833.8160289999996</c:v>
                </c:pt>
                <c:pt idx="2945">
                  <c:v>4849.9494000000004</c:v>
                </c:pt>
                <c:pt idx="2946">
                  <c:v>4849.9469099999997</c:v>
                </c:pt>
                <c:pt idx="2947">
                  <c:v>4855.2896810000002</c:v>
                </c:pt>
                <c:pt idx="2948">
                  <c:v>4859.9988750000002</c:v>
                </c:pt>
                <c:pt idx="2949">
                  <c:v>4857.0694350000003</c:v>
                </c:pt>
                <c:pt idx="2950">
                  <c:v>4865.8210879999997</c:v>
                </c:pt>
                <c:pt idx="2951">
                  <c:v>4866.1193119999998</c:v>
                </c:pt>
                <c:pt idx="2952">
                  <c:v>4869.9336830000002</c:v>
                </c:pt>
                <c:pt idx="2953">
                  <c:v>4859.6839980000004</c:v>
                </c:pt>
                <c:pt idx="2954">
                  <c:v>4863.1492159999998</c:v>
                </c:pt>
                <c:pt idx="2955">
                  <c:v>4848.0942409999998</c:v>
                </c:pt>
                <c:pt idx="2956">
                  <c:v>4844.1607100000001</c:v>
                </c:pt>
                <c:pt idx="2957">
                  <c:v>4855.3665110000002</c:v>
                </c:pt>
                <c:pt idx="2958">
                  <c:v>4857.1947540000001</c:v>
                </c:pt>
                <c:pt idx="2959">
                  <c:v>4855.8067419999998</c:v>
                </c:pt>
                <c:pt idx="2960">
                  <c:v>4861.2941799999999</c:v>
                </c:pt>
                <c:pt idx="2961">
                  <c:v>4856.5919629999999</c:v>
                </c:pt>
                <c:pt idx="2962">
                  <c:v>4861.1500109999997</c:v>
                </c:pt>
                <c:pt idx="2963">
                  <c:v>4860.2195369999999</c:v>
                </c:pt>
                <c:pt idx="2964">
                  <c:v>4861.9313000000002</c:v>
                </c:pt>
                <c:pt idx="2965">
                  <c:v>4867.3482869999998</c:v>
                </c:pt>
                <c:pt idx="2966">
                  <c:v>4853.1232929999996</c:v>
                </c:pt>
                <c:pt idx="2967">
                  <c:v>4863.8484500000004</c:v>
                </c:pt>
                <c:pt idx="2968">
                  <c:v>4856.1254879999997</c:v>
                </c:pt>
                <c:pt idx="2969">
                  <c:v>4872.090236</c:v>
                </c:pt>
                <c:pt idx="2970">
                  <c:v>4857.7066759999998</c:v>
                </c:pt>
                <c:pt idx="2971">
                  <c:v>4864.7665079999997</c:v>
                </c:pt>
                <c:pt idx="2972">
                  <c:v>4869.681235</c:v>
                </c:pt>
                <c:pt idx="2973">
                  <c:v>4864.9081420000002</c:v>
                </c:pt>
                <c:pt idx="2974">
                  <c:v>4871.5175310000004</c:v>
                </c:pt>
                <c:pt idx="2975">
                  <c:v>4873.1861250000002</c:v>
                </c:pt>
                <c:pt idx="2976">
                  <c:v>4878.6488600000002</c:v>
                </c:pt>
                <c:pt idx="2977">
                  <c:v>4885.7670070000004</c:v>
                </c:pt>
                <c:pt idx="2978">
                  <c:v>4881.5224250000001</c:v>
                </c:pt>
                <c:pt idx="2979">
                  <c:v>4882.3695639999996</c:v>
                </c:pt>
                <c:pt idx="2980">
                  <c:v>4888.1994809999997</c:v>
                </c:pt>
                <c:pt idx="2981">
                  <c:v>4896.9433170000002</c:v>
                </c:pt>
                <c:pt idx="2982">
                  <c:v>4891.4209010000004</c:v>
                </c:pt>
                <c:pt idx="2983">
                  <c:v>4897.1379120000001</c:v>
                </c:pt>
                <c:pt idx="2984">
                  <c:v>4896.2215329999999</c:v>
                </c:pt>
                <c:pt idx="2985">
                  <c:v>4890.0283030000001</c:v>
                </c:pt>
                <c:pt idx="2986">
                  <c:v>4891.396463</c:v>
                </c:pt>
                <c:pt idx="2987">
                  <c:v>4896.9003979999998</c:v>
                </c:pt>
                <c:pt idx="2988">
                  <c:v>4890.4926939999996</c:v>
                </c:pt>
                <c:pt idx="2989">
                  <c:v>4894.9275449999996</c:v>
                </c:pt>
                <c:pt idx="2990">
                  <c:v>4877.8958400000001</c:v>
                </c:pt>
                <c:pt idx="2991">
                  <c:v>4886.3726619999998</c:v>
                </c:pt>
                <c:pt idx="2992">
                  <c:v>4889.3969619999998</c:v>
                </c:pt>
                <c:pt idx="2993">
                  <c:v>4885.7661029999999</c:v>
                </c:pt>
                <c:pt idx="2994">
                  <c:v>4898.5638479999998</c:v>
                </c:pt>
                <c:pt idx="2995">
                  <c:v>4909.7094740000002</c:v>
                </c:pt>
                <c:pt idx="2996">
                  <c:v>4910.740033</c:v>
                </c:pt>
                <c:pt idx="2997">
                  <c:v>4916.294742</c:v>
                </c:pt>
                <c:pt idx="2998">
                  <c:v>4918.153249</c:v>
                </c:pt>
                <c:pt idx="2999">
                  <c:v>4929.1993110000003</c:v>
                </c:pt>
                <c:pt idx="3000">
                  <c:v>4923.3614369999996</c:v>
                </c:pt>
                <c:pt idx="3001">
                  <c:v>4919.3554839999997</c:v>
                </c:pt>
                <c:pt idx="3002">
                  <c:v>4919.9543480000002</c:v>
                </c:pt>
                <c:pt idx="3003">
                  <c:v>4920.1652830000003</c:v>
                </c:pt>
                <c:pt idx="3004">
                  <c:v>4920.9018459999998</c:v>
                </c:pt>
                <c:pt idx="3005">
                  <c:v>4916.1290829999998</c:v>
                </c:pt>
                <c:pt idx="3006">
                  <c:v>4919.3787519999996</c:v>
                </c:pt>
                <c:pt idx="3007">
                  <c:v>4921.4766310000005</c:v>
                </c:pt>
                <c:pt idx="3008">
                  <c:v>4923.1187099999997</c:v>
                </c:pt>
                <c:pt idx="3009">
                  <c:v>4916.1453979999997</c:v>
                </c:pt>
                <c:pt idx="3010">
                  <c:v>4909.9462100000001</c:v>
                </c:pt>
                <c:pt idx="3011">
                  <c:v>4942.1398579999995</c:v>
                </c:pt>
                <c:pt idx="3012">
                  <c:v>4957.3753189999998</c:v>
                </c:pt>
                <c:pt idx="3013">
                  <c:v>4963.0200189999996</c:v>
                </c:pt>
                <c:pt idx="3014">
                  <c:v>4954.9678489999997</c:v>
                </c:pt>
                <c:pt idx="3015">
                  <c:v>4932.4240520000003</c:v>
                </c:pt>
                <c:pt idx="3016">
                  <c:v>4921.9470709999996</c:v>
                </c:pt>
                <c:pt idx="3017">
                  <c:v>4925.2690409999996</c:v>
                </c:pt>
                <c:pt idx="3018">
                  <c:v>4943.1093110000002</c:v>
                </c:pt>
                <c:pt idx="3019">
                  <c:v>4946.5513270000001</c:v>
                </c:pt>
                <c:pt idx="3020">
                  <c:v>4954.921891</c:v>
                </c:pt>
                <c:pt idx="3021">
                  <c:v>4950.3096150000001</c:v>
                </c:pt>
                <c:pt idx="3022">
                  <c:v>4964.6788500000002</c:v>
                </c:pt>
                <c:pt idx="3023">
                  <c:v>4956.1178929999996</c:v>
                </c:pt>
                <c:pt idx="3024">
                  <c:v>4953.4248980000002</c:v>
                </c:pt>
                <c:pt idx="3025">
                  <c:v>4953.5088100000003</c:v>
                </c:pt>
                <c:pt idx="3026">
                  <c:v>4946.0554240000001</c:v>
                </c:pt>
                <c:pt idx="3027">
                  <c:v>4949.6518470000001</c:v>
                </c:pt>
                <c:pt idx="3028">
                  <c:v>4949.9262090000002</c:v>
                </c:pt>
                <c:pt idx="3029">
                  <c:v>4963.2472459999999</c:v>
                </c:pt>
                <c:pt idx="3030">
                  <c:v>4955.6920339999997</c:v>
                </c:pt>
                <c:pt idx="3031">
                  <c:v>4956.5686409999998</c:v>
                </c:pt>
                <c:pt idx="3032">
                  <c:v>4964.1765580000001</c:v>
                </c:pt>
                <c:pt idx="3033">
                  <c:v>4959.88897</c:v>
                </c:pt>
                <c:pt idx="3034">
                  <c:v>4964.7738790000003</c:v>
                </c:pt>
                <c:pt idx="3035">
                  <c:v>4961.6633940000002</c:v>
                </c:pt>
                <c:pt idx="3036">
                  <c:v>4969.1886119999999</c:v>
                </c:pt>
                <c:pt idx="3037">
                  <c:v>4988.1294090000001</c:v>
                </c:pt>
                <c:pt idx="3038">
                  <c:v>4989.5252490000003</c:v>
                </c:pt>
                <c:pt idx="3039">
                  <c:v>4988.2681409999996</c:v>
                </c:pt>
                <c:pt idx="3040">
                  <c:v>4978.8425360000001</c:v>
                </c:pt>
                <c:pt idx="3041">
                  <c:v>4990.1102739999997</c:v>
                </c:pt>
                <c:pt idx="3042">
                  <c:v>4989.6937150000003</c:v>
                </c:pt>
                <c:pt idx="3043">
                  <c:v>4982.5011880000002</c:v>
                </c:pt>
                <c:pt idx="3044">
                  <c:v>4990.7969229999999</c:v>
                </c:pt>
                <c:pt idx="3045">
                  <c:v>4992.4230509999998</c:v>
                </c:pt>
                <c:pt idx="3046">
                  <c:v>4985.2770650000002</c:v>
                </c:pt>
                <c:pt idx="3047">
                  <c:v>4996.3188849999997</c:v>
                </c:pt>
                <c:pt idx="3048">
                  <c:v>4999.8044069999996</c:v>
                </c:pt>
                <c:pt idx="3049">
                  <c:v>5002.2407970000004</c:v>
                </c:pt>
                <c:pt idx="3050">
                  <c:v>4995.5098379999999</c:v>
                </c:pt>
                <c:pt idx="3051">
                  <c:v>4988.1565929999997</c:v>
                </c:pt>
                <c:pt idx="3052">
                  <c:v>4992.2707049999999</c:v>
                </c:pt>
                <c:pt idx="3053">
                  <c:v>4988.132877</c:v>
                </c:pt>
                <c:pt idx="3054">
                  <c:v>4992.2375789999996</c:v>
                </c:pt>
                <c:pt idx="3055">
                  <c:v>4992.2319390000002</c:v>
                </c:pt>
                <c:pt idx="3056">
                  <c:v>4988.0458900000003</c:v>
                </c:pt>
                <c:pt idx="3057">
                  <c:v>4991.8944799999999</c:v>
                </c:pt>
                <c:pt idx="3058">
                  <c:v>4986.9087890000001</c:v>
                </c:pt>
                <c:pt idx="3059">
                  <c:v>4993.7456099999999</c:v>
                </c:pt>
                <c:pt idx="3060">
                  <c:v>4990.9051259999997</c:v>
                </c:pt>
                <c:pt idx="3061">
                  <c:v>4987.4123159999999</c:v>
                </c:pt>
                <c:pt idx="3062">
                  <c:v>5004.8468350000003</c:v>
                </c:pt>
                <c:pt idx="3063">
                  <c:v>5005.3732120000004</c:v>
                </c:pt>
                <c:pt idx="3064">
                  <c:v>5014.6946399999997</c:v>
                </c:pt>
                <c:pt idx="3065">
                  <c:v>5017.9258159999999</c:v>
                </c:pt>
                <c:pt idx="3066">
                  <c:v>5011.4938840000004</c:v>
                </c:pt>
                <c:pt idx="3067">
                  <c:v>5019.9938330000004</c:v>
                </c:pt>
                <c:pt idx="3068">
                  <c:v>5014.0007489999998</c:v>
                </c:pt>
                <c:pt idx="3069">
                  <c:v>5021.9174519999997</c:v>
                </c:pt>
                <c:pt idx="3070">
                  <c:v>5021.9769409999999</c:v>
                </c:pt>
                <c:pt idx="3071">
                  <c:v>5037.9454809999997</c:v>
                </c:pt>
                <c:pt idx="3072">
                  <c:v>5059.7472600000001</c:v>
                </c:pt>
                <c:pt idx="3073">
                  <c:v>5050.8421719999997</c:v>
                </c:pt>
                <c:pt idx="3074">
                  <c:v>5052.4012089999997</c:v>
                </c:pt>
                <c:pt idx="3075">
                  <c:v>5055.4062629999999</c:v>
                </c:pt>
                <c:pt idx="3076">
                  <c:v>5047.0516230000003</c:v>
                </c:pt>
                <c:pt idx="3077">
                  <c:v>5051.2527209999998</c:v>
                </c:pt>
                <c:pt idx="3078">
                  <c:v>5050.1877180000001</c:v>
                </c:pt>
                <c:pt idx="3079">
                  <c:v>5057.8500679999997</c:v>
                </c:pt>
                <c:pt idx="3080">
                  <c:v>5057.9306139999999</c:v>
                </c:pt>
                <c:pt idx="3081">
                  <c:v>5056.1963159999996</c:v>
                </c:pt>
                <c:pt idx="3082">
                  <c:v>5055.7360429999999</c:v>
                </c:pt>
                <c:pt idx="3083">
                  <c:v>5064.8886510000002</c:v>
                </c:pt>
                <c:pt idx="3084">
                  <c:v>5070.5639419999998</c:v>
                </c:pt>
                <c:pt idx="3085">
                  <c:v>5073.8855750000002</c:v>
                </c:pt>
                <c:pt idx="3086">
                  <c:v>5088.8716340000001</c:v>
                </c:pt>
                <c:pt idx="3087">
                  <c:v>5091.5223560000004</c:v>
                </c:pt>
                <c:pt idx="3088">
                  <c:v>5080.6128230000004</c:v>
                </c:pt>
                <c:pt idx="3089">
                  <c:v>5086.8879880000004</c:v>
                </c:pt>
                <c:pt idx="3090">
                  <c:v>5081.4935130000003</c:v>
                </c:pt>
                <c:pt idx="3091">
                  <c:v>5085.8000760000004</c:v>
                </c:pt>
                <c:pt idx="3092">
                  <c:v>5086.325769</c:v>
                </c:pt>
                <c:pt idx="3093">
                  <c:v>5084.1551689999997</c:v>
                </c:pt>
                <c:pt idx="3094">
                  <c:v>5080.7047490000004</c:v>
                </c:pt>
                <c:pt idx="3095">
                  <c:v>5081.9209520000004</c:v>
                </c:pt>
                <c:pt idx="3096">
                  <c:v>5078.7572920000002</c:v>
                </c:pt>
                <c:pt idx="3097">
                  <c:v>5072.6549569999997</c:v>
                </c:pt>
                <c:pt idx="3098">
                  <c:v>5083.3532279999999</c:v>
                </c:pt>
                <c:pt idx="3099">
                  <c:v>5105.4641799999999</c:v>
                </c:pt>
                <c:pt idx="3100">
                  <c:v>5097.8968420000001</c:v>
                </c:pt>
                <c:pt idx="3101">
                  <c:v>5098.6518310000001</c:v>
                </c:pt>
                <c:pt idx="3102">
                  <c:v>5090.0025509999996</c:v>
                </c:pt>
                <c:pt idx="3103">
                  <c:v>5081.2799290000003</c:v>
                </c:pt>
                <c:pt idx="3104">
                  <c:v>5095.7613549999996</c:v>
                </c:pt>
                <c:pt idx="3105">
                  <c:v>5098.3199119999999</c:v>
                </c:pt>
                <c:pt idx="3106">
                  <c:v>5099.312148</c:v>
                </c:pt>
                <c:pt idx="3107">
                  <c:v>5112.2754169999998</c:v>
                </c:pt>
                <c:pt idx="3108">
                  <c:v>5106.0786340000004</c:v>
                </c:pt>
                <c:pt idx="3109">
                  <c:v>5111.6562569999996</c:v>
                </c:pt>
                <c:pt idx="3110">
                  <c:v>5110.131437</c:v>
                </c:pt>
                <c:pt idx="3111">
                  <c:v>5105.9345300000004</c:v>
                </c:pt>
                <c:pt idx="3112">
                  <c:v>5114.3718900000003</c:v>
                </c:pt>
                <c:pt idx="3113">
                  <c:v>5113.7068099999997</c:v>
                </c:pt>
                <c:pt idx="3114">
                  <c:v>5123.989466</c:v>
                </c:pt>
                <c:pt idx="3115">
                  <c:v>5120.1622900000002</c:v>
                </c:pt>
                <c:pt idx="3116">
                  <c:v>5104.8899840000004</c:v>
                </c:pt>
                <c:pt idx="3117">
                  <c:v>5106.4279980000001</c:v>
                </c:pt>
                <c:pt idx="3118">
                  <c:v>5108.1840769999999</c:v>
                </c:pt>
                <c:pt idx="3119">
                  <c:v>5122.349612</c:v>
                </c:pt>
                <c:pt idx="3120">
                  <c:v>5113.5490769999997</c:v>
                </c:pt>
                <c:pt idx="3121">
                  <c:v>5108.4399659999999</c:v>
                </c:pt>
                <c:pt idx="3122">
                  <c:v>5120.4708540000001</c:v>
                </c:pt>
                <c:pt idx="3123">
                  <c:v>5137.0668230000001</c:v>
                </c:pt>
                <c:pt idx="3124">
                  <c:v>5149.7268050000002</c:v>
                </c:pt>
                <c:pt idx="3125">
                  <c:v>5144.2922019999996</c:v>
                </c:pt>
                <c:pt idx="3126">
                  <c:v>5146.1042470000002</c:v>
                </c:pt>
                <c:pt idx="3127">
                  <c:v>5159.553089</c:v>
                </c:pt>
                <c:pt idx="3128">
                  <c:v>5151.3508529999999</c:v>
                </c:pt>
                <c:pt idx="3129">
                  <c:v>5145.0309800000005</c:v>
                </c:pt>
                <c:pt idx="3130">
                  <c:v>5135.1274979999998</c:v>
                </c:pt>
                <c:pt idx="3131">
                  <c:v>5125.1401100000003</c:v>
                </c:pt>
                <c:pt idx="3132">
                  <c:v>5115.7570669999996</c:v>
                </c:pt>
                <c:pt idx="3133">
                  <c:v>5115.4598999999998</c:v>
                </c:pt>
                <c:pt idx="3134">
                  <c:v>5114.3666720000001</c:v>
                </c:pt>
                <c:pt idx="3135">
                  <c:v>5122.4794869999996</c:v>
                </c:pt>
                <c:pt idx="3136">
                  <c:v>5118.7156569999997</c:v>
                </c:pt>
                <c:pt idx="3137">
                  <c:v>5123.1430129999999</c:v>
                </c:pt>
                <c:pt idx="3138">
                  <c:v>5119.7781269999996</c:v>
                </c:pt>
                <c:pt idx="3139">
                  <c:v>5128.6908080000003</c:v>
                </c:pt>
                <c:pt idx="3140">
                  <c:v>5140.8853980000004</c:v>
                </c:pt>
                <c:pt idx="3141">
                  <c:v>5146.6903419999999</c:v>
                </c:pt>
                <c:pt idx="3142">
                  <c:v>5162.171679</c:v>
                </c:pt>
                <c:pt idx="3143">
                  <c:v>5151.7381150000001</c:v>
                </c:pt>
                <c:pt idx="3144">
                  <c:v>5145.0802670000003</c:v>
                </c:pt>
                <c:pt idx="3145">
                  <c:v>5148.1349529999998</c:v>
                </c:pt>
                <c:pt idx="3146">
                  <c:v>5150.2437499999996</c:v>
                </c:pt>
                <c:pt idx="3147">
                  <c:v>5162.2361490000003</c:v>
                </c:pt>
                <c:pt idx="3148">
                  <c:v>5160.0062529999996</c:v>
                </c:pt>
                <c:pt idx="3149">
                  <c:v>5168.5560320000004</c:v>
                </c:pt>
                <c:pt idx="3150">
                  <c:v>5173.2760550000003</c:v>
                </c:pt>
                <c:pt idx="3151">
                  <c:v>5177.8143810000001</c:v>
                </c:pt>
                <c:pt idx="3152">
                  <c:v>5181.5950590000002</c:v>
                </c:pt>
                <c:pt idx="3153">
                  <c:v>5176.0034050000004</c:v>
                </c:pt>
                <c:pt idx="3154">
                  <c:v>5176.6527910000004</c:v>
                </c:pt>
                <c:pt idx="3155">
                  <c:v>5184.9414939999997</c:v>
                </c:pt>
                <c:pt idx="3156">
                  <c:v>5178.8182630000001</c:v>
                </c:pt>
                <c:pt idx="3157">
                  <c:v>5180.2568419999998</c:v>
                </c:pt>
                <c:pt idx="3158">
                  <c:v>5175.9796150000002</c:v>
                </c:pt>
                <c:pt idx="3159">
                  <c:v>5182.9347019999996</c:v>
                </c:pt>
                <c:pt idx="3160">
                  <c:v>5198.2904710000003</c:v>
                </c:pt>
                <c:pt idx="3161">
                  <c:v>5201.09447</c:v>
                </c:pt>
                <c:pt idx="3162">
                  <c:v>5202.9865490000002</c:v>
                </c:pt>
                <c:pt idx="3163">
                  <c:v>5208.0075079999997</c:v>
                </c:pt>
                <c:pt idx="3164">
                  <c:v>5209.3928429999996</c:v>
                </c:pt>
                <c:pt idx="3165">
                  <c:v>5213.1612269999996</c:v>
                </c:pt>
                <c:pt idx="3166">
                  <c:v>5212.2602690000003</c:v>
                </c:pt>
                <c:pt idx="3167">
                  <c:v>5220.1033749999997</c:v>
                </c:pt>
                <c:pt idx="3168">
                  <c:v>5218.3214630000002</c:v>
                </c:pt>
                <c:pt idx="3169">
                  <c:v>5217.8684759999996</c:v>
                </c:pt>
                <c:pt idx="3170">
                  <c:v>5215.543557</c:v>
                </c:pt>
                <c:pt idx="3171">
                  <c:v>5219.283539</c:v>
                </c:pt>
                <c:pt idx="3172">
                  <c:v>5225.1284299999998</c:v>
                </c:pt>
                <c:pt idx="3173">
                  <c:v>5216.9585969999998</c:v>
                </c:pt>
                <c:pt idx="3174">
                  <c:v>5245.1823590000004</c:v>
                </c:pt>
                <c:pt idx="3175">
                  <c:v>5249.9277620000003</c:v>
                </c:pt>
                <c:pt idx="3176">
                  <c:v>5248.924387</c:v>
                </c:pt>
                <c:pt idx="3177">
                  <c:v>5253.020673</c:v>
                </c:pt>
                <c:pt idx="3178">
                  <c:v>5242.8755309999997</c:v>
                </c:pt>
                <c:pt idx="3179">
                  <c:v>5255.419922</c:v>
                </c:pt>
                <c:pt idx="3180">
                  <c:v>5255.0219470000002</c:v>
                </c:pt>
                <c:pt idx="3181">
                  <c:v>5244.5000200000004</c:v>
                </c:pt>
                <c:pt idx="3182">
                  <c:v>5245.9322069999998</c:v>
                </c:pt>
                <c:pt idx="3183">
                  <c:v>5247.3359380000002</c:v>
                </c:pt>
                <c:pt idx="3184">
                  <c:v>5258.5571810000001</c:v>
                </c:pt>
                <c:pt idx="3185">
                  <c:v>5241.9965910000001</c:v>
                </c:pt>
                <c:pt idx="3186">
                  <c:v>5258.635252</c:v>
                </c:pt>
                <c:pt idx="3187">
                  <c:v>5253.2201709999999</c:v>
                </c:pt>
                <c:pt idx="3188">
                  <c:v>5255.4506689999998</c:v>
                </c:pt>
                <c:pt idx="3189">
                  <c:v>5276.9852540000002</c:v>
                </c:pt>
                <c:pt idx="3190">
                  <c:v>5272.5198970000001</c:v>
                </c:pt>
                <c:pt idx="3191">
                  <c:v>5278.546977</c:v>
                </c:pt>
                <c:pt idx="3192">
                  <c:v>5276.2402439999996</c:v>
                </c:pt>
                <c:pt idx="3193">
                  <c:v>5284.2158920000002</c:v>
                </c:pt>
                <c:pt idx="3194">
                  <c:v>5279.5058090000002</c:v>
                </c:pt>
                <c:pt idx="3195">
                  <c:v>5279.294997</c:v>
                </c:pt>
                <c:pt idx="3196">
                  <c:v>5271.8669959999997</c:v>
                </c:pt>
                <c:pt idx="3197">
                  <c:v>5280.0070059999998</c:v>
                </c:pt>
                <c:pt idx="3198">
                  <c:v>5270.9958139999999</c:v>
                </c:pt>
                <c:pt idx="3199">
                  <c:v>5266.570334</c:v>
                </c:pt>
                <c:pt idx="3200">
                  <c:v>5265.993109</c:v>
                </c:pt>
                <c:pt idx="3201">
                  <c:v>5283.2603159999999</c:v>
                </c:pt>
                <c:pt idx="3202">
                  <c:v>5288.3995100000002</c:v>
                </c:pt>
                <c:pt idx="3203">
                  <c:v>5283.2731970000004</c:v>
                </c:pt>
                <c:pt idx="3204">
                  <c:v>5279.6899439999997</c:v>
                </c:pt>
                <c:pt idx="3205">
                  <c:v>5289.7470590000003</c:v>
                </c:pt>
                <c:pt idx="3206">
                  <c:v>5287.7093480000003</c:v>
                </c:pt>
                <c:pt idx="3207">
                  <c:v>5295.5354770000004</c:v>
                </c:pt>
                <c:pt idx="3208">
                  <c:v>5281.1757260000004</c:v>
                </c:pt>
                <c:pt idx="3209">
                  <c:v>5293.2281899999998</c:v>
                </c:pt>
                <c:pt idx="3210">
                  <c:v>5286.1896589999997</c:v>
                </c:pt>
                <c:pt idx="3211">
                  <c:v>5288.8950640000003</c:v>
                </c:pt>
                <c:pt idx="3212">
                  <c:v>5286.175252</c:v>
                </c:pt>
                <c:pt idx="3213">
                  <c:v>5283.0138109999998</c:v>
                </c:pt>
                <c:pt idx="3214">
                  <c:v>5286.2236240000002</c:v>
                </c:pt>
                <c:pt idx="3215">
                  <c:v>5287.0829400000002</c:v>
                </c:pt>
                <c:pt idx="3216">
                  <c:v>5295.0949579999997</c:v>
                </c:pt>
                <c:pt idx="3217">
                  <c:v>5312.5590400000001</c:v>
                </c:pt>
                <c:pt idx="3218">
                  <c:v>5312.5109650000004</c:v>
                </c:pt>
                <c:pt idx="3219">
                  <c:v>5315.0669260000004</c:v>
                </c:pt>
                <c:pt idx="3220">
                  <c:v>5305.6440400000001</c:v>
                </c:pt>
                <c:pt idx="3221">
                  <c:v>5311.6613960000004</c:v>
                </c:pt>
                <c:pt idx="3222">
                  <c:v>5311.787961</c:v>
                </c:pt>
                <c:pt idx="3223">
                  <c:v>5312.1248009999999</c:v>
                </c:pt>
                <c:pt idx="3224">
                  <c:v>5316.3791709999996</c:v>
                </c:pt>
                <c:pt idx="3225">
                  <c:v>5315.5908909999998</c:v>
                </c:pt>
                <c:pt idx="3226">
                  <c:v>5307.8709239999998</c:v>
                </c:pt>
                <c:pt idx="3227">
                  <c:v>5327.7084290000003</c:v>
                </c:pt>
                <c:pt idx="3228">
                  <c:v>5343.3967499999999</c:v>
                </c:pt>
                <c:pt idx="3229">
                  <c:v>5343.4506179999998</c:v>
                </c:pt>
                <c:pt idx="3230">
                  <c:v>5352.9171059999999</c:v>
                </c:pt>
                <c:pt idx="3231">
                  <c:v>5351.1290989999998</c:v>
                </c:pt>
                <c:pt idx="3232">
                  <c:v>5351.980039</c:v>
                </c:pt>
                <c:pt idx="3233">
                  <c:v>5354.2816819999998</c:v>
                </c:pt>
                <c:pt idx="3234">
                  <c:v>5350.0690400000003</c:v>
                </c:pt>
                <c:pt idx="3235">
                  <c:v>5352.3197069999997</c:v>
                </c:pt>
                <c:pt idx="3236">
                  <c:v>5346.5835950000001</c:v>
                </c:pt>
                <c:pt idx="3237">
                  <c:v>5353.1721429999998</c:v>
                </c:pt>
                <c:pt idx="3238">
                  <c:v>5344.7001010000004</c:v>
                </c:pt>
                <c:pt idx="3239">
                  <c:v>5342.314421</c:v>
                </c:pt>
                <c:pt idx="3240">
                  <c:v>5342.3449529999998</c:v>
                </c:pt>
                <c:pt idx="3241">
                  <c:v>5338.3755250000004</c:v>
                </c:pt>
                <c:pt idx="3242">
                  <c:v>5354.5244970000003</c:v>
                </c:pt>
                <c:pt idx="3243">
                  <c:v>5371.569786</c:v>
                </c:pt>
                <c:pt idx="3244">
                  <c:v>5384.9743950000002</c:v>
                </c:pt>
                <c:pt idx="3245">
                  <c:v>5390.4221429999998</c:v>
                </c:pt>
                <c:pt idx="3246">
                  <c:v>5384.8528319999996</c:v>
                </c:pt>
                <c:pt idx="3247">
                  <c:v>5384.7041900000004</c:v>
                </c:pt>
                <c:pt idx="3248">
                  <c:v>5379.8290120000001</c:v>
                </c:pt>
                <c:pt idx="3249">
                  <c:v>5386.6806329999999</c:v>
                </c:pt>
                <c:pt idx="3250">
                  <c:v>5389.6676710000002</c:v>
                </c:pt>
                <c:pt idx="3251">
                  <c:v>5382.833232</c:v>
                </c:pt>
                <c:pt idx="3252">
                  <c:v>5385.1845700000003</c:v>
                </c:pt>
                <c:pt idx="3253">
                  <c:v>5379.2173199999997</c:v>
                </c:pt>
                <c:pt idx="3254">
                  <c:v>5392.9471009999997</c:v>
                </c:pt>
                <c:pt idx="3255">
                  <c:v>5390.1400700000004</c:v>
                </c:pt>
                <c:pt idx="3256">
                  <c:v>5390.8173150000002</c:v>
                </c:pt>
                <c:pt idx="3257">
                  <c:v>5393.111269</c:v>
                </c:pt>
                <c:pt idx="3258">
                  <c:v>5385.4358350000002</c:v>
                </c:pt>
                <c:pt idx="3259">
                  <c:v>5389.6768469999997</c:v>
                </c:pt>
                <c:pt idx="3260">
                  <c:v>5400.713428</c:v>
                </c:pt>
                <c:pt idx="3261">
                  <c:v>5406.848935</c:v>
                </c:pt>
                <c:pt idx="3262">
                  <c:v>5407.0319680000002</c:v>
                </c:pt>
                <c:pt idx="3263">
                  <c:v>5402.3634199999997</c:v>
                </c:pt>
                <c:pt idx="3264">
                  <c:v>5408.4936699999998</c:v>
                </c:pt>
                <c:pt idx="3265">
                  <c:v>5406.980818</c:v>
                </c:pt>
                <c:pt idx="3266">
                  <c:v>5411.599682</c:v>
                </c:pt>
                <c:pt idx="3267">
                  <c:v>5404.9639900000002</c:v>
                </c:pt>
                <c:pt idx="3268">
                  <c:v>5403.1744840000001</c:v>
                </c:pt>
                <c:pt idx="3269">
                  <c:v>5410.6039229999997</c:v>
                </c:pt>
                <c:pt idx="3270">
                  <c:v>5412.3199709999999</c:v>
                </c:pt>
                <c:pt idx="3271">
                  <c:v>5415.3588609999997</c:v>
                </c:pt>
                <c:pt idx="3272">
                  <c:v>5420.5090609999997</c:v>
                </c:pt>
                <c:pt idx="3273">
                  <c:v>5410.5451089999997</c:v>
                </c:pt>
                <c:pt idx="3274">
                  <c:v>5422.8483619999997</c:v>
                </c:pt>
                <c:pt idx="3275">
                  <c:v>5436.9840270000004</c:v>
                </c:pt>
                <c:pt idx="3276">
                  <c:v>5438.3524719999996</c:v>
                </c:pt>
                <c:pt idx="3277">
                  <c:v>5437.7556400000003</c:v>
                </c:pt>
                <c:pt idx="3278">
                  <c:v>5429.9550310000004</c:v>
                </c:pt>
                <c:pt idx="3279">
                  <c:v>5424.8450480000001</c:v>
                </c:pt>
                <c:pt idx="3280">
                  <c:v>5432.3080190000001</c:v>
                </c:pt>
                <c:pt idx="3281">
                  <c:v>5433.0851819999998</c:v>
                </c:pt>
                <c:pt idx="3282">
                  <c:v>5440.2033110000002</c:v>
                </c:pt>
                <c:pt idx="3283">
                  <c:v>5440.0033299999996</c:v>
                </c:pt>
                <c:pt idx="3284">
                  <c:v>5452.6664019999998</c:v>
                </c:pt>
                <c:pt idx="3285">
                  <c:v>5441.6789630000003</c:v>
                </c:pt>
                <c:pt idx="3286">
                  <c:v>5444.0811370000001</c:v>
                </c:pt>
                <c:pt idx="3287">
                  <c:v>5448.1975460000003</c:v>
                </c:pt>
                <c:pt idx="3288">
                  <c:v>5448.6342420000001</c:v>
                </c:pt>
                <c:pt idx="3289">
                  <c:v>5448.8213509999996</c:v>
                </c:pt>
                <c:pt idx="3290">
                  <c:v>5447.6575599999996</c:v>
                </c:pt>
                <c:pt idx="3291">
                  <c:v>5460.4927770000004</c:v>
                </c:pt>
                <c:pt idx="3292">
                  <c:v>5459.8934650000001</c:v>
                </c:pt>
                <c:pt idx="3293">
                  <c:v>5451.1944649999996</c:v>
                </c:pt>
                <c:pt idx="3294">
                  <c:v>5440.1943359999996</c:v>
                </c:pt>
                <c:pt idx="3295">
                  <c:v>5443.0260859999999</c:v>
                </c:pt>
                <c:pt idx="3296">
                  <c:v>5441.841512</c:v>
                </c:pt>
                <c:pt idx="3297">
                  <c:v>5455.9347900000002</c:v>
                </c:pt>
                <c:pt idx="3298">
                  <c:v>5445.9324939999997</c:v>
                </c:pt>
                <c:pt idx="3299">
                  <c:v>5444.1135800000002</c:v>
                </c:pt>
                <c:pt idx="3300">
                  <c:v>5448.6018059999997</c:v>
                </c:pt>
                <c:pt idx="3301">
                  <c:v>5449.7717869999997</c:v>
                </c:pt>
                <c:pt idx="3302">
                  <c:v>5453.5847620000004</c:v>
                </c:pt>
                <c:pt idx="3303">
                  <c:v>5442.0505089999997</c:v>
                </c:pt>
                <c:pt idx="3304">
                  <c:v>5451.0695880000003</c:v>
                </c:pt>
                <c:pt idx="3305">
                  <c:v>5454.6013039999998</c:v>
                </c:pt>
                <c:pt idx="3306">
                  <c:v>5449.9132040000004</c:v>
                </c:pt>
                <c:pt idx="3307">
                  <c:v>5453.3859839999996</c:v>
                </c:pt>
                <c:pt idx="3308">
                  <c:v>5454.7946350000002</c:v>
                </c:pt>
                <c:pt idx="3309">
                  <c:v>5459.2528419999999</c:v>
                </c:pt>
                <c:pt idx="3310">
                  <c:v>5460.8761599999998</c:v>
                </c:pt>
                <c:pt idx="3311">
                  <c:v>5455.9032969999998</c:v>
                </c:pt>
                <c:pt idx="3312">
                  <c:v>5471.464457</c:v>
                </c:pt>
                <c:pt idx="3313">
                  <c:v>5468.1315089999998</c:v>
                </c:pt>
                <c:pt idx="3314">
                  <c:v>5481.6368430000002</c:v>
                </c:pt>
                <c:pt idx="3315">
                  <c:v>5476.3717139999999</c:v>
                </c:pt>
                <c:pt idx="3316">
                  <c:v>5477.4036749999996</c:v>
                </c:pt>
                <c:pt idx="3317">
                  <c:v>5479.1831389999998</c:v>
                </c:pt>
                <c:pt idx="3318">
                  <c:v>5474.4868290000004</c:v>
                </c:pt>
                <c:pt idx="3319">
                  <c:v>5475.1520689999998</c:v>
                </c:pt>
                <c:pt idx="3320">
                  <c:v>5483.8112060000003</c:v>
                </c:pt>
                <c:pt idx="3321">
                  <c:v>5492.2989049999996</c:v>
                </c:pt>
                <c:pt idx="3322">
                  <c:v>5497.6910619999999</c:v>
                </c:pt>
                <c:pt idx="3323">
                  <c:v>5500.4375259999997</c:v>
                </c:pt>
                <c:pt idx="3324">
                  <c:v>5511.9496230000004</c:v>
                </c:pt>
                <c:pt idx="3325">
                  <c:v>5513.3372790000003</c:v>
                </c:pt>
                <c:pt idx="3326">
                  <c:v>5505.5850609999998</c:v>
                </c:pt>
                <c:pt idx="3327">
                  <c:v>5518.085411</c:v>
                </c:pt>
                <c:pt idx="3328">
                  <c:v>5516.029544</c:v>
                </c:pt>
                <c:pt idx="3329">
                  <c:v>5516.4926150000001</c:v>
                </c:pt>
                <c:pt idx="3330">
                  <c:v>5516.8634110000003</c:v>
                </c:pt>
                <c:pt idx="3331">
                  <c:v>5512.1871300000003</c:v>
                </c:pt>
                <c:pt idx="3332">
                  <c:v>5523.304048</c:v>
                </c:pt>
                <c:pt idx="3333">
                  <c:v>5519.7776549999999</c:v>
                </c:pt>
                <c:pt idx="3334">
                  <c:v>5528.5994099999998</c:v>
                </c:pt>
                <c:pt idx="3335">
                  <c:v>5523.0772809999999</c:v>
                </c:pt>
                <c:pt idx="3336">
                  <c:v>5515.6736639999999</c:v>
                </c:pt>
                <c:pt idx="3337">
                  <c:v>5527.8761549999999</c:v>
                </c:pt>
                <c:pt idx="3338">
                  <c:v>5530.932159</c:v>
                </c:pt>
                <c:pt idx="3339">
                  <c:v>5538.3983630000002</c:v>
                </c:pt>
                <c:pt idx="3340">
                  <c:v>5537.4408620000004</c:v>
                </c:pt>
                <c:pt idx="3341">
                  <c:v>5545.3273349999999</c:v>
                </c:pt>
                <c:pt idx="3342">
                  <c:v>5554.654552</c:v>
                </c:pt>
                <c:pt idx="3343">
                  <c:v>5548.583036</c:v>
                </c:pt>
                <c:pt idx="3344">
                  <c:v>5552.2280959999998</c:v>
                </c:pt>
                <c:pt idx="3345">
                  <c:v>5550.7739570000003</c:v>
                </c:pt>
                <c:pt idx="3346">
                  <c:v>5545.1381590000001</c:v>
                </c:pt>
                <c:pt idx="3347">
                  <c:v>5548.1887280000001</c:v>
                </c:pt>
                <c:pt idx="3348">
                  <c:v>5547.7411629999997</c:v>
                </c:pt>
                <c:pt idx="3349">
                  <c:v>5551.0717839999998</c:v>
                </c:pt>
                <c:pt idx="3350">
                  <c:v>5563.8492910000004</c:v>
                </c:pt>
                <c:pt idx="3351">
                  <c:v>5571.7568730000003</c:v>
                </c:pt>
                <c:pt idx="3352">
                  <c:v>5584.9181070000004</c:v>
                </c:pt>
                <c:pt idx="3353">
                  <c:v>5578.0695450000003</c:v>
                </c:pt>
                <c:pt idx="3354">
                  <c:v>5582.2760490000001</c:v>
                </c:pt>
                <c:pt idx="3355">
                  <c:v>5585.0265429999999</c:v>
                </c:pt>
                <c:pt idx="3356">
                  <c:v>5581.5178239999996</c:v>
                </c:pt>
                <c:pt idx="3357">
                  <c:v>5598.6990660000001</c:v>
                </c:pt>
                <c:pt idx="3358">
                  <c:v>5584.2330160000001</c:v>
                </c:pt>
                <c:pt idx="3359">
                  <c:v>5576.365546</c:v>
                </c:pt>
                <c:pt idx="3360">
                  <c:v>5595.2925249999998</c:v>
                </c:pt>
                <c:pt idx="3361">
                  <c:v>5585.2015869999996</c:v>
                </c:pt>
                <c:pt idx="3362">
                  <c:v>5593.9950719999997</c:v>
                </c:pt>
                <c:pt idx="3363">
                  <c:v>5603.3920289999996</c:v>
                </c:pt>
                <c:pt idx="3364">
                  <c:v>5612.3469409999998</c:v>
                </c:pt>
                <c:pt idx="3365">
                  <c:v>5615.0516459999999</c:v>
                </c:pt>
                <c:pt idx="3366">
                  <c:v>5617.5367749999996</c:v>
                </c:pt>
                <c:pt idx="3367">
                  <c:v>5615.354026</c:v>
                </c:pt>
                <c:pt idx="3368">
                  <c:v>5610.6926119999998</c:v>
                </c:pt>
                <c:pt idx="3369">
                  <c:v>5616.3454540000002</c:v>
                </c:pt>
                <c:pt idx="3370">
                  <c:v>5612.412601</c:v>
                </c:pt>
                <c:pt idx="3371">
                  <c:v>5606.4132339999996</c:v>
                </c:pt>
                <c:pt idx="3372">
                  <c:v>5612.998165</c:v>
                </c:pt>
                <c:pt idx="3373">
                  <c:v>5605.1983639999999</c:v>
                </c:pt>
                <c:pt idx="3374">
                  <c:v>5614.7225529999996</c:v>
                </c:pt>
                <c:pt idx="3375">
                  <c:v>5612.0536970000003</c:v>
                </c:pt>
                <c:pt idx="3376">
                  <c:v>5608.3275030000004</c:v>
                </c:pt>
                <c:pt idx="3377">
                  <c:v>5611.0473259999999</c:v>
                </c:pt>
                <c:pt idx="3378">
                  <c:v>5616.3776879999996</c:v>
                </c:pt>
                <c:pt idx="3379">
                  <c:v>5617.3312470000001</c:v>
                </c:pt>
                <c:pt idx="3380">
                  <c:v>5617.6126780000004</c:v>
                </c:pt>
                <c:pt idx="3381">
                  <c:v>5616.8692039999996</c:v>
                </c:pt>
                <c:pt idx="3382">
                  <c:v>5618.3859069999999</c:v>
                </c:pt>
                <c:pt idx="3383">
                  <c:v>5610.8296389999996</c:v>
                </c:pt>
                <c:pt idx="3384">
                  <c:v>5617.8636610000003</c:v>
                </c:pt>
                <c:pt idx="3385">
                  <c:v>5620.7403260000001</c:v>
                </c:pt>
                <c:pt idx="3386">
                  <c:v>5615.7266909999998</c:v>
                </c:pt>
                <c:pt idx="3387">
                  <c:v>5639.0413010000002</c:v>
                </c:pt>
                <c:pt idx="3388">
                  <c:v>5650.3151099999995</c:v>
                </c:pt>
                <c:pt idx="3389">
                  <c:v>5647.8657830000002</c:v>
                </c:pt>
                <c:pt idx="3390">
                  <c:v>5650.1956369999998</c:v>
                </c:pt>
                <c:pt idx="3391">
                  <c:v>5645.4968319999998</c:v>
                </c:pt>
                <c:pt idx="3392">
                  <c:v>5647.2093889999996</c:v>
                </c:pt>
                <c:pt idx="3393">
                  <c:v>5649.0810629999996</c:v>
                </c:pt>
                <c:pt idx="3394">
                  <c:v>5643.3707809999996</c:v>
                </c:pt>
                <c:pt idx="3395">
                  <c:v>5651.5498239999997</c:v>
                </c:pt>
                <c:pt idx="3396">
                  <c:v>5655.0026589999998</c:v>
                </c:pt>
                <c:pt idx="3397">
                  <c:v>5664.3170360000004</c:v>
                </c:pt>
                <c:pt idx="3398">
                  <c:v>5675.750008</c:v>
                </c:pt>
                <c:pt idx="3399">
                  <c:v>5693.0461930000001</c:v>
                </c:pt>
                <c:pt idx="3400">
                  <c:v>5681.7374980000004</c:v>
                </c:pt>
                <c:pt idx="3401">
                  <c:v>5677.5115169999999</c:v>
                </c:pt>
                <c:pt idx="3402">
                  <c:v>5685.3279739999998</c:v>
                </c:pt>
                <c:pt idx="3403">
                  <c:v>5680.1989979999998</c:v>
                </c:pt>
                <c:pt idx="3404">
                  <c:v>5682.3475749999998</c:v>
                </c:pt>
                <c:pt idx="3405">
                  <c:v>5690.6088769999997</c:v>
                </c:pt>
                <c:pt idx="3406">
                  <c:v>5687.0405449999998</c:v>
                </c:pt>
                <c:pt idx="3407">
                  <c:v>5689.8034550000002</c:v>
                </c:pt>
                <c:pt idx="3408">
                  <c:v>5685.8424290000003</c:v>
                </c:pt>
                <c:pt idx="3409">
                  <c:v>5691.5607499999996</c:v>
                </c:pt>
                <c:pt idx="3410">
                  <c:v>5686.7403869999998</c:v>
                </c:pt>
                <c:pt idx="3411">
                  <c:v>5694.7210459999997</c:v>
                </c:pt>
                <c:pt idx="3412">
                  <c:v>5687.382756</c:v>
                </c:pt>
                <c:pt idx="3413">
                  <c:v>5686.4608740000003</c:v>
                </c:pt>
                <c:pt idx="3414">
                  <c:v>5703.5163279999997</c:v>
                </c:pt>
                <c:pt idx="3415">
                  <c:v>5720.3867870000004</c:v>
                </c:pt>
                <c:pt idx="3416">
                  <c:v>5720.3114610000002</c:v>
                </c:pt>
                <c:pt idx="3417">
                  <c:v>5721.4057279999997</c:v>
                </c:pt>
                <c:pt idx="3418">
                  <c:v>5716.2136479999999</c:v>
                </c:pt>
                <c:pt idx="3419">
                  <c:v>5716.3868629999997</c:v>
                </c:pt>
                <c:pt idx="3420">
                  <c:v>5721.8168070000002</c:v>
                </c:pt>
                <c:pt idx="3421">
                  <c:v>5720.960161</c:v>
                </c:pt>
                <c:pt idx="3422">
                  <c:v>5723.8196420000004</c:v>
                </c:pt>
                <c:pt idx="3423">
                  <c:v>5712.0301950000003</c:v>
                </c:pt>
                <c:pt idx="3424">
                  <c:v>5717.0187180000003</c:v>
                </c:pt>
                <c:pt idx="3425">
                  <c:v>5730.2031470000002</c:v>
                </c:pt>
                <c:pt idx="3426">
                  <c:v>5730.6420980000003</c:v>
                </c:pt>
                <c:pt idx="3427">
                  <c:v>5723.9981630000002</c:v>
                </c:pt>
                <c:pt idx="3428">
                  <c:v>5727.0959059999996</c:v>
                </c:pt>
                <c:pt idx="3429">
                  <c:v>5723.840389</c:v>
                </c:pt>
                <c:pt idx="3430">
                  <c:v>5735.3220359999996</c:v>
                </c:pt>
                <c:pt idx="3431">
                  <c:v>5727.1662200000001</c:v>
                </c:pt>
                <c:pt idx="3432">
                  <c:v>5733.5591379999996</c:v>
                </c:pt>
                <c:pt idx="3433">
                  <c:v>5733.1533449999997</c:v>
                </c:pt>
                <c:pt idx="3434">
                  <c:v>5731.1939060000004</c:v>
                </c:pt>
                <c:pt idx="3435">
                  <c:v>5730.7270879999996</c:v>
                </c:pt>
                <c:pt idx="3436">
                  <c:v>5714.7603900000004</c:v>
                </c:pt>
                <c:pt idx="3437">
                  <c:v>5727.8916090000002</c:v>
                </c:pt>
                <c:pt idx="3438">
                  <c:v>5725.6749209999998</c:v>
                </c:pt>
                <c:pt idx="3439">
                  <c:v>5725.092122</c:v>
                </c:pt>
                <c:pt idx="3440">
                  <c:v>5724.8462989999998</c:v>
                </c:pt>
                <c:pt idx="3441">
                  <c:v>5728.3140970000004</c:v>
                </c:pt>
                <c:pt idx="3442">
                  <c:v>5727.9443449999999</c:v>
                </c:pt>
                <c:pt idx="3443">
                  <c:v>5723.4221129999996</c:v>
                </c:pt>
                <c:pt idx="3444">
                  <c:v>5726.1875899999995</c:v>
                </c:pt>
                <c:pt idx="3445">
                  <c:v>5729.5182649999997</c:v>
                </c:pt>
                <c:pt idx="3446">
                  <c:v>5722.5357430000004</c:v>
                </c:pt>
                <c:pt idx="3447">
                  <c:v>5726.5772379999999</c:v>
                </c:pt>
                <c:pt idx="3448">
                  <c:v>5730.6278339999999</c:v>
                </c:pt>
                <c:pt idx="3449">
                  <c:v>5751.9332640000002</c:v>
                </c:pt>
                <c:pt idx="3450">
                  <c:v>5753.8821159999998</c:v>
                </c:pt>
                <c:pt idx="3451">
                  <c:v>5754.6439989999999</c:v>
                </c:pt>
                <c:pt idx="3452">
                  <c:v>5755.6159349999998</c:v>
                </c:pt>
                <c:pt idx="3453">
                  <c:v>5752.3434280000001</c:v>
                </c:pt>
                <c:pt idx="3454">
                  <c:v>5760.6777220000004</c:v>
                </c:pt>
                <c:pt idx="3455">
                  <c:v>5765.5783179999999</c:v>
                </c:pt>
                <c:pt idx="3456">
                  <c:v>5760.1457559999999</c:v>
                </c:pt>
                <c:pt idx="3457">
                  <c:v>5760.387275</c:v>
                </c:pt>
                <c:pt idx="3458">
                  <c:v>5766.0463659999996</c:v>
                </c:pt>
                <c:pt idx="3459">
                  <c:v>5772.9568989999998</c:v>
                </c:pt>
                <c:pt idx="3460">
                  <c:v>5758.5169980000001</c:v>
                </c:pt>
                <c:pt idx="3461">
                  <c:v>5762.1368119999997</c:v>
                </c:pt>
                <c:pt idx="3462">
                  <c:v>5782.4471119999998</c:v>
                </c:pt>
                <c:pt idx="3463">
                  <c:v>5789.6126439999998</c:v>
                </c:pt>
                <c:pt idx="3464">
                  <c:v>5802.8262580000001</c:v>
                </c:pt>
                <c:pt idx="3465">
                  <c:v>5808.581244</c:v>
                </c:pt>
                <c:pt idx="3466">
                  <c:v>5797.3839280000002</c:v>
                </c:pt>
                <c:pt idx="3467">
                  <c:v>5797.7413329999999</c:v>
                </c:pt>
                <c:pt idx="3468">
                  <c:v>5791.0099479999999</c:v>
                </c:pt>
                <c:pt idx="3469">
                  <c:v>5789.5110720000002</c:v>
                </c:pt>
                <c:pt idx="3470">
                  <c:v>5795.5168949999997</c:v>
                </c:pt>
                <c:pt idx="3471">
                  <c:v>5787.4719919999998</c:v>
                </c:pt>
                <c:pt idx="3472">
                  <c:v>5803.9534329999997</c:v>
                </c:pt>
                <c:pt idx="3473">
                  <c:v>5797.9840940000004</c:v>
                </c:pt>
                <c:pt idx="3474">
                  <c:v>5788.6997160000001</c:v>
                </c:pt>
                <c:pt idx="3475">
                  <c:v>5785.8714630000004</c:v>
                </c:pt>
                <c:pt idx="3476">
                  <c:v>5788.8014499999999</c:v>
                </c:pt>
                <c:pt idx="3477">
                  <c:v>5794.0152539999999</c:v>
                </c:pt>
                <c:pt idx="3478">
                  <c:v>5789.2361490000003</c:v>
                </c:pt>
                <c:pt idx="3479">
                  <c:v>5790.9075650000004</c:v>
                </c:pt>
                <c:pt idx="3480">
                  <c:v>5805.1144139999997</c:v>
                </c:pt>
                <c:pt idx="3481">
                  <c:v>5798.6654920000001</c:v>
                </c:pt>
                <c:pt idx="3482">
                  <c:v>5799.8414140000004</c:v>
                </c:pt>
                <c:pt idx="3483">
                  <c:v>5793.7487579999997</c:v>
                </c:pt>
                <c:pt idx="3484">
                  <c:v>5794.1294870000002</c:v>
                </c:pt>
                <c:pt idx="3485">
                  <c:v>5796.3511310000004</c:v>
                </c:pt>
                <c:pt idx="3486">
                  <c:v>5794.6638089999997</c:v>
                </c:pt>
                <c:pt idx="3487">
                  <c:v>5797.4814770000003</c:v>
                </c:pt>
                <c:pt idx="3488">
                  <c:v>5802.600923</c:v>
                </c:pt>
                <c:pt idx="3489">
                  <c:v>5805.4801600000001</c:v>
                </c:pt>
                <c:pt idx="3490">
                  <c:v>5816.0091750000001</c:v>
                </c:pt>
                <c:pt idx="3491">
                  <c:v>5818.5035539999999</c:v>
                </c:pt>
                <c:pt idx="3492">
                  <c:v>5824.7238020000004</c:v>
                </c:pt>
                <c:pt idx="3493">
                  <c:v>5819.9814669999996</c:v>
                </c:pt>
                <c:pt idx="3494">
                  <c:v>5813.039503</c:v>
                </c:pt>
                <c:pt idx="3495">
                  <c:v>5816.6345209999999</c:v>
                </c:pt>
                <c:pt idx="3496">
                  <c:v>5823.4466119999997</c:v>
                </c:pt>
                <c:pt idx="3497">
                  <c:v>5824.8251989999999</c:v>
                </c:pt>
                <c:pt idx="3498">
                  <c:v>5824.4206089999998</c:v>
                </c:pt>
                <c:pt idx="3499">
                  <c:v>5826.2138059999997</c:v>
                </c:pt>
                <c:pt idx="3500">
                  <c:v>5829.9789069999997</c:v>
                </c:pt>
                <c:pt idx="3501">
                  <c:v>5831.8583429999999</c:v>
                </c:pt>
                <c:pt idx="3502">
                  <c:v>5842.9676079999999</c:v>
                </c:pt>
                <c:pt idx="3503">
                  <c:v>5831.7846069999996</c:v>
                </c:pt>
                <c:pt idx="3504">
                  <c:v>5834.6231900000002</c:v>
                </c:pt>
                <c:pt idx="3505">
                  <c:v>5824.8093259999996</c:v>
                </c:pt>
                <c:pt idx="3506">
                  <c:v>5833.3298420000001</c:v>
                </c:pt>
                <c:pt idx="3507">
                  <c:v>5858.0175440000003</c:v>
                </c:pt>
                <c:pt idx="3508">
                  <c:v>5853.4761760000001</c:v>
                </c:pt>
                <c:pt idx="3509">
                  <c:v>5861.567403</c:v>
                </c:pt>
                <c:pt idx="3510">
                  <c:v>5856.4439929999999</c:v>
                </c:pt>
                <c:pt idx="3511">
                  <c:v>5847.1910850000004</c:v>
                </c:pt>
                <c:pt idx="3512">
                  <c:v>5842.3547150000004</c:v>
                </c:pt>
                <c:pt idx="3513">
                  <c:v>5844.0713729999998</c:v>
                </c:pt>
                <c:pt idx="3514">
                  <c:v>5840.2528739999998</c:v>
                </c:pt>
                <c:pt idx="3515">
                  <c:v>5852.2790100000002</c:v>
                </c:pt>
                <c:pt idx="3516">
                  <c:v>5851.8288439999997</c:v>
                </c:pt>
                <c:pt idx="3517">
                  <c:v>5854.6602839999996</c:v>
                </c:pt>
                <c:pt idx="3518">
                  <c:v>5849.4935779999996</c:v>
                </c:pt>
                <c:pt idx="3519">
                  <c:v>5862.8786749999999</c:v>
                </c:pt>
                <c:pt idx="3520">
                  <c:v>5858.1728110000004</c:v>
                </c:pt>
                <c:pt idx="3521">
                  <c:v>5857.1014409999998</c:v>
                </c:pt>
                <c:pt idx="3522">
                  <c:v>5875.1131770000002</c:v>
                </c:pt>
                <c:pt idx="3523">
                  <c:v>5872.7331160000003</c:v>
                </c:pt>
                <c:pt idx="3524">
                  <c:v>5879.7970150000001</c:v>
                </c:pt>
                <c:pt idx="3525">
                  <c:v>5886.7867530000003</c:v>
                </c:pt>
                <c:pt idx="3526">
                  <c:v>5883.9851189999999</c:v>
                </c:pt>
                <c:pt idx="3527">
                  <c:v>5889.1541269999998</c:v>
                </c:pt>
                <c:pt idx="3528">
                  <c:v>5885.5144879999998</c:v>
                </c:pt>
                <c:pt idx="3529">
                  <c:v>5881.7236510000002</c:v>
                </c:pt>
                <c:pt idx="3530">
                  <c:v>5890.9401719999996</c:v>
                </c:pt>
                <c:pt idx="3531">
                  <c:v>5898.1539890000004</c:v>
                </c:pt>
                <c:pt idx="3532">
                  <c:v>5895.1689729999998</c:v>
                </c:pt>
                <c:pt idx="3533">
                  <c:v>5902.5488050000004</c:v>
                </c:pt>
                <c:pt idx="3534">
                  <c:v>5910.4370500000005</c:v>
                </c:pt>
                <c:pt idx="3535">
                  <c:v>5918.398717</c:v>
                </c:pt>
                <c:pt idx="3536">
                  <c:v>5906.4343289999997</c:v>
                </c:pt>
                <c:pt idx="3537">
                  <c:v>5907.6161979999997</c:v>
                </c:pt>
                <c:pt idx="3538">
                  <c:v>5924.1613820000002</c:v>
                </c:pt>
                <c:pt idx="3539">
                  <c:v>5923.0592699999997</c:v>
                </c:pt>
                <c:pt idx="3540">
                  <c:v>5927.1587239999999</c:v>
                </c:pt>
                <c:pt idx="3541">
                  <c:v>5932.3809780000001</c:v>
                </c:pt>
                <c:pt idx="3542">
                  <c:v>5930.5882609999999</c:v>
                </c:pt>
                <c:pt idx="3543">
                  <c:v>5930.2457100000001</c:v>
                </c:pt>
                <c:pt idx="3544">
                  <c:v>5930.9458519999998</c:v>
                </c:pt>
                <c:pt idx="3545">
                  <c:v>5926.2222739999997</c:v>
                </c:pt>
                <c:pt idx="3546">
                  <c:v>5929.2984919999999</c:v>
                </c:pt>
                <c:pt idx="3547">
                  <c:v>5931.7805559999997</c:v>
                </c:pt>
                <c:pt idx="3548">
                  <c:v>5942.4143080000003</c:v>
                </c:pt>
                <c:pt idx="3549">
                  <c:v>5940.251413</c:v>
                </c:pt>
                <c:pt idx="3550">
                  <c:v>5953.0637729999999</c:v>
                </c:pt>
                <c:pt idx="3551">
                  <c:v>5949.7851479999999</c:v>
                </c:pt>
                <c:pt idx="3552">
                  <c:v>5958.9717419999997</c:v>
                </c:pt>
                <c:pt idx="3553">
                  <c:v>5954.9063480000004</c:v>
                </c:pt>
                <c:pt idx="3554">
                  <c:v>5955.8054519999996</c:v>
                </c:pt>
                <c:pt idx="3555">
                  <c:v>5955.9879950000004</c:v>
                </c:pt>
                <c:pt idx="3556">
                  <c:v>5951.3125280000004</c:v>
                </c:pt>
                <c:pt idx="3557">
                  <c:v>5957.5911669999996</c:v>
                </c:pt>
                <c:pt idx="3558">
                  <c:v>5953.2912649999998</c:v>
                </c:pt>
                <c:pt idx="3559">
                  <c:v>5954.2163440000004</c:v>
                </c:pt>
                <c:pt idx="3560">
                  <c:v>5959.7920100000001</c:v>
                </c:pt>
                <c:pt idx="3561">
                  <c:v>5945.9360390000002</c:v>
                </c:pt>
                <c:pt idx="3562">
                  <c:v>5955.9590639999997</c:v>
                </c:pt>
                <c:pt idx="3563">
                  <c:v>5958.9363560000002</c:v>
                </c:pt>
                <c:pt idx="3564">
                  <c:v>5962.9045610000003</c:v>
                </c:pt>
                <c:pt idx="3565">
                  <c:v>5950.9880730000004</c:v>
                </c:pt>
                <c:pt idx="3566">
                  <c:v>5954.3162599999996</c:v>
                </c:pt>
                <c:pt idx="3567">
                  <c:v>5980.7225719999997</c:v>
                </c:pt>
                <c:pt idx="3568">
                  <c:v>5981.6356569999998</c:v>
                </c:pt>
                <c:pt idx="3569">
                  <c:v>5982.6827219999996</c:v>
                </c:pt>
                <c:pt idx="3570">
                  <c:v>5980.3651280000004</c:v>
                </c:pt>
                <c:pt idx="3571">
                  <c:v>5974.3171759999996</c:v>
                </c:pt>
                <c:pt idx="3572">
                  <c:v>5976.8248670000003</c:v>
                </c:pt>
                <c:pt idx="3573">
                  <c:v>5982.4532920000001</c:v>
                </c:pt>
                <c:pt idx="3574">
                  <c:v>5985.4525400000002</c:v>
                </c:pt>
                <c:pt idx="3575">
                  <c:v>6001.1586479999996</c:v>
                </c:pt>
                <c:pt idx="3576">
                  <c:v>6009.653609</c:v>
                </c:pt>
                <c:pt idx="3577">
                  <c:v>6024.8266370000001</c:v>
                </c:pt>
                <c:pt idx="3578">
                  <c:v>6014.3138470000004</c:v>
                </c:pt>
                <c:pt idx="3579">
                  <c:v>6018.3792119999998</c:v>
                </c:pt>
                <c:pt idx="3580">
                  <c:v>6027.9876009999998</c:v>
                </c:pt>
                <c:pt idx="3581">
                  <c:v>6019.2677379999996</c:v>
                </c:pt>
                <c:pt idx="3582">
                  <c:v>6012.1728880000001</c:v>
                </c:pt>
                <c:pt idx="3583">
                  <c:v>6003.1833029999998</c:v>
                </c:pt>
                <c:pt idx="3584">
                  <c:v>6011.5330569999996</c:v>
                </c:pt>
                <c:pt idx="3585">
                  <c:v>6008.2241489999997</c:v>
                </c:pt>
                <c:pt idx="3586">
                  <c:v>6006.9624960000001</c:v>
                </c:pt>
                <c:pt idx="3587">
                  <c:v>6011.5471870000001</c:v>
                </c:pt>
                <c:pt idx="3588">
                  <c:v>6006.4302870000001</c:v>
                </c:pt>
                <c:pt idx="3589">
                  <c:v>6014.7873790000003</c:v>
                </c:pt>
                <c:pt idx="3590">
                  <c:v>6013.4057979999998</c:v>
                </c:pt>
                <c:pt idx="3591">
                  <c:v>6007.5083350000004</c:v>
                </c:pt>
                <c:pt idx="3592">
                  <c:v>6015.4950319999998</c:v>
                </c:pt>
                <c:pt idx="3593">
                  <c:v>6016.0956740000001</c:v>
                </c:pt>
                <c:pt idx="3594">
                  <c:v>6004.4978330000004</c:v>
                </c:pt>
                <c:pt idx="3595">
                  <c:v>6007.007517</c:v>
                </c:pt>
                <c:pt idx="3596">
                  <c:v>6002.7145559999999</c:v>
                </c:pt>
                <c:pt idx="3597">
                  <c:v>6021.8603739999999</c:v>
                </c:pt>
                <c:pt idx="3598">
                  <c:v>6015.6680990000004</c:v>
                </c:pt>
                <c:pt idx="3599">
                  <c:v>6013.4239770000004</c:v>
                </c:pt>
                <c:pt idx="3600">
                  <c:v>6019.2308309999999</c:v>
                </c:pt>
                <c:pt idx="3601">
                  <c:v>6014.0100620000003</c:v>
                </c:pt>
                <c:pt idx="3602">
                  <c:v>6025.4732889999996</c:v>
                </c:pt>
                <c:pt idx="3603">
                  <c:v>6040.572048</c:v>
                </c:pt>
                <c:pt idx="3604">
                  <c:v>6046.0774929999998</c:v>
                </c:pt>
                <c:pt idx="3605">
                  <c:v>6052.5494950000002</c:v>
                </c:pt>
                <c:pt idx="3606">
                  <c:v>6053.1730070000003</c:v>
                </c:pt>
                <c:pt idx="3607">
                  <c:v>6062.0494449999997</c:v>
                </c:pt>
                <c:pt idx="3608">
                  <c:v>6048.5574420000003</c:v>
                </c:pt>
                <c:pt idx="3609">
                  <c:v>6054.9351180000003</c:v>
                </c:pt>
                <c:pt idx="3610">
                  <c:v>6051.6928239999997</c:v>
                </c:pt>
                <c:pt idx="3611">
                  <c:v>6048.3855789999998</c:v>
                </c:pt>
                <c:pt idx="3612">
                  <c:v>6054.7897199999998</c:v>
                </c:pt>
                <c:pt idx="3613">
                  <c:v>6054.698883</c:v>
                </c:pt>
                <c:pt idx="3614">
                  <c:v>6079.5627969999996</c:v>
                </c:pt>
                <c:pt idx="3615">
                  <c:v>6077.1695499999996</c:v>
                </c:pt>
                <c:pt idx="3616">
                  <c:v>6069.3017149999996</c:v>
                </c:pt>
                <c:pt idx="3617">
                  <c:v>6087.0977519999997</c:v>
                </c:pt>
                <c:pt idx="3618">
                  <c:v>6085.6580320000003</c:v>
                </c:pt>
                <c:pt idx="3619">
                  <c:v>6077.2733099999996</c:v>
                </c:pt>
                <c:pt idx="3620">
                  <c:v>6081.0849200000002</c:v>
                </c:pt>
                <c:pt idx="3621">
                  <c:v>6087.4260119999999</c:v>
                </c:pt>
                <c:pt idx="3622">
                  <c:v>6087.3534879999997</c:v>
                </c:pt>
                <c:pt idx="3623">
                  <c:v>6088.5024649999996</c:v>
                </c:pt>
                <c:pt idx="3624">
                  <c:v>6072.2495079999999</c:v>
                </c:pt>
                <c:pt idx="3625">
                  <c:v>6090.0296600000001</c:v>
                </c:pt>
                <c:pt idx="3626">
                  <c:v>6083.7686629999998</c:v>
                </c:pt>
                <c:pt idx="3627">
                  <c:v>6079.5561589999998</c:v>
                </c:pt>
                <c:pt idx="3628">
                  <c:v>6082.4371410000003</c:v>
                </c:pt>
                <c:pt idx="3629">
                  <c:v>6079.2082440000004</c:v>
                </c:pt>
                <c:pt idx="3630">
                  <c:v>6077.6969250000002</c:v>
                </c:pt>
                <c:pt idx="3631">
                  <c:v>6080.6365379999997</c:v>
                </c:pt>
                <c:pt idx="3632">
                  <c:v>6106.2420240000001</c:v>
                </c:pt>
                <c:pt idx="3633">
                  <c:v>6105.51872</c:v>
                </c:pt>
                <c:pt idx="3634">
                  <c:v>6120.7762629999997</c:v>
                </c:pt>
                <c:pt idx="3635">
                  <c:v>6120.0674250000002</c:v>
                </c:pt>
                <c:pt idx="3636">
                  <c:v>6112.061232</c:v>
                </c:pt>
                <c:pt idx="3637">
                  <c:v>6112.6054180000001</c:v>
                </c:pt>
                <c:pt idx="3638">
                  <c:v>6116.1330959999996</c:v>
                </c:pt>
                <c:pt idx="3639">
                  <c:v>6112.2118039999996</c:v>
                </c:pt>
                <c:pt idx="3640">
                  <c:v>6119.2498740000001</c:v>
                </c:pt>
                <c:pt idx="3641">
                  <c:v>6117.122738</c:v>
                </c:pt>
                <c:pt idx="3642">
                  <c:v>6119.5113600000004</c:v>
                </c:pt>
                <c:pt idx="3643">
                  <c:v>6120.2627769999999</c:v>
                </c:pt>
                <c:pt idx="3644">
                  <c:v>6121.3404799999998</c:v>
                </c:pt>
                <c:pt idx="3645">
                  <c:v>6114.7992379999996</c:v>
                </c:pt>
                <c:pt idx="3646">
                  <c:v>6115.3442420000001</c:v>
                </c:pt>
                <c:pt idx="3647">
                  <c:v>6123.3038660000002</c:v>
                </c:pt>
                <c:pt idx="3648">
                  <c:v>6123.8831300000002</c:v>
                </c:pt>
                <c:pt idx="3649">
                  <c:v>6125.4668030000003</c:v>
                </c:pt>
                <c:pt idx="3650">
                  <c:v>6142.8259319999997</c:v>
                </c:pt>
                <c:pt idx="3651">
                  <c:v>6140.5010860000002</c:v>
                </c:pt>
                <c:pt idx="3652">
                  <c:v>6153.464301</c:v>
                </c:pt>
                <c:pt idx="3653">
                  <c:v>6153.7605560000002</c:v>
                </c:pt>
                <c:pt idx="3654">
                  <c:v>6160.2131799999997</c:v>
                </c:pt>
                <c:pt idx="3655">
                  <c:v>6161.0879530000002</c:v>
                </c:pt>
                <c:pt idx="3656">
                  <c:v>6149.5565340000003</c:v>
                </c:pt>
                <c:pt idx="3657">
                  <c:v>6143.495723</c:v>
                </c:pt>
                <c:pt idx="3658">
                  <c:v>6123.7626399999999</c:v>
                </c:pt>
                <c:pt idx="3659">
                  <c:v>6130.8443770000003</c:v>
                </c:pt>
                <c:pt idx="3660">
                  <c:v>6146.3557110000002</c:v>
                </c:pt>
                <c:pt idx="3661">
                  <c:v>6142.6090050000003</c:v>
                </c:pt>
                <c:pt idx="3662">
                  <c:v>6154.2281359999997</c:v>
                </c:pt>
                <c:pt idx="3663">
                  <c:v>6145.4056629999995</c:v>
                </c:pt>
                <c:pt idx="3664">
                  <c:v>6144.9646899999998</c:v>
                </c:pt>
                <c:pt idx="3665">
                  <c:v>6151.7089599999999</c:v>
                </c:pt>
                <c:pt idx="3666">
                  <c:v>6146.7335439999997</c:v>
                </c:pt>
                <c:pt idx="3667">
                  <c:v>6155.294159</c:v>
                </c:pt>
                <c:pt idx="3668">
                  <c:v>6149.0675810000002</c:v>
                </c:pt>
                <c:pt idx="3669">
                  <c:v>6151.3876389999996</c:v>
                </c:pt>
                <c:pt idx="3670">
                  <c:v>6151.4786130000002</c:v>
                </c:pt>
                <c:pt idx="3671">
                  <c:v>6129.8930950000004</c:v>
                </c:pt>
                <c:pt idx="3672">
                  <c:v>6138.8433379999997</c:v>
                </c:pt>
                <c:pt idx="3673">
                  <c:v>6146.3177820000001</c:v>
                </c:pt>
                <c:pt idx="3674">
                  <c:v>6147.7618510000002</c:v>
                </c:pt>
                <c:pt idx="3675">
                  <c:v>6162.0277260000003</c:v>
                </c:pt>
                <c:pt idx="3676">
                  <c:v>6153.8827869999996</c:v>
                </c:pt>
                <c:pt idx="3677">
                  <c:v>6160.9265340000002</c:v>
                </c:pt>
                <c:pt idx="3678">
                  <c:v>6153.9359260000001</c:v>
                </c:pt>
                <c:pt idx="3679">
                  <c:v>6149.6193240000002</c:v>
                </c:pt>
                <c:pt idx="3680">
                  <c:v>6156.9885629999999</c:v>
                </c:pt>
                <c:pt idx="3681">
                  <c:v>6159.9185820000002</c:v>
                </c:pt>
                <c:pt idx="3682">
                  <c:v>6171.3495140000005</c:v>
                </c:pt>
                <c:pt idx="3683">
                  <c:v>6179.4256990000003</c:v>
                </c:pt>
                <c:pt idx="3684">
                  <c:v>6179.8735459999998</c:v>
                </c:pt>
                <c:pt idx="3685">
                  <c:v>6181.4029909999999</c:v>
                </c:pt>
                <c:pt idx="3686">
                  <c:v>6185.8959539999996</c:v>
                </c:pt>
                <c:pt idx="3687">
                  <c:v>6188.0849269999999</c:v>
                </c:pt>
                <c:pt idx="3688">
                  <c:v>6185.2872809999999</c:v>
                </c:pt>
                <c:pt idx="3689">
                  <c:v>6189.9036429999996</c:v>
                </c:pt>
                <c:pt idx="3690">
                  <c:v>6187.8835019999997</c:v>
                </c:pt>
                <c:pt idx="3691">
                  <c:v>6181.2687150000002</c:v>
                </c:pt>
                <c:pt idx="3692">
                  <c:v>6193.056842</c:v>
                </c:pt>
                <c:pt idx="3693">
                  <c:v>6193.1903350000002</c:v>
                </c:pt>
                <c:pt idx="3694">
                  <c:v>6185.7507949999999</c:v>
                </c:pt>
                <c:pt idx="3695">
                  <c:v>6184.8179710000004</c:v>
                </c:pt>
                <c:pt idx="3696">
                  <c:v>6199.6402079999998</c:v>
                </c:pt>
                <c:pt idx="3697">
                  <c:v>6200.129156</c:v>
                </c:pt>
                <c:pt idx="3698">
                  <c:v>6207.7545030000001</c:v>
                </c:pt>
                <c:pt idx="3699">
                  <c:v>6193.1303699999999</c:v>
                </c:pt>
                <c:pt idx="3700">
                  <c:v>6201.9632229999997</c:v>
                </c:pt>
                <c:pt idx="3701">
                  <c:v>6214.1072370000002</c:v>
                </c:pt>
                <c:pt idx="3702">
                  <c:v>6226.3327559999998</c:v>
                </c:pt>
                <c:pt idx="3703">
                  <c:v>6224.9619949999997</c:v>
                </c:pt>
                <c:pt idx="3704">
                  <c:v>6208.0345219999999</c:v>
                </c:pt>
                <c:pt idx="3705">
                  <c:v>6211.5331340000002</c:v>
                </c:pt>
                <c:pt idx="3706">
                  <c:v>6215.0964670000003</c:v>
                </c:pt>
                <c:pt idx="3707">
                  <c:v>6227.9420490000002</c:v>
                </c:pt>
                <c:pt idx="3708">
                  <c:v>6233.0444440000001</c:v>
                </c:pt>
                <c:pt idx="3709">
                  <c:v>6233.4045219999998</c:v>
                </c:pt>
                <c:pt idx="3710">
                  <c:v>6235.7582929999999</c:v>
                </c:pt>
                <c:pt idx="3711">
                  <c:v>6233.3883560000004</c:v>
                </c:pt>
                <c:pt idx="3712">
                  <c:v>6244.6373309999999</c:v>
                </c:pt>
                <c:pt idx="3713">
                  <c:v>6242.0362679999998</c:v>
                </c:pt>
                <c:pt idx="3714">
                  <c:v>6261.1032429999996</c:v>
                </c:pt>
                <c:pt idx="3715">
                  <c:v>6263.2038080000002</c:v>
                </c:pt>
                <c:pt idx="3716">
                  <c:v>6252.9112510000004</c:v>
                </c:pt>
                <c:pt idx="3717">
                  <c:v>6263.1038140000001</c:v>
                </c:pt>
                <c:pt idx="3718">
                  <c:v>6259.786204</c:v>
                </c:pt>
                <c:pt idx="3719">
                  <c:v>6265.9444110000004</c:v>
                </c:pt>
                <c:pt idx="3720">
                  <c:v>6277.5417729999999</c:v>
                </c:pt>
                <c:pt idx="3721">
                  <c:v>6293.5570809999999</c:v>
                </c:pt>
                <c:pt idx="3722">
                  <c:v>6295.804717</c:v>
                </c:pt>
                <c:pt idx="3723">
                  <c:v>6292.5557570000001</c:v>
                </c:pt>
                <c:pt idx="3724">
                  <c:v>6292.1939469999998</c:v>
                </c:pt>
                <c:pt idx="3725">
                  <c:v>6305.2033069999998</c:v>
                </c:pt>
                <c:pt idx="3726">
                  <c:v>6298.4376240000001</c:v>
                </c:pt>
                <c:pt idx="3727">
                  <c:v>6290.6474470000003</c:v>
                </c:pt>
                <c:pt idx="3728">
                  <c:v>6281.2171070000004</c:v>
                </c:pt>
                <c:pt idx="3729">
                  <c:v>6286.4077040000002</c:v>
                </c:pt>
                <c:pt idx="3730">
                  <c:v>6298.8460640000003</c:v>
                </c:pt>
                <c:pt idx="3731">
                  <c:v>6288.3418650000003</c:v>
                </c:pt>
                <c:pt idx="3732">
                  <c:v>6300.2624230000001</c:v>
                </c:pt>
                <c:pt idx="3733">
                  <c:v>6297.2883069999998</c:v>
                </c:pt>
                <c:pt idx="3734">
                  <c:v>6305.7238600000001</c:v>
                </c:pt>
                <c:pt idx="3735">
                  <c:v>6334.9619899999998</c:v>
                </c:pt>
                <c:pt idx="3736">
                  <c:v>6330.2415700000001</c:v>
                </c:pt>
                <c:pt idx="3737">
                  <c:v>6328.3012989999997</c:v>
                </c:pt>
                <c:pt idx="3738">
                  <c:v>6328.9725500000004</c:v>
                </c:pt>
                <c:pt idx="3739">
                  <c:v>6328.8657579999999</c:v>
                </c:pt>
                <c:pt idx="3740">
                  <c:v>6329.5178669999996</c:v>
                </c:pt>
                <c:pt idx="3741">
                  <c:v>6333.9375099999997</c:v>
                </c:pt>
                <c:pt idx="3742">
                  <c:v>6338.2747760000002</c:v>
                </c:pt>
                <c:pt idx="3743">
                  <c:v>6333.6427949999998</c:v>
                </c:pt>
                <c:pt idx="3744">
                  <c:v>6336.6206609999999</c:v>
                </c:pt>
                <c:pt idx="3745">
                  <c:v>6337.0961690000004</c:v>
                </c:pt>
                <c:pt idx="3746">
                  <c:v>6324.0683760000002</c:v>
                </c:pt>
                <c:pt idx="3747">
                  <c:v>6329.3212050000002</c:v>
                </c:pt>
                <c:pt idx="3748">
                  <c:v>6326.0237729999999</c:v>
                </c:pt>
                <c:pt idx="3749">
                  <c:v>6325.0873190000002</c:v>
                </c:pt>
                <c:pt idx="3750">
                  <c:v>6334.9714530000001</c:v>
                </c:pt>
                <c:pt idx="3751">
                  <c:v>6349.4403949999996</c:v>
                </c:pt>
                <c:pt idx="3752">
                  <c:v>6356.2412560000002</c:v>
                </c:pt>
                <c:pt idx="3753">
                  <c:v>6357.6936299999998</c:v>
                </c:pt>
                <c:pt idx="3754">
                  <c:v>6348.2657209999998</c:v>
                </c:pt>
                <c:pt idx="3755">
                  <c:v>6354.4538860000002</c:v>
                </c:pt>
                <c:pt idx="3756">
                  <c:v>6351.9102419999999</c:v>
                </c:pt>
                <c:pt idx="3757">
                  <c:v>6365.7234250000001</c:v>
                </c:pt>
                <c:pt idx="3758">
                  <c:v>6366.2729550000004</c:v>
                </c:pt>
                <c:pt idx="3759">
                  <c:v>6357.1752990000005</c:v>
                </c:pt>
                <c:pt idx="3760">
                  <c:v>6363.0266439999996</c:v>
                </c:pt>
                <c:pt idx="3761">
                  <c:v>6374.17209</c:v>
                </c:pt>
                <c:pt idx="3762">
                  <c:v>6386.3121179999998</c:v>
                </c:pt>
                <c:pt idx="3763">
                  <c:v>6380.9232970000003</c:v>
                </c:pt>
                <c:pt idx="3764">
                  <c:v>6380.5462200000002</c:v>
                </c:pt>
                <c:pt idx="3765">
                  <c:v>6396.673554</c:v>
                </c:pt>
                <c:pt idx="3766">
                  <c:v>6385.1832459999996</c:v>
                </c:pt>
                <c:pt idx="3767">
                  <c:v>6374.5444109999999</c:v>
                </c:pt>
                <c:pt idx="3768">
                  <c:v>6384.2328509999998</c:v>
                </c:pt>
                <c:pt idx="3769">
                  <c:v>6396.0382970000001</c:v>
                </c:pt>
                <c:pt idx="3770">
                  <c:v>6396.5955830000003</c:v>
                </c:pt>
                <c:pt idx="3771">
                  <c:v>6396.77243</c:v>
                </c:pt>
                <c:pt idx="3772">
                  <c:v>6408.9728640000003</c:v>
                </c:pt>
                <c:pt idx="3773">
                  <c:v>6400.3169710000002</c:v>
                </c:pt>
                <c:pt idx="3774">
                  <c:v>6397.6969140000001</c:v>
                </c:pt>
                <c:pt idx="3775">
                  <c:v>6400.9632670000001</c:v>
                </c:pt>
                <c:pt idx="3776">
                  <c:v>6390.9121130000003</c:v>
                </c:pt>
                <c:pt idx="3777">
                  <c:v>6383.733365</c:v>
                </c:pt>
                <c:pt idx="3778">
                  <c:v>6383.107919</c:v>
                </c:pt>
                <c:pt idx="3779">
                  <c:v>6385.6846079999996</c:v>
                </c:pt>
                <c:pt idx="3780">
                  <c:v>6401.0073030000003</c:v>
                </c:pt>
                <c:pt idx="3781">
                  <c:v>6405.9335570000003</c:v>
                </c:pt>
                <c:pt idx="3782">
                  <c:v>6424.9634980000001</c:v>
                </c:pt>
                <c:pt idx="3783">
                  <c:v>6434.2982330000004</c:v>
                </c:pt>
                <c:pt idx="3784">
                  <c:v>6423.9201409999996</c:v>
                </c:pt>
                <c:pt idx="3785">
                  <c:v>6422.3924699999998</c:v>
                </c:pt>
                <c:pt idx="3786">
                  <c:v>6412.1533390000004</c:v>
                </c:pt>
                <c:pt idx="3787">
                  <c:v>6413.8607750000001</c:v>
                </c:pt>
                <c:pt idx="3788">
                  <c:v>6420.8089280000004</c:v>
                </c:pt>
                <c:pt idx="3789">
                  <c:v>6417.5778760000003</c:v>
                </c:pt>
                <c:pt idx="3790">
                  <c:v>6426.0223070000002</c:v>
                </c:pt>
                <c:pt idx="3791">
                  <c:v>6417.1656139999996</c:v>
                </c:pt>
                <c:pt idx="3792">
                  <c:v>6428.963197</c:v>
                </c:pt>
                <c:pt idx="3793">
                  <c:v>6422.6497300000001</c:v>
                </c:pt>
                <c:pt idx="3794">
                  <c:v>6430.2652840000001</c:v>
                </c:pt>
                <c:pt idx="3795">
                  <c:v>6424.7706420000004</c:v>
                </c:pt>
                <c:pt idx="3796">
                  <c:v>6429.7074199999997</c:v>
                </c:pt>
                <c:pt idx="3797">
                  <c:v>6439.9077889999999</c:v>
                </c:pt>
                <c:pt idx="3798">
                  <c:v>6415.6416449999997</c:v>
                </c:pt>
                <c:pt idx="3799">
                  <c:v>6412.7033000000001</c:v>
                </c:pt>
                <c:pt idx="3800">
                  <c:v>6421.2144710000002</c:v>
                </c:pt>
                <c:pt idx="3801">
                  <c:v>6425.6487740000002</c:v>
                </c:pt>
                <c:pt idx="3802">
                  <c:v>6428.8441990000001</c:v>
                </c:pt>
                <c:pt idx="3803">
                  <c:v>6431.1144640000002</c:v>
                </c:pt>
                <c:pt idx="3804">
                  <c:v>6419.8911280000002</c:v>
                </c:pt>
                <c:pt idx="3805">
                  <c:v>6426.2315930000004</c:v>
                </c:pt>
                <c:pt idx="3806">
                  <c:v>6417.623259</c:v>
                </c:pt>
                <c:pt idx="3807">
                  <c:v>6421.1988620000002</c:v>
                </c:pt>
                <c:pt idx="3808">
                  <c:v>6421.3149229999999</c:v>
                </c:pt>
                <c:pt idx="3809">
                  <c:v>6430.8858490000002</c:v>
                </c:pt>
                <c:pt idx="3810">
                  <c:v>6428.2813459999998</c:v>
                </c:pt>
                <c:pt idx="3811">
                  <c:v>6420.0942919999998</c:v>
                </c:pt>
                <c:pt idx="3812">
                  <c:v>6434.2604270000002</c:v>
                </c:pt>
                <c:pt idx="3813">
                  <c:v>6428.9281380000002</c:v>
                </c:pt>
                <c:pt idx="3814">
                  <c:v>6426.810528</c:v>
                </c:pt>
                <c:pt idx="3815">
                  <c:v>6434.9281950000004</c:v>
                </c:pt>
                <c:pt idx="3816">
                  <c:v>6450.502168</c:v>
                </c:pt>
                <c:pt idx="3817">
                  <c:v>6458.8957780000001</c:v>
                </c:pt>
                <c:pt idx="3818">
                  <c:v>6449.0420379999996</c:v>
                </c:pt>
                <c:pt idx="3819">
                  <c:v>6442.143</c:v>
                </c:pt>
                <c:pt idx="3820">
                  <c:v>6432.7681430000002</c:v>
                </c:pt>
                <c:pt idx="3821">
                  <c:v>6436.6564289999997</c:v>
                </c:pt>
                <c:pt idx="3822">
                  <c:v>6435.5264040000002</c:v>
                </c:pt>
                <c:pt idx="3823">
                  <c:v>6437.9322309999998</c:v>
                </c:pt>
                <c:pt idx="3824">
                  <c:v>6437.3841039999998</c:v>
                </c:pt>
                <c:pt idx="3825">
                  <c:v>6450.8265579999997</c:v>
                </c:pt>
                <c:pt idx="3826">
                  <c:v>6434.7974199999999</c:v>
                </c:pt>
                <c:pt idx="3827">
                  <c:v>6445.5110910000003</c:v>
                </c:pt>
                <c:pt idx="3828">
                  <c:v>6453.0060219999996</c:v>
                </c:pt>
                <c:pt idx="3829">
                  <c:v>6458.1707770000003</c:v>
                </c:pt>
                <c:pt idx="3830">
                  <c:v>6456.5896730000004</c:v>
                </c:pt>
                <c:pt idx="3831">
                  <c:v>6448.1843900000003</c:v>
                </c:pt>
                <c:pt idx="3832">
                  <c:v>6440.1599429999997</c:v>
                </c:pt>
                <c:pt idx="3833">
                  <c:v>6440.8234689999999</c:v>
                </c:pt>
                <c:pt idx="3834">
                  <c:v>6439.9276600000003</c:v>
                </c:pt>
                <c:pt idx="3835">
                  <c:v>6450.9360919999999</c:v>
                </c:pt>
                <c:pt idx="3836">
                  <c:v>6440.0515089999999</c:v>
                </c:pt>
                <c:pt idx="3837">
                  <c:v>6439.1252119999999</c:v>
                </c:pt>
                <c:pt idx="3838">
                  <c:v>6450.3229879999999</c:v>
                </c:pt>
                <c:pt idx="3839">
                  <c:v>6457.7894340000003</c:v>
                </c:pt>
                <c:pt idx="3840">
                  <c:v>6459.1790899999996</c:v>
                </c:pt>
                <c:pt idx="3841">
                  <c:v>6463.5555590000004</c:v>
                </c:pt>
                <c:pt idx="3842">
                  <c:v>6469.4608820000003</c:v>
                </c:pt>
                <c:pt idx="3843">
                  <c:v>6463.1257249999999</c:v>
                </c:pt>
                <c:pt idx="3844">
                  <c:v>6467.6671239999996</c:v>
                </c:pt>
                <c:pt idx="3845">
                  <c:v>6462.738582</c:v>
                </c:pt>
                <c:pt idx="3846">
                  <c:v>6456.7097050000002</c:v>
                </c:pt>
                <c:pt idx="3847">
                  <c:v>6459.8017579999996</c:v>
                </c:pt>
                <c:pt idx="3848">
                  <c:v>6463.2092990000001</c:v>
                </c:pt>
                <c:pt idx="3849">
                  <c:v>6459.6404130000001</c:v>
                </c:pt>
                <c:pt idx="3850">
                  <c:v>6469.5260630000002</c:v>
                </c:pt>
                <c:pt idx="3851">
                  <c:v>6467.3865379999997</c:v>
                </c:pt>
                <c:pt idx="3852">
                  <c:v>6472.6350210000001</c:v>
                </c:pt>
                <c:pt idx="3853">
                  <c:v>6462.3108439999996</c:v>
                </c:pt>
                <c:pt idx="3854">
                  <c:v>6467.6541420000003</c:v>
                </c:pt>
                <c:pt idx="3855">
                  <c:v>6467.5456180000001</c:v>
                </c:pt>
                <c:pt idx="3856">
                  <c:v>6474.4251089999998</c:v>
                </c:pt>
                <c:pt idx="3857">
                  <c:v>6488.9227279999996</c:v>
                </c:pt>
                <c:pt idx="3858">
                  <c:v>6487.9563710000002</c:v>
                </c:pt>
                <c:pt idx="3859">
                  <c:v>6488.2589209999996</c:v>
                </c:pt>
                <c:pt idx="3860">
                  <c:v>6486.1748420000004</c:v>
                </c:pt>
                <c:pt idx="3861">
                  <c:v>6477.1019619999997</c:v>
                </c:pt>
                <c:pt idx="3862">
                  <c:v>6485.2123819999997</c:v>
                </c:pt>
                <c:pt idx="3863">
                  <c:v>6500.8055860000004</c:v>
                </c:pt>
                <c:pt idx="3864">
                  <c:v>6504.5459979999996</c:v>
                </c:pt>
                <c:pt idx="3865">
                  <c:v>6505.8737629999996</c:v>
                </c:pt>
                <c:pt idx="3866">
                  <c:v>6498.3033580000001</c:v>
                </c:pt>
                <c:pt idx="3867">
                  <c:v>6491.2354169999999</c:v>
                </c:pt>
                <c:pt idx="3868">
                  <c:v>6487.8158839999996</c:v>
                </c:pt>
                <c:pt idx="3869">
                  <c:v>6492.6279569999997</c:v>
                </c:pt>
                <c:pt idx="3870">
                  <c:v>6495.8716910000003</c:v>
                </c:pt>
                <c:pt idx="3871">
                  <c:v>6491.223105</c:v>
                </c:pt>
                <c:pt idx="3872">
                  <c:v>6489.6965950000003</c:v>
                </c:pt>
                <c:pt idx="3873">
                  <c:v>6484.927745</c:v>
                </c:pt>
                <c:pt idx="3874">
                  <c:v>6490.5188070000004</c:v>
                </c:pt>
                <c:pt idx="3875">
                  <c:v>6503.9580500000002</c:v>
                </c:pt>
                <c:pt idx="3876">
                  <c:v>6493.8746300000003</c:v>
                </c:pt>
                <c:pt idx="3877">
                  <c:v>6494.9288539999998</c:v>
                </c:pt>
                <c:pt idx="3878">
                  <c:v>6496.5325979999998</c:v>
                </c:pt>
                <c:pt idx="3879">
                  <c:v>6485.6808199999996</c:v>
                </c:pt>
                <c:pt idx="3880">
                  <c:v>6492.0139300000001</c:v>
                </c:pt>
                <c:pt idx="3881">
                  <c:v>6495.0562559999998</c:v>
                </c:pt>
                <c:pt idx="3882">
                  <c:v>6491.0643659999996</c:v>
                </c:pt>
                <c:pt idx="3883">
                  <c:v>6494.5398690000002</c:v>
                </c:pt>
                <c:pt idx="3884">
                  <c:v>6507.3584870000004</c:v>
                </c:pt>
                <c:pt idx="3885">
                  <c:v>6523.8318730000001</c:v>
                </c:pt>
                <c:pt idx="3886">
                  <c:v>6517.6425230000004</c:v>
                </c:pt>
                <c:pt idx="3887">
                  <c:v>6533.9255000000003</c:v>
                </c:pt>
                <c:pt idx="3888">
                  <c:v>6527.0471649999999</c:v>
                </c:pt>
                <c:pt idx="3889">
                  <c:v>6521.9947709999997</c:v>
                </c:pt>
                <c:pt idx="3890">
                  <c:v>6523.6179830000001</c:v>
                </c:pt>
                <c:pt idx="3891">
                  <c:v>6524.8856569999998</c:v>
                </c:pt>
                <c:pt idx="3892">
                  <c:v>6533.4669999999996</c:v>
                </c:pt>
                <c:pt idx="3893">
                  <c:v>6540.7322260000001</c:v>
                </c:pt>
                <c:pt idx="3894">
                  <c:v>6538.2568000000001</c:v>
                </c:pt>
                <c:pt idx="3895">
                  <c:v>6537.7968929999997</c:v>
                </c:pt>
                <c:pt idx="3896">
                  <c:v>6532.918705</c:v>
                </c:pt>
                <c:pt idx="3897">
                  <c:v>6548.6875579999996</c:v>
                </c:pt>
                <c:pt idx="3898">
                  <c:v>6549.4217680000002</c:v>
                </c:pt>
                <c:pt idx="3899">
                  <c:v>6557.5490179999997</c:v>
                </c:pt>
                <c:pt idx="3900">
                  <c:v>6561.412448</c:v>
                </c:pt>
                <c:pt idx="3901">
                  <c:v>6565.411779</c:v>
                </c:pt>
                <c:pt idx="3902">
                  <c:v>6578.3329139999996</c:v>
                </c:pt>
                <c:pt idx="3903">
                  <c:v>6582.1994340000001</c:v>
                </c:pt>
                <c:pt idx="3904">
                  <c:v>6583.8832689999999</c:v>
                </c:pt>
                <c:pt idx="3905">
                  <c:v>6600.2484050000003</c:v>
                </c:pt>
                <c:pt idx="3906">
                  <c:v>6607.9889329999996</c:v>
                </c:pt>
                <c:pt idx="3907">
                  <c:v>6622.6801720000003</c:v>
                </c:pt>
                <c:pt idx="3908">
                  <c:v>6607.7103639999996</c:v>
                </c:pt>
                <c:pt idx="3909">
                  <c:v>6614.7012279999999</c:v>
                </c:pt>
                <c:pt idx="3910">
                  <c:v>6622.3172039999999</c:v>
                </c:pt>
                <c:pt idx="3911">
                  <c:v>6616.9311950000001</c:v>
                </c:pt>
                <c:pt idx="3912">
                  <c:v>6623.2761030000001</c:v>
                </c:pt>
                <c:pt idx="3913">
                  <c:v>6618.0444180000004</c:v>
                </c:pt>
                <c:pt idx="3914">
                  <c:v>6637.0837060000003</c:v>
                </c:pt>
                <c:pt idx="3915">
                  <c:v>6648.977594</c:v>
                </c:pt>
                <c:pt idx="3916">
                  <c:v>6645.1516259999999</c:v>
                </c:pt>
                <c:pt idx="3917">
                  <c:v>6645.9748589999999</c:v>
                </c:pt>
                <c:pt idx="3918">
                  <c:v>6647.7460870000004</c:v>
                </c:pt>
                <c:pt idx="3919">
                  <c:v>6653.7579850000002</c:v>
                </c:pt>
                <c:pt idx="3920">
                  <c:v>6650.0696330000001</c:v>
                </c:pt>
                <c:pt idx="3921">
                  <c:v>6644.0548310000004</c:v>
                </c:pt>
                <c:pt idx="3922">
                  <c:v>6652.4724340000002</c:v>
                </c:pt>
                <c:pt idx="3923">
                  <c:v>6659.5302270000002</c:v>
                </c:pt>
                <c:pt idx="3924">
                  <c:v>6658.21018</c:v>
                </c:pt>
                <c:pt idx="3925">
                  <c:v>6680.7093020000002</c:v>
                </c:pt>
                <c:pt idx="3926">
                  <c:v>6675.9217509999999</c:v>
                </c:pt>
                <c:pt idx="3927">
                  <c:v>6675.2015140000003</c:v>
                </c:pt>
                <c:pt idx="3928">
                  <c:v>6655.1463979999999</c:v>
                </c:pt>
                <c:pt idx="3929">
                  <c:v>6666.9002739999996</c:v>
                </c:pt>
                <c:pt idx="3930">
                  <c:v>6669.8353669999997</c:v>
                </c:pt>
                <c:pt idx="3931">
                  <c:v>6661.6111339999998</c:v>
                </c:pt>
                <c:pt idx="3932">
                  <c:v>6661.1970099999999</c:v>
                </c:pt>
                <c:pt idx="3933">
                  <c:v>6659.0756810000003</c:v>
                </c:pt>
                <c:pt idx="3934">
                  <c:v>6651.8658009999999</c:v>
                </c:pt>
                <c:pt idx="3935">
                  <c:v>6659.6002500000004</c:v>
                </c:pt>
                <c:pt idx="3936">
                  <c:v>6663.801101</c:v>
                </c:pt>
                <c:pt idx="3937">
                  <c:v>6686.0608350000002</c:v>
                </c:pt>
                <c:pt idx="3938">
                  <c:v>6687.9299570000003</c:v>
                </c:pt>
                <c:pt idx="3939">
                  <c:v>6686.7629230000002</c:v>
                </c:pt>
                <c:pt idx="3940">
                  <c:v>6683.3035259999997</c:v>
                </c:pt>
                <c:pt idx="3941">
                  <c:v>6686.5841769999997</c:v>
                </c:pt>
                <c:pt idx="3942">
                  <c:v>6684.5037300000004</c:v>
                </c:pt>
                <c:pt idx="3943">
                  <c:v>6682.2349990000002</c:v>
                </c:pt>
                <c:pt idx="3944">
                  <c:v>6686.8570140000002</c:v>
                </c:pt>
                <c:pt idx="3945">
                  <c:v>6701.440474</c:v>
                </c:pt>
                <c:pt idx="3946">
                  <c:v>6707.3956189999999</c:v>
                </c:pt>
                <c:pt idx="3947">
                  <c:v>6713.4499919999998</c:v>
                </c:pt>
                <c:pt idx="3948">
                  <c:v>6711.7608799999998</c:v>
                </c:pt>
                <c:pt idx="3949">
                  <c:v>6718.5351979999996</c:v>
                </c:pt>
                <c:pt idx="3950">
                  <c:v>6713.7997820000001</c:v>
                </c:pt>
                <c:pt idx="3951">
                  <c:v>6722.5141489999996</c:v>
                </c:pt>
                <c:pt idx="3952">
                  <c:v>6725.941527</c:v>
                </c:pt>
                <c:pt idx="3953">
                  <c:v>6728.0275220000003</c:v>
                </c:pt>
                <c:pt idx="3954">
                  <c:v>6722.3266039999999</c:v>
                </c:pt>
                <c:pt idx="3955">
                  <c:v>6728.1203079999996</c:v>
                </c:pt>
                <c:pt idx="3956">
                  <c:v>6730.5306179999998</c:v>
                </c:pt>
                <c:pt idx="3957">
                  <c:v>6732.2926230000003</c:v>
                </c:pt>
                <c:pt idx="3958">
                  <c:v>6732.580946</c:v>
                </c:pt>
                <c:pt idx="3959">
                  <c:v>6729.6252709999999</c:v>
                </c:pt>
                <c:pt idx="3960">
                  <c:v>6731.6984229999998</c:v>
                </c:pt>
                <c:pt idx="3961">
                  <c:v>6733.1096710000002</c:v>
                </c:pt>
                <c:pt idx="3962">
                  <c:v>6721.8430170000001</c:v>
                </c:pt>
                <c:pt idx="3963">
                  <c:v>6704.2465380000003</c:v>
                </c:pt>
                <c:pt idx="3964">
                  <c:v>6683.3696659999996</c:v>
                </c:pt>
                <c:pt idx="3965">
                  <c:v>6692.4906460000002</c:v>
                </c:pt>
                <c:pt idx="3966">
                  <c:v>6698.3110299999998</c:v>
                </c:pt>
                <c:pt idx="3967">
                  <c:v>6715.7709990000003</c:v>
                </c:pt>
                <c:pt idx="3968">
                  <c:v>6725.487102</c:v>
                </c:pt>
                <c:pt idx="3969">
                  <c:v>6720.6180350000004</c:v>
                </c:pt>
                <c:pt idx="3970">
                  <c:v>6721.573359</c:v>
                </c:pt>
                <c:pt idx="3971">
                  <c:v>6724.9654140000002</c:v>
                </c:pt>
                <c:pt idx="3972">
                  <c:v>6733.4995870000002</c:v>
                </c:pt>
                <c:pt idx="3973">
                  <c:v>6738.1004139999995</c:v>
                </c:pt>
                <c:pt idx="3974">
                  <c:v>6731.4924110000002</c:v>
                </c:pt>
                <c:pt idx="3975">
                  <c:v>6737.9460120000003</c:v>
                </c:pt>
                <c:pt idx="3976">
                  <c:v>6723.9006559999998</c:v>
                </c:pt>
                <c:pt idx="3977">
                  <c:v>6728.2850609999996</c:v>
                </c:pt>
                <c:pt idx="3978">
                  <c:v>6740.4880000000003</c:v>
                </c:pt>
                <c:pt idx="3979">
                  <c:v>6755.9720639999996</c:v>
                </c:pt>
                <c:pt idx="3980">
                  <c:v>6752.8247339999998</c:v>
                </c:pt>
                <c:pt idx="3981">
                  <c:v>6747.203141</c:v>
                </c:pt>
                <c:pt idx="3982">
                  <c:v>6746.4522889999998</c:v>
                </c:pt>
                <c:pt idx="3983">
                  <c:v>6745.5472490000002</c:v>
                </c:pt>
                <c:pt idx="3984">
                  <c:v>6746.3772449999997</c:v>
                </c:pt>
                <c:pt idx="3985">
                  <c:v>6757.8914240000004</c:v>
                </c:pt>
                <c:pt idx="3986">
                  <c:v>6750.8010700000004</c:v>
                </c:pt>
                <c:pt idx="3987">
                  <c:v>6751.4323720000002</c:v>
                </c:pt>
                <c:pt idx="3988">
                  <c:v>6766.1300600000004</c:v>
                </c:pt>
                <c:pt idx="3989">
                  <c:v>6775.3020409999999</c:v>
                </c:pt>
                <c:pt idx="3990">
                  <c:v>6779.278335</c:v>
                </c:pt>
                <c:pt idx="3991">
                  <c:v>6781.0753139999997</c:v>
                </c:pt>
                <c:pt idx="3992">
                  <c:v>6791.6039570000003</c:v>
                </c:pt>
                <c:pt idx="3993">
                  <c:v>6791.269198</c:v>
                </c:pt>
                <c:pt idx="3994">
                  <c:v>6785.2795759999999</c:v>
                </c:pt>
                <c:pt idx="3995">
                  <c:v>6785.8050249999997</c:v>
                </c:pt>
                <c:pt idx="3996">
                  <c:v>6776.6866250000003</c:v>
                </c:pt>
                <c:pt idx="3997">
                  <c:v>6786.4272899999996</c:v>
                </c:pt>
                <c:pt idx="3998">
                  <c:v>6783.7815909999999</c:v>
                </c:pt>
                <c:pt idx="3999">
                  <c:v>6777.4237549999998</c:v>
                </c:pt>
                <c:pt idx="4000">
                  <c:v>6787.7183230000001</c:v>
                </c:pt>
                <c:pt idx="4001">
                  <c:v>6785.7000509999998</c:v>
                </c:pt>
                <c:pt idx="4002">
                  <c:v>6792.7694540000002</c:v>
                </c:pt>
                <c:pt idx="4003">
                  <c:v>6785.0364509999999</c:v>
                </c:pt>
                <c:pt idx="4004">
                  <c:v>6788.8398090000001</c:v>
                </c:pt>
                <c:pt idx="4005">
                  <c:v>6820.8215879999998</c:v>
                </c:pt>
                <c:pt idx="4006">
                  <c:v>6818.0739279999998</c:v>
                </c:pt>
                <c:pt idx="4007">
                  <c:v>6823.6391780000004</c:v>
                </c:pt>
                <c:pt idx="4008">
                  <c:v>6827.4697079999996</c:v>
                </c:pt>
                <c:pt idx="4009">
                  <c:v>6822.7232299999996</c:v>
                </c:pt>
                <c:pt idx="4010">
                  <c:v>6819.0225929999997</c:v>
                </c:pt>
                <c:pt idx="4011">
                  <c:v>6815.010655</c:v>
                </c:pt>
                <c:pt idx="4012">
                  <c:v>6818.1454249999997</c:v>
                </c:pt>
                <c:pt idx="4013">
                  <c:v>6814.9656519999999</c:v>
                </c:pt>
                <c:pt idx="4014">
                  <c:v>6815.6137959999996</c:v>
                </c:pt>
                <c:pt idx="4015">
                  <c:v>6825.8058730000002</c:v>
                </c:pt>
                <c:pt idx="4016">
                  <c:v>6818.5589870000003</c:v>
                </c:pt>
                <c:pt idx="4017">
                  <c:v>6823.8405380000004</c:v>
                </c:pt>
                <c:pt idx="4018">
                  <c:v>6843.2568970000002</c:v>
                </c:pt>
                <c:pt idx="4019">
                  <c:v>6854.6623140000002</c:v>
                </c:pt>
                <c:pt idx="4020">
                  <c:v>6855.73038</c:v>
                </c:pt>
                <c:pt idx="4021">
                  <c:v>6851.1798019999997</c:v>
                </c:pt>
                <c:pt idx="4022">
                  <c:v>6857.2944649999999</c:v>
                </c:pt>
                <c:pt idx="4023">
                  <c:v>6858.7291130000003</c:v>
                </c:pt>
                <c:pt idx="4024">
                  <c:v>6854.7526950000001</c:v>
                </c:pt>
                <c:pt idx="4025">
                  <c:v>6863.7052279999998</c:v>
                </c:pt>
                <c:pt idx="4026">
                  <c:v>6863.5877559999999</c:v>
                </c:pt>
                <c:pt idx="4027">
                  <c:v>6858.768</c:v>
                </c:pt>
                <c:pt idx="4028">
                  <c:v>6860.2728500000003</c:v>
                </c:pt>
                <c:pt idx="4029">
                  <c:v>6858.7702660000004</c:v>
                </c:pt>
                <c:pt idx="4030">
                  <c:v>6858.7291539999997</c:v>
                </c:pt>
                <c:pt idx="4031">
                  <c:v>6852.4414850000003</c:v>
                </c:pt>
                <c:pt idx="4032">
                  <c:v>6851.7610649999997</c:v>
                </c:pt>
                <c:pt idx="4033">
                  <c:v>6851.0067769999996</c:v>
                </c:pt>
                <c:pt idx="4034">
                  <c:v>6850.2307570000003</c:v>
                </c:pt>
                <c:pt idx="4035">
                  <c:v>6860.4405960000004</c:v>
                </c:pt>
                <c:pt idx="4036">
                  <c:v>6861.7478819999997</c:v>
                </c:pt>
                <c:pt idx="4037">
                  <c:v>6862.4523330000002</c:v>
                </c:pt>
                <c:pt idx="4038">
                  <c:v>6862.410425</c:v>
                </c:pt>
                <c:pt idx="4039">
                  <c:v>6857.2634799999996</c:v>
                </c:pt>
                <c:pt idx="4040">
                  <c:v>6861.6917940000003</c:v>
                </c:pt>
                <c:pt idx="4041">
                  <c:v>6868.5892279999998</c:v>
                </c:pt>
                <c:pt idx="4042">
                  <c:v>6879.8596230000003</c:v>
                </c:pt>
                <c:pt idx="4043">
                  <c:v>6890.1358449999998</c:v>
                </c:pt>
                <c:pt idx="4044">
                  <c:v>6884.1436940000003</c:v>
                </c:pt>
                <c:pt idx="4045">
                  <c:v>6888.3569390000002</c:v>
                </c:pt>
                <c:pt idx="4046">
                  <c:v>6881.0130120000003</c:v>
                </c:pt>
                <c:pt idx="4047">
                  <c:v>6886.2740309999999</c:v>
                </c:pt>
                <c:pt idx="4048">
                  <c:v>6887.4463050000004</c:v>
                </c:pt>
                <c:pt idx="4049">
                  <c:v>6892.8647890000002</c:v>
                </c:pt>
                <c:pt idx="4050">
                  <c:v>6901.551641</c:v>
                </c:pt>
                <c:pt idx="4051">
                  <c:v>6891.8017120000004</c:v>
                </c:pt>
                <c:pt idx="4052">
                  <c:v>6884.5416459999997</c:v>
                </c:pt>
                <c:pt idx="4053">
                  <c:v>6891.8471950000003</c:v>
                </c:pt>
                <c:pt idx="4054">
                  <c:v>6894.4020360000004</c:v>
                </c:pt>
                <c:pt idx="4055">
                  <c:v>6895.7576499999996</c:v>
                </c:pt>
                <c:pt idx="4056">
                  <c:v>6898.1830540000001</c:v>
                </c:pt>
                <c:pt idx="4057">
                  <c:v>6921.9456980000004</c:v>
                </c:pt>
                <c:pt idx="4058">
                  <c:v>6921.0714619999999</c:v>
                </c:pt>
                <c:pt idx="4059">
                  <c:v>6928.2375899999997</c:v>
                </c:pt>
                <c:pt idx="4060">
                  <c:v>6924.3779889999996</c:v>
                </c:pt>
                <c:pt idx="4061">
                  <c:v>6934.0221840000004</c:v>
                </c:pt>
                <c:pt idx="4062">
                  <c:v>6926.1632369999998</c:v>
                </c:pt>
                <c:pt idx="4063">
                  <c:v>6927.7772439999999</c:v>
                </c:pt>
                <c:pt idx="4064">
                  <c:v>6927.2974489999997</c:v>
                </c:pt>
                <c:pt idx="4065">
                  <c:v>6930.0994220000002</c:v>
                </c:pt>
                <c:pt idx="4066">
                  <c:v>6923.8173310000002</c:v>
                </c:pt>
                <c:pt idx="4067">
                  <c:v>6925.1022359999997</c:v>
                </c:pt>
                <c:pt idx="4068">
                  <c:v>6925.2891049999998</c:v>
                </c:pt>
                <c:pt idx="4069">
                  <c:v>6916.8608130000002</c:v>
                </c:pt>
                <c:pt idx="4070">
                  <c:v>6928.7367629999999</c:v>
                </c:pt>
                <c:pt idx="4071">
                  <c:v>6924.5148230000004</c:v>
                </c:pt>
                <c:pt idx="4072">
                  <c:v>6923.0482179999999</c:v>
                </c:pt>
                <c:pt idx="4073">
                  <c:v>6919.7162289999997</c:v>
                </c:pt>
                <c:pt idx="4074">
                  <c:v>6929.7363679999999</c:v>
                </c:pt>
                <c:pt idx="4075">
                  <c:v>6935.7863090000001</c:v>
                </c:pt>
                <c:pt idx="4076">
                  <c:v>6924.3151049999997</c:v>
                </c:pt>
                <c:pt idx="4077">
                  <c:v>6930.4301379999997</c:v>
                </c:pt>
                <c:pt idx="4078">
                  <c:v>6926.5467049999997</c:v>
                </c:pt>
                <c:pt idx="4079">
                  <c:v>6928.0059469999997</c:v>
                </c:pt>
                <c:pt idx="4080">
                  <c:v>6951.9803259999999</c:v>
                </c:pt>
                <c:pt idx="4081">
                  <c:v>6957.6142289999998</c:v>
                </c:pt>
                <c:pt idx="4082">
                  <c:v>6952.8727989999998</c:v>
                </c:pt>
                <c:pt idx="4083">
                  <c:v>6953.4592439999997</c:v>
                </c:pt>
                <c:pt idx="4084">
                  <c:v>6951.6032180000002</c:v>
                </c:pt>
                <c:pt idx="4085">
                  <c:v>6959.5607289999998</c:v>
                </c:pt>
                <c:pt idx="4086">
                  <c:v>6955.5866319999996</c:v>
                </c:pt>
                <c:pt idx="4087">
                  <c:v>6959.2096330000004</c:v>
                </c:pt>
                <c:pt idx="4088">
                  <c:v>6979.5986720000001</c:v>
                </c:pt>
                <c:pt idx="4089">
                  <c:v>6980.0383300000003</c:v>
                </c:pt>
                <c:pt idx="4090">
                  <c:v>6995.4355990000004</c:v>
                </c:pt>
                <c:pt idx="4091">
                  <c:v>6984.5412770000003</c:v>
                </c:pt>
                <c:pt idx="4092">
                  <c:v>6994.619275</c:v>
                </c:pt>
                <c:pt idx="4093">
                  <c:v>7000.9319770000002</c:v>
                </c:pt>
                <c:pt idx="4094">
                  <c:v>6994.6538840000003</c:v>
                </c:pt>
                <c:pt idx="4095">
                  <c:v>6997.59159</c:v>
                </c:pt>
                <c:pt idx="4096">
                  <c:v>6999.5062189999999</c:v>
                </c:pt>
                <c:pt idx="4097">
                  <c:v>7007.0048930000003</c:v>
                </c:pt>
                <c:pt idx="4098">
                  <c:v>6994.4149639999996</c:v>
                </c:pt>
                <c:pt idx="4099">
                  <c:v>6995.985995</c:v>
                </c:pt>
                <c:pt idx="4100">
                  <c:v>7001.8046729999996</c:v>
                </c:pt>
                <c:pt idx="4101">
                  <c:v>6989.4814159999996</c:v>
                </c:pt>
                <c:pt idx="4102">
                  <c:v>6993.9296370000002</c:v>
                </c:pt>
                <c:pt idx="4103">
                  <c:v>7000.2330199999997</c:v>
                </c:pt>
                <c:pt idx="4104">
                  <c:v>7006.5530189999999</c:v>
                </c:pt>
                <c:pt idx="4105">
                  <c:v>7012.7629429999997</c:v>
                </c:pt>
                <c:pt idx="4106">
                  <c:v>7010.3038029999998</c:v>
                </c:pt>
                <c:pt idx="4107">
                  <c:v>7012.7369909999998</c:v>
                </c:pt>
                <c:pt idx="4108">
                  <c:v>7020.5023689999998</c:v>
                </c:pt>
                <c:pt idx="4109">
                  <c:v>7012.661454</c:v>
                </c:pt>
                <c:pt idx="4110">
                  <c:v>7007.3037969999996</c:v>
                </c:pt>
                <c:pt idx="4111">
                  <c:v>7011.2653730000002</c:v>
                </c:pt>
                <c:pt idx="4112">
                  <c:v>7023.7068909999998</c:v>
                </c:pt>
                <c:pt idx="4113">
                  <c:v>7012.6561750000001</c:v>
                </c:pt>
                <c:pt idx="4114">
                  <c:v>7023.7214439999998</c:v>
                </c:pt>
                <c:pt idx="4115">
                  <c:v>7024.3722770000004</c:v>
                </c:pt>
                <c:pt idx="4116">
                  <c:v>7009.9135120000001</c:v>
                </c:pt>
                <c:pt idx="4117">
                  <c:v>7014.455379</c:v>
                </c:pt>
                <c:pt idx="4118">
                  <c:v>7023.6483829999997</c:v>
                </c:pt>
                <c:pt idx="4119">
                  <c:v>7011.0946809999996</c:v>
                </c:pt>
                <c:pt idx="4120">
                  <c:v>7004.2508090000001</c:v>
                </c:pt>
                <c:pt idx="4121">
                  <c:v>7007.7147930000001</c:v>
                </c:pt>
                <c:pt idx="4122">
                  <c:v>7015.8663349999997</c:v>
                </c:pt>
                <c:pt idx="4123">
                  <c:v>7024.9819630000002</c:v>
                </c:pt>
                <c:pt idx="4124">
                  <c:v>7037.0129440000001</c:v>
                </c:pt>
                <c:pt idx="4125">
                  <c:v>7037.0329570000004</c:v>
                </c:pt>
                <c:pt idx="4126">
                  <c:v>7040.0301380000001</c:v>
                </c:pt>
                <c:pt idx="4127">
                  <c:v>7051.442884</c:v>
                </c:pt>
                <c:pt idx="4128">
                  <c:v>7061.9250760000004</c:v>
                </c:pt>
                <c:pt idx="4129">
                  <c:v>7054.6762250000002</c:v>
                </c:pt>
                <c:pt idx="4130">
                  <c:v>7053.7755829999996</c:v>
                </c:pt>
                <c:pt idx="4131">
                  <c:v>7048.7353290000001</c:v>
                </c:pt>
                <c:pt idx="4132">
                  <c:v>7051.8857669999998</c:v>
                </c:pt>
                <c:pt idx="4133">
                  <c:v>7046.1928989999997</c:v>
                </c:pt>
                <c:pt idx="4134">
                  <c:v>7040.9496150000004</c:v>
                </c:pt>
                <c:pt idx="4135">
                  <c:v>7047.429196</c:v>
                </c:pt>
                <c:pt idx="4136">
                  <c:v>7070.3081080000002</c:v>
                </c:pt>
                <c:pt idx="4137">
                  <c:v>7075.1323839999995</c:v>
                </c:pt>
                <c:pt idx="4138">
                  <c:v>7076.0230629999996</c:v>
                </c:pt>
                <c:pt idx="4139">
                  <c:v>7075.3708829999996</c:v>
                </c:pt>
                <c:pt idx="4140">
                  <c:v>7077.7137640000001</c:v>
                </c:pt>
                <c:pt idx="4141">
                  <c:v>7079.8894700000001</c:v>
                </c:pt>
                <c:pt idx="4142">
                  <c:v>7075.1377249999996</c:v>
                </c:pt>
                <c:pt idx="4143">
                  <c:v>7075.1828569999998</c:v>
                </c:pt>
                <c:pt idx="4144">
                  <c:v>7073.3973169999999</c:v>
                </c:pt>
                <c:pt idx="4145">
                  <c:v>7088.048127</c:v>
                </c:pt>
                <c:pt idx="4146">
                  <c:v>7079.6367250000003</c:v>
                </c:pt>
                <c:pt idx="4147">
                  <c:v>7081.7388060000003</c:v>
                </c:pt>
                <c:pt idx="4148">
                  <c:v>7080.786803</c:v>
                </c:pt>
                <c:pt idx="4149">
                  <c:v>7078.4307600000002</c:v>
                </c:pt>
                <c:pt idx="4150">
                  <c:v>7084.2141350000002</c:v>
                </c:pt>
                <c:pt idx="4151">
                  <c:v>7073.7724959999996</c:v>
                </c:pt>
                <c:pt idx="4152">
                  <c:v>7058.2106270000004</c:v>
                </c:pt>
                <c:pt idx="4153">
                  <c:v>7051.5262290000001</c:v>
                </c:pt>
                <c:pt idx="4154">
                  <c:v>7055.5599099999999</c:v>
                </c:pt>
                <c:pt idx="4155">
                  <c:v>7059.0552889999999</c:v>
                </c:pt>
                <c:pt idx="4156">
                  <c:v>7065.5186860000003</c:v>
                </c:pt>
                <c:pt idx="4157">
                  <c:v>7068.6680319999996</c:v>
                </c:pt>
                <c:pt idx="4158">
                  <c:v>7079.211096</c:v>
                </c:pt>
                <c:pt idx="4159">
                  <c:v>7086.0591169999998</c:v>
                </c:pt>
                <c:pt idx="4160">
                  <c:v>7082.1344950000002</c:v>
                </c:pt>
                <c:pt idx="4161">
                  <c:v>7076.6337569999996</c:v>
                </c:pt>
                <c:pt idx="4162">
                  <c:v>7093.4937730000001</c:v>
                </c:pt>
                <c:pt idx="4163">
                  <c:v>7087.4286229999998</c:v>
                </c:pt>
                <c:pt idx="4164">
                  <c:v>7077.2820819999997</c:v>
                </c:pt>
                <c:pt idx="4165">
                  <c:v>7085.4606709999998</c:v>
                </c:pt>
                <c:pt idx="4166">
                  <c:v>7075.6885590000002</c:v>
                </c:pt>
                <c:pt idx="4167">
                  <c:v>7073.9849489999997</c:v>
                </c:pt>
                <c:pt idx="4168">
                  <c:v>7085.4865710000004</c:v>
                </c:pt>
                <c:pt idx="4169">
                  <c:v>7078.7478170000004</c:v>
                </c:pt>
                <c:pt idx="4170">
                  <c:v>7076.9437969999999</c:v>
                </c:pt>
                <c:pt idx="4171">
                  <c:v>7087.8340049999997</c:v>
                </c:pt>
                <c:pt idx="4172">
                  <c:v>7085.7926690000004</c:v>
                </c:pt>
                <c:pt idx="4173">
                  <c:v>7086.4971969999997</c:v>
                </c:pt>
                <c:pt idx="4174">
                  <c:v>7082.8505059999998</c:v>
                </c:pt>
                <c:pt idx="4175">
                  <c:v>7100.1656540000004</c:v>
                </c:pt>
                <c:pt idx="4176">
                  <c:v>7099.8338919999997</c:v>
                </c:pt>
                <c:pt idx="4177">
                  <c:v>7113.6591159999998</c:v>
                </c:pt>
                <c:pt idx="4178">
                  <c:v>7114.9270850000003</c:v>
                </c:pt>
                <c:pt idx="4179">
                  <c:v>7119.7946000000002</c:v>
                </c:pt>
                <c:pt idx="4180">
                  <c:v>7122.4607969999997</c:v>
                </c:pt>
                <c:pt idx="4181">
                  <c:v>7119.8227159999997</c:v>
                </c:pt>
                <c:pt idx="4182">
                  <c:v>7127.156156</c:v>
                </c:pt>
                <c:pt idx="4183">
                  <c:v>7139.7118170000003</c:v>
                </c:pt>
                <c:pt idx="4184">
                  <c:v>7139.6442079999997</c:v>
                </c:pt>
                <c:pt idx="4185">
                  <c:v>7150.2325570000003</c:v>
                </c:pt>
                <c:pt idx="4186">
                  <c:v>7149.1663500000004</c:v>
                </c:pt>
                <c:pt idx="4187">
                  <c:v>7153.1487340000003</c:v>
                </c:pt>
                <c:pt idx="4188">
                  <c:v>7152.6448</c:v>
                </c:pt>
                <c:pt idx="4189">
                  <c:v>7149.6379379999998</c:v>
                </c:pt>
                <c:pt idx="4190">
                  <c:v>7161.2285469999997</c:v>
                </c:pt>
                <c:pt idx="4191">
                  <c:v>7162.2661600000001</c:v>
                </c:pt>
                <c:pt idx="4192">
                  <c:v>7159.4364589999996</c:v>
                </c:pt>
                <c:pt idx="4193">
                  <c:v>7161.0891849999998</c:v>
                </c:pt>
                <c:pt idx="4194">
                  <c:v>7161.2957900000001</c:v>
                </c:pt>
                <c:pt idx="4195">
                  <c:v>7175.6465619999999</c:v>
                </c:pt>
                <c:pt idx="4196">
                  <c:v>7174.5224529999996</c:v>
                </c:pt>
                <c:pt idx="4197">
                  <c:v>7181.1958009999998</c:v>
                </c:pt>
                <c:pt idx="4198">
                  <c:v>7187.3957499999997</c:v>
                </c:pt>
                <c:pt idx="4199">
                  <c:v>7185.0946970000005</c:v>
                </c:pt>
                <c:pt idx="4200">
                  <c:v>7186.6815909999996</c:v>
                </c:pt>
                <c:pt idx="4201">
                  <c:v>7182.5957950000002</c:v>
                </c:pt>
                <c:pt idx="4202">
                  <c:v>7197.9176349999998</c:v>
                </c:pt>
                <c:pt idx="4203">
                  <c:v>7218.9600810000002</c:v>
                </c:pt>
                <c:pt idx="4204">
                  <c:v>7224.033719</c:v>
                </c:pt>
                <c:pt idx="4205">
                  <c:v>7223.8822209999998</c:v>
                </c:pt>
                <c:pt idx="4206">
                  <c:v>7223.8439189999999</c:v>
                </c:pt>
                <c:pt idx="4207">
                  <c:v>7220.5515789999999</c:v>
                </c:pt>
                <c:pt idx="4208">
                  <c:v>7218.5104650000003</c:v>
                </c:pt>
                <c:pt idx="4209">
                  <c:v>7220.435031</c:v>
                </c:pt>
                <c:pt idx="4210">
                  <c:v>7215.7285000000002</c:v>
                </c:pt>
                <c:pt idx="4211">
                  <c:v>7223.9158790000001</c:v>
                </c:pt>
                <c:pt idx="4212">
                  <c:v>7225.9816510000001</c:v>
                </c:pt>
                <c:pt idx="4213">
                  <c:v>7218.8884330000001</c:v>
                </c:pt>
                <c:pt idx="4214">
                  <c:v>7219.4420319999999</c:v>
                </c:pt>
                <c:pt idx="4215">
                  <c:v>7238.3359950000004</c:v>
                </c:pt>
                <c:pt idx="4216">
                  <c:v>7231.2334010000004</c:v>
                </c:pt>
                <c:pt idx="4217">
                  <c:v>7227.0579209999996</c:v>
                </c:pt>
                <c:pt idx="4218">
                  <c:v>7229.3654349999997</c:v>
                </c:pt>
                <c:pt idx="4219">
                  <c:v>7227.9052199999996</c:v>
                </c:pt>
                <c:pt idx="4220">
                  <c:v>7230.0614869999999</c:v>
                </c:pt>
                <c:pt idx="4221">
                  <c:v>7218.2870190000003</c:v>
                </c:pt>
                <c:pt idx="4222">
                  <c:v>7234.7906789999997</c:v>
                </c:pt>
                <c:pt idx="4223">
                  <c:v>7250.7573190000003</c:v>
                </c:pt>
                <c:pt idx="4224">
                  <c:v>7243.4677300000003</c:v>
                </c:pt>
                <c:pt idx="4225">
                  <c:v>7251.6271070000003</c:v>
                </c:pt>
                <c:pt idx="4226">
                  <c:v>7257.7988880000003</c:v>
                </c:pt>
                <c:pt idx="4227">
                  <c:v>7258.8619200000003</c:v>
                </c:pt>
                <c:pt idx="4228">
                  <c:v>7255.8427940000001</c:v>
                </c:pt>
                <c:pt idx="4229">
                  <c:v>7256.1493700000001</c:v>
                </c:pt>
                <c:pt idx="4230">
                  <c:v>7259.0180959999998</c:v>
                </c:pt>
                <c:pt idx="4231">
                  <c:v>7254.9758959999999</c:v>
                </c:pt>
                <c:pt idx="4232">
                  <c:v>7255.5837590000001</c:v>
                </c:pt>
                <c:pt idx="4233">
                  <c:v>7261.2857439999998</c:v>
                </c:pt>
                <c:pt idx="4234">
                  <c:v>7259.177162</c:v>
                </c:pt>
                <c:pt idx="4235">
                  <c:v>7258.2689460000001</c:v>
                </c:pt>
                <c:pt idx="4236">
                  <c:v>7251.2126090000002</c:v>
                </c:pt>
                <c:pt idx="4237">
                  <c:v>7260.9035540000004</c:v>
                </c:pt>
                <c:pt idx="4238">
                  <c:v>7278.1897769999996</c:v>
                </c:pt>
                <c:pt idx="4239">
                  <c:v>7281.7994710000003</c:v>
                </c:pt>
                <c:pt idx="4240">
                  <c:v>7288.2943329999998</c:v>
                </c:pt>
                <c:pt idx="4241">
                  <c:v>7291.3901919999998</c:v>
                </c:pt>
                <c:pt idx="4242">
                  <c:v>7296.7175509999997</c:v>
                </c:pt>
                <c:pt idx="4243">
                  <c:v>7315.8741520000003</c:v>
                </c:pt>
                <c:pt idx="4244">
                  <c:v>7318.0587859999996</c:v>
                </c:pt>
                <c:pt idx="4245">
                  <c:v>7317.4556860000002</c:v>
                </c:pt>
                <c:pt idx="4246">
                  <c:v>7320.9417869999997</c:v>
                </c:pt>
                <c:pt idx="4247">
                  <c:v>7327.5719339999996</c:v>
                </c:pt>
                <c:pt idx="4248">
                  <c:v>7321.6404060000004</c:v>
                </c:pt>
                <c:pt idx="4249">
                  <c:v>7325.0161410000001</c:v>
                </c:pt>
                <c:pt idx="4250">
                  <c:v>7328.4168049999998</c:v>
                </c:pt>
                <c:pt idx="4251">
                  <c:v>7333.8233099999998</c:v>
                </c:pt>
                <c:pt idx="4252">
                  <c:v>7328.2130909999996</c:v>
                </c:pt>
                <c:pt idx="4253">
                  <c:v>7317.0645960000002</c:v>
                </c:pt>
                <c:pt idx="4254">
                  <c:v>7321.7530690000003</c:v>
                </c:pt>
                <c:pt idx="4255">
                  <c:v>7321.411153</c:v>
                </c:pt>
                <c:pt idx="4256">
                  <c:v>7325.4019200000002</c:v>
                </c:pt>
                <c:pt idx="4257">
                  <c:v>7320.9930480000003</c:v>
                </c:pt>
                <c:pt idx="4258">
                  <c:v>7327.3603670000002</c:v>
                </c:pt>
                <c:pt idx="4259">
                  <c:v>7325.5267039999999</c:v>
                </c:pt>
                <c:pt idx="4260">
                  <c:v>7321.394472</c:v>
                </c:pt>
                <c:pt idx="4261">
                  <c:v>7314.346904</c:v>
                </c:pt>
                <c:pt idx="4262">
                  <c:v>7332.032811</c:v>
                </c:pt>
                <c:pt idx="4263">
                  <c:v>7344.3348729999998</c:v>
                </c:pt>
                <c:pt idx="4264">
                  <c:v>7327.5561729999999</c:v>
                </c:pt>
                <c:pt idx="4265">
                  <c:v>7330.0781349999997</c:v>
                </c:pt>
                <c:pt idx="4266">
                  <c:v>7346.9307870000002</c:v>
                </c:pt>
                <c:pt idx="4267">
                  <c:v>7349.938596</c:v>
                </c:pt>
                <c:pt idx="4268">
                  <c:v>7349.8675119999998</c:v>
                </c:pt>
                <c:pt idx="4269">
                  <c:v>7336.2433920000003</c:v>
                </c:pt>
                <c:pt idx="4270">
                  <c:v>7336.7554449999998</c:v>
                </c:pt>
                <c:pt idx="4271">
                  <c:v>7317.9426199999998</c:v>
                </c:pt>
                <c:pt idx="4272">
                  <c:v>7339.3899719999999</c:v>
                </c:pt>
                <c:pt idx="4273">
                  <c:v>7349.4711219999999</c:v>
                </c:pt>
                <c:pt idx="4274">
                  <c:v>7345.8676160000005</c:v>
                </c:pt>
                <c:pt idx="4275">
                  <c:v>7359.5479230000001</c:v>
                </c:pt>
                <c:pt idx="4276">
                  <c:v>7359.2792239999999</c:v>
                </c:pt>
                <c:pt idx="4277">
                  <c:v>7361.8890799999999</c:v>
                </c:pt>
                <c:pt idx="4278">
                  <c:v>7369.84692</c:v>
                </c:pt>
                <c:pt idx="4279">
                  <c:v>7363.6020609999996</c:v>
                </c:pt>
                <c:pt idx="4280">
                  <c:v>7365.9681890000002</c:v>
                </c:pt>
                <c:pt idx="4281">
                  <c:v>7355.3149739999999</c:v>
                </c:pt>
                <c:pt idx="4282">
                  <c:v>7358.0577130000001</c:v>
                </c:pt>
                <c:pt idx="4283">
                  <c:v>7363.345088</c:v>
                </c:pt>
                <c:pt idx="4284">
                  <c:v>7361.6399240000001</c:v>
                </c:pt>
                <c:pt idx="4285">
                  <c:v>7384.3952950000003</c:v>
                </c:pt>
                <c:pt idx="4286">
                  <c:v>7399.9352740000004</c:v>
                </c:pt>
                <c:pt idx="4287">
                  <c:v>7400.2463239999997</c:v>
                </c:pt>
                <c:pt idx="4288">
                  <c:v>7399.1452069999996</c:v>
                </c:pt>
                <c:pt idx="4289">
                  <c:v>7395.3799760000002</c:v>
                </c:pt>
                <c:pt idx="4290">
                  <c:v>7397.4115540000003</c:v>
                </c:pt>
                <c:pt idx="4291">
                  <c:v>7397.5640970000004</c:v>
                </c:pt>
                <c:pt idx="4292">
                  <c:v>7391.0790649999999</c:v>
                </c:pt>
                <c:pt idx="4293">
                  <c:v>7395.4783550000002</c:v>
                </c:pt>
                <c:pt idx="4294">
                  <c:v>7386.1129350000001</c:v>
                </c:pt>
                <c:pt idx="4295">
                  <c:v>7389.6135809999996</c:v>
                </c:pt>
                <c:pt idx="4296">
                  <c:v>7389.7109069999997</c:v>
                </c:pt>
                <c:pt idx="4297">
                  <c:v>7395.5151850000002</c:v>
                </c:pt>
                <c:pt idx="4298">
                  <c:v>7399.5603199999996</c:v>
                </c:pt>
                <c:pt idx="4299">
                  <c:v>7389.7714169999999</c:v>
                </c:pt>
                <c:pt idx="4300">
                  <c:v>7395.171241</c:v>
                </c:pt>
                <c:pt idx="4301">
                  <c:v>7390.8324849999999</c:v>
                </c:pt>
                <c:pt idx="4302">
                  <c:v>7392.0774959999999</c:v>
                </c:pt>
                <c:pt idx="4303">
                  <c:v>7394.4776890000003</c:v>
                </c:pt>
                <c:pt idx="4304">
                  <c:v>7388.2011480000001</c:v>
                </c:pt>
                <c:pt idx="4305">
                  <c:v>7393.059096</c:v>
                </c:pt>
                <c:pt idx="4306">
                  <c:v>7390.5150819999999</c:v>
                </c:pt>
                <c:pt idx="4307">
                  <c:v>7398.8072739999998</c:v>
                </c:pt>
                <c:pt idx="4308">
                  <c:v>7414.7957729999998</c:v>
                </c:pt>
                <c:pt idx="4309">
                  <c:v>7420.7442129999999</c:v>
                </c:pt>
                <c:pt idx="4310">
                  <c:v>7417.1942159999999</c:v>
                </c:pt>
                <c:pt idx="4311">
                  <c:v>7424.5550540000004</c:v>
                </c:pt>
                <c:pt idx="4312">
                  <c:v>7411.3743420000001</c:v>
                </c:pt>
                <c:pt idx="4313">
                  <c:v>7424.0886350000001</c:v>
                </c:pt>
                <c:pt idx="4314">
                  <c:v>7418.5747289999999</c:v>
                </c:pt>
                <c:pt idx="4315">
                  <c:v>7433.7844709999999</c:v>
                </c:pt>
                <c:pt idx="4316">
                  <c:v>7438.7107669999996</c:v>
                </c:pt>
                <c:pt idx="4317">
                  <c:v>7446.9610140000004</c:v>
                </c:pt>
                <c:pt idx="4318">
                  <c:v>7447.0863319999999</c:v>
                </c:pt>
                <c:pt idx="4319">
                  <c:v>7453.6848659999996</c:v>
                </c:pt>
                <c:pt idx="4320">
                  <c:v>7461.8246959999997</c:v>
                </c:pt>
                <c:pt idx="4321">
                  <c:v>7450.0805410000003</c:v>
                </c:pt>
                <c:pt idx="4322">
                  <c:v>7458.6517530000001</c:v>
                </c:pt>
                <c:pt idx="4323">
                  <c:v>7463.0382090000003</c:v>
                </c:pt>
                <c:pt idx="4324">
                  <c:v>7461.2529039999999</c:v>
                </c:pt>
                <c:pt idx="4325">
                  <c:v>7462.0070040000001</c:v>
                </c:pt>
                <c:pt idx="4326">
                  <c:v>7453.9271220000001</c:v>
                </c:pt>
                <c:pt idx="4327">
                  <c:v>7448.6199500000002</c:v>
                </c:pt>
                <c:pt idx="4328">
                  <c:v>7459.5344130000003</c:v>
                </c:pt>
                <c:pt idx="4329">
                  <c:v>7448.5150169999997</c:v>
                </c:pt>
                <c:pt idx="4330">
                  <c:v>7462.0443509999996</c:v>
                </c:pt>
                <c:pt idx="4331">
                  <c:v>7478.7152770000002</c:v>
                </c:pt>
                <c:pt idx="4332">
                  <c:v>7494.9030199999997</c:v>
                </c:pt>
                <c:pt idx="4333">
                  <c:v>7495.0161440000002</c:v>
                </c:pt>
                <c:pt idx="4334">
                  <c:v>7488.873184</c:v>
                </c:pt>
                <c:pt idx="4335">
                  <c:v>7476.6185960000003</c:v>
                </c:pt>
                <c:pt idx="4336">
                  <c:v>7463.1734589999996</c:v>
                </c:pt>
                <c:pt idx="4337">
                  <c:v>7466.0951679999998</c:v>
                </c:pt>
                <c:pt idx="4338">
                  <c:v>7458.7375000000002</c:v>
                </c:pt>
                <c:pt idx="4339">
                  <c:v>7454.3373270000002</c:v>
                </c:pt>
                <c:pt idx="4340">
                  <c:v>7469.3534259999997</c:v>
                </c:pt>
                <c:pt idx="4341">
                  <c:v>7464.5213039999999</c:v>
                </c:pt>
                <c:pt idx="4342">
                  <c:v>7454.4196860000002</c:v>
                </c:pt>
                <c:pt idx="4343">
                  <c:v>7461.2491479999999</c:v>
                </c:pt>
                <c:pt idx="4344">
                  <c:v>7463.1308719999997</c:v>
                </c:pt>
                <c:pt idx="4345">
                  <c:v>7463.3291550000004</c:v>
                </c:pt>
                <c:pt idx="4346">
                  <c:v>7472.6972969999997</c:v>
                </c:pt>
                <c:pt idx="4347">
                  <c:v>7472.6654040000003</c:v>
                </c:pt>
                <c:pt idx="4348">
                  <c:v>7484.6268540000001</c:v>
                </c:pt>
                <c:pt idx="4349">
                  <c:v>7476.7078170000004</c:v>
                </c:pt>
                <c:pt idx="4350">
                  <c:v>7483.3001249999998</c:v>
                </c:pt>
                <c:pt idx="4351">
                  <c:v>7493.8921380000002</c:v>
                </c:pt>
                <c:pt idx="4352">
                  <c:v>7494.56682</c:v>
                </c:pt>
                <c:pt idx="4353">
                  <c:v>7520.2208289999999</c:v>
                </c:pt>
                <c:pt idx="4354">
                  <c:v>7534.2824309999996</c:v>
                </c:pt>
                <c:pt idx="4355">
                  <c:v>7541.9786340000001</c:v>
                </c:pt>
                <c:pt idx="4356">
                  <c:v>7533.5798800000002</c:v>
                </c:pt>
                <c:pt idx="4357">
                  <c:v>7529.0990659999998</c:v>
                </c:pt>
                <c:pt idx="4358">
                  <c:v>7534.5952360000001</c:v>
                </c:pt>
                <c:pt idx="4359">
                  <c:v>7532.2854219999999</c:v>
                </c:pt>
                <c:pt idx="4360">
                  <c:v>7526.1998059999996</c:v>
                </c:pt>
                <c:pt idx="4361">
                  <c:v>7532.0322390000001</c:v>
                </c:pt>
                <c:pt idx="4362">
                  <c:v>7523.5170950000002</c:v>
                </c:pt>
                <c:pt idx="4363">
                  <c:v>7533.4431480000003</c:v>
                </c:pt>
                <c:pt idx="4364">
                  <c:v>7528.5791060000001</c:v>
                </c:pt>
                <c:pt idx="4365">
                  <c:v>7536.4200309999997</c:v>
                </c:pt>
                <c:pt idx="4366">
                  <c:v>7538.2204380000003</c:v>
                </c:pt>
                <c:pt idx="4367">
                  <c:v>7533.5883910000002</c:v>
                </c:pt>
                <c:pt idx="4368">
                  <c:v>7542.5409040000004</c:v>
                </c:pt>
                <c:pt idx="4369">
                  <c:v>7549.6158869999999</c:v>
                </c:pt>
                <c:pt idx="4370">
                  <c:v>7560.3861779999997</c:v>
                </c:pt>
                <c:pt idx="4371">
                  <c:v>7565.5343709999997</c:v>
                </c:pt>
                <c:pt idx="4372">
                  <c:v>7557.5683369999997</c:v>
                </c:pt>
                <c:pt idx="4373">
                  <c:v>7555.9214060000004</c:v>
                </c:pt>
                <c:pt idx="4374">
                  <c:v>7556.7986179999998</c:v>
                </c:pt>
                <c:pt idx="4375">
                  <c:v>7566.9590360000002</c:v>
                </c:pt>
                <c:pt idx="4376">
                  <c:v>7561.5561159999997</c:v>
                </c:pt>
                <c:pt idx="4377">
                  <c:v>7555.9391210000003</c:v>
                </c:pt>
                <c:pt idx="4378">
                  <c:v>7559.2723169999999</c:v>
                </c:pt>
                <c:pt idx="4379">
                  <c:v>7559.4982849999997</c:v>
                </c:pt>
                <c:pt idx="4380">
                  <c:v>7571.736562</c:v>
                </c:pt>
                <c:pt idx="4381">
                  <c:v>7567.1392759999999</c:v>
                </c:pt>
                <c:pt idx="4382">
                  <c:v>7568.9386299999996</c:v>
                </c:pt>
                <c:pt idx="4383">
                  <c:v>7579.8503119999996</c:v>
                </c:pt>
                <c:pt idx="4384">
                  <c:v>7584.6856170000001</c:v>
                </c:pt>
                <c:pt idx="4385">
                  <c:v>7596.1026590000001</c:v>
                </c:pt>
                <c:pt idx="4386">
                  <c:v>7589.8145359999999</c:v>
                </c:pt>
                <c:pt idx="4387">
                  <c:v>7585.330414</c:v>
                </c:pt>
                <c:pt idx="4388">
                  <c:v>7580.0944669999999</c:v>
                </c:pt>
                <c:pt idx="4389">
                  <c:v>7576.2802840000004</c:v>
                </c:pt>
                <c:pt idx="4390">
                  <c:v>7587.7866569999996</c:v>
                </c:pt>
                <c:pt idx="4391">
                  <c:v>7600.6083609999996</c:v>
                </c:pt>
                <c:pt idx="4392">
                  <c:v>7599.4311319999997</c:v>
                </c:pt>
                <c:pt idx="4393">
                  <c:v>7602.767038</c:v>
                </c:pt>
                <c:pt idx="4394">
                  <c:v>7584.9993839999997</c:v>
                </c:pt>
                <c:pt idx="4395">
                  <c:v>7592.5135879999998</c:v>
                </c:pt>
                <c:pt idx="4396">
                  <c:v>7596.7591160000002</c:v>
                </c:pt>
                <c:pt idx="4397">
                  <c:v>7596.1678030000003</c:v>
                </c:pt>
                <c:pt idx="4398">
                  <c:v>7601.8978699999998</c:v>
                </c:pt>
                <c:pt idx="4399">
                  <c:v>7594.997738</c:v>
                </c:pt>
                <c:pt idx="4400">
                  <c:v>7613.3441599999996</c:v>
                </c:pt>
                <c:pt idx="4401">
                  <c:v>7617.1560449999997</c:v>
                </c:pt>
                <c:pt idx="4402">
                  <c:v>7618.4838380000001</c:v>
                </c:pt>
                <c:pt idx="4403">
                  <c:v>7624.2887499999997</c:v>
                </c:pt>
                <c:pt idx="4404">
                  <c:v>7626.7212330000002</c:v>
                </c:pt>
                <c:pt idx="4405">
                  <c:v>7632.1702290000003</c:v>
                </c:pt>
                <c:pt idx="4406">
                  <c:v>7625.3544549999997</c:v>
                </c:pt>
                <c:pt idx="4407">
                  <c:v>7627.7359619999997</c:v>
                </c:pt>
                <c:pt idx="4408">
                  <c:v>7630.2969810000004</c:v>
                </c:pt>
                <c:pt idx="4409">
                  <c:v>7636.0670890000001</c:v>
                </c:pt>
                <c:pt idx="4410">
                  <c:v>7635.7323880000004</c:v>
                </c:pt>
                <c:pt idx="4411">
                  <c:v>7635.1640669999997</c:v>
                </c:pt>
                <c:pt idx="4412">
                  <c:v>7630.8890629999996</c:v>
                </c:pt>
                <c:pt idx="4413">
                  <c:v>7632.4957009999998</c:v>
                </c:pt>
                <c:pt idx="4414">
                  <c:v>7626.5455959999999</c:v>
                </c:pt>
                <c:pt idx="4415">
                  <c:v>7622.5999460000003</c:v>
                </c:pt>
                <c:pt idx="4416">
                  <c:v>7623.8640880000003</c:v>
                </c:pt>
                <c:pt idx="4417">
                  <c:v>7628.2437600000003</c:v>
                </c:pt>
                <c:pt idx="4418">
                  <c:v>7637.1147780000001</c:v>
                </c:pt>
                <c:pt idx="4419">
                  <c:v>7642.888481</c:v>
                </c:pt>
                <c:pt idx="4420">
                  <c:v>7655.4577730000001</c:v>
                </c:pt>
                <c:pt idx="4421">
                  <c:v>7669.1851649999999</c:v>
                </c:pt>
                <c:pt idx="4422">
                  <c:v>7662.037163</c:v>
                </c:pt>
                <c:pt idx="4423">
                  <c:v>7664.3900110000004</c:v>
                </c:pt>
                <c:pt idx="4424">
                  <c:v>7651.4220509999996</c:v>
                </c:pt>
                <c:pt idx="4425">
                  <c:v>7668.5450110000002</c:v>
                </c:pt>
                <c:pt idx="4426">
                  <c:v>7663.122695</c:v>
                </c:pt>
                <c:pt idx="4427">
                  <c:v>7660.7762819999998</c:v>
                </c:pt>
                <c:pt idx="4428">
                  <c:v>7669.5410259999999</c:v>
                </c:pt>
                <c:pt idx="4429">
                  <c:v>7659.864783</c:v>
                </c:pt>
                <c:pt idx="4430">
                  <c:v>7657.6702830000004</c:v>
                </c:pt>
                <c:pt idx="4431">
                  <c:v>7666.2716289999998</c:v>
                </c:pt>
                <c:pt idx="4432">
                  <c:v>7663.0043830000004</c:v>
                </c:pt>
                <c:pt idx="4433">
                  <c:v>7667.2383870000003</c:v>
                </c:pt>
                <c:pt idx="4434">
                  <c:v>7673.0549330000003</c:v>
                </c:pt>
                <c:pt idx="4435">
                  <c:v>7669.5696289999996</c:v>
                </c:pt>
                <c:pt idx="4436">
                  <c:v>7674.7107900000001</c:v>
                </c:pt>
                <c:pt idx="4437">
                  <c:v>7685.2050010000003</c:v>
                </c:pt>
                <c:pt idx="4438">
                  <c:v>7695.183822</c:v>
                </c:pt>
                <c:pt idx="4439">
                  <c:v>7689.7402339999999</c:v>
                </c:pt>
                <c:pt idx="4440">
                  <c:v>7702.122566</c:v>
                </c:pt>
                <c:pt idx="4441">
                  <c:v>7698.0471900000002</c:v>
                </c:pt>
                <c:pt idx="4442">
                  <c:v>7701.2112040000002</c:v>
                </c:pt>
                <c:pt idx="4443">
                  <c:v>7699.6048220000002</c:v>
                </c:pt>
                <c:pt idx="4444">
                  <c:v>7690.2494669999996</c:v>
                </c:pt>
                <c:pt idx="4445">
                  <c:v>7704.2504159999999</c:v>
                </c:pt>
                <c:pt idx="4446">
                  <c:v>7704.7558570000001</c:v>
                </c:pt>
                <c:pt idx="4447">
                  <c:v>7696.9929279999997</c:v>
                </c:pt>
                <c:pt idx="4448">
                  <c:v>7697.6640230000003</c:v>
                </c:pt>
                <c:pt idx="4449">
                  <c:v>7694.2673169999998</c:v>
                </c:pt>
                <c:pt idx="4450">
                  <c:v>7692.1705220000003</c:v>
                </c:pt>
                <c:pt idx="4451">
                  <c:v>7696.2746589999997</c:v>
                </c:pt>
                <c:pt idx="4452">
                  <c:v>7692.1971739999999</c:v>
                </c:pt>
                <c:pt idx="4453">
                  <c:v>7698.0511049999996</c:v>
                </c:pt>
                <c:pt idx="4454">
                  <c:v>7701.3722449999996</c:v>
                </c:pt>
                <c:pt idx="4455">
                  <c:v>7700.3900309999999</c:v>
                </c:pt>
                <c:pt idx="4456">
                  <c:v>7696.3272159999997</c:v>
                </c:pt>
                <c:pt idx="4457">
                  <c:v>7691.8751730000004</c:v>
                </c:pt>
                <c:pt idx="4458">
                  <c:v>7700.7358199999999</c:v>
                </c:pt>
                <c:pt idx="4459">
                  <c:v>7712.8708559999995</c:v>
                </c:pt>
                <c:pt idx="4460">
                  <c:v>7720.0847110000004</c:v>
                </c:pt>
                <c:pt idx="4461">
                  <c:v>7709.0103239999999</c:v>
                </c:pt>
                <c:pt idx="4462">
                  <c:v>7715.4162059999999</c:v>
                </c:pt>
                <c:pt idx="4463">
                  <c:v>7724.5260589999998</c:v>
                </c:pt>
                <c:pt idx="4464">
                  <c:v>7721.196164</c:v>
                </c:pt>
                <c:pt idx="4465">
                  <c:v>7727.2417759999998</c:v>
                </c:pt>
                <c:pt idx="4466">
                  <c:v>7724.5465400000003</c:v>
                </c:pt>
                <c:pt idx="4467">
                  <c:v>7722.9389609999998</c:v>
                </c:pt>
                <c:pt idx="4468">
                  <c:v>7721.4090900000001</c:v>
                </c:pt>
                <c:pt idx="4469">
                  <c:v>7728.3062879999998</c:v>
                </c:pt>
                <c:pt idx="4470">
                  <c:v>7722.9275719999996</c:v>
                </c:pt>
                <c:pt idx="4471">
                  <c:v>7714.9546829999999</c:v>
                </c:pt>
                <c:pt idx="4472">
                  <c:v>7714.9695830000001</c:v>
                </c:pt>
                <c:pt idx="4473">
                  <c:v>7731.757705</c:v>
                </c:pt>
                <c:pt idx="4474">
                  <c:v>7745.9710759999998</c:v>
                </c:pt>
                <c:pt idx="4475">
                  <c:v>7753.9113799999996</c:v>
                </c:pt>
                <c:pt idx="4476">
                  <c:v>7751.8804719999998</c:v>
                </c:pt>
                <c:pt idx="4477">
                  <c:v>7754.072553</c:v>
                </c:pt>
                <c:pt idx="4478">
                  <c:v>7756.4130020000002</c:v>
                </c:pt>
                <c:pt idx="4479">
                  <c:v>7770.8667830000004</c:v>
                </c:pt>
                <c:pt idx="4480">
                  <c:v>7787.1738509999996</c:v>
                </c:pt>
                <c:pt idx="4481">
                  <c:v>7792.2207840000001</c:v>
                </c:pt>
                <c:pt idx="4482">
                  <c:v>7788.2571690000004</c:v>
                </c:pt>
                <c:pt idx="4483">
                  <c:v>7785.6377430000002</c:v>
                </c:pt>
                <c:pt idx="4484">
                  <c:v>7800.325844</c:v>
                </c:pt>
                <c:pt idx="4485">
                  <c:v>7799.4997999999996</c:v>
                </c:pt>
                <c:pt idx="4486">
                  <c:v>7797.9362330000004</c:v>
                </c:pt>
                <c:pt idx="4487">
                  <c:v>7796.7804269999997</c:v>
                </c:pt>
                <c:pt idx="4488">
                  <c:v>7808.5144140000002</c:v>
                </c:pt>
                <c:pt idx="4489">
                  <c:v>7809.0701200000003</c:v>
                </c:pt>
                <c:pt idx="4490">
                  <c:v>7812.1820150000003</c:v>
                </c:pt>
                <c:pt idx="4491">
                  <c:v>7821.979695</c:v>
                </c:pt>
                <c:pt idx="4492">
                  <c:v>7819.4655320000002</c:v>
                </c:pt>
                <c:pt idx="4493">
                  <c:v>7829.2450630000003</c:v>
                </c:pt>
                <c:pt idx="4494">
                  <c:v>7819.7917159999997</c:v>
                </c:pt>
                <c:pt idx="4495">
                  <c:v>7830.3964310000001</c:v>
                </c:pt>
                <c:pt idx="4496">
                  <c:v>7812.4163900000003</c:v>
                </c:pt>
                <c:pt idx="4497">
                  <c:v>7817.2605290000001</c:v>
                </c:pt>
                <c:pt idx="4498">
                  <c:v>7833.1750110000003</c:v>
                </c:pt>
                <c:pt idx="4499">
                  <c:v>7831.1839920000002</c:v>
                </c:pt>
                <c:pt idx="4500">
                  <c:v>7847.6862719999999</c:v>
                </c:pt>
                <c:pt idx="4501">
                  <c:v>7844.4540390000002</c:v>
                </c:pt>
                <c:pt idx="4502">
                  <c:v>7842.5262499999999</c:v>
                </c:pt>
                <c:pt idx="4503">
                  <c:v>7843.1818810000004</c:v>
                </c:pt>
                <c:pt idx="4504">
                  <c:v>7824.2165219999997</c:v>
                </c:pt>
                <c:pt idx="4505">
                  <c:v>7847.0695750000004</c:v>
                </c:pt>
                <c:pt idx="4506">
                  <c:v>7861.8467769999997</c:v>
                </c:pt>
                <c:pt idx="4507">
                  <c:v>7861.909208</c:v>
                </c:pt>
                <c:pt idx="4508">
                  <c:v>7862.0029549999999</c:v>
                </c:pt>
                <c:pt idx="4509">
                  <c:v>7860.8240500000002</c:v>
                </c:pt>
                <c:pt idx="4510">
                  <c:v>7868.3241230000003</c:v>
                </c:pt>
                <c:pt idx="4511">
                  <c:v>7864.4129819999998</c:v>
                </c:pt>
                <c:pt idx="4512">
                  <c:v>7868.7651050000004</c:v>
                </c:pt>
                <c:pt idx="4513">
                  <c:v>7862.8381730000001</c:v>
                </c:pt>
                <c:pt idx="4514">
                  <c:v>7862.5658400000002</c:v>
                </c:pt>
                <c:pt idx="4515">
                  <c:v>7885.0394580000002</c:v>
                </c:pt>
                <c:pt idx="4516">
                  <c:v>7897.94</c:v>
                </c:pt>
                <c:pt idx="4517">
                  <c:v>7897.4963699999998</c:v>
                </c:pt>
                <c:pt idx="4518">
                  <c:v>7892.2109639999999</c:v>
                </c:pt>
                <c:pt idx="4519">
                  <c:v>7886.2200409999996</c:v>
                </c:pt>
                <c:pt idx="4520">
                  <c:v>7895.5244640000001</c:v>
                </c:pt>
                <c:pt idx="4521">
                  <c:v>7891.9816350000001</c:v>
                </c:pt>
                <c:pt idx="4522">
                  <c:v>7883.4109779999999</c:v>
                </c:pt>
                <c:pt idx="4523">
                  <c:v>7880.5774899999997</c:v>
                </c:pt>
                <c:pt idx="4524">
                  <c:v>7894.4350009999998</c:v>
                </c:pt>
                <c:pt idx="4525">
                  <c:v>7896.7694179999999</c:v>
                </c:pt>
                <c:pt idx="4526">
                  <c:v>7890.4662060000001</c:v>
                </c:pt>
                <c:pt idx="4527">
                  <c:v>7898.7923099999998</c:v>
                </c:pt>
                <c:pt idx="4528">
                  <c:v>7894.5711190000002</c:v>
                </c:pt>
                <c:pt idx="4529">
                  <c:v>7895.2859410000001</c:v>
                </c:pt>
                <c:pt idx="4530">
                  <c:v>7896.4192800000001</c:v>
                </c:pt>
                <c:pt idx="4531">
                  <c:v>7904.6602329999996</c:v>
                </c:pt>
                <c:pt idx="4532">
                  <c:v>7896.1895889999996</c:v>
                </c:pt>
                <c:pt idx="4533">
                  <c:v>7890.2333779999999</c:v>
                </c:pt>
                <c:pt idx="4534">
                  <c:v>7889.9264750000002</c:v>
                </c:pt>
                <c:pt idx="4535">
                  <c:v>7895.2789890000004</c:v>
                </c:pt>
                <c:pt idx="4536">
                  <c:v>7891.3847690000002</c:v>
                </c:pt>
                <c:pt idx="4537">
                  <c:v>7893.359708</c:v>
                </c:pt>
                <c:pt idx="4538">
                  <c:v>7894.8199459999996</c:v>
                </c:pt>
                <c:pt idx="4539">
                  <c:v>7891.9927340000004</c:v>
                </c:pt>
                <c:pt idx="4540">
                  <c:v>7908.4607610000003</c:v>
                </c:pt>
                <c:pt idx="4541">
                  <c:v>7897.8451210000003</c:v>
                </c:pt>
                <c:pt idx="4542">
                  <c:v>7912.7532730000003</c:v>
                </c:pt>
                <c:pt idx="4543">
                  <c:v>7919.7178530000001</c:v>
                </c:pt>
                <c:pt idx="4544">
                  <c:v>7921.6794879999998</c:v>
                </c:pt>
                <c:pt idx="4545">
                  <c:v>7933.1707310000002</c:v>
                </c:pt>
                <c:pt idx="4546">
                  <c:v>7922.5570369999996</c:v>
                </c:pt>
                <c:pt idx="4547">
                  <c:v>7929.7909209999998</c:v>
                </c:pt>
                <c:pt idx="4548">
                  <c:v>7940.0625190000001</c:v>
                </c:pt>
                <c:pt idx="4549">
                  <c:v>7933.8941210000003</c:v>
                </c:pt>
                <c:pt idx="4550">
                  <c:v>7939.9896989999997</c:v>
                </c:pt>
                <c:pt idx="4551">
                  <c:v>7941.2940699999999</c:v>
                </c:pt>
                <c:pt idx="4552">
                  <c:v>7945.4267499999996</c:v>
                </c:pt>
                <c:pt idx="4553">
                  <c:v>7955.9574130000001</c:v>
                </c:pt>
                <c:pt idx="4554">
                  <c:v>7959.8376550000003</c:v>
                </c:pt>
                <c:pt idx="4555">
                  <c:v>7968.410707</c:v>
                </c:pt>
                <c:pt idx="4556">
                  <c:v>7966.5999179999999</c:v>
                </c:pt>
                <c:pt idx="4557">
                  <c:v>7976.880384</c:v>
                </c:pt>
                <c:pt idx="4558">
                  <c:v>7968.9836759999998</c:v>
                </c:pt>
                <c:pt idx="4559">
                  <c:v>7961.1174419999998</c:v>
                </c:pt>
                <c:pt idx="4560">
                  <c:v>7966.4784090000003</c:v>
                </c:pt>
                <c:pt idx="4561">
                  <c:v>7962.2325890000002</c:v>
                </c:pt>
                <c:pt idx="4562">
                  <c:v>7956.6578810000001</c:v>
                </c:pt>
                <c:pt idx="4563">
                  <c:v>7959.8854309999997</c:v>
                </c:pt>
                <c:pt idx="4564">
                  <c:v>7967.684064</c:v>
                </c:pt>
                <c:pt idx="4565">
                  <c:v>7970.4945100000004</c:v>
                </c:pt>
                <c:pt idx="4566">
                  <c:v>7975.0726949999998</c:v>
                </c:pt>
                <c:pt idx="4567">
                  <c:v>7980.5887430000002</c:v>
                </c:pt>
                <c:pt idx="4568">
                  <c:v>7977.5516980000002</c:v>
                </c:pt>
                <c:pt idx="4569">
                  <c:v>7978.6149429999996</c:v>
                </c:pt>
                <c:pt idx="4570">
                  <c:v>7966.9431039999999</c:v>
                </c:pt>
                <c:pt idx="4571">
                  <c:v>7967.8714449999998</c:v>
                </c:pt>
                <c:pt idx="4572">
                  <c:v>7984.2158749999999</c:v>
                </c:pt>
                <c:pt idx="4573">
                  <c:v>7987.8958149999999</c:v>
                </c:pt>
                <c:pt idx="4574">
                  <c:v>7986.8193099999999</c:v>
                </c:pt>
                <c:pt idx="4575">
                  <c:v>7998.1954260000002</c:v>
                </c:pt>
                <c:pt idx="4576">
                  <c:v>8006.7867219999998</c:v>
                </c:pt>
                <c:pt idx="4577">
                  <c:v>8000.9657559999996</c:v>
                </c:pt>
                <c:pt idx="4578">
                  <c:v>8004.822545</c:v>
                </c:pt>
                <c:pt idx="4579">
                  <c:v>8001.4299149999997</c:v>
                </c:pt>
                <c:pt idx="4580">
                  <c:v>8015.4049050000003</c:v>
                </c:pt>
                <c:pt idx="4581">
                  <c:v>8022.6614609999997</c:v>
                </c:pt>
                <c:pt idx="4582">
                  <c:v>8038.0247630000003</c:v>
                </c:pt>
                <c:pt idx="4583">
                  <c:v>8037.372985</c:v>
                </c:pt>
                <c:pt idx="4584">
                  <c:v>8030.032475</c:v>
                </c:pt>
                <c:pt idx="4585">
                  <c:v>8036.0693970000002</c:v>
                </c:pt>
                <c:pt idx="4586">
                  <c:v>8028.9853419999999</c:v>
                </c:pt>
                <c:pt idx="4587">
                  <c:v>8022.9562260000002</c:v>
                </c:pt>
                <c:pt idx="4588">
                  <c:v>8036.7346369999996</c:v>
                </c:pt>
                <c:pt idx="4589">
                  <c:v>8029.5520610000003</c:v>
                </c:pt>
                <c:pt idx="4590">
                  <c:v>8032.2138160000004</c:v>
                </c:pt>
                <c:pt idx="4591">
                  <c:v>8027.1548709999997</c:v>
                </c:pt>
                <c:pt idx="4592">
                  <c:v>8030.1808570000003</c:v>
                </c:pt>
                <c:pt idx="4593">
                  <c:v>8041.0153289999998</c:v>
                </c:pt>
                <c:pt idx="4594">
                  <c:v>8037.7517049999997</c:v>
                </c:pt>
                <c:pt idx="4595">
                  <c:v>8040.9309519999997</c:v>
                </c:pt>
                <c:pt idx="4596">
                  <c:v>8033.4932600000002</c:v>
                </c:pt>
                <c:pt idx="4597">
                  <c:v>8033.258777</c:v>
                </c:pt>
                <c:pt idx="4598">
                  <c:v>8036.1067149999999</c:v>
                </c:pt>
                <c:pt idx="4599">
                  <c:v>8027.6909610000002</c:v>
                </c:pt>
                <c:pt idx="4600">
                  <c:v>8042.2716829999999</c:v>
                </c:pt>
                <c:pt idx="4601">
                  <c:v>8037.3277980000003</c:v>
                </c:pt>
                <c:pt idx="4602">
                  <c:v>8035.2767750000003</c:v>
                </c:pt>
                <c:pt idx="4603">
                  <c:v>8033.0146919999997</c:v>
                </c:pt>
                <c:pt idx="4604">
                  <c:v>8030.395681</c:v>
                </c:pt>
                <c:pt idx="4605">
                  <c:v>8025.5529420000003</c:v>
                </c:pt>
                <c:pt idx="4606">
                  <c:v>8032.7656239999997</c:v>
                </c:pt>
                <c:pt idx="4607">
                  <c:v>8049.6242899999997</c:v>
                </c:pt>
                <c:pt idx="4608">
                  <c:v>8063.8623870000001</c:v>
                </c:pt>
                <c:pt idx="4609">
                  <c:v>8065.9772249999996</c:v>
                </c:pt>
                <c:pt idx="4610">
                  <c:v>8053.990331</c:v>
                </c:pt>
                <c:pt idx="4611">
                  <c:v>8052.8144759999996</c:v>
                </c:pt>
                <c:pt idx="4612">
                  <c:v>8045.5850890000002</c:v>
                </c:pt>
                <c:pt idx="4613">
                  <c:v>8043.646428</c:v>
                </c:pt>
                <c:pt idx="4614">
                  <c:v>8045.4289179999996</c:v>
                </c:pt>
                <c:pt idx="4615">
                  <c:v>8065.8877480000001</c:v>
                </c:pt>
                <c:pt idx="4616">
                  <c:v>8075.0875500000002</c:v>
                </c:pt>
                <c:pt idx="4617">
                  <c:v>8061.4261409999999</c:v>
                </c:pt>
                <c:pt idx="4618">
                  <c:v>8074.1527139999998</c:v>
                </c:pt>
                <c:pt idx="4619">
                  <c:v>8072.8680409999997</c:v>
                </c:pt>
                <c:pt idx="4620">
                  <c:v>8076.2954689999997</c:v>
                </c:pt>
                <c:pt idx="4621">
                  <c:v>8075.2320060000002</c:v>
                </c:pt>
                <c:pt idx="4622">
                  <c:v>8071.6160239999999</c:v>
                </c:pt>
                <c:pt idx="4623">
                  <c:v>8073.5341189999999</c:v>
                </c:pt>
                <c:pt idx="4624">
                  <c:v>8079.5322630000001</c:v>
                </c:pt>
                <c:pt idx="4625">
                  <c:v>8073.2407839999996</c:v>
                </c:pt>
                <c:pt idx="4626">
                  <c:v>8067.364525</c:v>
                </c:pt>
                <c:pt idx="4627">
                  <c:v>8070.891842</c:v>
                </c:pt>
                <c:pt idx="4628">
                  <c:v>8086.5403550000001</c:v>
                </c:pt>
                <c:pt idx="4629">
                  <c:v>8078.0430059999999</c:v>
                </c:pt>
                <c:pt idx="4630">
                  <c:v>8096.9272760000003</c:v>
                </c:pt>
                <c:pt idx="4631">
                  <c:v>8097.0396000000001</c:v>
                </c:pt>
                <c:pt idx="4632">
                  <c:v>8094.55548</c:v>
                </c:pt>
                <c:pt idx="4633">
                  <c:v>8087.85797</c:v>
                </c:pt>
                <c:pt idx="4634">
                  <c:v>8084.6575540000003</c:v>
                </c:pt>
                <c:pt idx="4635">
                  <c:v>8098.7383909999999</c:v>
                </c:pt>
                <c:pt idx="4636">
                  <c:v>8117.1384550000002</c:v>
                </c:pt>
                <c:pt idx="4637">
                  <c:v>8117.0452329999998</c:v>
                </c:pt>
                <c:pt idx="4638">
                  <c:v>8123.8834660000002</c:v>
                </c:pt>
                <c:pt idx="4639">
                  <c:v>8127.4817130000001</c:v>
                </c:pt>
                <c:pt idx="4640">
                  <c:v>8129.1093989999999</c:v>
                </c:pt>
                <c:pt idx="4641">
                  <c:v>8130.1019809999998</c:v>
                </c:pt>
                <c:pt idx="4642">
                  <c:v>8123.7110910000001</c:v>
                </c:pt>
                <c:pt idx="4643">
                  <c:v>8120.336456</c:v>
                </c:pt>
                <c:pt idx="4644">
                  <c:v>8122.3807919999999</c:v>
                </c:pt>
                <c:pt idx="4645">
                  <c:v>8131.0203579999998</c:v>
                </c:pt>
                <c:pt idx="4646">
                  <c:v>8145.1600580000004</c:v>
                </c:pt>
                <c:pt idx="4647">
                  <c:v>8146.517801</c:v>
                </c:pt>
                <c:pt idx="4648">
                  <c:v>8151.0912340000004</c:v>
                </c:pt>
                <c:pt idx="4649">
                  <c:v>8150.5217380000004</c:v>
                </c:pt>
                <c:pt idx="4650">
                  <c:v>8160.6901630000002</c:v>
                </c:pt>
                <c:pt idx="4651">
                  <c:v>8162.4089119999999</c:v>
                </c:pt>
                <c:pt idx="4652">
                  <c:v>8158.1643409999997</c:v>
                </c:pt>
                <c:pt idx="4653">
                  <c:v>8168.0416359999999</c:v>
                </c:pt>
                <c:pt idx="4654">
                  <c:v>8162.8054249999996</c:v>
                </c:pt>
                <c:pt idx="4655">
                  <c:v>8159.7816629999998</c:v>
                </c:pt>
                <c:pt idx="4656">
                  <c:v>8171.1438980000003</c:v>
                </c:pt>
                <c:pt idx="4657">
                  <c:v>8164.7328070000003</c:v>
                </c:pt>
                <c:pt idx="4658">
                  <c:v>8174.5562019999998</c:v>
                </c:pt>
                <c:pt idx="4659">
                  <c:v>8155.1900409999998</c:v>
                </c:pt>
                <c:pt idx="4660">
                  <c:v>8139.0939019999996</c:v>
                </c:pt>
                <c:pt idx="4661">
                  <c:v>8127.6926810000004</c:v>
                </c:pt>
                <c:pt idx="4662">
                  <c:v>8129.192419</c:v>
                </c:pt>
                <c:pt idx="4663">
                  <c:v>8144.8382899999997</c:v>
                </c:pt>
                <c:pt idx="4664">
                  <c:v>8154.7823669999998</c:v>
                </c:pt>
                <c:pt idx="4665">
                  <c:v>8158.3165300000001</c:v>
                </c:pt>
                <c:pt idx="4666">
                  <c:v>8168.0058049999998</c:v>
                </c:pt>
                <c:pt idx="4667">
                  <c:v>8179.3218370000004</c:v>
                </c:pt>
                <c:pt idx="4668">
                  <c:v>8195.7929179999992</c:v>
                </c:pt>
                <c:pt idx="4669">
                  <c:v>8189.2374719999998</c:v>
                </c:pt>
                <c:pt idx="4670">
                  <c:v>8189.3978889999999</c:v>
                </c:pt>
                <c:pt idx="4671">
                  <c:v>8194.9079149999998</c:v>
                </c:pt>
                <c:pt idx="4672">
                  <c:v>8207.9941190000009</c:v>
                </c:pt>
                <c:pt idx="4673">
                  <c:v>8219.0175409999993</c:v>
                </c:pt>
                <c:pt idx="4674">
                  <c:v>8211.5903930000004</c:v>
                </c:pt>
                <c:pt idx="4675">
                  <c:v>8216.1439829999999</c:v>
                </c:pt>
                <c:pt idx="4676">
                  <c:v>8224.5769889999992</c:v>
                </c:pt>
                <c:pt idx="4677">
                  <c:v>8225.012025</c:v>
                </c:pt>
                <c:pt idx="4678">
                  <c:v>8227.8913709999997</c:v>
                </c:pt>
                <c:pt idx="4679">
                  <c:v>8225.1937629999993</c:v>
                </c:pt>
                <c:pt idx="4680">
                  <c:v>8223.3221300000005</c:v>
                </c:pt>
                <c:pt idx="4681">
                  <c:v>8235.2769619999999</c:v>
                </c:pt>
                <c:pt idx="4682">
                  <c:v>8231.0653689999999</c:v>
                </c:pt>
                <c:pt idx="4683">
                  <c:v>8222.6294529999996</c:v>
                </c:pt>
                <c:pt idx="4684">
                  <c:v>8235.7206260000003</c:v>
                </c:pt>
                <c:pt idx="4685">
                  <c:v>8247.2696400000004</c:v>
                </c:pt>
                <c:pt idx="4686">
                  <c:v>8249.0165269999998</c:v>
                </c:pt>
                <c:pt idx="4687">
                  <c:v>8254.9631270000009</c:v>
                </c:pt>
                <c:pt idx="4688">
                  <c:v>8257.7749230000009</c:v>
                </c:pt>
                <c:pt idx="4689">
                  <c:v>8256.1894599999996</c:v>
                </c:pt>
                <c:pt idx="4690">
                  <c:v>8264.1611290000001</c:v>
                </c:pt>
                <c:pt idx="4691">
                  <c:v>8264.3291809999992</c:v>
                </c:pt>
                <c:pt idx="4692">
                  <c:v>8262.5709370000004</c:v>
                </c:pt>
                <c:pt idx="4693">
                  <c:v>8272.236406</c:v>
                </c:pt>
                <c:pt idx="4694">
                  <c:v>8274.3653940000004</c:v>
                </c:pt>
                <c:pt idx="4695">
                  <c:v>8283.1584359999997</c:v>
                </c:pt>
                <c:pt idx="4696">
                  <c:v>8287.1304789999995</c:v>
                </c:pt>
                <c:pt idx="4697">
                  <c:v>8288.6480580000007</c:v>
                </c:pt>
                <c:pt idx="4698">
                  <c:v>8293.6528089999993</c:v>
                </c:pt>
                <c:pt idx="4699">
                  <c:v>8301.3592480000007</c:v>
                </c:pt>
                <c:pt idx="4700">
                  <c:v>8300.4530470000009</c:v>
                </c:pt>
                <c:pt idx="4701">
                  <c:v>8302.9092999999993</c:v>
                </c:pt>
                <c:pt idx="4702">
                  <c:v>8301.1039799999999</c:v>
                </c:pt>
                <c:pt idx="4703">
                  <c:v>8316.8645199999992</c:v>
                </c:pt>
                <c:pt idx="4704">
                  <c:v>8321.5341960000005</c:v>
                </c:pt>
                <c:pt idx="4705">
                  <c:v>8333.0981869999996</c:v>
                </c:pt>
                <c:pt idx="4706">
                  <c:v>8338.0767610000003</c:v>
                </c:pt>
                <c:pt idx="4707">
                  <c:v>8331.7801720000007</c:v>
                </c:pt>
                <c:pt idx="4708">
                  <c:v>8340.3050679999997</c:v>
                </c:pt>
                <c:pt idx="4709">
                  <c:v>8333.9517969999997</c:v>
                </c:pt>
                <c:pt idx="4710">
                  <c:v>8322.7962790000001</c:v>
                </c:pt>
                <c:pt idx="4711">
                  <c:v>8324.3080160000009</c:v>
                </c:pt>
                <c:pt idx="4712">
                  <c:v>8314.1730349999998</c:v>
                </c:pt>
                <c:pt idx="4713">
                  <c:v>8309.3193749999991</c:v>
                </c:pt>
                <c:pt idx="4714">
                  <c:v>8320.9524689999998</c:v>
                </c:pt>
                <c:pt idx="4715">
                  <c:v>8330.4264000000003</c:v>
                </c:pt>
                <c:pt idx="4716">
                  <c:v>8337.2627659999998</c:v>
                </c:pt>
                <c:pt idx="4717">
                  <c:v>8334.5940429999991</c:v>
                </c:pt>
                <c:pt idx="4718">
                  <c:v>8339.7385950000007</c:v>
                </c:pt>
                <c:pt idx="4719">
                  <c:v>8325.9443279999996</c:v>
                </c:pt>
                <c:pt idx="4720">
                  <c:v>8337.5070379999997</c:v>
                </c:pt>
                <c:pt idx="4721">
                  <c:v>8334.7277520000007</c:v>
                </c:pt>
                <c:pt idx="4722">
                  <c:v>8340.0411509999994</c:v>
                </c:pt>
                <c:pt idx="4723">
                  <c:v>8343.5562819999996</c:v>
                </c:pt>
                <c:pt idx="4724">
                  <c:v>8333.7165000000005</c:v>
                </c:pt>
                <c:pt idx="4725">
                  <c:v>8328.6939070000008</c:v>
                </c:pt>
                <c:pt idx="4726">
                  <c:v>8316.4907430000003</c:v>
                </c:pt>
                <c:pt idx="4727">
                  <c:v>8315.1952509999992</c:v>
                </c:pt>
                <c:pt idx="4728">
                  <c:v>8307.2414640000006</c:v>
                </c:pt>
                <c:pt idx="4729">
                  <c:v>8303.9154710000003</c:v>
                </c:pt>
                <c:pt idx="4730">
                  <c:v>8310.7629180000004</c:v>
                </c:pt>
                <c:pt idx="4731">
                  <c:v>8321.4654499999997</c:v>
                </c:pt>
                <c:pt idx="4732">
                  <c:v>8326.9217989999997</c:v>
                </c:pt>
                <c:pt idx="4733">
                  <c:v>8336.9527369999996</c:v>
                </c:pt>
                <c:pt idx="4734">
                  <c:v>8332.0189470000005</c:v>
                </c:pt>
                <c:pt idx="4735">
                  <c:v>8333.1618629999994</c:v>
                </c:pt>
                <c:pt idx="4736">
                  <c:v>8347.5403370000004</c:v>
                </c:pt>
                <c:pt idx="4737">
                  <c:v>8341.8456490000008</c:v>
                </c:pt>
                <c:pt idx="4738">
                  <c:v>8347.8224929999997</c:v>
                </c:pt>
                <c:pt idx="4739">
                  <c:v>8362.5123089999997</c:v>
                </c:pt>
                <c:pt idx="4740">
                  <c:v>8372.2250640000002</c:v>
                </c:pt>
                <c:pt idx="4741">
                  <c:v>8363.4949919999999</c:v>
                </c:pt>
                <c:pt idx="4742">
                  <c:v>8367.5770200000006</c:v>
                </c:pt>
                <c:pt idx="4743">
                  <c:v>8381.8869699999996</c:v>
                </c:pt>
                <c:pt idx="4744">
                  <c:v>8376.6566750000002</c:v>
                </c:pt>
                <c:pt idx="4745">
                  <c:v>8374.7136819999996</c:v>
                </c:pt>
                <c:pt idx="4746">
                  <c:v>8374.3776419999995</c:v>
                </c:pt>
                <c:pt idx="4747">
                  <c:v>8376.2990179999997</c:v>
                </c:pt>
                <c:pt idx="4748">
                  <c:v>8386.5921180000005</c:v>
                </c:pt>
                <c:pt idx="4749">
                  <c:v>8391.1475229999996</c:v>
                </c:pt>
                <c:pt idx="4750">
                  <c:v>8398.1123499999994</c:v>
                </c:pt>
                <c:pt idx="4751">
                  <c:v>8400.2970370000003</c:v>
                </c:pt>
                <c:pt idx="4752">
                  <c:v>8404.2214380000005</c:v>
                </c:pt>
                <c:pt idx="4753">
                  <c:v>8407.5602909999998</c:v>
                </c:pt>
                <c:pt idx="4754">
                  <c:v>8404.3389360000001</c:v>
                </c:pt>
                <c:pt idx="4755">
                  <c:v>8415.7803970000004</c:v>
                </c:pt>
                <c:pt idx="4756">
                  <c:v>8413.0408079999997</c:v>
                </c:pt>
                <c:pt idx="4757">
                  <c:v>8404.3966170000003</c:v>
                </c:pt>
                <c:pt idx="4758">
                  <c:v>8410.7322189999995</c:v>
                </c:pt>
                <c:pt idx="4759">
                  <c:v>8409.9588029999995</c:v>
                </c:pt>
                <c:pt idx="4760">
                  <c:v>8415.4093099999991</c:v>
                </c:pt>
                <c:pt idx="4761">
                  <c:v>8421.406884</c:v>
                </c:pt>
                <c:pt idx="4762">
                  <c:v>8411.9111959999991</c:v>
                </c:pt>
                <c:pt idx="4763">
                  <c:v>8416.7567510000008</c:v>
                </c:pt>
                <c:pt idx="4764">
                  <c:v>8416.0890290000007</c:v>
                </c:pt>
                <c:pt idx="4765">
                  <c:v>8429.0298669999993</c:v>
                </c:pt>
                <c:pt idx="4766">
                  <c:v>8440.0682550000001</c:v>
                </c:pt>
                <c:pt idx="4767">
                  <c:v>8446.3392870000007</c:v>
                </c:pt>
                <c:pt idx="4768">
                  <c:v>8454.4742220000007</c:v>
                </c:pt>
                <c:pt idx="4769">
                  <c:v>8439.6728299999995</c:v>
                </c:pt>
                <c:pt idx="4770">
                  <c:v>8449.416545</c:v>
                </c:pt>
                <c:pt idx="4771">
                  <c:v>8454.9265890000006</c:v>
                </c:pt>
                <c:pt idx="4772">
                  <c:v>8450.9013909999994</c:v>
                </c:pt>
                <c:pt idx="4773">
                  <c:v>8447.8577330000007</c:v>
                </c:pt>
                <c:pt idx="4774">
                  <c:v>8442.2902589999994</c:v>
                </c:pt>
                <c:pt idx="4775">
                  <c:v>8445.7853109999996</c:v>
                </c:pt>
                <c:pt idx="4776">
                  <c:v>8437.8106690000004</c:v>
                </c:pt>
                <c:pt idx="4777">
                  <c:v>8435.7156510000004</c:v>
                </c:pt>
                <c:pt idx="4778">
                  <c:v>8440.7790440000008</c:v>
                </c:pt>
                <c:pt idx="4779">
                  <c:v>8445.4650980000006</c:v>
                </c:pt>
                <c:pt idx="4780">
                  <c:v>8440.6097050000008</c:v>
                </c:pt>
                <c:pt idx="4781">
                  <c:v>8435.485874</c:v>
                </c:pt>
                <c:pt idx="4782">
                  <c:v>8444.2719539999998</c:v>
                </c:pt>
                <c:pt idx="4783">
                  <c:v>8453.7160349999995</c:v>
                </c:pt>
                <c:pt idx="4784">
                  <c:v>8461.0739140000005</c:v>
                </c:pt>
                <c:pt idx="4785">
                  <c:v>8480.7460289999999</c:v>
                </c:pt>
                <c:pt idx="4786">
                  <c:v>8483.3270109999994</c:v>
                </c:pt>
                <c:pt idx="4787">
                  <c:v>8482.8719839999994</c:v>
                </c:pt>
                <c:pt idx="4788">
                  <c:v>8488.1197209999991</c:v>
                </c:pt>
                <c:pt idx="4789">
                  <c:v>8481.6420319999997</c:v>
                </c:pt>
                <c:pt idx="4790">
                  <c:v>8497.7481530000005</c:v>
                </c:pt>
                <c:pt idx="4791">
                  <c:v>8481.2777330000008</c:v>
                </c:pt>
                <c:pt idx="4792">
                  <c:v>8472.5377929999995</c:v>
                </c:pt>
                <c:pt idx="4793">
                  <c:v>8489.4131309999993</c:v>
                </c:pt>
                <c:pt idx="4794">
                  <c:v>8498.9220249999998</c:v>
                </c:pt>
                <c:pt idx="4795">
                  <c:v>8508.6127520000009</c:v>
                </c:pt>
                <c:pt idx="4796">
                  <c:v>8511.1682459999993</c:v>
                </c:pt>
                <c:pt idx="4797">
                  <c:v>8503.471168</c:v>
                </c:pt>
                <c:pt idx="4798">
                  <c:v>8515.0093500000003</c:v>
                </c:pt>
                <c:pt idx="4799">
                  <c:v>8501.7947499999991</c:v>
                </c:pt>
                <c:pt idx="4800">
                  <c:v>8519.2784580000007</c:v>
                </c:pt>
                <c:pt idx="4801">
                  <c:v>8516.1196679999994</c:v>
                </c:pt>
                <c:pt idx="4802">
                  <c:v>8511.4545479999997</c:v>
                </c:pt>
                <c:pt idx="4803">
                  <c:v>8515.7382749999997</c:v>
                </c:pt>
                <c:pt idx="4804">
                  <c:v>8514.2756520000003</c:v>
                </c:pt>
                <c:pt idx="4805">
                  <c:v>8513.1662680000009</c:v>
                </c:pt>
                <c:pt idx="4806">
                  <c:v>8514.8040540000002</c:v>
                </c:pt>
                <c:pt idx="4807">
                  <c:v>8498.6609680000001</c:v>
                </c:pt>
                <c:pt idx="4808">
                  <c:v>8510.6318040000006</c:v>
                </c:pt>
                <c:pt idx="4809">
                  <c:v>8511.9763779999994</c:v>
                </c:pt>
                <c:pt idx="4810">
                  <c:v>8518.9166010000008</c:v>
                </c:pt>
                <c:pt idx="4811">
                  <c:v>8530.6399590000001</c:v>
                </c:pt>
                <c:pt idx="4812">
                  <c:v>8545.0284879999999</c:v>
                </c:pt>
                <c:pt idx="4813">
                  <c:v>8536.1482570000007</c:v>
                </c:pt>
                <c:pt idx="4814">
                  <c:v>8535.0029849999992</c:v>
                </c:pt>
                <c:pt idx="4815">
                  <c:v>8541.2221910000007</c:v>
                </c:pt>
                <c:pt idx="4816">
                  <c:v>8548.0449229999995</c:v>
                </c:pt>
                <c:pt idx="4817">
                  <c:v>8541.6484550000005</c:v>
                </c:pt>
                <c:pt idx="4818">
                  <c:v>8550.2421549999999</c:v>
                </c:pt>
                <c:pt idx="4819">
                  <c:v>8549.4315060000008</c:v>
                </c:pt>
                <c:pt idx="4820">
                  <c:v>8563.9514839999993</c:v>
                </c:pt>
                <c:pt idx="4821">
                  <c:v>8570.5346559999998</c:v>
                </c:pt>
                <c:pt idx="4822">
                  <c:v>8571.6241009999994</c:v>
                </c:pt>
                <c:pt idx="4823">
                  <c:v>8568.3361870000008</c:v>
                </c:pt>
                <c:pt idx="4824">
                  <c:v>8563.7210429999996</c:v>
                </c:pt>
                <c:pt idx="4825">
                  <c:v>8554.834476</c:v>
                </c:pt>
                <c:pt idx="4826">
                  <c:v>8544.0107640000006</c:v>
                </c:pt>
                <c:pt idx="4827">
                  <c:v>8552.0783439999996</c:v>
                </c:pt>
                <c:pt idx="4828">
                  <c:v>8559.9292580000001</c:v>
                </c:pt>
                <c:pt idx="4829">
                  <c:v>8567.6524430000009</c:v>
                </c:pt>
                <c:pt idx="4830">
                  <c:v>8571.6865030000008</c:v>
                </c:pt>
                <c:pt idx="4831">
                  <c:v>8568.3485779999992</c:v>
                </c:pt>
                <c:pt idx="4832">
                  <c:v>8574.0360930000006</c:v>
                </c:pt>
                <c:pt idx="4833">
                  <c:v>8571.5692359999994</c:v>
                </c:pt>
                <c:pt idx="4834">
                  <c:v>8561.9188560000002</c:v>
                </c:pt>
                <c:pt idx="4835">
                  <c:v>8554.5433109999994</c:v>
                </c:pt>
                <c:pt idx="4836">
                  <c:v>8555.8549920000005</c:v>
                </c:pt>
                <c:pt idx="4837">
                  <c:v>8542.3236010000001</c:v>
                </c:pt>
                <c:pt idx="4838">
                  <c:v>8556.2595939999992</c:v>
                </c:pt>
                <c:pt idx="4839">
                  <c:v>8566.1328589999994</c:v>
                </c:pt>
                <c:pt idx="4840">
                  <c:v>8556.1455040000001</c:v>
                </c:pt>
                <c:pt idx="4841">
                  <c:v>8567.3490600000005</c:v>
                </c:pt>
                <c:pt idx="4842">
                  <c:v>8559.7248450000006</c:v>
                </c:pt>
                <c:pt idx="4843">
                  <c:v>8574.8500640000002</c:v>
                </c:pt>
                <c:pt idx="4844">
                  <c:v>8585.7773020000004</c:v>
                </c:pt>
                <c:pt idx="4845">
                  <c:v>8587.9599550000003</c:v>
                </c:pt>
                <c:pt idx="4846">
                  <c:v>8586.8156149999995</c:v>
                </c:pt>
                <c:pt idx="4847">
                  <c:v>8582.7827419999994</c:v>
                </c:pt>
                <c:pt idx="4848">
                  <c:v>8588.7495060000001</c:v>
                </c:pt>
                <c:pt idx="4849">
                  <c:v>8576.1181849999994</c:v>
                </c:pt>
                <c:pt idx="4850">
                  <c:v>8582.4249710000004</c:v>
                </c:pt>
                <c:pt idx="4851">
                  <c:v>8581.7021210000003</c:v>
                </c:pt>
                <c:pt idx="4852">
                  <c:v>8576.3867009999994</c:v>
                </c:pt>
                <c:pt idx="4853">
                  <c:v>8590.2378690000005</c:v>
                </c:pt>
                <c:pt idx="4854">
                  <c:v>8586.2538409999997</c:v>
                </c:pt>
                <c:pt idx="4855">
                  <c:v>8606.1766530000004</c:v>
                </c:pt>
                <c:pt idx="4856">
                  <c:v>8620.6554479999995</c:v>
                </c:pt>
                <c:pt idx="4857">
                  <c:v>8613.9567499999994</c:v>
                </c:pt>
                <c:pt idx="4858">
                  <c:v>8620.6156360000004</c:v>
                </c:pt>
                <c:pt idx="4859">
                  <c:v>8615.9508079999996</c:v>
                </c:pt>
                <c:pt idx="4860">
                  <c:v>8622.6016799999998</c:v>
                </c:pt>
                <c:pt idx="4861">
                  <c:v>8619.6361070000003</c:v>
                </c:pt>
                <c:pt idx="4862">
                  <c:v>8612.8333629999997</c:v>
                </c:pt>
                <c:pt idx="4863">
                  <c:v>8623.3758570000009</c:v>
                </c:pt>
                <c:pt idx="4864">
                  <c:v>8616.0503840000001</c:v>
                </c:pt>
                <c:pt idx="4865">
                  <c:v>8610.310442</c:v>
                </c:pt>
                <c:pt idx="4866">
                  <c:v>8594.4741950000007</c:v>
                </c:pt>
                <c:pt idx="4867">
                  <c:v>8600.0145059999995</c:v>
                </c:pt>
                <c:pt idx="4868">
                  <c:v>8611.5662260000008</c:v>
                </c:pt>
                <c:pt idx="4869">
                  <c:v>8609.8426550000004</c:v>
                </c:pt>
                <c:pt idx="4870">
                  <c:v>8618.6635559999995</c:v>
                </c:pt>
                <c:pt idx="4871">
                  <c:v>8617.6047120000003</c:v>
                </c:pt>
                <c:pt idx="4872">
                  <c:v>8615.5663170000007</c:v>
                </c:pt>
                <c:pt idx="4873">
                  <c:v>8609.8773529999999</c:v>
                </c:pt>
                <c:pt idx="4874">
                  <c:v>8614.6358440000004</c:v>
                </c:pt>
                <c:pt idx="4875">
                  <c:v>8613.4607660000001</c:v>
                </c:pt>
                <c:pt idx="4876">
                  <c:v>8617.9667790000003</c:v>
                </c:pt>
                <c:pt idx="4877">
                  <c:v>8618.4884710000006</c:v>
                </c:pt>
                <c:pt idx="4878">
                  <c:v>8615.0326640000003</c:v>
                </c:pt>
                <c:pt idx="4879">
                  <c:v>8607.3483269999997</c:v>
                </c:pt>
                <c:pt idx="4880">
                  <c:v>8616.2738379999992</c:v>
                </c:pt>
                <c:pt idx="4881">
                  <c:v>8624.5868160000009</c:v>
                </c:pt>
                <c:pt idx="4882">
                  <c:v>8626.5465390000008</c:v>
                </c:pt>
                <c:pt idx="4883">
                  <c:v>8637.1932130000005</c:v>
                </c:pt>
                <c:pt idx="4884">
                  <c:v>8632.3469829999995</c:v>
                </c:pt>
                <c:pt idx="4885">
                  <c:v>8648.0931430000001</c:v>
                </c:pt>
                <c:pt idx="4886">
                  <c:v>8648.6311889999997</c:v>
                </c:pt>
                <c:pt idx="4887">
                  <c:v>8646.9155210000008</c:v>
                </c:pt>
                <c:pt idx="4888">
                  <c:v>8658.4921680000007</c:v>
                </c:pt>
                <c:pt idx="4889">
                  <c:v>8672.6928900000003</c:v>
                </c:pt>
                <c:pt idx="4890">
                  <c:v>8672.1329679999999</c:v>
                </c:pt>
                <c:pt idx="4891">
                  <c:v>8672.3625900000006</c:v>
                </c:pt>
                <c:pt idx="4892">
                  <c:v>8667.9786980000008</c:v>
                </c:pt>
                <c:pt idx="4893">
                  <c:v>8683.6615930000007</c:v>
                </c:pt>
                <c:pt idx="4894">
                  <c:v>8679.9145279999993</c:v>
                </c:pt>
                <c:pt idx="4895">
                  <c:v>8683.0284420000007</c:v>
                </c:pt>
                <c:pt idx="4896">
                  <c:v>8682.9494500000001</c:v>
                </c:pt>
                <c:pt idx="4897">
                  <c:v>8677.1051900000002</c:v>
                </c:pt>
                <c:pt idx="4898">
                  <c:v>8679.5113380000003</c:v>
                </c:pt>
                <c:pt idx="4899">
                  <c:v>8672.3390589999999</c:v>
                </c:pt>
                <c:pt idx="4900">
                  <c:v>8668.6220259999991</c:v>
                </c:pt>
                <c:pt idx="4901">
                  <c:v>8670.9058189999996</c:v>
                </c:pt>
                <c:pt idx="4902">
                  <c:v>8666.7730179999999</c:v>
                </c:pt>
                <c:pt idx="4903">
                  <c:v>8680.9974160000002</c:v>
                </c:pt>
                <c:pt idx="4904">
                  <c:v>8692.5864820000006</c:v>
                </c:pt>
                <c:pt idx="4905">
                  <c:v>8705.0354459999999</c:v>
                </c:pt>
                <c:pt idx="4906">
                  <c:v>8696.8245470000002</c:v>
                </c:pt>
                <c:pt idx="4907">
                  <c:v>8695.6466199999995</c:v>
                </c:pt>
                <c:pt idx="4908">
                  <c:v>8689.6407650000001</c:v>
                </c:pt>
                <c:pt idx="4909">
                  <c:v>8674.6937949999992</c:v>
                </c:pt>
                <c:pt idx="4910">
                  <c:v>8702.3786469999995</c:v>
                </c:pt>
                <c:pt idx="4911">
                  <c:v>8697.7424460000002</c:v>
                </c:pt>
                <c:pt idx="4912">
                  <c:v>8687.0208299999995</c:v>
                </c:pt>
                <c:pt idx="4913">
                  <c:v>8686.1637890000002</c:v>
                </c:pt>
                <c:pt idx="4914">
                  <c:v>8676.8089340000006</c:v>
                </c:pt>
                <c:pt idx="4915">
                  <c:v>8674.3954470000008</c:v>
                </c:pt>
                <c:pt idx="4916">
                  <c:v>8680.5197200000002</c:v>
                </c:pt>
                <c:pt idx="4917">
                  <c:v>8699.8824559999994</c:v>
                </c:pt>
                <c:pt idx="4918">
                  <c:v>8711.7702219999992</c:v>
                </c:pt>
                <c:pt idx="4919">
                  <c:v>8712.2731690000001</c:v>
                </c:pt>
                <c:pt idx="4920">
                  <c:v>8707.9651699999995</c:v>
                </c:pt>
                <c:pt idx="4921">
                  <c:v>8725.6554070000002</c:v>
                </c:pt>
                <c:pt idx="4922">
                  <c:v>8717.3423569999995</c:v>
                </c:pt>
                <c:pt idx="4923">
                  <c:v>8720.2727880000002</c:v>
                </c:pt>
                <c:pt idx="4924">
                  <c:v>8705.7295630000008</c:v>
                </c:pt>
                <c:pt idx="4925">
                  <c:v>8713.7051370000008</c:v>
                </c:pt>
                <c:pt idx="4926">
                  <c:v>8731.9925430000003</c:v>
                </c:pt>
                <c:pt idx="4927">
                  <c:v>8735.8394079999998</c:v>
                </c:pt>
                <c:pt idx="4928">
                  <c:v>8748.6668759999993</c:v>
                </c:pt>
                <c:pt idx="4929">
                  <c:v>8750.7845269999998</c:v>
                </c:pt>
                <c:pt idx="4930">
                  <c:v>8752.6964939999998</c:v>
                </c:pt>
                <c:pt idx="4931">
                  <c:v>8751.4236789999995</c:v>
                </c:pt>
                <c:pt idx="4932">
                  <c:v>8747.0760269999992</c:v>
                </c:pt>
                <c:pt idx="4933">
                  <c:v>8772.0172719999991</c:v>
                </c:pt>
                <c:pt idx="4934">
                  <c:v>8772.9953420000002</c:v>
                </c:pt>
                <c:pt idx="4935">
                  <c:v>8770.5348200000008</c:v>
                </c:pt>
                <c:pt idx="4936">
                  <c:v>8772.8703710000009</c:v>
                </c:pt>
                <c:pt idx="4937">
                  <c:v>8781.2960359999997</c:v>
                </c:pt>
                <c:pt idx="4938">
                  <c:v>8801.2744879999991</c:v>
                </c:pt>
                <c:pt idx="4939">
                  <c:v>8808.0169499999993</c:v>
                </c:pt>
                <c:pt idx="4940">
                  <c:v>8810.7959300000002</c:v>
                </c:pt>
                <c:pt idx="4941">
                  <c:v>8803.6707100000003</c:v>
                </c:pt>
                <c:pt idx="4942">
                  <c:v>8812.2965469999999</c:v>
                </c:pt>
                <c:pt idx="4943">
                  <c:v>8812.7638330000009</c:v>
                </c:pt>
                <c:pt idx="4944">
                  <c:v>8815.8053810000001</c:v>
                </c:pt>
                <c:pt idx="4945">
                  <c:v>8798.7874040000006</c:v>
                </c:pt>
                <c:pt idx="4946">
                  <c:v>8807.1944660000008</c:v>
                </c:pt>
                <c:pt idx="4947">
                  <c:v>8809.7333519999993</c:v>
                </c:pt>
                <c:pt idx="4948">
                  <c:v>8809.7545019999998</c:v>
                </c:pt>
                <c:pt idx="4949">
                  <c:v>8819.4211759999998</c:v>
                </c:pt>
                <c:pt idx="4950">
                  <c:v>8830.8727639999997</c:v>
                </c:pt>
                <c:pt idx="4951">
                  <c:v>8839.9669119999999</c:v>
                </c:pt>
                <c:pt idx="4952">
                  <c:v>8843.8040409999994</c:v>
                </c:pt>
                <c:pt idx="4953">
                  <c:v>8836.8667640000003</c:v>
                </c:pt>
                <c:pt idx="4954">
                  <c:v>8837.1781719999999</c:v>
                </c:pt>
                <c:pt idx="4955">
                  <c:v>8856.0820179999992</c:v>
                </c:pt>
                <c:pt idx="4956">
                  <c:v>8858.9142420000007</c:v>
                </c:pt>
                <c:pt idx="4957">
                  <c:v>8855.0959569999995</c:v>
                </c:pt>
                <c:pt idx="4958">
                  <c:v>8846.4500499999995</c:v>
                </c:pt>
                <c:pt idx="4959">
                  <c:v>8845.4626860000008</c:v>
                </c:pt>
                <c:pt idx="4960">
                  <c:v>8861.4971280000009</c:v>
                </c:pt>
                <c:pt idx="4961">
                  <c:v>8874.8921740000005</c:v>
                </c:pt>
                <c:pt idx="4962">
                  <c:v>8870.6533930000005</c:v>
                </c:pt>
                <c:pt idx="4963">
                  <c:v>8884.1054920000006</c:v>
                </c:pt>
                <c:pt idx="4964">
                  <c:v>8895.8825190000007</c:v>
                </c:pt>
                <c:pt idx="4965">
                  <c:v>8877.1790290000008</c:v>
                </c:pt>
                <c:pt idx="4966">
                  <c:v>8889.6128489999992</c:v>
                </c:pt>
                <c:pt idx="4967">
                  <c:v>8877.7172800000008</c:v>
                </c:pt>
                <c:pt idx="4968">
                  <c:v>8879.5585159999991</c:v>
                </c:pt>
                <c:pt idx="4969">
                  <c:v>8890.0407589999995</c:v>
                </c:pt>
                <c:pt idx="4970">
                  <c:v>8912.8846809999995</c:v>
                </c:pt>
                <c:pt idx="4971">
                  <c:v>8911.6021939999991</c:v>
                </c:pt>
                <c:pt idx="4972">
                  <c:v>8922.3389950000001</c:v>
                </c:pt>
                <c:pt idx="4973">
                  <c:v>8918.1158990000004</c:v>
                </c:pt>
                <c:pt idx="4974">
                  <c:v>8922.5045750000008</c:v>
                </c:pt>
                <c:pt idx="4975">
                  <c:v>8916.4531869999992</c:v>
                </c:pt>
                <c:pt idx="4976">
                  <c:v>8909.5891649999994</c:v>
                </c:pt>
                <c:pt idx="4977">
                  <c:v>8904.4369900000002</c:v>
                </c:pt>
                <c:pt idx="4978">
                  <c:v>8918.9280240000007</c:v>
                </c:pt>
                <c:pt idx="4979">
                  <c:v>8915.1814009999998</c:v>
                </c:pt>
                <c:pt idx="4980">
                  <c:v>8915.4645889999993</c:v>
                </c:pt>
                <c:pt idx="4981">
                  <c:v>8908.3992500000004</c:v>
                </c:pt>
                <c:pt idx="4982">
                  <c:v>8904.1877980000008</c:v>
                </c:pt>
                <c:pt idx="4983">
                  <c:v>8920.4433000000008</c:v>
                </c:pt>
                <c:pt idx="4984">
                  <c:v>8921.1164040000003</c:v>
                </c:pt>
                <c:pt idx="4985">
                  <c:v>8933.8422219999993</c:v>
                </c:pt>
                <c:pt idx="4986">
                  <c:v>8941.5375440000007</c:v>
                </c:pt>
                <c:pt idx="4987">
                  <c:v>8937.2253220000002</c:v>
                </c:pt>
                <c:pt idx="4988">
                  <c:v>8939.2489949999999</c:v>
                </c:pt>
                <c:pt idx="4989">
                  <c:v>8936.4756109999998</c:v>
                </c:pt>
                <c:pt idx="4990">
                  <c:v>8944.9459420000003</c:v>
                </c:pt>
                <c:pt idx="4991">
                  <c:v>8944.5757919999996</c:v>
                </c:pt>
                <c:pt idx="4992">
                  <c:v>8940.5226779999994</c:v>
                </c:pt>
                <c:pt idx="4993">
                  <c:v>8948.3464430000004</c:v>
                </c:pt>
                <c:pt idx="4994">
                  <c:v>8932.8809330000004</c:v>
                </c:pt>
                <c:pt idx="4995">
                  <c:v>8938.4346800000003</c:v>
                </c:pt>
                <c:pt idx="4996">
                  <c:v>8937.2903119999992</c:v>
                </c:pt>
                <c:pt idx="4997">
                  <c:v>8943.5786690000004</c:v>
                </c:pt>
                <c:pt idx="4998">
                  <c:v>8951.7904770000005</c:v>
                </c:pt>
                <c:pt idx="4999">
                  <c:v>8936.1812210000007</c:v>
                </c:pt>
                <c:pt idx="5000">
                  <c:v>8955.9168480000008</c:v>
                </c:pt>
                <c:pt idx="5001">
                  <c:v>8960.1294010000001</c:v>
                </c:pt>
                <c:pt idx="5002">
                  <c:v>8951.7509840000002</c:v>
                </c:pt>
                <c:pt idx="5003">
                  <c:v>8977.6845300000004</c:v>
                </c:pt>
                <c:pt idx="5004">
                  <c:v>8986.4787319999996</c:v>
                </c:pt>
                <c:pt idx="5005">
                  <c:v>8988.3762470000001</c:v>
                </c:pt>
                <c:pt idx="5006">
                  <c:v>8980.1382529999992</c:v>
                </c:pt>
                <c:pt idx="5007">
                  <c:v>8979.5404350000008</c:v>
                </c:pt>
                <c:pt idx="5008">
                  <c:v>8972.5360110000001</c:v>
                </c:pt>
                <c:pt idx="5009">
                  <c:v>8970.4291709999998</c:v>
                </c:pt>
                <c:pt idx="5010">
                  <c:v>8980.7591799999991</c:v>
                </c:pt>
                <c:pt idx="5011">
                  <c:v>8987.190122</c:v>
                </c:pt>
                <c:pt idx="5012">
                  <c:v>8976.795177</c:v>
                </c:pt>
                <c:pt idx="5013">
                  <c:v>8981.3804660000005</c:v>
                </c:pt>
                <c:pt idx="5014">
                  <c:v>8985.0973630000008</c:v>
                </c:pt>
                <c:pt idx="5015">
                  <c:v>8989.8024270000005</c:v>
                </c:pt>
                <c:pt idx="5016">
                  <c:v>8979.2075050000003</c:v>
                </c:pt>
                <c:pt idx="5017">
                  <c:v>8986.3257969999995</c:v>
                </c:pt>
                <c:pt idx="5018">
                  <c:v>9006.8500440000007</c:v>
                </c:pt>
                <c:pt idx="5019">
                  <c:v>9010.6494889999994</c:v>
                </c:pt>
                <c:pt idx="5020">
                  <c:v>9015.8902529999996</c:v>
                </c:pt>
                <c:pt idx="5021">
                  <c:v>9020.4305100000001</c:v>
                </c:pt>
                <c:pt idx="5022">
                  <c:v>9014.1469070000003</c:v>
                </c:pt>
                <c:pt idx="5023">
                  <c:v>9017.0599129999991</c:v>
                </c:pt>
                <c:pt idx="5024">
                  <c:v>9018.6945020000003</c:v>
                </c:pt>
                <c:pt idx="5025">
                  <c:v>9012.2626290000007</c:v>
                </c:pt>
                <c:pt idx="5026">
                  <c:v>9010.2736600000007</c:v>
                </c:pt>
                <c:pt idx="5027">
                  <c:v>9020.3456420000002</c:v>
                </c:pt>
                <c:pt idx="5028">
                  <c:v>9019.7559849999998</c:v>
                </c:pt>
                <c:pt idx="5029">
                  <c:v>9028.3875800000005</c:v>
                </c:pt>
                <c:pt idx="5030">
                  <c:v>9050.2305219999998</c:v>
                </c:pt>
                <c:pt idx="5031">
                  <c:v>9049.5519690000001</c:v>
                </c:pt>
                <c:pt idx="5032">
                  <c:v>9043.3546420000002</c:v>
                </c:pt>
                <c:pt idx="5033">
                  <c:v>9036.4803670000001</c:v>
                </c:pt>
                <c:pt idx="5034">
                  <c:v>9035.4295569999995</c:v>
                </c:pt>
                <c:pt idx="5035">
                  <c:v>9046.7160750000003</c:v>
                </c:pt>
                <c:pt idx="5036">
                  <c:v>9054.2543289999994</c:v>
                </c:pt>
                <c:pt idx="5037">
                  <c:v>9047.2034810000005</c:v>
                </c:pt>
                <c:pt idx="5038">
                  <c:v>9050.6076269999994</c:v>
                </c:pt>
                <c:pt idx="5039">
                  <c:v>9046.9742619999997</c:v>
                </c:pt>
                <c:pt idx="5040">
                  <c:v>9055.0987050000003</c:v>
                </c:pt>
                <c:pt idx="5041">
                  <c:v>9051.5009730000002</c:v>
                </c:pt>
                <c:pt idx="5042">
                  <c:v>9040.8125400000008</c:v>
                </c:pt>
                <c:pt idx="5043">
                  <c:v>9047.7243020000005</c:v>
                </c:pt>
                <c:pt idx="5044">
                  <c:v>9037.8833080000004</c:v>
                </c:pt>
                <c:pt idx="5045">
                  <c:v>9023.3822450000007</c:v>
                </c:pt>
                <c:pt idx="5046">
                  <c:v>9031.3732349999991</c:v>
                </c:pt>
                <c:pt idx="5047">
                  <c:v>9022.8314750000009</c:v>
                </c:pt>
                <c:pt idx="5048">
                  <c:v>9026.308669</c:v>
                </c:pt>
                <c:pt idx="5049">
                  <c:v>9027.8242109999992</c:v>
                </c:pt>
                <c:pt idx="5050">
                  <c:v>9028.0386579999995</c:v>
                </c:pt>
                <c:pt idx="5051">
                  <c:v>9018.1084339999998</c:v>
                </c:pt>
                <c:pt idx="5052">
                  <c:v>9009.278875</c:v>
                </c:pt>
                <c:pt idx="5053">
                  <c:v>9014.6611360000006</c:v>
                </c:pt>
                <c:pt idx="5054">
                  <c:v>9018.6469180000004</c:v>
                </c:pt>
                <c:pt idx="5055">
                  <c:v>9017.6338689999993</c:v>
                </c:pt>
                <c:pt idx="5056">
                  <c:v>9013.2303639999991</c:v>
                </c:pt>
                <c:pt idx="5057">
                  <c:v>9012.7059989999998</c:v>
                </c:pt>
                <c:pt idx="5058">
                  <c:v>9015.3223429999998</c:v>
                </c:pt>
                <c:pt idx="5059">
                  <c:v>9021.3243889999994</c:v>
                </c:pt>
                <c:pt idx="5060">
                  <c:v>9042.1983170000003</c:v>
                </c:pt>
                <c:pt idx="5061">
                  <c:v>9046.6197960000009</c:v>
                </c:pt>
                <c:pt idx="5062">
                  <c:v>9043.5027069999996</c:v>
                </c:pt>
                <c:pt idx="5063">
                  <c:v>9044.1058090000006</c:v>
                </c:pt>
                <c:pt idx="5064">
                  <c:v>9047.0700579999993</c:v>
                </c:pt>
                <c:pt idx="5065">
                  <c:v>9044.3358480000006</c:v>
                </c:pt>
                <c:pt idx="5066">
                  <c:v>9051.9234319999996</c:v>
                </c:pt>
                <c:pt idx="5067">
                  <c:v>9050.5172039999998</c:v>
                </c:pt>
                <c:pt idx="5068">
                  <c:v>9060.9791060000007</c:v>
                </c:pt>
                <c:pt idx="5069">
                  <c:v>9045.4517379999998</c:v>
                </c:pt>
                <c:pt idx="5070">
                  <c:v>9044.1899570000005</c:v>
                </c:pt>
                <c:pt idx="5071">
                  <c:v>9053.3222979999991</c:v>
                </c:pt>
                <c:pt idx="5072">
                  <c:v>9042.7971020000005</c:v>
                </c:pt>
                <c:pt idx="5073">
                  <c:v>9044.1104610000002</c:v>
                </c:pt>
                <c:pt idx="5074">
                  <c:v>9047.9683850000001</c:v>
                </c:pt>
                <c:pt idx="5075">
                  <c:v>9062.8310720000009</c:v>
                </c:pt>
                <c:pt idx="5076">
                  <c:v>9077.2357630000006</c:v>
                </c:pt>
                <c:pt idx="5077">
                  <c:v>9077.5686399999995</c:v>
                </c:pt>
                <c:pt idx="5078">
                  <c:v>9087.2657429999999</c:v>
                </c:pt>
                <c:pt idx="5079">
                  <c:v>9083.2657159999999</c:v>
                </c:pt>
                <c:pt idx="5080">
                  <c:v>9077.4617390000003</c:v>
                </c:pt>
                <c:pt idx="5081">
                  <c:v>9079.1045460000005</c:v>
                </c:pt>
                <c:pt idx="5082">
                  <c:v>9076.2271049999999</c:v>
                </c:pt>
                <c:pt idx="5083">
                  <c:v>9081.3998420000007</c:v>
                </c:pt>
                <c:pt idx="5084">
                  <c:v>9070.0738399999991</c:v>
                </c:pt>
                <c:pt idx="5085">
                  <c:v>9096.9247940000005</c:v>
                </c:pt>
                <c:pt idx="5086">
                  <c:v>9105.0471039999993</c:v>
                </c:pt>
                <c:pt idx="5087">
                  <c:v>9100.3063779999993</c:v>
                </c:pt>
                <c:pt idx="5088">
                  <c:v>9114.7517900000003</c:v>
                </c:pt>
                <c:pt idx="5089">
                  <c:v>9114.6014500000001</c:v>
                </c:pt>
                <c:pt idx="5090">
                  <c:v>9107.7314600000009</c:v>
                </c:pt>
                <c:pt idx="5091">
                  <c:v>9121.9331280000006</c:v>
                </c:pt>
                <c:pt idx="5092">
                  <c:v>9113.4918309999994</c:v>
                </c:pt>
                <c:pt idx="5093">
                  <c:v>9114.9871449999991</c:v>
                </c:pt>
                <c:pt idx="5094">
                  <c:v>9112.0388590000002</c:v>
                </c:pt>
                <c:pt idx="5095">
                  <c:v>9110.0638760000002</c:v>
                </c:pt>
                <c:pt idx="5096">
                  <c:v>9129.1051270000007</c:v>
                </c:pt>
                <c:pt idx="5097">
                  <c:v>9120.9301880000003</c:v>
                </c:pt>
                <c:pt idx="5098">
                  <c:v>9128.4872180000002</c:v>
                </c:pt>
                <c:pt idx="5099">
                  <c:v>9119.6171479999994</c:v>
                </c:pt>
                <c:pt idx="5100">
                  <c:v>9124.3725790000008</c:v>
                </c:pt>
                <c:pt idx="5101">
                  <c:v>9126.4758770000008</c:v>
                </c:pt>
                <c:pt idx="5102">
                  <c:v>9131.5525039999993</c:v>
                </c:pt>
                <c:pt idx="5103">
                  <c:v>9148.3358179999996</c:v>
                </c:pt>
                <c:pt idx="5104">
                  <c:v>9157.4017860000004</c:v>
                </c:pt>
                <c:pt idx="5105">
                  <c:v>9158.3708640000004</c:v>
                </c:pt>
                <c:pt idx="5106">
                  <c:v>9157.2255569999998</c:v>
                </c:pt>
                <c:pt idx="5107">
                  <c:v>9166.318346</c:v>
                </c:pt>
                <c:pt idx="5108">
                  <c:v>9167.0439779999997</c:v>
                </c:pt>
                <c:pt idx="5109">
                  <c:v>9156.7070829999993</c:v>
                </c:pt>
                <c:pt idx="5110">
                  <c:v>9148.0514129999992</c:v>
                </c:pt>
                <c:pt idx="5111">
                  <c:v>9156.4408640000001</c:v>
                </c:pt>
                <c:pt idx="5112">
                  <c:v>9152.8626629999999</c:v>
                </c:pt>
                <c:pt idx="5113">
                  <c:v>9166.5137670000004</c:v>
                </c:pt>
                <c:pt idx="5114">
                  <c:v>9151.2156780000005</c:v>
                </c:pt>
                <c:pt idx="5115">
                  <c:v>9161.8344099999995</c:v>
                </c:pt>
                <c:pt idx="5116">
                  <c:v>9168.0427110000001</c:v>
                </c:pt>
                <c:pt idx="5117">
                  <c:v>9165.1489939999992</c:v>
                </c:pt>
                <c:pt idx="5118">
                  <c:v>9173.0887849999999</c:v>
                </c:pt>
                <c:pt idx="5119">
                  <c:v>9184.1528429999998</c:v>
                </c:pt>
                <c:pt idx="5120">
                  <c:v>9188.4276979999995</c:v>
                </c:pt>
                <c:pt idx="5121">
                  <c:v>9187.5674440000003</c:v>
                </c:pt>
                <c:pt idx="5122">
                  <c:v>9182.501988</c:v>
                </c:pt>
                <c:pt idx="5123">
                  <c:v>9207.1871769999998</c:v>
                </c:pt>
                <c:pt idx="5124">
                  <c:v>9198.3642189999991</c:v>
                </c:pt>
                <c:pt idx="5125">
                  <c:v>9212.4640629999994</c:v>
                </c:pt>
                <c:pt idx="5126">
                  <c:v>9212.1792029999997</c:v>
                </c:pt>
                <c:pt idx="5127">
                  <c:v>9210.1140680000008</c:v>
                </c:pt>
                <c:pt idx="5128">
                  <c:v>9215.9156180000009</c:v>
                </c:pt>
                <c:pt idx="5129">
                  <c:v>9222.3218820000002</c:v>
                </c:pt>
                <c:pt idx="5130">
                  <c:v>9236.5104350000001</c:v>
                </c:pt>
                <c:pt idx="5131">
                  <c:v>9248.9019260000005</c:v>
                </c:pt>
                <c:pt idx="5132">
                  <c:v>9241.843245</c:v>
                </c:pt>
                <c:pt idx="5133">
                  <c:v>9245.0455189999993</c:v>
                </c:pt>
                <c:pt idx="5134">
                  <c:v>9249.8268840000001</c:v>
                </c:pt>
                <c:pt idx="5135">
                  <c:v>9242.6703959999995</c:v>
                </c:pt>
                <c:pt idx="5136">
                  <c:v>9253.6998910000002</c:v>
                </c:pt>
                <c:pt idx="5137">
                  <c:v>9250.9335429999992</c:v>
                </c:pt>
                <c:pt idx="5138">
                  <c:v>9243.7545379999992</c:v>
                </c:pt>
                <c:pt idx="5139">
                  <c:v>9249.9904850000003</c:v>
                </c:pt>
                <c:pt idx="5140">
                  <c:v>9240.7733449999996</c:v>
                </c:pt>
                <c:pt idx="5141">
                  <c:v>9255.2433440000004</c:v>
                </c:pt>
                <c:pt idx="5142">
                  <c:v>9249.9451470000004</c:v>
                </c:pt>
                <c:pt idx="5143">
                  <c:v>9244.0178159999996</c:v>
                </c:pt>
                <c:pt idx="5144">
                  <c:v>9240.7433079999992</c:v>
                </c:pt>
                <c:pt idx="5145">
                  <c:v>9249.1507369999999</c:v>
                </c:pt>
                <c:pt idx="5146">
                  <c:v>9254.0445500000005</c:v>
                </c:pt>
                <c:pt idx="5147">
                  <c:v>9259.8002959999994</c:v>
                </c:pt>
                <c:pt idx="5148">
                  <c:v>9282.5254199999999</c:v>
                </c:pt>
                <c:pt idx="5149">
                  <c:v>9280.7097439999998</c:v>
                </c:pt>
                <c:pt idx="5150">
                  <c:v>9275.0314080000007</c:v>
                </c:pt>
                <c:pt idx="5151">
                  <c:v>9280.9459200000001</c:v>
                </c:pt>
                <c:pt idx="5152">
                  <c:v>9271.7317579999999</c:v>
                </c:pt>
                <c:pt idx="5153">
                  <c:v>9284.7725790000004</c:v>
                </c:pt>
                <c:pt idx="5154">
                  <c:v>9281.557127</c:v>
                </c:pt>
                <c:pt idx="5155">
                  <c:v>9278.9062909999993</c:v>
                </c:pt>
                <c:pt idx="5156">
                  <c:v>9282.9245169999995</c:v>
                </c:pt>
                <c:pt idx="5157">
                  <c:v>9279.4634999999998</c:v>
                </c:pt>
                <c:pt idx="5158">
                  <c:v>9290.361911</c:v>
                </c:pt>
                <c:pt idx="5159">
                  <c:v>9281.8421780000008</c:v>
                </c:pt>
                <c:pt idx="5160">
                  <c:v>9284.9832179999994</c:v>
                </c:pt>
                <c:pt idx="5161">
                  <c:v>9285.7692310000002</c:v>
                </c:pt>
                <c:pt idx="5162">
                  <c:v>9272.6268540000001</c:v>
                </c:pt>
                <c:pt idx="5163">
                  <c:v>9282.6591169999992</c:v>
                </c:pt>
                <c:pt idx="5164">
                  <c:v>9276.7992009999998</c:v>
                </c:pt>
                <c:pt idx="5165">
                  <c:v>9282.8541889999997</c:v>
                </c:pt>
                <c:pt idx="5166">
                  <c:v>9287.6200320000007</c:v>
                </c:pt>
                <c:pt idx="5167">
                  <c:v>9278.0194019999999</c:v>
                </c:pt>
                <c:pt idx="5168">
                  <c:v>9299.0052199999991</c:v>
                </c:pt>
                <c:pt idx="5169">
                  <c:v>9292.9794559999991</c:v>
                </c:pt>
                <c:pt idx="5170">
                  <c:v>9291.4988059999996</c:v>
                </c:pt>
                <c:pt idx="5171">
                  <c:v>9299.279219</c:v>
                </c:pt>
                <c:pt idx="5172">
                  <c:v>9292.5274100000006</c:v>
                </c:pt>
                <c:pt idx="5173">
                  <c:v>9292.1128640000006</c:v>
                </c:pt>
                <c:pt idx="5174">
                  <c:v>9291.9071980000008</c:v>
                </c:pt>
                <c:pt idx="5175">
                  <c:v>9279.8661549999997</c:v>
                </c:pt>
                <c:pt idx="5176">
                  <c:v>9283.0229390000004</c:v>
                </c:pt>
                <c:pt idx="5177">
                  <c:v>9287.008178</c:v>
                </c:pt>
                <c:pt idx="5178">
                  <c:v>9305.9132140000002</c:v>
                </c:pt>
                <c:pt idx="5179">
                  <c:v>9308.39444</c:v>
                </c:pt>
                <c:pt idx="5180">
                  <c:v>9312.3715109999994</c:v>
                </c:pt>
                <c:pt idx="5181">
                  <c:v>9300.4942250000004</c:v>
                </c:pt>
                <c:pt idx="5182">
                  <c:v>9287.5983049999995</c:v>
                </c:pt>
                <c:pt idx="5183">
                  <c:v>9285.906293</c:v>
                </c:pt>
                <c:pt idx="5184">
                  <c:v>9301.4469840000002</c:v>
                </c:pt>
                <c:pt idx="5185">
                  <c:v>9310.0105949999997</c:v>
                </c:pt>
                <c:pt idx="5186">
                  <c:v>9305.9658799999997</c:v>
                </c:pt>
                <c:pt idx="5187">
                  <c:v>9307.7352370000008</c:v>
                </c:pt>
                <c:pt idx="5188">
                  <c:v>9320.6479679999993</c:v>
                </c:pt>
                <c:pt idx="5189">
                  <c:v>9321.7983569999997</c:v>
                </c:pt>
                <c:pt idx="5190">
                  <c:v>9309.0063559999999</c:v>
                </c:pt>
                <c:pt idx="5191">
                  <c:v>9315.8251459999992</c:v>
                </c:pt>
                <c:pt idx="5192">
                  <c:v>9328.3102180000005</c:v>
                </c:pt>
                <c:pt idx="5193">
                  <c:v>9338.6457769999997</c:v>
                </c:pt>
                <c:pt idx="5194">
                  <c:v>9339.2491699999991</c:v>
                </c:pt>
                <c:pt idx="5195">
                  <c:v>9343.4257390000002</c:v>
                </c:pt>
                <c:pt idx="5196">
                  <c:v>9354.3605520000001</c:v>
                </c:pt>
                <c:pt idx="5197">
                  <c:v>9352.4835989999992</c:v>
                </c:pt>
                <c:pt idx="5198">
                  <c:v>9352.4820749999999</c:v>
                </c:pt>
                <c:pt idx="5199">
                  <c:v>9360.2048169999998</c:v>
                </c:pt>
                <c:pt idx="5200">
                  <c:v>9350.4968439999993</c:v>
                </c:pt>
                <c:pt idx="5201">
                  <c:v>9354.5417170000001</c:v>
                </c:pt>
                <c:pt idx="5202">
                  <c:v>9345.3498029999992</c:v>
                </c:pt>
                <c:pt idx="5203">
                  <c:v>9346.2643840000001</c:v>
                </c:pt>
                <c:pt idx="5204">
                  <c:v>9348.7027099999996</c:v>
                </c:pt>
                <c:pt idx="5205">
                  <c:v>9346.7932380000002</c:v>
                </c:pt>
                <c:pt idx="5206">
                  <c:v>9353.1723849999998</c:v>
                </c:pt>
                <c:pt idx="5207">
                  <c:v>9349.3738890000004</c:v>
                </c:pt>
                <c:pt idx="5208">
                  <c:v>9354.0105230000008</c:v>
                </c:pt>
                <c:pt idx="5209">
                  <c:v>9357.5393939999994</c:v>
                </c:pt>
                <c:pt idx="5210">
                  <c:v>9384.9948210000002</c:v>
                </c:pt>
                <c:pt idx="5211">
                  <c:v>9379.3147520000002</c:v>
                </c:pt>
                <c:pt idx="5212">
                  <c:v>9375.5681170000007</c:v>
                </c:pt>
                <c:pt idx="5213">
                  <c:v>9385.461953</c:v>
                </c:pt>
                <c:pt idx="5214">
                  <c:v>9385.4350219999997</c:v>
                </c:pt>
                <c:pt idx="5215">
                  <c:v>9382.8897489999999</c:v>
                </c:pt>
                <c:pt idx="5216">
                  <c:v>9381.6318069999998</c:v>
                </c:pt>
                <c:pt idx="5217">
                  <c:v>9382.8410480000002</c:v>
                </c:pt>
                <c:pt idx="5218">
                  <c:v>9393.1033819999993</c:v>
                </c:pt>
                <c:pt idx="5219">
                  <c:v>9389.2316379999993</c:v>
                </c:pt>
                <c:pt idx="5220">
                  <c:v>9393.0303039999999</c:v>
                </c:pt>
                <c:pt idx="5221">
                  <c:v>9390.8902330000001</c:v>
                </c:pt>
                <c:pt idx="5222">
                  <c:v>9377.5570439999992</c:v>
                </c:pt>
                <c:pt idx="5223">
                  <c:v>9399.2707530000007</c:v>
                </c:pt>
                <c:pt idx="5224">
                  <c:v>9407.3496429999996</c:v>
                </c:pt>
                <c:pt idx="5225">
                  <c:v>9420.1364169999997</c:v>
                </c:pt>
                <c:pt idx="5226">
                  <c:v>9423.1529100000007</c:v>
                </c:pt>
                <c:pt idx="5227">
                  <c:v>9423.2226150000006</c:v>
                </c:pt>
                <c:pt idx="5228">
                  <c:v>9419.4412209999991</c:v>
                </c:pt>
                <c:pt idx="5229">
                  <c:v>9411.1509179999994</c:v>
                </c:pt>
                <c:pt idx="5230">
                  <c:v>9410.0577649999996</c:v>
                </c:pt>
                <c:pt idx="5231">
                  <c:v>9423.0437610000008</c:v>
                </c:pt>
                <c:pt idx="5232">
                  <c:v>9436.3333019999991</c:v>
                </c:pt>
                <c:pt idx="5233">
                  <c:v>9455.3687900000004</c:v>
                </c:pt>
                <c:pt idx="5234">
                  <c:v>9453.5542800000003</c:v>
                </c:pt>
                <c:pt idx="5235">
                  <c:v>9456.4169959999999</c:v>
                </c:pt>
                <c:pt idx="5236">
                  <c:v>9465.2038379999995</c:v>
                </c:pt>
                <c:pt idx="5237">
                  <c:v>9447.7439329999997</c:v>
                </c:pt>
                <c:pt idx="5238">
                  <c:v>9462.7245550000007</c:v>
                </c:pt>
                <c:pt idx="5239">
                  <c:v>9481.1980860000003</c:v>
                </c:pt>
                <c:pt idx="5240">
                  <c:v>9478.1389070000005</c:v>
                </c:pt>
                <c:pt idx="5241">
                  <c:v>9488.8292739999997</c:v>
                </c:pt>
                <c:pt idx="5242">
                  <c:v>9481.6503140000004</c:v>
                </c:pt>
                <c:pt idx="5243">
                  <c:v>9486.7869100000007</c:v>
                </c:pt>
                <c:pt idx="5244">
                  <c:v>9485.1052670000008</c:v>
                </c:pt>
                <c:pt idx="5245">
                  <c:v>9494.9646780000003</c:v>
                </c:pt>
                <c:pt idx="5246">
                  <c:v>9490.34807</c:v>
                </c:pt>
                <c:pt idx="5247">
                  <c:v>9484.8253650000006</c:v>
                </c:pt>
                <c:pt idx="5248">
                  <c:v>9489.4326020000008</c:v>
                </c:pt>
                <c:pt idx="5249">
                  <c:v>9485.4697259999994</c:v>
                </c:pt>
                <c:pt idx="5250">
                  <c:v>9482.6613689999995</c:v>
                </c:pt>
                <c:pt idx="5251">
                  <c:v>9495.5453820000002</c:v>
                </c:pt>
                <c:pt idx="5252">
                  <c:v>9492.8864259999991</c:v>
                </c:pt>
                <c:pt idx="5253">
                  <c:v>9510.5561300000008</c:v>
                </c:pt>
                <c:pt idx="5254">
                  <c:v>9501.2275360000003</c:v>
                </c:pt>
                <c:pt idx="5255">
                  <c:v>9497.6752450000004</c:v>
                </c:pt>
                <c:pt idx="5256">
                  <c:v>9499.6559419999994</c:v>
                </c:pt>
                <c:pt idx="5257">
                  <c:v>9494.3559490000007</c:v>
                </c:pt>
                <c:pt idx="5258">
                  <c:v>9496.6059860000005</c:v>
                </c:pt>
                <c:pt idx="5259">
                  <c:v>9502.9877849999993</c:v>
                </c:pt>
                <c:pt idx="5260">
                  <c:v>9515.3457629999994</c:v>
                </c:pt>
                <c:pt idx="5261">
                  <c:v>9511.671257</c:v>
                </c:pt>
                <c:pt idx="5262">
                  <c:v>9498.2105659999997</c:v>
                </c:pt>
                <c:pt idx="5263">
                  <c:v>9491.2316389999996</c:v>
                </c:pt>
                <c:pt idx="5264">
                  <c:v>9485.1637910000009</c:v>
                </c:pt>
                <c:pt idx="5265">
                  <c:v>9509.3841580000008</c:v>
                </c:pt>
                <c:pt idx="5266">
                  <c:v>9516.5456009999998</c:v>
                </c:pt>
                <c:pt idx="5267">
                  <c:v>9528.0058370000006</c:v>
                </c:pt>
                <c:pt idx="5268">
                  <c:v>9530.6394259999997</c:v>
                </c:pt>
                <c:pt idx="5269">
                  <c:v>9514.3831829999999</c:v>
                </c:pt>
                <c:pt idx="5270">
                  <c:v>9528.9323370000002</c:v>
                </c:pt>
                <c:pt idx="5271">
                  <c:v>9521.0967779999992</c:v>
                </c:pt>
                <c:pt idx="5272">
                  <c:v>9530.1096870000001</c:v>
                </c:pt>
                <c:pt idx="5273">
                  <c:v>9532.3613019999993</c:v>
                </c:pt>
                <c:pt idx="5274">
                  <c:v>9524.0370970000004</c:v>
                </c:pt>
                <c:pt idx="5275">
                  <c:v>9526.7496080000001</c:v>
                </c:pt>
                <c:pt idx="5276">
                  <c:v>9522.5363880000004</c:v>
                </c:pt>
                <c:pt idx="5277">
                  <c:v>9536.7234339999995</c:v>
                </c:pt>
                <c:pt idx="5278">
                  <c:v>9556.874742</c:v>
                </c:pt>
                <c:pt idx="5279">
                  <c:v>9556.3889579999995</c:v>
                </c:pt>
                <c:pt idx="5280">
                  <c:v>9559.0361489999996</c:v>
                </c:pt>
                <c:pt idx="5281">
                  <c:v>9559.8494589999991</c:v>
                </c:pt>
                <c:pt idx="5282">
                  <c:v>9548.1908100000001</c:v>
                </c:pt>
                <c:pt idx="5283">
                  <c:v>9561.2079539999995</c:v>
                </c:pt>
                <c:pt idx="5284">
                  <c:v>9556.7158789999994</c:v>
                </c:pt>
                <c:pt idx="5285">
                  <c:v>9555.4318000000003</c:v>
                </c:pt>
                <c:pt idx="5286">
                  <c:v>9555.7990520000003</c:v>
                </c:pt>
                <c:pt idx="5287">
                  <c:v>9559.7830319999994</c:v>
                </c:pt>
                <c:pt idx="5288">
                  <c:v>9561.0650310000001</c:v>
                </c:pt>
                <c:pt idx="5289">
                  <c:v>9546.1909130000004</c:v>
                </c:pt>
                <c:pt idx="5290">
                  <c:v>9545.9814179999994</c:v>
                </c:pt>
                <c:pt idx="5291">
                  <c:v>9560.5114749999993</c:v>
                </c:pt>
                <c:pt idx="5292">
                  <c:v>9560.7726550000007</c:v>
                </c:pt>
                <c:pt idx="5293">
                  <c:v>9551.2052239999994</c:v>
                </c:pt>
                <c:pt idx="5294">
                  <c:v>9561.0791160000008</c:v>
                </c:pt>
                <c:pt idx="5295">
                  <c:v>9569.4577910000007</c:v>
                </c:pt>
                <c:pt idx="5296">
                  <c:v>9584.7878309999996</c:v>
                </c:pt>
                <c:pt idx="5297">
                  <c:v>9575.0364150000005</c:v>
                </c:pt>
                <c:pt idx="5298">
                  <c:v>9590.6960980000003</c:v>
                </c:pt>
                <c:pt idx="5299">
                  <c:v>9582.280933</c:v>
                </c:pt>
                <c:pt idx="5300">
                  <c:v>9580.9432049999996</c:v>
                </c:pt>
                <c:pt idx="5301">
                  <c:v>9595.3849989999999</c:v>
                </c:pt>
                <c:pt idx="5302">
                  <c:v>9584.3930249999994</c:v>
                </c:pt>
                <c:pt idx="5303">
                  <c:v>9586.4744389999996</c:v>
                </c:pt>
                <c:pt idx="5304">
                  <c:v>9590.6524200000003</c:v>
                </c:pt>
                <c:pt idx="5305">
                  <c:v>9588.7558160000008</c:v>
                </c:pt>
                <c:pt idx="5306">
                  <c:v>9590.8703850000002</c:v>
                </c:pt>
                <c:pt idx="5307">
                  <c:v>9598.5172010000006</c:v>
                </c:pt>
                <c:pt idx="5308">
                  <c:v>9596.1531309999991</c:v>
                </c:pt>
                <c:pt idx="5309">
                  <c:v>9599.331494</c:v>
                </c:pt>
                <c:pt idx="5310">
                  <c:v>9611.7593290000004</c:v>
                </c:pt>
                <c:pt idx="5311">
                  <c:v>9622.0918060000004</c:v>
                </c:pt>
                <c:pt idx="5312">
                  <c:v>9628.9788480000007</c:v>
                </c:pt>
                <c:pt idx="5313">
                  <c:v>9631.7682380000006</c:v>
                </c:pt>
                <c:pt idx="5314">
                  <c:v>9626.2756079999999</c:v>
                </c:pt>
                <c:pt idx="5315">
                  <c:v>9625.2354460000006</c:v>
                </c:pt>
                <c:pt idx="5316">
                  <c:v>9646.4264779999994</c:v>
                </c:pt>
                <c:pt idx="5317">
                  <c:v>9638.9745879999991</c:v>
                </c:pt>
                <c:pt idx="5318">
                  <c:v>9635.0016919999998</c:v>
                </c:pt>
                <c:pt idx="5319">
                  <c:v>9631.1447709999993</c:v>
                </c:pt>
                <c:pt idx="5320">
                  <c:v>9633.3680850000001</c:v>
                </c:pt>
                <c:pt idx="5321">
                  <c:v>9633.7925360000008</c:v>
                </c:pt>
                <c:pt idx="5322">
                  <c:v>9634.4673700000003</c:v>
                </c:pt>
                <c:pt idx="5323">
                  <c:v>9636.8576109999995</c:v>
                </c:pt>
                <c:pt idx="5324">
                  <c:v>9630.8903190000001</c:v>
                </c:pt>
                <c:pt idx="5325">
                  <c:v>9618.5758810000007</c:v>
                </c:pt>
                <c:pt idx="5326">
                  <c:v>9628.5511709999992</c:v>
                </c:pt>
                <c:pt idx="5327">
                  <c:v>9634.7908829999997</c:v>
                </c:pt>
                <c:pt idx="5328">
                  <c:v>9638.3159899999991</c:v>
                </c:pt>
                <c:pt idx="5329">
                  <c:v>9629.5156449999995</c:v>
                </c:pt>
                <c:pt idx="5330">
                  <c:v>9626.7940820000003</c:v>
                </c:pt>
                <c:pt idx="5331">
                  <c:v>9631.6236129999998</c:v>
                </c:pt>
                <c:pt idx="5332">
                  <c:v>9630.7821690000001</c:v>
                </c:pt>
                <c:pt idx="5333">
                  <c:v>9629.8510050000004</c:v>
                </c:pt>
                <c:pt idx="5334">
                  <c:v>9625.6706369999993</c:v>
                </c:pt>
                <c:pt idx="5335">
                  <c:v>9628.5033089999997</c:v>
                </c:pt>
                <c:pt idx="5336">
                  <c:v>9629.5449499999995</c:v>
                </c:pt>
                <c:pt idx="5337">
                  <c:v>9629.4927750000006</c:v>
                </c:pt>
                <c:pt idx="5338">
                  <c:v>9632.9524359999996</c:v>
                </c:pt>
                <c:pt idx="5339">
                  <c:v>9626.9516289999992</c:v>
                </c:pt>
                <c:pt idx="5340">
                  <c:v>9632.3518860000004</c:v>
                </c:pt>
                <c:pt idx="5341">
                  <c:v>9644.2913349999999</c:v>
                </c:pt>
                <c:pt idx="5342">
                  <c:v>9632.9196499999998</c:v>
                </c:pt>
                <c:pt idx="5343">
                  <c:v>9636.4250200000006</c:v>
                </c:pt>
                <c:pt idx="5344">
                  <c:v>9640.4142210000009</c:v>
                </c:pt>
                <c:pt idx="5345">
                  <c:v>9636.1198650000006</c:v>
                </c:pt>
                <c:pt idx="5346">
                  <c:v>9642.8179249999994</c:v>
                </c:pt>
                <c:pt idx="5347">
                  <c:v>9659.0420969999996</c:v>
                </c:pt>
                <c:pt idx="5348">
                  <c:v>9664.7599059999993</c:v>
                </c:pt>
                <c:pt idx="5349">
                  <c:v>9659.8362159999997</c:v>
                </c:pt>
                <c:pt idx="5350">
                  <c:v>9659.7915549999998</c:v>
                </c:pt>
                <c:pt idx="5351">
                  <c:v>9668.5771249999998</c:v>
                </c:pt>
                <c:pt idx="5352">
                  <c:v>9655.8462789999994</c:v>
                </c:pt>
                <c:pt idx="5353">
                  <c:v>9669.6555360000002</c:v>
                </c:pt>
                <c:pt idx="5354">
                  <c:v>9663.6088920000002</c:v>
                </c:pt>
                <c:pt idx="5355">
                  <c:v>9668.7412449999993</c:v>
                </c:pt>
                <c:pt idx="5356">
                  <c:v>9679.4878989999997</c:v>
                </c:pt>
                <c:pt idx="5357">
                  <c:v>9673.8459280000006</c:v>
                </c:pt>
                <c:pt idx="5358">
                  <c:v>9673.8719799999999</c:v>
                </c:pt>
                <c:pt idx="5359">
                  <c:v>9667.2620779999997</c:v>
                </c:pt>
                <c:pt idx="5360">
                  <c:v>9675.1400489999996</c:v>
                </c:pt>
                <c:pt idx="5361">
                  <c:v>9672.0335500000001</c:v>
                </c:pt>
                <c:pt idx="5362">
                  <c:v>9676.0220950000003</c:v>
                </c:pt>
                <c:pt idx="5363">
                  <c:v>9678.3440589999991</c:v>
                </c:pt>
                <c:pt idx="5364">
                  <c:v>9681.849048</c:v>
                </c:pt>
                <c:pt idx="5365">
                  <c:v>9664.2251539999997</c:v>
                </c:pt>
                <c:pt idx="5366">
                  <c:v>9676.4231110000001</c:v>
                </c:pt>
                <c:pt idx="5367">
                  <c:v>9680.8814270000003</c:v>
                </c:pt>
                <c:pt idx="5368">
                  <c:v>9675.3056529999994</c:v>
                </c:pt>
                <c:pt idx="5369">
                  <c:v>9670.4350699999995</c:v>
                </c:pt>
                <c:pt idx="5370">
                  <c:v>9689.5398889999997</c:v>
                </c:pt>
                <c:pt idx="5371">
                  <c:v>9711.5646089999991</c:v>
                </c:pt>
                <c:pt idx="5372">
                  <c:v>9717.6512340000008</c:v>
                </c:pt>
                <c:pt idx="5373">
                  <c:v>9722.9267959999997</c:v>
                </c:pt>
                <c:pt idx="5374">
                  <c:v>9717.7967410000001</c:v>
                </c:pt>
                <c:pt idx="5375">
                  <c:v>9711.6619699999992</c:v>
                </c:pt>
                <c:pt idx="5376">
                  <c:v>9711.5563719999991</c:v>
                </c:pt>
                <c:pt idx="5377">
                  <c:v>9706.4686590000001</c:v>
                </c:pt>
                <c:pt idx="5378">
                  <c:v>9706.8813239999999</c:v>
                </c:pt>
                <c:pt idx="5379">
                  <c:v>9711.0226430000002</c:v>
                </c:pt>
                <c:pt idx="5380">
                  <c:v>9708.915121</c:v>
                </c:pt>
                <c:pt idx="5381">
                  <c:v>9725.4318999999996</c:v>
                </c:pt>
                <c:pt idx="5382">
                  <c:v>9716.7858250000008</c:v>
                </c:pt>
                <c:pt idx="5383">
                  <c:v>9720.165927</c:v>
                </c:pt>
                <c:pt idx="5384">
                  <c:v>9726.3656979999996</c:v>
                </c:pt>
                <c:pt idx="5385">
                  <c:v>9739.7608679999994</c:v>
                </c:pt>
                <c:pt idx="5386">
                  <c:v>9737.6072050000002</c:v>
                </c:pt>
                <c:pt idx="5387">
                  <c:v>9731.8896050000003</c:v>
                </c:pt>
                <c:pt idx="5388">
                  <c:v>9745.0446319999992</c:v>
                </c:pt>
                <c:pt idx="5389">
                  <c:v>9746.6496650000008</c:v>
                </c:pt>
                <c:pt idx="5390">
                  <c:v>9753.197897</c:v>
                </c:pt>
                <c:pt idx="5391">
                  <c:v>9758.5036359999995</c:v>
                </c:pt>
                <c:pt idx="5392">
                  <c:v>9759.5061069999992</c:v>
                </c:pt>
                <c:pt idx="5393">
                  <c:v>9779.4493619999994</c:v>
                </c:pt>
                <c:pt idx="5394">
                  <c:v>9767.1011170000002</c:v>
                </c:pt>
                <c:pt idx="5395">
                  <c:v>9774.0744539999996</c:v>
                </c:pt>
                <c:pt idx="5396">
                  <c:v>9776.6554109999997</c:v>
                </c:pt>
                <c:pt idx="5397">
                  <c:v>9781.3663830000005</c:v>
                </c:pt>
                <c:pt idx="5398">
                  <c:v>9797.3624209999998</c:v>
                </c:pt>
                <c:pt idx="5399">
                  <c:v>9801.6343369999995</c:v>
                </c:pt>
                <c:pt idx="5400">
                  <c:v>9812.469212</c:v>
                </c:pt>
                <c:pt idx="5401">
                  <c:v>9804.8923680000007</c:v>
                </c:pt>
                <c:pt idx="5402">
                  <c:v>9801.5297809999993</c:v>
                </c:pt>
                <c:pt idx="5403">
                  <c:v>9805.5994119999996</c:v>
                </c:pt>
                <c:pt idx="5404">
                  <c:v>9809.377837</c:v>
                </c:pt>
                <c:pt idx="5405">
                  <c:v>9812.7465759999995</c:v>
                </c:pt>
                <c:pt idx="5406">
                  <c:v>9814.5771409999998</c:v>
                </c:pt>
                <c:pt idx="5407">
                  <c:v>9803.8497079999997</c:v>
                </c:pt>
                <c:pt idx="5408">
                  <c:v>9822.4089760000006</c:v>
                </c:pt>
                <c:pt idx="5409">
                  <c:v>9843.8147339999996</c:v>
                </c:pt>
                <c:pt idx="5410">
                  <c:v>9847.7590280000004</c:v>
                </c:pt>
                <c:pt idx="5411">
                  <c:v>9848.9891819999993</c:v>
                </c:pt>
                <c:pt idx="5412">
                  <c:v>9836.5585740000006</c:v>
                </c:pt>
                <c:pt idx="5413">
                  <c:v>9851.8908840000004</c:v>
                </c:pt>
                <c:pt idx="5414">
                  <c:v>9852.0161019999996</c:v>
                </c:pt>
                <c:pt idx="5415">
                  <c:v>9853.4780620000001</c:v>
                </c:pt>
                <c:pt idx="5416">
                  <c:v>9859.3924220000008</c:v>
                </c:pt>
                <c:pt idx="5417">
                  <c:v>9854.6106930000005</c:v>
                </c:pt>
                <c:pt idx="5418">
                  <c:v>9851.5923930000008</c:v>
                </c:pt>
                <c:pt idx="5419">
                  <c:v>9848.3506839999991</c:v>
                </c:pt>
                <c:pt idx="5420">
                  <c:v>9840.6889910000009</c:v>
                </c:pt>
                <c:pt idx="5421">
                  <c:v>9848.2478090000004</c:v>
                </c:pt>
                <c:pt idx="5422">
                  <c:v>9851.5212599999995</c:v>
                </c:pt>
                <c:pt idx="5423">
                  <c:v>9858.8070910000006</c:v>
                </c:pt>
                <c:pt idx="5424">
                  <c:v>9855.0361709999997</c:v>
                </c:pt>
                <c:pt idx="5425">
                  <c:v>9851.0831070000004</c:v>
                </c:pt>
                <c:pt idx="5426">
                  <c:v>9857.0167870000005</c:v>
                </c:pt>
                <c:pt idx="5427">
                  <c:v>9848.2765149999996</c:v>
                </c:pt>
                <c:pt idx="5428">
                  <c:v>9860.5942319999995</c:v>
                </c:pt>
                <c:pt idx="5429">
                  <c:v>9850.8566709999996</c:v>
                </c:pt>
                <c:pt idx="5430">
                  <c:v>9858.9983659999998</c:v>
                </c:pt>
                <c:pt idx="5431">
                  <c:v>9874.7767519999998</c:v>
                </c:pt>
                <c:pt idx="5432">
                  <c:v>9870.7145799999998</c:v>
                </c:pt>
                <c:pt idx="5433">
                  <c:v>9884.0508210000007</c:v>
                </c:pt>
                <c:pt idx="5434">
                  <c:v>9878.3262410000007</c:v>
                </c:pt>
                <c:pt idx="5435">
                  <c:v>9885.7108399999997</c:v>
                </c:pt>
                <c:pt idx="5436">
                  <c:v>9882.6847610000004</c:v>
                </c:pt>
                <c:pt idx="5437">
                  <c:v>9869.5041829999991</c:v>
                </c:pt>
                <c:pt idx="5438">
                  <c:v>9872.5147469999993</c:v>
                </c:pt>
                <c:pt idx="5439">
                  <c:v>9873.5657410000003</c:v>
                </c:pt>
                <c:pt idx="5440">
                  <c:v>9877.8293369999992</c:v>
                </c:pt>
                <c:pt idx="5441">
                  <c:v>9888.5632480000004</c:v>
                </c:pt>
                <c:pt idx="5442">
                  <c:v>9879.561447</c:v>
                </c:pt>
                <c:pt idx="5443">
                  <c:v>9888.2850429999999</c:v>
                </c:pt>
                <c:pt idx="5444">
                  <c:v>9912.8077740000008</c:v>
                </c:pt>
                <c:pt idx="5445">
                  <c:v>9908.1660319999992</c:v>
                </c:pt>
                <c:pt idx="5446">
                  <c:v>9922.0969999999998</c:v>
                </c:pt>
                <c:pt idx="5447">
                  <c:v>9915.9089399999993</c:v>
                </c:pt>
                <c:pt idx="5448">
                  <c:v>9914.0176240000001</c:v>
                </c:pt>
                <c:pt idx="5449">
                  <c:v>9911.0341599999992</c:v>
                </c:pt>
                <c:pt idx="5450">
                  <c:v>9920.5989169999993</c:v>
                </c:pt>
                <c:pt idx="5451">
                  <c:v>9912.7532420000007</c:v>
                </c:pt>
                <c:pt idx="5452">
                  <c:v>9903.6748740000003</c:v>
                </c:pt>
                <c:pt idx="5453">
                  <c:v>9897.3675619999995</c:v>
                </c:pt>
                <c:pt idx="5454">
                  <c:v>9878.4676870000003</c:v>
                </c:pt>
                <c:pt idx="5455">
                  <c:v>9879.3615389999995</c:v>
                </c:pt>
                <c:pt idx="5456">
                  <c:v>9892.7691520000008</c:v>
                </c:pt>
                <c:pt idx="5457">
                  <c:v>9888.4394549999997</c:v>
                </c:pt>
                <c:pt idx="5458">
                  <c:v>9904.9584840000007</c:v>
                </c:pt>
                <c:pt idx="5459">
                  <c:v>9912.8605549999993</c:v>
                </c:pt>
                <c:pt idx="5460">
                  <c:v>9918.3290199999992</c:v>
                </c:pt>
                <c:pt idx="5461">
                  <c:v>9918.3432319999993</c:v>
                </c:pt>
                <c:pt idx="5462">
                  <c:v>9898.7138329999998</c:v>
                </c:pt>
                <c:pt idx="5463">
                  <c:v>9897.3343860000004</c:v>
                </c:pt>
                <c:pt idx="5464">
                  <c:v>9890.5408659999994</c:v>
                </c:pt>
                <c:pt idx="5465">
                  <c:v>9886.6005769999992</c:v>
                </c:pt>
                <c:pt idx="5466">
                  <c:v>9895.5060310000008</c:v>
                </c:pt>
                <c:pt idx="5467">
                  <c:v>9894.8295940000007</c:v>
                </c:pt>
                <c:pt idx="5468">
                  <c:v>9906.7758799999992</c:v>
                </c:pt>
                <c:pt idx="5469">
                  <c:v>9920.4405889999998</c:v>
                </c:pt>
                <c:pt idx="5470">
                  <c:v>9920.6527499999993</c:v>
                </c:pt>
                <c:pt idx="5471">
                  <c:v>9928.9505900000004</c:v>
                </c:pt>
                <c:pt idx="5472">
                  <c:v>9925.0180579999997</c:v>
                </c:pt>
                <c:pt idx="5473">
                  <c:v>9933.067008</c:v>
                </c:pt>
                <c:pt idx="5474">
                  <c:v>9925.9093830000002</c:v>
                </c:pt>
                <c:pt idx="5475">
                  <c:v>9921.16237</c:v>
                </c:pt>
                <c:pt idx="5476">
                  <c:v>9935.9654630000005</c:v>
                </c:pt>
                <c:pt idx="5477">
                  <c:v>9947.1062089999996</c:v>
                </c:pt>
                <c:pt idx="5478">
                  <c:v>9954.0578060000007</c:v>
                </c:pt>
                <c:pt idx="5479">
                  <c:v>9944.1264190000002</c:v>
                </c:pt>
                <c:pt idx="5480">
                  <c:v>9949.3353609999995</c:v>
                </c:pt>
                <c:pt idx="5481">
                  <c:v>9955.4161449999992</c:v>
                </c:pt>
                <c:pt idx="5482">
                  <c:v>9955.8337300000003</c:v>
                </c:pt>
                <c:pt idx="5483">
                  <c:v>9953.3957929999997</c:v>
                </c:pt>
                <c:pt idx="5484">
                  <c:v>9972.6230489999998</c:v>
                </c:pt>
                <c:pt idx="5485">
                  <c:v>9977.9091690000005</c:v>
                </c:pt>
                <c:pt idx="5486">
                  <c:v>9988.7660560000004</c:v>
                </c:pt>
                <c:pt idx="5487">
                  <c:v>9996.1578590000008</c:v>
                </c:pt>
                <c:pt idx="5488">
                  <c:v>10000.541241000001</c:v>
                </c:pt>
                <c:pt idx="5489">
                  <c:v>9995.6973689999995</c:v>
                </c:pt>
                <c:pt idx="5490">
                  <c:v>9992.4596349999993</c:v>
                </c:pt>
                <c:pt idx="5491">
                  <c:v>9993.8815090000007</c:v>
                </c:pt>
                <c:pt idx="5492">
                  <c:v>9987.8483140000008</c:v>
                </c:pt>
                <c:pt idx="5493">
                  <c:v>10001.133465999999</c:v>
                </c:pt>
                <c:pt idx="5494">
                  <c:v>10012.354915</c:v>
                </c:pt>
                <c:pt idx="5495">
                  <c:v>10021.590361</c:v>
                </c:pt>
                <c:pt idx="5496">
                  <c:v>10025.178092</c:v>
                </c:pt>
                <c:pt idx="5497">
                  <c:v>10030.336493000001</c:v>
                </c:pt>
                <c:pt idx="5498">
                  <c:v>10040.638660000001</c:v>
                </c:pt>
                <c:pt idx="5499">
                  <c:v>10032.333473000001</c:v>
                </c:pt>
                <c:pt idx="5500">
                  <c:v>10031.165122</c:v>
                </c:pt>
                <c:pt idx="5501">
                  <c:v>10033.789008</c:v>
                </c:pt>
                <c:pt idx="5502">
                  <c:v>10035.525713000001</c:v>
                </c:pt>
                <c:pt idx="5503">
                  <c:v>10030.449698</c:v>
                </c:pt>
                <c:pt idx="5504">
                  <c:v>10028.735428</c:v>
                </c:pt>
                <c:pt idx="5505">
                  <c:v>10042.180869</c:v>
                </c:pt>
                <c:pt idx="5506">
                  <c:v>10039.894302000001</c:v>
                </c:pt>
                <c:pt idx="5507">
                  <c:v>10034.071491999999</c:v>
                </c:pt>
                <c:pt idx="5508">
                  <c:v>10043.536968</c:v>
                </c:pt>
                <c:pt idx="5509">
                  <c:v>10039.547979000001</c:v>
                </c:pt>
                <c:pt idx="5510">
                  <c:v>10032.218663</c:v>
                </c:pt>
                <c:pt idx="5511">
                  <c:v>10039.832071999999</c:v>
                </c:pt>
                <c:pt idx="5512">
                  <c:v>10028.917328</c:v>
                </c:pt>
                <c:pt idx="5513">
                  <c:v>10038.201913999999</c:v>
                </c:pt>
                <c:pt idx="5514">
                  <c:v>10034.41951</c:v>
                </c:pt>
                <c:pt idx="5515">
                  <c:v>10034.479748</c:v>
                </c:pt>
                <c:pt idx="5516">
                  <c:v>10035.531765</c:v>
                </c:pt>
                <c:pt idx="5517">
                  <c:v>10038.159632999999</c:v>
                </c:pt>
                <c:pt idx="5518">
                  <c:v>10050.950725000001</c:v>
                </c:pt>
                <c:pt idx="5519">
                  <c:v>10053.158549</c:v>
                </c:pt>
                <c:pt idx="5520">
                  <c:v>10066.251064</c:v>
                </c:pt>
                <c:pt idx="5521">
                  <c:v>10070.559837999999</c:v>
                </c:pt>
                <c:pt idx="5522">
                  <c:v>10067.049703000001</c:v>
                </c:pt>
                <c:pt idx="5523">
                  <c:v>10080.166636</c:v>
                </c:pt>
                <c:pt idx="5524">
                  <c:v>10075.250413</c:v>
                </c:pt>
                <c:pt idx="5525">
                  <c:v>10076.596006</c:v>
                </c:pt>
                <c:pt idx="5526">
                  <c:v>10070.317967999999</c:v>
                </c:pt>
                <c:pt idx="5527">
                  <c:v>10068.109780999999</c:v>
                </c:pt>
                <c:pt idx="5528">
                  <c:v>10074.045002999999</c:v>
                </c:pt>
                <c:pt idx="5529">
                  <c:v>10080.357614</c:v>
                </c:pt>
                <c:pt idx="5530">
                  <c:v>10089.62737</c:v>
                </c:pt>
                <c:pt idx="5531">
                  <c:v>10087.394082999999</c:v>
                </c:pt>
                <c:pt idx="5532">
                  <c:v>10099.72882</c:v>
                </c:pt>
                <c:pt idx="5533">
                  <c:v>10107.582589</c:v>
                </c:pt>
                <c:pt idx="5534">
                  <c:v>10099.753533999999</c:v>
                </c:pt>
                <c:pt idx="5535">
                  <c:v>10100.877511000001</c:v>
                </c:pt>
                <c:pt idx="5536">
                  <c:v>10099.792176999999</c:v>
                </c:pt>
                <c:pt idx="5537">
                  <c:v>10100.777899999999</c:v>
                </c:pt>
                <c:pt idx="5538">
                  <c:v>10100.922241</c:v>
                </c:pt>
                <c:pt idx="5539">
                  <c:v>10110.475050999999</c:v>
                </c:pt>
                <c:pt idx="5540">
                  <c:v>10123.444731</c:v>
                </c:pt>
                <c:pt idx="5541">
                  <c:v>10137.072875</c:v>
                </c:pt>
                <c:pt idx="5542">
                  <c:v>10135.51066</c:v>
                </c:pt>
                <c:pt idx="5543">
                  <c:v>10143.181116</c:v>
                </c:pt>
                <c:pt idx="5544">
                  <c:v>10140.433865999999</c:v>
                </c:pt>
                <c:pt idx="5545">
                  <c:v>10130.962533</c:v>
                </c:pt>
                <c:pt idx="5546">
                  <c:v>10142.966767</c:v>
                </c:pt>
                <c:pt idx="5547">
                  <c:v>10139.057276</c:v>
                </c:pt>
                <c:pt idx="5548">
                  <c:v>10144.505112999999</c:v>
                </c:pt>
                <c:pt idx="5549">
                  <c:v>10133.825621</c:v>
                </c:pt>
                <c:pt idx="5550">
                  <c:v>10135.032988999999</c:v>
                </c:pt>
                <c:pt idx="5551">
                  <c:v>10133.077848000001</c:v>
                </c:pt>
                <c:pt idx="5552">
                  <c:v>10143.803929</c:v>
                </c:pt>
                <c:pt idx="5553">
                  <c:v>10145.460526999999</c:v>
                </c:pt>
                <c:pt idx="5554">
                  <c:v>10145.425012</c:v>
                </c:pt>
                <c:pt idx="5555">
                  <c:v>10164.162537</c:v>
                </c:pt>
                <c:pt idx="5556">
                  <c:v>10171.677508000001</c:v>
                </c:pt>
                <c:pt idx="5557">
                  <c:v>10170.753919999999</c:v>
                </c:pt>
                <c:pt idx="5558">
                  <c:v>10174.085505999999</c:v>
                </c:pt>
                <c:pt idx="5559">
                  <c:v>10173.318733</c:v>
                </c:pt>
                <c:pt idx="5560">
                  <c:v>10165.662552</c:v>
                </c:pt>
                <c:pt idx="5561">
                  <c:v>10180.26413</c:v>
                </c:pt>
                <c:pt idx="5562">
                  <c:v>10175.570041999999</c:v>
                </c:pt>
                <c:pt idx="5563">
                  <c:v>10186.206141000001</c:v>
                </c:pt>
                <c:pt idx="5564">
                  <c:v>10179.717274000001</c:v>
                </c:pt>
                <c:pt idx="5565">
                  <c:v>10175.973919</c:v>
                </c:pt>
                <c:pt idx="5566">
                  <c:v>10192.765706</c:v>
                </c:pt>
                <c:pt idx="5567">
                  <c:v>10202.099396</c:v>
                </c:pt>
                <c:pt idx="5568">
                  <c:v>10215.706283</c:v>
                </c:pt>
                <c:pt idx="5569">
                  <c:v>10210.767766999999</c:v>
                </c:pt>
                <c:pt idx="5570">
                  <c:v>10207.484514</c:v>
                </c:pt>
                <c:pt idx="5571">
                  <c:v>10211.495596999999</c:v>
                </c:pt>
                <c:pt idx="5572">
                  <c:v>10203.069747</c:v>
                </c:pt>
                <c:pt idx="5573">
                  <c:v>10208.119631</c:v>
                </c:pt>
                <c:pt idx="5574">
                  <c:v>10192.951456000001</c:v>
                </c:pt>
                <c:pt idx="5575">
                  <c:v>10191.278346999999</c:v>
                </c:pt>
                <c:pt idx="5576">
                  <c:v>10190.585913000001</c:v>
                </c:pt>
                <c:pt idx="5577">
                  <c:v>10182.40662</c:v>
                </c:pt>
                <c:pt idx="5578">
                  <c:v>10199.418073000001</c:v>
                </c:pt>
                <c:pt idx="5579">
                  <c:v>10195.860882999999</c:v>
                </c:pt>
                <c:pt idx="5580">
                  <c:v>10178.346309</c:v>
                </c:pt>
                <c:pt idx="5581">
                  <c:v>10182.295958999999</c:v>
                </c:pt>
                <c:pt idx="5582">
                  <c:v>10196.889632</c:v>
                </c:pt>
                <c:pt idx="5583">
                  <c:v>10193.259889999999</c:v>
                </c:pt>
                <c:pt idx="5584">
                  <c:v>10181.520592000001</c:v>
                </c:pt>
                <c:pt idx="5585">
                  <c:v>10175.363911</c:v>
                </c:pt>
                <c:pt idx="5586">
                  <c:v>10180.658402999999</c:v>
                </c:pt>
                <c:pt idx="5587">
                  <c:v>10173.703132000001</c:v>
                </c:pt>
                <c:pt idx="5588">
                  <c:v>10175.130359000001</c:v>
                </c:pt>
                <c:pt idx="5589">
                  <c:v>10180.926482999999</c:v>
                </c:pt>
                <c:pt idx="5590">
                  <c:v>10183.873581</c:v>
                </c:pt>
                <c:pt idx="5591">
                  <c:v>10198.920072999999</c:v>
                </c:pt>
                <c:pt idx="5592">
                  <c:v>10197.786099999999</c:v>
                </c:pt>
                <c:pt idx="5593">
                  <c:v>10205.586144000001</c:v>
                </c:pt>
                <c:pt idx="5594">
                  <c:v>10208.960343000001</c:v>
                </c:pt>
                <c:pt idx="5595">
                  <c:v>10210.100522999999</c:v>
                </c:pt>
                <c:pt idx="5596">
                  <c:v>10215.711310000001</c:v>
                </c:pt>
                <c:pt idx="5597">
                  <c:v>10216.666249</c:v>
                </c:pt>
                <c:pt idx="5598">
                  <c:v>10212.882717</c:v>
                </c:pt>
                <c:pt idx="5599">
                  <c:v>10213.068449</c:v>
                </c:pt>
                <c:pt idx="5600">
                  <c:v>10217.182983000001</c:v>
                </c:pt>
                <c:pt idx="5601">
                  <c:v>10222.785062999999</c:v>
                </c:pt>
                <c:pt idx="5602">
                  <c:v>10217.418056</c:v>
                </c:pt>
                <c:pt idx="5603">
                  <c:v>10222.432666000001</c:v>
                </c:pt>
                <c:pt idx="5604">
                  <c:v>10211.74619</c:v>
                </c:pt>
                <c:pt idx="5605">
                  <c:v>10213.659604</c:v>
                </c:pt>
                <c:pt idx="5606">
                  <c:v>10223.396280000001</c:v>
                </c:pt>
                <c:pt idx="5607">
                  <c:v>10236.872374</c:v>
                </c:pt>
                <c:pt idx="5608">
                  <c:v>10235.869016000001</c:v>
                </c:pt>
                <c:pt idx="5609">
                  <c:v>10254.641023</c:v>
                </c:pt>
                <c:pt idx="5610">
                  <c:v>10257.549175</c:v>
                </c:pt>
                <c:pt idx="5611">
                  <c:v>10252.473094000001</c:v>
                </c:pt>
                <c:pt idx="5612">
                  <c:v>10260.301486</c:v>
                </c:pt>
                <c:pt idx="5613">
                  <c:v>10277.720181000001</c:v>
                </c:pt>
                <c:pt idx="5614">
                  <c:v>10286.066685</c:v>
                </c:pt>
                <c:pt idx="5615">
                  <c:v>10275.864681999999</c:v>
                </c:pt>
                <c:pt idx="5616">
                  <c:v>10282.617149</c:v>
                </c:pt>
                <c:pt idx="5617">
                  <c:v>10283.699291999999</c:v>
                </c:pt>
                <c:pt idx="5618">
                  <c:v>10283.979208999999</c:v>
                </c:pt>
                <c:pt idx="5619">
                  <c:v>10292.441472</c:v>
                </c:pt>
                <c:pt idx="5620">
                  <c:v>10288.773401</c:v>
                </c:pt>
                <c:pt idx="5621">
                  <c:v>10291.651814000001</c:v>
                </c:pt>
                <c:pt idx="5622">
                  <c:v>10288.369737000001</c:v>
                </c:pt>
                <c:pt idx="5623">
                  <c:v>10287.901449999999</c:v>
                </c:pt>
                <c:pt idx="5624">
                  <c:v>10287.789235</c:v>
                </c:pt>
                <c:pt idx="5625">
                  <c:v>10278.604719999999</c:v>
                </c:pt>
                <c:pt idx="5626">
                  <c:v>10279.977172999999</c:v>
                </c:pt>
                <c:pt idx="5627">
                  <c:v>10295.141466999999</c:v>
                </c:pt>
                <c:pt idx="5628">
                  <c:v>10304.299516999999</c:v>
                </c:pt>
                <c:pt idx="5629">
                  <c:v>10308.784696000001</c:v>
                </c:pt>
                <c:pt idx="5630">
                  <c:v>10315.521903999999</c:v>
                </c:pt>
                <c:pt idx="5631">
                  <c:v>10315.062678</c:v>
                </c:pt>
                <c:pt idx="5632">
                  <c:v>10308.27889</c:v>
                </c:pt>
                <c:pt idx="5633">
                  <c:v>10311.545878999999</c:v>
                </c:pt>
                <c:pt idx="5634">
                  <c:v>10307.298808</c:v>
                </c:pt>
                <c:pt idx="5635">
                  <c:v>10311.105131</c:v>
                </c:pt>
                <c:pt idx="5636">
                  <c:v>10315.4817</c:v>
                </c:pt>
                <c:pt idx="5637">
                  <c:v>10319.107067000001</c:v>
                </c:pt>
                <c:pt idx="5638">
                  <c:v>10330.279724</c:v>
                </c:pt>
                <c:pt idx="5639">
                  <c:v>10333.940321</c:v>
                </c:pt>
                <c:pt idx="5640">
                  <c:v>10328.088207000001</c:v>
                </c:pt>
                <c:pt idx="5641">
                  <c:v>10330.166542999999</c:v>
                </c:pt>
                <c:pt idx="5642">
                  <c:v>10330.240121000001</c:v>
                </c:pt>
                <c:pt idx="5643">
                  <c:v>10346.452298</c:v>
                </c:pt>
                <c:pt idx="5644">
                  <c:v>10350.447096</c:v>
                </c:pt>
                <c:pt idx="5645">
                  <c:v>10342.353231999999</c:v>
                </c:pt>
                <c:pt idx="5646">
                  <c:v>10348.625878000001</c:v>
                </c:pt>
                <c:pt idx="5647">
                  <c:v>10344.976355000001</c:v>
                </c:pt>
                <c:pt idx="5648">
                  <c:v>10346.250094999999</c:v>
                </c:pt>
                <c:pt idx="5649">
                  <c:v>10353.894489</c:v>
                </c:pt>
                <c:pt idx="5650">
                  <c:v>10355.057762</c:v>
                </c:pt>
                <c:pt idx="5651">
                  <c:v>10349.215684999999</c:v>
                </c:pt>
                <c:pt idx="5652">
                  <c:v>10347.180043</c:v>
                </c:pt>
                <c:pt idx="5653">
                  <c:v>10351.815767</c:v>
                </c:pt>
                <c:pt idx="5654">
                  <c:v>10375.364592</c:v>
                </c:pt>
                <c:pt idx="5655">
                  <c:v>10376.732102</c:v>
                </c:pt>
                <c:pt idx="5656">
                  <c:v>10384.429185999999</c:v>
                </c:pt>
                <c:pt idx="5657">
                  <c:v>10377.395675</c:v>
                </c:pt>
                <c:pt idx="5658">
                  <c:v>10387.886306</c:v>
                </c:pt>
                <c:pt idx="5659">
                  <c:v>10383.565413</c:v>
                </c:pt>
                <c:pt idx="5660">
                  <c:v>10382.314146999999</c:v>
                </c:pt>
                <c:pt idx="5661">
                  <c:v>10385.861944</c:v>
                </c:pt>
                <c:pt idx="5662">
                  <c:v>10383.62607</c:v>
                </c:pt>
                <c:pt idx="5663">
                  <c:v>10386.682358</c:v>
                </c:pt>
                <c:pt idx="5664">
                  <c:v>10379.855041000001</c:v>
                </c:pt>
                <c:pt idx="5665">
                  <c:v>10378.537193</c:v>
                </c:pt>
                <c:pt idx="5666">
                  <c:v>10382.359297000001</c:v>
                </c:pt>
                <c:pt idx="5667">
                  <c:v>10370.95743</c:v>
                </c:pt>
                <c:pt idx="5668">
                  <c:v>10370.345434999999</c:v>
                </c:pt>
                <c:pt idx="5669">
                  <c:v>10376.737513</c:v>
                </c:pt>
                <c:pt idx="5670">
                  <c:v>10395.274418000001</c:v>
                </c:pt>
                <c:pt idx="5671">
                  <c:v>10412.051792</c:v>
                </c:pt>
                <c:pt idx="5672">
                  <c:v>10411.32149</c:v>
                </c:pt>
                <c:pt idx="5673">
                  <c:v>10418.354085999999</c:v>
                </c:pt>
                <c:pt idx="5674">
                  <c:v>10416.830791</c:v>
                </c:pt>
                <c:pt idx="5675">
                  <c:v>10409.834192</c:v>
                </c:pt>
                <c:pt idx="5676">
                  <c:v>10414.493003</c:v>
                </c:pt>
                <c:pt idx="5677">
                  <c:v>10422.044014999999</c:v>
                </c:pt>
                <c:pt idx="5678">
                  <c:v>10416.624518000001</c:v>
                </c:pt>
                <c:pt idx="5679">
                  <c:v>10422.561839</c:v>
                </c:pt>
                <c:pt idx="5680">
                  <c:v>10409.913509</c:v>
                </c:pt>
                <c:pt idx="5681">
                  <c:v>10416.308498</c:v>
                </c:pt>
                <c:pt idx="5682">
                  <c:v>10421.940493</c:v>
                </c:pt>
                <c:pt idx="5683">
                  <c:v>10435.002133</c:v>
                </c:pt>
                <c:pt idx="5684">
                  <c:v>10438.168057999999</c:v>
                </c:pt>
                <c:pt idx="5685">
                  <c:v>10441.709079</c:v>
                </c:pt>
                <c:pt idx="5686">
                  <c:v>10439.407009</c:v>
                </c:pt>
                <c:pt idx="5687">
                  <c:v>10445.385029999999</c:v>
                </c:pt>
                <c:pt idx="5688">
                  <c:v>10444.391858000001</c:v>
                </c:pt>
                <c:pt idx="5689">
                  <c:v>10451.240687</c:v>
                </c:pt>
                <c:pt idx="5690">
                  <c:v>10447.153118</c:v>
                </c:pt>
                <c:pt idx="5691">
                  <c:v>10461.407612000001</c:v>
                </c:pt>
                <c:pt idx="5692">
                  <c:v>10442.511012999999</c:v>
                </c:pt>
                <c:pt idx="5693">
                  <c:v>10449.667205</c:v>
                </c:pt>
                <c:pt idx="5694">
                  <c:v>10446.978695</c:v>
                </c:pt>
                <c:pt idx="5695">
                  <c:v>10438.067101000001</c:v>
                </c:pt>
                <c:pt idx="5696">
                  <c:v>10450.765332999999</c:v>
                </c:pt>
                <c:pt idx="5697">
                  <c:v>10445.254956000001</c:v>
                </c:pt>
                <c:pt idx="5698">
                  <c:v>10446.688875</c:v>
                </c:pt>
                <c:pt idx="5699">
                  <c:v>10447.199355000001</c:v>
                </c:pt>
                <c:pt idx="5700">
                  <c:v>10451.705763</c:v>
                </c:pt>
                <c:pt idx="5701">
                  <c:v>10453.258680999999</c:v>
                </c:pt>
                <c:pt idx="5702">
                  <c:v>10446.738705</c:v>
                </c:pt>
                <c:pt idx="5703">
                  <c:v>10437.588404</c:v>
                </c:pt>
                <c:pt idx="5704">
                  <c:v>10443.668065</c:v>
                </c:pt>
                <c:pt idx="5705">
                  <c:v>10447.591519</c:v>
                </c:pt>
                <c:pt idx="5706">
                  <c:v>10454.643899999999</c:v>
                </c:pt>
                <c:pt idx="5707">
                  <c:v>10453.085179</c:v>
                </c:pt>
                <c:pt idx="5708">
                  <c:v>10454.042939000001</c:v>
                </c:pt>
                <c:pt idx="5709">
                  <c:v>10455.580765000001</c:v>
                </c:pt>
                <c:pt idx="5710">
                  <c:v>10455.01737</c:v>
                </c:pt>
                <c:pt idx="5711">
                  <c:v>10468.960673</c:v>
                </c:pt>
                <c:pt idx="5712">
                  <c:v>10475.838481999999</c:v>
                </c:pt>
                <c:pt idx="5713">
                  <c:v>10477.998976999999</c:v>
                </c:pt>
                <c:pt idx="5714">
                  <c:v>10486.461363</c:v>
                </c:pt>
                <c:pt idx="5715">
                  <c:v>10486.016487000001</c:v>
                </c:pt>
                <c:pt idx="5716">
                  <c:v>10495.75735</c:v>
                </c:pt>
                <c:pt idx="5717">
                  <c:v>10511.827520000001</c:v>
                </c:pt>
                <c:pt idx="5718">
                  <c:v>10517.209203</c:v>
                </c:pt>
                <c:pt idx="5719">
                  <c:v>10514.741717999999</c:v>
                </c:pt>
                <c:pt idx="5720">
                  <c:v>10513.312574</c:v>
                </c:pt>
                <c:pt idx="5721">
                  <c:v>10518.370714000001</c:v>
                </c:pt>
                <c:pt idx="5722">
                  <c:v>10515.303413</c:v>
                </c:pt>
                <c:pt idx="5723">
                  <c:v>10522.34006</c:v>
                </c:pt>
                <c:pt idx="5724">
                  <c:v>10519.821312</c:v>
                </c:pt>
                <c:pt idx="5725">
                  <c:v>10536.783835</c:v>
                </c:pt>
                <c:pt idx="5726">
                  <c:v>10553.364663</c:v>
                </c:pt>
                <c:pt idx="5727">
                  <c:v>10554.526701000001</c:v>
                </c:pt>
                <c:pt idx="5728">
                  <c:v>10547.746686</c:v>
                </c:pt>
                <c:pt idx="5729">
                  <c:v>10551.182917</c:v>
                </c:pt>
                <c:pt idx="5730">
                  <c:v>10554.761041</c:v>
                </c:pt>
                <c:pt idx="5731">
                  <c:v>10552.819240999999</c:v>
                </c:pt>
                <c:pt idx="5732">
                  <c:v>10552.048801999999</c:v>
                </c:pt>
                <c:pt idx="5733">
                  <c:v>10553.657735999999</c:v>
                </c:pt>
                <c:pt idx="5734">
                  <c:v>10554.684368</c:v>
                </c:pt>
                <c:pt idx="5735">
                  <c:v>10554.808059000001</c:v>
                </c:pt>
                <c:pt idx="5736">
                  <c:v>10558.701096999999</c:v>
                </c:pt>
                <c:pt idx="5737">
                  <c:v>10566.938405000001</c:v>
                </c:pt>
                <c:pt idx="5738">
                  <c:v>10579.913909999999</c:v>
                </c:pt>
                <c:pt idx="5739">
                  <c:v>10591.542718999999</c:v>
                </c:pt>
                <c:pt idx="5740">
                  <c:v>10596.524536000001</c:v>
                </c:pt>
                <c:pt idx="5741">
                  <c:v>10602.749397</c:v>
                </c:pt>
                <c:pt idx="5742">
                  <c:v>10596.408819</c:v>
                </c:pt>
                <c:pt idx="5743">
                  <c:v>10598.126249000001</c:v>
                </c:pt>
                <c:pt idx="5744">
                  <c:v>10595.763563</c:v>
                </c:pt>
                <c:pt idx="5745">
                  <c:v>10588.245185</c:v>
                </c:pt>
                <c:pt idx="5746">
                  <c:v>10587.258744000001</c:v>
                </c:pt>
                <c:pt idx="5747">
                  <c:v>10589.973343</c:v>
                </c:pt>
                <c:pt idx="5748">
                  <c:v>10594.748766999999</c:v>
                </c:pt>
                <c:pt idx="5749">
                  <c:v>10598.398569000001</c:v>
                </c:pt>
                <c:pt idx="5750">
                  <c:v>10596.963621000001</c:v>
                </c:pt>
                <c:pt idx="5751">
                  <c:v>10619.725552</c:v>
                </c:pt>
                <c:pt idx="5752">
                  <c:v>10613.314822</c:v>
                </c:pt>
                <c:pt idx="5753">
                  <c:v>10628.644200000001</c:v>
                </c:pt>
                <c:pt idx="5754">
                  <c:v>10621.921109000001</c:v>
                </c:pt>
                <c:pt idx="5755">
                  <c:v>10622.624750000001</c:v>
                </c:pt>
                <c:pt idx="5756">
                  <c:v>10603.751891</c:v>
                </c:pt>
                <c:pt idx="5757">
                  <c:v>10591.358475000001</c:v>
                </c:pt>
                <c:pt idx="5758">
                  <c:v>10597.929024999999</c:v>
                </c:pt>
                <c:pt idx="5759">
                  <c:v>10593.137291999999</c:v>
                </c:pt>
                <c:pt idx="5760">
                  <c:v>10582.540473999999</c:v>
                </c:pt>
                <c:pt idx="5761">
                  <c:v>10594.517406000001</c:v>
                </c:pt>
                <c:pt idx="5762">
                  <c:v>10580.537232000001</c:v>
                </c:pt>
                <c:pt idx="5763">
                  <c:v>10595.795975999999</c:v>
                </c:pt>
                <c:pt idx="5764">
                  <c:v>10600.259176</c:v>
                </c:pt>
                <c:pt idx="5765">
                  <c:v>10598.854582</c:v>
                </c:pt>
                <c:pt idx="5766">
                  <c:v>10608.627382999999</c:v>
                </c:pt>
                <c:pt idx="5767">
                  <c:v>10583.372117000001</c:v>
                </c:pt>
                <c:pt idx="5768">
                  <c:v>10587.668874000001</c:v>
                </c:pt>
                <c:pt idx="5769">
                  <c:v>10596.314840999999</c:v>
                </c:pt>
                <c:pt idx="5770">
                  <c:v>10609.966406</c:v>
                </c:pt>
                <c:pt idx="5771">
                  <c:v>10626.617614999999</c:v>
                </c:pt>
                <c:pt idx="5772">
                  <c:v>10628.287206999999</c:v>
                </c:pt>
                <c:pt idx="5773">
                  <c:v>10637.427044</c:v>
                </c:pt>
                <c:pt idx="5774">
                  <c:v>10636.835765</c:v>
                </c:pt>
                <c:pt idx="5775">
                  <c:v>10629.047924</c:v>
                </c:pt>
                <c:pt idx="5776">
                  <c:v>10639.105505</c:v>
                </c:pt>
                <c:pt idx="5777">
                  <c:v>10656.995315</c:v>
                </c:pt>
                <c:pt idx="5778">
                  <c:v>10651.245112000001</c:v>
                </c:pt>
                <c:pt idx="5779">
                  <c:v>10658.615003999999</c:v>
                </c:pt>
                <c:pt idx="5780">
                  <c:v>10649.808848999999</c:v>
                </c:pt>
                <c:pt idx="5781">
                  <c:v>10659.046173999999</c:v>
                </c:pt>
                <c:pt idx="5782">
                  <c:v>10661.230507</c:v>
                </c:pt>
                <c:pt idx="5783">
                  <c:v>10667.417559</c:v>
                </c:pt>
                <c:pt idx="5784">
                  <c:v>10672.984253000001</c:v>
                </c:pt>
                <c:pt idx="5785">
                  <c:v>10670.879558000001</c:v>
                </c:pt>
                <c:pt idx="5786">
                  <c:v>10677.598008999999</c:v>
                </c:pt>
                <c:pt idx="5787">
                  <c:v>10677.171483</c:v>
                </c:pt>
                <c:pt idx="5788">
                  <c:v>10685.088151</c:v>
                </c:pt>
                <c:pt idx="5789">
                  <c:v>10696.976917</c:v>
                </c:pt>
                <c:pt idx="5790">
                  <c:v>10675.478268999999</c:v>
                </c:pt>
                <c:pt idx="5791">
                  <c:v>10699.687039</c:v>
                </c:pt>
                <c:pt idx="5792">
                  <c:v>10696.521854000001</c:v>
                </c:pt>
                <c:pt idx="5793">
                  <c:v>10695.535755000001</c:v>
                </c:pt>
                <c:pt idx="5794">
                  <c:v>10696.47682</c:v>
                </c:pt>
                <c:pt idx="5795">
                  <c:v>10704.283173</c:v>
                </c:pt>
                <c:pt idx="5796">
                  <c:v>10709.904619000001</c:v>
                </c:pt>
                <c:pt idx="5797">
                  <c:v>10694.882034</c:v>
                </c:pt>
                <c:pt idx="5798">
                  <c:v>10703.602214</c:v>
                </c:pt>
                <c:pt idx="5799">
                  <c:v>10726.725184000001</c:v>
                </c:pt>
                <c:pt idx="5800">
                  <c:v>10711.388504</c:v>
                </c:pt>
                <c:pt idx="5801">
                  <c:v>10730.416968</c:v>
                </c:pt>
                <c:pt idx="5802">
                  <c:v>10727.131987999999</c:v>
                </c:pt>
                <c:pt idx="5803">
                  <c:v>10738.450296999999</c:v>
                </c:pt>
                <c:pt idx="5804">
                  <c:v>10733.307772</c:v>
                </c:pt>
                <c:pt idx="5805">
                  <c:v>10729.640137</c:v>
                </c:pt>
                <c:pt idx="5806">
                  <c:v>10732.109560000001</c:v>
                </c:pt>
                <c:pt idx="5807">
                  <c:v>10728.911828</c:v>
                </c:pt>
                <c:pt idx="5808">
                  <c:v>10719.313785</c:v>
                </c:pt>
                <c:pt idx="5809">
                  <c:v>10733.603206</c:v>
                </c:pt>
                <c:pt idx="5810">
                  <c:v>10724.906314</c:v>
                </c:pt>
                <c:pt idx="5811">
                  <c:v>10723.592046</c:v>
                </c:pt>
                <c:pt idx="5812">
                  <c:v>10731.808418000001</c:v>
                </c:pt>
                <c:pt idx="5813">
                  <c:v>10731.18297</c:v>
                </c:pt>
                <c:pt idx="5814">
                  <c:v>10730.121599</c:v>
                </c:pt>
                <c:pt idx="5815">
                  <c:v>10731.431157999999</c:v>
                </c:pt>
                <c:pt idx="5816">
                  <c:v>10738.469976</c:v>
                </c:pt>
                <c:pt idx="5817">
                  <c:v>10741.695345</c:v>
                </c:pt>
                <c:pt idx="5818">
                  <c:v>10752.8362</c:v>
                </c:pt>
                <c:pt idx="5819">
                  <c:v>10753.882879000001</c:v>
                </c:pt>
                <c:pt idx="5820">
                  <c:v>10765.445181999999</c:v>
                </c:pt>
                <c:pt idx="5821">
                  <c:v>10774.873949000001</c:v>
                </c:pt>
                <c:pt idx="5822">
                  <c:v>10758.083151999999</c:v>
                </c:pt>
                <c:pt idx="5823">
                  <c:v>10758.600623</c:v>
                </c:pt>
                <c:pt idx="5824">
                  <c:v>10754.858333</c:v>
                </c:pt>
                <c:pt idx="5825">
                  <c:v>10758.300793</c:v>
                </c:pt>
                <c:pt idx="5826">
                  <c:v>10771.913234</c:v>
                </c:pt>
                <c:pt idx="5827">
                  <c:v>10769.70888</c:v>
                </c:pt>
                <c:pt idx="5828">
                  <c:v>10766.992726</c:v>
                </c:pt>
                <c:pt idx="5829">
                  <c:v>10766.003651000001</c:v>
                </c:pt>
                <c:pt idx="5830">
                  <c:v>10769.519926000001</c:v>
                </c:pt>
                <c:pt idx="5831">
                  <c:v>10789.564829999999</c:v>
                </c:pt>
                <c:pt idx="5832">
                  <c:v>10789.071379999999</c:v>
                </c:pt>
                <c:pt idx="5833">
                  <c:v>10805.810297</c:v>
                </c:pt>
                <c:pt idx="5834">
                  <c:v>10803.197474000001</c:v>
                </c:pt>
                <c:pt idx="5835">
                  <c:v>10806.533716</c:v>
                </c:pt>
                <c:pt idx="5836">
                  <c:v>10815.707237000001</c:v>
                </c:pt>
                <c:pt idx="5837">
                  <c:v>10800.87154</c:v>
                </c:pt>
                <c:pt idx="5838">
                  <c:v>10806.434998000001</c:v>
                </c:pt>
                <c:pt idx="5839">
                  <c:v>10806.903419</c:v>
                </c:pt>
                <c:pt idx="5840">
                  <c:v>10795.718782</c:v>
                </c:pt>
                <c:pt idx="5841">
                  <c:v>10801.186127999999</c:v>
                </c:pt>
                <c:pt idx="5842">
                  <c:v>10807.099485000001</c:v>
                </c:pt>
                <c:pt idx="5843">
                  <c:v>10804.130569999999</c:v>
                </c:pt>
                <c:pt idx="5844">
                  <c:v>10797.787838</c:v>
                </c:pt>
                <c:pt idx="5845">
                  <c:v>10805.557412</c:v>
                </c:pt>
                <c:pt idx="5846">
                  <c:v>10814.924343000001</c:v>
                </c:pt>
                <c:pt idx="5847">
                  <c:v>10820.220783999999</c:v>
                </c:pt>
                <c:pt idx="5848">
                  <c:v>10834.328328</c:v>
                </c:pt>
                <c:pt idx="5849">
                  <c:v>10845.556012999999</c:v>
                </c:pt>
                <c:pt idx="5850">
                  <c:v>10844.760883000001</c:v>
                </c:pt>
                <c:pt idx="5851">
                  <c:v>10847.633007</c:v>
                </c:pt>
                <c:pt idx="5852">
                  <c:v>10836.413498</c:v>
                </c:pt>
                <c:pt idx="5853">
                  <c:v>10833.88294</c:v>
                </c:pt>
                <c:pt idx="5854">
                  <c:v>10844.578718000001</c:v>
                </c:pt>
                <c:pt idx="5855">
                  <c:v>10838.438963000001</c:v>
                </c:pt>
                <c:pt idx="5856">
                  <c:v>10844.995389</c:v>
                </c:pt>
                <c:pt idx="5857">
                  <c:v>10846.702764</c:v>
                </c:pt>
                <c:pt idx="5858">
                  <c:v>10835.849722999999</c:v>
                </c:pt>
                <c:pt idx="5859">
                  <c:v>10837.816074</c:v>
                </c:pt>
                <c:pt idx="5860">
                  <c:v>10845.540983000001</c:v>
                </c:pt>
                <c:pt idx="5861">
                  <c:v>10852.002408</c:v>
                </c:pt>
                <c:pt idx="5862">
                  <c:v>10846.006143000001</c:v>
                </c:pt>
                <c:pt idx="5863">
                  <c:v>10843.026629</c:v>
                </c:pt>
                <c:pt idx="5864">
                  <c:v>10845.001746</c:v>
                </c:pt>
                <c:pt idx="5865">
                  <c:v>10840.025256000001</c:v>
                </c:pt>
                <c:pt idx="5866">
                  <c:v>10842.794725</c:v>
                </c:pt>
                <c:pt idx="5867">
                  <c:v>10831.388407</c:v>
                </c:pt>
                <c:pt idx="5868">
                  <c:v>10837.19153</c:v>
                </c:pt>
                <c:pt idx="5869">
                  <c:v>10842.726917</c:v>
                </c:pt>
                <c:pt idx="5870">
                  <c:v>10830.935788999999</c:v>
                </c:pt>
                <c:pt idx="5871">
                  <c:v>10829.540643</c:v>
                </c:pt>
                <c:pt idx="5872">
                  <c:v>10830.253790999999</c:v>
                </c:pt>
                <c:pt idx="5873">
                  <c:v>10854.339900000001</c:v>
                </c:pt>
                <c:pt idx="5874">
                  <c:v>10867.178915</c:v>
                </c:pt>
                <c:pt idx="5875">
                  <c:v>10872.465391</c:v>
                </c:pt>
                <c:pt idx="5876">
                  <c:v>10878.548401</c:v>
                </c:pt>
                <c:pt idx="5877">
                  <c:v>10873.970502</c:v>
                </c:pt>
                <c:pt idx="5878">
                  <c:v>10871.686598</c:v>
                </c:pt>
                <c:pt idx="5879">
                  <c:v>10873.52866</c:v>
                </c:pt>
                <c:pt idx="5880">
                  <c:v>10874.394361000001</c:v>
                </c:pt>
                <c:pt idx="5881">
                  <c:v>10873.895495000001</c:v>
                </c:pt>
                <c:pt idx="5882">
                  <c:v>10864.668102</c:v>
                </c:pt>
                <c:pt idx="5883">
                  <c:v>10877.292045</c:v>
                </c:pt>
                <c:pt idx="5884">
                  <c:v>10875.886646999999</c:v>
                </c:pt>
                <c:pt idx="5885">
                  <c:v>10872.918675999999</c:v>
                </c:pt>
                <c:pt idx="5886">
                  <c:v>10888.936384000001</c:v>
                </c:pt>
                <c:pt idx="5887">
                  <c:v>10895.360515</c:v>
                </c:pt>
                <c:pt idx="5888">
                  <c:v>10911.051890000001</c:v>
                </c:pt>
                <c:pt idx="5889">
                  <c:v>10900.721804000001</c:v>
                </c:pt>
                <c:pt idx="5890">
                  <c:v>10896.116207999999</c:v>
                </c:pt>
                <c:pt idx="5891">
                  <c:v>10913.415018</c:v>
                </c:pt>
                <c:pt idx="5892">
                  <c:v>10914.976043000001</c:v>
                </c:pt>
                <c:pt idx="5893">
                  <c:v>10904.588191000001</c:v>
                </c:pt>
                <c:pt idx="5894">
                  <c:v>10922.189891</c:v>
                </c:pt>
                <c:pt idx="5895">
                  <c:v>10923.766890000001</c:v>
                </c:pt>
                <c:pt idx="5896">
                  <c:v>10931.186745000001</c:v>
                </c:pt>
                <c:pt idx="5897">
                  <c:v>10916.499755999999</c:v>
                </c:pt>
                <c:pt idx="5898">
                  <c:v>10934.116435</c:v>
                </c:pt>
                <c:pt idx="5899">
                  <c:v>10935.269867999999</c:v>
                </c:pt>
                <c:pt idx="5900">
                  <c:v>10938.987394</c:v>
                </c:pt>
                <c:pt idx="5901">
                  <c:v>10944.433763999999</c:v>
                </c:pt>
                <c:pt idx="5902">
                  <c:v>10934.598766999999</c:v>
                </c:pt>
                <c:pt idx="5903">
                  <c:v>10935.303556999999</c:v>
                </c:pt>
                <c:pt idx="5904">
                  <c:v>10928.524590999999</c:v>
                </c:pt>
                <c:pt idx="5905">
                  <c:v>10931.372754</c:v>
                </c:pt>
                <c:pt idx="5906">
                  <c:v>10947.189748000001</c:v>
                </c:pt>
                <c:pt idx="5907">
                  <c:v>10972.801154000001</c:v>
                </c:pt>
                <c:pt idx="5908">
                  <c:v>10971.046743999999</c:v>
                </c:pt>
                <c:pt idx="5909">
                  <c:v>10972.811224999999</c:v>
                </c:pt>
                <c:pt idx="5910">
                  <c:v>10979.558402000001</c:v>
                </c:pt>
                <c:pt idx="5911">
                  <c:v>10968.792154999999</c:v>
                </c:pt>
                <c:pt idx="5912">
                  <c:v>10970.107744999999</c:v>
                </c:pt>
                <c:pt idx="5913">
                  <c:v>10984.185391999999</c:v>
                </c:pt>
                <c:pt idx="5914">
                  <c:v>11000.737141</c:v>
                </c:pt>
                <c:pt idx="5915">
                  <c:v>10997.22428</c:v>
                </c:pt>
                <c:pt idx="5916">
                  <c:v>11003.086782</c:v>
                </c:pt>
                <c:pt idx="5917">
                  <c:v>11019.419042</c:v>
                </c:pt>
                <c:pt idx="5918">
                  <c:v>11010.441621</c:v>
                </c:pt>
                <c:pt idx="5919">
                  <c:v>11018.768499</c:v>
                </c:pt>
                <c:pt idx="5920">
                  <c:v>11012.165644999999</c:v>
                </c:pt>
                <c:pt idx="5921">
                  <c:v>11022.18872</c:v>
                </c:pt>
                <c:pt idx="5922">
                  <c:v>11006.80861</c:v>
                </c:pt>
                <c:pt idx="5923">
                  <c:v>11017.911244000001</c:v>
                </c:pt>
                <c:pt idx="5924">
                  <c:v>11017.919012</c:v>
                </c:pt>
                <c:pt idx="5925">
                  <c:v>11011.892857000001</c:v>
                </c:pt>
                <c:pt idx="5926">
                  <c:v>11019.248447</c:v>
                </c:pt>
                <c:pt idx="5927">
                  <c:v>11016.378220000001</c:v>
                </c:pt>
                <c:pt idx="5928">
                  <c:v>11015.445489</c:v>
                </c:pt>
                <c:pt idx="5929">
                  <c:v>11010.998003999999</c:v>
                </c:pt>
                <c:pt idx="5930">
                  <c:v>11003.720185</c:v>
                </c:pt>
                <c:pt idx="5931">
                  <c:v>11007.545136000001</c:v>
                </c:pt>
                <c:pt idx="5932">
                  <c:v>11011.948211000001</c:v>
                </c:pt>
                <c:pt idx="5933">
                  <c:v>11017.786701000001</c:v>
                </c:pt>
                <c:pt idx="5934">
                  <c:v>11038.088223999999</c:v>
                </c:pt>
                <c:pt idx="5935">
                  <c:v>11032.672242000001</c:v>
                </c:pt>
                <c:pt idx="5936">
                  <c:v>11039.731281</c:v>
                </c:pt>
                <c:pt idx="5937">
                  <c:v>11038.504578</c:v>
                </c:pt>
                <c:pt idx="5938">
                  <c:v>11045.513395</c:v>
                </c:pt>
                <c:pt idx="5939">
                  <c:v>11049.871332000001</c:v>
                </c:pt>
                <c:pt idx="5940">
                  <c:v>11039.194113</c:v>
                </c:pt>
                <c:pt idx="5941">
                  <c:v>11061.674025</c:v>
                </c:pt>
                <c:pt idx="5942">
                  <c:v>11047.093207</c:v>
                </c:pt>
                <c:pt idx="5943">
                  <c:v>11045.167960999999</c:v>
                </c:pt>
                <c:pt idx="5944">
                  <c:v>11042.415373</c:v>
                </c:pt>
                <c:pt idx="5945">
                  <c:v>11037.828723000001</c:v>
                </c:pt>
                <c:pt idx="5946">
                  <c:v>11064.134532</c:v>
                </c:pt>
                <c:pt idx="5947">
                  <c:v>11072.856119</c:v>
                </c:pt>
                <c:pt idx="5948">
                  <c:v>11081.252786999999</c:v>
                </c:pt>
                <c:pt idx="5949">
                  <c:v>11073.425880000001</c:v>
                </c:pt>
                <c:pt idx="5950">
                  <c:v>11067.875061000001</c:v>
                </c:pt>
                <c:pt idx="5951">
                  <c:v>11079.964064</c:v>
                </c:pt>
                <c:pt idx="5952">
                  <c:v>11074.954087</c:v>
                </c:pt>
                <c:pt idx="5953">
                  <c:v>11099.932123000001</c:v>
                </c:pt>
                <c:pt idx="5954">
                  <c:v>11116.697824000001</c:v>
                </c:pt>
                <c:pt idx="5955">
                  <c:v>11119.026715</c:v>
                </c:pt>
                <c:pt idx="5956">
                  <c:v>11111.229474</c:v>
                </c:pt>
                <c:pt idx="5957">
                  <c:v>11107.810100000001</c:v>
                </c:pt>
                <c:pt idx="5958">
                  <c:v>11125.220678</c:v>
                </c:pt>
                <c:pt idx="5959">
                  <c:v>11118.245145999999</c:v>
                </c:pt>
                <c:pt idx="5960">
                  <c:v>11106.565097000001</c:v>
                </c:pt>
                <c:pt idx="5961">
                  <c:v>11112.503006999999</c:v>
                </c:pt>
                <c:pt idx="5962">
                  <c:v>11103.172316</c:v>
                </c:pt>
                <c:pt idx="5963">
                  <c:v>11106.34727</c:v>
                </c:pt>
                <c:pt idx="5964">
                  <c:v>11123.258441</c:v>
                </c:pt>
                <c:pt idx="5965">
                  <c:v>11121.986914999999</c:v>
                </c:pt>
                <c:pt idx="5966">
                  <c:v>11120.525753</c:v>
                </c:pt>
                <c:pt idx="5967">
                  <c:v>11121.669868000001</c:v>
                </c:pt>
                <c:pt idx="5968">
                  <c:v>11125.953030000001</c:v>
                </c:pt>
                <c:pt idx="5969">
                  <c:v>11137.958456</c:v>
                </c:pt>
                <c:pt idx="5970">
                  <c:v>11144.064216000001</c:v>
                </c:pt>
                <c:pt idx="5971">
                  <c:v>11155.094561</c:v>
                </c:pt>
                <c:pt idx="5972">
                  <c:v>11152.962207</c:v>
                </c:pt>
                <c:pt idx="5973">
                  <c:v>11147.319125</c:v>
                </c:pt>
                <c:pt idx="5974">
                  <c:v>11159.864450999999</c:v>
                </c:pt>
                <c:pt idx="5975">
                  <c:v>11149.953638999999</c:v>
                </c:pt>
                <c:pt idx="5976">
                  <c:v>11152.733066999999</c:v>
                </c:pt>
                <c:pt idx="5977">
                  <c:v>11152.671093000001</c:v>
                </c:pt>
                <c:pt idx="5978">
                  <c:v>11150.464576</c:v>
                </c:pt>
                <c:pt idx="5979">
                  <c:v>11159.422517999999</c:v>
                </c:pt>
                <c:pt idx="5980">
                  <c:v>11172.541837000001</c:v>
                </c:pt>
                <c:pt idx="5981">
                  <c:v>11191.810427</c:v>
                </c:pt>
                <c:pt idx="5982">
                  <c:v>11182.861569000001</c:v>
                </c:pt>
                <c:pt idx="5983">
                  <c:v>11187.64703</c:v>
                </c:pt>
                <c:pt idx="5984">
                  <c:v>11175.781154</c:v>
                </c:pt>
                <c:pt idx="5985">
                  <c:v>11170.998578999999</c:v>
                </c:pt>
                <c:pt idx="5986">
                  <c:v>11186.855439000001</c:v>
                </c:pt>
                <c:pt idx="5987">
                  <c:v>11198.110823999999</c:v>
                </c:pt>
                <c:pt idx="5988">
                  <c:v>11201.733086</c:v>
                </c:pt>
                <c:pt idx="5989">
                  <c:v>11197.714404</c:v>
                </c:pt>
                <c:pt idx="5990">
                  <c:v>11190.750875</c:v>
                </c:pt>
                <c:pt idx="5991">
                  <c:v>11191.010953000001</c:v>
                </c:pt>
                <c:pt idx="5992">
                  <c:v>11188.834978999999</c:v>
                </c:pt>
                <c:pt idx="5993">
                  <c:v>11181.880668</c:v>
                </c:pt>
                <c:pt idx="5994">
                  <c:v>11188.535782000001</c:v>
                </c:pt>
                <c:pt idx="5995">
                  <c:v>11187.210870999999</c:v>
                </c:pt>
                <c:pt idx="5996">
                  <c:v>11194.370486</c:v>
                </c:pt>
                <c:pt idx="5997">
                  <c:v>11182.5645</c:v>
                </c:pt>
                <c:pt idx="5998">
                  <c:v>11195.368098000001</c:v>
                </c:pt>
                <c:pt idx="5999">
                  <c:v>11215.82199</c:v>
                </c:pt>
                <c:pt idx="6000">
                  <c:v>11213.017841999999</c:v>
                </c:pt>
                <c:pt idx="6001">
                  <c:v>11213.635238999999</c:v>
                </c:pt>
                <c:pt idx="6002">
                  <c:v>11206.925136</c:v>
                </c:pt>
                <c:pt idx="6003">
                  <c:v>11213.724641999999</c:v>
                </c:pt>
                <c:pt idx="6004">
                  <c:v>11218.629179</c:v>
                </c:pt>
                <c:pt idx="6005">
                  <c:v>11222.494049999999</c:v>
                </c:pt>
                <c:pt idx="6006">
                  <c:v>11219.998208000001</c:v>
                </c:pt>
                <c:pt idx="6007">
                  <c:v>11225.136919</c:v>
                </c:pt>
                <c:pt idx="6008">
                  <c:v>11227.220932</c:v>
                </c:pt>
                <c:pt idx="6009">
                  <c:v>11234.365422999999</c:v>
                </c:pt>
                <c:pt idx="6010">
                  <c:v>11219.995354000001</c:v>
                </c:pt>
                <c:pt idx="6011">
                  <c:v>11221.847820000001</c:v>
                </c:pt>
                <c:pt idx="6012">
                  <c:v>11222.867041</c:v>
                </c:pt>
                <c:pt idx="6013">
                  <c:v>11224.856749</c:v>
                </c:pt>
                <c:pt idx="6014">
                  <c:v>11229.908833</c:v>
                </c:pt>
                <c:pt idx="6015">
                  <c:v>11236.387212</c:v>
                </c:pt>
                <c:pt idx="6016">
                  <c:v>11241.338248</c:v>
                </c:pt>
                <c:pt idx="6017">
                  <c:v>11225.240254</c:v>
                </c:pt>
                <c:pt idx="6018">
                  <c:v>11234.416267000001</c:v>
                </c:pt>
                <c:pt idx="6019">
                  <c:v>11258.156853</c:v>
                </c:pt>
                <c:pt idx="6020">
                  <c:v>11253.774766</c:v>
                </c:pt>
                <c:pt idx="6021">
                  <c:v>11242.786045999999</c:v>
                </c:pt>
                <c:pt idx="6022">
                  <c:v>11234.292727</c:v>
                </c:pt>
                <c:pt idx="6023">
                  <c:v>11238.173758000001</c:v>
                </c:pt>
                <c:pt idx="6024">
                  <c:v>11235.918970000001</c:v>
                </c:pt>
                <c:pt idx="6025">
                  <c:v>11226.302868000001</c:v>
                </c:pt>
                <c:pt idx="6026">
                  <c:v>11237.338115</c:v>
                </c:pt>
                <c:pt idx="6027">
                  <c:v>11248.934205</c:v>
                </c:pt>
                <c:pt idx="6028">
                  <c:v>11253.507960999999</c:v>
                </c:pt>
                <c:pt idx="6029">
                  <c:v>11263.855584999999</c:v>
                </c:pt>
                <c:pt idx="6030">
                  <c:v>11258.150845</c:v>
                </c:pt>
                <c:pt idx="6031">
                  <c:v>11256.985280999999</c:v>
                </c:pt>
                <c:pt idx="6032">
                  <c:v>11264.825781</c:v>
                </c:pt>
                <c:pt idx="6033">
                  <c:v>11261.673085</c:v>
                </c:pt>
                <c:pt idx="6034">
                  <c:v>11262.20448</c:v>
                </c:pt>
                <c:pt idx="6035">
                  <c:v>11265.102923</c:v>
                </c:pt>
                <c:pt idx="6036">
                  <c:v>11258.443563000001</c:v>
                </c:pt>
                <c:pt idx="6037">
                  <c:v>11258.595206</c:v>
                </c:pt>
                <c:pt idx="6038">
                  <c:v>11260.338023</c:v>
                </c:pt>
                <c:pt idx="6039">
                  <c:v>11258.908380000001</c:v>
                </c:pt>
                <c:pt idx="6040">
                  <c:v>11253.259448000001</c:v>
                </c:pt>
                <c:pt idx="6041">
                  <c:v>11260.330726</c:v>
                </c:pt>
                <c:pt idx="6042">
                  <c:v>11265.512546</c:v>
                </c:pt>
                <c:pt idx="6043">
                  <c:v>11269.341748000001</c:v>
                </c:pt>
                <c:pt idx="6044">
                  <c:v>11280.988984</c:v>
                </c:pt>
                <c:pt idx="6045">
                  <c:v>11275.181316</c:v>
                </c:pt>
                <c:pt idx="6046">
                  <c:v>11288.608490000001</c:v>
                </c:pt>
                <c:pt idx="6047">
                  <c:v>11294.65638</c:v>
                </c:pt>
                <c:pt idx="6048">
                  <c:v>11286.79999</c:v>
                </c:pt>
                <c:pt idx="6049">
                  <c:v>11292.422923</c:v>
                </c:pt>
                <c:pt idx="6050">
                  <c:v>11298.752477</c:v>
                </c:pt>
                <c:pt idx="6051">
                  <c:v>11315.617514</c:v>
                </c:pt>
                <c:pt idx="6052">
                  <c:v>11328.523353</c:v>
                </c:pt>
                <c:pt idx="6053">
                  <c:v>11326.529261</c:v>
                </c:pt>
                <c:pt idx="6054">
                  <c:v>11330.68311</c:v>
                </c:pt>
                <c:pt idx="6055">
                  <c:v>11325.7209</c:v>
                </c:pt>
                <c:pt idx="6056">
                  <c:v>11326.093208</c:v>
                </c:pt>
                <c:pt idx="6057">
                  <c:v>11319.596847000001</c:v>
                </c:pt>
                <c:pt idx="6058">
                  <c:v>11318.77205</c:v>
                </c:pt>
                <c:pt idx="6059">
                  <c:v>11320.453562999999</c:v>
                </c:pt>
                <c:pt idx="6060">
                  <c:v>11321.896719</c:v>
                </c:pt>
                <c:pt idx="6061">
                  <c:v>11329.181253000001</c:v>
                </c:pt>
                <c:pt idx="6062">
                  <c:v>11324.719095</c:v>
                </c:pt>
                <c:pt idx="6063">
                  <c:v>11320.867243999999</c:v>
                </c:pt>
                <c:pt idx="6064">
                  <c:v>11323.769066999999</c:v>
                </c:pt>
                <c:pt idx="6065">
                  <c:v>11322.935545</c:v>
                </c:pt>
                <c:pt idx="6066">
                  <c:v>11322.540125</c:v>
                </c:pt>
                <c:pt idx="6067">
                  <c:v>11330.652869</c:v>
                </c:pt>
                <c:pt idx="6068">
                  <c:v>11317.734661</c:v>
                </c:pt>
                <c:pt idx="6069">
                  <c:v>11326.887678999999</c:v>
                </c:pt>
                <c:pt idx="6070">
                  <c:v>11338.433039</c:v>
                </c:pt>
                <c:pt idx="6071">
                  <c:v>11346.961955999999</c:v>
                </c:pt>
                <c:pt idx="6072">
                  <c:v>11356.410909</c:v>
                </c:pt>
                <c:pt idx="6073">
                  <c:v>11355.871451000001</c:v>
                </c:pt>
                <c:pt idx="6074">
                  <c:v>11358.678387</c:v>
                </c:pt>
                <c:pt idx="6075">
                  <c:v>11354.161217000001</c:v>
                </c:pt>
                <c:pt idx="6076">
                  <c:v>11369.776497000001</c:v>
                </c:pt>
                <c:pt idx="6077">
                  <c:v>11375.66207</c:v>
                </c:pt>
                <c:pt idx="6078">
                  <c:v>11388.169512</c:v>
                </c:pt>
                <c:pt idx="6079">
                  <c:v>11393.445496</c:v>
                </c:pt>
                <c:pt idx="6080">
                  <c:v>11388.967790000001</c:v>
                </c:pt>
                <c:pt idx="6081">
                  <c:v>11393.838102</c:v>
                </c:pt>
                <c:pt idx="6082">
                  <c:v>11389.019886</c:v>
                </c:pt>
                <c:pt idx="6083">
                  <c:v>11393.945673</c:v>
                </c:pt>
                <c:pt idx="6084">
                  <c:v>11391.705494</c:v>
                </c:pt>
                <c:pt idx="6085">
                  <c:v>11393.373127000001</c:v>
                </c:pt>
                <c:pt idx="6086">
                  <c:v>11387.979647</c:v>
                </c:pt>
                <c:pt idx="6087">
                  <c:v>11393.225796999999</c:v>
                </c:pt>
                <c:pt idx="6088">
                  <c:v>11398.636317</c:v>
                </c:pt>
                <c:pt idx="6089">
                  <c:v>11405.743512999999</c:v>
                </c:pt>
                <c:pt idx="6090">
                  <c:v>11386.291359000001</c:v>
                </c:pt>
                <c:pt idx="6091">
                  <c:v>11390.521661000001</c:v>
                </c:pt>
                <c:pt idx="6092">
                  <c:v>11388.491119</c:v>
                </c:pt>
                <c:pt idx="6093">
                  <c:v>11387.914391</c:v>
                </c:pt>
                <c:pt idx="6094">
                  <c:v>11389.542321999999</c:v>
                </c:pt>
                <c:pt idx="6095">
                  <c:v>11393.397906</c:v>
                </c:pt>
                <c:pt idx="6096">
                  <c:v>11386.614982999999</c:v>
                </c:pt>
                <c:pt idx="6097">
                  <c:v>11391.808434</c:v>
                </c:pt>
                <c:pt idx="6098">
                  <c:v>11399.427582</c:v>
                </c:pt>
                <c:pt idx="6099">
                  <c:v>11402.924806000001</c:v>
                </c:pt>
                <c:pt idx="6100">
                  <c:v>11406.014841</c:v>
                </c:pt>
                <c:pt idx="6101">
                  <c:v>11416.995395</c:v>
                </c:pt>
                <c:pt idx="6102">
                  <c:v>11421.537979000001</c:v>
                </c:pt>
                <c:pt idx="6103">
                  <c:v>11422.718537000001</c:v>
                </c:pt>
                <c:pt idx="6104">
                  <c:v>11417.226967000001</c:v>
                </c:pt>
                <c:pt idx="6105">
                  <c:v>11416.44786</c:v>
                </c:pt>
                <c:pt idx="6106">
                  <c:v>11434.985753000001</c:v>
                </c:pt>
                <c:pt idx="6107">
                  <c:v>11440.396632</c:v>
                </c:pt>
                <c:pt idx="6108">
                  <c:v>11453.647347</c:v>
                </c:pt>
                <c:pt idx="6109">
                  <c:v>11462.331633</c:v>
                </c:pt>
                <c:pt idx="6110">
                  <c:v>11457.174982</c:v>
                </c:pt>
                <c:pt idx="6111">
                  <c:v>11457.009448999999</c:v>
                </c:pt>
                <c:pt idx="6112">
                  <c:v>11459.646538999999</c:v>
                </c:pt>
                <c:pt idx="6113">
                  <c:v>11457.652416000001</c:v>
                </c:pt>
                <c:pt idx="6114">
                  <c:v>11455.685460000001</c:v>
                </c:pt>
                <c:pt idx="6115">
                  <c:v>11457.841186</c:v>
                </c:pt>
                <c:pt idx="6116">
                  <c:v>11460.937814999999</c:v>
                </c:pt>
                <c:pt idx="6117">
                  <c:v>11467.947136999999</c:v>
                </c:pt>
                <c:pt idx="6118">
                  <c:v>11482.172817000001</c:v>
                </c:pt>
                <c:pt idx="6119">
                  <c:v>11490.459021999999</c:v>
                </c:pt>
                <c:pt idx="6120">
                  <c:v>11492.532939000001</c:v>
                </c:pt>
                <c:pt idx="6121">
                  <c:v>11495.022360000001</c:v>
                </c:pt>
                <c:pt idx="6122">
                  <c:v>11480.846031999999</c:v>
                </c:pt>
                <c:pt idx="6123">
                  <c:v>11487.470582</c:v>
                </c:pt>
                <c:pt idx="6124">
                  <c:v>11488.672219</c:v>
                </c:pt>
                <c:pt idx="6125">
                  <c:v>11481.210767</c:v>
                </c:pt>
                <c:pt idx="6126">
                  <c:v>11490.680036</c:v>
                </c:pt>
                <c:pt idx="6127">
                  <c:v>11492.597643999999</c:v>
                </c:pt>
                <c:pt idx="6128">
                  <c:v>11497.093467999999</c:v>
                </c:pt>
                <c:pt idx="6129">
                  <c:v>11497.409862</c:v>
                </c:pt>
                <c:pt idx="6130">
                  <c:v>11488.823635000001</c:v>
                </c:pt>
                <c:pt idx="6131">
                  <c:v>11493.181763000001</c:v>
                </c:pt>
                <c:pt idx="6132">
                  <c:v>11493.892112</c:v>
                </c:pt>
                <c:pt idx="6133">
                  <c:v>11489.449284</c:v>
                </c:pt>
                <c:pt idx="6134">
                  <c:v>11481.758656</c:v>
                </c:pt>
                <c:pt idx="6135">
                  <c:v>11488.262289</c:v>
                </c:pt>
                <c:pt idx="6136">
                  <c:v>11491.053223000001</c:v>
                </c:pt>
                <c:pt idx="6137">
                  <c:v>11491.440049000001</c:v>
                </c:pt>
                <c:pt idx="6138">
                  <c:v>11504.350847</c:v>
                </c:pt>
                <c:pt idx="6139">
                  <c:v>11512.728842</c:v>
                </c:pt>
                <c:pt idx="6140">
                  <c:v>11522.803773</c:v>
                </c:pt>
                <c:pt idx="6141">
                  <c:v>11526.518373000001</c:v>
                </c:pt>
                <c:pt idx="6142">
                  <c:v>11524.263567</c:v>
                </c:pt>
                <c:pt idx="6143">
                  <c:v>11534.573399999999</c:v>
                </c:pt>
                <c:pt idx="6144">
                  <c:v>11534.285750999999</c:v>
                </c:pt>
                <c:pt idx="6145">
                  <c:v>11519.825776</c:v>
                </c:pt>
                <c:pt idx="6146">
                  <c:v>11541.153842</c:v>
                </c:pt>
                <c:pt idx="6147">
                  <c:v>11538.542646</c:v>
                </c:pt>
                <c:pt idx="6148">
                  <c:v>11530.64538</c:v>
                </c:pt>
                <c:pt idx="6149">
                  <c:v>11534.023926</c:v>
                </c:pt>
                <c:pt idx="6150">
                  <c:v>11532.836455000001</c:v>
                </c:pt>
                <c:pt idx="6151">
                  <c:v>11531.338227</c:v>
                </c:pt>
                <c:pt idx="6152">
                  <c:v>11532.913888999999</c:v>
                </c:pt>
                <c:pt idx="6153">
                  <c:v>11529.248438000001</c:v>
                </c:pt>
                <c:pt idx="6154">
                  <c:v>11532.477625</c:v>
                </c:pt>
                <c:pt idx="6155">
                  <c:v>11522.824997</c:v>
                </c:pt>
                <c:pt idx="6156">
                  <c:v>11524.50549</c:v>
                </c:pt>
                <c:pt idx="6157">
                  <c:v>11526.159108</c:v>
                </c:pt>
                <c:pt idx="6158">
                  <c:v>11534.080626000001</c:v>
                </c:pt>
                <c:pt idx="6159">
                  <c:v>11541.436528</c:v>
                </c:pt>
                <c:pt idx="6160">
                  <c:v>11531.658554</c:v>
                </c:pt>
                <c:pt idx="6161">
                  <c:v>11540.838056000001</c:v>
                </c:pt>
                <c:pt idx="6162">
                  <c:v>11530.348972</c:v>
                </c:pt>
                <c:pt idx="6163">
                  <c:v>11542.409556000001</c:v>
                </c:pt>
                <c:pt idx="6164">
                  <c:v>11548.062764</c:v>
                </c:pt>
                <c:pt idx="6165">
                  <c:v>11546.595696</c:v>
                </c:pt>
                <c:pt idx="6166">
                  <c:v>11557.759717999999</c:v>
                </c:pt>
                <c:pt idx="6167">
                  <c:v>11561.684461000001</c:v>
                </c:pt>
                <c:pt idx="6168">
                  <c:v>11556.171622</c:v>
                </c:pt>
                <c:pt idx="6169">
                  <c:v>11558.814549999999</c:v>
                </c:pt>
                <c:pt idx="6170">
                  <c:v>11548.093926</c:v>
                </c:pt>
                <c:pt idx="6171">
                  <c:v>11556.491174000001</c:v>
                </c:pt>
                <c:pt idx="6172">
                  <c:v>11550.876301</c:v>
                </c:pt>
                <c:pt idx="6173">
                  <c:v>11558.806683999999</c:v>
                </c:pt>
                <c:pt idx="6174">
                  <c:v>11577.108367000001</c:v>
                </c:pt>
                <c:pt idx="6175">
                  <c:v>11584.680695999999</c:v>
                </c:pt>
                <c:pt idx="6176">
                  <c:v>11577.536297000001</c:v>
                </c:pt>
                <c:pt idx="6177">
                  <c:v>11577.34858</c:v>
                </c:pt>
                <c:pt idx="6178">
                  <c:v>11582.926477000001</c:v>
                </c:pt>
                <c:pt idx="6179">
                  <c:v>11599.193275</c:v>
                </c:pt>
                <c:pt idx="6180">
                  <c:v>11593.675864000001</c:v>
                </c:pt>
                <c:pt idx="6181">
                  <c:v>11595.309929999999</c:v>
                </c:pt>
                <c:pt idx="6182">
                  <c:v>11589.183234</c:v>
                </c:pt>
                <c:pt idx="6183">
                  <c:v>11585.270501999999</c:v>
                </c:pt>
                <c:pt idx="6184">
                  <c:v>11601.155203</c:v>
                </c:pt>
                <c:pt idx="6185">
                  <c:v>11590.120682000001</c:v>
                </c:pt>
                <c:pt idx="6186">
                  <c:v>11597.375479</c:v>
                </c:pt>
                <c:pt idx="6187">
                  <c:v>11599.219783</c:v>
                </c:pt>
                <c:pt idx="6188">
                  <c:v>11597.836756000001</c:v>
                </c:pt>
                <c:pt idx="6189">
                  <c:v>11603.847967</c:v>
                </c:pt>
                <c:pt idx="6190">
                  <c:v>11600.861534</c:v>
                </c:pt>
                <c:pt idx="6191">
                  <c:v>11589.129685</c:v>
                </c:pt>
                <c:pt idx="6192">
                  <c:v>11589.788611</c:v>
                </c:pt>
                <c:pt idx="6193">
                  <c:v>11595.379482</c:v>
                </c:pt>
                <c:pt idx="6194">
                  <c:v>11604.763256</c:v>
                </c:pt>
                <c:pt idx="6195">
                  <c:v>11598.949427</c:v>
                </c:pt>
                <c:pt idx="6196">
                  <c:v>11593.594338000001</c:v>
                </c:pt>
                <c:pt idx="6197">
                  <c:v>11585.271452000001</c:v>
                </c:pt>
                <c:pt idx="6198">
                  <c:v>11585.55147</c:v>
                </c:pt>
                <c:pt idx="6199">
                  <c:v>11603.061972</c:v>
                </c:pt>
                <c:pt idx="6200">
                  <c:v>11585.664720999999</c:v>
                </c:pt>
                <c:pt idx="6201">
                  <c:v>11591.189554</c:v>
                </c:pt>
                <c:pt idx="6202">
                  <c:v>11602.127974999999</c:v>
                </c:pt>
                <c:pt idx="6203">
                  <c:v>11598.883486999999</c:v>
                </c:pt>
                <c:pt idx="6204">
                  <c:v>11594.008266999999</c:v>
                </c:pt>
                <c:pt idx="6205">
                  <c:v>11610.174015000001</c:v>
                </c:pt>
                <c:pt idx="6206">
                  <c:v>11619.061134</c:v>
                </c:pt>
                <c:pt idx="6207">
                  <c:v>11619.910054</c:v>
                </c:pt>
                <c:pt idx="6208">
                  <c:v>11634.961233</c:v>
                </c:pt>
                <c:pt idx="6209">
                  <c:v>11636.906525</c:v>
                </c:pt>
                <c:pt idx="6210">
                  <c:v>11633.252307000001</c:v>
                </c:pt>
                <c:pt idx="6211">
                  <c:v>11633.452773999999</c:v>
                </c:pt>
                <c:pt idx="6212">
                  <c:v>11630.247189</c:v>
                </c:pt>
                <c:pt idx="6213">
                  <c:v>11625.454702000001</c:v>
                </c:pt>
                <c:pt idx="6214">
                  <c:v>11633.332396</c:v>
                </c:pt>
                <c:pt idx="6215">
                  <c:v>11647.391379999999</c:v>
                </c:pt>
                <c:pt idx="6216">
                  <c:v>11655.167963</c:v>
                </c:pt>
                <c:pt idx="6217">
                  <c:v>11650.327705</c:v>
                </c:pt>
                <c:pt idx="6218">
                  <c:v>11663.548771</c:v>
                </c:pt>
                <c:pt idx="6219">
                  <c:v>11671.471063999999</c:v>
                </c:pt>
                <c:pt idx="6220">
                  <c:v>11664.424424999999</c:v>
                </c:pt>
                <c:pt idx="6221">
                  <c:v>11677.002891</c:v>
                </c:pt>
                <c:pt idx="6222">
                  <c:v>11680.018135</c:v>
                </c:pt>
                <c:pt idx="6223">
                  <c:v>11688.74863</c:v>
                </c:pt>
                <c:pt idx="6224">
                  <c:v>11704.027441</c:v>
                </c:pt>
                <c:pt idx="6225">
                  <c:v>11699.306354</c:v>
                </c:pt>
                <c:pt idx="6226">
                  <c:v>11695.926589000001</c:v>
                </c:pt>
                <c:pt idx="6227">
                  <c:v>11700.664675</c:v>
                </c:pt>
                <c:pt idx="6228">
                  <c:v>11696.120295000001</c:v>
                </c:pt>
                <c:pt idx="6229">
                  <c:v>11701.184347</c:v>
                </c:pt>
                <c:pt idx="6230">
                  <c:v>11699.916896999999</c:v>
                </c:pt>
                <c:pt idx="6231">
                  <c:v>11716.289135000001</c:v>
                </c:pt>
                <c:pt idx="6232">
                  <c:v>11733.266955999999</c:v>
                </c:pt>
                <c:pt idx="6233">
                  <c:v>11730.912048</c:v>
                </c:pt>
                <c:pt idx="6234">
                  <c:v>11730.523818</c:v>
                </c:pt>
                <c:pt idx="6235">
                  <c:v>11727.01721</c:v>
                </c:pt>
                <c:pt idx="6236">
                  <c:v>11729.444643000001</c:v>
                </c:pt>
                <c:pt idx="6237">
                  <c:v>11744.007524000001</c:v>
                </c:pt>
                <c:pt idx="6238">
                  <c:v>11765.348696999999</c:v>
                </c:pt>
                <c:pt idx="6239">
                  <c:v>11773.376808000001</c:v>
                </c:pt>
                <c:pt idx="6240">
                  <c:v>11772.910179</c:v>
                </c:pt>
                <c:pt idx="6241">
                  <c:v>11765.389553000001</c:v>
                </c:pt>
                <c:pt idx="6242">
                  <c:v>11763.140748</c:v>
                </c:pt>
                <c:pt idx="6243">
                  <c:v>11777.496122</c:v>
                </c:pt>
                <c:pt idx="6244">
                  <c:v>11772.515083</c:v>
                </c:pt>
                <c:pt idx="6245">
                  <c:v>11754.244261</c:v>
                </c:pt>
                <c:pt idx="6246">
                  <c:v>11748.276495</c:v>
                </c:pt>
                <c:pt idx="6247">
                  <c:v>11759.592549000001</c:v>
                </c:pt>
                <c:pt idx="6248">
                  <c:v>11765.754833999999</c:v>
                </c:pt>
                <c:pt idx="6249">
                  <c:v>11772.177935</c:v>
                </c:pt>
                <c:pt idx="6250">
                  <c:v>11764.838471999999</c:v>
                </c:pt>
                <c:pt idx="6251">
                  <c:v>11766.105738</c:v>
                </c:pt>
                <c:pt idx="6252">
                  <c:v>11769.022837</c:v>
                </c:pt>
                <c:pt idx="6253">
                  <c:v>11775.767206</c:v>
                </c:pt>
                <c:pt idx="6254">
                  <c:v>11783.829404</c:v>
                </c:pt>
                <c:pt idx="6255">
                  <c:v>11765.552401999999</c:v>
                </c:pt>
                <c:pt idx="6256">
                  <c:v>11768.862429999999</c:v>
                </c:pt>
                <c:pt idx="6257">
                  <c:v>11770.952626</c:v>
                </c:pt>
                <c:pt idx="6258">
                  <c:v>11764.252456</c:v>
                </c:pt>
                <c:pt idx="6259">
                  <c:v>11774.252256</c:v>
                </c:pt>
                <c:pt idx="6260">
                  <c:v>11762.207011</c:v>
                </c:pt>
                <c:pt idx="6261">
                  <c:v>11772.518522</c:v>
                </c:pt>
                <c:pt idx="6262">
                  <c:v>11776.916585000001</c:v>
                </c:pt>
                <c:pt idx="6263">
                  <c:v>11768.700777</c:v>
                </c:pt>
                <c:pt idx="6264">
                  <c:v>11775.66318</c:v>
                </c:pt>
                <c:pt idx="6265">
                  <c:v>11772.989799000001</c:v>
                </c:pt>
                <c:pt idx="6266">
                  <c:v>11779.497907999999</c:v>
                </c:pt>
                <c:pt idx="6267">
                  <c:v>11777.504196</c:v>
                </c:pt>
                <c:pt idx="6268">
                  <c:v>11790.799202</c:v>
                </c:pt>
                <c:pt idx="6269">
                  <c:v>11797.181837</c:v>
                </c:pt>
                <c:pt idx="6270">
                  <c:v>11800.874731</c:v>
                </c:pt>
                <c:pt idx="6271">
                  <c:v>11813.292878</c:v>
                </c:pt>
                <c:pt idx="6272">
                  <c:v>11810.167963</c:v>
                </c:pt>
                <c:pt idx="6273">
                  <c:v>11805.429366</c:v>
                </c:pt>
                <c:pt idx="6274">
                  <c:v>11804.792739</c:v>
                </c:pt>
                <c:pt idx="6275">
                  <c:v>11807.079067000001</c:v>
                </c:pt>
                <c:pt idx="6276">
                  <c:v>11814.941609</c:v>
                </c:pt>
                <c:pt idx="6277">
                  <c:v>11810.113105</c:v>
                </c:pt>
                <c:pt idx="6278">
                  <c:v>11815.780134000001</c:v>
                </c:pt>
                <c:pt idx="6279">
                  <c:v>11810.69407</c:v>
                </c:pt>
                <c:pt idx="6280">
                  <c:v>11810.455398</c:v>
                </c:pt>
                <c:pt idx="6281">
                  <c:v>11807.393661</c:v>
                </c:pt>
                <c:pt idx="6282">
                  <c:v>11822.718413000001</c:v>
                </c:pt>
                <c:pt idx="6283">
                  <c:v>11832.285503999999</c:v>
                </c:pt>
                <c:pt idx="6284">
                  <c:v>11831.94932</c:v>
                </c:pt>
                <c:pt idx="6285">
                  <c:v>11828.226117</c:v>
                </c:pt>
                <c:pt idx="6286">
                  <c:v>11838.077221</c:v>
                </c:pt>
                <c:pt idx="6287">
                  <c:v>11846.155235</c:v>
                </c:pt>
                <c:pt idx="6288">
                  <c:v>11835.167829</c:v>
                </c:pt>
                <c:pt idx="6289">
                  <c:v>11843.497579000001</c:v>
                </c:pt>
                <c:pt idx="6290">
                  <c:v>11844.684284999999</c:v>
                </c:pt>
                <c:pt idx="6291">
                  <c:v>11844.880481</c:v>
                </c:pt>
                <c:pt idx="6292">
                  <c:v>11838.199472</c:v>
                </c:pt>
                <c:pt idx="6293">
                  <c:v>11841.813829000001</c:v>
                </c:pt>
                <c:pt idx="6294">
                  <c:v>11846.066139</c:v>
                </c:pt>
                <c:pt idx="6295">
                  <c:v>11854.947845999999</c:v>
                </c:pt>
                <c:pt idx="6296">
                  <c:v>11871.031602999999</c:v>
                </c:pt>
                <c:pt idx="6297">
                  <c:v>11872.739663</c:v>
                </c:pt>
                <c:pt idx="6298">
                  <c:v>11876.599415000001</c:v>
                </c:pt>
                <c:pt idx="6299">
                  <c:v>11882.723397</c:v>
                </c:pt>
                <c:pt idx="6300">
                  <c:v>11873.545853</c:v>
                </c:pt>
                <c:pt idx="6301">
                  <c:v>11875.416329</c:v>
                </c:pt>
                <c:pt idx="6302">
                  <c:v>11870.687232</c:v>
                </c:pt>
                <c:pt idx="6303">
                  <c:v>11865.869736000001</c:v>
                </c:pt>
                <c:pt idx="6304">
                  <c:v>11872.63371</c:v>
                </c:pt>
                <c:pt idx="6305">
                  <c:v>11878.098924</c:v>
                </c:pt>
                <c:pt idx="6306">
                  <c:v>11899.169531</c:v>
                </c:pt>
                <c:pt idx="6307">
                  <c:v>11890.247273000001</c:v>
                </c:pt>
                <c:pt idx="6308">
                  <c:v>11898.448424</c:v>
                </c:pt>
                <c:pt idx="6309">
                  <c:v>11912.654607</c:v>
                </c:pt>
                <c:pt idx="6310">
                  <c:v>11912.287042</c:v>
                </c:pt>
                <c:pt idx="6311">
                  <c:v>11917.958946999999</c:v>
                </c:pt>
                <c:pt idx="6312">
                  <c:v>11904.883592</c:v>
                </c:pt>
                <c:pt idx="6313">
                  <c:v>11910.193837999999</c:v>
                </c:pt>
                <c:pt idx="6314">
                  <c:v>11912.786690000001</c:v>
                </c:pt>
                <c:pt idx="6315">
                  <c:v>11888.889412</c:v>
                </c:pt>
                <c:pt idx="6316">
                  <c:v>11891.978077</c:v>
                </c:pt>
                <c:pt idx="6317">
                  <c:v>11896.372869000001</c:v>
                </c:pt>
                <c:pt idx="6318">
                  <c:v>11897.063032</c:v>
                </c:pt>
                <c:pt idx="6319">
                  <c:v>11898.091135000001</c:v>
                </c:pt>
                <c:pt idx="6320">
                  <c:v>11905.94376</c:v>
                </c:pt>
                <c:pt idx="6321">
                  <c:v>11914.049429999999</c:v>
                </c:pt>
                <c:pt idx="6322">
                  <c:v>11914.606997000001</c:v>
                </c:pt>
                <c:pt idx="6323">
                  <c:v>11916.532292</c:v>
                </c:pt>
                <c:pt idx="6324">
                  <c:v>11919.455328</c:v>
                </c:pt>
                <c:pt idx="6325">
                  <c:v>11906.925912999999</c:v>
                </c:pt>
                <c:pt idx="6326">
                  <c:v>11918.186513000001</c:v>
                </c:pt>
                <c:pt idx="6327">
                  <c:v>11917.879598</c:v>
                </c:pt>
                <c:pt idx="6328">
                  <c:v>11920.888524</c:v>
                </c:pt>
                <c:pt idx="6329">
                  <c:v>11920.979708000001</c:v>
                </c:pt>
                <c:pt idx="6330">
                  <c:v>11912.975483</c:v>
                </c:pt>
                <c:pt idx="6331">
                  <c:v>11917.977985</c:v>
                </c:pt>
                <c:pt idx="6332">
                  <c:v>11914.46225</c:v>
                </c:pt>
                <c:pt idx="6333">
                  <c:v>11925.708492</c:v>
                </c:pt>
                <c:pt idx="6334">
                  <c:v>11942.159087</c:v>
                </c:pt>
                <c:pt idx="6335">
                  <c:v>11939.30206</c:v>
                </c:pt>
                <c:pt idx="6336">
                  <c:v>11950.869865999999</c:v>
                </c:pt>
                <c:pt idx="6337">
                  <c:v>11951.036249999999</c:v>
                </c:pt>
                <c:pt idx="6338">
                  <c:v>11946.873028</c:v>
                </c:pt>
                <c:pt idx="6339">
                  <c:v>11956.028420000001</c:v>
                </c:pt>
                <c:pt idx="6340">
                  <c:v>11950.908358999999</c:v>
                </c:pt>
                <c:pt idx="6341">
                  <c:v>11953.693288</c:v>
                </c:pt>
                <c:pt idx="6342">
                  <c:v>11949.313184000001</c:v>
                </c:pt>
                <c:pt idx="6343">
                  <c:v>11944.589147000001</c:v>
                </c:pt>
                <c:pt idx="6344">
                  <c:v>11956.053693</c:v>
                </c:pt>
                <c:pt idx="6345">
                  <c:v>11948.627850000001</c:v>
                </c:pt>
                <c:pt idx="6346">
                  <c:v>11955.269537</c:v>
                </c:pt>
                <c:pt idx="6347">
                  <c:v>11949.792737</c:v>
                </c:pt>
                <c:pt idx="6348">
                  <c:v>11944.954926</c:v>
                </c:pt>
                <c:pt idx="6349">
                  <c:v>11943.754977000001</c:v>
                </c:pt>
                <c:pt idx="6350">
                  <c:v>11944.02342</c:v>
                </c:pt>
                <c:pt idx="6351">
                  <c:v>11941.310450999999</c:v>
                </c:pt>
                <c:pt idx="6352">
                  <c:v>11958.93757</c:v>
                </c:pt>
                <c:pt idx="6353">
                  <c:v>11961.407101000001</c:v>
                </c:pt>
                <c:pt idx="6354">
                  <c:v>11962.899454</c:v>
                </c:pt>
                <c:pt idx="6355">
                  <c:v>11964.788215</c:v>
                </c:pt>
                <c:pt idx="6356">
                  <c:v>11973.668355</c:v>
                </c:pt>
                <c:pt idx="6357">
                  <c:v>11971.259373999999</c:v>
                </c:pt>
                <c:pt idx="6358">
                  <c:v>11955.581249000001</c:v>
                </c:pt>
                <c:pt idx="6359">
                  <c:v>11972.526470000001</c:v>
                </c:pt>
                <c:pt idx="6360">
                  <c:v>11984.417031999999</c:v>
                </c:pt>
                <c:pt idx="6361">
                  <c:v>11999.005531999999</c:v>
                </c:pt>
                <c:pt idx="6362">
                  <c:v>11997.418422000001</c:v>
                </c:pt>
                <c:pt idx="6363">
                  <c:v>11996.770006999999</c:v>
                </c:pt>
                <c:pt idx="6364">
                  <c:v>12009.213696000001</c:v>
                </c:pt>
                <c:pt idx="6365">
                  <c:v>11987.338339</c:v>
                </c:pt>
                <c:pt idx="6366">
                  <c:v>11994.103370999999</c:v>
                </c:pt>
                <c:pt idx="6367">
                  <c:v>12006.500319000001</c:v>
                </c:pt>
                <c:pt idx="6368">
                  <c:v>12009.633177</c:v>
                </c:pt>
                <c:pt idx="6369">
                  <c:v>12020.480616000001</c:v>
                </c:pt>
                <c:pt idx="6370">
                  <c:v>12006.351649</c:v>
                </c:pt>
                <c:pt idx="6371">
                  <c:v>12013.688609000001</c:v>
                </c:pt>
                <c:pt idx="6372">
                  <c:v>12010.542111000001</c:v>
                </c:pt>
                <c:pt idx="6373">
                  <c:v>12004.296931000001</c:v>
                </c:pt>
                <c:pt idx="6374">
                  <c:v>11998.705135</c:v>
                </c:pt>
                <c:pt idx="6375">
                  <c:v>11999.415534</c:v>
                </c:pt>
                <c:pt idx="6376">
                  <c:v>12004.224779</c:v>
                </c:pt>
                <c:pt idx="6377">
                  <c:v>12012.922692</c:v>
                </c:pt>
                <c:pt idx="6378">
                  <c:v>12001.796726</c:v>
                </c:pt>
                <c:pt idx="6379">
                  <c:v>12012.413725</c:v>
                </c:pt>
                <c:pt idx="6380">
                  <c:v>12019.795037</c:v>
                </c:pt>
                <c:pt idx="6381">
                  <c:v>12033.363756999999</c:v>
                </c:pt>
                <c:pt idx="6382">
                  <c:v>12034.724131000001</c:v>
                </c:pt>
                <c:pt idx="6383">
                  <c:v>12039.399035</c:v>
                </c:pt>
                <c:pt idx="6384">
                  <c:v>12046.954253</c:v>
                </c:pt>
                <c:pt idx="6385">
                  <c:v>12033.395930999999</c:v>
                </c:pt>
                <c:pt idx="6386">
                  <c:v>12045.553916999999</c:v>
                </c:pt>
                <c:pt idx="6387">
                  <c:v>12044.561326999999</c:v>
                </c:pt>
                <c:pt idx="6388">
                  <c:v>12063.765057000001</c:v>
                </c:pt>
                <c:pt idx="6389">
                  <c:v>12086.958118</c:v>
                </c:pt>
                <c:pt idx="6390">
                  <c:v>12074.109574</c:v>
                </c:pt>
                <c:pt idx="6391">
                  <c:v>12080.451508</c:v>
                </c:pt>
                <c:pt idx="6392">
                  <c:v>12074.902088000001</c:v>
                </c:pt>
                <c:pt idx="6393">
                  <c:v>12074.284807</c:v>
                </c:pt>
                <c:pt idx="6394">
                  <c:v>12079.377898000001</c:v>
                </c:pt>
                <c:pt idx="6395">
                  <c:v>12092.046402</c:v>
                </c:pt>
                <c:pt idx="6396">
                  <c:v>12106.022642</c:v>
                </c:pt>
                <c:pt idx="6397">
                  <c:v>12109.755931</c:v>
                </c:pt>
                <c:pt idx="6398">
                  <c:v>12105.955899</c:v>
                </c:pt>
                <c:pt idx="6399">
                  <c:v>12110.482832</c:v>
                </c:pt>
                <c:pt idx="6400">
                  <c:v>12100.894233999999</c:v>
                </c:pt>
                <c:pt idx="6401">
                  <c:v>12120.285927999999</c:v>
                </c:pt>
                <c:pt idx="6402">
                  <c:v>12113.907327000001</c:v>
                </c:pt>
                <c:pt idx="6403">
                  <c:v>12117.601237000001</c:v>
                </c:pt>
                <c:pt idx="6404">
                  <c:v>12108.95866</c:v>
                </c:pt>
                <c:pt idx="6405">
                  <c:v>12125.92612</c:v>
                </c:pt>
                <c:pt idx="6406">
                  <c:v>12140.286596</c:v>
                </c:pt>
                <c:pt idx="6407">
                  <c:v>12147.319728</c:v>
                </c:pt>
                <c:pt idx="6408">
                  <c:v>12141.916434000001</c:v>
                </c:pt>
                <c:pt idx="6409">
                  <c:v>12140.908882</c:v>
                </c:pt>
                <c:pt idx="6410">
                  <c:v>12133.740648000001</c:v>
                </c:pt>
                <c:pt idx="6411">
                  <c:v>12149.279752</c:v>
                </c:pt>
                <c:pt idx="6412">
                  <c:v>12159.873836999999</c:v>
                </c:pt>
                <c:pt idx="6413">
                  <c:v>12157.481699</c:v>
                </c:pt>
                <c:pt idx="6414">
                  <c:v>12171.781488000001</c:v>
                </c:pt>
                <c:pt idx="6415">
                  <c:v>12179.370294</c:v>
                </c:pt>
                <c:pt idx="6416">
                  <c:v>12179.332127</c:v>
                </c:pt>
                <c:pt idx="6417">
                  <c:v>12184.7045</c:v>
                </c:pt>
                <c:pt idx="6418">
                  <c:v>12179.681192</c:v>
                </c:pt>
                <c:pt idx="6419">
                  <c:v>12177.945666</c:v>
                </c:pt>
                <c:pt idx="6420">
                  <c:v>12158.673677999999</c:v>
                </c:pt>
                <c:pt idx="6421">
                  <c:v>12180.197163999999</c:v>
                </c:pt>
                <c:pt idx="6422">
                  <c:v>12185.337695</c:v>
                </c:pt>
                <c:pt idx="6423">
                  <c:v>12173.757556</c:v>
                </c:pt>
                <c:pt idx="6424">
                  <c:v>12178.237392999999</c:v>
                </c:pt>
                <c:pt idx="6425">
                  <c:v>12176.666095</c:v>
                </c:pt>
                <c:pt idx="6426">
                  <c:v>12177.802852999999</c:v>
                </c:pt>
                <c:pt idx="6427">
                  <c:v>12181.579009999999</c:v>
                </c:pt>
                <c:pt idx="6428">
                  <c:v>12174.402457</c:v>
                </c:pt>
                <c:pt idx="6429">
                  <c:v>12177.426782</c:v>
                </c:pt>
                <c:pt idx="6430">
                  <c:v>12169.695501</c:v>
                </c:pt>
                <c:pt idx="6431">
                  <c:v>12180.155649</c:v>
                </c:pt>
                <c:pt idx="6432">
                  <c:v>12188.126517999999</c:v>
                </c:pt>
                <c:pt idx="6433">
                  <c:v>12202.205932999999</c:v>
                </c:pt>
                <c:pt idx="6434">
                  <c:v>12206.531394</c:v>
                </c:pt>
                <c:pt idx="6435">
                  <c:v>12178.792656</c:v>
                </c:pt>
                <c:pt idx="6436">
                  <c:v>12178.934748</c:v>
                </c:pt>
                <c:pt idx="6437">
                  <c:v>12184.931266</c:v>
                </c:pt>
                <c:pt idx="6438">
                  <c:v>12192.537241</c:v>
                </c:pt>
                <c:pt idx="6439">
                  <c:v>12198.404068</c:v>
                </c:pt>
                <c:pt idx="6440">
                  <c:v>12192.862096000001</c:v>
                </c:pt>
                <c:pt idx="6441">
                  <c:v>12188.971167</c:v>
                </c:pt>
                <c:pt idx="6442">
                  <c:v>12184.998559</c:v>
                </c:pt>
                <c:pt idx="6443">
                  <c:v>12196.047092000001</c:v>
                </c:pt>
                <c:pt idx="6444">
                  <c:v>12201.786464999999</c:v>
                </c:pt>
                <c:pt idx="6445">
                  <c:v>12207.446061000001</c:v>
                </c:pt>
                <c:pt idx="6446">
                  <c:v>12204.968280999999</c:v>
                </c:pt>
                <c:pt idx="6447">
                  <c:v>12219.358722000001</c:v>
                </c:pt>
                <c:pt idx="6448">
                  <c:v>12220.161834</c:v>
                </c:pt>
                <c:pt idx="6449">
                  <c:v>12216.065946999999</c:v>
                </c:pt>
                <c:pt idx="6450">
                  <c:v>12203.732534999999</c:v>
                </c:pt>
                <c:pt idx="6451">
                  <c:v>12210.76136</c:v>
                </c:pt>
                <c:pt idx="6452">
                  <c:v>12216.588989</c:v>
                </c:pt>
                <c:pt idx="6453">
                  <c:v>12218.289541</c:v>
                </c:pt>
                <c:pt idx="6454">
                  <c:v>12225.713180000001</c:v>
                </c:pt>
                <c:pt idx="6455">
                  <c:v>12222.491759</c:v>
                </c:pt>
                <c:pt idx="6456">
                  <c:v>12234.644396</c:v>
                </c:pt>
                <c:pt idx="6457">
                  <c:v>12237.437935</c:v>
                </c:pt>
                <c:pt idx="6458">
                  <c:v>12240.170389999999</c:v>
                </c:pt>
                <c:pt idx="6459">
                  <c:v>12248.152319999999</c:v>
                </c:pt>
                <c:pt idx="6460">
                  <c:v>12252.079728999999</c:v>
                </c:pt>
                <c:pt idx="6461">
                  <c:v>12250.682725999999</c:v>
                </c:pt>
                <c:pt idx="6462">
                  <c:v>12257.323227000001</c:v>
                </c:pt>
                <c:pt idx="6463">
                  <c:v>12258.476804</c:v>
                </c:pt>
                <c:pt idx="6464">
                  <c:v>12260.695417000001</c:v>
                </c:pt>
                <c:pt idx="6465">
                  <c:v>12246.36346</c:v>
                </c:pt>
                <c:pt idx="6466">
                  <c:v>12253.947534000001</c:v>
                </c:pt>
                <c:pt idx="6467">
                  <c:v>12249.009808999999</c:v>
                </c:pt>
                <c:pt idx="6468">
                  <c:v>12251.294785</c:v>
                </c:pt>
                <c:pt idx="6469">
                  <c:v>12260.414559000001</c:v>
                </c:pt>
                <c:pt idx="6470">
                  <c:v>12253.689532</c:v>
                </c:pt>
                <c:pt idx="6471">
                  <c:v>12251.417561</c:v>
                </c:pt>
                <c:pt idx="6472">
                  <c:v>12251.671156</c:v>
                </c:pt>
                <c:pt idx="6473">
                  <c:v>12243.771706</c:v>
                </c:pt>
                <c:pt idx="6474">
                  <c:v>12255.706942000001</c:v>
                </c:pt>
                <c:pt idx="6475">
                  <c:v>12256.92416</c:v>
                </c:pt>
                <c:pt idx="6476">
                  <c:v>12257.519856999999</c:v>
                </c:pt>
                <c:pt idx="6477">
                  <c:v>12249.476842</c:v>
                </c:pt>
                <c:pt idx="6478">
                  <c:v>12247.346532</c:v>
                </c:pt>
                <c:pt idx="6479">
                  <c:v>12263.352526000001</c:v>
                </c:pt>
                <c:pt idx="6480">
                  <c:v>12259.992081</c:v>
                </c:pt>
                <c:pt idx="6481">
                  <c:v>12279.160261999999</c:v>
                </c:pt>
                <c:pt idx="6482">
                  <c:v>12275.563470999999</c:v>
                </c:pt>
                <c:pt idx="6483">
                  <c:v>12284.114858999999</c:v>
                </c:pt>
                <c:pt idx="6484">
                  <c:v>12278.582123</c:v>
                </c:pt>
                <c:pt idx="6485">
                  <c:v>12282.975759999999</c:v>
                </c:pt>
                <c:pt idx="6486">
                  <c:v>12279.151259</c:v>
                </c:pt>
                <c:pt idx="6487">
                  <c:v>12283.558331</c:v>
                </c:pt>
                <c:pt idx="6488">
                  <c:v>12299.54758</c:v>
                </c:pt>
                <c:pt idx="6489">
                  <c:v>12320.277006</c:v>
                </c:pt>
                <c:pt idx="6490">
                  <c:v>12308.547135999999</c:v>
                </c:pt>
                <c:pt idx="6491">
                  <c:v>12319.069229999999</c:v>
                </c:pt>
                <c:pt idx="6492">
                  <c:v>12324.151789</c:v>
                </c:pt>
                <c:pt idx="6493">
                  <c:v>12317.746374</c:v>
                </c:pt>
                <c:pt idx="6494">
                  <c:v>12326.788124000001</c:v>
                </c:pt>
                <c:pt idx="6495">
                  <c:v>12341.182016999999</c:v>
                </c:pt>
                <c:pt idx="6496">
                  <c:v>12352.155731999999</c:v>
                </c:pt>
                <c:pt idx="6497">
                  <c:v>12353.269939</c:v>
                </c:pt>
                <c:pt idx="6498">
                  <c:v>12356.746504000001</c:v>
                </c:pt>
                <c:pt idx="6499">
                  <c:v>12373.721723000001</c:v>
                </c:pt>
                <c:pt idx="6500">
                  <c:v>12358.934977000001</c:v>
                </c:pt>
                <c:pt idx="6501">
                  <c:v>12361.195766999999</c:v>
                </c:pt>
                <c:pt idx="6502">
                  <c:v>12353.212641</c:v>
                </c:pt>
                <c:pt idx="6503">
                  <c:v>12352.989643000001</c:v>
                </c:pt>
                <c:pt idx="6504">
                  <c:v>12366.768372</c:v>
                </c:pt>
                <c:pt idx="6505">
                  <c:v>12365.766317</c:v>
                </c:pt>
                <c:pt idx="6506">
                  <c:v>12372.405027999999</c:v>
                </c:pt>
                <c:pt idx="6507">
                  <c:v>12367.65907</c:v>
                </c:pt>
                <c:pt idx="6508">
                  <c:v>12360.320344</c:v>
                </c:pt>
                <c:pt idx="6509">
                  <c:v>12365.723464000001</c:v>
                </c:pt>
                <c:pt idx="6510">
                  <c:v>12359.505692999999</c:v>
                </c:pt>
                <c:pt idx="6511">
                  <c:v>12372.176837000001</c:v>
                </c:pt>
                <c:pt idx="6512">
                  <c:v>12374.711525000001</c:v>
                </c:pt>
                <c:pt idx="6513">
                  <c:v>12383.191921</c:v>
                </c:pt>
                <c:pt idx="6514">
                  <c:v>12370.807767</c:v>
                </c:pt>
                <c:pt idx="6515">
                  <c:v>12371.233301</c:v>
                </c:pt>
                <c:pt idx="6516">
                  <c:v>12376.631128999999</c:v>
                </c:pt>
                <c:pt idx="6517">
                  <c:v>12365.306954</c:v>
                </c:pt>
                <c:pt idx="6518">
                  <c:v>12366.216329000001</c:v>
                </c:pt>
                <c:pt idx="6519">
                  <c:v>12377.199269999999</c:v>
                </c:pt>
                <c:pt idx="6520">
                  <c:v>12376.177451</c:v>
                </c:pt>
                <c:pt idx="6521">
                  <c:v>12382.823179999999</c:v>
                </c:pt>
                <c:pt idx="6522">
                  <c:v>12394.264123999999</c:v>
                </c:pt>
                <c:pt idx="6523">
                  <c:v>12399.169043</c:v>
                </c:pt>
                <c:pt idx="6524">
                  <c:v>12400.117526</c:v>
                </c:pt>
                <c:pt idx="6525">
                  <c:v>12399.836520000001</c:v>
                </c:pt>
                <c:pt idx="6526">
                  <c:v>12405.903645</c:v>
                </c:pt>
                <c:pt idx="6527">
                  <c:v>12395.992603000001</c:v>
                </c:pt>
                <c:pt idx="6528">
                  <c:v>12391.409943000001</c:v>
                </c:pt>
                <c:pt idx="6529">
                  <c:v>12394.878954</c:v>
                </c:pt>
                <c:pt idx="6530">
                  <c:v>12408.021827</c:v>
                </c:pt>
                <c:pt idx="6531">
                  <c:v>12422.619382000001</c:v>
                </c:pt>
                <c:pt idx="6532">
                  <c:v>12425.084440000001</c:v>
                </c:pt>
                <c:pt idx="6533">
                  <c:v>12429.287392</c:v>
                </c:pt>
                <c:pt idx="6534">
                  <c:v>12430.839228000001</c:v>
                </c:pt>
                <c:pt idx="6535">
                  <c:v>12433.991387</c:v>
                </c:pt>
                <c:pt idx="6536">
                  <c:v>12433.106824</c:v>
                </c:pt>
                <c:pt idx="6537">
                  <c:v>12439.946861</c:v>
                </c:pt>
                <c:pt idx="6538">
                  <c:v>12440.897548000001</c:v>
                </c:pt>
                <c:pt idx="6539">
                  <c:v>12445.547309</c:v>
                </c:pt>
                <c:pt idx="6540">
                  <c:v>12432.206337</c:v>
                </c:pt>
                <c:pt idx="6541">
                  <c:v>12438.149578</c:v>
                </c:pt>
                <c:pt idx="6542">
                  <c:v>12443.768502000001</c:v>
                </c:pt>
                <c:pt idx="6543">
                  <c:v>12440.383323</c:v>
                </c:pt>
                <c:pt idx="6544">
                  <c:v>12452.230697000001</c:v>
                </c:pt>
                <c:pt idx="6545">
                  <c:v>12454.334032000001</c:v>
                </c:pt>
                <c:pt idx="6546">
                  <c:v>12467.958398000001</c:v>
                </c:pt>
                <c:pt idx="6547">
                  <c:v>12467.327545</c:v>
                </c:pt>
                <c:pt idx="6548">
                  <c:v>12466.758258</c:v>
                </c:pt>
                <c:pt idx="6549">
                  <c:v>12474.822384999999</c:v>
                </c:pt>
                <c:pt idx="6550">
                  <c:v>12470.409801</c:v>
                </c:pt>
                <c:pt idx="6551">
                  <c:v>12472.854681999999</c:v>
                </c:pt>
                <c:pt idx="6552">
                  <c:v>12470.741416000001</c:v>
                </c:pt>
                <c:pt idx="6553">
                  <c:v>12464.928043</c:v>
                </c:pt>
                <c:pt idx="6554">
                  <c:v>12475.048973999999</c:v>
                </c:pt>
                <c:pt idx="6555">
                  <c:v>12468.205024999999</c:v>
                </c:pt>
                <c:pt idx="6556">
                  <c:v>12471.812690000001</c:v>
                </c:pt>
                <c:pt idx="6557">
                  <c:v>12474.689821</c:v>
                </c:pt>
                <c:pt idx="6558">
                  <c:v>12466.590321</c:v>
                </c:pt>
                <c:pt idx="6559">
                  <c:v>12470.813845999999</c:v>
                </c:pt>
                <c:pt idx="6560">
                  <c:v>12498.256638999999</c:v>
                </c:pt>
                <c:pt idx="6561">
                  <c:v>12502.180350000001</c:v>
                </c:pt>
                <c:pt idx="6562">
                  <c:v>12505.027639</c:v>
                </c:pt>
                <c:pt idx="6563">
                  <c:v>12507.682107000001</c:v>
                </c:pt>
                <c:pt idx="6564">
                  <c:v>12508.608942999999</c:v>
                </c:pt>
                <c:pt idx="6565">
                  <c:v>12506.069722</c:v>
                </c:pt>
                <c:pt idx="6566">
                  <c:v>12513.002410999999</c:v>
                </c:pt>
                <c:pt idx="6567">
                  <c:v>12521.769421000001</c:v>
                </c:pt>
                <c:pt idx="6568">
                  <c:v>12519.362789999999</c:v>
                </c:pt>
                <c:pt idx="6569">
                  <c:v>12536.747028</c:v>
                </c:pt>
                <c:pt idx="6570">
                  <c:v>12536.46593</c:v>
                </c:pt>
                <c:pt idx="6571">
                  <c:v>12532.301592</c:v>
                </c:pt>
                <c:pt idx="6572">
                  <c:v>12532.759011</c:v>
                </c:pt>
                <c:pt idx="6573">
                  <c:v>12529.964757</c:v>
                </c:pt>
                <c:pt idx="6574">
                  <c:v>12538.024882</c:v>
                </c:pt>
                <c:pt idx="6575">
                  <c:v>12549.10902</c:v>
                </c:pt>
                <c:pt idx="6576">
                  <c:v>12564.297331</c:v>
                </c:pt>
                <c:pt idx="6577">
                  <c:v>12573.387099</c:v>
                </c:pt>
                <c:pt idx="6578">
                  <c:v>12575.733297000001</c:v>
                </c:pt>
                <c:pt idx="6579">
                  <c:v>12560.18586</c:v>
                </c:pt>
                <c:pt idx="6580">
                  <c:v>12544.645794</c:v>
                </c:pt>
                <c:pt idx="6581">
                  <c:v>12563.681847</c:v>
                </c:pt>
                <c:pt idx="6582">
                  <c:v>12575.499513000001</c:v>
                </c:pt>
                <c:pt idx="6583">
                  <c:v>12571.645703</c:v>
                </c:pt>
                <c:pt idx="6584">
                  <c:v>12575.8801</c:v>
                </c:pt>
                <c:pt idx="6585">
                  <c:v>12570.383470999999</c:v>
                </c:pt>
                <c:pt idx="6586">
                  <c:v>12578.861036</c:v>
                </c:pt>
                <c:pt idx="6587">
                  <c:v>12571.679781999999</c:v>
                </c:pt>
                <c:pt idx="6588">
                  <c:v>12571.008499</c:v>
                </c:pt>
                <c:pt idx="6589">
                  <c:v>12576.568638000001</c:v>
                </c:pt>
                <c:pt idx="6590">
                  <c:v>12574.162955</c:v>
                </c:pt>
                <c:pt idx="6591">
                  <c:v>12580.395413</c:v>
                </c:pt>
                <c:pt idx="6592">
                  <c:v>12575.368130000001</c:v>
                </c:pt>
                <c:pt idx="6593">
                  <c:v>12565.995353</c:v>
                </c:pt>
                <c:pt idx="6594">
                  <c:v>12580.608176</c:v>
                </c:pt>
                <c:pt idx="6595">
                  <c:v>12577.650849</c:v>
                </c:pt>
                <c:pt idx="6596">
                  <c:v>12586.941697</c:v>
                </c:pt>
                <c:pt idx="6597">
                  <c:v>12605.950421</c:v>
                </c:pt>
                <c:pt idx="6598">
                  <c:v>12614.673117</c:v>
                </c:pt>
                <c:pt idx="6599">
                  <c:v>12617.148595000001</c:v>
                </c:pt>
                <c:pt idx="6600">
                  <c:v>12611.175160999999</c:v>
                </c:pt>
                <c:pt idx="6601">
                  <c:v>12613.607395999999</c:v>
                </c:pt>
                <c:pt idx="6602">
                  <c:v>12613.324277</c:v>
                </c:pt>
                <c:pt idx="6603">
                  <c:v>12606.222836000001</c:v>
                </c:pt>
                <c:pt idx="6604">
                  <c:v>12610.29384</c:v>
                </c:pt>
                <c:pt idx="6605">
                  <c:v>12616.52054</c:v>
                </c:pt>
                <c:pt idx="6606">
                  <c:v>12614.963989</c:v>
                </c:pt>
                <c:pt idx="6607">
                  <c:v>12617.290655000001</c:v>
                </c:pt>
                <c:pt idx="6608">
                  <c:v>12622.690089</c:v>
                </c:pt>
                <c:pt idx="6609">
                  <c:v>12621.589137000001</c:v>
                </c:pt>
                <c:pt idx="6610">
                  <c:v>12609.803518000001</c:v>
                </c:pt>
                <c:pt idx="6611">
                  <c:v>12619.287417</c:v>
                </c:pt>
                <c:pt idx="6612">
                  <c:v>12628.709677999999</c:v>
                </c:pt>
                <c:pt idx="6613">
                  <c:v>12616.825712</c:v>
                </c:pt>
                <c:pt idx="6614">
                  <c:v>12628.144935</c:v>
                </c:pt>
                <c:pt idx="6615">
                  <c:v>12621.562900000001</c:v>
                </c:pt>
                <c:pt idx="6616">
                  <c:v>12615.309476</c:v>
                </c:pt>
                <c:pt idx="6617">
                  <c:v>12621.652192</c:v>
                </c:pt>
                <c:pt idx="6618">
                  <c:v>12619.874327</c:v>
                </c:pt>
                <c:pt idx="6619">
                  <c:v>12623.48279</c:v>
                </c:pt>
                <c:pt idx="6620">
                  <c:v>12612.738705</c:v>
                </c:pt>
                <c:pt idx="6621">
                  <c:v>12626.142341000001</c:v>
                </c:pt>
                <c:pt idx="6622">
                  <c:v>12617.051880999999</c:v>
                </c:pt>
                <c:pt idx="6623">
                  <c:v>12613.811759</c:v>
                </c:pt>
                <c:pt idx="6624">
                  <c:v>12633.228510000001</c:v>
                </c:pt>
                <c:pt idx="6625">
                  <c:v>12628.188827</c:v>
                </c:pt>
                <c:pt idx="6626">
                  <c:v>12624.5209</c:v>
                </c:pt>
                <c:pt idx="6627">
                  <c:v>12627.932574</c:v>
                </c:pt>
                <c:pt idx="6628">
                  <c:v>12622.203711</c:v>
                </c:pt>
                <c:pt idx="6629">
                  <c:v>12627.079088</c:v>
                </c:pt>
                <c:pt idx="6630">
                  <c:v>12637.266578999999</c:v>
                </c:pt>
                <c:pt idx="6631">
                  <c:v>12640.848024999999</c:v>
                </c:pt>
                <c:pt idx="6632">
                  <c:v>12647.986498</c:v>
                </c:pt>
                <c:pt idx="6633">
                  <c:v>12647.752818999999</c:v>
                </c:pt>
                <c:pt idx="6634">
                  <c:v>12671.118630999999</c:v>
                </c:pt>
                <c:pt idx="6635">
                  <c:v>12666.846369999999</c:v>
                </c:pt>
                <c:pt idx="6636">
                  <c:v>12673.494194000001</c:v>
                </c:pt>
                <c:pt idx="6637">
                  <c:v>12666.177468</c:v>
                </c:pt>
                <c:pt idx="6638">
                  <c:v>12676.036104999999</c:v>
                </c:pt>
                <c:pt idx="6639">
                  <c:v>12680.627263</c:v>
                </c:pt>
                <c:pt idx="6640">
                  <c:v>12678.220364999999</c:v>
                </c:pt>
                <c:pt idx="6641">
                  <c:v>12688.968258999999</c:v>
                </c:pt>
                <c:pt idx="6642">
                  <c:v>12684.067775</c:v>
                </c:pt>
                <c:pt idx="6643">
                  <c:v>12680.007089999999</c:v>
                </c:pt>
                <c:pt idx="6644">
                  <c:v>12691.513064000001</c:v>
                </c:pt>
                <c:pt idx="6645">
                  <c:v>12692.402018999999</c:v>
                </c:pt>
                <c:pt idx="6646">
                  <c:v>12702.363203000001</c:v>
                </c:pt>
                <c:pt idx="6647">
                  <c:v>12714.728558000001</c:v>
                </c:pt>
                <c:pt idx="6648">
                  <c:v>12720.186006</c:v>
                </c:pt>
                <c:pt idx="6649">
                  <c:v>12723.803762</c:v>
                </c:pt>
                <c:pt idx="6650">
                  <c:v>12719.27225</c:v>
                </c:pt>
                <c:pt idx="6651">
                  <c:v>12717.17958</c:v>
                </c:pt>
                <c:pt idx="6652">
                  <c:v>12716.627930000001</c:v>
                </c:pt>
                <c:pt idx="6653">
                  <c:v>12708.283696</c:v>
                </c:pt>
                <c:pt idx="6654">
                  <c:v>12718.608854</c:v>
                </c:pt>
                <c:pt idx="6655">
                  <c:v>12709.023952</c:v>
                </c:pt>
                <c:pt idx="6656">
                  <c:v>12715.585778000001</c:v>
                </c:pt>
                <c:pt idx="6657">
                  <c:v>12733.418577</c:v>
                </c:pt>
                <c:pt idx="6658">
                  <c:v>12721.664498</c:v>
                </c:pt>
                <c:pt idx="6659">
                  <c:v>12725.163821</c:v>
                </c:pt>
                <c:pt idx="6660">
                  <c:v>12717.403101</c:v>
                </c:pt>
                <c:pt idx="6661">
                  <c:v>12726.448552</c:v>
                </c:pt>
                <c:pt idx="6662">
                  <c:v>12740.486599</c:v>
                </c:pt>
                <c:pt idx="6663">
                  <c:v>12725.808562</c:v>
                </c:pt>
                <c:pt idx="6664">
                  <c:v>12735.858687</c:v>
                </c:pt>
                <c:pt idx="6665">
                  <c:v>12722.953385999999</c:v>
                </c:pt>
                <c:pt idx="6666">
                  <c:v>12733.191079</c:v>
                </c:pt>
                <c:pt idx="6667">
                  <c:v>12732.105127000001</c:v>
                </c:pt>
                <c:pt idx="6668">
                  <c:v>12720.036658000001</c:v>
                </c:pt>
                <c:pt idx="6669">
                  <c:v>12722.946400000001</c:v>
                </c:pt>
                <c:pt idx="6670">
                  <c:v>12729.987707</c:v>
                </c:pt>
                <c:pt idx="6671">
                  <c:v>12741.858441</c:v>
                </c:pt>
                <c:pt idx="6672">
                  <c:v>12754.608565</c:v>
                </c:pt>
                <c:pt idx="6673">
                  <c:v>12753.359399000001</c:v>
                </c:pt>
                <c:pt idx="6674">
                  <c:v>12751.421503</c:v>
                </c:pt>
                <c:pt idx="6675">
                  <c:v>12733.642334</c:v>
                </c:pt>
                <c:pt idx="6676">
                  <c:v>12725.786071</c:v>
                </c:pt>
                <c:pt idx="6677">
                  <c:v>12734.195091</c:v>
                </c:pt>
                <c:pt idx="6678">
                  <c:v>12733.118254000001</c:v>
                </c:pt>
                <c:pt idx="6679">
                  <c:v>12751.1019</c:v>
                </c:pt>
                <c:pt idx="6680">
                  <c:v>12750.278181</c:v>
                </c:pt>
                <c:pt idx="6681">
                  <c:v>12758.818343999999</c:v>
                </c:pt>
                <c:pt idx="6682">
                  <c:v>12767.396848</c:v>
                </c:pt>
                <c:pt idx="6683">
                  <c:v>12757.849741</c:v>
                </c:pt>
                <c:pt idx="6684">
                  <c:v>12754.852727</c:v>
                </c:pt>
                <c:pt idx="6685">
                  <c:v>12764.683571</c:v>
                </c:pt>
                <c:pt idx="6686">
                  <c:v>12762.157712</c:v>
                </c:pt>
                <c:pt idx="6687">
                  <c:v>12757.899649000001</c:v>
                </c:pt>
                <c:pt idx="6688">
                  <c:v>12755.550015000001</c:v>
                </c:pt>
                <c:pt idx="6689">
                  <c:v>12771.317416</c:v>
                </c:pt>
                <c:pt idx="6690">
                  <c:v>12765.15942</c:v>
                </c:pt>
                <c:pt idx="6691">
                  <c:v>12773.501013999999</c:v>
                </c:pt>
                <c:pt idx="6692">
                  <c:v>12773.140810999999</c:v>
                </c:pt>
                <c:pt idx="6693">
                  <c:v>12762.394281999999</c:v>
                </c:pt>
                <c:pt idx="6694">
                  <c:v>12767.542414</c:v>
                </c:pt>
                <c:pt idx="6695">
                  <c:v>12770.086128000001</c:v>
                </c:pt>
                <c:pt idx="6696">
                  <c:v>12783.300264</c:v>
                </c:pt>
                <c:pt idx="6697">
                  <c:v>12796.281215999999</c:v>
                </c:pt>
                <c:pt idx="6698">
                  <c:v>12807.387837</c:v>
                </c:pt>
                <c:pt idx="6699">
                  <c:v>12810.324173999999</c:v>
                </c:pt>
                <c:pt idx="6700">
                  <c:v>12795.462384</c:v>
                </c:pt>
                <c:pt idx="6701">
                  <c:v>12804.223550000001</c:v>
                </c:pt>
                <c:pt idx="6702">
                  <c:v>12825.988547999999</c:v>
                </c:pt>
                <c:pt idx="6703">
                  <c:v>12827.646429</c:v>
                </c:pt>
                <c:pt idx="6704">
                  <c:v>12841.675549</c:v>
                </c:pt>
                <c:pt idx="6705">
                  <c:v>12836.583205999999</c:v>
                </c:pt>
                <c:pt idx="6706">
                  <c:v>12840.323127</c:v>
                </c:pt>
                <c:pt idx="6707">
                  <c:v>12859.699444</c:v>
                </c:pt>
                <c:pt idx="6708">
                  <c:v>12862.938838</c:v>
                </c:pt>
                <c:pt idx="6709">
                  <c:v>12875.774890999999</c:v>
                </c:pt>
                <c:pt idx="6710">
                  <c:v>12870.580529999999</c:v>
                </c:pt>
                <c:pt idx="6711">
                  <c:v>12875.377011</c:v>
                </c:pt>
                <c:pt idx="6712">
                  <c:v>12880.100726000001</c:v>
                </c:pt>
                <c:pt idx="6713">
                  <c:v>12885.157651</c:v>
                </c:pt>
                <c:pt idx="6714">
                  <c:v>12901.470074000001</c:v>
                </c:pt>
                <c:pt idx="6715">
                  <c:v>12910.075433</c:v>
                </c:pt>
                <c:pt idx="6716">
                  <c:v>12913.634733999999</c:v>
                </c:pt>
                <c:pt idx="6717">
                  <c:v>12908.281386000001</c:v>
                </c:pt>
                <c:pt idx="6718">
                  <c:v>12907.855782000001</c:v>
                </c:pt>
                <c:pt idx="6719">
                  <c:v>12905.740394</c:v>
                </c:pt>
                <c:pt idx="6720">
                  <c:v>12903.133386</c:v>
                </c:pt>
                <c:pt idx="6721">
                  <c:v>12912.827122999999</c:v>
                </c:pt>
                <c:pt idx="6722">
                  <c:v>12916.222758</c:v>
                </c:pt>
                <c:pt idx="6723">
                  <c:v>12902.042802</c:v>
                </c:pt>
                <c:pt idx="6724">
                  <c:v>12922.290645999999</c:v>
                </c:pt>
                <c:pt idx="6725">
                  <c:v>12921.027346000001</c:v>
                </c:pt>
                <c:pt idx="6726">
                  <c:v>12924.350480999999</c:v>
                </c:pt>
                <c:pt idx="6727">
                  <c:v>12941.181386</c:v>
                </c:pt>
                <c:pt idx="6728">
                  <c:v>12951.620271</c:v>
                </c:pt>
                <c:pt idx="6729">
                  <c:v>12956.251973</c:v>
                </c:pt>
                <c:pt idx="6730">
                  <c:v>12952.668377</c:v>
                </c:pt>
                <c:pt idx="6731">
                  <c:v>12947.698012000001</c:v>
                </c:pt>
                <c:pt idx="6732">
                  <c:v>12948.753554999999</c:v>
                </c:pt>
                <c:pt idx="6733">
                  <c:v>12944.011272</c:v>
                </c:pt>
                <c:pt idx="6734">
                  <c:v>12947.560664000001</c:v>
                </c:pt>
                <c:pt idx="6735">
                  <c:v>12955.440909000001</c:v>
                </c:pt>
                <c:pt idx="6736">
                  <c:v>12950.483634</c:v>
                </c:pt>
                <c:pt idx="6737">
                  <c:v>12956.086119</c:v>
                </c:pt>
                <c:pt idx="6738">
                  <c:v>12948.762881000001</c:v>
                </c:pt>
                <c:pt idx="6739">
                  <c:v>12958.461929999999</c:v>
                </c:pt>
                <c:pt idx="6740">
                  <c:v>12957.883943999999</c:v>
                </c:pt>
                <c:pt idx="6741">
                  <c:v>12962.0406</c:v>
                </c:pt>
                <c:pt idx="6742">
                  <c:v>12952.332537</c:v>
                </c:pt>
                <c:pt idx="6743">
                  <c:v>12957.659528</c:v>
                </c:pt>
                <c:pt idx="6744">
                  <c:v>12964.398262999999</c:v>
                </c:pt>
                <c:pt idx="6745">
                  <c:v>12958.642559</c:v>
                </c:pt>
                <c:pt idx="6746">
                  <c:v>12954.974805</c:v>
                </c:pt>
                <c:pt idx="6747">
                  <c:v>12970.490437</c:v>
                </c:pt>
                <c:pt idx="6748">
                  <c:v>12964.061322</c:v>
                </c:pt>
                <c:pt idx="6749">
                  <c:v>12976.347675000001</c:v>
                </c:pt>
                <c:pt idx="6750">
                  <c:v>12982.327071</c:v>
                </c:pt>
                <c:pt idx="6751">
                  <c:v>12981.224702</c:v>
                </c:pt>
                <c:pt idx="6752">
                  <c:v>12994.662550999999</c:v>
                </c:pt>
                <c:pt idx="6753">
                  <c:v>12985.880719000001</c:v>
                </c:pt>
                <c:pt idx="6754">
                  <c:v>12985.536346000001</c:v>
                </c:pt>
                <c:pt idx="6755">
                  <c:v>12992.151282000001</c:v>
                </c:pt>
                <c:pt idx="6756">
                  <c:v>12997.488702000001</c:v>
                </c:pt>
                <c:pt idx="6757">
                  <c:v>12998.392556999999</c:v>
                </c:pt>
                <c:pt idx="6758">
                  <c:v>12997.055934</c:v>
                </c:pt>
                <c:pt idx="6759">
                  <c:v>13023.793349</c:v>
                </c:pt>
                <c:pt idx="6760">
                  <c:v>13019.941054000001</c:v>
                </c:pt>
                <c:pt idx="6761">
                  <c:v>13017.411249999999</c:v>
                </c:pt>
                <c:pt idx="6762">
                  <c:v>13016.252866999999</c:v>
                </c:pt>
                <c:pt idx="6763">
                  <c:v>13018.490118</c:v>
                </c:pt>
                <c:pt idx="6764">
                  <c:v>13022.578174</c:v>
                </c:pt>
                <c:pt idx="6765">
                  <c:v>13017.975915999999</c:v>
                </c:pt>
                <c:pt idx="6766">
                  <c:v>13026.378087999999</c:v>
                </c:pt>
                <c:pt idx="6767">
                  <c:v>13033.160934</c:v>
                </c:pt>
                <c:pt idx="6768">
                  <c:v>13022.161975000001</c:v>
                </c:pt>
                <c:pt idx="6769">
                  <c:v>13027.567547000001</c:v>
                </c:pt>
                <c:pt idx="6770">
                  <c:v>13028.416535</c:v>
                </c:pt>
                <c:pt idx="6771">
                  <c:v>13029.220518</c:v>
                </c:pt>
                <c:pt idx="6772">
                  <c:v>13042.564463000001</c:v>
                </c:pt>
                <c:pt idx="6773">
                  <c:v>13060.70069</c:v>
                </c:pt>
                <c:pt idx="6774">
                  <c:v>13059.144523999999</c:v>
                </c:pt>
                <c:pt idx="6775">
                  <c:v>13057.524158</c:v>
                </c:pt>
                <c:pt idx="6776">
                  <c:v>13063.147163</c:v>
                </c:pt>
                <c:pt idx="6777">
                  <c:v>13060.558754</c:v>
                </c:pt>
                <c:pt idx="6778">
                  <c:v>13045.032284999999</c:v>
                </c:pt>
                <c:pt idx="6779">
                  <c:v>13059.922106</c:v>
                </c:pt>
                <c:pt idx="6780">
                  <c:v>13055.934496</c:v>
                </c:pt>
                <c:pt idx="6781">
                  <c:v>13062.426633999999</c:v>
                </c:pt>
                <c:pt idx="6782">
                  <c:v>13063.695626000001</c:v>
                </c:pt>
                <c:pt idx="6783">
                  <c:v>13047.206611</c:v>
                </c:pt>
                <c:pt idx="6784">
                  <c:v>13057.267336000001</c:v>
                </c:pt>
                <c:pt idx="6785">
                  <c:v>13060.763104</c:v>
                </c:pt>
                <c:pt idx="6786">
                  <c:v>13061.169690000001</c:v>
                </c:pt>
                <c:pt idx="6787">
                  <c:v>13075.245487</c:v>
                </c:pt>
                <c:pt idx="6788">
                  <c:v>13061.939601</c:v>
                </c:pt>
                <c:pt idx="6789">
                  <c:v>13070.355406999999</c:v>
                </c:pt>
                <c:pt idx="6790">
                  <c:v>13071.894779</c:v>
                </c:pt>
                <c:pt idx="6791">
                  <c:v>13071.170656</c:v>
                </c:pt>
                <c:pt idx="6792">
                  <c:v>13071.624330000001</c:v>
                </c:pt>
                <c:pt idx="6793">
                  <c:v>13062.494869</c:v>
                </c:pt>
                <c:pt idx="6794">
                  <c:v>13075.897886000001</c:v>
                </c:pt>
                <c:pt idx="6795">
                  <c:v>13063.698683000001</c:v>
                </c:pt>
                <c:pt idx="6796">
                  <c:v>13088.902583999999</c:v>
                </c:pt>
                <c:pt idx="6797">
                  <c:v>13093.582434</c:v>
                </c:pt>
                <c:pt idx="6798">
                  <c:v>13084.624189</c:v>
                </c:pt>
                <c:pt idx="6799">
                  <c:v>13098.051074000001</c:v>
                </c:pt>
                <c:pt idx="6800">
                  <c:v>13104.672075</c:v>
                </c:pt>
                <c:pt idx="6801">
                  <c:v>13106.446332</c:v>
                </c:pt>
                <c:pt idx="6802">
                  <c:v>13103.171084</c:v>
                </c:pt>
                <c:pt idx="6803">
                  <c:v>13102.983351000001</c:v>
                </c:pt>
                <c:pt idx="6804">
                  <c:v>13104.025272000001</c:v>
                </c:pt>
                <c:pt idx="6805">
                  <c:v>13096.694391999999</c:v>
                </c:pt>
                <c:pt idx="6806">
                  <c:v>13108.731315999999</c:v>
                </c:pt>
                <c:pt idx="6807">
                  <c:v>13110.130644999999</c:v>
                </c:pt>
                <c:pt idx="6808">
                  <c:v>13109.463931</c:v>
                </c:pt>
                <c:pt idx="6809">
                  <c:v>13105.145747</c:v>
                </c:pt>
                <c:pt idx="6810">
                  <c:v>13099.427339</c:v>
                </c:pt>
                <c:pt idx="6811">
                  <c:v>13123.901798999999</c:v>
                </c:pt>
                <c:pt idx="6812">
                  <c:v>13127.569541999999</c:v>
                </c:pt>
                <c:pt idx="6813">
                  <c:v>13126.154188</c:v>
                </c:pt>
                <c:pt idx="6814">
                  <c:v>13144.421691</c:v>
                </c:pt>
                <c:pt idx="6815">
                  <c:v>13137.275897</c:v>
                </c:pt>
                <c:pt idx="6816">
                  <c:v>13128.754220999999</c:v>
                </c:pt>
                <c:pt idx="6817">
                  <c:v>13136.508023</c:v>
                </c:pt>
                <c:pt idx="6818">
                  <c:v>13131.330712000001</c:v>
                </c:pt>
                <c:pt idx="6819">
                  <c:v>13141.413223</c:v>
                </c:pt>
                <c:pt idx="6820">
                  <c:v>13138.504086999999</c:v>
                </c:pt>
                <c:pt idx="6821">
                  <c:v>13130.114755000001</c:v>
                </c:pt>
                <c:pt idx="6822">
                  <c:v>13132.721186999999</c:v>
                </c:pt>
                <c:pt idx="6823">
                  <c:v>13125.217398999999</c:v>
                </c:pt>
                <c:pt idx="6824">
                  <c:v>13151.097389</c:v>
                </c:pt>
                <c:pt idx="6825">
                  <c:v>13153.080252</c:v>
                </c:pt>
                <c:pt idx="6826">
                  <c:v>13157.320432</c:v>
                </c:pt>
                <c:pt idx="6827">
                  <c:v>13163.226725</c:v>
                </c:pt>
                <c:pt idx="6828">
                  <c:v>13162.69378</c:v>
                </c:pt>
                <c:pt idx="6829">
                  <c:v>13177.249349</c:v>
                </c:pt>
                <c:pt idx="6830">
                  <c:v>13177.414428</c:v>
                </c:pt>
                <c:pt idx="6831">
                  <c:v>13179.182629000001</c:v>
                </c:pt>
                <c:pt idx="6832">
                  <c:v>13167.656154</c:v>
                </c:pt>
                <c:pt idx="6833">
                  <c:v>13151.661892</c:v>
                </c:pt>
                <c:pt idx="6834">
                  <c:v>13148.501867000001</c:v>
                </c:pt>
                <c:pt idx="6835">
                  <c:v>13138.571539</c:v>
                </c:pt>
                <c:pt idx="6836">
                  <c:v>13149.472116999999</c:v>
                </c:pt>
                <c:pt idx="6837">
                  <c:v>13145.531396</c:v>
                </c:pt>
                <c:pt idx="6838">
                  <c:v>13138.845463</c:v>
                </c:pt>
                <c:pt idx="6839">
                  <c:v>13146.374341000001</c:v>
                </c:pt>
                <c:pt idx="6840">
                  <c:v>13143.321617</c:v>
                </c:pt>
                <c:pt idx="6841">
                  <c:v>13135.490342999999</c:v>
                </c:pt>
                <c:pt idx="6842">
                  <c:v>13129.992222999999</c:v>
                </c:pt>
                <c:pt idx="6843">
                  <c:v>13139.072786000001</c:v>
                </c:pt>
                <c:pt idx="6844">
                  <c:v>13154.013668</c:v>
                </c:pt>
                <c:pt idx="6845">
                  <c:v>13155.117077000001</c:v>
                </c:pt>
                <c:pt idx="6846">
                  <c:v>13152.964846999999</c:v>
                </c:pt>
                <c:pt idx="6847">
                  <c:v>13153.66948</c:v>
                </c:pt>
                <c:pt idx="6848">
                  <c:v>13144.379532999999</c:v>
                </c:pt>
                <c:pt idx="6849">
                  <c:v>13153.483156</c:v>
                </c:pt>
                <c:pt idx="6850">
                  <c:v>13152.793027</c:v>
                </c:pt>
                <c:pt idx="6851">
                  <c:v>13142.14126</c:v>
                </c:pt>
                <c:pt idx="6852">
                  <c:v>13148.580107</c:v>
                </c:pt>
                <c:pt idx="6853">
                  <c:v>13144.033056</c:v>
                </c:pt>
                <c:pt idx="6854">
                  <c:v>13161.824395</c:v>
                </c:pt>
                <c:pt idx="6855">
                  <c:v>13169.833455</c:v>
                </c:pt>
                <c:pt idx="6856">
                  <c:v>13169.127934</c:v>
                </c:pt>
                <c:pt idx="6857">
                  <c:v>13177.804432999999</c:v>
                </c:pt>
                <c:pt idx="6858">
                  <c:v>13178.300966000001</c:v>
                </c:pt>
                <c:pt idx="6859">
                  <c:v>13186.523689</c:v>
                </c:pt>
                <c:pt idx="6860">
                  <c:v>13177.577119</c:v>
                </c:pt>
                <c:pt idx="6861">
                  <c:v>13185.080575</c:v>
                </c:pt>
                <c:pt idx="6862">
                  <c:v>13183.743990000001</c:v>
                </c:pt>
                <c:pt idx="6863">
                  <c:v>13185.833737999999</c:v>
                </c:pt>
                <c:pt idx="6864">
                  <c:v>13191.898708999999</c:v>
                </c:pt>
                <c:pt idx="6865">
                  <c:v>13182.189576000001</c:v>
                </c:pt>
                <c:pt idx="6866">
                  <c:v>13179.165870999999</c:v>
                </c:pt>
                <c:pt idx="6867">
                  <c:v>13190.455172</c:v>
                </c:pt>
                <c:pt idx="6868">
                  <c:v>13200.772967999999</c:v>
                </c:pt>
                <c:pt idx="6869">
                  <c:v>13211.723174000001</c:v>
                </c:pt>
                <c:pt idx="6870">
                  <c:v>13204.231030999999</c:v>
                </c:pt>
                <c:pt idx="6871">
                  <c:v>13213.821501</c:v>
                </c:pt>
                <c:pt idx="6872">
                  <c:v>13216.374470000001</c:v>
                </c:pt>
                <c:pt idx="6873">
                  <c:v>13210.948111</c:v>
                </c:pt>
                <c:pt idx="6874">
                  <c:v>13218.781469</c:v>
                </c:pt>
                <c:pt idx="6875">
                  <c:v>13216.173983000001</c:v>
                </c:pt>
                <c:pt idx="6876">
                  <c:v>13218.46046</c:v>
                </c:pt>
                <c:pt idx="6877">
                  <c:v>13226.754767</c:v>
                </c:pt>
                <c:pt idx="6878">
                  <c:v>13247.195792</c:v>
                </c:pt>
                <c:pt idx="6879">
                  <c:v>13248.743144</c:v>
                </c:pt>
                <c:pt idx="6880">
                  <c:v>13243.06861</c:v>
                </c:pt>
                <c:pt idx="6881">
                  <c:v>13255.003459</c:v>
                </c:pt>
                <c:pt idx="6882">
                  <c:v>13259.03507</c:v>
                </c:pt>
                <c:pt idx="6883">
                  <c:v>13256.810901000001</c:v>
                </c:pt>
                <c:pt idx="6884">
                  <c:v>13268.539070999999</c:v>
                </c:pt>
                <c:pt idx="6885">
                  <c:v>13257.348722000001</c:v>
                </c:pt>
                <c:pt idx="6886">
                  <c:v>13254.571959999999</c:v>
                </c:pt>
                <c:pt idx="6887">
                  <c:v>13251.726161000001</c:v>
                </c:pt>
                <c:pt idx="6888">
                  <c:v>13252.187044</c:v>
                </c:pt>
                <c:pt idx="6889">
                  <c:v>13275.431352</c:v>
                </c:pt>
                <c:pt idx="6890">
                  <c:v>13289.836454</c:v>
                </c:pt>
                <c:pt idx="6891">
                  <c:v>13292.07884</c:v>
                </c:pt>
                <c:pt idx="6892">
                  <c:v>13294.809058000001</c:v>
                </c:pt>
                <c:pt idx="6893">
                  <c:v>13287.845936</c:v>
                </c:pt>
                <c:pt idx="6894">
                  <c:v>13294.328842000001</c:v>
                </c:pt>
                <c:pt idx="6895">
                  <c:v>13299.761207</c:v>
                </c:pt>
                <c:pt idx="6896">
                  <c:v>13293.072474000001</c:v>
                </c:pt>
                <c:pt idx="6897">
                  <c:v>13290.531183999999</c:v>
                </c:pt>
                <c:pt idx="6898">
                  <c:v>13296.277883999999</c:v>
                </c:pt>
                <c:pt idx="6899">
                  <c:v>13320.757731</c:v>
                </c:pt>
                <c:pt idx="6900">
                  <c:v>13317.593299</c:v>
                </c:pt>
                <c:pt idx="6901">
                  <c:v>13325.9552</c:v>
                </c:pt>
                <c:pt idx="6902">
                  <c:v>13325.404828000001</c:v>
                </c:pt>
                <c:pt idx="6903">
                  <c:v>13327.023987</c:v>
                </c:pt>
                <c:pt idx="6904">
                  <c:v>13338.35367</c:v>
                </c:pt>
                <c:pt idx="6905">
                  <c:v>13341.17441</c:v>
                </c:pt>
                <c:pt idx="6906">
                  <c:v>13351.008349</c:v>
                </c:pt>
                <c:pt idx="6907">
                  <c:v>13364.414214</c:v>
                </c:pt>
                <c:pt idx="6908">
                  <c:v>13353.870360999999</c:v>
                </c:pt>
                <c:pt idx="6909">
                  <c:v>13368.520376</c:v>
                </c:pt>
                <c:pt idx="6910">
                  <c:v>13385.761710999999</c:v>
                </c:pt>
                <c:pt idx="6911">
                  <c:v>13394.334526000001</c:v>
                </c:pt>
                <c:pt idx="6912">
                  <c:v>13403.758938000001</c:v>
                </c:pt>
                <c:pt idx="6913">
                  <c:v>13398.356125</c:v>
                </c:pt>
                <c:pt idx="6914">
                  <c:v>13405.987447</c:v>
                </c:pt>
                <c:pt idx="6915">
                  <c:v>13403.921328</c:v>
                </c:pt>
                <c:pt idx="6916">
                  <c:v>13397.641032</c:v>
                </c:pt>
                <c:pt idx="6917">
                  <c:v>13396.888471</c:v>
                </c:pt>
                <c:pt idx="6918">
                  <c:v>13417.531198000001</c:v>
                </c:pt>
                <c:pt idx="6919">
                  <c:v>13435.097914</c:v>
                </c:pt>
                <c:pt idx="6920">
                  <c:v>13436.946626999999</c:v>
                </c:pt>
                <c:pt idx="6921">
                  <c:v>13430.634727000001</c:v>
                </c:pt>
                <c:pt idx="6922">
                  <c:v>13439.608260000001</c:v>
                </c:pt>
                <c:pt idx="6923">
                  <c:v>13427.548413</c:v>
                </c:pt>
                <c:pt idx="6924">
                  <c:v>13431.622047000001</c:v>
                </c:pt>
                <c:pt idx="6925">
                  <c:v>13431.659099</c:v>
                </c:pt>
                <c:pt idx="6926">
                  <c:v>13453.923983000001</c:v>
                </c:pt>
                <c:pt idx="6927">
                  <c:v>13459.177362</c:v>
                </c:pt>
                <c:pt idx="6928">
                  <c:v>13462.110492</c:v>
                </c:pt>
                <c:pt idx="6929">
                  <c:v>13474.201278</c:v>
                </c:pt>
                <c:pt idx="6930">
                  <c:v>13476.655731999999</c:v>
                </c:pt>
                <c:pt idx="6931">
                  <c:v>13480.341592000001</c:v>
                </c:pt>
                <c:pt idx="6932">
                  <c:v>13468.573676</c:v>
                </c:pt>
                <c:pt idx="6933">
                  <c:v>13462.41876</c:v>
                </c:pt>
                <c:pt idx="6934">
                  <c:v>13463.343621</c:v>
                </c:pt>
                <c:pt idx="6935">
                  <c:v>13470.216431999999</c:v>
                </c:pt>
                <c:pt idx="6936">
                  <c:v>13474.617856000001</c:v>
                </c:pt>
                <c:pt idx="6937">
                  <c:v>13481.615003999999</c:v>
                </c:pt>
                <c:pt idx="6938">
                  <c:v>13469.922639</c:v>
                </c:pt>
                <c:pt idx="6939">
                  <c:v>13478.25726</c:v>
                </c:pt>
                <c:pt idx="6940">
                  <c:v>13465.960988999999</c:v>
                </c:pt>
                <c:pt idx="6941">
                  <c:v>13465.031505999999</c:v>
                </c:pt>
                <c:pt idx="6942">
                  <c:v>13467.363649000001</c:v>
                </c:pt>
                <c:pt idx="6943">
                  <c:v>13473.432835</c:v>
                </c:pt>
                <c:pt idx="6944">
                  <c:v>13478.979431</c:v>
                </c:pt>
                <c:pt idx="6945">
                  <c:v>13466.759427999999</c:v>
                </c:pt>
                <c:pt idx="6946">
                  <c:v>13490.452169</c:v>
                </c:pt>
                <c:pt idx="6947">
                  <c:v>13509.794687</c:v>
                </c:pt>
                <c:pt idx="6948">
                  <c:v>13501.620271</c:v>
                </c:pt>
                <c:pt idx="6949">
                  <c:v>13506.791386999999</c:v>
                </c:pt>
                <c:pt idx="6950">
                  <c:v>13514.218903000001</c:v>
                </c:pt>
                <c:pt idx="6951">
                  <c:v>13529.559535</c:v>
                </c:pt>
                <c:pt idx="6952">
                  <c:v>13541.575731999999</c:v>
                </c:pt>
                <c:pt idx="6953">
                  <c:v>13543.912044000001</c:v>
                </c:pt>
                <c:pt idx="6954">
                  <c:v>13545.540284000001</c:v>
                </c:pt>
                <c:pt idx="6955">
                  <c:v>13549.254743</c:v>
                </c:pt>
                <c:pt idx="6956">
                  <c:v>13544.146941999999</c:v>
                </c:pt>
                <c:pt idx="6957">
                  <c:v>13544.234388000001</c:v>
                </c:pt>
                <c:pt idx="6958">
                  <c:v>13540.037963000001</c:v>
                </c:pt>
                <c:pt idx="6959">
                  <c:v>13539.130784000001</c:v>
                </c:pt>
                <c:pt idx="6960">
                  <c:v>13536.718817000001</c:v>
                </c:pt>
                <c:pt idx="6961">
                  <c:v>13539.98661</c:v>
                </c:pt>
                <c:pt idx="6962">
                  <c:v>13546.331189</c:v>
                </c:pt>
                <c:pt idx="6963">
                  <c:v>13525.760877000001</c:v>
                </c:pt>
                <c:pt idx="6964">
                  <c:v>13531.966321</c:v>
                </c:pt>
                <c:pt idx="6965">
                  <c:v>13541.015941</c:v>
                </c:pt>
                <c:pt idx="6966">
                  <c:v>13540.108898</c:v>
                </c:pt>
                <c:pt idx="6967">
                  <c:v>13551.211961999999</c:v>
                </c:pt>
                <c:pt idx="6968">
                  <c:v>13551.546469999999</c:v>
                </c:pt>
                <c:pt idx="6969">
                  <c:v>13559.011063</c:v>
                </c:pt>
                <c:pt idx="6970">
                  <c:v>13550.285862000001</c:v>
                </c:pt>
                <c:pt idx="6971">
                  <c:v>13552.274362</c:v>
                </c:pt>
                <c:pt idx="6972">
                  <c:v>13546.401373999999</c:v>
                </c:pt>
                <c:pt idx="6973">
                  <c:v>13548.950935000001</c:v>
                </c:pt>
                <c:pt idx="6974">
                  <c:v>13553.83563</c:v>
                </c:pt>
                <c:pt idx="6975">
                  <c:v>13552.26007</c:v>
                </c:pt>
                <c:pt idx="6976">
                  <c:v>13551.369898000001</c:v>
                </c:pt>
                <c:pt idx="6977">
                  <c:v>13548.508545000001</c:v>
                </c:pt>
                <c:pt idx="6978">
                  <c:v>13541.411905999999</c:v>
                </c:pt>
                <c:pt idx="6979">
                  <c:v>13566.900222</c:v>
                </c:pt>
                <c:pt idx="6980">
                  <c:v>13566.847111999999</c:v>
                </c:pt>
                <c:pt idx="6981">
                  <c:v>13561.394977</c:v>
                </c:pt>
                <c:pt idx="6982">
                  <c:v>13571.52742</c:v>
                </c:pt>
                <c:pt idx="6983">
                  <c:v>13578.060009000001</c:v>
                </c:pt>
                <c:pt idx="6984">
                  <c:v>13586.652985999999</c:v>
                </c:pt>
                <c:pt idx="6985">
                  <c:v>13576.862477000001</c:v>
                </c:pt>
                <c:pt idx="6986">
                  <c:v>13581.749556999999</c:v>
                </c:pt>
                <c:pt idx="6987">
                  <c:v>13587.608016</c:v>
                </c:pt>
                <c:pt idx="6988">
                  <c:v>13576.64135</c:v>
                </c:pt>
                <c:pt idx="6989">
                  <c:v>13571.180457</c:v>
                </c:pt>
                <c:pt idx="6990">
                  <c:v>13581.533269</c:v>
                </c:pt>
                <c:pt idx="6991">
                  <c:v>13581.346175000001</c:v>
                </c:pt>
                <c:pt idx="6992">
                  <c:v>13606.147534</c:v>
                </c:pt>
                <c:pt idx="6993">
                  <c:v>13599.95256</c:v>
                </c:pt>
                <c:pt idx="6994">
                  <c:v>13604.522787</c:v>
                </c:pt>
                <c:pt idx="6995">
                  <c:v>13600.879282</c:v>
                </c:pt>
                <c:pt idx="6996">
                  <c:v>13608.435073000001</c:v>
                </c:pt>
                <c:pt idx="6997">
                  <c:v>13616.450102000001</c:v>
                </c:pt>
                <c:pt idx="6998">
                  <c:v>13612.837947</c:v>
                </c:pt>
                <c:pt idx="6999">
                  <c:v>13617.149558999999</c:v>
                </c:pt>
                <c:pt idx="7000">
                  <c:v>13621.874677</c:v>
                </c:pt>
                <c:pt idx="7001">
                  <c:v>13632.007823</c:v>
                </c:pt>
                <c:pt idx="7002">
                  <c:v>13641.154988</c:v>
                </c:pt>
                <c:pt idx="7003">
                  <c:v>13641.942181</c:v>
                </c:pt>
                <c:pt idx="7004">
                  <c:v>13645.093819</c:v>
                </c:pt>
                <c:pt idx="7005">
                  <c:v>13653.878812999999</c:v>
                </c:pt>
                <c:pt idx="7006">
                  <c:v>13650.305816</c:v>
                </c:pt>
                <c:pt idx="7007">
                  <c:v>13651.078769</c:v>
                </c:pt>
                <c:pt idx="7008">
                  <c:v>13654.103762999999</c:v>
                </c:pt>
                <c:pt idx="7009">
                  <c:v>13660.971654999999</c:v>
                </c:pt>
                <c:pt idx="7010">
                  <c:v>13674.997923999999</c:v>
                </c:pt>
                <c:pt idx="7011">
                  <c:v>13685.661525</c:v>
                </c:pt>
                <c:pt idx="7012">
                  <c:v>13685.256635</c:v>
                </c:pt>
                <c:pt idx="7013">
                  <c:v>13683.007842999999</c:v>
                </c:pt>
                <c:pt idx="7014">
                  <c:v>13679.607791</c:v>
                </c:pt>
                <c:pt idx="7015">
                  <c:v>13678.863996</c:v>
                </c:pt>
                <c:pt idx="7016">
                  <c:v>13678.715813000001</c:v>
                </c:pt>
                <c:pt idx="7017">
                  <c:v>13683.009566000001</c:v>
                </c:pt>
                <c:pt idx="7018">
                  <c:v>13691.111602999999</c:v>
                </c:pt>
                <c:pt idx="7019">
                  <c:v>13696.804108</c:v>
                </c:pt>
                <c:pt idx="7020">
                  <c:v>13697.350981</c:v>
                </c:pt>
                <c:pt idx="7021">
                  <c:v>13693.190981</c:v>
                </c:pt>
                <c:pt idx="7022">
                  <c:v>13699.977934</c:v>
                </c:pt>
                <c:pt idx="7023">
                  <c:v>13695.706447</c:v>
                </c:pt>
                <c:pt idx="7024">
                  <c:v>13694.127989000001</c:v>
                </c:pt>
                <c:pt idx="7025">
                  <c:v>13688.506492</c:v>
                </c:pt>
                <c:pt idx="7026">
                  <c:v>13703.111883</c:v>
                </c:pt>
                <c:pt idx="7027">
                  <c:v>13698.722110999999</c:v>
                </c:pt>
                <c:pt idx="7028">
                  <c:v>13684.252587999999</c:v>
                </c:pt>
                <c:pt idx="7029">
                  <c:v>13690.222444000001</c:v>
                </c:pt>
                <c:pt idx="7030">
                  <c:v>13685.58439</c:v>
                </c:pt>
                <c:pt idx="7031">
                  <c:v>13690.752235</c:v>
                </c:pt>
                <c:pt idx="7032">
                  <c:v>13685.341410000001</c:v>
                </c:pt>
                <c:pt idx="7033">
                  <c:v>13681.052981000001</c:v>
                </c:pt>
                <c:pt idx="7034">
                  <c:v>13698.874877</c:v>
                </c:pt>
                <c:pt idx="7035">
                  <c:v>13685.672924</c:v>
                </c:pt>
                <c:pt idx="7036">
                  <c:v>13693.038366999999</c:v>
                </c:pt>
                <c:pt idx="7037">
                  <c:v>13715.625454000001</c:v>
                </c:pt>
                <c:pt idx="7038">
                  <c:v>13720.276244999999</c:v>
                </c:pt>
                <c:pt idx="7039">
                  <c:v>13715.337621000001</c:v>
                </c:pt>
                <c:pt idx="7040">
                  <c:v>13711.567440999999</c:v>
                </c:pt>
                <c:pt idx="7041">
                  <c:v>13718.511392</c:v>
                </c:pt>
                <c:pt idx="7042">
                  <c:v>13727.445131</c:v>
                </c:pt>
                <c:pt idx="7043">
                  <c:v>13715.423717</c:v>
                </c:pt>
                <c:pt idx="7044">
                  <c:v>13741.455126000001</c:v>
                </c:pt>
                <c:pt idx="7045">
                  <c:v>13751.992534999999</c:v>
                </c:pt>
                <c:pt idx="7046">
                  <c:v>13752.861731000001</c:v>
                </c:pt>
                <c:pt idx="7047">
                  <c:v>13763.962418999999</c:v>
                </c:pt>
                <c:pt idx="7048">
                  <c:v>13760.114680999999</c:v>
                </c:pt>
                <c:pt idx="7049">
                  <c:v>13755.355205</c:v>
                </c:pt>
                <c:pt idx="7050">
                  <c:v>13750.944512</c:v>
                </c:pt>
                <c:pt idx="7051">
                  <c:v>13748.540096999999</c:v>
                </c:pt>
                <c:pt idx="7052">
                  <c:v>13740.997007</c:v>
                </c:pt>
                <c:pt idx="7053">
                  <c:v>13729.021919999999</c:v>
                </c:pt>
                <c:pt idx="7054">
                  <c:v>13730.618055000001</c:v>
                </c:pt>
                <c:pt idx="7055">
                  <c:v>13725.180147999999</c:v>
                </c:pt>
                <c:pt idx="7056">
                  <c:v>13742.948664</c:v>
                </c:pt>
                <c:pt idx="7057">
                  <c:v>13756.463460999999</c:v>
                </c:pt>
                <c:pt idx="7058">
                  <c:v>13750.687505</c:v>
                </c:pt>
                <c:pt idx="7059">
                  <c:v>13753.580626999999</c:v>
                </c:pt>
                <c:pt idx="7060">
                  <c:v>13752.45103</c:v>
                </c:pt>
                <c:pt idx="7061">
                  <c:v>13766.757659999999</c:v>
                </c:pt>
                <c:pt idx="7062">
                  <c:v>13766.752770999999</c:v>
                </c:pt>
                <c:pt idx="7063">
                  <c:v>13767.556672999999</c:v>
                </c:pt>
                <c:pt idx="7064">
                  <c:v>13788.076067</c:v>
                </c:pt>
                <c:pt idx="7065">
                  <c:v>13792.098925</c:v>
                </c:pt>
                <c:pt idx="7066">
                  <c:v>13795.279053</c:v>
                </c:pt>
                <c:pt idx="7067">
                  <c:v>13802.701784000001</c:v>
                </c:pt>
                <c:pt idx="7068">
                  <c:v>13788.829137999999</c:v>
                </c:pt>
                <c:pt idx="7069">
                  <c:v>13793.659389</c:v>
                </c:pt>
                <c:pt idx="7070">
                  <c:v>13791.578415</c:v>
                </c:pt>
                <c:pt idx="7071">
                  <c:v>13790.223779</c:v>
                </c:pt>
                <c:pt idx="7072">
                  <c:v>13792.751351999999</c:v>
                </c:pt>
                <c:pt idx="7073">
                  <c:v>13784.050805999999</c:v>
                </c:pt>
                <c:pt idx="7074">
                  <c:v>13783.676396999999</c:v>
                </c:pt>
                <c:pt idx="7075">
                  <c:v>13767.572319999999</c:v>
                </c:pt>
                <c:pt idx="7076">
                  <c:v>13764.446812</c:v>
                </c:pt>
                <c:pt idx="7077">
                  <c:v>13761.134345</c:v>
                </c:pt>
                <c:pt idx="7078">
                  <c:v>13751.072693</c:v>
                </c:pt>
                <c:pt idx="7079">
                  <c:v>13747.523616</c:v>
                </c:pt>
                <c:pt idx="7080">
                  <c:v>13768.963479</c:v>
                </c:pt>
                <c:pt idx="7081">
                  <c:v>13783.18507</c:v>
                </c:pt>
                <c:pt idx="7082">
                  <c:v>13781.501516</c:v>
                </c:pt>
                <c:pt idx="7083">
                  <c:v>13780.695309999999</c:v>
                </c:pt>
                <c:pt idx="7084">
                  <c:v>13783.157773000001</c:v>
                </c:pt>
                <c:pt idx="7085">
                  <c:v>13783.685310999999</c:v>
                </c:pt>
                <c:pt idx="7086">
                  <c:v>13787.493780000001</c:v>
                </c:pt>
                <c:pt idx="7087">
                  <c:v>13790.236013</c:v>
                </c:pt>
                <c:pt idx="7088">
                  <c:v>13790.027529999999</c:v>
                </c:pt>
                <c:pt idx="7089">
                  <c:v>13798.270538999999</c:v>
                </c:pt>
                <c:pt idx="7090">
                  <c:v>13793.612144000001</c:v>
                </c:pt>
                <c:pt idx="7091">
                  <c:v>13789.446346000001</c:v>
                </c:pt>
                <c:pt idx="7092">
                  <c:v>13790.675878</c:v>
                </c:pt>
                <c:pt idx="7093">
                  <c:v>13798.267309000001</c:v>
                </c:pt>
                <c:pt idx="7094">
                  <c:v>13798.720173</c:v>
                </c:pt>
                <c:pt idx="7095">
                  <c:v>13796.865503000001</c:v>
                </c:pt>
                <c:pt idx="7096">
                  <c:v>13793.075108999999</c:v>
                </c:pt>
                <c:pt idx="7097">
                  <c:v>13792.304466</c:v>
                </c:pt>
                <c:pt idx="7098">
                  <c:v>13811.268554</c:v>
                </c:pt>
                <c:pt idx="7099">
                  <c:v>13826.938344</c:v>
                </c:pt>
                <c:pt idx="7100">
                  <c:v>13821.140307</c:v>
                </c:pt>
                <c:pt idx="7101">
                  <c:v>13839.79183</c:v>
                </c:pt>
                <c:pt idx="7102">
                  <c:v>13840.700685</c:v>
                </c:pt>
                <c:pt idx="7103">
                  <c:v>13836.735578</c:v>
                </c:pt>
                <c:pt idx="7104">
                  <c:v>13838.040951000001</c:v>
                </c:pt>
                <c:pt idx="7105">
                  <c:v>13819.326832000001</c:v>
                </c:pt>
                <c:pt idx="7106">
                  <c:v>13818.303034</c:v>
                </c:pt>
                <c:pt idx="7107">
                  <c:v>13832.29421</c:v>
                </c:pt>
                <c:pt idx="7108">
                  <c:v>13834.017196000001</c:v>
                </c:pt>
                <c:pt idx="7109">
                  <c:v>13833.98547</c:v>
                </c:pt>
                <c:pt idx="7110">
                  <c:v>13837.921356000001</c:v>
                </c:pt>
                <c:pt idx="7111">
                  <c:v>13839.448501999999</c:v>
                </c:pt>
                <c:pt idx="7112">
                  <c:v>13834.992536</c:v>
                </c:pt>
                <c:pt idx="7113">
                  <c:v>13825.416181000001</c:v>
                </c:pt>
                <c:pt idx="7114">
                  <c:v>13829.137605</c:v>
                </c:pt>
                <c:pt idx="7115">
                  <c:v>13827.471217</c:v>
                </c:pt>
                <c:pt idx="7116">
                  <c:v>13842.679276000001</c:v>
                </c:pt>
                <c:pt idx="7117">
                  <c:v>13852.97683</c:v>
                </c:pt>
                <c:pt idx="7118">
                  <c:v>13865.91382</c:v>
                </c:pt>
                <c:pt idx="7119">
                  <c:v>13869.31811</c:v>
                </c:pt>
                <c:pt idx="7120">
                  <c:v>13867.881452</c:v>
                </c:pt>
                <c:pt idx="7121">
                  <c:v>13860.021817999999</c:v>
                </c:pt>
                <c:pt idx="7122">
                  <c:v>13872.051642</c:v>
                </c:pt>
                <c:pt idx="7123">
                  <c:v>13857.004255</c:v>
                </c:pt>
                <c:pt idx="7124">
                  <c:v>13864.149767000001</c:v>
                </c:pt>
                <c:pt idx="7125">
                  <c:v>13866.967871000001</c:v>
                </c:pt>
                <c:pt idx="7126">
                  <c:v>13854.604112000001</c:v>
                </c:pt>
                <c:pt idx="7127">
                  <c:v>13869.366474</c:v>
                </c:pt>
                <c:pt idx="7128">
                  <c:v>13858.407031000001</c:v>
                </c:pt>
                <c:pt idx="7129">
                  <c:v>13861.792256000001</c:v>
                </c:pt>
                <c:pt idx="7130">
                  <c:v>13866.453595999999</c:v>
                </c:pt>
                <c:pt idx="7131">
                  <c:v>13860.171133</c:v>
                </c:pt>
                <c:pt idx="7132">
                  <c:v>13879.115667</c:v>
                </c:pt>
                <c:pt idx="7133">
                  <c:v>13856.746305000001</c:v>
                </c:pt>
                <c:pt idx="7134">
                  <c:v>13872.104810999999</c:v>
                </c:pt>
                <c:pt idx="7135">
                  <c:v>13887.721288999999</c:v>
                </c:pt>
                <c:pt idx="7136">
                  <c:v>13887.510758</c:v>
                </c:pt>
                <c:pt idx="7137">
                  <c:v>13886.30717</c:v>
                </c:pt>
                <c:pt idx="7138">
                  <c:v>13888.995449</c:v>
                </c:pt>
                <c:pt idx="7139">
                  <c:v>13900.120166000001</c:v>
                </c:pt>
                <c:pt idx="7140">
                  <c:v>13893.744382999999</c:v>
                </c:pt>
                <c:pt idx="7141">
                  <c:v>13894.370964</c:v>
                </c:pt>
                <c:pt idx="7142">
                  <c:v>13901.015323</c:v>
                </c:pt>
                <c:pt idx="7143">
                  <c:v>13879.340769</c:v>
                </c:pt>
                <c:pt idx="7144">
                  <c:v>13898.553888</c:v>
                </c:pt>
                <c:pt idx="7145">
                  <c:v>13899.278742</c:v>
                </c:pt>
                <c:pt idx="7146">
                  <c:v>13905.997594</c:v>
                </c:pt>
                <c:pt idx="7147">
                  <c:v>13898.627022999999</c:v>
                </c:pt>
                <c:pt idx="7148">
                  <c:v>13901.396943</c:v>
                </c:pt>
                <c:pt idx="7149">
                  <c:v>13909.131643000001</c:v>
                </c:pt>
                <c:pt idx="7150">
                  <c:v>13928.696035000001</c:v>
                </c:pt>
                <c:pt idx="7151">
                  <c:v>13929.335407</c:v>
                </c:pt>
                <c:pt idx="7152">
                  <c:v>13930.977126</c:v>
                </c:pt>
                <c:pt idx="7153">
                  <c:v>13926.460705</c:v>
                </c:pt>
                <c:pt idx="7154">
                  <c:v>13929.832821</c:v>
                </c:pt>
                <c:pt idx="7155">
                  <c:v>13931.537326</c:v>
                </c:pt>
                <c:pt idx="7156">
                  <c:v>13930.911813000001</c:v>
                </c:pt>
                <c:pt idx="7157">
                  <c:v>13938.200919000001</c:v>
                </c:pt>
                <c:pt idx="7158">
                  <c:v>13932.316720999999</c:v>
                </c:pt>
                <c:pt idx="7159">
                  <c:v>13940.955663999999</c:v>
                </c:pt>
                <c:pt idx="7160">
                  <c:v>13932.126421999999</c:v>
                </c:pt>
                <c:pt idx="7161">
                  <c:v>13938.056372999999</c:v>
                </c:pt>
                <c:pt idx="7162">
                  <c:v>13948.580618</c:v>
                </c:pt>
                <c:pt idx="7163">
                  <c:v>13941.334895</c:v>
                </c:pt>
                <c:pt idx="7164">
                  <c:v>13943.170559</c:v>
                </c:pt>
                <c:pt idx="7165">
                  <c:v>13942.132090999999</c:v>
                </c:pt>
                <c:pt idx="7166">
                  <c:v>13931.499243</c:v>
                </c:pt>
                <c:pt idx="7167">
                  <c:v>13933.406983000001</c:v>
                </c:pt>
                <c:pt idx="7168">
                  <c:v>13924.815773</c:v>
                </c:pt>
                <c:pt idx="7169">
                  <c:v>13936.641186999999</c:v>
                </c:pt>
                <c:pt idx="7170">
                  <c:v>13931.521102999999</c:v>
                </c:pt>
                <c:pt idx="7171">
                  <c:v>13930.829714</c:v>
                </c:pt>
                <c:pt idx="7172">
                  <c:v>13957.129406</c:v>
                </c:pt>
                <c:pt idx="7173">
                  <c:v>13969.285652</c:v>
                </c:pt>
                <c:pt idx="7174">
                  <c:v>13972.43454</c:v>
                </c:pt>
                <c:pt idx="7175">
                  <c:v>13978.517849</c:v>
                </c:pt>
                <c:pt idx="7176">
                  <c:v>13977.081591</c:v>
                </c:pt>
                <c:pt idx="7177">
                  <c:v>13972.646213</c:v>
                </c:pt>
                <c:pt idx="7178">
                  <c:v>13973.596027</c:v>
                </c:pt>
                <c:pt idx="7179">
                  <c:v>13981.205164999999</c:v>
                </c:pt>
                <c:pt idx="7180">
                  <c:v>13973.412574</c:v>
                </c:pt>
                <c:pt idx="7181">
                  <c:v>13978.746967999999</c:v>
                </c:pt>
                <c:pt idx="7182">
                  <c:v>13980.812507000001</c:v>
                </c:pt>
                <c:pt idx="7183">
                  <c:v>13984.077769</c:v>
                </c:pt>
                <c:pt idx="7184">
                  <c:v>14005.348759</c:v>
                </c:pt>
                <c:pt idx="7185">
                  <c:v>14010.621272</c:v>
                </c:pt>
                <c:pt idx="7186">
                  <c:v>14023.926799999999</c:v>
                </c:pt>
                <c:pt idx="7187">
                  <c:v>14017.537877000001</c:v>
                </c:pt>
                <c:pt idx="7188">
                  <c:v>14016.789815</c:v>
                </c:pt>
                <c:pt idx="7189">
                  <c:v>14042.147763000001</c:v>
                </c:pt>
                <c:pt idx="7190">
                  <c:v>14037.683605</c:v>
                </c:pt>
                <c:pt idx="7191">
                  <c:v>14048.151229999999</c:v>
                </c:pt>
                <c:pt idx="7192">
                  <c:v>14055.848426</c:v>
                </c:pt>
                <c:pt idx="7193">
                  <c:v>14058.739328</c:v>
                </c:pt>
                <c:pt idx="7194">
                  <c:v>14073.885775999999</c:v>
                </c:pt>
                <c:pt idx="7195">
                  <c:v>14067.625425</c:v>
                </c:pt>
                <c:pt idx="7196">
                  <c:v>14072.394684999999</c:v>
                </c:pt>
                <c:pt idx="7197">
                  <c:v>14084.601968999999</c:v>
                </c:pt>
                <c:pt idx="7198">
                  <c:v>14081.280581000001</c:v>
                </c:pt>
                <c:pt idx="7199">
                  <c:v>14085.211945999999</c:v>
                </c:pt>
                <c:pt idx="7200">
                  <c:v>14087.734313000001</c:v>
                </c:pt>
                <c:pt idx="7201">
                  <c:v>14078.256029</c:v>
                </c:pt>
                <c:pt idx="7202">
                  <c:v>14085.092456</c:v>
                </c:pt>
                <c:pt idx="7203">
                  <c:v>14082.161467</c:v>
                </c:pt>
                <c:pt idx="7204">
                  <c:v>14094.354974</c:v>
                </c:pt>
                <c:pt idx="7205">
                  <c:v>14104.602000999999</c:v>
                </c:pt>
                <c:pt idx="7206">
                  <c:v>14109.791569000001</c:v>
                </c:pt>
                <c:pt idx="7207">
                  <c:v>14105.386151999999</c:v>
                </c:pt>
                <c:pt idx="7208">
                  <c:v>14120.76737</c:v>
                </c:pt>
                <c:pt idx="7209">
                  <c:v>14120.950094</c:v>
                </c:pt>
                <c:pt idx="7210">
                  <c:v>14121.420117</c:v>
                </c:pt>
                <c:pt idx="7211">
                  <c:v>14115.358609999999</c:v>
                </c:pt>
                <c:pt idx="7212">
                  <c:v>14126.133392</c:v>
                </c:pt>
                <c:pt idx="7213">
                  <c:v>14114.609607</c:v>
                </c:pt>
                <c:pt idx="7214">
                  <c:v>14112.233559</c:v>
                </c:pt>
                <c:pt idx="7215">
                  <c:v>14115.260625999999</c:v>
                </c:pt>
                <c:pt idx="7216">
                  <c:v>14098.281353</c:v>
                </c:pt>
                <c:pt idx="7217">
                  <c:v>14104.329996</c:v>
                </c:pt>
                <c:pt idx="7218">
                  <c:v>14126.703936</c:v>
                </c:pt>
                <c:pt idx="7219">
                  <c:v>14150.595412000001</c:v>
                </c:pt>
                <c:pt idx="7220">
                  <c:v>14148.981507</c:v>
                </c:pt>
                <c:pt idx="7221">
                  <c:v>14147.839093000001</c:v>
                </c:pt>
                <c:pt idx="7222">
                  <c:v>14155.968401</c:v>
                </c:pt>
                <c:pt idx="7223">
                  <c:v>14152.42886</c:v>
                </c:pt>
                <c:pt idx="7224">
                  <c:v>14149.005174</c:v>
                </c:pt>
                <c:pt idx="7225">
                  <c:v>14141.128994999999</c:v>
                </c:pt>
                <c:pt idx="7226">
                  <c:v>14161.566924000001</c:v>
                </c:pt>
                <c:pt idx="7227">
                  <c:v>14178.726916</c:v>
                </c:pt>
                <c:pt idx="7228">
                  <c:v>14184.934071</c:v>
                </c:pt>
                <c:pt idx="7229">
                  <c:v>14195.969266</c:v>
                </c:pt>
                <c:pt idx="7230">
                  <c:v>14178.790975</c:v>
                </c:pt>
                <c:pt idx="7231">
                  <c:v>14178.673545</c:v>
                </c:pt>
                <c:pt idx="7232">
                  <c:v>14191.527749000001</c:v>
                </c:pt>
                <c:pt idx="7233">
                  <c:v>14185.487256</c:v>
                </c:pt>
                <c:pt idx="7234">
                  <c:v>14182.442429000001</c:v>
                </c:pt>
                <c:pt idx="7235">
                  <c:v>14184.162485999999</c:v>
                </c:pt>
                <c:pt idx="7236">
                  <c:v>14190.536705</c:v>
                </c:pt>
                <c:pt idx="7237">
                  <c:v>14185.413780000001</c:v>
                </c:pt>
                <c:pt idx="7238">
                  <c:v>14188.666563000001</c:v>
                </c:pt>
                <c:pt idx="7239">
                  <c:v>14198.356970999999</c:v>
                </c:pt>
                <c:pt idx="7240">
                  <c:v>14210.446061000001</c:v>
                </c:pt>
                <c:pt idx="7241">
                  <c:v>14220.123954999999</c:v>
                </c:pt>
                <c:pt idx="7242">
                  <c:v>14215.051036000001</c:v>
                </c:pt>
                <c:pt idx="7243">
                  <c:v>14216.655552</c:v>
                </c:pt>
                <c:pt idx="7244">
                  <c:v>14228.478150999999</c:v>
                </c:pt>
                <c:pt idx="7245">
                  <c:v>14229.769872999999</c:v>
                </c:pt>
                <c:pt idx="7246">
                  <c:v>14219.537584</c:v>
                </c:pt>
                <c:pt idx="7247">
                  <c:v>14239.725361999999</c:v>
                </c:pt>
                <c:pt idx="7248">
                  <c:v>14231.46458</c:v>
                </c:pt>
                <c:pt idx="7249">
                  <c:v>14234.87545</c:v>
                </c:pt>
                <c:pt idx="7250">
                  <c:v>14243.939743000001</c:v>
                </c:pt>
                <c:pt idx="7251">
                  <c:v>14253.956157000001</c:v>
                </c:pt>
                <c:pt idx="7252">
                  <c:v>14257.514291</c:v>
                </c:pt>
                <c:pt idx="7253">
                  <c:v>14258.174343000001</c:v>
                </c:pt>
                <c:pt idx="7254">
                  <c:v>14251.647627</c:v>
                </c:pt>
                <c:pt idx="7255">
                  <c:v>14261.546601</c:v>
                </c:pt>
                <c:pt idx="7256">
                  <c:v>14249.721868000001</c:v>
                </c:pt>
                <c:pt idx="7257">
                  <c:v>14265.042776</c:v>
                </c:pt>
                <c:pt idx="7258">
                  <c:v>14255.991902</c:v>
                </c:pt>
                <c:pt idx="7259">
                  <c:v>14272.074833000001</c:v>
                </c:pt>
                <c:pt idx="7260">
                  <c:v>14266.452238</c:v>
                </c:pt>
                <c:pt idx="7261">
                  <c:v>14262.549922</c:v>
                </c:pt>
                <c:pt idx="7262">
                  <c:v>14255.833004</c:v>
                </c:pt>
                <c:pt idx="7263">
                  <c:v>14266.232689</c:v>
                </c:pt>
                <c:pt idx="7264">
                  <c:v>14281.323397</c:v>
                </c:pt>
                <c:pt idx="7265">
                  <c:v>14271.852220000001</c:v>
                </c:pt>
                <c:pt idx="7266">
                  <c:v>14280.152168000001</c:v>
                </c:pt>
                <c:pt idx="7267">
                  <c:v>14284.515514000001</c:v>
                </c:pt>
                <c:pt idx="7268">
                  <c:v>14277.982231</c:v>
                </c:pt>
                <c:pt idx="7269">
                  <c:v>14291.245185</c:v>
                </c:pt>
                <c:pt idx="7270">
                  <c:v>14287.24274</c:v>
                </c:pt>
                <c:pt idx="7271">
                  <c:v>14275.720842999999</c:v>
                </c:pt>
                <c:pt idx="7272">
                  <c:v>14275.732266000001</c:v>
                </c:pt>
                <c:pt idx="7273">
                  <c:v>14275.075494999999</c:v>
                </c:pt>
                <c:pt idx="7274">
                  <c:v>14284.33539</c:v>
                </c:pt>
                <c:pt idx="7275">
                  <c:v>14281.839239999999</c:v>
                </c:pt>
                <c:pt idx="7276">
                  <c:v>14287.286007999999</c:v>
                </c:pt>
                <c:pt idx="7277">
                  <c:v>14280.537682</c:v>
                </c:pt>
                <c:pt idx="7278">
                  <c:v>14277.726647</c:v>
                </c:pt>
                <c:pt idx="7279">
                  <c:v>14284.588054</c:v>
                </c:pt>
                <c:pt idx="7280">
                  <c:v>14296.383537</c:v>
                </c:pt>
                <c:pt idx="7281">
                  <c:v>14303.378586000001</c:v>
                </c:pt>
                <c:pt idx="7282">
                  <c:v>14289.373718000001</c:v>
                </c:pt>
                <c:pt idx="7283">
                  <c:v>14275.361430999999</c:v>
                </c:pt>
                <c:pt idx="7284">
                  <c:v>14272.069849</c:v>
                </c:pt>
                <c:pt idx="7285">
                  <c:v>14279.432925999999</c:v>
                </c:pt>
                <c:pt idx="7286">
                  <c:v>14290.158818</c:v>
                </c:pt>
                <c:pt idx="7287">
                  <c:v>14285.295972</c:v>
                </c:pt>
                <c:pt idx="7288">
                  <c:v>14288.983447000001</c:v>
                </c:pt>
                <c:pt idx="7289">
                  <c:v>14293.737972000001</c:v>
                </c:pt>
                <c:pt idx="7290">
                  <c:v>14291.452037999999</c:v>
                </c:pt>
                <c:pt idx="7291">
                  <c:v>14276.837074999999</c:v>
                </c:pt>
                <c:pt idx="7292">
                  <c:v>14287.766669000001</c:v>
                </c:pt>
                <c:pt idx="7293">
                  <c:v>14276.667953</c:v>
                </c:pt>
                <c:pt idx="7294">
                  <c:v>14288.129113999999</c:v>
                </c:pt>
                <c:pt idx="7295">
                  <c:v>14292.168549</c:v>
                </c:pt>
                <c:pt idx="7296">
                  <c:v>14290.246616</c:v>
                </c:pt>
                <c:pt idx="7297">
                  <c:v>14300.080115000001</c:v>
                </c:pt>
                <c:pt idx="7298">
                  <c:v>14312.588902</c:v>
                </c:pt>
                <c:pt idx="7299">
                  <c:v>14322.677566</c:v>
                </c:pt>
                <c:pt idx="7300">
                  <c:v>14322.745022999999</c:v>
                </c:pt>
                <c:pt idx="7301">
                  <c:v>14319.567145000001</c:v>
                </c:pt>
                <c:pt idx="7302">
                  <c:v>14321.850560000001</c:v>
                </c:pt>
                <c:pt idx="7303">
                  <c:v>14325.847682</c:v>
                </c:pt>
                <c:pt idx="7304">
                  <c:v>14329.446134</c:v>
                </c:pt>
                <c:pt idx="7305">
                  <c:v>14326.892758</c:v>
                </c:pt>
                <c:pt idx="7306">
                  <c:v>14325.314646999999</c:v>
                </c:pt>
                <c:pt idx="7307">
                  <c:v>14333.341216999999</c:v>
                </c:pt>
                <c:pt idx="7308">
                  <c:v>14317.475062</c:v>
                </c:pt>
                <c:pt idx="7309">
                  <c:v>14331.771106</c:v>
                </c:pt>
                <c:pt idx="7310">
                  <c:v>14327.997715</c:v>
                </c:pt>
                <c:pt idx="7311">
                  <c:v>14328.230314</c:v>
                </c:pt>
                <c:pt idx="7312">
                  <c:v>14337.365895000001</c:v>
                </c:pt>
                <c:pt idx="7313">
                  <c:v>14355.598316</c:v>
                </c:pt>
                <c:pt idx="7314">
                  <c:v>14365.94613</c:v>
                </c:pt>
                <c:pt idx="7315">
                  <c:v>14374.066022999999</c:v>
                </c:pt>
                <c:pt idx="7316">
                  <c:v>14362.710783</c:v>
                </c:pt>
                <c:pt idx="7317">
                  <c:v>14377.230275</c:v>
                </c:pt>
                <c:pt idx="7318">
                  <c:v>14358.924526000001</c:v>
                </c:pt>
                <c:pt idx="7319">
                  <c:v>14366.794234000001</c:v>
                </c:pt>
                <c:pt idx="7320">
                  <c:v>14360.17561</c:v>
                </c:pt>
                <c:pt idx="7321">
                  <c:v>14358.516184</c:v>
                </c:pt>
                <c:pt idx="7322">
                  <c:v>14368.860675</c:v>
                </c:pt>
                <c:pt idx="7323">
                  <c:v>14361.695138999999</c:v>
                </c:pt>
                <c:pt idx="7324">
                  <c:v>14376.071667</c:v>
                </c:pt>
                <c:pt idx="7325">
                  <c:v>14393.087462</c:v>
                </c:pt>
                <c:pt idx="7326">
                  <c:v>14389.089683</c:v>
                </c:pt>
                <c:pt idx="7327">
                  <c:v>14403.977385</c:v>
                </c:pt>
                <c:pt idx="7328">
                  <c:v>14400.992722000001</c:v>
                </c:pt>
                <c:pt idx="7329">
                  <c:v>14408.137565000001</c:v>
                </c:pt>
                <c:pt idx="7330">
                  <c:v>14396.201520000001</c:v>
                </c:pt>
                <c:pt idx="7331">
                  <c:v>14396.113185</c:v>
                </c:pt>
                <c:pt idx="7332">
                  <c:v>14400.317873</c:v>
                </c:pt>
                <c:pt idx="7333">
                  <c:v>14393.666668</c:v>
                </c:pt>
                <c:pt idx="7334">
                  <c:v>14407.10209</c:v>
                </c:pt>
                <c:pt idx="7335">
                  <c:v>14402.981612</c:v>
                </c:pt>
                <c:pt idx="7336">
                  <c:v>14407.044185000001</c:v>
                </c:pt>
                <c:pt idx="7337">
                  <c:v>14413.568052000001</c:v>
                </c:pt>
                <c:pt idx="7338">
                  <c:v>14414.805537</c:v>
                </c:pt>
                <c:pt idx="7339">
                  <c:v>14408.153120999999</c:v>
                </c:pt>
                <c:pt idx="7340">
                  <c:v>14412.289075000001</c:v>
                </c:pt>
                <c:pt idx="7341">
                  <c:v>14426.33484</c:v>
                </c:pt>
                <c:pt idx="7342">
                  <c:v>14436.614605999999</c:v>
                </c:pt>
                <c:pt idx="7343">
                  <c:v>14430.52757</c:v>
                </c:pt>
                <c:pt idx="7344">
                  <c:v>14440.805187</c:v>
                </c:pt>
                <c:pt idx="7345">
                  <c:v>14439.241825999999</c:v>
                </c:pt>
                <c:pt idx="7346">
                  <c:v>14436.955107</c:v>
                </c:pt>
                <c:pt idx="7347">
                  <c:v>14431.644355</c:v>
                </c:pt>
                <c:pt idx="7348">
                  <c:v>14414.698136000001</c:v>
                </c:pt>
                <c:pt idx="7349">
                  <c:v>14421.294680999999</c:v>
                </c:pt>
                <c:pt idx="7350">
                  <c:v>14430.059773999999</c:v>
                </c:pt>
                <c:pt idx="7351">
                  <c:v>14431.547398000001</c:v>
                </c:pt>
                <c:pt idx="7352">
                  <c:v>14434.836885000001</c:v>
                </c:pt>
                <c:pt idx="7353">
                  <c:v>14423.106347000001</c:v>
                </c:pt>
                <c:pt idx="7354">
                  <c:v>14420.257439000001</c:v>
                </c:pt>
                <c:pt idx="7355">
                  <c:v>14438.767073999999</c:v>
                </c:pt>
                <c:pt idx="7356">
                  <c:v>14426.990619</c:v>
                </c:pt>
                <c:pt idx="7357">
                  <c:v>14442.868923</c:v>
                </c:pt>
                <c:pt idx="7358">
                  <c:v>14433.291235999999</c:v>
                </c:pt>
                <c:pt idx="7359">
                  <c:v>14433.862326</c:v>
                </c:pt>
                <c:pt idx="7360">
                  <c:v>14436.465525</c:v>
                </c:pt>
                <c:pt idx="7361">
                  <c:v>14443.496767000001</c:v>
                </c:pt>
                <c:pt idx="7362">
                  <c:v>14438.874957</c:v>
                </c:pt>
                <c:pt idx="7363">
                  <c:v>14440.887036</c:v>
                </c:pt>
                <c:pt idx="7364">
                  <c:v>14447.152846000001</c:v>
                </c:pt>
                <c:pt idx="7365">
                  <c:v>14445.464456</c:v>
                </c:pt>
                <c:pt idx="7366">
                  <c:v>14447.317346</c:v>
                </c:pt>
                <c:pt idx="7367">
                  <c:v>14462.584261</c:v>
                </c:pt>
                <c:pt idx="7368">
                  <c:v>14460.517352999999</c:v>
                </c:pt>
                <c:pt idx="7369">
                  <c:v>14460.148558000001</c:v>
                </c:pt>
                <c:pt idx="7370">
                  <c:v>14464.766548</c:v>
                </c:pt>
                <c:pt idx="7371">
                  <c:v>14458.791907000001</c:v>
                </c:pt>
                <c:pt idx="7372">
                  <c:v>14472.877992</c:v>
                </c:pt>
                <c:pt idx="7373">
                  <c:v>14466.462395</c:v>
                </c:pt>
                <c:pt idx="7374">
                  <c:v>14490.737133000001</c:v>
                </c:pt>
                <c:pt idx="7375">
                  <c:v>14507.668571</c:v>
                </c:pt>
                <c:pt idx="7376">
                  <c:v>14510.405762</c:v>
                </c:pt>
                <c:pt idx="7377">
                  <c:v>14500.636108000001</c:v>
                </c:pt>
                <c:pt idx="7378">
                  <c:v>14509.420835999999</c:v>
                </c:pt>
                <c:pt idx="7379">
                  <c:v>14508.115250000001</c:v>
                </c:pt>
                <c:pt idx="7380">
                  <c:v>14507.583581000001</c:v>
                </c:pt>
                <c:pt idx="7381">
                  <c:v>14504.628663</c:v>
                </c:pt>
                <c:pt idx="7382">
                  <c:v>14516.289355999999</c:v>
                </c:pt>
                <c:pt idx="7383">
                  <c:v>14504.920051999999</c:v>
                </c:pt>
                <c:pt idx="7384">
                  <c:v>14510.108791000001</c:v>
                </c:pt>
                <c:pt idx="7385">
                  <c:v>14517.876115999999</c:v>
                </c:pt>
                <c:pt idx="7386">
                  <c:v>14508.273149000001</c:v>
                </c:pt>
                <c:pt idx="7387">
                  <c:v>14510.120756</c:v>
                </c:pt>
                <c:pt idx="7388">
                  <c:v>14522.459326</c:v>
                </c:pt>
                <c:pt idx="7389">
                  <c:v>14533.810185</c:v>
                </c:pt>
                <c:pt idx="7390">
                  <c:v>14546.314646999999</c:v>
                </c:pt>
                <c:pt idx="7391">
                  <c:v>14545.246297</c:v>
                </c:pt>
                <c:pt idx="7392">
                  <c:v>14556.167731</c:v>
                </c:pt>
                <c:pt idx="7393">
                  <c:v>14551.794544</c:v>
                </c:pt>
                <c:pt idx="7394">
                  <c:v>14551.941644</c:v>
                </c:pt>
                <c:pt idx="7395">
                  <c:v>14552.595872</c:v>
                </c:pt>
                <c:pt idx="7396">
                  <c:v>14555.886815</c:v>
                </c:pt>
                <c:pt idx="7397">
                  <c:v>14556.582811</c:v>
                </c:pt>
                <c:pt idx="7398">
                  <c:v>14547.076356</c:v>
                </c:pt>
                <c:pt idx="7399">
                  <c:v>14554.005245</c:v>
                </c:pt>
                <c:pt idx="7400">
                  <c:v>14547.375685000001</c:v>
                </c:pt>
                <c:pt idx="7401">
                  <c:v>14541.101323000001</c:v>
                </c:pt>
                <c:pt idx="7402">
                  <c:v>14548.610702</c:v>
                </c:pt>
                <c:pt idx="7403">
                  <c:v>14548.683653</c:v>
                </c:pt>
                <c:pt idx="7404">
                  <c:v>14550.348180000001</c:v>
                </c:pt>
                <c:pt idx="7405">
                  <c:v>14544.771081999999</c:v>
                </c:pt>
                <c:pt idx="7406">
                  <c:v>14548.844128000001</c:v>
                </c:pt>
                <c:pt idx="7407">
                  <c:v>14568.543841000001</c:v>
                </c:pt>
                <c:pt idx="7408">
                  <c:v>14565.258153999999</c:v>
                </c:pt>
                <c:pt idx="7409">
                  <c:v>14574.11526</c:v>
                </c:pt>
                <c:pt idx="7410">
                  <c:v>14577.038033000001</c:v>
                </c:pt>
                <c:pt idx="7411">
                  <c:v>14577.307733</c:v>
                </c:pt>
                <c:pt idx="7412">
                  <c:v>14591.269706999999</c:v>
                </c:pt>
                <c:pt idx="7413">
                  <c:v>14568.523008</c:v>
                </c:pt>
                <c:pt idx="7414">
                  <c:v>14576.206219</c:v>
                </c:pt>
                <c:pt idx="7415">
                  <c:v>14573.39357</c:v>
                </c:pt>
                <c:pt idx="7416">
                  <c:v>14585.717451</c:v>
                </c:pt>
                <c:pt idx="7417">
                  <c:v>14590.177936</c:v>
                </c:pt>
                <c:pt idx="7418">
                  <c:v>14582.930834999999</c:v>
                </c:pt>
                <c:pt idx="7419">
                  <c:v>14585.007369000001</c:v>
                </c:pt>
                <c:pt idx="7420">
                  <c:v>14585.225311</c:v>
                </c:pt>
                <c:pt idx="7421">
                  <c:v>14579.670627</c:v>
                </c:pt>
                <c:pt idx="7422">
                  <c:v>14590.264979</c:v>
                </c:pt>
                <c:pt idx="7423">
                  <c:v>14580.999986000001</c:v>
                </c:pt>
                <c:pt idx="7424">
                  <c:v>14587.660463</c:v>
                </c:pt>
                <c:pt idx="7425">
                  <c:v>14575.331528000001</c:v>
                </c:pt>
                <c:pt idx="7426">
                  <c:v>14592.239222</c:v>
                </c:pt>
                <c:pt idx="7427">
                  <c:v>14589.460779999999</c:v>
                </c:pt>
                <c:pt idx="7428">
                  <c:v>14586.122756000001</c:v>
                </c:pt>
                <c:pt idx="7429">
                  <c:v>14584.156655999999</c:v>
                </c:pt>
                <c:pt idx="7430">
                  <c:v>14598.744196</c:v>
                </c:pt>
                <c:pt idx="7431">
                  <c:v>14613.996088</c:v>
                </c:pt>
                <c:pt idx="7432">
                  <c:v>14623.470114</c:v>
                </c:pt>
                <c:pt idx="7433">
                  <c:v>14616.166456999999</c:v>
                </c:pt>
                <c:pt idx="7434">
                  <c:v>14618.871214000001</c:v>
                </c:pt>
                <c:pt idx="7435">
                  <c:v>14619.088479</c:v>
                </c:pt>
                <c:pt idx="7436">
                  <c:v>14611.448057</c:v>
                </c:pt>
                <c:pt idx="7437">
                  <c:v>14613.208538999999</c:v>
                </c:pt>
                <c:pt idx="7438">
                  <c:v>14617.096960999999</c:v>
                </c:pt>
                <c:pt idx="7439">
                  <c:v>14617.68995</c:v>
                </c:pt>
                <c:pt idx="7440">
                  <c:v>14614.475393000001</c:v>
                </c:pt>
                <c:pt idx="7441">
                  <c:v>14618.133678</c:v>
                </c:pt>
                <c:pt idx="7442">
                  <c:v>14621.151598</c:v>
                </c:pt>
                <c:pt idx="7443">
                  <c:v>14619.686288999999</c:v>
                </c:pt>
                <c:pt idx="7444">
                  <c:v>14601.182577</c:v>
                </c:pt>
                <c:pt idx="7445">
                  <c:v>14594.488307</c:v>
                </c:pt>
                <c:pt idx="7446">
                  <c:v>14591.194668</c:v>
                </c:pt>
                <c:pt idx="7447">
                  <c:v>14607.472354</c:v>
                </c:pt>
                <c:pt idx="7448">
                  <c:v>14619.023728</c:v>
                </c:pt>
                <c:pt idx="7449">
                  <c:v>14611.662611</c:v>
                </c:pt>
                <c:pt idx="7450">
                  <c:v>14612.570592</c:v>
                </c:pt>
                <c:pt idx="7451">
                  <c:v>14613.099963000001</c:v>
                </c:pt>
                <c:pt idx="7452">
                  <c:v>14629.368149</c:v>
                </c:pt>
                <c:pt idx="7453">
                  <c:v>14624.740825000001</c:v>
                </c:pt>
                <c:pt idx="7454">
                  <c:v>14630.731941</c:v>
                </c:pt>
                <c:pt idx="7455">
                  <c:v>14635.266063999999</c:v>
                </c:pt>
                <c:pt idx="7456">
                  <c:v>14622.387663</c:v>
                </c:pt>
                <c:pt idx="7457">
                  <c:v>14623.533081</c:v>
                </c:pt>
                <c:pt idx="7458">
                  <c:v>14624.662077999999</c:v>
                </c:pt>
                <c:pt idx="7459">
                  <c:v>14632.640486</c:v>
                </c:pt>
                <c:pt idx="7460">
                  <c:v>14633.7425</c:v>
                </c:pt>
                <c:pt idx="7461">
                  <c:v>14628.092154</c:v>
                </c:pt>
                <c:pt idx="7462">
                  <c:v>14639.801771</c:v>
                </c:pt>
                <c:pt idx="7463">
                  <c:v>14651.190204</c:v>
                </c:pt>
                <c:pt idx="7464">
                  <c:v>14659.981284</c:v>
                </c:pt>
                <c:pt idx="7465">
                  <c:v>14663.781004</c:v>
                </c:pt>
                <c:pt idx="7466">
                  <c:v>14655.796689000001</c:v>
                </c:pt>
                <c:pt idx="7467">
                  <c:v>14674.039151000001</c:v>
                </c:pt>
                <c:pt idx="7468">
                  <c:v>14683.087909</c:v>
                </c:pt>
                <c:pt idx="7469">
                  <c:v>14699.036568</c:v>
                </c:pt>
                <c:pt idx="7470">
                  <c:v>14703.618164</c:v>
                </c:pt>
                <c:pt idx="7471">
                  <c:v>14698.6553</c:v>
                </c:pt>
                <c:pt idx="7472">
                  <c:v>14705.733029999999</c:v>
                </c:pt>
                <c:pt idx="7473">
                  <c:v>14706.634539999999</c:v>
                </c:pt>
                <c:pt idx="7474">
                  <c:v>14701.652461</c:v>
                </c:pt>
                <c:pt idx="7475">
                  <c:v>14701.054614000001</c:v>
                </c:pt>
                <c:pt idx="7476">
                  <c:v>14712.886669</c:v>
                </c:pt>
                <c:pt idx="7477">
                  <c:v>14730.429990000001</c:v>
                </c:pt>
                <c:pt idx="7478">
                  <c:v>14719.759298000001</c:v>
                </c:pt>
                <c:pt idx="7479">
                  <c:v>14716.552261999999</c:v>
                </c:pt>
                <c:pt idx="7480">
                  <c:v>14730.932874</c:v>
                </c:pt>
                <c:pt idx="7481">
                  <c:v>14723.78177</c:v>
                </c:pt>
                <c:pt idx="7482">
                  <c:v>14722.879497</c:v>
                </c:pt>
                <c:pt idx="7483">
                  <c:v>14716.789201</c:v>
                </c:pt>
                <c:pt idx="7484">
                  <c:v>14729.315393000001</c:v>
                </c:pt>
                <c:pt idx="7485">
                  <c:v>14728.167221</c:v>
                </c:pt>
                <c:pt idx="7486">
                  <c:v>14723.658833</c:v>
                </c:pt>
                <c:pt idx="7487">
                  <c:v>14725.074291999999</c:v>
                </c:pt>
                <c:pt idx="7488">
                  <c:v>14719.694255</c:v>
                </c:pt>
                <c:pt idx="7489">
                  <c:v>14722.128983000001</c:v>
                </c:pt>
                <c:pt idx="7490">
                  <c:v>14727.027905000001</c:v>
                </c:pt>
                <c:pt idx="7491">
                  <c:v>14747.835842</c:v>
                </c:pt>
                <c:pt idx="7492">
                  <c:v>14753.017892</c:v>
                </c:pt>
                <c:pt idx="7493">
                  <c:v>14756.967860000001</c:v>
                </c:pt>
                <c:pt idx="7494">
                  <c:v>14754.343516999999</c:v>
                </c:pt>
                <c:pt idx="7495">
                  <c:v>14746.183046</c:v>
                </c:pt>
                <c:pt idx="7496">
                  <c:v>14757.431844000001</c:v>
                </c:pt>
                <c:pt idx="7497">
                  <c:v>14761.583336</c:v>
                </c:pt>
                <c:pt idx="7498">
                  <c:v>14758.588188</c:v>
                </c:pt>
                <c:pt idx="7499">
                  <c:v>14767.562877</c:v>
                </c:pt>
                <c:pt idx="7500">
                  <c:v>14776.093084</c:v>
                </c:pt>
                <c:pt idx="7501">
                  <c:v>14785.052904</c:v>
                </c:pt>
                <c:pt idx="7502">
                  <c:v>14789.302517</c:v>
                </c:pt>
                <c:pt idx="7503">
                  <c:v>14797.110489000001</c:v>
                </c:pt>
                <c:pt idx="7504">
                  <c:v>14802.121051</c:v>
                </c:pt>
                <c:pt idx="7505">
                  <c:v>14797.705021</c:v>
                </c:pt>
                <c:pt idx="7506">
                  <c:v>14800.155006999999</c:v>
                </c:pt>
                <c:pt idx="7507">
                  <c:v>14800.102396</c:v>
                </c:pt>
                <c:pt idx="7508">
                  <c:v>14795.723031</c:v>
                </c:pt>
                <c:pt idx="7509">
                  <c:v>14799.471175000001</c:v>
                </c:pt>
                <c:pt idx="7510">
                  <c:v>14797.294474</c:v>
                </c:pt>
                <c:pt idx="7511">
                  <c:v>14788.570737</c:v>
                </c:pt>
                <c:pt idx="7512">
                  <c:v>14804.867865</c:v>
                </c:pt>
                <c:pt idx="7513">
                  <c:v>14804.208516000001</c:v>
                </c:pt>
                <c:pt idx="7514">
                  <c:v>14809.812603</c:v>
                </c:pt>
                <c:pt idx="7515">
                  <c:v>14821.196829</c:v>
                </c:pt>
                <c:pt idx="7516">
                  <c:v>14830.898925</c:v>
                </c:pt>
                <c:pt idx="7517">
                  <c:v>14835.799633000001</c:v>
                </c:pt>
                <c:pt idx="7518">
                  <c:v>14829.943756000001</c:v>
                </c:pt>
                <c:pt idx="7519">
                  <c:v>14842.060049</c:v>
                </c:pt>
                <c:pt idx="7520">
                  <c:v>14850.545635</c:v>
                </c:pt>
                <c:pt idx="7521">
                  <c:v>14833.340978</c:v>
                </c:pt>
                <c:pt idx="7522">
                  <c:v>14844.526403</c:v>
                </c:pt>
                <c:pt idx="7523">
                  <c:v>14829.695135</c:v>
                </c:pt>
                <c:pt idx="7524">
                  <c:v>14841.630895</c:v>
                </c:pt>
                <c:pt idx="7525">
                  <c:v>14833.880504000001</c:v>
                </c:pt>
                <c:pt idx="7526">
                  <c:v>14825.336745000001</c:v>
                </c:pt>
                <c:pt idx="7527">
                  <c:v>14841.487155999999</c:v>
                </c:pt>
                <c:pt idx="7528">
                  <c:v>14847.148268000001</c:v>
                </c:pt>
                <c:pt idx="7529">
                  <c:v>14865.555511</c:v>
                </c:pt>
                <c:pt idx="7530">
                  <c:v>14872.611402</c:v>
                </c:pt>
                <c:pt idx="7531">
                  <c:v>14861.732296</c:v>
                </c:pt>
                <c:pt idx="7532">
                  <c:v>14877.242776999999</c:v>
                </c:pt>
                <c:pt idx="7533">
                  <c:v>14865.678059</c:v>
                </c:pt>
                <c:pt idx="7534">
                  <c:v>14877.854351</c:v>
                </c:pt>
                <c:pt idx="7535">
                  <c:v>14882.233135</c:v>
                </c:pt>
                <c:pt idx="7536">
                  <c:v>14866.879472000001</c:v>
                </c:pt>
                <c:pt idx="7537">
                  <c:v>14878.276062000001</c:v>
                </c:pt>
                <c:pt idx="7538">
                  <c:v>14888.142878000001</c:v>
                </c:pt>
                <c:pt idx="7539">
                  <c:v>14894.598948999999</c:v>
                </c:pt>
                <c:pt idx="7540">
                  <c:v>14900.015308</c:v>
                </c:pt>
                <c:pt idx="7541">
                  <c:v>14900.555578</c:v>
                </c:pt>
                <c:pt idx="7542">
                  <c:v>14903.421482</c:v>
                </c:pt>
                <c:pt idx="7543">
                  <c:v>14887.326660999999</c:v>
                </c:pt>
                <c:pt idx="7544">
                  <c:v>14903.393744999999</c:v>
                </c:pt>
                <c:pt idx="7545">
                  <c:v>14904.241454000001</c:v>
                </c:pt>
                <c:pt idx="7546">
                  <c:v>14901.598684000001</c:v>
                </c:pt>
                <c:pt idx="7547">
                  <c:v>14914.452241000001</c:v>
                </c:pt>
                <c:pt idx="7548">
                  <c:v>14911.796279</c:v>
                </c:pt>
                <c:pt idx="7549">
                  <c:v>14906.750835000001</c:v>
                </c:pt>
                <c:pt idx="7550">
                  <c:v>14910.29876</c:v>
                </c:pt>
                <c:pt idx="7551">
                  <c:v>14918.729229</c:v>
                </c:pt>
                <c:pt idx="7552">
                  <c:v>14928.799053999999</c:v>
                </c:pt>
                <c:pt idx="7553">
                  <c:v>14916.841219</c:v>
                </c:pt>
                <c:pt idx="7554">
                  <c:v>14932.806009</c:v>
                </c:pt>
                <c:pt idx="7555">
                  <c:v>14936.328170000001</c:v>
                </c:pt>
                <c:pt idx="7556">
                  <c:v>14932.450187</c:v>
                </c:pt>
                <c:pt idx="7557">
                  <c:v>14944.899292</c:v>
                </c:pt>
                <c:pt idx="7558">
                  <c:v>14944.605723000001</c:v>
                </c:pt>
                <c:pt idx="7559">
                  <c:v>14941.736574</c:v>
                </c:pt>
                <c:pt idx="7560">
                  <c:v>14939.484092999999</c:v>
                </c:pt>
                <c:pt idx="7561">
                  <c:v>14926.331700000001</c:v>
                </c:pt>
                <c:pt idx="7562">
                  <c:v>14936.738504999999</c:v>
                </c:pt>
                <c:pt idx="7563">
                  <c:v>14946.601477</c:v>
                </c:pt>
                <c:pt idx="7564">
                  <c:v>14968.66973</c:v>
                </c:pt>
                <c:pt idx="7565">
                  <c:v>14974.062505</c:v>
                </c:pt>
                <c:pt idx="7566">
                  <c:v>14968.689945</c:v>
                </c:pt>
                <c:pt idx="7567">
                  <c:v>14978.580231</c:v>
                </c:pt>
                <c:pt idx="7568">
                  <c:v>14974.741528</c:v>
                </c:pt>
                <c:pt idx="7569">
                  <c:v>14975.466269</c:v>
                </c:pt>
                <c:pt idx="7570">
                  <c:v>14979.301845</c:v>
                </c:pt>
                <c:pt idx="7571">
                  <c:v>14979.249443000001</c:v>
                </c:pt>
                <c:pt idx="7572">
                  <c:v>14983.924881999999</c:v>
                </c:pt>
                <c:pt idx="7573">
                  <c:v>14968.092058</c:v>
                </c:pt>
                <c:pt idx="7574">
                  <c:v>14967.062604999999</c:v>
                </c:pt>
                <c:pt idx="7575">
                  <c:v>14976.254768999999</c:v>
                </c:pt>
                <c:pt idx="7576">
                  <c:v>14972.365054</c:v>
                </c:pt>
                <c:pt idx="7577">
                  <c:v>14983.994712</c:v>
                </c:pt>
                <c:pt idx="7578">
                  <c:v>14977.514046</c:v>
                </c:pt>
                <c:pt idx="7579">
                  <c:v>14983.877488</c:v>
                </c:pt>
                <c:pt idx="7580">
                  <c:v>14988.235339999999</c:v>
                </c:pt>
                <c:pt idx="7581">
                  <c:v>15002.853089</c:v>
                </c:pt>
                <c:pt idx="7582">
                  <c:v>15011.50794</c:v>
                </c:pt>
                <c:pt idx="7583">
                  <c:v>15004.976924000001</c:v>
                </c:pt>
                <c:pt idx="7584">
                  <c:v>15012.790515000001</c:v>
                </c:pt>
                <c:pt idx="7585">
                  <c:v>15007.588701000001</c:v>
                </c:pt>
                <c:pt idx="7586">
                  <c:v>15004.023977000001</c:v>
                </c:pt>
                <c:pt idx="7587">
                  <c:v>15018.131015000001</c:v>
                </c:pt>
                <c:pt idx="7588">
                  <c:v>15006.074789</c:v>
                </c:pt>
                <c:pt idx="7589">
                  <c:v>15016.900365</c:v>
                </c:pt>
                <c:pt idx="7590">
                  <c:v>15032.053852999999</c:v>
                </c:pt>
                <c:pt idx="7591">
                  <c:v>15043.195492999999</c:v>
                </c:pt>
                <c:pt idx="7592">
                  <c:v>15054.010614999999</c:v>
                </c:pt>
                <c:pt idx="7593">
                  <c:v>15040.651985</c:v>
                </c:pt>
                <c:pt idx="7594">
                  <c:v>15046.643056000001</c:v>
                </c:pt>
                <c:pt idx="7595">
                  <c:v>15049.774622000001</c:v>
                </c:pt>
                <c:pt idx="7596">
                  <c:v>15054.101368</c:v>
                </c:pt>
                <c:pt idx="7597">
                  <c:v>15059.206946</c:v>
                </c:pt>
                <c:pt idx="7598">
                  <c:v>15055.266297</c:v>
                </c:pt>
                <c:pt idx="7599">
                  <c:v>15058.082</c:v>
                </c:pt>
                <c:pt idx="7600">
                  <c:v>15059.677782999999</c:v>
                </c:pt>
                <c:pt idx="7601">
                  <c:v>15053.601416</c:v>
                </c:pt>
                <c:pt idx="7602">
                  <c:v>15061.038698</c:v>
                </c:pt>
                <c:pt idx="7603">
                  <c:v>15071.015230000001</c:v>
                </c:pt>
                <c:pt idx="7604">
                  <c:v>15079.050981</c:v>
                </c:pt>
                <c:pt idx="7605">
                  <c:v>15081.044427999999</c:v>
                </c:pt>
                <c:pt idx="7606">
                  <c:v>15078.676052000001</c:v>
                </c:pt>
                <c:pt idx="7607">
                  <c:v>15096.338483</c:v>
                </c:pt>
                <c:pt idx="7608">
                  <c:v>15084.25237</c:v>
                </c:pt>
                <c:pt idx="7609">
                  <c:v>15080.968077</c:v>
                </c:pt>
                <c:pt idx="7610">
                  <c:v>15072.504639000001</c:v>
                </c:pt>
                <c:pt idx="7611">
                  <c:v>15061.364836999999</c:v>
                </c:pt>
                <c:pt idx="7612">
                  <c:v>15068.559948</c:v>
                </c:pt>
                <c:pt idx="7613">
                  <c:v>15081.123936</c:v>
                </c:pt>
                <c:pt idx="7614">
                  <c:v>15090.769338</c:v>
                </c:pt>
                <c:pt idx="7615">
                  <c:v>15098.956279</c:v>
                </c:pt>
                <c:pt idx="7616">
                  <c:v>15096.868366999999</c:v>
                </c:pt>
                <c:pt idx="7617">
                  <c:v>15106.791852</c:v>
                </c:pt>
                <c:pt idx="7618">
                  <c:v>15094.656344000001</c:v>
                </c:pt>
                <c:pt idx="7619">
                  <c:v>15085.880665000001</c:v>
                </c:pt>
                <c:pt idx="7620">
                  <c:v>15083.820283999999</c:v>
                </c:pt>
                <c:pt idx="7621">
                  <c:v>15095.711181999999</c:v>
                </c:pt>
                <c:pt idx="7622">
                  <c:v>15100.629858</c:v>
                </c:pt>
                <c:pt idx="7623">
                  <c:v>15098.901424</c:v>
                </c:pt>
                <c:pt idx="7624">
                  <c:v>15092.585055</c:v>
                </c:pt>
                <c:pt idx="7625">
                  <c:v>15104.895270000001</c:v>
                </c:pt>
                <c:pt idx="7626">
                  <c:v>15099.362864999999</c:v>
                </c:pt>
                <c:pt idx="7627">
                  <c:v>15105.988463</c:v>
                </c:pt>
                <c:pt idx="7628">
                  <c:v>15099.197036</c:v>
                </c:pt>
                <c:pt idx="7629">
                  <c:v>15106.84592</c:v>
                </c:pt>
                <c:pt idx="7630">
                  <c:v>15102.108909</c:v>
                </c:pt>
                <c:pt idx="7631">
                  <c:v>15090.632454000001</c:v>
                </c:pt>
                <c:pt idx="7632">
                  <c:v>15093.618218</c:v>
                </c:pt>
                <c:pt idx="7633">
                  <c:v>15084.977747000001</c:v>
                </c:pt>
                <c:pt idx="7634">
                  <c:v>15100.545693</c:v>
                </c:pt>
                <c:pt idx="7635">
                  <c:v>15094.393558</c:v>
                </c:pt>
                <c:pt idx="7636">
                  <c:v>15087.414814</c:v>
                </c:pt>
                <c:pt idx="7637">
                  <c:v>15125.526946</c:v>
                </c:pt>
                <c:pt idx="7638">
                  <c:v>15128.103223</c:v>
                </c:pt>
                <c:pt idx="7639">
                  <c:v>15126.531163</c:v>
                </c:pt>
                <c:pt idx="7640">
                  <c:v>15132.084999000001</c:v>
                </c:pt>
                <c:pt idx="7641">
                  <c:v>15125.783116000001</c:v>
                </c:pt>
                <c:pt idx="7642">
                  <c:v>15139.017523</c:v>
                </c:pt>
                <c:pt idx="7643">
                  <c:v>15138.788866999999</c:v>
                </c:pt>
                <c:pt idx="7644">
                  <c:v>15150.576515999999</c:v>
                </c:pt>
                <c:pt idx="7645">
                  <c:v>15173.132063999999</c:v>
                </c:pt>
                <c:pt idx="7646">
                  <c:v>15167.281209000001</c:v>
                </c:pt>
                <c:pt idx="7647">
                  <c:v>15181.194874999999</c:v>
                </c:pt>
                <c:pt idx="7648">
                  <c:v>15165.843652</c:v>
                </c:pt>
                <c:pt idx="7649">
                  <c:v>15169.794771999999</c:v>
                </c:pt>
                <c:pt idx="7650">
                  <c:v>15183.133092</c:v>
                </c:pt>
                <c:pt idx="7651">
                  <c:v>15176.126108</c:v>
                </c:pt>
                <c:pt idx="7652">
                  <c:v>15188.837912000001</c:v>
                </c:pt>
                <c:pt idx="7653">
                  <c:v>15201.2811</c:v>
                </c:pt>
                <c:pt idx="7654">
                  <c:v>15215.080866</c:v>
                </c:pt>
                <c:pt idx="7655">
                  <c:v>15211.800777</c:v>
                </c:pt>
                <c:pt idx="7656">
                  <c:v>15209.660518999999</c:v>
                </c:pt>
                <c:pt idx="7657">
                  <c:v>15224.297751</c:v>
                </c:pt>
                <c:pt idx="7658">
                  <c:v>15213.420231</c:v>
                </c:pt>
                <c:pt idx="7659">
                  <c:v>15222.22948</c:v>
                </c:pt>
                <c:pt idx="7660">
                  <c:v>15217.70371</c:v>
                </c:pt>
                <c:pt idx="7661">
                  <c:v>15212.861567</c:v>
                </c:pt>
                <c:pt idx="7662">
                  <c:v>15218.880875999999</c:v>
                </c:pt>
                <c:pt idx="7663">
                  <c:v>15221.821916999999</c:v>
                </c:pt>
                <c:pt idx="7664">
                  <c:v>15220.117979000001</c:v>
                </c:pt>
                <c:pt idx="7665">
                  <c:v>15235.042006</c:v>
                </c:pt>
                <c:pt idx="7666">
                  <c:v>15217.223237</c:v>
                </c:pt>
                <c:pt idx="7667">
                  <c:v>15215.704758</c:v>
                </c:pt>
                <c:pt idx="7668">
                  <c:v>15211.157431</c:v>
                </c:pt>
                <c:pt idx="7669">
                  <c:v>15219.428372</c:v>
                </c:pt>
                <c:pt idx="7670">
                  <c:v>15216.211276</c:v>
                </c:pt>
                <c:pt idx="7671">
                  <c:v>15231.488590999999</c:v>
                </c:pt>
                <c:pt idx="7672">
                  <c:v>15247.372187000001</c:v>
                </c:pt>
                <c:pt idx="7673">
                  <c:v>15247.5412</c:v>
                </c:pt>
                <c:pt idx="7674">
                  <c:v>15251.141603</c:v>
                </c:pt>
                <c:pt idx="7675">
                  <c:v>15260.276717999999</c:v>
                </c:pt>
                <c:pt idx="7676">
                  <c:v>15260.225087999999</c:v>
                </c:pt>
                <c:pt idx="7677">
                  <c:v>15264.879499999999</c:v>
                </c:pt>
                <c:pt idx="7678">
                  <c:v>15252.070755999999</c:v>
                </c:pt>
                <c:pt idx="7679">
                  <c:v>15251.042589000001</c:v>
                </c:pt>
                <c:pt idx="7680">
                  <c:v>15270.499032</c:v>
                </c:pt>
                <c:pt idx="7681">
                  <c:v>15273.979182999999</c:v>
                </c:pt>
                <c:pt idx="7682">
                  <c:v>15281.907711</c:v>
                </c:pt>
                <c:pt idx="7683">
                  <c:v>15288.245070999999</c:v>
                </c:pt>
                <c:pt idx="7684">
                  <c:v>15288.851117</c:v>
                </c:pt>
                <c:pt idx="7685">
                  <c:v>15271.122631</c:v>
                </c:pt>
                <c:pt idx="7686">
                  <c:v>15279.647398999999</c:v>
                </c:pt>
                <c:pt idx="7687">
                  <c:v>15293.146247999999</c:v>
                </c:pt>
                <c:pt idx="7688">
                  <c:v>15290.130939999999</c:v>
                </c:pt>
                <c:pt idx="7689">
                  <c:v>15300.228230999999</c:v>
                </c:pt>
                <c:pt idx="7690">
                  <c:v>15303.867876</c:v>
                </c:pt>
                <c:pt idx="7691">
                  <c:v>15284.600731</c:v>
                </c:pt>
                <c:pt idx="7692">
                  <c:v>15294.761968000001</c:v>
                </c:pt>
                <c:pt idx="7693">
                  <c:v>15294.684002</c:v>
                </c:pt>
                <c:pt idx="7694">
                  <c:v>15302.715410000001</c:v>
                </c:pt>
                <c:pt idx="7695">
                  <c:v>15314.675765</c:v>
                </c:pt>
                <c:pt idx="7696">
                  <c:v>15321.856776000001</c:v>
                </c:pt>
                <c:pt idx="7697">
                  <c:v>15335.696760999999</c:v>
                </c:pt>
                <c:pt idx="7698">
                  <c:v>15327.948232999999</c:v>
                </c:pt>
                <c:pt idx="7699">
                  <c:v>15326.826374</c:v>
                </c:pt>
                <c:pt idx="7700">
                  <c:v>15333.27469</c:v>
                </c:pt>
                <c:pt idx="7701">
                  <c:v>15334.651596</c:v>
                </c:pt>
                <c:pt idx="7702">
                  <c:v>15334.392382</c:v>
                </c:pt>
                <c:pt idx="7703">
                  <c:v>15340.758142999999</c:v>
                </c:pt>
                <c:pt idx="7704">
                  <c:v>15341.721716</c:v>
                </c:pt>
                <c:pt idx="7705">
                  <c:v>15344.847245000001</c:v>
                </c:pt>
                <c:pt idx="7706">
                  <c:v>15339.560004999999</c:v>
                </c:pt>
                <c:pt idx="7707">
                  <c:v>15345.891874000001</c:v>
                </c:pt>
                <c:pt idx="7708">
                  <c:v>15329.218354000001</c:v>
                </c:pt>
                <c:pt idx="7709">
                  <c:v>15340.095434999999</c:v>
                </c:pt>
                <c:pt idx="7710">
                  <c:v>15347.013696</c:v>
                </c:pt>
                <c:pt idx="7711">
                  <c:v>15347.132905</c:v>
                </c:pt>
                <c:pt idx="7712">
                  <c:v>15356.482923</c:v>
                </c:pt>
                <c:pt idx="7713">
                  <c:v>15355.246601999999</c:v>
                </c:pt>
                <c:pt idx="7714">
                  <c:v>15377.582093999999</c:v>
                </c:pt>
                <c:pt idx="7715">
                  <c:v>15388.906849000001</c:v>
                </c:pt>
                <c:pt idx="7716">
                  <c:v>15382.438942999999</c:v>
                </c:pt>
                <c:pt idx="7717">
                  <c:v>15380.288817000001</c:v>
                </c:pt>
                <c:pt idx="7718">
                  <c:v>15369.25822</c:v>
                </c:pt>
                <c:pt idx="7719">
                  <c:v>15376.036743000001</c:v>
                </c:pt>
                <c:pt idx="7720">
                  <c:v>15383.315861999999</c:v>
                </c:pt>
                <c:pt idx="7721">
                  <c:v>15386.232139</c:v>
                </c:pt>
                <c:pt idx="7722">
                  <c:v>15386.135840000001</c:v>
                </c:pt>
                <c:pt idx="7723">
                  <c:v>15377.060842000001</c:v>
                </c:pt>
                <c:pt idx="7724">
                  <c:v>15376.284761000001</c:v>
                </c:pt>
                <c:pt idx="7725">
                  <c:v>15385.081706000001</c:v>
                </c:pt>
                <c:pt idx="7726">
                  <c:v>15378.247020000001</c:v>
                </c:pt>
                <c:pt idx="7727">
                  <c:v>15390.482996000001</c:v>
                </c:pt>
                <c:pt idx="7728">
                  <c:v>15394.579347000001</c:v>
                </c:pt>
                <c:pt idx="7729">
                  <c:v>15411.148300000001</c:v>
                </c:pt>
                <c:pt idx="7730">
                  <c:v>15414.476892000001</c:v>
                </c:pt>
                <c:pt idx="7731">
                  <c:v>15407.780849000001</c:v>
                </c:pt>
                <c:pt idx="7732">
                  <c:v>15420.170076</c:v>
                </c:pt>
                <c:pt idx="7733">
                  <c:v>15411.735081999999</c:v>
                </c:pt>
                <c:pt idx="7734">
                  <c:v>15409.553592</c:v>
                </c:pt>
                <c:pt idx="7735">
                  <c:v>15414.842339000001</c:v>
                </c:pt>
                <c:pt idx="7736">
                  <c:v>15405.586461000001</c:v>
                </c:pt>
                <c:pt idx="7737">
                  <c:v>15427.713099000001</c:v>
                </c:pt>
                <c:pt idx="7738">
                  <c:v>15435.365556999999</c:v>
                </c:pt>
                <c:pt idx="7739">
                  <c:v>15446.800058999999</c:v>
                </c:pt>
                <c:pt idx="7740">
                  <c:v>15450.600844000001</c:v>
                </c:pt>
                <c:pt idx="7741">
                  <c:v>15455.851355000001</c:v>
                </c:pt>
                <c:pt idx="7742">
                  <c:v>15456.686222</c:v>
                </c:pt>
                <c:pt idx="7743">
                  <c:v>15461.300938</c:v>
                </c:pt>
                <c:pt idx="7744">
                  <c:v>15461.895732000001</c:v>
                </c:pt>
                <c:pt idx="7745">
                  <c:v>15461.310253</c:v>
                </c:pt>
                <c:pt idx="7746">
                  <c:v>15448.997444000001</c:v>
                </c:pt>
                <c:pt idx="7747">
                  <c:v>15454.190893000001</c:v>
                </c:pt>
                <c:pt idx="7748">
                  <c:v>15462.3112</c:v>
                </c:pt>
                <c:pt idx="7749">
                  <c:v>15462.286295</c:v>
                </c:pt>
                <c:pt idx="7750">
                  <c:v>15467.361414999999</c:v>
                </c:pt>
                <c:pt idx="7751">
                  <c:v>15458.650798999999</c:v>
                </c:pt>
                <c:pt idx="7752">
                  <c:v>15468.322312</c:v>
                </c:pt>
                <c:pt idx="7753">
                  <c:v>15468.781122</c:v>
                </c:pt>
                <c:pt idx="7754">
                  <c:v>15483.164935999999</c:v>
                </c:pt>
                <c:pt idx="7755">
                  <c:v>15486.029452000001</c:v>
                </c:pt>
                <c:pt idx="7756">
                  <c:v>15486.855804000001</c:v>
                </c:pt>
                <c:pt idx="7757">
                  <c:v>15500.759319999999</c:v>
                </c:pt>
                <c:pt idx="7758">
                  <c:v>15493.079540000001</c:v>
                </c:pt>
                <c:pt idx="7759">
                  <c:v>15490.046635999999</c:v>
                </c:pt>
                <c:pt idx="7760">
                  <c:v>15501.993420000001</c:v>
                </c:pt>
                <c:pt idx="7761">
                  <c:v>15500.030402</c:v>
                </c:pt>
                <c:pt idx="7762">
                  <c:v>15501.004432</c:v>
                </c:pt>
                <c:pt idx="7763">
                  <c:v>15487.958543000001</c:v>
                </c:pt>
                <c:pt idx="7764">
                  <c:v>15489.147650999999</c:v>
                </c:pt>
                <c:pt idx="7765">
                  <c:v>15488.073122</c:v>
                </c:pt>
                <c:pt idx="7766">
                  <c:v>15485.902251</c:v>
                </c:pt>
                <c:pt idx="7767">
                  <c:v>15500.631438</c:v>
                </c:pt>
                <c:pt idx="7768">
                  <c:v>15509.871776</c:v>
                </c:pt>
                <c:pt idx="7769">
                  <c:v>15525.108386</c:v>
                </c:pt>
                <c:pt idx="7770">
                  <c:v>15534.079653999999</c:v>
                </c:pt>
                <c:pt idx="7771">
                  <c:v>15533.504897000001</c:v>
                </c:pt>
                <c:pt idx="7772">
                  <c:v>15532.460514</c:v>
                </c:pt>
                <c:pt idx="7773">
                  <c:v>15533.417681000001</c:v>
                </c:pt>
                <c:pt idx="7774">
                  <c:v>15542.107115000001</c:v>
                </c:pt>
                <c:pt idx="7775">
                  <c:v>15547.015116</c:v>
                </c:pt>
                <c:pt idx="7776">
                  <c:v>15534.140948</c:v>
                </c:pt>
                <c:pt idx="7777">
                  <c:v>15532.987354999999</c:v>
                </c:pt>
                <c:pt idx="7778">
                  <c:v>15536.97457</c:v>
                </c:pt>
                <c:pt idx="7779">
                  <c:v>15528.283325</c:v>
                </c:pt>
                <c:pt idx="7780">
                  <c:v>15544.178605999999</c:v>
                </c:pt>
                <c:pt idx="7781">
                  <c:v>15543.166096000001</c:v>
                </c:pt>
                <c:pt idx="7782">
                  <c:v>15554.736365000001</c:v>
                </c:pt>
                <c:pt idx="7783">
                  <c:v>15560.762024</c:v>
                </c:pt>
                <c:pt idx="7784">
                  <c:v>15580.252903000001</c:v>
                </c:pt>
                <c:pt idx="7785">
                  <c:v>15579.248991</c:v>
                </c:pt>
                <c:pt idx="7786">
                  <c:v>15567.680442000001</c:v>
                </c:pt>
                <c:pt idx="7787">
                  <c:v>15571.306468999999</c:v>
                </c:pt>
                <c:pt idx="7788">
                  <c:v>15571.930721999999</c:v>
                </c:pt>
                <c:pt idx="7789">
                  <c:v>15564.482023</c:v>
                </c:pt>
                <c:pt idx="7790">
                  <c:v>15574.820598</c:v>
                </c:pt>
                <c:pt idx="7791">
                  <c:v>15576.464185999999</c:v>
                </c:pt>
                <c:pt idx="7792">
                  <c:v>15583.594904</c:v>
                </c:pt>
                <c:pt idx="7793">
                  <c:v>15596.515244</c:v>
                </c:pt>
                <c:pt idx="7794">
                  <c:v>15602.961803</c:v>
                </c:pt>
                <c:pt idx="7795">
                  <c:v>15613.222995</c:v>
                </c:pt>
                <c:pt idx="7796">
                  <c:v>15603.454459</c:v>
                </c:pt>
                <c:pt idx="7797">
                  <c:v>15603.200269999999</c:v>
                </c:pt>
                <c:pt idx="7798">
                  <c:v>15608.907875000001</c:v>
                </c:pt>
                <c:pt idx="7799">
                  <c:v>15621.937954000001</c:v>
                </c:pt>
                <c:pt idx="7800">
                  <c:v>15619.535166</c:v>
                </c:pt>
                <c:pt idx="7801">
                  <c:v>15607.082979999999</c:v>
                </c:pt>
                <c:pt idx="7802">
                  <c:v>15614.037694000001</c:v>
                </c:pt>
                <c:pt idx="7803">
                  <c:v>15615.558088</c:v>
                </c:pt>
                <c:pt idx="7804">
                  <c:v>15616.184266</c:v>
                </c:pt>
                <c:pt idx="7805">
                  <c:v>15607.180437999999</c:v>
                </c:pt>
                <c:pt idx="7806">
                  <c:v>15609.041413999999</c:v>
                </c:pt>
                <c:pt idx="7807">
                  <c:v>15618.276343</c:v>
                </c:pt>
                <c:pt idx="7808">
                  <c:v>15618.287163999999</c:v>
                </c:pt>
                <c:pt idx="7809">
                  <c:v>15619.132812</c:v>
                </c:pt>
                <c:pt idx="7810">
                  <c:v>15616.9866</c:v>
                </c:pt>
                <c:pt idx="7811">
                  <c:v>15602.796383999999</c:v>
                </c:pt>
                <c:pt idx="7812">
                  <c:v>15615.271214</c:v>
                </c:pt>
                <c:pt idx="7813">
                  <c:v>15639.218962999999</c:v>
                </c:pt>
                <c:pt idx="7814">
                  <c:v>15637.342685</c:v>
                </c:pt>
                <c:pt idx="7815">
                  <c:v>15648.375452</c:v>
                </c:pt>
                <c:pt idx="7816">
                  <c:v>15643.531813</c:v>
                </c:pt>
                <c:pt idx="7817">
                  <c:v>15647.539377999999</c:v>
                </c:pt>
                <c:pt idx="7818">
                  <c:v>15636.834511999999</c:v>
                </c:pt>
                <c:pt idx="7819">
                  <c:v>15632.130217</c:v>
                </c:pt>
                <c:pt idx="7820">
                  <c:v>15641.913315</c:v>
                </c:pt>
                <c:pt idx="7821">
                  <c:v>15635.534745000001</c:v>
                </c:pt>
                <c:pt idx="7822">
                  <c:v>15648.178765000001</c:v>
                </c:pt>
                <c:pt idx="7823">
                  <c:v>15651.9182</c:v>
                </c:pt>
                <c:pt idx="7824">
                  <c:v>15653.746392999999</c:v>
                </c:pt>
                <c:pt idx="7825">
                  <c:v>15655.122288</c:v>
                </c:pt>
                <c:pt idx="7826">
                  <c:v>15646.604807</c:v>
                </c:pt>
                <c:pt idx="7827">
                  <c:v>15645.992158999999</c:v>
                </c:pt>
                <c:pt idx="7828">
                  <c:v>15676.684660999999</c:v>
                </c:pt>
                <c:pt idx="7829">
                  <c:v>15681.376208</c:v>
                </c:pt>
                <c:pt idx="7830">
                  <c:v>15690.990916999999</c:v>
                </c:pt>
                <c:pt idx="7831">
                  <c:v>15694.207576999999</c:v>
                </c:pt>
                <c:pt idx="7832">
                  <c:v>15696.852295000001</c:v>
                </c:pt>
                <c:pt idx="7833">
                  <c:v>15695.486317999999</c:v>
                </c:pt>
                <c:pt idx="7834">
                  <c:v>15692.137649</c:v>
                </c:pt>
                <c:pt idx="7835">
                  <c:v>15698.516482000001</c:v>
                </c:pt>
                <c:pt idx="7836">
                  <c:v>15689.337077</c:v>
                </c:pt>
                <c:pt idx="7837">
                  <c:v>15691.770365</c:v>
                </c:pt>
                <c:pt idx="7838">
                  <c:v>15679.984286000001</c:v>
                </c:pt>
                <c:pt idx="7839">
                  <c:v>15677.912549000001</c:v>
                </c:pt>
                <c:pt idx="7840">
                  <c:v>15692.464827</c:v>
                </c:pt>
                <c:pt idx="7841">
                  <c:v>15693.467186</c:v>
                </c:pt>
                <c:pt idx="7842">
                  <c:v>15699.869224</c:v>
                </c:pt>
                <c:pt idx="7843">
                  <c:v>15709.424204999999</c:v>
                </c:pt>
                <c:pt idx="7844">
                  <c:v>15721.371926</c:v>
                </c:pt>
                <c:pt idx="7845">
                  <c:v>15729.895972</c:v>
                </c:pt>
                <c:pt idx="7846">
                  <c:v>15726.737219000001</c:v>
                </c:pt>
                <c:pt idx="7847">
                  <c:v>15729.763106</c:v>
                </c:pt>
                <c:pt idx="7848">
                  <c:v>15732.640928999999</c:v>
                </c:pt>
                <c:pt idx="7849">
                  <c:v>15725.540951000001</c:v>
                </c:pt>
                <c:pt idx="7850">
                  <c:v>15730.839491999999</c:v>
                </c:pt>
                <c:pt idx="7851">
                  <c:v>15724.821124</c:v>
                </c:pt>
                <c:pt idx="7852">
                  <c:v>15739.953390000001</c:v>
                </c:pt>
                <c:pt idx="7853">
                  <c:v>15752.674164</c:v>
                </c:pt>
                <c:pt idx="7854">
                  <c:v>15766.230738</c:v>
                </c:pt>
                <c:pt idx="7855">
                  <c:v>15767.846347000001</c:v>
                </c:pt>
                <c:pt idx="7856">
                  <c:v>15751.818373</c:v>
                </c:pt>
                <c:pt idx="7857">
                  <c:v>15743.574132</c:v>
                </c:pt>
                <c:pt idx="7858">
                  <c:v>15737.12529</c:v>
                </c:pt>
                <c:pt idx="7859">
                  <c:v>15727.012526</c:v>
                </c:pt>
                <c:pt idx="7860">
                  <c:v>15739.799655000001</c:v>
                </c:pt>
                <c:pt idx="7861">
                  <c:v>15755.312126000001</c:v>
                </c:pt>
                <c:pt idx="7862">
                  <c:v>15768.456523000001</c:v>
                </c:pt>
                <c:pt idx="7863">
                  <c:v>15770.648278999999</c:v>
                </c:pt>
                <c:pt idx="7864">
                  <c:v>15774.098744000001</c:v>
                </c:pt>
                <c:pt idx="7865">
                  <c:v>15775.717527999999</c:v>
                </c:pt>
                <c:pt idx="7866">
                  <c:v>15767.824784</c:v>
                </c:pt>
                <c:pt idx="7867">
                  <c:v>15776.034709</c:v>
                </c:pt>
                <c:pt idx="7868">
                  <c:v>15771.952807</c:v>
                </c:pt>
                <c:pt idx="7869">
                  <c:v>15773.706302000001</c:v>
                </c:pt>
                <c:pt idx="7870">
                  <c:v>15772.793009999999</c:v>
                </c:pt>
                <c:pt idx="7871">
                  <c:v>15769.440171</c:v>
                </c:pt>
                <c:pt idx="7872">
                  <c:v>15778.559705</c:v>
                </c:pt>
                <c:pt idx="7873">
                  <c:v>15766.296136000001</c:v>
                </c:pt>
                <c:pt idx="7874">
                  <c:v>15764.005738</c:v>
                </c:pt>
                <c:pt idx="7875">
                  <c:v>15771.696320999999</c:v>
                </c:pt>
                <c:pt idx="7876">
                  <c:v>15770.393737</c:v>
                </c:pt>
                <c:pt idx="7877">
                  <c:v>15785.055876</c:v>
                </c:pt>
                <c:pt idx="7878">
                  <c:v>15772.697044</c:v>
                </c:pt>
                <c:pt idx="7879">
                  <c:v>15786.522136</c:v>
                </c:pt>
                <c:pt idx="7880">
                  <c:v>15803.176154999999</c:v>
                </c:pt>
                <c:pt idx="7881">
                  <c:v>15810.549289</c:v>
                </c:pt>
                <c:pt idx="7882">
                  <c:v>15816.611285000001</c:v>
                </c:pt>
                <c:pt idx="7883">
                  <c:v>15806.162</c:v>
                </c:pt>
                <c:pt idx="7884">
                  <c:v>15802.707775000001</c:v>
                </c:pt>
                <c:pt idx="7885">
                  <c:v>15807.642591</c:v>
                </c:pt>
                <c:pt idx="7886">
                  <c:v>15804.105389</c:v>
                </c:pt>
                <c:pt idx="7887">
                  <c:v>15807.324683000001</c:v>
                </c:pt>
                <c:pt idx="7888">
                  <c:v>15813.332103000001</c:v>
                </c:pt>
                <c:pt idx="7889">
                  <c:v>15819.160919</c:v>
                </c:pt>
                <c:pt idx="7890">
                  <c:v>15835.368012000001</c:v>
                </c:pt>
                <c:pt idx="7891">
                  <c:v>15839.008787000001</c:v>
                </c:pt>
                <c:pt idx="7892">
                  <c:v>15849.103389</c:v>
                </c:pt>
                <c:pt idx="7893">
                  <c:v>15847.161881</c:v>
                </c:pt>
                <c:pt idx="7894">
                  <c:v>15843.171047</c:v>
                </c:pt>
                <c:pt idx="7895">
                  <c:v>15845.117243000001</c:v>
                </c:pt>
                <c:pt idx="7896">
                  <c:v>15843.320292</c:v>
                </c:pt>
                <c:pt idx="7897">
                  <c:v>15835.993981</c:v>
                </c:pt>
                <c:pt idx="7898">
                  <c:v>15844.927226</c:v>
                </c:pt>
                <c:pt idx="7899">
                  <c:v>15840.390979</c:v>
                </c:pt>
                <c:pt idx="7900">
                  <c:v>15846.230836000001</c:v>
                </c:pt>
                <c:pt idx="7901">
                  <c:v>15843.597645</c:v>
                </c:pt>
                <c:pt idx="7902">
                  <c:v>15840.558171000001</c:v>
                </c:pt>
                <c:pt idx="7903">
                  <c:v>15849.765879</c:v>
                </c:pt>
                <c:pt idx="7904">
                  <c:v>15853.08474</c:v>
                </c:pt>
                <c:pt idx="7905">
                  <c:v>15855.477317999999</c:v>
                </c:pt>
                <c:pt idx="7906">
                  <c:v>15838.381052000001</c:v>
                </c:pt>
                <c:pt idx="7907">
                  <c:v>15855.455791</c:v>
                </c:pt>
                <c:pt idx="7908">
                  <c:v>15860.60281</c:v>
                </c:pt>
                <c:pt idx="7909">
                  <c:v>15863.905314</c:v>
                </c:pt>
                <c:pt idx="7910">
                  <c:v>15873.426802</c:v>
                </c:pt>
                <c:pt idx="7911">
                  <c:v>15873.420513999999</c:v>
                </c:pt>
                <c:pt idx="7912">
                  <c:v>15882.210195</c:v>
                </c:pt>
                <c:pt idx="7913">
                  <c:v>15877.589651</c:v>
                </c:pt>
                <c:pt idx="7914">
                  <c:v>15882.247353000001</c:v>
                </c:pt>
                <c:pt idx="7915">
                  <c:v>15875.853098</c:v>
                </c:pt>
                <c:pt idx="7916">
                  <c:v>15882.724243000001</c:v>
                </c:pt>
                <c:pt idx="7917">
                  <c:v>15881.460637</c:v>
                </c:pt>
                <c:pt idx="7918">
                  <c:v>15887.210486</c:v>
                </c:pt>
                <c:pt idx="7919">
                  <c:v>15884.277693</c:v>
                </c:pt>
                <c:pt idx="7920">
                  <c:v>15886.749386</c:v>
                </c:pt>
                <c:pt idx="7921">
                  <c:v>15883.390399</c:v>
                </c:pt>
                <c:pt idx="7922">
                  <c:v>15904.26096</c:v>
                </c:pt>
                <c:pt idx="7923">
                  <c:v>15885.775272999999</c:v>
                </c:pt>
                <c:pt idx="7924">
                  <c:v>15884.031661999999</c:v>
                </c:pt>
                <c:pt idx="7925">
                  <c:v>15887.797648</c:v>
                </c:pt>
                <c:pt idx="7926">
                  <c:v>15907.080851000001</c:v>
                </c:pt>
                <c:pt idx="7927">
                  <c:v>15930.589694</c:v>
                </c:pt>
                <c:pt idx="7928">
                  <c:v>15922.093808</c:v>
                </c:pt>
                <c:pt idx="7929">
                  <c:v>15933.78746</c:v>
                </c:pt>
                <c:pt idx="7930">
                  <c:v>15936.422592999999</c:v>
                </c:pt>
                <c:pt idx="7931">
                  <c:v>15929.589692</c:v>
                </c:pt>
                <c:pt idx="7932">
                  <c:v>15930.568644999999</c:v>
                </c:pt>
                <c:pt idx="7933">
                  <c:v>15923.049043999999</c:v>
                </c:pt>
                <c:pt idx="7934">
                  <c:v>15933.044260999999</c:v>
                </c:pt>
                <c:pt idx="7935">
                  <c:v>15936.937776000001</c:v>
                </c:pt>
                <c:pt idx="7936">
                  <c:v>15920.495803</c:v>
                </c:pt>
                <c:pt idx="7937">
                  <c:v>15938.666625</c:v>
                </c:pt>
                <c:pt idx="7938">
                  <c:v>15929.426965000001</c:v>
                </c:pt>
                <c:pt idx="7939">
                  <c:v>15935.443182000001</c:v>
                </c:pt>
                <c:pt idx="7940">
                  <c:v>15934.901174000001</c:v>
                </c:pt>
                <c:pt idx="7941">
                  <c:v>15924.953837999999</c:v>
                </c:pt>
                <c:pt idx="7942">
                  <c:v>15922.386783</c:v>
                </c:pt>
                <c:pt idx="7943">
                  <c:v>15923.774577</c:v>
                </c:pt>
                <c:pt idx="7944">
                  <c:v>15939.803610000001</c:v>
                </c:pt>
                <c:pt idx="7945">
                  <c:v>15960.639705</c:v>
                </c:pt>
                <c:pt idx="7946">
                  <c:v>15952.413699000001</c:v>
                </c:pt>
                <c:pt idx="7947">
                  <c:v>15966.947171</c:v>
                </c:pt>
                <c:pt idx="7948">
                  <c:v>15953.001451</c:v>
                </c:pt>
                <c:pt idx="7949">
                  <c:v>15955.205097</c:v>
                </c:pt>
                <c:pt idx="7950">
                  <c:v>15955.919376</c:v>
                </c:pt>
                <c:pt idx="7951">
                  <c:v>15959.609856999999</c:v>
                </c:pt>
                <c:pt idx="7952">
                  <c:v>15967.662952999999</c:v>
                </c:pt>
                <c:pt idx="7953">
                  <c:v>15973.043283999999</c:v>
                </c:pt>
                <c:pt idx="7954">
                  <c:v>15966.274336</c:v>
                </c:pt>
                <c:pt idx="7955">
                  <c:v>15961.631488000001</c:v>
                </c:pt>
                <c:pt idx="7956">
                  <c:v>15971.797710000001</c:v>
                </c:pt>
                <c:pt idx="7957">
                  <c:v>15970.815285000001</c:v>
                </c:pt>
                <c:pt idx="7958">
                  <c:v>15981.344658</c:v>
                </c:pt>
                <c:pt idx="7959">
                  <c:v>15986.86526</c:v>
                </c:pt>
                <c:pt idx="7960">
                  <c:v>15995.542346</c:v>
                </c:pt>
                <c:pt idx="7961">
                  <c:v>15978.007733</c:v>
                </c:pt>
                <c:pt idx="7962">
                  <c:v>15989.429376</c:v>
                </c:pt>
                <c:pt idx="7963">
                  <c:v>16005.199901</c:v>
                </c:pt>
                <c:pt idx="7964">
                  <c:v>16003.741714</c:v>
                </c:pt>
                <c:pt idx="7965">
                  <c:v>16003.401728000001</c:v>
                </c:pt>
                <c:pt idx="7966">
                  <c:v>16004.498914</c:v>
                </c:pt>
                <c:pt idx="7967">
                  <c:v>15994.943125</c:v>
                </c:pt>
                <c:pt idx="7968">
                  <c:v>15990.377364</c:v>
                </c:pt>
                <c:pt idx="7969">
                  <c:v>16003.149289000001</c:v>
                </c:pt>
                <c:pt idx="7970">
                  <c:v>16005.689350000001</c:v>
                </c:pt>
                <c:pt idx="7971">
                  <c:v>16007.488694</c:v>
                </c:pt>
                <c:pt idx="7972">
                  <c:v>16008.429115000001</c:v>
                </c:pt>
                <c:pt idx="7973">
                  <c:v>16005.226218</c:v>
                </c:pt>
                <c:pt idx="7974">
                  <c:v>16017.921533999999</c:v>
                </c:pt>
                <c:pt idx="7975">
                  <c:v>16020.310549</c:v>
                </c:pt>
                <c:pt idx="7976">
                  <c:v>16016.701331</c:v>
                </c:pt>
                <c:pt idx="7977">
                  <c:v>16021.6294</c:v>
                </c:pt>
                <c:pt idx="7978">
                  <c:v>16015.025621000001</c:v>
                </c:pt>
                <c:pt idx="7979">
                  <c:v>16029.965117</c:v>
                </c:pt>
                <c:pt idx="7980">
                  <c:v>16030.242343</c:v>
                </c:pt>
                <c:pt idx="7981">
                  <c:v>16035.589534999999</c:v>
                </c:pt>
                <c:pt idx="7982">
                  <c:v>16039.30867</c:v>
                </c:pt>
                <c:pt idx="7983">
                  <c:v>16035.309866</c:v>
                </c:pt>
                <c:pt idx="7984">
                  <c:v>16047.800518</c:v>
                </c:pt>
                <c:pt idx="7985">
                  <c:v>16047.968643</c:v>
                </c:pt>
                <c:pt idx="7986">
                  <c:v>16048.403622</c:v>
                </c:pt>
                <c:pt idx="7987">
                  <c:v>16051.520132</c:v>
                </c:pt>
                <c:pt idx="7988">
                  <c:v>16047.130567</c:v>
                </c:pt>
                <c:pt idx="7989">
                  <c:v>16051.061711</c:v>
                </c:pt>
                <c:pt idx="7990">
                  <c:v>16045.294304999999</c:v>
                </c:pt>
                <c:pt idx="7991">
                  <c:v>16037.373436</c:v>
                </c:pt>
                <c:pt idx="7992">
                  <c:v>16058.199537</c:v>
                </c:pt>
                <c:pt idx="7993">
                  <c:v>16070.301615</c:v>
                </c:pt>
                <c:pt idx="7994">
                  <c:v>16086.399572</c:v>
                </c:pt>
                <c:pt idx="7995">
                  <c:v>16086.097035999999</c:v>
                </c:pt>
                <c:pt idx="7996">
                  <c:v>16081.040321</c:v>
                </c:pt>
                <c:pt idx="7997">
                  <c:v>16079.936089999999</c:v>
                </c:pt>
                <c:pt idx="7998">
                  <c:v>16057.448421999999</c:v>
                </c:pt>
                <c:pt idx="7999">
                  <c:v>16071.516879000001</c:v>
                </c:pt>
                <c:pt idx="8000">
                  <c:v>16093.417275</c:v>
                </c:pt>
                <c:pt idx="8001">
                  <c:v>16091.308419999999</c:v>
                </c:pt>
                <c:pt idx="8002">
                  <c:v>16096.185627000001</c:v>
                </c:pt>
                <c:pt idx="8003">
                  <c:v>16085.270811</c:v>
                </c:pt>
                <c:pt idx="8004">
                  <c:v>16091.972040000001</c:v>
                </c:pt>
                <c:pt idx="8005">
                  <c:v>16101.270836</c:v>
                </c:pt>
                <c:pt idx="8006">
                  <c:v>16079.384037</c:v>
                </c:pt>
                <c:pt idx="8007">
                  <c:v>16098.106522</c:v>
                </c:pt>
                <c:pt idx="8008">
                  <c:v>16112.940855000001</c:v>
                </c:pt>
                <c:pt idx="8009">
                  <c:v>16111.568582</c:v>
                </c:pt>
                <c:pt idx="8010">
                  <c:v>16120.942967000001</c:v>
                </c:pt>
                <c:pt idx="8011">
                  <c:v>16119.61686</c:v>
                </c:pt>
                <c:pt idx="8012">
                  <c:v>16121.471302</c:v>
                </c:pt>
                <c:pt idx="8013">
                  <c:v>16108.266996</c:v>
                </c:pt>
                <c:pt idx="8014">
                  <c:v>16108.039782</c:v>
                </c:pt>
                <c:pt idx="8015">
                  <c:v>16107.458979000001</c:v>
                </c:pt>
                <c:pt idx="8016">
                  <c:v>16095.933370000001</c:v>
                </c:pt>
                <c:pt idx="8017">
                  <c:v>16098.119282</c:v>
                </c:pt>
                <c:pt idx="8018">
                  <c:v>16094.815132</c:v>
                </c:pt>
                <c:pt idx="8019">
                  <c:v>16088.546349</c:v>
                </c:pt>
                <c:pt idx="8020">
                  <c:v>16098.058894</c:v>
                </c:pt>
                <c:pt idx="8021">
                  <c:v>16095.890450999999</c:v>
                </c:pt>
                <c:pt idx="8022">
                  <c:v>16111.332248000001</c:v>
                </c:pt>
                <c:pt idx="8023">
                  <c:v>16112.030624999999</c:v>
                </c:pt>
                <c:pt idx="8024">
                  <c:v>16109.992346999999</c:v>
                </c:pt>
                <c:pt idx="8025">
                  <c:v>16127.361940000001</c:v>
                </c:pt>
                <c:pt idx="8026">
                  <c:v>16121.652626999999</c:v>
                </c:pt>
                <c:pt idx="8027">
                  <c:v>16128.440973999999</c:v>
                </c:pt>
                <c:pt idx="8028">
                  <c:v>16129.634437999999</c:v>
                </c:pt>
                <c:pt idx="8029">
                  <c:v>16143.752493</c:v>
                </c:pt>
                <c:pt idx="8030">
                  <c:v>16154.407663</c:v>
                </c:pt>
                <c:pt idx="8031">
                  <c:v>16152.286507999999</c:v>
                </c:pt>
                <c:pt idx="8032">
                  <c:v>16164.338097</c:v>
                </c:pt>
                <c:pt idx="8033">
                  <c:v>16158.364159999999</c:v>
                </c:pt>
                <c:pt idx="8034">
                  <c:v>16148.599224</c:v>
                </c:pt>
                <c:pt idx="8035">
                  <c:v>16160.139981</c:v>
                </c:pt>
                <c:pt idx="8036">
                  <c:v>16153.749125</c:v>
                </c:pt>
                <c:pt idx="8037">
                  <c:v>16168.392441</c:v>
                </c:pt>
                <c:pt idx="8038">
                  <c:v>16172.826788</c:v>
                </c:pt>
                <c:pt idx="8039">
                  <c:v>16178.227088</c:v>
                </c:pt>
                <c:pt idx="8040">
                  <c:v>16184.266984</c:v>
                </c:pt>
                <c:pt idx="8041">
                  <c:v>16191.426756999999</c:v>
                </c:pt>
                <c:pt idx="8042">
                  <c:v>16197.231411000001</c:v>
                </c:pt>
                <c:pt idx="8043">
                  <c:v>16187.765745000001</c:v>
                </c:pt>
                <c:pt idx="8044">
                  <c:v>16191.423766</c:v>
                </c:pt>
                <c:pt idx="8045">
                  <c:v>16207.405822000001</c:v>
                </c:pt>
                <c:pt idx="8046">
                  <c:v>16222.115012</c:v>
                </c:pt>
                <c:pt idx="8047">
                  <c:v>16220.577939999999</c:v>
                </c:pt>
                <c:pt idx="8048">
                  <c:v>16226.989879000001</c:v>
                </c:pt>
                <c:pt idx="8049">
                  <c:v>16225.751458999999</c:v>
                </c:pt>
                <c:pt idx="8050">
                  <c:v>16226.660862999999</c:v>
                </c:pt>
                <c:pt idx="8051">
                  <c:v>16219.272607000001</c:v>
                </c:pt>
                <c:pt idx="8052">
                  <c:v>16226.652824000001</c:v>
                </c:pt>
                <c:pt idx="8053">
                  <c:v>16236.857463</c:v>
                </c:pt>
                <c:pt idx="8054">
                  <c:v>16233.889848999999</c:v>
                </c:pt>
                <c:pt idx="8055">
                  <c:v>16244.046</c:v>
                </c:pt>
                <c:pt idx="8056">
                  <c:v>16248.010974000001</c:v>
                </c:pt>
                <c:pt idx="8057">
                  <c:v>16267.119608000001</c:v>
                </c:pt>
                <c:pt idx="8058">
                  <c:v>16264.660017</c:v>
                </c:pt>
                <c:pt idx="8059">
                  <c:v>16255.195385000001</c:v>
                </c:pt>
                <c:pt idx="8060">
                  <c:v>16271.219293</c:v>
                </c:pt>
                <c:pt idx="8061">
                  <c:v>16270.142199</c:v>
                </c:pt>
                <c:pt idx="8062">
                  <c:v>16273.392846000001</c:v>
                </c:pt>
                <c:pt idx="8063">
                  <c:v>16271.192588</c:v>
                </c:pt>
                <c:pt idx="8064">
                  <c:v>16265.948629</c:v>
                </c:pt>
                <c:pt idx="8065">
                  <c:v>16273.325779000001</c:v>
                </c:pt>
                <c:pt idx="8066">
                  <c:v>16267.100612</c:v>
                </c:pt>
                <c:pt idx="8067">
                  <c:v>16276.315478</c:v>
                </c:pt>
                <c:pt idx="8068">
                  <c:v>16270.250737</c:v>
                </c:pt>
                <c:pt idx="8069">
                  <c:v>16279.086668</c:v>
                </c:pt>
                <c:pt idx="8070">
                  <c:v>16277.80221</c:v>
                </c:pt>
                <c:pt idx="8071">
                  <c:v>16275.66771</c:v>
                </c:pt>
                <c:pt idx="8072">
                  <c:v>16283.547517999999</c:v>
                </c:pt>
                <c:pt idx="8073">
                  <c:v>16285.407708999999</c:v>
                </c:pt>
                <c:pt idx="8074">
                  <c:v>16285.112525</c:v>
                </c:pt>
                <c:pt idx="8075">
                  <c:v>16284.374279</c:v>
                </c:pt>
                <c:pt idx="8076">
                  <c:v>16277.933585999999</c:v>
                </c:pt>
                <c:pt idx="8077">
                  <c:v>16273.598609000001</c:v>
                </c:pt>
                <c:pt idx="8078">
                  <c:v>16275.588428999999</c:v>
                </c:pt>
                <c:pt idx="8079">
                  <c:v>16280.006676999999</c:v>
                </c:pt>
                <c:pt idx="8080">
                  <c:v>16294.685592</c:v>
                </c:pt>
                <c:pt idx="8081">
                  <c:v>16295.498511</c:v>
                </c:pt>
                <c:pt idx="8082">
                  <c:v>16307.508245000001</c:v>
                </c:pt>
                <c:pt idx="8083">
                  <c:v>16306.805901</c:v>
                </c:pt>
                <c:pt idx="8084">
                  <c:v>16304.081639</c:v>
                </c:pt>
                <c:pt idx="8085">
                  <c:v>16314.702927</c:v>
                </c:pt>
                <c:pt idx="8086">
                  <c:v>16317.574143</c:v>
                </c:pt>
                <c:pt idx="8087">
                  <c:v>16313.855065</c:v>
                </c:pt>
                <c:pt idx="8088">
                  <c:v>16318.187658999999</c:v>
                </c:pt>
                <c:pt idx="8089">
                  <c:v>16310.913665</c:v>
                </c:pt>
                <c:pt idx="8090">
                  <c:v>16319.750603</c:v>
                </c:pt>
                <c:pt idx="8091">
                  <c:v>16320.741228999999</c:v>
                </c:pt>
                <c:pt idx="8092">
                  <c:v>16317.706676</c:v>
                </c:pt>
                <c:pt idx="8093">
                  <c:v>16312.508672</c:v>
                </c:pt>
                <c:pt idx="8094">
                  <c:v>16308.884316</c:v>
                </c:pt>
                <c:pt idx="8095">
                  <c:v>16317.177353999999</c:v>
                </c:pt>
                <c:pt idx="8096">
                  <c:v>16305.201155000001</c:v>
                </c:pt>
                <c:pt idx="8097">
                  <c:v>16310.841893000001</c:v>
                </c:pt>
                <c:pt idx="8098">
                  <c:v>16309.978071</c:v>
                </c:pt>
                <c:pt idx="8099">
                  <c:v>16311.835143</c:v>
                </c:pt>
                <c:pt idx="8100">
                  <c:v>16317.32537</c:v>
                </c:pt>
                <c:pt idx="8101">
                  <c:v>16311.089964999999</c:v>
                </c:pt>
                <c:pt idx="8102">
                  <c:v>16316.296619999999</c:v>
                </c:pt>
                <c:pt idx="8103">
                  <c:v>16319.012720000001</c:v>
                </c:pt>
                <c:pt idx="8104">
                  <c:v>16314.722315000001</c:v>
                </c:pt>
                <c:pt idx="8105">
                  <c:v>16318.248728</c:v>
                </c:pt>
                <c:pt idx="8106">
                  <c:v>16320.853558000001</c:v>
                </c:pt>
                <c:pt idx="8107">
                  <c:v>16318.196207000001</c:v>
                </c:pt>
                <c:pt idx="8108">
                  <c:v>16314.578946</c:v>
                </c:pt>
                <c:pt idx="8109">
                  <c:v>16320.378343</c:v>
                </c:pt>
                <c:pt idx="8110">
                  <c:v>16326.427495</c:v>
                </c:pt>
                <c:pt idx="8111">
                  <c:v>16323.301299999999</c:v>
                </c:pt>
                <c:pt idx="8112">
                  <c:v>16326.197666</c:v>
                </c:pt>
                <c:pt idx="8113">
                  <c:v>16323.660973</c:v>
                </c:pt>
                <c:pt idx="8114">
                  <c:v>16315.133838</c:v>
                </c:pt>
                <c:pt idx="8115">
                  <c:v>16321.794684</c:v>
                </c:pt>
                <c:pt idx="8116">
                  <c:v>16328.858321</c:v>
                </c:pt>
                <c:pt idx="8117">
                  <c:v>16348.888594</c:v>
                </c:pt>
                <c:pt idx="8118">
                  <c:v>16351.502845000001</c:v>
                </c:pt>
                <c:pt idx="8119">
                  <c:v>16356.429918</c:v>
                </c:pt>
                <c:pt idx="8120">
                  <c:v>16353.146074</c:v>
                </c:pt>
                <c:pt idx="8121">
                  <c:v>16353.367491000001</c:v>
                </c:pt>
                <c:pt idx="8122">
                  <c:v>16368.458511999999</c:v>
                </c:pt>
                <c:pt idx="8123">
                  <c:v>16365.10439</c:v>
                </c:pt>
                <c:pt idx="8124">
                  <c:v>16355.813539000001</c:v>
                </c:pt>
                <c:pt idx="8125">
                  <c:v>16379.262782</c:v>
                </c:pt>
                <c:pt idx="8126">
                  <c:v>16381.355385999999</c:v>
                </c:pt>
                <c:pt idx="8127">
                  <c:v>16392.187571999999</c:v>
                </c:pt>
                <c:pt idx="8128">
                  <c:v>16381.707490999999</c:v>
                </c:pt>
                <c:pt idx="8129">
                  <c:v>16385.281275000001</c:v>
                </c:pt>
                <c:pt idx="8130">
                  <c:v>16397.152139000002</c:v>
                </c:pt>
                <c:pt idx="8131">
                  <c:v>16406.235682999999</c:v>
                </c:pt>
                <c:pt idx="8132">
                  <c:v>16430.681618999999</c:v>
                </c:pt>
                <c:pt idx="8133">
                  <c:v>16441.941122</c:v>
                </c:pt>
                <c:pt idx="8134">
                  <c:v>16429.58438</c:v>
                </c:pt>
                <c:pt idx="8135">
                  <c:v>16440.012490000001</c:v>
                </c:pt>
                <c:pt idx="8136">
                  <c:v>16439.670925999999</c:v>
                </c:pt>
                <c:pt idx="8137">
                  <c:v>16440.105811000001</c:v>
                </c:pt>
                <c:pt idx="8138">
                  <c:v>16436.004532999999</c:v>
                </c:pt>
                <c:pt idx="8139">
                  <c:v>16445.807799999999</c:v>
                </c:pt>
                <c:pt idx="8140">
                  <c:v>16456.378306999999</c:v>
                </c:pt>
                <c:pt idx="8141">
                  <c:v>16469.178125999999</c:v>
                </c:pt>
                <c:pt idx="8142">
                  <c:v>16473.636128999999</c:v>
                </c:pt>
                <c:pt idx="8143">
                  <c:v>16470.238499999999</c:v>
                </c:pt>
                <c:pt idx="8144">
                  <c:v>16460.443372999998</c:v>
                </c:pt>
                <c:pt idx="8145">
                  <c:v>16469.650343000001</c:v>
                </c:pt>
                <c:pt idx="8146">
                  <c:v>16476.865150000001</c:v>
                </c:pt>
                <c:pt idx="8147">
                  <c:v>16482.928403000002</c:v>
                </c:pt>
                <c:pt idx="8148">
                  <c:v>16482.64947</c:v>
                </c:pt>
                <c:pt idx="8149">
                  <c:v>16478.404598000001</c:v>
                </c:pt>
                <c:pt idx="8150">
                  <c:v>16498.389252000001</c:v>
                </c:pt>
                <c:pt idx="8151">
                  <c:v>16505.981538</c:v>
                </c:pt>
                <c:pt idx="8152">
                  <c:v>16503.989898</c:v>
                </c:pt>
                <c:pt idx="8153">
                  <c:v>16512.145106</c:v>
                </c:pt>
                <c:pt idx="8154">
                  <c:v>16511.621446000001</c:v>
                </c:pt>
                <c:pt idx="8155">
                  <c:v>16506.480262000001</c:v>
                </c:pt>
                <c:pt idx="8156">
                  <c:v>16505.874818</c:v>
                </c:pt>
                <c:pt idx="8157">
                  <c:v>16501.438543</c:v>
                </c:pt>
                <c:pt idx="8158">
                  <c:v>16514.287066000001</c:v>
                </c:pt>
                <c:pt idx="8159">
                  <c:v>16512.416781</c:v>
                </c:pt>
                <c:pt idx="8160">
                  <c:v>16513.971882000002</c:v>
                </c:pt>
                <c:pt idx="8161">
                  <c:v>16509.803526</c:v>
                </c:pt>
                <c:pt idx="8162">
                  <c:v>16507.067707999999</c:v>
                </c:pt>
                <c:pt idx="8163">
                  <c:v>16504.664077000001</c:v>
                </c:pt>
                <c:pt idx="8164">
                  <c:v>16527.372060999998</c:v>
                </c:pt>
                <c:pt idx="8165">
                  <c:v>16540.440619000001</c:v>
                </c:pt>
                <c:pt idx="8166">
                  <c:v>16538.965464000001</c:v>
                </c:pt>
                <c:pt idx="8167">
                  <c:v>16542.573924</c:v>
                </c:pt>
                <c:pt idx="8168">
                  <c:v>16539.854339000001</c:v>
                </c:pt>
                <c:pt idx="8169">
                  <c:v>16536.718072</c:v>
                </c:pt>
                <c:pt idx="8170">
                  <c:v>16539.586433</c:v>
                </c:pt>
                <c:pt idx="8171">
                  <c:v>16543.479268999999</c:v>
                </c:pt>
                <c:pt idx="8172">
                  <c:v>16545.749005000001</c:v>
                </c:pt>
                <c:pt idx="8173">
                  <c:v>16556.444963000002</c:v>
                </c:pt>
                <c:pt idx="8174">
                  <c:v>16546.997574000001</c:v>
                </c:pt>
                <c:pt idx="8175">
                  <c:v>16541.307674</c:v>
                </c:pt>
                <c:pt idx="8176">
                  <c:v>16551.087162</c:v>
                </c:pt>
                <c:pt idx="8177">
                  <c:v>16548.138466</c:v>
                </c:pt>
                <c:pt idx="8178">
                  <c:v>16560.979844000001</c:v>
                </c:pt>
                <c:pt idx="8179">
                  <c:v>16552.821021</c:v>
                </c:pt>
                <c:pt idx="8180">
                  <c:v>16563.749598999999</c:v>
                </c:pt>
                <c:pt idx="8181">
                  <c:v>16560.240394</c:v>
                </c:pt>
                <c:pt idx="8182">
                  <c:v>16556.487861000001</c:v>
                </c:pt>
                <c:pt idx="8183">
                  <c:v>16553.802345</c:v>
                </c:pt>
                <c:pt idx="8184">
                  <c:v>16551.347795999998</c:v>
                </c:pt>
                <c:pt idx="8185">
                  <c:v>16554.373705000002</c:v>
                </c:pt>
                <c:pt idx="8186">
                  <c:v>16542.035054</c:v>
                </c:pt>
                <c:pt idx="8187">
                  <c:v>16565.408116999999</c:v>
                </c:pt>
                <c:pt idx="8188">
                  <c:v>16577.601013</c:v>
                </c:pt>
                <c:pt idx="8189">
                  <c:v>16565.358645</c:v>
                </c:pt>
                <c:pt idx="8190">
                  <c:v>16586.012889000001</c:v>
                </c:pt>
                <c:pt idx="8191">
                  <c:v>16582.119296000001</c:v>
                </c:pt>
                <c:pt idx="8192">
                  <c:v>16585.017775</c:v>
                </c:pt>
                <c:pt idx="8193">
                  <c:v>16580.076949999999</c:v>
                </c:pt>
                <c:pt idx="8194">
                  <c:v>16574.920756</c:v>
                </c:pt>
                <c:pt idx="8195">
                  <c:v>16576.293870000001</c:v>
                </c:pt>
                <c:pt idx="8196">
                  <c:v>16575.806928000002</c:v>
                </c:pt>
                <c:pt idx="8197">
                  <c:v>16584.612749</c:v>
                </c:pt>
                <c:pt idx="8198">
                  <c:v>16586.478932999999</c:v>
                </c:pt>
                <c:pt idx="8199">
                  <c:v>16582.929968</c:v>
                </c:pt>
                <c:pt idx="8200">
                  <c:v>16578.903391</c:v>
                </c:pt>
                <c:pt idx="8201">
                  <c:v>16583.949481</c:v>
                </c:pt>
                <c:pt idx="8202">
                  <c:v>16593.272141000001</c:v>
                </c:pt>
                <c:pt idx="8203">
                  <c:v>16599.536164000001</c:v>
                </c:pt>
                <c:pt idx="8204">
                  <c:v>16592.523151000001</c:v>
                </c:pt>
                <c:pt idx="8205">
                  <c:v>16603.807158</c:v>
                </c:pt>
                <c:pt idx="8206">
                  <c:v>16615.407721</c:v>
                </c:pt>
                <c:pt idx="8207">
                  <c:v>16606.413972999999</c:v>
                </c:pt>
                <c:pt idx="8208">
                  <c:v>16620.926372000002</c:v>
                </c:pt>
                <c:pt idx="8209">
                  <c:v>16618.253518000001</c:v>
                </c:pt>
                <c:pt idx="8210">
                  <c:v>16622.236547</c:v>
                </c:pt>
                <c:pt idx="8211">
                  <c:v>16611.936960999999</c:v>
                </c:pt>
                <c:pt idx="8212">
                  <c:v>16628.10022</c:v>
                </c:pt>
                <c:pt idx="8213">
                  <c:v>16621.587012</c:v>
                </c:pt>
                <c:pt idx="8214">
                  <c:v>16612.530595</c:v>
                </c:pt>
                <c:pt idx="8215">
                  <c:v>16625.682839000001</c:v>
                </c:pt>
                <c:pt idx="8216">
                  <c:v>16616.371274000001</c:v>
                </c:pt>
                <c:pt idx="8217">
                  <c:v>16628.673198</c:v>
                </c:pt>
                <c:pt idx="8218">
                  <c:v>16652.149647999999</c:v>
                </c:pt>
                <c:pt idx="8219">
                  <c:v>16654.184536000001</c:v>
                </c:pt>
                <c:pt idx="8220">
                  <c:v>16666.714630999999</c:v>
                </c:pt>
                <c:pt idx="8221">
                  <c:v>16662.305949000001</c:v>
                </c:pt>
                <c:pt idx="8222">
                  <c:v>16673.595010000001</c:v>
                </c:pt>
                <c:pt idx="8223">
                  <c:v>16665.695446000002</c:v>
                </c:pt>
                <c:pt idx="8224">
                  <c:v>16662.357115999999</c:v>
                </c:pt>
                <c:pt idx="8225">
                  <c:v>16667.372122000001</c:v>
                </c:pt>
                <c:pt idx="8226">
                  <c:v>16662.85266</c:v>
                </c:pt>
                <c:pt idx="8227">
                  <c:v>16660.292731000001</c:v>
                </c:pt>
                <c:pt idx="8228">
                  <c:v>16665.257158</c:v>
                </c:pt>
                <c:pt idx="8229">
                  <c:v>16663.832313999999</c:v>
                </c:pt>
                <c:pt idx="8230">
                  <c:v>16665.917568000001</c:v>
                </c:pt>
                <c:pt idx="8231">
                  <c:v>16664.432365000001</c:v>
                </c:pt>
                <c:pt idx="8232">
                  <c:v>16661.959183999999</c:v>
                </c:pt>
                <c:pt idx="8233">
                  <c:v>16681.897893000001</c:v>
                </c:pt>
                <c:pt idx="8234">
                  <c:v>16694.136657999999</c:v>
                </c:pt>
                <c:pt idx="8235">
                  <c:v>16699.412804</c:v>
                </c:pt>
                <c:pt idx="8236">
                  <c:v>16694.513202999999</c:v>
                </c:pt>
                <c:pt idx="8237">
                  <c:v>16699.917505000001</c:v>
                </c:pt>
                <c:pt idx="8238">
                  <c:v>16699.929475000001</c:v>
                </c:pt>
                <c:pt idx="8239">
                  <c:v>16691.175630000002</c:v>
                </c:pt>
                <c:pt idx="8240">
                  <c:v>16706.820752</c:v>
                </c:pt>
                <c:pt idx="8241">
                  <c:v>16701.474935999999</c:v>
                </c:pt>
                <c:pt idx="8242">
                  <c:v>16707.391293000001</c:v>
                </c:pt>
                <c:pt idx="8243">
                  <c:v>16723.250375</c:v>
                </c:pt>
                <c:pt idx="8244">
                  <c:v>16732.171741999999</c:v>
                </c:pt>
                <c:pt idx="8245">
                  <c:v>16734.561851999999</c:v>
                </c:pt>
                <c:pt idx="8246">
                  <c:v>16726.766081999998</c:v>
                </c:pt>
                <c:pt idx="8247">
                  <c:v>16727.951053000001</c:v>
                </c:pt>
                <c:pt idx="8248">
                  <c:v>16735.836143</c:v>
                </c:pt>
                <c:pt idx="8249">
                  <c:v>16727.332710999999</c:v>
                </c:pt>
                <c:pt idx="8250">
                  <c:v>16735.973522</c:v>
                </c:pt>
                <c:pt idx="8251">
                  <c:v>16731.082945999999</c:v>
                </c:pt>
                <c:pt idx="8252">
                  <c:v>16737.538409000001</c:v>
                </c:pt>
                <c:pt idx="8253">
                  <c:v>16760.309762000001</c:v>
                </c:pt>
                <c:pt idx="8254">
                  <c:v>16768.065447000001</c:v>
                </c:pt>
                <c:pt idx="8255">
                  <c:v>16775.067683000001</c:v>
                </c:pt>
                <c:pt idx="8256">
                  <c:v>16763.593078000002</c:v>
                </c:pt>
                <c:pt idx="8257">
                  <c:v>16759.746546999999</c:v>
                </c:pt>
                <c:pt idx="8258">
                  <c:v>16767.455048</c:v>
                </c:pt>
                <c:pt idx="8259">
                  <c:v>16757.307595999999</c:v>
                </c:pt>
                <c:pt idx="8260">
                  <c:v>16759.528665999998</c:v>
                </c:pt>
                <c:pt idx="8261">
                  <c:v>16766.872920999998</c:v>
                </c:pt>
                <c:pt idx="8262">
                  <c:v>16766.136623999999</c:v>
                </c:pt>
                <c:pt idx="8263">
                  <c:v>16765.46962</c:v>
                </c:pt>
                <c:pt idx="8264">
                  <c:v>16772.640533000002</c:v>
                </c:pt>
                <c:pt idx="8265">
                  <c:v>16772.612001000001</c:v>
                </c:pt>
                <c:pt idx="8266">
                  <c:v>16774.861930999999</c:v>
                </c:pt>
                <c:pt idx="8267">
                  <c:v>16779.950219999999</c:v>
                </c:pt>
                <c:pt idx="8268">
                  <c:v>16796.052806</c:v>
                </c:pt>
                <c:pt idx="8269">
                  <c:v>16794.734808000001</c:v>
                </c:pt>
                <c:pt idx="8270">
                  <c:v>16808.748662999998</c:v>
                </c:pt>
                <c:pt idx="8271">
                  <c:v>16805.660293000001</c:v>
                </c:pt>
                <c:pt idx="8272">
                  <c:v>16798.535713000001</c:v>
                </c:pt>
                <c:pt idx="8273">
                  <c:v>16798.812922000001</c:v>
                </c:pt>
                <c:pt idx="8274">
                  <c:v>16797.272018</c:v>
                </c:pt>
                <c:pt idx="8275">
                  <c:v>16796.670859999998</c:v>
                </c:pt>
                <c:pt idx="8276">
                  <c:v>16791.035698</c:v>
                </c:pt>
                <c:pt idx="8277">
                  <c:v>16804.129912</c:v>
                </c:pt>
                <c:pt idx="8278">
                  <c:v>16807.759263</c:v>
                </c:pt>
                <c:pt idx="8279">
                  <c:v>16800.464527</c:v>
                </c:pt>
                <c:pt idx="8280">
                  <c:v>16801.616418000001</c:v>
                </c:pt>
                <c:pt idx="8281">
                  <c:v>16809.396264999999</c:v>
                </c:pt>
                <c:pt idx="8282">
                  <c:v>16811.204507999999</c:v>
                </c:pt>
                <c:pt idx="8283">
                  <c:v>16810.932906999999</c:v>
                </c:pt>
                <c:pt idx="8284">
                  <c:v>16799.062833</c:v>
                </c:pt>
                <c:pt idx="8285">
                  <c:v>16808.777957999999</c:v>
                </c:pt>
                <c:pt idx="8286">
                  <c:v>16811.176510000001</c:v>
                </c:pt>
                <c:pt idx="8287">
                  <c:v>16816.802718999999</c:v>
                </c:pt>
                <c:pt idx="8288">
                  <c:v>16811.942350000001</c:v>
                </c:pt>
                <c:pt idx="8289">
                  <c:v>16806.804327999998</c:v>
                </c:pt>
                <c:pt idx="8290">
                  <c:v>16802.222943000001</c:v>
                </c:pt>
                <c:pt idx="8291">
                  <c:v>16797.540796000001</c:v>
                </c:pt>
                <c:pt idx="8292">
                  <c:v>16814.456088999999</c:v>
                </c:pt>
                <c:pt idx="8293">
                  <c:v>16813.516983000001</c:v>
                </c:pt>
                <c:pt idx="8294">
                  <c:v>16809.650785000002</c:v>
                </c:pt>
                <c:pt idx="8295">
                  <c:v>16825.749182</c:v>
                </c:pt>
                <c:pt idx="8296">
                  <c:v>16832.810979999998</c:v>
                </c:pt>
                <c:pt idx="8297">
                  <c:v>16845.190460000002</c:v>
                </c:pt>
                <c:pt idx="8298">
                  <c:v>16840.300492999999</c:v>
                </c:pt>
                <c:pt idx="8299">
                  <c:v>16838.790478999999</c:v>
                </c:pt>
                <c:pt idx="8300">
                  <c:v>16842.11779</c:v>
                </c:pt>
                <c:pt idx="8301">
                  <c:v>16849.959739999998</c:v>
                </c:pt>
                <c:pt idx="8302">
                  <c:v>16838.296966000002</c:v>
                </c:pt>
                <c:pt idx="8303">
                  <c:v>16845.621940000001</c:v>
                </c:pt>
                <c:pt idx="8304">
                  <c:v>16837.677792999999</c:v>
                </c:pt>
                <c:pt idx="8305">
                  <c:v>16850.191283</c:v>
                </c:pt>
                <c:pt idx="8306">
                  <c:v>16859.412024000001</c:v>
                </c:pt>
                <c:pt idx="8307">
                  <c:v>16866.014383000002</c:v>
                </c:pt>
                <c:pt idx="8308">
                  <c:v>16869.890574000001</c:v>
                </c:pt>
                <c:pt idx="8309">
                  <c:v>16856.132165999999</c:v>
                </c:pt>
                <c:pt idx="8310">
                  <c:v>16869.119116000002</c:v>
                </c:pt>
                <c:pt idx="8311">
                  <c:v>16861.305326999998</c:v>
                </c:pt>
                <c:pt idx="8312">
                  <c:v>16862.438753999999</c:v>
                </c:pt>
                <c:pt idx="8313">
                  <c:v>16866.231680000001</c:v>
                </c:pt>
                <c:pt idx="8314">
                  <c:v>16863.529175</c:v>
                </c:pt>
                <c:pt idx="8315">
                  <c:v>16876.483732000001</c:v>
                </c:pt>
                <c:pt idx="8316">
                  <c:v>16872.835766</c:v>
                </c:pt>
                <c:pt idx="8317">
                  <c:v>16872.251791999999</c:v>
                </c:pt>
                <c:pt idx="8318">
                  <c:v>16879.084777</c:v>
                </c:pt>
                <c:pt idx="8319">
                  <c:v>16867.661002000001</c:v>
                </c:pt>
                <c:pt idx="8320">
                  <c:v>16887.523874999999</c:v>
                </c:pt>
                <c:pt idx="8321">
                  <c:v>16877.997703000001</c:v>
                </c:pt>
                <c:pt idx="8322">
                  <c:v>16879.370292</c:v>
                </c:pt>
                <c:pt idx="8323">
                  <c:v>16907.267588999999</c:v>
                </c:pt>
                <c:pt idx="8324">
                  <c:v>16897.691185</c:v>
                </c:pt>
                <c:pt idx="8325">
                  <c:v>16902.76626</c:v>
                </c:pt>
                <c:pt idx="8326">
                  <c:v>16906.840270000001</c:v>
                </c:pt>
                <c:pt idx="8327">
                  <c:v>16912.748156000001</c:v>
                </c:pt>
                <c:pt idx="8328">
                  <c:v>16917.776441000002</c:v>
                </c:pt>
                <c:pt idx="8329">
                  <c:v>16908.078429000001</c:v>
                </c:pt>
                <c:pt idx="8330">
                  <c:v>16935.631746999999</c:v>
                </c:pt>
                <c:pt idx="8331">
                  <c:v>16930.094086000001</c:v>
                </c:pt>
                <c:pt idx="8332">
                  <c:v>16931.027302999999</c:v>
                </c:pt>
                <c:pt idx="8333">
                  <c:v>16941.735417</c:v>
                </c:pt>
                <c:pt idx="8334">
                  <c:v>16942.014543000001</c:v>
                </c:pt>
                <c:pt idx="8335">
                  <c:v>16948.704159000001</c:v>
                </c:pt>
                <c:pt idx="8336">
                  <c:v>16934.540716</c:v>
                </c:pt>
                <c:pt idx="8337">
                  <c:v>16933.881069999999</c:v>
                </c:pt>
                <c:pt idx="8338">
                  <c:v>16946.159959000001</c:v>
                </c:pt>
                <c:pt idx="8339">
                  <c:v>16945.207919</c:v>
                </c:pt>
                <c:pt idx="8340">
                  <c:v>16945.449012000001</c:v>
                </c:pt>
                <c:pt idx="8341">
                  <c:v>16942.242783000002</c:v>
                </c:pt>
                <c:pt idx="8342">
                  <c:v>16951.411980000001</c:v>
                </c:pt>
                <c:pt idx="8343">
                  <c:v>16952.991944000001</c:v>
                </c:pt>
                <c:pt idx="8344">
                  <c:v>16937.48358</c:v>
                </c:pt>
                <c:pt idx="8345">
                  <c:v>16954.330450000001</c:v>
                </c:pt>
                <c:pt idx="8346">
                  <c:v>16969.870477</c:v>
                </c:pt>
                <c:pt idx="8347">
                  <c:v>16974.197649999998</c:v>
                </c:pt>
                <c:pt idx="8348">
                  <c:v>16967.370512000001</c:v>
                </c:pt>
                <c:pt idx="8349">
                  <c:v>16974.67599</c:v>
                </c:pt>
                <c:pt idx="8350">
                  <c:v>16987.087163</c:v>
                </c:pt>
                <c:pt idx="8351">
                  <c:v>16984.220168</c:v>
                </c:pt>
                <c:pt idx="8352">
                  <c:v>16980.091424999999</c:v>
                </c:pt>
                <c:pt idx="8353">
                  <c:v>16983.640384999999</c:v>
                </c:pt>
                <c:pt idx="8354">
                  <c:v>16975.099191000001</c:v>
                </c:pt>
                <c:pt idx="8355">
                  <c:v>16978.427443</c:v>
                </c:pt>
                <c:pt idx="8356">
                  <c:v>16988.106902</c:v>
                </c:pt>
                <c:pt idx="8357">
                  <c:v>17001.493138999998</c:v>
                </c:pt>
                <c:pt idx="8358">
                  <c:v>17007.99423</c:v>
                </c:pt>
                <c:pt idx="8359">
                  <c:v>17004.006674</c:v>
                </c:pt>
                <c:pt idx="8360">
                  <c:v>17006.809814</c:v>
                </c:pt>
                <c:pt idx="8361">
                  <c:v>17002.974074000002</c:v>
                </c:pt>
                <c:pt idx="8362">
                  <c:v>17005.085601999999</c:v>
                </c:pt>
                <c:pt idx="8363">
                  <c:v>17020.158432</c:v>
                </c:pt>
                <c:pt idx="8364">
                  <c:v>17016.322424000002</c:v>
                </c:pt>
                <c:pt idx="8365">
                  <c:v>17023.564348</c:v>
                </c:pt>
                <c:pt idx="8366">
                  <c:v>17032.033152</c:v>
                </c:pt>
                <c:pt idx="8367">
                  <c:v>17039.195345</c:v>
                </c:pt>
                <c:pt idx="8368">
                  <c:v>17040.798870999999</c:v>
                </c:pt>
                <c:pt idx="8369">
                  <c:v>17055.026069</c:v>
                </c:pt>
                <c:pt idx="8370">
                  <c:v>17051.253159</c:v>
                </c:pt>
                <c:pt idx="8371">
                  <c:v>17056.722777999999</c:v>
                </c:pt>
                <c:pt idx="8372">
                  <c:v>17063.880545</c:v>
                </c:pt>
                <c:pt idx="8373">
                  <c:v>17076.216099000001</c:v>
                </c:pt>
                <c:pt idx="8374">
                  <c:v>17080.716474000001</c:v>
                </c:pt>
                <c:pt idx="8375">
                  <c:v>17077.044195999999</c:v>
                </c:pt>
                <c:pt idx="8376">
                  <c:v>17080.065492000002</c:v>
                </c:pt>
                <c:pt idx="8377">
                  <c:v>17092.662420000001</c:v>
                </c:pt>
                <c:pt idx="8378">
                  <c:v>17095.714349999998</c:v>
                </c:pt>
                <c:pt idx="8379">
                  <c:v>17093.808440000001</c:v>
                </c:pt>
                <c:pt idx="8380">
                  <c:v>17112.190983</c:v>
                </c:pt>
                <c:pt idx="8381">
                  <c:v>17108.927813999999</c:v>
                </c:pt>
                <c:pt idx="8382">
                  <c:v>17115.058001000001</c:v>
                </c:pt>
                <c:pt idx="8383">
                  <c:v>17118.268680000001</c:v>
                </c:pt>
                <c:pt idx="8384">
                  <c:v>17112.764082999998</c:v>
                </c:pt>
                <c:pt idx="8385">
                  <c:v>17126.854432</c:v>
                </c:pt>
                <c:pt idx="8386">
                  <c:v>17133.256335999999</c:v>
                </c:pt>
                <c:pt idx="8387">
                  <c:v>17137.297609000001</c:v>
                </c:pt>
                <c:pt idx="8388">
                  <c:v>17141.846796000002</c:v>
                </c:pt>
                <c:pt idx="8389">
                  <c:v>17135.315902999999</c:v>
                </c:pt>
                <c:pt idx="8390">
                  <c:v>17149.221516000001</c:v>
                </c:pt>
                <c:pt idx="8391">
                  <c:v>17140.859960000002</c:v>
                </c:pt>
                <c:pt idx="8392">
                  <c:v>17137.733380999998</c:v>
                </c:pt>
                <c:pt idx="8393">
                  <c:v>17141.784821000001</c:v>
                </c:pt>
                <c:pt idx="8394">
                  <c:v>17153.836480000002</c:v>
                </c:pt>
                <c:pt idx="8395">
                  <c:v>17148.496298999999</c:v>
                </c:pt>
                <c:pt idx="8396">
                  <c:v>17140.416095</c:v>
                </c:pt>
                <c:pt idx="8397">
                  <c:v>17144.372777</c:v>
                </c:pt>
                <c:pt idx="8398">
                  <c:v>17151.355524999999</c:v>
                </c:pt>
                <c:pt idx="8399">
                  <c:v>17173.315922999998</c:v>
                </c:pt>
                <c:pt idx="8400">
                  <c:v>17184.365505999998</c:v>
                </c:pt>
                <c:pt idx="8401">
                  <c:v>17176.652294</c:v>
                </c:pt>
                <c:pt idx="8402">
                  <c:v>17166.809516000001</c:v>
                </c:pt>
                <c:pt idx="8403">
                  <c:v>17178.372743</c:v>
                </c:pt>
                <c:pt idx="8404">
                  <c:v>17171.013616</c:v>
                </c:pt>
                <c:pt idx="8405">
                  <c:v>17166.777459000001</c:v>
                </c:pt>
                <c:pt idx="8406">
                  <c:v>17178.726987999999</c:v>
                </c:pt>
                <c:pt idx="8407">
                  <c:v>17174.611111999999</c:v>
                </c:pt>
                <c:pt idx="8408">
                  <c:v>17182.794967999998</c:v>
                </c:pt>
                <c:pt idx="8409">
                  <c:v>17178.763595</c:v>
                </c:pt>
                <c:pt idx="8410">
                  <c:v>17182.129805</c:v>
                </c:pt>
                <c:pt idx="8411">
                  <c:v>17176.649056999999</c:v>
                </c:pt>
                <c:pt idx="8412">
                  <c:v>17173.621163</c:v>
                </c:pt>
                <c:pt idx="8413">
                  <c:v>17173.067279999999</c:v>
                </c:pt>
                <c:pt idx="8414">
                  <c:v>17170.900172000001</c:v>
                </c:pt>
                <c:pt idx="8415">
                  <c:v>17186.815419999999</c:v>
                </c:pt>
                <c:pt idx="8416">
                  <c:v>17181.650579000001</c:v>
                </c:pt>
                <c:pt idx="8417">
                  <c:v>17191.475867000001</c:v>
                </c:pt>
                <c:pt idx="8418">
                  <c:v>17185.397043000001</c:v>
                </c:pt>
                <c:pt idx="8419">
                  <c:v>17171.834155</c:v>
                </c:pt>
                <c:pt idx="8420">
                  <c:v>17183.250359999998</c:v>
                </c:pt>
                <c:pt idx="8421">
                  <c:v>17196.450464000001</c:v>
                </c:pt>
                <c:pt idx="8422">
                  <c:v>17205.88493</c:v>
                </c:pt>
                <c:pt idx="8423">
                  <c:v>17222.970216000002</c:v>
                </c:pt>
                <c:pt idx="8424">
                  <c:v>17210.050597000001</c:v>
                </c:pt>
                <c:pt idx="8425">
                  <c:v>17224.930810999998</c:v>
                </c:pt>
                <c:pt idx="8426">
                  <c:v>17216.164429</c:v>
                </c:pt>
                <c:pt idx="8427">
                  <c:v>17211.961594</c:v>
                </c:pt>
                <c:pt idx="8428">
                  <c:v>17220.212991</c:v>
                </c:pt>
                <c:pt idx="8429">
                  <c:v>17219.501595000002</c:v>
                </c:pt>
                <c:pt idx="8430">
                  <c:v>17234.772658999998</c:v>
                </c:pt>
                <c:pt idx="8431">
                  <c:v>17243.362261999999</c:v>
                </c:pt>
                <c:pt idx="8432">
                  <c:v>17240.260048</c:v>
                </c:pt>
                <c:pt idx="8433">
                  <c:v>17239.391527</c:v>
                </c:pt>
                <c:pt idx="8434">
                  <c:v>17246.817228</c:v>
                </c:pt>
                <c:pt idx="8435">
                  <c:v>17251.160747999998</c:v>
                </c:pt>
                <c:pt idx="8436">
                  <c:v>17254.556965</c:v>
                </c:pt>
                <c:pt idx="8437">
                  <c:v>17251.175480000002</c:v>
                </c:pt>
                <c:pt idx="8438">
                  <c:v>17245.800581</c:v>
                </c:pt>
                <c:pt idx="8439">
                  <c:v>17239.683380999999</c:v>
                </c:pt>
                <c:pt idx="8440">
                  <c:v>17250.586571</c:v>
                </c:pt>
                <c:pt idx="8441">
                  <c:v>17254.459247999999</c:v>
                </c:pt>
                <c:pt idx="8442">
                  <c:v>17253.668828000002</c:v>
                </c:pt>
                <c:pt idx="8443">
                  <c:v>17260.673714</c:v>
                </c:pt>
                <c:pt idx="8444">
                  <c:v>17258.109637000001</c:v>
                </c:pt>
                <c:pt idx="8445">
                  <c:v>17262.076005999999</c:v>
                </c:pt>
                <c:pt idx="8446">
                  <c:v>17275.375480999999</c:v>
                </c:pt>
                <c:pt idx="8447">
                  <c:v>17281.972667999999</c:v>
                </c:pt>
                <c:pt idx="8448">
                  <c:v>17282.799928</c:v>
                </c:pt>
                <c:pt idx="8449">
                  <c:v>17282.887795999999</c:v>
                </c:pt>
                <c:pt idx="8450">
                  <c:v>17275.630751000001</c:v>
                </c:pt>
                <c:pt idx="8451">
                  <c:v>17272.549271</c:v>
                </c:pt>
                <c:pt idx="8452">
                  <c:v>17270.605855000002</c:v>
                </c:pt>
                <c:pt idx="8453">
                  <c:v>17268.939446</c:v>
                </c:pt>
                <c:pt idx="8454">
                  <c:v>17259.030637</c:v>
                </c:pt>
                <c:pt idx="8455">
                  <c:v>17278.241877</c:v>
                </c:pt>
                <c:pt idx="8456">
                  <c:v>17269.119514999999</c:v>
                </c:pt>
                <c:pt idx="8457">
                  <c:v>17275.690404000001</c:v>
                </c:pt>
                <c:pt idx="8458">
                  <c:v>17295.490598</c:v>
                </c:pt>
                <c:pt idx="8459">
                  <c:v>17298.503596999999</c:v>
                </c:pt>
                <c:pt idx="8460">
                  <c:v>17310.545208</c:v>
                </c:pt>
                <c:pt idx="8461">
                  <c:v>17311.320435000001</c:v>
                </c:pt>
                <c:pt idx="8462">
                  <c:v>17302.127296999999</c:v>
                </c:pt>
                <c:pt idx="8463">
                  <c:v>17309.391186000001</c:v>
                </c:pt>
                <c:pt idx="8464">
                  <c:v>17299.313729000001</c:v>
                </c:pt>
                <c:pt idx="8465">
                  <c:v>17307.457140999999</c:v>
                </c:pt>
                <c:pt idx="8466">
                  <c:v>17312.974478</c:v>
                </c:pt>
                <c:pt idx="8467">
                  <c:v>17320.857244999999</c:v>
                </c:pt>
                <c:pt idx="8468">
                  <c:v>17328.780341999998</c:v>
                </c:pt>
                <c:pt idx="8469">
                  <c:v>17327.765386999999</c:v>
                </c:pt>
                <c:pt idx="8470">
                  <c:v>17350.019043</c:v>
                </c:pt>
                <c:pt idx="8471">
                  <c:v>17344.605606000001</c:v>
                </c:pt>
                <c:pt idx="8472">
                  <c:v>17345.869191999998</c:v>
                </c:pt>
                <c:pt idx="8473">
                  <c:v>17335.85656</c:v>
                </c:pt>
                <c:pt idx="8474">
                  <c:v>17335.775693</c:v>
                </c:pt>
                <c:pt idx="8475">
                  <c:v>17345.527181000001</c:v>
                </c:pt>
                <c:pt idx="8476">
                  <c:v>17329.628099000001</c:v>
                </c:pt>
                <c:pt idx="8477">
                  <c:v>17332.266261000001</c:v>
                </c:pt>
                <c:pt idx="8478">
                  <c:v>17344.33857</c:v>
                </c:pt>
                <c:pt idx="8479">
                  <c:v>17346.410411000001</c:v>
                </c:pt>
                <c:pt idx="8480">
                  <c:v>17335.916134999999</c:v>
                </c:pt>
                <c:pt idx="8481">
                  <c:v>17328.970301000001</c:v>
                </c:pt>
                <c:pt idx="8482">
                  <c:v>17342.305755000001</c:v>
                </c:pt>
                <c:pt idx="8483">
                  <c:v>17344.252132000001</c:v>
                </c:pt>
                <c:pt idx="8484">
                  <c:v>17334.782971000001</c:v>
                </c:pt>
                <c:pt idx="8485">
                  <c:v>17347.901299000001</c:v>
                </c:pt>
                <c:pt idx="8486">
                  <c:v>17347.869201000001</c:v>
                </c:pt>
                <c:pt idx="8487">
                  <c:v>17336.094204000001</c:v>
                </c:pt>
                <c:pt idx="8488">
                  <c:v>17348.075628999999</c:v>
                </c:pt>
                <c:pt idx="8489">
                  <c:v>17362.426507</c:v>
                </c:pt>
                <c:pt idx="8490">
                  <c:v>17373.544082</c:v>
                </c:pt>
                <c:pt idx="8491">
                  <c:v>17364.092640999999</c:v>
                </c:pt>
                <c:pt idx="8492">
                  <c:v>17369.621959</c:v>
                </c:pt>
                <c:pt idx="8493">
                  <c:v>17380.211156000001</c:v>
                </c:pt>
                <c:pt idx="8494">
                  <c:v>17371.019391999998</c:v>
                </c:pt>
                <c:pt idx="8495">
                  <c:v>17379.741815000001</c:v>
                </c:pt>
                <c:pt idx="8496">
                  <c:v>17376.625694999999</c:v>
                </c:pt>
                <c:pt idx="8497">
                  <c:v>17394.683822999999</c:v>
                </c:pt>
                <c:pt idx="8498">
                  <c:v>17409.019561000001</c:v>
                </c:pt>
                <c:pt idx="8499">
                  <c:v>17399.294559000002</c:v>
                </c:pt>
                <c:pt idx="8500">
                  <c:v>17404.637078</c:v>
                </c:pt>
                <c:pt idx="8501">
                  <c:v>17398.631476999999</c:v>
                </c:pt>
                <c:pt idx="8502">
                  <c:v>17411.761648</c:v>
                </c:pt>
                <c:pt idx="8503">
                  <c:v>17410.764529</c:v>
                </c:pt>
                <c:pt idx="8504">
                  <c:v>17402.300310999999</c:v>
                </c:pt>
                <c:pt idx="8505">
                  <c:v>17405.198326000002</c:v>
                </c:pt>
                <c:pt idx="8506">
                  <c:v>17405.690416000001</c:v>
                </c:pt>
                <c:pt idx="8507">
                  <c:v>17406.711931000002</c:v>
                </c:pt>
                <c:pt idx="8508">
                  <c:v>17422.254121999998</c:v>
                </c:pt>
                <c:pt idx="8509">
                  <c:v>17431.573091999999</c:v>
                </c:pt>
                <c:pt idx="8510">
                  <c:v>17445.788193</c:v>
                </c:pt>
                <c:pt idx="8511">
                  <c:v>17439.336336</c:v>
                </c:pt>
                <c:pt idx="8512">
                  <c:v>17444.099870999999</c:v>
                </c:pt>
                <c:pt idx="8513">
                  <c:v>17444.084534000001</c:v>
                </c:pt>
                <c:pt idx="8514">
                  <c:v>17447.236075000001</c:v>
                </c:pt>
                <c:pt idx="8515">
                  <c:v>17450.485464000001</c:v>
                </c:pt>
                <c:pt idx="8516">
                  <c:v>17437.439587000001</c:v>
                </c:pt>
                <c:pt idx="8517">
                  <c:v>17438.151309000001</c:v>
                </c:pt>
                <c:pt idx="8518">
                  <c:v>17441.982564999998</c:v>
                </c:pt>
                <c:pt idx="8519">
                  <c:v>17442.885026</c:v>
                </c:pt>
                <c:pt idx="8520">
                  <c:v>17467.536136999999</c:v>
                </c:pt>
                <c:pt idx="8521">
                  <c:v>17476.545052000001</c:v>
                </c:pt>
                <c:pt idx="8522">
                  <c:v>17473.192895</c:v>
                </c:pt>
                <c:pt idx="8523">
                  <c:v>17479.879155999999</c:v>
                </c:pt>
                <c:pt idx="8524">
                  <c:v>17473.175477000001</c:v>
                </c:pt>
                <c:pt idx="8525">
                  <c:v>17480.855670000001</c:v>
                </c:pt>
                <c:pt idx="8526">
                  <c:v>17485.853356</c:v>
                </c:pt>
                <c:pt idx="8527">
                  <c:v>17502.919045999999</c:v>
                </c:pt>
                <c:pt idx="8528">
                  <c:v>17514.280937</c:v>
                </c:pt>
                <c:pt idx="8529">
                  <c:v>17506.461094999999</c:v>
                </c:pt>
                <c:pt idx="8530">
                  <c:v>17517.200991000002</c:v>
                </c:pt>
                <c:pt idx="8531">
                  <c:v>17516.930005999999</c:v>
                </c:pt>
                <c:pt idx="8532">
                  <c:v>17513.158738999999</c:v>
                </c:pt>
                <c:pt idx="8533">
                  <c:v>17515.069008999999</c:v>
                </c:pt>
                <c:pt idx="8534">
                  <c:v>17510.594797000002</c:v>
                </c:pt>
                <c:pt idx="8535">
                  <c:v>17514.694079000001</c:v>
                </c:pt>
                <c:pt idx="8536">
                  <c:v>17502.030119999999</c:v>
                </c:pt>
                <c:pt idx="8537">
                  <c:v>17511.462173</c:v>
                </c:pt>
                <c:pt idx="8538">
                  <c:v>17515.599357999999</c:v>
                </c:pt>
                <c:pt idx="8539">
                  <c:v>17516.922273</c:v>
                </c:pt>
                <c:pt idx="8540">
                  <c:v>17507.036273999998</c:v>
                </c:pt>
                <c:pt idx="8541">
                  <c:v>17502.819499000001</c:v>
                </c:pt>
                <c:pt idx="8542">
                  <c:v>17507.526507999999</c:v>
                </c:pt>
                <c:pt idx="8543">
                  <c:v>17520.092289</c:v>
                </c:pt>
                <c:pt idx="8544">
                  <c:v>17520.009395000001</c:v>
                </c:pt>
                <c:pt idx="8545">
                  <c:v>17538.402963</c:v>
                </c:pt>
                <c:pt idx="8546">
                  <c:v>17543.710444</c:v>
                </c:pt>
                <c:pt idx="8547">
                  <c:v>17552.218051</c:v>
                </c:pt>
                <c:pt idx="8548">
                  <c:v>17557.325396</c:v>
                </c:pt>
                <c:pt idx="8549">
                  <c:v>17547.910904</c:v>
                </c:pt>
                <c:pt idx="8550">
                  <c:v>17545.831751999998</c:v>
                </c:pt>
                <c:pt idx="8551">
                  <c:v>17539.196674999999</c:v>
                </c:pt>
                <c:pt idx="8552">
                  <c:v>17543.865311000001</c:v>
                </c:pt>
                <c:pt idx="8553">
                  <c:v>17547.497510000001</c:v>
                </c:pt>
                <c:pt idx="8554">
                  <c:v>17538.828033999998</c:v>
                </c:pt>
                <c:pt idx="8555">
                  <c:v>17537.16519</c:v>
                </c:pt>
                <c:pt idx="8556">
                  <c:v>17541.782296000001</c:v>
                </c:pt>
                <c:pt idx="8557">
                  <c:v>17541.705722999999</c:v>
                </c:pt>
                <c:pt idx="8558">
                  <c:v>17552.390875000001</c:v>
                </c:pt>
                <c:pt idx="8559">
                  <c:v>17538.134997000001</c:v>
                </c:pt>
                <c:pt idx="8560">
                  <c:v>17550.257508999999</c:v>
                </c:pt>
                <c:pt idx="8561">
                  <c:v>17547.983824999999</c:v>
                </c:pt>
                <c:pt idx="8562">
                  <c:v>17550.669086999998</c:v>
                </c:pt>
                <c:pt idx="8563">
                  <c:v>17547.048022999999</c:v>
                </c:pt>
                <c:pt idx="8564">
                  <c:v>17529.164639999999</c:v>
                </c:pt>
                <c:pt idx="8565">
                  <c:v>17542.203345999998</c:v>
                </c:pt>
                <c:pt idx="8566">
                  <c:v>17542.691789</c:v>
                </c:pt>
                <c:pt idx="8567">
                  <c:v>17540.819174</c:v>
                </c:pt>
                <c:pt idx="8568">
                  <c:v>17548.142015000001</c:v>
                </c:pt>
                <c:pt idx="8569">
                  <c:v>17532.613967000001</c:v>
                </c:pt>
                <c:pt idx="8570">
                  <c:v>17542.455506999999</c:v>
                </c:pt>
                <c:pt idx="8571">
                  <c:v>17547.808614000001</c:v>
                </c:pt>
                <c:pt idx="8572">
                  <c:v>17547.013614</c:v>
                </c:pt>
                <c:pt idx="8573">
                  <c:v>17550.672904999999</c:v>
                </c:pt>
                <c:pt idx="8574">
                  <c:v>17538.724736</c:v>
                </c:pt>
                <c:pt idx="8575">
                  <c:v>17537.340555999999</c:v>
                </c:pt>
                <c:pt idx="8576">
                  <c:v>17544.248269</c:v>
                </c:pt>
                <c:pt idx="8577">
                  <c:v>17546.514589999999</c:v>
                </c:pt>
                <c:pt idx="8578">
                  <c:v>17532.793292999999</c:v>
                </c:pt>
                <c:pt idx="8579">
                  <c:v>17543.233313000001</c:v>
                </c:pt>
                <c:pt idx="8580">
                  <c:v>17542.457556000001</c:v>
                </c:pt>
                <c:pt idx="8581">
                  <c:v>17546.407583</c:v>
                </c:pt>
                <c:pt idx="8582">
                  <c:v>17549.944114000002</c:v>
                </c:pt>
                <c:pt idx="8583">
                  <c:v>17544.28815</c:v>
                </c:pt>
                <c:pt idx="8584">
                  <c:v>17547.857282000001</c:v>
                </c:pt>
                <c:pt idx="8585">
                  <c:v>17555.000233999999</c:v>
                </c:pt>
                <c:pt idx="8586">
                  <c:v>17561.720342000001</c:v>
                </c:pt>
                <c:pt idx="8587">
                  <c:v>17571.563768</c:v>
                </c:pt>
                <c:pt idx="8588">
                  <c:v>17585.594255</c:v>
                </c:pt>
                <c:pt idx="8589">
                  <c:v>17567.142298999999</c:v>
                </c:pt>
                <c:pt idx="8590">
                  <c:v>17578.614782000001</c:v>
                </c:pt>
                <c:pt idx="8591">
                  <c:v>17588.300006000001</c:v>
                </c:pt>
                <c:pt idx="8592">
                  <c:v>17581.703772000001</c:v>
                </c:pt>
                <c:pt idx="8593">
                  <c:v>17585.664229000002</c:v>
                </c:pt>
                <c:pt idx="8594">
                  <c:v>17592.674728999998</c:v>
                </c:pt>
                <c:pt idx="8595">
                  <c:v>17602.581442999999</c:v>
                </c:pt>
                <c:pt idx="8596">
                  <c:v>17599.066932999998</c:v>
                </c:pt>
                <c:pt idx="8597">
                  <c:v>17607.187693</c:v>
                </c:pt>
                <c:pt idx="8598">
                  <c:v>17611.733355</c:v>
                </c:pt>
                <c:pt idx="8599">
                  <c:v>17609.386219</c:v>
                </c:pt>
                <c:pt idx="8600">
                  <c:v>17617.634997000001</c:v>
                </c:pt>
                <c:pt idx="8601">
                  <c:v>17619.605357</c:v>
                </c:pt>
                <c:pt idx="8602">
                  <c:v>17606.416824</c:v>
                </c:pt>
                <c:pt idx="8603">
                  <c:v>17623.438805999998</c:v>
                </c:pt>
                <c:pt idx="8604">
                  <c:v>17609.328285</c:v>
                </c:pt>
                <c:pt idx="8605">
                  <c:v>17611.934612000001</c:v>
                </c:pt>
                <c:pt idx="8606">
                  <c:v>17617.881399999998</c:v>
                </c:pt>
                <c:pt idx="8607">
                  <c:v>17618.275256000001</c:v>
                </c:pt>
                <c:pt idx="8608">
                  <c:v>17612.543188</c:v>
                </c:pt>
                <c:pt idx="8609">
                  <c:v>17605.227102000001</c:v>
                </c:pt>
                <c:pt idx="8610">
                  <c:v>17610.050906</c:v>
                </c:pt>
                <c:pt idx="8611">
                  <c:v>17605.253051</c:v>
                </c:pt>
                <c:pt idx="8612">
                  <c:v>17606.624119</c:v>
                </c:pt>
                <c:pt idx="8613">
                  <c:v>17615.583179000001</c:v>
                </c:pt>
                <c:pt idx="8614">
                  <c:v>17619.050965999999</c:v>
                </c:pt>
                <c:pt idx="8615">
                  <c:v>17618.099848999998</c:v>
                </c:pt>
                <c:pt idx="8616">
                  <c:v>17620.575893000001</c:v>
                </c:pt>
                <c:pt idx="8617">
                  <c:v>17624.519307999999</c:v>
                </c:pt>
                <c:pt idx="8618">
                  <c:v>17643.047027000001</c:v>
                </c:pt>
                <c:pt idx="8619">
                  <c:v>17650.077240999999</c:v>
                </c:pt>
                <c:pt idx="8620">
                  <c:v>17655.833577000001</c:v>
                </c:pt>
                <c:pt idx="8621">
                  <c:v>17663.512331000002</c:v>
                </c:pt>
                <c:pt idx="8622">
                  <c:v>17654.425784999999</c:v>
                </c:pt>
                <c:pt idx="8623">
                  <c:v>17653.511113</c:v>
                </c:pt>
                <c:pt idx="8624">
                  <c:v>17659.845108000001</c:v>
                </c:pt>
                <c:pt idx="8625">
                  <c:v>17660.314848999999</c:v>
                </c:pt>
                <c:pt idx="8626">
                  <c:v>17650.528814000001</c:v>
                </c:pt>
                <c:pt idx="8627">
                  <c:v>17648.831244000001</c:v>
                </c:pt>
                <c:pt idx="8628">
                  <c:v>17647.368968999999</c:v>
                </c:pt>
                <c:pt idx="8629">
                  <c:v>17652.611485000001</c:v>
                </c:pt>
                <c:pt idx="8630">
                  <c:v>17655.538141000001</c:v>
                </c:pt>
                <c:pt idx="8631">
                  <c:v>17652.914772</c:v>
                </c:pt>
                <c:pt idx="8632">
                  <c:v>17649.661324000001</c:v>
                </c:pt>
                <c:pt idx="8633">
                  <c:v>17668.200003999998</c:v>
                </c:pt>
                <c:pt idx="8634">
                  <c:v>17651.208404000001</c:v>
                </c:pt>
                <c:pt idx="8635">
                  <c:v>17667.089959000001</c:v>
                </c:pt>
                <c:pt idx="8636">
                  <c:v>17683.934341</c:v>
                </c:pt>
                <c:pt idx="8637">
                  <c:v>17688.171880000002</c:v>
                </c:pt>
                <c:pt idx="8638">
                  <c:v>17689.083168000001</c:v>
                </c:pt>
                <c:pt idx="8639">
                  <c:v>17687.544836000001</c:v>
                </c:pt>
                <c:pt idx="8640">
                  <c:v>17689.702699000001</c:v>
                </c:pt>
                <c:pt idx="8641">
                  <c:v>17686.993047</c:v>
                </c:pt>
                <c:pt idx="8642">
                  <c:v>17686.951499999999</c:v>
                </c:pt>
                <c:pt idx="8643">
                  <c:v>17683.852221000001</c:v>
                </c:pt>
                <c:pt idx="8644">
                  <c:v>17688.025753000002</c:v>
                </c:pt>
                <c:pt idx="8645">
                  <c:v>17685.627787000001</c:v>
                </c:pt>
                <c:pt idx="8646">
                  <c:v>17682.744715000001</c:v>
                </c:pt>
                <c:pt idx="8647">
                  <c:v>17698.310023999999</c:v>
                </c:pt>
                <c:pt idx="8648">
                  <c:v>17709.090638000001</c:v>
                </c:pt>
                <c:pt idx="8649">
                  <c:v>17717.140632999999</c:v>
                </c:pt>
                <c:pt idx="8650">
                  <c:v>17723.957315</c:v>
                </c:pt>
                <c:pt idx="8651">
                  <c:v>17719.307245</c:v>
                </c:pt>
                <c:pt idx="8652">
                  <c:v>17719.773904000001</c:v>
                </c:pt>
                <c:pt idx="8653">
                  <c:v>17724.714091999998</c:v>
                </c:pt>
                <c:pt idx="8654">
                  <c:v>17724.792808999999</c:v>
                </c:pt>
                <c:pt idx="8655">
                  <c:v>17745.091573000002</c:v>
                </c:pt>
                <c:pt idx="8656">
                  <c:v>17746.183611</c:v>
                </c:pt>
                <c:pt idx="8657">
                  <c:v>17745.659363999999</c:v>
                </c:pt>
                <c:pt idx="8658">
                  <c:v>17751.215184000001</c:v>
                </c:pt>
                <c:pt idx="8659">
                  <c:v>17740.791162000001</c:v>
                </c:pt>
                <c:pt idx="8660">
                  <c:v>17759.204565</c:v>
                </c:pt>
                <c:pt idx="8661">
                  <c:v>17779.499397</c:v>
                </c:pt>
                <c:pt idx="8662">
                  <c:v>17777.035371999998</c:v>
                </c:pt>
                <c:pt idx="8663">
                  <c:v>17777.789009</c:v>
                </c:pt>
                <c:pt idx="8664">
                  <c:v>17790.922626</c:v>
                </c:pt>
                <c:pt idx="8665">
                  <c:v>17803.694364999999</c:v>
                </c:pt>
                <c:pt idx="8666">
                  <c:v>17810.653906</c:v>
                </c:pt>
                <c:pt idx="8667">
                  <c:v>17812.958231000001</c:v>
                </c:pt>
                <c:pt idx="8668">
                  <c:v>17817.905992</c:v>
                </c:pt>
                <c:pt idx="8669">
                  <c:v>17815.945802999999</c:v>
                </c:pt>
                <c:pt idx="8670">
                  <c:v>17827.622782999999</c:v>
                </c:pt>
                <c:pt idx="8671">
                  <c:v>17836.69485</c:v>
                </c:pt>
                <c:pt idx="8672">
                  <c:v>17845.814480000001</c:v>
                </c:pt>
                <c:pt idx="8673">
                  <c:v>17852.090584000001</c:v>
                </c:pt>
                <c:pt idx="8674">
                  <c:v>17846.182013000001</c:v>
                </c:pt>
                <c:pt idx="8675">
                  <c:v>17846.090767999998</c:v>
                </c:pt>
                <c:pt idx="8676">
                  <c:v>17852.931733000001</c:v>
                </c:pt>
                <c:pt idx="8677">
                  <c:v>17854.847937999999</c:v>
                </c:pt>
                <c:pt idx="8678">
                  <c:v>17863.926688</c:v>
                </c:pt>
                <c:pt idx="8679">
                  <c:v>17866.527434</c:v>
                </c:pt>
                <c:pt idx="8680">
                  <c:v>17876.444944999999</c:v>
                </c:pt>
                <c:pt idx="8681">
                  <c:v>17875.015317000001</c:v>
                </c:pt>
                <c:pt idx="8682">
                  <c:v>17884.497202999999</c:v>
                </c:pt>
                <c:pt idx="8683">
                  <c:v>17887.325237000001</c:v>
                </c:pt>
                <c:pt idx="8684">
                  <c:v>17870.363797000002</c:v>
                </c:pt>
                <c:pt idx="8685">
                  <c:v>17877.613646999998</c:v>
                </c:pt>
                <c:pt idx="8686">
                  <c:v>17873.804586999999</c:v>
                </c:pt>
                <c:pt idx="8687">
                  <c:v>17855.357042</c:v>
                </c:pt>
                <c:pt idx="8688">
                  <c:v>17856.770992000002</c:v>
                </c:pt>
                <c:pt idx="8689">
                  <c:v>17865.984350999999</c:v>
                </c:pt>
                <c:pt idx="8690">
                  <c:v>17885.916017</c:v>
                </c:pt>
                <c:pt idx="8691">
                  <c:v>17886.107591</c:v>
                </c:pt>
                <c:pt idx="8692">
                  <c:v>17875.713627000001</c:v>
                </c:pt>
                <c:pt idx="8693">
                  <c:v>17874.774076999998</c:v>
                </c:pt>
                <c:pt idx="8694">
                  <c:v>17872.533646</c:v>
                </c:pt>
                <c:pt idx="8695">
                  <c:v>17888.352545000002</c:v>
                </c:pt>
                <c:pt idx="8696">
                  <c:v>17877.228653999999</c:v>
                </c:pt>
                <c:pt idx="8697">
                  <c:v>17877.407896000001</c:v>
                </c:pt>
                <c:pt idx="8698">
                  <c:v>17887.281382000001</c:v>
                </c:pt>
                <c:pt idx="8699">
                  <c:v>17902.228385999999</c:v>
                </c:pt>
                <c:pt idx="8700">
                  <c:v>17917.018389000001</c:v>
                </c:pt>
                <c:pt idx="8701">
                  <c:v>17911.535572000001</c:v>
                </c:pt>
                <c:pt idx="8702">
                  <c:v>17927.027608</c:v>
                </c:pt>
                <c:pt idx="8703">
                  <c:v>17916.302704000002</c:v>
                </c:pt>
                <c:pt idx="8704">
                  <c:v>17906.542276</c:v>
                </c:pt>
                <c:pt idx="8705">
                  <c:v>17902.259785999999</c:v>
                </c:pt>
                <c:pt idx="8706">
                  <c:v>17911.957009999998</c:v>
                </c:pt>
                <c:pt idx="8707">
                  <c:v>17931.623581</c:v>
                </c:pt>
                <c:pt idx="8708">
                  <c:v>17950.987219999999</c:v>
                </c:pt>
                <c:pt idx="8709">
                  <c:v>17943.434228999999</c:v>
                </c:pt>
                <c:pt idx="8710">
                  <c:v>17953.225925999999</c:v>
                </c:pt>
                <c:pt idx="8711">
                  <c:v>17945.271376000001</c:v>
                </c:pt>
                <c:pt idx="8712">
                  <c:v>17946.099174999999</c:v>
                </c:pt>
                <c:pt idx="8713">
                  <c:v>17959.371974000002</c:v>
                </c:pt>
                <c:pt idx="8714">
                  <c:v>17958.505405</c:v>
                </c:pt>
                <c:pt idx="8715">
                  <c:v>17959.750770999999</c:v>
                </c:pt>
                <c:pt idx="8716">
                  <c:v>17951.232538</c:v>
                </c:pt>
                <c:pt idx="8717">
                  <c:v>17950.093451000001</c:v>
                </c:pt>
                <c:pt idx="8718">
                  <c:v>17953.202791</c:v>
                </c:pt>
                <c:pt idx="8719">
                  <c:v>17949.984699000001</c:v>
                </c:pt>
                <c:pt idx="8720">
                  <c:v>17953.882927999999</c:v>
                </c:pt>
                <c:pt idx="8721">
                  <c:v>17967.945952999999</c:v>
                </c:pt>
                <c:pt idx="8722">
                  <c:v>17971.397536</c:v>
                </c:pt>
                <c:pt idx="8723">
                  <c:v>17986.221815000001</c:v>
                </c:pt>
                <c:pt idx="8724">
                  <c:v>17991.493708999998</c:v>
                </c:pt>
                <c:pt idx="8725">
                  <c:v>17987.606111000001</c:v>
                </c:pt>
                <c:pt idx="8726">
                  <c:v>17985.020603000001</c:v>
                </c:pt>
                <c:pt idx="8727">
                  <c:v>17976.451820999999</c:v>
                </c:pt>
                <c:pt idx="8728">
                  <c:v>17996.566107999999</c:v>
                </c:pt>
                <c:pt idx="8729">
                  <c:v>17983.727342999999</c:v>
                </c:pt>
                <c:pt idx="8730">
                  <c:v>18004.275601000001</c:v>
                </c:pt>
                <c:pt idx="8731">
                  <c:v>18015.329185999999</c:v>
                </c:pt>
                <c:pt idx="8732">
                  <c:v>18016.374619999999</c:v>
                </c:pt>
                <c:pt idx="8733">
                  <c:v>18027.174252000001</c:v>
                </c:pt>
                <c:pt idx="8734">
                  <c:v>18023.102698999999</c:v>
                </c:pt>
                <c:pt idx="8735">
                  <c:v>18029.832772999998</c:v>
                </c:pt>
                <c:pt idx="8736">
                  <c:v>18020.890370000001</c:v>
                </c:pt>
                <c:pt idx="8737">
                  <c:v>18019.143633</c:v>
                </c:pt>
                <c:pt idx="8738">
                  <c:v>18025.085665999999</c:v>
                </c:pt>
                <c:pt idx="8739">
                  <c:v>18024.792732000002</c:v>
                </c:pt>
                <c:pt idx="8740">
                  <c:v>18031.241531</c:v>
                </c:pt>
                <c:pt idx="8741">
                  <c:v>18027.627203</c:v>
                </c:pt>
                <c:pt idx="8742">
                  <c:v>18034.461920999998</c:v>
                </c:pt>
                <c:pt idx="8743">
                  <c:v>18053.078784000001</c:v>
                </c:pt>
                <c:pt idx="8744">
                  <c:v>18036.514649000001</c:v>
                </c:pt>
                <c:pt idx="8745">
                  <c:v>18028.192220000001</c:v>
                </c:pt>
                <c:pt idx="8746">
                  <c:v>18039.864149000001</c:v>
                </c:pt>
                <c:pt idx="8747">
                  <c:v>18038.583264000001</c:v>
                </c:pt>
                <c:pt idx="8748">
                  <c:v>18059.845299000001</c:v>
                </c:pt>
                <c:pt idx="8749">
                  <c:v>18050.532026000001</c:v>
                </c:pt>
                <c:pt idx="8750">
                  <c:v>18052.479632999999</c:v>
                </c:pt>
                <c:pt idx="8751">
                  <c:v>18051.950978000001</c:v>
                </c:pt>
                <c:pt idx="8752">
                  <c:v>18052.787183</c:v>
                </c:pt>
                <c:pt idx="8753">
                  <c:v>18053.236706</c:v>
                </c:pt>
                <c:pt idx="8754">
                  <c:v>18050.042785000001</c:v>
                </c:pt>
                <c:pt idx="8755">
                  <c:v>18056.293175999999</c:v>
                </c:pt>
                <c:pt idx="8756">
                  <c:v>18054.245435000001</c:v>
                </c:pt>
                <c:pt idx="8757">
                  <c:v>18062.498576999998</c:v>
                </c:pt>
                <c:pt idx="8758">
                  <c:v>18052.22061</c:v>
                </c:pt>
                <c:pt idx="8759">
                  <c:v>18048.155177000001</c:v>
                </c:pt>
                <c:pt idx="8760">
                  <c:v>18059.303186000001</c:v>
                </c:pt>
                <c:pt idx="8761">
                  <c:v>18042.862899</c:v>
                </c:pt>
                <c:pt idx="8762">
                  <c:v>18046.267545999999</c:v>
                </c:pt>
                <c:pt idx="8763">
                  <c:v>18063.407391000001</c:v>
                </c:pt>
                <c:pt idx="8764">
                  <c:v>18057.534138999999</c:v>
                </c:pt>
                <c:pt idx="8765">
                  <c:v>18062.074859</c:v>
                </c:pt>
                <c:pt idx="8766">
                  <c:v>18058.221913000001</c:v>
                </c:pt>
                <c:pt idx="8767">
                  <c:v>18050.728717999998</c:v>
                </c:pt>
                <c:pt idx="8768">
                  <c:v>18056.123808</c:v>
                </c:pt>
                <c:pt idx="8769">
                  <c:v>18056.866531</c:v>
                </c:pt>
                <c:pt idx="8770">
                  <c:v>18080.783753</c:v>
                </c:pt>
                <c:pt idx="8771">
                  <c:v>18091.112362</c:v>
                </c:pt>
                <c:pt idx="8772">
                  <c:v>18083.590329999999</c:v>
                </c:pt>
                <c:pt idx="8773">
                  <c:v>18084.623116999999</c:v>
                </c:pt>
                <c:pt idx="8774">
                  <c:v>18081.276010000001</c:v>
                </c:pt>
                <c:pt idx="8775">
                  <c:v>18071.20923</c:v>
                </c:pt>
                <c:pt idx="8776">
                  <c:v>18080.46228</c:v>
                </c:pt>
                <c:pt idx="8777">
                  <c:v>18075.736080999999</c:v>
                </c:pt>
                <c:pt idx="8778">
                  <c:v>18084.276170000001</c:v>
                </c:pt>
                <c:pt idx="8779">
                  <c:v>18089.22104</c:v>
                </c:pt>
                <c:pt idx="8780">
                  <c:v>18082.312356999999</c:v>
                </c:pt>
                <c:pt idx="8781">
                  <c:v>18073.929599999999</c:v>
                </c:pt>
                <c:pt idx="8782">
                  <c:v>18078.438436</c:v>
                </c:pt>
                <c:pt idx="8783">
                  <c:v>18080.099590000002</c:v>
                </c:pt>
                <c:pt idx="8784">
                  <c:v>18078.218266</c:v>
                </c:pt>
                <c:pt idx="8785">
                  <c:v>18084.224118999999</c:v>
                </c:pt>
                <c:pt idx="8786">
                  <c:v>18084.574325000001</c:v>
                </c:pt>
                <c:pt idx="8787">
                  <c:v>18091.799337</c:v>
                </c:pt>
                <c:pt idx="8788">
                  <c:v>18103.102556000002</c:v>
                </c:pt>
                <c:pt idx="8789">
                  <c:v>18100.964900999999</c:v>
                </c:pt>
                <c:pt idx="8790">
                  <c:v>18103.595561999999</c:v>
                </c:pt>
                <c:pt idx="8791">
                  <c:v>18106.846904000002</c:v>
                </c:pt>
                <c:pt idx="8792">
                  <c:v>18115.322560000001</c:v>
                </c:pt>
                <c:pt idx="8793">
                  <c:v>18118.148336999999</c:v>
                </c:pt>
                <c:pt idx="8794">
                  <c:v>18108.977122</c:v>
                </c:pt>
                <c:pt idx="8795">
                  <c:v>18116.170026</c:v>
                </c:pt>
                <c:pt idx="8796">
                  <c:v>18127.585590999999</c:v>
                </c:pt>
                <c:pt idx="8797">
                  <c:v>18140.743719999999</c:v>
                </c:pt>
                <c:pt idx="8798">
                  <c:v>18153.729512000002</c:v>
                </c:pt>
                <c:pt idx="8799">
                  <c:v>18153.985191</c:v>
                </c:pt>
                <c:pt idx="8800">
                  <c:v>18157.060280999998</c:v>
                </c:pt>
                <c:pt idx="8801">
                  <c:v>18157.838519000001</c:v>
                </c:pt>
                <c:pt idx="8802">
                  <c:v>18178.075971999999</c:v>
                </c:pt>
                <c:pt idx="8803">
                  <c:v>18187.562673</c:v>
                </c:pt>
                <c:pt idx="8804">
                  <c:v>18181.29046</c:v>
                </c:pt>
                <c:pt idx="8805">
                  <c:v>18189.469486999998</c:v>
                </c:pt>
                <c:pt idx="8806">
                  <c:v>18193.496035</c:v>
                </c:pt>
                <c:pt idx="8807">
                  <c:v>18181.824045000001</c:v>
                </c:pt>
                <c:pt idx="8808">
                  <c:v>18187.810884999999</c:v>
                </c:pt>
                <c:pt idx="8809">
                  <c:v>18204.157841</c:v>
                </c:pt>
                <c:pt idx="8810">
                  <c:v>18209.556627000002</c:v>
                </c:pt>
                <c:pt idx="8811">
                  <c:v>18215.962968</c:v>
                </c:pt>
                <c:pt idx="8812">
                  <c:v>18224.905113000001</c:v>
                </c:pt>
                <c:pt idx="8813">
                  <c:v>18223.868804000002</c:v>
                </c:pt>
                <c:pt idx="8814">
                  <c:v>18218.765307000001</c:v>
                </c:pt>
                <c:pt idx="8815">
                  <c:v>18221.905198</c:v>
                </c:pt>
                <c:pt idx="8816">
                  <c:v>18223.129090999999</c:v>
                </c:pt>
                <c:pt idx="8817">
                  <c:v>18211.099473999999</c:v>
                </c:pt>
                <c:pt idx="8818">
                  <c:v>18217.760461000002</c:v>
                </c:pt>
                <c:pt idx="8819">
                  <c:v>18221.015608999998</c:v>
                </c:pt>
                <c:pt idx="8820">
                  <c:v>18224.744760000001</c:v>
                </c:pt>
                <c:pt idx="8821">
                  <c:v>18221.913683999999</c:v>
                </c:pt>
                <c:pt idx="8822">
                  <c:v>18217.274495000001</c:v>
                </c:pt>
                <c:pt idx="8823">
                  <c:v>18224.626209999999</c:v>
                </c:pt>
                <c:pt idx="8824">
                  <c:v>18211.905599000002</c:v>
                </c:pt>
                <c:pt idx="8825">
                  <c:v>18217.676604</c:v>
                </c:pt>
                <c:pt idx="8826">
                  <c:v>18214.741526999998</c:v>
                </c:pt>
                <c:pt idx="8827">
                  <c:v>18209.077437</c:v>
                </c:pt>
                <c:pt idx="8828">
                  <c:v>18221.7817</c:v>
                </c:pt>
                <c:pt idx="8829">
                  <c:v>18213.268644</c:v>
                </c:pt>
                <c:pt idx="8830">
                  <c:v>18228.776437</c:v>
                </c:pt>
                <c:pt idx="8831">
                  <c:v>18242.373385999999</c:v>
                </c:pt>
                <c:pt idx="8832">
                  <c:v>18251.62542</c:v>
                </c:pt>
                <c:pt idx="8833">
                  <c:v>18251.545082000001</c:v>
                </c:pt>
                <c:pt idx="8834">
                  <c:v>18253.404614999999</c:v>
                </c:pt>
                <c:pt idx="8835">
                  <c:v>18256.867075999999</c:v>
                </c:pt>
                <c:pt idx="8836">
                  <c:v>18249.310694</c:v>
                </c:pt>
                <c:pt idx="8837">
                  <c:v>18239.479415000002</c:v>
                </c:pt>
                <c:pt idx="8838">
                  <c:v>18253.960634999999</c:v>
                </c:pt>
                <c:pt idx="8839">
                  <c:v>18260.071261000001</c:v>
                </c:pt>
                <c:pt idx="8840">
                  <c:v>18276.817758000001</c:v>
                </c:pt>
                <c:pt idx="8841">
                  <c:v>18295.240277000001</c:v>
                </c:pt>
                <c:pt idx="8842">
                  <c:v>18285.701742000001</c:v>
                </c:pt>
                <c:pt idx="8843">
                  <c:v>18285.825142000002</c:v>
                </c:pt>
                <c:pt idx="8844">
                  <c:v>18274.629774000001</c:v>
                </c:pt>
                <c:pt idx="8845">
                  <c:v>18279.769312</c:v>
                </c:pt>
                <c:pt idx="8846">
                  <c:v>18302.130106000001</c:v>
                </c:pt>
                <c:pt idx="8847">
                  <c:v>18285.40986</c:v>
                </c:pt>
                <c:pt idx="8848">
                  <c:v>18298.668492000001</c:v>
                </c:pt>
                <c:pt idx="8849">
                  <c:v>18297.457997000001</c:v>
                </c:pt>
                <c:pt idx="8850">
                  <c:v>18299.640515999999</c:v>
                </c:pt>
                <c:pt idx="8851">
                  <c:v>18298.075774000001</c:v>
                </c:pt>
                <c:pt idx="8852">
                  <c:v>18291.558117</c:v>
                </c:pt>
                <c:pt idx="8853">
                  <c:v>18289.417030000001</c:v>
                </c:pt>
                <c:pt idx="8854">
                  <c:v>18299.213503999999</c:v>
                </c:pt>
                <c:pt idx="8855">
                  <c:v>18305.072757000002</c:v>
                </c:pt>
                <c:pt idx="8856">
                  <c:v>18300.283216</c:v>
                </c:pt>
                <c:pt idx="8857">
                  <c:v>18297.089104999999</c:v>
                </c:pt>
                <c:pt idx="8858">
                  <c:v>18311.040786000001</c:v>
                </c:pt>
                <c:pt idx="8859">
                  <c:v>18317.216021</c:v>
                </c:pt>
                <c:pt idx="8860">
                  <c:v>18323.923858999999</c:v>
                </c:pt>
                <c:pt idx="8861">
                  <c:v>18320.764580999999</c:v>
                </c:pt>
                <c:pt idx="8862">
                  <c:v>18321.257665000001</c:v>
                </c:pt>
                <c:pt idx="8863">
                  <c:v>18328.080880000001</c:v>
                </c:pt>
                <c:pt idx="8864">
                  <c:v>18312.263085999999</c:v>
                </c:pt>
                <c:pt idx="8865">
                  <c:v>18325.837070000001</c:v>
                </c:pt>
                <c:pt idx="8866">
                  <c:v>18328.907364999999</c:v>
                </c:pt>
                <c:pt idx="8867">
                  <c:v>18337.439098999999</c:v>
                </c:pt>
                <c:pt idx="8868">
                  <c:v>18331.192419999999</c:v>
                </c:pt>
                <c:pt idx="8869">
                  <c:v>18329.577598</c:v>
                </c:pt>
                <c:pt idx="8870">
                  <c:v>18329.705754999999</c:v>
                </c:pt>
                <c:pt idx="8871">
                  <c:v>18318.218182000001</c:v>
                </c:pt>
                <c:pt idx="8872">
                  <c:v>18318.131293999999</c:v>
                </c:pt>
                <c:pt idx="8873">
                  <c:v>18324.179657000001</c:v>
                </c:pt>
                <c:pt idx="8874">
                  <c:v>18328.240075000002</c:v>
                </c:pt>
                <c:pt idx="8875">
                  <c:v>18323.879537000001</c:v>
                </c:pt>
                <c:pt idx="8876">
                  <c:v>18338.153545000001</c:v>
                </c:pt>
                <c:pt idx="8877">
                  <c:v>18341.935012999998</c:v>
                </c:pt>
                <c:pt idx="8878">
                  <c:v>18348.865365000001</c:v>
                </c:pt>
                <c:pt idx="8879">
                  <c:v>18346.984777999998</c:v>
                </c:pt>
                <c:pt idx="8880">
                  <c:v>18353.433544</c:v>
                </c:pt>
                <c:pt idx="8881">
                  <c:v>18356.521699000001</c:v>
                </c:pt>
                <c:pt idx="8882">
                  <c:v>18366.463811000001</c:v>
                </c:pt>
                <c:pt idx="8883">
                  <c:v>18386.535653999999</c:v>
                </c:pt>
                <c:pt idx="8884">
                  <c:v>18380.916265</c:v>
                </c:pt>
                <c:pt idx="8885">
                  <c:v>18380.405888000001</c:v>
                </c:pt>
                <c:pt idx="8886">
                  <c:v>18377.837620999999</c:v>
                </c:pt>
                <c:pt idx="8887">
                  <c:v>18385.175659</c:v>
                </c:pt>
                <c:pt idx="8888">
                  <c:v>18408.743707000001</c:v>
                </c:pt>
                <c:pt idx="8889">
                  <c:v>18413.102178000001</c:v>
                </c:pt>
                <c:pt idx="8890">
                  <c:v>18416.443090000001</c:v>
                </c:pt>
                <c:pt idx="8891">
                  <c:v>18420.093468999999</c:v>
                </c:pt>
                <c:pt idx="8892">
                  <c:v>18417.349964000001</c:v>
                </c:pt>
                <c:pt idx="8893">
                  <c:v>18423.747416999999</c:v>
                </c:pt>
                <c:pt idx="8894">
                  <c:v>18415.106226</c:v>
                </c:pt>
                <c:pt idx="8895">
                  <c:v>18407.090842000001</c:v>
                </c:pt>
                <c:pt idx="8896">
                  <c:v>18398.255743999998</c:v>
                </c:pt>
                <c:pt idx="8897">
                  <c:v>18414.612861000001</c:v>
                </c:pt>
                <c:pt idx="8898">
                  <c:v>18413.749524999999</c:v>
                </c:pt>
                <c:pt idx="8899">
                  <c:v>18417.708089</c:v>
                </c:pt>
                <c:pt idx="8900">
                  <c:v>18416.342689000001</c:v>
                </c:pt>
                <c:pt idx="8901">
                  <c:v>18411.349012999999</c:v>
                </c:pt>
                <c:pt idx="8902">
                  <c:v>18404.025406000001</c:v>
                </c:pt>
                <c:pt idx="8903">
                  <c:v>18416.041657000002</c:v>
                </c:pt>
                <c:pt idx="8904">
                  <c:v>18418.203036999999</c:v>
                </c:pt>
                <c:pt idx="8905">
                  <c:v>18425.746888999998</c:v>
                </c:pt>
                <c:pt idx="8906">
                  <c:v>18440.866566000001</c:v>
                </c:pt>
                <c:pt idx="8907">
                  <c:v>18447.295403</c:v>
                </c:pt>
                <c:pt idx="8908">
                  <c:v>18448.869546000002</c:v>
                </c:pt>
                <c:pt idx="8909">
                  <c:v>18440.303429</c:v>
                </c:pt>
                <c:pt idx="8910">
                  <c:v>18447.610586999999</c:v>
                </c:pt>
                <c:pt idx="8911">
                  <c:v>18457.640498000001</c:v>
                </c:pt>
                <c:pt idx="8912">
                  <c:v>18460.279474999999</c:v>
                </c:pt>
                <c:pt idx="8913">
                  <c:v>18480.173516999999</c:v>
                </c:pt>
                <c:pt idx="8914">
                  <c:v>18477.041011000001</c:v>
                </c:pt>
                <c:pt idx="8915">
                  <c:v>18488.275137000001</c:v>
                </c:pt>
                <c:pt idx="8916">
                  <c:v>18506.372437000002</c:v>
                </c:pt>
                <c:pt idx="8917">
                  <c:v>18489.586846999999</c:v>
                </c:pt>
                <c:pt idx="8918">
                  <c:v>18495.532783999999</c:v>
                </c:pt>
                <c:pt idx="8919">
                  <c:v>18492.133428000001</c:v>
                </c:pt>
                <c:pt idx="8920">
                  <c:v>18489.211189000001</c:v>
                </c:pt>
                <c:pt idx="8921">
                  <c:v>18491.702061</c:v>
                </c:pt>
                <c:pt idx="8922">
                  <c:v>18495.368146000001</c:v>
                </c:pt>
                <c:pt idx="8923">
                  <c:v>18504.682914000001</c:v>
                </c:pt>
                <c:pt idx="8924">
                  <c:v>18511.849638</c:v>
                </c:pt>
                <c:pt idx="8925">
                  <c:v>18523.558947000001</c:v>
                </c:pt>
                <c:pt idx="8926">
                  <c:v>18514.077355000001</c:v>
                </c:pt>
                <c:pt idx="8927">
                  <c:v>18507.092638999999</c:v>
                </c:pt>
                <c:pt idx="8928">
                  <c:v>18510.49496</c:v>
                </c:pt>
                <c:pt idx="8929">
                  <c:v>18510.328664000001</c:v>
                </c:pt>
                <c:pt idx="8930">
                  <c:v>18513.709148999998</c:v>
                </c:pt>
                <c:pt idx="8931">
                  <c:v>18513.193447000001</c:v>
                </c:pt>
                <c:pt idx="8932">
                  <c:v>18514.943483999999</c:v>
                </c:pt>
                <c:pt idx="8933">
                  <c:v>18523.273295999999</c:v>
                </c:pt>
                <c:pt idx="8934">
                  <c:v>18525.094138</c:v>
                </c:pt>
                <c:pt idx="8935">
                  <c:v>18512.422192999999</c:v>
                </c:pt>
                <c:pt idx="8936">
                  <c:v>18509.908683000001</c:v>
                </c:pt>
                <c:pt idx="8937">
                  <c:v>18510.376989</c:v>
                </c:pt>
                <c:pt idx="8938">
                  <c:v>18522.062937999999</c:v>
                </c:pt>
                <c:pt idx="8939">
                  <c:v>18513.770745000002</c:v>
                </c:pt>
                <c:pt idx="8940">
                  <c:v>18527.532916</c:v>
                </c:pt>
                <c:pt idx="8941">
                  <c:v>18532.103902999999</c:v>
                </c:pt>
                <c:pt idx="8942">
                  <c:v>18538.44067</c:v>
                </c:pt>
                <c:pt idx="8943">
                  <c:v>18553.559540999999</c:v>
                </c:pt>
                <c:pt idx="8944">
                  <c:v>18551.669231</c:v>
                </c:pt>
                <c:pt idx="8945">
                  <c:v>18550.822239000001</c:v>
                </c:pt>
                <c:pt idx="8946">
                  <c:v>18557.130204000001</c:v>
                </c:pt>
                <c:pt idx="8947">
                  <c:v>18558.174602999999</c:v>
                </c:pt>
                <c:pt idx="8948">
                  <c:v>18567.463750999999</c:v>
                </c:pt>
                <c:pt idx="8949">
                  <c:v>18558.720671999999</c:v>
                </c:pt>
                <c:pt idx="8950">
                  <c:v>18561.847543</c:v>
                </c:pt>
                <c:pt idx="8951">
                  <c:v>18556.499284000001</c:v>
                </c:pt>
                <c:pt idx="8952">
                  <c:v>18556.541631</c:v>
                </c:pt>
                <c:pt idx="8953">
                  <c:v>18567.868152999999</c:v>
                </c:pt>
                <c:pt idx="8954">
                  <c:v>18558.705472000001</c:v>
                </c:pt>
                <c:pt idx="8955">
                  <c:v>18555.514072000002</c:v>
                </c:pt>
                <c:pt idx="8956">
                  <c:v>18558.367705000001</c:v>
                </c:pt>
                <c:pt idx="8957">
                  <c:v>18554.818035</c:v>
                </c:pt>
                <c:pt idx="8958">
                  <c:v>18552.515404000002</c:v>
                </c:pt>
                <c:pt idx="8959">
                  <c:v>18564.269742</c:v>
                </c:pt>
                <c:pt idx="8960">
                  <c:v>18565.393597999999</c:v>
                </c:pt>
                <c:pt idx="8961">
                  <c:v>18564.454518999999</c:v>
                </c:pt>
                <c:pt idx="8962">
                  <c:v>18552.384785999999</c:v>
                </c:pt>
                <c:pt idx="8963">
                  <c:v>18560.240742000002</c:v>
                </c:pt>
                <c:pt idx="8964">
                  <c:v>18574.051119</c:v>
                </c:pt>
                <c:pt idx="8965">
                  <c:v>18584.247080000001</c:v>
                </c:pt>
                <c:pt idx="8966">
                  <c:v>18561.461619000002</c:v>
                </c:pt>
                <c:pt idx="8967">
                  <c:v>18565.074558</c:v>
                </c:pt>
                <c:pt idx="8968">
                  <c:v>18588.520772</c:v>
                </c:pt>
                <c:pt idx="8969">
                  <c:v>18578.867169000001</c:v>
                </c:pt>
                <c:pt idx="8970">
                  <c:v>18584.62948</c:v>
                </c:pt>
                <c:pt idx="8971">
                  <c:v>18585.88883</c:v>
                </c:pt>
                <c:pt idx="8972">
                  <c:v>18590.838552000001</c:v>
                </c:pt>
                <c:pt idx="8973">
                  <c:v>18589.966741</c:v>
                </c:pt>
                <c:pt idx="8974">
                  <c:v>18590.614245000001</c:v>
                </c:pt>
                <c:pt idx="8975">
                  <c:v>18585.460010999999</c:v>
                </c:pt>
                <c:pt idx="8976">
                  <c:v>18585.938597</c:v>
                </c:pt>
                <c:pt idx="8977">
                  <c:v>18582.915380999999</c:v>
                </c:pt>
                <c:pt idx="8978">
                  <c:v>18586.471858000001</c:v>
                </c:pt>
                <c:pt idx="8979">
                  <c:v>18591.474954000001</c:v>
                </c:pt>
                <c:pt idx="8980">
                  <c:v>18601.972099999999</c:v>
                </c:pt>
                <c:pt idx="8981">
                  <c:v>18626.016901999999</c:v>
                </c:pt>
                <c:pt idx="8982">
                  <c:v>18623.156469000001</c:v>
                </c:pt>
                <c:pt idx="8983">
                  <c:v>18629.064046</c:v>
                </c:pt>
                <c:pt idx="8984">
                  <c:v>18618.690020999999</c:v>
                </c:pt>
                <c:pt idx="8985">
                  <c:v>18623.057385</c:v>
                </c:pt>
                <c:pt idx="8986">
                  <c:v>18622.498919000001</c:v>
                </c:pt>
                <c:pt idx="8987">
                  <c:v>18631.598245000001</c:v>
                </c:pt>
                <c:pt idx="8988">
                  <c:v>18644.907671000001</c:v>
                </c:pt>
                <c:pt idx="8989">
                  <c:v>18651.071731</c:v>
                </c:pt>
                <c:pt idx="8990">
                  <c:v>18654.430681999998</c:v>
                </c:pt>
                <c:pt idx="8991">
                  <c:v>18656.718959000002</c:v>
                </c:pt>
                <c:pt idx="8992">
                  <c:v>18656.756984</c:v>
                </c:pt>
                <c:pt idx="8993">
                  <c:v>18665.476255000001</c:v>
                </c:pt>
                <c:pt idx="8994">
                  <c:v>18659.695802999999</c:v>
                </c:pt>
                <c:pt idx="8995">
                  <c:v>18657.264282</c:v>
                </c:pt>
                <c:pt idx="8996">
                  <c:v>18672.420866</c:v>
                </c:pt>
                <c:pt idx="8997">
                  <c:v>18679.076670999999</c:v>
                </c:pt>
                <c:pt idx="8998">
                  <c:v>18694.199637999998</c:v>
                </c:pt>
                <c:pt idx="8999">
                  <c:v>18688.332720999999</c:v>
                </c:pt>
                <c:pt idx="9000">
                  <c:v>18684.597077999999</c:v>
                </c:pt>
                <c:pt idx="9001">
                  <c:v>18689.233779999999</c:v>
                </c:pt>
                <c:pt idx="9002">
                  <c:v>18688.914733000001</c:v>
                </c:pt>
                <c:pt idx="9003">
                  <c:v>18689.912904000001</c:v>
                </c:pt>
                <c:pt idx="9004">
                  <c:v>18692.085426000001</c:v>
                </c:pt>
                <c:pt idx="9005">
                  <c:v>18693.110960000002</c:v>
                </c:pt>
                <c:pt idx="9006">
                  <c:v>18698.541651</c:v>
                </c:pt>
                <c:pt idx="9007">
                  <c:v>18716.777646999999</c:v>
                </c:pt>
                <c:pt idx="9008">
                  <c:v>18718.893378000001</c:v>
                </c:pt>
                <c:pt idx="9009">
                  <c:v>18720.781386999999</c:v>
                </c:pt>
                <c:pt idx="9010">
                  <c:v>18725.508038</c:v>
                </c:pt>
                <c:pt idx="9011">
                  <c:v>18728.131890000001</c:v>
                </c:pt>
                <c:pt idx="9012">
                  <c:v>18723.307792</c:v>
                </c:pt>
                <c:pt idx="9013">
                  <c:v>18725.831047</c:v>
                </c:pt>
                <c:pt idx="9014">
                  <c:v>18714.840692000002</c:v>
                </c:pt>
                <c:pt idx="9015">
                  <c:v>18720.927353999999</c:v>
                </c:pt>
                <c:pt idx="9016">
                  <c:v>18732.910035000001</c:v>
                </c:pt>
                <c:pt idx="9017">
                  <c:v>18728.088822000002</c:v>
                </c:pt>
                <c:pt idx="9018">
                  <c:v>18728.312730000001</c:v>
                </c:pt>
                <c:pt idx="9019">
                  <c:v>18719.462888999999</c:v>
                </c:pt>
                <c:pt idx="9020">
                  <c:v>18723.275539999999</c:v>
                </c:pt>
                <c:pt idx="9021">
                  <c:v>18728.785484</c:v>
                </c:pt>
                <c:pt idx="9022">
                  <c:v>18720.617262</c:v>
                </c:pt>
                <c:pt idx="9023">
                  <c:v>18732.707483999999</c:v>
                </c:pt>
                <c:pt idx="9024">
                  <c:v>18727.279987000002</c:v>
                </c:pt>
                <c:pt idx="9025">
                  <c:v>18726.885279999999</c:v>
                </c:pt>
                <c:pt idx="9026">
                  <c:v>18732.661456000002</c:v>
                </c:pt>
                <c:pt idx="9027">
                  <c:v>18729.635687999998</c:v>
                </c:pt>
                <c:pt idx="9028">
                  <c:v>18733.727046</c:v>
                </c:pt>
                <c:pt idx="9029">
                  <c:v>18737.105964999999</c:v>
                </c:pt>
                <c:pt idx="9030">
                  <c:v>18719.065105999998</c:v>
                </c:pt>
                <c:pt idx="9031">
                  <c:v>18732.399116000001</c:v>
                </c:pt>
                <c:pt idx="9032">
                  <c:v>18729.560302999998</c:v>
                </c:pt>
                <c:pt idx="9033">
                  <c:v>18744.673340000001</c:v>
                </c:pt>
                <c:pt idx="9034">
                  <c:v>18754.812819999999</c:v>
                </c:pt>
                <c:pt idx="9035">
                  <c:v>18756.964454000001</c:v>
                </c:pt>
                <c:pt idx="9036">
                  <c:v>18768.866748</c:v>
                </c:pt>
                <c:pt idx="9037">
                  <c:v>18776.576933</c:v>
                </c:pt>
                <c:pt idx="9038">
                  <c:v>18795.696785</c:v>
                </c:pt>
                <c:pt idx="9039">
                  <c:v>18786.991415</c:v>
                </c:pt>
                <c:pt idx="9040">
                  <c:v>18798.673610999998</c:v>
                </c:pt>
                <c:pt idx="9041">
                  <c:v>18795.294926999999</c:v>
                </c:pt>
                <c:pt idx="9042">
                  <c:v>18794.756247000001</c:v>
                </c:pt>
                <c:pt idx="9043">
                  <c:v>18813.842798000001</c:v>
                </c:pt>
                <c:pt idx="9044">
                  <c:v>18822.902102</c:v>
                </c:pt>
                <c:pt idx="9045">
                  <c:v>18835.483252000002</c:v>
                </c:pt>
                <c:pt idx="9046">
                  <c:v>18829.956002999999</c:v>
                </c:pt>
                <c:pt idx="9047">
                  <c:v>18826.811626999999</c:v>
                </c:pt>
                <c:pt idx="9048">
                  <c:v>18821.882065000002</c:v>
                </c:pt>
                <c:pt idx="9049">
                  <c:v>18828.381890000001</c:v>
                </c:pt>
                <c:pt idx="9050">
                  <c:v>18858.691610999998</c:v>
                </c:pt>
                <c:pt idx="9051">
                  <c:v>18858.268927000001</c:v>
                </c:pt>
                <c:pt idx="9052">
                  <c:v>18859.795075999999</c:v>
                </c:pt>
                <c:pt idx="9053">
                  <c:v>18877.985702000002</c:v>
                </c:pt>
                <c:pt idx="9054">
                  <c:v>18861.705172000002</c:v>
                </c:pt>
                <c:pt idx="9055">
                  <c:v>18877.218830000002</c:v>
                </c:pt>
                <c:pt idx="9056">
                  <c:v>18883.107895000001</c:v>
                </c:pt>
                <c:pt idx="9057">
                  <c:v>18893.175629000001</c:v>
                </c:pt>
                <c:pt idx="9058">
                  <c:v>18909.991047</c:v>
                </c:pt>
                <c:pt idx="9059">
                  <c:v>18894.441374000002</c:v>
                </c:pt>
                <c:pt idx="9060">
                  <c:v>18894.149519999999</c:v>
                </c:pt>
                <c:pt idx="9061">
                  <c:v>18897.693318000001</c:v>
                </c:pt>
                <c:pt idx="9062">
                  <c:v>18893.307954</c:v>
                </c:pt>
                <c:pt idx="9063">
                  <c:v>18896.323237000001</c:v>
                </c:pt>
                <c:pt idx="9064">
                  <c:v>18915.553058000001</c:v>
                </c:pt>
                <c:pt idx="9065">
                  <c:v>18919.558262999999</c:v>
                </c:pt>
                <c:pt idx="9066">
                  <c:v>18926.660712000001</c:v>
                </c:pt>
                <c:pt idx="9067">
                  <c:v>18932.115226000002</c:v>
                </c:pt>
                <c:pt idx="9068">
                  <c:v>18930.904922000002</c:v>
                </c:pt>
                <c:pt idx="9069">
                  <c:v>18941.221446</c:v>
                </c:pt>
                <c:pt idx="9070">
                  <c:v>18924.342622</c:v>
                </c:pt>
                <c:pt idx="9071">
                  <c:v>18912.454558000001</c:v>
                </c:pt>
                <c:pt idx="9072">
                  <c:v>18901.075110999998</c:v>
                </c:pt>
                <c:pt idx="9073">
                  <c:v>18932.007300000001</c:v>
                </c:pt>
                <c:pt idx="9074">
                  <c:v>18923.330362000001</c:v>
                </c:pt>
                <c:pt idx="9075">
                  <c:v>18935.133074000001</c:v>
                </c:pt>
                <c:pt idx="9076">
                  <c:v>18940.566819</c:v>
                </c:pt>
                <c:pt idx="9077">
                  <c:v>18937.342226000001</c:v>
                </c:pt>
                <c:pt idx="9078">
                  <c:v>18944.160456000001</c:v>
                </c:pt>
                <c:pt idx="9079">
                  <c:v>18940.876211999999</c:v>
                </c:pt>
                <c:pt idx="9080">
                  <c:v>18933.364498999999</c:v>
                </c:pt>
                <c:pt idx="9081">
                  <c:v>18925.186405</c:v>
                </c:pt>
                <c:pt idx="9082">
                  <c:v>18931.487042000001</c:v>
                </c:pt>
                <c:pt idx="9083">
                  <c:v>18939.768951999999</c:v>
                </c:pt>
                <c:pt idx="9084">
                  <c:v>18924.860707</c:v>
                </c:pt>
                <c:pt idx="9085">
                  <c:v>18936.435242</c:v>
                </c:pt>
                <c:pt idx="9086">
                  <c:v>18953.591777000001</c:v>
                </c:pt>
                <c:pt idx="9087">
                  <c:v>18965.610629999999</c:v>
                </c:pt>
                <c:pt idx="9088">
                  <c:v>18977.627992000002</c:v>
                </c:pt>
                <c:pt idx="9089">
                  <c:v>18969.385289000002</c:v>
                </c:pt>
                <c:pt idx="9090">
                  <c:v>18970.273849000001</c:v>
                </c:pt>
                <c:pt idx="9091">
                  <c:v>18973.193942000002</c:v>
                </c:pt>
                <c:pt idx="9092">
                  <c:v>18969.799694000001</c:v>
                </c:pt>
                <c:pt idx="9093">
                  <c:v>18970.553032</c:v>
                </c:pt>
                <c:pt idx="9094">
                  <c:v>18962.552970000001</c:v>
                </c:pt>
                <c:pt idx="9095">
                  <c:v>18965.484388000001</c:v>
                </c:pt>
                <c:pt idx="9096">
                  <c:v>18976.873353999999</c:v>
                </c:pt>
                <c:pt idx="9097">
                  <c:v>18962.379863999999</c:v>
                </c:pt>
                <c:pt idx="9098">
                  <c:v>18968.314423</c:v>
                </c:pt>
                <c:pt idx="9099">
                  <c:v>18970.313214999998</c:v>
                </c:pt>
                <c:pt idx="9100">
                  <c:v>18969.073841000001</c:v>
                </c:pt>
                <c:pt idx="9101">
                  <c:v>18980.445509000001</c:v>
                </c:pt>
                <c:pt idx="9102">
                  <c:v>18978.482777000001</c:v>
                </c:pt>
                <c:pt idx="9103">
                  <c:v>18992.918401999999</c:v>
                </c:pt>
                <c:pt idx="9104">
                  <c:v>19001.948230000002</c:v>
                </c:pt>
                <c:pt idx="9105">
                  <c:v>18998.653298000001</c:v>
                </c:pt>
                <c:pt idx="9106">
                  <c:v>19003.547047</c:v>
                </c:pt>
                <c:pt idx="9107">
                  <c:v>19003.930409000001</c:v>
                </c:pt>
                <c:pt idx="9108">
                  <c:v>19010.167825</c:v>
                </c:pt>
                <c:pt idx="9109">
                  <c:v>19011.814172999999</c:v>
                </c:pt>
                <c:pt idx="9110">
                  <c:v>19003.577467999999</c:v>
                </c:pt>
                <c:pt idx="9111">
                  <c:v>19006.673642999998</c:v>
                </c:pt>
                <c:pt idx="9112">
                  <c:v>19015.580772000001</c:v>
                </c:pt>
                <c:pt idx="9113">
                  <c:v>19015.802969</c:v>
                </c:pt>
                <c:pt idx="9114">
                  <c:v>19013.958375999999</c:v>
                </c:pt>
                <c:pt idx="9115">
                  <c:v>19013.328084000001</c:v>
                </c:pt>
                <c:pt idx="9116">
                  <c:v>19017.133999000001</c:v>
                </c:pt>
                <c:pt idx="9117">
                  <c:v>19013.850807999999</c:v>
                </c:pt>
                <c:pt idx="9118">
                  <c:v>19031.665717</c:v>
                </c:pt>
                <c:pt idx="9119">
                  <c:v>19038.422787</c:v>
                </c:pt>
                <c:pt idx="9120">
                  <c:v>19042.178618999998</c:v>
                </c:pt>
                <c:pt idx="9121">
                  <c:v>19050.928306000002</c:v>
                </c:pt>
                <c:pt idx="9122">
                  <c:v>19046.764869999999</c:v>
                </c:pt>
                <c:pt idx="9123">
                  <c:v>19039.744363999998</c:v>
                </c:pt>
                <c:pt idx="9124">
                  <c:v>19037.284425999998</c:v>
                </c:pt>
                <c:pt idx="9125">
                  <c:v>19036.642114999999</c:v>
                </c:pt>
                <c:pt idx="9126">
                  <c:v>19042.279337</c:v>
                </c:pt>
                <c:pt idx="9127">
                  <c:v>19040.000624</c:v>
                </c:pt>
                <c:pt idx="9128">
                  <c:v>19052.114310000001</c:v>
                </c:pt>
                <c:pt idx="9129">
                  <c:v>19057.470408000001</c:v>
                </c:pt>
                <c:pt idx="9130">
                  <c:v>19066.449970999998</c:v>
                </c:pt>
                <c:pt idx="9131">
                  <c:v>19071.414849000001</c:v>
                </c:pt>
                <c:pt idx="9132">
                  <c:v>19069.667933000001</c:v>
                </c:pt>
                <c:pt idx="9133">
                  <c:v>19076.328862999999</c:v>
                </c:pt>
                <c:pt idx="9134">
                  <c:v>19071.579702999999</c:v>
                </c:pt>
                <c:pt idx="9135">
                  <c:v>19072.827893999998</c:v>
                </c:pt>
                <c:pt idx="9136">
                  <c:v>19074.334235999999</c:v>
                </c:pt>
                <c:pt idx="9137">
                  <c:v>19074.850990999999</c:v>
                </c:pt>
                <c:pt idx="9138">
                  <c:v>19079.567091000001</c:v>
                </c:pt>
                <c:pt idx="9139">
                  <c:v>19070.846170000001</c:v>
                </c:pt>
                <c:pt idx="9140">
                  <c:v>19072.440671</c:v>
                </c:pt>
                <c:pt idx="9141">
                  <c:v>19067.896839000001</c:v>
                </c:pt>
                <c:pt idx="9142">
                  <c:v>19073.800004000001</c:v>
                </c:pt>
                <c:pt idx="9143">
                  <c:v>19094.287744000001</c:v>
                </c:pt>
                <c:pt idx="9144">
                  <c:v>19104.817717999998</c:v>
                </c:pt>
                <c:pt idx="9145">
                  <c:v>19115.153910000001</c:v>
                </c:pt>
                <c:pt idx="9146">
                  <c:v>19110.547299000002</c:v>
                </c:pt>
                <c:pt idx="9147">
                  <c:v>19115.188183999999</c:v>
                </c:pt>
                <c:pt idx="9148">
                  <c:v>19126.028618</c:v>
                </c:pt>
                <c:pt idx="9149">
                  <c:v>19113.49784</c:v>
                </c:pt>
                <c:pt idx="9150">
                  <c:v>19122.219413999999</c:v>
                </c:pt>
                <c:pt idx="9151">
                  <c:v>19118.350885</c:v>
                </c:pt>
                <c:pt idx="9152">
                  <c:v>19110.709740999999</c:v>
                </c:pt>
                <c:pt idx="9153">
                  <c:v>19113.588470999999</c:v>
                </c:pt>
                <c:pt idx="9154">
                  <c:v>19117.961519</c:v>
                </c:pt>
                <c:pt idx="9155">
                  <c:v>19128.824537</c:v>
                </c:pt>
                <c:pt idx="9156">
                  <c:v>19149.664958000001</c:v>
                </c:pt>
                <c:pt idx="9157">
                  <c:v>19142.208756</c:v>
                </c:pt>
                <c:pt idx="9158">
                  <c:v>19150.236420000001</c:v>
                </c:pt>
                <c:pt idx="9159">
                  <c:v>19148.575003999998</c:v>
                </c:pt>
                <c:pt idx="9160">
                  <c:v>19150.464607999998</c:v>
                </c:pt>
                <c:pt idx="9161">
                  <c:v>19151.892360999998</c:v>
                </c:pt>
                <c:pt idx="9162">
                  <c:v>19146.384258999999</c:v>
                </c:pt>
                <c:pt idx="9163">
                  <c:v>19149.869936999999</c:v>
                </c:pt>
                <c:pt idx="9164">
                  <c:v>19142.500477000001</c:v>
                </c:pt>
                <c:pt idx="9165">
                  <c:v>19149.954098999999</c:v>
                </c:pt>
                <c:pt idx="9166">
                  <c:v>19174.58266</c:v>
                </c:pt>
                <c:pt idx="9167">
                  <c:v>19175.279986000001</c:v>
                </c:pt>
                <c:pt idx="9168">
                  <c:v>19187.590666</c:v>
                </c:pt>
                <c:pt idx="9169">
                  <c:v>19188.639575000001</c:v>
                </c:pt>
                <c:pt idx="9170">
                  <c:v>19183.322689000001</c:v>
                </c:pt>
                <c:pt idx="9171">
                  <c:v>19175.305359000002</c:v>
                </c:pt>
                <c:pt idx="9172">
                  <c:v>19179.316048000001</c:v>
                </c:pt>
                <c:pt idx="9173">
                  <c:v>19172.354911999999</c:v>
                </c:pt>
                <c:pt idx="9174">
                  <c:v>19174.706733999999</c:v>
                </c:pt>
                <c:pt idx="9175">
                  <c:v>19173.390214999999</c:v>
                </c:pt>
                <c:pt idx="9176">
                  <c:v>19182.894402000002</c:v>
                </c:pt>
                <c:pt idx="9177">
                  <c:v>19177.320169999999</c:v>
                </c:pt>
                <c:pt idx="9178">
                  <c:v>19186.812609000001</c:v>
                </c:pt>
                <c:pt idx="9179">
                  <c:v>19186.504930999999</c:v>
                </c:pt>
                <c:pt idx="9180">
                  <c:v>19186.453669999999</c:v>
                </c:pt>
                <c:pt idx="9181">
                  <c:v>19188.040064000001</c:v>
                </c:pt>
                <c:pt idx="9182">
                  <c:v>19179.546517999999</c:v>
                </c:pt>
                <c:pt idx="9183">
                  <c:v>19181.853339000001</c:v>
                </c:pt>
                <c:pt idx="9184">
                  <c:v>19184.286670000001</c:v>
                </c:pt>
                <c:pt idx="9185">
                  <c:v>19179.047170000002</c:v>
                </c:pt>
                <c:pt idx="9186">
                  <c:v>19180.064939</c:v>
                </c:pt>
                <c:pt idx="9187">
                  <c:v>19186.151131999999</c:v>
                </c:pt>
                <c:pt idx="9188">
                  <c:v>19185.993994</c:v>
                </c:pt>
                <c:pt idx="9189">
                  <c:v>19181.309550000002</c:v>
                </c:pt>
                <c:pt idx="9190">
                  <c:v>19184.173622999999</c:v>
                </c:pt>
                <c:pt idx="9191">
                  <c:v>19190.503269000001</c:v>
                </c:pt>
                <c:pt idx="9192">
                  <c:v>19175.905537999999</c:v>
                </c:pt>
                <c:pt idx="9193">
                  <c:v>19182.955328</c:v>
                </c:pt>
                <c:pt idx="9194">
                  <c:v>19178.155675000002</c:v>
                </c:pt>
                <c:pt idx="9195">
                  <c:v>19186.012363000002</c:v>
                </c:pt>
                <c:pt idx="9196">
                  <c:v>19179.802007999999</c:v>
                </c:pt>
                <c:pt idx="9197">
                  <c:v>19181.471361</c:v>
                </c:pt>
                <c:pt idx="9198">
                  <c:v>19191.361422999998</c:v>
                </c:pt>
                <c:pt idx="9199">
                  <c:v>19191.441045</c:v>
                </c:pt>
                <c:pt idx="9200">
                  <c:v>19203.501404999999</c:v>
                </c:pt>
                <c:pt idx="9201">
                  <c:v>19217.255496999998</c:v>
                </c:pt>
                <c:pt idx="9202">
                  <c:v>19206.055433000001</c:v>
                </c:pt>
                <c:pt idx="9203">
                  <c:v>19222.699214</c:v>
                </c:pt>
                <c:pt idx="9204">
                  <c:v>19220.017363999999</c:v>
                </c:pt>
                <c:pt idx="9205">
                  <c:v>19223.564123</c:v>
                </c:pt>
                <c:pt idx="9206">
                  <c:v>19226.416099999999</c:v>
                </c:pt>
                <c:pt idx="9207">
                  <c:v>19215.076918999999</c:v>
                </c:pt>
                <c:pt idx="9208">
                  <c:v>19232.845756999999</c:v>
                </c:pt>
                <c:pt idx="9209">
                  <c:v>19239.958849999999</c:v>
                </c:pt>
                <c:pt idx="9210">
                  <c:v>19248.329406000001</c:v>
                </c:pt>
                <c:pt idx="9211">
                  <c:v>19254.618596</c:v>
                </c:pt>
                <c:pt idx="9212">
                  <c:v>19246.936065000002</c:v>
                </c:pt>
                <c:pt idx="9213">
                  <c:v>19248.315445</c:v>
                </c:pt>
                <c:pt idx="9214">
                  <c:v>19242.510611999998</c:v>
                </c:pt>
                <c:pt idx="9215">
                  <c:v>19256.086631999999</c:v>
                </c:pt>
                <c:pt idx="9216">
                  <c:v>19252.574122999999</c:v>
                </c:pt>
                <c:pt idx="9217">
                  <c:v>19248.980136999999</c:v>
                </c:pt>
                <c:pt idx="9218">
                  <c:v>19251.458018000001</c:v>
                </c:pt>
                <c:pt idx="9219">
                  <c:v>19263.190777</c:v>
                </c:pt>
                <c:pt idx="9220">
                  <c:v>19274.510807999999</c:v>
                </c:pt>
                <c:pt idx="9221">
                  <c:v>19283.085902999999</c:v>
                </c:pt>
                <c:pt idx="9222">
                  <c:v>19275.045543</c:v>
                </c:pt>
                <c:pt idx="9223">
                  <c:v>19271.637896</c:v>
                </c:pt>
                <c:pt idx="9224">
                  <c:v>19275.906714000001</c:v>
                </c:pt>
                <c:pt idx="9225">
                  <c:v>19273.731485</c:v>
                </c:pt>
                <c:pt idx="9226">
                  <c:v>19274.880066000002</c:v>
                </c:pt>
                <c:pt idx="9227">
                  <c:v>19279.884004</c:v>
                </c:pt>
                <c:pt idx="9228">
                  <c:v>19283.706715</c:v>
                </c:pt>
                <c:pt idx="9229">
                  <c:v>19291.350226999999</c:v>
                </c:pt>
                <c:pt idx="9230">
                  <c:v>19288.347289000001</c:v>
                </c:pt>
                <c:pt idx="9231">
                  <c:v>19297.646062</c:v>
                </c:pt>
                <c:pt idx="9232">
                  <c:v>19295.018447999999</c:v>
                </c:pt>
                <c:pt idx="9233">
                  <c:v>19314.600339000001</c:v>
                </c:pt>
                <c:pt idx="9234">
                  <c:v>19324.162088000001</c:v>
                </c:pt>
                <c:pt idx="9235">
                  <c:v>19324.821822000002</c:v>
                </c:pt>
                <c:pt idx="9236">
                  <c:v>19321.603061000002</c:v>
                </c:pt>
                <c:pt idx="9237">
                  <c:v>19325.299900999998</c:v>
                </c:pt>
                <c:pt idx="9238">
                  <c:v>19334.107566999999</c:v>
                </c:pt>
                <c:pt idx="9239">
                  <c:v>19324.396128</c:v>
                </c:pt>
                <c:pt idx="9240">
                  <c:v>19330.234844999999</c:v>
                </c:pt>
                <c:pt idx="9241">
                  <c:v>19322.338432</c:v>
                </c:pt>
                <c:pt idx="9242">
                  <c:v>19316.652931000001</c:v>
                </c:pt>
                <c:pt idx="9243">
                  <c:v>19327.187870999998</c:v>
                </c:pt>
                <c:pt idx="9244">
                  <c:v>19310.131871000001</c:v>
                </c:pt>
                <c:pt idx="9245">
                  <c:v>19318.861263999999</c:v>
                </c:pt>
                <c:pt idx="9246">
                  <c:v>19322.068475</c:v>
                </c:pt>
                <c:pt idx="9247">
                  <c:v>19325.968301000001</c:v>
                </c:pt>
                <c:pt idx="9248">
                  <c:v>19322.569037000001</c:v>
                </c:pt>
                <c:pt idx="9249">
                  <c:v>19327.248993000001</c:v>
                </c:pt>
                <c:pt idx="9250">
                  <c:v>19316.215205</c:v>
                </c:pt>
                <c:pt idx="9251">
                  <c:v>19317.975268999999</c:v>
                </c:pt>
                <c:pt idx="9252">
                  <c:v>19331.135638</c:v>
                </c:pt>
                <c:pt idx="9253">
                  <c:v>19338.469884999999</c:v>
                </c:pt>
                <c:pt idx="9254">
                  <c:v>19345.328566</c:v>
                </c:pt>
                <c:pt idx="9255">
                  <c:v>19349.919236000002</c:v>
                </c:pt>
                <c:pt idx="9256">
                  <c:v>19357.41433</c:v>
                </c:pt>
                <c:pt idx="9257">
                  <c:v>19349.056023000001</c:v>
                </c:pt>
                <c:pt idx="9258">
                  <c:v>19365.847160000001</c:v>
                </c:pt>
                <c:pt idx="9259">
                  <c:v>19361.856266999999</c:v>
                </c:pt>
                <c:pt idx="9260">
                  <c:v>19351.850446</c:v>
                </c:pt>
                <c:pt idx="9261">
                  <c:v>19355.489647999999</c:v>
                </c:pt>
                <c:pt idx="9262">
                  <c:v>19367.0016</c:v>
                </c:pt>
                <c:pt idx="9263">
                  <c:v>19380.990912000001</c:v>
                </c:pt>
                <c:pt idx="9264">
                  <c:v>19383.790727</c:v>
                </c:pt>
                <c:pt idx="9265">
                  <c:v>19384.398547000001</c:v>
                </c:pt>
                <c:pt idx="9266">
                  <c:v>19386.381685</c:v>
                </c:pt>
                <c:pt idx="9267">
                  <c:v>19382.271135999999</c:v>
                </c:pt>
                <c:pt idx="9268">
                  <c:v>19391.366241</c:v>
                </c:pt>
                <c:pt idx="9269">
                  <c:v>19397.045560999999</c:v>
                </c:pt>
                <c:pt idx="9270">
                  <c:v>19403.115433999999</c:v>
                </c:pt>
                <c:pt idx="9271">
                  <c:v>19423.277222000001</c:v>
                </c:pt>
                <c:pt idx="9272">
                  <c:v>19415.131525000001</c:v>
                </c:pt>
                <c:pt idx="9273">
                  <c:v>19428.748443</c:v>
                </c:pt>
                <c:pt idx="9274">
                  <c:v>19434.140242000001</c:v>
                </c:pt>
                <c:pt idx="9275">
                  <c:v>19415.919968999999</c:v>
                </c:pt>
                <c:pt idx="9276">
                  <c:v>19425.253391999999</c:v>
                </c:pt>
                <c:pt idx="9277">
                  <c:v>19420.237252999999</c:v>
                </c:pt>
                <c:pt idx="9278">
                  <c:v>19427.646949999998</c:v>
                </c:pt>
                <c:pt idx="9279">
                  <c:v>19427.433096000001</c:v>
                </c:pt>
                <c:pt idx="9280">
                  <c:v>19429.705279999998</c:v>
                </c:pt>
                <c:pt idx="9281">
                  <c:v>19424.373033</c:v>
                </c:pt>
                <c:pt idx="9282">
                  <c:v>19414.641815999999</c:v>
                </c:pt>
                <c:pt idx="9283">
                  <c:v>19428.707364999998</c:v>
                </c:pt>
                <c:pt idx="9284">
                  <c:v>19429.805856999999</c:v>
                </c:pt>
                <c:pt idx="9285">
                  <c:v>19414.152969999999</c:v>
                </c:pt>
                <c:pt idx="9286">
                  <c:v>19422.101568999999</c:v>
                </c:pt>
                <c:pt idx="9287">
                  <c:v>19423.858061999999</c:v>
                </c:pt>
                <c:pt idx="9288">
                  <c:v>19421.714770999999</c:v>
                </c:pt>
                <c:pt idx="9289">
                  <c:v>19424.593055000001</c:v>
                </c:pt>
                <c:pt idx="9290">
                  <c:v>19427.239457</c:v>
                </c:pt>
                <c:pt idx="9291">
                  <c:v>19427.953636999999</c:v>
                </c:pt>
                <c:pt idx="9292">
                  <c:v>19423.220949999999</c:v>
                </c:pt>
                <c:pt idx="9293">
                  <c:v>19435.797866000001</c:v>
                </c:pt>
                <c:pt idx="9294">
                  <c:v>19434.595075000001</c:v>
                </c:pt>
                <c:pt idx="9295">
                  <c:v>19426.568084999999</c:v>
                </c:pt>
                <c:pt idx="9296">
                  <c:v>19430.693040999999</c:v>
                </c:pt>
                <c:pt idx="9297">
                  <c:v>19423.378253999999</c:v>
                </c:pt>
                <c:pt idx="9298">
                  <c:v>19426.014995000001</c:v>
                </c:pt>
                <c:pt idx="9299">
                  <c:v>19431.296116000001</c:v>
                </c:pt>
                <c:pt idx="9300">
                  <c:v>19435.012274000001</c:v>
                </c:pt>
                <c:pt idx="9301">
                  <c:v>19425.331247999999</c:v>
                </c:pt>
                <c:pt idx="9302">
                  <c:v>19418.979841</c:v>
                </c:pt>
                <c:pt idx="9303">
                  <c:v>19421.048494999999</c:v>
                </c:pt>
                <c:pt idx="9304">
                  <c:v>19413.889426999998</c:v>
                </c:pt>
                <c:pt idx="9305">
                  <c:v>19420.874961000001</c:v>
                </c:pt>
                <c:pt idx="9306">
                  <c:v>19448.749417999999</c:v>
                </c:pt>
                <c:pt idx="9307">
                  <c:v>19456.444684999999</c:v>
                </c:pt>
                <c:pt idx="9308">
                  <c:v>19450.257584999999</c:v>
                </c:pt>
                <c:pt idx="9309">
                  <c:v>19447.730588999999</c:v>
                </c:pt>
                <c:pt idx="9310">
                  <c:v>19454.550509000001</c:v>
                </c:pt>
                <c:pt idx="9311">
                  <c:v>19453.599816999998</c:v>
                </c:pt>
                <c:pt idx="9312">
                  <c:v>19452.005140000001</c:v>
                </c:pt>
                <c:pt idx="9313">
                  <c:v>19446.591542999999</c:v>
                </c:pt>
                <c:pt idx="9314">
                  <c:v>19453.320661000002</c:v>
                </c:pt>
                <c:pt idx="9315">
                  <c:v>19451.801157000002</c:v>
                </c:pt>
                <c:pt idx="9316">
                  <c:v>19460.890696999999</c:v>
                </c:pt>
                <c:pt idx="9317">
                  <c:v>19472.698087000001</c:v>
                </c:pt>
                <c:pt idx="9318">
                  <c:v>19488.212380000001</c:v>
                </c:pt>
                <c:pt idx="9319">
                  <c:v>19484.786088000001</c:v>
                </c:pt>
                <c:pt idx="9320">
                  <c:v>19483.246901999999</c:v>
                </c:pt>
                <c:pt idx="9321">
                  <c:v>19481.531608000001</c:v>
                </c:pt>
                <c:pt idx="9322">
                  <c:v>19471.227621999999</c:v>
                </c:pt>
                <c:pt idx="9323">
                  <c:v>19491.805851000001</c:v>
                </c:pt>
                <c:pt idx="9324">
                  <c:v>19485.768217000001</c:v>
                </c:pt>
                <c:pt idx="9325">
                  <c:v>19488.025293999999</c:v>
                </c:pt>
                <c:pt idx="9326">
                  <c:v>19493.286435999999</c:v>
                </c:pt>
                <c:pt idx="9327">
                  <c:v>19490.959961</c:v>
                </c:pt>
                <c:pt idx="9328">
                  <c:v>19493.067899999998</c:v>
                </c:pt>
                <c:pt idx="9329">
                  <c:v>19486.867483000002</c:v>
                </c:pt>
                <c:pt idx="9330">
                  <c:v>19487.828879000001</c:v>
                </c:pt>
                <c:pt idx="9331">
                  <c:v>19511.344193000001</c:v>
                </c:pt>
                <c:pt idx="9332">
                  <c:v>19523.019242999999</c:v>
                </c:pt>
                <c:pt idx="9333">
                  <c:v>19534.903906</c:v>
                </c:pt>
                <c:pt idx="9334">
                  <c:v>19528.981618999998</c:v>
                </c:pt>
                <c:pt idx="9335">
                  <c:v>19530.262159999998</c:v>
                </c:pt>
                <c:pt idx="9336">
                  <c:v>19524.235224</c:v>
                </c:pt>
                <c:pt idx="9337">
                  <c:v>19537.90468</c:v>
                </c:pt>
                <c:pt idx="9338">
                  <c:v>19553.000231000002</c:v>
                </c:pt>
                <c:pt idx="9339">
                  <c:v>19548.496792000002</c:v>
                </c:pt>
                <c:pt idx="9340">
                  <c:v>19555.676869999999</c:v>
                </c:pt>
                <c:pt idx="9341">
                  <c:v>19561.697510000002</c:v>
                </c:pt>
                <c:pt idx="9342">
                  <c:v>19559.59434</c:v>
                </c:pt>
                <c:pt idx="9343">
                  <c:v>19582.459621999998</c:v>
                </c:pt>
                <c:pt idx="9344">
                  <c:v>19583.614656000002</c:v>
                </c:pt>
                <c:pt idx="9345">
                  <c:v>19583.037265999999</c:v>
                </c:pt>
                <c:pt idx="9346">
                  <c:v>19581.440006000001</c:v>
                </c:pt>
                <c:pt idx="9347">
                  <c:v>19583.261447000001</c:v>
                </c:pt>
                <c:pt idx="9348">
                  <c:v>19589.822669000001</c:v>
                </c:pt>
                <c:pt idx="9349">
                  <c:v>19585.713748999999</c:v>
                </c:pt>
                <c:pt idx="9350">
                  <c:v>19594.811887</c:v>
                </c:pt>
                <c:pt idx="9351">
                  <c:v>19596.242746</c:v>
                </c:pt>
                <c:pt idx="9352">
                  <c:v>19592.572273000002</c:v>
                </c:pt>
                <c:pt idx="9353">
                  <c:v>19588.765854000001</c:v>
                </c:pt>
                <c:pt idx="9354">
                  <c:v>19593.945350999998</c:v>
                </c:pt>
                <c:pt idx="9355">
                  <c:v>19591.197572000001</c:v>
                </c:pt>
                <c:pt idx="9356">
                  <c:v>19593.492029000001</c:v>
                </c:pt>
                <c:pt idx="9357">
                  <c:v>19584.822011</c:v>
                </c:pt>
                <c:pt idx="9358">
                  <c:v>19592.296417000001</c:v>
                </c:pt>
                <c:pt idx="9359">
                  <c:v>19588.158125999998</c:v>
                </c:pt>
                <c:pt idx="9360">
                  <c:v>19597.829345999999</c:v>
                </c:pt>
                <c:pt idx="9361">
                  <c:v>19603.979867999999</c:v>
                </c:pt>
                <c:pt idx="9362">
                  <c:v>19612.288507000001</c:v>
                </c:pt>
                <c:pt idx="9363">
                  <c:v>19615.779621999998</c:v>
                </c:pt>
                <c:pt idx="9364">
                  <c:v>19636.139546999999</c:v>
                </c:pt>
                <c:pt idx="9365">
                  <c:v>19622.396863999998</c:v>
                </c:pt>
                <c:pt idx="9366">
                  <c:v>19633.126898999999</c:v>
                </c:pt>
                <c:pt idx="9367">
                  <c:v>19627.568003</c:v>
                </c:pt>
                <c:pt idx="9368">
                  <c:v>19633.925787</c:v>
                </c:pt>
                <c:pt idx="9369">
                  <c:v>19629.419178</c:v>
                </c:pt>
                <c:pt idx="9370">
                  <c:v>19624.019981000001</c:v>
                </c:pt>
                <c:pt idx="9371">
                  <c:v>19628.239879000001</c:v>
                </c:pt>
                <c:pt idx="9372">
                  <c:v>19625.011426000001</c:v>
                </c:pt>
                <c:pt idx="9373">
                  <c:v>19627.278181999998</c:v>
                </c:pt>
                <c:pt idx="9374">
                  <c:v>19626.294805000001</c:v>
                </c:pt>
                <c:pt idx="9375">
                  <c:v>19633.247084999999</c:v>
                </c:pt>
                <c:pt idx="9376">
                  <c:v>19643.652019000001</c:v>
                </c:pt>
                <c:pt idx="9377">
                  <c:v>19653.059213</c:v>
                </c:pt>
                <c:pt idx="9378">
                  <c:v>19663.090216000001</c:v>
                </c:pt>
                <c:pt idx="9379">
                  <c:v>19657.425012</c:v>
                </c:pt>
                <c:pt idx="9380">
                  <c:v>19661.305311</c:v>
                </c:pt>
                <c:pt idx="9381">
                  <c:v>19662.722166</c:v>
                </c:pt>
                <c:pt idx="9382">
                  <c:v>19664.367611000001</c:v>
                </c:pt>
                <c:pt idx="9383">
                  <c:v>19673.080082</c:v>
                </c:pt>
                <c:pt idx="9384">
                  <c:v>19689.799576000001</c:v>
                </c:pt>
                <c:pt idx="9385">
                  <c:v>19686.773645000001</c:v>
                </c:pt>
                <c:pt idx="9386">
                  <c:v>19698.120513999998</c:v>
                </c:pt>
                <c:pt idx="9387">
                  <c:v>19699.945124999998</c:v>
                </c:pt>
                <c:pt idx="9388">
                  <c:v>19698.67899</c:v>
                </c:pt>
                <c:pt idx="9389">
                  <c:v>19710.196395999999</c:v>
                </c:pt>
                <c:pt idx="9390">
                  <c:v>19723.978605</c:v>
                </c:pt>
                <c:pt idx="9391">
                  <c:v>19722.777094000001</c:v>
                </c:pt>
                <c:pt idx="9392">
                  <c:v>19725.934402999999</c:v>
                </c:pt>
                <c:pt idx="9393">
                  <c:v>19739.909905</c:v>
                </c:pt>
                <c:pt idx="9394">
                  <c:v>19762.293899</c:v>
                </c:pt>
                <c:pt idx="9395">
                  <c:v>19754.536134999998</c:v>
                </c:pt>
                <c:pt idx="9396">
                  <c:v>19769.352851</c:v>
                </c:pt>
                <c:pt idx="9397">
                  <c:v>19763.411081999999</c:v>
                </c:pt>
                <c:pt idx="9398">
                  <c:v>19762.735049999999</c:v>
                </c:pt>
                <c:pt idx="9399">
                  <c:v>19773.083806999999</c:v>
                </c:pt>
                <c:pt idx="9400">
                  <c:v>19762.027945000002</c:v>
                </c:pt>
                <c:pt idx="9401">
                  <c:v>19759.497211999998</c:v>
                </c:pt>
                <c:pt idx="9402">
                  <c:v>19763.672610000001</c:v>
                </c:pt>
                <c:pt idx="9403">
                  <c:v>19788.853573</c:v>
                </c:pt>
                <c:pt idx="9404">
                  <c:v>19790.411123999998</c:v>
                </c:pt>
                <c:pt idx="9405">
                  <c:v>19798.774250999999</c:v>
                </c:pt>
                <c:pt idx="9406">
                  <c:v>19795.196216</c:v>
                </c:pt>
                <c:pt idx="9407">
                  <c:v>19794.330872999999</c:v>
                </c:pt>
                <c:pt idx="9408">
                  <c:v>19799.555628999999</c:v>
                </c:pt>
                <c:pt idx="9409">
                  <c:v>19810.197583000001</c:v>
                </c:pt>
                <c:pt idx="9410">
                  <c:v>19800.923126000002</c:v>
                </c:pt>
                <c:pt idx="9411">
                  <c:v>19814.428124999999</c:v>
                </c:pt>
                <c:pt idx="9412">
                  <c:v>19836.217169</c:v>
                </c:pt>
                <c:pt idx="9413">
                  <c:v>19844.635763999999</c:v>
                </c:pt>
                <c:pt idx="9414">
                  <c:v>19847.844616999999</c:v>
                </c:pt>
                <c:pt idx="9415">
                  <c:v>19841.35052</c:v>
                </c:pt>
                <c:pt idx="9416">
                  <c:v>19839.374908999998</c:v>
                </c:pt>
                <c:pt idx="9417">
                  <c:v>19830.885666999999</c:v>
                </c:pt>
                <c:pt idx="9418">
                  <c:v>19830.409591</c:v>
                </c:pt>
                <c:pt idx="9419">
                  <c:v>19838.391215</c:v>
                </c:pt>
                <c:pt idx="9420">
                  <c:v>19839.158213999999</c:v>
                </c:pt>
                <c:pt idx="9421">
                  <c:v>19845.144379000001</c:v>
                </c:pt>
                <c:pt idx="9422">
                  <c:v>19839.934539000002</c:v>
                </c:pt>
                <c:pt idx="9423">
                  <c:v>19839.009493000001</c:v>
                </c:pt>
                <c:pt idx="9424">
                  <c:v>19852.063392</c:v>
                </c:pt>
                <c:pt idx="9425">
                  <c:v>19838.807848</c:v>
                </c:pt>
                <c:pt idx="9426">
                  <c:v>19843.051604</c:v>
                </c:pt>
                <c:pt idx="9427">
                  <c:v>19852.711599999999</c:v>
                </c:pt>
                <c:pt idx="9428">
                  <c:v>19862.846554</c:v>
                </c:pt>
                <c:pt idx="9429">
                  <c:v>19868.624862000001</c:v>
                </c:pt>
                <c:pt idx="9430">
                  <c:v>19866.220140000001</c:v>
                </c:pt>
                <c:pt idx="9431">
                  <c:v>19868.972892999998</c:v>
                </c:pt>
                <c:pt idx="9432">
                  <c:v>19869.171265000001</c:v>
                </c:pt>
                <c:pt idx="9433">
                  <c:v>19872.314652000001</c:v>
                </c:pt>
                <c:pt idx="9434">
                  <c:v>19873.452634000001</c:v>
                </c:pt>
                <c:pt idx="9435">
                  <c:v>19875.267134000002</c:v>
                </c:pt>
                <c:pt idx="9436">
                  <c:v>19870.053716999999</c:v>
                </c:pt>
                <c:pt idx="9437">
                  <c:v>19868.727914999999</c:v>
                </c:pt>
                <c:pt idx="9438">
                  <c:v>19883.296639</c:v>
                </c:pt>
                <c:pt idx="9439">
                  <c:v>19881.167275</c:v>
                </c:pt>
                <c:pt idx="9440">
                  <c:v>19873.272668000001</c:v>
                </c:pt>
                <c:pt idx="9441">
                  <c:v>19890.131039</c:v>
                </c:pt>
                <c:pt idx="9442">
                  <c:v>19878.008876</c:v>
                </c:pt>
                <c:pt idx="9443">
                  <c:v>19885.791961999999</c:v>
                </c:pt>
                <c:pt idx="9444">
                  <c:v>19877.368769000001</c:v>
                </c:pt>
                <c:pt idx="9445">
                  <c:v>19879.579304999999</c:v>
                </c:pt>
                <c:pt idx="9446">
                  <c:v>19868.941171999999</c:v>
                </c:pt>
                <c:pt idx="9447">
                  <c:v>19870.607117</c:v>
                </c:pt>
                <c:pt idx="9448">
                  <c:v>19876.194493999999</c:v>
                </c:pt>
                <c:pt idx="9449">
                  <c:v>19902.176812000002</c:v>
                </c:pt>
                <c:pt idx="9450">
                  <c:v>19886.624102000002</c:v>
                </c:pt>
                <c:pt idx="9451">
                  <c:v>19907.240951</c:v>
                </c:pt>
                <c:pt idx="9452">
                  <c:v>19900.988590000001</c:v>
                </c:pt>
                <c:pt idx="9453">
                  <c:v>19904.028805999998</c:v>
                </c:pt>
                <c:pt idx="9454">
                  <c:v>19898.961232000001</c:v>
                </c:pt>
                <c:pt idx="9455">
                  <c:v>19894.200596999999</c:v>
                </c:pt>
                <c:pt idx="9456">
                  <c:v>19910.409692000001</c:v>
                </c:pt>
                <c:pt idx="9457">
                  <c:v>19905.843110999998</c:v>
                </c:pt>
                <c:pt idx="9458">
                  <c:v>19921.851008000001</c:v>
                </c:pt>
                <c:pt idx="9459">
                  <c:v>19915.458084000002</c:v>
                </c:pt>
                <c:pt idx="9460">
                  <c:v>19905.477192999999</c:v>
                </c:pt>
                <c:pt idx="9461">
                  <c:v>19911.219678000001</c:v>
                </c:pt>
                <c:pt idx="9462">
                  <c:v>19907.596998000001</c:v>
                </c:pt>
                <c:pt idx="9463">
                  <c:v>19903.084136000001</c:v>
                </c:pt>
                <c:pt idx="9464">
                  <c:v>19908.814822</c:v>
                </c:pt>
                <c:pt idx="9465">
                  <c:v>19911.304151</c:v>
                </c:pt>
                <c:pt idx="9466">
                  <c:v>19918.127627999998</c:v>
                </c:pt>
                <c:pt idx="9467">
                  <c:v>19908.851688999999</c:v>
                </c:pt>
                <c:pt idx="9468">
                  <c:v>19916.771078000002</c:v>
                </c:pt>
                <c:pt idx="9469">
                  <c:v>19912.921461000002</c:v>
                </c:pt>
                <c:pt idx="9470">
                  <c:v>19913.690779</c:v>
                </c:pt>
                <c:pt idx="9471">
                  <c:v>19918.82576</c:v>
                </c:pt>
                <c:pt idx="9472">
                  <c:v>19917.535760999999</c:v>
                </c:pt>
                <c:pt idx="9473">
                  <c:v>19939.537067000001</c:v>
                </c:pt>
                <c:pt idx="9474">
                  <c:v>19940.699243999999</c:v>
                </c:pt>
                <c:pt idx="9475">
                  <c:v>19938.233462</c:v>
                </c:pt>
                <c:pt idx="9476">
                  <c:v>19947.077088999999</c:v>
                </c:pt>
                <c:pt idx="9477">
                  <c:v>19950.782150999999</c:v>
                </c:pt>
                <c:pt idx="9478">
                  <c:v>19949.299174</c:v>
                </c:pt>
                <c:pt idx="9479">
                  <c:v>19947.019777000001</c:v>
                </c:pt>
                <c:pt idx="9480">
                  <c:v>19958.525486999999</c:v>
                </c:pt>
                <c:pt idx="9481">
                  <c:v>19945.324702999998</c:v>
                </c:pt>
                <c:pt idx="9482">
                  <c:v>19937.844916999999</c:v>
                </c:pt>
                <c:pt idx="9483">
                  <c:v>19950.087296000002</c:v>
                </c:pt>
                <c:pt idx="9484">
                  <c:v>19948.552507</c:v>
                </c:pt>
                <c:pt idx="9485">
                  <c:v>19944.933558000001</c:v>
                </c:pt>
                <c:pt idx="9486">
                  <c:v>19969.506566</c:v>
                </c:pt>
                <c:pt idx="9487">
                  <c:v>19965.888997999999</c:v>
                </c:pt>
                <c:pt idx="9488">
                  <c:v>19974.066942000001</c:v>
                </c:pt>
                <c:pt idx="9489">
                  <c:v>19977.870435000001</c:v>
                </c:pt>
                <c:pt idx="9490">
                  <c:v>19979.605921999999</c:v>
                </c:pt>
                <c:pt idx="9491">
                  <c:v>19983.459416000002</c:v>
                </c:pt>
                <c:pt idx="9492">
                  <c:v>19976.500109000001</c:v>
                </c:pt>
                <c:pt idx="9493">
                  <c:v>19980.933474000001</c:v>
                </c:pt>
                <c:pt idx="9494">
                  <c:v>20002.893706999999</c:v>
                </c:pt>
                <c:pt idx="9495">
                  <c:v>19991.822918000002</c:v>
                </c:pt>
                <c:pt idx="9496">
                  <c:v>20003.687062000001</c:v>
                </c:pt>
                <c:pt idx="9497">
                  <c:v>19998.937349</c:v>
                </c:pt>
                <c:pt idx="9498">
                  <c:v>20018.186063000001</c:v>
                </c:pt>
                <c:pt idx="9499">
                  <c:v>20018.796304</c:v>
                </c:pt>
                <c:pt idx="9500">
                  <c:v>20031.262343999999</c:v>
                </c:pt>
                <c:pt idx="9501">
                  <c:v>20042.216060999999</c:v>
                </c:pt>
                <c:pt idx="9502">
                  <c:v>20043.498865000001</c:v>
                </c:pt>
                <c:pt idx="9503">
                  <c:v>20039.885441999999</c:v>
                </c:pt>
                <c:pt idx="9504">
                  <c:v>20039.515226</c:v>
                </c:pt>
                <c:pt idx="9505">
                  <c:v>20048.251286999999</c:v>
                </c:pt>
                <c:pt idx="9506">
                  <c:v>20044.650986000001</c:v>
                </c:pt>
                <c:pt idx="9507">
                  <c:v>20036.092399000001</c:v>
                </c:pt>
                <c:pt idx="9508">
                  <c:v>20040.127713000002</c:v>
                </c:pt>
                <c:pt idx="9509">
                  <c:v>20054.483388000001</c:v>
                </c:pt>
                <c:pt idx="9510">
                  <c:v>20064.745279999999</c:v>
                </c:pt>
                <c:pt idx="9511">
                  <c:v>20076.887288000002</c:v>
                </c:pt>
                <c:pt idx="9512">
                  <c:v>20069.189082000001</c:v>
                </c:pt>
                <c:pt idx="9513">
                  <c:v>20077.773572999999</c:v>
                </c:pt>
                <c:pt idx="9514">
                  <c:v>20078.660088000001</c:v>
                </c:pt>
                <c:pt idx="9515">
                  <c:v>20070.546478</c:v>
                </c:pt>
                <c:pt idx="9516">
                  <c:v>20088.061498999999</c:v>
                </c:pt>
                <c:pt idx="9517">
                  <c:v>20083.282507</c:v>
                </c:pt>
                <c:pt idx="9518">
                  <c:v>20102.882902000001</c:v>
                </c:pt>
                <c:pt idx="9519">
                  <c:v>20107.606628000001</c:v>
                </c:pt>
                <c:pt idx="9520">
                  <c:v>20100.672868000001</c:v>
                </c:pt>
                <c:pt idx="9521">
                  <c:v>20112.283759999998</c:v>
                </c:pt>
                <c:pt idx="9522">
                  <c:v>20110.079697000001</c:v>
                </c:pt>
                <c:pt idx="9523">
                  <c:v>20118.701059999999</c:v>
                </c:pt>
                <c:pt idx="9524">
                  <c:v>20134.671392</c:v>
                </c:pt>
                <c:pt idx="9525">
                  <c:v>20125.044101</c:v>
                </c:pt>
                <c:pt idx="9526">
                  <c:v>20126.792010000001</c:v>
                </c:pt>
                <c:pt idx="9527">
                  <c:v>20130.615841999999</c:v>
                </c:pt>
                <c:pt idx="9528">
                  <c:v>20135.678241000001</c:v>
                </c:pt>
                <c:pt idx="9529">
                  <c:v>20149.506289000001</c:v>
                </c:pt>
                <c:pt idx="9530">
                  <c:v>20143.048728999998</c:v>
                </c:pt>
                <c:pt idx="9531">
                  <c:v>20150.753860000001</c:v>
                </c:pt>
                <c:pt idx="9532">
                  <c:v>20154.924439999999</c:v>
                </c:pt>
                <c:pt idx="9533">
                  <c:v>20154.108765000001</c:v>
                </c:pt>
                <c:pt idx="9534">
                  <c:v>20157.847629</c:v>
                </c:pt>
                <c:pt idx="9535">
                  <c:v>20157.011305</c:v>
                </c:pt>
                <c:pt idx="9536">
                  <c:v>20156.944629000001</c:v>
                </c:pt>
                <c:pt idx="9537">
                  <c:v>20153.959836999999</c:v>
                </c:pt>
                <c:pt idx="9538">
                  <c:v>20153.924622999999</c:v>
                </c:pt>
                <c:pt idx="9539">
                  <c:v>20156.430129</c:v>
                </c:pt>
                <c:pt idx="9540">
                  <c:v>20155.337015000001</c:v>
                </c:pt>
                <c:pt idx="9541">
                  <c:v>20160.241602999999</c:v>
                </c:pt>
                <c:pt idx="9542">
                  <c:v>20157.646601</c:v>
                </c:pt>
                <c:pt idx="9543">
                  <c:v>20169.758413</c:v>
                </c:pt>
                <c:pt idx="9544">
                  <c:v>20184.048608000001</c:v>
                </c:pt>
                <c:pt idx="9545">
                  <c:v>20185.844197999999</c:v>
                </c:pt>
                <c:pt idx="9546">
                  <c:v>20187.013949</c:v>
                </c:pt>
                <c:pt idx="9547">
                  <c:v>20189.766838</c:v>
                </c:pt>
                <c:pt idx="9548">
                  <c:v>20189.125524999999</c:v>
                </c:pt>
                <c:pt idx="9549">
                  <c:v>20186.261947999999</c:v>
                </c:pt>
                <c:pt idx="9550">
                  <c:v>20183.790196999998</c:v>
                </c:pt>
                <c:pt idx="9551">
                  <c:v>20198.291098999998</c:v>
                </c:pt>
                <c:pt idx="9552">
                  <c:v>20206.158685999999</c:v>
                </c:pt>
                <c:pt idx="9553">
                  <c:v>20211.681550000001</c:v>
                </c:pt>
                <c:pt idx="9554">
                  <c:v>20199.361878</c:v>
                </c:pt>
                <c:pt idx="9555">
                  <c:v>20194.149328</c:v>
                </c:pt>
                <c:pt idx="9556">
                  <c:v>20221.149004999999</c:v>
                </c:pt>
                <c:pt idx="9557">
                  <c:v>20223.975588000001</c:v>
                </c:pt>
                <c:pt idx="9558">
                  <c:v>20220.316048000001</c:v>
                </c:pt>
                <c:pt idx="9559">
                  <c:v>20224.001198999998</c:v>
                </c:pt>
                <c:pt idx="9560">
                  <c:v>20223.536723000001</c:v>
                </c:pt>
                <c:pt idx="9561">
                  <c:v>20230.443320999999</c:v>
                </c:pt>
                <c:pt idx="9562">
                  <c:v>20229.148168</c:v>
                </c:pt>
                <c:pt idx="9563">
                  <c:v>20236.284247</c:v>
                </c:pt>
                <c:pt idx="9564">
                  <c:v>20224.681497000001</c:v>
                </c:pt>
                <c:pt idx="9565">
                  <c:v>20217.254078999998</c:v>
                </c:pt>
                <c:pt idx="9566">
                  <c:v>20230.939407000002</c:v>
                </c:pt>
                <c:pt idx="9567">
                  <c:v>20224.230812000002</c:v>
                </c:pt>
                <c:pt idx="9568">
                  <c:v>20225.776537999998</c:v>
                </c:pt>
                <c:pt idx="9569">
                  <c:v>20237.113880000001</c:v>
                </c:pt>
                <c:pt idx="9570">
                  <c:v>20253.080966000001</c:v>
                </c:pt>
                <c:pt idx="9571">
                  <c:v>20266.248507</c:v>
                </c:pt>
                <c:pt idx="9572">
                  <c:v>20258.178134000002</c:v>
                </c:pt>
                <c:pt idx="9573">
                  <c:v>20266.196177000002</c:v>
                </c:pt>
                <c:pt idx="9574">
                  <c:v>20275.302052999999</c:v>
                </c:pt>
                <c:pt idx="9575">
                  <c:v>20268.272861000001</c:v>
                </c:pt>
                <c:pt idx="9576">
                  <c:v>20263.698024000001</c:v>
                </c:pt>
                <c:pt idx="9577">
                  <c:v>20265.116899000001</c:v>
                </c:pt>
                <c:pt idx="9578">
                  <c:v>20265.212524999999</c:v>
                </c:pt>
                <c:pt idx="9579">
                  <c:v>20272.719117000001</c:v>
                </c:pt>
                <c:pt idx="9580">
                  <c:v>20274.662704999999</c:v>
                </c:pt>
                <c:pt idx="9581">
                  <c:v>20296.887841</c:v>
                </c:pt>
                <c:pt idx="9582">
                  <c:v>20298.880825</c:v>
                </c:pt>
                <c:pt idx="9583">
                  <c:v>20309.220935000001</c:v>
                </c:pt>
                <c:pt idx="9584">
                  <c:v>20314.086630999998</c:v>
                </c:pt>
                <c:pt idx="9585">
                  <c:v>20299.294454999999</c:v>
                </c:pt>
                <c:pt idx="9586">
                  <c:v>20298.821285000002</c:v>
                </c:pt>
                <c:pt idx="9587">
                  <c:v>20310.447755000001</c:v>
                </c:pt>
                <c:pt idx="9588">
                  <c:v>20319.481791999999</c:v>
                </c:pt>
                <c:pt idx="9589">
                  <c:v>20331.251574000002</c:v>
                </c:pt>
                <c:pt idx="9590">
                  <c:v>20326.900914999998</c:v>
                </c:pt>
                <c:pt idx="9591">
                  <c:v>20336.149054000001</c:v>
                </c:pt>
                <c:pt idx="9592">
                  <c:v>20331.144921999999</c:v>
                </c:pt>
                <c:pt idx="9593">
                  <c:v>20328.956695000001</c:v>
                </c:pt>
                <c:pt idx="9594">
                  <c:v>20332.643485000001</c:v>
                </c:pt>
                <c:pt idx="9595">
                  <c:v>20352.362676000001</c:v>
                </c:pt>
                <c:pt idx="9596">
                  <c:v>20363.904229</c:v>
                </c:pt>
                <c:pt idx="9597">
                  <c:v>20373.400645999998</c:v>
                </c:pt>
                <c:pt idx="9598">
                  <c:v>20386.39302</c:v>
                </c:pt>
                <c:pt idx="9599">
                  <c:v>20378.579889000001</c:v>
                </c:pt>
                <c:pt idx="9600">
                  <c:v>20363.536967</c:v>
                </c:pt>
                <c:pt idx="9601">
                  <c:v>20372.634327</c:v>
                </c:pt>
                <c:pt idx="9602">
                  <c:v>20369.741998000001</c:v>
                </c:pt>
                <c:pt idx="9603">
                  <c:v>20380.199644</c:v>
                </c:pt>
                <c:pt idx="9604">
                  <c:v>20389.293820999999</c:v>
                </c:pt>
                <c:pt idx="9605">
                  <c:v>20382.067587000001</c:v>
                </c:pt>
                <c:pt idx="9606">
                  <c:v>20388.006193000001</c:v>
                </c:pt>
                <c:pt idx="9607">
                  <c:v>20372.416649999999</c:v>
                </c:pt>
                <c:pt idx="9608">
                  <c:v>20377.804193</c:v>
                </c:pt>
                <c:pt idx="9609">
                  <c:v>20380.658891999999</c:v>
                </c:pt>
                <c:pt idx="9610">
                  <c:v>20385.063028</c:v>
                </c:pt>
                <c:pt idx="9611">
                  <c:v>20404.839861</c:v>
                </c:pt>
                <c:pt idx="9612">
                  <c:v>20406.127891</c:v>
                </c:pt>
                <c:pt idx="9613">
                  <c:v>20395.802183</c:v>
                </c:pt>
                <c:pt idx="9614">
                  <c:v>20397.795556000001</c:v>
                </c:pt>
                <c:pt idx="9615">
                  <c:v>20389.377433000001</c:v>
                </c:pt>
                <c:pt idx="9616">
                  <c:v>20388.413449</c:v>
                </c:pt>
                <c:pt idx="9617">
                  <c:v>20370.544924000002</c:v>
                </c:pt>
                <c:pt idx="9618">
                  <c:v>20383.08556</c:v>
                </c:pt>
                <c:pt idx="9619">
                  <c:v>20390.481731</c:v>
                </c:pt>
                <c:pt idx="9620">
                  <c:v>20397.502528000001</c:v>
                </c:pt>
                <c:pt idx="9621">
                  <c:v>20418.118312999999</c:v>
                </c:pt>
                <c:pt idx="9622">
                  <c:v>20407.705752999998</c:v>
                </c:pt>
                <c:pt idx="9623">
                  <c:v>20412.987525</c:v>
                </c:pt>
                <c:pt idx="9624">
                  <c:v>20420.702713999999</c:v>
                </c:pt>
                <c:pt idx="9625">
                  <c:v>20423.304112999998</c:v>
                </c:pt>
                <c:pt idx="9626">
                  <c:v>20425.136107999999</c:v>
                </c:pt>
                <c:pt idx="9627">
                  <c:v>20420.302861</c:v>
                </c:pt>
                <c:pt idx="9628">
                  <c:v>20424.598450000001</c:v>
                </c:pt>
                <c:pt idx="9629">
                  <c:v>20416.460845000001</c:v>
                </c:pt>
                <c:pt idx="9630">
                  <c:v>20418.264805999999</c:v>
                </c:pt>
                <c:pt idx="9631">
                  <c:v>20442.518714000002</c:v>
                </c:pt>
                <c:pt idx="9632">
                  <c:v>20432.098397999998</c:v>
                </c:pt>
                <c:pt idx="9633">
                  <c:v>20433.586499000001</c:v>
                </c:pt>
                <c:pt idx="9634">
                  <c:v>20448.050906</c:v>
                </c:pt>
                <c:pt idx="9635">
                  <c:v>20434.821518000001</c:v>
                </c:pt>
                <c:pt idx="9636">
                  <c:v>20439.846122999999</c:v>
                </c:pt>
                <c:pt idx="9637">
                  <c:v>20441.808225000001</c:v>
                </c:pt>
                <c:pt idx="9638">
                  <c:v>20448.267276999999</c:v>
                </c:pt>
                <c:pt idx="9639">
                  <c:v>20455.276443999999</c:v>
                </c:pt>
                <c:pt idx="9640">
                  <c:v>20447.808158</c:v>
                </c:pt>
                <c:pt idx="9641">
                  <c:v>20440.545887</c:v>
                </c:pt>
                <c:pt idx="9642">
                  <c:v>20433.236351</c:v>
                </c:pt>
                <c:pt idx="9643">
                  <c:v>20432.232355</c:v>
                </c:pt>
                <c:pt idx="9644">
                  <c:v>20427.46775</c:v>
                </c:pt>
                <c:pt idx="9645">
                  <c:v>20442.684717</c:v>
                </c:pt>
                <c:pt idx="9646">
                  <c:v>20447.320081000002</c:v>
                </c:pt>
                <c:pt idx="9647">
                  <c:v>20436.874932999999</c:v>
                </c:pt>
                <c:pt idx="9648">
                  <c:v>20446.076664</c:v>
                </c:pt>
                <c:pt idx="9649">
                  <c:v>20452.655432</c:v>
                </c:pt>
                <c:pt idx="9650">
                  <c:v>20442.481421</c:v>
                </c:pt>
                <c:pt idx="9651">
                  <c:v>20450.805584999998</c:v>
                </c:pt>
                <c:pt idx="9652">
                  <c:v>20450.355624</c:v>
                </c:pt>
                <c:pt idx="9653">
                  <c:v>20449.881509999999</c:v>
                </c:pt>
                <c:pt idx="9654">
                  <c:v>20446.261739000001</c:v>
                </c:pt>
                <c:pt idx="9655">
                  <c:v>20441.025285</c:v>
                </c:pt>
                <c:pt idx="9656">
                  <c:v>20450.595647999999</c:v>
                </c:pt>
                <c:pt idx="9657">
                  <c:v>20452.25765</c:v>
                </c:pt>
                <c:pt idx="9658">
                  <c:v>20446.207073000001</c:v>
                </c:pt>
                <c:pt idx="9659">
                  <c:v>20445.553341999999</c:v>
                </c:pt>
                <c:pt idx="9660">
                  <c:v>20449.173932999998</c:v>
                </c:pt>
                <c:pt idx="9661">
                  <c:v>20459.104590999999</c:v>
                </c:pt>
                <c:pt idx="9662">
                  <c:v>20456.809348999999</c:v>
                </c:pt>
                <c:pt idx="9663">
                  <c:v>20451.787208999998</c:v>
                </c:pt>
                <c:pt idx="9664">
                  <c:v>20453.281437000001</c:v>
                </c:pt>
                <c:pt idx="9665">
                  <c:v>20448.422433</c:v>
                </c:pt>
                <c:pt idx="9666">
                  <c:v>20465.559135</c:v>
                </c:pt>
                <c:pt idx="9667">
                  <c:v>20483.069282</c:v>
                </c:pt>
                <c:pt idx="9668">
                  <c:v>20484.895192</c:v>
                </c:pt>
                <c:pt idx="9669">
                  <c:v>20494.652443999999</c:v>
                </c:pt>
                <c:pt idx="9670">
                  <c:v>20493.556655</c:v>
                </c:pt>
                <c:pt idx="9671">
                  <c:v>20500.266822000001</c:v>
                </c:pt>
                <c:pt idx="9672">
                  <c:v>20492.894581</c:v>
                </c:pt>
                <c:pt idx="9673">
                  <c:v>20496.094074000001</c:v>
                </c:pt>
                <c:pt idx="9674">
                  <c:v>20516.581450999998</c:v>
                </c:pt>
                <c:pt idx="9675">
                  <c:v>20516.502826</c:v>
                </c:pt>
                <c:pt idx="9676">
                  <c:v>20519.621916</c:v>
                </c:pt>
                <c:pt idx="9677">
                  <c:v>20526.420066999999</c:v>
                </c:pt>
                <c:pt idx="9678">
                  <c:v>20535.906041999999</c:v>
                </c:pt>
                <c:pt idx="9679">
                  <c:v>20533.65379</c:v>
                </c:pt>
                <c:pt idx="9680">
                  <c:v>20547.553853000001</c:v>
                </c:pt>
                <c:pt idx="9681">
                  <c:v>20563.350774999999</c:v>
                </c:pt>
                <c:pt idx="9682">
                  <c:v>20571.140300999999</c:v>
                </c:pt>
                <c:pt idx="9683">
                  <c:v>20565.986084</c:v>
                </c:pt>
                <c:pt idx="9684">
                  <c:v>20567.735192</c:v>
                </c:pt>
                <c:pt idx="9685">
                  <c:v>20561.927298999999</c:v>
                </c:pt>
                <c:pt idx="9686">
                  <c:v>20559.266627000001</c:v>
                </c:pt>
                <c:pt idx="9687">
                  <c:v>20561.573186000001</c:v>
                </c:pt>
                <c:pt idx="9688">
                  <c:v>20579.071151</c:v>
                </c:pt>
                <c:pt idx="9689">
                  <c:v>20588.903119999999</c:v>
                </c:pt>
                <c:pt idx="9690">
                  <c:v>20580.790840000001</c:v>
                </c:pt>
                <c:pt idx="9691">
                  <c:v>20580.904554000001</c:v>
                </c:pt>
                <c:pt idx="9692">
                  <c:v>20595.857866999999</c:v>
                </c:pt>
                <c:pt idx="9693">
                  <c:v>20597.725413</c:v>
                </c:pt>
                <c:pt idx="9694">
                  <c:v>20595.108832000002</c:v>
                </c:pt>
                <c:pt idx="9695">
                  <c:v>20587.908091000001</c:v>
                </c:pt>
                <c:pt idx="9696">
                  <c:v>20600.87703</c:v>
                </c:pt>
                <c:pt idx="9697">
                  <c:v>20602.065150999999</c:v>
                </c:pt>
                <c:pt idx="9698">
                  <c:v>20593.706391</c:v>
                </c:pt>
                <c:pt idx="9699">
                  <c:v>20612.386309000001</c:v>
                </c:pt>
                <c:pt idx="9700">
                  <c:v>20612.484382999999</c:v>
                </c:pt>
                <c:pt idx="9701">
                  <c:v>20619.553090000001</c:v>
                </c:pt>
                <c:pt idx="9702">
                  <c:v>20622.700552999999</c:v>
                </c:pt>
                <c:pt idx="9703">
                  <c:v>20624.733811999999</c:v>
                </c:pt>
                <c:pt idx="9704">
                  <c:v>20621.948936000001</c:v>
                </c:pt>
                <c:pt idx="9705">
                  <c:v>20630.940136000001</c:v>
                </c:pt>
                <c:pt idx="9706">
                  <c:v>20633.179527</c:v>
                </c:pt>
                <c:pt idx="9707">
                  <c:v>20624.530233000001</c:v>
                </c:pt>
                <c:pt idx="9708">
                  <c:v>20622.494701</c:v>
                </c:pt>
                <c:pt idx="9709">
                  <c:v>20634.976495999999</c:v>
                </c:pt>
                <c:pt idx="9710">
                  <c:v>20627.923699999999</c:v>
                </c:pt>
                <c:pt idx="9711">
                  <c:v>20627.928980000001</c:v>
                </c:pt>
                <c:pt idx="9712">
                  <c:v>20631.201458</c:v>
                </c:pt>
                <c:pt idx="9713">
                  <c:v>20632.822242999999</c:v>
                </c:pt>
                <c:pt idx="9714">
                  <c:v>20639.239865</c:v>
                </c:pt>
                <c:pt idx="9715">
                  <c:v>20625.808355000001</c:v>
                </c:pt>
                <c:pt idx="9716">
                  <c:v>20633.684245</c:v>
                </c:pt>
                <c:pt idx="9717">
                  <c:v>20642.142167000002</c:v>
                </c:pt>
                <c:pt idx="9718">
                  <c:v>20650.47193</c:v>
                </c:pt>
                <c:pt idx="9719">
                  <c:v>20661.564827999999</c:v>
                </c:pt>
                <c:pt idx="9720">
                  <c:v>20645.856366</c:v>
                </c:pt>
                <c:pt idx="9721">
                  <c:v>20655.242318000001</c:v>
                </c:pt>
                <c:pt idx="9722">
                  <c:v>20664.610401000002</c:v>
                </c:pt>
                <c:pt idx="9723">
                  <c:v>20665.038454000001</c:v>
                </c:pt>
                <c:pt idx="9724">
                  <c:v>20671.621483999999</c:v>
                </c:pt>
                <c:pt idx="9725">
                  <c:v>20667.942771999999</c:v>
                </c:pt>
                <c:pt idx="9726">
                  <c:v>20679.424609000002</c:v>
                </c:pt>
                <c:pt idx="9727">
                  <c:v>20678.969477999999</c:v>
                </c:pt>
                <c:pt idx="9728">
                  <c:v>20671.504573999999</c:v>
                </c:pt>
                <c:pt idx="9729">
                  <c:v>20686.152848000002</c:v>
                </c:pt>
                <c:pt idx="9730">
                  <c:v>20695.201707</c:v>
                </c:pt>
                <c:pt idx="9731">
                  <c:v>20719.786404999999</c:v>
                </c:pt>
                <c:pt idx="9732">
                  <c:v>20701.037324000001</c:v>
                </c:pt>
                <c:pt idx="9733">
                  <c:v>20696.935935000001</c:v>
                </c:pt>
                <c:pt idx="9734">
                  <c:v>20711.339810000001</c:v>
                </c:pt>
                <c:pt idx="9735">
                  <c:v>20709.610087000001</c:v>
                </c:pt>
                <c:pt idx="9736">
                  <c:v>20711.409765</c:v>
                </c:pt>
                <c:pt idx="9737">
                  <c:v>20703.072931999999</c:v>
                </c:pt>
                <c:pt idx="9738">
                  <c:v>20710.152847000001</c:v>
                </c:pt>
                <c:pt idx="9739">
                  <c:v>20711.367922000001</c:v>
                </c:pt>
                <c:pt idx="9740">
                  <c:v>20709.805842000002</c:v>
                </c:pt>
                <c:pt idx="9741">
                  <c:v>20730.093833999999</c:v>
                </c:pt>
                <c:pt idx="9742">
                  <c:v>20735.861432000002</c:v>
                </c:pt>
                <c:pt idx="9743">
                  <c:v>20743.900290000001</c:v>
                </c:pt>
                <c:pt idx="9744">
                  <c:v>20731.532073999999</c:v>
                </c:pt>
                <c:pt idx="9745">
                  <c:v>20734.979909999998</c:v>
                </c:pt>
                <c:pt idx="9746">
                  <c:v>20728.79135</c:v>
                </c:pt>
                <c:pt idx="9747">
                  <c:v>20735.353891999999</c:v>
                </c:pt>
                <c:pt idx="9748">
                  <c:v>20724.26656</c:v>
                </c:pt>
                <c:pt idx="9749">
                  <c:v>20741.389584</c:v>
                </c:pt>
                <c:pt idx="9750">
                  <c:v>20736.201731000001</c:v>
                </c:pt>
                <c:pt idx="9751">
                  <c:v>20735.284363999999</c:v>
                </c:pt>
                <c:pt idx="9752">
                  <c:v>20733.235661999999</c:v>
                </c:pt>
                <c:pt idx="9753">
                  <c:v>20738.070204</c:v>
                </c:pt>
                <c:pt idx="9754">
                  <c:v>20745.220093</c:v>
                </c:pt>
                <c:pt idx="9755">
                  <c:v>20740.906305</c:v>
                </c:pt>
                <c:pt idx="9756">
                  <c:v>20748.170033999999</c:v>
                </c:pt>
                <c:pt idx="9757">
                  <c:v>20757.689823000001</c:v>
                </c:pt>
                <c:pt idx="9758">
                  <c:v>20769.559752000001</c:v>
                </c:pt>
                <c:pt idx="9759">
                  <c:v>20762.641284000001</c:v>
                </c:pt>
                <c:pt idx="9760">
                  <c:v>20761.596122999999</c:v>
                </c:pt>
                <c:pt idx="9761">
                  <c:v>20773.311197999999</c:v>
                </c:pt>
                <c:pt idx="9762">
                  <c:v>20773.600248999999</c:v>
                </c:pt>
                <c:pt idx="9763">
                  <c:v>20779.903721999999</c:v>
                </c:pt>
                <c:pt idx="9764">
                  <c:v>20780.866954000001</c:v>
                </c:pt>
                <c:pt idx="9765">
                  <c:v>20772.812815000001</c:v>
                </c:pt>
                <c:pt idx="9766">
                  <c:v>20770.110519000002</c:v>
                </c:pt>
                <c:pt idx="9767">
                  <c:v>20773.735860000001</c:v>
                </c:pt>
                <c:pt idx="9768">
                  <c:v>20777.735938000002</c:v>
                </c:pt>
                <c:pt idx="9769">
                  <c:v>20784.991257999998</c:v>
                </c:pt>
                <c:pt idx="9770">
                  <c:v>20786.322713000001</c:v>
                </c:pt>
                <c:pt idx="9771">
                  <c:v>20801.827098000002</c:v>
                </c:pt>
                <c:pt idx="9772">
                  <c:v>20811.247277999999</c:v>
                </c:pt>
                <c:pt idx="9773">
                  <c:v>20817.051683999998</c:v>
                </c:pt>
                <c:pt idx="9774">
                  <c:v>20820.553800999998</c:v>
                </c:pt>
                <c:pt idx="9775">
                  <c:v>20837.524589000001</c:v>
                </c:pt>
                <c:pt idx="9776">
                  <c:v>20846.331701999999</c:v>
                </c:pt>
                <c:pt idx="9777">
                  <c:v>20848.234772</c:v>
                </c:pt>
                <c:pt idx="9778">
                  <c:v>20838.948383999999</c:v>
                </c:pt>
                <c:pt idx="9779">
                  <c:v>20846.9493</c:v>
                </c:pt>
                <c:pt idx="9780">
                  <c:v>20838.398576</c:v>
                </c:pt>
                <c:pt idx="9781">
                  <c:v>20851.680999</c:v>
                </c:pt>
                <c:pt idx="9782">
                  <c:v>20860.662669000001</c:v>
                </c:pt>
                <c:pt idx="9783">
                  <c:v>20870.995309000002</c:v>
                </c:pt>
                <c:pt idx="9784">
                  <c:v>20884.981914</c:v>
                </c:pt>
                <c:pt idx="9785">
                  <c:v>20878.678915</c:v>
                </c:pt>
                <c:pt idx="9786">
                  <c:v>20879.026322999998</c:v>
                </c:pt>
                <c:pt idx="9787">
                  <c:v>20881.579024999999</c:v>
                </c:pt>
                <c:pt idx="9788">
                  <c:v>20883.468401999999</c:v>
                </c:pt>
                <c:pt idx="9789">
                  <c:v>20881.535848</c:v>
                </c:pt>
                <c:pt idx="9790">
                  <c:v>20878.468645000001</c:v>
                </c:pt>
                <c:pt idx="9791">
                  <c:v>20894.493571999999</c:v>
                </c:pt>
                <c:pt idx="9792">
                  <c:v>20903.041599</c:v>
                </c:pt>
                <c:pt idx="9793">
                  <c:v>20916.496652000002</c:v>
                </c:pt>
                <c:pt idx="9794">
                  <c:v>20923.901106000001</c:v>
                </c:pt>
                <c:pt idx="9795">
                  <c:v>20909.168664000001</c:v>
                </c:pt>
                <c:pt idx="9796">
                  <c:v>20915.194880999999</c:v>
                </c:pt>
                <c:pt idx="9797">
                  <c:v>20916.624583000001</c:v>
                </c:pt>
                <c:pt idx="9798">
                  <c:v>20920.097415</c:v>
                </c:pt>
                <c:pt idx="9799">
                  <c:v>20928.749448999999</c:v>
                </c:pt>
                <c:pt idx="9800">
                  <c:v>20929.208567999998</c:v>
                </c:pt>
                <c:pt idx="9801">
                  <c:v>20927.159093999999</c:v>
                </c:pt>
                <c:pt idx="9802">
                  <c:v>20934.452667000001</c:v>
                </c:pt>
                <c:pt idx="9803">
                  <c:v>20929.826439</c:v>
                </c:pt>
                <c:pt idx="9804">
                  <c:v>20936.462336000001</c:v>
                </c:pt>
                <c:pt idx="9805">
                  <c:v>20916.635180000001</c:v>
                </c:pt>
                <c:pt idx="9806">
                  <c:v>20934.009102</c:v>
                </c:pt>
                <c:pt idx="9807">
                  <c:v>20925.219039</c:v>
                </c:pt>
                <c:pt idx="9808">
                  <c:v>20924.002549000001</c:v>
                </c:pt>
                <c:pt idx="9809">
                  <c:v>20925.705974</c:v>
                </c:pt>
                <c:pt idx="9810">
                  <c:v>20939.175673999998</c:v>
                </c:pt>
                <c:pt idx="9811">
                  <c:v>20951.659277999999</c:v>
                </c:pt>
                <c:pt idx="9812">
                  <c:v>20958.971033999998</c:v>
                </c:pt>
                <c:pt idx="9813">
                  <c:v>20970.198070999999</c:v>
                </c:pt>
                <c:pt idx="9814">
                  <c:v>20961.275654000001</c:v>
                </c:pt>
                <c:pt idx="9815">
                  <c:v>20957.836624</c:v>
                </c:pt>
                <c:pt idx="9816">
                  <c:v>20960.314499</c:v>
                </c:pt>
                <c:pt idx="9817">
                  <c:v>20963.757651</c:v>
                </c:pt>
                <c:pt idx="9818">
                  <c:v>20955.540240999999</c:v>
                </c:pt>
                <c:pt idx="9819">
                  <c:v>20965.829028</c:v>
                </c:pt>
                <c:pt idx="9820">
                  <c:v>20973.174029000002</c:v>
                </c:pt>
                <c:pt idx="9821">
                  <c:v>20994.631632000001</c:v>
                </c:pt>
                <c:pt idx="9822">
                  <c:v>20995.270854999999</c:v>
                </c:pt>
                <c:pt idx="9823">
                  <c:v>20995.540534</c:v>
                </c:pt>
                <c:pt idx="9824">
                  <c:v>20997.338615000001</c:v>
                </c:pt>
                <c:pt idx="9825">
                  <c:v>20997.270284999999</c:v>
                </c:pt>
                <c:pt idx="9826">
                  <c:v>21002.83481</c:v>
                </c:pt>
                <c:pt idx="9827">
                  <c:v>21002.053744000001</c:v>
                </c:pt>
                <c:pt idx="9828">
                  <c:v>20997.981294000001</c:v>
                </c:pt>
                <c:pt idx="9829">
                  <c:v>21014.068661000001</c:v>
                </c:pt>
                <c:pt idx="9830">
                  <c:v>20992.838829</c:v>
                </c:pt>
                <c:pt idx="9831">
                  <c:v>20988.834102000001</c:v>
                </c:pt>
                <c:pt idx="9832">
                  <c:v>20993.471426</c:v>
                </c:pt>
                <c:pt idx="9833">
                  <c:v>20985.069093999999</c:v>
                </c:pt>
                <c:pt idx="9834">
                  <c:v>20968.406003</c:v>
                </c:pt>
                <c:pt idx="9835">
                  <c:v>20964.987358999999</c:v>
                </c:pt>
                <c:pt idx="9836">
                  <c:v>20958.016205</c:v>
                </c:pt>
                <c:pt idx="9837">
                  <c:v>20963.478286000001</c:v>
                </c:pt>
                <c:pt idx="9838">
                  <c:v>20962.894056000001</c:v>
                </c:pt>
                <c:pt idx="9839">
                  <c:v>20968.525565</c:v>
                </c:pt>
                <c:pt idx="9840">
                  <c:v>20958.686225000001</c:v>
                </c:pt>
                <c:pt idx="9841">
                  <c:v>20989.279868000001</c:v>
                </c:pt>
                <c:pt idx="9842">
                  <c:v>20991.498009999999</c:v>
                </c:pt>
                <c:pt idx="9843">
                  <c:v>20994.104188000001</c:v>
                </c:pt>
                <c:pt idx="9844">
                  <c:v>20998.625261000001</c:v>
                </c:pt>
                <c:pt idx="9845">
                  <c:v>20993.776051000001</c:v>
                </c:pt>
                <c:pt idx="9846">
                  <c:v>20992.658555999998</c:v>
                </c:pt>
                <c:pt idx="9847">
                  <c:v>21001.568662000001</c:v>
                </c:pt>
                <c:pt idx="9848">
                  <c:v>21011.36693</c:v>
                </c:pt>
                <c:pt idx="9849">
                  <c:v>21022.876874000001</c:v>
                </c:pt>
                <c:pt idx="9850">
                  <c:v>21012.755392999999</c:v>
                </c:pt>
                <c:pt idx="9851">
                  <c:v>21035.615600000001</c:v>
                </c:pt>
                <c:pt idx="9852">
                  <c:v>21028.396400000001</c:v>
                </c:pt>
                <c:pt idx="9853">
                  <c:v>21029.555022</c:v>
                </c:pt>
                <c:pt idx="9854">
                  <c:v>21034.517326000001</c:v>
                </c:pt>
                <c:pt idx="9855">
                  <c:v>21031.163863999998</c:v>
                </c:pt>
                <c:pt idx="9856">
                  <c:v>21043.896209999999</c:v>
                </c:pt>
                <c:pt idx="9857">
                  <c:v>21051.940242000001</c:v>
                </c:pt>
                <c:pt idx="9858">
                  <c:v>21062.386309000001</c:v>
                </c:pt>
                <c:pt idx="9859">
                  <c:v>21071.28469</c:v>
                </c:pt>
                <c:pt idx="9860">
                  <c:v>21067.439286000001</c:v>
                </c:pt>
                <c:pt idx="9861">
                  <c:v>21074.460477000001</c:v>
                </c:pt>
                <c:pt idx="9862">
                  <c:v>21062.400558000001</c:v>
                </c:pt>
                <c:pt idx="9863">
                  <c:v>21081.012877000001</c:v>
                </c:pt>
                <c:pt idx="9864">
                  <c:v>21102.777483000002</c:v>
                </c:pt>
                <c:pt idx="9865">
                  <c:v>21095.756259000002</c:v>
                </c:pt>
                <c:pt idx="9866">
                  <c:v>21097.885639</c:v>
                </c:pt>
                <c:pt idx="9867">
                  <c:v>21107.736132000002</c:v>
                </c:pt>
                <c:pt idx="9868">
                  <c:v>21104.915762000001</c:v>
                </c:pt>
                <c:pt idx="9869">
                  <c:v>21095.419941</c:v>
                </c:pt>
                <c:pt idx="9870">
                  <c:v>21086.298519</c:v>
                </c:pt>
                <c:pt idx="9871">
                  <c:v>21088.178222999999</c:v>
                </c:pt>
                <c:pt idx="9872">
                  <c:v>21105.865722999999</c:v>
                </c:pt>
                <c:pt idx="9873">
                  <c:v>21095.452668999998</c:v>
                </c:pt>
                <c:pt idx="9874">
                  <c:v>21106.039531999999</c:v>
                </c:pt>
                <c:pt idx="9875">
                  <c:v>21109.661091000002</c:v>
                </c:pt>
                <c:pt idx="9876">
                  <c:v>21113.598740000001</c:v>
                </c:pt>
                <c:pt idx="9877">
                  <c:v>21126.976004</c:v>
                </c:pt>
                <c:pt idx="9878">
                  <c:v>21125.538096</c:v>
                </c:pt>
                <c:pt idx="9879">
                  <c:v>21140.430836</c:v>
                </c:pt>
                <c:pt idx="9880">
                  <c:v>21137.341165999998</c:v>
                </c:pt>
                <c:pt idx="9881">
                  <c:v>21137.955499</c:v>
                </c:pt>
                <c:pt idx="9882">
                  <c:v>21141.211682000001</c:v>
                </c:pt>
                <c:pt idx="9883">
                  <c:v>21136.239539999999</c:v>
                </c:pt>
                <c:pt idx="9884">
                  <c:v>21144.942924999999</c:v>
                </c:pt>
                <c:pt idx="9885">
                  <c:v>21134.493892999999</c:v>
                </c:pt>
                <c:pt idx="9886">
                  <c:v>21139.055817</c:v>
                </c:pt>
                <c:pt idx="9887">
                  <c:v>21146.733842000001</c:v>
                </c:pt>
                <c:pt idx="9888">
                  <c:v>21144.937097999999</c:v>
                </c:pt>
                <c:pt idx="9889">
                  <c:v>21140.108804</c:v>
                </c:pt>
                <c:pt idx="9890">
                  <c:v>21142.267486000001</c:v>
                </c:pt>
                <c:pt idx="9891">
                  <c:v>21147.013812000001</c:v>
                </c:pt>
                <c:pt idx="9892">
                  <c:v>21146.909406999999</c:v>
                </c:pt>
                <c:pt idx="9893">
                  <c:v>21137.948419</c:v>
                </c:pt>
                <c:pt idx="9894">
                  <c:v>21139.158025000001</c:v>
                </c:pt>
                <c:pt idx="9895">
                  <c:v>21139.154487</c:v>
                </c:pt>
                <c:pt idx="9896">
                  <c:v>21138.776612000001</c:v>
                </c:pt>
                <c:pt idx="9897">
                  <c:v>21145.989968999998</c:v>
                </c:pt>
                <c:pt idx="9898">
                  <c:v>21138.968615000002</c:v>
                </c:pt>
                <c:pt idx="9899">
                  <c:v>21140.002348000002</c:v>
                </c:pt>
                <c:pt idx="9900">
                  <c:v>21148.14257</c:v>
                </c:pt>
                <c:pt idx="9901">
                  <c:v>21160.874048999998</c:v>
                </c:pt>
                <c:pt idx="9902">
                  <c:v>21175.058148</c:v>
                </c:pt>
                <c:pt idx="9903">
                  <c:v>21176.547945999999</c:v>
                </c:pt>
                <c:pt idx="9904">
                  <c:v>21169.782921000002</c:v>
                </c:pt>
                <c:pt idx="9905">
                  <c:v>21167.459455</c:v>
                </c:pt>
                <c:pt idx="9906">
                  <c:v>21171.373371000001</c:v>
                </c:pt>
                <c:pt idx="9907">
                  <c:v>21160.663056000001</c:v>
                </c:pt>
                <c:pt idx="9908">
                  <c:v>21162.816628</c:v>
                </c:pt>
                <c:pt idx="9909">
                  <c:v>21172.534652999999</c:v>
                </c:pt>
                <c:pt idx="9910">
                  <c:v>21166.478068</c:v>
                </c:pt>
                <c:pt idx="9911">
                  <c:v>21166.188769</c:v>
                </c:pt>
                <c:pt idx="9912">
                  <c:v>21160.448281000001</c:v>
                </c:pt>
                <c:pt idx="9913">
                  <c:v>21163.959941000001</c:v>
                </c:pt>
                <c:pt idx="9914">
                  <c:v>21166.154270999999</c:v>
                </c:pt>
                <c:pt idx="9915">
                  <c:v>21188.453266</c:v>
                </c:pt>
                <c:pt idx="9916">
                  <c:v>21216.349976000001</c:v>
                </c:pt>
                <c:pt idx="9917">
                  <c:v>21203.907058000001</c:v>
                </c:pt>
                <c:pt idx="9918">
                  <c:v>21210.635237999999</c:v>
                </c:pt>
                <c:pt idx="9919">
                  <c:v>21216.347855</c:v>
                </c:pt>
                <c:pt idx="9920">
                  <c:v>21215.045566000001</c:v>
                </c:pt>
                <c:pt idx="9921">
                  <c:v>21232.910997999999</c:v>
                </c:pt>
                <c:pt idx="9922">
                  <c:v>21237.568841</c:v>
                </c:pt>
                <c:pt idx="9923">
                  <c:v>21231.992273</c:v>
                </c:pt>
                <c:pt idx="9924">
                  <c:v>21243.763201999998</c:v>
                </c:pt>
                <c:pt idx="9925">
                  <c:v>21238.301108</c:v>
                </c:pt>
                <c:pt idx="9926">
                  <c:v>21246.822812999999</c:v>
                </c:pt>
                <c:pt idx="9927">
                  <c:v>21247.940014</c:v>
                </c:pt>
                <c:pt idx="9928">
                  <c:v>21233.418138000001</c:v>
                </c:pt>
                <c:pt idx="9929">
                  <c:v>21245.684892000001</c:v>
                </c:pt>
                <c:pt idx="9930">
                  <c:v>21248.496864000001</c:v>
                </c:pt>
                <c:pt idx="9931">
                  <c:v>21248.457536000002</c:v>
                </c:pt>
                <c:pt idx="9932">
                  <c:v>21241.403646999999</c:v>
                </c:pt>
                <c:pt idx="9933">
                  <c:v>21248.022147</c:v>
                </c:pt>
                <c:pt idx="9934">
                  <c:v>21251.652772000001</c:v>
                </c:pt>
                <c:pt idx="9935">
                  <c:v>21246.296743999999</c:v>
                </c:pt>
                <c:pt idx="9936">
                  <c:v>21261.617819999999</c:v>
                </c:pt>
                <c:pt idx="9937">
                  <c:v>21270.833488</c:v>
                </c:pt>
                <c:pt idx="9938">
                  <c:v>21246.122872</c:v>
                </c:pt>
                <c:pt idx="9939">
                  <c:v>21268.130091999999</c:v>
                </c:pt>
                <c:pt idx="9940">
                  <c:v>21270.205730999998</c:v>
                </c:pt>
                <c:pt idx="9941">
                  <c:v>21262.042905999999</c:v>
                </c:pt>
                <c:pt idx="9942">
                  <c:v>21261.513102000001</c:v>
                </c:pt>
                <c:pt idx="9943">
                  <c:v>21252.046451999999</c:v>
                </c:pt>
                <c:pt idx="9944">
                  <c:v>21259.486219999999</c:v>
                </c:pt>
                <c:pt idx="9945">
                  <c:v>21269.462667</c:v>
                </c:pt>
                <c:pt idx="9946">
                  <c:v>21278.914095</c:v>
                </c:pt>
                <c:pt idx="9947">
                  <c:v>21277.763085999999</c:v>
                </c:pt>
                <c:pt idx="9948">
                  <c:v>21280.329978999998</c:v>
                </c:pt>
                <c:pt idx="9949">
                  <c:v>21289.590729</c:v>
                </c:pt>
                <c:pt idx="9950">
                  <c:v>21283.001151</c:v>
                </c:pt>
                <c:pt idx="9951">
                  <c:v>21259.360280000001</c:v>
                </c:pt>
                <c:pt idx="9952">
                  <c:v>21254.165055000001</c:v>
                </c:pt>
                <c:pt idx="9953">
                  <c:v>21253.924749999998</c:v>
                </c:pt>
                <c:pt idx="9954">
                  <c:v>21251.325013999998</c:v>
                </c:pt>
                <c:pt idx="9955">
                  <c:v>21250.125650000002</c:v>
                </c:pt>
                <c:pt idx="9956">
                  <c:v>21249.311055999999</c:v>
                </c:pt>
                <c:pt idx="9957">
                  <c:v>21245.272720000001</c:v>
                </c:pt>
                <c:pt idx="9958">
                  <c:v>21259.079866</c:v>
                </c:pt>
                <c:pt idx="9959">
                  <c:v>21276.234125999999</c:v>
                </c:pt>
                <c:pt idx="9960">
                  <c:v>21268.278934999998</c:v>
                </c:pt>
                <c:pt idx="9961">
                  <c:v>21267.890302</c:v>
                </c:pt>
                <c:pt idx="9962">
                  <c:v>21277.596825000001</c:v>
                </c:pt>
                <c:pt idx="9963">
                  <c:v>21266.895503</c:v>
                </c:pt>
                <c:pt idx="9964">
                  <c:v>21277.962588999999</c:v>
                </c:pt>
                <c:pt idx="9965">
                  <c:v>21270.548107999999</c:v>
                </c:pt>
                <c:pt idx="9966">
                  <c:v>21282.295783000001</c:v>
                </c:pt>
                <c:pt idx="9967">
                  <c:v>21287.335030999999</c:v>
                </c:pt>
                <c:pt idx="9968">
                  <c:v>21289.870499000001</c:v>
                </c:pt>
                <c:pt idx="9969">
                  <c:v>21294.895492</c:v>
                </c:pt>
                <c:pt idx="9970">
                  <c:v>21291.713961000001</c:v>
                </c:pt>
                <c:pt idx="9971">
                  <c:v>21296.081424</c:v>
                </c:pt>
                <c:pt idx="9972">
                  <c:v>21299.403472999998</c:v>
                </c:pt>
                <c:pt idx="9973">
                  <c:v>21294.505020000001</c:v>
                </c:pt>
                <c:pt idx="9974">
                  <c:v>21300.531602999999</c:v>
                </c:pt>
                <c:pt idx="9975">
                  <c:v>21297.345069999999</c:v>
                </c:pt>
                <c:pt idx="9976">
                  <c:v>21298.007648999999</c:v>
                </c:pt>
                <c:pt idx="9977">
                  <c:v>21295.640609999999</c:v>
                </c:pt>
                <c:pt idx="9978">
                  <c:v>21296.646542999999</c:v>
                </c:pt>
                <c:pt idx="9979">
                  <c:v>21306.99956</c:v>
                </c:pt>
                <c:pt idx="9980">
                  <c:v>21313.829203000001</c:v>
                </c:pt>
                <c:pt idx="9981">
                  <c:v>21324.649892000001</c:v>
                </c:pt>
                <c:pt idx="9982">
                  <c:v>21326.230506</c:v>
                </c:pt>
                <c:pt idx="9983">
                  <c:v>21321.288633</c:v>
                </c:pt>
                <c:pt idx="9984">
                  <c:v>21329.138494999999</c:v>
                </c:pt>
                <c:pt idx="9985">
                  <c:v>21321.690630000001</c:v>
                </c:pt>
                <c:pt idx="9986">
                  <c:v>21326.796851999999</c:v>
                </c:pt>
                <c:pt idx="9987">
                  <c:v>21318.836812000001</c:v>
                </c:pt>
                <c:pt idx="9988">
                  <c:v>21325.688843</c:v>
                </c:pt>
                <c:pt idx="9989">
                  <c:v>21338.761452999999</c:v>
                </c:pt>
                <c:pt idx="9990">
                  <c:v>21340.122434000001</c:v>
                </c:pt>
                <c:pt idx="9991">
                  <c:v>21359.767981000001</c:v>
                </c:pt>
                <c:pt idx="9992">
                  <c:v>21361.882418000001</c:v>
                </c:pt>
                <c:pt idx="9993">
                  <c:v>21350.525041000001</c:v>
                </c:pt>
                <c:pt idx="9994">
                  <c:v>21350.851302999999</c:v>
                </c:pt>
                <c:pt idx="9995">
                  <c:v>21356.643704999999</c:v>
                </c:pt>
                <c:pt idx="9996">
                  <c:v>21371.270256</c:v>
                </c:pt>
                <c:pt idx="9997">
                  <c:v>21360.421187</c:v>
                </c:pt>
                <c:pt idx="9998">
                  <c:v>21359.696964999999</c:v>
                </c:pt>
                <c:pt idx="9999">
                  <c:v>21363.429115999999</c:v>
                </c:pt>
                <c:pt idx="10000">
                  <c:v>21353.920612000002</c:v>
                </c:pt>
                <c:pt idx="10001">
                  <c:v>21357.796387999999</c:v>
                </c:pt>
                <c:pt idx="10002">
                  <c:v>21362.600928</c:v>
                </c:pt>
                <c:pt idx="10003">
                  <c:v>21368.010613999999</c:v>
                </c:pt>
                <c:pt idx="10004">
                  <c:v>21372.402416000001</c:v>
                </c:pt>
                <c:pt idx="10005">
                  <c:v>21363.215851000001</c:v>
                </c:pt>
                <c:pt idx="10006">
                  <c:v>21375.016046000001</c:v>
                </c:pt>
                <c:pt idx="10007">
                  <c:v>21372.793672</c:v>
                </c:pt>
                <c:pt idx="10008">
                  <c:v>21368.691961</c:v>
                </c:pt>
                <c:pt idx="10009">
                  <c:v>21371.459919000001</c:v>
                </c:pt>
                <c:pt idx="10010">
                  <c:v>21369.721202000001</c:v>
                </c:pt>
                <c:pt idx="10011">
                  <c:v>21393.114405</c:v>
                </c:pt>
                <c:pt idx="10012">
                  <c:v>21397.550078</c:v>
                </c:pt>
                <c:pt idx="10013">
                  <c:v>21402.673767</c:v>
                </c:pt>
                <c:pt idx="10014">
                  <c:v>21400.485197000002</c:v>
                </c:pt>
                <c:pt idx="10015">
                  <c:v>21397.849855</c:v>
                </c:pt>
                <c:pt idx="10016">
                  <c:v>21406.376401000001</c:v>
                </c:pt>
                <c:pt idx="10017">
                  <c:v>21398.423040999998</c:v>
                </c:pt>
                <c:pt idx="10018">
                  <c:v>21394.233800999998</c:v>
                </c:pt>
                <c:pt idx="10019">
                  <c:v>21401.282375999999</c:v>
                </c:pt>
                <c:pt idx="10020">
                  <c:v>21406.753338999999</c:v>
                </c:pt>
                <c:pt idx="10021">
                  <c:v>21409.492952000001</c:v>
                </c:pt>
                <c:pt idx="10022">
                  <c:v>21419.538839000001</c:v>
                </c:pt>
                <c:pt idx="10023">
                  <c:v>21428.387387999999</c:v>
                </c:pt>
                <c:pt idx="10024">
                  <c:v>21440.903509</c:v>
                </c:pt>
                <c:pt idx="10025">
                  <c:v>21429.935591000001</c:v>
                </c:pt>
                <c:pt idx="10026">
                  <c:v>21431.766652999999</c:v>
                </c:pt>
                <c:pt idx="10027">
                  <c:v>21439.3076</c:v>
                </c:pt>
                <c:pt idx="10028">
                  <c:v>21430.629568</c:v>
                </c:pt>
                <c:pt idx="10029">
                  <c:v>21433.408693000001</c:v>
                </c:pt>
                <c:pt idx="10030">
                  <c:v>21441.809036999999</c:v>
                </c:pt>
                <c:pt idx="10031">
                  <c:v>21452.637021999999</c:v>
                </c:pt>
                <c:pt idx="10032">
                  <c:v>21429.809679999998</c:v>
                </c:pt>
                <c:pt idx="10033">
                  <c:v>21431.385698999999</c:v>
                </c:pt>
                <c:pt idx="10034">
                  <c:v>21442.086726000001</c:v>
                </c:pt>
                <c:pt idx="10035">
                  <c:v>21444.631047999999</c:v>
                </c:pt>
                <c:pt idx="10036">
                  <c:v>21468.228419999999</c:v>
                </c:pt>
                <c:pt idx="10037">
                  <c:v>21475.27867</c:v>
                </c:pt>
                <c:pt idx="10038">
                  <c:v>21472.653963000001</c:v>
                </c:pt>
                <c:pt idx="10039">
                  <c:v>21477.711933999999</c:v>
                </c:pt>
                <c:pt idx="10040">
                  <c:v>21472.585399</c:v>
                </c:pt>
                <c:pt idx="10041">
                  <c:v>21484.474470000001</c:v>
                </c:pt>
                <c:pt idx="10042">
                  <c:v>21496.412626000001</c:v>
                </c:pt>
                <c:pt idx="10043">
                  <c:v>21502.180413999999</c:v>
                </c:pt>
                <c:pt idx="10044">
                  <c:v>21518.282515999999</c:v>
                </c:pt>
                <c:pt idx="10045">
                  <c:v>21518.723307</c:v>
                </c:pt>
                <c:pt idx="10046">
                  <c:v>21511.826966000001</c:v>
                </c:pt>
                <c:pt idx="10047">
                  <c:v>21527.960865000001</c:v>
                </c:pt>
                <c:pt idx="10048">
                  <c:v>21526.189994</c:v>
                </c:pt>
                <c:pt idx="10049">
                  <c:v>21532.017575000002</c:v>
                </c:pt>
                <c:pt idx="10050">
                  <c:v>21538.849557000001</c:v>
                </c:pt>
                <c:pt idx="10051">
                  <c:v>21555.551174</c:v>
                </c:pt>
                <c:pt idx="10052">
                  <c:v>21562.301159999999</c:v>
                </c:pt>
                <c:pt idx="10053">
                  <c:v>21569.636622999999</c:v>
                </c:pt>
                <c:pt idx="10054">
                  <c:v>21580.489007</c:v>
                </c:pt>
                <c:pt idx="10055">
                  <c:v>21582.307008</c:v>
                </c:pt>
                <c:pt idx="10056">
                  <c:v>21599.605578999999</c:v>
                </c:pt>
                <c:pt idx="10057">
                  <c:v>21590.169110999999</c:v>
                </c:pt>
                <c:pt idx="10058">
                  <c:v>21593.702278000001</c:v>
                </c:pt>
                <c:pt idx="10059">
                  <c:v>21588.181299</c:v>
                </c:pt>
                <c:pt idx="10060">
                  <c:v>21584.907041999999</c:v>
                </c:pt>
                <c:pt idx="10061">
                  <c:v>21600.438807999999</c:v>
                </c:pt>
                <c:pt idx="10062">
                  <c:v>21602.4274</c:v>
                </c:pt>
                <c:pt idx="10063">
                  <c:v>21612.070066</c:v>
                </c:pt>
                <c:pt idx="10064">
                  <c:v>21623.016740999999</c:v>
                </c:pt>
                <c:pt idx="10065">
                  <c:v>21616.643972999998</c:v>
                </c:pt>
                <c:pt idx="10066">
                  <c:v>21624.546149999998</c:v>
                </c:pt>
                <c:pt idx="10067">
                  <c:v>21610.825524</c:v>
                </c:pt>
                <c:pt idx="10068">
                  <c:v>21619.459208</c:v>
                </c:pt>
                <c:pt idx="10069">
                  <c:v>21630.794540999999</c:v>
                </c:pt>
                <c:pt idx="10070">
                  <c:v>21650.123685999999</c:v>
                </c:pt>
                <c:pt idx="10071">
                  <c:v>21671.363353000001</c:v>
                </c:pt>
                <c:pt idx="10072">
                  <c:v>21661.211307000001</c:v>
                </c:pt>
                <c:pt idx="10073">
                  <c:v>21670.267323</c:v>
                </c:pt>
                <c:pt idx="10074">
                  <c:v>21669.493039000001</c:v>
                </c:pt>
                <c:pt idx="10075">
                  <c:v>21654.962578999999</c:v>
                </c:pt>
                <c:pt idx="10076">
                  <c:v>21662.973483000002</c:v>
                </c:pt>
                <c:pt idx="10077">
                  <c:v>21652.453162000002</c:v>
                </c:pt>
                <c:pt idx="10078">
                  <c:v>21655.046332999998</c:v>
                </c:pt>
                <c:pt idx="10079">
                  <c:v>21662.975976999998</c:v>
                </c:pt>
                <c:pt idx="10080">
                  <c:v>21656.196225</c:v>
                </c:pt>
                <c:pt idx="10081">
                  <c:v>21659.297158000001</c:v>
                </c:pt>
                <c:pt idx="10082">
                  <c:v>21658.083653999998</c:v>
                </c:pt>
                <c:pt idx="10083">
                  <c:v>21650.392285000002</c:v>
                </c:pt>
                <c:pt idx="10084">
                  <c:v>21646.990977000001</c:v>
                </c:pt>
                <c:pt idx="10085">
                  <c:v>21638.786122000001</c:v>
                </c:pt>
                <c:pt idx="10086">
                  <c:v>21634.633071</c:v>
                </c:pt>
                <c:pt idx="10087">
                  <c:v>21632.158919000001</c:v>
                </c:pt>
                <c:pt idx="10088">
                  <c:v>21634.194726000002</c:v>
                </c:pt>
                <c:pt idx="10089">
                  <c:v>21641.813710999999</c:v>
                </c:pt>
                <c:pt idx="10090">
                  <c:v>21637.008906999999</c:v>
                </c:pt>
                <c:pt idx="10091">
                  <c:v>21640.448702999998</c:v>
                </c:pt>
                <c:pt idx="10092">
                  <c:v>21635.570448999999</c:v>
                </c:pt>
                <c:pt idx="10093">
                  <c:v>21618.325464000001</c:v>
                </c:pt>
                <c:pt idx="10094">
                  <c:v>21618.217389000001</c:v>
                </c:pt>
                <c:pt idx="10095">
                  <c:v>21631.860361999999</c:v>
                </c:pt>
                <c:pt idx="10096">
                  <c:v>21633.381744999999</c:v>
                </c:pt>
                <c:pt idx="10097">
                  <c:v>21638.587621999999</c:v>
                </c:pt>
                <c:pt idx="10098">
                  <c:v>21638.515944999999</c:v>
                </c:pt>
                <c:pt idx="10099">
                  <c:v>21635.130103</c:v>
                </c:pt>
                <c:pt idx="10100">
                  <c:v>21630.783719999999</c:v>
                </c:pt>
                <c:pt idx="10101">
                  <c:v>21631.821940000002</c:v>
                </c:pt>
                <c:pt idx="10102">
                  <c:v>21641.826579</c:v>
                </c:pt>
                <c:pt idx="10103">
                  <c:v>21655.336910000002</c:v>
                </c:pt>
                <c:pt idx="10104">
                  <c:v>21662.477339000001</c:v>
                </c:pt>
                <c:pt idx="10105">
                  <c:v>21657.555034000001</c:v>
                </c:pt>
                <c:pt idx="10106">
                  <c:v>21647.563773000002</c:v>
                </c:pt>
                <c:pt idx="10107">
                  <c:v>21658.432622</c:v>
                </c:pt>
                <c:pt idx="10108">
                  <c:v>21663.225568999998</c:v>
                </c:pt>
                <c:pt idx="10109">
                  <c:v>21666.293450000001</c:v>
                </c:pt>
                <c:pt idx="10110">
                  <c:v>21686.743523000001</c:v>
                </c:pt>
                <c:pt idx="10111">
                  <c:v>21698.750509000001</c:v>
                </c:pt>
                <c:pt idx="10112">
                  <c:v>21706.910776000001</c:v>
                </c:pt>
                <c:pt idx="10113">
                  <c:v>21699.196899999999</c:v>
                </c:pt>
                <c:pt idx="10114">
                  <c:v>21703.260453999999</c:v>
                </c:pt>
                <c:pt idx="10115">
                  <c:v>21706.248477000001</c:v>
                </c:pt>
                <c:pt idx="10116">
                  <c:v>21725.976252</c:v>
                </c:pt>
                <c:pt idx="10117">
                  <c:v>21722.176103999998</c:v>
                </c:pt>
                <c:pt idx="10118">
                  <c:v>21728.686643000001</c:v>
                </c:pt>
                <c:pt idx="10119">
                  <c:v>21739.426176000001</c:v>
                </c:pt>
                <c:pt idx="10120">
                  <c:v>21738.901605999999</c:v>
                </c:pt>
                <c:pt idx="10121">
                  <c:v>21738.031019999999</c:v>
                </c:pt>
                <c:pt idx="10122">
                  <c:v>21753.100837999998</c:v>
                </c:pt>
                <c:pt idx="10123">
                  <c:v>21745.464411000001</c:v>
                </c:pt>
                <c:pt idx="10124">
                  <c:v>21761.102160999999</c:v>
                </c:pt>
                <c:pt idx="10125">
                  <c:v>21756.493435</c:v>
                </c:pt>
                <c:pt idx="10126">
                  <c:v>21764.380571999998</c:v>
                </c:pt>
                <c:pt idx="10127">
                  <c:v>21776.060075000001</c:v>
                </c:pt>
                <c:pt idx="10128">
                  <c:v>21769.612916999999</c:v>
                </c:pt>
                <c:pt idx="10129">
                  <c:v>21771.765960000001</c:v>
                </c:pt>
                <c:pt idx="10130">
                  <c:v>21771.892521000002</c:v>
                </c:pt>
                <c:pt idx="10131">
                  <c:v>21781.500764</c:v>
                </c:pt>
                <c:pt idx="10132">
                  <c:v>21785.031361000001</c:v>
                </c:pt>
                <c:pt idx="10133">
                  <c:v>21785.902187</c:v>
                </c:pt>
                <c:pt idx="10134">
                  <c:v>21807.975218</c:v>
                </c:pt>
                <c:pt idx="10135">
                  <c:v>21799.092734999998</c:v>
                </c:pt>
                <c:pt idx="10136">
                  <c:v>21801.871803999999</c:v>
                </c:pt>
                <c:pt idx="10137">
                  <c:v>21803.242450000002</c:v>
                </c:pt>
                <c:pt idx="10138">
                  <c:v>21804.263145000001</c:v>
                </c:pt>
                <c:pt idx="10139">
                  <c:v>21808.385918</c:v>
                </c:pt>
                <c:pt idx="10140">
                  <c:v>21808.305042</c:v>
                </c:pt>
                <c:pt idx="10141">
                  <c:v>21813.000004000001</c:v>
                </c:pt>
                <c:pt idx="10142">
                  <c:v>21807.647230999999</c:v>
                </c:pt>
                <c:pt idx="10143">
                  <c:v>21810.87069</c:v>
                </c:pt>
                <c:pt idx="10144">
                  <c:v>21815.623626000001</c:v>
                </c:pt>
                <c:pt idx="10145">
                  <c:v>21806.511095000002</c:v>
                </c:pt>
                <c:pt idx="10146">
                  <c:v>21821.662390000001</c:v>
                </c:pt>
                <c:pt idx="10147">
                  <c:v>21833.976044999999</c:v>
                </c:pt>
                <c:pt idx="10148">
                  <c:v>21836.858867999999</c:v>
                </c:pt>
                <c:pt idx="10149">
                  <c:v>21845.529158000001</c:v>
                </c:pt>
                <c:pt idx="10150">
                  <c:v>21830.567918000001</c:v>
                </c:pt>
                <c:pt idx="10151">
                  <c:v>21837.308751</c:v>
                </c:pt>
                <c:pt idx="10152">
                  <c:v>21836.462393999998</c:v>
                </c:pt>
                <c:pt idx="10153">
                  <c:v>21832.759644999998</c:v>
                </c:pt>
                <c:pt idx="10154">
                  <c:v>21839.382054000002</c:v>
                </c:pt>
                <c:pt idx="10155">
                  <c:v>21842.645372999999</c:v>
                </c:pt>
                <c:pt idx="10156">
                  <c:v>21843.045441999999</c:v>
                </c:pt>
                <c:pt idx="10157">
                  <c:v>21842.988744999999</c:v>
                </c:pt>
                <c:pt idx="10158">
                  <c:v>21847.715794</c:v>
                </c:pt>
                <c:pt idx="10159">
                  <c:v>21865.161725000002</c:v>
                </c:pt>
                <c:pt idx="10160">
                  <c:v>21876.227792000002</c:v>
                </c:pt>
                <c:pt idx="10161">
                  <c:v>21869.762052999999</c:v>
                </c:pt>
                <c:pt idx="10162">
                  <c:v>21880.227827999999</c:v>
                </c:pt>
                <c:pt idx="10163">
                  <c:v>21886.201753000001</c:v>
                </c:pt>
                <c:pt idx="10164">
                  <c:v>21885.700096</c:v>
                </c:pt>
                <c:pt idx="10165">
                  <c:v>21872.848097999999</c:v>
                </c:pt>
                <c:pt idx="10166">
                  <c:v>21883.079807999999</c:v>
                </c:pt>
                <c:pt idx="10167">
                  <c:v>21879.96787</c:v>
                </c:pt>
                <c:pt idx="10168">
                  <c:v>21893.899400999999</c:v>
                </c:pt>
                <c:pt idx="10169">
                  <c:v>21894.395049999999</c:v>
                </c:pt>
                <c:pt idx="10170">
                  <c:v>21890.21443</c:v>
                </c:pt>
                <c:pt idx="10171">
                  <c:v>21881.645204</c:v>
                </c:pt>
                <c:pt idx="10172">
                  <c:v>21896.865136</c:v>
                </c:pt>
                <c:pt idx="10173">
                  <c:v>21883.369288999998</c:v>
                </c:pt>
                <c:pt idx="10174">
                  <c:v>21885.269279</c:v>
                </c:pt>
                <c:pt idx="10175">
                  <c:v>21890.196166000002</c:v>
                </c:pt>
                <c:pt idx="10176">
                  <c:v>21886.669308</c:v>
                </c:pt>
                <c:pt idx="10177">
                  <c:v>21890.172992</c:v>
                </c:pt>
                <c:pt idx="10178">
                  <c:v>21887.418306</c:v>
                </c:pt>
                <c:pt idx="10179">
                  <c:v>21911.838002</c:v>
                </c:pt>
                <c:pt idx="10180">
                  <c:v>21918.528074000002</c:v>
                </c:pt>
                <c:pt idx="10181">
                  <c:v>21922.701166999999</c:v>
                </c:pt>
                <c:pt idx="10182">
                  <c:v>21926.312701999999</c:v>
                </c:pt>
                <c:pt idx="10183">
                  <c:v>21912.002109000001</c:v>
                </c:pt>
                <c:pt idx="10184">
                  <c:v>21925.327654000001</c:v>
                </c:pt>
                <c:pt idx="10185">
                  <c:v>21929.207918</c:v>
                </c:pt>
                <c:pt idx="10186">
                  <c:v>21945.631061</c:v>
                </c:pt>
                <c:pt idx="10187">
                  <c:v>21947.419127000001</c:v>
                </c:pt>
                <c:pt idx="10188">
                  <c:v>21940.304003000001</c:v>
                </c:pt>
                <c:pt idx="10189">
                  <c:v>21960.958788</c:v>
                </c:pt>
                <c:pt idx="10190">
                  <c:v>21955.628661999999</c:v>
                </c:pt>
                <c:pt idx="10191">
                  <c:v>21959.725356999999</c:v>
                </c:pt>
                <c:pt idx="10192">
                  <c:v>21958.883737</c:v>
                </c:pt>
                <c:pt idx="10193">
                  <c:v>21959.838557999999</c:v>
                </c:pt>
                <c:pt idx="10194">
                  <c:v>21949.913301000001</c:v>
                </c:pt>
                <c:pt idx="10195">
                  <c:v>21964.661780999999</c:v>
                </c:pt>
                <c:pt idx="10196">
                  <c:v>21980.113980999999</c:v>
                </c:pt>
                <c:pt idx="10197">
                  <c:v>21996.834396999999</c:v>
                </c:pt>
                <c:pt idx="10198">
                  <c:v>21992.688300000002</c:v>
                </c:pt>
                <c:pt idx="10199">
                  <c:v>22002.392228000001</c:v>
                </c:pt>
                <c:pt idx="10200">
                  <c:v>21992.405491000001</c:v>
                </c:pt>
                <c:pt idx="10201">
                  <c:v>21992.054611</c:v>
                </c:pt>
                <c:pt idx="10202">
                  <c:v>22002.448702999998</c:v>
                </c:pt>
                <c:pt idx="10203">
                  <c:v>22001.998899999999</c:v>
                </c:pt>
                <c:pt idx="10204">
                  <c:v>22014.167636999999</c:v>
                </c:pt>
                <c:pt idx="10205">
                  <c:v>22018.328592999998</c:v>
                </c:pt>
                <c:pt idx="10206">
                  <c:v>22030.710024</c:v>
                </c:pt>
                <c:pt idx="10207">
                  <c:v>22017.684665000001</c:v>
                </c:pt>
                <c:pt idx="10208">
                  <c:v>22012.573039999999</c:v>
                </c:pt>
                <c:pt idx="10209">
                  <c:v>22024.920087999999</c:v>
                </c:pt>
                <c:pt idx="10210">
                  <c:v>22031.076142000002</c:v>
                </c:pt>
                <c:pt idx="10211">
                  <c:v>22033.451873000002</c:v>
                </c:pt>
                <c:pt idx="10212">
                  <c:v>22040.369750000002</c:v>
                </c:pt>
                <c:pt idx="10213">
                  <c:v>22032.409163</c:v>
                </c:pt>
                <c:pt idx="10214">
                  <c:v>22034.782350000001</c:v>
                </c:pt>
                <c:pt idx="10215">
                  <c:v>22044.846270999999</c:v>
                </c:pt>
                <c:pt idx="10216">
                  <c:v>22019.972206999999</c:v>
                </c:pt>
                <c:pt idx="10217">
                  <c:v>22011.953529999999</c:v>
                </c:pt>
                <c:pt idx="10218">
                  <c:v>22011.682582000001</c:v>
                </c:pt>
                <c:pt idx="10219">
                  <c:v>22032.645539000001</c:v>
                </c:pt>
                <c:pt idx="10220">
                  <c:v>22041.341787000001</c:v>
                </c:pt>
                <c:pt idx="10221">
                  <c:v>22042.536252999998</c:v>
                </c:pt>
                <c:pt idx="10222">
                  <c:v>22048.218986</c:v>
                </c:pt>
                <c:pt idx="10223">
                  <c:v>22049.452359999999</c:v>
                </c:pt>
                <c:pt idx="10224">
                  <c:v>22041.91906</c:v>
                </c:pt>
                <c:pt idx="10225">
                  <c:v>22032.069689</c:v>
                </c:pt>
                <c:pt idx="10226">
                  <c:v>22036.732977</c:v>
                </c:pt>
                <c:pt idx="10227">
                  <c:v>22040.443651000001</c:v>
                </c:pt>
                <c:pt idx="10228">
                  <c:v>22033.258554</c:v>
                </c:pt>
                <c:pt idx="10229">
                  <c:v>22050.984111000002</c:v>
                </c:pt>
                <c:pt idx="10230">
                  <c:v>22051.211637</c:v>
                </c:pt>
                <c:pt idx="10231">
                  <c:v>22035.268448999999</c:v>
                </c:pt>
                <c:pt idx="10232">
                  <c:v>22041.545074000001</c:v>
                </c:pt>
                <c:pt idx="10233">
                  <c:v>22027.774735999999</c:v>
                </c:pt>
                <c:pt idx="10234">
                  <c:v>22047.118123</c:v>
                </c:pt>
                <c:pt idx="10235">
                  <c:v>22041.537680000001</c:v>
                </c:pt>
                <c:pt idx="10236">
                  <c:v>22031.274517999998</c:v>
                </c:pt>
                <c:pt idx="10237">
                  <c:v>22027.695811000001</c:v>
                </c:pt>
                <c:pt idx="10238">
                  <c:v>22036.440145</c:v>
                </c:pt>
                <c:pt idx="10239">
                  <c:v>22053.998068000001</c:v>
                </c:pt>
                <c:pt idx="10240">
                  <c:v>22049.630041</c:v>
                </c:pt>
                <c:pt idx="10241">
                  <c:v>22052.156665999999</c:v>
                </c:pt>
                <c:pt idx="10242">
                  <c:v>22064.960480999998</c:v>
                </c:pt>
                <c:pt idx="10243">
                  <c:v>22063.703572999999</c:v>
                </c:pt>
                <c:pt idx="10244">
                  <c:v>22084.661080000002</c:v>
                </c:pt>
                <c:pt idx="10245">
                  <c:v>22087.900020000001</c:v>
                </c:pt>
                <c:pt idx="10246">
                  <c:v>22090.796715</c:v>
                </c:pt>
                <c:pt idx="10247">
                  <c:v>22087.19067</c:v>
                </c:pt>
                <c:pt idx="10248">
                  <c:v>22073.579099999999</c:v>
                </c:pt>
                <c:pt idx="10249">
                  <c:v>22097.186387000002</c:v>
                </c:pt>
                <c:pt idx="10250">
                  <c:v>22102.353221000001</c:v>
                </c:pt>
                <c:pt idx="10251">
                  <c:v>22117.258857000001</c:v>
                </c:pt>
                <c:pt idx="10252">
                  <c:v>22122.607752</c:v>
                </c:pt>
                <c:pt idx="10253">
                  <c:v>22108.585899000002</c:v>
                </c:pt>
                <c:pt idx="10254">
                  <c:v>22115.596959999999</c:v>
                </c:pt>
                <c:pt idx="10255">
                  <c:v>22116.124882</c:v>
                </c:pt>
                <c:pt idx="10256">
                  <c:v>22115.176584000001</c:v>
                </c:pt>
                <c:pt idx="10257">
                  <c:v>22123.749329999999</c:v>
                </c:pt>
                <c:pt idx="10258">
                  <c:v>22134.567310999999</c:v>
                </c:pt>
                <c:pt idx="10259">
                  <c:v>22146.949240000002</c:v>
                </c:pt>
                <c:pt idx="10260">
                  <c:v>22141.307285999999</c:v>
                </c:pt>
                <c:pt idx="10261">
                  <c:v>22155.265737000002</c:v>
                </c:pt>
                <c:pt idx="10262">
                  <c:v>22156.963736999998</c:v>
                </c:pt>
                <c:pt idx="10263">
                  <c:v>22149.027685000001</c:v>
                </c:pt>
                <c:pt idx="10264">
                  <c:v>22164.338055</c:v>
                </c:pt>
                <c:pt idx="10265">
                  <c:v>22156.014733</c:v>
                </c:pt>
                <c:pt idx="10266">
                  <c:v>22153.578237999998</c:v>
                </c:pt>
                <c:pt idx="10267">
                  <c:v>22175.317126999998</c:v>
                </c:pt>
                <c:pt idx="10268">
                  <c:v>22162.904366999999</c:v>
                </c:pt>
                <c:pt idx="10269">
                  <c:v>22169.445538</c:v>
                </c:pt>
                <c:pt idx="10270">
                  <c:v>22163.077020000001</c:v>
                </c:pt>
                <c:pt idx="10271">
                  <c:v>22164.303030999999</c:v>
                </c:pt>
                <c:pt idx="10272">
                  <c:v>22171.811322000001</c:v>
                </c:pt>
                <c:pt idx="10273">
                  <c:v>22160.791011000001</c:v>
                </c:pt>
                <c:pt idx="10274">
                  <c:v>22189.025905999999</c:v>
                </c:pt>
                <c:pt idx="10275">
                  <c:v>22196.974330000001</c:v>
                </c:pt>
                <c:pt idx="10276">
                  <c:v>22196.847651</c:v>
                </c:pt>
                <c:pt idx="10277">
                  <c:v>22207.615304999999</c:v>
                </c:pt>
                <c:pt idx="10278">
                  <c:v>22205.541338999999</c:v>
                </c:pt>
                <c:pt idx="10279">
                  <c:v>22213.238863999999</c:v>
                </c:pt>
                <c:pt idx="10280">
                  <c:v>22210.026772000001</c:v>
                </c:pt>
                <c:pt idx="10281">
                  <c:v>22209.006179</c:v>
                </c:pt>
                <c:pt idx="10282">
                  <c:v>22213.344083</c:v>
                </c:pt>
                <c:pt idx="10283">
                  <c:v>22207.837473</c:v>
                </c:pt>
                <c:pt idx="10284">
                  <c:v>22212.017744000001</c:v>
                </c:pt>
                <c:pt idx="10285">
                  <c:v>22220.488990000002</c:v>
                </c:pt>
                <c:pt idx="10286">
                  <c:v>22238.556221999999</c:v>
                </c:pt>
                <c:pt idx="10287">
                  <c:v>22235.966452000001</c:v>
                </c:pt>
                <c:pt idx="10288">
                  <c:v>22233.060941</c:v>
                </c:pt>
                <c:pt idx="10289">
                  <c:v>22241.378392999999</c:v>
                </c:pt>
                <c:pt idx="10290">
                  <c:v>22233.508516999998</c:v>
                </c:pt>
                <c:pt idx="10291">
                  <c:v>22225.333426000001</c:v>
                </c:pt>
                <c:pt idx="10292">
                  <c:v>22228.209319000001</c:v>
                </c:pt>
                <c:pt idx="10293">
                  <c:v>22230.653396000002</c:v>
                </c:pt>
                <c:pt idx="10294">
                  <c:v>22232.190592999999</c:v>
                </c:pt>
                <c:pt idx="10295">
                  <c:v>22239.849888000001</c:v>
                </c:pt>
                <c:pt idx="10296">
                  <c:v>22229.197397</c:v>
                </c:pt>
                <c:pt idx="10297">
                  <c:v>22239.913528000001</c:v>
                </c:pt>
                <c:pt idx="10298">
                  <c:v>22243.489581999998</c:v>
                </c:pt>
                <c:pt idx="10299">
                  <c:v>22237.225208</c:v>
                </c:pt>
                <c:pt idx="10300">
                  <c:v>22235.133344999998</c:v>
                </c:pt>
                <c:pt idx="10301">
                  <c:v>22239.804058999998</c:v>
                </c:pt>
                <c:pt idx="10302">
                  <c:v>22234.976067</c:v>
                </c:pt>
                <c:pt idx="10303">
                  <c:v>22244.791840000002</c:v>
                </c:pt>
                <c:pt idx="10304">
                  <c:v>22267.076117000001</c:v>
                </c:pt>
                <c:pt idx="10305">
                  <c:v>22271.012094000002</c:v>
                </c:pt>
                <c:pt idx="10306">
                  <c:v>22272.843081999999</c:v>
                </c:pt>
                <c:pt idx="10307">
                  <c:v>22276.119955999999</c:v>
                </c:pt>
                <c:pt idx="10308">
                  <c:v>22274.966241999999</c:v>
                </c:pt>
                <c:pt idx="10309">
                  <c:v>22287.686730000001</c:v>
                </c:pt>
                <c:pt idx="10310">
                  <c:v>22276.671430999999</c:v>
                </c:pt>
                <c:pt idx="10311">
                  <c:v>22266.606426999999</c:v>
                </c:pt>
                <c:pt idx="10312">
                  <c:v>22278.231963999999</c:v>
                </c:pt>
                <c:pt idx="10313">
                  <c:v>22276.703377999998</c:v>
                </c:pt>
                <c:pt idx="10314">
                  <c:v>22283.822319999999</c:v>
                </c:pt>
                <c:pt idx="10315">
                  <c:v>22277.487948000002</c:v>
                </c:pt>
                <c:pt idx="10316">
                  <c:v>22298.412283000001</c:v>
                </c:pt>
                <c:pt idx="10317">
                  <c:v>22304.191827999999</c:v>
                </c:pt>
                <c:pt idx="10318">
                  <c:v>22312.473139999998</c:v>
                </c:pt>
                <c:pt idx="10319">
                  <c:v>22314.732383999999</c:v>
                </c:pt>
                <c:pt idx="10320">
                  <c:v>22319.685710000002</c:v>
                </c:pt>
                <c:pt idx="10321">
                  <c:v>22315.831294</c:v>
                </c:pt>
                <c:pt idx="10322">
                  <c:v>22322.377569</c:v>
                </c:pt>
                <c:pt idx="10323">
                  <c:v>22320.981703000001</c:v>
                </c:pt>
                <c:pt idx="10324">
                  <c:v>22325.055009</c:v>
                </c:pt>
                <c:pt idx="10325">
                  <c:v>22314.310881000001</c:v>
                </c:pt>
                <c:pt idx="10326">
                  <c:v>22306.033202999999</c:v>
                </c:pt>
                <c:pt idx="10327">
                  <c:v>22308.907115000002</c:v>
                </c:pt>
                <c:pt idx="10328">
                  <c:v>22315.061943000001</c:v>
                </c:pt>
                <c:pt idx="10329">
                  <c:v>22319.680748999999</c:v>
                </c:pt>
                <c:pt idx="10330">
                  <c:v>22326.121732</c:v>
                </c:pt>
                <c:pt idx="10331">
                  <c:v>22343.817293</c:v>
                </c:pt>
                <c:pt idx="10332">
                  <c:v>22357.851503000002</c:v>
                </c:pt>
                <c:pt idx="10333">
                  <c:v>22354.590864000002</c:v>
                </c:pt>
                <c:pt idx="10334">
                  <c:v>22357.400366000002</c:v>
                </c:pt>
                <c:pt idx="10335">
                  <c:v>22358.807474000001</c:v>
                </c:pt>
                <c:pt idx="10336">
                  <c:v>22359.16791</c:v>
                </c:pt>
                <c:pt idx="10337">
                  <c:v>22360.461224999999</c:v>
                </c:pt>
                <c:pt idx="10338">
                  <c:v>22350.57445</c:v>
                </c:pt>
                <c:pt idx="10339">
                  <c:v>22369.760625999999</c:v>
                </c:pt>
                <c:pt idx="10340">
                  <c:v>22364.445175000001</c:v>
                </c:pt>
                <c:pt idx="10341">
                  <c:v>22370.142908000002</c:v>
                </c:pt>
                <c:pt idx="10342">
                  <c:v>22388.399591000001</c:v>
                </c:pt>
                <c:pt idx="10343">
                  <c:v>22382.784681000001</c:v>
                </c:pt>
                <c:pt idx="10344">
                  <c:v>22382.016309999999</c:v>
                </c:pt>
                <c:pt idx="10345">
                  <c:v>22382.752322</c:v>
                </c:pt>
                <c:pt idx="10346">
                  <c:v>22391.447958000001</c:v>
                </c:pt>
                <c:pt idx="10347">
                  <c:v>22385.521624000001</c:v>
                </c:pt>
                <c:pt idx="10348">
                  <c:v>22394.887814000002</c:v>
                </c:pt>
                <c:pt idx="10349">
                  <c:v>22410.899148</c:v>
                </c:pt>
                <c:pt idx="10350">
                  <c:v>22423.293277000001</c:v>
                </c:pt>
                <c:pt idx="10351">
                  <c:v>22423.107935</c:v>
                </c:pt>
                <c:pt idx="10352">
                  <c:v>22430.212750999999</c:v>
                </c:pt>
                <c:pt idx="10353">
                  <c:v>22434.621383999998</c:v>
                </c:pt>
                <c:pt idx="10354">
                  <c:v>22430.214252000002</c:v>
                </c:pt>
                <c:pt idx="10355">
                  <c:v>22433.210257999999</c:v>
                </c:pt>
                <c:pt idx="10356">
                  <c:v>22436.242073000001</c:v>
                </c:pt>
                <c:pt idx="10357">
                  <c:v>22437.388804999999</c:v>
                </c:pt>
                <c:pt idx="10358">
                  <c:v>22426.951871000001</c:v>
                </c:pt>
                <c:pt idx="10359">
                  <c:v>22437.366436</c:v>
                </c:pt>
                <c:pt idx="10360">
                  <c:v>22449.844291000001</c:v>
                </c:pt>
                <c:pt idx="10361">
                  <c:v>22461.730004000001</c:v>
                </c:pt>
                <c:pt idx="10362">
                  <c:v>22469.974192000001</c:v>
                </c:pt>
                <c:pt idx="10363">
                  <c:v>22471.612148</c:v>
                </c:pt>
                <c:pt idx="10364">
                  <c:v>22466.511815000002</c:v>
                </c:pt>
                <c:pt idx="10365">
                  <c:v>22465.485826</c:v>
                </c:pt>
                <c:pt idx="10366">
                  <c:v>22462.723437000001</c:v>
                </c:pt>
                <c:pt idx="10367">
                  <c:v>22464.288831999998</c:v>
                </c:pt>
                <c:pt idx="10368">
                  <c:v>22459.108649999998</c:v>
                </c:pt>
                <c:pt idx="10369">
                  <c:v>22475.850313999999</c:v>
                </c:pt>
                <c:pt idx="10370">
                  <c:v>22458.902929</c:v>
                </c:pt>
                <c:pt idx="10371">
                  <c:v>22466.561756999999</c:v>
                </c:pt>
                <c:pt idx="10372">
                  <c:v>22468.527385000001</c:v>
                </c:pt>
                <c:pt idx="10373">
                  <c:v>22466.915087000001</c:v>
                </c:pt>
                <c:pt idx="10374">
                  <c:v>22465.016026000001</c:v>
                </c:pt>
                <c:pt idx="10375">
                  <c:v>22470.219573999999</c:v>
                </c:pt>
                <c:pt idx="10376">
                  <c:v>22466.222406000001</c:v>
                </c:pt>
                <c:pt idx="10377">
                  <c:v>22476.503629999999</c:v>
                </c:pt>
                <c:pt idx="10378">
                  <c:v>22477.344564999999</c:v>
                </c:pt>
                <c:pt idx="10379">
                  <c:v>22477.352402</c:v>
                </c:pt>
                <c:pt idx="10380">
                  <c:v>22462.810711999999</c:v>
                </c:pt>
                <c:pt idx="10381">
                  <c:v>22462.430613</c:v>
                </c:pt>
                <c:pt idx="10382">
                  <c:v>22471.786289</c:v>
                </c:pt>
                <c:pt idx="10383">
                  <c:v>22465.462132000001</c:v>
                </c:pt>
                <c:pt idx="10384">
                  <c:v>22471.697974999999</c:v>
                </c:pt>
                <c:pt idx="10385">
                  <c:v>22473.769865999999</c:v>
                </c:pt>
                <c:pt idx="10386">
                  <c:v>22470.978611999999</c:v>
                </c:pt>
                <c:pt idx="10387">
                  <c:v>22474.553614</c:v>
                </c:pt>
                <c:pt idx="10388">
                  <c:v>22469.334404000001</c:v>
                </c:pt>
                <c:pt idx="10389">
                  <c:v>22476.520008</c:v>
                </c:pt>
                <c:pt idx="10390">
                  <c:v>22481.681087000001</c:v>
                </c:pt>
                <c:pt idx="10391">
                  <c:v>22499.840934</c:v>
                </c:pt>
                <c:pt idx="10392">
                  <c:v>22502.022212</c:v>
                </c:pt>
                <c:pt idx="10393">
                  <c:v>22495.057135999999</c:v>
                </c:pt>
                <c:pt idx="10394">
                  <c:v>22507.998758999998</c:v>
                </c:pt>
                <c:pt idx="10395">
                  <c:v>22504.930799000002</c:v>
                </c:pt>
                <c:pt idx="10396">
                  <c:v>22509.343046000002</c:v>
                </c:pt>
                <c:pt idx="10397">
                  <c:v>22515.914349999999</c:v>
                </c:pt>
                <c:pt idx="10398">
                  <c:v>22509.437003999999</c:v>
                </c:pt>
                <c:pt idx="10399">
                  <c:v>22514.162322</c:v>
                </c:pt>
                <c:pt idx="10400">
                  <c:v>22504.256506000002</c:v>
                </c:pt>
                <c:pt idx="10401">
                  <c:v>22512.716021</c:v>
                </c:pt>
                <c:pt idx="10402">
                  <c:v>22512.202764000001</c:v>
                </c:pt>
                <c:pt idx="10403">
                  <c:v>22508.366074000001</c:v>
                </c:pt>
                <c:pt idx="10404">
                  <c:v>22517.746902999999</c:v>
                </c:pt>
                <c:pt idx="10405">
                  <c:v>22517.080430999998</c:v>
                </c:pt>
                <c:pt idx="10406">
                  <c:v>22523.270172</c:v>
                </c:pt>
                <c:pt idx="10407">
                  <c:v>22528.278580999999</c:v>
                </c:pt>
                <c:pt idx="10408">
                  <c:v>22538.662746999998</c:v>
                </c:pt>
                <c:pt idx="10409">
                  <c:v>22552.692207</c:v>
                </c:pt>
                <c:pt idx="10410">
                  <c:v>22540.700334000001</c:v>
                </c:pt>
                <c:pt idx="10411">
                  <c:v>22552.740562999999</c:v>
                </c:pt>
                <c:pt idx="10412">
                  <c:v>22561.728091000001</c:v>
                </c:pt>
                <c:pt idx="10413">
                  <c:v>22554.800746000001</c:v>
                </c:pt>
                <c:pt idx="10414">
                  <c:v>22541.376686</c:v>
                </c:pt>
                <c:pt idx="10415">
                  <c:v>22546.953722999999</c:v>
                </c:pt>
                <c:pt idx="10416">
                  <c:v>22553.783662999998</c:v>
                </c:pt>
                <c:pt idx="10417">
                  <c:v>22573.137505999999</c:v>
                </c:pt>
                <c:pt idx="10418">
                  <c:v>22576.499803999999</c:v>
                </c:pt>
                <c:pt idx="10419">
                  <c:v>22594.793958999999</c:v>
                </c:pt>
                <c:pt idx="10420">
                  <c:v>22587.897195000001</c:v>
                </c:pt>
                <c:pt idx="10421">
                  <c:v>22581.062001999999</c:v>
                </c:pt>
                <c:pt idx="10422">
                  <c:v>22585.329560999999</c:v>
                </c:pt>
                <c:pt idx="10423">
                  <c:v>22583.377874999998</c:v>
                </c:pt>
                <c:pt idx="10424">
                  <c:v>22595.228829</c:v>
                </c:pt>
                <c:pt idx="10425">
                  <c:v>22590.968589</c:v>
                </c:pt>
                <c:pt idx="10426">
                  <c:v>22591.52132</c:v>
                </c:pt>
                <c:pt idx="10427">
                  <c:v>22601.874690000001</c:v>
                </c:pt>
                <c:pt idx="10428">
                  <c:v>22597.273041</c:v>
                </c:pt>
                <c:pt idx="10429">
                  <c:v>22613.322607999999</c:v>
                </c:pt>
                <c:pt idx="10430">
                  <c:v>22604.451690000002</c:v>
                </c:pt>
                <c:pt idx="10431">
                  <c:v>22595.864448</c:v>
                </c:pt>
                <c:pt idx="10432">
                  <c:v>22607.063983</c:v>
                </c:pt>
                <c:pt idx="10433">
                  <c:v>22589.223434</c:v>
                </c:pt>
                <c:pt idx="10434">
                  <c:v>22587.797968999999</c:v>
                </c:pt>
                <c:pt idx="10435">
                  <c:v>22589.291518999999</c:v>
                </c:pt>
                <c:pt idx="10436">
                  <c:v>22581.948204</c:v>
                </c:pt>
                <c:pt idx="10437">
                  <c:v>22595.224917</c:v>
                </c:pt>
                <c:pt idx="10438">
                  <c:v>22620.964801999999</c:v>
                </c:pt>
                <c:pt idx="10439">
                  <c:v>22635.155911999998</c:v>
                </c:pt>
                <c:pt idx="10440">
                  <c:v>22635.091998</c:v>
                </c:pt>
                <c:pt idx="10441">
                  <c:v>22630.351093000001</c:v>
                </c:pt>
                <c:pt idx="10442">
                  <c:v>22640.007382</c:v>
                </c:pt>
                <c:pt idx="10443">
                  <c:v>22632.020917000002</c:v>
                </c:pt>
                <c:pt idx="10444">
                  <c:v>22621.942874</c:v>
                </c:pt>
                <c:pt idx="10445">
                  <c:v>22629.417792</c:v>
                </c:pt>
                <c:pt idx="10446">
                  <c:v>22642.910002000001</c:v>
                </c:pt>
                <c:pt idx="10447">
                  <c:v>22645.581469000001</c:v>
                </c:pt>
                <c:pt idx="10448">
                  <c:v>22639.080116000001</c:v>
                </c:pt>
                <c:pt idx="10449">
                  <c:v>22650.0854</c:v>
                </c:pt>
                <c:pt idx="10450">
                  <c:v>22656.147062</c:v>
                </c:pt>
                <c:pt idx="10451">
                  <c:v>22652.503498999999</c:v>
                </c:pt>
                <c:pt idx="10452">
                  <c:v>22661.881362</c:v>
                </c:pt>
                <c:pt idx="10453">
                  <c:v>22662.860183000001</c:v>
                </c:pt>
                <c:pt idx="10454">
                  <c:v>22673.824465999998</c:v>
                </c:pt>
                <c:pt idx="10455">
                  <c:v>22669.389754</c:v>
                </c:pt>
                <c:pt idx="10456">
                  <c:v>22672.577034999998</c:v>
                </c:pt>
                <c:pt idx="10457">
                  <c:v>22681.375732</c:v>
                </c:pt>
                <c:pt idx="10458">
                  <c:v>22681.809913000001</c:v>
                </c:pt>
                <c:pt idx="10459">
                  <c:v>22697.149690999999</c:v>
                </c:pt>
                <c:pt idx="10460">
                  <c:v>22699.453388000002</c:v>
                </c:pt>
                <c:pt idx="10461">
                  <c:v>22699.503861000001</c:v>
                </c:pt>
                <c:pt idx="10462">
                  <c:v>22710.0615</c:v>
                </c:pt>
                <c:pt idx="10463">
                  <c:v>22700.987697</c:v>
                </c:pt>
                <c:pt idx="10464">
                  <c:v>22702.646790999999</c:v>
                </c:pt>
                <c:pt idx="10465">
                  <c:v>22700.190964000001</c:v>
                </c:pt>
                <c:pt idx="10466">
                  <c:v>22718.275963</c:v>
                </c:pt>
                <c:pt idx="10467">
                  <c:v>22715.742973</c:v>
                </c:pt>
                <c:pt idx="10468">
                  <c:v>22721.901292999999</c:v>
                </c:pt>
                <c:pt idx="10469">
                  <c:v>22743.828063000001</c:v>
                </c:pt>
                <c:pt idx="10470">
                  <c:v>22728.577533</c:v>
                </c:pt>
                <c:pt idx="10471">
                  <c:v>22740.143455000001</c:v>
                </c:pt>
                <c:pt idx="10472">
                  <c:v>22756.927148999999</c:v>
                </c:pt>
                <c:pt idx="10473">
                  <c:v>22745.991354000002</c:v>
                </c:pt>
                <c:pt idx="10474">
                  <c:v>22762.113608</c:v>
                </c:pt>
                <c:pt idx="10475">
                  <c:v>22757.572574999998</c:v>
                </c:pt>
                <c:pt idx="10476">
                  <c:v>22756.80154</c:v>
                </c:pt>
                <c:pt idx="10477">
                  <c:v>22759.388584</c:v>
                </c:pt>
                <c:pt idx="10478">
                  <c:v>22750.151938999999</c:v>
                </c:pt>
                <c:pt idx="10479">
                  <c:v>22750.425340000002</c:v>
                </c:pt>
                <c:pt idx="10480">
                  <c:v>22761.77073</c:v>
                </c:pt>
                <c:pt idx="10481">
                  <c:v>22759.776306</c:v>
                </c:pt>
                <c:pt idx="10482">
                  <c:v>22759.714650999998</c:v>
                </c:pt>
                <c:pt idx="10483">
                  <c:v>22765.288666</c:v>
                </c:pt>
                <c:pt idx="10484">
                  <c:v>22784.786298999999</c:v>
                </c:pt>
                <c:pt idx="10485">
                  <c:v>22794.170006</c:v>
                </c:pt>
                <c:pt idx="10486">
                  <c:v>22796.783393000002</c:v>
                </c:pt>
                <c:pt idx="10487">
                  <c:v>22796.510128999998</c:v>
                </c:pt>
                <c:pt idx="10488">
                  <c:v>22792.694176000001</c:v>
                </c:pt>
                <c:pt idx="10489">
                  <c:v>22795.388576000001</c:v>
                </c:pt>
                <c:pt idx="10490">
                  <c:v>22792.384829999999</c:v>
                </c:pt>
                <c:pt idx="10491">
                  <c:v>22794.110142000001</c:v>
                </c:pt>
                <c:pt idx="10492">
                  <c:v>22795.420564</c:v>
                </c:pt>
                <c:pt idx="10493">
                  <c:v>22796.597282999999</c:v>
                </c:pt>
                <c:pt idx="10494">
                  <c:v>22808.674875000001</c:v>
                </c:pt>
                <c:pt idx="10495">
                  <c:v>22820.685578000001</c:v>
                </c:pt>
                <c:pt idx="10496">
                  <c:v>22815.967765000001</c:v>
                </c:pt>
                <c:pt idx="10497">
                  <c:v>22818.66502</c:v>
                </c:pt>
                <c:pt idx="10498">
                  <c:v>22821.585537999999</c:v>
                </c:pt>
                <c:pt idx="10499">
                  <c:v>22819.167236000001</c:v>
                </c:pt>
                <c:pt idx="10500">
                  <c:v>22824.652047</c:v>
                </c:pt>
                <c:pt idx="10501">
                  <c:v>22824.393083999999</c:v>
                </c:pt>
                <c:pt idx="10502">
                  <c:v>22837.296745</c:v>
                </c:pt>
                <c:pt idx="10503">
                  <c:v>22823.751465000001</c:v>
                </c:pt>
                <c:pt idx="10504">
                  <c:v>22839.267125999999</c:v>
                </c:pt>
                <c:pt idx="10505">
                  <c:v>22833.731711</c:v>
                </c:pt>
                <c:pt idx="10506">
                  <c:v>22830.076895999999</c:v>
                </c:pt>
                <c:pt idx="10507">
                  <c:v>22842.620158999998</c:v>
                </c:pt>
                <c:pt idx="10508">
                  <c:v>22850.612605999999</c:v>
                </c:pt>
                <c:pt idx="10509">
                  <c:v>22863.585204999999</c:v>
                </c:pt>
                <c:pt idx="10510">
                  <c:v>22871.130337999999</c:v>
                </c:pt>
                <c:pt idx="10511">
                  <c:v>22866.907173</c:v>
                </c:pt>
                <c:pt idx="10512">
                  <c:v>22869.365346999999</c:v>
                </c:pt>
                <c:pt idx="10513">
                  <c:v>22853.284106999999</c:v>
                </c:pt>
                <c:pt idx="10514">
                  <c:v>22864.665184000001</c:v>
                </c:pt>
                <c:pt idx="10515">
                  <c:v>22858.740884999999</c:v>
                </c:pt>
                <c:pt idx="10516">
                  <c:v>22848.909807</c:v>
                </c:pt>
                <c:pt idx="10517">
                  <c:v>22855.084754</c:v>
                </c:pt>
                <c:pt idx="10518">
                  <c:v>22853.788743000001</c:v>
                </c:pt>
                <c:pt idx="10519">
                  <c:v>22872.264492999999</c:v>
                </c:pt>
                <c:pt idx="10520">
                  <c:v>22885.816642999998</c:v>
                </c:pt>
                <c:pt idx="10521">
                  <c:v>22900.466036000002</c:v>
                </c:pt>
                <c:pt idx="10522">
                  <c:v>22903.460169999998</c:v>
                </c:pt>
                <c:pt idx="10523">
                  <c:v>22898.037915000001</c:v>
                </c:pt>
                <c:pt idx="10524">
                  <c:v>22899.595969000002</c:v>
                </c:pt>
                <c:pt idx="10525">
                  <c:v>22905.254321</c:v>
                </c:pt>
                <c:pt idx="10526">
                  <c:v>22901.794505999998</c:v>
                </c:pt>
                <c:pt idx="10527">
                  <c:v>22904.800372999998</c:v>
                </c:pt>
                <c:pt idx="10528">
                  <c:v>22907.073420000001</c:v>
                </c:pt>
                <c:pt idx="10529">
                  <c:v>22919.142575000002</c:v>
                </c:pt>
                <c:pt idx="10530">
                  <c:v>22915.993892999999</c:v>
                </c:pt>
                <c:pt idx="10531">
                  <c:v>22910.892400000001</c:v>
                </c:pt>
                <c:pt idx="10532">
                  <c:v>22916.701501</c:v>
                </c:pt>
                <c:pt idx="10533">
                  <c:v>22907.084279999999</c:v>
                </c:pt>
                <c:pt idx="10534">
                  <c:v>22898.446851000001</c:v>
                </c:pt>
                <c:pt idx="10535">
                  <c:v>22894.134408999998</c:v>
                </c:pt>
                <c:pt idx="10536">
                  <c:v>22906.236667000001</c:v>
                </c:pt>
                <c:pt idx="10537">
                  <c:v>22921.722095000001</c:v>
                </c:pt>
                <c:pt idx="10538">
                  <c:v>22911.344412999999</c:v>
                </c:pt>
                <c:pt idx="10539">
                  <c:v>22930.288053</c:v>
                </c:pt>
                <c:pt idx="10540">
                  <c:v>22927.915765999998</c:v>
                </c:pt>
                <c:pt idx="10541">
                  <c:v>22928.104379</c:v>
                </c:pt>
                <c:pt idx="10542">
                  <c:v>22948.168695</c:v>
                </c:pt>
                <c:pt idx="10543">
                  <c:v>22938.190726000001</c:v>
                </c:pt>
                <c:pt idx="10544">
                  <c:v>22952.803549</c:v>
                </c:pt>
                <c:pt idx="10545">
                  <c:v>22964.428231999998</c:v>
                </c:pt>
                <c:pt idx="10546">
                  <c:v>22973.205614999999</c:v>
                </c:pt>
                <c:pt idx="10547">
                  <c:v>22965.697393999999</c:v>
                </c:pt>
                <c:pt idx="10548">
                  <c:v>22987.139386999999</c:v>
                </c:pt>
                <c:pt idx="10549">
                  <c:v>23000.992081</c:v>
                </c:pt>
                <c:pt idx="10550">
                  <c:v>23007.754753000001</c:v>
                </c:pt>
                <c:pt idx="10551">
                  <c:v>23011.294159000001</c:v>
                </c:pt>
                <c:pt idx="10552">
                  <c:v>23025.797653000001</c:v>
                </c:pt>
                <c:pt idx="10553">
                  <c:v>23029.610975</c:v>
                </c:pt>
                <c:pt idx="10554">
                  <c:v>23037.109108000001</c:v>
                </c:pt>
                <c:pt idx="10555">
                  <c:v>23045.100537999999</c:v>
                </c:pt>
                <c:pt idx="10556">
                  <c:v>23043.972289000001</c:v>
                </c:pt>
                <c:pt idx="10557">
                  <c:v>23039.8992</c:v>
                </c:pt>
                <c:pt idx="10558">
                  <c:v>23038.302799000001</c:v>
                </c:pt>
                <c:pt idx="10559">
                  <c:v>23059.168696000001</c:v>
                </c:pt>
                <c:pt idx="10560">
                  <c:v>23062.567899999998</c:v>
                </c:pt>
                <c:pt idx="10561">
                  <c:v>23072.217685</c:v>
                </c:pt>
                <c:pt idx="10562">
                  <c:v>23080.367358</c:v>
                </c:pt>
                <c:pt idx="10563">
                  <c:v>23075.175224999999</c:v>
                </c:pt>
                <c:pt idx="10564">
                  <c:v>23079.313864</c:v>
                </c:pt>
                <c:pt idx="10565">
                  <c:v>23083.183314999998</c:v>
                </c:pt>
                <c:pt idx="10566">
                  <c:v>23072.697131000001</c:v>
                </c:pt>
                <c:pt idx="10567">
                  <c:v>23084.738838000001</c:v>
                </c:pt>
                <c:pt idx="10568">
                  <c:v>23081.648636000002</c:v>
                </c:pt>
                <c:pt idx="10569">
                  <c:v>23083.91937</c:v>
                </c:pt>
                <c:pt idx="10570">
                  <c:v>23081.028084000001</c:v>
                </c:pt>
                <c:pt idx="10571">
                  <c:v>23087.286581</c:v>
                </c:pt>
                <c:pt idx="10572">
                  <c:v>23093.524225000001</c:v>
                </c:pt>
                <c:pt idx="10573">
                  <c:v>23090.055054</c:v>
                </c:pt>
                <c:pt idx="10574">
                  <c:v>23094.122109</c:v>
                </c:pt>
                <c:pt idx="10575">
                  <c:v>23082.991349</c:v>
                </c:pt>
                <c:pt idx="10576">
                  <c:v>23094.738448</c:v>
                </c:pt>
                <c:pt idx="10577">
                  <c:v>23102.855680000001</c:v>
                </c:pt>
                <c:pt idx="10578">
                  <c:v>23094.888341000002</c:v>
                </c:pt>
                <c:pt idx="10579">
                  <c:v>23095.331036</c:v>
                </c:pt>
                <c:pt idx="10580">
                  <c:v>23096.667713999999</c:v>
                </c:pt>
                <c:pt idx="10581">
                  <c:v>23097.530890000002</c:v>
                </c:pt>
                <c:pt idx="10582">
                  <c:v>23107.938398999999</c:v>
                </c:pt>
                <c:pt idx="10583">
                  <c:v>23091.545410999999</c:v>
                </c:pt>
                <c:pt idx="10584">
                  <c:v>23082.797845000001</c:v>
                </c:pt>
                <c:pt idx="10585">
                  <c:v>23082.251754000001</c:v>
                </c:pt>
                <c:pt idx="10586">
                  <c:v>23106.379301000001</c:v>
                </c:pt>
                <c:pt idx="10587">
                  <c:v>23124.484090000002</c:v>
                </c:pt>
                <c:pt idx="10588">
                  <c:v>23122.931569</c:v>
                </c:pt>
                <c:pt idx="10589">
                  <c:v>23129.554193</c:v>
                </c:pt>
                <c:pt idx="10590">
                  <c:v>23136.501432000001</c:v>
                </c:pt>
                <c:pt idx="10591">
                  <c:v>23127.427517</c:v>
                </c:pt>
                <c:pt idx="10592">
                  <c:v>23135.011718000002</c:v>
                </c:pt>
                <c:pt idx="10593">
                  <c:v>23124.10786</c:v>
                </c:pt>
                <c:pt idx="10594">
                  <c:v>23135.369224999999</c:v>
                </c:pt>
                <c:pt idx="10595">
                  <c:v>23127.958015</c:v>
                </c:pt>
                <c:pt idx="10596">
                  <c:v>23138.416010000001</c:v>
                </c:pt>
                <c:pt idx="10597">
                  <c:v>23155.544519999999</c:v>
                </c:pt>
                <c:pt idx="10598">
                  <c:v>23156.232438999999</c:v>
                </c:pt>
                <c:pt idx="10599">
                  <c:v>23161.595708000001</c:v>
                </c:pt>
                <c:pt idx="10600">
                  <c:v>23154.486824</c:v>
                </c:pt>
                <c:pt idx="10601">
                  <c:v>23157.759408999998</c:v>
                </c:pt>
                <c:pt idx="10602">
                  <c:v>23165.081394000001</c:v>
                </c:pt>
                <c:pt idx="10603">
                  <c:v>23155.166316999999</c:v>
                </c:pt>
                <c:pt idx="10604">
                  <c:v>23168.502294999998</c:v>
                </c:pt>
                <c:pt idx="10605">
                  <c:v>23165.583965999998</c:v>
                </c:pt>
                <c:pt idx="10606">
                  <c:v>23170.279595</c:v>
                </c:pt>
                <c:pt idx="10607">
                  <c:v>23175.266922999999</c:v>
                </c:pt>
                <c:pt idx="10608">
                  <c:v>23164.941692</c:v>
                </c:pt>
                <c:pt idx="10609">
                  <c:v>23174.826604000002</c:v>
                </c:pt>
                <c:pt idx="10610">
                  <c:v>23173.334473999999</c:v>
                </c:pt>
                <c:pt idx="10611">
                  <c:v>23174.699903000001</c:v>
                </c:pt>
                <c:pt idx="10612">
                  <c:v>23171.951682999999</c:v>
                </c:pt>
                <c:pt idx="10613">
                  <c:v>23168.513192999999</c:v>
                </c:pt>
                <c:pt idx="10614">
                  <c:v>23175.797631000001</c:v>
                </c:pt>
                <c:pt idx="10615">
                  <c:v>23174.269893000001</c:v>
                </c:pt>
                <c:pt idx="10616">
                  <c:v>23183.675101000001</c:v>
                </c:pt>
                <c:pt idx="10617">
                  <c:v>23181.393143000001</c:v>
                </c:pt>
                <c:pt idx="10618">
                  <c:v>23190.587699</c:v>
                </c:pt>
                <c:pt idx="10619">
                  <c:v>23197.688268000002</c:v>
                </c:pt>
                <c:pt idx="10620">
                  <c:v>23200.289955</c:v>
                </c:pt>
                <c:pt idx="10621">
                  <c:v>23198.862813</c:v>
                </c:pt>
                <c:pt idx="10622">
                  <c:v>23198.922242000001</c:v>
                </c:pt>
                <c:pt idx="10623">
                  <c:v>23206.861883000001</c:v>
                </c:pt>
                <c:pt idx="10624">
                  <c:v>23207.464217000001</c:v>
                </c:pt>
                <c:pt idx="10625">
                  <c:v>23200.84375</c:v>
                </c:pt>
                <c:pt idx="10626">
                  <c:v>23196.817368</c:v>
                </c:pt>
                <c:pt idx="10627">
                  <c:v>23199.917629</c:v>
                </c:pt>
                <c:pt idx="10628">
                  <c:v>23201.155654999999</c:v>
                </c:pt>
                <c:pt idx="10629">
                  <c:v>23200.112571000001</c:v>
                </c:pt>
                <c:pt idx="10630">
                  <c:v>23201.153907</c:v>
                </c:pt>
                <c:pt idx="10631">
                  <c:v>23205.147026999999</c:v>
                </c:pt>
                <c:pt idx="10632">
                  <c:v>23206.053992000001</c:v>
                </c:pt>
                <c:pt idx="10633">
                  <c:v>23215.203841999999</c:v>
                </c:pt>
                <c:pt idx="10634">
                  <c:v>23219.748218000001</c:v>
                </c:pt>
                <c:pt idx="10635">
                  <c:v>23234.946386</c:v>
                </c:pt>
                <c:pt idx="10636">
                  <c:v>23237.904225999999</c:v>
                </c:pt>
                <c:pt idx="10637">
                  <c:v>23242.928212999999</c:v>
                </c:pt>
                <c:pt idx="10638">
                  <c:v>23246.403673000001</c:v>
                </c:pt>
                <c:pt idx="10639">
                  <c:v>23259.827625999998</c:v>
                </c:pt>
                <c:pt idx="10640">
                  <c:v>23250.842473000001</c:v>
                </c:pt>
                <c:pt idx="10641">
                  <c:v>23240.079135</c:v>
                </c:pt>
                <c:pt idx="10642">
                  <c:v>23243.158221999998</c:v>
                </c:pt>
                <c:pt idx="10643">
                  <c:v>23238.550618000001</c:v>
                </c:pt>
                <c:pt idx="10644">
                  <c:v>23249.632529999999</c:v>
                </c:pt>
                <c:pt idx="10645">
                  <c:v>23253.835674000002</c:v>
                </c:pt>
                <c:pt idx="10646">
                  <c:v>23256.19541</c:v>
                </c:pt>
                <c:pt idx="10647">
                  <c:v>23264.805788000001</c:v>
                </c:pt>
                <c:pt idx="10648">
                  <c:v>23281.248145000001</c:v>
                </c:pt>
                <c:pt idx="10649">
                  <c:v>23288.751467999999</c:v>
                </c:pt>
                <c:pt idx="10650">
                  <c:v>23282.565906</c:v>
                </c:pt>
                <c:pt idx="10651">
                  <c:v>23279.873764</c:v>
                </c:pt>
                <c:pt idx="10652">
                  <c:v>23284.350192999998</c:v>
                </c:pt>
                <c:pt idx="10653">
                  <c:v>23279.162486000001</c:v>
                </c:pt>
                <c:pt idx="10654">
                  <c:v>23285.327807000001</c:v>
                </c:pt>
                <c:pt idx="10655">
                  <c:v>23283.755209999999</c:v>
                </c:pt>
                <c:pt idx="10656">
                  <c:v>23286.152687999998</c:v>
                </c:pt>
                <c:pt idx="10657">
                  <c:v>23290.189084000001</c:v>
                </c:pt>
                <c:pt idx="10658">
                  <c:v>23286.496101000001</c:v>
                </c:pt>
                <c:pt idx="10659">
                  <c:v>23292.368007000001</c:v>
                </c:pt>
                <c:pt idx="10660">
                  <c:v>23299.130515000001</c:v>
                </c:pt>
                <c:pt idx="10661">
                  <c:v>23290.196107</c:v>
                </c:pt>
                <c:pt idx="10662">
                  <c:v>23297.233625000001</c:v>
                </c:pt>
                <c:pt idx="10663">
                  <c:v>23288.996202999999</c:v>
                </c:pt>
                <c:pt idx="10664">
                  <c:v>23292.082232000001</c:v>
                </c:pt>
                <c:pt idx="10665">
                  <c:v>23291.524701999999</c:v>
                </c:pt>
                <c:pt idx="10666">
                  <c:v>23290.617535000001</c:v>
                </c:pt>
                <c:pt idx="10667">
                  <c:v>23297.613013999999</c:v>
                </c:pt>
                <c:pt idx="10668">
                  <c:v>23283.808658000002</c:v>
                </c:pt>
                <c:pt idx="10669">
                  <c:v>23292.984011</c:v>
                </c:pt>
                <c:pt idx="10670">
                  <c:v>23297.858875000002</c:v>
                </c:pt>
                <c:pt idx="10671">
                  <c:v>23306.59261</c:v>
                </c:pt>
                <c:pt idx="10672">
                  <c:v>23317.342679000001</c:v>
                </c:pt>
                <c:pt idx="10673">
                  <c:v>23314.889105999999</c:v>
                </c:pt>
                <c:pt idx="10674">
                  <c:v>23317.011354999999</c:v>
                </c:pt>
                <c:pt idx="10675">
                  <c:v>23323.583284</c:v>
                </c:pt>
                <c:pt idx="10676">
                  <c:v>23326.207071000001</c:v>
                </c:pt>
                <c:pt idx="10677">
                  <c:v>23333.031282</c:v>
                </c:pt>
                <c:pt idx="10678">
                  <c:v>23327.465210999999</c:v>
                </c:pt>
                <c:pt idx="10679">
                  <c:v>23327.955379999999</c:v>
                </c:pt>
                <c:pt idx="10680">
                  <c:v>23336.419144</c:v>
                </c:pt>
                <c:pt idx="10681">
                  <c:v>23324.408018999999</c:v>
                </c:pt>
                <c:pt idx="10682">
                  <c:v>23350.252203</c:v>
                </c:pt>
                <c:pt idx="10683">
                  <c:v>23365.289083</c:v>
                </c:pt>
                <c:pt idx="10684">
                  <c:v>23374.951957000001</c:v>
                </c:pt>
                <c:pt idx="10685">
                  <c:v>23365.586788000001</c:v>
                </c:pt>
                <c:pt idx="10686">
                  <c:v>23368.235764000001</c:v>
                </c:pt>
                <c:pt idx="10687">
                  <c:v>23380.285098</c:v>
                </c:pt>
                <c:pt idx="10688">
                  <c:v>23385.907638000001</c:v>
                </c:pt>
                <c:pt idx="10689">
                  <c:v>23369.071134000002</c:v>
                </c:pt>
                <c:pt idx="10690">
                  <c:v>23373.009305</c:v>
                </c:pt>
                <c:pt idx="10691">
                  <c:v>23388.509123</c:v>
                </c:pt>
                <c:pt idx="10692">
                  <c:v>23398.707848999999</c:v>
                </c:pt>
                <c:pt idx="10693">
                  <c:v>23405.348397999998</c:v>
                </c:pt>
                <c:pt idx="10694">
                  <c:v>23417.092603000001</c:v>
                </c:pt>
                <c:pt idx="10695">
                  <c:v>23420.542769</c:v>
                </c:pt>
                <c:pt idx="10696">
                  <c:v>23412.858671000002</c:v>
                </c:pt>
                <c:pt idx="10697">
                  <c:v>23415.626529000001</c:v>
                </c:pt>
                <c:pt idx="10698">
                  <c:v>23413.093292000001</c:v>
                </c:pt>
                <c:pt idx="10699">
                  <c:v>23413.000278</c:v>
                </c:pt>
                <c:pt idx="10700">
                  <c:v>23413.391765</c:v>
                </c:pt>
                <c:pt idx="10701">
                  <c:v>23409.538886999999</c:v>
                </c:pt>
                <c:pt idx="10702">
                  <c:v>23424.257441999998</c:v>
                </c:pt>
                <c:pt idx="10703">
                  <c:v>23410.529914999999</c:v>
                </c:pt>
                <c:pt idx="10704">
                  <c:v>23416.474238999999</c:v>
                </c:pt>
                <c:pt idx="10705">
                  <c:v>23412.207524000001</c:v>
                </c:pt>
                <c:pt idx="10706">
                  <c:v>23412.416014999999</c:v>
                </c:pt>
                <c:pt idx="10707">
                  <c:v>23419.389340999998</c:v>
                </c:pt>
                <c:pt idx="10708">
                  <c:v>23416.283979</c:v>
                </c:pt>
                <c:pt idx="10709">
                  <c:v>23428.785065</c:v>
                </c:pt>
                <c:pt idx="10710">
                  <c:v>23437.977559999999</c:v>
                </c:pt>
                <c:pt idx="10711">
                  <c:v>23433.782565000001</c:v>
                </c:pt>
                <c:pt idx="10712">
                  <c:v>23443.942102000001</c:v>
                </c:pt>
                <c:pt idx="10713">
                  <c:v>23442.238120000002</c:v>
                </c:pt>
                <c:pt idx="10714">
                  <c:v>23454.120611999999</c:v>
                </c:pt>
                <c:pt idx="10715">
                  <c:v>23453.238892000001</c:v>
                </c:pt>
                <c:pt idx="10716">
                  <c:v>23455.333617</c:v>
                </c:pt>
                <c:pt idx="10717">
                  <c:v>23458.244648</c:v>
                </c:pt>
                <c:pt idx="10718">
                  <c:v>23450.382964</c:v>
                </c:pt>
                <c:pt idx="10719">
                  <c:v>23447.107397</c:v>
                </c:pt>
                <c:pt idx="10720">
                  <c:v>23455.294546000001</c:v>
                </c:pt>
                <c:pt idx="10721">
                  <c:v>23446.214904</c:v>
                </c:pt>
                <c:pt idx="10722">
                  <c:v>23451.943274000001</c:v>
                </c:pt>
                <c:pt idx="10723">
                  <c:v>23464.067666999999</c:v>
                </c:pt>
                <c:pt idx="10724">
                  <c:v>23476.973838999998</c:v>
                </c:pt>
                <c:pt idx="10725">
                  <c:v>23487.121048000001</c:v>
                </c:pt>
                <c:pt idx="10726">
                  <c:v>23492.753793</c:v>
                </c:pt>
                <c:pt idx="10727">
                  <c:v>23497.241233000001</c:v>
                </c:pt>
                <c:pt idx="10728">
                  <c:v>23491.735785000001</c:v>
                </c:pt>
                <c:pt idx="10729">
                  <c:v>23495.37125</c:v>
                </c:pt>
                <c:pt idx="10730">
                  <c:v>23498.022641</c:v>
                </c:pt>
                <c:pt idx="10731">
                  <c:v>23495.836033</c:v>
                </c:pt>
                <c:pt idx="10732">
                  <c:v>23498.850407999998</c:v>
                </c:pt>
                <c:pt idx="10733">
                  <c:v>23512.158517</c:v>
                </c:pt>
                <c:pt idx="10734">
                  <c:v>23527.489353000001</c:v>
                </c:pt>
                <c:pt idx="10735">
                  <c:v>23523.677333</c:v>
                </c:pt>
                <c:pt idx="10736">
                  <c:v>23522.061534</c:v>
                </c:pt>
                <c:pt idx="10737">
                  <c:v>23516.854071999998</c:v>
                </c:pt>
                <c:pt idx="10738">
                  <c:v>23529.218158</c:v>
                </c:pt>
                <c:pt idx="10739">
                  <c:v>23528.332159000001</c:v>
                </c:pt>
                <c:pt idx="10740">
                  <c:v>23524.746326</c:v>
                </c:pt>
                <c:pt idx="10741">
                  <c:v>23542.686605999999</c:v>
                </c:pt>
                <c:pt idx="10742">
                  <c:v>23549.221969999999</c:v>
                </c:pt>
                <c:pt idx="10743">
                  <c:v>23553.154654000002</c:v>
                </c:pt>
                <c:pt idx="10744">
                  <c:v>23562.829721999999</c:v>
                </c:pt>
                <c:pt idx="10745">
                  <c:v>23560.837019999999</c:v>
                </c:pt>
                <c:pt idx="10746">
                  <c:v>23556.720795000001</c:v>
                </c:pt>
                <c:pt idx="10747">
                  <c:v>23563.764191999999</c:v>
                </c:pt>
                <c:pt idx="10748">
                  <c:v>23562.444083999999</c:v>
                </c:pt>
                <c:pt idx="10749">
                  <c:v>23576.026583999999</c:v>
                </c:pt>
                <c:pt idx="10750">
                  <c:v>23592.793565</c:v>
                </c:pt>
                <c:pt idx="10751">
                  <c:v>23588.888849999999</c:v>
                </c:pt>
                <c:pt idx="10752">
                  <c:v>23590.316971</c:v>
                </c:pt>
                <c:pt idx="10753">
                  <c:v>23585.670066999999</c:v>
                </c:pt>
                <c:pt idx="10754">
                  <c:v>23594.439018000001</c:v>
                </c:pt>
                <c:pt idx="10755">
                  <c:v>23606.772841999998</c:v>
                </c:pt>
                <c:pt idx="10756">
                  <c:v>23592.340381000002</c:v>
                </c:pt>
                <c:pt idx="10757">
                  <c:v>23597.131158</c:v>
                </c:pt>
                <c:pt idx="10758">
                  <c:v>23608.638201999998</c:v>
                </c:pt>
                <c:pt idx="10759">
                  <c:v>23623.258912000001</c:v>
                </c:pt>
                <c:pt idx="10760">
                  <c:v>23632.068730999999</c:v>
                </c:pt>
                <c:pt idx="10761">
                  <c:v>23623.655956999999</c:v>
                </c:pt>
                <c:pt idx="10762">
                  <c:v>23630.591275999999</c:v>
                </c:pt>
                <c:pt idx="10763">
                  <c:v>23624.261609000001</c:v>
                </c:pt>
                <c:pt idx="10764">
                  <c:v>23627.760719999998</c:v>
                </c:pt>
                <c:pt idx="10765">
                  <c:v>23625.059980999999</c:v>
                </c:pt>
                <c:pt idx="10766">
                  <c:v>23625.723882999999</c:v>
                </c:pt>
                <c:pt idx="10767">
                  <c:v>23626.563232</c:v>
                </c:pt>
                <c:pt idx="10768">
                  <c:v>23615.636667999999</c:v>
                </c:pt>
                <c:pt idx="10769">
                  <c:v>23627.085658</c:v>
                </c:pt>
                <c:pt idx="10770">
                  <c:v>23626.195392000001</c:v>
                </c:pt>
                <c:pt idx="10771">
                  <c:v>23628.265495</c:v>
                </c:pt>
                <c:pt idx="10772">
                  <c:v>23637.386623999999</c:v>
                </c:pt>
                <c:pt idx="10773">
                  <c:v>23624.702986</c:v>
                </c:pt>
                <c:pt idx="10774">
                  <c:v>23631.389199000001</c:v>
                </c:pt>
                <c:pt idx="10775">
                  <c:v>23628.305102999999</c:v>
                </c:pt>
                <c:pt idx="10776">
                  <c:v>23628.503838000001</c:v>
                </c:pt>
                <c:pt idx="10777">
                  <c:v>23629.930662999999</c:v>
                </c:pt>
                <c:pt idx="10778">
                  <c:v>23628.935603000002</c:v>
                </c:pt>
                <c:pt idx="10779">
                  <c:v>23624.343968000001</c:v>
                </c:pt>
                <c:pt idx="10780">
                  <c:v>23622.369309000002</c:v>
                </c:pt>
                <c:pt idx="10781">
                  <c:v>23624.901596</c:v>
                </c:pt>
                <c:pt idx="10782">
                  <c:v>23648.743649</c:v>
                </c:pt>
                <c:pt idx="10783">
                  <c:v>23648.043417000001</c:v>
                </c:pt>
                <c:pt idx="10784">
                  <c:v>23668.067599000002</c:v>
                </c:pt>
                <c:pt idx="10785">
                  <c:v>23667.340106</c:v>
                </c:pt>
                <c:pt idx="10786">
                  <c:v>23671.357938000001</c:v>
                </c:pt>
                <c:pt idx="10787">
                  <c:v>23681.962886000001</c:v>
                </c:pt>
                <c:pt idx="10788">
                  <c:v>23676.601429999999</c:v>
                </c:pt>
                <c:pt idx="10789">
                  <c:v>23673.472562999999</c:v>
                </c:pt>
                <c:pt idx="10790">
                  <c:v>23676.164390999998</c:v>
                </c:pt>
                <c:pt idx="10791">
                  <c:v>23675.956142999999</c:v>
                </c:pt>
                <c:pt idx="10792">
                  <c:v>23684.807944</c:v>
                </c:pt>
                <c:pt idx="10793">
                  <c:v>23693.742223000001</c:v>
                </c:pt>
                <c:pt idx="10794">
                  <c:v>23704.980845999999</c:v>
                </c:pt>
                <c:pt idx="10795">
                  <c:v>23704.670676999998</c:v>
                </c:pt>
                <c:pt idx="10796">
                  <c:v>23716.578104</c:v>
                </c:pt>
                <c:pt idx="10797">
                  <c:v>23713.353726000001</c:v>
                </c:pt>
                <c:pt idx="10798">
                  <c:v>23706.046158000001</c:v>
                </c:pt>
                <c:pt idx="10799">
                  <c:v>23698.313076999999</c:v>
                </c:pt>
                <c:pt idx="10800">
                  <c:v>23711.946564999998</c:v>
                </c:pt>
                <c:pt idx="10801">
                  <c:v>23707.502636000001</c:v>
                </c:pt>
                <c:pt idx="10802">
                  <c:v>23715.056516000001</c:v>
                </c:pt>
                <c:pt idx="10803">
                  <c:v>23707.930118</c:v>
                </c:pt>
                <c:pt idx="10804">
                  <c:v>23704.781842</c:v>
                </c:pt>
                <c:pt idx="10805">
                  <c:v>23707.667944000001</c:v>
                </c:pt>
                <c:pt idx="10806">
                  <c:v>23702.931270000001</c:v>
                </c:pt>
                <c:pt idx="10807">
                  <c:v>23713.810127000001</c:v>
                </c:pt>
                <c:pt idx="10808">
                  <c:v>23701.148963</c:v>
                </c:pt>
                <c:pt idx="10809">
                  <c:v>23716.408384999999</c:v>
                </c:pt>
                <c:pt idx="10810">
                  <c:v>23739.640039000002</c:v>
                </c:pt>
                <c:pt idx="10811">
                  <c:v>23740.106382000002</c:v>
                </c:pt>
                <c:pt idx="10812">
                  <c:v>23745.926101000001</c:v>
                </c:pt>
                <c:pt idx="10813">
                  <c:v>23733.296229</c:v>
                </c:pt>
                <c:pt idx="10814">
                  <c:v>23735.060329</c:v>
                </c:pt>
                <c:pt idx="10815">
                  <c:v>23749.550902999999</c:v>
                </c:pt>
                <c:pt idx="10816">
                  <c:v>23735.329106000001</c:v>
                </c:pt>
                <c:pt idx="10817">
                  <c:v>23744.727741999999</c:v>
                </c:pt>
                <c:pt idx="10818">
                  <c:v>23754.120088</c:v>
                </c:pt>
                <c:pt idx="10819">
                  <c:v>23762.765486</c:v>
                </c:pt>
                <c:pt idx="10820">
                  <c:v>23762.493933999998</c:v>
                </c:pt>
                <c:pt idx="10821">
                  <c:v>23752.528493999998</c:v>
                </c:pt>
                <c:pt idx="10822">
                  <c:v>23749.352497</c:v>
                </c:pt>
                <c:pt idx="10823">
                  <c:v>23730.875983999998</c:v>
                </c:pt>
                <c:pt idx="10824">
                  <c:v>23734.065592999999</c:v>
                </c:pt>
                <c:pt idx="10825">
                  <c:v>23721.116397999998</c:v>
                </c:pt>
                <c:pt idx="10826">
                  <c:v>23716.004762</c:v>
                </c:pt>
                <c:pt idx="10827">
                  <c:v>23723.136665000002</c:v>
                </c:pt>
                <c:pt idx="10828">
                  <c:v>23716.515941000001</c:v>
                </c:pt>
                <c:pt idx="10829">
                  <c:v>23716.166459</c:v>
                </c:pt>
                <c:pt idx="10830">
                  <c:v>23719.915570000001</c:v>
                </c:pt>
                <c:pt idx="10831">
                  <c:v>23715.689687999999</c:v>
                </c:pt>
                <c:pt idx="10832">
                  <c:v>23723.638492999999</c:v>
                </c:pt>
                <c:pt idx="10833">
                  <c:v>23728.088285999998</c:v>
                </c:pt>
                <c:pt idx="10834">
                  <c:v>23735.027163999999</c:v>
                </c:pt>
                <c:pt idx="10835">
                  <c:v>23740.893392999998</c:v>
                </c:pt>
                <c:pt idx="10836">
                  <c:v>23739.662445999998</c:v>
                </c:pt>
                <c:pt idx="10837">
                  <c:v>23746.660272000001</c:v>
                </c:pt>
                <c:pt idx="10838">
                  <c:v>23745.594926000002</c:v>
                </c:pt>
                <c:pt idx="10839">
                  <c:v>23752.714143000001</c:v>
                </c:pt>
                <c:pt idx="10840">
                  <c:v>23749.806843999999</c:v>
                </c:pt>
                <c:pt idx="10841">
                  <c:v>23749.336832000001</c:v>
                </c:pt>
                <c:pt idx="10842">
                  <c:v>23755.607533999999</c:v>
                </c:pt>
                <c:pt idx="10843">
                  <c:v>23759.548511000001</c:v>
                </c:pt>
                <c:pt idx="10844">
                  <c:v>23762.894024000001</c:v>
                </c:pt>
                <c:pt idx="10845">
                  <c:v>23767.795486999999</c:v>
                </c:pt>
                <c:pt idx="10846">
                  <c:v>23764.872274000001</c:v>
                </c:pt>
                <c:pt idx="10847">
                  <c:v>23759.669908</c:v>
                </c:pt>
                <c:pt idx="10848">
                  <c:v>23745.20823</c:v>
                </c:pt>
                <c:pt idx="10849">
                  <c:v>23756.859418</c:v>
                </c:pt>
                <c:pt idx="10850">
                  <c:v>23752.948624000001</c:v>
                </c:pt>
                <c:pt idx="10851">
                  <c:v>23751.995484999999</c:v>
                </c:pt>
                <c:pt idx="10852">
                  <c:v>23767.266083999999</c:v>
                </c:pt>
                <c:pt idx="10853">
                  <c:v>23744.631184000002</c:v>
                </c:pt>
                <c:pt idx="10854">
                  <c:v>23749.974000999999</c:v>
                </c:pt>
                <c:pt idx="10855">
                  <c:v>23749.651013999999</c:v>
                </c:pt>
                <c:pt idx="10856">
                  <c:v>23763.780653999998</c:v>
                </c:pt>
                <c:pt idx="10857">
                  <c:v>23788.02578</c:v>
                </c:pt>
                <c:pt idx="10858">
                  <c:v>23783.522851999998</c:v>
                </c:pt>
                <c:pt idx="10859">
                  <c:v>23789.62311</c:v>
                </c:pt>
                <c:pt idx="10860">
                  <c:v>23766.046845000001</c:v>
                </c:pt>
                <c:pt idx="10861">
                  <c:v>23775.343860000001</c:v>
                </c:pt>
                <c:pt idx="10862">
                  <c:v>23785.276344000002</c:v>
                </c:pt>
                <c:pt idx="10863">
                  <c:v>23781.1741</c:v>
                </c:pt>
                <c:pt idx="10864">
                  <c:v>23793.548763999999</c:v>
                </c:pt>
                <c:pt idx="10865">
                  <c:v>23795.807666000001</c:v>
                </c:pt>
                <c:pt idx="10866">
                  <c:v>23788.149396000001</c:v>
                </c:pt>
                <c:pt idx="10867">
                  <c:v>23802.215299</c:v>
                </c:pt>
                <c:pt idx="10868">
                  <c:v>23794.051527</c:v>
                </c:pt>
                <c:pt idx="10869">
                  <c:v>23785.679069000002</c:v>
                </c:pt>
                <c:pt idx="10870">
                  <c:v>23802.454860000002</c:v>
                </c:pt>
                <c:pt idx="10871">
                  <c:v>23782.451680999999</c:v>
                </c:pt>
                <c:pt idx="10872">
                  <c:v>23803.146382999999</c:v>
                </c:pt>
                <c:pt idx="10873">
                  <c:v>23798.726857000001</c:v>
                </c:pt>
                <c:pt idx="10874">
                  <c:v>23803.126168999999</c:v>
                </c:pt>
                <c:pt idx="10875">
                  <c:v>23803.162586999999</c:v>
                </c:pt>
                <c:pt idx="10876">
                  <c:v>23801.547891999999</c:v>
                </c:pt>
                <c:pt idx="10877">
                  <c:v>23814.720936000002</c:v>
                </c:pt>
                <c:pt idx="10878">
                  <c:v>23814.134469000001</c:v>
                </c:pt>
                <c:pt idx="10879">
                  <c:v>23830.320791999999</c:v>
                </c:pt>
                <c:pt idx="10880">
                  <c:v>23833.463021</c:v>
                </c:pt>
                <c:pt idx="10881">
                  <c:v>23836.883418000001</c:v>
                </c:pt>
                <c:pt idx="10882">
                  <c:v>23858.510860999999</c:v>
                </c:pt>
                <c:pt idx="10883">
                  <c:v>23876.360575999999</c:v>
                </c:pt>
                <c:pt idx="10884">
                  <c:v>23866.278238999999</c:v>
                </c:pt>
                <c:pt idx="10885">
                  <c:v>23867.424686999999</c:v>
                </c:pt>
                <c:pt idx="10886">
                  <c:v>23872.214287999999</c:v>
                </c:pt>
                <c:pt idx="10887">
                  <c:v>23878.408320999999</c:v>
                </c:pt>
                <c:pt idx="10888">
                  <c:v>23870.671018000001</c:v>
                </c:pt>
                <c:pt idx="10889">
                  <c:v>23883.06709</c:v>
                </c:pt>
                <c:pt idx="10890">
                  <c:v>23873.540412999999</c:v>
                </c:pt>
                <c:pt idx="10891">
                  <c:v>23875.07878</c:v>
                </c:pt>
                <c:pt idx="10892">
                  <c:v>23886.978217</c:v>
                </c:pt>
                <c:pt idx="10893">
                  <c:v>23893.825241999999</c:v>
                </c:pt>
                <c:pt idx="10894">
                  <c:v>23910.669146</c:v>
                </c:pt>
                <c:pt idx="10895">
                  <c:v>23909.512814999998</c:v>
                </c:pt>
                <c:pt idx="10896">
                  <c:v>23901.091263999999</c:v>
                </c:pt>
                <c:pt idx="10897">
                  <c:v>23911.515478000001</c:v>
                </c:pt>
                <c:pt idx="10898">
                  <c:v>23906.508174999999</c:v>
                </c:pt>
                <c:pt idx="10899">
                  <c:v>23898.712957</c:v>
                </c:pt>
                <c:pt idx="10900">
                  <c:v>23900.413836</c:v>
                </c:pt>
                <c:pt idx="10901">
                  <c:v>23895.884947999999</c:v>
                </c:pt>
                <c:pt idx="10902">
                  <c:v>23913.103483999999</c:v>
                </c:pt>
                <c:pt idx="10903">
                  <c:v>23903.373477000001</c:v>
                </c:pt>
                <c:pt idx="10904">
                  <c:v>23910.089801999999</c:v>
                </c:pt>
                <c:pt idx="10905">
                  <c:v>23906.029654999998</c:v>
                </c:pt>
                <c:pt idx="10906">
                  <c:v>23902.590729</c:v>
                </c:pt>
                <c:pt idx="10907">
                  <c:v>23928.852833000001</c:v>
                </c:pt>
                <c:pt idx="10908">
                  <c:v>23921.003596999999</c:v>
                </c:pt>
                <c:pt idx="10909">
                  <c:v>23931.325379999998</c:v>
                </c:pt>
                <c:pt idx="10910">
                  <c:v>23943.333993</c:v>
                </c:pt>
                <c:pt idx="10911">
                  <c:v>23940.988984</c:v>
                </c:pt>
                <c:pt idx="10912">
                  <c:v>23939.515984999998</c:v>
                </c:pt>
                <c:pt idx="10913">
                  <c:v>23940.819364999999</c:v>
                </c:pt>
                <c:pt idx="10914">
                  <c:v>23954.889729999999</c:v>
                </c:pt>
                <c:pt idx="10915">
                  <c:v>23954.947553000002</c:v>
                </c:pt>
                <c:pt idx="10916">
                  <c:v>23949.654069</c:v>
                </c:pt>
                <c:pt idx="10917">
                  <c:v>23962.532600999999</c:v>
                </c:pt>
                <c:pt idx="10918">
                  <c:v>23963.289552999999</c:v>
                </c:pt>
                <c:pt idx="10919">
                  <c:v>23970.931893000001</c:v>
                </c:pt>
                <c:pt idx="10920">
                  <c:v>23974.235311</c:v>
                </c:pt>
                <c:pt idx="10921">
                  <c:v>23977.828371</c:v>
                </c:pt>
                <c:pt idx="10922">
                  <c:v>23981.916408000001</c:v>
                </c:pt>
                <c:pt idx="10923">
                  <c:v>23973.930036000002</c:v>
                </c:pt>
                <c:pt idx="10924">
                  <c:v>23996.908415000002</c:v>
                </c:pt>
                <c:pt idx="10925">
                  <c:v>24006.422801000001</c:v>
                </c:pt>
                <c:pt idx="10926">
                  <c:v>23996.833532000001</c:v>
                </c:pt>
                <c:pt idx="10927">
                  <c:v>24007.506728</c:v>
                </c:pt>
                <c:pt idx="10928">
                  <c:v>24003.742205999999</c:v>
                </c:pt>
                <c:pt idx="10929">
                  <c:v>24011.601116000002</c:v>
                </c:pt>
                <c:pt idx="10930">
                  <c:v>24006.989672</c:v>
                </c:pt>
                <c:pt idx="10931">
                  <c:v>23997.353094999999</c:v>
                </c:pt>
                <c:pt idx="10932">
                  <c:v>24010.103185</c:v>
                </c:pt>
                <c:pt idx="10933">
                  <c:v>24006.727465</c:v>
                </c:pt>
                <c:pt idx="10934">
                  <c:v>24025.429631999999</c:v>
                </c:pt>
                <c:pt idx="10935">
                  <c:v>24040.225887000001</c:v>
                </c:pt>
                <c:pt idx="10936">
                  <c:v>24042.594107000001</c:v>
                </c:pt>
                <c:pt idx="10937">
                  <c:v>24057.238257000001</c:v>
                </c:pt>
                <c:pt idx="10938">
                  <c:v>24053.310995</c:v>
                </c:pt>
                <c:pt idx="10939">
                  <c:v>24048.716370999999</c:v>
                </c:pt>
                <c:pt idx="10940">
                  <c:v>24050.100549999999</c:v>
                </c:pt>
                <c:pt idx="10941">
                  <c:v>24047.613111999999</c:v>
                </c:pt>
                <c:pt idx="10942">
                  <c:v>24049.091597999999</c:v>
                </c:pt>
                <c:pt idx="10943">
                  <c:v>24063.503239000001</c:v>
                </c:pt>
                <c:pt idx="10944">
                  <c:v>24073.297553</c:v>
                </c:pt>
                <c:pt idx="10945">
                  <c:v>24087.585969</c:v>
                </c:pt>
                <c:pt idx="10946">
                  <c:v>24082.321970000001</c:v>
                </c:pt>
                <c:pt idx="10947">
                  <c:v>24091.801013</c:v>
                </c:pt>
                <c:pt idx="10948">
                  <c:v>24089.888662000001</c:v>
                </c:pt>
                <c:pt idx="10949">
                  <c:v>24097.828624000002</c:v>
                </c:pt>
                <c:pt idx="10950">
                  <c:v>24084.737546</c:v>
                </c:pt>
                <c:pt idx="10951">
                  <c:v>24085.719023000001</c:v>
                </c:pt>
                <c:pt idx="10952">
                  <c:v>24086.906164</c:v>
                </c:pt>
                <c:pt idx="10953">
                  <c:v>24090.452653</c:v>
                </c:pt>
                <c:pt idx="10954">
                  <c:v>24099.920408000002</c:v>
                </c:pt>
                <c:pt idx="10955">
                  <c:v>24116.306528000001</c:v>
                </c:pt>
                <c:pt idx="10956">
                  <c:v>24115.996221000001</c:v>
                </c:pt>
                <c:pt idx="10957">
                  <c:v>24130.453214000001</c:v>
                </c:pt>
                <c:pt idx="10958">
                  <c:v>24126.495146000001</c:v>
                </c:pt>
                <c:pt idx="10959">
                  <c:v>24127.363089999999</c:v>
                </c:pt>
                <c:pt idx="10960">
                  <c:v>24113.401922000001</c:v>
                </c:pt>
                <c:pt idx="10961">
                  <c:v>24107.00231</c:v>
                </c:pt>
                <c:pt idx="10962">
                  <c:v>24114.426241000001</c:v>
                </c:pt>
                <c:pt idx="10963">
                  <c:v>24121.549556999998</c:v>
                </c:pt>
                <c:pt idx="10964">
                  <c:v>24137.538565999999</c:v>
                </c:pt>
                <c:pt idx="10965">
                  <c:v>24136.399354000001</c:v>
                </c:pt>
                <c:pt idx="10966">
                  <c:v>24132.193335</c:v>
                </c:pt>
                <c:pt idx="10967">
                  <c:v>24134.342241999999</c:v>
                </c:pt>
                <c:pt idx="10968">
                  <c:v>24128.604404000002</c:v>
                </c:pt>
                <c:pt idx="10969">
                  <c:v>24130.521192</c:v>
                </c:pt>
                <c:pt idx="10970">
                  <c:v>24134.124421</c:v>
                </c:pt>
                <c:pt idx="10971">
                  <c:v>24129.414613000001</c:v>
                </c:pt>
                <c:pt idx="10972">
                  <c:v>24147.218585999999</c:v>
                </c:pt>
                <c:pt idx="10973">
                  <c:v>24163.503514</c:v>
                </c:pt>
                <c:pt idx="10974">
                  <c:v>24151.946903</c:v>
                </c:pt>
                <c:pt idx="10975">
                  <c:v>24157.850493999998</c:v>
                </c:pt>
                <c:pt idx="10976">
                  <c:v>24156.790488999999</c:v>
                </c:pt>
                <c:pt idx="10977">
                  <c:v>24161.133519999999</c:v>
                </c:pt>
                <c:pt idx="10978">
                  <c:v>24163.137164</c:v>
                </c:pt>
                <c:pt idx="10979">
                  <c:v>24173.039390999998</c:v>
                </c:pt>
                <c:pt idx="10980">
                  <c:v>24173.807622</c:v>
                </c:pt>
                <c:pt idx="10981">
                  <c:v>24162.406485</c:v>
                </c:pt>
                <c:pt idx="10982">
                  <c:v>24168.056400000001</c:v>
                </c:pt>
                <c:pt idx="10983">
                  <c:v>24176.980144000001</c:v>
                </c:pt>
                <c:pt idx="10984">
                  <c:v>24168.716666</c:v>
                </c:pt>
                <c:pt idx="10985">
                  <c:v>24170.326542999999</c:v>
                </c:pt>
                <c:pt idx="10986">
                  <c:v>24167.068281</c:v>
                </c:pt>
                <c:pt idx="10987">
                  <c:v>24171.888812000001</c:v>
                </c:pt>
                <c:pt idx="10988">
                  <c:v>24163.839799000001</c:v>
                </c:pt>
                <c:pt idx="10989">
                  <c:v>24166.18894</c:v>
                </c:pt>
                <c:pt idx="10990">
                  <c:v>24184.434151000001</c:v>
                </c:pt>
                <c:pt idx="10991">
                  <c:v>24185.880243</c:v>
                </c:pt>
                <c:pt idx="10992">
                  <c:v>24203.267316000001</c:v>
                </c:pt>
                <c:pt idx="10993">
                  <c:v>24201.434215000001</c:v>
                </c:pt>
                <c:pt idx="10994">
                  <c:v>24216.619411</c:v>
                </c:pt>
                <c:pt idx="10995">
                  <c:v>24216.661132000001</c:v>
                </c:pt>
                <c:pt idx="10996">
                  <c:v>24202.411711000001</c:v>
                </c:pt>
                <c:pt idx="10997">
                  <c:v>24207.390257999999</c:v>
                </c:pt>
                <c:pt idx="10998">
                  <c:v>24211.334078</c:v>
                </c:pt>
                <c:pt idx="10999">
                  <c:v>24209.258489</c:v>
                </c:pt>
                <c:pt idx="11000">
                  <c:v>24214.439138000002</c:v>
                </c:pt>
                <c:pt idx="11001">
                  <c:v>24221.890753</c:v>
                </c:pt>
                <c:pt idx="11002">
                  <c:v>24231.589747000002</c:v>
                </c:pt>
                <c:pt idx="11003">
                  <c:v>24239.731351999999</c:v>
                </c:pt>
                <c:pt idx="11004">
                  <c:v>24236.747611999999</c:v>
                </c:pt>
                <c:pt idx="11005">
                  <c:v>24231.209949</c:v>
                </c:pt>
                <c:pt idx="11006">
                  <c:v>24227.011555000001</c:v>
                </c:pt>
                <c:pt idx="11007">
                  <c:v>24239.913711000001</c:v>
                </c:pt>
                <c:pt idx="11008">
                  <c:v>24226.427607000001</c:v>
                </c:pt>
                <c:pt idx="11009">
                  <c:v>24239.508234000001</c:v>
                </c:pt>
                <c:pt idx="11010">
                  <c:v>24243.970980999999</c:v>
                </c:pt>
                <c:pt idx="11011">
                  <c:v>24243.630592000001</c:v>
                </c:pt>
                <c:pt idx="11012">
                  <c:v>24266.776194999999</c:v>
                </c:pt>
                <c:pt idx="11013">
                  <c:v>24266.434484000001</c:v>
                </c:pt>
                <c:pt idx="11014">
                  <c:v>24272.350791000001</c:v>
                </c:pt>
                <c:pt idx="11015">
                  <c:v>24274.251854999999</c:v>
                </c:pt>
                <c:pt idx="11016">
                  <c:v>24277.859622</c:v>
                </c:pt>
                <c:pt idx="11017">
                  <c:v>24289.119087999999</c:v>
                </c:pt>
                <c:pt idx="11018">
                  <c:v>24272.007024999999</c:v>
                </c:pt>
                <c:pt idx="11019">
                  <c:v>24270.817129999999</c:v>
                </c:pt>
                <c:pt idx="11020">
                  <c:v>24282.988279000001</c:v>
                </c:pt>
                <c:pt idx="11021">
                  <c:v>24283.391914</c:v>
                </c:pt>
                <c:pt idx="11022">
                  <c:v>24280.043292999999</c:v>
                </c:pt>
                <c:pt idx="11023">
                  <c:v>24278.722054000002</c:v>
                </c:pt>
                <c:pt idx="11024">
                  <c:v>24278.676237</c:v>
                </c:pt>
                <c:pt idx="11025">
                  <c:v>24308.464107</c:v>
                </c:pt>
                <c:pt idx="11026">
                  <c:v>24311.064726000001</c:v>
                </c:pt>
                <c:pt idx="11027">
                  <c:v>24300.022586999999</c:v>
                </c:pt>
                <c:pt idx="11028">
                  <c:v>24300.573048999999</c:v>
                </c:pt>
                <c:pt idx="11029">
                  <c:v>24312.691696999998</c:v>
                </c:pt>
                <c:pt idx="11030">
                  <c:v>24316.435602000001</c:v>
                </c:pt>
                <c:pt idx="11031">
                  <c:v>24309.773869000001</c:v>
                </c:pt>
                <c:pt idx="11032">
                  <c:v>24317.364621000001</c:v>
                </c:pt>
                <c:pt idx="11033">
                  <c:v>24321.475986000001</c:v>
                </c:pt>
                <c:pt idx="11034">
                  <c:v>24316.509699999999</c:v>
                </c:pt>
                <c:pt idx="11035">
                  <c:v>24318.667065000001</c:v>
                </c:pt>
                <c:pt idx="11036">
                  <c:v>24323.968796000001</c:v>
                </c:pt>
                <c:pt idx="11037">
                  <c:v>24339.542277</c:v>
                </c:pt>
                <c:pt idx="11038">
                  <c:v>24345.141414999998</c:v>
                </c:pt>
                <c:pt idx="11039">
                  <c:v>24351.417128000001</c:v>
                </c:pt>
                <c:pt idx="11040">
                  <c:v>24360.402773999998</c:v>
                </c:pt>
                <c:pt idx="11041">
                  <c:v>24356.566139999999</c:v>
                </c:pt>
                <c:pt idx="11042">
                  <c:v>24352.977363999998</c:v>
                </c:pt>
                <c:pt idx="11043">
                  <c:v>24344.661541000001</c:v>
                </c:pt>
                <c:pt idx="11044">
                  <c:v>24348.026364000001</c:v>
                </c:pt>
                <c:pt idx="11045">
                  <c:v>24348.936652</c:v>
                </c:pt>
                <c:pt idx="11046">
                  <c:v>24341.836896000001</c:v>
                </c:pt>
                <c:pt idx="11047">
                  <c:v>24352.637692</c:v>
                </c:pt>
                <c:pt idx="11048">
                  <c:v>24354.893059000002</c:v>
                </c:pt>
                <c:pt idx="11049">
                  <c:v>24366.936055999999</c:v>
                </c:pt>
                <c:pt idx="11050">
                  <c:v>24369.536152000001</c:v>
                </c:pt>
                <c:pt idx="11051">
                  <c:v>24368.598102</c:v>
                </c:pt>
                <c:pt idx="11052">
                  <c:v>24383.877197000002</c:v>
                </c:pt>
                <c:pt idx="11053">
                  <c:v>24382.970986</c:v>
                </c:pt>
                <c:pt idx="11054">
                  <c:v>24379.192932999998</c:v>
                </c:pt>
                <c:pt idx="11055">
                  <c:v>24384.740561999999</c:v>
                </c:pt>
                <c:pt idx="11056">
                  <c:v>24379.396517000001</c:v>
                </c:pt>
                <c:pt idx="11057">
                  <c:v>24395.33382</c:v>
                </c:pt>
                <c:pt idx="11058">
                  <c:v>24389.789999000001</c:v>
                </c:pt>
                <c:pt idx="11059">
                  <c:v>24394.620352999998</c:v>
                </c:pt>
                <c:pt idx="11060">
                  <c:v>24408.749782999999</c:v>
                </c:pt>
                <c:pt idx="11061">
                  <c:v>24422.059374</c:v>
                </c:pt>
                <c:pt idx="11062">
                  <c:v>24423.908721</c:v>
                </c:pt>
                <c:pt idx="11063">
                  <c:v>24428.803922999999</c:v>
                </c:pt>
                <c:pt idx="11064">
                  <c:v>24430.323356000001</c:v>
                </c:pt>
                <c:pt idx="11065">
                  <c:v>24430.496884</c:v>
                </c:pt>
                <c:pt idx="11066">
                  <c:v>24428.270826</c:v>
                </c:pt>
                <c:pt idx="11067">
                  <c:v>24427.445808</c:v>
                </c:pt>
                <c:pt idx="11068">
                  <c:v>24431.781470999998</c:v>
                </c:pt>
                <c:pt idx="11069">
                  <c:v>24426.168555</c:v>
                </c:pt>
                <c:pt idx="11070">
                  <c:v>24425.794877</c:v>
                </c:pt>
                <c:pt idx="11071">
                  <c:v>24435.124982000001</c:v>
                </c:pt>
                <c:pt idx="11072">
                  <c:v>24450.721291000002</c:v>
                </c:pt>
                <c:pt idx="11073">
                  <c:v>24448.075787000002</c:v>
                </c:pt>
                <c:pt idx="11074">
                  <c:v>24443.608432000001</c:v>
                </c:pt>
                <c:pt idx="11075">
                  <c:v>24463.724584</c:v>
                </c:pt>
                <c:pt idx="11076">
                  <c:v>24465.749834999999</c:v>
                </c:pt>
                <c:pt idx="11077">
                  <c:v>24457.956725</c:v>
                </c:pt>
                <c:pt idx="11078">
                  <c:v>24462.903762999998</c:v>
                </c:pt>
                <c:pt idx="11079">
                  <c:v>24466.505042000001</c:v>
                </c:pt>
                <c:pt idx="11080">
                  <c:v>24478.577869000001</c:v>
                </c:pt>
                <c:pt idx="11081">
                  <c:v>24461.995760000002</c:v>
                </c:pt>
                <c:pt idx="11082">
                  <c:v>24467.906362999998</c:v>
                </c:pt>
                <c:pt idx="11083">
                  <c:v>24468.436097999998</c:v>
                </c:pt>
                <c:pt idx="11084">
                  <c:v>24469.077812</c:v>
                </c:pt>
                <c:pt idx="11085">
                  <c:v>24478.618276000001</c:v>
                </c:pt>
                <c:pt idx="11086">
                  <c:v>24475.666507000002</c:v>
                </c:pt>
                <c:pt idx="11087">
                  <c:v>24475.100129999999</c:v>
                </c:pt>
                <c:pt idx="11088">
                  <c:v>24473.312357999999</c:v>
                </c:pt>
                <c:pt idx="11089">
                  <c:v>24467.905984000001</c:v>
                </c:pt>
                <c:pt idx="11090">
                  <c:v>24471.379475000002</c:v>
                </c:pt>
                <c:pt idx="11091">
                  <c:v>24477.937981999999</c:v>
                </c:pt>
                <c:pt idx="11092">
                  <c:v>24483.201058999999</c:v>
                </c:pt>
                <c:pt idx="11093">
                  <c:v>24491.591887999999</c:v>
                </c:pt>
                <c:pt idx="11094">
                  <c:v>24495.804335000001</c:v>
                </c:pt>
                <c:pt idx="11095">
                  <c:v>24505.610690000001</c:v>
                </c:pt>
                <c:pt idx="11096">
                  <c:v>24504.340381999998</c:v>
                </c:pt>
                <c:pt idx="11097">
                  <c:v>24506.66764</c:v>
                </c:pt>
                <c:pt idx="11098">
                  <c:v>24513.688200000001</c:v>
                </c:pt>
                <c:pt idx="11099">
                  <c:v>24517.584229</c:v>
                </c:pt>
                <c:pt idx="11100">
                  <c:v>24521.239086000001</c:v>
                </c:pt>
                <c:pt idx="11101">
                  <c:v>24512.853281</c:v>
                </c:pt>
                <c:pt idx="11102">
                  <c:v>24515.105819</c:v>
                </c:pt>
                <c:pt idx="11103">
                  <c:v>24514.547943000001</c:v>
                </c:pt>
                <c:pt idx="11104">
                  <c:v>24514.427256999999</c:v>
                </c:pt>
                <c:pt idx="11105">
                  <c:v>24524.029686000002</c:v>
                </c:pt>
                <c:pt idx="11106">
                  <c:v>24513.091732000001</c:v>
                </c:pt>
                <c:pt idx="11107">
                  <c:v>24526.329172000002</c:v>
                </c:pt>
                <c:pt idx="11108">
                  <c:v>24515.192899000001</c:v>
                </c:pt>
                <c:pt idx="11109">
                  <c:v>24512.806358000002</c:v>
                </c:pt>
                <c:pt idx="11110">
                  <c:v>24514.199603000001</c:v>
                </c:pt>
                <c:pt idx="11111">
                  <c:v>24505.952871000001</c:v>
                </c:pt>
                <c:pt idx="11112">
                  <c:v>24521.846652</c:v>
                </c:pt>
                <c:pt idx="11113">
                  <c:v>24516.289176999999</c:v>
                </c:pt>
                <c:pt idx="11114">
                  <c:v>24532.719142999998</c:v>
                </c:pt>
                <c:pt idx="11115">
                  <c:v>24543.997013</c:v>
                </c:pt>
                <c:pt idx="11116">
                  <c:v>24555.152338</c:v>
                </c:pt>
                <c:pt idx="11117">
                  <c:v>24560.223877</c:v>
                </c:pt>
                <c:pt idx="11118">
                  <c:v>24548.954342000001</c:v>
                </c:pt>
                <c:pt idx="11119">
                  <c:v>24552.532406999999</c:v>
                </c:pt>
                <c:pt idx="11120">
                  <c:v>24549.864947999999</c:v>
                </c:pt>
                <c:pt idx="11121">
                  <c:v>24548.859176999998</c:v>
                </c:pt>
                <c:pt idx="11122">
                  <c:v>24552.658598000002</c:v>
                </c:pt>
                <c:pt idx="11123">
                  <c:v>24546.396088000001</c:v>
                </c:pt>
                <c:pt idx="11124">
                  <c:v>24551.386112</c:v>
                </c:pt>
                <c:pt idx="11125">
                  <c:v>24558.428639999998</c:v>
                </c:pt>
                <c:pt idx="11126">
                  <c:v>24544.328960999999</c:v>
                </c:pt>
                <c:pt idx="11127">
                  <c:v>24553.441387999999</c:v>
                </c:pt>
                <c:pt idx="11128">
                  <c:v>24552.939064999999</c:v>
                </c:pt>
                <c:pt idx="11129">
                  <c:v>24555.854521000001</c:v>
                </c:pt>
                <c:pt idx="11130">
                  <c:v>24555.717518000001</c:v>
                </c:pt>
                <c:pt idx="11131">
                  <c:v>24555.360354</c:v>
                </c:pt>
                <c:pt idx="11132">
                  <c:v>24555.022431000001</c:v>
                </c:pt>
                <c:pt idx="11133">
                  <c:v>24557.603461999999</c:v>
                </c:pt>
                <c:pt idx="11134">
                  <c:v>24554.966637000001</c:v>
                </c:pt>
                <c:pt idx="11135">
                  <c:v>24565.073519000001</c:v>
                </c:pt>
                <c:pt idx="11136">
                  <c:v>24566.626419</c:v>
                </c:pt>
                <c:pt idx="11137">
                  <c:v>24564.067691</c:v>
                </c:pt>
                <c:pt idx="11138">
                  <c:v>24550.937938999999</c:v>
                </c:pt>
                <c:pt idx="11139">
                  <c:v>24562.059298</c:v>
                </c:pt>
                <c:pt idx="11140">
                  <c:v>24568.456167</c:v>
                </c:pt>
                <c:pt idx="11141">
                  <c:v>24578.512717000001</c:v>
                </c:pt>
                <c:pt idx="11142">
                  <c:v>24591.82188</c:v>
                </c:pt>
                <c:pt idx="11143">
                  <c:v>24591.503121999998</c:v>
                </c:pt>
                <c:pt idx="11144">
                  <c:v>24592.454223000001</c:v>
                </c:pt>
                <c:pt idx="11145">
                  <c:v>24593.697766000001</c:v>
                </c:pt>
                <c:pt idx="11146">
                  <c:v>24610.087677</c:v>
                </c:pt>
                <c:pt idx="11147">
                  <c:v>24623.367754999999</c:v>
                </c:pt>
                <c:pt idx="11148">
                  <c:v>24622.390685999999</c:v>
                </c:pt>
                <c:pt idx="11149">
                  <c:v>24624.060009000001</c:v>
                </c:pt>
                <c:pt idx="11150">
                  <c:v>24630.299196</c:v>
                </c:pt>
                <c:pt idx="11151">
                  <c:v>24625.143776000001</c:v>
                </c:pt>
                <c:pt idx="11152">
                  <c:v>24646.253209999999</c:v>
                </c:pt>
                <c:pt idx="11153">
                  <c:v>24661.272327999999</c:v>
                </c:pt>
                <c:pt idx="11154">
                  <c:v>24664.324753000001</c:v>
                </c:pt>
                <c:pt idx="11155">
                  <c:v>24664.594783</c:v>
                </c:pt>
                <c:pt idx="11156">
                  <c:v>24650.679777000001</c:v>
                </c:pt>
                <c:pt idx="11157">
                  <c:v>24658.738923000001</c:v>
                </c:pt>
                <c:pt idx="11158">
                  <c:v>24657.171553</c:v>
                </c:pt>
                <c:pt idx="11159">
                  <c:v>24668.152223000001</c:v>
                </c:pt>
                <c:pt idx="11160">
                  <c:v>24675.244855000001</c:v>
                </c:pt>
                <c:pt idx="11161">
                  <c:v>24665.778376999999</c:v>
                </c:pt>
                <c:pt idx="11162">
                  <c:v>24672.605051999999</c:v>
                </c:pt>
                <c:pt idx="11163">
                  <c:v>24670.860309</c:v>
                </c:pt>
                <c:pt idx="11164">
                  <c:v>24675.993508</c:v>
                </c:pt>
                <c:pt idx="11165">
                  <c:v>24675.263862</c:v>
                </c:pt>
                <c:pt idx="11166">
                  <c:v>24664.187698000002</c:v>
                </c:pt>
                <c:pt idx="11167">
                  <c:v>24682.249746000001</c:v>
                </c:pt>
                <c:pt idx="11168">
                  <c:v>24668.290037999999</c:v>
                </c:pt>
                <c:pt idx="11169">
                  <c:v>24674.004787999998</c:v>
                </c:pt>
                <c:pt idx="11170">
                  <c:v>24684.157347</c:v>
                </c:pt>
                <c:pt idx="11171">
                  <c:v>24679.116214999998</c:v>
                </c:pt>
                <c:pt idx="11172">
                  <c:v>24689.696194</c:v>
                </c:pt>
                <c:pt idx="11173">
                  <c:v>24694.730255999999</c:v>
                </c:pt>
                <c:pt idx="11174">
                  <c:v>24697.666033000001</c:v>
                </c:pt>
                <c:pt idx="11175">
                  <c:v>24701.698662999999</c:v>
                </c:pt>
                <c:pt idx="11176">
                  <c:v>24699.049965999999</c:v>
                </c:pt>
                <c:pt idx="11177">
                  <c:v>24711.002246</c:v>
                </c:pt>
                <c:pt idx="11178">
                  <c:v>24706.261954000001</c:v>
                </c:pt>
                <c:pt idx="11179">
                  <c:v>24702.110315000002</c:v>
                </c:pt>
                <c:pt idx="11180">
                  <c:v>24715.710029999998</c:v>
                </c:pt>
                <c:pt idx="11181">
                  <c:v>24708.993428000002</c:v>
                </c:pt>
                <c:pt idx="11182">
                  <c:v>24702.918075000001</c:v>
                </c:pt>
                <c:pt idx="11183">
                  <c:v>24708.603598999998</c:v>
                </c:pt>
                <c:pt idx="11184">
                  <c:v>24711.131427</c:v>
                </c:pt>
                <c:pt idx="11185">
                  <c:v>24733.593132999998</c:v>
                </c:pt>
                <c:pt idx="11186">
                  <c:v>24737.749962999998</c:v>
                </c:pt>
                <c:pt idx="11187">
                  <c:v>24745.171449000001</c:v>
                </c:pt>
                <c:pt idx="11188">
                  <c:v>24729.125469999999</c:v>
                </c:pt>
                <c:pt idx="11189">
                  <c:v>24717.803145000002</c:v>
                </c:pt>
                <c:pt idx="11190">
                  <c:v>24716.101573</c:v>
                </c:pt>
                <c:pt idx="11191">
                  <c:v>24722.785669000001</c:v>
                </c:pt>
                <c:pt idx="11192">
                  <c:v>24716.604626</c:v>
                </c:pt>
                <c:pt idx="11193">
                  <c:v>24721.281716000001</c:v>
                </c:pt>
                <c:pt idx="11194">
                  <c:v>24711.270762</c:v>
                </c:pt>
                <c:pt idx="11195">
                  <c:v>24726.683473000001</c:v>
                </c:pt>
                <c:pt idx="11196">
                  <c:v>24724.712738999999</c:v>
                </c:pt>
                <c:pt idx="11197">
                  <c:v>24738.826181</c:v>
                </c:pt>
                <c:pt idx="11198">
                  <c:v>24743.728626</c:v>
                </c:pt>
                <c:pt idx="11199">
                  <c:v>24753.251980000001</c:v>
                </c:pt>
                <c:pt idx="11200">
                  <c:v>24754.671079</c:v>
                </c:pt>
                <c:pt idx="11201">
                  <c:v>24741.015099</c:v>
                </c:pt>
                <c:pt idx="11202">
                  <c:v>24760.723046999999</c:v>
                </c:pt>
                <c:pt idx="11203">
                  <c:v>24766.207386999999</c:v>
                </c:pt>
                <c:pt idx="11204">
                  <c:v>24751.859237000001</c:v>
                </c:pt>
                <c:pt idx="11205">
                  <c:v>24757.977822000001</c:v>
                </c:pt>
                <c:pt idx="11206">
                  <c:v>24772.796112</c:v>
                </c:pt>
                <c:pt idx="11207">
                  <c:v>24785.724973</c:v>
                </c:pt>
                <c:pt idx="11208">
                  <c:v>24779.548994000001</c:v>
                </c:pt>
                <c:pt idx="11209">
                  <c:v>24786.825633</c:v>
                </c:pt>
                <c:pt idx="11210">
                  <c:v>24790.530558999999</c:v>
                </c:pt>
                <c:pt idx="11211">
                  <c:v>24786.774019</c:v>
                </c:pt>
                <c:pt idx="11212">
                  <c:v>24805.313209</c:v>
                </c:pt>
                <c:pt idx="11213">
                  <c:v>24808.015747000001</c:v>
                </c:pt>
                <c:pt idx="11214">
                  <c:v>24822.262334999999</c:v>
                </c:pt>
                <c:pt idx="11215">
                  <c:v>24833.925986999999</c:v>
                </c:pt>
                <c:pt idx="11216">
                  <c:v>24816.584244999998</c:v>
                </c:pt>
                <c:pt idx="11217">
                  <c:v>24832.787540000001</c:v>
                </c:pt>
                <c:pt idx="11218">
                  <c:v>24839.830472000001</c:v>
                </c:pt>
                <c:pt idx="11219">
                  <c:v>24827.334771000002</c:v>
                </c:pt>
                <c:pt idx="11220">
                  <c:v>24832.883807999999</c:v>
                </c:pt>
                <c:pt idx="11221">
                  <c:v>24848.391273000001</c:v>
                </c:pt>
                <c:pt idx="11222">
                  <c:v>24860.952182000001</c:v>
                </c:pt>
                <c:pt idx="11223">
                  <c:v>24854.293882000002</c:v>
                </c:pt>
                <c:pt idx="11224">
                  <c:v>24855.100316</c:v>
                </c:pt>
                <c:pt idx="11225">
                  <c:v>24864.931786000001</c:v>
                </c:pt>
                <c:pt idx="11226">
                  <c:v>24863.567847999999</c:v>
                </c:pt>
                <c:pt idx="11227">
                  <c:v>24854.837112000001</c:v>
                </c:pt>
                <c:pt idx="11228">
                  <c:v>24851.442371000001</c:v>
                </c:pt>
                <c:pt idx="11229">
                  <c:v>24850.791526000001</c:v>
                </c:pt>
                <c:pt idx="11230">
                  <c:v>24858.986414999999</c:v>
                </c:pt>
                <c:pt idx="11231">
                  <c:v>24863.050207</c:v>
                </c:pt>
                <c:pt idx="11232">
                  <c:v>24863.137460000002</c:v>
                </c:pt>
                <c:pt idx="11233">
                  <c:v>24861.644230999998</c:v>
                </c:pt>
                <c:pt idx="11234">
                  <c:v>24852.731713000001</c:v>
                </c:pt>
                <c:pt idx="11235">
                  <c:v>24849.408856999999</c:v>
                </c:pt>
                <c:pt idx="11236">
                  <c:v>24853.747608999998</c:v>
                </c:pt>
                <c:pt idx="11237">
                  <c:v>24847.086423000001</c:v>
                </c:pt>
                <c:pt idx="11238">
                  <c:v>24859.606822000002</c:v>
                </c:pt>
                <c:pt idx="11239">
                  <c:v>24852.715498000001</c:v>
                </c:pt>
                <c:pt idx="11240">
                  <c:v>24863.154041999998</c:v>
                </c:pt>
                <c:pt idx="11241">
                  <c:v>24875.613870000001</c:v>
                </c:pt>
                <c:pt idx="11242">
                  <c:v>24886.410934</c:v>
                </c:pt>
                <c:pt idx="11243">
                  <c:v>24884.038484000001</c:v>
                </c:pt>
                <c:pt idx="11244">
                  <c:v>24887.025161000001</c:v>
                </c:pt>
                <c:pt idx="11245">
                  <c:v>24894.910013000001</c:v>
                </c:pt>
                <c:pt idx="11246">
                  <c:v>24883.872997999999</c:v>
                </c:pt>
                <c:pt idx="11247">
                  <c:v>24899.212379000001</c:v>
                </c:pt>
                <c:pt idx="11248">
                  <c:v>24898.514188000001</c:v>
                </c:pt>
                <c:pt idx="11249">
                  <c:v>24896.277855</c:v>
                </c:pt>
                <c:pt idx="11250">
                  <c:v>24898.021649999999</c:v>
                </c:pt>
                <c:pt idx="11251">
                  <c:v>24890.232254999999</c:v>
                </c:pt>
                <c:pt idx="11252">
                  <c:v>24903.331580999999</c:v>
                </c:pt>
                <c:pt idx="11253">
                  <c:v>24913.188126000001</c:v>
                </c:pt>
                <c:pt idx="11254">
                  <c:v>24918.243941000001</c:v>
                </c:pt>
                <c:pt idx="11255">
                  <c:v>24923.586725000001</c:v>
                </c:pt>
                <c:pt idx="11256">
                  <c:v>24929.071043</c:v>
                </c:pt>
                <c:pt idx="11257">
                  <c:v>24932.942669</c:v>
                </c:pt>
                <c:pt idx="11258">
                  <c:v>24933.090909999999</c:v>
                </c:pt>
                <c:pt idx="11259">
                  <c:v>24930.616795000002</c:v>
                </c:pt>
                <c:pt idx="11260">
                  <c:v>24936.852999999999</c:v>
                </c:pt>
                <c:pt idx="11261">
                  <c:v>24931.592382999999</c:v>
                </c:pt>
                <c:pt idx="11262">
                  <c:v>24950.803349000002</c:v>
                </c:pt>
                <c:pt idx="11263">
                  <c:v>24956.886094000001</c:v>
                </c:pt>
                <c:pt idx="11264">
                  <c:v>24956.233269</c:v>
                </c:pt>
                <c:pt idx="11265">
                  <c:v>24974.697881</c:v>
                </c:pt>
                <c:pt idx="11266">
                  <c:v>24972.895951999999</c:v>
                </c:pt>
                <c:pt idx="11267">
                  <c:v>24974.494214999999</c:v>
                </c:pt>
                <c:pt idx="11268">
                  <c:v>24974.020966</c:v>
                </c:pt>
                <c:pt idx="11269">
                  <c:v>24972.971584999999</c:v>
                </c:pt>
                <c:pt idx="11270">
                  <c:v>24974.816911000002</c:v>
                </c:pt>
                <c:pt idx="11271">
                  <c:v>24968.001400000001</c:v>
                </c:pt>
                <c:pt idx="11272">
                  <c:v>24968.454430000002</c:v>
                </c:pt>
                <c:pt idx="11273">
                  <c:v>24974.106949000001</c:v>
                </c:pt>
                <c:pt idx="11274">
                  <c:v>24973.217496000001</c:v>
                </c:pt>
                <c:pt idx="11275">
                  <c:v>24975.011293</c:v>
                </c:pt>
                <c:pt idx="11276">
                  <c:v>24990.415881000001</c:v>
                </c:pt>
                <c:pt idx="11277">
                  <c:v>24999.665150000001</c:v>
                </c:pt>
                <c:pt idx="11278">
                  <c:v>25006.212221000002</c:v>
                </c:pt>
                <c:pt idx="11279">
                  <c:v>25006.962770999999</c:v>
                </c:pt>
                <c:pt idx="11280">
                  <c:v>25014.169700999999</c:v>
                </c:pt>
                <c:pt idx="11281">
                  <c:v>24986.803507000001</c:v>
                </c:pt>
                <c:pt idx="11282">
                  <c:v>24995.230748000002</c:v>
                </c:pt>
                <c:pt idx="11283">
                  <c:v>24993.972794000001</c:v>
                </c:pt>
                <c:pt idx="11284">
                  <c:v>25006.820184</c:v>
                </c:pt>
                <c:pt idx="11285">
                  <c:v>25012.918362</c:v>
                </c:pt>
                <c:pt idx="11286">
                  <c:v>25011.42383</c:v>
                </c:pt>
                <c:pt idx="11287">
                  <c:v>25010.078727</c:v>
                </c:pt>
                <c:pt idx="11288">
                  <c:v>25004.129965</c:v>
                </c:pt>
                <c:pt idx="11289">
                  <c:v>25004.321497000001</c:v>
                </c:pt>
                <c:pt idx="11290">
                  <c:v>25010.542783000001</c:v>
                </c:pt>
                <c:pt idx="11291">
                  <c:v>24984.344826</c:v>
                </c:pt>
                <c:pt idx="11292">
                  <c:v>24983.760771000001</c:v>
                </c:pt>
                <c:pt idx="11293">
                  <c:v>24979.655129999999</c:v>
                </c:pt>
                <c:pt idx="11294">
                  <c:v>24979.489025999999</c:v>
                </c:pt>
                <c:pt idx="11295">
                  <c:v>24986.179292000001</c:v>
                </c:pt>
                <c:pt idx="11296">
                  <c:v>24989.479600999999</c:v>
                </c:pt>
                <c:pt idx="11297">
                  <c:v>24999.378264999999</c:v>
                </c:pt>
                <c:pt idx="11298">
                  <c:v>25003.329168</c:v>
                </c:pt>
                <c:pt idx="11299">
                  <c:v>25004.610274999999</c:v>
                </c:pt>
                <c:pt idx="11300">
                  <c:v>24997.765792999999</c:v>
                </c:pt>
                <c:pt idx="11301">
                  <c:v>24988.471461000001</c:v>
                </c:pt>
                <c:pt idx="11302">
                  <c:v>24985.064480000001</c:v>
                </c:pt>
                <c:pt idx="11303">
                  <c:v>24980.380783000001</c:v>
                </c:pt>
                <c:pt idx="11304">
                  <c:v>24995.840794</c:v>
                </c:pt>
                <c:pt idx="11305">
                  <c:v>25017.069596000001</c:v>
                </c:pt>
                <c:pt idx="11306">
                  <c:v>25012.816479000001</c:v>
                </c:pt>
                <c:pt idx="11307">
                  <c:v>25013.428640999999</c:v>
                </c:pt>
                <c:pt idx="11308">
                  <c:v>25010.294505999998</c:v>
                </c:pt>
                <c:pt idx="11309">
                  <c:v>25025.83712</c:v>
                </c:pt>
                <c:pt idx="11310">
                  <c:v>25035.442095999999</c:v>
                </c:pt>
                <c:pt idx="11311">
                  <c:v>25031.288403999999</c:v>
                </c:pt>
                <c:pt idx="11312">
                  <c:v>25041.940763999999</c:v>
                </c:pt>
                <c:pt idx="11313">
                  <c:v>25044.260897</c:v>
                </c:pt>
                <c:pt idx="11314">
                  <c:v>25042.452992999999</c:v>
                </c:pt>
                <c:pt idx="11315">
                  <c:v>25060.581026</c:v>
                </c:pt>
                <c:pt idx="11316">
                  <c:v>25074.363373</c:v>
                </c:pt>
                <c:pt idx="11317">
                  <c:v>25089.248584000001</c:v>
                </c:pt>
                <c:pt idx="11318">
                  <c:v>25090.107830000001</c:v>
                </c:pt>
                <c:pt idx="11319">
                  <c:v>25084.569141</c:v>
                </c:pt>
                <c:pt idx="11320">
                  <c:v>25083.07072</c:v>
                </c:pt>
                <c:pt idx="11321">
                  <c:v>25079.857603</c:v>
                </c:pt>
                <c:pt idx="11322">
                  <c:v>25084.524258000001</c:v>
                </c:pt>
                <c:pt idx="11323">
                  <c:v>25086.750758999999</c:v>
                </c:pt>
                <c:pt idx="11324">
                  <c:v>25090.278845000001</c:v>
                </c:pt>
                <c:pt idx="11325">
                  <c:v>25100.672102</c:v>
                </c:pt>
                <c:pt idx="11326">
                  <c:v>25115.741883999999</c:v>
                </c:pt>
                <c:pt idx="11327">
                  <c:v>25118.201076000001</c:v>
                </c:pt>
                <c:pt idx="11328">
                  <c:v>25120.440391</c:v>
                </c:pt>
                <c:pt idx="11329">
                  <c:v>25121.090597999999</c:v>
                </c:pt>
                <c:pt idx="11330">
                  <c:v>25128.677337000001</c:v>
                </c:pt>
                <c:pt idx="11331">
                  <c:v>25129.596515000001</c:v>
                </c:pt>
                <c:pt idx="11332">
                  <c:v>25148.336726000001</c:v>
                </c:pt>
                <c:pt idx="11333">
                  <c:v>25156.571283000001</c:v>
                </c:pt>
                <c:pt idx="11334">
                  <c:v>25160.565868999998</c:v>
                </c:pt>
                <c:pt idx="11335">
                  <c:v>25162.328305999999</c:v>
                </c:pt>
                <c:pt idx="11336">
                  <c:v>25154.799080000001</c:v>
                </c:pt>
                <c:pt idx="11337">
                  <c:v>25175.006557000001</c:v>
                </c:pt>
                <c:pt idx="11338">
                  <c:v>25177.290529000002</c:v>
                </c:pt>
                <c:pt idx="11339">
                  <c:v>25197.491192000001</c:v>
                </c:pt>
                <c:pt idx="11340">
                  <c:v>25196.203397000001</c:v>
                </c:pt>
                <c:pt idx="11341">
                  <c:v>25197.964661999998</c:v>
                </c:pt>
                <c:pt idx="11342">
                  <c:v>25200.915785000001</c:v>
                </c:pt>
                <c:pt idx="11343">
                  <c:v>25206.067439999999</c:v>
                </c:pt>
                <c:pt idx="11344">
                  <c:v>25205.417572999999</c:v>
                </c:pt>
                <c:pt idx="11345">
                  <c:v>25207.964258</c:v>
                </c:pt>
                <c:pt idx="11346">
                  <c:v>25220.456575</c:v>
                </c:pt>
                <c:pt idx="11347">
                  <c:v>25222.66329</c:v>
                </c:pt>
                <c:pt idx="11348">
                  <c:v>25232.225189000001</c:v>
                </c:pt>
                <c:pt idx="11349">
                  <c:v>25231.333491000001</c:v>
                </c:pt>
                <c:pt idx="11350">
                  <c:v>25243.818359000001</c:v>
                </c:pt>
                <c:pt idx="11351">
                  <c:v>25228.003342</c:v>
                </c:pt>
                <c:pt idx="11352">
                  <c:v>25233.702721000001</c:v>
                </c:pt>
                <c:pt idx="11353">
                  <c:v>25241.097269000002</c:v>
                </c:pt>
                <c:pt idx="11354">
                  <c:v>25240.812235000001</c:v>
                </c:pt>
                <c:pt idx="11355">
                  <c:v>25241.769811999999</c:v>
                </c:pt>
                <c:pt idx="11356">
                  <c:v>25238.154422</c:v>
                </c:pt>
                <c:pt idx="11357">
                  <c:v>25243.597926999999</c:v>
                </c:pt>
                <c:pt idx="11358">
                  <c:v>25259.592095</c:v>
                </c:pt>
                <c:pt idx="11359">
                  <c:v>25266.367675000001</c:v>
                </c:pt>
                <c:pt idx="11360">
                  <c:v>25281.734503</c:v>
                </c:pt>
                <c:pt idx="11361">
                  <c:v>25280.778097999999</c:v>
                </c:pt>
                <c:pt idx="11362">
                  <c:v>25285.593333000001</c:v>
                </c:pt>
                <c:pt idx="11363">
                  <c:v>25277.213533999999</c:v>
                </c:pt>
                <c:pt idx="11364">
                  <c:v>25273.391011</c:v>
                </c:pt>
                <c:pt idx="11365">
                  <c:v>25282.705602000002</c:v>
                </c:pt>
                <c:pt idx="11366">
                  <c:v>25275.924485</c:v>
                </c:pt>
                <c:pt idx="11367">
                  <c:v>25277.742619000001</c:v>
                </c:pt>
                <c:pt idx="11368">
                  <c:v>25275.583775999999</c:v>
                </c:pt>
                <c:pt idx="11369">
                  <c:v>25278.992294</c:v>
                </c:pt>
                <c:pt idx="11370">
                  <c:v>25284.950416</c:v>
                </c:pt>
                <c:pt idx="11371">
                  <c:v>25279.703762000001</c:v>
                </c:pt>
                <c:pt idx="11372">
                  <c:v>25288.874974999999</c:v>
                </c:pt>
                <c:pt idx="11373">
                  <c:v>25300.498696999999</c:v>
                </c:pt>
                <c:pt idx="11374">
                  <c:v>25298.088277999999</c:v>
                </c:pt>
                <c:pt idx="11375">
                  <c:v>25303.779439000002</c:v>
                </c:pt>
                <c:pt idx="11376">
                  <c:v>25295.306316999999</c:v>
                </c:pt>
                <c:pt idx="11377">
                  <c:v>25311.520800999999</c:v>
                </c:pt>
                <c:pt idx="11378">
                  <c:v>25306.068179999998</c:v>
                </c:pt>
                <c:pt idx="11379">
                  <c:v>25307.486922</c:v>
                </c:pt>
                <c:pt idx="11380">
                  <c:v>25308.328420999998</c:v>
                </c:pt>
                <c:pt idx="11381">
                  <c:v>25307.536057000001</c:v>
                </c:pt>
                <c:pt idx="11382">
                  <c:v>25316.967704999999</c:v>
                </c:pt>
                <c:pt idx="11383">
                  <c:v>25323.544419999998</c:v>
                </c:pt>
                <c:pt idx="11384">
                  <c:v>25311.997396999999</c:v>
                </c:pt>
                <c:pt idx="11385">
                  <c:v>25310.249488000001</c:v>
                </c:pt>
                <c:pt idx="11386">
                  <c:v>25300.923844000001</c:v>
                </c:pt>
                <c:pt idx="11387">
                  <c:v>25310.161196000001</c:v>
                </c:pt>
                <c:pt idx="11388">
                  <c:v>25307.781558999999</c:v>
                </c:pt>
                <c:pt idx="11389">
                  <c:v>25303.514717999999</c:v>
                </c:pt>
                <c:pt idx="11390">
                  <c:v>25335.167543</c:v>
                </c:pt>
                <c:pt idx="11391">
                  <c:v>25342.366795000002</c:v>
                </c:pt>
                <c:pt idx="11392">
                  <c:v>25349.833745</c:v>
                </c:pt>
                <c:pt idx="11393">
                  <c:v>25349.299529</c:v>
                </c:pt>
                <c:pt idx="11394">
                  <c:v>25348.261344999999</c:v>
                </c:pt>
                <c:pt idx="11395">
                  <c:v>25346.892021</c:v>
                </c:pt>
                <c:pt idx="11396">
                  <c:v>25345.452216000001</c:v>
                </c:pt>
                <c:pt idx="11397">
                  <c:v>25360.340667</c:v>
                </c:pt>
                <c:pt idx="11398">
                  <c:v>25353.234028999999</c:v>
                </c:pt>
                <c:pt idx="11399">
                  <c:v>25351.78328</c:v>
                </c:pt>
                <c:pt idx="11400">
                  <c:v>25347.791488999999</c:v>
                </c:pt>
                <c:pt idx="11401">
                  <c:v>25349.829959999999</c:v>
                </c:pt>
                <c:pt idx="11402">
                  <c:v>25376.244533000001</c:v>
                </c:pt>
                <c:pt idx="11403">
                  <c:v>25390.240221</c:v>
                </c:pt>
                <c:pt idx="11404">
                  <c:v>25387.719786000001</c:v>
                </c:pt>
                <c:pt idx="11405">
                  <c:v>25388.006423999999</c:v>
                </c:pt>
                <c:pt idx="11406">
                  <c:v>25390.505278000001</c:v>
                </c:pt>
                <c:pt idx="11407">
                  <c:v>25391.93305</c:v>
                </c:pt>
                <c:pt idx="11408">
                  <c:v>25390.245639000001</c:v>
                </c:pt>
                <c:pt idx="11409">
                  <c:v>25381.964563000001</c:v>
                </c:pt>
                <c:pt idx="11410">
                  <c:v>25393.201399000001</c:v>
                </c:pt>
                <c:pt idx="11411">
                  <c:v>25394.179962999999</c:v>
                </c:pt>
                <c:pt idx="11412">
                  <c:v>25409.458456</c:v>
                </c:pt>
                <c:pt idx="11413">
                  <c:v>25420.549428999999</c:v>
                </c:pt>
                <c:pt idx="11414">
                  <c:v>25417.877203</c:v>
                </c:pt>
                <c:pt idx="11415">
                  <c:v>25420.591351999999</c:v>
                </c:pt>
                <c:pt idx="11416">
                  <c:v>25426.440708999999</c:v>
                </c:pt>
                <c:pt idx="11417">
                  <c:v>25429.474631000001</c:v>
                </c:pt>
                <c:pt idx="11418">
                  <c:v>25434.965033</c:v>
                </c:pt>
                <c:pt idx="11419">
                  <c:v>25432.836024</c:v>
                </c:pt>
                <c:pt idx="11420">
                  <c:v>25442.510306</c:v>
                </c:pt>
                <c:pt idx="11421">
                  <c:v>25445.331364000001</c:v>
                </c:pt>
                <c:pt idx="11422">
                  <c:v>25451.862572999999</c:v>
                </c:pt>
                <c:pt idx="11423">
                  <c:v>25453.361681999999</c:v>
                </c:pt>
                <c:pt idx="11424">
                  <c:v>25464.700981000002</c:v>
                </c:pt>
                <c:pt idx="11425">
                  <c:v>25466.542996</c:v>
                </c:pt>
                <c:pt idx="11426">
                  <c:v>25457.267801000002</c:v>
                </c:pt>
                <c:pt idx="11427">
                  <c:v>25448.486097000001</c:v>
                </c:pt>
                <c:pt idx="11428">
                  <c:v>25456.370438999998</c:v>
                </c:pt>
                <c:pt idx="11429">
                  <c:v>25458.143636000001</c:v>
                </c:pt>
                <c:pt idx="11430">
                  <c:v>25470.111583000002</c:v>
                </c:pt>
                <c:pt idx="11431">
                  <c:v>25460.287666</c:v>
                </c:pt>
                <c:pt idx="11432">
                  <c:v>25459.381942</c:v>
                </c:pt>
                <c:pt idx="11433">
                  <c:v>25463.809560999998</c:v>
                </c:pt>
                <c:pt idx="11434">
                  <c:v>25455.80155</c:v>
                </c:pt>
                <c:pt idx="11435">
                  <c:v>25462.995491000001</c:v>
                </c:pt>
                <c:pt idx="11436">
                  <c:v>25462.757980999999</c:v>
                </c:pt>
                <c:pt idx="11437">
                  <c:v>25465.113957000001</c:v>
                </c:pt>
                <c:pt idx="11438">
                  <c:v>25460.613724999999</c:v>
                </c:pt>
                <c:pt idx="11439">
                  <c:v>25467.589868999999</c:v>
                </c:pt>
                <c:pt idx="11440">
                  <c:v>25468.253551000002</c:v>
                </c:pt>
                <c:pt idx="11441">
                  <c:v>25459.623637000001</c:v>
                </c:pt>
                <c:pt idx="11442">
                  <c:v>25462.561349</c:v>
                </c:pt>
                <c:pt idx="11443">
                  <c:v>25465.339357000001</c:v>
                </c:pt>
                <c:pt idx="11444">
                  <c:v>25474.086153</c:v>
                </c:pt>
                <c:pt idx="11445">
                  <c:v>25471.620003</c:v>
                </c:pt>
                <c:pt idx="11446">
                  <c:v>25490.847795000001</c:v>
                </c:pt>
                <c:pt idx="11447">
                  <c:v>25490.780412</c:v>
                </c:pt>
                <c:pt idx="11448">
                  <c:v>25507.311012999999</c:v>
                </c:pt>
                <c:pt idx="11449">
                  <c:v>25497.250946</c:v>
                </c:pt>
                <c:pt idx="11450">
                  <c:v>25512.505848000001</c:v>
                </c:pt>
                <c:pt idx="11451">
                  <c:v>25494.066846999998</c:v>
                </c:pt>
                <c:pt idx="11452">
                  <c:v>25494.790401999999</c:v>
                </c:pt>
                <c:pt idx="11453">
                  <c:v>25492.007041000001</c:v>
                </c:pt>
                <c:pt idx="11454">
                  <c:v>25492.678790000002</c:v>
                </c:pt>
                <c:pt idx="11455">
                  <c:v>25505.831140999999</c:v>
                </c:pt>
                <c:pt idx="11456">
                  <c:v>25496.817609999998</c:v>
                </c:pt>
                <c:pt idx="11457">
                  <c:v>25511.190425000001</c:v>
                </c:pt>
                <c:pt idx="11458">
                  <c:v>25523.414852000002</c:v>
                </c:pt>
                <c:pt idx="11459">
                  <c:v>25515.526158000001</c:v>
                </c:pt>
                <c:pt idx="11460">
                  <c:v>25527.224010000002</c:v>
                </c:pt>
                <c:pt idx="11461">
                  <c:v>25532.943644999999</c:v>
                </c:pt>
                <c:pt idx="11462">
                  <c:v>25540.371424000001</c:v>
                </c:pt>
                <c:pt idx="11463">
                  <c:v>25537.005404</c:v>
                </c:pt>
                <c:pt idx="11464">
                  <c:v>25530.797574</c:v>
                </c:pt>
                <c:pt idx="11465">
                  <c:v>25534.320044</c:v>
                </c:pt>
                <c:pt idx="11466">
                  <c:v>25537.200751</c:v>
                </c:pt>
                <c:pt idx="11467">
                  <c:v>25535.509103</c:v>
                </c:pt>
                <c:pt idx="11468">
                  <c:v>25540.945167999998</c:v>
                </c:pt>
                <c:pt idx="11469">
                  <c:v>25557.564674000001</c:v>
                </c:pt>
                <c:pt idx="11470">
                  <c:v>25575.463957</c:v>
                </c:pt>
                <c:pt idx="11471">
                  <c:v>25584.186656999998</c:v>
                </c:pt>
                <c:pt idx="11472">
                  <c:v>25584.370407999999</c:v>
                </c:pt>
                <c:pt idx="11473">
                  <c:v>25566.819016000001</c:v>
                </c:pt>
                <c:pt idx="11474">
                  <c:v>25564.747846999999</c:v>
                </c:pt>
                <c:pt idx="11475">
                  <c:v>25585.734345000001</c:v>
                </c:pt>
                <c:pt idx="11476">
                  <c:v>25572.796920000001</c:v>
                </c:pt>
                <c:pt idx="11477">
                  <c:v>25580.761401</c:v>
                </c:pt>
                <c:pt idx="11478">
                  <c:v>25587.578136</c:v>
                </c:pt>
                <c:pt idx="11479">
                  <c:v>25597.739323999998</c:v>
                </c:pt>
                <c:pt idx="11480">
                  <c:v>25606.243793000001</c:v>
                </c:pt>
                <c:pt idx="11481">
                  <c:v>25604.109883000001</c:v>
                </c:pt>
                <c:pt idx="11482">
                  <c:v>25620.728845000001</c:v>
                </c:pt>
                <c:pt idx="11483">
                  <c:v>25610.886310999998</c:v>
                </c:pt>
                <c:pt idx="11484">
                  <c:v>25604.832724</c:v>
                </c:pt>
                <c:pt idx="11485">
                  <c:v>25619.822278</c:v>
                </c:pt>
                <c:pt idx="11486">
                  <c:v>25619.465402999998</c:v>
                </c:pt>
                <c:pt idx="11487">
                  <c:v>25613.712789000001</c:v>
                </c:pt>
                <c:pt idx="11488">
                  <c:v>25617.533652999999</c:v>
                </c:pt>
                <c:pt idx="11489">
                  <c:v>25618.579527000002</c:v>
                </c:pt>
                <c:pt idx="11490">
                  <c:v>25621.750936</c:v>
                </c:pt>
                <c:pt idx="11491">
                  <c:v>25627.217561000001</c:v>
                </c:pt>
                <c:pt idx="11492">
                  <c:v>25643.874823999999</c:v>
                </c:pt>
                <c:pt idx="11493">
                  <c:v>25649.594592000001</c:v>
                </c:pt>
                <c:pt idx="11494">
                  <c:v>25644.284715000002</c:v>
                </c:pt>
                <c:pt idx="11495">
                  <c:v>25653.766578999999</c:v>
                </c:pt>
                <c:pt idx="11496">
                  <c:v>25653.174611999999</c:v>
                </c:pt>
                <c:pt idx="11497">
                  <c:v>25650.621713</c:v>
                </c:pt>
                <c:pt idx="11498">
                  <c:v>25653.038385</c:v>
                </c:pt>
                <c:pt idx="11499">
                  <c:v>25649.547755</c:v>
                </c:pt>
                <c:pt idx="11500">
                  <c:v>25653.089338999998</c:v>
                </c:pt>
                <c:pt idx="11501">
                  <c:v>25647.952567</c:v>
                </c:pt>
                <c:pt idx="11502">
                  <c:v>25641.42685</c:v>
                </c:pt>
                <c:pt idx="11503">
                  <c:v>25643.907701</c:v>
                </c:pt>
                <c:pt idx="11504">
                  <c:v>25632.543318</c:v>
                </c:pt>
                <c:pt idx="11505">
                  <c:v>25647.586388</c:v>
                </c:pt>
                <c:pt idx="11506">
                  <c:v>25655.492607</c:v>
                </c:pt>
                <c:pt idx="11507">
                  <c:v>25672.794322999998</c:v>
                </c:pt>
                <c:pt idx="11508">
                  <c:v>25674.791745999999</c:v>
                </c:pt>
                <c:pt idx="11509">
                  <c:v>25688.527880000001</c:v>
                </c:pt>
                <c:pt idx="11510">
                  <c:v>25689.927443</c:v>
                </c:pt>
                <c:pt idx="11511">
                  <c:v>25677.890826999999</c:v>
                </c:pt>
                <c:pt idx="11512">
                  <c:v>25693.895780999999</c:v>
                </c:pt>
                <c:pt idx="11513">
                  <c:v>25688.913142000001</c:v>
                </c:pt>
                <c:pt idx="11514">
                  <c:v>25687.94356</c:v>
                </c:pt>
                <c:pt idx="11515">
                  <c:v>25689.974031999998</c:v>
                </c:pt>
                <c:pt idx="11516">
                  <c:v>25688.417683</c:v>
                </c:pt>
                <c:pt idx="11517">
                  <c:v>25689.527821</c:v>
                </c:pt>
                <c:pt idx="11518">
                  <c:v>25691.493544000001</c:v>
                </c:pt>
                <c:pt idx="11519">
                  <c:v>25693.57847</c:v>
                </c:pt>
                <c:pt idx="11520">
                  <c:v>25690.781271</c:v>
                </c:pt>
                <c:pt idx="11521">
                  <c:v>25683.014302</c:v>
                </c:pt>
                <c:pt idx="11522">
                  <c:v>25687.902881999998</c:v>
                </c:pt>
                <c:pt idx="11523">
                  <c:v>25700.310471000001</c:v>
                </c:pt>
                <c:pt idx="11524">
                  <c:v>25719.176766</c:v>
                </c:pt>
                <c:pt idx="11525">
                  <c:v>25718.552804999999</c:v>
                </c:pt>
                <c:pt idx="11526">
                  <c:v>25715.090850000001</c:v>
                </c:pt>
                <c:pt idx="11527">
                  <c:v>25708.207783000002</c:v>
                </c:pt>
                <c:pt idx="11528">
                  <c:v>25719.998718999999</c:v>
                </c:pt>
                <c:pt idx="11529">
                  <c:v>25728.166485000002</c:v>
                </c:pt>
                <c:pt idx="11530">
                  <c:v>25726.147305999999</c:v>
                </c:pt>
                <c:pt idx="11531">
                  <c:v>25726.942407999999</c:v>
                </c:pt>
                <c:pt idx="11532">
                  <c:v>25738.588501999999</c:v>
                </c:pt>
                <c:pt idx="11533">
                  <c:v>25735.060356999998</c:v>
                </c:pt>
                <c:pt idx="11534">
                  <c:v>25727.656309999998</c:v>
                </c:pt>
                <c:pt idx="11535">
                  <c:v>25738.595652</c:v>
                </c:pt>
                <c:pt idx="11536">
                  <c:v>25715.490139000001</c:v>
                </c:pt>
                <c:pt idx="11537">
                  <c:v>25706.410736999998</c:v>
                </c:pt>
                <c:pt idx="11538">
                  <c:v>25694.691586000001</c:v>
                </c:pt>
                <c:pt idx="11539">
                  <c:v>25703.964238</c:v>
                </c:pt>
                <c:pt idx="11540">
                  <c:v>25696.062435</c:v>
                </c:pt>
                <c:pt idx="11541">
                  <c:v>25695.364422999999</c:v>
                </c:pt>
                <c:pt idx="11542">
                  <c:v>25695.222309000001</c:v>
                </c:pt>
                <c:pt idx="11543">
                  <c:v>25701.805090999998</c:v>
                </c:pt>
                <c:pt idx="11544">
                  <c:v>25692.431992000002</c:v>
                </c:pt>
                <c:pt idx="11545">
                  <c:v>25708.617932000001</c:v>
                </c:pt>
                <c:pt idx="11546">
                  <c:v>25719.420141999999</c:v>
                </c:pt>
                <c:pt idx="11547">
                  <c:v>25722.558411999998</c:v>
                </c:pt>
                <c:pt idx="11548">
                  <c:v>25729.075368000002</c:v>
                </c:pt>
                <c:pt idx="11549">
                  <c:v>25730.751555999999</c:v>
                </c:pt>
                <c:pt idx="11550">
                  <c:v>25753.763546999999</c:v>
                </c:pt>
                <c:pt idx="11551">
                  <c:v>25752.322993999998</c:v>
                </c:pt>
                <c:pt idx="11552">
                  <c:v>25772.647159</c:v>
                </c:pt>
                <c:pt idx="11553">
                  <c:v>25777.549959</c:v>
                </c:pt>
                <c:pt idx="11554">
                  <c:v>25778.233124999999</c:v>
                </c:pt>
                <c:pt idx="11555">
                  <c:v>25790.398505000001</c:v>
                </c:pt>
                <c:pt idx="11556">
                  <c:v>25791.051897000001</c:v>
                </c:pt>
                <c:pt idx="11557">
                  <c:v>25796.872235999999</c:v>
                </c:pt>
                <c:pt idx="11558">
                  <c:v>25802.880999000001</c:v>
                </c:pt>
                <c:pt idx="11559">
                  <c:v>25800.522649999999</c:v>
                </c:pt>
                <c:pt idx="11560">
                  <c:v>25800.371244999998</c:v>
                </c:pt>
                <c:pt idx="11561">
                  <c:v>25797.671946999999</c:v>
                </c:pt>
                <c:pt idx="11562">
                  <c:v>25801.974056999999</c:v>
                </c:pt>
                <c:pt idx="11563">
                  <c:v>25827.174585000001</c:v>
                </c:pt>
                <c:pt idx="11564">
                  <c:v>25833.868237999999</c:v>
                </c:pt>
                <c:pt idx="11565">
                  <c:v>25844.145668000001</c:v>
                </c:pt>
                <c:pt idx="11566">
                  <c:v>25842.013357</c:v>
                </c:pt>
                <c:pt idx="11567">
                  <c:v>25850.181623</c:v>
                </c:pt>
                <c:pt idx="11568">
                  <c:v>25847.584294</c:v>
                </c:pt>
                <c:pt idx="11569">
                  <c:v>25840.773111999999</c:v>
                </c:pt>
                <c:pt idx="11570">
                  <c:v>25843.824248000001</c:v>
                </c:pt>
                <c:pt idx="11571">
                  <c:v>25839.535907000001</c:v>
                </c:pt>
                <c:pt idx="11572">
                  <c:v>25864.642252000001</c:v>
                </c:pt>
                <c:pt idx="11573">
                  <c:v>25877.163463000001</c:v>
                </c:pt>
                <c:pt idx="11574">
                  <c:v>25879.375537</c:v>
                </c:pt>
                <c:pt idx="11575">
                  <c:v>25882.863298</c:v>
                </c:pt>
                <c:pt idx="11576">
                  <c:v>25877.655793000002</c:v>
                </c:pt>
                <c:pt idx="11577">
                  <c:v>25882.955910000001</c:v>
                </c:pt>
                <c:pt idx="11578">
                  <c:v>25880.188228999999</c:v>
                </c:pt>
                <c:pt idx="11579">
                  <c:v>25877.825594999998</c:v>
                </c:pt>
                <c:pt idx="11580">
                  <c:v>25880.654186</c:v>
                </c:pt>
                <c:pt idx="11581">
                  <c:v>25885.276927999999</c:v>
                </c:pt>
                <c:pt idx="11582">
                  <c:v>25894.931066000001</c:v>
                </c:pt>
                <c:pt idx="11583">
                  <c:v>25909.147788999999</c:v>
                </c:pt>
                <c:pt idx="11584">
                  <c:v>25892.921585</c:v>
                </c:pt>
                <c:pt idx="11585">
                  <c:v>25911.177018999999</c:v>
                </c:pt>
                <c:pt idx="11586">
                  <c:v>25904.602343999999</c:v>
                </c:pt>
                <c:pt idx="11587">
                  <c:v>25907.259179000001</c:v>
                </c:pt>
                <c:pt idx="11588">
                  <c:v>25911.620471999999</c:v>
                </c:pt>
                <c:pt idx="11589">
                  <c:v>25910.424405000002</c:v>
                </c:pt>
                <c:pt idx="11590">
                  <c:v>25926.171648</c:v>
                </c:pt>
                <c:pt idx="11591">
                  <c:v>25918.772903000001</c:v>
                </c:pt>
                <c:pt idx="11592">
                  <c:v>25935.384812</c:v>
                </c:pt>
                <c:pt idx="11593">
                  <c:v>25920.124040999999</c:v>
                </c:pt>
                <c:pt idx="11594">
                  <c:v>25924.375925</c:v>
                </c:pt>
                <c:pt idx="11595">
                  <c:v>25932.210132</c:v>
                </c:pt>
                <c:pt idx="11596">
                  <c:v>25916.024539999999</c:v>
                </c:pt>
                <c:pt idx="11597">
                  <c:v>25927.791712999999</c:v>
                </c:pt>
                <c:pt idx="11598">
                  <c:v>25940.473838000002</c:v>
                </c:pt>
                <c:pt idx="11599">
                  <c:v>25936.815927</c:v>
                </c:pt>
                <c:pt idx="11600">
                  <c:v>25943.870967999999</c:v>
                </c:pt>
                <c:pt idx="11601">
                  <c:v>25949.179612</c:v>
                </c:pt>
                <c:pt idx="11602">
                  <c:v>25964.631184999998</c:v>
                </c:pt>
                <c:pt idx="11603">
                  <c:v>25961.890393000001</c:v>
                </c:pt>
                <c:pt idx="11604">
                  <c:v>25958.838982000001</c:v>
                </c:pt>
                <c:pt idx="11605">
                  <c:v>25961.466682999999</c:v>
                </c:pt>
                <c:pt idx="11606">
                  <c:v>25962.132830999999</c:v>
                </c:pt>
                <c:pt idx="11607">
                  <c:v>25970.625698</c:v>
                </c:pt>
                <c:pt idx="11608">
                  <c:v>25964.829341000001</c:v>
                </c:pt>
                <c:pt idx="11609">
                  <c:v>25956.376537</c:v>
                </c:pt>
                <c:pt idx="11610">
                  <c:v>25968.990172999998</c:v>
                </c:pt>
                <c:pt idx="11611">
                  <c:v>25985.790959000002</c:v>
                </c:pt>
                <c:pt idx="11612">
                  <c:v>25987.335459999998</c:v>
                </c:pt>
                <c:pt idx="11613">
                  <c:v>25992.210709999999</c:v>
                </c:pt>
                <c:pt idx="11614">
                  <c:v>25992.987652</c:v>
                </c:pt>
                <c:pt idx="11615">
                  <c:v>25994.974823</c:v>
                </c:pt>
                <c:pt idx="11616">
                  <c:v>25989.249807</c:v>
                </c:pt>
                <c:pt idx="11617">
                  <c:v>25997.580247000002</c:v>
                </c:pt>
                <c:pt idx="11618">
                  <c:v>26006.117491000001</c:v>
                </c:pt>
                <c:pt idx="11619">
                  <c:v>26006.964699</c:v>
                </c:pt>
                <c:pt idx="11620">
                  <c:v>26013.707817999999</c:v>
                </c:pt>
                <c:pt idx="11621">
                  <c:v>26018.148301000001</c:v>
                </c:pt>
                <c:pt idx="11622">
                  <c:v>26035.72667</c:v>
                </c:pt>
                <c:pt idx="11623">
                  <c:v>26033.935125</c:v>
                </c:pt>
                <c:pt idx="11624">
                  <c:v>26028.313891000002</c:v>
                </c:pt>
                <c:pt idx="11625">
                  <c:v>26040.041359999999</c:v>
                </c:pt>
                <c:pt idx="11626">
                  <c:v>26044.010581999999</c:v>
                </c:pt>
                <c:pt idx="11627">
                  <c:v>26043.475847999998</c:v>
                </c:pt>
                <c:pt idx="11628">
                  <c:v>26043.609530000002</c:v>
                </c:pt>
                <c:pt idx="11629">
                  <c:v>26033.927582</c:v>
                </c:pt>
                <c:pt idx="11630">
                  <c:v>26044.449533999999</c:v>
                </c:pt>
                <c:pt idx="11631">
                  <c:v>26036.343894000001</c:v>
                </c:pt>
                <c:pt idx="11632">
                  <c:v>26033.745693000001</c:v>
                </c:pt>
                <c:pt idx="11633">
                  <c:v>26041.073738999999</c:v>
                </c:pt>
                <c:pt idx="11634">
                  <c:v>26033.436809999999</c:v>
                </c:pt>
                <c:pt idx="11635">
                  <c:v>26056.837564000001</c:v>
                </c:pt>
                <c:pt idx="11636">
                  <c:v>26054.826678000001</c:v>
                </c:pt>
                <c:pt idx="11637">
                  <c:v>26051.840152000001</c:v>
                </c:pt>
                <c:pt idx="11638">
                  <c:v>26064.5527</c:v>
                </c:pt>
                <c:pt idx="11639">
                  <c:v>26080.552346</c:v>
                </c:pt>
                <c:pt idx="11640">
                  <c:v>26088.799257999999</c:v>
                </c:pt>
                <c:pt idx="11641">
                  <c:v>26091.644220999999</c:v>
                </c:pt>
                <c:pt idx="11642">
                  <c:v>26099.188923000002</c:v>
                </c:pt>
                <c:pt idx="11643">
                  <c:v>26105.754301000001</c:v>
                </c:pt>
                <c:pt idx="11644">
                  <c:v>26106.731967</c:v>
                </c:pt>
                <c:pt idx="11645">
                  <c:v>26104.204688000002</c:v>
                </c:pt>
                <c:pt idx="11646">
                  <c:v>26107.804504</c:v>
                </c:pt>
                <c:pt idx="11647">
                  <c:v>26109.219625000002</c:v>
                </c:pt>
                <c:pt idx="11648">
                  <c:v>26126.389184</c:v>
                </c:pt>
                <c:pt idx="11649">
                  <c:v>26120.665923</c:v>
                </c:pt>
                <c:pt idx="11650">
                  <c:v>26114.528903999999</c:v>
                </c:pt>
                <c:pt idx="11651">
                  <c:v>26122.018681000001</c:v>
                </c:pt>
                <c:pt idx="11652">
                  <c:v>26131.071424000002</c:v>
                </c:pt>
                <c:pt idx="11653">
                  <c:v>26131.529221000001</c:v>
                </c:pt>
                <c:pt idx="11654">
                  <c:v>26130.826353</c:v>
                </c:pt>
                <c:pt idx="11655">
                  <c:v>26137.370702</c:v>
                </c:pt>
                <c:pt idx="11656">
                  <c:v>26135.596189</c:v>
                </c:pt>
                <c:pt idx="11657">
                  <c:v>26144.94758</c:v>
                </c:pt>
                <c:pt idx="11658">
                  <c:v>26137.550684000002</c:v>
                </c:pt>
                <c:pt idx="11659">
                  <c:v>26142.533412000001</c:v>
                </c:pt>
                <c:pt idx="11660">
                  <c:v>26167.933658999998</c:v>
                </c:pt>
                <c:pt idx="11661">
                  <c:v>26173.687458</c:v>
                </c:pt>
                <c:pt idx="11662">
                  <c:v>26175.057196000002</c:v>
                </c:pt>
                <c:pt idx="11663">
                  <c:v>26183.383447</c:v>
                </c:pt>
                <c:pt idx="11664">
                  <c:v>26180.874221999999</c:v>
                </c:pt>
                <c:pt idx="11665">
                  <c:v>26190.125188000002</c:v>
                </c:pt>
                <c:pt idx="11666">
                  <c:v>26182.84072</c:v>
                </c:pt>
                <c:pt idx="11667">
                  <c:v>26182.614087999998</c:v>
                </c:pt>
                <c:pt idx="11668">
                  <c:v>26183.064017000001</c:v>
                </c:pt>
                <c:pt idx="11669">
                  <c:v>26174.998581</c:v>
                </c:pt>
                <c:pt idx="11670">
                  <c:v>26171.621149999999</c:v>
                </c:pt>
                <c:pt idx="11671">
                  <c:v>26171.409882</c:v>
                </c:pt>
                <c:pt idx="11672">
                  <c:v>26173.165147</c:v>
                </c:pt>
                <c:pt idx="11673">
                  <c:v>26185.775245000001</c:v>
                </c:pt>
                <c:pt idx="11674">
                  <c:v>26174.699003999998</c:v>
                </c:pt>
                <c:pt idx="11675">
                  <c:v>26178.912498999998</c:v>
                </c:pt>
                <c:pt idx="11676">
                  <c:v>26179.409446999998</c:v>
                </c:pt>
                <c:pt idx="11677">
                  <c:v>26192.072153000001</c:v>
                </c:pt>
                <c:pt idx="11678">
                  <c:v>26208.621669</c:v>
                </c:pt>
                <c:pt idx="11679">
                  <c:v>26214.985825</c:v>
                </c:pt>
                <c:pt idx="11680">
                  <c:v>26216.304606000002</c:v>
                </c:pt>
                <c:pt idx="11681">
                  <c:v>26208.609712000001</c:v>
                </c:pt>
                <c:pt idx="11682">
                  <c:v>26206.173297000001</c:v>
                </c:pt>
                <c:pt idx="11683">
                  <c:v>26215.721418000001</c:v>
                </c:pt>
                <c:pt idx="11684">
                  <c:v>26219.504836</c:v>
                </c:pt>
                <c:pt idx="11685">
                  <c:v>26213.066375999999</c:v>
                </c:pt>
                <c:pt idx="11686">
                  <c:v>26211.636341000001</c:v>
                </c:pt>
                <c:pt idx="11687">
                  <c:v>26210.827632</c:v>
                </c:pt>
                <c:pt idx="11688">
                  <c:v>26230.293784000001</c:v>
                </c:pt>
                <c:pt idx="11689">
                  <c:v>26223.245275000001</c:v>
                </c:pt>
                <c:pt idx="11690">
                  <c:v>26215.690695000001</c:v>
                </c:pt>
                <c:pt idx="11691">
                  <c:v>26221.415983999999</c:v>
                </c:pt>
                <c:pt idx="11692">
                  <c:v>26225.829371</c:v>
                </c:pt>
                <c:pt idx="11693">
                  <c:v>26224.847679999999</c:v>
                </c:pt>
                <c:pt idx="11694">
                  <c:v>26219.989375000001</c:v>
                </c:pt>
                <c:pt idx="11695">
                  <c:v>26221.595851999999</c:v>
                </c:pt>
                <c:pt idx="11696">
                  <c:v>26216.360164999998</c:v>
                </c:pt>
                <c:pt idx="11697">
                  <c:v>26224.164186000002</c:v>
                </c:pt>
                <c:pt idx="11698">
                  <c:v>26222.677887999998</c:v>
                </c:pt>
                <c:pt idx="11699">
                  <c:v>26207.586936</c:v>
                </c:pt>
                <c:pt idx="11700">
                  <c:v>26218.447262999998</c:v>
                </c:pt>
                <c:pt idx="11701">
                  <c:v>26215.978630000001</c:v>
                </c:pt>
                <c:pt idx="11702">
                  <c:v>26201.91275</c:v>
                </c:pt>
                <c:pt idx="11703">
                  <c:v>26197.750766000001</c:v>
                </c:pt>
                <c:pt idx="11704">
                  <c:v>26185.674886000001</c:v>
                </c:pt>
                <c:pt idx="11705">
                  <c:v>26193.681130000001</c:v>
                </c:pt>
                <c:pt idx="11706">
                  <c:v>26187.96055</c:v>
                </c:pt>
                <c:pt idx="11707">
                  <c:v>26193.959841</c:v>
                </c:pt>
                <c:pt idx="11708">
                  <c:v>26207.434058999999</c:v>
                </c:pt>
                <c:pt idx="11709">
                  <c:v>26212.128655</c:v>
                </c:pt>
                <c:pt idx="11710">
                  <c:v>26220.426907000001</c:v>
                </c:pt>
                <c:pt idx="11711">
                  <c:v>26210.468298</c:v>
                </c:pt>
                <c:pt idx="11712">
                  <c:v>26210.113335999999</c:v>
                </c:pt>
                <c:pt idx="11713">
                  <c:v>26212.544374000001</c:v>
                </c:pt>
                <c:pt idx="11714">
                  <c:v>26217.805138</c:v>
                </c:pt>
                <c:pt idx="11715">
                  <c:v>26222.575220999999</c:v>
                </c:pt>
                <c:pt idx="11716">
                  <c:v>26223.513519</c:v>
                </c:pt>
                <c:pt idx="11717">
                  <c:v>26237.215117</c:v>
                </c:pt>
                <c:pt idx="11718">
                  <c:v>26224.003148</c:v>
                </c:pt>
                <c:pt idx="11719">
                  <c:v>26221.605006000002</c:v>
                </c:pt>
                <c:pt idx="11720">
                  <c:v>26226.386169000001</c:v>
                </c:pt>
                <c:pt idx="11721">
                  <c:v>26230.780508</c:v>
                </c:pt>
                <c:pt idx="11722">
                  <c:v>26220.685724999999</c:v>
                </c:pt>
                <c:pt idx="11723">
                  <c:v>26221.405437000001</c:v>
                </c:pt>
                <c:pt idx="11724">
                  <c:v>26211.575530999999</c:v>
                </c:pt>
                <c:pt idx="11725">
                  <c:v>26222.972786999999</c:v>
                </c:pt>
                <c:pt idx="11726">
                  <c:v>26222.639547999999</c:v>
                </c:pt>
                <c:pt idx="11727">
                  <c:v>26224.247003</c:v>
                </c:pt>
                <c:pt idx="11728">
                  <c:v>26228.325293000002</c:v>
                </c:pt>
                <c:pt idx="11729">
                  <c:v>26228.194482999999</c:v>
                </c:pt>
                <c:pt idx="11730">
                  <c:v>26244.181675</c:v>
                </c:pt>
                <c:pt idx="11731">
                  <c:v>26247.989169</c:v>
                </c:pt>
                <c:pt idx="11732">
                  <c:v>26265.550812000001</c:v>
                </c:pt>
                <c:pt idx="11733">
                  <c:v>26265.075407</c:v>
                </c:pt>
                <c:pt idx="11734">
                  <c:v>26250.332672</c:v>
                </c:pt>
                <c:pt idx="11735">
                  <c:v>26256.929910999999</c:v>
                </c:pt>
                <c:pt idx="11736">
                  <c:v>26251.959632999999</c:v>
                </c:pt>
                <c:pt idx="11737">
                  <c:v>26259.081032999999</c:v>
                </c:pt>
                <c:pt idx="11738">
                  <c:v>26258.874650000002</c:v>
                </c:pt>
                <c:pt idx="11739">
                  <c:v>26264.615642000001</c:v>
                </c:pt>
                <c:pt idx="11740">
                  <c:v>26288.615764999999</c:v>
                </c:pt>
                <c:pt idx="11741">
                  <c:v>26290.635911000001</c:v>
                </c:pt>
                <c:pt idx="11742">
                  <c:v>26294.214949000001</c:v>
                </c:pt>
                <c:pt idx="11743">
                  <c:v>26304.092626000001</c:v>
                </c:pt>
                <c:pt idx="11744">
                  <c:v>26285.823909999999</c:v>
                </c:pt>
                <c:pt idx="11745">
                  <c:v>26298.358154000001</c:v>
                </c:pt>
                <c:pt idx="11746">
                  <c:v>26328.251203</c:v>
                </c:pt>
                <c:pt idx="11747">
                  <c:v>26327.878550000001</c:v>
                </c:pt>
                <c:pt idx="11748">
                  <c:v>26351.717857</c:v>
                </c:pt>
                <c:pt idx="11749">
                  <c:v>26334.132949999999</c:v>
                </c:pt>
                <c:pt idx="11750">
                  <c:v>26356.324664</c:v>
                </c:pt>
                <c:pt idx="11751">
                  <c:v>26370.552372999999</c:v>
                </c:pt>
                <c:pt idx="11752">
                  <c:v>26372.440105999998</c:v>
                </c:pt>
                <c:pt idx="11753">
                  <c:v>26377.553849</c:v>
                </c:pt>
                <c:pt idx="11754">
                  <c:v>26370.900489</c:v>
                </c:pt>
                <c:pt idx="11755">
                  <c:v>26372.211348000001</c:v>
                </c:pt>
                <c:pt idx="11756">
                  <c:v>26388.752047999998</c:v>
                </c:pt>
                <c:pt idx="11757">
                  <c:v>26399.239586</c:v>
                </c:pt>
                <c:pt idx="11758">
                  <c:v>26408.08439</c:v>
                </c:pt>
                <c:pt idx="11759">
                  <c:v>26397.281050000001</c:v>
                </c:pt>
                <c:pt idx="11760">
                  <c:v>26413.577295999999</c:v>
                </c:pt>
                <c:pt idx="11761">
                  <c:v>26413.835743</c:v>
                </c:pt>
                <c:pt idx="11762">
                  <c:v>26407.392775</c:v>
                </c:pt>
                <c:pt idx="11763">
                  <c:v>26408.534392000001</c:v>
                </c:pt>
                <c:pt idx="11764">
                  <c:v>26419.409918000001</c:v>
                </c:pt>
                <c:pt idx="11765">
                  <c:v>26433.085492999999</c:v>
                </c:pt>
                <c:pt idx="11766">
                  <c:v>26441.82185</c:v>
                </c:pt>
                <c:pt idx="11767">
                  <c:v>26445.201757999999</c:v>
                </c:pt>
                <c:pt idx="11768">
                  <c:v>26450.809195000002</c:v>
                </c:pt>
                <c:pt idx="11769">
                  <c:v>26447.941877000001</c:v>
                </c:pt>
                <c:pt idx="11770">
                  <c:v>26452.409564000001</c:v>
                </c:pt>
                <c:pt idx="11771">
                  <c:v>26446.776570999999</c:v>
                </c:pt>
                <c:pt idx="11772">
                  <c:v>26456.291055000002</c:v>
                </c:pt>
                <c:pt idx="11773">
                  <c:v>26446.609289</c:v>
                </c:pt>
                <c:pt idx="11774">
                  <c:v>26445.988062</c:v>
                </c:pt>
                <c:pt idx="11775">
                  <c:v>26459.47395</c:v>
                </c:pt>
                <c:pt idx="11776">
                  <c:v>26448.286541000001</c:v>
                </c:pt>
                <c:pt idx="11777">
                  <c:v>26436.475972</c:v>
                </c:pt>
                <c:pt idx="11778">
                  <c:v>26443.588399</c:v>
                </c:pt>
                <c:pt idx="11779">
                  <c:v>26439.963535999999</c:v>
                </c:pt>
                <c:pt idx="11780">
                  <c:v>26443.701297</c:v>
                </c:pt>
                <c:pt idx="11781">
                  <c:v>26445.009268000002</c:v>
                </c:pt>
                <c:pt idx="11782">
                  <c:v>26450.512064999999</c:v>
                </c:pt>
                <c:pt idx="11783">
                  <c:v>26452.046191000001</c:v>
                </c:pt>
                <c:pt idx="11784">
                  <c:v>26452.799559999999</c:v>
                </c:pt>
                <c:pt idx="11785">
                  <c:v>26454.48156</c:v>
                </c:pt>
                <c:pt idx="11786">
                  <c:v>26450.143640999999</c:v>
                </c:pt>
                <c:pt idx="11787">
                  <c:v>26458.018349000002</c:v>
                </c:pt>
                <c:pt idx="11788">
                  <c:v>26448.600559999999</c:v>
                </c:pt>
                <c:pt idx="11789">
                  <c:v>26455.612886999999</c:v>
                </c:pt>
                <c:pt idx="11790">
                  <c:v>26464.773877</c:v>
                </c:pt>
                <c:pt idx="11791">
                  <c:v>26446.348482000001</c:v>
                </c:pt>
                <c:pt idx="11792">
                  <c:v>26451.932962999999</c:v>
                </c:pt>
                <c:pt idx="11793">
                  <c:v>26462.043648999999</c:v>
                </c:pt>
                <c:pt idx="11794">
                  <c:v>26454.609219000002</c:v>
                </c:pt>
                <c:pt idx="11795">
                  <c:v>26453.843371999999</c:v>
                </c:pt>
                <c:pt idx="11796">
                  <c:v>26454.059232</c:v>
                </c:pt>
                <c:pt idx="11797">
                  <c:v>26450.909442</c:v>
                </c:pt>
                <c:pt idx="11798">
                  <c:v>26451.943819</c:v>
                </c:pt>
                <c:pt idx="11799">
                  <c:v>26454.055965</c:v>
                </c:pt>
                <c:pt idx="11800">
                  <c:v>26465.301502999999</c:v>
                </c:pt>
                <c:pt idx="11801">
                  <c:v>26448.859638999998</c:v>
                </c:pt>
                <c:pt idx="11802">
                  <c:v>26469.822701000001</c:v>
                </c:pt>
                <c:pt idx="11803">
                  <c:v>26481.730194</c:v>
                </c:pt>
                <c:pt idx="11804">
                  <c:v>26487.000388</c:v>
                </c:pt>
                <c:pt idx="11805">
                  <c:v>26493.082469000001</c:v>
                </c:pt>
                <c:pt idx="11806">
                  <c:v>26488.594252999999</c:v>
                </c:pt>
                <c:pt idx="11807">
                  <c:v>26491.962728999999</c:v>
                </c:pt>
                <c:pt idx="11808">
                  <c:v>26500.564276000001</c:v>
                </c:pt>
                <c:pt idx="11809">
                  <c:v>26482.006809999999</c:v>
                </c:pt>
                <c:pt idx="11810">
                  <c:v>26487.448903</c:v>
                </c:pt>
                <c:pt idx="11811">
                  <c:v>26491.019617999998</c:v>
                </c:pt>
                <c:pt idx="11812">
                  <c:v>26519.396165999999</c:v>
                </c:pt>
                <c:pt idx="11813">
                  <c:v>26537.792219999999</c:v>
                </c:pt>
                <c:pt idx="11814">
                  <c:v>26526.377638000002</c:v>
                </c:pt>
                <c:pt idx="11815">
                  <c:v>26532.606283000001</c:v>
                </c:pt>
                <c:pt idx="11816">
                  <c:v>26534.007217999999</c:v>
                </c:pt>
                <c:pt idx="11817">
                  <c:v>26547.186033000002</c:v>
                </c:pt>
                <c:pt idx="11818">
                  <c:v>26560.572314000001</c:v>
                </c:pt>
                <c:pt idx="11819">
                  <c:v>26551.393086</c:v>
                </c:pt>
                <c:pt idx="11820">
                  <c:v>26570.525766999999</c:v>
                </c:pt>
                <c:pt idx="11821">
                  <c:v>26584.971018</c:v>
                </c:pt>
                <c:pt idx="11822">
                  <c:v>26586.450621</c:v>
                </c:pt>
                <c:pt idx="11823">
                  <c:v>26602.299901999999</c:v>
                </c:pt>
                <c:pt idx="11824">
                  <c:v>26595.333727000001</c:v>
                </c:pt>
                <c:pt idx="11825">
                  <c:v>26605.485608999999</c:v>
                </c:pt>
                <c:pt idx="11826">
                  <c:v>26596.105524999999</c:v>
                </c:pt>
                <c:pt idx="11827">
                  <c:v>26610.077399999998</c:v>
                </c:pt>
                <c:pt idx="11828">
                  <c:v>26618.963014000001</c:v>
                </c:pt>
                <c:pt idx="11829">
                  <c:v>26610.122543000001</c:v>
                </c:pt>
                <c:pt idx="11830">
                  <c:v>26627.474587000001</c:v>
                </c:pt>
                <c:pt idx="11831">
                  <c:v>26635.230952999998</c:v>
                </c:pt>
                <c:pt idx="11832">
                  <c:v>26643.326498999999</c:v>
                </c:pt>
                <c:pt idx="11833">
                  <c:v>26645.610176999999</c:v>
                </c:pt>
                <c:pt idx="11834">
                  <c:v>26643.156760999998</c:v>
                </c:pt>
                <c:pt idx="11835">
                  <c:v>26643.772266</c:v>
                </c:pt>
                <c:pt idx="11836">
                  <c:v>26642.807486999998</c:v>
                </c:pt>
                <c:pt idx="11837">
                  <c:v>26649.836995000001</c:v>
                </c:pt>
                <c:pt idx="11838">
                  <c:v>26639.588373999999</c:v>
                </c:pt>
                <c:pt idx="11839">
                  <c:v>26642.310464999999</c:v>
                </c:pt>
                <c:pt idx="11840">
                  <c:v>26661.354066</c:v>
                </c:pt>
                <c:pt idx="11841">
                  <c:v>26650.276270999999</c:v>
                </c:pt>
                <c:pt idx="11842">
                  <c:v>26640.314716000001</c:v>
                </c:pt>
                <c:pt idx="11843">
                  <c:v>26647.849700999999</c:v>
                </c:pt>
                <c:pt idx="11844">
                  <c:v>26650.912734000001</c:v>
                </c:pt>
                <c:pt idx="11845">
                  <c:v>26650.706620000001</c:v>
                </c:pt>
                <c:pt idx="11846">
                  <c:v>26654.663337000002</c:v>
                </c:pt>
                <c:pt idx="11847">
                  <c:v>26644.428465000001</c:v>
                </c:pt>
                <c:pt idx="11848">
                  <c:v>26657.637575000001</c:v>
                </c:pt>
                <c:pt idx="11849">
                  <c:v>26666.798257999999</c:v>
                </c:pt>
                <c:pt idx="11850">
                  <c:v>26680.958523000001</c:v>
                </c:pt>
                <c:pt idx="11851">
                  <c:v>26674.527238999999</c:v>
                </c:pt>
                <c:pt idx="11852">
                  <c:v>26677.628978000001</c:v>
                </c:pt>
                <c:pt idx="11853">
                  <c:v>26677.103064999999</c:v>
                </c:pt>
                <c:pt idx="11854">
                  <c:v>26669.000839</c:v>
                </c:pt>
                <c:pt idx="11855">
                  <c:v>26660.809333000001</c:v>
                </c:pt>
                <c:pt idx="11856">
                  <c:v>26656.366184999999</c:v>
                </c:pt>
                <c:pt idx="11857">
                  <c:v>26663.800867000002</c:v>
                </c:pt>
                <c:pt idx="11858">
                  <c:v>26668.676914</c:v>
                </c:pt>
                <c:pt idx="11859">
                  <c:v>26670.889388</c:v>
                </c:pt>
                <c:pt idx="11860">
                  <c:v>26675.905742999999</c:v>
                </c:pt>
                <c:pt idx="11861">
                  <c:v>26666.133881000002</c:v>
                </c:pt>
                <c:pt idx="11862">
                  <c:v>26674.602115999998</c:v>
                </c:pt>
                <c:pt idx="11863">
                  <c:v>26679.471769</c:v>
                </c:pt>
                <c:pt idx="11864">
                  <c:v>26680.168280999998</c:v>
                </c:pt>
                <c:pt idx="11865">
                  <c:v>26688.602647</c:v>
                </c:pt>
                <c:pt idx="11866">
                  <c:v>26689.739985</c:v>
                </c:pt>
                <c:pt idx="11867">
                  <c:v>26706.303378000001</c:v>
                </c:pt>
                <c:pt idx="11868">
                  <c:v>26702.198673999999</c:v>
                </c:pt>
                <c:pt idx="11869">
                  <c:v>26701.796280999999</c:v>
                </c:pt>
                <c:pt idx="11870">
                  <c:v>26718.246373000002</c:v>
                </c:pt>
                <c:pt idx="11871">
                  <c:v>26714.387197</c:v>
                </c:pt>
                <c:pt idx="11872">
                  <c:v>26712.315648</c:v>
                </c:pt>
                <c:pt idx="11873">
                  <c:v>26726.106103999999</c:v>
                </c:pt>
                <c:pt idx="11874">
                  <c:v>26742.082936999999</c:v>
                </c:pt>
                <c:pt idx="11875">
                  <c:v>26749.125894000001</c:v>
                </c:pt>
                <c:pt idx="11876">
                  <c:v>26745.432688000001</c:v>
                </c:pt>
                <c:pt idx="11877">
                  <c:v>26740.145057000002</c:v>
                </c:pt>
                <c:pt idx="11878">
                  <c:v>26740.959627</c:v>
                </c:pt>
                <c:pt idx="11879">
                  <c:v>26744.686765999999</c:v>
                </c:pt>
                <c:pt idx="11880">
                  <c:v>26746.692104000002</c:v>
                </c:pt>
                <c:pt idx="11881">
                  <c:v>26754.132651</c:v>
                </c:pt>
                <c:pt idx="11882">
                  <c:v>26753.590882</c:v>
                </c:pt>
                <c:pt idx="11883">
                  <c:v>26744.708427000001</c:v>
                </c:pt>
                <c:pt idx="11884">
                  <c:v>26747.597496999999</c:v>
                </c:pt>
                <c:pt idx="11885">
                  <c:v>26750.851583</c:v>
                </c:pt>
                <c:pt idx="11886">
                  <c:v>26751.696615000001</c:v>
                </c:pt>
                <c:pt idx="11887">
                  <c:v>26760.132052000001</c:v>
                </c:pt>
                <c:pt idx="11888">
                  <c:v>26774.188865</c:v>
                </c:pt>
                <c:pt idx="11889">
                  <c:v>26768.325586999999</c:v>
                </c:pt>
                <c:pt idx="11890">
                  <c:v>26792.739648999999</c:v>
                </c:pt>
                <c:pt idx="11891">
                  <c:v>26783.070759999999</c:v>
                </c:pt>
                <c:pt idx="11892">
                  <c:v>26786.536003000001</c:v>
                </c:pt>
                <c:pt idx="11893">
                  <c:v>26792.795608</c:v>
                </c:pt>
                <c:pt idx="11894">
                  <c:v>26783.966240000002</c:v>
                </c:pt>
                <c:pt idx="11895">
                  <c:v>26788.328116000001</c:v>
                </c:pt>
                <c:pt idx="11896">
                  <c:v>26785.864871000002</c:v>
                </c:pt>
                <c:pt idx="11897">
                  <c:v>26791.061378999999</c:v>
                </c:pt>
                <c:pt idx="11898">
                  <c:v>26799.090645</c:v>
                </c:pt>
                <c:pt idx="11899">
                  <c:v>26780.148825</c:v>
                </c:pt>
                <c:pt idx="11900">
                  <c:v>26778.895094</c:v>
                </c:pt>
                <c:pt idx="11901">
                  <c:v>26782.086402000001</c:v>
                </c:pt>
                <c:pt idx="11902">
                  <c:v>26800.655580999999</c:v>
                </c:pt>
                <c:pt idx="11903">
                  <c:v>26822.257615999999</c:v>
                </c:pt>
                <c:pt idx="11904">
                  <c:v>26812.790931</c:v>
                </c:pt>
                <c:pt idx="11905">
                  <c:v>26811.472793000001</c:v>
                </c:pt>
                <c:pt idx="11906">
                  <c:v>26816.909732</c:v>
                </c:pt>
                <c:pt idx="11907">
                  <c:v>26822.399313999998</c:v>
                </c:pt>
                <c:pt idx="11908">
                  <c:v>26825.556204</c:v>
                </c:pt>
                <c:pt idx="11909">
                  <c:v>26817.015255999999</c:v>
                </c:pt>
                <c:pt idx="11910">
                  <c:v>26842.150378999999</c:v>
                </c:pt>
                <c:pt idx="11911">
                  <c:v>26840.090254999999</c:v>
                </c:pt>
                <c:pt idx="11912">
                  <c:v>26841.004922</c:v>
                </c:pt>
                <c:pt idx="11913">
                  <c:v>26850.515785</c:v>
                </c:pt>
                <c:pt idx="11914">
                  <c:v>26859.691407999999</c:v>
                </c:pt>
                <c:pt idx="11915">
                  <c:v>26859.509019000001</c:v>
                </c:pt>
                <c:pt idx="11916">
                  <c:v>26857.952777999999</c:v>
                </c:pt>
                <c:pt idx="11917">
                  <c:v>26855.044171000001</c:v>
                </c:pt>
                <c:pt idx="11918">
                  <c:v>26858.102831</c:v>
                </c:pt>
                <c:pt idx="11919">
                  <c:v>26852.384120999999</c:v>
                </c:pt>
                <c:pt idx="11920">
                  <c:v>26856.118651000001</c:v>
                </c:pt>
                <c:pt idx="11921">
                  <c:v>26847.995847999999</c:v>
                </c:pt>
                <c:pt idx="11922">
                  <c:v>26851.437000000002</c:v>
                </c:pt>
                <c:pt idx="11923">
                  <c:v>26853.342864999999</c:v>
                </c:pt>
                <c:pt idx="11924">
                  <c:v>26854.039851000001</c:v>
                </c:pt>
                <c:pt idx="11925">
                  <c:v>26860.477019999998</c:v>
                </c:pt>
                <c:pt idx="11926">
                  <c:v>26871.278337</c:v>
                </c:pt>
                <c:pt idx="11927">
                  <c:v>26885.764117999999</c:v>
                </c:pt>
                <c:pt idx="11928">
                  <c:v>26884.948247</c:v>
                </c:pt>
                <c:pt idx="11929">
                  <c:v>26892.952336999999</c:v>
                </c:pt>
                <c:pt idx="11930">
                  <c:v>26899.989657999999</c:v>
                </c:pt>
                <c:pt idx="11931">
                  <c:v>26893.482054</c:v>
                </c:pt>
                <c:pt idx="11932">
                  <c:v>26880.828093</c:v>
                </c:pt>
                <c:pt idx="11933">
                  <c:v>26895.821282000001</c:v>
                </c:pt>
                <c:pt idx="11934">
                  <c:v>26889.067408999999</c:v>
                </c:pt>
                <c:pt idx="11935">
                  <c:v>26898.808540999999</c:v>
                </c:pt>
                <c:pt idx="11936">
                  <c:v>26894.687449000001</c:v>
                </c:pt>
                <c:pt idx="11937">
                  <c:v>26890.688084000001</c:v>
                </c:pt>
                <c:pt idx="11938">
                  <c:v>26881.069774</c:v>
                </c:pt>
                <c:pt idx="11939">
                  <c:v>26868.916239999999</c:v>
                </c:pt>
                <c:pt idx="11940">
                  <c:v>26862.768039999999</c:v>
                </c:pt>
                <c:pt idx="11941">
                  <c:v>26863.175474</c:v>
                </c:pt>
                <c:pt idx="11942">
                  <c:v>26874.498367</c:v>
                </c:pt>
                <c:pt idx="11943">
                  <c:v>26878.760489</c:v>
                </c:pt>
                <c:pt idx="11944">
                  <c:v>26875.156591999999</c:v>
                </c:pt>
                <c:pt idx="11945">
                  <c:v>26872.295083000001</c:v>
                </c:pt>
                <c:pt idx="11946">
                  <c:v>26865.987051</c:v>
                </c:pt>
                <c:pt idx="11947">
                  <c:v>26867.343804</c:v>
                </c:pt>
                <c:pt idx="11948">
                  <c:v>26869.184690999999</c:v>
                </c:pt>
                <c:pt idx="11949">
                  <c:v>26869.18262</c:v>
                </c:pt>
                <c:pt idx="11950">
                  <c:v>26867.250155999998</c:v>
                </c:pt>
                <c:pt idx="11951">
                  <c:v>26863.813787999999</c:v>
                </c:pt>
                <c:pt idx="11952">
                  <c:v>26872.170775999999</c:v>
                </c:pt>
                <c:pt idx="11953">
                  <c:v>26874.599903999999</c:v>
                </c:pt>
                <c:pt idx="11954">
                  <c:v>26867.515147999999</c:v>
                </c:pt>
                <c:pt idx="11955">
                  <c:v>26885.025131999999</c:v>
                </c:pt>
                <c:pt idx="11956">
                  <c:v>26889.846098999999</c:v>
                </c:pt>
                <c:pt idx="11957">
                  <c:v>26904.306305999999</c:v>
                </c:pt>
                <c:pt idx="11958">
                  <c:v>26912.924018000002</c:v>
                </c:pt>
                <c:pt idx="11959">
                  <c:v>26911.396031</c:v>
                </c:pt>
                <c:pt idx="11960">
                  <c:v>26915.405441999999</c:v>
                </c:pt>
                <c:pt idx="11961">
                  <c:v>26915.103781000002</c:v>
                </c:pt>
                <c:pt idx="11962">
                  <c:v>26908.681065000001</c:v>
                </c:pt>
                <c:pt idx="11963">
                  <c:v>26913.092077000001</c:v>
                </c:pt>
                <c:pt idx="11964">
                  <c:v>26908.164885999999</c:v>
                </c:pt>
                <c:pt idx="11965">
                  <c:v>26901.268751</c:v>
                </c:pt>
                <c:pt idx="11966">
                  <c:v>26899.432295999999</c:v>
                </c:pt>
                <c:pt idx="11967">
                  <c:v>26901.294875</c:v>
                </c:pt>
                <c:pt idx="11968">
                  <c:v>26908.481345</c:v>
                </c:pt>
                <c:pt idx="11969">
                  <c:v>26910.059621</c:v>
                </c:pt>
                <c:pt idx="11970">
                  <c:v>26904.311555</c:v>
                </c:pt>
                <c:pt idx="11971">
                  <c:v>26918.341974999999</c:v>
                </c:pt>
                <c:pt idx="11972">
                  <c:v>26924.003794</c:v>
                </c:pt>
                <c:pt idx="11973">
                  <c:v>26939.5105</c:v>
                </c:pt>
                <c:pt idx="11974">
                  <c:v>26936.897553999999</c:v>
                </c:pt>
                <c:pt idx="11975">
                  <c:v>26942.377869</c:v>
                </c:pt>
                <c:pt idx="11976">
                  <c:v>26938.546029000001</c:v>
                </c:pt>
                <c:pt idx="11977">
                  <c:v>26941.749543000002</c:v>
                </c:pt>
                <c:pt idx="11978">
                  <c:v>26949.668624000002</c:v>
                </c:pt>
                <c:pt idx="11979">
                  <c:v>26945.211768000001</c:v>
                </c:pt>
                <c:pt idx="11980">
                  <c:v>26939.127723000001</c:v>
                </c:pt>
                <c:pt idx="11981">
                  <c:v>26949.266387</c:v>
                </c:pt>
                <c:pt idx="11982">
                  <c:v>26939.746211000001</c:v>
                </c:pt>
                <c:pt idx="11983">
                  <c:v>26943.939965000001</c:v>
                </c:pt>
                <c:pt idx="11984">
                  <c:v>26937.295856000001</c:v>
                </c:pt>
                <c:pt idx="11985">
                  <c:v>26952.352740999999</c:v>
                </c:pt>
                <c:pt idx="11986">
                  <c:v>26956.132571999999</c:v>
                </c:pt>
                <c:pt idx="11987">
                  <c:v>26951.246627</c:v>
                </c:pt>
                <c:pt idx="11988">
                  <c:v>26957.828484999998</c:v>
                </c:pt>
                <c:pt idx="11989">
                  <c:v>26964.959650000001</c:v>
                </c:pt>
                <c:pt idx="11990">
                  <c:v>26986.501813999999</c:v>
                </c:pt>
                <c:pt idx="11991">
                  <c:v>26986.164053</c:v>
                </c:pt>
                <c:pt idx="11992">
                  <c:v>26978.92914</c:v>
                </c:pt>
                <c:pt idx="11993">
                  <c:v>26993.835573</c:v>
                </c:pt>
                <c:pt idx="11994">
                  <c:v>26989.186903999998</c:v>
                </c:pt>
                <c:pt idx="11995">
                  <c:v>26978.236841999998</c:v>
                </c:pt>
                <c:pt idx="11996">
                  <c:v>26982.618639</c:v>
                </c:pt>
                <c:pt idx="11997">
                  <c:v>26990.192267999999</c:v>
                </c:pt>
                <c:pt idx="11998">
                  <c:v>26985.293108000002</c:v>
                </c:pt>
                <c:pt idx="11999">
                  <c:v>26982.163352</c:v>
                </c:pt>
                <c:pt idx="12000">
                  <c:v>27000.242473999999</c:v>
                </c:pt>
                <c:pt idx="12001">
                  <c:v>27003.885219</c:v>
                </c:pt>
                <c:pt idx="12002">
                  <c:v>27004.204132999999</c:v>
                </c:pt>
                <c:pt idx="12003">
                  <c:v>27021.225559999999</c:v>
                </c:pt>
                <c:pt idx="12004">
                  <c:v>27015.243638</c:v>
                </c:pt>
                <c:pt idx="12005">
                  <c:v>27021.398144999999</c:v>
                </c:pt>
                <c:pt idx="12006">
                  <c:v>27025.866035999999</c:v>
                </c:pt>
                <c:pt idx="12007">
                  <c:v>27032.219643</c:v>
                </c:pt>
                <c:pt idx="12008">
                  <c:v>27041.828002999999</c:v>
                </c:pt>
                <c:pt idx="12009">
                  <c:v>27048.8858</c:v>
                </c:pt>
                <c:pt idx="12010">
                  <c:v>27062.176099</c:v>
                </c:pt>
                <c:pt idx="12011">
                  <c:v>27055.312362000001</c:v>
                </c:pt>
                <c:pt idx="12012">
                  <c:v>27056.529993</c:v>
                </c:pt>
                <c:pt idx="12013">
                  <c:v>27051.743875</c:v>
                </c:pt>
                <c:pt idx="12014">
                  <c:v>27048.533456000001</c:v>
                </c:pt>
                <c:pt idx="12015">
                  <c:v>27063.900142999999</c:v>
                </c:pt>
                <c:pt idx="12016">
                  <c:v>27078.79999</c:v>
                </c:pt>
                <c:pt idx="12017">
                  <c:v>27083.292849000001</c:v>
                </c:pt>
                <c:pt idx="12018">
                  <c:v>27088.953632000001</c:v>
                </c:pt>
                <c:pt idx="12019">
                  <c:v>27093.478476</c:v>
                </c:pt>
                <c:pt idx="12020">
                  <c:v>27099.178283000001</c:v>
                </c:pt>
                <c:pt idx="12021">
                  <c:v>27094.391243999999</c:v>
                </c:pt>
                <c:pt idx="12022">
                  <c:v>27101.055917999998</c:v>
                </c:pt>
                <c:pt idx="12023">
                  <c:v>27104.515675999999</c:v>
                </c:pt>
                <c:pt idx="12024">
                  <c:v>27108.75261</c:v>
                </c:pt>
                <c:pt idx="12025">
                  <c:v>27128.535136999999</c:v>
                </c:pt>
                <c:pt idx="12026">
                  <c:v>27132.870888000001</c:v>
                </c:pt>
                <c:pt idx="12027">
                  <c:v>27135.955424</c:v>
                </c:pt>
                <c:pt idx="12028">
                  <c:v>27136.682593000001</c:v>
                </c:pt>
                <c:pt idx="12029">
                  <c:v>27138.637185</c:v>
                </c:pt>
                <c:pt idx="12030">
                  <c:v>27127.645163000001</c:v>
                </c:pt>
                <c:pt idx="12031">
                  <c:v>27129.299469000001</c:v>
                </c:pt>
                <c:pt idx="12032">
                  <c:v>27131.508420999999</c:v>
                </c:pt>
                <c:pt idx="12033">
                  <c:v>27140.954845</c:v>
                </c:pt>
                <c:pt idx="12034">
                  <c:v>27130.445810000001</c:v>
                </c:pt>
                <c:pt idx="12035">
                  <c:v>27129.051968</c:v>
                </c:pt>
                <c:pt idx="12036">
                  <c:v>27130.859810000002</c:v>
                </c:pt>
                <c:pt idx="12037">
                  <c:v>27115.559107000001</c:v>
                </c:pt>
                <c:pt idx="12038">
                  <c:v>27126.994983000001</c:v>
                </c:pt>
                <c:pt idx="12039">
                  <c:v>27127.145268</c:v>
                </c:pt>
                <c:pt idx="12040">
                  <c:v>27138.510243000001</c:v>
                </c:pt>
                <c:pt idx="12041">
                  <c:v>27134.984939999998</c:v>
                </c:pt>
                <c:pt idx="12042">
                  <c:v>27148.313769</c:v>
                </c:pt>
                <c:pt idx="12043">
                  <c:v>27167.134034999999</c:v>
                </c:pt>
                <c:pt idx="12044">
                  <c:v>27162.589474</c:v>
                </c:pt>
                <c:pt idx="12045">
                  <c:v>27167.139901999999</c:v>
                </c:pt>
                <c:pt idx="12046">
                  <c:v>27175.86346</c:v>
                </c:pt>
                <c:pt idx="12047">
                  <c:v>27184.717078000001</c:v>
                </c:pt>
                <c:pt idx="12048">
                  <c:v>27194.780977999999</c:v>
                </c:pt>
                <c:pt idx="12049">
                  <c:v>27202.584101</c:v>
                </c:pt>
                <c:pt idx="12050">
                  <c:v>27204.817160999999</c:v>
                </c:pt>
                <c:pt idx="12051">
                  <c:v>27210.199544999999</c:v>
                </c:pt>
                <c:pt idx="12052">
                  <c:v>27214.045194999999</c:v>
                </c:pt>
                <c:pt idx="12053">
                  <c:v>27229.212723000001</c:v>
                </c:pt>
                <c:pt idx="12054">
                  <c:v>27240.571030999999</c:v>
                </c:pt>
                <c:pt idx="12055">
                  <c:v>27243.751409</c:v>
                </c:pt>
                <c:pt idx="12056">
                  <c:v>27249.921676999998</c:v>
                </c:pt>
                <c:pt idx="12057">
                  <c:v>27244.120294</c:v>
                </c:pt>
                <c:pt idx="12058">
                  <c:v>27257.670802000001</c:v>
                </c:pt>
                <c:pt idx="12059">
                  <c:v>27255.722589000001</c:v>
                </c:pt>
                <c:pt idx="12060">
                  <c:v>27257.878672999999</c:v>
                </c:pt>
                <c:pt idx="12061">
                  <c:v>27265.185582999999</c:v>
                </c:pt>
                <c:pt idx="12062">
                  <c:v>27275.349758</c:v>
                </c:pt>
                <c:pt idx="12063">
                  <c:v>27275.548884</c:v>
                </c:pt>
                <c:pt idx="12064">
                  <c:v>27282.177729999999</c:v>
                </c:pt>
                <c:pt idx="12065">
                  <c:v>27288.302090000001</c:v>
                </c:pt>
                <c:pt idx="12066">
                  <c:v>27285.533952000002</c:v>
                </c:pt>
                <c:pt idx="12067">
                  <c:v>27280.320256999999</c:v>
                </c:pt>
                <c:pt idx="12068">
                  <c:v>27286.60527</c:v>
                </c:pt>
                <c:pt idx="12069">
                  <c:v>27282.998115999999</c:v>
                </c:pt>
                <c:pt idx="12070">
                  <c:v>27287.709123000001</c:v>
                </c:pt>
                <c:pt idx="12071">
                  <c:v>27285.245337</c:v>
                </c:pt>
                <c:pt idx="12072">
                  <c:v>27277.966056000001</c:v>
                </c:pt>
                <c:pt idx="12073">
                  <c:v>27285.204056999999</c:v>
                </c:pt>
                <c:pt idx="12074">
                  <c:v>27273.152290000002</c:v>
                </c:pt>
                <c:pt idx="12075">
                  <c:v>27296.996265000002</c:v>
                </c:pt>
                <c:pt idx="12076">
                  <c:v>27295.170096000002</c:v>
                </c:pt>
                <c:pt idx="12077">
                  <c:v>27288.881401999999</c:v>
                </c:pt>
                <c:pt idx="12078">
                  <c:v>27285.62067</c:v>
                </c:pt>
                <c:pt idx="12079">
                  <c:v>27278.384996000001</c:v>
                </c:pt>
                <c:pt idx="12080">
                  <c:v>27277.904844000001</c:v>
                </c:pt>
                <c:pt idx="12081">
                  <c:v>27282.630465999999</c:v>
                </c:pt>
                <c:pt idx="12082">
                  <c:v>27290.129353</c:v>
                </c:pt>
                <c:pt idx="12083">
                  <c:v>27299.160758999999</c:v>
                </c:pt>
                <c:pt idx="12084">
                  <c:v>27312.844588</c:v>
                </c:pt>
                <c:pt idx="12085">
                  <c:v>27315.939192000002</c:v>
                </c:pt>
                <c:pt idx="12086">
                  <c:v>27327.031118999999</c:v>
                </c:pt>
                <c:pt idx="12087">
                  <c:v>27328.541456999999</c:v>
                </c:pt>
                <c:pt idx="12088">
                  <c:v>27332.462641999999</c:v>
                </c:pt>
                <c:pt idx="12089">
                  <c:v>27322.066922999998</c:v>
                </c:pt>
                <c:pt idx="12090">
                  <c:v>27329.626854999999</c:v>
                </c:pt>
                <c:pt idx="12091">
                  <c:v>27322.672268999999</c:v>
                </c:pt>
                <c:pt idx="12092">
                  <c:v>27324.442004</c:v>
                </c:pt>
                <c:pt idx="12093">
                  <c:v>27328.889481999999</c:v>
                </c:pt>
                <c:pt idx="12094">
                  <c:v>27324.585491000002</c:v>
                </c:pt>
                <c:pt idx="12095">
                  <c:v>27334.015501000002</c:v>
                </c:pt>
                <c:pt idx="12096">
                  <c:v>27335.952262999999</c:v>
                </c:pt>
                <c:pt idx="12097">
                  <c:v>27330.942174</c:v>
                </c:pt>
                <c:pt idx="12098">
                  <c:v>27335.032988999999</c:v>
                </c:pt>
                <c:pt idx="12099">
                  <c:v>27324.941449999998</c:v>
                </c:pt>
                <c:pt idx="12100">
                  <c:v>27330.564188</c:v>
                </c:pt>
                <c:pt idx="12101">
                  <c:v>27320.750358000001</c:v>
                </c:pt>
                <c:pt idx="12102">
                  <c:v>27328.112374</c:v>
                </c:pt>
                <c:pt idx="12103">
                  <c:v>27340.684834</c:v>
                </c:pt>
                <c:pt idx="12104">
                  <c:v>27334.785670000001</c:v>
                </c:pt>
                <c:pt idx="12105">
                  <c:v>27330.902159000001</c:v>
                </c:pt>
                <c:pt idx="12106">
                  <c:v>27334.886702</c:v>
                </c:pt>
                <c:pt idx="12107">
                  <c:v>27345.920629</c:v>
                </c:pt>
                <c:pt idx="12108">
                  <c:v>27359.258911000001</c:v>
                </c:pt>
                <c:pt idx="12109">
                  <c:v>27362.848655999998</c:v>
                </c:pt>
                <c:pt idx="12110">
                  <c:v>27367.282952000001</c:v>
                </c:pt>
                <c:pt idx="12111">
                  <c:v>27366.062895999999</c:v>
                </c:pt>
                <c:pt idx="12112">
                  <c:v>27372.158745000001</c:v>
                </c:pt>
                <c:pt idx="12113">
                  <c:v>27383.297115000001</c:v>
                </c:pt>
                <c:pt idx="12114">
                  <c:v>27393.032307000001</c:v>
                </c:pt>
                <c:pt idx="12115">
                  <c:v>27401.225020000002</c:v>
                </c:pt>
                <c:pt idx="12116">
                  <c:v>27399.291321000001</c:v>
                </c:pt>
                <c:pt idx="12117">
                  <c:v>27414.478311999999</c:v>
                </c:pt>
                <c:pt idx="12118">
                  <c:v>27414.353594</c:v>
                </c:pt>
                <c:pt idx="12119">
                  <c:v>27427.063954000001</c:v>
                </c:pt>
                <c:pt idx="12120">
                  <c:v>27435.133599000001</c:v>
                </c:pt>
                <c:pt idx="12121">
                  <c:v>27429.966742000001</c:v>
                </c:pt>
                <c:pt idx="12122">
                  <c:v>27424.237987</c:v>
                </c:pt>
                <c:pt idx="12123">
                  <c:v>27437.851445</c:v>
                </c:pt>
                <c:pt idx="12124">
                  <c:v>27429.937007</c:v>
                </c:pt>
                <c:pt idx="12125">
                  <c:v>27437.706931000001</c:v>
                </c:pt>
                <c:pt idx="12126">
                  <c:v>27453.740366000002</c:v>
                </c:pt>
                <c:pt idx="12127">
                  <c:v>27466.837275000002</c:v>
                </c:pt>
                <c:pt idx="12128">
                  <c:v>27468.196597999999</c:v>
                </c:pt>
                <c:pt idx="12129">
                  <c:v>27466.362614999998</c:v>
                </c:pt>
                <c:pt idx="12130">
                  <c:v>27472.379472000001</c:v>
                </c:pt>
                <c:pt idx="12131">
                  <c:v>27476.885993</c:v>
                </c:pt>
                <c:pt idx="12132">
                  <c:v>27485.290327999999</c:v>
                </c:pt>
                <c:pt idx="12133">
                  <c:v>27503.696533999999</c:v>
                </c:pt>
                <c:pt idx="12134">
                  <c:v>27508.913648000002</c:v>
                </c:pt>
                <c:pt idx="12135">
                  <c:v>27511.804581</c:v>
                </c:pt>
                <c:pt idx="12136">
                  <c:v>27513.056168999999</c:v>
                </c:pt>
                <c:pt idx="12137">
                  <c:v>27518.855259</c:v>
                </c:pt>
                <c:pt idx="12138">
                  <c:v>27523.338371999998</c:v>
                </c:pt>
                <c:pt idx="12139">
                  <c:v>27518.679551000001</c:v>
                </c:pt>
                <c:pt idx="12140">
                  <c:v>27522.543131999999</c:v>
                </c:pt>
                <c:pt idx="12141">
                  <c:v>27527.976344999999</c:v>
                </c:pt>
                <c:pt idx="12142">
                  <c:v>27523.877135999999</c:v>
                </c:pt>
                <c:pt idx="12143">
                  <c:v>27520.520895000001</c:v>
                </c:pt>
                <c:pt idx="12144">
                  <c:v>27518.91646</c:v>
                </c:pt>
                <c:pt idx="12145">
                  <c:v>27516.481623</c:v>
                </c:pt>
                <c:pt idx="12146">
                  <c:v>27503.893018999999</c:v>
                </c:pt>
                <c:pt idx="12147">
                  <c:v>27515.611063</c:v>
                </c:pt>
                <c:pt idx="12148">
                  <c:v>27536.501247</c:v>
                </c:pt>
                <c:pt idx="12149">
                  <c:v>27554.098840999999</c:v>
                </c:pt>
                <c:pt idx="12150">
                  <c:v>27554.979162</c:v>
                </c:pt>
                <c:pt idx="12151">
                  <c:v>27553.122276999999</c:v>
                </c:pt>
                <c:pt idx="12152">
                  <c:v>27553.457652000001</c:v>
                </c:pt>
                <c:pt idx="12153">
                  <c:v>27566.733379000001</c:v>
                </c:pt>
                <c:pt idx="12154">
                  <c:v>27564.169671</c:v>
                </c:pt>
                <c:pt idx="12155">
                  <c:v>27557.793129000001</c:v>
                </c:pt>
                <c:pt idx="12156">
                  <c:v>27560.165881000001</c:v>
                </c:pt>
                <c:pt idx="12157">
                  <c:v>27577.734923</c:v>
                </c:pt>
                <c:pt idx="12158">
                  <c:v>27594.368288000001</c:v>
                </c:pt>
                <c:pt idx="12159">
                  <c:v>27582.629258000001</c:v>
                </c:pt>
                <c:pt idx="12160">
                  <c:v>27595.133892000002</c:v>
                </c:pt>
                <c:pt idx="12161">
                  <c:v>27602.716059999999</c:v>
                </c:pt>
                <c:pt idx="12162">
                  <c:v>27595.256982999999</c:v>
                </c:pt>
                <c:pt idx="12163">
                  <c:v>27598.202958999998</c:v>
                </c:pt>
                <c:pt idx="12164">
                  <c:v>27595.777160000001</c:v>
                </c:pt>
                <c:pt idx="12165">
                  <c:v>27607.350097999999</c:v>
                </c:pt>
                <c:pt idx="12166">
                  <c:v>27596.011073999998</c:v>
                </c:pt>
                <c:pt idx="12167">
                  <c:v>27590.480165000001</c:v>
                </c:pt>
                <c:pt idx="12168">
                  <c:v>27595.975766</c:v>
                </c:pt>
                <c:pt idx="12169">
                  <c:v>27581.733504</c:v>
                </c:pt>
                <c:pt idx="12170">
                  <c:v>27596.248298999999</c:v>
                </c:pt>
                <c:pt idx="12171">
                  <c:v>27595.685914000002</c:v>
                </c:pt>
                <c:pt idx="12172">
                  <c:v>27597.245182999999</c:v>
                </c:pt>
                <c:pt idx="12173">
                  <c:v>27608.115110999999</c:v>
                </c:pt>
                <c:pt idx="12174">
                  <c:v>27617.775030000001</c:v>
                </c:pt>
                <c:pt idx="12175">
                  <c:v>27623.532087</c:v>
                </c:pt>
                <c:pt idx="12176">
                  <c:v>27631.007549999998</c:v>
                </c:pt>
                <c:pt idx="12177">
                  <c:v>27625.753260000001</c:v>
                </c:pt>
                <c:pt idx="12178">
                  <c:v>27639.734494</c:v>
                </c:pt>
                <c:pt idx="12179">
                  <c:v>27639.518426999999</c:v>
                </c:pt>
                <c:pt idx="12180">
                  <c:v>27637.185051</c:v>
                </c:pt>
                <c:pt idx="12181">
                  <c:v>27639.426521000001</c:v>
                </c:pt>
                <c:pt idx="12182">
                  <c:v>27632.468046999998</c:v>
                </c:pt>
                <c:pt idx="12183">
                  <c:v>27636.489743999999</c:v>
                </c:pt>
                <c:pt idx="12184">
                  <c:v>27636.097105000001</c:v>
                </c:pt>
                <c:pt idx="12185">
                  <c:v>27642.854877000002</c:v>
                </c:pt>
                <c:pt idx="12186">
                  <c:v>27644.216927000001</c:v>
                </c:pt>
                <c:pt idx="12187">
                  <c:v>27632.8956</c:v>
                </c:pt>
                <c:pt idx="12188">
                  <c:v>27641.165968000001</c:v>
                </c:pt>
                <c:pt idx="12189">
                  <c:v>27644.286811999998</c:v>
                </c:pt>
                <c:pt idx="12190">
                  <c:v>27646.649554</c:v>
                </c:pt>
                <c:pt idx="12191">
                  <c:v>27642.964951000002</c:v>
                </c:pt>
                <c:pt idx="12192">
                  <c:v>27635.113217999999</c:v>
                </c:pt>
                <c:pt idx="12193">
                  <c:v>27641.336533999998</c:v>
                </c:pt>
                <c:pt idx="12194">
                  <c:v>27643.421286000001</c:v>
                </c:pt>
                <c:pt idx="12195">
                  <c:v>27650.655438999998</c:v>
                </c:pt>
                <c:pt idx="12196">
                  <c:v>27643.845369999999</c:v>
                </c:pt>
                <c:pt idx="12197">
                  <c:v>27643.972012999999</c:v>
                </c:pt>
                <c:pt idx="12198">
                  <c:v>27652.821171</c:v>
                </c:pt>
                <c:pt idx="12199">
                  <c:v>27642.343101999999</c:v>
                </c:pt>
                <c:pt idx="12200">
                  <c:v>27635.422612999999</c:v>
                </c:pt>
                <c:pt idx="12201">
                  <c:v>27645.618209</c:v>
                </c:pt>
                <c:pt idx="12202">
                  <c:v>27650.939599000001</c:v>
                </c:pt>
                <c:pt idx="12203">
                  <c:v>27653.248695999999</c:v>
                </c:pt>
                <c:pt idx="12204">
                  <c:v>27650.114113</c:v>
                </c:pt>
                <c:pt idx="12205">
                  <c:v>27656.310882999998</c:v>
                </c:pt>
                <c:pt idx="12206">
                  <c:v>27660.162437999999</c:v>
                </c:pt>
                <c:pt idx="12207">
                  <c:v>27670.58927</c:v>
                </c:pt>
                <c:pt idx="12208">
                  <c:v>27678.43403</c:v>
                </c:pt>
                <c:pt idx="12209">
                  <c:v>27675.388481000002</c:v>
                </c:pt>
                <c:pt idx="12210">
                  <c:v>27679.105947</c:v>
                </c:pt>
                <c:pt idx="12211">
                  <c:v>27701.336283000001</c:v>
                </c:pt>
                <c:pt idx="12212">
                  <c:v>27710.179700000001</c:v>
                </c:pt>
                <c:pt idx="12213">
                  <c:v>27724.267292</c:v>
                </c:pt>
                <c:pt idx="12214">
                  <c:v>27712.643059999999</c:v>
                </c:pt>
                <c:pt idx="12215">
                  <c:v>27722.712436000002</c:v>
                </c:pt>
                <c:pt idx="12216">
                  <c:v>27715.349600000001</c:v>
                </c:pt>
                <c:pt idx="12217">
                  <c:v>27719.349364000002</c:v>
                </c:pt>
                <c:pt idx="12218">
                  <c:v>27722.864289000001</c:v>
                </c:pt>
                <c:pt idx="12219">
                  <c:v>27731.701194000001</c:v>
                </c:pt>
                <c:pt idx="12220">
                  <c:v>27742.83308</c:v>
                </c:pt>
                <c:pt idx="12221">
                  <c:v>27747.565030000002</c:v>
                </c:pt>
                <c:pt idx="12222">
                  <c:v>27752.532292</c:v>
                </c:pt>
                <c:pt idx="12223">
                  <c:v>27760.304267</c:v>
                </c:pt>
                <c:pt idx="12224">
                  <c:v>27755.442322999999</c:v>
                </c:pt>
                <c:pt idx="12225">
                  <c:v>27758.162732000001</c:v>
                </c:pt>
                <c:pt idx="12226">
                  <c:v>27754.929957</c:v>
                </c:pt>
                <c:pt idx="12227">
                  <c:v>27757.486819999998</c:v>
                </c:pt>
                <c:pt idx="12228">
                  <c:v>27752.534634</c:v>
                </c:pt>
                <c:pt idx="12229">
                  <c:v>27743.240764999999</c:v>
                </c:pt>
                <c:pt idx="12230">
                  <c:v>27753.133341000001</c:v>
                </c:pt>
                <c:pt idx="12231">
                  <c:v>27759.683591000001</c:v>
                </c:pt>
                <c:pt idx="12232">
                  <c:v>27759.495927</c:v>
                </c:pt>
                <c:pt idx="12233">
                  <c:v>27782.327838000001</c:v>
                </c:pt>
                <c:pt idx="12234">
                  <c:v>27787.665583999998</c:v>
                </c:pt>
                <c:pt idx="12235">
                  <c:v>27789.853261</c:v>
                </c:pt>
                <c:pt idx="12236">
                  <c:v>27782.651217999999</c:v>
                </c:pt>
                <c:pt idx="12237">
                  <c:v>27795.275742999998</c:v>
                </c:pt>
                <c:pt idx="12238">
                  <c:v>27789.015862</c:v>
                </c:pt>
                <c:pt idx="12239">
                  <c:v>27797.962495</c:v>
                </c:pt>
                <c:pt idx="12240">
                  <c:v>27792.282297999998</c:v>
                </c:pt>
                <c:pt idx="12241">
                  <c:v>27793.850115000001</c:v>
                </c:pt>
                <c:pt idx="12242">
                  <c:v>27795.83901</c:v>
                </c:pt>
                <c:pt idx="12243">
                  <c:v>27807.853504999999</c:v>
                </c:pt>
                <c:pt idx="12244">
                  <c:v>27815.476052000002</c:v>
                </c:pt>
                <c:pt idx="12245">
                  <c:v>27825.480041999999</c:v>
                </c:pt>
                <c:pt idx="12246">
                  <c:v>27822.287679000001</c:v>
                </c:pt>
                <c:pt idx="12247">
                  <c:v>27819.344276</c:v>
                </c:pt>
                <c:pt idx="12248">
                  <c:v>27828.027400999999</c:v>
                </c:pt>
                <c:pt idx="12249">
                  <c:v>27822.870454</c:v>
                </c:pt>
                <c:pt idx="12250">
                  <c:v>27818.501939999998</c:v>
                </c:pt>
                <c:pt idx="12251">
                  <c:v>27824.997385999999</c:v>
                </c:pt>
                <c:pt idx="12252">
                  <c:v>27821.339940000002</c:v>
                </c:pt>
                <c:pt idx="12253">
                  <c:v>27827.609195000001</c:v>
                </c:pt>
                <c:pt idx="12254">
                  <c:v>27825.665811999999</c:v>
                </c:pt>
                <c:pt idx="12255">
                  <c:v>27835.308645000001</c:v>
                </c:pt>
                <c:pt idx="12256">
                  <c:v>27839.400299000001</c:v>
                </c:pt>
                <c:pt idx="12257">
                  <c:v>27828.142035000001</c:v>
                </c:pt>
                <c:pt idx="12258">
                  <c:v>27834.58351</c:v>
                </c:pt>
                <c:pt idx="12259">
                  <c:v>27842.004671999999</c:v>
                </c:pt>
                <c:pt idx="12260">
                  <c:v>27841.290142999998</c:v>
                </c:pt>
                <c:pt idx="12261">
                  <c:v>27835.402607</c:v>
                </c:pt>
                <c:pt idx="12262">
                  <c:v>27833.930862000001</c:v>
                </c:pt>
                <c:pt idx="12263">
                  <c:v>27843.131527000001</c:v>
                </c:pt>
                <c:pt idx="12264">
                  <c:v>27834.130421000002</c:v>
                </c:pt>
                <c:pt idx="12265">
                  <c:v>27839.347156</c:v>
                </c:pt>
                <c:pt idx="12266">
                  <c:v>27834.832335999999</c:v>
                </c:pt>
                <c:pt idx="12267">
                  <c:v>27833.023061</c:v>
                </c:pt>
                <c:pt idx="12268">
                  <c:v>27841.555904000001</c:v>
                </c:pt>
                <c:pt idx="12269">
                  <c:v>27840.699689000001</c:v>
                </c:pt>
                <c:pt idx="12270">
                  <c:v>27841.367041000001</c:v>
                </c:pt>
                <c:pt idx="12271">
                  <c:v>27840.877294000002</c:v>
                </c:pt>
                <c:pt idx="12272">
                  <c:v>27838.686903999998</c:v>
                </c:pt>
                <c:pt idx="12273">
                  <c:v>27850.802996999999</c:v>
                </c:pt>
                <c:pt idx="12274">
                  <c:v>27863.6371</c:v>
                </c:pt>
                <c:pt idx="12275">
                  <c:v>27864.800374999999</c:v>
                </c:pt>
                <c:pt idx="12276">
                  <c:v>27881.670569000002</c:v>
                </c:pt>
                <c:pt idx="12277">
                  <c:v>27877.629959999998</c:v>
                </c:pt>
                <c:pt idx="12278">
                  <c:v>27885.916103</c:v>
                </c:pt>
                <c:pt idx="12279">
                  <c:v>27889.686774000002</c:v>
                </c:pt>
                <c:pt idx="12280">
                  <c:v>27893.894605000001</c:v>
                </c:pt>
                <c:pt idx="12281">
                  <c:v>27896.438853</c:v>
                </c:pt>
                <c:pt idx="12282">
                  <c:v>27896.986932</c:v>
                </c:pt>
                <c:pt idx="12283">
                  <c:v>27913.043384000001</c:v>
                </c:pt>
                <c:pt idx="12284">
                  <c:v>27911.241754999999</c:v>
                </c:pt>
                <c:pt idx="12285">
                  <c:v>27916.933869</c:v>
                </c:pt>
                <c:pt idx="12286">
                  <c:v>27916.069059000001</c:v>
                </c:pt>
                <c:pt idx="12287">
                  <c:v>27932.999742</c:v>
                </c:pt>
                <c:pt idx="12288">
                  <c:v>27950.307718</c:v>
                </c:pt>
                <c:pt idx="12289">
                  <c:v>27937.651712999999</c:v>
                </c:pt>
                <c:pt idx="12290">
                  <c:v>27957.908981</c:v>
                </c:pt>
                <c:pt idx="12291">
                  <c:v>27955.666013999999</c:v>
                </c:pt>
                <c:pt idx="12292">
                  <c:v>27952.124475000001</c:v>
                </c:pt>
                <c:pt idx="12293">
                  <c:v>27950.638480000001</c:v>
                </c:pt>
                <c:pt idx="12294">
                  <c:v>27950.570331999999</c:v>
                </c:pt>
                <c:pt idx="12295">
                  <c:v>27958.592841000001</c:v>
                </c:pt>
                <c:pt idx="12296">
                  <c:v>27984.556772</c:v>
                </c:pt>
                <c:pt idx="12297">
                  <c:v>27984.565623999999</c:v>
                </c:pt>
                <c:pt idx="12298">
                  <c:v>27979.552521000001</c:v>
                </c:pt>
                <c:pt idx="12299">
                  <c:v>27981.070370000001</c:v>
                </c:pt>
                <c:pt idx="12300">
                  <c:v>27983.302195</c:v>
                </c:pt>
                <c:pt idx="12301">
                  <c:v>27994.262701</c:v>
                </c:pt>
                <c:pt idx="12302">
                  <c:v>27991.728103000001</c:v>
                </c:pt>
                <c:pt idx="12303">
                  <c:v>28013.502140000001</c:v>
                </c:pt>
                <c:pt idx="12304">
                  <c:v>28017.446078000001</c:v>
                </c:pt>
                <c:pt idx="12305">
                  <c:v>28024.29724</c:v>
                </c:pt>
                <c:pt idx="12306">
                  <c:v>28028.877747999999</c:v>
                </c:pt>
                <c:pt idx="12307">
                  <c:v>28037.788481</c:v>
                </c:pt>
                <c:pt idx="12308">
                  <c:v>28033.712608999998</c:v>
                </c:pt>
                <c:pt idx="12309">
                  <c:v>28021.871896000001</c:v>
                </c:pt>
                <c:pt idx="12310">
                  <c:v>28020.050162</c:v>
                </c:pt>
                <c:pt idx="12311">
                  <c:v>28020.541260000002</c:v>
                </c:pt>
                <c:pt idx="12312">
                  <c:v>28019.31451</c:v>
                </c:pt>
                <c:pt idx="12313">
                  <c:v>28048.977317000001</c:v>
                </c:pt>
                <c:pt idx="12314">
                  <c:v>28037.602352999998</c:v>
                </c:pt>
                <c:pt idx="12315">
                  <c:v>28032.257957999998</c:v>
                </c:pt>
                <c:pt idx="12316">
                  <c:v>28040.628969000001</c:v>
                </c:pt>
                <c:pt idx="12317">
                  <c:v>28027.869600999999</c:v>
                </c:pt>
                <c:pt idx="12318">
                  <c:v>28031.334096999999</c:v>
                </c:pt>
                <c:pt idx="12319">
                  <c:v>28015.031312999999</c:v>
                </c:pt>
                <c:pt idx="12320">
                  <c:v>28028.771873000002</c:v>
                </c:pt>
                <c:pt idx="12321">
                  <c:v>28043.814186</c:v>
                </c:pt>
                <c:pt idx="12322">
                  <c:v>28036.713663999999</c:v>
                </c:pt>
                <c:pt idx="12323">
                  <c:v>28036.195312</c:v>
                </c:pt>
                <c:pt idx="12324">
                  <c:v>28023.490516000002</c:v>
                </c:pt>
                <c:pt idx="12325">
                  <c:v>28025.879260999998</c:v>
                </c:pt>
                <c:pt idx="12326">
                  <c:v>28034.225533000001</c:v>
                </c:pt>
                <c:pt idx="12327">
                  <c:v>28030.162396</c:v>
                </c:pt>
                <c:pt idx="12328">
                  <c:v>28035.908238</c:v>
                </c:pt>
                <c:pt idx="12329">
                  <c:v>28025.783794999999</c:v>
                </c:pt>
                <c:pt idx="12330">
                  <c:v>28026.303919000002</c:v>
                </c:pt>
                <c:pt idx="12331">
                  <c:v>28039.825768999999</c:v>
                </c:pt>
                <c:pt idx="12332">
                  <c:v>28048.102348</c:v>
                </c:pt>
                <c:pt idx="12333">
                  <c:v>28074.730255999999</c:v>
                </c:pt>
                <c:pt idx="12334">
                  <c:v>28066.877895000001</c:v>
                </c:pt>
                <c:pt idx="12335">
                  <c:v>28069.255802</c:v>
                </c:pt>
                <c:pt idx="12336">
                  <c:v>28078.260523000001</c:v>
                </c:pt>
                <c:pt idx="12337">
                  <c:v>28067.102922999999</c:v>
                </c:pt>
                <c:pt idx="12338">
                  <c:v>28071.928361999999</c:v>
                </c:pt>
                <c:pt idx="12339">
                  <c:v>28074.175894</c:v>
                </c:pt>
                <c:pt idx="12340">
                  <c:v>28073.583057</c:v>
                </c:pt>
                <c:pt idx="12341">
                  <c:v>28083.067935999999</c:v>
                </c:pt>
                <c:pt idx="12342">
                  <c:v>28084.481945</c:v>
                </c:pt>
                <c:pt idx="12343">
                  <c:v>28101.267801000002</c:v>
                </c:pt>
                <c:pt idx="12344">
                  <c:v>28097.488399999998</c:v>
                </c:pt>
                <c:pt idx="12345">
                  <c:v>28103.178549</c:v>
                </c:pt>
                <c:pt idx="12346">
                  <c:v>28094.425714000001</c:v>
                </c:pt>
                <c:pt idx="12347">
                  <c:v>28098.251023000001</c:v>
                </c:pt>
                <c:pt idx="12348">
                  <c:v>28107.659248</c:v>
                </c:pt>
                <c:pt idx="12349">
                  <c:v>28100.859268</c:v>
                </c:pt>
                <c:pt idx="12350">
                  <c:v>28109.079139000001</c:v>
                </c:pt>
                <c:pt idx="12351">
                  <c:v>28118.115054999998</c:v>
                </c:pt>
                <c:pt idx="12352">
                  <c:v>28118.543771000001</c:v>
                </c:pt>
                <c:pt idx="12353">
                  <c:v>28137.686566</c:v>
                </c:pt>
                <c:pt idx="12354">
                  <c:v>28131.865033999999</c:v>
                </c:pt>
                <c:pt idx="12355">
                  <c:v>28133.138434</c:v>
                </c:pt>
                <c:pt idx="12356">
                  <c:v>28132.983712000001</c:v>
                </c:pt>
                <c:pt idx="12357">
                  <c:v>28136.621267999999</c:v>
                </c:pt>
                <c:pt idx="12358">
                  <c:v>28142.588668</c:v>
                </c:pt>
                <c:pt idx="12359">
                  <c:v>28138.011081000001</c:v>
                </c:pt>
                <c:pt idx="12360">
                  <c:v>28146.540405</c:v>
                </c:pt>
                <c:pt idx="12361">
                  <c:v>28152.534661000002</c:v>
                </c:pt>
                <c:pt idx="12362">
                  <c:v>28145.904020000002</c:v>
                </c:pt>
                <c:pt idx="12363">
                  <c:v>28167.655041999999</c:v>
                </c:pt>
                <c:pt idx="12364">
                  <c:v>28178.476827999999</c:v>
                </c:pt>
                <c:pt idx="12365">
                  <c:v>28186.007702999999</c:v>
                </c:pt>
                <c:pt idx="12366">
                  <c:v>28180.084020999999</c:v>
                </c:pt>
                <c:pt idx="12367">
                  <c:v>28167.903286000001</c:v>
                </c:pt>
                <c:pt idx="12368">
                  <c:v>28180.770315000002</c:v>
                </c:pt>
                <c:pt idx="12369">
                  <c:v>28172.605231000001</c:v>
                </c:pt>
                <c:pt idx="12370">
                  <c:v>28178.478976999999</c:v>
                </c:pt>
                <c:pt idx="12371">
                  <c:v>28189.613934000001</c:v>
                </c:pt>
                <c:pt idx="12372">
                  <c:v>28190.383278000001</c:v>
                </c:pt>
                <c:pt idx="12373">
                  <c:v>28201.754722000001</c:v>
                </c:pt>
                <c:pt idx="12374">
                  <c:v>28212.227116999999</c:v>
                </c:pt>
                <c:pt idx="12375">
                  <c:v>28209.761622000002</c:v>
                </c:pt>
                <c:pt idx="12376">
                  <c:v>28209.694061999999</c:v>
                </c:pt>
                <c:pt idx="12377">
                  <c:v>28205.593058999999</c:v>
                </c:pt>
                <c:pt idx="12378">
                  <c:v>28216.634870999998</c:v>
                </c:pt>
                <c:pt idx="12379">
                  <c:v>28215.805910999999</c:v>
                </c:pt>
                <c:pt idx="12380">
                  <c:v>28209.221399999999</c:v>
                </c:pt>
                <c:pt idx="12381">
                  <c:v>28222.560674</c:v>
                </c:pt>
                <c:pt idx="12382">
                  <c:v>28219.215387</c:v>
                </c:pt>
                <c:pt idx="12383">
                  <c:v>28219.689427000001</c:v>
                </c:pt>
                <c:pt idx="12384">
                  <c:v>28220.986120000001</c:v>
                </c:pt>
                <c:pt idx="12385">
                  <c:v>28220.940408999999</c:v>
                </c:pt>
                <c:pt idx="12386">
                  <c:v>28222.453245000001</c:v>
                </c:pt>
                <c:pt idx="12387">
                  <c:v>28215.249124000002</c:v>
                </c:pt>
                <c:pt idx="12388">
                  <c:v>28230.998084999999</c:v>
                </c:pt>
                <c:pt idx="12389">
                  <c:v>28218.225307000001</c:v>
                </c:pt>
                <c:pt idx="12390">
                  <c:v>28225.443016000001</c:v>
                </c:pt>
                <c:pt idx="12391">
                  <c:v>28227.182080999999</c:v>
                </c:pt>
                <c:pt idx="12392">
                  <c:v>28218.413045000001</c:v>
                </c:pt>
                <c:pt idx="12393">
                  <c:v>28223.686118000001</c:v>
                </c:pt>
                <c:pt idx="12394">
                  <c:v>28219.732103999999</c:v>
                </c:pt>
                <c:pt idx="12395">
                  <c:v>28245.404203999999</c:v>
                </c:pt>
                <c:pt idx="12396">
                  <c:v>28253.317306000001</c:v>
                </c:pt>
                <c:pt idx="12397">
                  <c:v>28247.839265999999</c:v>
                </c:pt>
                <c:pt idx="12398">
                  <c:v>28265.827120000002</c:v>
                </c:pt>
                <c:pt idx="12399">
                  <c:v>28267.792339</c:v>
                </c:pt>
                <c:pt idx="12400">
                  <c:v>28268.230682000001</c:v>
                </c:pt>
                <c:pt idx="12401">
                  <c:v>28280.003511999999</c:v>
                </c:pt>
                <c:pt idx="12402">
                  <c:v>28270.150312000002</c:v>
                </c:pt>
                <c:pt idx="12403">
                  <c:v>28272.972473000002</c:v>
                </c:pt>
                <c:pt idx="12404">
                  <c:v>28267.266879999999</c:v>
                </c:pt>
                <c:pt idx="12405">
                  <c:v>28260.706853</c:v>
                </c:pt>
                <c:pt idx="12406">
                  <c:v>28266.01845</c:v>
                </c:pt>
                <c:pt idx="12407">
                  <c:v>28286.712782999999</c:v>
                </c:pt>
                <c:pt idx="12408">
                  <c:v>28302.767925</c:v>
                </c:pt>
                <c:pt idx="12409">
                  <c:v>28293.140828</c:v>
                </c:pt>
                <c:pt idx="12410">
                  <c:v>28303.020134999999</c:v>
                </c:pt>
                <c:pt idx="12411">
                  <c:v>28312.821961000001</c:v>
                </c:pt>
                <c:pt idx="12412">
                  <c:v>28321.073691000001</c:v>
                </c:pt>
                <c:pt idx="12413">
                  <c:v>28338.275156</c:v>
                </c:pt>
                <c:pt idx="12414">
                  <c:v>28343.490503000001</c:v>
                </c:pt>
                <c:pt idx="12415">
                  <c:v>28343.431313000001</c:v>
                </c:pt>
                <c:pt idx="12416">
                  <c:v>28346.700666000001</c:v>
                </c:pt>
                <c:pt idx="12417">
                  <c:v>28336.607260000001</c:v>
                </c:pt>
                <c:pt idx="12418">
                  <c:v>28343.911141</c:v>
                </c:pt>
                <c:pt idx="12419">
                  <c:v>28330.619148999998</c:v>
                </c:pt>
                <c:pt idx="12420">
                  <c:v>28342.899753000002</c:v>
                </c:pt>
                <c:pt idx="12421">
                  <c:v>28358.717633</c:v>
                </c:pt>
                <c:pt idx="12422">
                  <c:v>28358.119472999999</c:v>
                </c:pt>
                <c:pt idx="12423">
                  <c:v>28376.879062</c:v>
                </c:pt>
                <c:pt idx="12424">
                  <c:v>28383.860302000001</c:v>
                </c:pt>
                <c:pt idx="12425">
                  <c:v>28388.611027999999</c:v>
                </c:pt>
                <c:pt idx="12426">
                  <c:v>28387.42122</c:v>
                </c:pt>
                <c:pt idx="12427">
                  <c:v>28377.139804999999</c:v>
                </c:pt>
                <c:pt idx="12428">
                  <c:v>28382.227241000001</c:v>
                </c:pt>
                <c:pt idx="12429">
                  <c:v>28377.492811</c:v>
                </c:pt>
                <c:pt idx="12430">
                  <c:v>28382.333342000002</c:v>
                </c:pt>
                <c:pt idx="12431">
                  <c:v>28390.413281000001</c:v>
                </c:pt>
                <c:pt idx="12432">
                  <c:v>28407.784250000001</c:v>
                </c:pt>
                <c:pt idx="12433">
                  <c:v>28421.302151</c:v>
                </c:pt>
                <c:pt idx="12434">
                  <c:v>28420.518303000001</c:v>
                </c:pt>
                <c:pt idx="12435">
                  <c:v>28425.165093</c:v>
                </c:pt>
                <c:pt idx="12436">
                  <c:v>28421.704492000001</c:v>
                </c:pt>
                <c:pt idx="12437">
                  <c:v>28421.112857</c:v>
                </c:pt>
                <c:pt idx="12438">
                  <c:v>28415.451773000001</c:v>
                </c:pt>
                <c:pt idx="12439">
                  <c:v>28409.272669000002</c:v>
                </c:pt>
                <c:pt idx="12440">
                  <c:v>28421.485404999999</c:v>
                </c:pt>
                <c:pt idx="12441">
                  <c:v>28422.509235000001</c:v>
                </c:pt>
                <c:pt idx="12442">
                  <c:v>28419.689467</c:v>
                </c:pt>
                <c:pt idx="12443">
                  <c:v>28415.485948000001</c:v>
                </c:pt>
                <c:pt idx="12444">
                  <c:v>28409.865558000001</c:v>
                </c:pt>
                <c:pt idx="12445">
                  <c:v>28424.116554</c:v>
                </c:pt>
                <c:pt idx="12446">
                  <c:v>28423.651049</c:v>
                </c:pt>
                <c:pt idx="12447">
                  <c:v>28430.631096000001</c:v>
                </c:pt>
                <c:pt idx="12448">
                  <c:v>28428.188733999999</c:v>
                </c:pt>
                <c:pt idx="12449">
                  <c:v>28438.115978999998</c:v>
                </c:pt>
                <c:pt idx="12450">
                  <c:v>28459.090843000002</c:v>
                </c:pt>
                <c:pt idx="12451">
                  <c:v>28458.055767000002</c:v>
                </c:pt>
                <c:pt idx="12452">
                  <c:v>28454.441740999999</c:v>
                </c:pt>
                <c:pt idx="12453">
                  <c:v>28459.033893</c:v>
                </c:pt>
                <c:pt idx="12454">
                  <c:v>28455.683176999999</c:v>
                </c:pt>
                <c:pt idx="12455">
                  <c:v>28447.15524</c:v>
                </c:pt>
                <c:pt idx="12456">
                  <c:v>28465.868532</c:v>
                </c:pt>
                <c:pt idx="12457">
                  <c:v>28469.419264</c:v>
                </c:pt>
                <c:pt idx="12458">
                  <c:v>28499.771678000001</c:v>
                </c:pt>
                <c:pt idx="12459">
                  <c:v>28503.083219</c:v>
                </c:pt>
                <c:pt idx="12460">
                  <c:v>28503.5556</c:v>
                </c:pt>
                <c:pt idx="12461">
                  <c:v>28508.86752</c:v>
                </c:pt>
                <c:pt idx="12462">
                  <c:v>28499.328552999999</c:v>
                </c:pt>
                <c:pt idx="12463">
                  <c:v>28512.126381999999</c:v>
                </c:pt>
                <c:pt idx="12464">
                  <c:v>28511.944813999999</c:v>
                </c:pt>
                <c:pt idx="12465">
                  <c:v>28520.964553999998</c:v>
                </c:pt>
                <c:pt idx="12466">
                  <c:v>28529.770767999998</c:v>
                </c:pt>
                <c:pt idx="12467">
                  <c:v>28526.508749000001</c:v>
                </c:pt>
                <c:pt idx="12468">
                  <c:v>28539.78801</c:v>
                </c:pt>
                <c:pt idx="12469">
                  <c:v>28531.351175</c:v>
                </c:pt>
                <c:pt idx="12470">
                  <c:v>28533.58</c:v>
                </c:pt>
                <c:pt idx="12471">
                  <c:v>28536.616112</c:v>
                </c:pt>
                <c:pt idx="12472">
                  <c:v>28548.486652</c:v>
                </c:pt>
                <c:pt idx="12473">
                  <c:v>28563.436179</c:v>
                </c:pt>
                <c:pt idx="12474">
                  <c:v>28563.239482000001</c:v>
                </c:pt>
                <c:pt idx="12475">
                  <c:v>28565.335007999998</c:v>
                </c:pt>
                <c:pt idx="12476">
                  <c:v>28571.879660999999</c:v>
                </c:pt>
                <c:pt idx="12477">
                  <c:v>28558.498232000002</c:v>
                </c:pt>
                <c:pt idx="12478">
                  <c:v>28568.868052000002</c:v>
                </c:pt>
                <c:pt idx="12479">
                  <c:v>28564.952740000001</c:v>
                </c:pt>
                <c:pt idx="12480">
                  <c:v>28564.679950000002</c:v>
                </c:pt>
                <c:pt idx="12481">
                  <c:v>28565.783536999999</c:v>
                </c:pt>
                <c:pt idx="12482">
                  <c:v>28570.423460000002</c:v>
                </c:pt>
                <c:pt idx="12483">
                  <c:v>28585.293152999999</c:v>
                </c:pt>
                <c:pt idx="12484">
                  <c:v>28567.420946999999</c:v>
                </c:pt>
                <c:pt idx="12485">
                  <c:v>28576.77793</c:v>
                </c:pt>
                <c:pt idx="12486">
                  <c:v>28599.796769</c:v>
                </c:pt>
                <c:pt idx="12487">
                  <c:v>28594.258823</c:v>
                </c:pt>
                <c:pt idx="12488">
                  <c:v>28595.376218000001</c:v>
                </c:pt>
                <c:pt idx="12489">
                  <c:v>28610.600976000002</c:v>
                </c:pt>
                <c:pt idx="12490">
                  <c:v>28619.595308</c:v>
                </c:pt>
                <c:pt idx="12491">
                  <c:v>28614.718094</c:v>
                </c:pt>
                <c:pt idx="12492">
                  <c:v>28607.940166</c:v>
                </c:pt>
                <c:pt idx="12493">
                  <c:v>28628.646764000001</c:v>
                </c:pt>
                <c:pt idx="12494">
                  <c:v>28613.910661000002</c:v>
                </c:pt>
                <c:pt idx="12495">
                  <c:v>28595.773134999999</c:v>
                </c:pt>
                <c:pt idx="12496">
                  <c:v>28613.137435000001</c:v>
                </c:pt>
                <c:pt idx="12497">
                  <c:v>28605.920125000001</c:v>
                </c:pt>
                <c:pt idx="12498">
                  <c:v>28604.922873</c:v>
                </c:pt>
                <c:pt idx="12499">
                  <c:v>28606.060288000001</c:v>
                </c:pt>
                <c:pt idx="12500">
                  <c:v>28610.069705000002</c:v>
                </c:pt>
                <c:pt idx="12501">
                  <c:v>28611.914465999998</c:v>
                </c:pt>
                <c:pt idx="12502">
                  <c:v>28619.945643999999</c:v>
                </c:pt>
                <c:pt idx="12503">
                  <c:v>28641.367531</c:v>
                </c:pt>
                <c:pt idx="12504">
                  <c:v>28634.909842000001</c:v>
                </c:pt>
                <c:pt idx="12505">
                  <c:v>28634.933182000001</c:v>
                </c:pt>
                <c:pt idx="12506">
                  <c:v>28636.269507000001</c:v>
                </c:pt>
                <c:pt idx="12507">
                  <c:v>28635.459513000002</c:v>
                </c:pt>
                <c:pt idx="12508">
                  <c:v>28649.973869000001</c:v>
                </c:pt>
                <c:pt idx="12509">
                  <c:v>28645.394937000001</c:v>
                </c:pt>
                <c:pt idx="12510">
                  <c:v>28656.828204000001</c:v>
                </c:pt>
                <c:pt idx="12511">
                  <c:v>28654.671568000002</c:v>
                </c:pt>
                <c:pt idx="12512">
                  <c:v>28641.879658999998</c:v>
                </c:pt>
                <c:pt idx="12513">
                  <c:v>28648.47409</c:v>
                </c:pt>
                <c:pt idx="12514">
                  <c:v>28648.238542999999</c:v>
                </c:pt>
                <c:pt idx="12515">
                  <c:v>28646.729415999998</c:v>
                </c:pt>
                <c:pt idx="12516">
                  <c:v>28664.508646999999</c:v>
                </c:pt>
                <c:pt idx="12517">
                  <c:v>28675.303294000001</c:v>
                </c:pt>
                <c:pt idx="12518">
                  <c:v>28674.833155</c:v>
                </c:pt>
                <c:pt idx="12519">
                  <c:v>28689.019245</c:v>
                </c:pt>
                <c:pt idx="12520">
                  <c:v>28676.901676000001</c:v>
                </c:pt>
                <c:pt idx="12521">
                  <c:v>28665.196644</c:v>
                </c:pt>
                <c:pt idx="12522">
                  <c:v>28665.714626000001</c:v>
                </c:pt>
                <c:pt idx="12523">
                  <c:v>28669.361776999998</c:v>
                </c:pt>
                <c:pt idx="12524">
                  <c:v>28678.795946999999</c:v>
                </c:pt>
                <c:pt idx="12525">
                  <c:v>28680.354442</c:v>
                </c:pt>
                <c:pt idx="12526">
                  <c:v>28684.262180000002</c:v>
                </c:pt>
                <c:pt idx="12527">
                  <c:v>28673.384593999999</c:v>
                </c:pt>
                <c:pt idx="12528">
                  <c:v>28672.875285999999</c:v>
                </c:pt>
                <c:pt idx="12529">
                  <c:v>28683.72983</c:v>
                </c:pt>
                <c:pt idx="12530">
                  <c:v>28682.519469999999</c:v>
                </c:pt>
                <c:pt idx="12531">
                  <c:v>28690.752026999999</c:v>
                </c:pt>
                <c:pt idx="12532">
                  <c:v>28682.304756000001</c:v>
                </c:pt>
                <c:pt idx="12533">
                  <c:v>28694.344435999999</c:v>
                </c:pt>
                <c:pt idx="12534">
                  <c:v>28686.356142000001</c:v>
                </c:pt>
                <c:pt idx="12535">
                  <c:v>28674.827424999999</c:v>
                </c:pt>
                <c:pt idx="12536">
                  <c:v>28695.245117999999</c:v>
                </c:pt>
                <c:pt idx="12537">
                  <c:v>28683.110356000001</c:v>
                </c:pt>
                <c:pt idx="12538">
                  <c:v>28695.863583999999</c:v>
                </c:pt>
                <c:pt idx="12539">
                  <c:v>28688.171031000002</c:v>
                </c:pt>
                <c:pt idx="12540">
                  <c:v>28704.097125</c:v>
                </c:pt>
                <c:pt idx="12541">
                  <c:v>28721.373978</c:v>
                </c:pt>
                <c:pt idx="12542">
                  <c:v>28719.512304</c:v>
                </c:pt>
                <c:pt idx="12543">
                  <c:v>28725.250700000001</c:v>
                </c:pt>
                <c:pt idx="12544">
                  <c:v>28719.775256000001</c:v>
                </c:pt>
                <c:pt idx="12545">
                  <c:v>28724.517144000001</c:v>
                </c:pt>
                <c:pt idx="12546">
                  <c:v>28721.825796000001</c:v>
                </c:pt>
                <c:pt idx="12547">
                  <c:v>28718.054462</c:v>
                </c:pt>
                <c:pt idx="12548">
                  <c:v>28725.730785</c:v>
                </c:pt>
                <c:pt idx="12549">
                  <c:v>28734.147702999999</c:v>
                </c:pt>
                <c:pt idx="12550">
                  <c:v>28726.203121999999</c:v>
                </c:pt>
                <c:pt idx="12551">
                  <c:v>28724.167700000002</c:v>
                </c:pt>
                <c:pt idx="12552">
                  <c:v>28731.409479000002</c:v>
                </c:pt>
                <c:pt idx="12553">
                  <c:v>28755.925979</c:v>
                </c:pt>
                <c:pt idx="12554">
                  <c:v>28757.722888</c:v>
                </c:pt>
                <c:pt idx="12555">
                  <c:v>28761.909232999998</c:v>
                </c:pt>
                <c:pt idx="12556">
                  <c:v>28767.274213000001</c:v>
                </c:pt>
                <c:pt idx="12557">
                  <c:v>28758.650237999998</c:v>
                </c:pt>
                <c:pt idx="12558">
                  <c:v>28765.441317000001</c:v>
                </c:pt>
                <c:pt idx="12559">
                  <c:v>28773.769500999999</c:v>
                </c:pt>
                <c:pt idx="12560">
                  <c:v>28768.443014</c:v>
                </c:pt>
                <c:pt idx="12561">
                  <c:v>28781.026095000001</c:v>
                </c:pt>
                <c:pt idx="12562">
                  <c:v>28763.950465000002</c:v>
                </c:pt>
                <c:pt idx="12563">
                  <c:v>28776.282094999999</c:v>
                </c:pt>
                <c:pt idx="12564">
                  <c:v>28776.317975000002</c:v>
                </c:pt>
                <c:pt idx="12565">
                  <c:v>28767.193170999999</c:v>
                </c:pt>
                <c:pt idx="12566">
                  <c:v>28772.496793999999</c:v>
                </c:pt>
                <c:pt idx="12567">
                  <c:v>28779.736747999999</c:v>
                </c:pt>
                <c:pt idx="12568">
                  <c:v>28788.754373</c:v>
                </c:pt>
                <c:pt idx="12569">
                  <c:v>28791.435522</c:v>
                </c:pt>
                <c:pt idx="12570">
                  <c:v>28800.473904999999</c:v>
                </c:pt>
                <c:pt idx="12571">
                  <c:v>28799.185669999999</c:v>
                </c:pt>
                <c:pt idx="12572">
                  <c:v>28797.554753</c:v>
                </c:pt>
                <c:pt idx="12573">
                  <c:v>28802.775064000001</c:v>
                </c:pt>
                <c:pt idx="12574">
                  <c:v>28805.301004000001</c:v>
                </c:pt>
                <c:pt idx="12575">
                  <c:v>28801.612888</c:v>
                </c:pt>
                <c:pt idx="12576">
                  <c:v>28800.091659999998</c:v>
                </c:pt>
                <c:pt idx="12577">
                  <c:v>28796.51496</c:v>
                </c:pt>
                <c:pt idx="12578">
                  <c:v>28803.853336</c:v>
                </c:pt>
                <c:pt idx="12579">
                  <c:v>28800.146639999999</c:v>
                </c:pt>
                <c:pt idx="12580">
                  <c:v>28799.267382000002</c:v>
                </c:pt>
                <c:pt idx="12581">
                  <c:v>28805.529022999999</c:v>
                </c:pt>
                <c:pt idx="12582">
                  <c:v>28812.642091999998</c:v>
                </c:pt>
                <c:pt idx="12583">
                  <c:v>28811.790699000001</c:v>
                </c:pt>
                <c:pt idx="12584">
                  <c:v>28825.142490999999</c:v>
                </c:pt>
                <c:pt idx="12585">
                  <c:v>28822.007056999999</c:v>
                </c:pt>
                <c:pt idx="12586">
                  <c:v>28833.372557999999</c:v>
                </c:pt>
                <c:pt idx="12587">
                  <c:v>28831.983537</c:v>
                </c:pt>
                <c:pt idx="12588">
                  <c:v>28843.746631000002</c:v>
                </c:pt>
                <c:pt idx="12589">
                  <c:v>28835.068132</c:v>
                </c:pt>
                <c:pt idx="12590">
                  <c:v>28846.494343999999</c:v>
                </c:pt>
                <c:pt idx="12591">
                  <c:v>28851.848351000001</c:v>
                </c:pt>
                <c:pt idx="12592">
                  <c:v>28858.435290000001</c:v>
                </c:pt>
                <c:pt idx="12593">
                  <c:v>28865.733385</c:v>
                </c:pt>
                <c:pt idx="12594">
                  <c:v>28867.842882000001</c:v>
                </c:pt>
                <c:pt idx="12595">
                  <c:v>28871.050090000001</c:v>
                </c:pt>
                <c:pt idx="12596">
                  <c:v>28883.053929999998</c:v>
                </c:pt>
                <c:pt idx="12597">
                  <c:v>28876.707055999999</c:v>
                </c:pt>
                <c:pt idx="12598">
                  <c:v>28881.299904</c:v>
                </c:pt>
                <c:pt idx="12599">
                  <c:v>28875.161603</c:v>
                </c:pt>
                <c:pt idx="12600">
                  <c:v>28890.900486999999</c:v>
                </c:pt>
                <c:pt idx="12601">
                  <c:v>28914.577054000001</c:v>
                </c:pt>
                <c:pt idx="12602">
                  <c:v>28913.680938000001</c:v>
                </c:pt>
                <c:pt idx="12603">
                  <c:v>28919.446379000001</c:v>
                </c:pt>
                <c:pt idx="12604">
                  <c:v>28924.440576000001</c:v>
                </c:pt>
                <c:pt idx="12605">
                  <c:v>28912.299503999999</c:v>
                </c:pt>
                <c:pt idx="12606">
                  <c:v>28925.439708000002</c:v>
                </c:pt>
                <c:pt idx="12607">
                  <c:v>28923.81957</c:v>
                </c:pt>
                <c:pt idx="12608">
                  <c:v>28940.464908999998</c:v>
                </c:pt>
                <c:pt idx="12609">
                  <c:v>28955.806328999999</c:v>
                </c:pt>
                <c:pt idx="12610">
                  <c:v>28933.571383999999</c:v>
                </c:pt>
                <c:pt idx="12611">
                  <c:v>28951.661467999998</c:v>
                </c:pt>
                <c:pt idx="12612">
                  <c:v>28944.618123</c:v>
                </c:pt>
                <c:pt idx="12613">
                  <c:v>28954.414085</c:v>
                </c:pt>
                <c:pt idx="12614">
                  <c:v>28954.433057999999</c:v>
                </c:pt>
                <c:pt idx="12615">
                  <c:v>28967.932444999999</c:v>
                </c:pt>
                <c:pt idx="12616">
                  <c:v>28983.766624</c:v>
                </c:pt>
                <c:pt idx="12617">
                  <c:v>28990.896687</c:v>
                </c:pt>
                <c:pt idx="12618">
                  <c:v>29005.512663000001</c:v>
                </c:pt>
                <c:pt idx="12619">
                  <c:v>29006.670522</c:v>
                </c:pt>
                <c:pt idx="12620">
                  <c:v>29000.505334000001</c:v>
                </c:pt>
                <c:pt idx="12621">
                  <c:v>29004.454602999998</c:v>
                </c:pt>
                <c:pt idx="12622">
                  <c:v>28991.949912</c:v>
                </c:pt>
                <c:pt idx="12623">
                  <c:v>28979.418558000001</c:v>
                </c:pt>
                <c:pt idx="12624">
                  <c:v>28977.659198000001</c:v>
                </c:pt>
                <c:pt idx="12625">
                  <c:v>28963.09275</c:v>
                </c:pt>
                <c:pt idx="12626">
                  <c:v>28966.062922000001</c:v>
                </c:pt>
                <c:pt idx="12627">
                  <c:v>28960.732878999999</c:v>
                </c:pt>
                <c:pt idx="12628">
                  <c:v>28972.004869</c:v>
                </c:pt>
                <c:pt idx="12629">
                  <c:v>28979.256257000001</c:v>
                </c:pt>
                <c:pt idx="12630">
                  <c:v>28978.553494</c:v>
                </c:pt>
                <c:pt idx="12631">
                  <c:v>29002.722000000002</c:v>
                </c:pt>
                <c:pt idx="12632">
                  <c:v>28992.616591000002</c:v>
                </c:pt>
                <c:pt idx="12633">
                  <c:v>29014.509188</c:v>
                </c:pt>
                <c:pt idx="12634">
                  <c:v>28998.324933</c:v>
                </c:pt>
                <c:pt idx="12635">
                  <c:v>29004.200405</c:v>
                </c:pt>
                <c:pt idx="12636">
                  <c:v>29000.536947000001</c:v>
                </c:pt>
                <c:pt idx="12637">
                  <c:v>28999.450855999999</c:v>
                </c:pt>
                <c:pt idx="12638">
                  <c:v>29006.742298000001</c:v>
                </c:pt>
                <c:pt idx="12639">
                  <c:v>28997.817765</c:v>
                </c:pt>
                <c:pt idx="12640">
                  <c:v>28996.297899000001</c:v>
                </c:pt>
                <c:pt idx="12641">
                  <c:v>29005.187796999999</c:v>
                </c:pt>
                <c:pt idx="12642">
                  <c:v>29006.278621000001</c:v>
                </c:pt>
                <c:pt idx="12643">
                  <c:v>28999.229866000001</c:v>
                </c:pt>
                <c:pt idx="12644">
                  <c:v>29018.062641</c:v>
                </c:pt>
                <c:pt idx="12645">
                  <c:v>29032.146152000001</c:v>
                </c:pt>
                <c:pt idx="12646">
                  <c:v>29029.714963999999</c:v>
                </c:pt>
                <c:pt idx="12647">
                  <c:v>29033.172584</c:v>
                </c:pt>
                <c:pt idx="12648">
                  <c:v>29033.893757999998</c:v>
                </c:pt>
                <c:pt idx="12649">
                  <c:v>29021.18147</c:v>
                </c:pt>
                <c:pt idx="12650">
                  <c:v>29022.154095000002</c:v>
                </c:pt>
                <c:pt idx="12651">
                  <c:v>29028.981967</c:v>
                </c:pt>
                <c:pt idx="12652">
                  <c:v>29030.039655</c:v>
                </c:pt>
                <c:pt idx="12653">
                  <c:v>29040.530643999999</c:v>
                </c:pt>
                <c:pt idx="12654">
                  <c:v>29045.075970999998</c:v>
                </c:pt>
                <c:pt idx="12655">
                  <c:v>29056.476124000001</c:v>
                </c:pt>
                <c:pt idx="12656">
                  <c:v>29074.829684</c:v>
                </c:pt>
                <c:pt idx="12657">
                  <c:v>29086.524379999999</c:v>
                </c:pt>
                <c:pt idx="12658">
                  <c:v>29081.713104999999</c:v>
                </c:pt>
                <c:pt idx="12659">
                  <c:v>29078.73949</c:v>
                </c:pt>
                <c:pt idx="12660">
                  <c:v>29075.811049</c:v>
                </c:pt>
                <c:pt idx="12661">
                  <c:v>29086.054816</c:v>
                </c:pt>
                <c:pt idx="12662">
                  <c:v>29072.654834000001</c:v>
                </c:pt>
                <c:pt idx="12663">
                  <c:v>29083.519606999998</c:v>
                </c:pt>
                <c:pt idx="12664">
                  <c:v>29078.427</c:v>
                </c:pt>
                <c:pt idx="12665">
                  <c:v>29084.101906</c:v>
                </c:pt>
                <c:pt idx="12666">
                  <c:v>29083.303507000001</c:v>
                </c:pt>
                <c:pt idx="12667">
                  <c:v>29086.748019999999</c:v>
                </c:pt>
                <c:pt idx="12668">
                  <c:v>29092.63769</c:v>
                </c:pt>
                <c:pt idx="12669">
                  <c:v>29096.996439999999</c:v>
                </c:pt>
                <c:pt idx="12670">
                  <c:v>29093.256041000001</c:v>
                </c:pt>
                <c:pt idx="12671">
                  <c:v>29094.521741</c:v>
                </c:pt>
                <c:pt idx="12672">
                  <c:v>29104.416974</c:v>
                </c:pt>
                <c:pt idx="12673">
                  <c:v>29107.250125999999</c:v>
                </c:pt>
                <c:pt idx="12674">
                  <c:v>29116.439562</c:v>
                </c:pt>
                <c:pt idx="12675">
                  <c:v>29111.222428000001</c:v>
                </c:pt>
                <c:pt idx="12676">
                  <c:v>29116.122772999999</c:v>
                </c:pt>
                <c:pt idx="12677">
                  <c:v>29130.481941999999</c:v>
                </c:pt>
                <c:pt idx="12678">
                  <c:v>29135.497531000001</c:v>
                </c:pt>
                <c:pt idx="12679">
                  <c:v>29130.34592</c:v>
                </c:pt>
                <c:pt idx="12680">
                  <c:v>29131.847436</c:v>
                </c:pt>
                <c:pt idx="12681">
                  <c:v>29140.012874</c:v>
                </c:pt>
                <c:pt idx="12682">
                  <c:v>29137.806662999999</c:v>
                </c:pt>
                <c:pt idx="12683">
                  <c:v>29142.035693000002</c:v>
                </c:pt>
                <c:pt idx="12684">
                  <c:v>29137.140707999999</c:v>
                </c:pt>
                <c:pt idx="12685">
                  <c:v>29147.452577</c:v>
                </c:pt>
                <c:pt idx="12686">
                  <c:v>29148.100751000002</c:v>
                </c:pt>
                <c:pt idx="12687">
                  <c:v>29136.302170999999</c:v>
                </c:pt>
                <c:pt idx="12688">
                  <c:v>29139.067359000001</c:v>
                </c:pt>
                <c:pt idx="12689">
                  <c:v>29145.444900999999</c:v>
                </c:pt>
                <c:pt idx="12690">
                  <c:v>29150.278407000002</c:v>
                </c:pt>
                <c:pt idx="12691">
                  <c:v>29164.35599</c:v>
                </c:pt>
                <c:pt idx="12692">
                  <c:v>29167.879956000001</c:v>
                </c:pt>
                <c:pt idx="12693">
                  <c:v>29165.123228</c:v>
                </c:pt>
                <c:pt idx="12694">
                  <c:v>29169.155727000001</c:v>
                </c:pt>
                <c:pt idx="12695">
                  <c:v>29172.177861</c:v>
                </c:pt>
                <c:pt idx="12696">
                  <c:v>29177.478660000001</c:v>
                </c:pt>
                <c:pt idx="12697">
                  <c:v>29167.947106</c:v>
                </c:pt>
                <c:pt idx="12698">
                  <c:v>29177.862375000001</c:v>
                </c:pt>
                <c:pt idx="12699">
                  <c:v>29190.184988000001</c:v>
                </c:pt>
                <c:pt idx="12700">
                  <c:v>29194.036708</c:v>
                </c:pt>
                <c:pt idx="12701">
                  <c:v>29202.879067000002</c:v>
                </c:pt>
                <c:pt idx="12702">
                  <c:v>29207.706968999999</c:v>
                </c:pt>
                <c:pt idx="12703">
                  <c:v>29215.978660000001</c:v>
                </c:pt>
                <c:pt idx="12704">
                  <c:v>29214.188278000001</c:v>
                </c:pt>
                <c:pt idx="12705">
                  <c:v>29209.570126999999</c:v>
                </c:pt>
                <c:pt idx="12706">
                  <c:v>29217.493200000001</c:v>
                </c:pt>
                <c:pt idx="12707">
                  <c:v>29214.71715</c:v>
                </c:pt>
                <c:pt idx="12708">
                  <c:v>29224.003783</c:v>
                </c:pt>
                <c:pt idx="12709">
                  <c:v>29208.720148</c:v>
                </c:pt>
                <c:pt idx="12710">
                  <c:v>29218.415937999998</c:v>
                </c:pt>
                <c:pt idx="12711">
                  <c:v>29237.035810000001</c:v>
                </c:pt>
                <c:pt idx="12712">
                  <c:v>29238.788334000001</c:v>
                </c:pt>
                <c:pt idx="12713">
                  <c:v>29248.551066</c:v>
                </c:pt>
                <c:pt idx="12714">
                  <c:v>29237.725427000001</c:v>
                </c:pt>
                <c:pt idx="12715">
                  <c:v>29245.245868999998</c:v>
                </c:pt>
                <c:pt idx="12716">
                  <c:v>29242.910988</c:v>
                </c:pt>
                <c:pt idx="12717">
                  <c:v>29241.854272</c:v>
                </c:pt>
                <c:pt idx="12718">
                  <c:v>29277.218891</c:v>
                </c:pt>
                <c:pt idx="12719">
                  <c:v>29284.594561000002</c:v>
                </c:pt>
                <c:pt idx="12720">
                  <c:v>29277.510060000001</c:v>
                </c:pt>
                <c:pt idx="12721">
                  <c:v>29277.843401999999</c:v>
                </c:pt>
                <c:pt idx="12722">
                  <c:v>29274.984839000001</c:v>
                </c:pt>
                <c:pt idx="12723">
                  <c:v>29280.809260999999</c:v>
                </c:pt>
                <c:pt idx="12724">
                  <c:v>29275.697278</c:v>
                </c:pt>
                <c:pt idx="12725">
                  <c:v>29277.721044999998</c:v>
                </c:pt>
                <c:pt idx="12726">
                  <c:v>29274.555056000001</c:v>
                </c:pt>
                <c:pt idx="12727">
                  <c:v>29252.806802999999</c:v>
                </c:pt>
                <c:pt idx="12728">
                  <c:v>29269.822095</c:v>
                </c:pt>
                <c:pt idx="12729">
                  <c:v>29258.815286000001</c:v>
                </c:pt>
                <c:pt idx="12730">
                  <c:v>29266.258002999999</c:v>
                </c:pt>
                <c:pt idx="12731">
                  <c:v>29277.965049999999</c:v>
                </c:pt>
                <c:pt idx="12732">
                  <c:v>29279.464240000001</c:v>
                </c:pt>
                <c:pt idx="12733">
                  <c:v>29282.372111000001</c:v>
                </c:pt>
                <c:pt idx="12734">
                  <c:v>29277.203719000001</c:v>
                </c:pt>
                <c:pt idx="12735">
                  <c:v>29293.822423000001</c:v>
                </c:pt>
                <c:pt idx="12736">
                  <c:v>29297.374885000001</c:v>
                </c:pt>
                <c:pt idx="12737">
                  <c:v>29285.120509</c:v>
                </c:pt>
                <c:pt idx="12738">
                  <c:v>29303.454055999999</c:v>
                </c:pt>
                <c:pt idx="12739">
                  <c:v>29310.523828000001</c:v>
                </c:pt>
                <c:pt idx="12740">
                  <c:v>29313.312334999999</c:v>
                </c:pt>
                <c:pt idx="12741">
                  <c:v>29315.665704999999</c:v>
                </c:pt>
                <c:pt idx="12742">
                  <c:v>29312.293354000001</c:v>
                </c:pt>
                <c:pt idx="12743">
                  <c:v>29320.164087000001</c:v>
                </c:pt>
                <c:pt idx="12744">
                  <c:v>29326.449719</c:v>
                </c:pt>
                <c:pt idx="12745">
                  <c:v>29333.090614000001</c:v>
                </c:pt>
                <c:pt idx="12746">
                  <c:v>29347.216246</c:v>
                </c:pt>
                <c:pt idx="12747">
                  <c:v>29357.870702</c:v>
                </c:pt>
                <c:pt idx="12748">
                  <c:v>29371.142798000001</c:v>
                </c:pt>
                <c:pt idx="12749">
                  <c:v>29363.994844000001</c:v>
                </c:pt>
                <c:pt idx="12750">
                  <c:v>29365.938168000001</c:v>
                </c:pt>
                <c:pt idx="12751">
                  <c:v>29367.676039000002</c:v>
                </c:pt>
                <c:pt idx="12752">
                  <c:v>29362.990427000001</c:v>
                </c:pt>
                <c:pt idx="12753">
                  <c:v>29362.394681000002</c:v>
                </c:pt>
                <c:pt idx="12754">
                  <c:v>29367.615411999999</c:v>
                </c:pt>
                <c:pt idx="12755">
                  <c:v>29359.361647999998</c:v>
                </c:pt>
                <c:pt idx="12756">
                  <c:v>29369.183525</c:v>
                </c:pt>
                <c:pt idx="12757">
                  <c:v>29379.233819000001</c:v>
                </c:pt>
                <c:pt idx="12758">
                  <c:v>29397.760848000002</c:v>
                </c:pt>
                <c:pt idx="12759">
                  <c:v>29400.178188000002</c:v>
                </c:pt>
                <c:pt idx="12760">
                  <c:v>29394.271621</c:v>
                </c:pt>
                <c:pt idx="12761">
                  <c:v>29390.261007000001</c:v>
                </c:pt>
                <c:pt idx="12762">
                  <c:v>29392.596712999999</c:v>
                </c:pt>
                <c:pt idx="12763">
                  <c:v>29407.030051000002</c:v>
                </c:pt>
                <c:pt idx="12764">
                  <c:v>29401.556552999999</c:v>
                </c:pt>
                <c:pt idx="12765">
                  <c:v>29401.677528</c:v>
                </c:pt>
                <c:pt idx="12766">
                  <c:v>29426.317368</c:v>
                </c:pt>
                <c:pt idx="12767">
                  <c:v>29437.408009999999</c:v>
                </c:pt>
                <c:pt idx="12768">
                  <c:v>29442.141165000001</c:v>
                </c:pt>
                <c:pt idx="12769">
                  <c:v>29439.404845000001</c:v>
                </c:pt>
                <c:pt idx="12770">
                  <c:v>29436.803629999999</c:v>
                </c:pt>
                <c:pt idx="12771">
                  <c:v>29447.583793000002</c:v>
                </c:pt>
                <c:pt idx="12772">
                  <c:v>29444.378232999999</c:v>
                </c:pt>
                <c:pt idx="12773">
                  <c:v>29444.548306000001</c:v>
                </c:pt>
                <c:pt idx="12774">
                  <c:v>29433.638198000001</c:v>
                </c:pt>
                <c:pt idx="12775">
                  <c:v>29441.206015</c:v>
                </c:pt>
                <c:pt idx="12776">
                  <c:v>29447.018326000001</c:v>
                </c:pt>
                <c:pt idx="12777">
                  <c:v>29454.709058</c:v>
                </c:pt>
                <c:pt idx="12778">
                  <c:v>29466.118098999999</c:v>
                </c:pt>
                <c:pt idx="12779">
                  <c:v>29464.231956</c:v>
                </c:pt>
                <c:pt idx="12780">
                  <c:v>29483.067029999998</c:v>
                </c:pt>
                <c:pt idx="12781">
                  <c:v>29483.549182999999</c:v>
                </c:pt>
                <c:pt idx="12782">
                  <c:v>29471.668594999999</c:v>
                </c:pt>
                <c:pt idx="12783">
                  <c:v>29479.467702999998</c:v>
                </c:pt>
                <c:pt idx="12784">
                  <c:v>29478.138424000001</c:v>
                </c:pt>
                <c:pt idx="12785">
                  <c:v>29481.189471999998</c:v>
                </c:pt>
                <c:pt idx="12786">
                  <c:v>29483.905208</c:v>
                </c:pt>
                <c:pt idx="12787">
                  <c:v>29482.794677000002</c:v>
                </c:pt>
                <c:pt idx="12788">
                  <c:v>29481.759636999999</c:v>
                </c:pt>
                <c:pt idx="12789">
                  <c:v>29484.694174</c:v>
                </c:pt>
                <c:pt idx="12790">
                  <c:v>29480.485475000001</c:v>
                </c:pt>
                <c:pt idx="12791">
                  <c:v>29487.877004999998</c:v>
                </c:pt>
                <c:pt idx="12792">
                  <c:v>29489.335187000001</c:v>
                </c:pt>
                <c:pt idx="12793">
                  <c:v>29485.708186</c:v>
                </c:pt>
                <c:pt idx="12794">
                  <c:v>29480.158456000001</c:v>
                </c:pt>
                <c:pt idx="12795">
                  <c:v>29478.467476999998</c:v>
                </c:pt>
                <c:pt idx="12796">
                  <c:v>29498.745293</c:v>
                </c:pt>
                <c:pt idx="12797">
                  <c:v>29501.890691000001</c:v>
                </c:pt>
                <c:pt idx="12798">
                  <c:v>29511.425883</c:v>
                </c:pt>
                <c:pt idx="12799">
                  <c:v>29516.163956</c:v>
                </c:pt>
                <c:pt idx="12800">
                  <c:v>29516.868657999999</c:v>
                </c:pt>
                <c:pt idx="12801">
                  <c:v>29508.298619000001</c:v>
                </c:pt>
                <c:pt idx="12802">
                  <c:v>29508.140890999999</c:v>
                </c:pt>
                <c:pt idx="12803">
                  <c:v>29513.710703000001</c:v>
                </c:pt>
                <c:pt idx="12804">
                  <c:v>29513.730240000001</c:v>
                </c:pt>
                <c:pt idx="12805">
                  <c:v>29516.488534</c:v>
                </c:pt>
                <c:pt idx="12806">
                  <c:v>29530.641490000002</c:v>
                </c:pt>
                <c:pt idx="12807">
                  <c:v>29538.816535000002</c:v>
                </c:pt>
                <c:pt idx="12808">
                  <c:v>29545.463325000001</c:v>
                </c:pt>
                <c:pt idx="12809">
                  <c:v>29543.906245999999</c:v>
                </c:pt>
                <c:pt idx="12810">
                  <c:v>29545.864982999999</c:v>
                </c:pt>
                <c:pt idx="12811">
                  <c:v>29546.493829999999</c:v>
                </c:pt>
                <c:pt idx="12812">
                  <c:v>29557.383948999999</c:v>
                </c:pt>
                <c:pt idx="12813">
                  <c:v>29563.934862999999</c:v>
                </c:pt>
                <c:pt idx="12814">
                  <c:v>29552.337576000002</c:v>
                </c:pt>
                <c:pt idx="12815">
                  <c:v>29530.754637999999</c:v>
                </c:pt>
                <c:pt idx="12816">
                  <c:v>29524.063695000001</c:v>
                </c:pt>
                <c:pt idx="12817">
                  <c:v>29522.409256999999</c:v>
                </c:pt>
                <c:pt idx="12818">
                  <c:v>29528.561304999999</c:v>
                </c:pt>
                <c:pt idx="12819">
                  <c:v>29531.296298000001</c:v>
                </c:pt>
                <c:pt idx="12820">
                  <c:v>29536.825405</c:v>
                </c:pt>
                <c:pt idx="12821">
                  <c:v>29539.634488</c:v>
                </c:pt>
                <c:pt idx="12822">
                  <c:v>29527.574507000001</c:v>
                </c:pt>
                <c:pt idx="12823">
                  <c:v>29520.192686999999</c:v>
                </c:pt>
                <c:pt idx="12824">
                  <c:v>29529.084481999998</c:v>
                </c:pt>
                <c:pt idx="12825">
                  <c:v>29516.409653999999</c:v>
                </c:pt>
                <c:pt idx="12826">
                  <c:v>29524.469249000002</c:v>
                </c:pt>
                <c:pt idx="12827">
                  <c:v>29539.217554999999</c:v>
                </c:pt>
                <c:pt idx="12828">
                  <c:v>29545.181505</c:v>
                </c:pt>
                <c:pt idx="12829">
                  <c:v>29553.455821</c:v>
                </c:pt>
                <c:pt idx="12830">
                  <c:v>29554.005815</c:v>
                </c:pt>
                <c:pt idx="12831">
                  <c:v>29557.092102999999</c:v>
                </c:pt>
                <c:pt idx="12832">
                  <c:v>29544.202046999999</c:v>
                </c:pt>
                <c:pt idx="12833">
                  <c:v>29562.051347000001</c:v>
                </c:pt>
                <c:pt idx="12834">
                  <c:v>29560.198154999998</c:v>
                </c:pt>
                <c:pt idx="12835">
                  <c:v>29561.197741</c:v>
                </c:pt>
                <c:pt idx="12836">
                  <c:v>29563.487226000001</c:v>
                </c:pt>
                <c:pt idx="12837">
                  <c:v>29561.340142000001</c:v>
                </c:pt>
                <c:pt idx="12838">
                  <c:v>29562.224726</c:v>
                </c:pt>
                <c:pt idx="12839">
                  <c:v>29562.62573</c:v>
                </c:pt>
                <c:pt idx="12840">
                  <c:v>29564.565763999999</c:v>
                </c:pt>
                <c:pt idx="12841">
                  <c:v>29570.728262000001</c:v>
                </c:pt>
                <c:pt idx="12842">
                  <c:v>29572.008205999999</c:v>
                </c:pt>
                <c:pt idx="12843">
                  <c:v>29588.075139</c:v>
                </c:pt>
                <c:pt idx="12844">
                  <c:v>29595.959736000001</c:v>
                </c:pt>
                <c:pt idx="12845">
                  <c:v>29600.532162</c:v>
                </c:pt>
                <c:pt idx="12846">
                  <c:v>29586.013975000002</c:v>
                </c:pt>
                <c:pt idx="12847">
                  <c:v>29588.582043999999</c:v>
                </c:pt>
                <c:pt idx="12848">
                  <c:v>29600.469341</c:v>
                </c:pt>
                <c:pt idx="12849">
                  <c:v>29601.064006000001</c:v>
                </c:pt>
                <c:pt idx="12850">
                  <c:v>29596.153679999999</c:v>
                </c:pt>
                <c:pt idx="12851">
                  <c:v>29605.980258</c:v>
                </c:pt>
                <c:pt idx="12852">
                  <c:v>29595.157426000002</c:v>
                </c:pt>
                <c:pt idx="12853">
                  <c:v>29586.521108000001</c:v>
                </c:pt>
                <c:pt idx="12854">
                  <c:v>29597.185695</c:v>
                </c:pt>
                <c:pt idx="12855">
                  <c:v>29597.830580000002</c:v>
                </c:pt>
                <c:pt idx="12856">
                  <c:v>29615.135232000001</c:v>
                </c:pt>
                <c:pt idx="12857">
                  <c:v>29620.587129</c:v>
                </c:pt>
                <c:pt idx="12858">
                  <c:v>29634.977358</c:v>
                </c:pt>
                <c:pt idx="12859">
                  <c:v>29638.799947</c:v>
                </c:pt>
                <c:pt idx="12860">
                  <c:v>29626.687037</c:v>
                </c:pt>
                <c:pt idx="12861">
                  <c:v>29634.381709000001</c:v>
                </c:pt>
                <c:pt idx="12862">
                  <c:v>29631.579839999999</c:v>
                </c:pt>
                <c:pt idx="12863">
                  <c:v>29626.294852999999</c:v>
                </c:pt>
                <c:pt idx="12864">
                  <c:v>29636.034261000001</c:v>
                </c:pt>
                <c:pt idx="12865">
                  <c:v>29637.191605</c:v>
                </c:pt>
                <c:pt idx="12866">
                  <c:v>29644.952308</c:v>
                </c:pt>
                <c:pt idx="12867">
                  <c:v>29648.545302999999</c:v>
                </c:pt>
                <c:pt idx="12868">
                  <c:v>29664.373497</c:v>
                </c:pt>
                <c:pt idx="12869">
                  <c:v>29663.511359</c:v>
                </c:pt>
                <c:pt idx="12870">
                  <c:v>29657.170021000002</c:v>
                </c:pt>
                <c:pt idx="12871">
                  <c:v>29669.508256000001</c:v>
                </c:pt>
                <c:pt idx="12872">
                  <c:v>29658.421033999999</c:v>
                </c:pt>
                <c:pt idx="12873">
                  <c:v>29672.542646000002</c:v>
                </c:pt>
                <c:pt idx="12874">
                  <c:v>29669.50978</c:v>
                </c:pt>
                <c:pt idx="12875">
                  <c:v>29677.750774</c:v>
                </c:pt>
                <c:pt idx="12876">
                  <c:v>29710.419330000001</c:v>
                </c:pt>
                <c:pt idx="12877">
                  <c:v>29709.549176</c:v>
                </c:pt>
                <c:pt idx="12878">
                  <c:v>29710.438127000001</c:v>
                </c:pt>
                <c:pt idx="12879">
                  <c:v>29714.769344</c:v>
                </c:pt>
                <c:pt idx="12880">
                  <c:v>29712.098289000001</c:v>
                </c:pt>
                <c:pt idx="12881">
                  <c:v>29707.237614999998</c:v>
                </c:pt>
                <c:pt idx="12882">
                  <c:v>29702.270466000002</c:v>
                </c:pt>
                <c:pt idx="12883">
                  <c:v>29707.397840000001</c:v>
                </c:pt>
                <c:pt idx="12884">
                  <c:v>29721.633973</c:v>
                </c:pt>
                <c:pt idx="12885">
                  <c:v>29714.987451000001</c:v>
                </c:pt>
                <c:pt idx="12886">
                  <c:v>29721.556381999999</c:v>
                </c:pt>
                <c:pt idx="12887">
                  <c:v>29716.577712999999</c:v>
                </c:pt>
                <c:pt idx="12888">
                  <c:v>29729.257667000002</c:v>
                </c:pt>
                <c:pt idx="12889">
                  <c:v>29734.556269000001</c:v>
                </c:pt>
                <c:pt idx="12890">
                  <c:v>29737.629229999999</c:v>
                </c:pt>
                <c:pt idx="12891">
                  <c:v>29740.385611999998</c:v>
                </c:pt>
                <c:pt idx="12892">
                  <c:v>29741.56666</c:v>
                </c:pt>
                <c:pt idx="12893">
                  <c:v>29741.66462</c:v>
                </c:pt>
                <c:pt idx="12894">
                  <c:v>29743.193576000001</c:v>
                </c:pt>
                <c:pt idx="12895">
                  <c:v>29740.716063</c:v>
                </c:pt>
                <c:pt idx="12896">
                  <c:v>29751.102115999998</c:v>
                </c:pt>
                <c:pt idx="12897">
                  <c:v>29738.508599000001</c:v>
                </c:pt>
                <c:pt idx="12898">
                  <c:v>29747.337033</c:v>
                </c:pt>
                <c:pt idx="12899">
                  <c:v>29762.798244000001</c:v>
                </c:pt>
                <c:pt idx="12900">
                  <c:v>29770.293648999999</c:v>
                </c:pt>
                <c:pt idx="12901">
                  <c:v>29776.950626999998</c:v>
                </c:pt>
                <c:pt idx="12902">
                  <c:v>29775.981073999999</c:v>
                </c:pt>
                <c:pt idx="12903">
                  <c:v>29787.907449999999</c:v>
                </c:pt>
                <c:pt idx="12904">
                  <c:v>29789.421085999998</c:v>
                </c:pt>
                <c:pt idx="12905">
                  <c:v>29781.453853999999</c:v>
                </c:pt>
                <c:pt idx="12906">
                  <c:v>29788.341497000001</c:v>
                </c:pt>
                <c:pt idx="12907">
                  <c:v>29776.217710000001</c:v>
                </c:pt>
                <c:pt idx="12908">
                  <c:v>29784.416808999998</c:v>
                </c:pt>
                <c:pt idx="12909">
                  <c:v>29782.357521000002</c:v>
                </c:pt>
                <c:pt idx="12910">
                  <c:v>29792.353641999998</c:v>
                </c:pt>
                <c:pt idx="12911">
                  <c:v>29803.323547</c:v>
                </c:pt>
                <c:pt idx="12912">
                  <c:v>29803.809992999999</c:v>
                </c:pt>
                <c:pt idx="12913">
                  <c:v>29807.661649999998</c:v>
                </c:pt>
                <c:pt idx="12914">
                  <c:v>29809.508195999999</c:v>
                </c:pt>
                <c:pt idx="12915">
                  <c:v>29818.986942</c:v>
                </c:pt>
                <c:pt idx="12916">
                  <c:v>29825.573564999999</c:v>
                </c:pt>
                <c:pt idx="12917">
                  <c:v>29807.624490999999</c:v>
                </c:pt>
                <c:pt idx="12918">
                  <c:v>29816.764798</c:v>
                </c:pt>
                <c:pt idx="12919">
                  <c:v>29841.817747000001</c:v>
                </c:pt>
                <c:pt idx="12920">
                  <c:v>29848.264740999999</c:v>
                </c:pt>
                <c:pt idx="12921">
                  <c:v>29847.092820000002</c:v>
                </c:pt>
                <c:pt idx="12922">
                  <c:v>29857.072456999998</c:v>
                </c:pt>
                <c:pt idx="12923">
                  <c:v>29854.632154999999</c:v>
                </c:pt>
                <c:pt idx="12924">
                  <c:v>29853.184643000001</c:v>
                </c:pt>
                <c:pt idx="12925">
                  <c:v>29857.230898999998</c:v>
                </c:pt>
                <c:pt idx="12926">
                  <c:v>29856.850699999999</c:v>
                </c:pt>
                <c:pt idx="12927">
                  <c:v>29846.342283000002</c:v>
                </c:pt>
                <c:pt idx="12928">
                  <c:v>29863.163294000002</c:v>
                </c:pt>
                <c:pt idx="12929">
                  <c:v>29873.362496000002</c:v>
                </c:pt>
                <c:pt idx="12930">
                  <c:v>29880.140841</c:v>
                </c:pt>
                <c:pt idx="12931">
                  <c:v>29884.689672</c:v>
                </c:pt>
                <c:pt idx="12932">
                  <c:v>29884.410151</c:v>
                </c:pt>
                <c:pt idx="12933">
                  <c:v>29891.849483999998</c:v>
                </c:pt>
                <c:pt idx="12934">
                  <c:v>29893.995278999999</c:v>
                </c:pt>
                <c:pt idx="12935">
                  <c:v>29891.653928</c:v>
                </c:pt>
                <c:pt idx="12936">
                  <c:v>29891.845527000001</c:v>
                </c:pt>
                <c:pt idx="12937">
                  <c:v>29886.598038</c:v>
                </c:pt>
                <c:pt idx="12938">
                  <c:v>29901.167690999999</c:v>
                </c:pt>
                <c:pt idx="12939">
                  <c:v>29916.509393</c:v>
                </c:pt>
                <c:pt idx="12940">
                  <c:v>29913.413407</c:v>
                </c:pt>
                <c:pt idx="12941">
                  <c:v>29926.661794</c:v>
                </c:pt>
                <c:pt idx="12942">
                  <c:v>29915.069393999998</c:v>
                </c:pt>
                <c:pt idx="12943">
                  <c:v>29920.344055000001</c:v>
                </c:pt>
                <c:pt idx="12944">
                  <c:v>29942.853782999999</c:v>
                </c:pt>
                <c:pt idx="12945">
                  <c:v>29958.568426000002</c:v>
                </c:pt>
                <c:pt idx="12946">
                  <c:v>29966.189159000001</c:v>
                </c:pt>
                <c:pt idx="12947">
                  <c:v>29972.805955</c:v>
                </c:pt>
                <c:pt idx="12948">
                  <c:v>29970.672112</c:v>
                </c:pt>
                <c:pt idx="12949">
                  <c:v>29989.245653000002</c:v>
                </c:pt>
                <c:pt idx="12950">
                  <c:v>29992.656436000001</c:v>
                </c:pt>
                <c:pt idx="12951">
                  <c:v>30006.370072000002</c:v>
                </c:pt>
                <c:pt idx="12952">
                  <c:v>30006.670864</c:v>
                </c:pt>
                <c:pt idx="12953">
                  <c:v>30016.949527000001</c:v>
                </c:pt>
                <c:pt idx="12954">
                  <c:v>30024.33556</c:v>
                </c:pt>
                <c:pt idx="12955">
                  <c:v>30036.192018000002</c:v>
                </c:pt>
                <c:pt idx="12956">
                  <c:v>30048.469829000001</c:v>
                </c:pt>
                <c:pt idx="12957">
                  <c:v>30054.214763</c:v>
                </c:pt>
                <c:pt idx="12958">
                  <c:v>30055.258379999999</c:v>
                </c:pt>
                <c:pt idx="12959">
                  <c:v>30061.695411000001</c:v>
                </c:pt>
                <c:pt idx="12960">
                  <c:v>30055.278504000002</c:v>
                </c:pt>
                <c:pt idx="12961">
                  <c:v>30053.333968999999</c:v>
                </c:pt>
                <c:pt idx="12962">
                  <c:v>30063.215165000001</c:v>
                </c:pt>
                <c:pt idx="12963">
                  <c:v>30074.707425000001</c:v>
                </c:pt>
                <c:pt idx="12964">
                  <c:v>30070.321038999999</c:v>
                </c:pt>
                <c:pt idx="12965">
                  <c:v>30068.043248000002</c:v>
                </c:pt>
                <c:pt idx="12966">
                  <c:v>30081.473750000001</c:v>
                </c:pt>
                <c:pt idx="12967">
                  <c:v>30080.236647000002</c:v>
                </c:pt>
                <c:pt idx="12968">
                  <c:v>30074.420662</c:v>
                </c:pt>
                <c:pt idx="12969">
                  <c:v>30084.381425</c:v>
                </c:pt>
                <c:pt idx="12970">
                  <c:v>30082.373388</c:v>
                </c:pt>
                <c:pt idx="12971">
                  <c:v>30080.265243000002</c:v>
                </c:pt>
                <c:pt idx="12972">
                  <c:v>30077.475560999999</c:v>
                </c:pt>
                <c:pt idx="12973">
                  <c:v>30086.733585999998</c:v>
                </c:pt>
                <c:pt idx="12974">
                  <c:v>30100.208522000001</c:v>
                </c:pt>
                <c:pt idx="12975">
                  <c:v>30110.737013999998</c:v>
                </c:pt>
                <c:pt idx="12976">
                  <c:v>30115.359121000001</c:v>
                </c:pt>
                <c:pt idx="12977">
                  <c:v>30121.183252999999</c:v>
                </c:pt>
                <c:pt idx="12978">
                  <c:v>30120.209773999999</c:v>
                </c:pt>
                <c:pt idx="12979">
                  <c:v>30124.388050000001</c:v>
                </c:pt>
                <c:pt idx="12980">
                  <c:v>30120.350058</c:v>
                </c:pt>
                <c:pt idx="12981">
                  <c:v>30128.298920000001</c:v>
                </c:pt>
                <c:pt idx="12982">
                  <c:v>30119.415272999999</c:v>
                </c:pt>
                <c:pt idx="12983">
                  <c:v>30125.453244</c:v>
                </c:pt>
                <c:pt idx="12984">
                  <c:v>30125.813001999999</c:v>
                </c:pt>
                <c:pt idx="12985">
                  <c:v>30120.297618000001</c:v>
                </c:pt>
                <c:pt idx="12986">
                  <c:v>30125.402684000001</c:v>
                </c:pt>
                <c:pt idx="12987">
                  <c:v>30131.341268</c:v>
                </c:pt>
                <c:pt idx="12988">
                  <c:v>30128.581451999999</c:v>
                </c:pt>
                <c:pt idx="12989">
                  <c:v>30120.286596000002</c:v>
                </c:pt>
                <c:pt idx="12990">
                  <c:v>30114.059128000001</c:v>
                </c:pt>
                <c:pt idx="12991">
                  <c:v>30133.350558999999</c:v>
                </c:pt>
                <c:pt idx="12992">
                  <c:v>30127.320081999998</c:v>
                </c:pt>
                <c:pt idx="12993">
                  <c:v>30124.624916000001</c:v>
                </c:pt>
                <c:pt idx="12994">
                  <c:v>30136.624759999999</c:v>
                </c:pt>
                <c:pt idx="12995">
                  <c:v>30122.251671999999</c:v>
                </c:pt>
                <c:pt idx="12996">
                  <c:v>30122.456193000002</c:v>
                </c:pt>
                <c:pt idx="12997">
                  <c:v>30135.122756000001</c:v>
                </c:pt>
                <c:pt idx="12998">
                  <c:v>30157.163508000001</c:v>
                </c:pt>
                <c:pt idx="12999">
                  <c:v>30163.649815000001</c:v>
                </c:pt>
                <c:pt idx="13000">
                  <c:v>30174.287431000001</c:v>
                </c:pt>
                <c:pt idx="13001">
                  <c:v>30164.099730999998</c:v>
                </c:pt>
                <c:pt idx="13002">
                  <c:v>30166.512649</c:v>
                </c:pt>
                <c:pt idx="13003">
                  <c:v>30176.212668</c:v>
                </c:pt>
                <c:pt idx="13004">
                  <c:v>30168.036606000001</c:v>
                </c:pt>
                <c:pt idx="13005">
                  <c:v>30164.134396000001</c:v>
                </c:pt>
                <c:pt idx="13006">
                  <c:v>30170.660658000001</c:v>
                </c:pt>
                <c:pt idx="13007">
                  <c:v>30164.400502</c:v>
                </c:pt>
                <c:pt idx="13008">
                  <c:v>30175.045298000001</c:v>
                </c:pt>
                <c:pt idx="13009">
                  <c:v>30169.451786000001</c:v>
                </c:pt>
                <c:pt idx="13010">
                  <c:v>30160.346262999999</c:v>
                </c:pt>
                <c:pt idx="13011">
                  <c:v>30166.397409000001</c:v>
                </c:pt>
                <c:pt idx="13012">
                  <c:v>30164.733359000002</c:v>
                </c:pt>
                <c:pt idx="13013">
                  <c:v>30167.420238999999</c:v>
                </c:pt>
                <c:pt idx="13014">
                  <c:v>30186.561306</c:v>
                </c:pt>
                <c:pt idx="13015">
                  <c:v>30182.547427000001</c:v>
                </c:pt>
                <c:pt idx="13016">
                  <c:v>30198.562854</c:v>
                </c:pt>
                <c:pt idx="13017">
                  <c:v>30194.239066999999</c:v>
                </c:pt>
                <c:pt idx="13018">
                  <c:v>30197.327494000001</c:v>
                </c:pt>
                <c:pt idx="13019">
                  <c:v>30184.254268000001</c:v>
                </c:pt>
                <c:pt idx="13020">
                  <c:v>30187.742364999998</c:v>
                </c:pt>
                <c:pt idx="13021">
                  <c:v>30192.550549</c:v>
                </c:pt>
                <c:pt idx="13022">
                  <c:v>30190.388469000001</c:v>
                </c:pt>
                <c:pt idx="13023">
                  <c:v>30191.589287999999</c:v>
                </c:pt>
                <c:pt idx="13024">
                  <c:v>30200.928927000001</c:v>
                </c:pt>
                <c:pt idx="13025">
                  <c:v>30201.706068</c:v>
                </c:pt>
                <c:pt idx="13026">
                  <c:v>30197.213311</c:v>
                </c:pt>
                <c:pt idx="13027">
                  <c:v>30197.997048000001</c:v>
                </c:pt>
                <c:pt idx="13028">
                  <c:v>30212.255315999999</c:v>
                </c:pt>
                <c:pt idx="13029">
                  <c:v>30221.859371999999</c:v>
                </c:pt>
                <c:pt idx="13030">
                  <c:v>30208.718397000001</c:v>
                </c:pt>
                <c:pt idx="13031">
                  <c:v>30210.808163000002</c:v>
                </c:pt>
                <c:pt idx="13032">
                  <c:v>30215.016477000001</c:v>
                </c:pt>
                <c:pt idx="13033">
                  <c:v>30235.255356000001</c:v>
                </c:pt>
                <c:pt idx="13034">
                  <c:v>30232.205064999998</c:v>
                </c:pt>
                <c:pt idx="13035">
                  <c:v>30237.575131000001</c:v>
                </c:pt>
                <c:pt idx="13036">
                  <c:v>30244.703303999999</c:v>
                </c:pt>
                <c:pt idx="13037">
                  <c:v>30249.973536000001</c:v>
                </c:pt>
                <c:pt idx="13038">
                  <c:v>30262.268065</c:v>
                </c:pt>
                <c:pt idx="13039">
                  <c:v>30271.317755</c:v>
                </c:pt>
                <c:pt idx="13040">
                  <c:v>30275.110530999998</c:v>
                </c:pt>
                <c:pt idx="13041">
                  <c:v>30288.993946999999</c:v>
                </c:pt>
                <c:pt idx="13042">
                  <c:v>30284.274270999998</c:v>
                </c:pt>
                <c:pt idx="13043">
                  <c:v>30278.426981000001</c:v>
                </c:pt>
                <c:pt idx="13044">
                  <c:v>30277.247794999999</c:v>
                </c:pt>
                <c:pt idx="13045">
                  <c:v>30269.033034</c:v>
                </c:pt>
                <c:pt idx="13046">
                  <c:v>30278.894242999999</c:v>
                </c:pt>
                <c:pt idx="13047">
                  <c:v>30275.842213</c:v>
                </c:pt>
                <c:pt idx="13048">
                  <c:v>30279.069034</c:v>
                </c:pt>
                <c:pt idx="13049">
                  <c:v>30293.324622</c:v>
                </c:pt>
                <c:pt idx="13050">
                  <c:v>30296.841777000001</c:v>
                </c:pt>
                <c:pt idx="13051">
                  <c:v>30315.111220999999</c:v>
                </c:pt>
                <c:pt idx="13052">
                  <c:v>30306.430903</c:v>
                </c:pt>
                <c:pt idx="13053">
                  <c:v>30311.624098</c:v>
                </c:pt>
                <c:pt idx="13054">
                  <c:v>30311.286810000001</c:v>
                </c:pt>
                <c:pt idx="13055">
                  <c:v>30312.561783000001</c:v>
                </c:pt>
                <c:pt idx="13056">
                  <c:v>30328.933454000002</c:v>
                </c:pt>
                <c:pt idx="13057">
                  <c:v>30328.306561000001</c:v>
                </c:pt>
                <c:pt idx="13058">
                  <c:v>30329.624824999999</c:v>
                </c:pt>
                <c:pt idx="13059">
                  <c:v>30335.755829000002</c:v>
                </c:pt>
                <c:pt idx="13060">
                  <c:v>30338.231328999998</c:v>
                </c:pt>
                <c:pt idx="13061">
                  <c:v>30351.180052</c:v>
                </c:pt>
                <c:pt idx="13062">
                  <c:v>30347.789154999999</c:v>
                </c:pt>
                <c:pt idx="13063">
                  <c:v>30348.988496000002</c:v>
                </c:pt>
                <c:pt idx="13064">
                  <c:v>30350.519637000001</c:v>
                </c:pt>
                <c:pt idx="13065">
                  <c:v>30352.052780000002</c:v>
                </c:pt>
                <c:pt idx="13066">
                  <c:v>30359.331136000001</c:v>
                </c:pt>
                <c:pt idx="13067">
                  <c:v>30355.408269</c:v>
                </c:pt>
                <c:pt idx="13068">
                  <c:v>30361.726542</c:v>
                </c:pt>
                <c:pt idx="13069">
                  <c:v>30356.831653000001</c:v>
                </c:pt>
                <c:pt idx="13070">
                  <c:v>30345.977940000001</c:v>
                </c:pt>
                <c:pt idx="13071">
                  <c:v>30352.917657999998</c:v>
                </c:pt>
                <c:pt idx="13072">
                  <c:v>30345.8403</c:v>
                </c:pt>
                <c:pt idx="13073">
                  <c:v>30349.726450999999</c:v>
                </c:pt>
                <c:pt idx="13074">
                  <c:v>30352.945857999999</c:v>
                </c:pt>
                <c:pt idx="13075">
                  <c:v>30348.336356</c:v>
                </c:pt>
                <c:pt idx="13076">
                  <c:v>30346.623356</c:v>
                </c:pt>
                <c:pt idx="13077">
                  <c:v>30352.960927</c:v>
                </c:pt>
                <c:pt idx="13078">
                  <c:v>30347.361927999998</c:v>
                </c:pt>
                <c:pt idx="13079">
                  <c:v>30357.387479000001</c:v>
                </c:pt>
                <c:pt idx="13080">
                  <c:v>30365.217977</c:v>
                </c:pt>
                <c:pt idx="13081">
                  <c:v>30387.114367999999</c:v>
                </c:pt>
                <c:pt idx="13082">
                  <c:v>30382.257067999999</c:v>
                </c:pt>
                <c:pt idx="13083">
                  <c:v>30381.028496999999</c:v>
                </c:pt>
                <c:pt idx="13084">
                  <c:v>30388.982111000001</c:v>
                </c:pt>
                <c:pt idx="13085">
                  <c:v>30389.832764999999</c:v>
                </c:pt>
                <c:pt idx="13086">
                  <c:v>30395.162611</c:v>
                </c:pt>
                <c:pt idx="13087">
                  <c:v>30385.754239000002</c:v>
                </c:pt>
                <c:pt idx="13088">
                  <c:v>30393.830362000001</c:v>
                </c:pt>
                <c:pt idx="13089">
                  <c:v>30393.590875999998</c:v>
                </c:pt>
                <c:pt idx="13090">
                  <c:v>30387.104586000001</c:v>
                </c:pt>
                <c:pt idx="13091">
                  <c:v>30401.008332000001</c:v>
                </c:pt>
                <c:pt idx="13092">
                  <c:v>30401.156659</c:v>
                </c:pt>
                <c:pt idx="13093">
                  <c:v>30397.902061000001</c:v>
                </c:pt>
                <c:pt idx="13094">
                  <c:v>30390.221097000001</c:v>
                </c:pt>
                <c:pt idx="13095">
                  <c:v>30395.301744</c:v>
                </c:pt>
                <c:pt idx="13096">
                  <c:v>30394.262795999999</c:v>
                </c:pt>
                <c:pt idx="13097">
                  <c:v>30396.111175999999</c:v>
                </c:pt>
                <c:pt idx="13098">
                  <c:v>30415.843317999999</c:v>
                </c:pt>
                <c:pt idx="13099">
                  <c:v>30429.585188000001</c:v>
                </c:pt>
                <c:pt idx="13100">
                  <c:v>30421.527633000002</c:v>
                </c:pt>
                <c:pt idx="13101">
                  <c:v>30433.917347999999</c:v>
                </c:pt>
                <c:pt idx="13102">
                  <c:v>30436.729105999999</c:v>
                </c:pt>
                <c:pt idx="13103">
                  <c:v>30433.606081000002</c:v>
                </c:pt>
                <c:pt idx="13104">
                  <c:v>30425.006269000001</c:v>
                </c:pt>
                <c:pt idx="13105">
                  <c:v>30427.486010000001</c:v>
                </c:pt>
                <c:pt idx="13106">
                  <c:v>30436.944468999998</c:v>
                </c:pt>
                <c:pt idx="13107">
                  <c:v>30425.903453999999</c:v>
                </c:pt>
                <c:pt idx="13108">
                  <c:v>30440.989932</c:v>
                </c:pt>
                <c:pt idx="13109">
                  <c:v>30448.349892999999</c:v>
                </c:pt>
                <c:pt idx="13110">
                  <c:v>30458.129987</c:v>
                </c:pt>
                <c:pt idx="13111">
                  <c:v>30472.784006000002</c:v>
                </c:pt>
                <c:pt idx="13112">
                  <c:v>30470.994788</c:v>
                </c:pt>
                <c:pt idx="13113">
                  <c:v>30462.067542000001</c:v>
                </c:pt>
                <c:pt idx="13114">
                  <c:v>30466.853824999998</c:v>
                </c:pt>
                <c:pt idx="13115">
                  <c:v>30469.913345000001</c:v>
                </c:pt>
                <c:pt idx="13116">
                  <c:v>30469.481682000001</c:v>
                </c:pt>
                <c:pt idx="13117">
                  <c:v>30456.433483000001</c:v>
                </c:pt>
                <c:pt idx="13118">
                  <c:v>30475.398104</c:v>
                </c:pt>
                <c:pt idx="13119">
                  <c:v>30495.987389999998</c:v>
                </c:pt>
                <c:pt idx="13120">
                  <c:v>30493.264502000002</c:v>
                </c:pt>
                <c:pt idx="13121">
                  <c:v>30483.531139999999</c:v>
                </c:pt>
                <c:pt idx="13122">
                  <c:v>30503.678625</c:v>
                </c:pt>
                <c:pt idx="13123">
                  <c:v>30501.320764</c:v>
                </c:pt>
                <c:pt idx="13124">
                  <c:v>30509.293065999998</c:v>
                </c:pt>
                <c:pt idx="13125">
                  <c:v>30497.941729999999</c:v>
                </c:pt>
                <c:pt idx="13126">
                  <c:v>30510.195024000001</c:v>
                </c:pt>
                <c:pt idx="13127">
                  <c:v>30507.752775000001</c:v>
                </c:pt>
                <c:pt idx="13128">
                  <c:v>30499.067578999999</c:v>
                </c:pt>
                <c:pt idx="13129">
                  <c:v>30502.923874</c:v>
                </c:pt>
                <c:pt idx="13130">
                  <c:v>30503.696401000001</c:v>
                </c:pt>
                <c:pt idx="13131">
                  <c:v>30518.874856999999</c:v>
                </c:pt>
                <c:pt idx="13132">
                  <c:v>30506.351161999999</c:v>
                </c:pt>
                <c:pt idx="13133">
                  <c:v>30510.88263</c:v>
                </c:pt>
                <c:pt idx="13134">
                  <c:v>30504.762441999999</c:v>
                </c:pt>
                <c:pt idx="13135">
                  <c:v>30500.018217000001</c:v>
                </c:pt>
                <c:pt idx="13136">
                  <c:v>30504.723921000001</c:v>
                </c:pt>
                <c:pt idx="13137">
                  <c:v>30495.933481</c:v>
                </c:pt>
                <c:pt idx="13138">
                  <c:v>30502.524326999999</c:v>
                </c:pt>
                <c:pt idx="13139">
                  <c:v>30513.39314</c:v>
                </c:pt>
                <c:pt idx="13140">
                  <c:v>30510.723653000001</c:v>
                </c:pt>
                <c:pt idx="13141">
                  <c:v>30511.723247000002</c:v>
                </c:pt>
                <c:pt idx="13142">
                  <c:v>30520.761004</c:v>
                </c:pt>
                <c:pt idx="13143">
                  <c:v>30527.598419999998</c:v>
                </c:pt>
                <c:pt idx="13144">
                  <c:v>30545.935871000001</c:v>
                </c:pt>
                <c:pt idx="13145">
                  <c:v>30541.524884999999</c:v>
                </c:pt>
                <c:pt idx="13146">
                  <c:v>30554.89201</c:v>
                </c:pt>
                <c:pt idx="13147">
                  <c:v>30550.562740000001</c:v>
                </c:pt>
                <c:pt idx="13148">
                  <c:v>30542.738308</c:v>
                </c:pt>
                <c:pt idx="13149">
                  <c:v>30551.005115</c:v>
                </c:pt>
                <c:pt idx="13150">
                  <c:v>30550.725560999999</c:v>
                </c:pt>
                <c:pt idx="13151">
                  <c:v>30556.582974000001</c:v>
                </c:pt>
                <c:pt idx="13152">
                  <c:v>30549.317531000001</c:v>
                </c:pt>
                <c:pt idx="13153">
                  <c:v>30547.257354000001</c:v>
                </c:pt>
                <c:pt idx="13154">
                  <c:v>30550.333018000001</c:v>
                </c:pt>
                <c:pt idx="13155">
                  <c:v>30565.241629</c:v>
                </c:pt>
                <c:pt idx="13156">
                  <c:v>30582.094211</c:v>
                </c:pt>
                <c:pt idx="13157">
                  <c:v>30579.698643</c:v>
                </c:pt>
                <c:pt idx="13158">
                  <c:v>30582.540951999999</c:v>
                </c:pt>
                <c:pt idx="13159">
                  <c:v>30589.015891999999</c:v>
                </c:pt>
                <c:pt idx="13160">
                  <c:v>30577.361843999999</c:v>
                </c:pt>
                <c:pt idx="13161">
                  <c:v>30582.926226</c:v>
                </c:pt>
                <c:pt idx="13162">
                  <c:v>30576.074105</c:v>
                </c:pt>
                <c:pt idx="13163">
                  <c:v>30590.396342</c:v>
                </c:pt>
                <c:pt idx="13164">
                  <c:v>30582.286223999999</c:v>
                </c:pt>
                <c:pt idx="13165">
                  <c:v>30583.349234000001</c:v>
                </c:pt>
                <c:pt idx="13166">
                  <c:v>30593.628299</c:v>
                </c:pt>
                <c:pt idx="13167">
                  <c:v>30609.451433999999</c:v>
                </c:pt>
                <c:pt idx="13168">
                  <c:v>30608.999175000001</c:v>
                </c:pt>
                <c:pt idx="13169">
                  <c:v>30626.409178999998</c:v>
                </c:pt>
                <c:pt idx="13170">
                  <c:v>30628.359227000001</c:v>
                </c:pt>
                <c:pt idx="13171">
                  <c:v>30626.135748000001</c:v>
                </c:pt>
                <c:pt idx="13172">
                  <c:v>30628.245112000001</c:v>
                </c:pt>
                <c:pt idx="13173">
                  <c:v>30632.207788</c:v>
                </c:pt>
                <c:pt idx="13174">
                  <c:v>30641.351864</c:v>
                </c:pt>
                <c:pt idx="13175">
                  <c:v>30635.096979999998</c:v>
                </c:pt>
                <c:pt idx="13176">
                  <c:v>30629.367270999999</c:v>
                </c:pt>
                <c:pt idx="13177">
                  <c:v>30629.503120000001</c:v>
                </c:pt>
                <c:pt idx="13178">
                  <c:v>30636.653385000001</c:v>
                </c:pt>
                <c:pt idx="13179">
                  <c:v>30652.633306</c:v>
                </c:pt>
                <c:pt idx="13180">
                  <c:v>30663.225178000001</c:v>
                </c:pt>
                <c:pt idx="13181">
                  <c:v>30666.223109999999</c:v>
                </c:pt>
                <c:pt idx="13182">
                  <c:v>30675.790169</c:v>
                </c:pt>
                <c:pt idx="13183">
                  <c:v>30682.044803000001</c:v>
                </c:pt>
                <c:pt idx="13184">
                  <c:v>30679.086898000001</c:v>
                </c:pt>
                <c:pt idx="13185">
                  <c:v>30673.616986000001</c:v>
                </c:pt>
                <c:pt idx="13186">
                  <c:v>30678.244719999999</c:v>
                </c:pt>
                <c:pt idx="13187">
                  <c:v>30674.539365000001</c:v>
                </c:pt>
                <c:pt idx="13188">
                  <c:v>30670.764459000002</c:v>
                </c:pt>
                <c:pt idx="13189">
                  <c:v>30673.785881</c:v>
                </c:pt>
                <c:pt idx="13190">
                  <c:v>30682.966321</c:v>
                </c:pt>
                <c:pt idx="13191">
                  <c:v>30686.233375</c:v>
                </c:pt>
                <c:pt idx="13192">
                  <c:v>30685.998856999999</c:v>
                </c:pt>
                <c:pt idx="13193">
                  <c:v>30700.320900999999</c:v>
                </c:pt>
                <c:pt idx="13194">
                  <c:v>30710.440093000001</c:v>
                </c:pt>
                <c:pt idx="13195">
                  <c:v>30708.247495</c:v>
                </c:pt>
                <c:pt idx="13196">
                  <c:v>30722.649216999998</c:v>
                </c:pt>
                <c:pt idx="13197">
                  <c:v>30721.791418000001</c:v>
                </c:pt>
                <c:pt idx="13198">
                  <c:v>30719.863871000001</c:v>
                </c:pt>
                <c:pt idx="13199">
                  <c:v>30722.466154999998</c:v>
                </c:pt>
                <c:pt idx="13200">
                  <c:v>30720.970215000001</c:v>
                </c:pt>
                <c:pt idx="13201">
                  <c:v>30727.143291</c:v>
                </c:pt>
                <c:pt idx="13202">
                  <c:v>30727.629681999999</c:v>
                </c:pt>
                <c:pt idx="13203">
                  <c:v>30726.487044000001</c:v>
                </c:pt>
                <c:pt idx="13204">
                  <c:v>30730.078558000001</c:v>
                </c:pt>
                <c:pt idx="13205">
                  <c:v>30718.982585999998</c:v>
                </c:pt>
                <c:pt idx="13206">
                  <c:v>30713.07676</c:v>
                </c:pt>
                <c:pt idx="13207">
                  <c:v>30720.966185000001</c:v>
                </c:pt>
                <c:pt idx="13208">
                  <c:v>30718.040417</c:v>
                </c:pt>
                <c:pt idx="13209">
                  <c:v>30725.019865999999</c:v>
                </c:pt>
                <c:pt idx="13210">
                  <c:v>30725.819513999999</c:v>
                </c:pt>
                <c:pt idx="13211">
                  <c:v>30727.160043</c:v>
                </c:pt>
                <c:pt idx="13212">
                  <c:v>30727.912055000001</c:v>
                </c:pt>
                <c:pt idx="13213">
                  <c:v>30741.777782000001</c:v>
                </c:pt>
                <c:pt idx="13214">
                  <c:v>30747.461523999998</c:v>
                </c:pt>
                <c:pt idx="13215">
                  <c:v>30743.428652999999</c:v>
                </c:pt>
                <c:pt idx="13216">
                  <c:v>30750.973156</c:v>
                </c:pt>
                <c:pt idx="13217">
                  <c:v>30752.623745000001</c:v>
                </c:pt>
                <c:pt idx="13218">
                  <c:v>30750.464306999998</c:v>
                </c:pt>
                <c:pt idx="13219">
                  <c:v>30762.173997999998</c:v>
                </c:pt>
                <c:pt idx="13220">
                  <c:v>30746.226449000002</c:v>
                </c:pt>
                <c:pt idx="13221">
                  <c:v>30761.695448999999</c:v>
                </c:pt>
                <c:pt idx="13222">
                  <c:v>30765.476912999999</c:v>
                </c:pt>
                <c:pt idx="13223">
                  <c:v>30781.300856000002</c:v>
                </c:pt>
                <c:pt idx="13224">
                  <c:v>30788.456797999999</c:v>
                </c:pt>
                <c:pt idx="13225">
                  <c:v>30788.021949000002</c:v>
                </c:pt>
                <c:pt idx="13226">
                  <c:v>30797.881701999999</c:v>
                </c:pt>
                <c:pt idx="13227">
                  <c:v>30798.148905999999</c:v>
                </c:pt>
                <c:pt idx="13228">
                  <c:v>30797.417475999999</c:v>
                </c:pt>
                <c:pt idx="13229">
                  <c:v>30802.644785</c:v>
                </c:pt>
                <c:pt idx="13230">
                  <c:v>30808.710953999998</c:v>
                </c:pt>
                <c:pt idx="13231">
                  <c:v>30808.193238</c:v>
                </c:pt>
                <c:pt idx="13232">
                  <c:v>30814.728373000002</c:v>
                </c:pt>
                <c:pt idx="13233">
                  <c:v>30831.736962999999</c:v>
                </c:pt>
                <c:pt idx="13234">
                  <c:v>30826.264996000002</c:v>
                </c:pt>
                <c:pt idx="13235">
                  <c:v>30817.522820999999</c:v>
                </c:pt>
                <c:pt idx="13236">
                  <c:v>30824.523438</c:v>
                </c:pt>
                <c:pt idx="13237">
                  <c:v>30832.239691999999</c:v>
                </c:pt>
                <c:pt idx="13238">
                  <c:v>30818.363513</c:v>
                </c:pt>
                <c:pt idx="13239">
                  <c:v>30838.521307999999</c:v>
                </c:pt>
                <c:pt idx="13240">
                  <c:v>30839.071693999998</c:v>
                </c:pt>
                <c:pt idx="13241">
                  <c:v>30836.598483000002</c:v>
                </c:pt>
                <c:pt idx="13242">
                  <c:v>30833.27318</c:v>
                </c:pt>
                <c:pt idx="13243">
                  <c:v>30845.603569999999</c:v>
                </c:pt>
                <c:pt idx="13244">
                  <c:v>30848.142102000002</c:v>
                </c:pt>
                <c:pt idx="13245">
                  <c:v>30839.060396000001</c:v>
                </c:pt>
                <c:pt idx="13246">
                  <c:v>30842.466422000001</c:v>
                </c:pt>
                <c:pt idx="13247">
                  <c:v>30838.781494999999</c:v>
                </c:pt>
                <c:pt idx="13248">
                  <c:v>30831.673769000001</c:v>
                </c:pt>
                <c:pt idx="13249">
                  <c:v>30836.493233000001</c:v>
                </c:pt>
                <c:pt idx="13250">
                  <c:v>30834.562173999999</c:v>
                </c:pt>
                <c:pt idx="13251">
                  <c:v>30829.694232999998</c:v>
                </c:pt>
                <c:pt idx="13252">
                  <c:v>30835.319406999999</c:v>
                </c:pt>
                <c:pt idx="13253">
                  <c:v>30854.850336</c:v>
                </c:pt>
                <c:pt idx="13254">
                  <c:v>30880.601302999999</c:v>
                </c:pt>
                <c:pt idx="13255">
                  <c:v>30867.600557999998</c:v>
                </c:pt>
                <c:pt idx="13256">
                  <c:v>30866.266748999999</c:v>
                </c:pt>
                <c:pt idx="13257">
                  <c:v>30876.214281</c:v>
                </c:pt>
                <c:pt idx="13258">
                  <c:v>30866.000204</c:v>
                </c:pt>
                <c:pt idx="13259">
                  <c:v>30870.880223</c:v>
                </c:pt>
                <c:pt idx="13260">
                  <c:v>30867.340015999998</c:v>
                </c:pt>
                <c:pt idx="13261">
                  <c:v>30875.133179</c:v>
                </c:pt>
                <c:pt idx="13262">
                  <c:v>30886.370418999999</c:v>
                </c:pt>
                <c:pt idx="13263">
                  <c:v>30896.198753000001</c:v>
                </c:pt>
                <c:pt idx="13264">
                  <c:v>30907.262117999999</c:v>
                </c:pt>
                <c:pt idx="13265">
                  <c:v>30910.392231999998</c:v>
                </c:pt>
                <c:pt idx="13266">
                  <c:v>30907.675389</c:v>
                </c:pt>
                <c:pt idx="13267">
                  <c:v>30917.715636000001</c:v>
                </c:pt>
                <c:pt idx="13268">
                  <c:v>30920.838962999998</c:v>
                </c:pt>
                <c:pt idx="13269">
                  <c:v>30915.782973000001</c:v>
                </c:pt>
                <c:pt idx="13270">
                  <c:v>30919.457803000001</c:v>
                </c:pt>
                <c:pt idx="13271">
                  <c:v>30920.143137999999</c:v>
                </c:pt>
                <c:pt idx="13272">
                  <c:v>30913.493675000002</c:v>
                </c:pt>
                <c:pt idx="13273">
                  <c:v>30918.032512000002</c:v>
                </c:pt>
                <c:pt idx="13274">
                  <c:v>30927.424159999999</c:v>
                </c:pt>
                <c:pt idx="13275">
                  <c:v>30934.748121000001</c:v>
                </c:pt>
                <c:pt idx="13276">
                  <c:v>30944.472872999999</c:v>
                </c:pt>
                <c:pt idx="13277">
                  <c:v>30953.681085</c:v>
                </c:pt>
                <c:pt idx="13278">
                  <c:v>30954.729790000001</c:v>
                </c:pt>
                <c:pt idx="13279">
                  <c:v>30947.874388</c:v>
                </c:pt>
                <c:pt idx="13280">
                  <c:v>30958.896365000001</c:v>
                </c:pt>
                <c:pt idx="13281">
                  <c:v>30956.129607999999</c:v>
                </c:pt>
                <c:pt idx="13282">
                  <c:v>30953.083476</c:v>
                </c:pt>
                <c:pt idx="13283">
                  <c:v>30949.231501999999</c:v>
                </c:pt>
                <c:pt idx="13284">
                  <c:v>30958.608734000001</c:v>
                </c:pt>
                <c:pt idx="13285">
                  <c:v>30967.771549000001</c:v>
                </c:pt>
                <c:pt idx="13286">
                  <c:v>30977.432161000001</c:v>
                </c:pt>
                <c:pt idx="13287">
                  <c:v>30977.313987000001</c:v>
                </c:pt>
                <c:pt idx="13288">
                  <c:v>30980.966445999999</c:v>
                </c:pt>
                <c:pt idx="13289">
                  <c:v>30975.900311000001</c:v>
                </c:pt>
                <c:pt idx="13290">
                  <c:v>30966.678807</c:v>
                </c:pt>
                <c:pt idx="13291">
                  <c:v>30981.577803</c:v>
                </c:pt>
                <c:pt idx="13292">
                  <c:v>30986.757265</c:v>
                </c:pt>
                <c:pt idx="13293">
                  <c:v>30977.796214999998</c:v>
                </c:pt>
                <c:pt idx="13294">
                  <c:v>30989.078130999998</c:v>
                </c:pt>
                <c:pt idx="13295">
                  <c:v>30990.611080999999</c:v>
                </c:pt>
                <c:pt idx="13296">
                  <c:v>31003.631260999999</c:v>
                </c:pt>
                <c:pt idx="13297">
                  <c:v>31011.280159999998</c:v>
                </c:pt>
                <c:pt idx="13298">
                  <c:v>31015.150458</c:v>
                </c:pt>
                <c:pt idx="13299">
                  <c:v>31017.390944999999</c:v>
                </c:pt>
                <c:pt idx="13300">
                  <c:v>31008.081570999999</c:v>
                </c:pt>
                <c:pt idx="13301">
                  <c:v>31015.228913999999</c:v>
                </c:pt>
                <c:pt idx="13302">
                  <c:v>31024.591925000001</c:v>
                </c:pt>
                <c:pt idx="13303">
                  <c:v>31030.688899000001</c:v>
                </c:pt>
                <c:pt idx="13304">
                  <c:v>31052.648753000001</c:v>
                </c:pt>
                <c:pt idx="13305">
                  <c:v>31050.333128999999</c:v>
                </c:pt>
                <c:pt idx="13306">
                  <c:v>31057.945624</c:v>
                </c:pt>
                <c:pt idx="13307">
                  <c:v>31052.933509999999</c:v>
                </c:pt>
                <c:pt idx="13308">
                  <c:v>31053.594933</c:v>
                </c:pt>
                <c:pt idx="13309">
                  <c:v>31057.193883</c:v>
                </c:pt>
                <c:pt idx="13310">
                  <c:v>31048.037458999999</c:v>
                </c:pt>
                <c:pt idx="13311">
                  <c:v>31058.627622</c:v>
                </c:pt>
                <c:pt idx="13312">
                  <c:v>31064.284732</c:v>
                </c:pt>
                <c:pt idx="13313">
                  <c:v>31059.298406999998</c:v>
                </c:pt>
                <c:pt idx="13314">
                  <c:v>31068.937991999999</c:v>
                </c:pt>
                <c:pt idx="13315">
                  <c:v>31071.112042000001</c:v>
                </c:pt>
                <c:pt idx="13316">
                  <c:v>31079.006140000001</c:v>
                </c:pt>
                <c:pt idx="13317">
                  <c:v>31085.475198</c:v>
                </c:pt>
                <c:pt idx="13318">
                  <c:v>31083.508322999998</c:v>
                </c:pt>
                <c:pt idx="13319">
                  <c:v>31092.488309</c:v>
                </c:pt>
                <c:pt idx="13320">
                  <c:v>31085.490100999999</c:v>
                </c:pt>
                <c:pt idx="13321">
                  <c:v>31107.688188</c:v>
                </c:pt>
                <c:pt idx="13322">
                  <c:v>31093.945888999999</c:v>
                </c:pt>
                <c:pt idx="13323">
                  <c:v>31089.273751000001</c:v>
                </c:pt>
                <c:pt idx="13324">
                  <c:v>31098.650955000001</c:v>
                </c:pt>
                <c:pt idx="13325">
                  <c:v>31114.314972</c:v>
                </c:pt>
                <c:pt idx="13326">
                  <c:v>31127.867587000001</c:v>
                </c:pt>
                <c:pt idx="13327">
                  <c:v>31130.233561000001</c:v>
                </c:pt>
                <c:pt idx="13328">
                  <c:v>31131.916691999999</c:v>
                </c:pt>
                <c:pt idx="13329">
                  <c:v>31144.457453999999</c:v>
                </c:pt>
                <c:pt idx="13330">
                  <c:v>31143.988737</c:v>
                </c:pt>
                <c:pt idx="13331">
                  <c:v>31148.945338000001</c:v>
                </c:pt>
                <c:pt idx="13332">
                  <c:v>31139.933087000001</c:v>
                </c:pt>
                <c:pt idx="13333">
                  <c:v>31144.733335000001</c:v>
                </c:pt>
                <c:pt idx="13334">
                  <c:v>31148.938910000001</c:v>
                </c:pt>
                <c:pt idx="13335">
                  <c:v>31137.662066000001</c:v>
                </c:pt>
                <c:pt idx="13336">
                  <c:v>31142.270533999999</c:v>
                </c:pt>
                <c:pt idx="13337">
                  <c:v>31127.938646999999</c:v>
                </c:pt>
                <c:pt idx="13338">
                  <c:v>31139.375717999999</c:v>
                </c:pt>
                <c:pt idx="13339">
                  <c:v>31151.612073</c:v>
                </c:pt>
                <c:pt idx="13340">
                  <c:v>31149.691805999999</c:v>
                </c:pt>
                <c:pt idx="13341">
                  <c:v>31166.586716000002</c:v>
                </c:pt>
                <c:pt idx="13342">
                  <c:v>31179.282655999999</c:v>
                </c:pt>
                <c:pt idx="13343">
                  <c:v>31178.799792000002</c:v>
                </c:pt>
                <c:pt idx="13344">
                  <c:v>31177.872941000001</c:v>
                </c:pt>
                <c:pt idx="13345">
                  <c:v>31170.536979</c:v>
                </c:pt>
                <c:pt idx="13346">
                  <c:v>31177.266392000001</c:v>
                </c:pt>
                <c:pt idx="13347">
                  <c:v>31182.553226</c:v>
                </c:pt>
                <c:pt idx="13348">
                  <c:v>31197.449167999999</c:v>
                </c:pt>
                <c:pt idx="13349">
                  <c:v>31200.439112</c:v>
                </c:pt>
                <c:pt idx="13350">
                  <c:v>31191.287138</c:v>
                </c:pt>
                <c:pt idx="13351">
                  <c:v>31210.789830999998</c:v>
                </c:pt>
                <c:pt idx="13352">
                  <c:v>31213.046304</c:v>
                </c:pt>
                <c:pt idx="13353">
                  <c:v>31213.394124999999</c:v>
                </c:pt>
                <c:pt idx="13354">
                  <c:v>31217.805718</c:v>
                </c:pt>
                <c:pt idx="13355">
                  <c:v>31210.978833000001</c:v>
                </c:pt>
                <c:pt idx="13356">
                  <c:v>31216.717702000002</c:v>
                </c:pt>
                <c:pt idx="13357">
                  <c:v>31214.649129000001</c:v>
                </c:pt>
                <c:pt idx="13358">
                  <c:v>31213.28946</c:v>
                </c:pt>
                <c:pt idx="13359">
                  <c:v>31211.156588999998</c:v>
                </c:pt>
                <c:pt idx="13360">
                  <c:v>31208.533442</c:v>
                </c:pt>
                <c:pt idx="13361">
                  <c:v>31232.578087000002</c:v>
                </c:pt>
                <c:pt idx="13362">
                  <c:v>31239.506925999998</c:v>
                </c:pt>
                <c:pt idx="13363">
                  <c:v>31235.691127999999</c:v>
                </c:pt>
                <c:pt idx="13364">
                  <c:v>31248.685579000001</c:v>
                </c:pt>
                <c:pt idx="13365">
                  <c:v>31241.488170000001</c:v>
                </c:pt>
                <c:pt idx="13366">
                  <c:v>31240.557872000001</c:v>
                </c:pt>
                <c:pt idx="13367">
                  <c:v>31260.390926</c:v>
                </c:pt>
                <c:pt idx="13368">
                  <c:v>31259.826570000001</c:v>
                </c:pt>
                <c:pt idx="13369">
                  <c:v>31269.727498</c:v>
                </c:pt>
                <c:pt idx="13370">
                  <c:v>31264.919105000001</c:v>
                </c:pt>
                <c:pt idx="13371">
                  <c:v>31256.842747999999</c:v>
                </c:pt>
                <c:pt idx="13372">
                  <c:v>31243.413273999999</c:v>
                </c:pt>
                <c:pt idx="13373">
                  <c:v>31256.665730000001</c:v>
                </c:pt>
                <c:pt idx="13374">
                  <c:v>31273.189093000001</c:v>
                </c:pt>
                <c:pt idx="13375">
                  <c:v>31262.538114999999</c:v>
                </c:pt>
                <c:pt idx="13376">
                  <c:v>31261.362134999999</c:v>
                </c:pt>
                <c:pt idx="13377">
                  <c:v>31259.652941</c:v>
                </c:pt>
                <c:pt idx="13378">
                  <c:v>31259.354743</c:v>
                </c:pt>
                <c:pt idx="13379">
                  <c:v>31270.695734000001</c:v>
                </c:pt>
                <c:pt idx="13380">
                  <c:v>31264.251918000002</c:v>
                </c:pt>
                <c:pt idx="13381">
                  <c:v>31269.116342000001</c:v>
                </c:pt>
                <c:pt idx="13382">
                  <c:v>31271.244006000001</c:v>
                </c:pt>
                <c:pt idx="13383">
                  <c:v>31263.046102</c:v>
                </c:pt>
                <c:pt idx="13384">
                  <c:v>31266.305289</c:v>
                </c:pt>
                <c:pt idx="13385">
                  <c:v>31267.369282</c:v>
                </c:pt>
                <c:pt idx="13386">
                  <c:v>31272.452326999999</c:v>
                </c:pt>
                <c:pt idx="13387">
                  <c:v>31282.594483000001</c:v>
                </c:pt>
                <c:pt idx="13388">
                  <c:v>31290.307218999998</c:v>
                </c:pt>
                <c:pt idx="13389">
                  <c:v>31300.982895000001</c:v>
                </c:pt>
                <c:pt idx="13390">
                  <c:v>31300.412059999999</c:v>
                </c:pt>
                <c:pt idx="13391">
                  <c:v>31295.300072000002</c:v>
                </c:pt>
                <c:pt idx="13392">
                  <c:v>31312.079259999999</c:v>
                </c:pt>
                <c:pt idx="13393">
                  <c:v>31305.833194999999</c:v>
                </c:pt>
                <c:pt idx="13394">
                  <c:v>31306.217021</c:v>
                </c:pt>
                <c:pt idx="13395">
                  <c:v>31308.589863000001</c:v>
                </c:pt>
                <c:pt idx="13396">
                  <c:v>31320.418192000001</c:v>
                </c:pt>
                <c:pt idx="13397">
                  <c:v>31331.415924000001</c:v>
                </c:pt>
                <c:pt idx="13398">
                  <c:v>31343.764382000001</c:v>
                </c:pt>
                <c:pt idx="13399">
                  <c:v>31351.057878</c:v>
                </c:pt>
                <c:pt idx="13400">
                  <c:v>31345.873384999999</c:v>
                </c:pt>
                <c:pt idx="13401">
                  <c:v>31348.922381</c:v>
                </c:pt>
                <c:pt idx="13402">
                  <c:v>31372.318384999999</c:v>
                </c:pt>
                <c:pt idx="13403">
                  <c:v>31376.366667999999</c:v>
                </c:pt>
                <c:pt idx="13404">
                  <c:v>31379.212562000001</c:v>
                </c:pt>
                <c:pt idx="13405">
                  <c:v>31374.048757</c:v>
                </c:pt>
                <c:pt idx="13406">
                  <c:v>31377.122366</c:v>
                </c:pt>
                <c:pt idx="13407">
                  <c:v>31373.485037999999</c:v>
                </c:pt>
                <c:pt idx="13408">
                  <c:v>31377.848453999999</c:v>
                </c:pt>
                <c:pt idx="13409">
                  <c:v>31383.113995</c:v>
                </c:pt>
                <c:pt idx="13410">
                  <c:v>31367.238276</c:v>
                </c:pt>
                <c:pt idx="13411">
                  <c:v>31378.063049</c:v>
                </c:pt>
                <c:pt idx="13412">
                  <c:v>31402.242517999999</c:v>
                </c:pt>
                <c:pt idx="13413">
                  <c:v>31406.826870000001</c:v>
                </c:pt>
                <c:pt idx="13414">
                  <c:v>31420.397838000001</c:v>
                </c:pt>
                <c:pt idx="13415">
                  <c:v>31420.524067999999</c:v>
                </c:pt>
                <c:pt idx="13416">
                  <c:v>31431.827777999999</c:v>
                </c:pt>
                <c:pt idx="13417">
                  <c:v>31424.154994</c:v>
                </c:pt>
                <c:pt idx="13418">
                  <c:v>31424.645461</c:v>
                </c:pt>
                <c:pt idx="13419">
                  <c:v>31427.017882</c:v>
                </c:pt>
                <c:pt idx="13420">
                  <c:v>31429.121996999998</c:v>
                </c:pt>
                <c:pt idx="13421">
                  <c:v>31429.862048999999</c:v>
                </c:pt>
                <c:pt idx="13422">
                  <c:v>31420.237773000001</c:v>
                </c:pt>
                <c:pt idx="13423">
                  <c:v>31427.111647999998</c:v>
                </c:pt>
                <c:pt idx="13424">
                  <c:v>31433.825182</c:v>
                </c:pt>
                <c:pt idx="13425">
                  <c:v>31426.452450000001</c:v>
                </c:pt>
                <c:pt idx="13426">
                  <c:v>31430.868511000001</c:v>
                </c:pt>
                <c:pt idx="13427">
                  <c:v>31433.778614999999</c:v>
                </c:pt>
                <c:pt idx="13428">
                  <c:v>31442.153278000002</c:v>
                </c:pt>
                <c:pt idx="13429">
                  <c:v>31447.472805000001</c:v>
                </c:pt>
                <c:pt idx="13430">
                  <c:v>31433.613068999999</c:v>
                </c:pt>
                <c:pt idx="13431">
                  <c:v>31426.580260999999</c:v>
                </c:pt>
                <c:pt idx="13432">
                  <c:v>31439.602587000001</c:v>
                </c:pt>
                <c:pt idx="13433">
                  <c:v>31447.987408000001</c:v>
                </c:pt>
                <c:pt idx="13434">
                  <c:v>31456.575906999999</c:v>
                </c:pt>
                <c:pt idx="13435">
                  <c:v>31447.792324999999</c:v>
                </c:pt>
                <c:pt idx="13436">
                  <c:v>31470.997198000001</c:v>
                </c:pt>
                <c:pt idx="13437">
                  <c:v>31464.618107999999</c:v>
                </c:pt>
                <c:pt idx="13438">
                  <c:v>31458.573436999999</c:v>
                </c:pt>
                <c:pt idx="13439">
                  <c:v>31465.269499999999</c:v>
                </c:pt>
                <c:pt idx="13440">
                  <c:v>31464.229523999998</c:v>
                </c:pt>
                <c:pt idx="13441">
                  <c:v>31465.789384</c:v>
                </c:pt>
                <c:pt idx="13442">
                  <c:v>31482.508484999998</c:v>
                </c:pt>
                <c:pt idx="13443">
                  <c:v>31480.963285999998</c:v>
                </c:pt>
                <c:pt idx="13444">
                  <c:v>31481.895401999998</c:v>
                </c:pt>
                <c:pt idx="13445">
                  <c:v>31478.540258000001</c:v>
                </c:pt>
                <c:pt idx="13446">
                  <c:v>31497.240936999999</c:v>
                </c:pt>
                <c:pt idx="13447">
                  <c:v>31498.345049</c:v>
                </c:pt>
                <c:pt idx="13448">
                  <c:v>31493.69411</c:v>
                </c:pt>
                <c:pt idx="13449">
                  <c:v>31497.460727000001</c:v>
                </c:pt>
                <c:pt idx="13450">
                  <c:v>31487.899009000001</c:v>
                </c:pt>
                <c:pt idx="13451">
                  <c:v>31495.826675</c:v>
                </c:pt>
                <c:pt idx="13452">
                  <c:v>31508.444425000002</c:v>
                </c:pt>
                <c:pt idx="13453">
                  <c:v>31501.343482</c:v>
                </c:pt>
                <c:pt idx="13454">
                  <c:v>31515.480207000001</c:v>
                </c:pt>
                <c:pt idx="13455">
                  <c:v>31508.816448000001</c:v>
                </c:pt>
                <c:pt idx="13456">
                  <c:v>31506.965469999999</c:v>
                </c:pt>
                <c:pt idx="13457">
                  <c:v>31511.104810000001</c:v>
                </c:pt>
                <c:pt idx="13458">
                  <c:v>31520.051521000001</c:v>
                </c:pt>
                <c:pt idx="13459">
                  <c:v>31528.517271000001</c:v>
                </c:pt>
                <c:pt idx="13460">
                  <c:v>31527.246788</c:v>
                </c:pt>
                <c:pt idx="13461">
                  <c:v>31540.889091000001</c:v>
                </c:pt>
                <c:pt idx="13462">
                  <c:v>31542.137512000001</c:v>
                </c:pt>
                <c:pt idx="13463">
                  <c:v>31543.557143999999</c:v>
                </c:pt>
                <c:pt idx="13464">
                  <c:v>31550.122013</c:v>
                </c:pt>
                <c:pt idx="13465">
                  <c:v>31537.141396999999</c:v>
                </c:pt>
                <c:pt idx="13466">
                  <c:v>31549.611278</c:v>
                </c:pt>
                <c:pt idx="13467">
                  <c:v>31557.552798000001</c:v>
                </c:pt>
                <c:pt idx="13468">
                  <c:v>31544.264786</c:v>
                </c:pt>
                <c:pt idx="13469">
                  <c:v>31541.321925</c:v>
                </c:pt>
                <c:pt idx="13470">
                  <c:v>31542.345925000001</c:v>
                </c:pt>
                <c:pt idx="13471">
                  <c:v>31555.247482999999</c:v>
                </c:pt>
                <c:pt idx="13472">
                  <c:v>31545.302737999998</c:v>
                </c:pt>
                <c:pt idx="13473">
                  <c:v>31547.317339000001</c:v>
                </c:pt>
                <c:pt idx="13474">
                  <c:v>31549.808411999998</c:v>
                </c:pt>
                <c:pt idx="13475">
                  <c:v>31557.115206999999</c:v>
                </c:pt>
                <c:pt idx="13476">
                  <c:v>31548.106731</c:v>
                </c:pt>
                <c:pt idx="13477">
                  <c:v>31542.058151000001</c:v>
                </c:pt>
                <c:pt idx="13478">
                  <c:v>31533.167721000002</c:v>
                </c:pt>
                <c:pt idx="13479">
                  <c:v>31553.153363000001</c:v>
                </c:pt>
                <c:pt idx="13480">
                  <c:v>31575.953735999999</c:v>
                </c:pt>
                <c:pt idx="13481">
                  <c:v>31583.228554000001</c:v>
                </c:pt>
                <c:pt idx="13482">
                  <c:v>31584.55269</c:v>
                </c:pt>
                <c:pt idx="13483">
                  <c:v>31567.264426000002</c:v>
                </c:pt>
                <c:pt idx="13484">
                  <c:v>31575.203351</c:v>
                </c:pt>
                <c:pt idx="13485">
                  <c:v>31577.831602999999</c:v>
                </c:pt>
                <c:pt idx="13486">
                  <c:v>31586.424172999999</c:v>
                </c:pt>
                <c:pt idx="13487">
                  <c:v>31584.895514</c:v>
                </c:pt>
                <c:pt idx="13488">
                  <c:v>31589.928427999999</c:v>
                </c:pt>
                <c:pt idx="13489">
                  <c:v>31596.179391999998</c:v>
                </c:pt>
                <c:pt idx="13490">
                  <c:v>31587.697548</c:v>
                </c:pt>
                <c:pt idx="13491">
                  <c:v>31592.112390999999</c:v>
                </c:pt>
                <c:pt idx="13492">
                  <c:v>31596.854727999998</c:v>
                </c:pt>
                <c:pt idx="13493">
                  <c:v>31590.697920999999</c:v>
                </c:pt>
                <c:pt idx="13494">
                  <c:v>31597.855554999998</c:v>
                </c:pt>
                <c:pt idx="13495">
                  <c:v>31614.303719</c:v>
                </c:pt>
                <c:pt idx="13496">
                  <c:v>31625.730502999999</c:v>
                </c:pt>
                <c:pt idx="13497">
                  <c:v>31632.489199</c:v>
                </c:pt>
                <c:pt idx="13498">
                  <c:v>31617.141151</c:v>
                </c:pt>
                <c:pt idx="13499">
                  <c:v>31617.524495000001</c:v>
                </c:pt>
                <c:pt idx="13500">
                  <c:v>31615.072025000001</c:v>
                </c:pt>
                <c:pt idx="13501">
                  <c:v>31643.476257999999</c:v>
                </c:pt>
                <c:pt idx="13502">
                  <c:v>31650.209447000001</c:v>
                </c:pt>
                <c:pt idx="13503">
                  <c:v>31643.599036</c:v>
                </c:pt>
                <c:pt idx="13504">
                  <c:v>31659.185074000001</c:v>
                </c:pt>
                <c:pt idx="13505">
                  <c:v>31655.277296</c:v>
                </c:pt>
                <c:pt idx="13506">
                  <c:v>31657.360063</c:v>
                </c:pt>
                <c:pt idx="13507">
                  <c:v>31657.40741</c:v>
                </c:pt>
                <c:pt idx="13508">
                  <c:v>31662.096044999998</c:v>
                </c:pt>
                <c:pt idx="13509">
                  <c:v>31668.183141000001</c:v>
                </c:pt>
                <c:pt idx="13510">
                  <c:v>31655.245223999998</c:v>
                </c:pt>
                <c:pt idx="13511">
                  <c:v>31649.148642</c:v>
                </c:pt>
                <c:pt idx="13512">
                  <c:v>31651.530269999999</c:v>
                </c:pt>
                <c:pt idx="13513">
                  <c:v>31646.844284999999</c:v>
                </c:pt>
                <c:pt idx="13514">
                  <c:v>31664.614205999998</c:v>
                </c:pt>
                <c:pt idx="13515">
                  <c:v>31682.054877999999</c:v>
                </c:pt>
                <c:pt idx="13516">
                  <c:v>31675.381276</c:v>
                </c:pt>
                <c:pt idx="13517">
                  <c:v>31688.686656000002</c:v>
                </c:pt>
                <c:pt idx="13518">
                  <c:v>31684.998371000001</c:v>
                </c:pt>
                <c:pt idx="13519">
                  <c:v>31673.980121000001</c:v>
                </c:pt>
                <c:pt idx="13520">
                  <c:v>31686.490244000001</c:v>
                </c:pt>
                <c:pt idx="13521">
                  <c:v>31693.671461999998</c:v>
                </c:pt>
                <c:pt idx="13522">
                  <c:v>31698.077343000001</c:v>
                </c:pt>
                <c:pt idx="13523">
                  <c:v>31697.416754000002</c:v>
                </c:pt>
                <c:pt idx="13524">
                  <c:v>31706.481348000001</c:v>
                </c:pt>
                <c:pt idx="13525">
                  <c:v>31691.926608999998</c:v>
                </c:pt>
                <c:pt idx="13526">
                  <c:v>31695.109510999999</c:v>
                </c:pt>
                <c:pt idx="13527">
                  <c:v>31698.972174999999</c:v>
                </c:pt>
                <c:pt idx="13528">
                  <c:v>31694.800338000001</c:v>
                </c:pt>
                <c:pt idx="13529">
                  <c:v>31716.097236000001</c:v>
                </c:pt>
                <c:pt idx="13530">
                  <c:v>31726.989021000001</c:v>
                </c:pt>
                <c:pt idx="13531">
                  <c:v>31743.446899999999</c:v>
                </c:pt>
                <c:pt idx="13532">
                  <c:v>31735.935871999998</c:v>
                </c:pt>
                <c:pt idx="13533">
                  <c:v>31735.547813000001</c:v>
                </c:pt>
                <c:pt idx="13534">
                  <c:v>31744.854671000001</c:v>
                </c:pt>
                <c:pt idx="13535">
                  <c:v>31738.810787999999</c:v>
                </c:pt>
                <c:pt idx="13536">
                  <c:v>31747.256243</c:v>
                </c:pt>
                <c:pt idx="13537">
                  <c:v>31759.920085999998</c:v>
                </c:pt>
                <c:pt idx="13538">
                  <c:v>31761.922908</c:v>
                </c:pt>
                <c:pt idx="13539">
                  <c:v>31775.214062999999</c:v>
                </c:pt>
                <c:pt idx="13540">
                  <c:v>31766.060208999999</c:v>
                </c:pt>
                <c:pt idx="13541">
                  <c:v>31771.002234</c:v>
                </c:pt>
                <c:pt idx="13542">
                  <c:v>31776.708287000001</c:v>
                </c:pt>
                <c:pt idx="13543">
                  <c:v>31788.539991000001</c:v>
                </c:pt>
                <c:pt idx="13544">
                  <c:v>31801.929807</c:v>
                </c:pt>
                <c:pt idx="13545">
                  <c:v>31791.469521999999</c:v>
                </c:pt>
                <c:pt idx="13546">
                  <c:v>31817.002043</c:v>
                </c:pt>
                <c:pt idx="13547">
                  <c:v>31814.957450999998</c:v>
                </c:pt>
                <c:pt idx="13548">
                  <c:v>31807.276048</c:v>
                </c:pt>
                <c:pt idx="13549">
                  <c:v>31812.715579</c:v>
                </c:pt>
                <c:pt idx="13550">
                  <c:v>31811.332191000001</c:v>
                </c:pt>
                <c:pt idx="13551">
                  <c:v>31816.572118</c:v>
                </c:pt>
                <c:pt idx="13552">
                  <c:v>31816.407943999999</c:v>
                </c:pt>
                <c:pt idx="13553">
                  <c:v>31814.909434000001</c:v>
                </c:pt>
                <c:pt idx="13554">
                  <c:v>31820.443389</c:v>
                </c:pt>
                <c:pt idx="13555">
                  <c:v>31813.995940000001</c:v>
                </c:pt>
                <c:pt idx="13556">
                  <c:v>31824.700370999999</c:v>
                </c:pt>
                <c:pt idx="13557">
                  <c:v>31833.986902000001</c:v>
                </c:pt>
                <c:pt idx="13558">
                  <c:v>31843.116770000001</c:v>
                </c:pt>
                <c:pt idx="13559">
                  <c:v>31849.238260999999</c:v>
                </c:pt>
                <c:pt idx="13560">
                  <c:v>31843.662555999999</c:v>
                </c:pt>
                <c:pt idx="13561">
                  <c:v>31858.473647999999</c:v>
                </c:pt>
                <c:pt idx="13562">
                  <c:v>31854.684663</c:v>
                </c:pt>
                <c:pt idx="13563">
                  <c:v>31860.62602</c:v>
                </c:pt>
                <c:pt idx="13564">
                  <c:v>31862.682702999999</c:v>
                </c:pt>
                <c:pt idx="13565">
                  <c:v>31852.661233999999</c:v>
                </c:pt>
                <c:pt idx="13566">
                  <c:v>31856.520124999999</c:v>
                </c:pt>
                <c:pt idx="13567">
                  <c:v>31860.336931999998</c:v>
                </c:pt>
                <c:pt idx="13568">
                  <c:v>31857.312689999999</c:v>
                </c:pt>
                <c:pt idx="13569">
                  <c:v>31862.937324999999</c:v>
                </c:pt>
                <c:pt idx="13570">
                  <c:v>31860.928766000001</c:v>
                </c:pt>
                <c:pt idx="13571">
                  <c:v>31863.048310999999</c:v>
                </c:pt>
                <c:pt idx="13572">
                  <c:v>31859.151925999999</c:v>
                </c:pt>
                <c:pt idx="13573">
                  <c:v>31856.307175000002</c:v>
                </c:pt>
                <c:pt idx="13574">
                  <c:v>31860.981877999999</c:v>
                </c:pt>
                <c:pt idx="13575">
                  <c:v>31860.520912</c:v>
                </c:pt>
                <c:pt idx="13576">
                  <c:v>31867.011431999999</c:v>
                </c:pt>
                <c:pt idx="13577">
                  <c:v>31869.574617999999</c:v>
                </c:pt>
                <c:pt idx="13578">
                  <c:v>31882.758204999998</c:v>
                </c:pt>
                <c:pt idx="13579">
                  <c:v>31899.774312000001</c:v>
                </c:pt>
                <c:pt idx="13580">
                  <c:v>31894.078296</c:v>
                </c:pt>
                <c:pt idx="13581">
                  <c:v>31899.946692000001</c:v>
                </c:pt>
                <c:pt idx="13582">
                  <c:v>31896.310245000001</c:v>
                </c:pt>
                <c:pt idx="13583">
                  <c:v>31892.138273</c:v>
                </c:pt>
                <c:pt idx="13584">
                  <c:v>31902.493973000001</c:v>
                </c:pt>
                <c:pt idx="13585">
                  <c:v>31893.591894000001</c:v>
                </c:pt>
                <c:pt idx="13586">
                  <c:v>31898.837959</c:v>
                </c:pt>
                <c:pt idx="13587">
                  <c:v>31894.603018000002</c:v>
                </c:pt>
                <c:pt idx="13588">
                  <c:v>31895.128427</c:v>
                </c:pt>
                <c:pt idx="13589">
                  <c:v>31903.247552000001</c:v>
                </c:pt>
                <c:pt idx="13590">
                  <c:v>31906.867470000001</c:v>
                </c:pt>
                <c:pt idx="13591">
                  <c:v>31919.904119999999</c:v>
                </c:pt>
                <c:pt idx="13592">
                  <c:v>31936.125670000001</c:v>
                </c:pt>
                <c:pt idx="13593">
                  <c:v>31941.54279</c:v>
                </c:pt>
                <c:pt idx="13594">
                  <c:v>31954.823487000001</c:v>
                </c:pt>
                <c:pt idx="13595">
                  <c:v>31936.128625000001</c:v>
                </c:pt>
                <c:pt idx="13596">
                  <c:v>31935.585904</c:v>
                </c:pt>
                <c:pt idx="13597">
                  <c:v>31933.331537999999</c:v>
                </c:pt>
                <c:pt idx="13598">
                  <c:v>31932.106121000001</c:v>
                </c:pt>
                <c:pt idx="13599">
                  <c:v>31939.926822000001</c:v>
                </c:pt>
                <c:pt idx="13600">
                  <c:v>31941.581262</c:v>
                </c:pt>
                <c:pt idx="13601">
                  <c:v>31952.785369000001</c:v>
                </c:pt>
                <c:pt idx="13602">
                  <c:v>31957.165285999999</c:v>
                </c:pt>
                <c:pt idx="13603">
                  <c:v>31952.097495000002</c:v>
                </c:pt>
                <c:pt idx="13604">
                  <c:v>31944.543923000001</c:v>
                </c:pt>
                <c:pt idx="13605">
                  <c:v>31941.123487000001</c:v>
                </c:pt>
                <c:pt idx="13606">
                  <c:v>31962.585794999999</c:v>
                </c:pt>
                <c:pt idx="13607">
                  <c:v>31962.855818</c:v>
                </c:pt>
                <c:pt idx="13608">
                  <c:v>31953.775715</c:v>
                </c:pt>
                <c:pt idx="13609">
                  <c:v>31944.272260000002</c:v>
                </c:pt>
                <c:pt idx="13610">
                  <c:v>31959.910446000002</c:v>
                </c:pt>
                <c:pt idx="13611">
                  <c:v>31976.839837</c:v>
                </c:pt>
                <c:pt idx="13612">
                  <c:v>31990.961356</c:v>
                </c:pt>
                <c:pt idx="13613">
                  <c:v>31990.305790999999</c:v>
                </c:pt>
                <c:pt idx="13614">
                  <c:v>31999.915734999999</c:v>
                </c:pt>
                <c:pt idx="13615">
                  <c:v>31989.773857</c:v>
                </c:pt>
                <c:pt idx="13616">
                  <c:v>31988.003113999999</c:v>
                </c:pt>
                <c:pt idx="13617">
                  <c:v>31979.013221000001</c:v>
                </c:pt>
                <c:pt idx="13618">
                  <c:v>31981.681614000001</c:v>
                </c:pt>
                <c:pt idx="13619">
                  <c:v>31981.985159</c:v>
                </c:pt>
                <c:pt idx="13620">
                  <c:v>31986.971619</c:v>
                </c:pt>
                <c:pt idx="13621">
                  <c:v>31995.654653000001</c:v>
                </c:pt>
                <c:pt idx="13622">
                  <c:v>31993.671929</c:v>
                </c:pt>
                <c:pt idx="13623">
                  <c:v>31990.621391000001</c:v>
                </c:pt>
                <c:pt idx="13624">
                  <c:v>32001.072356000001</c:v>
                </c:pt>
                <c:pt idx="13625">
                  <c:v>31986.571080999998</c:v>
                </c:pt>
                <c:pt idx="13626">
                  <c:v>31996.579837000001</c:v>
                </c:pt>
                <c:pt idx="13627">
                  <c:v>31991.012053999999</c:v>
                </c:pt>
                <c:pt idx="13628">
                  <c:v>31996.757283999999</c:v>
                </c:pt>
                <c:pt idx="13629">
                  <c:v>31994.289085</c:v>
                </c:pt>
                <c:pt idx="13630">
                  <c:v>32006.745186</c:v>
                </c:pt>
                <c:pt idx="13631">
                  <c:v>32028.476693000001</c:v>
                </c:pt>
                <c:pt idx="13632">
                  <c:v>32028.239651</c:v>
                </c:pt>
                <c:pt idx="13633">
                  <c:v>32028.358537</c:v>
                </c:pt>
                <c:pt idx="13634">
                  <c:v>32032.761635999999</c:v>
                </c:pt>
                <c:pt idx="13635">
                  <c:v>32019.409376</c:v>
                </c:pt>
                <c:pt idx="13636">
                  <c:v>32020.657490000001</c:v>
                </c:pt>
                <c:pt idx="13637">
                  <c:v>32042.686065000002</c:v>
                </c:pt>
                <c:pt idx="13638">
                  <c:v>32055.861036999999</c:v>
                </c:pt>
                <c:pt idx="13639">
                  <c:v>32058.882594999999</c:v>
                </c:pt>
                <c:pt idx="13640">
                  <c:v>32058.369857999998</c:v>
                </c:pt>
                <c:pt idx="13641">
                  <c:v>32065.448468999999</c:v>
                </c:pt>
                <c:pt idx="13642">
                  <c:v>32068.864998000001</c:v>
                </c:pt>
                <c:pt idx="13643">
                  <c:v>32069.8717</c:v>
                </c:pt>
                <c:pt idx="13644">
                  <c:v>32080.773224</c:v>
                </c:pt>
                <c:pt idx="13645">
                  <c:v>32070.733847</c:v>
                </c:pt>
                <c:pt idx="13646">
                  <c:v>32076.705330000001</c:v>
                </c:pt>
                <c:pt idx="13647">
                  <c:v>32096.228748000001</c:v>
                </c:pt>
                <c:pt idx="13648">
                  <c:v>32089.801368</c:v>
                </c:pt>
                <c:pt idx="13649">
                  <c:v>32094.604916</c:v>
                </c:pt>
                <c:pt idx="13650">
                  <c:v>32094.002979000001</c:v>
                </c:pt>
                <c:pt idx="13651">
                  <c:v>32108.187256000001</c:v>
                </c:pt>
                <c:pt idx="13652">
                  <c:v>32113.5046</c:v>
                </c:pt>
                <c:pt idx="13653">
                  <c:v>32123.802442</c:v>
                </c:pt>
                <c:pt idx="13654">
                  <c:v>32134.331439000001</c:v>
                </c:pt>
                <c:pt idx="13655">
                  <c:v>32139.290455999999</c:v>
                </c:pt>
                <c:pt idx="13656">
                  <c:v>32148.668618</c:v>
                </c:pt>
                <c:pt idx="13657">
                  <c:v>32148.363023000002</c:v>
                </c:pt>
                <c:pt idx="13658">
                  <c:v>32134.195316000001</c:v>
                </c:pt>
                <c:pt idx="13659">
                  <c:v>32139.260039000001</c:v>
                </c:pt>
                <c:pt idx="13660">
                  <c:v>32152.195976999999</c:v>
                </c:pt>
                <c:pt idx="13661">
                  <c:v>32147.455695000001</c:v>
                </c:pt>
                <c:pt idx="13662">
                  <c:v>32152.103239</c:v>
                </c:pt>
                <c:pt idx="13663">
                  <c:v>32161.890100000001</c:v>
                </c:pt>
                <c:pt idx="13664">
                  <c:v>32177.715097</c:v>
                </c:pt>
                <c:pt idx="13665">
                  <c:v>32169.683752000001</c:v>
                </c:pt>
                <c:pt idx="13666">
                  <c:v>32170.368345999999</c:v>
                </c:pt>
                <c:pt idx="13667">
                  <c:v>32175.432282000002</c:v>
                </c:pt>
                <c:pt idx="13668">
                  <c:v>32171.491371</c:v>
                </c:pt>
                <c:pt idx="13669">
                  <c:v>32190.784825999999</c:v>
                </c:pt>
                <c:pt idx="13670">
                  <c:v>32202.886143</c:v>
                </c:pt>
                <c:pt idx="13671">
                  <c:v>32209.409393000002</c:v>
                </c:pt>
                <c:pt idx="13672">
                  <c:v>32219.795212000001</c:v>
                </c:pt>
                <c:pt idx="13673">
                  <c:v>32214.247601999999</c:v>
                </c:pt>
                <c:pt idx="13674">
                  <c:v>32231.485668000001</c:v>
                </c:pt>
                <c:pt idx="13675">
                  <c:v>32230.568136999998</c:v>
                </c:pt>
                <c:pt idx="13676">
                  <c:v>32219.062909</c:v>
                </c:pt>
                <c:pt idx="13677">
                  <c:v>32230.453552999999</c:v>
                </c:pt>
                <c:pt idx="13678">
                  <c:v>32212.433668999998</c:v>
                </c:pt>
                <c:pt idx="13679">
                  <c:v>32220.433283999999</c:v>
                </c:pt>
                <c:pt idx="13680">
                  <c:v>32216.415196999998</c:v>
                </c:pt>
                <c:pt idx="13681">
                  <c:v>32233.961766</c:v>
                </c:pt>
                <c:pt idx="13682">
                  <c:v>32244.217066000001</c:v>
                </c:pt>
                <c:pt idx="13683">
                  <c:v>32251.336165000001</c:v>
                </c:pt>
                <c:pt idx="13684">
                  <c:v>32251.159065</c:v>
                </c:pt>
                <c:pt idx="13685">
                  <c:v>32252.843203</c:v>
                </c:pt>
                <c:pt idx="13686">
                  <c:v>32260.005385</c:v>
                </c:pt>
                <c:pt idx="13687">
                  <c:v>32266.392816</c:v>
                </c:pt>
                <c:pt idx="13688">
                  <c:v>32267.749048999998</c:v>
                </c:pt>
                <c:pt idx="13689">
                  <c:v>32287.389844000001</c:v>
                </c:pt>
                <c:pt idx="13690">
                  <c:v>32286.040452000001</c:v>
                </c:pt>
                <c:pt idx="13691">
                  <c:v>32290.356861</c:v>
                </c:pt>
                <c:pt idx="13692">
                  <c:v>32288.87096</c:v>
                </c:pt>
                <c:pt idx="13693">
                  <c:v>32296.803691000001</c:v>
                </c:pt>
                <c:pt idx="13694">
                  <c:v>32293.654269999999</c:v>
                </c:pt>
                <c:pt idx="13695">
                  <c:v>32286.428960000001</c:v>
                </c:pt>
                <c:pt idx="13696">
                  <c:v>32314.754172000001</c:v>
                </c:pt>
                <c:pt idx="13697">
                  <c:v>32331.236285999999</c:v>
                </c:pt>
                <c:pt idx="13698">
                  <c:v>32338.498713000001</c:v>
                </c:pt>
                <c:pt idx="13699">
                  <c:v>32340.785386</c:v>
                </c:pt>
                <c:pt idx="13700">
                  <c:v>32339.568660000001</c:v>
                </c:pt>
                <c:pt idx="13701">
                  <c:v>32346.953954000001</c:v>
                </c:pt>
                <c:pt idx="13702">
                  <c:v>32350.473321000001</c:v>
                </c:pt>
                <c:pt idx="13703">
                  <c:v>32348.321538</c:v>
                </c:pt>
                <c:pt idx="13704">
                  <c:v>32347.408090000001</c:v>
                </c:pt>
                <c:pt idx="13705">
                  <c:v>32352.209337</c:v>
                </c:pt>
                <c:pt idx="13706">
                  <c:v>32355.872173</c:v>
                </c:pt>
                <c:pt idx="13707">
                  <c:v>32373.565532000001</c:v>
                </c:pt>
                <c:pt idx="13708">
                  <c:v>32382.250166000002</c:v>
                </c:pt>
                <c:pt idx="13709">
                  <c:v>32383.841388000001</c:v>
                </c:pt>
                <c:pt idx="13710">
                  <c:v>32385.026372</c:v>
                </c:pt>
                <c:pt idx="13711">
                  <c:v>32385.826778999999</c:v>
                </c:pt>
                <c:pt idx="13712">
                  <c:v>32380.406599999998</c:v>
                </c:pt>
                <c:pt idx="13713">
                  <c:v>32377.699718</c:v>
                </c:pt>
                <c:pt idx="13714">
                  <c:v>32370.252251999998</c:v>
                </c:pt>
                <c:pt idx="13715">
                  <c:v>32377.678660000001</c:v>
                </c:pt>
                <c:pt idx="13716">
                  <c:v>32376.360103999999</c:v>
                </c:pt>
                <c:pt idx="13717">
                  <c:v>32376.876606999998</c:v>
                </c:pt>
                <c:pt idx="13718">
                  <c:v>32375.462411</c:v>
                </c:pt>
                <c:pt idx="13719">
                  <c:v>32380.317943999999</c:v>
                </c:pt>
                <c:pt idx="13720">
                  <c:v>32375.040833999999</c:v>
                </c:pt>
                <c:pt idx="13721">
                  <c:v>32379.609379000001</c:v>
                </c:pt>
                <c:pt idx="13722">
                  <c:v>32377.310697000001</c:v>
                </c:pt>
                <c:pt idx="13723">
                  <c:v>32386.724356999999</c:v>
                </c:pt>
                <c:pt idx="13724">
                  <c:v>32404.23544</c:v>
                </c:pt>
                <c:pt idx="13725">
                  <c:v>32404.449584999998</c:v>
                </c:pt>
                <c:pt idx="13726">
                  <c:v>32409.305423000002</c:v>
                </c:pt>
                <c:pt idx="13727">
                  <c:v>32406.832007000001</c:v>
                </c:pt>
                <c:pt idx="13728">
                  <c:v>32403.783651999998</c:v>
                </c:pt>
                <c:pt idx="13729">
                  <c:v>32412.118702</c:v>
                </c:pt>
                <c:pt idx="13730">
                  <c:v>32396.789851000001</c:v>
                </c:pt>
                <c:pt idx="13731">
                  <c:v>32397.255284999999</c:v>
                </c:pt>
                <c:pt idx="13732">
                  <c:v>32394.913970000001</c:v>
                </c:pt>
                <c:pt idx="13733">
                  <c:v>32376.256765999999</c:v>
                </c:pt>
                <c:pt idx="13734">
                  <c:v>32383.775967000001</c:v>
                </c:pt>
                <c:pt idx="13735">
                  <c:v>32393.105156000001</c:v>
                </c:pt>
                <c:pt idx="13736">
                  <c:v>32404.732910999999</c:v>
                </c:pt>
                <c:pt idx="13737">
                  <c:v>32418.805798000001</c:v>
                </c:pt>
                <c:pt idx="13738">
                  <c:v>32418.209788</c:v>
                </c:pt>
                <c:pt idx="13739">
                  <c:v>32421.573052</c:v>
                </c:pt>
                <c:pt idx="13740">
                  <c:v>32420.912338999999</c:v>
                </c:pt>
                <c:pt idx="13741">
                  <c:v>32421.122085999999</c:v>
                </c:pt>
                <c:pt idx="13742">
                  <c:v>32428.881559000001</c:v>
                </c:pt>
                <c:pt idx="13743">
                  <c:v>32413.996741999999</c:v>
                </c:pt>
                <c:pt idx="13744">
                  <c:v>32411.973343000001</c:v>
                </c:pt>
                <c:pt idx="13745">
                  <c:v>32417.229572</c:v>
                </c:pt>
                <c:pt idx="13746">
                  <c:v>32428.828078999999</c:v>
                </c:pt>
                <c:pt idx="13747">
                  <c:v>32433.894962999999</c:v>
                </c:pt>
                <c:pt idx="13748">
                  <c:v>32448.348392</c:v>
                </c:pt>
                <c:pt idx="13749">
                  <c:v>32456.665830999998</c:v>
                </c:pt>
                <c:pt idx="13750">
                  <c:v>32462.276569000001</c:v>
                </c:pt>
                <c:pt idx="13751">
                  <c:v>32456.752917000002</c:v>
                </c:pt>
                <c:pt idx="13752">
                  <c:v>32457.469642</c:v>
                </c:pt>
                <c:pt idx="13753">
                  <c:v>32465.876490999999</c:v>
                </c:pt>
                <c:pt idx="13754">
                  <c:v>32491.198810999998</c:v>
                </c:pt>
                <c:pt idx="13755">
                  <c:v>32497.229285000001</c:v>
                </c:pt>
                <c:pt idx="13756">
                  <c:v>32490.262760000001</c:v>
                </c:pt>
                <c:pt idx="13757">
                  <c:v>32497.753488999999</c:v>
                </c:pt>
                <c:pt idx="13758">
                  <c:v>32494.258550999999</c:v>
                </c:pt>
                <c:pt idx="13759">
                  <c:v>32500.866617</c:v>
                </c:pt>
                <c:pt idx="13760">
                  <c:v>32490.026349</c:v>
                </c:pt>
                <c:pt idx="13761">
                  <c:v>32498.343930999999</c:v>
                </c:pt>
                <c:pt idx="13762">
                  <c:v>32502.738055000002</c:v>
                </c:pt>
                <c:pt idx="13763">
                  <c:v>32511.918387999998</c:v>
                </c:pt>
                <c:pt idx="13764">
                  <c:v>32528.402466</c:v>
                </c:pt>
                <c:pt idx="13765">
                  <c:v>32531.838178999998</c:v>
                </c:pt>
                <c:pt idx="13766">
                  <c:v>32535.654401</c:v>
                </c:pt>
                <c:pt idx="13767">
                  <c:v>32544.531869999999</c:v>
                </c:pt>
                <c:pt idx="13768">
                  <c:v>32533.12385</c:v>
                </c:pt>
                <c:pt idx="13769">
                  <c:v>32537.725716000001</c:v>
                </c:pt>
                <c:pt idx="13770">
                  <c:v>32543.914830000002</c:v>
                </c:pt>
                <c:pt idx="13771">
                  <c:v>32543.573615000001</c:v>
                </c:pt>
                <c:pt idx="13772">
                  <c:v>32535.337027000001</c:v>
                </c:pt>
                <c:pt idx="13773">
                  <c:v>32534.01413</c:v>
                </c:pt>
                <c:pt idx="13774">
                  <c:v>32546.402006</c:v>
                </c:pt>
                <c:pt idx="13775">
                  <c:v>32541.381924000001</c:v>
                </c:pt>
                <c:pt idx="13776">
                  <c:v>32537.336248</c:v>
                </c:pt>
                <c:pt idx="13777">
                  <c:v>32546.759536000001</c:v>
                </c:pt>
                <c:pt idx="13778">
                  <c:v>32536.376671000002</c:v>
                </c:pt>
                <c:pt idx="13779">
                  <c:v>32541.973687999998</c:v>
                </c:pt>
                <c:pt idx="13780">
                  <c:v>32530.207276000001</c:v>
                </c:pt>
                <c:pt idx="13781">
                  <c:v>32548.631969999999</c:v>
                </c:pt>
                <c:pt idx="13782">
                  <c:v>32544.245168000001</c:v>
                </c:pt>
                <c:pt idx="13783">
                  <c:v>32543.185449000001</c:v>
                </c:pt>
                <c:pt idx="13784">
                  <c:v>32546.411076</c:v>
                </c:pt>
                <c:pt idx="13785">
                  <c:v>32538.762513000001</c:v>
                </c:pt>
                <c:pt idx="13786">
                  <c:v>32538.721119999998</c:v>
                </c:pt>
                <c:pt idx="13787">
                  <c:v>32553.969607999999</c:v>
                </c:pt>
                <c:pt idx="13788">
                  <c:v>32544.712908000001</c:v>
                </c:pt>
                <c:pt idx="13789">
                  <c:v>32542.402158000001</c:v>
                </c:pt>
                <c:pt idx="13790">
                  <c:v>32537.268698</c:v>
                </c:pt>
                <c:pt idx="13791">
                  <c:v>32545.812913000002</c:v>
                </c:pt>
                <c:pt idx="13792">
                  <c:v>32545.368460000002</c:v>
                </c:pt>
                <c:pt idx="13793">
                  <c:v>32548.951186999999</c:v>
                </c:pt>
                <c:pt idx="13794">
                  <c:v>32557.926812000002</c:v>
                </c:pt>
                <c:pt idx="13795">
                  <c:v>32555.687031000001</c:v>
                </c:pt>
                <c:pt idx="13796">
                  <c:v>32544.799910000002</c:v>
                </c:pt>
                <c:pt idx="13797">
                  <c:v>32554.967153000001</c:v>
                </c:pt>
                <c:pt idx="13798">
                  <c:v>32549.924483999999</c:v>
                </c:pt>
                <c:pt idx="13799">
                  <c:v>32558.005809999999</c:v>
                </c:pt>
                <c:pt idx="13800">
                  <c:v>32562.576036999999</c:v>
                </c:pt>
                <c:pt idx="13801">
                  <c:v>32562.857511999999</c:v>
                </c:pt>
                <c:pt idx="13802">
                  <c:v>32576.089207000001</c:v>
                </c:pt>
                <c:pt idx="13803">
                  <c:v>32573.589025000001</c:v>
                </c:pt>
                <c:pt idx="13804">
                  <c:v>32582.582246000002</c:v>
                </c:pt>
                <c:pt idx="13805">
                  <c:v>32583.593905999998</c:v>
                </c:pt>
                <c:pt idx="13806">
                  <c:v>32578.354631999999</c:v>
                </c:pt>
                <c:pt idx="13807">
                  <c:v>32587.965855999999</c:v>
                </c:pt>
                <c:pt idx="13808">
                  <c:v>32587.456156</c:v>
                </c:pt>
                <c:pt idx="13809">
                  <c:v>32597.858304000001</c:v>
                </c:pt>
                <c:pt idx="13810">
                  <c:v>32601.915477999999</c:v>
                </c:pt>
                <c:pt idx="13811">
                  <c:v>32589.043257000001</c:v>
                </c:pt>
                <c:pt idx="13812">
                  <c:v>32594.666603000001</c:v>
                </c:pt>
                <c:pt idx="13813">
                  <c:v>32595.421403</c:v>
                </c:pt>
                <c:pt idx="13814">
                  <c:v>32603.271710000001</c:v>
                </c:pt>
                <c:pt idx="13815">
                  <c:v>32594.201580000001</c:v>
                </c:pt>
                <c:pt idx="13816">
                  <c:v>32601.972153999999</c:v>
                </c:pt>
                <c:pt idx="13817">
                  <c:v>32621.614468</c:v>
                </c:pt>
                <c:pt idx="13818">
                  <c:v>32619.230023</c:v>
                </c:pt>
                <c:pt idx="13819">
                  <c:v>32618.193643999999</c:v>
                </c:pt>
                <c:pt idx="13820">
                  <c:v>32633.069219000001</c:v>
                </c:pt>
                <c:pt idx="13821">
                  <c:v>32651.498901999999</c:v>
                </c:pt>
                <c:pt idx="13822">
                  <c:v>32667.454727</c:v>
                </c:pt>
                <c:pt idx="13823">
                  <c:v>32660.593521999999</c:v>
                </c:pt>
                <c:pt idx="13824">
                  <c:v>32661.206235000001</c:v>
                </c:pt>
                <c:pt idx="13825">
                  <c:v>32659.519820000001</c:v>
                </c:pt>
                <c:pt idx="13826">
                  <c:v>32667.766662000002</c:v>
                </c:pt>
                <c:pt idx="13827">
                  <c:v>32663.610028999999</c:v>
                </c:pt>
                <c:pt idx="13828">
                  <c:v>32667.259757</c:v>
                </c:pt>
                <c:pt idx="13829">
                  <c:v>32667.014512999998</c:v>
                </c:pt>
                <c:pt idx="13830">
                  <c:v>32658.638930000001</c:v>
                </c:pt>
                <c:pt idx="13831">
                  <c:v>32676.345926000002</c:v>
                </c:pt>
                <c:pt idx="13832">
                  <c:v>32701.033555999998</c:v>
                </c:pt>
                <c:pt idx="13833">
                  <c:v>32694.371090000001</c:v>
                </c:pt>
                <c:pt idx="13834">
                  <c:v>32701.199602000001</c:v>
                </c:pt>
                <c:pt idx="13835">
                  <c:v>32702.641505</c:v>
                </c:pt>
                <c:pt idx="13836">
                  <c:v>32704.151886</c:v>
                </c:pt>
                <c:pt idx="13837">
                  <c:v>32705.401435</c:v>
                </c:pt>
                <c:pt idx="13838">
                  <c:v>32703.096068999999</c:v>
                </c:pt>
                <c:pt idx="13839">
                  <c:v>32710.139480999998</c:v>
                </c:pt>
                <c:pt idx="13840">
                  <c:v>32709.446113999998</c:v>
                </c:pt>
                <c:pt idx="13841">
                  <c:v>32717.643979</c:v>
                </c:pt>
                <c:pt idx="13842">
                  <c:v>32745.194542000001</c:v>
                </c:pt>
                <c:pt idx="13843">
                  <c:v>32732.452647999999</c:v>
                </c:pt>
                <c:pt idx="13844">
                  <c:v>32743.279814000001</c:v>
                </c:pt>
                <c:pt idx="13845">
                  <c:v>32739.166829000002</c:v>
                </c:pt>
                <c:pt idx="13846">
                  <c:v>32743.115834</c:v>
                </c:pt>
                <c:pt idx="13847">
                  <c:v>32733.334013</c:v>
                </c:pt>
                <c:pt idx="13848">
                  <c:v>32727.331639</c:v>
                </c:pt>
                <c:pt idx="13849">
                  <c:v>32749.873191999999</c:v>
                </c:pt>
                <c:pt idx="13850">
                  <c:v>32737.523754000002</c:v>
                </c:pt>
                <c:pt idx="13851">
                  <c:v>32737.527623000002</c:v>
                </c:pt>
                <c:pt idx="13852">
                  <c:v>32744.890294000001</c:v>
                </c:pt>
                <c:pt idx="13853">
                  <c:v>32730.856090000001</c:v>
                </c:pt>
                <c:pt idx="13854">
                  <c:v>32750.401236999998</c:v>
                </c:pt>
                <c:pt idx="13855">
                  <c:v>32737.154506999999</c:v>
                </c:pt>
                <c:pt idx="13856">
                  <c:v>32744.528982</c:v>
                </c:pt>
                <c:pt idx="13857">
                  <c:v>32744.559137</c:v>
                </c:pt>
                <c:pt idx="13858">
                  <c:v>32766.646184000001</c:v>
                </c:pt>
                <c:pt idx="13859">
                  <c:v>32781.199075999997</c:v>
                </c:pt>
                <c:pt idx="13860">
                  <c:v>32784.480257000003</c:v>
                </c:pt>
                <c:pt idx="13861">
                  <c:v>32780.974470000001</c:v>
                </c:pt>
                <c:pt idx="13862">
                  <c:v>32774.184560000002</c:v>
                </c:pt>
                <c:pt idx="13863">
                  <c:v>32762.946871</c:v>
                </c:pt>
                <c:pt idx="13864">
                  <c:v>32775.098747999997</c:v>
                </c:pt>
                <c:pt idx="13865">
                  <c:v>32778.452776999999</c:v>
                </c:pt>
                <c:pt idx="13866">
                  <c:v>32766.260466</c:v>
                </c:pt>
                <c:pt idx="13867">
                  <c:v>32775.213458999999</c:v>
                </c:pt>
                <c:pt idx="13868">
                  <c:v>32773.863076000001</c:v>
                </c:pt>
                <c:pt idx="13869">
                  <c:v>32789.705785999999</c:v>
                </c:pt>
                <c:pt idx="13870">
                  <c:v>32789.810041999997</c:v>
                </c:pt>
                <c:pt idx="13871">
                  <c:v>32788.006707</c:v>
                </c:pt>
                <c:pt idx="13872">
                  <c:v>32787.272144000002</c:v>
                </c:pt>
                <c:pt idx="13873">
                  <c:v>32778.660521999998</c:v>
                </c:pt>
                <c:pt idx="13874">
                  <c:v>32781.270424000002</c:v>
                </c:pt>
                <c:pt idx="13875">
                  <c:v>32785.197286000002</c:v>
                </c:pt>
                <c:pt idx="13876">
                  <c:v>32795.264061000002</c:v>
                </c:pt>
                <c:pt idx="13877">
                  <c:v>32810.313531</c:v>
                </c:pt>
                <c:pt idx="13878">
                  <c:v>32814.300630999998</c:v>
                </c:pt>
                <c:pt idx="13879">
                  <c:v>32825.694727000002</c:v>
                </c:pt>
                <c:pt idx="13880">
                  <c:v>32819.421732000003</c:v>
                </c:pt>
                <c:pt idx="13881">
                  <c:v>32819.956627</c:v>
                </c:pt>
                <c:pt idx="13882">
                  <c:v>32819.084081000001</c:v>
                </c:pt>
                <c:pt idx="13883">
                  <c:v>32819.453041000001</c:v>
                </c:pt>
                <c:pt idx="13884">
                  <c:v>32829.294124</c:v>
                </c:pt>
                <c:pt idx="13885">
                  <c:v>32841.440794000002</c:v>
                </c:pt>
                <c:pt idx="13886">
                  <c:v>32847.975656000002</c:v>
                </c:pt>
                <c:pt idx="13887">
                  <c:v>32850.092674</c:v>
                </c:pt>
                <c:pt idx="13888">
                  <c:v>32855.297392</c:v>
                </c:pt>
                <c:pt idx="13889">
                  <c:v>32844.614246999998</c:v>
                </c:pt>
                <c:pt idx="13890">
                  <c:v>32837.437764000002</c:v>
                </c:pt>
                <c:pt idx="13891">
                  <c:v>32839.779541999997</c:v>
                </c:pt>
                <c:pt idx="13892">
                  <c:v>32846.944993999998</c:v>
                </c:pt>
                <c:pt idx="13893">
                  <c:v>32850.309974000003</c:v>
                </c:pt>
                <c:pt idx="13894">
                  <c:v>32870.652990000002</c:v>
                </c:pt>
                <c:pt idx="13895">
                  <c:v>32862.295320999998</c:v>
                </c:pt>
                <c:pt idx="13896">
                  <c:v>32848.036411000001</c:v>
                </c:pt>
                <c:pt idx="13897">
                  <c:v>32871.792393000003</c:v>
                </c:pt>
                <c:pt idx="13898">
                  <c:v>32861.354476</c:v>
                </c:pt>
                <c:pt idx="13899">
                  <c:v>32865.660384000003</c:v>
                </c:pt>
                <c:pt idx="13900">
                  <c:v>32875.258791</c:v>
                </c:pt>
                <c:pt idx="13901">
                  <c:v>32865.677508000001</c:v>
                </c:pt>
                <c:pt idx="13902">
                  <c:v>32879.054934</c:v>
                </c:pt>
                <c:pt idx="13903">
                  <c:v>32866.328932999997</c:v>
                </c:pt>
                <c:pt idx="13904">
                  <c:v>32883.390633000003</c:v>
                </c:pt>
                <c:pt idx="13905">
                  <c:v>32880.269181000003</c:v>
                </c:pt>
                <c:pt idx="13906">
                  <c:v>32885.029217000003</c:v>
                </c:pt>
                <c:pt idx="13907">
                  <c:v>32881.079108999998</c:v>
                </c:pt>
                <c:pt idx="13908">
                  <c:v>32871.772549000001</c:v>
                </c:pt>
                <c:pt idx="13909">
                  <c:v>32880.809022000001</c:v>
                </c:pt>
                <c:pt idx="13910">
                  <c:v>32883.971197999999</c:v>
                </c:pt>
                <c:pt idx="13911">
                  <c:v>32882.687565</c:v>
                </c:pt>
                <c:pt idx="13912">
                  <c:v>32878.610511999999</c:v>
                </c:pt>
                <c:pt idx="13913">
                  <c:v>32874.225983999997</c:v>
                </c:pt>
                <c:pt idx="13914">
                  <c:v>32878.341701999998</c:v>
                </c:pt>
                <c:pt idx="13915">
                  <c:v>32883.698826</c:v>
                </c:pt>
                <c:pt idx="13916">
                  <c:v>32892.367872000003</c:v>
                </c:pt>
                <c:pt idx="13917">
                  <c:v>32904.113314000002</c:v>
                </c:pt>
                <c:pt idx="13918">
                  <c:v>32904.254434000002</c:v>
                </c:pt>
                <c:pt idx="13919">
                  <c:v>32905.282053000003</c:v>
                </c:pt>
                <c:pt idx="13920">
                  <c:v>32905.65524</c:v>
                </c:pt>
                <c:pt idx="13921">
                  <c:v>32908.036166999998</c:v>
                </c:pt>
                <c:pt idx="13922">
                  <c:v>32938.620194000003</c:v>
                </c:pt>
                <c:pt idx="13923">
                  <c:v>32934.110015999999</c:v>
                </c:pt>
                <c:pt idx="13924">
                  <c:v>32942.626622000003</c:v>
                </c:pt>
                <c:pt idx="13925">
                  <c:v>32942.712817</c:v>
                </c:pt>
                <c:pt idx="13926">
                  <c:v>32947.081553000004</c:v>
                </c:pt>
                <c:pt idx="13927">
                  <c:v>32954.076755000002</c:v>
                </c:pt>
                <c:pt idx="13928">
                  <c:v>32945.444642000002</c:v>
                </c:pt>
                <c:pt idx="13929">
                  <c:v>32943.865406999998</c:v>
                </c:pt>
                <c:pt idx="13930">
                  <c:v>32948.356368000001</c:v>
                </c:pt>
                <c:pt idx="13931">
                  <c:v>32936.918442000002</c:v>
                </c:pt>
                <c:pt idx="13932">
                  <c:v>32950.551355000003</c:v>
                </c:pt>
                <c:pt idx="13933">
                  <c:v>32948.075466000002</c:v>
                </c:pt>
                <c:pt idx="13934">
                  <c:v>32953.181845999999</c:v>
                </c:pt>
                <c:pt idx="13935">
                  <c:v>32948.256630999997</c:v>
                </c:pt>
                <c:pt idx="13936">
                  <c:v>32941.249729000003</c:v>
                </c:pt>
                <c:pt idx="13937">
                  <c:v>32952.426417000002</c:v>
                </c:pt>
                <c:pt idx="13938">
                  <c:v>32943.542969000002</c:v>
                </c:pt>
                <c:pt idx="13939">
                  <c:v>32950.754422999998</c:v>
                </c:pt>
                <c:pt idx="13940">
                  <c:v>32951.825814999997</c:v>
                </c:pt>
                <c:pt idx="13941">
                  <c:v>32953.444267999999</c:v>
                </c:pt>
                <c:pt idx="13942">
                  <c:v>32957.173818000003</c:v>
                </c:pt>
                <c:pt idx="13943">
                  <c:v>32964.758135999997</c:v>
                </c:pt>
                <c:pt idx="13944">
                  <c:v>32996.006594999999</c:v>
                </c:pt>
                <c:pt idx="13945">
                  <c:v>32981.083328000001</c:v>
                </c:pt>
                <c:pt idx="13946">
                  <c:v>32988.309883000002</c:v>
                </c:pt>
                <c:pt idx="13947">
                  <c:v>32987.899773999998</c:v>
                </c:pt>
                <c:pt idx="13948">
                  <c:v>32995.386099000003</c:v>
                </c:pt>
                <c:pt idx="13949">
                  <c:v>32995.291228000002</c:v>
                </c:pt>
                <c:pt idx="13950">
                  <c:v>32994.292508999999</c:v>
                </c:pt>
                <c:pt idx="13951">
                  <c:v>32987.893522999999</c:v>
                </c:pt>
                <c:pt idx="13952">
                  <c:v>32994.437041999998</c:v>
                </c:pt>
                <c:pt idx="13953">
                  <c:v>32984.408196999997</c:v>
                </c:pt>
                <c:pt idx="13954">
                  <c:v>32999.662702000001</c:v>
                </c:pt>
                <c:pt idx="13955">
                  <c:v>32985.945825000003</c:v>
                </c:pt>
                <c:pt idx="13956">
                  <c:v>33000.254479000003</c:v>
                </c:pt>
                <c:pt idx="13957">
                  <c:v>33022.145795999997</c:v>
                </c:pt>
                <c:pt idx="13958">
                  <c:v>33024.092064999997</c:v>
                </c:pt>
                <c:pt idx="13959">
                  <c:v>33026.539450999997</c:v>
                </c:pt>
                <c:pt idx="13960">
                  <c:v>33022.948738999999</c:v>
                </c:pt>
                <c:pt idx="13961">
                  <c:v>33028.368160999999</c:v>
                </c:pt>
                <c:pt idx="13962">
                  <c:v>33037.221614000002</c:v>
                </c:pt>
                <c:pt idx="13963">
                  <c:v>33031.473989999999</c:v>
                </c:pt>
                <c:pt idx="13964">
                  <c:v>33032.532620999998</c:v>
                </c:pt>
                <c:pt idx="13965">
                  <c:v>33033.617876999997</c:v>
                </c:pt>
                <c:pt idx="13966">
                  <c:v>33036.639321000002</c:v>
                </c:pt>
                <c:pt idx="13967">
                  <c:v>33042.144590000004</c:v>
                </c:pt>
                <c:pt idx="13968">
                  <c:v>33029.575408999997</c:v>
                </c:pt>
                <c:pt idx="13969">
                  <c:v>33034.359718</c:v>
                </c:pt>
                <c:pt idx="13970">
                  <c:v>33028.875802000002</c:v>
                </c:pt>
                <c:pt idx="13971">
                  <c:v>33044.178057999998</c:v>
                </c:pt>
                <c:pt idx="13972">
                  <c:v>33068.587686999999</c:v>
                </c:pt>
                <c:pt idx="13973">
                  <c:v>33072.415204999998</c:v>
                </c:pt>
                <c:pt idx="13974">
                  <c:v>33074.409918999998</c:v>
                </c:pt>
                <c:pt idx="13975">
                  <c:v>33075.962117000003</c:v>
                </c:pt>
                <c:pt idx="13976">
                  <c:v>33073.887192000002</c:v>
                </c:pt>
                <c:pt idx="13977">
                  <c:v>33069.668611000001</c:v>
                </c:pt>
                <c:pt idx="13978">
                  <c:v>33066.569335</c:v>
                </c:pt>
                <c:pt idx="13979">
                  <c:v>33071.993632999998</c:v>
                </c:pt>
                <c:pt idx="13980">
                  <c:v>33078.948338000002</c:v>
                </c:pt>
                <c:pt idx="13981">
                  <c:v>33081.192035</c:v>
                </c:pt>
                <c:pt idx="13982">
                  <c:v>33080.038925000001</c:v>
                </c:pt>
                <c:pt idx="13983">
                  <c:v>33068.016155999998</c:v>
                </c:pt>
                <c:pt idx="13984">
                  <c:v>33079.675459999999</c:v>
                </c:pt>
                <c:pt idx="13985">
                  <c:v>33075.855428000003</c:v>
                </c:pt>
                <c:pt idx="13986">
                  <c:v>33075.904820000003</c:v>
                </c:pt>
                <c:pt idx="13987">
                  <c:v>33079.381189</c:v>
                </c:pt>
                <c:pt idx="13988">
                  <c:v>33080.484002999998</c:v>
                </c:pt>
                <c:pt idx="13989">
                  <c:v>33083.501446000002</c:v>
                </c:pt>
                <c:pt idx="13990">
                  <c:v>33083.599843999997</c:v>
                </c:pt>
                <c:pt idx="13991">
                  <c:v>33080.303049000002</c:v>
                </c:pt>
                <c:pt idx="13992">
                  <c:v>33084.539098000001</c:v>
                </c:pt>
                <c:pt idx="13993">
                  <c:v>33078.853896000001</c:v>
                </c:pt>
                <c:pt idx="13994">
                  <c:v>33090.249442</c:v>
                </c:pt>
                <c:pt idx="13995">
                  <c:v>33091.237024000002</c:v>
                </c:pt>
                <c:pt idx="13996">
                  <c:v>33079.363961000003</c:v>
                </c:pt>
                <c:pt idx="13997">
                  <c:v>33083.378447000003</c:v>
                </c:pt>
                <c:pt idx="13998">
                  <c:v>33080.329385999998</c:v>
                </c:pt>
                <c:pt idx="13999">
                  <c:v>33102.216933000003</c:v>
                </c:pt>
                <c:pt idx="14000">
                  <c:v>33111.427013</c:v>
                </c:pt>
                <c:pt idx="14001">
                  <c:v>33113.420242</c:v>
                </c:pt>
                <c:pt idx="14002">
                  <c:v>33124.695035999997</c:v>
                </c:pt>
                <c:pt idx="14003">
                  <c:v>33122.234753999997</c:v>
                </c:pt>
                <c:pt idx="14004">
                  <c:v>33118.383599000001</c:v>
                </c:pt>
                <c:pt idx="14005">
                  <c:v>33118.748164999997</c:v>
                </c:pt>
                <c:pt idx="14006">
                  <c:v>33115.196279000003</c:v>
                </c:pt>
                <c:pt idx="14007">
                  <c:v>33118.099778999996</c:v>
                </c:pt>
                <c:pt idx="14008">
                  <c:v>33117.310490999997</c:v>
                </c:pt>
                <c:pt idx="14009">
                  <c:v>33128.904111999997</c:v>
                </c:pt>
                <c:pt idx="14010">
                  <c:v>33143.959474000003</c:v>
                </c:pt>
                <c:pt idx="14011">
                  <c:v>33153.491930999997</c:v>
                </c:pt>
                <c:pt idx="14012">
                  <c:v>33165.454675000001</c:v>
                </c:pt>
                <c:pt idx="14013">
                  <c:v>33166.775752000001</c:v>
                </c:pt>
                <c:pt idx="14014">
                  <c:v>33184.355174999997</c:v>
                </c:pt>
                <c:pt idx="14015">
                  <c:v>33180.450122000002</c:v>
                </c:pt>
                <c:pt idx="14016">
                  <c:v>33189.644373000003</c:v>
                </c:pt>
                <c:pt idx="14017">
                  <c:v>33196.316895999997</c:v>
                </c:pt>
                <c:pt idx="14018">
                  <c:v>33189.531865999998</c:v>
                </c:pt>
                <c:pt idx="14019">
                  <c:v>33195.950194999998</c:v>
                </c:pt>
                <c:pt idx="14020">
                  <c:v>33197.363844</c:v>
                </c:pt>
                <c:pt idx="14021">
                  <c:v>33215.861190000003</c:v>
                </c:pt>
                <c:pt idx="14022">
                  <c:v>33232.022553000003</c:v>
                </c:pt>
                <c:pt idx="14023">
                  <c:v>33229.495020000002</c:v>
                </c:pt>
                <c:pt idx="14024">
                  <c:v>33237.667624000002</c:v>
                </c:pt>
                <c:pt idx="14025">
                  <c:v>33237.430021</c:v>
                </c:pt>
                <c:pt idx="14026">
                  <c:v>33231.315256000002</c:v>
                </c:pt>
                <c:pt idx="14027">
                  <c:v>33247.996152</c:v>
                </c:pt>
                <c:pt idx="14028">
                  <c:v>33249.633953999997</c:v>
                </c:pt>
                <c:pt idx="14029">
                  <c:v>33260.443045</c:v>
                </c:pt>
                <c:pt idx="14030">
                  <c:v>33261.087293999997</c:v>
                </c:pt>
                <c:pt idx="14031">
                  <c:v>33273.257271000002</c:v>
                </c:pt>
                <c:pt idx="14032">
                  <c:v>33268.173838000002</c:v>
                </c:pt>
                <c:pt idx="14033">
                  <c:v>33262.569436999998</c:v>
                </c:pt>
                <c:pt idx="14034">
                  <c:v>33270.130283999999</c:v>
                </c:pt>
                <c:pt idx="14035">
                  <c:v>33278.988230000003</c:v>
                </c:pt>
                <c:pt idx="14036">
                  <c:v>33284.759957000002</c:v>
                </c:pt>
                <c:pt idx="14037">
                  <c:v>33299.619701000003</c:v>
                </c:pt>
                <c:pt idx="14038">
                  <c:v>33294.530394000001</c:v>
                </c:pt>
                <c:pt idx="14039">
                  <c:v>33303.181154999998</c:v>
                </c:pt>
                <c:pt idx="14040">
                  <c:v>33305.634907</c:v>
                </c:pt>
                <c:pt idx="14041">
                  <c:v>33317.960589000002</c:v>
                </c:pt>
                <c:pt idx="14042">
                  <c:v>33323.999666999996</c:v>
                </c:pt>
                <c:pt idx="14043">
                  <c:v>33313.775233</c:v>
                </c:pt>
                <c:pt idx="14044">
                  <c:v>33333.911371000002</c:v>
                </c:pt>
                <c:pt idx="14045">
                  <c:v>33339.518072999999</c:v>
                </c:pt>
                <c:pt idx="14046">
                  <c:v>33349.489245999997</c:v>
                </c:pt>
                <c:pt idx="14047">
                  <c:v>33369.913979999998</c:v>
                </c:pt>
                <c:pt idx="14048">
                  <c:v>33354.942262999997</c:v>
                </c:pt>
                <c:pt idx="14049">
                  <c:v>33362.107814000003</c:v>
                </c:pt>
                <c:pt idx="14050">
                  <c:v>33350.781158999998</c:v>
                </c:pt>
                <c:pt idx="14051">
                  <c:v>33352.311275</c:v>
                </c:pt>
                <c:pt idx="14052">
                  <c:v>33359.997039000002</c:v>
                </c:pt>
                <c:pt idx="14053">
                  <c:v>33337.477280999999</c:v>
                </c:pt>
                <c:pt idx="14054">
                  <c:v>33360.381472000001</c:v>
                </c:pt>
                <c:pt idx="14055">
                  <c:v>33379.669498000003</c:v>
                </c:pt>
                <c:pt idx="14056">
                  <c:v>33387.447224000003</c:v>
                </c:pt>
                <c:pt idx="14057">
                  <c:v>33371.613751999997</c:v>
                </c:pt>
                <c:pt idx="14058">
                  <c:v>33370.865579999998</c:v>
                </c:pt>
                <c:pt idx="14059">
                  <c:v>33387.899035000002</c:v>
                </c:pt>
                <c:pt idx="14060">
                  <c:v>33374.730845999999</c:v>
                </c:pt>
                <c:pt idx="14061">
                  <c:v>33375.379379999998</c:v>
                </c:pt>
                <c:pt idx="14062">
                  <c:v>33389.259321999998</c:v>
                </c:pt>
                <c:pt idx="14063">
                  <c:v>33385.776887</c:v>
                </c:pt>
                <c:pt idx="14064">
                  <c:v>33385.284617999998</c:v>
                </c:pt>
                <c:pt idx="14065">
                  <c:v>33401.709300000002</c:v>
                </c:pt>
                <c:pt idx="14066">
                  <c:v>33403.116552</c:v>
                </c:pt>
                <c:pt idx="14067">
                  <c:v>33398.024834999997</c:v>
                </c:pt>
                <c:pt idx="14068">
                  <c:v>33387.026923999998</c:v>
                </c:pt>
                <c:pt idx="14069">
                  <c:v>33384.972019000001</c:v>
                </c:pt>
                <c:pt idx="14070">
                  <c:v>33381.578686000001</c:v>
                </c:pt>
                <c:pt idx="14071">
                  <c:v>33386.924322999999</c:v>
                </c:pt>
                <c:pt idx="14072">
                  <c:v>33389.873063999999</c:v>
                </c:pt>
                <c:pt idx="14073">
                  <c:v>33398.313628999997</c:v>
                </c:pt>
                <c:pt idx="14074">
                  <c:v>33416.560733999999</c:v>
                </c:pt>
                <c:pt idx="14075">
                  <c:v>33424.300642000002</c:v>
                </c:pt>
                <c:pt idx="14076">
                  <c:v>33430.281088000003</c:v>
                </c:pt>
                <c:pt idx="14077">
                  <c:v>33437.55788</c:v>
                </c:pt>
                <c:pt idx="14078">
                  <c:v>33439.768587999999</c:v>
                </c:pt>
                <c:pt idx="14079">
                  <c:v>33445.516906999997</c:v>
                </c:pt>
                <c:pt idx="14080">
                  <c:v>33446.135176999996</c:v>
                </c:pt>
                <c:pt idx="14081">
                  <c:v>33435.638575999998</c:v>
                </c:pt>
                <c:pt idx="14082">
                  <c:v>33432.576538000001</c:v>
                </c:pt>
                <c:pt idx="14083">
                  <c:v>33427.509958000002</c:v>
                </c:pt>
                <c:pt idx="14084">
                  <c:v>33456.614693000003</c:v>
                </c:pt>
                <c:pt idx="14085">
                  <c:v>33473.006839000001</c:v>
                </c:pt>
                <c:pt idx="14086">
                  <c:v>33473.477021999999</c:v>
                </c:pt>
                <c:pt idx="14087">
                  <c:v>33474.701868999997</c:v>
                </c:pt>
                <c:pt idx="14088">
                  <c:v>33475.368072999998</c:v>
                </c:pt>
                <c:pt idx="14089">
                  <c:v>33481.011185000003</c:v>
                </c:pt>
                <c:pt idx="14090">
                  <c:v>33469.178462999997</c:v>
                </c:pt>
                <c:pt idx="14091">
                  <c:v>33480.772193999997</c:v>
                </c:pt>
                <c:pt idx="14092">
                  <c:v>33482.937747000004</c:v>
                </c:pt>
                <c:pt idx="14093">
                  <c:v>33484.285777999998</c:v>
                </c:pt>
                <c:pt idx="14094">
                  <c:v>33487.473730999998</c:v>
                </c:pt>
                <c:pt idx="14095">
                  <c:v>33490.186173000002</c:v>
                </c:pt>
                <c:pt idx="14096">
                  <c:v>33491.907149999999</c:v>
                </c:pt>
                <c:pt idx="14097">
                  <c:v>33507.284153000001</c:v>
                </c:pt>
                <c:pt idx="14098">
                  <c:v>33505.797142000003</c:v>
                </c:pt>
                <c:pt idx="14099">
                  <c:v>33524.216810999998</c:v>
                </c:pt>
                <c:pt idx="14100">
                  <c:v>33520.842857000003</c:v>
                </c:pt>
                <c:pt idx="14101">
                  <c:v>33523.485738000003</c:v>
                </c:pt>
                <c:pt idx="14102">
                  <c:v>33527.958111</c:v>
                </c:pt>
                <c:pt idx="14103">
                  <c:v>33530.886099000003</c:v>
                </c:pt>
                <c:pt idx="14104">
                  <c:v>33531.870502999998</c:v>
                </c:pt>
                <c:pt idx="14105">
                  <c:v>33520.945281</c:v>
                </c:pt>
                <c:pt idx="14106">
                  <c:v>33518.621938999997</c:v>
                </c:pt>
                <c:pt idx="14107">
                  <c:v>33530.643475999997</c:v>
                </c:pt>
                <c:pt idx="14108">
                  <c:v>33529.983908000002</c:v>
                </c:pt>
                <c:pt idx="14109">
                  <c:v>33543.565258000002</c:v>
                </c:pt>
                <c:pt idx="14110">
                  <c:v>33554.867589000001</c:v>
                </c:pt>
                <c:pt idx="14111">
                  <c:v>33556.789564999999</c:v>
                </c:pt>
                <c:pt idx="14112">
                  <c:v>33557.711494000003</c:v>
                </c:pt>
                <c:pt idx="14113">
                  <c:v>33546.612299</c:v>
                </c:pt>
                <c:pt idx="14114">
                  <c:v>33549.871907000001</c:v>
                </c:pt>
                <c:pt idx="14115">
                  <c:v>33556.298135999998</c:v>
                </c:pt>
                <c:pt idx="14116">
                  <c:v>33554.523017</c:v>
                </c:pt>
                <c:pt idx="14117">
                  <c:v>33555.779651999997</c:v>
                </c:pt>
                <c:pt idx="14118">
                  <c:v>33546.674936000003</c:v>
                </c:pt>
                <c:pt idx="14119">
                  <c:v>33560.354813999998</c:v>
                </c:pt>
                <c:pt idx="14120">
                  <c:v>33567.021516000001</c:v>
                </c:pt>
                <c:pt idx="14121">
                  <c:v>33562.981413000001</c:v>
                </c:pt>
                <c:pt idx="14122">
                  <c:v>33566.320522000002</c:v>
                </c:pt>
                <c:pt idx="14123">
                  <c:v>33581.444366999996</c:v>
                </c:pt>
                <c:pt idx="14124">
                  <c:v>33593.128601999997</c:v>
                </c:pt>
                <c:pt idx="14125">
                  <c:v>33572.568528999996</c:v>
                </c:pt>
                <c:pt idx="14126">
                  <c:v>33587.343710000001</c:v>
                </c:pt>
                <c:pt idx="14127">
                  <c:v>33582.011795999999</c:v>
                </c:pt>
                <c:pt idx="14128">
                  <c:v>33586.129008999997</c:v>
                </c:pt>
                <c:pt idx="14129">
                  <c:v>33588.458185000003</c:v>
                </c:pt>
                <c:pt idx="14130">
                  <c:v>33589.029747</c:v>
                </c:pt>
                <c:pt idx="14131">
                  <c:v>33602.270080000002</c:v>
                </c:pt>
                <c:pt idx="14132">
                  <c:v>33623.181352</c:v>
                </c:pt>
                <c:pt idx="14133">
                  <c:v>33614.965024999998</c:v>
                </c:pt>
                <c:pt idx="14134">
                  <c:v>33629.078661</c:v>
                </c:pt>
                <c:pt idx="14135">
                  <c:v>33624.416983000003</c:v>
                </c:pt>
                <c:pt idx="14136">
                  <c:v>33634.212100999997</c:v>
                </c:pt>
                <c:pt idx="14137">
                  <c:v>33636.832497000003</c:v>
                </c:pt>
                <c:pt idx="14138">
                  <c:v>33640.535036000001</c:v>
                </c:pt>
                <c:pt idx="14139">
                  <c:v>33634.895374</c:v>
                </c:pt>
                <c:pt idx="14140">
                  <c:v>33637.716594999998</c:v>
                </c:pt>
                <c:pt idx="14141">
                  <c:v>33631.638997000002</c:v>
                </c:pt>
                <c:pt idx="14142">
                  <c:v>33633.613178</c:v>
                </c:pt>
                <c:pt idx="14143">
                  <c:v>33623.560971999999</c:v>
                </c:pt>
                <c:pt idx="14144">
                  <c:v>33640.81871</c:v>
                </c:pt>
                <c:pt idx="14145">
                  <c:v>33647.253392999999</c:v>
                </c:pt>
                <c:pt idx="14146">
                  <c:v>33643.370627999997</c:v>
                </c:pt>
                <c:pt idx="14147">
                  <c:v>33664.270692999999</c:v>
                </c:pt>
                <c:pt idx="14148">
                  <c:v>33657.070890000003</c:v>
                </c:pt>
                <c:pt idx="14149">
                  <c:v>33647.311298000001</c:v>
                </c:pt>
                <c:pt idx="14150">
                  <c:v>33651.195724999998</c:v>
                </c:pt>
                <c:pt idx="14151">
                  <c:v>33648.198694999999</c:v>
                </c:pt>
                <c:pt idx="14152">
                  <c:v>33640.130452999998</c:v>
                </c:pt>
                <c:pt idx="14153">
                  <c:v>33633.136267000002</c:v>
                </c:pt>
                <c:pt idx="14154">
                  <c:v>33630.506315999999</c:v>
                </c:pt>
                <c:pt idx="14155">
                  <c:v>33639.197827999997</c:v>
                </c:pt>
                <c:pt idx="14156">
                  <c:v>33647.185039999997</c:v>
                </c:pt>
                <c:pt idx="14157">
                  <c:v>33647.810791999997</c:v>
                </c:pt>
                <c:pt idx="14158">
                  <c:v>33651.746159000002</c:v>
                </c:pt>
                <c:pt idx="14159">
                  <c:v>33647.321029999999</c:v>
                </c:pt>
                <c:pt idx="14160">
                  <c:v>33644.702034000002</c:v>
                </c:pt>
                <c:pt idx="14161">
                  <c:v>33669.266099</c:v>
                </c:pt>
                <c:pt idx="14162">
                  <c:v>33676.434356999998</c:v>
                </c:pt>
                <c:pt idx="14163">
                  <c:v>33683.130641999996</c:v>
                </c:pt>
                <c:pt idx="14164">
                  <c:v>33675.170619999997</c:v>
                </c:pt>
                <c:pt idx="14165">
                  <c:v>33687.738588</c:v>
                </c:pt>
                <c:pt idx="14166">
                  <c:v>33680.482103000002</c:v>
                </c:pt>
                <c:pt idx="14167">
                  <c:v>33684.114115999997</c:v>
                </c:pt>
                <c:pt idx="14168">
                  <c:v>33681.233853999998</c:v>
                </c:pt>
                <c:pt idx="14169">
                  <c:v>33684.719273000002</c:v>
                </c:pt>
                <c:pt idx="14170">
                  <c:v>33686.628481</c:v>
                </c:pt>
                <c:pt idx="14171">
                  <c:v>33698.854779000001</c:v>
                </c:pt>
                <c:pt idx="14172">
                  <c:v>33716.355667000003</c:v>
                </c:pt>
                <c:pt idx="14173">
                  <c:v>33717.750339999999</c:v>
                </c:pt>
                <c:pt idx="14174">
                  <c:v>33729.347090000003</c:v>
                </c:pt>
                <c:pt idx="14175">
                  <c:v>33737.776337000003</c:v>
                </c:pt>
                <c:pt idx="14176">
                  <c:v>33736.500865000002</c:v>
                </c:pt>
                <c:pt idx="14177">
                  <c:v>33760.004473000001</c:v>
                </c:pt>
                <c:pt idx="14178">
                  <c:v>33760.056026999999</c:v>
                </c:pt>
                <c:pt idx="14179">
                  <c:v>33758.179220999999</c:v>
                </c:pt>
                <c:pt idx="14180">
                  <c:v>33750.428750999999</c:v>
                </c:pt>
                <c:pt idx="14181">
                  <c:v>33759.841812999999</c:v>
                </c:pt>
                <c:pt idx="14182">
                  <c:v>33767.540161999998</c:v>
                </c:pt>
                <c:pt idx="14183">
                  <c:v>33753.607433999998</c:v>
                </c:pt>
                <c:pt idx="14184">
                  <c:v>33754.559200000003</c:v>
                </c:pt>
                <c:pt idx="14185">
                  <c:v>33764.597693999996</c:v>
                </c:pt>
                <c:pt idx="14186">
                  <c:v>33760.909785000003</c:v>
                </c:pt>
                <c:pt idx="14187">
                  <c:v>33760.300367000003</c:v>
                </c:pt>
                <c:pt idx="14188">
                  <c:v>33764.931605999998</c:v>
                </c:pt>
                <c:pt idx="14189">
                  <c:v>33764.864019000001</c:v>
                </c:pt>
                <c:pt idx="14190">
                  <c:v>33772.883655999998</c:v>
                </c:pt>
                <c:pt idx="14191">
                  <c:v>33749.720715000003</c:v>
                </c:pt>
                <c:pt idx="14192">
                  <c:v>33730.822687</c:v>
                </c:pt>
                <c:pt idx="14193">
                  <c:v>33715.410245999999</c:v>
                </c:pt>
                <c:pt idx="14194">
                  <c:v>33721.125897999998</c:v>
                </c:pt>
                <c:pt idx="14195">
                  <c:v>33731.995225999999</c:v>
                </c:pt>
                <c:pt idx="14196">
                  <c:v>33727.847661</c:v>
                </c:pt>
                <c:pt idx="14197">
                  <c:v>33738.317082000001</c:v>
                </c:pt>
                <c:pt idx="14198">
                  <c:v>33724.597118999998</c:v>
                </c:pt>
                <c:pt idx="14199">
                  <c:v>33737.083060999998</c:v>
                </c:pt>
                <c:pt idx="14200">
                  <c:v>33738.891928999998</c:v>
                </c:pt>
                <c:pt idx="14201">
                  <c:v>33735.375564000002</c:v>
                </c:pt>
                <c:pt idx="14202">
                  <c:v>33745.148682999999</c:v>
                </c:pt>
                <c:pt idx="14203">
                  <c:v>33750.930184999997</c:v>
                </c:pt>
                <c:pt idx="14204">
                  <c:v>33747.242724000003</c:v>
                </c:pt>
                <c:pt idx="14205">
                  <c:v>33741.652425</c:v>
                </c:pt>
                <c:pt idx="14206">
                  <c:v>33735.966808999998</c:v>
                </c:pt>
                <c:pt idx="14207">
                  <c:v>33745.723145000004</c:v>
                </c:pt>
                <c:pt idx="14208">
                  <c:v>33734.687969999999</c:v>
                </c:pt>
                <c:pt idx="14209">
                  <c:v>33737.219227000001</c:v>
                </c:pt>
                <c:pt idx="14210">
                  <c:v>33732.738171999998</c:v>
                </c:pt>
                <c:pt idx="14211">
                  <c:v>33757.771806999997</c:v>
                </c:pt>
                <c:pt idx="14212">
                  <c:v>33775.032113000001</c:v>
                </c:pt>
                <c:pt idx="14213">
                  <c:v>33769.26154</c:v>
                </c:pt>
                <c:pt idx="14214">
                  <c:v>33768.607833000002</c:v>
                </c:pt>
                <c:pt idx="14215">
                  <c:v>33785.369255999998</c:v>
                </c:pt>
                <c:pt idx="14216">
                  <c:v>33783.179900000003</c:v>
                </c:pt>
                <c:pt idx="14217">
                  <c:v>33787.112679999998</c:v>
                </c:pt>
                <c:pt idx="14218">
                  <c:v>33797.206443000003</c:v>
                </c:pt>
                <c:pt idx="14219">
                  <c:v>33799.259383999997</c:v>
                </c:pt>
                <c:pt idx="14220">
                  <c:v>33808.245121</c:v>
                </c:pt>
                <c:pt idx="14221">
                  <c:v>33824.160653999999</c:v>
                </c:pt>
                <c:pt idx="14222">
                  <c:v>33840.826128000001</c:v>
                </c:pt>
                <c:pt idx="14223">
                  <c:v>33844.906041000002</c:v>
                </c:pt>
                <c:pt idx="14224">
                  <c:v>33857.866709000002</c:v>
                </c:pt>
                <c:pt idx="14225">
                  <c:v>33846.337886000001</c:v>
                </c:pt>
                <c:pt idx="14226">
                  <c:v>33841.423408000002</c:v>
                </c:pt>
                <c:pt idx="14227">
                  <c:v>33854.021092000003</c:v>
                </c:pt>
                <c:pt idx="14228">
                  <c:v>33856.281734999997</c:v>
                </c:pt>
                <c:pt idx="14229">
                  <c:v>33866.797872000003</c:v>
                </c:pt>
                <c:pt idx="14230">
                  <c:v>33875.821011</c:v>
                </c:pt>
                <c:pt idx="14231">
                  <c:v>33876.710680999997</c:v>
                </c:pt>
                <c:pt idx="14232">
                  <c:v>33881.402438999998</c:v>
                </c:pt>
                <c:pt idx="14233">
                  <c:v>33873.674751999999</c:v>
                </c:pt>
                <c:pt idx="14234">
                  <c:v>33879.455925000002</c:v>
                </c:pt>
                <c:pt idx="14235">
                  <c:v>33891.688285999997</c:v>
                </c:pt>
                <c:pt idx="14236">
                  <c:v>33890.011256999998</c:v>
                </c:pt>
                <c:pt idx="14237">
                  <c:v>33898.982586999999</c:v>
                </c:pt>
                <c:pt idx="14238">
                  <c:v>33895.339767999998</c:v>
                </c:pt>
                <c:pt idx="14239">
                  <c:v>33902.481657999997</c:v>
                </c:pt>
                <c:pt idx="14240">
                  <c:v>33898.092097000001</c:v>
                </c:pt>
                <c:pt idx="14241">
                  <c:v>33905.500909000002</c:v>
                </c:pt>
                <c:pt idx="14242">
                  <c:v>33919.602093000001</c:v>
                </c:pt>
                <c:pt idx="14243">
                  <c:v>33911.938062000001</c:v>
                </c:pt>
                <c:pt idx="14244">
                  <c:v>33914.887925000003</c:v>
                </c:pt>
                <c:pt idx="14245">
                  <c:v>33925.499580999996</c:v>
                </c:pt>
                <c:pt idx="14246">
                  <c:v>33930.236408999997</c:v>
                </c:pt>
                <c:pt idx="14247">
                  <c:v>33928.488895000002</c:v>
                </c:pt>
                <c:pt idx="14248">
                  <c:v>33920.736762</c:v>
                </c:pt>
                <c:pt idx="14249">
                  <c:v>33926.682153000002</c:v>
                </c:pt>
                <c:pt idx="14250">
                  <c:v>33920.600188999997</c:v>
                </c:pt>
                <c:pt idx="14251">
                  <c:v>33924.684126</c:v>
                </c:pt>
                <c:pt idx="14252">
                  <c:v>33930.685234999997</c:v>
                </c:pt>
                <c:pt idx="14253">
                  <c:v>33916.074963999999</c:v>
                </c:pt>
                <c:pt idx="14254">
                  <c:v>33920.420633000002</c:v>
                </c:pt>
                <c:pt idx="14255">
                  <c:v>33927.354649000001</c:v>
                </c:pt>
                <c:pt idx="14256">
                  <c:v>33932.821175999998</c:v>
                </c:pt>
                <c:pt idx="14257">
                  <c:v>33950.628551000002</c:v>
                </c:pt>
                <c:pt idx="14258">
                  <c:v>33964.383828999999</c:v>
                </c:pt>
                <c:pt idx="14259">
                  <c:v>33964.370146000001</c:v>
                </c:pt>
                <c:pt idx="14260">
                  <c:v>33973.500236</c:v>
                </c:pt>
                <c:pt idx="14261">
                  <c:v>33961.708336000003</c:v>
                </c:pt>
                <c:pt idx="14262">
                  <c:v>33969.164477999999</c:v>
                </c:pt>
                <c:pt idx="14263">
                  <c:v>33967.943654000002</c:v>
                </c:pt>
                <c:pt idx="14264">
                  <c:v>33977.561864000003</c:v>
                </c:pt>
                <c:pt idx="14265">
                  <c:v>33986.14099</c:v>
                </c:pt>
                <c:pt idx="14266">
                  <c:v>33987.764597000001</c:v>
                </c:pt>
                <c:pt idx="14267">
                  <c:v>34003.939641999998</c:v>
                </c:pt>
                <c:pt idx="14268">
                  <c:v>34006.950569000001</c:v>
                </c:pt>
                <c:pt idx="14269">
                  <c:v>34015.180869999997</c:v>
                </c:pt>
                <c:pt idx="14270">
                  <c:v>34016.446400000001</c:v>
                </c:pt>
                <c:pt idx="14271">
                  <c:v>34010.420325999999</c:v>
                </c:pt>
                <c:pt idx="14272">
                  <c:v>34013.563752000002</c:v>
                </c:pt>
                <c:pt idx="14273">
                  <c:v>34019.999709000003</c:v>
                </c:pt>
                <c:pt idx="14274">
                  <c:v>34016.191640999998</c:v>
                </c:pt>
                <c:pt idx="14275">
                  <c:v>34016.047727999998</c:v>
                </c:pt>
                <c:pt idx="14276">
                  <c:v>34015.073859999997</c:v>
                </c:pt>
                <c:pt idx="14277">
                  <c:v>34039.682607000002</c:v>
                </c:pt>
                <c:pt idx="14278">
                  <c:v>34045.574154000002</c:v>
                </c:pt>
                <c:pt idx="14279">
                  <c:v>34042.650403</c:v>
                </c:pt>
                <c:pt idx="14280">
                  <c:v>34049.098351000001</c:v>
                </c:pt>
                <c:pt idx="14281">
                  <c:v>34040.604030000002</c:v>
                </c:pt>
                <c:pt idx="14282">
                  <c:v>34045.453484999998</c:v>
                </c:pt>
                <c:pt idx="14283">
                  <c:v>34041.714123999998</c:v>
                </c:pt>
                <c:pt idx="14284">
                  <c:v>34044.532550000004</c:v>
                </c:pt>
                <c:pt idx="14285">
                  <c:v>34051.499362000002</c:v>
                </c:pt>
                <c:pt idx="14286">
                  <c:v>34052.227244000002</c:v>
                </c:pt>
                <c:pt idx="14287">
                  <c:v>34056.758371000004</c:v>
                </c:pt>
                <c:pt idx="14288">
                  <c:v>34054.373678000004</c:v>
                </c:pt>
                <c:pt idx="14289">
                  <c:v>34066.108317999999</c:v>
                </c:pt>
                <c:pt idx="14290">
                  <c:v>34080.174002</c:v>
                </c:pt>
                <c:pt idx="14291">
                  <c:v>34084.403876999997</c:v>
                </c:pt>
                <c:pt idx="14292">
                  <c:v>34088.099288999998</c:v>
                </c:pt>
                <c:pt idx="14293">
                  <c:v>34086.158335</c:v>
                </c:pt>
                <c:pt idx="14294">
                  <c:v>34094.867278999998</c:v>
                </c:pt>
                <c:pt idx="14295">
                  <c:v>34106.099625000003</c:v>
                </c:pt>
                <c:pt idx="14296">
                  <c:v>34092.884701000003</c:v>
                </c:pt>
                <c:pt idx="14297">
                  <c:v>34105.030744999996</c:v>
                </c:pt>
                <c:pt idx="14298">
                  <c:v>34102.095852999999</c:v>
                </c:pt>
                <c:pt idx="14299">
                  <c:v>34120.542894999999</c:v>
                </c:pt>
                <c:pt idx="14300">
                  <c:v>34121.953082</c:v>
                </c:pt>
                <c:pt idx="14301">
                  <c:v>34116.977666999999</c:v>
                </c:pt>
                <c:pt idx="14302">
                  <c:v>34140.384676000001</c:v>
                </c:pt>
                <c:pt idx="14303">
                  <c:v>34149.148048000003</c:v>
                </c:pt>
                <c:pt idx="14304">
                  <c:v>34159.766936</c:v>
                </c:pt>
                <c:pt idx="14305">
                  <c:v>34158.751813000003</c:v>
                </c:pt>
                <c:pt idx="14306">
                  <c:v>34165.501818999997</c:v>
                </c:pt>
                <c:pt idx="14307">
                  <c:v>34171.371413000001</c:v>
                </c:pt>
                <c:pt idx="14308">
                  <c:v>34166.659682999998</c:v>
                </c:pt>
                <c:pt idx="14309">
                  <c:v>34175.624489000002</c:v>
                </c:pt>
                <c:pt idx="14310">
                  <c:v>34163.438231</c:v>
                </c:pt>
                <c:pt idx="14311">
                  <c:v>34171.519509999998</c:v>
                </c:pt>
                <c:pt idx="14312">
                  <c:v>34169.663480000003</c:v>
                </c:pt>
                <c:pt idx="14313">
                  <c:v>34162.015139000003</c:v>
                </c:pt>
                <c:pt idx="14314">
                  <c:v>34177.207395999998</c:v>
                </c:pt>
                <c:pt idx="14315">
                  <c:v>34167.576955999997</c:v>
                </c:pt>
                <c:pt idx="14316">
                  <c:v>34161.958325</c:v>
                </c:pt>
                <c:pt idx="14317">
                  <c:v>34170.598684999997</c:v>
                </c:pt>
                <c:pt idx="14318">
                  <c:v>34179.610013999998</c:v>
                </c:pt>
                <c:pt idx="14319">
                  <c:v>34174.665205999998</c:v>
                </c:pt>
                <c:pt idx="14320">
                  <c:v>34177.925001000003</c:v>
                </c:pt>
                <c:pt idx="14321">
                  <c:v>34180.975679000003</c:v>
                </c:pt>
                <c:pt idx="14322">
                  <c:v>34189.690619000001</c:v>
                </c:pt>
                <c:pt idx="14323">
                  <c:v>34181.294549999999</c:v>
                </c:pt>
                <c:pt idx="14324">
                  <c:v>34181.633180999997</c:v>
                </c:pt>
                <c:pt idx="14325">
                  <c:v>34192.554732999997</c:v>
                </c:pt>
                <c:pt idx="14326">
                  <c:v>34197.117504000002</c:v>
                </c:pt>
                <c:pt idx="14327">
                  <c:v>34198.695933000003</c:v>
                </c:pt>
                <c:pt idx="14328">
                  <c:v>34197.112907000002</c:v>
                </c:pt>
                <c:pt idx="14329">
                  <c:v>34199.778311000002</c:v>
                </c:pt>
                <c:pt idx="14330">
                  <c:v>34209.119107999999</c:v>
                </c:pt>
                <c:pt idx="14331">
                  <c:v>34203.306608999999</c:v>
                </c:pt>
                <c:pt idx="14332">
                  <c:v>34209.485638999999</c:v>
                </c:pt>
                <c:pt idx="14333">
                  <c:v>34210.801682999998</c:v>
                </c:pt>
                <c:pt idx="14334">
                  <c:v>34222.442099</c:v>
                </c:pt>
                <c:pt idx="14335">
                  <c:v>34226.134414</c:v>
                </c:pt>
                <c:pt idx="14336">
                  <c:v>34218.624554000002</c:v>
                </c:pt>
                <c:pt idx="14337">
                  <c:v>34218.852487999997</c:v>
                </c:pt>
                <c:pt idx="14338">
                  <c:v>34229.240334000002</c:v>
                </c:pt>
                <c:pt idx="14339">
                  <c:v>34245.347689000002</c:v>
                </c:pt>
                <c:pt idx="14340">
                  <c:v>34247.799588000002</c:v>
                </c:pt>
                <c:pt idx="14341">
                  <c:v>34241.511229999996</c:v>
                </c:pt>
                <c:pt idx="14342">
                  <c:v>34247.592505000001</c:v>
                </c:pt>
                <c:pt idx="14343">
                  <c:v>34241.142907000001</c:v>
                </c:pt>
                <c:pt idx="14344">
                  <c:v>34242.101121</c:v>
                </c:pt>
                <c:pt idx="14345">
                  <c:v>34248.537949999998</c:v>
                </c:pt>
                <c:pt idx="14346">
                  <c:v>34259.347407000001</c:v>
                </c:pt>
                <c:pt idx="14347">
                  <c:v>34271.902759999997</c:v>
                </c:pt>
                <c:pt idx="14348">
                  <c:v>34267.666745000002</c:v>
                </c:pt>
                <c:pt idx="14349">
                  <c:v>34278.160938000001</c:v>
                </c:pt>
                <c:pt idx="14350">
                  <c:v>34293.534057999997</c:v>
                </c:pt>
                <c:pt idx="14351">
                  <c:v>34280.462473</c:v>
                </c:pt>
                <c:pt idx="14352">
                  <c:v>34293.7667</c:v>
                </c:pt>
                <c:pt idx="14353">
                  <c:v>34291.638277999999</c:v>
                </c:pt>
                <c:pt idx="14354">
                  <c:v>34285.648947000001</c:v>
                </c:pt>
                <c:pt idx="14355">
                  <c:v>34282.647709999997</c:v>
                </c:pt>
                <c:pt idx="14356">
                  <c:v>34276.005593000002</c:v>
                </c:pt>
                <c:pt idx="14357">
                  <c:v>34284.258794000001</c:v>
                </c:pt>
                <c:pt idx="14358">
                  <c:v>34290.742518999999</c:v>
                </c:pt>
                <c:pt idx="14359">
                  <c:v>34307.518958000001</c:v>
                </c:pt>
                <c:pt idx="14360">
                  <c:v>34324.746571999996</c:v>
                </c:pt>
                <c:pt idx="14361">
                  <c:v>34321.696950999998</c:v>
                </c:pt>
                <c:pt idx="14362">
                  <c:v>34321.879216000001</c:v>
                </c:pt>
                <c:pt idx="14363">
                  <c:v>34331.240449999998</c:v>
                </c:pt>
                <c:pt idx="14364">
                  <c:v>34328.164236999997</c:v>
                </c:pt>
                <c:pt idx="14365">
                  <c:v>34325.255611</c:v>
                </c:pt>
                <c:pt idx="14366">
                  <c:v>34320.160451000003</c:v>
                </c:pt>
                <c:pt idx="14367">
                  <c:v>34330.819279000003</c:v>
                </c:pt>
                <c:pt idx="14368">
                  <c:v>34323.182757000002</c:v>
                </c:pt>
                <c:pt idx="14369">
                  <c:v>34331.586262999997</c:v>
                </c:pt>
                <c:pt idx="14370">
                  <c:v>34336.695800000001</c:v>
                </c:pt>
                <c:pt idx="14371">
                  <c:v>34348.969787000002</c:v>
                </c:pt>
                <c:pt idx="14372">
                  <c:v>34358.769131000001</c:v>
                </c:pt>
                <c:pt idx="14373">
                  <c:v>34361.422223000001</c:v>
                </c:pt>
                <c:pt idx="14374">
                  <c:v>34363.407011000003</c:v>
                </c:pt>
                <c:pt idx="14375">
                  <c:v>34360.606022</c:v>
                </c:pt>
                <c:pt idx="14376">
                  <c:v>34355.855865999998</c:v>
                </c:pt>
                <c:pt idx="14377">
                  <c:v>34366.309454000002</c:v>
                </c:pt>
                <c:pt idx="14378">
                  <c:v>34354.039435999999</c:v>
                </c:pt>
                <c:pt idx="14379">
                  <c:v>34365.569618000001</c:v>
                </c:pt>
                <c:pt idx="14380">
                  <c:v>34371.986503</c:v>
                </c:pt>
                <c:pt idx="14381">
                  <c:v>34375.032523000002</c:v>
                </c:pt>
                <c:pt idx="14382">
                  <c:v>34397.018607999998</c:v>
                </c:pt>
                <c:pt idx="14383">
                  <c:v>34400.93028</c:v>
                </c:pt>
                <c:pt idx="14384">
                  <c:v>34417.594132999999</c:v>
                </c:pt>
                <c:pt idx="14385">
                  <c:v>34406.589799000001</c:v>
                </c:pt>
                <c:pt idx="14386">
                  <c:v>34394.760020000002</c:v>
                </c:pt>
                <c:pt idx="14387">
                  <c:v>34414.759806000002</c:v>
                </c:pt>
                <c:pt idx="14388">
                  <c:v>34402.076938999999</c:v>
                </c:pt>
                <c:pt idx="14389">
                  <c:v>34400.446947999997</c:v>
                </c:pt>
                <c:pt idx="14390">
                  <c:v>34409.120650999997</c:v>
                </c:pt>
                <c:pt idx="14391">
                  <c:v>34407.746654000002</c:v>
                </c:pt>
                <c:pt idx="14392">
                  <c:v>34411.374918000001</c:v>
                </c:pt>
                <c:pt idx="14393">
                  <c:v>34416.769657999997</c:v>
                </c:pt>
                <c:pt idx="14394">
                  <c:v>34433.350523000001</c:v>
                </c:pt>
                <c:pt idx="14395">
                  <c:v>34428.370946000003</c:v>
                </c:pt>
                <c:pt idx="14396">
                  <c:v>34436.482863999998</c:v>
                </c:pt>
                <c:pt idx="14397">
                  <c:v>34449.691336000004</c:v>
                </c:pt>
                <c:pt idx="14398">
                  <c:v>34457.315780999998</c:v>
                </c:pt>
                <c:pt idx="14399">
                  <c:v>34452.431690999998</c:v>
                </c:pt>
                <c:pt idx="14400">
                  <c:v>34453.445574999998</c:v>
                </c:pt>
                <c:pt idx="14401">
                  <c:v>34452.827507000002</c:v>
                </c:pt>
                <c:pt idx="14402">
                  <c:v>34471.995911999998</c:v>
                </c:pt>
                <c:pt idx="14403">
                  <c:v>34476.057747999999</c:v>
                </c:pt>
                <c:pt idx="14404">
                  <c:v>34491.108603000001</c:v>
                </c:pt>
                <c:pt idx="14405">
                  <c:v>34487.508791</c:v>
                </c:pt>
                <c:pt idx="14406">
                  <c:v>34481.835279999999</c:v>
                </c:pt>
                <c:pt idx="14407">
                  <c:v>34497.931132999998</c:v>
                </c:pt>
                <c:pt idx="14408">
                  <c:v>34502.098204000002</c:v>
                </c:pt>
                <c:pt idx="14409">
                  <c:v>34486.897103000003</c:v>
                </c:pt>
                <c:pt idx="14410">
                  <c:v>34488.005931</c:v>
                </c:pt>
                <c:pt idx="14411">
                  <c:v>34497.118876</c:v>
                </c:pt>
                <c:pt idx="14412">
                  <c:v>34499.853304999997</c:v>
                </c:pt>
                <c:pt idx="14413">
                  <c:v>34485.089706999999</c:v>
                </c:pt>
                <c:pt idx="14414">
                  <c:v>34491.395360000002</c:v>
                </c:pt>
                <c:pt idx="14415">
                  <c:v>34504.448434999998</c:v>
                </c:pt>
                <c:pt idx="14416">
                  <c:v>34495.884635000002</c:v>
                </c:pt>
                <c:pt idx="14417">
                  <c:v>34501.689485000003</c:v>
                </c:pt>
                <c:pt idx="14418">
                  <c:v>34495.761848000002</c:v>
                </c:pt>
                <c:pt idx="14419">
                  <c:v>34501.510690000003</c:v>
                </c:pt>
                <c:pt idx="14420">
                  <c:v>34499.378365999997</c:v>
                </c:pt>
                <c:pt idx="14421">
                  <c:v>34509.309389000002</c:v>
                </c:pt>
                <c:pt idx="14422">
                  <c:v>34506.582256000002</c:v>
                </c:pt>
                <c:pt idx="14423">
                  <c:v>34495.334739999998</c:v>
                </c:pt>
                <c:pt idx="14424">
                  <c:v>34516.871675000002</c:v>
                </c:pt>
                <c:pt idx="14425">
                  <c:v>34528.815192000002</c:v>
                </c:pt>
                <c:pt idx="14426">
                  <c:v>34536.829604999999</c:v>
                </c:pt>
                <c:pt idx="14427">
                  <c:v>34540.961365000003</c:v>
                </c:pt>
                <c:pt idx="14428">
                  <c:v>34541.697490999999</c:v>
                </c:pt>
                <c:pt idx="14429">
                  <c:v>34538.506902000001</c:v>
                </c:pt>
                <c:pt idx="14430">
                  <c:v>34540.253311</c:v>
                </c:pt>
                <c:pt idx="14431">
                  <c:v>34536.289385999997</c:v>
                </c:pt>
                <c:pt idx="14432">
                  <c:v>34562.083915000003</c:v>
                </c:pt>
                <c:pt idx="14433">
                  <c:v>34561.637020000002</c:v>
                </c:pt>
                <c:pt idx="14434">
                  <c:v>34576.029389000003</c:v>
                </c:pt>
                <c:pt idx="14435">
                  <c:v>34585.385107000002</c:v>
                </c:pt>
                <c:pt idx="14436">
                  <c:v>34583.479366</c:v>
                </c:pt>
                <c:pt idx="14437">
                  <c:v>34586.062482000001</c:v>
                </c:pt>
                <c:pt idx="14438">
                  <c:v>34595.288368000001</c:v>
                </c:pt>
                <c:pt idx="14439">
                  <c:v>34598.993332999999</c:v>
                </c:pt>
                <c:pt idx="14440">
                  <c:v>34599.511913000002</c:v>
                </c:pt>
                <c:pt idx="14441">
                  <c:v>34596.531971999997</c:v>
                </c:pt>
                <c:pt idx="14442">
                  <c:v>34593.390171999999</c:v>
                </c:pt>
                <c:pt idx="14443">
                  <c:v>34598.416731999998</c:v>
                </c:pt>
                <c:pt idx="14444">
                  <c:v>34604.234722000001</c:v>
                </c:pt>
                <c:pt idx="14445">
                  <c:v>34593.591514</c:v>
                </c:pt>
                <c:pt idx="14446">
                  <c:v>34585.196119</c:v>
                </c:pt>
                <c:pt idx="14447">
                  <c:v>34593.804314000001</c:v>
                </c:pt>
                <c:pt idx="14448">
                  <c:v>34588.095439999997</c:v>
                </c:pt>
                <c:pt idx="14449">
                  <c:v>34582.830205999999</c:v>
                </c:pt>
                <c:pt idx="14450">
                  <c:v>34614.252633999997</c:v>
                </c:pt>
                <c:pt idx="14451">
                  <c:v>34616.097859000001</c:v>
                </c:pt>
                <c:pt idx="14452">
                  <c:v>34621.516710000004</c:v>
                </c:pt>
                <c:pt idx="14453">
                  <c:v>34620.488001999998</c:v>
                </c:pt>
                <c:pt idx="14454">
                  <c:v>34628.975285</c:v>
                </c:pt>
                <c:pt idx="14455">
                  <c:v>34638.452744000002</c:v>
                </c:pt>
                <c:pt idx="14456">
                  <c:v>34627.479673000002</c:v>
                </c:pt>
                <c:pt idx="14457">
                  <c:v>34632.791125000003</c:v>
                </c:pt>
                <c:pt idx="14458">
                  <c:v>34626.788535</c:v>
                </c:pt>
                <c:pt idx="14459">
                  <c:v>34636.697931000002</c:v>
                </c:pt>
                <c:pt idx="14460">
                  <c:v>34637.434749</c:v>
                </c:pt>
                <c:pt idx="14461">
                  <c:v>34640.822534999999</c:v>
                </c:pt>
                <c:pt idx="14462">
                  <c:v>34647.460099000004</c:v>
                </c:pt>
                <c:pt idx="14463">
                  <c:v>34655.897533000003</c:v>
                </c:pt>
                <c:pt idx="14464">
                  <c:v>34659.106754</c:v>
                </c:pt>
                <c:pt idx="14465">
                  <c:v>34676.502691000002</c:v>
                </c:pt>
                <c:pt idx="14466">
                  <c:v>34681.484963000003</c:v>
                </c:pt>
                <c:pt idx="14467">
                  <c:v>34669.957198999997</c:v>
                </c:pt>
                <c:pt idx="14468">
                  <c:v>34679.619200000001</c:v>
                </c:pt>
                <c:pt idx="14469">
                  <c:v>34675.948516999997</c:v>
                </c:pt>
                <c:pt idx="14470">
                  <c:v>34680.190157999998</c:v>
                </c:pt>
                <c:pt idx="14471">
                  <c:v>34677.713728000002</c:v>
                </c:pt>
                <c:pt idx="14472">
                  <c:v>34678.373521000001</c:v>
                </c:pt>
                <c:pt idx="14473">
                  <c:v>34684.670183000002</c:v>
                </c:pt>
                <c:pt idx="14474">
                  <c:v>34693.894218000001</c:v>
                </c:pt>
                <c:pt idx="14475">
                  <c:v>34701.874732999997</c:v>
                </c:pt>
                <c:pt idx="14476">
                  <c:v>34714.661186999998</c:v>
                </c:pt>
                <c:pt idx="14477">
                  <c:v>34714.59072</c:v>
                </c:pt>
                <c:pt idx="14478">
                  <c:v>34713.053099999997</c:v>
                </c:pt>
                <c:pt idx="14479">
                  <c:v>34719.855349999998</c:v>
                </c:pt>
                <c:pt idx="14480">
                  <c:v>34718.107358000001</c:v>
                </c:pt>
                <c:pt idx="14481">
                  <c:v>34708.606999000003</c:v>
                </c:pt>
                <c:pt idx="14482">
                  <c:v>34727.785703000001</c:v>
                </c:pt>
                <c:pt idx="14483">
                  <c:v>34729.489649000003</c:v>
                </c:pt>
                <c:pt idx="14484">
                  <c:v>34742.847152000002</c:v>
                </c:pt>
                <c:pt idx="14485">
                  <c:v>34747.098341999998</c:v>
                </c:pt>
                <c:pt idx="14486">
                  <c:v>34754.577762000001</c:v>
                </c:pt>
                <c:pt idx="14487">
                  <c:v>34761.636955000002</c:v>
                </c:pt>
                <c:pt idx="14488">
                  <c:v>34758.868502999998</c:v>
                </c:pt>
                <c:pt idx="14489">
                  <c:v>34754.315160999999</c:v>
                </c:pt>
                <c:pt idx="14490">
                  <c:v>34754.092312000001</c:v>
                </c:pt>
                <c:pt idx="14491">
                  <c:v>34758.865895000003</c:v>
                </c:pt>
                <c:pt idx="14492">
                  <c:v>34768.854528999997</c:v>
                </c:pt>
                <c:pt idx="14493">
                  <c:v>34787.224176000003</c:v>
                </c:pt>
                <c:pt idx="14494">
                  <c:v>34801.977356000003</c:v>
                </c:pt>
                <c:pt idx="14495">
                  <c:v>34808.020998</c:v>
                </c:pt>
                <c:pt idx="14496">
                  <c:v>34800.753909999999</c:v>
                </c:pt>
                <c:pt idx="14497">
                  <c:v>34793.422508000003</c:v>
                </c:pt>
                <c:pt idx="14498">
                  <c:v>34793.215626999998</c:v>
                </c:pt>
                <c:pt idx="14499">
                  <c:v>34805.209625000003</c:v>
                </c:pt>
                <c:pt idx="14500">
                  <c:v>34817.301462000003</c:v>
                </c:pt>
                <c:pt idx="14501">
                  <c:v>34808.446860999997</c:v>
                </c:pt>
                <c:pt idx="14502">
                  <c:v>34821.214673000002</c:v>
                </c:pt>
                <c:pt idx="14503">
                  <c:v>34836.076224999997</c:v>
                </c:pt>
                <c:pt idx="14504">
                  <c:v>34836.085521000001</c:v>
                </c:pt>
                <c:pt idx="14505">
                  <c:v>34840.116964000001</c:v>
                </c:pt>
                <c:pt idx="14506">
                  <c:v>34832.408401000001</c:v>
                </c:pt>
                <c:pt idx="14507">
                  <c:v>34844.184144999999</c:v>
                </c:pt>
                <c:pt idx="14508">
                  <c:v>34844.276265</c:v>
                </c:pt>
                <c:pt idx="14509">
                  <c:v>34842.775266999997</c:v>
                </c:pt>
                <c:pt idx="14510">
                  <c:v>34840.758774000002</c:v>
                </c:pt>
                <c:pt idx="14511">
                  <c:v>34856.201680999999</c:v>
                </c:pt>
                <c:pt idx="14512">
                  <c:v>34865.548266999998</c:v>
                </c:pt>
                <c:pt idx="14513">
                  <c:v>34865.190055999999</c:v>
                </c:pt>
                <c:pt idx="14514">
                  <c:v>34858.622287999999</c:v>
                </c:pt>
                <c:pt idx="14515">
                  <c:v>34867.708457000001</c:v>
                </c:pt>
                <c:pt idx="14516">
                  <c:v>34875.431153999998</c:v>
                </c:pt>
                <c:pt idx="14517">
                  <c:v>34873.541143000002</c:v>
                </c:pt>
                <c:pt idx="14518">
                  <c:v>34864.805753000001</c:v>
                </c:pt>
                <c:pt idx="14519">
                  <c:v>34874.452712999999</c:v>
                </c:pt>
                <c:pt idx="14520">
                  <c:v>34877.384718000001</c:v>
                </c:pt>
                <c:pt idx="14521">
                  <c:v>34873.779800999997</c:v>
                </c:pt>
                <c:pt idx="14522">
                  <c:v>34882.017468999999</c:v>
                </c:pt>
                <c:pt idx="14523">
                  <c:v>34878.486527000001</c:v>
                </c:pt>
                <c:pt idx="14524">
                  <c:v>34890.805321</c:v>
                </c:pt>
                <c:pt idx="14525">
                  <c:v>34887.648912999997</c:v>
                </c:pt>
                <c:pt idx="14526">
                  <c:v>34886.669199000004</c:v>
                </c:pt>
                <c:pt idx="14527">
                  <c:v>34896.852972000001</c:v>
                </c:pt>
                <c:pt idx="14528">
                  <c:v>34902.254885000002</c:v>
                </c:pt>
                <c:pt idx="14529">
                  <c:v>34880.334515000002</c:v>
                </c:pt>
                <c:pt idx="14530">
                  <c:v>34879.935941999996</c:v>
                </c:pt>
                <c:pt idx="14531">
                  <c:v>34889.174960999997</c:v>
                </c:pt>
                <c:pt idx="14532">
                  <c:v>34901.141370999998</c:v>
                </c:pt>
                <c:pt idx="14533">
                  <c:v>34909.549209999997</c:v>
                </c:pt>
                <c:pt idx="14534">
                  <c:v>34907.097665000001</c:v>
                </c:pt>
                <c:pt idx="14535">
                  <c:v>34924.670684999997</c:v>
                </c:pt>
                <c:pt idx="14536">
                  <c:v>34922.924792999998</c:v>
                </c:pt>
                <c:pt idx="14537">
                  <c:v>34925.639051999999</c:v>
                </c:pt>
                <c:pt idx="14538">
                  <c:v>34917.295442000002</c:v>
                </c:pt>
                <c:pt idx="14539">
                  <c:v>34923.475147999998</c:v>
                </c:pt>
                <c:pt idx="14540">
                  <c:v>34928.504169</c:v>
                </c:pt>
                <c:pt idx="14541">
                  <c:v>34926.725011000002</c:v>
                </c:pt>
                <c:pt idx="14542">
                  <c:v>34932.751690999998</c:v>
                </c:pt>
                <c:pt idx="14543">
                  <c:v>34933.754882000001</c:v>
                </c:pt>
                <c:pt idx="14544">
                  <c:v>34931.420399000002</c:v>
                </c:pt>
                <c:pt idx="14545">
                  <c:v>34926.781995999998</c:v>
                </c:pt>
                <c:pt idx="14546">
                  <c:v>34927.339935999997</c:v>
                </c:pt>
                <c:pt idx="14547">
                  <c:v>34951.626918000002</c:v>
                </c:pt>
                <c:pt idx="14548">
                  <c:v>34949.964741999996</c:v>
                </c:pt>
                <c:pt idx="14549">
                  <c:v>34940.138539</c:v>
                </c:pt>
                <c:pt idx="14550">
                  <c:v>34961.958060999998</c:v>
                </c:pt>
                <c:pt idx="14551">
                  <c:v>34968.310061999997</c:v>
                </c:pt>
                <c:pt idx="14552">
                  <c:v>34969.388362999998</c:v>
                </c:pt>
                <c:pt idx="14553">
                  <c:v>34973.638558999999</c:v>
                </c:pt>
                <c:pt idx="14554">
                  <c:v>34964.626722000001</c:v>
                </c:pt>
                <c:pt idx="14555">
                  <c:v>34973.473574000003</c:v>
                </c:pt>
                <c:pt idx="14556">
                  <c:v>34969.525375999998</c:v>
                </c:pt>
                <c:pt idx="14557">
                  <c:v>34985.358941999999</c:v>
                </c:pt>
                <c:pt idx="14558">
                  <c:v>34988.391716999999</c:v>
                </c:pt>
                <c:pt idx="14559">
                  <c:v>34997.747304999997</c:v>
                </c:pt>
                <c:pt idx="14560">
                  <c:v>35002.123495</c:v>
                </c:pt>
                <c:pt idx="14561">
                  <c:v>35001.909931000002</c:v>
                </c:pt>
                <c:pt idx="14562">
                  <c:v>35009.037903999997</c:v>
                </c:pt>
                <c:pt idx="14563">
                  <c:v>34998.982885999998</c:v>
                </c:pt>
                <c:pt idx="14564">
                  <c:v>34999.745043000003</c:v>
                </c:pt>
                <c:pt idx="14565">
                  <c:v>34999.910421</c:v>
                </c:pt>
                <c:pt idx="14566">
                  <c:v>34999.292972000003</c:v>
                </c:pt>
                <c:pt idx="14567">
                  <c:v>34999.881886000003</c:v>
                </c:pt>
                <c:pt idx="14568">
                  <c:v>35002.703995999997</c:v>
                </c:pt>
                <c:pt idx="14569">
                  <c:v>35007.172305</c:v>
                </c:pt>
                <c:pt idx="14570">
                  <c:v>35017.332557000002</c:v>
                </c:pt>
                <c:pt idx="14571">
                  <c:v>35014.045209000004</c:v>
                </c:pt>
                <c:pt idx="14572">
                  <c:v>35025.316626</c:v>
                </c:pt>
                <c:pt idx="14573">
                  <c:v>35020.773816000001</c:v>
                </c:pt>
                <c:pt idx="14574">
                  <c:v>35032.664555000003</c:v>
                </c:pt>
                <c:pt idx="14575">
                  <c:v>35040.210864000001</c:v>
                </c:pt>
                <c:pt idx="14576">
                  <c:v>35032.097623000001</c:v>
                </c:pt>
                <c:pt idx="14577">
                  <c:v>35031.241159999998</c:v>
                </c:pt>
                <c:pt idx="14578">
                  <c:v>35036.129163999998</c:v>
                </c:pt>
                <c:pt idx="14579">
                  <c:v>35043.400738999997</c:v>
                </c:pt>
                <c:pt idx="14580">
                  <c:v>35033.277438999998</c:v>
                </c:pt>
                <c:pt idx="14581">
                  <c:v>35031.314051000001</c:v>
                </c:pt>
                <c:pt idx="14582">
                  <c:v>35039.343133000002</c:v>
                </c:pt>
                <c:pt idx="14583">
                  <c:v>35044.913980999998</c:v>
                </c:pt>
                <c:pt idx="14584">
                  <c:v>35043.452733999999</c:v>
                </c:pt>
                <c:pt idx="14585">
                  <c:v>35048.877483999997</c:v>
                </c:pt>
                <c:pt idx="14586">
                  <c:v>35050.535495999997</c:v>
                </c:pt>
                <c:pt idx="14587">
                  <c:v>35049.039750000004</c:v>
                </c:pt>
                <c:pt idx="14588">
                  <c:v>35057.845832999999</c:v>
                </c:pt>
                <c:pt idx="14589">
                  <c:v>35066.619811999997</c:v>
                </c:pt>
                <c:pt idx="14590">
                  <c:v>35086.728282999997</c:v>
                </c:pt>
                <c:pt idx="14591">
                  <c:v>35081.631103</c:v>
                </c:pt>
                <c:pt idx="14592">
                  <c:v>35074.273664</c:v>
                </c:pt>
                <c:pt idx="14593">
                  <c:v>35094.977974000001</c:v>
                </c:pt>
                <c:pt idx="14594">
                  <c:v>35074.309348000003</c:v>
                </c:pt>
                <c:pt idx="14595">
                  <c:v>35084.294467</c:v>
                </c:pt>
                <c:pt idx="14596">
                  <c:v>35064.516903999996</c:v>
                </c:pt>
                <c:pt idx="14597">
                  <c:v>35073.759298999998</c:v>
                </c:pt>
                <c:pt idx="14598">
                  <c:v>35060.010748000001</c:v>
                </c:pt>
                <c:pt idx="14599">
                  <c:v>35060.649567</c:v>
                </c:pt>
                <c:pt idx="14600">
                  <c:v>35061.251375</c:v>
                </c:pt>
                <c:pt idx="14601">
                  <c:v>35061.027123</c:v>
                </c:pt>
                <c:pt idx="14602">
                  <c:v>35074.901317000003</c:v>
                </c:pt>
                <c:pt idx="14603">
                  <c:v>35082.053464999997</c:v>
                </c:pt>
                <c:pt idx="14604">
                  <c:v>35081.258295</c:v>
                </c:pt>
                <c:pt idx="14605">
                  <c:v>35083.141086000003</c:v>
                </c:pt>
                <c:pt idx="14606">
                  <c:v>35078.496689</c:v>
                </c:pt>
                <c:pt idx="14607">
                  <c:v>35087.806312000001</c:v>
                </c:pt>
                <c:pt idx="14608">
                  <c:v>35095.533897000001</c:v>
                </c:pt>
                <c:pt idx="14609">
                  <c:v>35098.952909</c:v>
                </c:pt>
                <c:pt idx="14610">
                  <c:v>35119.239396999998</c:v>
                </c:pt>
                <c:pt idx="14611">
                  <c:v>35120.195091000001</c:v>
                </c:pt>
                <c:pt idx="14612">
                  <c:v>35130.422448999998</c:v>
                </c:pt>
                <c:pt idx="14613">
                  <c:v>35122.179236000004</c:v>
                </c:pt>
                <c:pt idx="14614">
                  <c:v>35118.633064000001</c:v>
                </c:pt>
                <c:pt idx="14615">
                  <c:v>35130.535560999997</c:v>
                </c:pt>
                <c:pt idx="14616">
                  <c:v>35120.338522999999</c:v>
                </c:pt>
                <c:pt idx="14617">
                  <c:v>35154.823542999999</c:v>
                </c:pt>
                <c:pt idx="14618">
                  <c:v>35156.865808000002</c:v>
                </c:pt>
                <c:pt idx="14619">
                  <c:v>35163.096375000001</c:v>
                </c:pt>
                <c:pt idx="14620">
                  <c:v>35179.741980999999</c:v>
                </c:pt>
                <c:pt idx="14621">
                  <c:v>35175.444189000002</c:v>
                </c:pt>
                <c:pt idx="14622">
                  <c:v>35175.026264</c:v>
                </c:pt>
                <c:pt idx="14623">
                  <c:v>35169.397239999998</c:v>
                </c:pt>
                <c:pt idx="14624">
                  <c:v>35182.764043000003</c:v>
                </c:pt>
                <c:pt idx="14625">
                  <c:v>35198.136037999997</c:v>
                </c:pt>
                <c:pt idx="14626">
                  <c:v>35202.593000000001</c:v>
                </c:pt>
                <c:pt idx="14627">
                  <c:v>35204.795260999999</c:v>
                </c:pt>
                <c:pt idx="14628">
                  <c:v>35212.154176999997</c:v>
                </c:pt>
                <c:pt idx="14629">
                  <c:v>35216.469021999997</c:v>
                </c:pt>
                <c:pt idx="14630">
                  <c:v>35222.408522999998</c:v>
                </c:pt>
                <c:pt idx="14631">
                  <c:v>35209.897244</c:v>
                </c:pt>
                <c:pt idx="14632">
                  <c:v>35224.910540999997</c:v>
                </c:pt>
                <c:pt idx="14633">
                  <c:v>35228.184757000003</c:v>
                </c:pt>
                <c:pt idx="14634">
                  <c:v>35239.830295</c:v>
                </c:pt>
                <c:pt idx="14635">
                  <c:v>35240.434690000002</c:v>
                </c:pt>
                <c:pt idx="14636">
                  <c:v>35237.425805999999</c:v>
                </c:pt>
                <c:pt idx="14637">
                  <c:v>35250.671642000001</c:v>
                </c:pt>
                <c:pt idx="14638">
                  <c:v>35249.095392000003</c:v>
                </c:pt>
                <c:pt idx="14639">
                  <c:v>35256.093083</c:v>
                </c:pt>
                <c:pt idx="14640">
                  <c:v>35252.136551000003</c:v>
                </c:pt>
                <c:pt idx="14641">
                  <c:v>35257.997144000001</c:v>
                </c:pt>
                <c:pt idx="14642">
                  <c:v>35269.261584</c:v>
                </c:pt>
                <c:pt idx="14643">
                  <c:v>35282.019811999999</c:v>
                </c:pt>
                <c:pt idx="14644">
                  <c:v>35285.063079</c:v>
                </c:pt>
                <c:pt idx="14645">
                  <c:v>35283.538873999998</c:v>
                </c:pt>
                <c:pt idx="14646">
                  <c:v>35284.663012999998</c:v>
                </c:pt>
                <c:pt idx="14647">
                  <c:v>35269.973213999998</c:v>
                </c:pt>
                <c:pt idx="14648">
                  <c:v>35263.532934000003</c:v>
                </c:pt>
                <c:pt idx="14649">
                  <c:v>35256.919147000001</c:v>
                </c:pt>
                <c:pt idx="14650">
                  <c:v>35259.852872000003</c:v>
                </c:pt>
                <c:pt idx="14651">
                  <c:v>35255.253100000002</c:v>
                </c:pt>
                <c:pt idx="14652">
                  <c:v>35265.241974999997</c:v>
                </c:pt>
                <c:pt idx="14653">
                  <c:v>35294.801637999997</c:v>
                </c:pt>
                <c:pt idx="14654">
                  <c:v>35295.953870999998</c:v>
                </c:pt>
                <c:pt idx="14655">
                  <c:v>35287.752506999997</c:v>
                </c:pt>
                <c:pt idx="14656">
                  <c:v>35294.744651000001</c:v>
                </c:pt>
                <c:pt idx="14657">
                  <c:v>35308.394602</c:v>
                </c:pt>
                <c:pt idx="14658">
                  <c:v>35298.514599000002</c:v>
                </c:pt>
                <c:pt idx="14659">
                  <c:v>35294.237976999997</c:v>
                </c:pt>
                <c:pt idx="14660">
                  <c:v>35300.447072000003</c:v>
                </c:pt>
                <c:pt idx="14661">
                  <c:v>35301.547046</c:v>
                </c:pt>
                <c:pt idx="14662">
                  <c:v>35310.502164999998</c:v>
                </c:pt>
                <c:pt idx="14663">
                  <c:v>35306.581456</c:v>
                </c:pt>
                <c:pt idx="14664">
                  <c:v>35301.041407999997</c:v>
                </c:pt>
                <c:pt idx="14665">
                  <c:v>35306.721682000003</c:v>
                </c:pt>
                <c:pt idx="14666">
                  <c:v>35297.367578999998</c:v>
                </c:pt>
                <c:pt idx="14667">
                  <c:v>35301.145814000003</c:v>
                </c:pt>
                <c:pt idx="14668">
                  <c:v>35314.311543000003</c:v>
                </c:pt>
                <c:pt idx="14669">
                  <c:v>35318.839849999997</c:v>
                </c:pt>
                <c:pt idx="14670">
                  <c:v>35343.513844000001</c:v>
                </c:pt>
                <c:pt idx="14671">
                  <c:v>35337.076397999997</c:v>
                </c:pt>
                <c:pt idx="14672">
                  <c:v>35346.088007999999</c:v>
                </c:pt>
                <c:pt idx="14673">
                  <c:v>35328.912824999999</c:v>
                </c:pt>
                <c:pt idx="14674">
                  <c:v>35341.113451999998</c:v>
                </c:pt>
                <c:pt idx="14675">
                  <c:v>35344.371272999997</c:v>
                </c:pt>
                <c:pt idx="14676">
                  <c:v>35336.115104999997</c:v>
                </c:pt>
                <c:pt idx="14677">
                  <c:v>35351.091789999999</c:v>
                </c:pt>
                <c:pt idx="14678">
                  <c:v>35345.690648999996</c:v>
                </c:pt>
                <c:pt idx="14679">
                  <c:v>35352.419474000002</c:v>
                </c:pt>
                <c:pt idx="14680">
                  <c:v>35372.118053999999</c:v>
                </c:pt>
                <c:pt idx="14681">
                  <c:v>35372.081589000001</c:v>
                </c:pt>
                <c:pt idx="14682">
                  <c:v>35380.129613999998</c:v>
                </c:pt>
                <c:pt idx="14683">
                  <c:v>35382.478683000001</c:v>
                </c:pt>
                <c:pt idx="14684">
                  <c:v>35393.571366999997</c:v>
                </c:pt>
                <c:pt idx="14685">
                  <c:v>35412.743736999997</c:v>
                </c:pt>
                <c:pt idx="14686">
                  <c:v>35404.419832</c:v>
                </c:pt>
                <c:pt idx="14687">
                  <c:v>35418.076774000001</c:v>
                </c:pt>
                <c:pt idx="14688">
                  <c:v>35422.605775000004</c:v>
                </c:pt>
                <c:pt idx="14689">
                  <c:v>35416.858304000001</c:v>
                </c:pt>
                <c:pt idx="14690">
                  <c:v>35415.862763999998</c:v>
                </c:pt>
                <c:pt idx="14691">
                  <c:v>35418.402161999998</c:v>
                </c:pt>
                <c:pt idx="14692">
                  <c:v>35419.369229000004</c:v>
                </c:pt>
                <c:pt idx="14693">
                  <c:v>35427.764902000003</c:v>
                </c:pt>
                <c:pt idx="14694">
                  <c:v>35415.784346</c:v>
                </c:pt>
                <c:pt idx="14695">
                  <c:v>35426.431157999999</c:v>
                </c:pt>
                <c:pt idx="14696">
                  <c:v>35412.695617999998</c:v>
                </c:pt>
                <c:pt idx="14697">
                  <c:v>35420.305330000003</c:v>
                </c:pt>
                <c:pt idx="14698">
                  <c:v>35438.178286000002</c:v>
                </c:pt>
                <c:pt idx="14699">
                  <c:v>35445.943870000003</c:v>
                </c:pt>
                <c:pt idx="14700">
                  <c:v>35457.732642000003</c:v>
                </c:pt>
                <c:pt idx="14701">
                  <c:v>35457.032331000002</c:v>
                </c:pt>
                <c:pt idx="14702">
                  <c:v>35459.270117</c:v>
                </c:pt>
                <c:pt idx="14703">
                  <c:v>35460.106846000002</c:v>
                </c:pt>
                <c:pt idx="14704">
                  <c:v>35464.767919999998</c:v>
                </c:pt>
                <c:pt idx="14705">
                  <c:v>35459.498384999999</c:v>
                </c:pt>
                <c:pt idx="14706">
                  <c:v>35455.399543</c:v>
                </c:pt>
                <c:pt idx="14707">
                  <c:v>35455.915685</c:v>
                </c:pt>
                <c:pt idx="14708">
                  <c:v>35469.671993000004</c:v>
                </c:pt>
                <c:pt idx="14709">
                  <c:v>35485.864082</c:v>
                </c:pt>
                <c:pt idx="14710">
                  <c:v>35510.695666</c:v>
                </c:pt>
                <c:pt idx="14711">
                  <c:v>35495.823651999999</c:v>
                </c:pt>
                <c:pt idx="14712">
                  <c:v>35492.734790000002</c:v>
                </c:pt>
                <c:pt idx="14713">
                  <c:v>35488.070538</c:v>
                </c:pt>
                <c:pt idx="14714">
                  <c:v>35507.550294000001</c:v>
                </c:pt>
                <c:pt idx="14715">
                  <c:v>35505.440772000002</c:v>
                </c:pt>
                <c:pt idx="14716">
                  <c:v>35502.324503999997</c:v>
                </c:pt>
                <c:pt idx="14717">
                  <c:v>35498.609117</c:v>
                </c:pt>
                <c:pt idx="14718">
                  <c:v>35503.881034999999</c:v>
                </c:pt>
                <c:pt idx="14719">
                  <c:v>35493.499842999998</c:v>
                </c:pt>
                <c:pt idx="14720">
                  <c:v>35512.421002000003</c:v>
                </c:pt>
                <c:pt idx="14721">
                  <c:v>35518.679745000001</c:v>
                </c:pt>
                <c:pt idx="14722">
                  <c:v>35529.214240000001</c:v>
                </c:pt>
                <c:pt idx="14723">
                  <c:v>35534.543235999998</c:v>
                </c:pt>
                <c:pt idx="14724">
                  <c:v>35528.994896999997</c:v>
                </c:pt>
                <c:pt idx="14725">
                  <c:v>35530.997445000001</c:v>
                </c:pt>
                <c:pt idx="14726">
                  <c:v>35528.958148999998</c:v>
                </c:pt>
                <c:pt idx="14727">
                  <c:v>35533.971477999999</c:v>
                </c:pt>
                <c:pt idx="14728">
                  <c:v>35531.960078999997</c:v>
                </c:pt>
                <c:pt idx="14729">
                  <c:v>35536.479140000003</c:v>
                </c:pt>
                <c:pt idx="14730">
                  <c:v>35537.925395999999</c:v>
                </c:pt>
                <c:pt idx="14731">
                  <c:v>35539.341886000002</c:v>
                </c:pt>
                <c:pt idx="14732">
                  <c:v>35554.498868000002</c:v>
                </c:pt>
                <c:pt idx="14733">
                  <c:v>35561.443969</c:v>
                </c:pt>
                <c:pt idx="14734">
                  <c:v>35561.149583999999</c:v>
                </c:pt>
                <c:pt idx="14735">
                  <c:v>35560.542531999999</c:v>
                </c:pt>
                <c:pt idx="14736">
                  <c:v>35556.729847000002</c:v>
                </c:pt>
                <c:pt idx="14737">
                  <c:v>35567.634555999997</c:v>
                </c:pt>
                <c:pt idx="14738">
                  <c:v>35558.678857999999</c:v>
                </c:pt>
                <c:pt idx="14739">
                  <c:v>35552.387843999997</c:v>
                </c:pt>
                <c:pt idx="14740">
                  <c:v>35583.162765000001</c:v>
                </c:pt>
                <c:pt idx="14741">
                  <c:v>35586.442231000001</c:v>
                </c:pt>
                <c:pt idx="14742">
                  <c:v>35600.398208999999</c:v>
                </c:pt>
                <c:pt idx="14743">
                  <c:v>35597.159036999998</c:v>
                </c:pt>
                <c:pt idx="14744">
                  <c:v>35588.197295999998</c:v>
                </c:pt>
                <c:pt idx="14745">
                  <c:v>35603.994593000003</c:v>
                </c:pt>
                <c:pt idx="14746">
                  <c:v>35604.944300000003</c:v>
                </c:pt>
                <c:pt idx="14747">
                  <c:v>35606.838507</c:v>
                </c:pt>
                <c:pt idx="14748">
                  <c:v>35620.323871000001</c:v>
                </c:pt>
                <c:pt idx="14749">
                  <c:v>35607.194651999998</c:v>
                </c:pt>
                <c:pt idx="14750">
                  <c:v>35619.961242999998</c:v>
                </c:pt>
                <c:pt idx="14751">
                  <c:v>35605.396461999997</c:v>
                </c:pt>
                <c:pt idx="14752">
                  <c:v>35611.571934</c:v>
                </c:pt>
                <c:pt idx="14753">
                  <c:v>35612.010805999998</c:v>
                </c:pt>
                <c:pt idx="14754">
                  <c:v>35635.206686999998</c:v>
                </c:pt>
                <c:pt idx="14755">
                  <c:v>35638.469673</c:v>
                </c:pt>
                <c:pt idx="14756">
                  <c:v>35652.804616000001</c:v>
                </c:pt>
                <c:pt idx="14757">
                  <c:v>35646.837670000001</c:v>
                </c:pt>
                <c:pt idx="14758">
                  <c:v>35641.470079999999</c:v>
                </c:pt>
                <c:pt idx="14759">
                  <c:v>35638.617267000001</c:v>
                </c:pt>
                <c:pt idx="14760">
                  <c:v>35657.777477000003</c:v>
                </c:pt>
                <c:pt idx="14761">
                  <c:v>35648.766754999997</c:v>
                </c:pt>
                <c:pt idx="14762">
                  <c:v>35646.165118999998</c:v>
                </c:pt>
                <c:pt idx="14763">
                  <c:v>35655.148407000001</c:v>
                </c:pt>
                <c:pt idx="14764">
                  <c:v>35652.190474000003</c:v>
                </c:pt>
                <c:pt idx="14765">
                  <c:v>35654.759174999999</c:v>
                </c:pt>
                <c:pt idx="14766">
                  <c:v>35652.999816000003</c:v>
                </c:pt>
                <c:pt idx="14767">
                  <c:v>35656.560215999998</c:v>
                </c:pt>
                <c:pt idx="14768">
                  <c:v>35657.112847999997</c:v>
                </c:pt>
                <c:pt idx="14769">
                  <c:v>35646.019940999999</c:v>
                </c:pt>
                <c:pt idx="14770">
                  <c:v>35661.996306000001</c:v>
                </c:pt>
                <c:pt idx="14771">
                  <c:v>35654.044049999997</c:v>
                </c:pt>
                <c:pt idx="14772">
                  <c:v>35664.092036000002</c:v>
                </c:pt>
                <c:pt idx="14773">
                  <c:v>35664.750122999998</c:v>
                </c:pt>
                <c:pt idx="14774">
                  <c:v>35673.917792</c:v>
                </c:pt>
                <c:pt idx="14775">
                  <c:v>35684.218174000001</c:v>
                </c:pt>
                <c:pt idx="14776">
                  <c:v>35689.883932999997</c:v>
                </c:pt>
                <c:pt idx="14777">
                  <c:v>35688.351844999997</c:v>
                </c:pt>
                <c:pt idx="14778">
                  <c:v>35696.144859</c:v>
                </c:pt>
                <c:pt idx="14779">
                  <c:v>35695.049033000003</c:v>
                </c:pt>
                <c:pt idx="14780">
                  <c:v>35712.986954</c:v>
                </c:pt>
                <c:pt idx="14781">
                  <c:v>35718.204232999997</c:v>
                </c:pt>
                <c:pt idx="14782">
                  <c:v>35710.477880999999</c:v>
                </c:pt>
                <c:pt idx="14783">
                  <c:v>35717.278871000002</c:v>
                </c:pt>
                <c:pt idx="14784">
                  <c:v>35728.872911999999</c:v>
                </c:pt>
                <c:pt idx="14785">
                  <c:v>35734.214679999997</c:v>
                </c:pt>
                <c:pt idx="14786">
                  <c:v>35733.302552000001</c:v>
                </c:pt>
                <c:pt idx="14787">
                  <c:v>35743.342019000003</c:v>
                </c:pt>
                <c:pt idx="14788">
                  <c:v>35730.643038000002</c:v>
                </c:pt>
                <c:pt idx="14789">
                  <c:v>35732.106163999997</c:v>
                </c:pt>
                <c:pt idx="14790">
                  <c:v>35743.268636000001</c:v>
                </c:pt>
                <c:pt idx="14791">
                  <c:v>35757.600730999999</c:v>
                </c:pt>
                <c:pt idx="14792">
                  <c:v>35764.427965000003</c:v>
                </c:pt>
                <c:pt idx="14793">
                  <c:v>35773.033868999999</c:v>
                </c:pt>
                <c:pt idx="14794">
                  <c:v>35775.046531</c:v>
                </c:pt>
                <c:pt idx="14795">
                  <c:v>35770.270385000003</c:v>
                </c:pt>
                <c:pt idx="14796">
                  <c:v>35756.976296000001</c:v>
                </c:pt>
                <c:pt idx="14797">
                  <c:v>35761.138835999998</c:v>
                </c:pt>
                <c:pt idx="14798">
                  <c:v>35768.026625999999</c:v>
                </c:pt>
                <c:pt idx="14799">
                  <c:v>35766.882161000001</c:v>
                </c:pt>
                <c:pt idx="14800">
                  <c:v>35783.120671999997</c:v>
                </c:pt>
                <c:pt idx="14801">
                  <c:v>35794.817940000001</c:v>
                </c:pt>
                <c:pt idx="14802">
                  <c:v>35806.639663000002</c:v>
                </c:pt>
                <c:pt idx="14803">
                  <c:v>35809.073804</c:v>
                </c:pt>
                <c:pt idx="14804">
                  <c:v>35809.267720000003</c:v>
                </c:pt>
                <c:pt idx="14805">
                  <c:v>35809.384399000002</c:v>
                </c:pt>
                <c:pt idx="14806">
                  <c:v>35804.099608999997</c:v>
                </c:pt>
                <c:pt idx="14807">
                  <c:v>35808.489297</c:v>
                </c:pt>
                <c:pt idx="14808">
                  <c:v>35815.052257000003</c:v>
                </c:pt>
                <c:pt idx="14809">
                  <c:v>35832.754847999997</c:v>
                </c:pt>
                <c:pt idx="14810">
                  <c:v>35843.889520999997</c:v>
                </c:pt>
                <c:pt idx="14811">
                  <c:v>35838.093427</c:v>
                </c:pt>
                <c:pt idx="14812">
                  <c:v>35845.219644999997</c:v>
                </c:pt>
                <c:pt idx="14813">
                  <c:v>35842.926329000002</c:v>
                </c:pt>
                <c:pt idx="14814">
                  <c:v>35835.416709999998</c:v>
                </c:pt>
                <c:pt idx="14815">
                  <c:v>35849.955381</c:v>
                </c:pt>
                <c:pt idx="14816">
                  <c:v>35849.771352999996</c:v>
                </c:pt>
                <c:pt idx="14817">
                  <c:v>35876.889380000001</c:v>
                </c:pt>
                <c:pt idx="14818">
                  <c:v>35892.226273</c:v>
                </c:pt>
                <c:pt idx="14819">
                  <c:v>35881.706683999997</c:v>
                </c:pt>
                <c:pt idx="14820">
                  <c:v>35885.093418999997</c:v>
                </c:pt>
                <c:pt idx="14821">
                  <c:v>35877.786523000002</c:v>
                </c:pt>
                <c:pt idx="14822">
                  <c:v>35885.588314000001</c:v>
                </c:pt>
                <c:pt idx="14823">
                  <c:v>35890.673150000002</c:v>
                </c:pt>
                <c:pt idx="14824">
                  <c:v>35884.065828999999</c:v>
                </c:pt>
                <c:pt idx="14825">
                  <c:v>35877.855408000003</c:v>
                </c:pt>
                <c:pt idx="14826">
                  <c:v>35890.293977000001</c:v>
                </c:pt>
                <c:pt idx="14827">
                  <c:v>35903.871594999997</c:v>
                </c:pt>
                <c:pt idx="14828">
                  <c:v>35886.523233</c:v>
                </c:pt>
                <c:pt idx="14829">
                  <c:v>35893.904341000001</c:v>
                </c:pt>
                <c:pt idx="14830">
                  <c:v>35907.919877</c:v>
                </c:pt>
                <c:pt idx="14831">
                  <c:v>35918.439558999999</c:v>
                </c:pt>
                <c:pt idx="14832">
                  <c:v>35931.025345000002</c:v>
                </c:pt>
                <c:pt idx="14833">
                  <c:v>35919.307929000002</c:v>
                </c:pt>
                <c:pt idx="14834">
                  <c:v>35921.486176999999</c:v>
                </c:pt>
                <c:pt idx="14835">
                  <c:v>35934.587600999999</c:v>
                </c:pt>
                <c:pt idx="14836">
                  <c:v>35930.976111000004</c:v>
                </c:pt>
                <c:pt idx="14837">
                  <c:v>35929.687307</c:v>
                </c:pt>
                <c:pt idx="14838">
                  <c:v>35929.722091000003</c:v>
                </c:pt>
                <c:pt idx="14839">
                  <c:v>35920.081146999997</c:v>
                </c:pt>
                <c:pt idx="14840">
                  <c:v>35931.507518999999</c:v>
                </c:pt>
                <c:pt idx="14841">
                  <c:v>35923.022193999997</c:v>
                </c:pt>
                <c:pt idx="14842">
                  <c:v>35926.032167999998</c:v>
                </c:pt>
                <c:pt idx="14843">
                  <c:v>35927.899632000001</c:v>
                </c:pt>
                <c:pt idx="14844">
                  <c:v>35927.002872999998</c:v>
                </c:pt>
                <c:pt idx="14845">
                  <c:v>35930.834736999997</c:v>
                </c:pt>
                <c:pt idx="14846">
                  <c:v>35932.592171999997</c:v>
                </c:pt>
                <c:pt idx="14847">
                  <c:v>35934.825411999998</c:v>
                </c:pt>
                <c:pt idx="14848">
                  <c:v>35919.741785999999</c:v>
                </c:pt>
                <c:pt idx="14849">
                  <c:v>35921.741049999997</c:v>
                </c:pt>
                <c:pt idx="14850">
                  <c:v>35934.395040000003</c:v>
                </c:pt>
                <c:pt idx="14851">
                  <c:v>35930.427576000002</c:v>
                </c:pt>
                <c:pt idx="14852">
                  <c:v>35930.931398000001</c:v>
                </c:pt>
                <c:pt idx="14853">
                  <c:v>35944.459285999998</c:v>
                </c:pt>
                <c:pt idx="14854">
                  <c:v>35936.914614000001</c:v>
                </c:pt>
                <c:pt idx="14855">
                  <c:v>35951.564395000001</c:v>
                </c:pt>
                <c:pt idx="14856">
                  <c:v>35942.853746000001</c:v>
                </c:pt>
                <c:pt idx="14857">
                  <c:v>35939.957181999998</c:v>
                </c:pt>
                <c:pt idx="14858">
                  <c:v>35929.814922999998</c:v>
                </c:pt>
                <c:pt idx="14859">
                  <c:v>35913.126618000002</c:v>
                </c:pt>
                <c:pt idx="14860">
                  <c:v>35915.671679999999</c:v>
                </c:pt>
                <c:pt idx="14861">
                  <c:v>35918.643706000003</c:v>
                </c:pt>
                <c:pt idx="14862">
                  <c:v>35911.122235000003</c:v>
                </c:pt>
                <c:pt idx="14863">
                  <c:v>35906.381906000002</c:v>
                </c:pt>
                <c:pt idx="14864">
                  <c:v>35913.200094</c:v>
                </c:pt>
                <c:pt idx="14865">
                  <c:v>35908.640063999999</c:v>
                </c:pt>
                <c:pt idx="14866">
                  <c:v>35914.643722000001</c:v>
                </c:pt>
                <c:pt idx="14867">
                  <c:v>35927.437938000003</c:v>
                </c:pt>
                <c:pt idx="14868">
                  <c:v>35935.496637999997</c:v>
                </c:pt>
                <c:pt idx="14869">
                  <c:v>35932.860458000003</c:v>
                </c:pt>
                <c:pt idx="14870">
                  <c:v>35939.603311999999</c:v>
                </c:pt>
                <c:pt idx="14871">
                  <c:v>35931.339601</c:v>
                </c:pt>
                <c:pt idx="14872">
                  <c:v>35935.907786999996</c:v>
                </c:pt>
                <c:pt idx="14873">
                  <c:v>35938.182102999999</c:v>
                </c:pt>
                <c:pt idx="14874">
                  <c:v>35940.766046999997</c:v>
                </c:pt>
                <c:pt idx="14875">
                  <c:v>35944.374970999997</c:v>
                </c:pt>
                <c:pt idx="14876">
                  <c:v>35956.614443999999</c:v>
                </c:pt>
                <c:pt idx="14877">
                  <c:v>35970.982532000002</c:v>
                </c:pt>
                <c:pt idx="14878">
                  <c:v>35972.412818999997</c:v>
                </c:pt>
                <c:pt idx="14879">
                  <c:v>35964.974964000001</c:v>
                </c:pt>
                <c:pt idx="14880">
                  <c:v>35975.403502000001</c:v>
                </c:pt>
                <c:pt idx="14881">
                  <c:v>35975.581105999998</c:v>
                </c:pt>
                <c:pt idx="14882">
                  <c:v>35995.009654000001</c:v>
                </c:pt>
                <c:pt idx="14883">
                  <c:v>36006.012278000002</c:v>
                </c:pt>
                <c:pt idx="14884">
                  <c:v>36006.533169000002</c:v>
                </c:pt>
                <c:pt idx="14885">
                  <c:v>36020.307437000003</c:v>
                </c:pt>
                <c:pt idx="14886">
                  <c:v>36028.033127000002</c:v>
                </c:pt>
                <c:pt idx="14887">
                  <c:v>36030.585712</c:v>
                </c:pt>
                <c:pt idx="14888">
                  <c:v>36023.245788</c:v>
                </c:pt>
                <c:pt idx="14889">
                  <c:v>36028.69341</c:v>
                </c:pt>
                <c:pt idx="14890">
                  <c:v>36041.636078000003</c:v>
                </c:pt>
                <c:pt idx="14891">
                  <c:v>36047.025579000001</c:v>
                </c:pt>
                <c:pt idx="14892">
                  <c:v>36048.951669000002</c:v>
                </c:pt>
                <c:pt idx="14893">
                  <c:v>36059.240307</c:v>
                </c:pt>
                <c:pt idx="14894">
                  <c:v>36053.661218000001</c:v>
                </c:pt>
                <c:pt idx="14895">
                  <c:v>36045.327845</c:v>
                </c:pt>
                <c:pt idx="14896">
                  <c:v>36052.594791000003</c:v>
                </c:pt>
                <c:pt idx="14897">
                  <c:v>36069.869135000001</c:v>
                </c:pt>
                <c:pt idx="14898">
                  <c:v>36076.287507000001</c:v>
                </c:pt>
                <c:pt idx="14899">
                  <c:v>36082.704683000004</c:v>
                </c:pt>
                <c:pt idx="14900">
                  <c:v>36080.470524999997</c:v>
                </c:pt>
                <c:pt idx="14901">
                  <c:v>36091.835923999999</c:v>
                </c:pt>
                <c:pt idx="14902">
                  <c:v>36113.411064</c:v>
                </c:pt>
                <c:pt idx="14903">
                  <c:v>36116.237254</c:v>
                </c:pt>
                <c:pt idx="14904">
                  <c:v>36131.466621</c:v>
                </c:pt>
                <c:pt idx="14905">
                  <c:v>36126.941696000002</c:v>
                </c:pt>
                <c:pt idx="14906">
                  <c:v>36123.939479000001</c:v>
                </c:pt>
                <c:pt idx="14907">
                  <c:v>36127.840465000001</c:v>
                </c:pt>
                <c:pt idx="14908">
                  <c:v>36127.637846999998</c:v>
                </c:pt>
                <c:pt idx="14909">
                  <c:v>36140.184046000002</c:v>
                </c:pt>
                <c:pt idx="14910">
                  <c:v>36155.035199999998</c:v>
                </c:pt>
                <c:pt idx="14911">
                  <c:v>36151.835322999999</c:v>
                </c:pt>
                <c:pt idx="14912">
                  <c:v>36150.395184000001</c:v>
                </c:pt>
                <c:pt idx="14913">
                  <c:v>36154.044998999998</c:v>
                </c:pt>
                <c:pt idx="14914">
                  <c:v>36150.875462999997</c:v>
                </c:pt>
                <c:pt idx="14915">
                  <c:v>36156.158321000003</c:v>
                </c:pt>
                <c:pt idx="14916">
                  <c:v>36151.892330000002</c:v>
                </c:pt>
                <c:pt idx="14917">
                  <c:v>36159.080027000004</c:v>
                </c:pt>
                <c:pt idx="14918">
                  <c:v>36167.55257</c:v>
                </c:pt>
                <c:pt idx="14919">
                  <c:v>36163.441639999997</c:v>
                </c:pt>
                <c:pt idx="14920">
                  <c:v>36165.162133999998</c:v>
                </c:pt>
                <c:pt idx="14921">
                  <c:v>36164.537879000003</c:v>
                </c:pt>
                <c:pt idx="14922">
                  <c:v>36167.218477000002</c:v>
                </c:pt>
                <c:pt idx="14923">
                  <c:v>36153.485079999999</c:v>
                </c:pt>
                <c:pt idx="14924">
                  <c:v>36156.666898000003</c:v>
                </c:pt>
                <c:pt idx="14925">
                  <c:v>36169.037581999997</c:v>
                </c:pt>
                <c:pt idx="14926">
                  <c:v>36157.617809000003</c:v>
                </c:pt>
                <c:pt idx="14927">
                  <c:v>36168.827229000002</c:v>
                </c:pt>
                <c:pt idx="14928">
                  <c:v>36161.534731</c:v>
                </c:pt>
                <c:pt idx="14929">
                  <c:v>36182.224661</c:v>
                </c:pt>
                <c:pt idx="14930">
                  <c:v>36191.054523999999</c:v>
                </c:pt>
                <c:pt idx="14931">
                  <c:v>36193.089576999999</c:v>
                </c:pt>
                <c:pt idx="14932">
                  <c:v>36194.499282999997</c:v>
                </c:pt>
                <c:pt idx="14933">
                  <c:v>36192.070288000003</c:v>
                </c:pt>
                <c:pt idx="14934">
                  <c:v>36194.417655999998</c:v>
                </c:pt>
                <c:pt idx="14935">
                  <c:v>36212.987178000003</c:v>
                </c:pt>
                <c:pt idx="14936">
                  <c:v>36196.440082000001</c:v>
                </c:pt>
                <c:pt idx="14937">
                  <c:v>36194.154504999999</c:v>
                </c:pt>
                <c:pt idx="14938">
                  <c:v>36178.428933000003</c:v>
                </c:pt>
                <c:pt idx="14939">
                  <c:v>36179.160646999997</c:v>
                </c:pt>
                <c:pt idx="14940">
                  <c:v>36186.057079999999</c:v>
                </c:pt>
                <c:pt idx="14941">
                  <c:v>36194.446939000001</c:v>
                </c:pt>
                <c:pt idx="14942">
                  <c:v>36196.702314000002</c:v>
                </c:pt>
                <c:pt idx="14943">
                  <c:v>36203.209160999999</c:v>
                </c:pt>
                <c:pt idx="14944">
                  <c:v>36207.526564</c:v>
                </c:pt>
                <c:pt idx="14945">
                  <c:v>36214.947770999999</c:v>
                </c:pt>
                <c:pt idx="14946">
                  <c:v>36207.035680000001</c:v>
                </c:pt>
                <c:pt idx="14947">
                  <c:v>36198.349966000002</c:v>
                </c:pt>
                <c:pt idx="14948">
                  <c:v>36201.405106999999</c:v>
                </c:pt>
                <c:pt idx="14949">
                  <c:v>36200.960619999998</c:v>
                </c:pt>
                <c:pt idx="14950">
                  <c:v>36199.258913999998</c:v>
                </c:pt>
                <c:pt idx="14951">
                  <c:v>36219.280336000003</c:v>
                </c:pt>
                <c:pt idx="14952">
                  <c:v>36224.988254999997</c:v>
                </c:pt>
                <c:pt idx="14953">
                  <c:v>36228.868439999998</c:v>
                </c:pt>
                <c:pt idx="14954">
                  <c:v>36241.217940000002</c:v>
                </c:pt>
                <c:pt idx="14955">
                  <c:v>36250.185135</c:v>
                </c:pt>
                <c:pt idx="14956">
                  <c:v>36243.460937999997</c:v>
                </c:pt>
                <c:pt idx="14957">
                  <c:v>36251.850971</c:v>
                </c:pt>
                <c:pt idx="14958">
                  <c:v>36256.210951000001</c:v>
                </c:pt>
                <c:pt idx="14959">
                  <c:v>36245.005108999998</c:v>
                </c:pt>
                <c:pt idx="14960">
                  <c:v>36257.192710000003</c:v>
                </c:pt>
                <c:pt idx="14961">
                  <c:v>36278.869382999997</c:v>
                </c:pt>
                <c:pt idx="14962">
                  <c:v>36288.317718999999</c:v>
                </c:pt>
                <c:pt idx="14963">
                  <c:v>36298.318973000001</c:v>
                </c:pt>
                <c:pt idx="14964">
                  <c:v>36296.402996999997</c:v>
                </c:pt>
                <c:pt idx="14965">
                  <c:v>36288.693833999998</c:v>
                </c:pt>
                <c:pt idx="14966">
                  <c:v>36290.291465000002</c:v>
                </c:pt>
                <c:pt idx="14967">
                  <c:v>36293.580618</c:v>
                </c:pt>
                <c:pt idx="14968">
                  <c:v>36289.555478000002</c:v>
                </c:pt>
                <c:pt idx="14969">
                  <c:v>36292.821683000002</c:v>
                </c:pt>
                <c:pt idx="14970">
                  <c:v>36292.943349000001</c:v>
                </c:pt>
                <c:pt idx="14971">
                  <c:v>36282.082214000002</c:v>
                </c:pt>
                <c:pt idx="14972">
                  <c:v>36296.082829999999</c:v>
                </c:pt>
                <c:pt idx="14973">
                  <c:v>36311.077548000001</c:v>
                </c:pt>
                <c:pt idx="14974">
                  <c:v>36323.500153000001</c:v>
                </c:pt>
                <c:pt idx="14975">
                  <c:v>36332.998652000002</c:v>
                </c:pt>
                <c:pt idx="14976">
                  <c:v>36333.697929000002</c:v>
                </c:pt>
                <c:pt idx="14977">
                  <c:v>36322.30012</c:v>
                </c:pt>
                <c:pt idx="14978">
                  <c:v>36334.394920999999</c:v>
                </c:pt>
                <c:pt idx="14979">
                  <c:v>36324.500527999997</c:v>
                </c:pt>
                <c:pt idx="14980">
                  <c:v>36331.273258000001</c:v>
                </c:pt>
                <c:pt idx="14981">
                  <c:v>36326.082842999997</c:v>
                </c:pt>
                <c:pt idx="14982">
                  <c:v>36331.335425999998</c:v>
                </c:pt>
                <c:pt idx="14983">
                  <c:v>36330.543186000003</c:v>
                </c:pt>
                <c:pt idx="14984">
                  <c:v>36342.636169999998</c:v>
                </c:pt>
                <c:pt idx="14985">
                  <c:v>36355.856908000002</c:v>
                </c:pt>
                <c:pt idx="14986">
                  <c:v>36363.674550999996</c:v>
                </c:pt>
                <c:pt idx="14987">
                  <c:v>36369.779525999998</c:v>
                </c:pt>
                <c:pt idx="14988">
                  <c:v>36366.644670000001</c:v>
                </c:pt>
                <c:pt idx="14989">
                  <c:v>36363.040788999999</c:v>
                </c:pt>
                <c:pt idx="14990">
                  <c:v>36370.385395999998</c:v>
                </c:pt>
                <c:pt idx="14991">
                  <c:v>36368.494805000002</c:v>
                </c:pt>
                <c:pt idx="14992">
                  <c:v>36378.739157999997</c:v>
                </c:pt>
                <c:pt idx="14993">
                  <c:v>36367.736573000002</c:v>
                </c:pt>
                <c:pt idx="14994">
                  <c:v>36363.432538000001</c:v>
                </c:pt>
                <c:pt idx="14995">
                  <c:v>36381.376064999997</c:v>
                </c:pt>
                <c:pt idx="14996">
                  <c:v>36401.494776</c:v>
                </c:pt>
                <c:pt idx="14997">
                  <c:v>36407.767687</c:v>
                </c:pt>
                <c:pt idx="14998">
                  <c:v>36410.272707999997</c:v>
                </c:pt>
                <c:pt idx="14999">
                  <c:v>36406.294536000001</c:v>
                </c:pt>
                <c:pt idx="15000">
                  <c:v>36414.778661999997</c:v>
                </c:pt>
                <c:pt idx="15001">
                  <c:v>36406.541385999997</c:v>
                </c:pt>
                <c:pt idx="15002">
                  <c:v>36407.135027999997</c:v>
                </c:pt>
                <c:pt idx="15003">
                  <c:v>36411.513509999997</c:v>
                </c:pt>
                <c:pt idx="15004">
                  <c:v>36411.117387999999</c:v>
                </c:pt>
                <c:pt idx="15005">
                  <c:v>36406.831148999998</c:v>
                </c:pt>
                <c:pt idx="15006">
                  <c:v>36417.513618999998</c:v>
                </c:pt>
                <c:pt idx="15007">
                  <c:v>36418.280832999997</c:v>
                </c:pt>
                <c:pt idx="15008">
                  <c:v>36427.404837000002</c:v>
                </c:pt>
                <c:pt idx="15009">
                  <c:v>36412.821798999998</c:v>
                </c:pt>
                <c:pt idx="15010">
                  <c:v>36424.470359999999</c:v>
                </c:pt>
                <c:pt idx="15011">
                  <c:v>36410.905544000001</c:v>
                </c:pt>
                <c:pt idx="15012">
                  <c:v>36408.167713000003</c:v>
                </c:pt>
                <c:pt idx="15013">
                  <c:v>36420.733438000003</c:v>
                </c:pt>
                <c:pt idx="15014">
                  <c:v>36420.610287000003</c:v>
                </c:pt>
                <c:pt idx="15015">
                  <c:v>36428.336324000004</c:v>
                </c:pt>
                <c:pt idx="15016">
                  <c:v>36424.659019999999</c:v>
                </c:pt>
                <c:pt idx="15017">
                  <c:v>36435.134324999999</c:v>
                </c:pt>
                <c:pt idx="15018">
                  <c:v>36457.251998</c:v>
                </c:pt>
                <c:pt idx="15019">
                  <c:v>36449.582902000002</c:v>
                </c:pt>
                <c:pt idx="15020">
                  <c:v>36460.513635000003</c:v>
                </c:pt>
                <c:pt idx="15021">
                  <c:v>36454.589366</c:v>
                </c:pt>
                <c:pt idx="15022">
                  <c:v>36460.155865000001</c:v>
                </c:pt>
                <c:pt idx="15023">
                  <c:v>36463.176140000003</c:v>
                </c:pt>
                <c:pt idx="15024">
                  <c:v>36450.284673000002</c:v>
                </c:pt>
                <c:pt idx="15025">
                  <c:v>36467.618820999996</c:v>
                </c:pt>
                <c:pt idx="15026">
                  <c:v>36481.498682999998</c:v>
                </c:pt>
                <c:pt idx="15027">
                  <c:v>36484.771081999999</c:v>
                </c:pt>
                <c:pt idx="15028">
                  <c:v>36491.538154000002</c:v>
                </c:pt>
                <c:pt idx="15029">
                  <c:v>36500.603843999997</c:v>
                </c:pt>
                <c:pt idx="15030">
                  <c:v>36506.212407999999</c:v>
                </c:pt>
                <c:pt idx="15031">
                  <c:v>36502.929891</c:v>
                </c:pt>
                <c:pt idx="15032">
                  <c:v>36521.540649000002</c:v>
                </c:pt>
                <c:pt idx="15033">
                  <c:v>36545.197648000001</c:v>
                </c:pt>
                <c:pt idx="15034">
                  <c:v>36546.386396000002</c:v>
                </c:pt>
                <c:pt idx="15035">
                  <c:v>36538.930224000003</c:v>
                </c:pt>
                <c:pt idx="15036">
                  <c:v>36539.42396</c:v>
                </c:pt>
                <c:pt idx="15037">
                  <c:v>36548.025516000002</c:v>
                </c:pt>
                <c:pt idx="15038">
                  <c:v>36556.466109000001</c:v>
                </c:pt>
                <c:pt idx="15039">
                  <c:v>36563.286931000002</c:v>
                </c:pt>
                <c:pt idx="15040">
                  <c:v>36575.939062999998</c:v>
                </c:pt>
                <c:pt idx="15041">
                  <c:v>36572.295309000001</c:v>
                </c:pt>
                <c:pt idx="15042">
                  <c:v>36578.324172000001</c:v>
                </c:pt>
                <c:pt idx="15043">
                  <c:v>36572.728065000003</c:v>
                </c:pt>
                <c:pt idx="15044">
                  <c:v>36574.632375000001</c:v>
                </c:pt>
                <c:pt idx="15045">
                  <c:v>36573.726003000003</c:v>
                </c:pt>
                <c:pt idx="15046">
                  <c:v>36571.330334999999</c:v>
                </c:pt>
                <c:pt idx="15047">
                  <c:v>36585.669199000004</c:v>
                </c:pt>
                <c:pt idx="15048">
                  <c:v>36575.286017999999</c:v>
                </c:pt>
                <c:pt idx="15049">
                  <c:v>36568.629688000001</c:v>
                </c:pt>
                <c:pt idx="15050">
                  <c:v>36581.110113000002</c:v>
                </c:pt>
                <c:pt idx="15051">
                  <c:v>36571.898347000002</c:v>
                </c:pt>
                <c:pt idx="15052">
                  <c:v>36565.911699999997</c:v>
                </c:pt>
                <c:pt idx="15053">
                  <c:v>36578.191092000001</c:v>
                </c:pt>
                <c:pt idx="15054">
                  <c:v>36572.896143999998</c:v>
                </c:pt>
                <c:pt idx="15055">
                  <c:v>36588.565533000001</c:v>
                </c:pt>
                <c:pt idx="15056">
                  <c:v>36569.073204</c:v>
                </c:pt>
                <c:pt idx="15057">
                  <c:v>36576.781876000001</c:v>
                </c:pt>
                <c:pt idx="15058">
                  <c:v>36576.863055000002</c:v>
                </c:pt>
                <c:pt idx="15059">
                  <c:v>36576.712096000003</c:v>
                </c:pt>
                <c:pt idx="15060">
                  <c:v>36608.34549</c:v>
                </c:pt>
                <c:pt idx="15061">
                  <c:v>36614.046800999997</c:v>
                </c:pt>
                <c:pt idx="15062">
                  <c:v>36623.902376999999</c:v>
                </c:pt>
                <c:pt idx="15063">
                  <c:v>36634.121815999999</c:v>
                </c:pt>
                <c:pt idx="15064">
                  <c:v>36626.882922999997</c:v>
                </c:pt>
                <c:pt idx="15065">
                  <c:v>36625.546890999998</c:v>
                </c:pt>
                <c:pt idx="15066">
                  <c:v>36622.675293</c:v>
                </c:pt>
                <c:pt idx="15067">
                  <c:v>36620.072486999998</c:v>
                </c:pt>
                <c:pt idx="15068">
                  <c:v>36630.388475</c:v>
                </c:pt>
                <c:pt idx="15069">
                  <c:v>36627.451735000002</c:v>
                </c:pt>
                <c:pt idx="15070">
                  <c:v>36638.078764999998</c:v>
                </c:pt>
                <c:pt idx="15071">
                  <c:v>36644.656259000003</c:v>
                </c:pt>
                <c:pt idx="15072">
                  <c:v>36646.143971999998</c:v>
                </c:pt>
                <c:pt idx="15073">
                  <c:v>36650.908801999998</c:v>
                </c:pt>
                <c:pt idx="15074">
                  <c:v>36640.645395</c:v>
                </c:pt>
                <c:pt idx="15075">
                  <c:v>36654.977599999998</c:v>
                </c:pt>
                <c:pt idx="15076">
                  <c:v>36648.036947000001</c:v>
                </c:pt>
                <c:pt idx="15077">
                  <c:v>36659.064490999997</c:v>
                </c:pt>
                <c:pt idx="15078">
                  <c:v>36658.455404</c:v>
                </c:pt>
                <c:pt idx="15079">
                  <c:v>36657.935073000001</c:v>
                </c:pt>
                <c:pt idx="15080">
                  <c:v>36672.344886999999</c:v>
                </c:pt>
                <c:pt idx="15081">
                  <c:v>36663.843739999997</c:v>
                </c:pt>
                <c:pt idx="15082">
                  <c:v>36666.136562</c:v>
                </c:pt>
                <c:pt idx="15083">
                  <c:v>36673.264510000001</c:v>
                </c:pt>
                <c:pt idx="15084">
                  <c:v>36663.488977000001</c:v>
                </c:pt>
                <c:pt idx="15085">
                  <c:v>36674.376252000002</c:v>
                </c:pt>
                <c:pt idx="15086">
                  <c:v>36656.306998</c:v>
                </c:pt>
                <c:pt idx="15087">
                  <c:v>36666.733379999998</c:v>
                </c:pt>
                <c:pt idx="15088">
                  <c:v>36672.537414999999</c:v>
                </c:pt>
                <c:pt idx="15089">
                  <c:v>36665.981131</c:v>
                </c:pt>
                <c:pt idx="15090">
                  <c:v>36684.614106000001</c:v>
                </c:pt>
                <c:pt idx="15091">
                  <c:v>36691.623078999997</c:v>
                </c:pt>
                <c:pt idx="15092">
                  <c:v>36700.521397999997</c:v>
                </c:pt>
                <c:pt idx="15093">
                  <c:v>36698.167351999997</c:v>
                </c:pt>
                <c:pt idx="15094">
                  <c:v>36697.291418000001</c:v>
                </c:pt>
                <c:pt idx="15095">
                  <c:v>36700.635821000003</c:v>
                </c:pt>
                <c:pt idx="15096">
                  <c:v>36701.592509000002</c:v>
                </c:pt>
                <c:pt idx="15097">
                  <c:v>36728.837075000003</c:v>
                </c:pt>
                <c:pt idx="15098">
                  <c:v>36744.03858</c:v>
                </c:pt>
                <c:pt idx="15099">
                  <c:v>36736.907814999999</c:v>
                </c:pt>
                <c:pt idx="15100">
                  <c:v>36741.426205999996</c:v>
                </c:pt>
                <c:pt idx="15101">
                  <c:v>36730.136396000002</c:v>
                </c:pt>
                <c:pt idx="15102">
                  <c:v>36739.805339999999</c:v>
                </c:pt>
                <c:pt idx="15103">
                  <c:v>36747.319731000003</c:v>
                </c:pt>
                <c:pt idx="15104">
                  <c:v>36733.859556000003</c:v>
                </c:pt>
                <c:pt idx="15105">
                  <c:v>36753.43705</c:v>
                </c:pt>
                <c:pt idx="15106">
                  <c:v>36735.685945999998</c:v>
                </c:pt>
                <c:pt idx="15107">
                  <c:v>36739.410717999999</c:v>
                </c:pt>
                <c:pt idx="15108">
                  <c:v>36742.669220999996</c:v>
                </c:pt>
                <c:pt idx="15109">
                  <c:v>36743.295271000003</c:v>
                </c:pt>
                <c:pt idx="15110">
                  <c:v>36748.429751999996</c:v>
                </c:pt>
                <c:pt idx="15111">
                  <c:v>36745.240235999998</c:v>
                </c:pt>
                <c:pt idx="15112">
                  <c:v>36754.254630000003</c:v>
                </c:pt>
                <c:pt idx="15113">
                  <c:v>36754.539732999998</c:v>
                </c:pt>
                <c:pt idx="15114">
                  <c:v>36750.789281999998</c:v>
                </c:pt>
                <c:pt idx="15115">
                  <c:v>36755.622429000003</c:v>
                </c:pt>
                <c:pt idx="15116">
                  <c:v>36759.651544</c:v>
                </c:pt>
                <c:pt idx="15117">
                  <c:v>36781.889026999997</c:v>
                </c:pt>
                <c:pt idx="15118">
                  <c:v>36772.414765000001</c:v>
                </c:pt>
                <c:pt idx="15119">
                  <c:v>36759.926058999998</c:v>
                </c:pt>
                <c:pt idx="15120">
                  <c:v>36789.771238000001</c:v>
                </c:pt>
                <c:pt idx="15121">
                  <c:v>36785.672044999999</c:v>
                </c:pt>
                <c:pt idx="15122">
                  <c:v>36790.966329000003</c:v>
                </c:pt>
                <c:pt idx="15123">
                  <c:v>36792.065783999999</c:v>
                </c:pt>
                <c:pt idx="15124">
                  <c:v>36789.099209</c:v>
                </c:pt>
                <c:pt idx="15125">
                  <c:v>36799.614759999997</c:v>
                </c:pt>
                <c:pt idx="15126">
                  <c:v>36795.184969000002</c:v>
                </c:pt>
                <c:pt idx="15127">
                  <c:v>36790.167150000001</c:v>
                </c:pt>
                <c:pt idx="15128">
                  <c:v>36799.884139000002</c:v>
                </c:pt>
                <c:pt idx="15129">
                  <c:v>36807.565579000002</c:v>
                </c:pt>
                <c:pt idx="15130">
                  <c:v>36796.767456000001</c:v>
                </c:pt>
                <c:pt idx="15131">
                  <c:v>36789.576228999998</c:v>
                </c:pt>
                <c:pt idx="15132">
                  <c:v>36787.134540999999</c:v>
                </c:pt>
                <c:pt idx="15133">
                  <c:v>36789.895997</c:v>
                </c:pt>
                <c:pt idx="15134">
                  <c:v>36798.543231000003</c:v>
                </c:pt>
                <c:pt idx="15135">
                  <c:v>36802.334498999997</c:v>
                </c:pt>
                <c:pt idx="15136">
                  <c:v>36808.289620000003</c:v>
                </c:pt>
                <c:pt idx="15137">
                  <c:v>36821.006392000003</c:v>
                </c:pt>
                <c:pt idx="15138">
                  <c:v>36831.131322000001</c:v>
                </c:pt>
                <c:pt idx="15139">
                  <c:v>36819.942221999998</c:v>
                </c:pt>
                <c:pt idx="15140">
                  <c:v>36835.023679999998</c:v>
                </c:pt>
                <c:pt idx="15141">
                  <c:v>36827.249678</c:v>
                </c:pt>
                <c:pt idx="15142">
                  <c:v>36836.008830999999</c:v>
                </c:pt>
                <c:pt idx="15143">
                  <c:v>36846.696560999997</c:v>
                </c:pt>
                <c:pt idx="15144">
                  <c:v>36854.500997000003</c:v>
                </c:pt>
                <c:pt idx="15145">
                  <c:v>36863.610526999997</c:v>
                </c:pt>
                <c:pt idx="15146">
                  <c:v>36858.346635000002</c:v>
                </c:pt>
                <c:pt idx="15147">
                  <c:v>36867.431100000002</c:v>
                </c:pt>
                <c:pt idx="15148">
                  <c:v>36860.446728000003</c:v>
                </c:pt>
                <c:pt idx="15149">
                  <c:v>36860.218737000003</c:v>
                </c:pt>
                <c:pt idx="15150">
                  <c:v>36863.896342</c:v>
                </c:pt>
                <c:pt idx="15151">
                  <c:v>36880.387434999997</c:v>
                </c:pt>
                <c:pt idx="15152">
                  <c:v>36888.693770999998</c:v>
                </c:pt>
                <c:pt idx="15153">
                  <c:v>36892.047938000003</c:v>
                </c:pt>
                <c:pt idx="15154">
                  <c:v>36884.205074999998</c:v>
                </c:pt>
                <c:pt idx="15155">
                  <c:v>36898.803689</c:v>
                </c:pt>
                <c:pt idx="15156">
                  <c:v>36904.090769000002</c:v>
                </c:pt>
                <c:pt idx="15157">
                  <c:v>36918.774411999999</c:v>
                </c:pt>
                <c:pt idx="15158">
                  <c:v>36930.637013</c:v>
                </c:pt>
                <c:pt idx="15159">
                  <c:v>36933.638123999997</c:v>
                </c:pt>
                <c:pt idx="15160">
                  <c:v>36933.140947</c:v>
                </c:pt>
                <c:pt idx="15161">
                  <c:v>36936.200670999999</c:v>
                </c:pt>
                <c:pt idx="15162">
                  <c:v>36943.343902000001</c:v>
                </c:pt>
                <c:pt idx="15163">
                  <c:v>36941.736490000003</c:v>
                </c:pt>
                <c:pt idx="15164">
                  <c:v>36941.884916000003</c:v>
                </c:pt>
                <c:pt idx="15165">
                  <c:v>36944.227695000001</c:v>
                </c:pt>
                <c:pt idx="15166">
                  <c:v>36950.607090999998</c:v>
                </c:pt>
                <c:pt idx="15167">
                  <c:v>36948.562641999997</c:v>
                </c:pt>
                <c:pt idx="15168">
                  <c:v>36957.540695999996</c:v>
                </c:pt>
                <c:pt idx="15169">
                  <c:v>36961.161023000001</c:v>
                </c:pt>
                <c:pt idx="15170">
                  <c:v>36977.093911999997</c:v>
                </c:pt>
                <c:pt idx="15171">
                  <c:v>36963.949912999997</c:v>
                </c:pt>
                <c:pt idx="15172">
                  <c:v>36975.705862000003</c:v>
                </c:pt>
                <c:pt idx="15173">
                  <c:v>36972.925754000004</c:v>
                </c:pt>
                <c:pt idx="15174">
                  <c:v>36963.674131</c:v>
                </c:pt>
                <c:pt idx="15175">
                  <c:v>36968.391423000001</c:v>
                </c:pt>
                <c:pt idx="15176">
                  <c:v>36982.704346999999</c:v>
                </c:pt>
                <c:pt idx="15177">
                  <c:v>36987.237877</c:v>
                </c:pt>
                <c:pt idx="15178">
                  <c:v>36987.466850999997</c:v>
                </c:pt>
                <c:pt idx="15179">
                  <c:v>36981.131712000002</c:v>
                </c:pt>
                <c:pt idx="15180">
                  <c:v>36973.335338999997</c:v>
                </c:pt>
                <c:pt idx="15181">
                  <c:v>36951.515065</c:v>
                </c:pt>
                <c:pt idx="15182">
                  <c:v>36957.011867000001</c:v>
                </c:pt>
                <c:pt idx="15183">
                  <c:v>36958.697404999999</c:v>
                </c:pt>
                <c:pt idx="15184">
                  <c:v>36954.755471999997</c:v>
                </c:pt>
                <c:pt idx="15185">
                  <c:v>36952.578351999997</c:v>
                </c:pt>
                <c:pt idx="15186">
                  <c:v>36960.304018000003</c:v>
                </c:pt>
                <c:pt idx="15187">
                  <c:v>36949.979244000002</c:v>
                </c:pt>
                <c:pt idx="15188">
                  <c:v>36951.444625999997</c:v>
                </c:pt>
                <c:pt idx="15189">
                  <c:v>36952.740569000001</c:v>
                </c:pt>
                <c:pt idx="15190">
                  <c:v>36953.105021000003</c:v>
                </c:pt>
                <c:pt idx="15191">
                  <c:v>36977.914231000002</c:v>
                </c:pt>
                <c:pt idx="15192">
                  <c:v>36974.573333</c:v>
                </c:pt>
                <c:pt idx="15193">
                  <c:v>36977.623298999999</c:v>
                </c:pt>
                <c:pt idx="15194">
                  <c:v>36982.134741000002</c:v>
                </c:pt>
                <c:pt idx="15195">
                  <c:v>36987.305419999997</c:v>
                </c:pt>
                <c:pt idx="15196">
                  <c:v>36979.420213999998</c:v>
                </c:pt>
                <c:pt idx="15197">
                  <c:v>36986.558939000002</c:v>
                </c:pt>
                <c:pt idx="15198">
                  <c:v>36984.205846999997</c:v>
                </c:pt>
                <c:pt idx="15199">
                  <c:v>36979.706295000004</c:v>
                </c:pt>
                <c:pt idx="15200">
                  <c:v>36986.282961999997</c:v>
                </c:pt>
                <c:pt idx="15201">
                  <c:v>36986.256794000001</c:v>
                </c:pt>
                <c:pt idx="15202">
                  <c:v>36987.123947</c:v>
                </c:pt>
                <c:pt idx="15203">
                  <c:v>36986.628728999996</c:v>
                </c:pt>
                <c:pt idx="15204">
                  <c:v>36989.705861000002</c:v>
                </c:pt>
                <c:pt idx="15205">
                  <c:v>36990.391666000003</c:v>
                </c:pt>
                <c:pt idx="15206">
                  <c:v>36986.469587</c:v>
                </c:pt>
                <c:pt idx="15207">
                  <c:v>36985.297757</c:v>
                </c:pt>
                <c:pt idx="15208">
                  <c:v>36999.667975999997</c:v>
                </c:pt>
                <c:pt idx="15209">
                  <c:v>36995.156820999997</c:v>
                </c:pt>
                <c:pt idx="15210">
                  <c:v>36996.223789999996</c:v>
                </c:pt>
                <c:pt idx="15211">
                  <c:v>37004.758301000002</c:v>
                </c:pt>
                <c:pt idx="15212">
                  <c:v>37002.092431999998</c:v>
                </c:pt>
                <c:pt idx="15213">
                  <c:v>36990.868225999999</c:v>
                </c:pt>
                <c:pt idx="15214">
                  <c:v>37004.358579</c:v>
                </c:pt>
                <c:pt idx="15215">
                  <c:v>37016.936334999999</c:v>
                </c:pt>
                <c:pt idx="15216">
                  <c:v>37029.215400000001</c:v>
                </c:pt>
                <c:pt idx="15217">
                  <c:v>37019.724666000002</c:v>
                </c:pt>
                <c:pt idx="15218">
                  <c:v>37030.355986000002</c:v>
                </c:pt>
                <c:pt idx="15219">
                  <c:v>37027.984280999997</c:v>
                </c:pt>
                <c:pt idx="15220">
                  <c:v>37028.377603000001</c:v>
                </c:pt>
                <c:pt idx="15221">
                  <c:v>37029.642420999997</c:v>
                </c:pt>
                <c:pt idx="15222">
                  <c:v>37023.176977000003</c:v>
                </c:pt>
                <c:pt idx="15223">
                  <c:v>37028.533062000002</c:v>
                </c:pt>
                <c:pt idx="15224">
                  <c:v>37032.148218000002</c:v>
                </c:pt>
                <c:pt idx="15225">
                  <c:v>37059.998835999999</c:v>
                </c:pt>
                <c:pt idx="15226">
                  <c:v>37061.985592999998</c:v>
                </c:pt>
                <c:pt idx="15227">
                  <c:v>37055.186948000002</c:v>
                </c:pt>
                <c:pt idx="15228">
                  <c:v>37063.771671000002</c:v>
                </c:pt>
                <c:pt idx="15229">
                  <c:v>37065.626002999998</c:v>
                </c:pt>
                <c:pt idx="15230">
                  <c:v>37071.503503</c:v>
                </c:pt>
                <c:pt idx="15231">
                  <c:v>37068.390590000003</c:v>
                </c:pt>
                <c:pt idx="15232">
                  <c:v>37068.820485999997</c:v>
                </c:pt>
                <c:pt idx="15233">
                  <c:v>37078.368296000001</c:v>
                </c:pt>
                <c:pt idx="15234">
                  <c:v>37070.526274999997</c:v>
                </c:pt>
                <c:pt idx="15235">
                  <c:v>37084.919150000002</c:v>
                </c:pt>
                <c:pt idx="15236">
                  <c:v>37080.44296</c:v>
                </c:pt>
                <c:pt idx="15237">
                  <c:v>37092.225824000001</c:v>
                </c:pt>
                <c:pt idx="15238">
                  <c:v>37103.819295000001</c:v>
                </c:pt>
                <c:pt idx="15239">
                  <c:v>37103.373119999997</c:v>
                </c:pt>
                <c:pt idx="15240">
                  <c:v>37106.386903999999</c:v>
                </c:pt>
                <c:pt idx="15241">
                  <c:v>37102.608548999997</c:v>
                </c:pt>
                <c:pt idx="15242">
                  <c:v>37090.735871999997</c:v>
                </c:pt>
                <c:pt idx="15243">
                  <c:v>37113.447350000002</c:v>
                </c:pt>
                <c:pt idx="15244">
                  <c:v>37108.11838</c:v>
                </c:pt>
                <c:pt idx="15245">
                  <c:v>37115.414692999999</c:v>
                </c:pt>
                <c:pt idx="15246">
                  <c:v>37106.811342000001</c:v>
                </c:pt>
                <c:pt idx="15247">
                  <c:v>37107.738686999997</c:v>
                </c:pt>
                <c:pt idx="15248">
                  <c:v>37113.508725</c:v>
                </c:pt>
                <c:pt idx="15249">
                  <c:v>37099.906083000002</c:v>
                </c:pt>
                <c:pt idx="15250">
                  <c:v>37114.828423999999</c:v>
                </c:pt>
                <c:pt idx="15251">
                  <c:v>37104.842124000003</c:v>
                </c:pt>
                <c:pt idx="15252">
                  <c:v>37114.207062000001</c:v>
                </c:pt>
                <c:pt idx="15253">
                  <c:v>37136.087487999997</c:v>
                </c:pt>
                <c:pt idx="15254">
                  <c:v>37137.626143000001</c:v>
                </c:pt>
                <c:pt idx="15255">
                  <c:v>37146.429021000004</c:v>
                </c:pt>
                <c:pt idx="15256">
                  <c:v>37141.569437999999</c:v>
                </c:pt>
                <c:pt idx="15257">
                  <c:v>37138.324247999997</c:v>
                </c:pt>
                <c:pt idx="15258">
                  <c:v>37147.036671000002</c:v>
                </c:pt>
                <c:pt idx="15259">
                  <c:v>37139.376190000003</c:v>
                </c:pt>
                <c:pt idx="15260">
                  <c:v>37148.652812</c:v>
                </c:pt>
                <c:pt idx="15261">
                  <c:v>37152.504309000004</c:v>
                </c:pt>
                <c:pt idx="15262">
                  <c:v>37166.719198999999</c:v>
                </c:pt>
                <c:pt idx="15263">
                  <c:v>37179.392079999998</c:v>
                </c:pt>
                <c:pt idx="15264">
                  <c:v>37171.382218999999</c:v>
                </c:pt>
                <c:pt idx="15265">
                  <c:v>37185.578625000002</c:v>
                </c:pt>
                <c:pt idx="15266">
                  <c:v>37182.027361</c:v>
                </c:pt>
                <c:pt idx="15267">
                  <c:v>37185.015053000003</c:v>
                </c:pt>
                <c:pt idx="15268">
                  <c:v>37192.479535999999</c:v>
                </c:pt>
                <c:pt idx="15269">
                  <c:v>37208.743305000004</c:v>
                </c:pt>
                <c:pt idx="15270">
                  <c:v>37216.023400999999</c:v>
                </c:pt>
                <c:pt idx="15271">
                  <c:v>37234.136849000002</c:v>
                </c:pt>
                <c:pt idx="15272">
                  <c:v>37234.929454999998</c:v>
                </c:pt>
                <c:pt idx="15273">
                  <c:v>37241.421722999999</c:v>
                </c:pt>
                <c:pt idx="15274">
                  <c:v>37237.474198000004</c:v>
                </c:pt>
                <c:pt idx="15275">
                  <c:v>37237.761500000001</c:v>
                </c:pt>
                <c:pt idx="15276">
                  <c:v>37241.574552999999</c:v>
                </c:pt>
                <c:pt idx="15277">
                  <c:v>37241.033838000003</c:v>
                </c:pt>
                <c:pt idx="15278">
                  <c:v>37265.813346000003</c:v>
                </c:pt>
                <c:pt idx="15279">
                  <c:v>37284.574802000003</c:v>
                </c:pt>
                <c:pt idx="15280">
                  <c:v>37287.330953999997</c:v>
                </c:pt>
                <c:pt idx="15281">
                  <c:v>37289.685653</c:v>
                </c:pt>
                <c:pt idx="15282">
                  <c:v>37285.784148999999</c:v>
                </c:pt>
                <c:pt idx="15283">
                  <c:v>37296.849950000003</c:v>
                </c:pt>
                <c:pt idx="15284">
                  <c:v>37310.344148999997</c:v>
                </c:pt>
                <c:pt idx="15285">
                  <c:v>37317.470200999996</c:v>
                </c:pt>
                <c:pt idx="15286">
                  <c:v>37318.240580999998</c:v>
                </c:pt>
                <c:pt idx="15287">
                  <c:v>37327.222078999999</c:v>
                </c:pt>
                <c:pt idx="15288">
                  <c:v>37320.674252999997</c:v>
                </c:pt>
                <c:pt idx="15289">
                  <c:v>37322.191601999999</c:v>
                </c:pt>
                <c:pt idx="15290">
                  <c:v>37334.443125999998</c:v>
                </c:pt>
                <c:pt idx="15291">
                  <c:v>37318.500006000002</c:v>
                </c:pt>
                <c:pt idx="15292">
                  <c:v>37330.624871</c:v>
                </c:pt>
                <c:pt idx="15293">
                  <c:v>37321.645378000001</c:v>
                </c:pt>
                <c:pt idx="15294">
                  <c:v>37315.701623000001</c:v>
                </c:pt>
                <c:pt idx="15295">
                  <c:v>37319.051056999997</c:v>
                </c:pt>
                <c:pt idx="15296">
                  <c:v>37331.167763999998</c:v>
                </c:pt>
                <c:pt idx="15297">
                  <c:v>37333.291891000001</c:v>
                </c:pt>
                <c:pt idx="15298">
                  <c:v>37336.374135999999</c:v>
                </c:pt>
                <c:pt idx="15299">
                  <c:v>37349.873254999999</c:v>
                </c:pt>
                <c:pt idx="15300">
                  <c:v>37345.675343000003</c:v>
                </c:pt>
                <c:pt idx="15301">
                  <c:v>37345.663945</c:v>
                </c:pt>
                <c:pt idx="15302">
                  <c:v>37346.826642</c:v>
                </c:pt>
                <c:pt idx="15303">
                  <c:v>37352.386922999998</c:v>
                </c:pt>
                <c:pt idx="15304">
                  <c:v>37350.333596999997</c:v>
                </c:pt>
                <c:pt idx="15305">
                  <c:v>37350.732001999997</c:v>
                </c:pt>
                <c:pt idx="15306">
                  <c:v>37357.441802000001</c:v>
                </c:pt>
                <c:pt idx="15307">
                  <c:v>37361.208158000001</c:v>
                </c:pt>
                <c:pt idx="15308">
                  <c:v>37353.192734999997</c:v>
                </c:pt>
                <c:pt idx="15309">
                  <c:v>37348.159075000003</c:v>
                </c:pt>
                <c:pt idx="15310">
                  <c:v>37362.194636</c:v>
                </c:pt>
                <c:pt idx="15311">
                  <c:v>37357.816915000003</c:v>
                </c:pt>
                <c:pt idx="15312">
                  <c:v>37365.326327000002</c:v>
                </c:pt>
                <c:pt idx="15313">
                  <c:v>37366.423790000001</c:v>
                </c:pt>
                <c:pt idx="15314">
                  <c:v>37362.962435000001</c:v>
                </c:pt>
                <c:pt idx="15315">
                  <c:v>37357.952853000003</c:v>
                </c:pt>
                <c:pt idx="15316">
                  <c:v>37379.640966999999</c:v>
                </c:pt>
                <c:pt idx="15317">
                  <c:v>37374.777135999997</c:v>
                </c:pt>
                <c:pt idx="15318">
                  <c:v>37367.666970999999</c:v>
                </c:pt>
                <c:pt idx="15319">
                  <c:v>37365.520259999998</c:v>
                </c:pt>
                <c:pt idx="15320">
                  <c:v>37371.877818000001</c:v>
                </c:pt>
                <c:pt idx="15321">
                  <c:v>37361.882531000003</c:v>
                </c:pt>
                <c:pt idx="15322">
                  <c:v>37360.935103000003</c:v>
                </c:pt>
                <c:pt idx="15323">
                  <c:v>37352.726124000001</c:v>
                </c:pt>
                <c:pt idx="15324">
                  <c:v>37362.118820999996</c:v>
                </c:pt>
                <c:pt idx="15325">
                  <c:v>37385.093529999998</c:v>
                </c:pt>
                <c:pt idx="15326">
                  <c:v>37392.247732999997</c:v>
                </c:pt>
                <c:pt idx="15327">
                  <c:v>37393.798499999997</c:v>
                </c:pt>
                <c:pt idx="15328">
                  <c:v>37409.394124999999</c:v>
                </c:pt>
                <c:pt idx="15329">
                  <c:v>37398.630194999998</c:v>
                </c:pt>
                <c:pt idx="15330">
                  <c:v>37412.189086999999</c:v>
                </c:pt>
                <c:pt idx="15331">
                  <c:v>37404.6875</c:v>
                </c:pt>
                <c:pt idx="15332">
                  <c:v>37403.853727000002</c:v>
                </c:pt>
                <c:pt idx="15333">
                  <c:v>37394.350397000002</c:v>
                </c:pt>
                <c:pt idx="15334">
                  <c:v>37400.721608</c:v>
                </c:pt>
                <c:pt idx="15335">
                  <c:v>37407.228668000003</c:v>
                </c:pt>
                <c:pt idx="15336">
                  <c:v>37404.459840000003</c:v>
                </c:pt>
                <c:pt idx="15337">
                  <c:v>37400.226448000001</c:v>
                </c:pt>
                <c:pt idx="15338">
                  <c:v>37413.909425999998</c:v>
                </c:pt>
                <c:pt idx="15339">
                  <c:v>37409.160025999998</c:v>
                </c:pt>
                <c:pt idx="15340">
                  <c:v>37426.073989999997</c:v>
                </c:pt>
                <c:pt idx="15341">
                  <c:v>37437.326153000002</c:v>
                </c:pt>
                <c:pt idx="15342">
                  <c:v>37437.210180000002</c:v>
                </c:pt>
                <c:pt idx="15343">
                  <c:v>37442.124831000001</c:v>
                </c:pt>
                <c:pt idx="15344">
                  <c:v>37432.921786999999</c:v>
                </c:pt>
                <c:pt idx="15345">
                  <c:v>37444.092489000002</c:v>
                </c:pt>
                <c:pt idx="15346">
                  <c:v>37438.710270000003</c:v>
                </c:pt>
                <c:pt idx="15347">
                  <c:v>37429.288701999998</c:v>
                </c:pt>
                <c:pt idx="15348">
                  <c:v>37434.804568</c:v>
                </c:pt>
                <c:pt idx="15349">
                  <c:v>37454.22709</c:v>
                </c:pt>
                <c:pt idx="15350">
                  <c:v>37473.424648</c:v>
                </c:pt>
                <c:pt idx="15351">
                  <c:v>37479.275948000002</c:v>
                </c:pt>
                <c:pt idx="15352">
                  <c:v>37481.895694999999</c:v>
                </c:pt>
                <c:pt idx="15353">
                  <c:v>37485.857438999999</c:v>
                </c:pt>
                <c:pt idx="15354">
                  <c:v>37475.594754999998</c:v>
                </c:pt>
                <c:pt idx="15355">
                  <c:v>37483.323048999999</c:v>
                </c:pt>
                <c:pt idx="15356">
                  <c:v>37476.071834000002</c:v>
                </c:pt>
                <c:pt idx="15357">
                  <c:v>37484.280358000004</c:v>
                </c:pt>
                <c:pt idx="15358">
                  <c:v>37498.225546000001</c:v>
                </c:pt>
                <c:pt idx="15359">
                  <c:v>37501.633981999999</c:v>
                </c:pt>
                <c:pt idx="15360">
                  <c:v>37506.159871000003</c:v>
                </c:pt>
                <c:pt idx="15361">
                  <c:v>37506.081799</c:v>
                </c:pt>
                <c:pt idx="15362">
                  <c:v>37511.826564000003</c:v>
                </c:pt>
                <c:pt idx="15363">
                  <c:v>37516.59087</c:v>
                </c:pt>
                <c:pt idx="15364">
                  <c:v>37520.009659000003</c:v>
                </c:pt>
                <c:pt idx="15365">
                  <c:v>37517.566733</c:v>
                </c:pt>
                <c:pt idx="15366">
                  <c:v>37510.548156999997</c:v>
                </c:pt>
                <c:pt idx="15367">
                  <c:v>37509.777936999999</c:v>
                </c:pt>
                <c:pt idx="15368">
                  <c:v>37537.051324</c:v>
                </c:pt>
                <c:pt idx="15369">
                  <c:v>37545.845078999999</c:v>
                </c:pt>
                <c:pt idx="15370">
                  <c:v>37550.621393000001</c:v>
                </c:pt>
                <c:pt idx="15371">
                  <c:v>37554.507549000002</c:v>
                </c:pt>
                <c:pt idx="15372">
                  <c:v>37555.353719999999</c:v>
                </c:pt>
                <c:pt idx="15373">
                  <c:v>37559.643837000003</c:v>
                </c:pt>
                <c:pt idx="15374">
                  <c:v>37549.806535999996</c:v>
                </c:pt>
                <c:pt idx="15375">
                  <c:v>37559.276260999999</c:v>
                </c:pt>
                <c:pt idx="15376">
                  <c:v>37564.563698999998</c:v>
                </c:pt>
                <c:pt idx="15377">
                  <c:v>37579.464747999999</c:v>
                </c:pt>
                <c:pt idx="15378">
                  <c:v>37579.571601000003</c:v>
                </c:pt>
                <c:pt idx="15379">
                  <c:v>37586.762246999999</c:v>
                </c:pt>
                <c:pt idx="15380">
                  <c:v>37583.709742999999</c:v>
                </c:pt>
                <c:pt idx="15381">
                  <c:v>37585.242221</c:v>
                </c:pt>
                <c:pt idx="15382">
                  <c:v>37571.284648000001</c:v>
                </c:pt>
                <c:pt idx="15383">
                  <c:v>37575.827072</c:v>
                </c:pt>
                <c:pt idx="15384">
                  <c:v>37575.200175999998</c:v>
                </c:pt>
                <c:pt idx="15385">
                  <c:v>37581.011999000002</c:v>
                </c:pt>
                <c:pt idx="15386">
                  <c:v>37584.280853999997</c:v>
                </c:pt>
                <c:pt idx="15387">
                  <c:v>37584.714833999999</c:v>
                </c:pt>
                <c:pt idx="15388">
                  <c:v>37612.626909999999</c:v>
                </c:pt>
                <c:pt idx="15389">
                  <c:v>37619.308756999999</c:v>
                </c:pt>
                <c:pt idx="15390">
                  <c:v>37627.550903000003</c:v>
                </c:pt>
                <c:pt idx="15391">
                  <c:v>37617.839530999998</c:v>
                </c:pt>
                <c:pt idx="15392">
                  <c:v>37609.93204</c:v>
                </c:pt>
                <c:pt idx="15393">
                  <c:v>37616.647470999997</c:v>
                </c:pt>
                <c:pt idx="15394">
                  <c:v>37610.390427999999</c:v>
                </c:pt>
                <c:pt idx="15395">
                  <c:v>37618.426833999998</c:v>
                </c:pt>
                <c:pt idx="15396">
                  <c:v>37629.914678000001</c:v>
                </c:pt>
                <c:pt idx="15397">
                  <c:v>37652.188946000002</c:v>
                </c:pt>
                <c:pt idx="15398">
                  <c:v>37655.840807</c:v>
                </c:pt>
                <c:pt idx="15399">
                  <c:v>37641.926445999998</c:v>
                </c:pt>
                <c:pt idx="15400">
                  <c:v>37656.707715999997</c:v>
                </c:pt>
                <c:pt idx="15401">
                  <c:v>37654.713972999998</c:v>
                </c:pt>
                <c:pt idx="15402">
                  <c:v>37650.027281000002</c:v>
                </c:pt>
                <c:pt idx="15403">
                  <c:v>37662.309996999997</c:v>
                </c:pt>
                <c:pt idx="15404">
                  <c:v>37663.706936000002</c:v>
                </c:pt>
                <c:pt idx="15405">
                  <c:v>37686.254303000002</c:v>
                </c:pt>
                <c:pt idx="15406">
                  <c:v>37687.435895000002</c:v>
                </c:pt>
                <c:pt idx="15407">
                  <c:v>37693.787124000002</c:v>
                </c:pt>
                <c:pt idx="15408">
                  <c:v>37700.507513999997</c:v>
                </c:pt>
                <c:pt idx="15409">
                  <c:v>37701.029187</c:v>
                </c:pt>
                <c:pt idx="15410">
                  <c:v>37702.285199999998</c:v>
                </c:pt>
                <c:pt idx="15411">
                  <c:v>37701.433729999997</c:v>
                </c:pt>
                <c:pt idx="15412">
                  <c:v>37697.705493000001</c:v>
                </c:pt>
                <c:pt idx="15413">
                  <c:v>37699.726488</c:v>
                </c:pt>
                <c:pt idx="15414">
                  <c:v>37690.760188</c:v>
                </c:pt>
                <c:pt idx="15415">
                  <c:v>37702.828135000003</c:v>
                </c:pt>
                <c:pt idx="15416">
                  <c:v>37720.692363000002</c:v>
                </c:pt>
                <c:pt idx="15417">
                  <c:v>37735.642849999997</c:v>
                </c:pt>
                <c:pt idx="15418">
                  <c:v>37730.914383000003</c:v>
                </c:pt>
                <c:pt idx="15419">
                  <c:v>37727.776860999998</c:v>
                </c:pt>
                <c:pt idx="15420">
                  <c:v>37739.310375000001</c:v>
                </c:pt>
                <c:pt idx="15421">
                  <c:v>37734.353057</c:v>
                </c:pt>
                <c:pt idx="15422">
                  <c:v>37734.072569000004</c:v>
                </c:pt>
                <c:pt idx="15423">
                  <c:v>37742.053305000001</c:v>
                </c:pt>
                <c:pt idx="15424">
                  <c:v>37728.719742000001</c:v>
                </c:pt>
                <c:pt idx="15425">
                  <c:v>37732.029917</c:v>
                </c:pt>
                <c:pt idx="15426">
                  <c:v>37728.343846999996</c:v>
                </c:pt>
                <c:pt idx="15427">
                  <c:v>37744.751743000001</c:v>
                </c:pt>
                <c:pt idx="15428">
                  <c:v>37756.654058</c:v>
                </c:pt>
                <c:pt idx="15429">
                  <c:v>37769.842274000002</c:v>
                </c:pt>
                <c:pt idx="15430">
                  <c:v>37779.273227999998</c:v>
                </c:pt>
                <c:pt idx="15431">
                  <c:v>37770.947372000002</c:v>
                </c:pt>
                <c:pt idx="15432">
                  <c:v>37770.551866000002</c:v>
                </c:pt>
                <c:pt idx="15433">
                  <c:v>37772.202730999998</c:v>
                </c:pt>
                <c:pt idx="15434">
                  <c:v>37759.961460999999</c:v>
                </c:pt>
                <c:pt idx="15435">
                  <c:v>37771.436149000001</c:v>
                </c:pt>
                <c:pt idx="15436">
                  <c:v>37765.225141000003</c:v>
                </c:pt>
                <c:pt idx="15437">
                  <c:v>37759.456413</c:v>
                </c:pt>
                <c:pt idx="15438">
                  <c:v>37771.978230000001</c:v>
                </c:pt>
                <c:pt idx="15439">
                  <c:v>37778.449173000001</c:v>
                </c:pt>
                <c:pt idx="15440">
                  <c:v>37789.241041000001</c:v>
                </c:pt>
                <c:pt idx="15441">
                  <c:v>37798.203098999998</c:v>
                </c:pt>
                <c:pt idx="15442">
                  <c:v>37793.705048999997</c:v>
                </c:pt>
                <c:pt idx="15443">
                  <c:v>37804.921759999997</c:v>
                </c:pt>
                <c:pt idx="15444">
                  <c:v>37807.402363000001</c:v>
                </c:pt>
                <c:pt idx="15445">
                  <c:v>37814.238542999999</c:v>
                </c:pt>
                <c:pt idx="15446">
                  <c:v>37806.503346999998</c:v>
                </c:pt>
                <c:pt idx="15447">
                  <c:v>37808.494191999998</c:v>
                </c:pt>
                <c:pt idx="15448">
                  <c:v>37814.886923999999</c:v>
                </c:pt>
                <c:pt idx="15449">
                  <c:v>37808.958945999999</c:v>
                </c:pt>
                <c:pt idx="15450">
                  <c:v>37820.468278</c:v>
                </c:pt>
                <c:pt idx="15451">
                  <c:v>37806.419851999999</c:v>
                </c:pt>
                <c:pt idx="15452">
                  <c:v>37796.083487999997</c:v>
                </c:pt>
                <c:pt idx="15453">
                  <c:v>37820.125958999997</c:v>
                </c:pt>
                <c:pt idx="15454">
                  <c:v>37811.848692</c:v>
                </c:pt>
                <c:pt idx="15455">
                  <c:v>37818.783578000002</c:v>
                </c:pt>
                <c:pt idx="15456">
                  <c:v>37822.802882000004</c:v>
                </c:pt>
                <c:pt idx="15457">
                  <c:v>37817.205399999999</c:v>
                </c:pt>
                <c:pt idx="15458">
                  <c:v>37811.050555000002</c:v>
                </c:pt>
                <c:pt idx="15459">
                  <c:v>37813.372480999999</c:v>
                </c:pt>
                <c:pt idx="15460">
                  <c:v>37819.214218000001</c:v>
                </c:pt>
                <c:pt idx="15461">
                  <c:v>37822.194538000003</c:v>
                </c:pt>
                <c:pt idx="15462">
                  <c:v>37828.740128999998</c:v>
                </c:pt>
                <c:pt idx="15463">
                  <c:v>37843.966518000001</c:v>
                </c:pt>
                <c:pt idx="15464">
                  <c:v>37841.555941999999</c:v>
                </c:pt>
                <c:pt idx="15465">
                  <c:v>37844.144846000003</c:v>
                </c:pt>
                <c:pt idx="15466">
                  <c:v>37848.352955000002</c:v>
                </c:pt>
                <c:pt idx="15467">
                  <c:v>37850.717826</c:v>
                </c:pt>
                <c:pt idx="15468">
                  <c:v>37849.775320000001</c:v>
                </c:pt>
                <c:pt idx="15469">
                  <c:v>37848.057566000003</c:v>
                </c:pt>
                <c:pt idx="15470">
                  <c:v>37845.42886</c:v>
                </c:pt>
                <c:pt idx="15471">
                  <c:v>37855.335007000001</c:v>
                </c:pt>
                <c:pt idx="15472">
                  <c:v>37849.8442</c:v>
                </c:pt>
                <c:pt idx="15473">
                  <c:v>37859.854788999997</c:v>
                </c:pt>
                <c:pt idx="15474">
                  <c:v>37864.736159</c:v>
                </c:pt>
                <c:pt idx="15475">
                  <c:v>37879.440397999999</c:v>
                </c:pt>
                <c:pt idx="15476">
                  <c:v>37884.243941000001</c:v>
                </c:pt>
                <c:pt idx="15477">
                  <c:v>37881.647644999997</c:v>
                </c:pt>
                <c:pt idx="15478">
                  <c:v>37890.541194999998</c:v>
                </c:pt>
                <c:pt idx="15479">
                  <c:v>37886.597480999997</c:v>
                </c:pt>
                <c:pt idx="15480">
                  <c:v>37888.339390000001</c:v>
                </c:pt>
                <c:pt idx="15481">
                  <c:v>37887.608054999997</c:v>
                </c:pt>
                <c:pt idx="15482">
                  <c:v>37880.433346999998</c:v>
                </c:pt>
                <c:pt idx="15483">
                  <c:v>37886.294931999997</c:v>
                </c:pt>
                <c:pt idx="15484">
                  <c:v>37886.348402000003</c:v>
                </c:pt>
                <c:pt idx="15485">
                  <c:v>37894.53703</c:v>
                </c:pt>
                <c:pt idx="15486">
                  <c:v>37895.372021000003</c:v>
                </c:pt>
                <c:pt idx="15487">
                  <c:v>37893.613066999998</c:v>
                </c:pt>
                <c:pt idx="15488">
                  <c:v>37897.721260999999</c:v>
                </c:pt>
                <c:pt idx="15489">
                  <c:v>37884.099973999997</c:v>
                </c:pt>
                <c:pt idx="15490">
                  <c:v>37896.838161</c:v>
                </c:pt>
                <c:pt idx="15491">
                  <c:v>37890.651311000001</c:v>
                </c:pt>
                <c:pt idx="15492">
                  <c:v>37882.336266999999</c:v>
                </c:pt>
                <c:pt idx="15493">
                  <c:v>37892.464291999997</c:v>
                </c:pt>
                <c:pt idx="15494">
                  <c:v>37893.584201999998</c:v>
                </c:pt>
                <c:pt idx="15495">
                  <c:v>37890.229386999999</c:v>
                </c:pt>
                <c:pt idx="15496">
                  <c:v>37893.992274999997</c:v>
                </c:pt>
                <c:pt idx="15497">
                  <c:v>37883.050016000001</c:v>
                </c:pt>
                <c:pt idx="15498">
                  <c:v>37889.483084</c:v>
                </c:pt>
                <c:pt idx="15499">
                  <c:v>37891.792845000004</c:v>
                </c:pt>
                <c:pt idx="15500">
                  <c:v>37911.580015</c:v>
                </c:pt>
                <c:pt idx="15501">
                  <c:v>37905.617532999997</c:v>
                </c:pt>
                <c:pt idx="15502">
                  <c:v>37892.478177999998</c:v>
                </c:pt>
                <c:pt idx="15503">
                  <c:v>37899.295015000003</c:v>
                </c:pt>
                <c:pt idx="15504">
                  <c:v>37894.918976000001</c:v>
                </c:pt>
                <c:pt idx="15505">
                  <c:v>37898.505204000001</c:v>
                </c:pt>
                <c:pt idx="15506">
                  <c:v>37900.285361000002</c:v>
                </c:pt>
                <c:pt idx="15507">
                  <c:v>37899.973910000001</c:v>
                </c:pt>
                <c:pt idx="15508">
                  <c:v>37908.496415000001</c:v>
                </c:pt>
                <c:pt idx="15509">
                  <c:v>37900.069254000002</c:v>
                </c:pt>
                <c:pt idx="15510">
                  <c:v>37913.504997999997</c:v>
                </c:pt>
                <c:pt idx="15511">
                  <c:v>37917.992225000002</c:v>
                </c:pt>
                <c:pt idx="15512">
                  <c:v>37922.671343000002</c:v>
                </c:pt>
                <c:pt idx="15513">
                  <c:v>37941.860159000003</c:v>
                </c:pt>
                <c:pt idx="15514">
                  <c:v>37926.360541000002</c:v>
                </c:pt>
                <c:pt idx="15515">
                  <c:v>37938.226418999999</c:v>
                </c:pt>
                <c:pt idx="15516">
                  <c:v>37922.978037000001</c:v>
                </c:pt>
                <c:pt idx="15517">
                  <c:v>37921.965162</c:v>
                </c:pt>
                <c:pt idx="15518">
                  <c:v>37930.591766999998</c:v>
                </c:pt>
                <c:pt idx="15519">
                  <c:v>37925.730464</c:v>
                </c:pt>
                <c:pt idx="15520">
                  <c:v>37936.294521999997</c:v>
                </c:pt>
                <c:pt idx="15521">
                  <c:v>37942.291963999996</c:v>
                </c:pt>
                <c:pt idx="15522">
                  <c:v>37929.300494000003</c:v>
                </c:pt>
                <c:pt idx="15523">
                  <c:v>37935.608225999997</c:v>
                </c:pt>
                <c:pt idx="15524">
                  <c:v>37955.493000000002</c:v>
                </c:pt>
                <c:pt idx="15525">
                  <c:v>37961.803231999998</c:v>
                </c:pt>
                <c:pt idx="15526">
                  <c:v>37967.934763999998</c:v>
                </c:pt>
                <c:pt idx="15527">
                  <c:v>37963.095844000003</c:v>
                </c:pt>
                <c:pt idx="15528">
                  <c:v>37959.610767999999</c:v>
                </c:pt>
                <c:pt idx="15529">
                  <c:v>37953.706312000002</c:v>
                </c:pt>
                <c:pt idx="15530">
                  <c:v>37959.010526999999</c:v>
                </c:pt>
                <c:pt idx="15531">
                  <c:v>37966.807507999998</c:v>
                </c:pt>
                <c:pt idx="15532">
                  <c:v>37956.662919000002</c:v>
                </c:pt>
                <c:pt idx="15533">
                  <c:v>37971.013197</c:v>
                </c:pt>
                <c:pt idx="15534">
                  <c:v>37979.81467</c:v>
                </c:pt>
                <c:pt idx="15535">
                  <c:v>37998.005577000004</c:v>
                </c:pt>
                <c:pt idx="15536">
                  <c:v>37996.222430000002</c:v>
                </c:pt>
                <c:pt idx="15537">
                  <c:v>37995.673247999999</c:v>
                </c:pt>
                <c:pt idx="15538">
                  <c:v>38001.884832999996</c:v>
                </c:pt>
                <c:pt idx="15539">
                  <c:v>38002.748543000002</c:v>
                </c:pt>
                <c:pt idx="15540">
                  <c:v>38004.547468999997</c:v>
                </c:pt>
                <c:pt idx="15541">
                  <c:v>38008.433898000003</c:v>
                </c:pt>
                <c:pt idx="15542">
                  <c:v>38012.354788999997</c:v>
                </c:pt>
                <c:pt idx="15543">
                  <c:v>38028.422531999997</c:v>
                </c:pt>
                <c:pt idx="15544">
                  <c:v>38027.806600999997</c:v>
                </c:pt>
                <c:pt idx="15545">
                  <c:v>38031.571408000003</c:v>
                </c:pt>
                <c:pt idx="15546">
                  <c:v>38027.724459999998</c:v>
                </c:pt>
                <c:pt idx="15547">
                  <c:v>38030.167142999999</c:v>
                </c:pt>
                <c:pt idx="15548">
                  <c:v>38044.159889000002</c:v>
                </c:pt>
                <c:pt idx="15549">
                  <c:v>38050.98934</c:v>
                </c:pt>
                <c:pt idx="15550">
                  <c:v>38066.446180999999</c:v>
                </c:pt>
                <c:pt idx="15551">
                  <c:v>38063.927482999999</c:v>
                </c:pt>
                <c:pt idx="15552">
                  <c:v>38068.515981999997</c:v>
                </c:pt>
                <c:pt idx="15553">
                  <c:v>38091.387574</c:v>
                </c:pt>
                <c:pt idx="15554">
                  <c:v>38102.016377</c:v>
                </c:pt>
                <c:pt idx="15555">
                  <c:v>38110.630659000002</c:v>
                </c:pt>
                <c:pt idx="15556">
                  <c:v>38114.506925000002</c:v>
                </c:pt>
                <c:pt idx="15557">
                  <c:v>38131.783727000002</c:v>
                </c:pt>
                <c:pt idx="15558">
                  <c:v>38138.587598999999</c:v>
                </c:pt>
                <c:pt idx="15559">
                  <c:v>38137.383033999999</c:v>
                </c:pt>
                <c:pt idx="15560">
                  <c:v>38146.914581999998</c:v>
                </c:pt>
                <c:pt idx="15561">
                  <c:v>38135.437415</c:v>
                </c:pt>
                <c:pt idx="15562">
                  <c:v>38148.260850999999</c:v>
                </c:pt>
                <c:pt idx="15563">
                  <c:v>38173.845223999997</c:v>
                </c:pt>
                <c:pt idx="15564">
                  <c:v>38165.210858999999</c:v>
                </c:pt>
                <c:pt idx="15565">
                  <c:v>38170.020083000003</c:v>
                </c:pt>
                <c:pt idx="15566">
                  <c:v>38182.107937000001</c:v>
                </c:pt>
                <c:pt idx="15567">
                  <c:v>38171.86015</c:v>
                </c:pt>
                <c:pt idx="15568">
                  <c:v>38182.104062999999</c:v>
                </c:pt>
                <c:pt idx="15569">
                  <c:v>38176.497951999998</c:v>
                </c:pt>
                <c:pt idx="15570">
                  <c:v>38192.087488999998</c:v>
                </c:pt>
                <c:pt idx="15571">
                  <c:v>38205.170020999998</c:v>
                </c:pt>
                <c:pt idx="15572">
                  <c:v>38202.657531999997</c:v>
                </c:pt>
                <c:pt idx="15573">
                  <c:v>38223.770496999998</c:v>
                </c:pt>
                <c:pt idx="15574">
                  <c:v>38217.056045999998</c:v>
                </c:pt>
                <c:pt idx="15575">
                  <c:v>38218.528868000001</c:v>
                </c:pt>
                <c:pt idx="15576">
                  <c:v>38222.305834999999</c:v>
                </c:pt>
                <c:pt idx="15577">
                  <c:v>38214.158042000003</c:v>
                </c:pt>
                <c:pt idx="15578">
                  <c:v>38223.216624000001</c:v>
                </c:pt>
                <c:pt idx="15579">
                  <c:v>38217.221532000003</c:v>
                </c:pt>
                <c:pt idx="15580">
                  <c:v>38227.030570000003</c:v>
                </c:pt>
                <c:pt idx="15581">
                  <c:v>38223.548161999999</c:v>
                </c:pt>
                <c:pt idx="15582">
                  <c:v>38210.742442000002</c:v>
                </c:pt>
                <c:pt idx="15583">
                  <c:v>38213.705699999999</c:v>
                </c:pt>
                <c:pt idx="15584">
                  <c:v>38204.276123000003</c:v>
                </c:pt>
                <c:pt idx="15585">
                  <c:v>38224.633037</c:v>
                </c:pt>
                <c:pt idx="15586">
                  <c:v>38231.085966999999</c:v>
                </c:pt>
                <c:pt idx="15587">
                  <c:v>38236.951963</c:v>
                </c:pt>
                <c:pt idx="15588">
                  <c:v>38250.461282999997</c:v>
                </c:pt>
                <c:pt idx="15589">
                  <c:v>38244.580523999997</c:v>
                </c:pt>
                <c:pt idx="15590">
                  <c:v>38249.821951999998</c:v>
                </c:pt>
                <c:pt idx="15591">
                  <c:v>38245.890068000001</c:v>
                </c:pt>
                <c:pt idx="15592">
                  <c:v>38247.367915000003</c:v>
                </c:pt>
                <c:pt idx="15593">
                  <c:v>38253.256402999999</c:v>
                </c:pt>
                <c:pt idx="15594">
                  <c:v>38246.208623999999</c:v>
                </c:pt>
                <c:pt idx="15595">
                  <c:v>38255.255601999997</c:v>
                </c:pt>
                <c:pt idx="15596">
                  <c:v>38261.876819999998</c:v>
                </c:pt>
                <c:pt idx="15597">
                  <c:v>38263.467383000003</c:v>
                </c:pt>
                <c:pt idx="15598">
                  <c:v>38282.077791000003</c:v>
                </c:pt>
                <c:pt idx="15599">
                  <c:v>38289.155712</c:v>
                </c:pt>
                <c:pt idx="15600">
                  <c:v>38285.683430999998</c:v>
                </c:pt>
                <c:pt idx="15601">
                  <c:v>38293.741190000001</c:v>
                </c:pt>
                <c:pt idx="15602">
                  <c:v>38292.424489999998</c:v>
                </c:pt>
                <c:pt idx="15603">
                  <c:v>38286.859647999998</c:v>
                </c:pt>
                <c:pt idx="15604">
                  <c:v>38287.806804</c:v>
                </c:pt>
                <c:pt idx="15605">
                  <c:v>38301.734489000002</c:v>
                </c:pt>
                <c:pt idx="15606">
                  <c:v>38308.459107000002</c:v>
                </c:pt>
                <c:pt idx="15607">
                  <c:v>38311.904129000002</c:v>
                </c:pt>
                <c:pt idx="15608">
                  <c:v>38327.228772000002</c:v>
                </c:pt>
                <c:pt idx="15609">
                  <c:v>38314.666953</c:v>
                </c:pt>
                <c:pt idx="15610">
                  <c:v>38323.681489000002</c:v>
                </c:pt>
                <c:pt idx="15611">
                  <c:v>38327.698504</c:v>
                </c:pt>
                <c:pt idx="15612">
                  <c:v>38320.585308000002</c:v>
                </c:pt>
                <c:pt idx="15613">
                  <c:v>38331.232776999997</c:v>
                </c:pt>
                <c:pt idx="15614">
                  <c:v>38333.012712999996</c:v>
                </c:pt>
                <c:pt idx="15615">
                  <c:v>38340.472533</c:v>
                </c:pt>
                <c:pt idx="15616">
                  <c:v>38331.219477999999</c:v>
                </c:pt>
                <c:pt idx="15617">
                  <c:v>38334.013973000001</c:v>
                </c:pt>
                <c:pt idx="15618">
                  <c:v>38331.330074999998</c:v>
                </c:pt>
                <c:pt idx="15619">
                  <c:v>38322.792134000003</c:v>
                </c:pt>
                <c:pt idx="15620">
                  <c:v>38337.371729999999</c:v>
                </c:pt>
                <c:pt idx="15621">
                  <c:v>38330.019799000002</c:v>
                </c:pt>
                <c:pt idx="15622">
                  <c:v>38341.821807</c:v>
                </c:pt>
                <c:pt idx="15623">
                  <c:v>38359.607861999997</c:v>
                </c:pt>
                <c:pt idx="15624">
                  <c:v>38356.116693000004</c:v>
                </c:pt>
                <c:pt idx="15625">
                  <c:v>38365.844698000001</c:v>
                </c:pt>
                <c:pt idx="15626">
                  <c:v>38378.281278000002</c:v>
                </c:pt>
                <c:pt idx="15627">
                  <c:v>38374.052224999999</c:v>
                </c:pt>
                <c:pt idx="15628">
                  <c:v>38378.413157000003</c:v>
                </c:pt>
                <c:pt idx="15629">
                  <c:v>38366.105527</c:v>
                </c:pt>
                <c:pt idx="15630">
                  <c:v>38376.377115000003</c:v>
                </c:pt>
                <c:pt idx="15631">
                  <c:v>38380.031095999999</c:v>
                </c:pt>
                <c:pt idx="15632">
                  <c:v>38364.241639</c:v>
                </c:pt>
                <c:pt idx="15633">
                  <c:v>38373.628507000001</c:v>
                </c:pt>
                <c:pt idx="15634">
                  <c:v>38369.351906999997</c:v>
                </c:pt>
                <c:pt idx="15635">
                  <c:v>38384.423154999997</c:v>
                </c:pt>
                <c:pt idx="15636">
                  <c:v>38409.367112</c:v>
                </c:pt>
                <c:pt idx="15637">
                  <c:v>38405.183446000003</c:v>
                </c:pt>
                <c:pt idx="15638">
                  <c:v>38409.417784999998</c:v>
                </c:pt>
                <c:pt idx="15639">
                  <c:v>38405.395941000002</c:v>
                </c:pt>
                <c:pt idx="15640">
                  <c:v>38409.860012999998</c:v>
                </c:pt>
                <c:pt idx="15641">
                  <c:v>38415.234418</c:v>
                </c:pt>
                <c:pt idx="15642">
                  <c:v>38407.752760000003</c:v>
                </c:pt>
                <c:pt idx="15643">
                  <c:v>38409.780121000003</c:v>
                </c:pt>
                <c:pt idx="15644">
                  <c:v>38406.670538999999</c:v>
                </c:pt>
                <c:pt idx="15645">
                  <c:v>38411.995390999997</c:v>
                </c:pt>
                <c:pt idx="15646">
                  <c:v>38415.654155999997</c:v>
                </c:pt>
                <c:pt idx="15647">
                  <c:v>38406.296859000002</c:v>
                </c:pt>
                <c:pt idx="15648">
                  <c:v>38418.551893000003</c:v>
                </c:pt>
                <c:pt idx="15649">
                  <c:v>38439.316343999999</c:v>
                </c:pt>
                <c:pt idx="15650">
                  <c:v>38437.768869</c:v>
                </c:pt>
                <c:pt idx="15651">
                  <c:v>38455.656204999999</c:v>
                </c:pt>
                <c:pt idx="15652">
                  <c:v>38453.924512999998</c:v>
                </c:pt>
                <c:pt idx="15653">
                  <c:v>38448.899837999998</c:v>
                </c:pt>
                <c:pt idx="15654">
                  <c:v>38448.870853</c:v>
                </c:pt>
                <c:pt idx="15655">
                  <c:v>38454.740075000002</c:v>
                </c:pt>
                <c:pt idx="15656">
                  <c:v>38456.614670000003</c:v>
                </c:pt>
                <c:pt idx="15657">
                  <c:v>38442.552527</c:v>
                </c:pt>
                <c:pt idx="15658">
                  <c:v>38450.061649000003</c:v>
                </c:pt>
                <c:pt idx="15659">
                  <c:v>38450.863033000001</c:v>
                </c:pt>
                <c:pt idx="15660">
                  <c:v>38455.092349999999</c:v>
                </c:pt>
                <c:pt idx="15661">
                  <c:v>38457.275463999998</c:v>
                </c:pt>
                <c:pt idx="15662">
                  <c:v>38457.394525999996</c:v>
                </c:pt>
                <c:pt idx="15663">
                  <c:v>38467.796987000002</c:v>
                </c:pt>
                <c:pt idx="15664">
                  <c:v>38480.182131000001</c:v>
                </c:pt>
                <c:pt idx="15665">
                  <c:v>38480.160988000003</c:v>
                </c:pt>
                <c:pt idx="15666">
                  <c:v>38483.781089999997</c:v>
                </c:pt>
                <c:pt idx="15667">
                  <c:v>38480.147774999998</c:v>
                </c:pt>
                <c:pt idx="15668">
                  <c:v>38487.025347000003</c:v>
                </c:pt>
                <c:pt idx="15669">
                  <c:v>38485.557188999999</c:v>
                </c:pt>
                <c:pt idx="15670">
                  <c:v>38486.311323000002</c:v>
                </c:pt>
                <c:pt idx="15671">
                  <c:v>38485.160893</c:v>
                </c:pt>
                <c:pt idx="15672">
                  <c:v>38487.863226000001</c:v>
                </c:pt>
                <c:pt idx="15673">
                  <c:v>38492.925336</c:v>
                </c:pt>
                <c:pt idx="15674">
                  <c:v>38483.873078999997</c:v>
                </c:pt>
                <c:pt idx="15675">
                  <c:v>38491.129035999998</c:v>
                </c:pt>
                <c:pt idx="15676">
                  <c:v>38513.054544999999</c:v>
                </c:pt>
                <c:pt idx="15677">
                  <c:v>38518.309093999997</c:v>
                </c:pt>
                <c:pt idx="15678">
                  <c:v>38518.710368</c:v>
                </c:pt>
                <c:pt idx="15679">
                  <c:v>38514.431575000002</c:v>
                </c:pt>
                <c:pt idx="15680">
                  <c:v>38520.625292999997</c:v>
                </c:pt>
                <c:pt idx="15681">
                  <c:v>38523.786470999999</c:v>
                </c:pt>
                <c:pt idx="15682">
                  <c:v>38517.231843000001</c:v>
                </c:pt>
                <c:pt idx="15683">
                  <c:v>38527.126730000004</c:v>
                </c:pt>
                <c:pt idx="15684">
                  <c:v>38518.313957999999</c:v>
                </c:pt>
                <c:pt idx="15685">
                  <c:v>38526.783699</c:v>
                </c:pt>
                <c:pt idx="15686">
                  <c:v>38535.982805</c:v>
                </c:pt>
                <c:pt idx="15687">
                  <c:v>38542.415474000001</c:v>
                </c:pt>
                <c:pt idx="15688">
                  <c:v>38567.198215999997</c:v>
                </c:pt>
                <c:pt idx="15689">
                  <c:v>38557.869485000003</c:v>
                </c:pt>
                <c:pt idx="15690">
                  <c:v>38562.140470999999</c:v>
                </c:pt>
                <c:pt idx="15691">
                  <c:v>38573.083295999997</c:v>
                </c:pt>
                <c:pt idx="15692">
                  <c:v>38570.268883999997</c:v>
                </c:pt>
                <c:pt idx="15693">
                  <c:v>38577.267011000004</c:v>
                </c:pt>
                <c:pt idx="15694">
                  <c:v>38564.873672000002</c:v>
                </c:pt>
                <c:pt idx="15695">
                  <c:v>38566.789148999997</c:v>
                </c:pt>
                <c:pt idx="15696">
                  <c:v>38565.879729</c:v>
                </c:pt>
                <c:pt idx="15697">
                  <c:v>38570.851686000002</c:v>
                </c:pt>
                <c:pt idx="15698">
                  <c:v>38579.355636</c:v>
                </c:pt>
                <c:pt idx="15699">
                  <c:v>38595.823637000001</c:v>
                </c:pt>
                <c:pt idx="15700">
                  <c:v>38598.230359000001</c:v>
                </c:pt>
                <c:pt idx="15701">
                  <c:v>38603.588402000001</c:v>
                </c:pt>
                <c:pt idx="15702">
                  <c:v>38604.737381999999</c:v>
                </c:pt>
                <c:pt idx="15703">
                  <c:v>38618.679805</c:v>
                </c:pt>
                <c:pt idx="15704">
                  <c:v>38609.410152999997</c:v>
                </c:pt>
                <c:pt idx="15705">
                  <c:v>38604.302549</c:v>
                </c:pt>
                <c:pt idx="15706">
                  <c:v>38611.582079</c:v>
                </c:pt>
                <c:pt idx="15707">
                  <c:v>38610.011691</c:v>
                </c:pt>
                <c:pt idx="15708">
                  <c:v>38615.974190000001</c:v>
                </c:pt>
                <c:pt idx="15709">
                  <c:v>38598.415623000001</c:v>
                </c:pt>
                <c:pt idx="15710">
                  <c:v>38598.612846999997</c:v>
                </c:pt>
                <c:pt idx="15711">
                  <c:v>38603.897358000002</c:v>
                </c:pt>
                <c:pt idx="15712">
                  <c:v>38611.794141999999</c:v>
                </c:pt>
                <c:pt idx="15713">
                  <c:v>38625.534763000003</c:v>
                </c:pt>
                <c:pt idx="15714">
                  <c:v>38611.574884000001</c:v>
                </c:pt>
                <c:pt idx="15715">
                  <c:v>38605.807064000001</c:v>
                </c:pt>
                <c:pt idx="15716">
                  <c:v>38621.035442</c:v>
                </c:pt>
                <c:pt idx="15717">
                  <c:v>38628.881329000003</c:v>
                </c:pt>
                <c:pt idx="15718">
                  <c:v>38633.337041999999</c:v>
                </c:pt>
                <c:pt idx="15719">
                  <c:v>38643.512858000002</c:v>
                </c:pt>
                <c:pt idx="15720">
                  <c:v>38647.616678999999</c:v>
                </c:pt>
                <c:pt idx="15721">
                  <c:v>38639.966671000002</c:v>
                </c:pt>
                <c:pt idx="15722">
                  <c:v>38636.119812999998</c:v>
                </c:pt>
                <c:pt idx="15723">
                  <c:v>38651.176680999997</c:v>
                </c:pt>
                <c:pt idx="15724">
                  <c:v>38647.740908</c:v>
                </c:pt>
                <c:pt idx="15725">
                  <c:v>38657.211966000003</c:v>
                </c:pt>
                <c:pt idx="15726">
                  <c:v>38660.659441999996</c:v>
                </c:pt>
                <c:pt idx="15727">
                  <c:v>38648.612077999998</c:v>
                </c:pt>
                <c:pt idx="15728">
                  <c:v>38640.202828000001</c:v>
                </c:pt>
                <c:pt idx="15729">
                  <c:v>38630.039099000001</c:v>
                </c:pt>
                <c:pt idx="15730">
                  <c:v>38642.529695999998</c:v>
                </c:pt>
                <c:pt idx="15731">
                  <c:v>38657.146326000002</c:v>
                </c:pt>
                <c:pt idx="15732">
                  <c:v>38675.023352999997</c:v>
                </c:pt>
                <c:pt idx="15733">
                  <c:v>38683.913667000001</c:v>
                </c:pt>
                <c:pt idx="15734">
                  <c:v>38685.739955999998</c:v>
                </c:pt>
                <c:pt idx="15735">
                  <c:v>38671.816293000003</c:v>
                </c:pt>
                <c:pt idx="15736">
                  <c:v>38686.978488000001</c:v>
                </c:pt>
                <c:pt idx="15737">
                  <c:v>38695.080661</c:v>
                </c:pt>
                <c:pt idx="15738">
                  <c:v>38695.967700000001</c:v>
                </c:pt>
                <c:pt idx="15739">
                  <c:v>38686.191379999997</c:v>
                </c:pt>
                <c:pt idx="15740">
                  <c:v>38689.600998000002</c:v>
                </c:pt>
                <c:pt idx="15741">
                  <c:v>38686.755870000001</c:v>
                </c:pt>
                <c:pt idx="15742">
                  <c:v>38684.699769999999</c:v>
                </c:pt>
                <c:pt idx="15743">
                  <c:v>38696.419016</c:v>
                </c:pt>
                <c:pt idx="15744">
                  <c:v>38685.672500000001</c:v>
                </c:pt>
                <c:pt idx="15745">
                  <c:v>38694.972011999998</c:v>
                </c:pt>
                <c:pt idx="15746">
                  <c:v>38688.084306999997</c:v>
                </c:pt>
                <c:pt idx="15747">
                  <c:v>38689.347214000001</c:v>
                </c:pt>
                <c:pt idx="15748">
                  <c:v>38703.283560000003</c:v>
                </c:pt>
                <c:pt idx="15749">
                  <c:v>38707.334862999996</c:v>
                </c:pt>
                <c:pt idx="15750">
                  <c:v>38712.695715000002</c:v>
                </c:pt>
                <c:pt idx="15751">
                  <c:v>38712.428516</c:v>
                </c:pt>
                <c:pt idx="15752">
                  <c:v>38724.976625000003</c:v>
                </c:pt>
                <c:pt idx="15753">
                  <c:v>38723.669534000001</c:v>
                </c:pt>
                <c:pt idx="15754">
                  <c:v>38725.618344000002</c:v>
                </c:pt>
                <c:pt idx="15755">
                  <c:v>38722.755558999997</c:v>
                </c:pt>
                <c:pt idx="15756">
                  <c:v>38722.653035000003</c:v>
                </c:pt>
                <c:pt idx="15757">
                  <c:v>38724.496793999999</c:v>
                </c:pt>
                <c:pt idx="15758">
                  <c:v>38734.914252000002</c:v>
                </c:pt>
                <c:pt idx="15759">
                  <c:v>38736.062357000003</c:v>
                </c:pt>
                <c:pt idx="15760">
                  <c:v>38717.364985</c:v>
                </c:pt>
                <c:pt idx="15761">
                  <c:v>38716.138611000002</c:v>
                </c:pt>
                <c:pt idx="15762">
                  <c:v>38729.359385000003</c:v>
                </c:pt>
                <c:pt idx="15763">
                  <c:v>38746.812363999998</c:v>
                </c:pt>
                <c:pt idx="15764">
                  <c:v>38755.966287000003</c:v>
                </c:pt>
                <c:pt idx="15765">
                  <c:v>38766.702488000003</c:v>
                </c:pt>
                <c:pt idx="15766">
                  <c:v>38769.507590000001</c:v>
                </c:pt>
                <c:pt idx="15767">
                  <c:v>38768.567719999999</c:v>
                </c:pt>
                <c:pt idx="15768">
                  <c:v>38762.373785000003</c:v>
                </c:pt>
                <c:pt idx="15769">
                  <c:v>38747.954146999997</c:v>
                </c:pt>
                <c:pt idx="15770">
                  <c:v>38764.626752999997</c:v>
                </c:pt>
                <c:pt idx="15771">
                  <c:v>38771.740018999997</c:v>
                </c:pt>
                <c:pt idx="15772">
                  <c:v>38762.238024999999</c:v>
                </c:pt>
                <c:pt idx="15773">
                  <c:v>38772.724387000002</c:v>
                </c:pt>
                <c:pt idx="15774">
                  <c:v>38778.476473000002</c:v>
                </c:pt>
                <c:pt idx="15775">
                  <c:v>38770.896269999997</c:v>
                </c:pt>
                <c:pt idx="15776">
                  <c:v>38767.784549999997</c:v>
                </c:pt>
                <c:pt idx="15777">
                  <c:v>38760.591744999998</c:v>
                </c:pt>
                <c:pt idx="15778">
                  <c:v>38769.059332999997</c:v>
                </c:pt>
                <c:pt idx="15779">
                  <c:v>38775.542594999999</c:v>
                </c:pt>
                <c:pt idx="15780">
                  <c:v>38769.055035999998</c:v>
                </c:pt>
                <c:pt idx="15781">
                  <c:v>38788.014239999997</c:v>
                </c:pt>
                <c:pt idx="15782">
                  <c:v>38781.415196000002</c:v>
                </c:pt>
                <c:pt idx="15783">
                  <c:v>38790.339780000002</c:v>
                </c:pt>
                <c:pt idx="15784">
                  <c:v>38778.262186</c:v>
                </c:pt>
                <c:pt idx="15785">
                  <c:v>38780.434648000002</c:v>
                </c:pt>
                <c:pt idx="15786">
                  <c:v>38785.437623999998</c:v>
                </c:pt>
                <c:pt idx="15787">
                  <c:v>38780.207116999998</c:v>
                </c:pt>
                <c:pt idx="15788">
                  <c:v>38793.009348</c:v>
                </c:pt>
                <c:pt idx="15789">
                  <c:v>38803.481752</c:v>
                </c:pt>
                <c:pt idx="15790">
                  <c:v>38810.032101999997</c:v>
                </c:pt>
                <c:pt idx="15791">
                  <c:v>38823.460562</c:v>
                </c:pt>
                <c:pt idx="15792">
                  <c:v>38827.926015999998</c:v>
                </c:pt>
                <c:pt idx="15793">
                  <c:v>38835.707220999997</c:v>
                </c:pt>
                <c:pt idx="15794">
                  <c:v>38829.493424</c:v>
                </c:pt>
                <c:pt idx="15795">
                  <c:v>38843.392619999999</c:v>
                </c:pt>
                <c:pt idx="15796">
                  <c:v>38864.201713000002</c:v>
                </c:pt>
                <c:pt idx="15797">
                  <c:v>38875.205209</c:v>
                </c:pt>
                <c:pt idx="15798">
                  <c:v>38881.562134</c:v>
                </c:pt>
                <c:pt idx="15799">
                  <c:v>38880.447890000003</c:v>
                </c:pt>
                <c:pt idx="15800">
                  <c:v>38879.887536000002</c:v>
                </c:pt>
                <c:pt idx="15801">
                  <c:v>38882.437622999998</c:v>
                </c:pt>
                <c:pt idx="15802">
                  <c:v>38872.374366999997</c:v>
                </c:pt>
                <c:pt idx="15803">
                  <c:v>38889.141975999999</c:v>
                </c:pt>
                <c:pt idx="15804">
                  <c:v>38911.030402999997</c:v>
                </c:pt>
                <c:pt idx="15805">
                  <c:v>38912.725834999997</c:v>
                </c:pt>
                <c:pt idx="15806">
                  <c:v>38922.451396999997</c:v>
                </c:pt>
                <c:pt idx="15807">
                  <c:v>38914.193706999999</c:v>
                </c:pt>
                <c:pt idx="15808">
                  <c:v>38925.063905000003</c:v>
                </c:pt>
                <c:pt idx="15809">
                  <c:v>38914.438974999997</c:v>
                </c:pt>
                <c:pt idx="15810">
                  <c:v>38910.057556</c:v>
                </c:pt>
                <c:pt idx="15811">
                  <c:v>38919.558885999999</c:v>
                </c:pt>
                <c:pt idx="15812">
                  <c:v>38935.285136999999</c:v>
                </c:pt>
                <c:pt idx="15813">
                  <c:v>38946.933214999997</c:v>
                </c:pt>
                <c:pt idx="15814">
                  <c:v>38955.128377000001</c:v>
                </c:pt>
                <c:pt idx="15815">
                  <c:v>38949.286488999998</c:v>
                </c:pt>
                <c:pt idx="15816">
                  <c:v>38962.663804000003</c:v>
                </c:pt>
                <c:pt idx="15817">
                  <c:v>38963.161534999999</c:v>
                </c:pt>
                <c:pt idx="15818">
                  <c:v>38964.743151000002</c:v>
                </c:pt>
                <c:pt idx="15819">
                  <c:v>38953.775798000002</c:v>
                </c:pt>
                <c:pt idx="15820">
                  <c:v>38959.528131999999</c:v>
                </c:pt>
                <c:pt idx="15821">
                  <c:v>38990.892649000001</c:v>
                </c:pt>
                <c:pt idx="15822">
                  <c:v>38993.072744999998</c:v>
                </c:pt>
                <c:pt idx="15823">
                  <c:v>39007.701749</c:v>
                </c:pt>
                <c:pt idx="15824">
                  <c:v>38987.169610999998</c:v>
                </c:pt>
                <c:pt idx="15825">
                  <c:v>38996.935442000002</c:v>
                </c:pt>
                <c:pt idx="15826">
                  <c:v>39013.412595000002</c:v>
                </c:pt>
                <c:pt idx="15827">
                  <c:v>39024.727343999999</c:v>
                </c:pt>
                <c:pt idx="15828">
                  <c:v>39042.249945000003</c:v>
                </c:pt>
                <c:pt idx="15829">
                  <c:v>39032.525034999999</c:v>
                </c:pt>
                <c:pt idx="15830">
                  <c:v>39049.490605999999</c:v>
                </c:pt>
                <c:pt idx="15831">
                  <c:v>39042.368784999999</c:v>
                </c:pt>
                <c:pt idx="15832">
                  <c:v>39059.300146000001</c:v>
                </c:pt>
                <c:pt idx="15833">
                  <c:v>39065.037074</c:v>
                </c:pt>
                <c:pt idx="15834">
                  <c:v>39075.124044999997</c:v>
                </c:pt>
                <c:pt idx="15835">
                  <c:v>39069.839469999999</c:v>
                </c:pt>
                <c:pt idx="15836">
                  <c:v>39069.720322000001</c:v>
                </c:pt>
                <c:pt idx="15837">
                  <c:v>39064.064735</c:v>
                </c:pt>
                <c:pt idx="15838">
                  <c:v>39063.520978</c:v>
                </c:pt>
                <c:pt idx="15839">
                  <c:v>39070.285596000002</c:v>
                </c:pt>
                <c:pt idx="15840">
                  <c:v>39075.181822999999</c:v>
                </c:pt>
                <c:pt idx="15841">
                  <c:v>39075.692623000003</c:v>
                </c:pt>
                <c:pt idx="15842">
                  <c:v>39069.709153000003</c:v>
                </c:pt>
                <c:pt idx="15843">
                  <c:v>39072.528700000003</c:v>
                </c:pt>
                <c:pt idx="15844">
                  <c:v>39090.350552999997</c:v>
                </c:pt>
                <c:pt idx="15845">
                  <c:v>39105.108980999998</c:v>
                </c:pt>
                <c:pt idx="15846">
                  <c:v>39105.171323000002</c:v>
                </c:pt>
                <c:pt idx="15847">
                  <c:v>39101.217031</c:v>
                </c:pt>
                <c:pt idx="15848">
                  <c:v>39126.861688999998</c:v>
                </c:pt>
                <c:pt idx="15849">
                  <c:v>39115.089718000003</c:v>
                </c:pt>
                <c:pt idx="15850">
                  <c:v>39115.429324999997</c:v>
                </c:pt>
                <c:pt idx="15851">
                  <c:v>39127.596212999997</c:v>
                </c:pt>
                <c:pt idx="15852">
                  <c:v>39114.318041999999</c:v>
                </c:pt>
                <c:pt idx="15853">
                  <c:v>39122.971848000001</c:v>
                </c:pt>
                <c:pt idx="15854">
                  <c:v>39114.958171999999</c:v>
                </c:pt>
                <c:pt idx="15855">
                  <c:v>39118.524675000001</c:v>
                </c:pt>
                <c:pt idx="15856">
                  <c:v>39110.376947999997</c:v>
                </c:pt>
                <c:pt idx="15857">
                  <c:v>39106.324442999998</c:v>
                </c:pt>
                <c:pt idx="15858">
                  <c:v>39108.554032</c:v>
                </c:pt>
                <c:pt idx="15859">
                  <c:v>39116.274471999997</c:v>
                </c:pt>
                <c:pt idx="15860">
                  <c:v>39123.533504999999</c:v>
                </c:pt>
                <c:pt idx="15861">
                  <c:v>39141.082936999999</c:v>
                </c:pt>
                <c:pt idx="15862">
                  <c:v>39144.01165</c:v>
                </c:pt>
                <c:pt idx="15863">
                  <c:v>39156.445264000002</c:v>
                </c:pt>
                <c:pt idx="15864">
                  <c:v>39166.158260999997</c:v>
                </c:pt>
                <c:pt idx="15865">
                  <c:v>39164.747838000003</c:v>
                </c:pt>
                <c:pt idx="15866">
                  <c:v>39165.652313999999</c:v>
                </c:pt>
                <c:pt idx="15867">
                  <c:v>39151.202063999997</c:v>
                </c:pt>
                <c:pt idx="15868">
                  <c:v>39161.458261</c:v>
                </c:pt>
                <c:pt idx="15869">
                  <c:v>39153.367598999997</c:v>
                </c:pt>
                <c:pt idx="15870">
                  <c:v>39161.240379000003</c:v>
                </c:pt>
                <c:pt idx="15871">
                  <c:v>39155.559965</c:v>
                </c:pt>
                <c:pt idx="15872">
                  <c:v>39161.565731000002</c:v>
                </c:pt>
                <c:pt idx="15873">
                  <c:v>39196.542803999997</c:v>
                </c:pt>
                <c:pt idx="15874">
                  <c:v>39195.732230000001</c:v>
                </c:pt>
                <c:pt idx="15875">
                  <c:v>39189.873351000002</c:v>
                </c:pt>
                <c:pt idx="15876">
                  <c:v>39203.060515999998</c:v>
                </c:pt>
                <c:pt idx="15877">
                  <c:v>39189.021808999998</c:v>
                </c:pt>
                <c:pt idx="15878">
                  <c:v>39197.203363000001</c:v>
                </c:pt>
                <c:pt idx="15879">
                  <c:v>39203.070234999999</c:v>
                </c:pt>
                <c:pt idx="15880">
                  <c:v>39203.926718000002</c:v>
                </c:pt>
                <c:pt idx="15881">
                  <c:v>39199.081081999997</c:v>
                </c:pt>
                <c:pt idx="15882">
                  <c:v>39198.172607</c:v>
                </c:pt>
                <c:pt idx="15883">
                  <c:v>39200.645922000003</c:v>
                </c:pt>
                <c:pt idx="15884">
                  <c:v>39218.676237</c:v>
                </c:pt>
                <c:pt idx="15885">
                  <c:v>39219.619472999999</c:v>
                </c:pt>
                <c:pt idx="15886">
                  <c:v>39235.757953</c:v>
                </c:pt>
                <c:pt idx="15887">
                  <c:v>39236.088724000001</c:v>
                </c:pt>
                <c:pt idx="15888">
                  <c:v>39244.724589999998</c:v>
                </c:pt>
                <c:pt idx="15889">
                  <c:v>39245.860811999999</c:v>
                </c:pt>
                <c:pt idx="15890">
                  <c:v>39240.519742999997</c:v>
                </c:pt>
                <c:pt idx="15891">
                  <c:v>39242.118930999997</c:v>
                </c:pt>
                <c:pt idx="15892">
                  <c:v>39240.966174000001</c:v>
                </c:pt>
                <c:pt idx="15893">
                  <c:v>39244.175770000002</c:v>
                </c:pt>
                <c:pt idx="15894">
                  <c:v>39246.719741000001</c:v>
                </c:pt>
                <c:pt idx="15895">
                  <c:v>39243.338554000002</c:v>
                </c:pt>
                <c:pt idx="15896">
                  <c:v>39241.429189000002</c:v>
                </c:pt>
                <c:pt idx="15897">
                  <c:v>39240.805301</c:v>
                </c:pt>
                <c:pt idx="15898">
                  <c:v>39247.032837999999</c:v>
                </c:pt>
                <c:pt idx="15899">
                  <c:v>39241.007878999997</c:v>
                </c:pt>
                <c:pt idx="15900">
                  <c:v>39240.840178999999</c:v>
                </c:pt>
                <c:pt idx="15901">
                  <c:v>39267.272414999999</c:v>
                </c:pt>
                <c:pt idx="15902">
                  <c:v>39267.731319999999</c:v>
                </c:pt>
                <c:pt idx="15903">
                  <c:v>39269.079779</c:v>
                </c:pt>
                <c:pt idx="15904">
                  <c:v>39268.024078000002</c:v>
                </c:pt>
                <c:pt idx="15905">
                  <c:v>39273.966232999999</c:v>
                </c:pt>
                <c:pt idx="15906">
                  <c:v>39275.145262999999</c:v>
                </c:pt>
                <c:pt idx="15907">
                  <c:v>39270.039625999998</c:v>
                </c:pt>
                <c:pt idx="15908">
                  <c:v>39275.454321999998</c:v>
                </c:pt>
                <c:pt idx="15909">
                  <c:v>39275.529867999998</c:v>
                </c:pt>
                <c:pt idx="15910">
                  <c:v>39286.335490999998</c:v>
                </c:pt>
                <c:pt idx="15911">
                  <c:v>39291.049371000001</c:v>
                </c:pt>
                <c:pt idx="15912">
                  <c:v>39278.809324000002</c:v>
                </c:pt>
                <c:pt idx="15913">
                  <c:v>39269.408586999998</c:v>
                </c:pt>
                <c:pt idx="15914">
                  <c:v>39263.347287999997</c:v>
                </c:pt>
                <c:pt idx="15915">
                  <c:v>39271.570372000002</c:v>
                </c:pt>
                <c:pt idx="15916">
                  <c:v>39275.533425000001</c:v>
                </c:pt>
                <c:pt idx="15917">
                  <c:v>39275.757127999997</c:v>
                </c:pt>
                <c:pt idx="15918">
                  <c:v>39284.324114000003</c:v>
                </c:pt>
                <c:pt idx="15919">
                  <c:v>39267.053742999997</c:v>
                </c:pt>
                <c:pt idx="15920">
                  <c:v>39270.331211999997</c:v>
                </c:pt>
                <c:pt idx="15921">
                  <c:v>39282.736169999996</c:v>
                </c:pt>
                <c:pt idx="15922">
                  <c:v>39276.031423</c:v>
                </c:pt>
                <c:pt idx="15923">
                  <c:v>39273.797989999999</c:v>
                </c:pt>
                <c:pt idx="15924">
                  <c:v>39282.637266999998</c:v>
                </c:pt>
                <c:pt idx="15925">
                  <c:v>39269.858737000002</c:v>
                </c:pt>
                <c:pt idx="15926">
                  <c:v>39276.063065000002</c:v>
                </c:pt>
                <c:pt idx="15927">
                  <c:v>39269.752165999998</c:v>
                </c:pt>
                <c:pt idx="15928">
                  <c:v>39281.144502000003</c:v>
                </c:pt>
                <c:pt idx="15929">
                  <c:v>39275.338493000003</c:v>
                </c:pt>
                <c:pt idx="15930">
                  <c:v>39296.37414</c:v>
                </c:pt>
                <c:pt idx="15931">
                  <c:v>39305.040241000002</c:v>
                </c:pt>
                <c:pt idx="15932">
                  <c:v>39299.128565999999</c:v>
                </c:pt>
                <c:pt idx="15933">
                  <c:v>39308.786111000001</c:v>
                </c:pt>
                <c:pt idx="15934">
                  <c:v>39315.17439</c:v>
                </c:pt>
                <c:pt idx="15935">
                  <c:v>39309.968245999997</c:v>
                </c:pt>
                <c:pt idx="15936">
                  <c:v>39317.975038999997</c:v>
                </c:pt>
                <c:pt idx="15937">
                  <c:v>39315.751248</c:v>
                </c:pt>
                <c:pt idx="15938">
                  <c:v>39309.300251000001</c:v>
                </c:pt>
                <c:pt idx="15939">
                  <c:v>39308.580328999997</c:v>
                </c:pt>
                <c:pt idx="15940">
                  <c:v>39309.332811</c:v>
                </c:pt>
                <c:pt idx="15941">
                  <c:v>39320.689300999999</c:v>
                </c:pt>
                <c:pt idx="15942">
                  <c:v>39318.899550000002</c:v>
                </c:pt>
                <c:pt idx="15943">
                  <c:v>39333.969212000004</c:v>
                </c:pt>
                <c:pt idx="15944">
                  <c:v>39341.155617999997</c:v>
                </c:pt>
                <c:pt idx="15945">
                  <c:v>39349.409936999997</c:v>
                </c:pt>
                <c:pt idx="15946">
                  <c:v>39350.402241000003</c:v>
                </c:pt>
                <c:pt idx="15947">
                  <c:v>39350.456687999998</c:v>
                </c:pt>
                <c:pt idx="15948">
                  <c:v>39358.038872999998</c:v>
                </c:pt>
                <c:pt idx="15949">
                  <c:v>39352.365944999998</c:v>
                </c:pt>
                <c:pt idx="15950">
                  <c:v>39366.144638999998</c:v>
                </c:pt>
                <c:pt idx="15951">
                  <c:v>39368.460233999998</c:v>
                </c:pt>
                <c:pt idx="15952">
                  <c:v>39375.566137000002</c:v>
                </c:pt>
                <c:pt idx="15953">
                  <c:v>39376.405949</c:v>
                </c:pt>
                <c:pt idx="15954">
                  <c:v>39379.287945999997</c:v>
                </c:pt>
                <c:pt idx="15955">
                  <c:v>39373.621041999999</c:v>
                </c:pt>
                <c:pt idx="15956">
                  <c:v>39384.295783000001</c:v>
                </c:pt>
                <c:pt idx="15957">
                  <c:v>39386.022676000001</c:v>
                </c:pt>
                <c:pt idx="15958">
                  <c:v>39406.842513000003</c:v>
                </c:pt>
                <c:pt idx="15959">
                  <c:v>39396.707848999999</c:v>
                </c:pt>
                <c:pt idx="15960">
                  <c:v>39400.807063</c:v>
                </c:pt>
                <c:pt idx="15961">
                  <c:v>39411.176823000002</c:v>
                </c:pt>
                <c:pt idx="15962">
                  <c:v>39408.396528999998</c:v>
                </c:pt>
                <c:pt idx="15963">
                  <c:v>39425.593661999999</c:v>
                </c:pt>
                <c:pt idx="15964">
                  <c:v>39429.408153999997</c:v>
                </c:pt>
                <c:pt idx="15965">
                  <c:v>39430.585224000002</c:v>
                </c:pt>
                <c:pt idx="15966">
                  <c:v>39441.148721999998</c:v>
                </c:pt>
                <c:pt idx="15967">
                  <c:v>39435.738958000002</c:v>
                </c:pt>
                <c:pt idx="15968">
                  <c:v>39438.921020000002</c:v>
                </c:pt>
                <c:pt idx="15969">
                  <c:v>39437.688441999999</c:v>
                </c:pt>
                <c:pt idx="15970">
                  <c:v>39420.561084000001</c:v>
                </c:pt>
                <c:pt idx="15971">
                  <c:v>39432.467674</c:v>
                </c:pt>
                <c:pt idx="15972">
                  <c:v>39427.544116999998</c:v>
                </c:pt>
                <c:pt idx="15973">
                  <c:v>39432.928606000001</c:v>
                </c:pt>
                <c:pt idx="15974">
                  <c:v>39437.704111999999</c:v>
                </c:pt>
                <c:pt idx="15975">
                  <c:v>39451.664698</c:v>
                </c:pt>
                <c:pt idx="15976">
                  <c:v>39451.171478999997</c:v>
                </c:pt>
                <c:pt idx="15977">
                  <c:v>39438.263704999998</c:v>
                </c:pt>
                <c:pt idx="15978">
                  <c:v>39436.218680999998</c:v>
                </c:pt>
                <c:pt idx="15979">
                  <c:v>39450.108851999998</c:v>
                </c:pt>
                <c:pt idx="15980">
                  <c:v>39467.162977</c:v>
                </c:pt>
                <c:pt idx="15981">
                  <c:v>39474.344466000002</c:v>
                </c:pt>
                <c:pt idx="15982">
                  <c:v>39463.185451999998</c:v>
                </c:pt>
                <c:pt idx="15983">
                  <c:v>39475.268840999997</c:v>
                </c:pt>
                <c:pt idx="15984">
                  <c:v>39473.594944999997</c:v>
                </c:pt>
                <c:pt idx="15985">
                  <c:v>39471.425099</c:v>
                </c:pt>
                <c:pt idx="15986">
                  <c:v>39479.098978000002</c:v>
                </c:pt>
                <c:pt idx="15987">
                  <c:v>39473.084156999998</c:v>
                </c:pt>
                <c:pt idx="15988">
                  <c:v>39477.484253000002</c:v>
                </c:pt>
                <c:pt idx="15989">
                  <c:v>39479.089381999998</c:v>
                </c:pt>
                <c:pt idx="15990">
                  <c:v>39476.652826999998</c:v>
                </c:pt>
                <c:pt idx="15991">
                  <c:v>39475.170890000001</c:v>
                </c:pt>
                <c:pt idx="15992">
                  <c:v>39468.947674000003</c:v>
                </c:pt>
                <c:pt idx="15993">
                  <c:v>39474.557219000002</c:v>
                </c:pt>
                <c:pt idx="15994">
                  <c:v>39452.816003</c:v>
                </c:pt>
                <c:pt idx="15995">
                  <c:v>39452.490572000002</c:v>
                </c:pt>
                <c:pt idx="15996">
                  <c:v>39454.655445999997</c:v>
                </c:pt>
                <c:pt idx="15997">
                  <c:v>39463.574654999997</c:v>
                </c:pt>
                <c:pt idx="15998">
                  <c:v>39473.002120999998</c:v>
                </c:pt>
                <c:pt idx="15999">
                  <c:v>39462.733457000002</c:v>
                </c:pt>
                <c:pt idx="16000">
                  <c:v>39465.944707000002</c:v>
                </c:pt>
                <c:pt idx="16001">
                  <c:v>39482.948981000001</c:v>
                </c:pt>
                <c:pt idx="16002">
                  <c:v>39486.587738000002</c:v>
                </c:pt>
                <c:pt idx="16003">
                  <c:v>39494.294736000003</c:v>
                </c:pt>
                <c:pt idx="16004">
                  <c:v>39489.905169999998</c:v>
                </c:pt>
                <c:pt idx="16005">
                  <c:v>39494.106806999996</c:v>
                </c:pt>
                <c:pt idx="16006">
                  <c:v>39510.137708000002</c:v>
                </c:pt>
                <c:pt idx="16007">
                  <c:v>39517.434002000002</c:v>
                </c:pt>
                <c:pt idx="16008">
                  <c:v>39522.969846</c:v>
                </c:pt>
                <c:pt idx="16009">
                  <c:v>39517.298079</c:v>
                </c:pt>
                <c:pt idx="16010">
                  <c:v>39529.291298999997</c:v>
                </c:pt>
                <c:pt idx="16011">
                  <c:v>39558.686043000002</c:v>
                </c:pt>
                <c:pt idx="16012">
                  <c:v>39555.009189999997</c:v>
                </c:pt>
                <c:pt idx="16013">
                  <c:v>39557.036620999999</c:v>
                </c:pt>
                <c:pt idx="16014">
                  <c:v>39566.410517999997</c:v>
                </c:pt>
                <c:pt idx="16015">
                  <c:v>39557.372438999999</c:v>
                </c:pt>
                <c:pt idx="16016">
                  <c:v>39566.958100000003</c:v>
                </c:pt>
                <c:pt idx="16017">
                  <c:v>39566.323724000002</c:v>
                </c:pt>
                <c:pt idx="16018">
                  <c:v>39576.890483000003</c:v>
                </c:pt>
                <c:pt idx="16019">
                  <c:v>39571.494903999999</c:v>
                </c:pt>
                <c:pt idx="16020">
                  <c:v>39572.263529999997</c:v>
                </c:pt>
                <c:pt idx="16021">
                  <c:v>39578.760361000001</c:v>
                </c:pt>
                <c:pt idx="16022">
                  <c:v>39596.361749999996</c:v>
                </c:pt>
                <c:pt idx="16023">
                  <c:v>39602.193583</c:v>
                </c:pt>
                <c:pt idx="16024">
                  <c:v>39609.827288</c:v>
                </c:pt>
                <c:pt idx="16025">
                  <c:v>39613.726341000001</c:v>
                </c:pt>
                <c:pt idx="16026">
                  <c:v>39620.853597000001</c:v>
                </c:pt>
                <c:pt idx="16027">
                  <c:v>39624.837428999999</c:v>
                </c:pt>
                <c:pt idx="16028">
                  <c:v>39640.815696999998</c:v>
                </c:pt>
                <c:pt idx="16029">
                  <c:v>39642.617344999999</c:v>
                </c:pt>
                <c:pt idx="16030">
                  <c:v>39642.024347999999</c:v>
                </c:pt>
                <c:pt idx="16031">
                  <c:v>39643.503913</c:v>
                </c:pt>
                <c:pt idx="16032">
                  <c:v>39657.854681999997</c:v>
                </c:pt>
                <c:pt idx="16033">
                  <c:v>39668.707635999999</c:v>
                </c:pt>
                <c:pt idx="16034">
                  <c:v>39683.512744</c:v>
                </c:pt>
                <c:pt idx="16035">
                  <c:v>39681.665309000004</c:v>
                </c:pt>
                <c:pt idx="16036">
                  <c:v>39676.221706999997</c:v>
                </c:pt>
                <c:pt idx="16037">
                  <c:v>39668.707812000001</c:v>
                </c:pt>
                <c:pt idx="16038">
                  <c:v>39674.775498000003</c:v>
                </c:pt>
                <c:pt idx="16039">
                  <c:v>39679.396200000003</c:v>
                </c:pt>
                <c:pt idx="16040">
                  <c:v>39704.220157999996</c:v>
                </c:pt>
                <c:pt idx="16041">
                  <c:v>39722.357342000003</c:v>
                </c:pt>
                <c:pt idx="16042">
                  <c:v>39716.242627</c:v>
                </c:pt>
                <c:pt idx="16043">
                  <c:v>39718.136011000002</c:v>
                </c:pt>
                <c:pt idx="16044">
                  <c:v>39720.903230999997</c:v>
                </c:pt>
                <c:pt idx="16045">
                  <c:v>39730.076428</c:v>
                </c:pt>
                <c:pt idx="16046">
                  <c:v>39746.394485999997</c:v>
                </c:pt>
                <c:pt idx="16047">
                  <c:v>39750.822789999998</c:v>
                </c:pt>
                <c:pt idx="16048">
                  <c:v>39763.551715000001</c:v>
                </c:pt>
                <c:pt idx="16049">
                  <c:v>39753.185222</c:v>
                </c:pt>
                <c:pt idx="16050">
                  <c:v>39743.503487000002</c:v>
                </c:pt>
                <c:pt idx="16051">
                  <c:v>39775.787184000001</c:v>
                </c:pt>
                <c:pt idx="16052">
                  <c:v>39779.642736000002</c:v>
                </c:pt>
                <c:pt idx="16053">
                  <c:v>39792.158682000001</c:v>
                </c:pt>
                <c:pt idx="16054">
                  <c:v>39790.503426000003</c:v>
                </c:pt>
                <c:pt idx="16055">
                  <c:v>39794.484559999997</c:v>
                </c:pt>
                <c:pt idx="16056">
                  <c:v>39801.277950999996</c:v>
                </c:pt>
                <c:pt idx="16057">
                  <c:v>39789.119527000003</c:v>
                </c:pt>
                <c:pt idx="16058">
                  <c:v>39798.327213999997</c:v>
                </c:pt>
                <c:pt idx="16059">
                  <c:v>39800.438405000001</c:v>
                </c:pt>
                <c:pt idx="16060">
                  <c:v>39791.840957</c:v>
                </c:pt>
                <c:pt idx="16061">
                  <c:v>39806.209327999997</c:v>
                </c:pt>
                <c:pt idx="16062">
                  <c:v>39819.146096999997</c:v>
                </c:pt>
                <c:pt idx="16063">
                  <c:v>39829.612135000003</c:v>
                </c:pt>
                <c:pt idx="16064">
                  <c:v>39847.614591999998</c:v>
                </c:pt>
                <c:pt idx="16065">
                  <c:v>39842.488954</c:v>
                </c:pt>
                <c:pt idx="16066">
                  <c:v>39847.735315999998</c:v>
                </c:pt>
                <c:pt idx="16067">
                  <c:v>39834.505516999998</c:v>
                </c:pt>
                <c:pt idx="16068">
                  <c:v>39838.626042999997</c:v>
                </c:pt>
                <c:pt idx="16069">
                  <c:v>39838.856116000003</c:v>
                </c:pt>
                <c:pt idx="16070">
                  <c:v>39848.412036000002</c:v>
                </c:pt>
                <c:pt idx="16071">
                  <c:v>39838.396613999997</c:v>
                </c:pt>
                <c:pt idx="16072">
                  <c:v>39836.355828</c:v>
                </c:pt>
                <c:pt idx="16073">
                  <c:v>39846.720373999997</c:v>
                </c:pt>
                <c:pt idx="16074">
                  <c:v>39840.295469999997</c:v>
                </c:pt>
                <c:pt idx="16075">
                  <c:v>39839.159100999997</c:v>
                </c:pt>
                <c:pt idx="16076">
                  <c:v>39842.504504999997</c:v>
                </c:pt>
                <c:pt idx="16077">
                  <c:v>39865.105893</c:v>
                </c:pt>
                <c:pt idx="16078">
                  <c:v>39868.970394999997</c:v>
                </c:pt>
                <c:pt idx="16079">
                  <c:v>39880.043873000002</c:v>
                </c:pt>
                <c:pt idx="16080">
                  <c:v>39863.041351</c:v>
                </c:pt>
                <c:pt idx="16081">
                  <c:v>39852.743745</c:v>
                </c:pt>
                <c:pt idx="16082">
                  <c:v>39832.830027000004</c:v>
                </c:pt>
                <c:pt idx="16083">
                  <c:v>39839.250068000001</c:v>
                </c:pt>
                <c:pt idx="16084">
                  <c:v>39837.559071000003</c:v>
                </c:pt>
                <c:pt idx="16085">
                  <c:v>39844.427054</c:v>
                </c:pt>
                <c:pt idx="16086">
                  <c:v>39854.902393999997</c:v>
                </c:pt>
                <c:pt idx="16087">
                  <c:v>39848.871228999997</c:v>
                </c:pt>
                <c:pt idx="16088">
                  <c:v>39854.863876000003</c:v>
                </c:pt>
                <c:pt idx="16089">
                  <c:v>39866.656646000003</c:v>
                </c:pt>
                <c:pt idx="16090">
                  <c:v>39871.083074000002</c:v>
                </c:pt>
                <c:pt idx="16091">
                  <c:v>39881.914164000002</c:v>
                </c:pt>
                <c:pt idx="16092">
                  <c:v>39870.430737000002</c:v>
                </c:pt>
                <c:pt idx="16093">
                  <c:v>39868.545081999997</c:v>
                </c:pt>
                <c:pt idx="16094">
                  <c:v>39871.964687</c:v>
                </c:pt>
                <c:pt idx="16095">
                  <c:v>39883.532197</c:v>
                </c:pt>
                <c:pt idx="16096">
                  <c:v>39880.056694999999</c:v>
                </c:pt>
                <c:pt idx="16097">
                  <c:v>39875.292850999998</c:v>
                </c:pt>
                <c:pt idx="16098">
                  <c:v>39885.136386999999</c:v>
                </c:pt>
                <c:pt idx="16099">
                  <c:v>39865.434257000001</c:v>
                </c:pt>
                <c:pt idx="16100">
                  <c:v>39852.299783000002</c:v>
                </c:pt>
                <c:pt idx="16101">
                  <c:v>39861.634016000004</c:v>
                </c:pt>
                <c:pt idx="16102">
                  <c:v>39846.369912000002</c:v>
                </c:pt>
                <c:pt idx="16103">
                  <c:v>39868.264685000002</c:v>
                </c:pt>
                <c:pt idx="16104">
                  <c:v>39878.703372000004</c:v>
                </c:pt>
                <c:pt idx="16105">
                  <c:v>39887.256236000001</c:v>
                </c:pt>
                <c:pt idx="16106">
                  <c:v>39897.346729999997</c:v>
                </c:pt>
                <c:pt idx="16107">
                  <c:v>39886.005878000004</c:v>
                </c:pt>
                <c:pt idx="16108">
                  <c:v>39900.478627999997</c:v>
                </c:pt>
                <c:pt idx="16109">
                  <c:v>39888.126209000002</c:v>
                </c:pt>
                <c:pt idx="16110">
                  <c:v>39882.298967000002</c:v>
                </c:pt>
                <c:pt idx="16111">
                  <c:v>39897.483031000003</c:v>
                </c:pt>
                <c:pt idx="16112">
                  <c:v>39891.225595000004</c:v>
                </c:pt>
                <c:pt idx="16113">
                  <c:v>39901.920306</c:v>
                </c:pt>
                <c:pt idx="16114">
                  <c:v>39892.695266000002</c:v>
                </c:pt>
                <c:pt idx="16115">
                  <c:v>39902.776473999998</c:v>
                </c:pt>
                <c:pt idx="16116">
                  <c:v>39890.196106000003</c:v>
                </c:pt>
                <c:pt idx="16117">
                  <c:v>39891.770685000003</c:v>
                </c:pt>
                <c:pt idx="16118">
                  <c:v>39904.954471999998</c:v>
                </c:pt>
                <c:pt idx="16119">
                  <c:v>39907.187502000001</c:v>
                </c:pt>
                <c:pt idx="16120">
                  <c:v>39894.430773</c:v>
                </c:pt>
                <c:pt idx="16121">
                  <c:v>39914.427831000001</c:v>
                </c:pt>
                <c:pt idx="16122">
                  <c:v>39921.942288999999</c:v>
                </c:pt>
                <c:pt idx="16123">
                  <c:v>39932.853840000003</c:v>
                </c:pt>
                <c:pt idx="16124">
                  <c:v>39935.683242999999</c:v>
                </c:pt>
                <c:pt idx="16125">
                  <c:v>39933.771853999999</c:v>
                </c:pt>
                <c:pt idx="16126">
                  <c:v>39930.074721999998</c:v>
                </c:pt>
                <c:pt idx="16127">
                  <c:v>39924.876257000004</c:v>
                </c:pt>
                <c:pt idx="16128">
                  <c:v>39937.018924999997</c:v>
                </c:pt>
                <c:pt idx="16129">
                  <c:v>39961.356092000002</c:v>
                </c:pt>
                <c:pt idx="16130">
                  <c:v>39967.601871999999</c:v>
                </c:pt>
                <c:pt idx="16131">
                  <c:v>39958.819284999998</c:v>
                </c:pt>
                <c:pt idx="16132">
                  <c:v>39963.490779</c:v>
                </c:pt>
                <c:pt idx="16133">
                  <c:v>39975.316898999998</c:v>
                </c:pt>
                <c:pt idx="16134">
                  <c:v>39972.511939000004</c:v>
                </c:pt>
                <c:pt idx="16135">
                  <c:v>39977.778739000001</c:v>
                </c:pt>
                <c:pt idx="16136">
                  <c:v>39980.887648999997</c:v>
                </c:pt>
                <c:pt idx="16137">
                  <c:v>39973.379161999997</c:v>
                </c:pt>
                <c:pt idx="16138">
                  <c:v>39972.873178000002</c:v>
                </c:pt>
                <c:pt idx="16139">
                  <c:v>39980.088118</c:v>
                </c:pt>
                <c:pt idx="16140">
                  <c:v>39979.698974999999</c:v>
                </c:pt>
                <c:pt idx="16141">
                  <c:v>39976.249417999999</c:v>
                </c:pt>
                <c:pt idx="16142">
                  <c:v>39961.762998999999</c:v>
                </c:pt>
                <c:pt idx="16143">
                  <c:v>39978.308270000001</c:v>
                </c:pt>
                <c:pt idx="16144">
                  <c:v>40000.953497000002</c:v>
                </c:pt>
                <c:pt idx="16145">
                  <c:v>40000.598704000004</c:v>
                </c:pt>
                <c:pt idx="16146">
                  <c:v>40007.699258000001</c:v>
                </c:pt>
                <c:pt idx="16147">
                  <c:v>40008.449744999998</c:v>
                </c:pt>
                <c:pt idx="16148">
                  <c:v>40002.541296000003</c:v>
                </c:pt>
                <c:pt idx="16149">
                  <c:v>40008.156521999997</c:v>
                </c:pt>
                <c:pt idx="16150">
                  <c:v>40003.041077000002</c:v>
                </c:pt>
                <c:pt idx="16151">
                  <c:v>40013.630559999998</c:v>
                </c:pt>
                <c:pt idx="16152">
                  <c:v>40032.036332999996</c:v>
                </c:pt>
                <c:pt idx="16153">
                  <c:v>40050.909891000003</c:v>
                </c:pt>
                <c:pt idx="16154">
                  <c:v>40052.326187999999</c:v>
                </c:pt>
                <c:pt idx="16155">
                  <c:v>40045.287056000001</c:v>
                </c:pt>
                <c:pt idx="16156">
                  <c:v>40059.702682000003</c:v>
                </c:pt>
                <c:pt idx="16157">
                  <c:v>40051.675888999998</c:v>
                </c:pt>
                <c:pt idx="16158">
                  <c:v>40059.671614999999</c:v>
                </c:pt>
                <c:pt idx="16159">
                  <c:v>40059.616762999998</c:v>
                </c:pt>
                <c:pt idx="16160">
                  <c:v>40067.650093999997</c:v>
                </c:pt>
                <c:pt idx="16161">
                  <c:v>40088.550751000002</c:v>
                </c:pt>
                <c:pt idx="16162">
                  <c:v>40091.785080000001</c:v>
                </c:pt>
                <c:pt idx="16163">
                  <c:v>40096.290814</c:v>
                </c:pt>
                <c:pt idx="16164">
                  <c:v>40091.692823999998</c:v>
                </c:pt>
                <c:pt idx="16165">
                  <c:v>40078.761770999998</c:v>
                </c:pt>
                <c:pt idx="16166">
                  <c:v>40088.660626999997</c:v>
                </c:pt>
                <c:pt idx="16167">
                  <c:v>40077.794497000003</c:v>
                </c:pt>
                <c:pt idx="16168">
                  <c:v>40081.384329</c:v>
                </c:pt>
                <c:pt idx="16169">
                  <c:v>40079.899667999998</c:v>
                </c:pt>
                <c:pt idx="16170">
                  <c:v>40098.519278</c:v>
                </c:pt>
                <c:pt idx="16171">
                  <c:v>40119.509311000002</c:v>
                </c:pt>
                <c:pt idx="16172">
                  <c:v>40119.933463000001</c:v>
                </c:pt>
                <c:pt idx="16173">
                  <c:v>40113.632892000001</c:v>
                </c:pt>
                <c:pt idx="16174">
                  <c:v>40117.849671999997</c:v>
                </c:pt>
                <c:pt idx="16175">
                  <c:v>40127.354628000001</c:v>
                </c:pt>
                <c:pt idx="16176">
                  <c:v>40124.552348999998</c:v>
                </c:pt>
                <c:pt idx="16177">
                  <c:v>40124.936622000001</c:v>
                </c:pt>
                <c:pt idx="16178">
                  <c:v>40126.703865000003</c:v>
                </c:pt>
                <c:pt idx="16179">
                  <c:v>40133.836564999998</c:v>
                </c:pt>
                <c:pt idx="16180">
                  <c:v>40132.556913</c:v>
                </c:pt>
                <c:pt idx="16181">
                  <c:v>40133.374492000003</c:v>
                </c:pt>
                <c:pt idx="16182">
                  <c:v>40136.632590000001</c:v>
                </c:pt>
                <c:pt idx="16183">
                  <c:v>40135.462360999998</c:v>
                </c:pt>
                <c:pt idx="16184">
                  <c:v>40130.621477000001</c:v>
                </c:pt>
                <c:pt idx="16185">
                  <c:v>40131.961660000001</c:v>
                </c:pt>
                <c:pt idx="16186">
                  <c:v>40120.935851000002</c:v>
                </c:pt>
                <c:pt idx="16187">
                  <c:v>40105.356071000002</c:v>
                </c:pt>
                <c:pt idx="16188">
                  <c:v>40115.869857999998</c:v>
                </c:pt>
                <c:pt idx="16189">
                  <c:v>40135.794964000001</c:v>
                </c:pt>
                <c:pt idx="16190">
                  <c:v>40137.792372000004</c:v>
                </c:pt>
                <c:pt idx="16191">
                  <c:v>40125.421348999997</c:v>
                </c:pt>
                <c:pt idx="16192">
                  <c:v>40120.841165999998</c:v>
                </c:pt>
                <c:pt idx="16193">
                  <c:v>40122.087331000002</c:v>
                </c:pt>
                <c:pt idx="16194">
                  <c:v>40121.520689999998</c:v>
                </c:pt>
                <c:pt idx="16195">
                  <c:v>40132.208454</c:v>
                </c:pt>
                <c:pt idx="16196">
                  <c:v>40142.089304000001</c:v>
                </c:pt>
                <c:pt idx="16197">
                  <c:v>40148.637324000003</c:v>
                </c:pt>
                <c:pt idx="16198">
                  <c:v>40152.342700000001</c:v>
                </c:pt>
                <c:pt idx="16199">
                  <c:v>40152.133238000002</c:v>
                </c:pt>
                <c:pt idx="16200">
                  <c:v>40156.710547000002</c:v>
                </c:pt>
                <c:pt idx="16201">
                  <c:v>40156.283375999999</c:v>
                </c:pt>
                <c:pt idx="16202">
                  <c:v>40146.606863000001</c:v>
                </c:pt>
                <c:pt idx="16203">
                  <c:v>40166.838484</c:v>
                </c:pt>
                <c:pt idx="16204">
                  <c:v>40172.847295</c:v>
                </c:pt>
                <c:pt idx="16205">
                  <c:v>40175.417065000001</c:v>
                </c:pt>
                <c:pt idx="16206">
                  <c:v>40169.188077999999</c:v>
                </c:pt>
                <c:pt idx="16207">
                  <c:v>40182.320958999997</c:v>
                </c:pt>
                <c:pt idx="16208">
                  <c:v>40192.850765000003</c:v>
                </c:pt>
                <c:pt idx="16209">
                  <c:v>40187.534206999997</c:v>
                </c:pt>
                <c:pt idx="16210">
                  <c:v>40195.316786000003</c:v>
                </c:pt>
                <c:pt idx="16211">
                  <c:v>40216.335223000002</c:v>
                </c:pt>
                <c:pt idx="16212">
                  <c:v>40212.959142</c:v>
                </c:pt>
                <c:pt idx="16213">
                  <c:v>40215.951973000003</c:v>
                </c:pt>
                <c:pt idx="16214">
                  <c:v>40223.424662999998</c:v>
                </c:pt>
                <c:pt idx="16215">
                  <c:v>40216.151127999998</c:v>
                </c:pt>
                <c:pt idx="16216">
                  <c:v>40225.030790999997</c:v>
                </c:pt>
                <c:pt idx="16217">
                  <c:v>40218.511628</c:v>
                </c:pt>
                <c:pt idx="16218">
                  <c:v>40215.194373999999</c:v>
                </c:pt>
                <c:pt idx="16219">
                  <c:v>40219.574814</c:v>
                </c:pt>
                <c:pt idx="16220">
                  <c:v>40232.606483000003</c:v>
                </c:pt>
                <c:pt idx="16221">
                  <c:v>40254.765948</c:v>
                </c:pt>
                <c:pt idx="16222">
                  <c:v>40253.545153999999</c:v>
                </c:pt>
                <c:pt idx="16223">
                  <c:v>40257.032857999999</c:v>
                </c:pt>
                <c:pt idx="16224">
                  <c:v>40265.478583999997</c:v>
                </c:pt>
                <c:pt idx="16225">
                  <c:v>40251.840513000003</c:v>
                </c:pt>
                <c:pt idx="16226">
                  <c:v>40257.384176</c:v>
                </c:pt>
                <c:pt idx="16227">
                  <c:v>40258.814587000001</c:v>
                </c:pt>
                <c:pt idx="16228">
                  <c:v>40270.885915999999</c:v>
                </c:pt>
                <c:pt idx="16229">
                  <c:v>40264.703716999997</c:v>
                </c:pt>
                <c:pt idx="16230">
                  <c:v>40256.470563000003</c:v>
                </c:pt>
                <c:pt idx="16231">
                  <c:v>40266.646270999998</c:v>
                </c:pt>
                <c:pt idx="16232">
                  <c:v>40268.751888999999</c:v>
                </c:pt>
                <c:pt idx="16233">
                  <c:v>40292.423508</c:v>
                </c:pt>
                <c:pt idx="16234">
                  <c:v>40300.283184</c:v>
                </c:pt>
                <c:pt idx="16235">
                  <c:v>40294.554033</c:v>
                </c:pt>
                <c:pt idx="16236">
                  <c:v>40315.969768000003</c:v>
                </c:pt>
                <c:pt idx="16237">
                  <c:v>40305.102483000002</c:v>
                </c:pt>
                <c:pt idx="16238">
                  <c:v>40302.973260999999</c:v>
                </c:pt>
                <c:pt idx="16239">
                  <c:v>40319.811802999997</c:v>
                </c:pt>
                <c:pt idx="16240">
                  <c:v>40328.743498000003</c:v>
                </c:pt>
                <c:pt idx="16241">
                  <c:v>40334.761315000003</c:v>
                </c:pt>
                <c:pt idx="16242">
                  <c:v>40329.967418</c:v>
                </c:pt>
                <c:pt idx="16243">
                  <c:v>40325.977849000003</c:v>
                </c:pt>
                <c:pt idx="16244">
                  <c:v>40335.423520999997</c:v>
                </c:pt>
                <c:pt idx="16245">
                  <c:v>40338.829473999998</c:v>
                </c:pt>
                <c:pt idx="16246">
                  <c:v>40348.220314999999</c:v>
                </c:pt>
                <c:pt idx="16247">
                  <c:v>40334.457042000002</c:v>
                </c:pt>
                <c:pt idx="16248">
                  <c:v>40346.086315</c:v>
                </c:pt>
                <c:pt idx="16249">
                  <c:v>40344.119830000003</c:v>
                </c:pt>
                <c:pt idx="16250">
                  <c:v>40333.624601000003</c:v>
                </c:pt>
                <c:pt idx="16251">
                  <c:v>40356.143249000001</c:v>
                </c:pt>
                <c:pt idx="16252">
                  <c:v>40353.749530000001</c:v>
                </c:pt>
                <c:pt idx="16253">
                  <c:v>40363.611621999997</c:v>
                </c:pt>
                <c:pt idx="16254">
                  <c:v>40371.240461000001</c:v>
                </c:pt>
                <c:pt idx="16255">
                  <c:v>40369.325105000004</c:v>
                </c:pt>
                <c:pt idx="16256">
                  <c:v>40368.104929000001</c:v>
                </c:pt>
                <c:pt idx="16257">
                  <c:v>40380.292891999998</c:v>
                </c:pt>
                <c:pt idx="16258">
                  <c:v>40396.431466000002</c:v>
                </c:pt>
                <c:pt idx="16259">
                  <c:v>40402.462295999998</c:v>
                </c:pt>
                <c:pt idx="16260">
                  <c:v>40407.156855000001</c:v>
                </c:pt>
                <c:pt idx="16261">
                  <c:v>40404.463253000002</c:v>
                </c:pt>
                <c:pt idx="16262">
                  <c:v>40404.391649999998</c:v>
                </c:pt>
                <c:pt idx="16263">
                  <c:v>40416.225404999997</c:v>
                </c:pt>
                <c:pt idx="16264">
                  <c:v>40420.820625</c:v>
                </c:pt>
                <c:pt idx="16265">
                  <c:v>40416.986255999997</c:v>
                </c:pt>
                <c:pt idx="16266">
                  <c:v>40415.578706</c:v>
                </c:pt>
                <c:pt idx="16267">
                  <c:v>40409.186202999997</c:v>
                </c:pt>
                <c:pt idx="16268">
                  <c:v>40413.080610999998</c:v>
                </c:pt>
                <c:pt idx="16269">
                  <c:v>40409.417879000001</c:v>
                </c:pt>
                <c:pt idx="16270">
                  <c:v>40405.007808000002</c:v>
                </c:pt>
                <c:pt idx="16271">
                  <c:v>40434.258956999998</c:v>
                </c:pt>
                <c:pt idx="16272">
                  <c:v>40432.269445999998</c:v>
                </c:pt>
                <c:pt idx="16273">
                  <c:v>40445.327834000003</c:v>
                </c:pt>
                <c:pt idx="16274">
                  <c:v>40459.450359000002</c:v>
                </c:pt>
                <c:pt idx="16275">
                  <c:v>40458.177077</c:v>
                </c:pt>
                <c:pt idx="16276">
                  <c:v>40452.459492000002</c:v>
                </c:pt>
                <c:pt idx="16277">
                  <c:v>40466.467354</c:v>
                </c:pt>
                <c:pt idx="16278">
                  <c:v>40483.733187999998</c:v>
                </c:pt>
                <c:pt idx="16279">
                  <c:v>40485.413043</c:v>
                </c:pt>
                <c:pt idx="16280">
                  <c:v>40490.983113000002</c:v>
                </c:pt>
                <c:pt idx="16281">
                  <c:v>40505.018876000002</c:v>
                </c:pt>
                <c:pt idx="16282">
                  <c:v>40498.023760999997</c:v>
                </c:pt>
                <c:pt idx="16283">
                  <c:v>40499.24626</c:v>
                </c:pt>
                <c:pt idx="16284">
                  <c:v>40498.144012999997</c:v>
                </c:pt>
                <c:pt idx="16285">
                  <c:v>40515.362390000002</c:v>
                </c:pt>
                <c:pt idx="16286">
                  <c:v>40530.801124999998</c:v>
                </c:pt>
                <c:pt idx="16287">
                  <c:v>40518.904388000003</c:v>
                </c:pt>
                <c:pt idx="16288">
                  <c:v>40528.364027000003</c:v>
                </c:pt>
                <c:pt idx="16289">
                  <c:v>40540.426435000001</c:v>
                </c:pt>
                <c:pt idx="16290">
                  <c:v>40535.313052999998</c:v>
                </c:pt>
                <c:pt idx="16291">
                  <c:v>40532.963294000001</c:v>
                </c:pt>
                <c:pt idx="16292">
                  <c:v>40536.344871000001</c:v>
                </c:pt>
                <c:pt idx="16293">
                  <c:v>40543.740506000002</c:v>
                </c:pt>
                <c:pt idx="16294">
                  <c:v>40538.064498</c:v>
                </c:pt>
                <c:pt idx="16295">
                  <c:v>40527.334917</c:v>
                </c:pt>
                <c:pt idx="16296">
                  <c:v>40538.043244</c:v>
                </c:pt>
                <c:pt idx="16297">
                  <c:v>40545.989238000002</c:v>
                </c:pt>
                <c:pt idx="16298">
                  <c:v>40548.643040000003</c:v>
                </c:pt>
                <c:pt idx="16299">
                  <c:v>40557.459046999997</c:v>
                </c:pt>
                <c:pt idx="16300">
                  <c:v>40543.854625</c:v>
                </c:pt>
                <c:pt idx="16301">
                  <c:v>40548.235092000003</c:v>
                </c:pt>
                <c:pt idx="16302">
                  <c:v>40558.417712000002</c:v>
                </c:pt>
                <c:pt idx="16303">
                  <c:v>40572.99093</c:v>
                </c:pt>
                <c:pt idx="16304">
                  <c:v>40571.610949000002</c:v>
                </c:pt>
                <c:pt idx="16305">
                  <c:v>40566.013985999998</c:v>
                </c:pt>
                <c:pt idx="16306">
                  <c:v>40574.410103000002</c:v>
                </c:pt>
                <c:pt idx="16307">
                  <c:v>40575.146719999997</c:v>
                </c:pt>
                <c:pt idx="16308">
                  <c:v>40576.729526000003</c:v>
                </c:pt>
                <c:pt idx="16309">
                  <c:v>40572.287922000003</c:v>
                </c:pt>
                <c:pt idx="16310">
                  <c:v>40562.704577999997</c:v>
                </c:pt>
                <c:pt idx="16311">
                  <c:v>40579.608632000003</c:v>
                </c:pt>
                <c:pt idx="16312">
                  <c:v>40590.812169999997</c:v>
                </c:pt>
                <c:pt idx="16313">
                  <c:v>40585.276674000001</c:v>
                </c:pt>
                <c:pt idx="16314">
                  <c:v>40573.733443999998</c:v>
                </c:pt>
                <c:pt idx="16315">
                  <c:v>40575.033044000003</c:v>
                </c:pt>
                <c:pt idx="16316">
                  <c:v>40586.035721</c:v>
                </c:pt>
                <c:pt idx="16317">
                  <c:v>40580.362329000003</c:v>
                </c:pt>
                <c:pt idx="16318">
                  <c:v>40581.612744999999</c:v>
                </c:pt>
                <c:pt idx="16319">
                  <c:v>40581.570019999999</c:v>
                </c:pt>
                <c:pt idx="16320">
                  <c:v>40570.564498</c:v>
                </c:pt>
                <c:pt idx="16321">
                  <c:v>40577.992678000002</c:v>
                </c:pt>
                <c:pt idx="16322">
                  <c:v>40577.620521999997</c:v>
                </c:pt>
                <c:pt idx="16323">
                  <c:v>40593.131071000003</c:v>
                </c:pt>
                <c:pt idx="16324">
                  <c:v>40608.585036999997</c:v>
                </c:pt>
                <c:pt idx="16325">
                  <c:v>40601.117032000002</c:v>
                </c:pt>
                <c:pt idx="16326">
                  <c:v>40617.271329000003</c:v>
                </c:pt>
                <c:pt idx="16327">
                  <c:v>40615.026924999998</c:v>
                </c:pt>
                <c:pt idx="16328">
                  <c:v>40622.028700000003</c:v>
                </c:pt>
                <c:pt idx="16329">
                  <c:v>40622.447757000002</c:v>
                </c:pt>
                <c:pt idx="16330">
                  <c:v>40626.029912999998</c:v>
                </c:pt>
                <c:pt idx="16331">
                  <c:v>40646.372061000002</c:v>
                </c:pt>
                <c:pt idx="16332">
                  <c:v>40649.812456</c:v>
                </c:pt>
                <c:pt idx="16333">
                  <c:v>40653.251613</c:v>
                </c:pt>
                <c:pt idx="16334">
                  <c:v>40654.40726</c:v>
                </c:pt>
                <c:pt idx="16335">
                  <c:v>40648.546792000001</c:v>
                </c:pt>
                <c:pt idx="16336">
                  <c:v>40659.290727</c:v>
                </c:pt>
                <c:pt idx="16337">
                  <c:v>40650.862566999996</c:v>
                </c:pt>
                <c:pt idx="16338">
                  <c:v>40669.351500999997</c:v>
                </c:pt>
                <c:pt idx="16339">
                  <c:v>40684.764327999997</c:v>
                </c:pt>
                <c:pt idx="16340">
                  <c:v>40688.996601999999</c:v>
                </c:pt>
                <c:pt idx="16341">
                  <c:v>40700.514230000001</c:v>
                </c:pt>
                <c:pt idx="16342">
                  <c:v>40693.982515000003</c:v>
                </c:pt>
                <c:pt idx="16343">
                  <c:v>40691.242779</c:v>
                </c:pt>
                <c:pt idx="16344">
                  <c:v>40697.326621</c:v>
                </c:pt>
                <c:pt idx="16345">
                  <c:v>40692.20607</c:v>
                </c:pt>
                <c:pt idx="16346">
                  <c:v>40703.657273999997</c:v>
                </c:pt>
                <c:pt idx="16347">
                  <c:v>40693.60555</c:v>
                </c:pt>
                <c:pt idx="16348">
                  <c:v>40695.436508999999</c:v>
                </c:pt>
                <c:pt idx="16349">
                  <c:v>40704.012505999999</c:v>
                </c:pt>
                <c:pt idx="16350">
                  <c:v>40704.432132000002</c:v>
                </c:pt>
                <c:pt idx="16351">
                  <c:v>40707.548899000001</c:v>
                </c:pt>
                <c:pt idx="16352">
                  <c:v>40707.849931999997</c:v>
                </c:pt>
                <c:pt idx="16353">
                  <c:v>40709.553431</c:v>
                </c:pt>
                <c:pt idx="16354">
                  <c:v>40707.804193999997</c:v>
                </c:pt>
                <c:pt idx="16355">
                  <c:v>40700.878790000002</c:v>
                </c:pt>
                <c:pt idx="16356">
                  <c:v>40711.024377000002</c:v>
                </c:pt>
                <c:pt idx="16357">
                  <c:v>40715.781553000001</c:v>
                </c:pt>
                <c:pt idx="16358">
                  <c:v>40730.380373</c:v>
                </c:pt>
                <c:pt idx="16359">
                  <c:v>40736.054154999998</c:v>
                </c:pt>
                <c:pt idx="16360">
                  <c:v>40736.440109000003</c:v>
                </c:pt>
                <c:pt idx="16361">
                  <c:v>40751.303675000003</c:v>
                </c:pt>
                <c:pt idx="16362">
                  <c:v>40740.109001999997</c:v>
                </c:pt>
                <c:pt idx="16363">
                  <c:v>40731.679943000003</c:v>
                </c:pt>
                <c:pt idx="16364">
                  <c:v>40737.460590000002</c:v>
                </c:pt>
                <c:pt idx="16365">
                  <c:v>40741.254426</c:v>
                </c:pt>
                <c:pt idx="16366">
                  <c:v>40738.957663000001</c:v>
                </c:pt>
                <c:pt idx="16367">
                  <c:v>40741.683789000002</c:v>
                </c:pt>
                <c:pt idx="16368">
                  <c:v>40739.493174000003</c:v>
                </c:pt>
                <c:pt idx="16369">
                  <c:v>40754.792187999999</c:v>
                </c:pt>
                <c:pt idx="16370">
                  <c:v>40766.303444999998</c:v>
                </c:pt>
                <c:pt idx="16371">
                  <c:v>40775.626833000002</c:v>
                </c:pt>
                <c:pt idx="16372">
                  <c:v>40775.407839</c:v>
                </c:pt>
                <c:pt idx="16373">
                  <c:v>40790.300632999999</c:v>
                </c:pt>
                <c:pt idx="16374">
                  <c:v>40788.916035000002</c:v>
                </c:pt>
                <c:pt idx="16375">
                  <c:v>40777.356891000003</c:v>
                </c:pt>
                <c:pt idx="16376">
                  <c:v>40788.870015</c:v>
                </c:pt>
                <c:pt idx="16377">
                  <c:v>40801.039814999996</c:v>
                </c:pt>
                <c:pt idx="16378">
                  <c:v>40812.716676999997</c:v>
                </c:pt>
                <c:pt idx="16379">
                  <c:v>40820.050553000001</c:v>
                </c:pt>
                <c:pt idx="16380">
                  <c:v>40814.589209999998</c:v>
                </c:pt>
                <c:pt idx="16381">
                  <c:v>40809.865547000001</c:v>
                </c:pt>
                <c:pt idx="16382">
                  <c:v>40815.666637000002</c:v>
                </c:pt>
                <c:pt idx="16383">
                  <c:v>40810.579049</c:v>
                </c:pt>
                <c:pt idx="16384">
                  <c:v>40831.271784999997</c:v>
                </c:pt>
                <c:pt idx="16385">
                  <c:v>40844.617035000003</c:v>
                </c:pt>
                <c:pt idx="16386">
                  <c:v>40856.549964999998</c:v>
                </c:pt>
                <c:pt idx="16387">
                  <c:v>40854.536801000002</c:v>
                </c:pt>
                <c:pt idx="16388">
                  <c:v>40860.832390000003</c:v>
                </c:pt>
                <c:pt idx="16389">
                  <c:v>40869.566058999997</c:v>
                </c:pt>
                <c:pt idx="16390">
                  <c:v>40858.578183999998</c:v>
                </c:pt>
                <c:pt idx="16391">
                  <c:v>40853.966239000001</c:v>
                </c:pt>
                <c:pt idx="16392">
                  <c:v>40860.324021</c:v>
                </c:pt>
                <c:pt idx="16393">
                  <c:v>40864.463765</c:v>
                </c:pt>
                <c:pt idx="16394">
                  <c:v>40867.230727000002</c:v>
                </c:pt>
                <c:pt idx="16395">
                  <c:v>40865.780529000003</c:v>
                </c:pt>
                <c:pt idx="16396">
                  <c:v>40895.481288000003</c:v>
                </c:pt>
                <c:pt idx="16397">
                  <c:v>40898.216368000001</c:v>
                </c:pt>
                <c:pt idx="16398">
                  <c:v>40898.130669999999</c:v>
                </c:pt>
                <c:pt idx="16399">
                  <c:v>40903.890230999998</c:v>
                </c:pt>
                <c:pt idx="16400">
                  <c:v>40892.511648</c:v>
                </c:pt>
                <c:pt idx="16401">
                  <c:v>40894.579178</c:v>
                </c:pt>
                <c:pt idx="16402">
                  <c:v>40899.291250000002</c:v>
                </c:pt>
                <c:pt idx="16403">
                  <c:v>40901.758176000003</c:v>
                </c:pt>
                <c:pt idx="16404">
                  <c:v>40900.055590999997</c:v>
                </c:pt>
                <c:pt idx="16405">
                  <c:v>40905.432997999997</c:v>
                </c:pt>
                <c:pt idx="16406">
                  <c:v>40932.973523000001</c:v>
                </c:pt>
                <c:pt idx="16407">
                  <c:v>40936.658917000001</c:v>
                </c:pt>
                <c:pt idx="16408">
                  <c:v>40944.895825</c:v>
                </c:pt>
                <c:pt idx="16409">
                  <c:v>40946.984403000002</c:v>
                </c:pt>
                <c:pt idx="16410">
                  <c:v>40940.312394</c:v>
                </c:pt>
                <c:pt idx="16411">
                  <c:v>40939.320512999999</c:v>
                </c:pt>
                <c:pt idx="16412">
                  <c:v>40938.851907999997</c:v>
                </c:pt>
                <c:pt idx="16413">
                  <c:v>40949.776030000001</c:v>
                </c:pt>
                <c:pt idx="16414">
                  <c:v>40967.950105000004</c:v>
                </c:pt>
                <c:pt idx="16415">
                  <c:v>40977.650104</c:v>
                </c:pt>
                <c:pt idx="16416">
                  <c:v>40983.485094999996</c:v>
                </c:pt>
                <c:pt idx="16417">
                  <c:v>40982.648054999998</c:v>
                </c:pt>
                <c:pt idx="16418">
                  <c:v>40984.207219999997</c:v>
                </c:pt>
                <c:pt idx="16419">
                  <c:v>40974.762799999997</c:v>
                </c:pt>
                <c:pt idx="16420">
                  <c:v>40980.323809000001</c:v>
                </c:pt>
                <c:pt idx="16421">
                  <c:v>40993.454309000001</c:v>
                </c:pt>
                <c:pt idx="16422">
                  <c:v>40981.577714999999</c:v>
                </c:pt>
                <c:pt idx="16423">
                  <c:v>40989.267327000001</c:v>
                </c:pt>
                <c:pt idx="16424">
                  <c:v>40995.887669000003</c:v>
                </c:pt>
                <c:pt idx="16425">
                  <c:v>40970.242461000002</c:v>
                </c:pt>
                <c:pt idx="16426">
                  <c:v>40986.256909999996</c:v>
                </c:pt>
                <c:pt idx="16427">
                  <c:v>40998.695790999998</c:v>
                </c:pt>
                <c:pt idx="16428">
                  <c:v>40992.813123</c:v>
                </c:pt>
                <c:pt idx="16429">
                  <c:v>40997.323491000003</c:v>
                </c:pt>
                <c:pt idx="16430">
                  <c:v>40997.264523999998</c:v>
                </c:pt>
                <c:pt idx="16431">
                  <c:v>41015.233676999997</c:v>
                </c:pt>
                <c:pt idx="16432">
                  <c:v>41012.729745999997</c:v>
                </c:pt>
                <c:pt idx="16433">
                  <c:v>41028.008662</c:v>
                </c:pt>
                <c:pt idx="16434">
                  <c:v>41031.238073</c:v>
                </c:pt>
                <c:pt idx="16435">
                  <c:v>41023.600296999997</c:v>
                </c:pt>
                <c:pt idx="16436">
                  <c:v>41033.582526999999</c:v>
                </c:pt>
                <c:pt idx="16437">
                  <c:v>41027.146191</c:v>
                </c:pt>
                <c:pt idx="16438">
                  <c:v>41022.382175999999</c:v>
                </c:pt>
                <c:pt idx="16439">
                  <c:v>41035.682700999998</c:v>
                </c:pt>
                <c:pt idx="16440">
                  <c:v>41039.258022000002</c:v>
                </c:pt>
                <c:pt idx="16441">
                  <c:v>41040.958944999998</c:v>
                </c:pt>
                <c:pt idx="16442">
                  <c:v>41038.291598999996</c:v>
                </c:pt>
                <c:pt idx="16443">
                  <c:v>41047.449931000003</c:v>
                </c:pt>
                <c:pt idx="16444">
                  <c:v>41048.467014000002</c:v>
                </c:pt>
                <c:pt idx="16445">
                  <c:v>41036.982969999997</c:v>
                </c:pt>
                <c:pt idx="16446">
                  <c:v>41031.843649000002</c:v>
                </c:pt>
                <c:pt idx="16447">
                  <c:v>41021.069712999997</c:v>
                </c:pt>
                <c:pt idx="16448">
                  <c:v>41034.916921999997</c:v>
                </c:pt>
                <c:pt idx="16449">
                  <c:v>41033.120165</c:v>
                </c:pt>
                <c:pt idx="16450">
                  <c:v>41034.488122000002</c:v>
                </c:pt>
                <c:pt idx="16451">
                  <c:v>41021.914774999997</c:v>
                </c:pt>
                <c:pt idx="16452">
                  <c:v>41027.235618999999</c:v>
                </c:pt>
                <c:pt idx="16453">
                  <c:v>41033.051295999998</c:v>
                </c:pt>
                <c:pt idx="16454">
                  <c:v>41036.953658999999</c:v>
                </c:pt>
                <c:pt idx="16455">
                  <c:v>41031.191856999998</c:v>
                </c:pt>
                <c:pt idx="16456">
                  <c:v>41045.663002000001</c:v>
                </c:pt>
                <c:pt idx="16457">
                  <c:v>41054.646065000001</c:v>
                </c:pt>
                <c:pt idx="16458">
                  <c:v>41061.744140000003</c:v>
                </c:pt>
                <c:pt idx="16459">
                  <c:v>41067.963894</c:v>
                </c:pt>
                <c:pt idx="16460">
                  <c:v>41066.165628000002</c:v>
                </c:pt>
                <c:pt idx="16461">
                  <c:v>41068.338665000003</c:v>
                </c:pt>
                <c:pt idx="16462">
                  <c:v>41076.951093000003</c:v>
                </c:pt>
                <c:pt idx="16463">
                  <c:v>41075.130470999997</c:v>
                </c:pt>
                <c:pt idx="16464">
                  <c:v>41077.504462999997</c:v>
                </c:pt>
                <c:pt idx="16465">
                  <c:v>41068.435721000002</c:v>
                </c:pt>
                <c:pt idx="16466">
                  <c:v>41078.964464999997</c:v>
                </c:pt>
                <c:pt idx="16467">
                  <c:v>41072.449185999998</c:v>
                </c:pt>
                <c:pt idx="16468">
                  <c:v>41070.867166000004</c:v>
                </c:pt>
                <c:pt idx="16469">
                  <c:v>41067.556256999997</c:v>
                </c:pt>
                <c:pt idx="16470">
                  <c:v>41073.584048999997</c:v>
                </c:pt>
                <c:pt idx="16471">
                  <c:v>41081.501131999998</c:v>
                </c:pt>
                <c:pt idx="16472">
                  <c:v>41074.247646999997</c:v>
                </c:pt>
                <c:pt idx="16473">
                  <c:v>41085.574463999998</c:v>
                </c:pt>
                <c:pt idx="16474">
                  <c:v>41088.432503999997</c:v>
                </c:pt>
                <c:pt idx="16475">
                  <c:v>41076.598741000002</c:v>
                </c:pt>
                <c:pt idx="16476">
                  <c:v>41073.117494999999</c:v>
                </c:pt>
                <c:pt idx="16477">
                  <c:v>41065.757481000001</c:v>
                </c:pt>
                <c:pt idx="16478">
                  <c:v>41061.827394</c:v>
                </c:pt>
                <c:pt idx="16479">
                  <c:v>41071.352807000003</c:v>
                </c:pt>
                <c:pt idx="16480">
                  <c:v>41067.895096</c:v>
                </c:pt>
                <c:pt idx="16481">
                  <c:v>41078.298090999997</c:v>
                </c:pt>
                <c:pt idx="16482">
                  <c:v>41072.148748</c:v>
                </c:pt>
                <c:pt idx="16483">
                  <c:v>41081.759879999998</c:v>
                </c:pt>
                <c:pt idx="16484">
                  <c:v>41081.13349</c:v>
                </c:pt>
                <c:pt idx="16485">
                  <c:v>41101.47999</c:v>
                </c:pt>
                <c:pt idx="16486">
                  <c:v>41113.468739999997</c:v>
                </c:pt>
                <c:pt idx="16487">
                  <c:v>41113.359172999997</c:v>
                </c:pt>
                <c:pt idx="16488">
                  <c:v>41122.458696000002</c:v>
                </c:pt>
                <c:pt idx="16489">
                  <c:v>41129.020529000001</c:v>
                </c:pt>
                <c:pt idx="16490">
                  <c:v>41121.736920000003</c:v>
                </c:pt>
                <c:pt idx="16491">
                  <c:v>41133.616625000002</c:v>
                </c:pt>
                <c:pt idx="16492">
                  <c:v>41129.446879000003</c:v>
                </c:pt>
                <c:pt idx="16493">
                  <c:v>41123.975418000002</c:v>
                </c:pt>
                <c:pt idx="16494">
                  <c:v>41136.760247999999</c:v>
                </c:pt>
                <c:pt idx="16495">
                  <c:v>41149.347489</c:v>
                </c:pt>
                <c:pt idx="16496">
                  <c:v>41155.302276000002</c:v>
                </c:pt>
                <c:pt idx="16497">
                  <c:v>41137.430654000003</c:v>
                </c:pt>
                <c:pt idx="16498">
                  <c:v>41155.845971000002</c:v>
                </c:pt>
                <c:pt idx="16499">
                  <c:v>41161.475498</c:v>
                </c:pt>
                <c:pt idx="16500">
                  <c:v>41157.640418000003</c:v>
                </c:pt>
                <c:pt idx="16501">
                  <c:v>41174.521016999999</c:v>
                </c:pt>
                <c:pt idx="16502">
                  <c:v>41169.100272999996</c:v>
                </c:pt>
                <c:pt idx="16503">
                  <c:v>41166.988960000002</c:v>
                </c:pt>
                <c:pt idx="16504">
                  <c:v>41167.706869000001</c:v>
                </c:pt>
                <c:pt idx="16505">
                  <c:v>41163.787247</c:v>
                </c:pt>
                <c:pt idx="16506">
                  <c:v>41168.004250999998</c:v>
                </c:pt>
                <c:pt idx="16507">
                  <c:v>41164.569907999998</c:v>
                </c:pt>
                <c:pt idx="16508">
                  <c:v>41178.054937000001</c:v>
                </c:pt>
                <c:pt idx="16509">
                  <c:v>41179.469849000001</c:v>
                </c:pt>
                <c:pt idx="16510">
                  <c:v>41192.660863999998</c:v>
                </c:pt>
                <c:pt idx="16511">
                  <c:v>41206.264241999997</c:v>
                </c:pt>
                <c:pt idx="16512">
                  <c:v>41203.494320999998</c:v>
                </c:pt>
                <c:pt idx="16513">
                  <c:v>41198.210920999998</c:v>
                </c:pt>
                <c:pt idx="16514">
                  <c:v>41205.722350999997</c:v>
                </c:pt>
                <c:pt idx="16515">
                  <c:v>41204.383500999997</c:v>
                </c:pt>
                <c:pt idx="16516">
                  <c:v>41214.800110999997</c:v>
                </c:pt>
                <c:pt idx="16517">
                  <c:v>41213.368472000002</c:v>
                </c:pt>
                <c:pt idx="16518">
                  <c:v>41215.651757</c:v>
                </c:pt>
                <c:pt idx="16519">
                  <c:v>41221.128323999998</c:v>
                </c:pt>
                <c:pt idx="16520">
                  <c:v>41226.994610000002</c:v>
                </c:pt>
                <c:pt idx="16521">
                  <c:v>41234.230236000003</c:v>
                </c:pt>
                <c:pt idx="16522">
                  <c:v>41238.376274000002</c:v>
                </c:pt>
                <c:pt idx="16523">
                  <c:v>41238.929914</c:v>
                </c:pt>
                <c:pt idx="16524">
                  <c:v>41267.140381999998</c:v>
                </c:pt>
                <c:pt idx="16525">
                  <c:v>41268.197881</c:v>
                </c:pt>
                <c:pt idx="16526">
                  <c:v>41274.099919</c:v>
                </c:pt>
                <c:pt idx="16527">
                  <c:v>41267.253194999998</c:v>
                </c:pt>
                <c:pt idx="16528">
                  <c:v>41273.554643000003</c:v>
                </c:pt>
                <c:pt idx="16529">
                  <c:v>41270.951831999999</c:v>
                </c:pt>
                <c:pt idx="16530">
                  <c:v>41278.940865999997</c:v>
                </c:pt>
                <c:pt idx="16531">
                  <c:v>41292.952722000002</c:v>
                </c:pt>
                <c:pt idx="16532">
                  <c:v>41298.168093</c:v>
                </c:pt>
                <c:pt idx="16533">
                  <c:v>41311.471536999998</c:v>
                </c:pt>
                <c:pt idx="16534">
                  <c:v>41307.273766999999</c:v>
                </c:pt>
                <c:pt idx="16535">
                  <c:v>41302.985288999997</c:v>
                </c:pt>
                <c:pt idx="16536">
                  <c:v>41316.261350000001</c:v>
                </c:pt>
                <c:pt idx="16537">
                  <c:v>41308.011940999997</c:v>
                </c:pt>
                <c:pt idx="16538">
                  <c:v>41304.582508</c:v>
                </c:pt>
                <c:pt idx="16539">
                  <c:v>41315.828959999999</c:v>
                </c:pt>
                <c:pt idx="16540">
                  <c:v>41308.105424000001</c:v>
                </c:pt>
                <c:pt idx="16541">
                  <c:v>41309.050435999998</c:v>
                </c:pt>
                <c:pt idx="16542">
                  <c:v>41305.233024000001</c:v>
                </c:pt>
                <c:pt idx="16543">
                  <c:v>41299.804929999998</c:v>
                </c:pt>
                <c:pt idx="16544">
                  <c:v>41286.177804999999</c:v>
                </c:pt>
                <c:pt idx="16545">
                  <c:v>41278.072312999997</c:v>
                </c:pt>
                <c:pt idx="16546">
                  <c:v>41292.422428999998</c:v>
                </c:pt>
                <c:pt idx="16547">
                  <c:v>41301.515528000004</c:v>
                </c:pt>
                <c:pt idx="16548">
                  <c:v>41307.142992000001</c:v>
                </c:pt>
                <c:pt idx="16549">
                  <c:v>41312.144044000001</c:v>
                </c:pt>
                <c:pt idx="16550">
                  <c:v>41298.505954</c:v>
                </c:pt>
                <c:pt idx="16551">
                  <c:v>41297.794780999997</c:v>
                </c:pt>
                <c:pt idx="16552">
                  <c:v>41321.234483</c:v>
                </c:pt>
                <c:pt idx="16553">
                  <c:v>41310.385862000003</c:v>
                </c:pt>
                <c:pt idx="16554">
                  <c:v>41322.048777000004</c:v>
                </c:pt>
                <c:pt idx="16555">
                  <c:v>41325.463859000003</c:v>
                </c:pt>
                <c:pt idx="16556">
                  <c:v>41324.722642000001</c:v>
                </c:pt>
                <c:pt idx="16557">
                  <c:v>41308.511971</c:v>
                </c:pt>
                <c:pt idx="16558">
                  <c:v>41311.779955999998</c:v>
                </c:pt>
                <c:pt idx="16559">
                  <c:v>41313.554368999998</c:v>
                </c:pt>
                <c:pt idx="16560">
                  <c:v>41317.594851000002</c:v>
                </c:pt>
                <c:pt idx="16561">
                  <c:v>41319.643226</c:v>
                </c:pt>
                <c:pt idx="16562">
                  <c:v>41319.573407999997</c:v>
                </c:pt>
                <c:pt idx="16563">
                  <c:v>41318.523479000003</c:v>
                </c:pt>
                <c:pt idx="16564">
                  <c:v>41331.864634999998</c:v>
                </c:pt>
                <c:pt idx="16565">
                  <c:v>41319.219039000003</c:v>
                </c:pt>
                <c:pt idx="16566">
                  <c:v>41333.996679000003</c:v>
                </c:pt>
                <c:pt idx="16567">
                  <c:v>41345.294800999996</c:v>
                </c:pt>
                <c:pt idx="16568">
                  <c:v>41353.634512999997</c:v>
                </c:pt>
                <c:pt idx="16569">
                  <c:v>41367.033259999997</c:v>
                </c:pt>
                <c:pt idx="16570">
                  <c:v>41370.326539000002</c:v>
                </c:pt>
                <c:pt idx="16571">
                  <c:v>41362.487547999997</c:v>
                </c:pt>
                <c:pt idx="16572">
                  <c:v>41363.052682000001</c:v>
                </c:pt>
                <c:pt idx="16573">
                  <c:v>41368.260562000003</c:v>
                </c:pt>
                <c:pt idx="16574">
                  <c:v>41379.635413000004</c:v>
                </c:pt>
                <c:pt idx="16575">
                  <c:v>41378.037646999997</c:v>
                </c:pt>
                <c:pt idx="16576">
                  <c:v>41381.238974</c:v>
                </c:pt>
                <c:pt idx="16577">
                  <c:v>41377.447615999998</c:v>
                </c:pt>
                <c:pt idx="16578">
                  <c:v>41373.309915999998</c:v>
                </c:pt>
                <c:pt idx="16579">
                  <c:v>41389.275580000001</c:v>
                </c:pt>
                <c:pt idx="16580">
                  <c:v>41393.722908999996</c:v>
                </c:pt>
                <c:pt idx="16581">
                  <c:v>41397.926684999999</c:v>
                </c:pt>
                <c:pt idx="16582">
                  <c:v>41403.859863999998</c:v>
                </c:pt>
                <c:pt idx="16583">
                  <c:v>41408.144803000003</c:v>
                </c:pt>
                <c:pt idx="16584">
                  <c:v>41416.954041999998</c:v>
                </c:pt>
                <c:pt idx="16585">
                  <c:v>41407.604646</c:v>
                </c:pt>
                <c:pt idx="16586">
                  <c:v>41426.440553</c:v>
                </c:pt>
                <c:pt idx="16587">
                  <c:v>41426.436491</c:v>
                </c:pt>
                <c:pt idx="16588">
                  <c:v>41419.001981000001</c:v>
                </c:pt>
                <c:pt idx="16589">
                  <c:v>41438.776703000003</c:v>
                </c:pt>
                <c:pt idx="16590">
                  <c:v>41437.147472999997</c:v>
                </c:pt>
                <c:pt idx="16591">
                  <c:v>41442.926625</c:v>
                </c:pt>
                <c:pt idx="16592">
                  <c:v>41443.159049000002</c:v>
                </c:pt>
                <c:pt idx="16593">
                  <c:v>41449.412734999998</c:v>
                </c:pt>
                <c:pt idx="16594">
                  <c:v>41461.462372000002</c:v>
                </c:pt>
                <c:pt idx="16595">
                  <c:v>41466.599020000001</c:v>
                </c:pt>
                <c:pt idx="16596">
                  <c:v>41474.078413000003</c:v>
                </c:pt>
                <c:pt idx="16597">
                  <c:v>41470.373506999997</c:v>
                </c:pt>
                <c:pt idx="16598">
                  <c:v>41475.165186999999</c:v>
                </c:pt>
                <c:pt idx="16599">
                  <c:v>41484.951443999998</c:v>
                </c:pt>
                <c:pt idx="16600">
                  <c:v>41482.570089000001</c:v>
                </c:pt>
                <c:pt idx="16601">
                  <c:v>41477.678554999999</c:v>
                </c:pt>
                <c:pt idx="16602">
                  <c:v>41462.517971000001</c:v>
                </c:pt>
                <c:pt idx="16603">
                  <c:v>41473.669069000003</c:v>
                </c:pt>
                <c:pt idx="16604">
                  <c:v>41504.435244</c:v>
                </c:pt>
                <c:pt idx="16605">
                  <c:v>41513.430109000001</c:v>
                </c:pt>
                <c:pt idx="16606">
                  <c:v>41531.820217</c:v>
                </c:pt>
                <c:pt idx="16607">
                  <c:v>41526.228023000003</c:v>
                </c:pt>
                <c:pt idx="16608">
                  <c:v>41516.886692</c:v>
                </c:pt>
                <c:pt idx="16609">
                  <c:v>41514.786182999997</c:v>
                </c:pt>
                <c:pt idx="16610">
                  <c:v>41515.055784999997</c:v>
                </c:pt>
                <c:pt idx="16611">
                  <c:v>41519.662685000003</c:v>
                </c:pt>
                <c:pt idx="16612">
                  <c:v>41519.449807999998</c:v>
                </c:pt>
                <c:pt idx="16613">
                  <c:v>41528.107105000003</c:v>
                </c:pt>
                <c:pt idx="16614">
                  <c:v>41541.113195999998</c:v>
                </c:pt>
                <c:pt idx="16615">
                  <c:v>41544.884410999999</c:v>
                </c:pt>
                <c:pt idx="16616">
                  <c:v>41558.762685000002</c:v>
                </c:pt>
                <c:pt idx="16617">
                  <c:v>41557.654124000001</c:v>
                </c:pt>
                <c:pt idx="16618">
                  <c:v>41559.039660000002</c:v>
                </c:pt>
                <c:pt idx="16619">
                  <c:v>41556.715823999999</c:v>
                </c:pt>
                <c:pt idx="16620">
                  <c:v>41556.919541000003</c:v>
                </c:pt>
                <c:pt idx="16621">
                  <c:v>41561.455734000003</c:v>
                </c:pt>
                <c:pt idx="16622">
                  <c:v>41563.676603</c:v>
                </c:pt>
                <c:pt idx="16623">
                  <c:v>41578.783427000002</c:v>
                </c:pt>
                <c:pt idx="16624">
                  <c:v>41604.668718000001</c:v>
                </c:pt>
                <c:pt idx="16625">
                  <c:v>41593.597533</c:v>
                </c:pt>
                <c:pt idx="16626">
                  <c:v>41596.852483000002</c:v>
                </c:pt>
                <c:pt idx="16627">
                  <c:v>41600.422201000001</c:v>
                </c:pt>
                <c:pt idx="16628">
                  <c:v>41613.202628999999</c:v>
                </c:pt>
                <c:pt idx="16629">
                  <c:v>41612.761955000002</c:v>
                </c:pt>
                <c:pt idx="16630">
                  <c:v>41607.838218999997</c:v>
                </c:pt>
                <c:pt idx="16631">
                  <c:v>41601.663013999998</c:v>
                </c:pt>
                <c:pt idx="16632">
                  <c:v>41605.435690999999</c:v>
                </c:pt>
                <c:pt idx="16633">
                  <c:v>41613.561761999998</c:v>
                </c:pt>
                <c:pt idx="16634">
                  <c:v>41618.344091999999</c:v>
                </c:pt>
                <c:pt idx="16635">
                  <c:v>41623.295064999998</c:v>
                </c:pt>
                <c:pt idx="16636">
                  <c:v>41640.413591999997</c:v>
                </c:pt>
                <c:pt idx="16637">
                  <c:v>41642.425637</c:v>
                </c:pt>
                <c:pt idx="16638">
                  <c:v>41640.475989999999</c:v>
                </c:pt>
                <c:pt idx="16639">
                  <c:v>41638.514643000002</c:v>
                </c:pt>
                <c:pt idx="16640">
                  <c:v>41641.004939999999</c:v>
                </c:pt>
                <c:pt idx="16641">
                  <c:v>41648.906738999998</c:v>
                </c:pt>
                <c:pt idx="16642">
                  <c:v>41636.709568999999</c:v>
                </c:pt>
                <c:pt idx="16643">
                  <c:v>41646.225742000002</c:v>
                </c:pt>
                <c:pt idx="16644">
                  <c:v>41646.553845000002</c:v>
                </c:pt>
                <c:pt idx="16645">
                  <c:v>41637.900720999998</c:v>
                </c:pt>
                <c:pt idx="16646">
                  <c:v>41641.794916999999</c:v>
                </c:pt>
                <c:pt idx="16647">
                  <c:v>41649.326621</c:v>
                </c:pt>
                <c:pt idx="16648">
                  <c:v>41662.083697000002</c:v>
                </c:pt>
                <c:pt idx="16649">
                  <c:v>41678.183096000001</c:v>
                </c:pt>
                <c:pt idx="16650">
                  <c:v>41672.150646000002</c:v>
                </c:pt>
                <c:pt idx="16651">
                  <c:v>41686.285021000003</c:v>
                </c:pt>
                <c:pt idx="16652">
                  <c:v>41687.357946999997</c:v>
                </c:pt>
                <c:pt idx="16653">
                  <c:v>41682.006987000001</c:v>
                </c:pt>
                <c:pt idx="16654">
                  <c:v>41688.189595999997</c:v>
                </c:pt>
                <c:pt idx="16655">
                  <c:v>41682.150662</c:v>
                </c:pt>
                <c:pt idx="16656">
                  <c:v>41683.947649000002</c:v>
                </c:pt>
                <c:pt idx="16657">
                  <c:v>41689.169911999998</c:v>
                </c:pt>
                <c:pt idx="16658">
                  <c:v>41688.090923999996</c:v>
                </c:pt>
                <c:pt idx="16659">
                  <c:v>41688.143345999997</c:v>
                </c:pt>
                <c:pt idx="16660">
                  <c:v>41689.738669999999</c:v>
                </c:pt>
                <c:pt idx="16661">
                  <c:v>41692.562983999997</c:v>
                </c:pt>
                <c:pt idx="16662">
                  <c:v>41700.322052000003</c:v>
                </c:pt>
                <c:pt idx="16663">
                  <c:v>41690.626893000001</c:v>
                </c:pt>
                <c:pt idx="16664">
                  <c:v>41694.835213999999</c:v>
                </c:pt>
                <c:pt idx="16665">
                  <c:v>41695.492660999997</c:v>
                </c:pt>
                <c:pt idx="16666">
                  <c:v>41697.145027999999</c:v>
                </c:pt>
                <c:pt idx="16667">
                  <c:v>41700.601762999999</c:v>
                </c:pt>
                <c:pt idx="16668">
                  <c:v>41711.370007999998</c:v>
                </c:pt>
                <c:pt idx="16669">
                  <c:v>41722.730121000001</c:v>
                </c:pt>
                <c:pt idx="16670">
                  <c:v>41723.883895999999</c:v>
                </c:pt>
                <c:pt idx="16671">
                  <c:v>41731.785786</c:v>
                </c:pt>
                <c:pt idx="16672">
                  <c:v>41719.950602999997</c:v>
                </c:pt>
                <c:pt idx="16673">
                  <c:v>41716.939025</c:v>
                </c:pt>
                <c:pt idx="16674">
                  <c:v>41718.256767999999</c:v>
                </c:pt>
                <c:pt idx="16675">
                  <c:v>41720.110752000001</c:v>
                </c:pt>
                <c:pt idx="16676">
                  <c:v>41726.605610999999</c:v>
                </c:pt>
                <c:pt idx="16677">
                  <c:v>41729.710400999997</c:v>
                </c:pt>
                <c:pt idx="16678">
                  <c:v>41727.568289000003</c:v>
                </c:pt>
                <c:pt idx="16679">
                  <c:v>41745.249963000002</c:v>
                </c:pt>
                <c:pt idx="16680">
                  <c:v>41732.023601000001</c:v>
                </c:pt>
                <c:pt idx="16681">
                  <c:v>41741.822323</c:v>
                </c:pt>
                <c:pt idx="16682">
                  <c:v>41736.882533999997</c:v>
                </c:pt>
                <c:pt idx="16683">
                  <c:v>41728.130609</c:v>
                </c:pt>
                <c:pt idx="16684">
                  <c:v>41735.965561999998</c:v>
                </c:pt>
                <c:pt idx="16685">
                  <c:v>41727.389457999998</c:v>
                </c:pt>
                <c:pt idx="16686">
                  <c:v>41730.750593999997</c:v>
                </c:pt>
                <c:pt idx="16687">
                  <c:v>41750.967800999999</c:v>
                </c:pt>
                <c:pt idx="16688">
                  <c:v>41761.029972999997</c:v>
                </c:pt>
                <c:pt idx="16689">
                  <c:v>41764.270288</c:v>
                </c:pt>
                <c:pt idx="16690">
                  <c:v>41772.262248999999</c:v>
                </c:pt>
                <c:pt idx="16691">
                  <c:v>41771.904479999997</c:v>
                </c:pt>
                <c:pt idx="16692">
                  <c:v>41766.400905000002</c:v>
                </c:pt>
                <c:pt idx="16693">
                  <c:v>41766.664379000002</c:v>
                </c:pt>
                <c:pt idx="16694">
                  <c:v>41778.181434999999</c:v>
                </c:pt>
                <c:pt idx="16695">
                  <c:v>41766.5576</c:v>
                </c:pt>
                <c:pt idx="16696">
                  <c:v>41762.761202000002</c:v>
                </c:pt>
                <c:pt idx="16697">
                  <c:v>41761.410104000002</c:v>
                </c:pt>
                <c:pt idx="16698">
                  <c:v>41753.638721000003</c:v>
                </c:pt>
                <c:pt idx="16699">
                  <c:v>41767.120389999996</c:v>
                </c:pt>
                <c:pt idx="16700">
                  <c:v>41764.409544000002</c:v>
                </c:pt>
                <c:pt idx="16701">
                  <c:v>41766.569292</c:v>
                </c:pt>
                <c:pt idx="16702">
                  <c:v>41768.839346000001</c:v>
                </c:pt>
                <c:pt idx="16703">
                  <c:v>41767.817146000001</c:v>
                </c:pt>
                <c:pt idx="16704">
                  <c:v>41769.798604000003</c:v>
                </c:pt>
                <c:pt idx="16705">
                  <c:v>41765.607000000004</c:v>
                </c:pt>
                <c:pt idx="16706">
                  <c:v>41796.497463</c:v>
                </c:pt>
                <c:pt idx="16707">
                  <c:v>41804.373238</c:v>
                </c:pt>
                <c:pt idx="16708">
                  <c:v>41816.498775</c:v>
                </c:pt>
                <c:pt idx="16709">
                  <c:v>41818.228666000003</c:v>
                </c:pt>
                <c:pt idx="16710">
                  <c:v>41818.550848999999</c:v>
                </c:pt>
                <c:pt idx="16711">
                  <c:v>41833.985139999997</c:v>
                </c:pt>
                <c:pt idx="16712">
                  <c:v>41827.639246999999</c:v>
                </c:pt>
                <c:pt idx="16713">
                  <c:v>41819.484686999996</c:v>
                </c:pt>
                <c:pt idx="16714">
                  <c:v>41828.277011999999</c:v>
                </c:pt>
                <c:pt idx="16715">
                  <c:v>41841.638786000003</c:v>
                </c:pt>
                <c:pt idx="16716">
                  <c:v>41850.876526</c:v>
                </c:pt>
                <c:pt idx="16717">
                  <c:v>41852.390409</c:v>
                </c:pt>
                <c:pt idx="16718">
                  <c:v>41862.029412999997</c:v>
                </c:pt>
                <c:pt idx="16719">
                  <c:v>41859.139059000001</c:v>
                </c:pt>
                <c:pt idx="16720">
                  <c:v>41855.193359999997</c:v>
                </c:pt>
                <c:pt idx="16721">
                  <c:v>41863.170744000003</c:v>
                </c:pt>
                <c:pt idx="16722">
                  <c:v>41874.134724000003</c:v>
                </c:pt>
                <c:pt idx="16723">
                  <c:v>41872.166815999997</c:v>
                </c:pt>
                <c:pt idx="16724">
                  <c:v>41882.570532999998</c:v>
                </c:pt>
                <c:pt idx="16725">
                  <c:v>41882.349796000002</c:v>
                </c:pt>
                <c:pt idx="16726">
                  <c:v>41882.294039</c:v>
                </c:pt>
                <c:pt idx="16727">
                  <c:v>41872.621397000003</c:v>
                </c:pt>
                <c:pt idx="16728">
                  <c:v>41870.437633000001</c:v>
                </c:pt>
                <c:pt idx="16729">
                  <c:v>41876.577343999998</c:v>
                </c:pt>
                <c:pt idx="16730">
                  <c:v>41880.704475999999</c:v>
                </c:pt>
                <c:pt idx="16731">
                  <c:v>41886.030916000003</c:v>
                </c:pt>
                <c:pt idx="16732">
                  <c:v>41879.439492999998</c:v>
                </c:pt>
                <c:pt idx="16733">
                  <c:v>41875.224780999997</c:v>
                </c:pt>
                <c:pt idx="16734">
                  <c:v>41891.738374</c:v>
                </c:pt>
                <c:pt idx="16735">
                  <c:v>41899.659458000002</c:v>
                </c:pt>
                <c:pt idx="16736">
                  <c:v>41911.121522000001</c:v>
                </c:pt>
                <c:pt idx="16737">
                  <c:v>41910.551364999999</c:v>
                </c:pt>
                <c:pt idx="16738">
                  <c:v>41919.349450000002</c:v>
                </c:pt>
                <c:pt idx="16739">
                  <c:v>41928.717793000003</c:v>
                </c:pt>
                <c:pt idx="16740">
                  <c:v>41913.995805999999</c:v>
                </c:pt>
                <c:pt idx="16741">
                  <c:v>41918.004070000003</c:v>
                </c:pt>
                <c:pt idx="16742">
                  <c:v>41920.205591999998</c:v>
                </c:pt>
                <c:pt idx="16743">
                  <c:v>41924.057478000002</c:v>
                </c:pt>
                <c:pt idx="16744">
                  <c:v>41925.467378000001</c:v>
                </c:pt>
                <c:pt idx="16745">
                  <c:v>41929.867235999998</c:v>
                </c:pt>
                <c:pt idx="16746">
                  <c:v>41930.946001999997</c:v>
                </c:pt>
                <c:pt idx="16747">
                  <c:v>41940.46832</c:v>
                </c:pt>
                <c:pt idx="16748">
                  <c:v>41945.570105999999</c:v>
                </c:pt>
                <c:pt idx="16749">
                  <c:v>41964.869004</c:v>
                </c:pt>
                <c:pt idx="16750">
                  <c:v>41958.782683999998</c:v>
                </c:pt>
                <c:pt idx="16751">
                  <c:v>41962.021195000001</c:v>
                </c:pt>
                <c:pt idx="16752">
                  <c:v>41965.362886000003</c:v>
                </c:pt>
                <c:pt idx="16753">
                  <c:v>41965.716344</c:v>
                </c:pt>
                <c:pt idx="16754">
                  <c:v>41969.026522</c:v>
                </c:pt>
                <c:pt idx="16755">
                  <c:v>41966.664309</c:v>
                </c:pt>
                <c:pt idx="16756">
                  <c:v>41964.992031000002</c:v>
                </c:pt>
                <c:pt idx="16757">
                  <c:v>41962.222076999999</c:v>
                </c:pt>
                <c:pt idx="16758">
                  <c:v>41971.031537000003</c:v>
                </c:pt>
                <c:pt idx="16759">
                  <c:v>41976.971132999999</c:v>
                </c:pt>
                <c:pt idx="16760">
                  <c:v>41966.584796000003</c:v>
                </c:pt>
                <c:pt idx="16761">
                  <c:v>41969.548343000002</c:v>
                </c:pt>
                <c:pt idx="16762">
                  <c:v>41976.454901999998</c:v>
                </c:pt>
                <c:pt idx="16763">
                  <c:v>41977.656754000003</c:v>
                </c:pt>
                <c:pt idx="16764">
                  <c:v>41980.804161</c:v>
                </c:pt>
                <c:pt idx="16765">
                  <c:v>41970.532499000001</c:v>
                </c:pt>
                <c:pt idx="16766">
                  <c:v>41974.171902000002</c:v>
                </c:pt>
                <c:pt idx="16767">
                  <c:v>41976.970614999998</c:v>
                </c:pt>
                <c:pt idx="16768">
                  <c:v>41965.189788999996</c:v>
                </c:pt>
                <c:pt idx="16769">
                  <c:v>41971.274411999999</c:v>
                </c:pt>
                <c:pt idx="16770">
                  <c:v>41968.745049999998</c:v>
                </c:pt>
                <c:pt idx="16771">
                  <c:v>41968.825946999998</c:v>
                </c:pt>
                <c:pt idx="16772">
                  <c:v>41979.291069999999</c:v>
                </c:pt>
                <c:pt idx="16773">
                  <c:v>41993.027377999999</c:v>
                </c:pt>
                <c:pt idx="16774">
                  <c:v>42008.706672</c:v>
                </c:pt>
                <c:pt idx="16775">
                  <c:v>42010.532428999999</c:v>
                </c:pt>
                <c:pt idx="16776">
                  <c:v>42029.372572</c:v>
                </c:pt>
                <c:pt idx="16777">
                  <c:v>42032.643380000001</c:v>
                </c:pt>
                <c:pt idx="16778">
                  <c:v>42047.000716000002</c:v>
                </c:pt>
                <c:pt idx="16779">
                  <c:v>42051.499994999998</c:v>
                </c:pt>
                <c:pt idx="16780">
                  <c:v>42042.753666999997</c:v>
                </c:pt>
                <c:pt idx="16781">
                  <c:v>42053.770477999999</c:v>
                </c:pt>
                <c:pt idx="16782">
                  <c:v>42050.613528000002</c:v>
                </c:pt>
                <c:pt idx="16783">
                  <c:v>42051.941317999997</c:v>
                </c:pt>
                <c:pt idx="16784">
                  <c:v>42061.487935999998</c:v>
                </c:pt>
                <c:pt idx="16785">
                  <c:v>42078.704445000003</c:v>
                </c:pt>
                <c:pt idx="16786">
                  <c:v>42090.265294999997</c:v>
                </c:pt>
                <c:pt idx="16787">
                  <c:v>42077.940642000001</c:v>
                </c:pt>
                <c:pt idx="16788">
                  <c:v>42085.880612000001</c:v>
                </c:pt>
                <c:pt idx="16789">
                  <c:v>42095.444196999997</c:v>
                </c:pt>
                <c:pt idx="16790">
                  <c:v>42089.046216000002</c:v>
                </c:pt>
                <c:pt idx="16791">
                  <c:v>42086.199959999998</c:v>
                </c:pt>
                <c:pt idx="16792">
                  <c:v>42086.270249000001</c:v>
                </c:pt>
                <c:pt idx="16793">
                  <c:v>42087.789053</c:v>
                </c:pt>
                <c:pt idx="16794">
                  <c:v>42092.322292999997</c:v>
                </c:pt>
                <c:pt idx="16795">
                  <c:v>42084.319498999997</c:v>
                </c:pt>
                <c:pt idx="16796">
                  <c:v>42085.934751000001</c:v>
                </c:pt>
                <c:pt idx="16797">
                  <c:v>42101.785298000003</c:v>
                </c:pt>
                <c:pt idx="16798">
                  <c:v>42110.492205000002</c:v>
                </c:pt>
                <c:pt idx="16799">
                  <c:v>42125.330231</c:v>
                </c:pt>
                <c:pt idx="16800">
                  <c:v>42116.480050999999</c:v>
                </c:pt>
                <c:pt idx="16801">
                  <c:v>42117.226054999999</c:v>
                </c:pt>
                <c:pt idx="16802">
                  <c:v>42120.534930000002</c:v>
                </c:pt>
                <c:pt idx="16803">
                  <c:v>42120.840692999998</c:v>
                </c:pt>
                <c:pt idx="16804">
                  <c:v>42128.573810000002</c:v>
                </c:pt>
                <c:pt idx="16805">
                  <c:v>42138.656110000004</c:v>
                </c:pt>
                <c:pt idx="16806">
                  <c:v>42146.755852000002</c:v>
                </c:pt>
                <c:pt idx="16807">
                  <c:v>42153.788406</c:v>
                </c:pt>
                <c:pt idx="16808">
                  <c:v>42158.589062999999</c:v>
                </c:pt>
                <c:pt idx="16809">
                  <c:v>42161.797466000004</c:v>
                </c:pt>
                <c:pt idx="16810">
                  <c:v>42155.420598999997</c:v>
                </c:pt>
                <c:pt idx="16811">
                  <c:v>42163.250954000003</c:v>
                </c:pt>
                <c:pt idx="16812">
                  <c:v>42159.824011999997</c:v>
                </c:pt>
                <c:pt idx="16813">
                  <c:v>42162.495296000001</c:v>
                </c:pt>
                <c:pt idx="16814">
                  <c:v>42166.837265000002</c:v>
                </c:pt>
                <c:pt idx="16815">
                  <c:v>42158.426879999999</c:v>
                </c:pt>
                <c:pt idx="16816">
                  <c:v>42179.299403999998</c:v>
                </c:pt>
                <c:pt idx="16817">
                  <c:v>42190.387081000001</c:v>
                </c:pt>
                <c:pt idx="16818">
                  <c:v>42195.282691</c:v>
                </c:pt>
                <c:pt idx="16819">
                  <c:v>42205.115294000003</c:v>
                </c:pt>
                <c:pt idx="16820">
                  <c:v>42202.416598999996</c:v>
                </c:pt>
                <c:pt idx="16821">
                  <c:v>42213.203282000002</c:v>
                </c:pt>
                <c:pt idx="16822">
                  <c:v>42211.586101000001</c:v>
                </c:pt>
                <c:pt idx="16823">
                  <c:v>42203.220336999999</c:v>
                </c:pt>
                <c:pt idx="16824">
                  <c:v>42207.706843</c:v>
                </c:pt>
                <c:pt idx="16825">
                  <c:v>42199.233182000004</c:v>
                </c:pt>
                <c:pt idx="16826">
                  <c:v>42208.869150999999</c:v>
                </c:pt>
                <c:pt idx="16827">
                  <c:v>42216.342165000002</c:v>
                </c:pt>
                <c:pt idx="16828">
                  <c:v>42227.373635000004</c:v>
                </c:pt>
                <c:pt idx="16829">
                  <c:v>42246.756827999998</c:v>
                </c:pt>
                <c:pt idx="16830">
                  <c:v>42242.509915000002</c:v>
                </c:pt>
                <c:pt idx="16831">
                  <c:v>42246.516659000001</c:v>
                </c:pt>
                <c:pt idx="16832">
                  <c:v>42250.248953000002</c:v>
                </c:pt>
                <c:pt idx="16833">
                  <c:v>42244.372047999997</c:v>
                </c:pt>
                <c:pt idx="16834">
                  <c:v>42245.408877000002</c:v>
                </c:pt>
                <c:pt idx="16835">
                  <c:v>42251.822411000001</c:v>
                </c:pt>
                <c:pt idx="16836">
                  <c:v>42251.705352999998</c:v>
                </c:pt>
                <c:pt idx="16837">
                  <c:v>42257.362376999998</c:v>
                </c:pt>
                <c:pt idx="16838">
                  <c:v>42265.18922</c:v>
                </c:pt>
                <c:pt idx="16839">
                  <c:v>42281.567670999997</c:v>
                </c:pt>
                <c:pt idx="16840">
                  <c:v>42285.105988000003</c:v>
                </c:pt>
                <c:pt idx="16841">
                  <c:v>42285.544743999999</c:v>
                </c:pt>
                <c:pt idx="16842">
                  <c:v>42289.452466000002</c:v>
                </c:pt>
                <c:pt idx="16843">
                  <c:v>42281.030724999997</c:v>
                </c:pt>
                <c:pt idx="16844">
                  <c:v>42284.547358000003</c:v>
                </c:pt>
                <c:pt idx="16845">
                  <c:v>42272.024677000001</c:v>
                </c:pt>
                <c:pt idx="16846">
                  <c:v>42264.123625</c:v>
                </c:pt>
                <c:pt idx="16847">
                  <c:v>42265.198346999998</c:v>
                </c:pt>
                <c:pt idx="16848">
                  <c:v>42254.656335</c:v>
                </c:pt>
                <c:pt idx="16849">
                  <c:v>42263.591591999997</c:v>
                </c:pt>
                <c:pt idx="16850">
                  <c:v>42255.185010000001</c:v>
                </c:pt>
                <c:pt idx="16851">
                  <c:v>42248.708952000001</c:v>
                </c:pt>
                <c:pt idx="16852">
                  <c:v>42255.825967999997</c:v>
                </c:pt>
                <c:pt idx="16853">
                  <c:v>42261.309917999999</c:v>
                </c:pt>
                <c:pt idx="16854">
                  <c:v>42261.429153999998</c:v>
                </c:pt>
                <c:pt idx="16855">
                  <c:v>42263.243428000002</c:v>
                </c:pt>
                <c:pt idx="16856">
                  <c:v>42267.175953999998</c:v>
                </c:pt>
                <c:pt idx="16857">
                  <c:v>42266.439056000003</c:v>
                </c:pt>
                <c:pt idx="16858">
                  <c:v>42259.559219000002</c:v>
                </c:pt>
                <c:pt idx="16859">
                  <c:v>42270.729740000002</c:v>
                </c:pt>
                <c:pt idx="16860">
                  <c:v>42286.746582</c:v>
                </c:pt>
                <c:pt idx="16861">
                  <c:v>42294.906131000003</c:v>
                </c:pt>
                <c:pt idx="16862">
                  <c:v>42297.636485000003</c:v>
                </c:pt>
                <c:pt idx="16863">
                  <c:v>42299.054292000001</c:v>
                </c:pt>
                <c:pt idx="16864">
                  <c:v>42302.302981000001</c:v>
                </c:pt>
                <c:pt idx="16865">
                  <c:v>42290.805848999997</c:v>
                </c:pt>
                <c:pt idx="16866">
                  <c:v>42290.931669999998</c:v>
                </c:pt>
                <c:pt idx="16867">
                  <c:v>42305.591891999997</c:v>
                </c:pt>
                <c:pt idx="16868">
                  <c:v>42318.441040999998</c:v>
                </c:pt>
                <c:pt idx="16869">
                  <c:v>42333.775986000001</c:v>
                </c:pt>
                <c:pt idx="16870">
                  <c:v>42331.585680999997</c:v>
                </c:pt>
                <c:pt idx="16871">
                  <c:v>42339.781546999999</c:v>
                </c:pt>
                <c:pt idx="16872">
                  <c:v>42340.650047000003</c:v>
                </c:pt>
                <c:pt idx="16873">
                  <c:v>42335.034936999997</c:v>
                </c:pt>
                <c:pt idx="16874">
                  <c:v>42335.701039</c:v>
                </c:pt>
                <c:pt idx="16875">
                  <c:v>42342.424931000001</c:v>
                </c:pt>
                <c:pt idx="16876">
                  <c:v>42368.086024999997</c:v>
                </c:pt>
                <c:pt idx="16877">
                  <c:v>42371.017735000001</c:v>
                </c:pt>
                <c:pt idx="16878">
                  <c:v>42359.052879000003</c:v>
                </c:pt>
                <c:pt idx="16879">
                  <c:v>42373.128926999998</c:v>
                </c:pt>
                <c:pt idx="16880">
                  <c:v>42371.114517000002</c:v>
                </c:pt>
                <c:pt idx="16881">
                  <c:v>42379.221546000001</c:v>
                </c:pt>
                <c:pt idx="16882">
                  <c:v>42381.036349000002</c:v>
                </c:pt>
                <c:pt idx="16883">
                  <c:v>42377.350241</c:v>
                </c:pt>
                <c:pt idx="16884">
                  <c:v>42393.571494000003</c:v>
                </c:pt>
                <c:pt idx="16885">
                  <c:v>42370.705138999998</c:v>
                </c:pt>
                <c:pt idx="16886">
                  <c:v>42365.222947000002</c:v>
                </c:pt>
                <c:pt idx="16887">
                  <c:v>42383.577958000002</c:v>
                </c:pt>
                <c:pt idx="16888">
                  <c:v>42374.934820000002</c:v>
                </c:pt>
                <c:pt idx="16889">
                  <c:v>42383.940211000001</c:v>
                </c:pt>
                <c:pt idx="16890">
                  <c:v>42372.903014000003</c:v>
                </c:pt>
                <c:pt idx="16891">
                  <c:v>42378.819304999997</c:v>
                </c:pt>
                <c:pt idx="16892">
                  <c:v>42363.663260000001</c:v>
                </c:pt>
                <c:pt idx="16893">
                  <c:v>42381.327090999999</c:v>
                </c:pt>
                <c:pt idx="16894">
                  <c:v>42383.492091</c:v>
                </c:pt>
                <c:pt idx="16895">
                  <c:v>42375.898613999998</c:v>
                </c:pt>
                <c:pt idx="16896">
                  <c:v>42377.165838000001</c:v>
                </c:pt>
                <c:pt idx="16897">
                  <c:v>42404.356727999999</c:v>
                </c:pt>
                <c:pt idx="16898">
                  <c:v>42400.653582999999</c:v>
                </c:pt>
                <c:pt idx="16899">
                  <c:v>42412.586187000001</c:v>
                </c:pt>
                <c:pt idx="16900">
                  <c:v>42411.961689000003</c:v>
                </c:pt>
                <c:pt idx="16901">
                  <c:v>42414.517355999997</c:v>
                </c:pt>
                <c:pt idx="16902">
                  <c:v>42412.800067999997</c:v>
                </c:pt>
                <c:pt idx="16903">
                  <c:v>42429.103761999999</c:v>
                </c:pt>
                <c:pt idx="16904">
                  <c:v>42449.092302999998</c:v>
                </c:pt>
                <c:pt idx="16905">
                  <c:v>42452.340392999999</c:v>
                </c:pt>
                <c:pt idx="16906">
                  <c:v>42459.820222000002</c:v>
                </c:pt>
                <c:pt idx="16907">
                  <c:v>42475.360401999998</c:v>
                </c:pt>
                <c:pt idx="16908">
                  <c:v>42453.673460999998</c:v>
                </c:pt>
                <c:pt idx="16909">
                  <c:v>42461.549999000003</c:v>
                </c:pt>
                <c:pt idx="16910">
                  <c:v>42460.924382999998</c:v>
                </c:pt>
                <c:pt idx="16911">
                  <c:v>42480.895089999998</c:v>
                </c:pt>
                <c:pt idx="16912">
                  <c:v>42493.104340999998</c:v>
                </c:pt>
                <c:pt idx="16913">
                  <c:v>42503.896255</c:v>
                </c:pt>
                <c:pt idx="16914">
                  <c:v>42510.073171999997</c:v>
                </c:pt>
                <c:pt idx="16915">
                  <c:v>42491.289543999999</c:v>
                </c:pt>
                <c:pt idx="16916">
                  <c:v>42494.973447999997</c:v>
                </c:pt>
                <c:pt idx="16917">
                  <c:v>42496.450191999997</c:v>
                </c:pt>
                <c:pt idx="16918">
                  <c:v>42498.084816000002</c:v>
                </c:pt>
                <c:pt idx="16919">
                  <c:v>42507.378043999997</c:v>
                </c:pt>
                <c:pt idx="16920">
                  <c:v>42501.129713000002</c:v>
                </c:pt>
                <c:pt idx="16921">
                  <c:v>42512.788836</c:v>
                </c:pt>
                <c:pt idx="16922">
                  <c:v>42501.120278000002</c:v>
                </c:pt>
                <c:pt idx="16923">
                  <c:v>42510.46183</c:v>
                </c:pt>
                <c:pt idx="16924">
                  <c:v>42520.452040999997</c:v>
                </c:pt>
                <c:pt idx="16925">
                  <c:v>42522.209213000002</c:v>
                </c:pt>
                <c:pt idx="16926">
                  <c:v>42538.859780999999</c:v>
                </c:pt>
                <c:pt idx="16927">
                  <c:v>42548.316825000002</c:v>
                </c:pt>
                <c:pt idx="16928">
                  <c:v>42536.453039</c:v>
                </c:pt>
                <c:pt idx="16929">
                  <c:v>42531.693597999998</c:v>
                </c:pt>
                <c:pt idx="16930">
                  <c:v>42546.399624999998</c:v>
                </c:pt>
                <c:pt idx="16931">
                  <c:v>42575.160903999997</c:v>
                </c:pt>
                <c:pt idx="16932">
                  <c:v>42576.241282000003</c:v>
                </c:pt>
                <c:pt idx="16933">
                  <c:v>42574.207425000001</c:v>
                </c:pt>
                <c:pt idx="16934">
                  <c:v>42587.724103</c:v>
                </c:pt>
                <c:pt idx="16935">
                  <c:v>42588.545376000002</c:v>
                </c:pt>
                <c:pt idx="16936">
                  <c:v>42593.141333</c:v>
                </c:pt>
                <c:pt idx="16937">
                  <c:v>42603.085730999999</c:v>
                </c:pt>
                <c:pt idx="16938">
                  <c:v>42604.313045000003</c:v>
                </c:pt>
                <c:pt idx="16939">
                  <c:v>42612.833250000003</c:v>
                </c:pt>
                <c:pt idx="16940">
                  <c:v>42615.064375000002</c:v>
                </c:pt>
                <c:pt idx="16941">
                  <c:v>42619.516414999998</c:v>
                </c:pt>
                <c:pt idx="16942">
                  <c:v>42636.389404000001</c:v>
                </c:pt>
                <c:pt idx="16943">
                  <c:v>42641.109666999997</c:v>
                </c:pt>
                <c:pt idx="16944">
                  <c:v>42637.151407999998</c:v>
                </c:pt>
                <c:pt idx="16945">
                  <c:v>42646.250545000003</c:v>
                </c:pt>
                <c:pt idx="16946">
                  <c:v>42641.969190000003</c:v>
                </c:pt>
                <c:pt idx="16947">
                  <c:v>42648.311330999997</c:v>
                </c:pt>
                <c:pt idx="16948">
                  <c:v>42659.768064999997</c:v>
                </c:pt>
                <c:pt idx="16949">
                  <c:v>42665.210585000001</c:v>
                </c:pt>
                <c:pt idx="16950">
                  <c:v>42673.920125999997</c:v>
                </c:pt>
                <c:pt idx="16951">
                  <c:v>42674.684689000002</c:v>
                </c:pt>
                <c:pt idx="16952">
                  <c:v>42682.702140000001</c:v>
                </c:pt>
                <c:pt idx="16953">
                  <c:v>42687.884432999999</c:v>
                </c:pt>
                <c:pt idx="16954">
                  <c:v>42688.197495</c:v>
                </c:pt>
                <c:pt idx="16955">
                  <c:v>42690.180412000002</c:v>
                </c:pt>
                <c:pt idx="16956">
                  <c:v>42682.573225</c:v>
                </c:pt>
                <c:pt idx="16957">
                  <c:v>42701.526843</c:v>
                </c:pt>
                <c:pt idx="16958">
                  <c:v>42698.173626999996</c:v>
                </c:pt>
                <c:pt idx="16959">
                  <c:v>42700.916794999997</c:v>
                </c:pt>
                <c:pt idx="16960">
                  <c:v>42698.053370000001</c:v>
                </c:pt>
                <c:pt idx="16961">
                  <c:v>42695.831362999998</c:v>
                </c:pt>
                <c:pt idx="16962">
                  <c:v>42708.729742000003</c:v>
                </c:pt>
                <c:pt idx="16963">
                  <c:v>42713.212656000003</c:v>
                </c:pt>
                <c:pt idx="16964">
                  <c:v>42728.524519999999</c:v>
                </c:pt>
                <c:pt idx="16965">
                  <c:v>42730.780021999999</c:v>
                </c:pt>
                <c:pt idx="16966">
                  <c:v>42734.077880999997</c:v>
                </c:pt>
                <c:pt idx="16967">
                  <c:v>42732.780363999998</c:v>
                </c:pt>
                <c:pt idx="16968">
                  <c:v>42724.255729999997</c:v>
                </c:pt>
                <c:pt idx="16969">
                  <c:v>42734.234914000001</c:v>
                </c:pt>
                <c:pt idx="16970">
                  <c:v>42735.619551999996</c:v>
                </c:pt>
                <c:pt idx="16971">
                  <c:v>42735.772726000003</c:v>
                </c:pt>
                <c:pt idx="16972">
                  <c:v>42733.926495</c:v>
                </c:pt>
                <c:pt idx="16973">
                  <c:v>42729.667551999999</c:v>
                </c:pt>
                <c:pt idx="16974">
                  <c:v>42750.054427000003</c:v>
                </c:pt>
                <c:pt idx="16975">
                  <c:v>42765.637136999998</c:v>
                </c:pt>
                <c:pt idx="16976">
                  <c:v>42770.486524</c:v>
                </c:pt>
                <c:pt idx="16977">
                  <c:v>42767.677787000001</c:v>
                </c:pt>
                <c:pt idx="16978">
                  <c:v>42759.643309999999</c:v>
                </c:pt>
                <c:pt idx="16979">
                  <c:v>42781.571981000001</c:v>
                </c:pt>
                <c:pt idx="16980">
                  <c:v>42798.576774000001</c:v>
                </c:pt>
                <c:pt idx="16981">
                  <c:v>42814.767072000002</c:v>
                </c:pt>
                <c:pt idx="16982">
                  <c:v>42817.708662999998</c:v>
                </c:pt>
                <c:pt idx="16983">
                  <c:v>42809.503214999997</c:v>
                </c:pt>
                <c:pt idx="16984">
                  <c:v>42816.729635000003</c:v>
                </c:pt>
                <c:pt idx="16985">
                  <c:v>42816.324576999999</c:v>
                </c:pt>
                <c:pt idx="16986">
                  <c:v>42809.703369000003</c:v>
                </c:pt>
                <c:pt idx="16987">
                  <c:v>42818.746331000002</c:v>
                </c:pt>
                <c:pt idx="16988">
                  <c:v>42810.339959999998</c:v>
                </c:pt>
                <c:pt idx="16989">
                  <c:v>42817.709674999998</c:v>
                </c:pt>
                <c:pt idx="16990">
                  <c:v>42820.333685999998</c:v>
                </c:pt>
                <c:pt idx="16991">
                  <c:v>42840.247214000003</c:v>
                </c:pt>
                <c:pt idx="16992">
                  <c:v>42850.675840999997</c:v>
                </c:pt>
                <c:pt idx="16993">
                  <c:v>42847.970616999999</c:v>
                </c:pt>
                <c:pt idx="16994">
                  <c:v>42846.305815</c:v>
                </c:pt>
                <c:pt idx="16995">
                  <c:v>42851.925131000004</c:v>
                </c:pt>
                <c:pt idx="16996">
                  <c:v>42851.886550000003</c:v>
                </c:pt>
                <c:pt idx="16997">
                  <c:v>42853.820626000001</c:v>
                </c:pt>
                <c:pt idx="16998">
                  <c:v>42842.333436000001</c:v>
                </c:pt>
                <c:pt idx="16999">
                  <c:v>42851.708866000001</c:v>
                </c:pt>
                <c:pt idx="17000">
                  <c:v>42854.819997999999</c:v>
                </c:pt>
                <c:pt idx="17001">
                  <c:v>42858.496168999998</c:v>
                </c:pt>
                <c:pt idx="17002">
                  <c:v>42858.846770999997</c:v>
                </c:pt>
                <c:pt idx="17003">
                  <c:v>42843.039470000003</c:v>
                </c:pt>
                <c:pt idx="17004">
                  <c:v>42854.902993999996</c:v>
                </c:pt>
                <c:pt idx="17005">
                  <c:v>42855.544603000002</c:v>
                </c:pt>
                <c:pt idx="17006">
                  <c:v>42850.341632000003</c:v>
                </c:pt>
                <c:pt idx="17007">
                  <c:v>42859.160304999998</c:v>
                </c:pt>
                <c:pt idx="17008">
                  <c:v>42857.105227</c:v>
                </c:pt>
                <c:pt idx="17009">
                  <c:v>42872.595953999997</c:v>
                </c:pt>
                <c:pt idx="17010">
                  <c:v>42862.909561</c:v>
                </c:pt>
                <c:pt idx="17011">
                  <c:v>42862.677217999997</c:v>
                </c:pt>
                <c:pt idx="17012">
                  <c:v>42863.655220000001</c:v>
                </c:pt>
                <c:pt idx="17013">
                  <c:v>42854.827936000002</c:v>
                </c:pt>
                <c:pt idx="17014">
                  <c:v>42875.280336000003</c:v>
                </c:pt>
                <c:pt idx="17015">
                  <c:v>42880.904741999999</c:v>
                </c:pt>
                <c:pt idx="17016">
                  <c:v>42895.387746</c:v>
                </c:pt>
                <c:pt idx="17017">
                  <c:v>42900.972727</c:v>
                </c:pt>
                <c:pt idx="17018">
                  <c:v>42891.032574999997</c:v>
                </c:pt>
                <c:pt idx="17019">
                  <c:v>42903.794599000001</c:v>
                </c:pt>
                <c:pt idx="17020">
                  <c:v>42893.122597000001</c:v>
                </c:pt>
                <c:pt idx="17021">
                  <c:v>42895.036367000001</c:v>
                </c:pt>
                <c:pt idx="17022">
                  <c:v>42904.977379000004</c:v>
                </c:pt>
                <c:pt idx="17023">
                  <c:v>42899.109764000001</c:v>
                </c:pt>
                <c:pt idx="17024">
                  <c:v>42908.837134000001</c:v>
                </c:pt>
                <c:pt idx="17025">
                  <c:v>42906.111365999997</c:v>
                </c:pt>
                <c:pt idx="17026">
                  <c:v>42905.510504999998</c:v>
                </c:pt>
                <c:pt idx="17027">
                  <c:v>42920.593782000004</c:v>
                </c:pt>
                <c:pt idx="17028">
                  <c:v>42912.191210999998</c:v>
                </c:pt>
                <c:pt idx="17029">
                  <c:v>42916.335648</c:v>
                </c:pt>
                <c:pt idx="17030">
                  <c:v>42931.191986999998</c:v>
                </c:pt>
                <c:pt idx="17031">
                  <c:v>42938.050069999998</c:v>
                </c:pt>
                <c:pt idx="17032">
                  <c:v>42950.298142</c:v>
                </c:pt>
                <c:pt idx="17033">
                  <c:v>42940.964725999998</c:v>
                </c:pt>
                <c:pt idx="17034">
                  <c:v>42948.398001000001</c:v>
                </c:pt>
                <c:pt idx="17035">
                  <c:v>42938.921364000002</c:v>
                </c:pt>
                <c:pt idx="17036">
                  <c:v>42954.370699999999</c:v>
                </c:pt>
                <c:pt idx="17037">
                  <c:v>42959.085755</c:v>
                </c:pt>
                <c:pt idx="17038">
                  <c:v>42959.165887000003</c:v>
                </c:pt>
                <c:pt idx="17039">
                  <c:v>42975.395632</c:v>
                </c:pt>
                <c:pt idx="17040">
                  <c:v>42986.750097999997</c:v>
                </c:pt>
                <c:pt idx="17041">
                  <c:v>42992.247001999996</c:v>
                </c:pt>
                <c:pt idx="17042">
                  <c:v>42996.689989999999</c:v>
                </c:pt>
                <c:pt idx="17043">
                  <c:v>42972.014566999998</c:v>
                </c:pt>
                <c:pt idx="17044">
                  <c:v>42991.767044</c:v>
                </c:pt>
                <c:pt idx="17045">
                  <c:v>42981.742394000001</c:v>
                </c:pt>
                <c:pt idx="17046">
                  <c:v>42983.010456999997</c:v>
                </c:pt>
                <c:pt idx="17047">
                  <c:v>43001.070033999997</c:v>
                </c:pt>
                <c:pt idx="17048">
                  <c:v>42993.030034000003</c:v>
                </c:pt>
                <c:pt idx="17049">
                  <c:v>43003.794099999999</c:v>
                </c:pt>
                <c:pt idx="17050">
                  <c:v>42999.020484000001</c:v>
                </c:pt>
                <c:pt idx="17051">
                  <c:v>42995.513937000003</c:v>
                </c:pt>
                <c:pt idx="17052">
                  <c:v>42998.848535999998</c:v>
                </c:pt>
                <c:pt idx="17053">
                  <c:v>42990.157196</c:v>
                </c:pt>
                <c:pt idx="17054">
                  <c:v>42984.169322000002</c:v>
                </c:pt>
                <c:pt idx="17055">
                  <c:v>43009.792475000002</c:v>
                </c:pt>
                <c:pt idx="17056">
                  <c:v>43025.647722000002</c:v>
                </c:pt>
                <c:pt idx="17057">
                  <c:v>43024.577902999998</c:v>
                </c:pt>
                <c:pt idx="17058">
                  <c:v>43013.683695</c:v>
                </c:pt>
                <c:pt idx="17059">
                  <c:v>43015.967955</c:v>
                </c:pt>
                <c:pt idx="17060">
                  <c:v>43026.850381999997</c:v>
                </c:pt>
                <c:pt idx="17061">
                  <c:v>43024.53933</c:v>
                </c:pt>
                <c:pt idx="17062">
                  <c:v>43029.792287999997</c:v>
                </c:pt>
                <c:pt idx="17063">
                  <c:v>43038.019739000003</c:v>
                </c:pt>
                <c:pt idx="17064">
                  <c:v>43063.877077999998</c:v>
                </c:pt>
                <c:pt idx="17065">
                  <c:v>43068.869291000003</c:v>
                </c:pt>
                <c:pt idx="17066">
                  <c:v>43067.582046000003</c:v>
                </c:pt>
                <c:pt idx="17067">
                  <c:v>43064.124879000003</c:v>
                </c:pt>
                <c:pt idx="17068">
                  <c:v>43062.116816000002</c:v>
                </c:pt>
                <c:pt idx="17069">
                  <c:v>43073.664925999998</c:v>
                </c:pt>
                <c:pt idx="17070">
                  <c:v>43080.926186999997</c:v>
                </c:pt>
                <c:pt idx="17071">
                  <c:v>43073.562386999998</c:v>
                </c:pt>
                <c:pt idx="17072">
                  <c:v>43078.553389000001</c:v>
                </c:pt>
                <c:pt idx="17073">
                  <c:v>43072.483251999998</c:v>
                </c:pt>
                <c:pt idx="17074">
                  <c:v>43078.375112000002</c:v>
                </c:pt>
                <c:pt idx="17075">
                  <c:v>43074.517760000002</c:v>
                </c:pt>
                <c:pt idx="17076">
                  <c:v>43064.050928999997</c:v>
                </c:pt>
                <c:pt idx="17077">
                  <c:v>43072.078367000002</c:v>
                </c:pt>
                <c:pt idx="17078">
                  <c:v>43085.108391000002</c:v>
                </c:pt>
                <c:pt idx="17079">
                  <c:v>43098.151103999997</c:v>
                </c:pt>
                <c:pt idx="17080">
                  <c:v>43101.232132999998</c:v>
                </c:pt>
                <c:pt idx="17081">
                  <c:v>43100.283613</c:v>
                </c:pt>
                <c:pt idx="17082">
                  <c:v>43126.376146000002</c:v>
                </c:pt>
                <c:pt idx="17083">
                  <c:v>43117.366924000002</c:v>
                </c:pt>
                <c:pt idx="17084">
                  <c:v>43124.187413</c:v>
                </c:pt>
                <c:pt idx="17085">
                  <c:v>43113.320678999997</c:v>
                </c:pt>
                <c:pt idx="17086">
                  <c:v>43102.728462999999</c:v>
                </c:pt>
                <c:pt idx="17087">
                  <c:v>43105.506375999998</c:v>
                </c:pt>
                <c:pt idx="17088">
                  <c:v>43107.477447999998</c:v>
                </c:pt>
                <c:pt idx="17089">
                  <c:v>43129.517859</c:v>
                </c:pt>
                <c:pt idx="17090">
                  <c:v>43138.346106999998</c:v>
                </c:pt>
                <c:pt idx="17091">
                  <c:v>43143.397813000003</c:v>
                </c:pt>
                <c:pt idx="17092">
                  <c:v>43155.843739999997</c:v>
                </c:pt>
                <c:pt idx="17093">
                  <c:v>43136.260266999998</c:v>
                </c:pt>
                <c:pt idx="17094">
                  <c:v>43144.384503000001</c:v>
                </c:pt>
                <c:pt idx="17095">
                  <c:v>43141.968616999999</c:v>
                </c:pt>
                <c:pt idx="17096">
                  <c:v>43163.512629999997</c:v>
                </c:pt>
                <c:pt idx="17097">
                  <c:v>43178.494631000001</c:v>
                </c:pt>
                <c:pt idx="17098">
                  <c:v>43179.173432000003</c:v>
                </c:pt>
                <c:pt idx="17099">
                  <c:v>43177.457090000004</c:v>
                </c:pt>
                <c:pt idx="17100">
                  <c:v>43178.490618000003</c:v>
                </c:pt>
                <c:pt idx="17101">
                  <c:v>43171.603531000001</c:v>
                </c:pt>
                <c:pt idx="17102">
                  <c:v>43188.499790000002</c:v>
                </c:pt>
                <c:pt idx="17103">
                  <c:v>43196.202766000002</c:v>
                </c:pt>
                <c:pt idx="17104">
                  <c:v>43191.890147999999</c:v>
                </c:pt>
                <c:pt idx="17105">
                  <c:v>43178.269154000001</c:v>
                </c:pt>
                <c:pt idx="17106">
                  <c:v>43185.777220000004</c:v>
                </c:pt>
                <c:pt idx="17107">
                  <c:v>43194.648169</c:v>
                </c:pt>
                <c:pt idx="17108">
                  <c:v>43208.262368999996</c:v>
                </c:pt>
                <c:pt idx="17109">
                  <c:v>43220.917428000001</c:v>
                </c:pt>
                <c:pt idx="17110">
                  <c:v>43221.520379000001</c:v>
                </c:pt>
                <c:pt idx="17111">
                  <c:v>43219.205387000002</c:v>
                </c:pt>
                <c:pt idx="17112">
                  <c:v>43224.877890000003</c:v>
                </c:pt>
                <c:pt idx="17113">
                  <c:v>43231.440102</c:v>
                </c:pt>
                <c:pt idx="17114">
                  <c:v>43249.058391999999</c:v>
                </c:pt>
                <c:pt idx="17115">
                  <c:v>43261.008916999999</c:v>
                </c:pt>
                <c:pt idx="17116">
                  <c:v>43256.249610999999</c:v>
                </c:pt>
                <c:pt idx="17117">
                  <c:v>43267.320287000002</c:v>
                </c:pt>
                <c:pt idx="17118">
                  <c:v>43260.222678999999</c:v>
                </c:pt>
                <c:pt idx="17119">
                  <c:v>43266.787563999998</c:v>
                </c:pt>
                <c:pt idx="17120">
                  <c:v>43273.293340999997</c:v>
                </c:pt>
                <c:pt idx="17121">
                  <c:v>43280.366987000001</c:v>
                </c:pt>
                <c:pt idx="17122">
                  <c:v>43296.537129999997</c:v>
                </c:pt>
                <c:pt idx="17123">
                  <c:v>43297.296610999998</c:v>
                </c:pt>
                <c:pt idx="17124">
                  <c:v>43305.514300000003</c:v>
                </c:pt>
                <c:pt idx="17125">
                  <c:v>43308.518544999999</c:v>
                </c:pt>
                <c:pt idx="17126">
                  <c:v>43310.567149000002</c:v>
                </c:pt>
                <c:pt idx="17127">
                  <c:v>43312.361773999997</c:v>
                </c:pt>
                <c:pt idx="17128">
                  <c:v>43299.085959999997</c:v>
                </c:pt>
                <c:pt idx="17129">
                  <c:v>43316.877829999998</c:v>
                </c:pt>
                <c:pt idx="17130">
                  <c:v>43309.015456000001</c:v>
                </c:pt>
                <c:pt idx="17131">
                  <c:v>43302.270650999999</c:v>
                </c:pt>
                <c:pt idx="17132">
                  <c:v>43303.645221999999</c:v>
                </c:pt>
                <c:pt idx="17133">
                  <c:v>43311.178307000002</c:v>
                </c:pt>
                <c:pt idx="17134">
                  <c:v>43312.472680999999</c:v>
                </c:pt>
                <c:pt idx="17135">
                  <c:v>43300.401137000001</c:v>
                </c:pt>
                <c:pt idx="17136">
                  <c:v>43305.759384999998</c:v>
                </c:pt>
                <c:pt idx="17137">
                  <c:v>43307.901221</c:v>
                </c:pt>
                <c:pt idx="17138">
                  <c:v>43313.390575999998</c:v>
                </c:pt>
                <c:pt idx="17139">
                  <c:v>43330.149150999998</c:v>
                </c:pt>
                <c:pt idx="17140">
                  <c:v>43331.499424000001</c:v>
                </c:pt>
                <c:pt idx="17141">
                  <c:v>43343.268522999999</c:v>
                </c:pt>
                <c:pt idx="17142">
                  <c:v>43342.153509999996</c:v>
                </c:pt>
                <c:pt idx="17143">
                  <c:v>43338.795193999998</c:v>
                </c:pt>
                <c:pt idx="17144">
                  <c:v>43360.330566999997</c:v>
                </c:pt>
                <c:pt idx="17145">
                  <c:v>43359.561341000001</c:v>
                </c:pt>
                <c:pt idx="17146">
                  <c:v>43350.157044</c:v>
                </c:pt>
                <c:pt idx="17147">
                  <c:v>43352.367504000002</c:v>
                </c:pt>
                <c:pt idx="17148">
                  <c:v>43344.955166</c:v>
                </c:pt>
                <c:pt idx="17149">
                  <c:v>43352.427942000002</c:v>
                </c:pt>
                <c:pt idx="17150">
                  <c:v>43355.352368</c:v>
                </c:pt>
                <c:pt idx="17151">
                  <c:v>43356.284652000002</c:v>
                </c:pt>
                <c:pt idx="17152">
                  <c:v>43360.996644999999</c:v>
                </c:pt>
                <c:pt idx="17153">
                  <c:v>43355.811475000002</c:v>
                </c:pt>
                <c:pt idx="17154">
                  <c:v>43358.456564</c:v>
                </c:pt>
                <c:pt idx="17155">
                  <c:v>43363.934230999999</c:v>
                </c:pt>
                <c:pt idx="17156">
                  <c:v>43382.607021000003</c:v>
                </c:pt>
                <c:pt idx="17157">
                  <c:v>43385.911452</c:v>
                </c:pt>
                <c:pt idx="17158">
                  <c:v>43395.435646999998</c:v>
                </c:pt>
                <c:pt idx="17159">
                  <c:v>43395.984914000001</c:v>
                </c:pt>
                <c:pt idx="17160">
                  <c:v>43396.172837999999</c:v>
                </c:pt>
                <c:pt idx="17161">
                  <c:v>43407.393282999998</c:v>
                </c:pt>
                <c:pt idx="17162">
                  <c:v>43398.804540999998</c:v>
                </c:pt>
                <c:pt idx="17163">
                  <c:v>43398.719075000001</c:v>
                </c:pt>
                <c:pt idx="17164">
                  <c:v>43406.167683</c:v>
                </c:pt>
                <c:pt idx="17165">
                  <c:v>43398.036155000002</c:v>
                </c:pt>
                <c:pt idx="17166">
                  <c:v>43391.846510000003</c:v>
                </c:pt>
                <c:pt idx="17167">
                  <c:v>43402.835518</c:v>
                </c:pt>
                <c:pt idx="17168">
                  <c:v>43411.764217000004</c:v>
                </c:pt>
                <c:pt idx="17169">
                  <c:v>43433.66792</c:v>
                </c:pt>
                <c:pt idx="17170">
                  <c:v>43437.725073000001</c:v>
                </c:pt>
                <c:pt idx="17171">
                  <c:v>43435.808079000002</c:v>
                </c:pt>
                <c:pt idx="17172">
                  <c:v>43435.394139999997</c:v>
                </c:pt>
                <c:pt idx="17173">
                  <c:v>43441.45246</c:v>
                </c:pt>
                <c:pt idx="17174">
                  <c:v>43437.777840000002</c:v>
                </c:pt>
                <c:pt idx="17175">
                  <c:v>43441.11507</c:v>
                </c:pt>
                <c:pt idx="17176">
                  <c:v>43450.453889999997</c:v>
                </c:pt>
                <c:pt idx="17177">
                  <c:v>43457.391679</c:v>
                </c:pt>
                <c:pt idx="17178">
                  <c:v>43470.970396999997</c:v>
                </c:pt>
                <c:pt idx="17179">
                  <c:v>43472.812827000002</c:v>
                </c:pt>
                <c:pt idx="17180">
                  <c:v>43474.59461</c:v>
                </c:pt>
                <c:pt idx="17181">
                  <c:v>43474.102494999999</c:v>
                </c:pt>
                <c:pt idx="17182">
                  <c:v>43475.152860000002</c:v>
                </c:pt>
                <c:pt idx="17183">
                  <c:v>43462.608919999999</c:v>
                </c:pt>
                <c:pt idx="17184">
                  <c:v>43478.911075000004</c:v>
                </c:pt>
                <c:pt idx="17185">
                  <c:v>43485.206396000001</c:v>
                </c:pt>
                <c:pt idx="17186">
                  <c:v>43489.908304999997</c:v>
                </c:pt>
                <c:pt idx="17187">
                  <c:v>43501.594684000003</c:v>
                </c:pt>
                <c:pt idx="17188">
                  <c:v>43510.445809999997</c:v>
                </c:pt>
                <c:pt idx="17189">
                  <c:v>43510.567099</c:v>
                </c:pt>
                <c:pt idx="17190">
                  <c:v>43504.065906000003</c:v>
                </c:pt>
                <c:pt idx="17191">
                  <c:v>43514.605761999999</c:v>
                </c:pt>
                <c:pt idx="17192">
                  <c:v>43519.028458000001</c:v>
                </c:pt>
                <c:pt idx="17193">
                  <c:v>43511.575875000002</c:v>
                </c:pt>
                <c:pt idx="17194">
                  <c:v>43524.071408000003</c:v>
                </c:pt>
                <c:pt idx="17195">
                  <c:v>43515.874003999998</c:v>
                </c:pt>
                <c:pt idx="17196">
                  <c:v>43526.384250000003</c:v>
                </c:pt>
                <c:pt idx="17197">
                  <c:v>43542.757060000004</c:v>
                </c:pt>
                <c:pt idx="17198">
                  <c:v>43542.759998000001</c:v>
                </c:pt>
                <c:pt idx="17199">
                  <c:v>43549.224716999997</c:v>
                </c:pt>
                <c:pt idx="17200">
                  <c:v>43541.062817999999</c:v>
                </c:pt>
                <c:pt idx="17201">
                  <c:v>43535.735611999997</c:v>
                </c:pt>
                <c:pt idx="17202">
                  <c:v>43530.705549999999</c:v>
                </c:pt>
                <c:pt idx="17203">
                  <c:v>43534.530492999998</c:v>
                </c:pt>
                <c:pt idx="17204">
                  <c:v>43550.412212000003</c:v>
                </c:pt>
                <c:pt idx="17205">
                  <c:v>43557.419997999998</c:v>
                </c:pt>
                <c:pt idx="17206">
                  <c:v>43560.680949000001</c:v>
                </c:pt>
                <c:pt idx="17207">
                  <c:v>43561.300546999999</c:v>
                </c:pt>
                <c:pt idx="17208">
                  <c:v>43557.989564000003</c:v>
                </c:pt>
                <c:pt idx="17209">
                  <c:v>43562.212740000003</c:v>
                </c:pt>
                <c:pt idx="17210">
                  <c:v>43553.961023999997</c:v>
                </c:pt>
                <c:pt idx="17211">
                  <c:v>43546.289216999998</c:v>
                </c:pt>
                <c:pt idx="17212">
                  <c:v>43555.722195000002</c:v>
                </c:pt>
                <c:pt idx="17213">
                  <c:v>43551.069412999997</c:v>
                </c:pt>
                <c:pt idx="17214">
                  <c:v>43543.579417000001</c:v>
                </c:pt>
                <c:pt idx="17215">
                  <c:v>43544.157826000002</c:v>
                </c:pt>
                <c:pt idx="17216">
                  <c:v>43531.213770000002</c:v>
                </c:pt>
                <c:pt idx="17217">
                  <c:v>43533.436873999999</c:v>
                </c:pt>
                <c:pt idx="17218">
                  <c:v>43522.236927999998</c:v>
                </c:pt>
                <c:pt idx="17219">
                  <c:v>43530.787311</c:v>
                </c:pt>
                <c:pt idx="17220">
                  <c:v>43527.962098000004</c:v>
                </c:pt>
                <c:pt idx="17221">
                  <c:v>43540.458207999996</c:v>
                </c:pt>
                <c:pt idx="17222">
                  <c:v>43567.774326999999</c:v>
                </c:pt>
                <c:pt idx="17223">
                  <c:v>43557.781868999999</c:v>
                </c:pt>
                <c:pt idx="17224">
                  <c:v>43567.647971999999</c:v>
                </c:pt>
                <c:pt idx="17225">
                  <c:v>43570.248785999996</c:v>
                </c:pt>
                <c:pt idx="17226">
                  <c:v>43566.927370999998</c:v>
                </c:pt>
                <c:pt idx="17227">
                  <c:v>43568.305892999997</c:v>
                </c:pt>
                <c:pt idx="17228">
                  <c:v>43560.569298000002</c:v>
                </c:pt>
                <c:pt idx="17229">
                  <c:v>43577.939481000001</c:v>
                </c:pt>
                <c:pt idx="17230">
                  <c:v>43570.480044999997</c:v>
                </c:pt>
                <c:pt idx="17231">
                  <c:v>43575.385259000002</c:v>
                </c:pt>
                <c:pt idx="17232">
                  <c:v>43571.651511999997</c:v>
                </c:pt>
                <c:pt idx="17233">
                  <c:v>43576.357147000002</c:v>
                </c:pt>
                <c:pt idx="17234">
                  <c:v>43578.905242000001</c:v>
                </c:pt>
                <c:pt idx="17235">
                  <c:v>43578.594618000003</c:v>
                </c:pt>
                <c:pt idx="17236">
                  <c:v>43573.048183999999</c:v>
                </c:pt>
                <c:pt idx="17237">
                  <c:v>43582.052076</c:v>
                </c:pt>
                <c:pt idx="17238">
                  <c:v>43573.517451</c:v>
                </c:pt>
                <c:pt idx="17239">
                  <c:v>43582.893473999997</c:v>
                </c:pt>
                <c:pt idx="17240">
                  <c:v>43580.367307</c:v>
                </c:pt>
                <c:pt idx="17241">
                  <c:v>43581.982752999997</c:v>
                </c:pt>
                <c:pt idx="17242">
                  <c:v>43601.670708999998</c:v>
                </c:pt>
                <c:pt idx="17243">
                  <c:v>43608.973998000001</c:v>
                </c:pt>
                <c:pt idx="17244">
                  <c:v>43612.697984999999</c:v>
                </c:pt>
                <c:pt idx="17245">
                  <c:v>43608.553112000001</c:v>
                </c:pt>
                <c:pt idx="17246">
                  <c:v>43614.009607</c:v>
                </c:pt>
                <c:pt idx="17247">
                  <c:v>43613.552922000003</c:v>
                </c:pt>
                <c:pt idx="17248">
                  <c:v>43615.478786</c:v>
                </c:pt>
                <c:pt idx="17249">
                  <c:v>43621.006475000002</c:v>
                </c:pt>
                <c:pt idx="17250">
                  <c:v>43613.274139000001</c:v>
                </c:pt>
                <c:pt idx="17251">
                  <c:v>43621.740551000003</c:v>
                </c:pt>
                <c:pt idx="17252">
                  <c:v>43625.092699000001</c:v>
                </c:pt>
                <c:pt idx="17253">
                  <c:v>43620.544061000001</c:v>
                </c:pt>
                <c:pt idx="17254">
                  <c:v>43621.981164999997</c:v>
                </c:pt>
                <c:pt idx="17255">
                  <c:v>43614.698805</c:v>
                </c:pt>
                <c:pt idx="17256">
                  <c:v>43614.981269999997</c:v>
                </c:pt>
                <c:pt idx="17257">
                  <c:v>43613.028848000002</c:v>
                </c:pt>
                <c:pt idx="17258">
                  <c:v>43607.340860999997</c:v>
                </c:pt>
                <c:pt idx="17259">
                  <c:v>43614.177327999998</c:v>
                </c:pt>
                <c:pt idx="17260">
                  <c:v>43612.252208999998</c:v>
                </c:pt>
                <c:pt idx="17261">
                  <c:v>43605.807876999999</c:v>
                </c:pt>
                <c:pt idx="17262">
                  <c:v>43633.498540000001</c:v>
                </c:pt>
                <c:pt idx="17263">
                  <c:v>43639.683575000003</c:v>
                </c:pt>
                <c:pt idx="17264">
                  <c:v>43653.527711000002</c:v>
                </c:pt>
                <c:pt idx="17265">
                  <c:v>43659.939714</c:v>
                </c:pt>
                <c:pt idx="17266">
                  <c:v>43654.120672999998</c:v>
                </c:pt>
                <c:pt idx="17267">
                  <c:v>43672.071616000001</c:v>
                </c:pt>
                <c:pt idx="17268">
                  <c:v>43675.298874</c:v>
                </c:pt>
                <c:pt idx="17269">
                  <c:v>43682.950079000002</c:v>
                </c:pt>
                <c:pt idx="17270">
                  <c:v>43682.001297000003</c:v>
                </c:pt>
                <c:pt idx="17271">
                  <c:v>43674.363750999997</c:v>
                </c:pt>
                <c:pt idx="17272">
                  <c:v>43685.331122000003</c:v>
                </c:pt>
                <c:pt idx="17273">
                  <c:v>43695.837872999997</c:v>
                </c:pt>
                <c:pt idx="17274">
                  <c:v>43714.834027999997</c:v>
                </c:pt>
                <c:pt idx="17275">
                  <c:v>43715.456292000003</c:v>
                </c:pt>
                <c:pt idx="17276">
                  <c:v>43720.081024999999</c:v>
                </c:pt>
                <c:pt idx="17277">
                  <c:v>43725.361710999998</c:v>
                </c:pt>
                <c:pt idx="17278">
                  <c:v>43722.395904999998</c:v>
                </c:pt>
                <c:pt idx="17279">
                  <c:v>43722.832393999997</c:v>
                </c:pt>
                <c:pt idx="17280">
                  <c:v>43728.154090999997</c:v>
                </c:pt>
                <c:pt idx="17281">
                  <c:v>43727.610132000002</c:v>
                </c:pt>
                <c:pt idx="17282">
                  <c:v>43741.920435</c:v>
                </c:pt>
                <c:pt idx="17283">
                  <c:v>43748.192136999998</c:v>
                </c:pt>
                <c:pt idx="17284">
                  <c:v>43753.438228999999</c:v>
                </c:pt>
                <c:pt idx="17285">
                  <c:v>43759.271631000003</c:v>
                </c:pt>
                <c:pt idx="17286">
                  <c:v>43770.816485000003</c:v>
                </c:pt>
                <c:pt idx="17287">
                  <c:v>43761.854287000002</c:v>
                </c:pt>
                <c:pt idx="17288">
                  <c:v>43737.664482</c:v>
                </c:pt>
                <c:pt idx="17289">
                  <c:v>43734.115955000001</c:v>
                </c:pt>
                <c:pt idx="17290">
                  <c:v>43731.769619999999</c:v>
                </c:pt>
                <c:pt idx="17291">
                  <c:v>43730.523949000002</c:v>
                </c:pt>
                <c:pt idx="17292">
                  <c:v>43740.261401000003</c:v>
                </c:pt>
                <c:pt idx="17293">
                  <c:v>43748.741226999999</c:v>
                </c:pt>
                <c:pt idx="17294">
                  <c:v>43745.357126000003</c:v>
                </c:pt>
                <c:pt idx="17295">
                  <c:v>43762.434781999997</c:v>
                </c:pt>
                <c:pt idx="17296">
                  <c:v>43766.724129000002</c:v>
                </c:pt>
                <c:pt idx="17297">
                  <c:v>43778.665277</c:v>
                </c:pt>
                <c:pt idx="17298">
                  <c:v>43781.092747000002</c:v>
                </c:pt>
                <c:pt idx="17299">
                  <c:v>43779.678581</c:v>
                </c:pt>
                <c:pt idx="17300">
                  <c:v>43782.978078</c:v>
                </c:pt>
                <c:pt idx="17301">
                  <c:v>43774.996737000001</c:v>
                </c:pt>
                <c:pt idx="17302">
                  <c:v>43781.329422000003</c:v>
                </c:pt>
                <c:pt idx="17303">
                  <c:v>43769.308121000002</c:v>
                </c:pt>
                <c:pt idx="17304">
                  <c:v>43782.572588000003</c:v>
                </c:pt>
                <c:pt idx="17305">
                  <c:v>43791.412331</c:v>
                </c:pt>
                <c:pt idx="17306">
                  <c:v>43787.977308000001</c:v>
                </c:pt>
                <c:pt idx="17307">
                  <c:v>43798.910349999998</c:v>
                </c:pt>
                <c:pt idx="17308">
                  <c:v>43788.973991999999</c:v>
                </c:pt>
                <c:pt idx="17309">
                  <c:v>43799.798626000003</c:v>
                </c:pt>
                <c:pt idx="17310">
                  <c:v>43812.223104999997</c:v>
                </c:pt>
                <c:pt idx="17311">
                  <c:v>43809.949217000001</c:v>
                </c:pt>
                <c:pt idx="17312">
                  <c:v>43819.182356999998</c:v>
                </c:pt>
                <c:pt idx="17313">
                  <c:v>43826.022044999998</c:v>
                </c:pt>
                <c:pt idx="17314">
                  <c:v>43826.311990000002</c:v>
                </c:pt>
                <c:pt idx="17315">
                  <c:v>43826.910856000002</c:v>
                </c:pt>
                <c:pt idx="17316">
                  <c:v>43838.001375</c:v>
                </c:pt>
                <c:pt idx="17317">
                  <c:v>43850.792729000001</c:v>
                </c:pt>
                <c:pt idx="17318">
                  <c:v>43850.579261999999</c:v>
                </c:pt>
                <c:pt idx="17319">
                  <c:v>43857.493795000002</c:v>
                </c:pt>
                <c:pt idx="17320">
                  <c:v>43853.329813999997</c:v>
                </c:pt>
                <c:pt idx="17321">
                  <c:v>43866.334494000002</c:v>
                </c:pt>
                <c:pt idx="17322">
                  <c:v>43884.805152000001</c:v>
                </c:pt>
                <c:pt idx="17323">
                  <c:v>43873.945060999999</c:v>
                </c:pt>
                <c:pt idx="17324">
                  <c:v>43881.495976999999</c:v>
                </c:pt>
                <c:pt idx="17325">
                  <c:v>43885.578686000001</c:v>
                </c:pt>
                <c:pt idx="17326">
                  <c:v>43890.785559999997</c:v>
                </c:pt>
                <c:pt idx="17327">
                  <c:v>43889.432028000003</c:v>
                </c:pt>
                <c:pt idx="17328">
                  <c:v>43895.361942000003</c:v>
                </c:pt>
                <c:pt idx="17329">
                  <c:v>43911.080714000003</c:v>
                </c:pt>
                <c:pt idx="17330">
                  <c:v>43924.607935</c:v>
                </c:pt>
                <c:pt idx="17331">
                  <c:v>43922.850357000003</c:v>
                </c:pt>
                <c:pt idx="17332">
                  <c:v>43925.006630999997</c:v>
                </c:pt>
                <c:pt idx="17333">
                  <c:v>43929.012410000003</c:v>
                </c:pt>
                <c:pt idx="17334">
                  <c:v>43921.577598000003</c:v>
                </c:pt>
                <c:pt idx="17335">
                  <c:v>43914.423404000001</c:v>
                </c:pt>
                <c:pt idx="17336">
                  <c:v>43938.419747</c:v>
                </c:pt>
                <c:pt idx="17337">
                  <c:v>43951.115856999997</c:v>
                </c:pt>
                <c:pt idx="17338">
                  <c:v>43950.977434</c:v>
                </c:pt>
                <c:pt idx="17339">
                  <c:v>43955.603233000002</c:v>
                </c:pt>
                <c:pt idx="17340">
                  <c:v>43959.811659999999</c:v>
                </c:pt>
                <c:pt idx="17341">
                  <c:v>43962.664399000001</c:v>
                </c:pt>
                <c:pt idx="17342">
                  <c:v>43969.065302000003</c:v>
                </c:pt>
                <c:pt idx="17343">
                  <c:v>43964.821454999998</c:v>
                </c:pt>
                <c:pt idx="17344">
                  <c:v>43982.738858999997</c:v>
                </c:pt>
                <c:pt idx="17345">
                  <c:v>43981.882951</c:v>
                </c:pt>
                <c:pt idx="17346">
                  <c:v>43972.310361999997</c:v>
                </c:pt>
                <c:pt idx="17347">
                  <c:v>43984.989354999998</c:v>
                </c:pt>
                <c:pt idx="17348">
                  <c:v>43983.495030999999</c:v>
                </c:pt>
                <c:pt idx="17349">
                  <c:v>43997.559379999999</c:v>
                </c:pt>
                <c:pt idx="17350">
                  <c:v>44000.686729000001</c:v>
                </c:pt>
                <c:pt idx="17351">
                  <c:v>43997.976090999997</c:v>
                </c:pt>
                <c:pt idx="17352">
                  <c:v>44011.966626000001</c:v>
                </c:pt>
                <c:pt idx="17353">
                  <c:v>44012.993957999999</c:v>
                </c:pt>
                <c:pt idx="17354">
                  <c:v>44017.630297999996</c:v>
                </c:pt>
                <c:pt idx="17355">
                  <c:v>44012.272701000002</c:v>
                </c:pt>
                <c:pt idx="17356">
                  <c:v>44000.446580999997</c:v>
                </c:pt>
                <c:pt idx="17357">
                  <c:v>44013.125923</c:v>
                </c:pt>
                <c:pt idx="17358">
                  <c:v>44016.074981999998</c:v>
                </c:pt>
                <c:pt idx="17359">
                  <c:v>44035.07645</c:v>
                </c:pt>
                <c:pt idx="17360">
                  <c:v>44045.980769000002</c:v>
                </c:pt>
                <c:pt idx="17361">
                  <c:v>44046.083628</c:v>
                </c:pt>
                <c:pt idx="17362">
                  <c:v>44050.347304000003</c:v>
                </c:pt>
                <c:pt idx="17363">
                  <c:v>44036.502691000002</c:v>
                </c:pt>
                <c:pt idx="17364">
                  <c:v>44053.824952000003</c:v>
                </c:pt>
                <c:pt idx="17365">
                  <c:v>44046.210133</c:v>
                </c:pt>
                <c:pt idx="17366">
                  <c:v>44039.682200000003</c:v>
                </c:pt>
                <c:pt idx="17367">
                  <c:v>44043.586994999998</c:v>
                </c:pt>
                <c:pt idx="17368">
                  <c:v>44045.534919999998</c:v>
                </c:pt>
                <c:pt idx="17369">
                  <c:v>44059.949934999997</c:v>
                </c:pt>
                <c:pt idx="17370">
                  <c:v>44080.464119999997</c:v>
                </c:pt>
                <c:pt idx="17371">
                  <c:v>44077.159987999999</c:v>
                </c:pt>
                <c:pt idx="17372">
                  <c:v>44089.003607999999</c:v>
                </c:pt>
                <c:pt idx="17373">
                  <c:v>44079.832401</c:v>
                </c:pt>
                <c:pt idx="17374">
                  <c:v>44094.411638999998</c:v>
                </c:pt>
                <c:pt idx="17375">
                  <c:v>44097.542126</c:v>
                </c:pt>
                <c:pt idx="17376">
                  <c:v>44094.703425</c:v>
                </c:pt>
                <c:pt idx="17377">
                  <c:v>44097.724167</c:v>
                </c:pt>
                <c:pt idx="17378">
                  <c:v>44085.586246999999</c:v>
                </c:pt>
                <c:pt idx="17379">
                  <c:v>44113.411975000003</c:v>
                </c:pt>
                <c:pt idx="17380">
                  <c:v>44122.937844</c:v>
                </c:pt>
                <c:pt idx="17381">
                  <c:v>44130.837204000003</c:v>
                </c:pt>
                <c:pt idx="17382">
                  <c:v>44130.605347999997</c:v>
                </c:pt>
                <c:pt idx="17383">
                  <c:v>44117.527733000003</c:v>
                </c:pt>
                <c:pt idx="17384">
                  <c:v>44109.127660999999</c:v>
                </c:pt>
                <c:pt idx="17385">
                  <c:v>44106.820707999999</c:v>
                </c:pt>
                <c:pt idx="17386">
                  <c:v>44099.287882999997</c:v>
                </c:pt>
                <c:pt idx="17387">
                  <c:v>44114.066201000001</c:v>
                </c:pt>
                <c:pt idx="17388">
                  <c:v>44105.411268999997</c:v>
                </c:pt>
                <c:pt idx="17389">
                  <c:v>44127.310293000002</c:v>
                </c:pt>
                <c:pt idx="17390">
                  <c:v>44131.229462000003</c:v>
                </c:pt>
                <c:pt idx="17391">
                  <c:v>44125.282007000002</c:v>
                </c:pt>
                <c:pt idx="17392">
                  <c:v>44124.569785</c:v>
                </c:pt>
                <c:pt idx="17393">
                  <c:v>44123.440925000003</c:v>
                </c:pt>
                <c:pt idx="17394">
                  <c:v>44108.386270000003</c:v>
                </c:pt>
                <c:pt idx="17395">
                  <c:v>44103.780819</c:v>
                </c:pt>
                <c:pt idx="17396">
                  <c:v>44099.184474000002</c:v>
                </c:pt>
                <c:pt idx="17397">
                  <c:v>44112.399999000001</c:v>
                </c:pt>
                <c:pt idx="17398">
                  <c:v>44115.005455999999</c:v>
                </c:pt>
                <c:pt idx="17399">
                  <c:v>44117.106886000001</c:v>
                </c:pt>
                <c:pt idx="17400">
                  <c:v>44112.957286999997</c:v>
                </c:pt>
                <c:pt idx="17401">
                  <c:v>44118.796328999997</c:v>
                </c:pt>
                <c:pt idx="17402">
                  <c:v>44133.986981000002</c:v>
                </c:pt>
                <c:pt idx="17403">
                  <c:v>44145.093610999997</c:v>
                </c:pt>
                <c:pt idx="17404">
                  <c:v>44156.018358000001</c:v>
                </c:pt>
                <c:pt idx="17405">
                  <c:v>44154.746539</c:v>
                </c:pt>
                <c:pt idx="17406">
                  <c:v>44144.472052999998</c:v>
                </c:pt>
                <c:pt idx="17407">
                  <c:v>44148.983587000002</c:v>
                </c:pt>
                <c:pt idx="17408">
                  <c:v>44148.602769999998</c:v>
                </c:pt>
                <c:pt idx="17409">
                  <c:v>44153.135579000002</c:v>
                </c:pt>
                <c:pt idx="17410">
                  <c:v>44146.991639</c:v>
                </c:pt>
                <c:pt idx="17411">
                  <c:v>44152.456315000003</c:v>
                </c:pt>
                <c:pt idx="17412">
                  <c:v>44154.251097</c:v>
                </c:pt>
                <c:pt idx="17413">
                  <c:v>44161.869745000004</c:v>
                </c:pt>
                <c:pt idx="17414">
                  <c:v>44193.136593000003</c:v>
                </c:pt>
                <c:pt idx="17415">
                  <c:v>44191.797767999997</c:v>
                </c:pt>
                <c:pt idx="17416">
                  <c:v>44190.194630999998</c:v>
                </c:pt>
                <c:pt idx="17417">
                  <c:v>44198.569583999997</c:v>
                </c:pt>
                <c:pt idx="17418">
                  <c:v>44209.609190000003</c:v>
                </c:pt>
                <c:pt idx="17419">
                  <c:v>44209.881095999997</c:v>
                </c:pt>
                <c:pt idx="17420">
                  <c:v>44230.541343999997</c:v>
                </c:pt>
                <c:pt idx="17421">
                  <c:v>44223.887851</c:v>
                </c:pt>
                <c:pt idx="17422">
                  <c:v>44233.174273999997</c:v>
                </c:pt>
                <c:pt idx="17423">
                  <c:v>44234.292710000002</c:v>
                </c:pt>
                <c:pt idx="17424">
                  <c:v>44229.722004000003</c:v>
                </c:pt>
                <c:pt idx="17425">
                  <c:v>44233.128318000003</c:v>
                </c:pt>
                <c:pt idx="17426">
                  <c:v>44222.098402000003</c:v>
                </c:pt>
                <c:pt idx="17427">
                  <c:v>44237.893472000003</c:v>
                </c:pt>
                <c:pt idx="17428">
                  <c:v>44253.679993999998</c:v>
                </c:pt>
                <c:pt idx="17429">
                  <c:v>44268.995513000002</c:v>
                </c:pt>
                <c:pt idx="17430">
                  <c:v>44276.008057999999</c:v>
                </c:pt>
                <c:pt idx="17431">
                  <c:v>44270.550186</c:v>
                </c:pt>
                <c:pt idx="17432">
                  <c:v>44265.388053000002</c:v>
                </c:pt>
                <c:pt idx="17433">
                  <c:v>44258.612880000001</c:v>
                </c:pt>
                <c:pt idx="17434">
                  <c:v>44269.247083000002</c:v>
                </c:pt>
                <c:pt idx="17435">
                  <c:v>44273.876239999998</c:v>
                </c:pt>
                <c:pt idx="17436">
                  <c:v>44267.209241999997</c:v>
                </c:pt>
                <c:pt idx="17437">
                  <c:v>44273.273226999998</c:v>
                </c:pt>
                <c:pt idx="17438">
                  <c:v>44268.108381999999</c:v>
                </c:pt>
                <c:pt idx="17439">
                  <c:v>44267.651804000001</c:v>
                </c:pt>
                <c:pt idx="17440">
                  <c:v>44276.598133</c:v>
                </c:pt>
                <c:pt idx="17441">
                  <c:v>44289.871392000001</c:v>
                </c:pt>
                <c:pt idx="17442">
                  <c:v>44283.008087000002</c:v>
                </c:pt>
                <c:pt idx="17443">
                  <c:v>44293.365856999997</c:v>
                </c:pt>
                <c:pt idx="17444">
                  <c:v>44300.410875000001</c:v>
                </c:pt>
                <c:pt idx="17445">
                  <c:v>44308.448518999998</c:v>
                </c:pt>
                <c:pt idx="17446">
                  <c:v>44304.990637000003</c:v>
                </c:pt>
                <c:pt idx="17447">
                  <c:v>44310.496804000002</c:v>
                </c:pt>
                <c:pt idx="17448">
                  <c:v>44312.919452000002</c:v>
                </c:pt>
                <c:pt idx="17449">
                  <c:v>44319.660145000002</c:v>
                </c:pt>
                <c:pt idx="17450">
                  <c:v>44320.978804999999</c:v>
                </c:pt>
                <c:pt idx="17451">
                  <c:v>44328.108640999999</c:v>
                </c:pt>
                <c:pt idx="17452">
                  <c:v>44329.838999</c:v>
                </c:pt>
                <c:pt idx="17453">
                  <c:v>44320.165803000004</c:v>
                </c:pt>
                <c:pt idx="17454">
                  <c:v>44325.914579999997</c:v>
                </c:pt>
                <c:pt idx="17455">
                  <c:v>44324.816643999999</c:v>
                </c:pt>
                <c:pt idx="17456">
                  <c:v>44306.364752000001</c:v>
                </c:pt>
                <c:pt idx="17457">
                  <c:v>44323.177404000002</c:v>
                </c:pt>
                <c:pt idx="17458">
                  <c:v>44336.440957999999</c:v>
                </c:pt>
                <c:pt idx="17459">
                  <c:v>44353.771586000003</c:v>
                </c:pt>
                <c:pt idx="17460">
                  <c:v>44360.453713000003</c:v>
                </c:pt>
                <c:pt idx="17461">
                  <c:v>44347.625934999996</c:v>
                </c:pt>
                <c:pt idx="17462">
                  <c:v>44351.585137000002</c:v>
                </c:pt>
                <c:pt idx="17463">
                  <c:v>44350.373286000002</c:v>
                </c:pt>
                <c:pt idx="17464">
                  <c:v>44348.187656000002</c:v>
                </c:pt>
                <c:pt idx="17465">
                  <c:v>44349.042681999999</c:v>
                </c:pt>
                <c:pt idx="17466">
                  <c:v>44351.219298000004</c:v>
                </c:pt>
                <c:pt idx="17467">
                  <c:v>44352.854785000003</c:v>
                </c:pt>
                <c:pt idx="17468">
                  <c:v>44354.533834000002</c:v>
                </c:pt>
                <c:pt idx="17469">
                  <c:v>44369.363045999999</c:v>
                </c:pt>
                <c:pt idx="17470">
                  <c:v>44381.223961999996</c:v>
                </c:pt>
                <c:pt idx="17471">
                  <c:v>44392.972209</c:v>
                </c:pt>
                <c:pt idx="17472">
                  <c:v>44392.943328000001</c:v>
                </c:pt>
                <c:pt idx="17473">
                  <c:v>44388.765998000003</c:v>
                </c:pt>
                <c:pt idx="17474">
                  <c:v>44393.927985000002</c:v>
                </c:pt>
                <c:pt idx="17475">
                  <c:v>44393.720991000002</c:v>
                </c:pt>
                <c:pt idx="17476">
                  <c:v>44400.758132000003</c:v>
                </c:pt>
                <c:pt idx="17477">
                  <c:v>44401.478325999997</c:v>
                </c:pt>
                <c:pt idx="17478">
                  <c:v>44397.142515</c:v>
                </c:pt>
                <c:pt idx="17479">
                  <c:v>44400.803974000002</c:v>
                </c:pt>
                <c:pt idx="17480">
                  <c:v>44394.954921999997</c:v>
                </c:pt>
                <c:pt idx="17481">
                  <c:v>44417.007472999998</c:v>
                </c:pt>
                <c:pt idx="17482">
                  <c:v>44434.355090999998</c:v>
                </c:pt>
                <c:pt idx="17483">
                  <c:v>44430.240978000002</c:v>
                </c:pt>
                <c:pt idx="17484">
                  <c:v>44432.224489</c:v>
                </c:pt>
                <c:pt idx="17485">
                  <c:v>44431.417616999999</c:v>
                </c:pt>
                <c:pt idx="17486">
                  <c:v>44430.570680999997</c:v>
                </c:pt>
                <c:pt idx="17487">
                  <c:v>44442.085768999998</c:v>
                </c:pt>
                <c:pt idx="17488">
                  <c:v>44441.209927000004</c:v>
                </c:pt>
                <c:pt idx="17489">
                  <c:v>44456.048783999999</c:v>
                </c:pt>
                <c:pt idx="17490">
                  <c:v>44460.906849999999</c:v>
                </c:pt>
                <c:pt idx="17491">
                  <c:v>44456.033652999999</c:v>
                </c:pt>
                <c:pt idx="17492">
                  <c:v>44453.620325999997</c:v>
                </c:pt>
                <c:pt idx="17493">
                  <c:v>44443.547054000002</c:v>
                </c:pt>
                <c:pt idx="17494">
                  <c:v>44449.847248999999</c:v>
                </c:pt>
                <c:pt idx="17495">
                  <c:v>44461.522851000002</c:v>
                </c:pt>
                <c:pt idx="17496">
                  <c:v>44449.508652999997</c:v>
                </c:pt>
                <c:pt idx="17497">
                  <c:v>44449.391727000002</c:v>
                </c:pt>
                <c:pt idx="17498">
                  <c:v>44448.450168000003</c:v>
                </c:pt>
                <c:pt idx="17499">
                  <c:v>44450.863404000003</c:v>
                </c:pt>
                <c:pt idx="17500">
                  <c:v>44453.343822000003</c:v>
                </c:pt>
                <c:pt idx="17501">
                  <c:v>44455.915716000003</c:v>
                </c:pt>
                <c:pt idx="17502">
                  <c:v>44465.836422</c:v>
                </c:pt>
                <c:pt idx="17503">
                  <c:v>44464.545809000003</c:v>
                </c:pt>
                <c:pt idx="17504">
                  <c:v>44467.951177000003</c:v>
                </c:pt>
                <c:pt idx="17505">
                  <c:v>44468.921303000003</c:v>
                </c:pt>
                <c:pt idx="17506">
                  <c:v>44466.247623000003</c:v>
                </c:pt>
                <c:pt idx="17507">
                  <c:v>44469.899067999999</c:v>
                </c:pt>
                <c:pt idx="17508">
                  <c:v>44467.293161000001</c:v>
                </c:pt>
                <c:pt idx="17509">
                  <c:v>44483.608708</c:v>
                </c:pt>
                <c:pt idx="17510">
                  <c:v>44491.669992000003</c:v>
                </c:pt>
                <c:pt idx="17511">
                  <c:v>44499.745642000002</c:v>
                </c:pt>
                <c:pt idx="17512">
                  <c:v>44510.237894999998</c:v>
                </c:pt>
                <c:pt idx="17513">
                  <c:v>44508.076283000002</c:v>
                </c:pt>
                <c:pt idx="17514">
                  <c:v>44503.216173000001</c:v>
                </c:pt>
                <c:pt idx="17515">
                  <c:v>44505.740515999998</c:v>
                </c:pt>
                <c:pt idx="17516">
                  <c:v>44502.214445999998</c:v>
                </c:pt>
                <c:pt idx="17517">
                  <c:v>44506.280852999997</c:v>
                </c:pt>
                <c:pt idx="17518">
                  <c:v>44501.834649999997</c:v>
                </c:pt>
                <c:pt idx="17519">
                  <c:v>44503.365411999999</c:v>
                </c:pt>
                <c:pt idx="17520">
                  <c:v>44498.052240999998</c:v>
                </c:pt>
                <c:pt idx="17521">
                  <c:v>44503.492534999998</c:v>
                </c:pt>
                <c:pt idx="17522">
                  <c:v>44525.070944999999</c:v>
                </c:pt>
                <c:pt idx="17523">
                  <c:v>44517.633541000003</c:v>
                </c:pt>
                <c:pt idx="17524">
                  <c:v>44530.020640000002</c:v>
                </c:pt>
                <c:pt idx="17525">
                  <c:v>44527.533894</c:v>
                </c:pt>
                <c:pt idx="17526">
                  <c:v>44526.915278</c:v>
                </c:pt>
                <c:pt idx="17527">
                  <c:v>44536.130354000001</c:v>
                </c:pt>
                <c:pt idx="17528">
                  <c:v>44529.648412000002</c:v>
                </c:pt>
                <c:pt idx="17529">
                  <c:v>44527.548499999997</c:v>
                </c:pt>
                <c:pt idx="17530">
                  <c:v>44534.330367000002</c:v>
                </c:pt>
                <c:pt idx="17531">
                  <c:v>44532.948994999999</c:v>
                </c:pt>
                <c:pt idx="17532">
                  <c:v>44540.842074</c:v>
                </c:pt>
                <c:pt idx="17533">
                  <c:v>44538.914462000001</c:v>
                </c:pt>
                <c:pt idx="17534">
                  <c:v>44560.748402999998</c:v>
                </c:pt>
                <c:pt idx="17535">
                  <c:v>44570.932387000001</c:v>
                </c:pt>
                <c:pt idx="17536">
                  <c:v>44568.676995000002</c:v>
                </c:pt>
                <c:pt idx="17537">
                  <c:v>44572.972405</c:v>
                </c:pt>
                <c:pt idx="17538">
                  <c:v>44559.237431000001</c:v>
                </c:pt>
                <c:pt idx="17539">
                  <c:v>44565.103873</c:v>
                </c:pt>
                <c:pt idx="17540">
                  <c:v>44579.206873000003</c:v>
                </c:pt>
                <c:pt idx="17541">
                  <c:v>44573.262410000003</c:v>
                </c:pt>
                <c:pt idx="17542">
                  <c:v>44576.765436000002</c:v>
                </c:pt>
                <c:pt idx="17543">
                  <c:v>44589.857438999999</c:v>
                </c:pt>
                <c:pt idx="17544">
                  <c:v>44600.471716</c:v>
                </c:pt>
                <c:pt idx="17545">
                  <c:v>44614.051653000002</c:v>
                </c:pt>
                <c:pt idx="17546">
                  <c:v>44611.104457000001</c:v>
                </c:pt>
                <c:pt idx="17547">
                  <c:v>44608.408990000004</c:v>
                </c:pt>
                <c:pt idx="17548">
                  <c:v>44607.595306000003</c:v>
                </c:pt>
                <c:pt idx="17549">
                  <c:v>44611.249391999998</c:v>
                </c:pt>
                <c:pt idx="17550">
                  <c:v>44617.757796999998</c:v>
                </c:pt>
                <c:pt idx="17551">
                  <c:v>44600.382425999996</c:v>
                </c:pt>
                <c:pt idx="17552">
                  <c:v>44615.122447000002</c:v>
                </c:pt>
                <c:pt idx="17553">
                  <c:v>44609.718136000003</c:v>
                </c:pt>
                <c:pt idx="17554">
                  <c:v>44617.022739</c:v>
                </c:pt>
                <c:pt idx="17555">
                  <c:v>44623.617848000002</c:v>
                </c:pt>
                <c:pt idx="17556">
                  <c:v>44625.987293999999</c:v>
                </c:pt>
                <c:pt idx="17557">
                  <c:v>44633.682931000003</c:v>
                </c:pt>
                <c:pt idx="17558">
                  <c:v>44618.604167999998</c:v>
                </c:pt>
                <c:pt idx="17559">
                  <c:v>44614.236232000003</c:v>
                </c:pt>
                <c:pt idx="17560">
                  <c:v>44628.655111</c:v>
                </c:pt>
                <c:pt idx="17561">
                  <c:v>44623.322665</c:v>
                </c:pt>
                <c:pt idx="17562">
                  <c:v>44614.632781</c:v>
                </c:pt>
                <c:pt idx="17563">
                  <c:v>44602.563253</c:v>
                </c:pt>
                <c:pt idx="17564">
                  <c:v>44598.842400000001</c:v>
                </c:pt>
                <c:pt idx="17565">
                  <c:v>44606.741030999998</c:v>
                </c:pt>
                <c:pt idx="17566">
                  <c:v>44619.210299999999</c:v>
                </c:pt>
                <c:pt idx="17567">
                  <c:v>44634.790773000001</c:v>
                </c:pt>
                <c:pt idx="17568">
                  <c:v>44632.473425999997</c:v>
                </c:pt>
                <c:pt idx="17569">
                  <c:v>44635.389824999998</c:v>
                </c:pt>
                <c:pt idx="17570">
                  <c:v>44637.214908000002</c:v>
                </c:pt>
                <c:pt idx="17571">
                  <c:v>44637.781171000002</c:v>
                </c:pt>
                <c:pt idx="17572">
                  <c:v>44629.348609000001</c:v>
                </c:pt>
                <c:pt idx="17573">
                  <c:v>44630.061916999999</c:v>
                </c:pt>
                <c:pt idx="17574">
                  <c:v>44642.411069000002</c:v>
                </c:pt>
                <c:pt idx="17575">
                  <c:v>44628.560869000001</c:v>
                </c:pt>
                <c:pt idx="17576">
                  <c:v>44633.265424999998</c:v>
                </c:pt>
                <c:pt idx="17577">
                  <c:v>44636.553399999997</c:v>
                </c:pt>
                <c:pt idx="17578">
                  <c:v>44626.954393</c:v>
                </c:pt>
                <c:pt idx="17579">
                  <c:v>44627.829741000001</c:v>
                </c:pt>
                <c:pt idx="17580">
                  <c:v>44637.795168999997</c:v>
                </c:pt>
                <c:pt idx="17581">
                  <c:v>44646.634051000001</c:v>
                </c:pt>
                <c:pt idx="17582">
                  <c:v>44662.393645999997</c:v>
                </c:pt>
                <c:pt idx="17583">
                  <c:v>44663.856412000001</c:v>
                </c:pt>
                <c:pt idx="17584">
                  <c:v>44669.985903000001</c:v>
                </c:pt>
                <c:pt idx="17585">
                  <c:v>44667.742289000002</c:v>
                </c:pt>
                <c:pt idx="17586">
                  <c:v>44678.390836999999</c:v>
                </c:pt>
                <c:pt idx="17587">
                  <c:v>44677.354277999999</c:v>
                </c:pt>
                <c:pt idx="17588">
                  <c:v>44679.153202000001</c:v>
                </c:pt>
                <c:pt idx="17589">
                  <c:v>44692.603811000001</c:v>
                </c:pt>
                <c:pt idx="17590">
                  <c:v>44709.155895000004</c:v>
                </c:pt>
                <c:pt idx="17591">
                  <c:v>44701.478316000001</c:v>
                </c:pt>
                <c:pt idx="17592">
                  <c:v>44706.269453000001</c:v>
                </c:pt>
                <c:pt idx="17593">
                  <c:v>44694.791703000003</c:v>
                </c:pt>
                <c:pt idx="17594">
                  <c:v>44715.134622999998</c:v>
                </c:pt>
                <c:pt idx="17595">
                  <c:v>44738.373374000003</c:v>
                </c:pt>
                <c:pt idx="17596">
                  <c:v>44742.519143999998</c:v>
                </c:pt>
                <c:pt idx="17597">
                  <c:v>44748.297577999998</c:v>
                </c:pt>
                <c:pt idx="17598">
                  <c:v>44742.226499999997</c:v>
                </c:pt>
                <c:pt idx="17599">
                  <c:v>44742.831624999999</c:v>
                </c:pt>
                <c:pt idx="17600">
                  <c:v>44756.995375999999</c:v>
                </c:pt>
                <c:pt idx="17601">
                  <c:v>44751.067263999998</c:v>
                </c:pt>
                <c:pt idx="17602">
                  <c:v>44776.393749000003</c:v>
                </c:pt>
                <c:pt idx="17603">
                  <c:v>44771.272556000004</c:v>
                </c:pt>
                <c:pt idx="17604">
                  <c:v>44778.529237000002</c:v>
                </c:pt>
                <c:pt idx="17605">
                  <c:v>44783.009707999998</c:v>
                </c:pt>
                <c:pt idx="17606">
                  <c:v>44776.607996999999</c:v>
                </c:pt>
                <c:pt idx="17607">
                  <c:v>44782.338960000001</c:v>
                </c:pt>
                <c:pt idx="17608">
                  <c:v>44790.649431999998</c:v>
                </c:pt>
                <c:pt idx="17609">
                  <c:v>44795.35426</c:v>
                </c:pt>
                <c:pt idx="17610">
                  <c:v>44818.736339000003</c:v>
                </c:pt>
                <c:pt idx="17611">
                  <c:v>44808.198040000003</c:v>
                </c:pt>
                <c:pt idx="17612">
                  <c:v>44816.656838000003</c:v>
                </c:pt>
                <c:pt idx="17613">
                  <c:v>44822.842601999997</c:v>
                </c:pt>
                <c:pt idx="17614">
                  <c:v>44829.796678999999</c:v>
                </c:pt>
                <c:pt idx="17615">
                  <c:v>44831.774942999997</c:v>
                </c:pt>
                <c:pt idx="17616">
                  <c:v>44815.454760000001</c:v>
                </c:pt>
                <c:pt idx="17617">
                  <c:v>44829.339173</c:v>
                </c:pt>
                <c:pt idx="17618">
                  <c:v>44815.362781000003</c:v>
                </c:pt>
                <c:pt idx="17619">
                  <c:v>44841.995982</c:v>
                </c:pt>
                <c:pt idx="17620">
                  <c:v>44846.687786000002</c:v>
                </c:pt>
                <c:pt idx="17621">
                  <c:v>44849.981461000003</c:v>
                </c:pt>
                <c:pt idx="17622">
                  <c:v>44861.901031000001</c:v>
                </c:pt>
                <c:pt idx="17623">
                  <c:v>44856.773058999999</c:v>
                </c:pt>
                <c:pt idx="17624">
                  <c:v>44868.395114999999</c:v>
                </c:pt>
                <c:pt idx="17625">
                  <c:v>44860.459923000002</c:v>
                </c:pt>
                <c:pt idx="17626">
                  <c:v>44860.964964999999</c:v>
                </c:pt>
                <c:pt idx="17627">
                  <c:v>44878.218607000003</c:v>
                </c:pt>
                <c:pt idx="17628">
                  <c:v>44885.978679</c:v>
                </c:pt>
                <c:pt idx="17629">
                  <c:v>44884.830798000003</c:v>
                </c:pt>
                <c:pt idx="17630">
                  <c:v>44881.422599999998</c:v>
                </c:pt>
                <c:pt idx="17631">
                  <c:v>44877.788697000004</c:v>
                </c:pt>
                <c:pt idx="17632">
                  <c:v>44883.648580000001</c:v>
                </c:pt>
                <c:pt idx="17633">
                  <c:v>44897.016572</c:v>
                </c:pt>
                <c:pt idx="17634">
                  <c:v>44897.287572000001</c:v>
                </c:pt>
                <c:pt idx="17635">
                  <c:v>44908.649064999998</c:v>
                </c:pt>
                <c:pt idx="17636">
                  <c:v>44915.521259000001</c:v>
                </c:pt>
                <c:pt idx="17637">
                  <c:v>44918.162814000003</c:v>
                </c:pt>
                <c:pt idx="17638">
                  <c:v>44906.113643999997</c:v>
                </c:pt>
                <c:pt idx="17639">
                  <c:v>44908.698154999998</c:v>
                </c:pt>
                <c:pt idx="17640">
                  <c:v>44909.895984000002</c:v>
                </c:pt>
                <c:pt idx="17641">
                  <c:v>44918.368032999999</c:v>
                </c:pt>
                <c:pt idx="17642">
                  <c:v>44924.802717999999</c:v>
                </c:pt>
                <c:pt idx="17643">
                  <c:v>44935.407573999997</c:v>
                </c:pt>
                <c:pt idx="17644">
                  <c:v>44945.042439999997</c:v>
                </c:pt>
                <c:pt idx="17645">
                  <c:v>44952.971659000003</c:v>
                </c:pt>
                <c:pt idx="17646">
                  <c:v>44942.050282999997</c:v>
                </c:pt>
                <c:pt idx="17647">
                  <c:v>44943.016028999999</c:v>
                </c:pt>
                <c:pt idx="17648">
                  <c:v>44946.172821</c:v>
                </c:pt>
                <c:pt idx="17649">
                  <c:v>44946.281971999997</c:v>
                </c:pt>
                <c:pt idx="17650">
                  <c:v>44944.582602000002</c:v>
                </c:pt>
                <c:pt idx="17651">
                  <c:v>44953.002540000001</c:v>
                </c:pt>
                <c:pt idx="17652">
                  <c:v>44946.941070000001</c:v>
                </c:pt>
                <c:pt idx="17653">
                  <c:v>44945.299068</c:v>
                </c:pt>
                <c:pt idx="17654">
                  <c:v>44950.119938000003</c:v>
                </c:pt>
                <c:pt idx="17655">
                  <c:v>44959.705042000001</c:v>
                </c:pt>
                <c:pt idx="17656">
                  <c:v>44963.459627999997</c:v>
                </c:pt>
                <c:pt idx="17657">
                  <c:v>44979.509965999998</c:v>
                </c:pt>
                <c:pt idx="17658">
                  <c:v>44978.165763999998</c:v>
                </c:pt>
                <c:pt idx="17659">
                  <c:v>44989.085428999999</c:v>
                </c:pt>
                <c:pt idx="17660">
                  <c:v>44985.614529999999</c:v>
                </c:pt>
                <c:pt idx="17661">
                  <c:v>44981.69543</c:v>
                </c:pt>
                <c:pt idx="17662">
                  <c:v>44997.167105</c:v>
                </c:pt>
                <c:pt idx="17663">
                  <c:v>44993.253990999998</c:v>
                </c:pt>
                <c:pt idx="17664">
                  <c:v>44988.849582000003</c:v>
                </c:pt>
                <c:pt idx="17665">
                  <c:v>44996.433876000003</c:v>
                </c:pt>
                <c:pt idx="17666">
                  <c:v>44998.213441</c:v>
                </c:pt>
                <c:pt idx="17667">
                  <c:v>45000.244461000002</c:v>
                </c:pt>
                <c:pt idx="17668">
                  <c:v>44995.158912999999</c:v>
                </c:pt>
                <c:pt idx="17669">
                  <c:v>45003.482752000004</c:v>
                </c:pt>
                <c:pt idx="17670">
                  <c:v>45015.150736000003</c:v>
                </c:pt>
                <c:pt idx="17671">
                  <c:v>45020.413329000003</c:v>
                </c:pt>
                <c:pt idx="17672">
                  <c:v>45033.879475000002</c:v>
                </c:pt>
                <c:pt idx="17673">
                  <c:v>45025.953250999999</c:v>
                </c:pt>
                <c:pt idx="17674">
                  <c:v>45035.205334999999</c:v>
                </c:pt>
                <c:pt idx="17675">
                  <c:v>45038.297901999998</c:v>
                </c:pt>
                <c:pt idx="17676">
                  <c:v>45019.299711</c:v>
                </c:pt>
                <c:pt idx="17677">
                  <c:v>45035.072440000004</c:v>
                </c:pt>
                <c:pt idx="17678">
                  <c:v>45029.542445999999</c:v>
                </c:pt>
                <c:pt idx="17679">
                  <c:v>45033.398669000002</c:v>
                </c:pt>
                <c:pt idx="17680">
                  <c:v>45037.701137999997</c:v>
                </c:pt>
                <c:pt idx="17681">
                  <c:v>45027.524418000001</c:v>
                </c:pt>
                <c:pt idx="17682">
                  <c:v>45025.889725000001</c:v>
                </c:pt>
                <c:pt idx="17683">
                  <c:v>45032.824133000002</c:v>
                </c:pt>
                <c:pt idx="17684">
                  <c:v>45047.481846000002</c:v>
                </c:pt>
                <c:pt idx="17685">
                  <c:v>45055.391197999998</c:v>
                </c:pt>
                <c:pt idx="17686">
                  <c:v>45042.240522</c:v>
                </c:pt>
                <c:pt idx="17687">
                  <c:v>45054.529605000003</c:v>
                </c:pt>
                <c:pt idx="17688">
                  <c:v>45041.269179000003</c:v>
                </c:pt>
                <c:pt idx="17689">
                  <c:v>45063.061437999997</c:v>
                </c:pt>
                <c:pt idx="17690">
                  <c:v>45081.267913999996</c:v>
                </c:pt>
                <c:pt idx="17691">
                  <c:v>45074.649163000002</c:v>
                </c:pt>
                <c:pt idx="17692">
                  <c:v>45082.053697000003</c:v>
                </c:pt>
                <c:pt idx="17693">
                  <c:v>45078.468468999999</c:v>
                </c:pt>
                <c:pt idx="17694">
                  <c:v>45078.532787999997</c:v>
                </c:pt>
                <c:pt idx="17695">
                  <c:v>45086.550108000003</c:v>
                </c:pt>
                <c:pt idx="17696">
                  <c:v>45079.554777999998</c:v>
                </c:pt>
                <c:pt idx="17697">
                  <c:v>45074.883028999997</c:v>
                </c:pt>
                <c:pt idx="17698">
                  <c:v>45069.419777000003</c:v>
                </c:pt>
                <c:pt idx="17699">
                  <c:v>45074.760741999999</c:v>
                </c:pt>
                <c:pt idx="17700">
                  <c:v>45090.357082000002</c:v>
                </c:pt>
                <c:pt idx="17701">
                  <c:v>45081.427368999997</c:v>
                </c:pt>
                <c:pt idx="17702">
                  <c:v>45088.090333</c:v>
                </c:pt>
                <c:pt idx="17703">
                  <c:v>45073.586152999997</c:v>
                </c:pt>
                <c:pt idx="17704">
                  <c:v>45074.605536000003</c:v>
                </c:pt>
                <c:pt idx="17705">
                  <c:v>45078.732892</c:v>
                </c:pt>
                <c:pt idx="17706">
                  <c:v>45079.937341999997</c:v>
                </c:pt>
                <c:pt idx="17707">
                  <c:v>45090.430618999999</c:v>
                </c:pt>
                <c:pt idx="17708">
                  <c:v>45107.344216999998</c:v>
                </c:pt>
                <c:pt idx="17709">
                  <c:v>45122.784613999997</c:v>
                </c:pt>
                <c:pt idx="17710">
                  <c:v>45131.923406000002</c:v>
                </c:pt>
                <c:pt idx="17711">
                  <c:v>45122.278206000003</c:v>
                </c:pt>
                <c:pt idx="17712">
                  <c:v>45120.428009000003</c:v>
                </c:pt>
                <c:pt idx="17713">
                  <c:v>45115.703644000001</c:v>
                </c:pt>
                <c:pt idx="17714">
                  <c:v>45137.427163</c:v>
                </c:pt>
                <c:pt idx="17715">
                  <c:v>45146.873356999997</c:v>
                </c:pt>
                <c:pt idx="17716">
                  <c:v>45136.891339000002</c:v>
                </c:pt>
                <c:pt idx="17717">
                  <c:v>45144.147729999997</c:v>
                </c:pt>
                <c:pt idx="17718">
                  <c:v>45133.687338999996</c:v>
                </c:pt>
                <c:pt idx="17719">
                  <c:v>45148.262404000001</c:v>
                </c:pt>
                <c:pt idx="17720">
                  <c:v>45150.312682999996</c:v>
                </c:pt>
                <c:pt idx="17721">
                  <c:v>45157.363213999997</c:v>
                </c:pt>
                <c:pt idx="17722">
                  <c:v>45170.774964999997</c:v>
                </c:pt>
                <c:pt idx="17723">
                  <c:v>45173.580048999997</c:v>
                </c:pt>
                <c:pt idx="17724">
                  <c:v>45170.972343000001</c:v>
                </c:pt>
                <c:pt idx="17725">
                  <c:v>45189.845095999997</c:v>
                </c:pt>
                <c:pt idx="17726">
                  <c:v>45182.814326</c:v>
                </c:pt>
                <c:pt idx="17727">
                  <c:v>45178.667566999997</c:v>
                </c:pt>
                <c:pt idx="17728">
                  <c:v>45185.077345999998</c:v>
                </c:pt>
                <c:pt idx="17729">
                  <c:v>45194.753143000002</c:v>
                </c:pt>
                <c:pt idx="17730">
                  <c:v>45211.079613000002</c:v>
                </c:pt>
                <c:pt idx="17731">
                  <c:v>45207.147432999998</c:v>
                </c:pt>
                <c:pt idx="17732">
                  <c:v>45211.143820999998</c:v>
                </c:pt>
                <c:pt idx="17733">
                  <c:v>45207.568343999999</c:v>
                </c:pt>
                <c:pt idx="17734">
                  <c:v>45212.814412</c:v>
                </c:pt>
                <c:pt idx="17735">
                  <c:v>45208.872453000004</c:v>
                </c:pt>
                <c:pt idx="17736">
                  <c:v>45205.876023999997</c:v>
                </c:pt>
                <c:pt idx="17737">
                  <c:v>45215.245534000001</c:v>
                </c:pt>
                <c:pt idx="17738">
                  <c:v>45205.475643999998</c:v>
                </c:pt>
                <c:pt idx="17739">
                  <c:v>45224.269439000003</c:v>
                </c:pt>
                <c:pt idx="17740">
                  <c:v>45233.190157999998</c:v>
                </c:pt>
                <c:pt idx="17741">
                  <c:v>45241.861606999999</c:v>
                </c:pt>
                <c:pt idx="17742">
                  <c:v>45249.420424000004</c:v>
                </c:pt>
                <c:pt idx="17743">
                  <c:v>45239.207473000002</c:v>
                </c:pt>
                <c:pt idx="17744">
                  <c:v>45240.040547999997</c:v>
                </c:pt>
                <c:pt idx="17745">
                  <c:v>45250.793720000001</c:v>
                </c:pt>
                <c:pt idx="17746">
                  <c:v>45248.389217999997</c:v>
                </c:pt>
                <c:pt idx="17747">
                  <c:v>45254.672208000004</c:v>
                </c:pt>
                <c:pt idx="17748">
                  <c:v>45270.199471</c:v>
                </c:pt>
                <c:pt idx="17749">
                  <c:v>45275.218962999999</c:v>
                </c:pt>
                <c:pt idx="17750">
                  <c:v>45292.609012000001</c:v>
                </c:pt>
                <c:pt idx="17751">
                  <c:v>45282.574911999996</c:v>
                </c:pt>
                <c:pt idx="17752">
                  <c:v>45284.524976000001</c:v>
                </c:pt>
                <c:pt idx="17753">
                  <c:v>45288.217770000003</c:v>
                </c:pt>
                <c:pt idx="17754">
                  <c:v>45290.107808000001</c:v>
                </c:pt>
                <c:pt idx="17755">
                  <c:v>45289.981628000001</c:v>
                </c:pt>
                <c:pt idx="17756">
                  <c:v>45277.179785</c:v>
                </c:pt>
                <c:pt idx="17757">
                  <c:v>45284.949969000001</c:v>
                </c:pt>
                <c:pt idx="17758">
                  <c:v>45286.863272000002</c:v>
                </c:pt>
                <c:pt idx="17759">
                  <c:v>45287.674312000003</c:v>
                </c:pt>
                <c:pt idx="17760">
                  <c:v>45291.286057999998</c:v>
                </c:pt>
                <c:pt idx="17761">
                  <c:v>45287.503971999999</c:v>
                </c:pt>
                <c:pt idx="17762">
                  <c:v>45293.438505999999</c:v>
                </c:pt>
                <c:pt idx="17763">
                  <c:v>45305.747632999999</c:v>
                </c:pt>
                <c:pt idx="17764">
                  <c:v>45308.944022000003</c:v>
                </c:pt>
                <c:pt idx="17765">
                  <c:v>45331.407827000003</c:v>
                </c:pt>
                <c:pt idx="17766">
                  <c:v>45324.912737999999</c:v>
                </c:pt>
                <c:pt idx="17767">
                  <c:v>45320.343087000001</c:v>
                </c:pt>
                <c:pt idx="17768">
                  <c:v>45321.098474999999</c:v>
                </c:pt>
                <c:pt idx="17769">
                  <c:v>45326.515084999999</c:v>
                </c:pt>
                <c:pt idx="17770">
                  <c:v>45336.015700000004</c:v>
                </c:pt>
                <c:pt idx="17771">
                  <c:v>45328.393269</c:v>
                </c:pt>
                <c:pt idx="17772">
                  <c:v>45341.286339999999</c:v>
                </c:pt>
                <c:pt idx="17773">
                  <c:v>45357.109553000002</c:v>
                </c:pt>
                <c:pt idx="17774">
                  <c:v>45360.949588000003</c:v>
                </c:pt>
                <c:pt idx="17775">
                  <c:v>45350.588316000001</c:v>
                </c:pt>
                <c:pt idx="17776">
                  <c:v>45352.551871999996</c:v>
                </c:pt>
                <c:pt idx="17777">
                  <c:v>45375.851993999997</c:v>
                </c:pt>
                <c:pt idx="17778">
                  <c:v>45368.824242000002</c:v>
                </c:pt>
                <c:pt idx="17779">
                  <c:v>45357.707535000001</c:v>
                </c:pt>
                <c:pt idx="17780">
                  <c:v>45362.136494999999</c:v>
                </c:pt>
                <c:pt idx="17781">
                  <c:v>45362.484947999998</c:v>
                </c:pt>
                <c:pt idx="17782">
                  <c:v>45368.753124000003</c:v>
                </c:pt>
                <c:pt idx="17783">
                  <c:v>45374.188018000001</c:v>
                </c:pt>
                <c:pt idx="17784">
                  <c:v>45385.630665999997</c:v>
                </c:pt>
                <c:pt idx="17785">
                  <c:v>45379.445960999998</c:v>
                </c:pt>
                <c:pt idx="17786">
                  <c:v>45392.345241000003</c:v>
                </c:pt>
                <c:pt idx="17787">
                  <c:v>45408.978217999997</c:v>
                </c:pt>
                <c:pt idx="17788">
                  <c:v>45404.193792999999</c:v>
                </c:pt>
                <c:pt idx="17789">
                  <c:v>45407.220373999997</c:v>
                </c:pt>
                <c:pt idx="17790">
                  <c:v>45410.758699999998</c:v>
                </c:pt>
                <c:pt idx="17791">
                  <c:v>45398.860456000002</c:v>
                </c:pt>
                <c:pt idx="17792">
                  <c:v>45406.250738000002</c:v>
                </c:pt>
                <c:pt idx="17793">
                  <c:v>45403.719412999999</c:v>
                </c:pt>
                <c:pt idx="17794">
                  <c:v>45404.087799000001</c:v>
                </c:pt>
                <c:pt idx="17795">
                  <c:v>45406.881641</c:v>
                </c:pt>
                <c:pt idx="17796">
                  <c:v>45416.701609999996</c:v>
                </c:pt>
                <c:pt idx="17797">
                  <c:v>45421.534956000003</c:v>
                </c:pt>
                <c:pt idx="17798">
                  <c:v>45412.847748</c:v>
                </c:pt>
                <c:pt idx="17799">
                  <c:v>45404.043896000003</c:v>
                </c:pt>
                <c:pt idx="17800">
                  <c:v>45421.022489000003</c:v>
                </c:pt>
                <c:pt idx="17801">
                  <c:v>45406.221250000002</c:v>
                </c:pt>
                <c:pt idx="17802">
                  <c:v>45406.670454999999</c:v>
                </c:pt>
                <c:pt idx="17803">
                  <c:v>45384.735114000003</c:v>
                </c:pt>
                <c:pt idx="17804">
                  <c:v>45378.393702000001</c:v>
                </c:pt>
                <c:pt idx="17805">
                  <c:v>45383.554062000003</c:v>
                </c:pt>
                <c:pt idx="17806">
                  <c:v>45389.947398999997</c:v>
                </c:pt>
                <c:pt idx="17807">
                  <c:v>45413.382985999997</c:v>
                </c:pt>
                <c:pt idx="17808">
                  <c:v>45423.622853000001</c:v>
                </c:pt>
                <c:pt idx="17809">
                  <c:v>45412.532253999998</c:v>
                </c:pt>
                <c:pt idx="17810">
                  <c:v>45425.231261000001</c:v>
                </c:pt>
                <c:pt idx="17811">
                  <c:v>45432.381436000003</c:v>
                </c:pt>
                <c:pt idx="17812">
                  <c:v>45448.041393</c:v>
                </c:pt>
                <c:pt idx="17813">
                  <c:v>45453.679291</c:v>
                </c:pt>
                <c:pt idx="17814">
                  <c:v>45448.186293999999</c:v>
                </c:pt>
                <c:pt idx="17815">
                  <c:v>45446.683231000003</c:v>
                </c:pt>
                <c:pt idx="17816">
                  <c:v>45454.802478999998</c:v>
                </c:pt>
                <c:pt idx="17817">
                  <c:v>45473.936293999999</c:v>
                </c:pt>
                <c:pt idx="17818">
                  <c:v>45480.262219999997</c:v>
                </c:pt>
                <c:pt idx="17819">
                  <c:v>45475.663383999999</c:v>
                </c:pt>
                <c:pt idx="17820">
                  <c:v>45484.643988000003</c:v>
                </c:pt>
                <c:pt idx="17821">
                  <c:v>45497.940993999997</c:v>
                </c:pt>
                <c:pt idx="17822">
                  <c:v>45522.444351999999</c:v>
                </c:pt>
                <c:pt idx="17823">
                  <c:v>45528.336242999998</c:v>
                </c:pt>
                <c:pt idx="17824">
                  <c:v>45533.575653</c:v>
                </c:pt>
                <c:pt idx="17825">
                  <c:v>45534.049041999999</c:v>
                </c:pt>
                <c:pt idx="17826">
                  <c:v>45526.021214</c:v>
                </c:pt>
                <c:pt idx="17827">
                  <c:v>45540.134120000002</c:v>
                </c:pt>
                <c:pt idx="17828">
                  <c:v>45547.44169</c:v>
                </c:pt>
                <c:pt idx="17829">
                  <c:v>45562.801229999997</c:v>
                </c:pt>
                <c:pt idx="17830">
                  <c:v>45567.101796000003</c:v>
                </c:pt>
                <c:pt idx="17831">
                  <c:v>45563.756219000003</c:v>
                </c:pt>
                <c:pt idx="17832">
                  <c:v>45573.298787</c:v>
                </c:pt>
                <c:pt idx="17833">
                  <c:v>45567.236297000003</c:v>
                </c:pt>
                <c:pt idx="17834">
                  <c:v>45570.677661000002</c:v>
                </c:pt>
                <c:pt idx="17835">
                  <c:v>45566.967401000002</c:v>
                </c:pt>
                <c:pt idx="17836">
                  <c:v>45565.550343000003</c:v>
                </c:pt>
                <c:pt idx="17837">
                  <c:v>45585.266807</c:v>
                </c:pt>
                <c:pt idx="17838">
                  <c:v>45589.831426999997</c:v>
                </c:pt>
                <c:pt idx="17839">
                  <c:v>45578.595514000001</c:v>
                </c:pt>
                <c:pt idx="17840">
                  <c:v>45582.496664999999</c:v>
                </c:pt>
                <c:pt idx="17841">
                  <c:v>45588.675818999996</c:v>
                </c:pt>
                <c:pt idx="17842">
                  <c:v>45596.680708</c:v>
                </c:pt>
                <c:pt idx="17843">
                  <c:v>45583.739095999998</c:v>
                </c:pt>
                <c:pt idx="17844">
                  <c:v>45600.271467999999</c:v>
                </c:pt>
                <c:pt idx="17845">
                  <c:v>45599.818412000001</c:v>
                </c:pt>
                <c:pt idx="17846">
                  <c:v>45583.602578999999</c:v>
                </c:pt>
                <c:pt idx="17847">
                  <c:v>45590.338751000003</c:v>
                </c:pt>
                <c:pt idx="17848">
                  <c:v>45590.784976000003</c:v>
                </c:pt>
                <c:pt idx="17849">
                  <c:v>45616.412102000002</c:v>
                </c:pt>
                <c:pt idx="17850">
                  <c:v>45619.475251999997</c:v>
                </c:pt>
                <c:pt idx="17851">
                  <c:v>45623.82591</c:v>
                </c:pt>
                <c:pt idx="17852">
                  <c:v>45626.064903999999</c:v>
                </c:pt>
                <c:pt idx="17853">
                  <c:v>45631.733788999998</c:v>
                </c:pt>
                <c:pt idx="17854">
                  <c:v>45625.730454999997</c:v>
                </c:pt>
                <c:pt idx="17855">
                  <c:v>45627.593158999996</c:v>
                </c:pt>
                <c:pt idx="17856">
                  <c:v>45623.728190000002</c:v>
                </c:pt>
                <c:pt idx="17857">
                  <c:v>45632.720008999997</c:v>
                </c:pt>
                <c:pt idx="17858">
                  <c:v>45633.148504999997</c:v>
                </c:pt>
                <c:pt idx="17859">
                  <c:v>45635.562417000001</c:v>
                </c:pt>
                <c:pt idx="17860">
                  <c:v>45639.337536999999</c:v>
                </c:pt>
                <c:pt idx="17861">
                  <c:v>45635.091363</c:v>
                </c:pt>
                <c:pt idx="17862">
                  <c:v>45642.372105000002</c:v>
                </c:pt>
                <c:pt idx="17863">
                  <c:v>45632.391185</c:v>
                </c:pt>
                <c:pt idx="17864">
                  <c:v>45638.017188999998</c:v>
                </c:pt>
                <c:pt idx="17865">
                  <c:v>45652.632279999998</c:v>
                </c:pt>
                <c:pt idx="17866">
                  <c:v>45658.535886999998</c:v>
                </c:pt>
                <c:pt idx="17867">
                  <c:v>45668.542636999999</c:v>
                </c:pt>
                <c:pt idx="17868">
                  <c:v>45657.391927999997</c:v>
                </c:pt>
                <c:pt idx="17869">
                  <c:v>45668.131946000001</c:v>
                </c:pt>
                <c:pt idx="17870">
                  <c:v>45669.793622999998</c:v>
                </c:pt>
                <c:pt idx="17871">
                  <c:v>45671.163073000003</c:v>
                </c:pt>
                <c:pt idx="17872">
                  <c:v>45676.834695999998</c:v>
                </c:pt>
                <c:pt idx="17873">
                  <c:v>45679.151322999998</c:v>
                </c:pt>
                <c:pt idx="17874">
                  <c:v>45668.892980999997</c:v>
                </c:pt>
                <c:pt idx="17875">
                  <c:v>45672.516262999998</c:v>
                </c:pt>
                <c:pt idx="17876">
                  <c:v>45679.507786000002</c:v>
                </c:pt>
                <c:pt idx="17877">
                  <c:v>45680.742700000003</c:v>
                </c:pt>
                <c:pt idx="17878">
                  <c:v>45660.892994000002</c:v>
                </c:pt>
                <c:pt idx="17879">
                  <c:v>45675.705378999999</c:v>
                </c:pt>
                <c:pt idx="17880">
                  <c:v>45663.599024000003</c:v>
                </c:pt>
                <c:pt idx="17881">
                  <c:v>45658.402167</c:v>
                </c:pt>
                <c:pt idx="17882">
                  <c:v>45656.751682000002</c:v>
                </c:pt>
                <c:pt idx="17883">
                  <c:v>45652.090046999998</c:v>
                </c:pt>
                <c:pt idx="17884">
                  <c:v>45645.622425000001</c:v>
                </c:pt>
                <c:pt idx="17885">
                  <c:v>45655.236215999998</c:v>
                </c:pt>
                <c:pt idx="17886">
                  <c:v>45644.846799999999</c:v>
                </c:pt>
                <c:pt idx="17887">
                  <c:v>45636.054379000001</c:v>
                </c:pt>
                <c:pt idx="17888">
                  <c:v>45613.484047999998</c:v>
                </c:pt>
                <c:pt idx="17889">
                  <c:v>45622.652409000002</c:v>
                </c:pt>
                <c:pt idx="17890">
                  <c:v>45620.871544000001</c:v>
                </c:pt>
                <c:pt idx="17891">
                  <c:v>45625.085369</c:v>
                </c:pt>
                <c:pt idx="17892">
                  <c:v>45641.726525999999</c:v>
                </c:pt>
                <c:pt idx="17893">
                  <c:v>45639.113759</c:v>
                </c:pt>
                <c:pt idx="17894">
                  <c:v>45644.805687</c:v>
                </c:pt>
                <c:pt idx="17895">
                  <c:v>45647.501258999997</c:v>
                </c:pt>
                <c:pt idx="17896">
                  <c:v>45649.858912999996</c:v>
                </c:pt>
                <c:pt idx="17897">
                  <c:v>45659.570507999997</c:v>
                </c:pt>
                <c:pt idx="17898">
                  <c:v>45677.874991999997</c:v>
                </c:pt>
                <c:pt idx="17899">
                  <c:v>45687.110169</c:v>
                </c:pt>
                <c:pt idx="17900">
                  <c:v>45684.03729</c:v>
                </c:pt>
                <c:pt idx="17901">
                  <c:v>45692.020836000003</c:v>
                </c:pt>
                <c:pt idx="17902">
                  <c:v>45695.379383</c:v>
                </c:pt>
                <c:pt idx="17903">
                  <c:v>45696.406322000003</c:v>
                </c:pt>
                <c:pt idx="17904">
                  <c:v>45695.839981999998</c:v>
                </c:pt>
                <c:pt idx="17905">
                  <c:v>45698.739240000003</c:v>
                </c:pt>
                <c:pt idx="17906">
                  <c:v>45697.074891999997</c:v>
                </c:pt>
                <c:pt idx="17907">
                  <c:v>45713.360744999998</c:v>
                </c:pt>
                <c:pt idx="17908">
                  <c:v>45723.902212000001</c:v>
                </c:pt>
                <c:pt idx="17909">
                  <c:v>45731.628059000002</c:v>
                </c:pt>
                <c:pt idx="17910">
                  <c:v>45733.098380000003</c:v>
                </c:pt>
                <c:pt idx="17911">
                  <c:v>45727.818932000002</c:v>
                </c:pt>
                <c:pt idx="17912">
                  <c:v>45732.121808000004</c:v>
                </c:pt>
                <c:pt idx="17913">
                  <c:v>45735.131555</c:v>
                </c:pt>
                <c:pt idx="17914">
                  <c:v>45729.112077999998</c:v>
                </c:pt>
                <c:pt idx="17915">
                  <c:v>45745.570035999997</c:v>
                </c:pt>
                <c:pt idx="17916">
                  <c:v>45757.311979999999</c:v>
                </c:pt>
                <c:pt idx="17917">
                  <c:v>45764.911340999999</c:v>
                </c:pt>
                <c:pt idx="17918">
                  <c:v>45760.515108</c:v>
                </c:pt>
                <c:pt idx="17919">
                  <c:v>45765.962068000001</c:v>
                </c:pt>
                <c:pt idx="17920">
                  <c:v>45765.720473000001</c:v>
                </c:pt>
                <c:pt idx="17921">
                  <c:v>45760.235832999999</c:v>
                </c:pt>
                <c:pt idx="17922">
                  <c:v>45768.944287999999</c:v>
                </c:pt>
                <c:pt idx="17923">
                  <c:v>45766.489047000003</c:v>
                </c:pt>
                <c:pt idx="17924">
                  <c:v>45771.383764999999</c:v>
                </c:pt>
                <c:pt idx="17925">
                  <c:v>45779.608380999998</c:v>
                </c:pt>
                <c:pt idx="17926">
                  <c:v>45783.769135000002</c:v>
                </c:pt>
                <c:pt idx="17927">
                  <c:v>45792.321045999997</c:v>
                </c:pt>
                <c:pt idx="17928">
                  <c:v>45803.061725</c:v>
                </c:pt>
                <c:pt idx="17929">
                  <c:v>45800.347702999999</c:v>
                </c:pt>
                <c:pt idx="17930">
                  <c:v>45807.436245999997</c:v>
                </c:pt>
                <c:pt idx="17931">
                  <c:v>45794.371222000002</c:v>
                </c:pt>
                <c:pt idx="17932">
                  <c:v>45803.678405999999</c:v>
                </c:pt>
                <c:pt idx="17933">
                  <c:v>45834.249706000002</c:v>
                </c:pt>
                <c:pt idx="17934">
                  <c:v>45829.920201000001</c:v>
                </c:pt>
                <c:pt idx="17935">
                  <c:v>45830.375906000001</c:v>
                </c:pt>
                <c:pt idx="17936">
                  <c:v>45815.359486000001</c:v>
                </c:pt>
                <c:pt idx="17937">
                  <c:v>45825.852017999998</c:v>
                </c:pt>
                <c:pt idx="17938">
                  <c:v>45830.794911999998</c:v>
                </c:pt>
                <c:pt idx="17939">
                  <c:v>45837.896836</c:v>
                </c:pt>
                <c:pt idx="17940">
                  <c:v>45843.832006999997</c:v>
                </c:pt>
                <c:pt idx="17941">
                  <c:v>45857.147701000002</c:v>
                </c:pt>
                <c:pt idx="17942">
                  <c:v>45856.663572999998</c:v>
                </c:pt>
                <c:pt idx="17943">
                  <c:v>45842.171886999997</c:v>
                </c:pt>
                <c:pt idx="17944">
                  <c:v>45849.115867</c:v>
                </c:pt>
                <c:pt idx="17945">
                  <c:v>45858.447200000002</c:v>
                </c:pt>
                <c:pt idx="17946">
                  <c:v>45858.453504999998</c:v>
                </c:pt>
                <c:pt idx="17947">
                  <c:v>45861.230155999998</c:v>
                </c:pt>
                <c:pt idx="17948">
                  <c:v>45866.811120999999</c:v>
                </c:pt>
                <c:pt idx="17949">
                  <c:v>45859.149545</c:v>
                </c:pt>
                <c:pt idx="17950">
                  <c:v>45855.788305000002</c:v>
                </c:pt>
                <c:pt idx="17951">
                  <c:v>45855.656247999999</c:v>
                </c:pt>
                <c:pt idx="17952">
                  <c:v>45872.321282999997</c:v>
                </c:pt>
                <c:pt idx="17953">
                  <c:v>45890.470705</c:v>
                </c:pt>
                <c:pt idx="17954">
                  <c:v>45885.790580000001</c:v>
                </c:pt>
                <c:pt idx="17955">
                  <c:v>45898.170772999998</c:v>
                </c:pt>
                <c:pt idx="17956">
                  <c:v>45897.413742999997</c:v>
                </c:pt>
                <c:pt idx="17957">
                  <c:v>45909.151964999997</c:v>
                </c:pt>
                <c:pt idx="17958">
                  <c:v>45920.983315999998</c:v>
                </c:pt>
                <c:pt idx="17959">
                  <c:v>45920.1944</c:v>
                </c:pt>
                <c:pt idx="17960">
                  <c:v>45947.935085999998</c:v>
                </c:pt>
                <c:pt idx="17961">
                  <c:v>45946.817365000003</c:v>
                </c:pt>
                <c:pt idx="17962">
                  <c:v>45957.644007000003</c:v>
                </c:pt>
                <c:pt idx="17963">
                  <c:v>45964.444297000002</c:v>
                </c:pt>
                <c:pt idx="17964">
                  <c:v>45971.514421</c:v>
                </c:pt>
                <c:pt idx="17965">
                  <c:v>45994.286362999999</c:v>
                </c:pt>
                <c:pt idx="17966">
                  <c:v>46000.457466</c:v>
                </c:pt>
                <c:pt idx="17967">
                  <c:v>45998.928281</c:v>
                </c:pt>
                <c:pt idx="17968">
                  <c:v>46002.069359000001</c:v>
                </c:pt>
                <c:pt idx="17969">
                  <c:v>46001.181487000002</c:v>
                </c:pt>
                <c:pt idx="17970">
                  <c:v>46009.884632000001</c:v>
                </c:pt>
                <c:pt idx="17971">
                  <c:v>46019.748830999997</c:v>
                </c:pt>
                <c:pt idx="17972">
                  <c:v>46023.316728999998</c:v>
                </c:pt>
                <c:pt idx="17973">
                  <c:v>46034.394027000002</c:v>
                </c:pt>
                <c:pt idx="17974">
                  <c:v>46023.515776</c:v>
                </c:pt>
                <c:pt idx="17975">
                  <c:v>46033.043418000001</c:v>
                </c:pt>
                <c:pt idx="17976">
                  <c:v>46036.786347000001</c:v>
                </c:pt>
                <c:pt idx="17977">
                  <c:v>46047.150538000002</c:v>
                </c:pt>
                <c:pt idx="17978">
                  <c:v>46053.563305000003</c:v>
                </c:pt>
                <c:pt idx="17979">
                  <c:v>46044.623739000002</c:v>
                </c:pt>
                <c:pt idx="17980">
                  <c:v>46056.223522</c:v>
                </c:pt>
                <c:pt idx="17981">
                  <c:v>46042.452143000002</c:v>
                </c:pt>
                <c:pt idx="17982">
                  <c:v>46046.887039000001</c:v>
                </c:pt>
                <c:pt idx="17983">
                  <c:v>46067.815983</c:v>
                </c:pt>
                <c:pt idx="17984">
                  <c:v>46063.420479</c:v>
                </c:pt>
                <c:pt idx="17985">
                  <c:v>46078.849480999997</c:v>
                </c:pt>
                <c:pt idx="17986">
                  <c:v>46077.712129</c:v>
                </c:pt>
                <c:pt idx="17987">
                  <c:v>46081.403170999998</c:v>
                </c:pt>
                <c:pt idx="17988">
                  <c:v>46094.425126000002</c:v>
                </c:pt>
                <c:pt idx="17989">
                  <c:v>46105.158593</c:v>
                </c:pt>
                <c:pt idx="17990">
                  <c:v>46118.304390999998</c:v>
                </c:pt>
                <c:pt idx="17991">
                  <c:v>46104.324908000002</c:v>
                </c:pt>
                <c:pt idx="17992">
                  <c:v>46117.333839999999</c:v>
                </c:pt>
                <c:pt idx="17993">
                  <c:v>46123.972881000002</c:v>
                </c:pt>
                <c:pt idx="17994">
                  <c:v>46112.455159999998</c:v>
                </c:pt>
                <c:pt idx="17995">
                  <c:v>46122.193971000001</c:v>
                </c:pt>
                <c:pt idx="17996">
                  <c:v>46116.400199000003</c:v>
                </c:pt>
                <c:pt idx="17997">
                  <c:v>46119.097930999997</c:v>
                </c:pt>
                <c:pt idx="17998">
                  <c:v>46136.665221000003</c:v>
                </c:pt>
                <c:pt idx="17999">
                  <c:v>46154.448860999997</c:v>
                </c:pt>
                <c:pt idx="18000">
                  <c:v>46160.677721</c:v>
                </c:pt>
                <c:pt idx="18001">
                  <c:v>46153.380252000003</c:v>
                </c:pt>
                <c:pt idx="18002">
                  <c:v>46152.457872999999</c:v>
                </c:pt>
                <c:pt idx="18003">
                  <c:v>46159.697536</c:v>
                </c:pt>
                <c:pt idx="18004">
                  <c:v>46162.412390999998</c:v>
                </c:pt>
                <c:pt idx="18005">
                  <c:v>46172.740469999997</c:v>
                </c:pt>
                <c:pt idx="18006">
                  <c:v>46159.153465000003</c:v>
                </c:pt>
                <c:pt idx="18007">
                  <c:v>46168.148794000001</c:v>
                </c:pt>
                <c:pt idx="18008">
                  <c:v>46163.387189000001</c:v>
                </c:pt>
                <c:pt idx="18009">
                  <c:v>46157.506201999997</c:v>
                </c:pt>
                <c:pt idx="18010">
                  <c:v>46168.429730999997</c:v>
                </c:pt>
                <c:pt idx="18011">
                  <c:v>46161.476329999998</c:v>
                </c:pt>
                <c:pt idx="18012">
                  <c:v>46161.125943999999</c:v>
                </c:pt>
                <c:pt idx="18013">
                  <c:v>46163.060127999997</c:v>
                </c:pt>
                <c:pt idx="18014">
                  <c:v>46178.550625999997</c:v>
                </c:pt>
                <c:pt idx="18015">
                  <c:v>46183.563900000001</c:v>
                </c:pt>
                <c:pt idx="18016">
                  <c:v>46164.256808999999</c:v>
                </c:pt>
                <c:pt idx="18017">
                  <c:v>46172.860505999997</c:v>
                </c:pt>
                <c:pt idx="18018">
                  <c:v>46192.974351999997</c:v>
                </c:pt>
                <c:pt idx="18019">
                  <c:v>46195.990796999999</c:v>
                </c:pt>
                <c:pt idx="18020">
                  <c:v>46202.657396000002</c:v>
                </c:pt>
                <c:pt idx="18021">
                  <c:v>46204.118487</c:v>
                </c:pt>
                <c:pt idx="18022">
                  <c:v>46196.838730000003</c:v>
                </c:pt>
                <c:pt idx="18023">
                  <c:v>46179.040842000002</c:v>
                </c:pt>
                <c:pt idx="18024">
                  <c:v>46190.520680000001</c:v>
                </c:pt>
                <c:pt idx="18025">
                  <c:v>46183.762535000002</c:v>
                </c:pt>
                <c:pt idx="18026">
                  <c:v>46191.572724999998</c:v>
                </c:pt>
                <c:pt idx="18027">
                  <c:v>46199.798918</c:v>
                </c:pt>
                <c:pt idx="18028">
                  <c:v>46209.592719</c:v>
                </c:pt>
                <c:pt idx="18029">
                  <c:v>46204.918687999998</c:v>
                </c:pt>
                <c:pt idx="18030">
                  <c:v>46221.402578000001</c:v>
                </c:pt>
                <c:pt idx="18031">
                  <c:v>46213.126622000003</c:v>
                </c:pt>
                <c:pt idx="18032">
                  <c:v>46215.500848999996</c:v>
                </c:pt>
                <c:pt idx="18033">
                  <c:v>46208.141179999999</c:v>
                </c:pt>
                <c:pt idx="18034">
                  <c:v>46220.417407000001</c:v>
                </c:pt>
                <c:pt idx="18035">
                  <c:v>46210.072340999999</c:v>
                </c:pt>
                <c:pt idx="18036">
                  <c:v>46215.170923999998</c:v>
                </c:pt>
                <c:pt idx="18037">
                  <c:v>46220.827007</c:v>
                </c:pt>
                <c:pt idx="18038">
                  <c:v>46219.946239999997</c:v>
                </c:pt>
                <c:pt idx="18039">
                  <c:v>46217.505364999997</c:v>
                </c:pt>
                <c:pt idx="18040">
                  <c:v>46224.881694000003</c:v>
                </c:pt>
                <c:pt idx="18041">
                  <c:v>46210.501384000003</c:v>
                </c:pt>
                <c:pt idx="18042">
                  <c:v>46221.217713999999</c:v>
                </c:pt>
                <c:pt idx="18043">
                  <c:v>46218.518971999998</c:v>
                </c:pt>
                <c:pt idx="18044">
                  <c:v>46235.304809000001</c:v>
                </c:pt>
                <c:pt idx="18045">
                  <c:v>46255.863443000002</c:v>
                </c:pt>
                <c:pt idx="18046">
                  <c:v>46251.218244000003</c:v>
                </c:pt>
                <c:pt idx="18047">
                  <c:v>46266.196295000002</c:v>
                </c:pt>
                <c:pt idx="18048">
                  <c:v>46255.878689999998</c:v>
                </c:pt>
                <c:pt idx="18049">
                  <c:v>46252.200524</c:v>
                </c:pt>
                <c:pt idx="18050">
                  <c:v>46254.997163</c:v>
                </c:pt>
                <c:pt idx="18051">
                  <c:v>46261.440002000003</c:v>
                </c:pt>
                <c:pt idx="18052">
                  <c:v>46270.082795000002</c:v>
                </c:pt>
                <c:pt idx="18053">
                  <c:v>46260.844413999999</c:v>
                </c:pt>
                <c:pt idx="18054">
                  <c:v>46291.657623999999</c:v>
                </c:pt>
                <c:pt idx="18055">
                  <c:v>46302.304284999998</c:v>
                </c:pt>
                <c:pt idx="18056">
                  <c:v>46285.093800000002</c:v>
                </c:pt>
                <c:pt idx="18057">
                  <c:v>46299.085806000003</c:v>
                </c:pt>
                <c:pt idx="18058">
                  <c:v>46302.979434000001</c:v>
                </c:pt>
                <c:pt idx="18059">
                  <c:v>46303.232738999999</c:v>
                </c:pt>
                <c:pt idx="18060">
                  <c:v>46309.865536999998</c:v>
                </c:pt>
                <c:pt idx="18061">
                  <c:v>46299.167215000001</c:v>
                </c:pt>
                <c:pt idx="18062">
                  <c:v>46298.322044</c:v>
                </c:pt>
                <c:pt idx="18063">
                  <c:v>46308.915457000003</c:v>
                </c:pt>
                <c:pt idx="18064">
                  <c:v>46322.193153</c:v>
                </c:pt>
                <c:pt idx="18065">
                  <c:v>46330.507353000001</c:v>
                </c:pt>
                <c:pt idx="18066">
                  <c:v>46334.995787</c:v>
                </c:pt>
                <c:pt idx="18067">
                  <c:v>46352.737029000004</c:v>
                </c:pt>
                <c:pt idx="18068">
                  <c:v>46353.329454999999</c:v>
                </c:pt>
                <c:pt idx="18069">
                  <c:v>46343.438333999999</c:v>
                </c:pt>
                <c:pt idx="18070">
                  <c:v>46354.052793000003</c:v>
                </c:pt>
                <c:pt idx="18071">
                  <c:v>46342.526944999998</c:v>
                </c:pt>
                <c:pt idx="18072">
                  <c:v>46341.331725999997</c:v>
                </c:pt>
                <c:pt idx="18073">
                  <c:v>46336.251166000002</c:v>
                </c:pt>
                <c:pt idx="18074">
                  <c:v>46361.229770999998</c:v>
                </c:pt>
                <c:pt idx="18075">
                  <c:v>46367.234267</c:v>
                </c:pt>
                <c:pt idx="18076">
                  <c:v>46366.222412000003</c:v>
                </c:pt>
                <c:pt idx="18077">
                  <c:v>46381.189855999997</c:v>
                </c:pt>
                <c:pt idx="18078">
                  <c:v>46385.784116000003</c:v>
                </c:pt>
                <c:pt idx="18079">
                  <c:v>46373.840066999997</c:v>
                </c:pt>
                <c:pt idx="18080">
                  <c:v>46382.657570000003</c:v>
                </c:pt>
                <c:pt idx="18081">
                  <c:v>46391.642519000001</c:v>
                </c:pt>
                <c:pt idx="18082">
                  <c:v>46389.914837999997</c:v>
                </c:pt>
                <c:pt idx="18083">
                  <c:v>46388.308102000003</c:v>
                </c:pt>
                <c:pt idx="18084">
                  <c:v>46381.854790999998</c:v>
                </c:pt>
                <c:pt idx="18085">
                  <c:v>46402.438861000002</c:v>
                </c:pt>
                <c:pt idx="18086">
                  <c:v>46382.697462999997</c:v>
                </c:pt>
                <c:pt idx="18087">
                  <c:v>46389.632469999997</c:v>
                </c:pt>
                <c:pt idx="18088">
                  <c:v>46389.890001</c:v>
                </c:pt>
                <c:pt idx="18089">
                  <c:v>46382.889623000003</c:v>
                </c:pt>
                <c:pt idx="18090">
                  <c:v>46394.617286000001</c:v>
                </c:pt>
                <c:pt idx="18091">
                  <c:v>46402.780581999999</c:v>
                </c:pt>
                <c:pt idx="18092">
                  <c:v>46414.411642999999</c:v>
                </c:pt>
                <c:pt idx="18093">
                  <c:v>46428.100739000001</c:v>
                </c:pt>
                <c:pt idx="18094">
                  <c:v>46432.142568000003</c:v>
                </c:pt>
                <c:pt idx="18095">
                  <c:v>46428.681753999997</c:v>
                </c:pt>
                <c:pt idx="18096">
                  <c:v>46420.305875999999</c:v>
                </c:pt>
                <c:pt idx="18097">
                  <c:v>46433.844004999999</c:v>
                </c:pt>
                <c:pt idx="18098">
                  <c:v>46437.565818000003</c:v>
                </c:pt>
                <c:pt idx="18099">
                  <c:v>46430.395307999999</c:v>
                </c:pt>
                <c:pt idx="18100">
                  <c:v>46428.097713000003</c:v>
                </c:pt>
                <c:pt idx="18101">
                  <c:v>46420.747368999997</c:v>
                </c:pt>
                <c:pt idx="18102">
                  <c:v>46436.166598999996</c:v>
                </c:pt>
                <c:pt idx="18103">
                  <c:v>46456.359016000002</c:v>
                </c:pt>
                <c:pt idx="18104">
                  <c:v>46462.323796999997</c:v>
                </c:pt>
                <c:pt idx="18105">
                  <c:v>46472.145003999998</c:v>
                </c:pt>
                <c:pt idx="18106">
                  <c:v>46459.295590000002</c:v>
                </c:pt>
                <c:pt idx="18107">
                  <c:v>46466.671737999997</c:v>
                </c:pt>
                <c:pt idx="18108">
                  <c:v>46468.709938</c:v>
                </c:pt>
                <c:pt idx="18109">
                  <c:v>46462.448829000001</c:v>
                </c:pt>
                <c:pt idx="18110">
                  <c:v>46481.940108000003</c:v>
                </c:pt>
                <c:pt idx="18111">
                  <c:v>46476.908244999999</c:v>
                </c:pt>
                <c:pt idx="18112">
                  <c:v>46465.651048</c:v>
                </c:pt>
                <c:pt idx="18113">
                  <c:v>46467.172748999998</c:v>
                </c:pt>
                <c:pt idx="18114">
                  <c:v>46478.445906000001</c:v>
                </c:pt>
                <c:pt idx="18115">
                  <c:v>46491.073671999999</c:v>
                </c:pt>
                <c:pt idx="18116">
                  <c:v>46498.315610999998</c:v>
                </c:pt>
                <c:pt idx="18117">
                  <c:v>46505.662447000002</c:v>
                </c:pt>
                <c:pt idx="18118">
                  <c:v>46517.158611999999</c:v>
                </c:pt>
                <c:pt idx="18119">
                  <c:v>46514.883587999997</c:v>
                </c:pt>
                <c:pt idx="18120">
                  <c:v>46516.729677000003</c:v>
                </c:pt>
                <c:pt idx="18121">
                  <c:v>46518.563590999998</c:v>
                </c:pt>
                <c:pt idx="18122">
                  <c:v>46521.098552000003</c:v>
                </c:pt>
                <c:pt idx="18123">
                  <c:v>46530.140211999998</c:v>
                </c:pt>
                <c:pt idx="18124">
                  <c:v>46530.543742000002</c:v>
                </c:pt>
                <c:pt idx="18125">
                  <c:v>46524.259715</c:v>
                </c:pt>
                <c:pt idx="18126">
                  <c:v>46522.871896999997</c:v>
                </c:pt>
                <c:pt idx="18127">
                  <c:v>46532.019519000001</c:v>
                </c:pt>
                <c:pt idx="18128">
                  <c:v>46541.155515999999</c:v>
                </c:pt>
                <c:pt idx="18129">
                  <c:v>46546.944849</c:v>
                </c:pt>
                <c:pt idx="18130">
                  <c:v>46549.820530999998</c:v>
                </c:pt>
                <c:pt idx="18131">
                  <c:v>46549.667468</c:v>
                </c:pt>
                <c:pt idx="18132">
                  <c:v>46551.622610999999</c:v>
                </c:pt>
                <c:pt idx="18133">
                  <c:v>46550.578404</c:v>
                </c:pt>
                <c:pt idx="18134">
                  <c:v>46551.971610000001</c:v>
                </c:pt>
                <c:pt idx="18135">
                  <c:v>46552.872646000003</c:v>
                </c:pt>
                <c:pt idx="18136">
                  <c:v>46555.759542</c:v>
                </c:pt>
                <c:pt idx="18137">
                  <c:v>46554.404657999999</c:v>
                </c:pt>
                <c:pt idx="18138">
                  <c:v>46552.236294000002</c:v>
                </c:pt>
                <c:pt idx="18139">
                  <c:v>46551.880507000002</c:v>
                </c:pt>
                <c:pt idx="18140">
                  <c:v>46569.236665999997</c:v>
                </c:pt>
                <c:pt idx="18141">
                  <c:v>46553.748855999998</c:v>
                </c:pt>
                <c:pt idx="18142">
                  <c:v>46568.554390999998</c:v>
                </c:pt>
                <c:pt idx="18143">
                  <c:v>46558.875818</c:v>
                </c:pt>
                <c:pt idx="18144">
                  <c:v>46575.304214000003</c:v>
                </c:pt>
                <c:pt idx="18145">
                  <c:v>46588.902300000002</c:v>
                </c:pt>
                <c:pt idx="18146">
                  <c:v>46594.873265000002</c:v>
                </c:pt>
                <c:pt idx="18147">
                  <c:v>46602.702409999998</c:v>
                </c:pt>
                <c:pt idx="18148">
                  <c:v>46608.245201999998</c:v>
                </c:pt>
                <c:pt idx="18149">
                  <c:v>46600.647931</c:v>
                </c:pt>
                <c:pt idx="18150">
                  <c:v>46601.871524000002</c:v>
                </c:pt>
                <c:pt idx="18151">
                  <c:v>46599.516204</c:v>
                </c:pt>
                <c:pt idx="18152">
                  <c:v>46617.166621999997</c:v>
                </c:pt>
                <c:pt idx="18153">
                  <c:v>46623.417907000003</c:v>
                </c:pt>
                <c:pt idx="18154">
                  <c:v>46629.658213000002</c:v>
                </c:pt>
                <c:pt idx="18155">
                  <c:v>46640.116933999998</c:v>
                </c:pt>
                <c:pt idx="18156">
                  <c:v>46639.667820000002</c:v>
                </c:pt>
                <c:pt idx="18157">
                  <c:v>46649.167239000002</c:v>
                </c:pt>
                <c:pt idx="18158">
                  <c:v>46645.484112999999</c:v>
                </c:pt>
                <c:pt idx="18159">
                  <c:v>46650.772315000002</c:v>
                </c:pt>
                <c:pt idx="18160">
                  <c:v>46653.313904000002</c:v>
                </c:pt>
                <c:pt idx="18161">
                  <c:v>46648.687689999999</c:v>
                </c:pt>
                <c:pt idx="18162">
                  <c:v>46666.714999999997</c:v>
                </c:pt>
                <c:pt idx="18163">
                  <c:v>46674.295141000002</c:v>
                </c:pt>
                <c:pt idx="18164">
                  <c:v>46675.038052999997</c:v>
                </c:pt>
                <c:pt idx="18165">
                  <c:v>46681.405571000003</c:v>
                </c:pt>
                <c:pt idx="18166">
                  <c:v>46685.183274000003</c:v>
                </c:pt>
                <c:pt idx="18167">
                  <c:v>46687.418726000004</c:v>
                </c:pt>
                <c:pt idx="18168">
                  <c:v>46679.516181999999</c:v>
                </c:pt>
                <c:pt idx="18169">
                  <c:v>46698.352800000001</c:v>
                </c:pt>
                <c:pt idx="18170">
                  <c:v>46715.516125000002</c:v>
                </c:pt>
                <c:pt idx="18171">
                  <c:v>46711.236066999998</c:v>
                </c:pt>
                <c:pt idx="18172">
                  <c:v>46712.006181999997</c:v>
                </c:pt>
                <c:pt idx="18173">
                  <c:v>46712.666464000002</c:v>
                </c:pt>
                <c:pt idx="18174">
                  <c:v>46726.181964000003</c:v>
                </c:pt>
                <c:pt idx="18175">
                  <c:v>46729.023697999997</c:v>
                </c:pt>
                <c:pt idx="18176">
                  <c:v>46723.896775000001</c:v>
                </c:pt>
                <c:pt idx="18177">
                  <c:v>46735.132715</c:v>
                </c:pt>
                <c:pt idx="18178">
                  <c:v>46733.037050999999</c:v>
                </c:pt>
                <c:pt idx="18179">
                  <c:v>46727.193029000002</c:v>
                </c:pt>
                <c:pt idx="18180">
                  <c:v>46727.814578999998</c:v>
                </c:pt>
                <c:pt idx="18181">
                  <c:v>46729.499027999998</c:v>
                </c:pt>
                <c:pt idx="18182">
                  <c:v>46740.994512999998</c:v>
                </c:pt>
                <c:pt idx="18183">
                  <c:v>46742.418445000003</c:v>
                </c:pt>
                <c:pt idx="18184">
                  <c:v>46734.835471999999</c:v>
                </c:pt>
                <c:pt idx="18185">
                  <c:v>46731.755909</c:v>
                </c:pt>
                <c:pt idx="18186">
                  <c:v>46732.796698999999</c:v>
                </c:pt>
                <c:pt idx="18187">
                  <c:v>46734.622740999999</c:v>
                </c:pt>
                <c:pt idx="18188">
                  <c:v>46725.455215000002</c:v>
                </c:pt>
                <c:pt idx="18189">
                  <c:v>46729.517481000003</c:v>
                </c:pt>
                <c:pt idx="18190">
                  <c:v>46731.871552999997</c:v>
                </c:pt>
                <c:pt idx="18191">
                  <c:v>46739.955372999997</c:v>
                </c:pt>
                <c:pt idx="18192">
                  <c:v>46759.199325000001</c:v>
                </c:pt>
                <c:pt idx="18193">
                  <c:v>46770.439204000002</c:v>
                </c:pt>
                <c:pt idx="18194">
                  <c:v>46767.982127000003</c:v>
                </c:pt>
                <c:pt idx="18195">
                  <c:v>46764.640469999998</c:v>
                </c:pt>
                <c:pt idx="18196">
                  <c:v>46750.416983000003</c:v>
                </c:pt>
                <c:pt idx="18197">
                  <c:v>46749.385732000002</c:v>
                </c:pt>
                <c:pt idx="18198">
                  <c:v>46756.823536999997</c:v>
                </c:pt>
                <c:pt idx="18199">
                  <c:v>46763.803627000001</c:v>
                </c:pt>
                <c:pt idx="18200">
                  <c:v>46776.881405</c:v>
                </c:pt>
                <c:pt idx="18201">
                  <c:v>46767.150871999998</c:v>
                </c:pt>
                <c:pt idx="18202">
                  <c:v>46785.906710000003</c:v>
                </c:pt>
                <c:pt idx="18203">
                  <c:v>46784.361619000003</c:v>
                </c:pt>
                <c:pt idx="18204">
                  <c:v>46770.527145</c:v>
                </c:pt>
                <c:pt idx="18205">
                  <c:v>46782.033512000002</c:v>
                </c:pt>
                <c:pt idx="18206">
                  <c:v>46776.857014000001</c:v>
                </c:pt>
                <c:pt idx="18207">
                  <c:v>46785.289077000001</c:v>
                </c:pt>
                <c:pt idx="18208">
                  <c:v>46777.698618000002</c:v>
                </c:pt>
                <c:pt idx="18209">
                  <c:v>46774.215118</c:v>
                </c:pt>
                <c:pt idx="18210">
                  <c:v>46798.134120000002</c:v>
                </c:pt>
                <c:pt idx="18211">
                  <c:v>46804.293418000001</c:v>
                </c:pt>
                <c:pt idx="18212">
                  <c:v>46818.839097999997</c:v>
                </c:pt>
                <c:pt idx="18213">
                  <c:v>46817.372291</c:v>
                </c:pt>
                <c:pt idx="18214">
                  <c:v>46810.731737000002</c:v>
                </c:pt>
                <c:pt idx="18215">
                  <c:v>46815.991371999997</c:v>
                </c:pt>
                <c:pt idx="18216">
                  <c:v>46807.346056000002</c:v>
                </c:pt>
                <c:pt idx="18217">
                  <c:v>46808.595365000001</c:v>
                </c:pt>
                <c:pt idx="18218">
                  <c:v>46812.757226000002</c:v>
                </c:pt>
                <c:pt idx="18219">
                  <c:v>46824.245029999998</c:v>
                </c:pt>
                <c:pt idx="18220">
                  <c:v>46835.072939999998</c:v>
                </c:pt>
                <c:pt idx="18221">
                  <c:v>46820.193765999997</c:v>
                </c:pt>
                <c:pt idx="18222">
                  <c:v>46823.958975000001</c:v>
                </c:pt>
                <c:pt idx="18223">
                  <c:v>46820.386618999997</c:v>
                </c:pt>
                <c:pt idx="18224">
                  <c:v>46838.840628999998</c:v>
                </c:pt>
                <c:pt idx="18225">
                  <c:v>46855.677883999997</c:v>
                </c:pt>
                <c:pt idx="18226">
                  <c:v>46850.854084999999</c:v>
                </c:pt>
                <c:pt idx="18227">
                  <c:v>46856.805311999997</c:v>
                </c:pt>
                <c:pt idx="18228">
                  <c:v>46862.099962</c:v>
                </c:pt>
                <c:pt idx="18229">
                  <c:v>46844.653484000002</c:v>
                </c:pt>
                <c:pt idx="18230">
                  <c:v>46845.641730000003</c:v>
                </c:pt>
                <c:pt idx="18231">
                  <c:v>46850.299618999998</c:v>
                </c:pt>
                <c:pt idx="18232">
                  <c:v>46859.523652000003</c:v>
                </c:pt>
                <c:pt idx="18233">
                  <c:v>46864.556046999998</c:v>
                </c:pt>
                <c:pt idx="18234">
                  <c:v>46861.371005000001</c:v>
                </c:pt>
                <c:pt idx="18235">
                  <c:v>46869.060943999997</c:v>
                </c:pt>
                <c:pt idx="18236">
                  <c:v>46885.117618999997</c:v>
                </c:pt>
                <c:pt idx="18237">
                  <c:v>46894.855549</c:v>
                </c:pt>
                <c:pt idx="18238">
                  <c:v>46899.298109000003</c:v>
                </c:pt>
                <c:pt idx="18239">
                  <c:v>46896.101396999999</c:v>
                </c:pt>
                <c:pt idx="18240">
                  <c:v>46907.049450999999</c:v>
                </c:pt>
                <c:pt idx="18241">
                  <c:v>46890.198095</c:v>
                </c:pt>
                <c:pt idx="18242">
                  <c:v>46896.983902</c:v>
                </c:pt>
                <c:pt idx="18243">
                  <c:v>46905.191321999999</c:v>
                </c:pt>
                <c:pt idx="18244">
                  <c:v>46904.490755999999</c:v>
                </c:pt>
                <c:pt idx="18245">
                  <c:v>46909.616330999997</c:v>
                </c:pt>
                <c:pt idx="18246">
                  <c:v>46919.492758</c:v>
                </c:pt>
                <c:pt idx="18247">
                  <c:v>46929.544242999997</c:v>
                </c:pt>
                <c:pt idx="18248">
                  <c:v>46929.513400999997</c:v>
                </c:pt>
                <c:pt idx="18249">
                  <c:v>46925.179624999997</c:v>
                </c:pt>
                <c:pt idx="18250">
                  <c:v>46933.005125000003</c:v>
                </c:pt>
                <c:pt idx="18251">
                  <c:v>46937.161048000002</c:v>
                </c:pt>
                <c:pt idx="18252">
                  <c:v>46943.132535999997</c:v>
                </c:pt>
                <c:pt idx="18253">
                  <c:v>46941.626621000003</c:v>
                </c:pt>
                <c:pt idx="18254">
                  <c:v>46939.491303000003</c:v>
                </c:pt>
                <c:pt idx="18255">
                  <c:v>46952.634177</c:v>
                </c:pt>
                <c:pt idx="18256">
                  <c:v>46959.202807000001</c:v>
                </c:pt>
                <c:pt idx="18257">
                  <c:v>46976.110688000001</c:v>
                </c:pt>
                <c:pt idx="18258">
                  <c:v>46981.286332999996</c:v>
                </c:pt>
                <c:pt idx="18259">
                  <c:v>46986.975383999998</c:v>
                </c:pt>
                <c:pt idx="18260">
                  <c:v>46986.657350000001</c:v>
                </c:pt>
                <c:pt idx="18261">
                  <c:v>46976.131179000004</c:v>
                </c:pt>
                <c:pt idx="18262">
                  <c:v>46990.037687999997</c:v>
                </c:pt>
                <c:pt idx="18263">
                  <c:v>46980.752941999999</c:v>
                </c:pt>
                <c:pt idx="18264">
                  <c:v>46985.027013999999</c:v>
                </c:pt>
                <c:pt idx="18265">
                  <c:v>46986.360883000001</c:v>
                </c:pt>
                <c:pt idx="18266">
                  <c:v>46978.516001999997</c:v>
                </c:pt>
                <c:pt idx="18267">
                  <c:v>46980.911871999997</c:v>
                </c:pt>
                <c:pt idx="18268">
                  <c:v>46978.680108</c:v>
                </c:pt>
                <c:pt idx="18269">
                  <c:v>46971.236672999999</c:v>
                </c:pt>
                <c:pt idx="18270">
                  <c:v>46990.680138999996</c:v>
                </c:pt>
                <c:pt idx="18271">
                  <c:v>47008.143464000001</c:v>
                </c:pt>
                <c:pt idx="18272">
                  <c:v>47006.800862999997</c:v>
                </c:pt>
                <c:pt idx="18273">
                  <c:v>47008.513492999999</c:v>
                </c:pt>
                <c:pt idx="18274">
                  <c:v>47019.048800999997</c:v>
                </c:pt>
                <c:pt idx="18275">
                  <c:v>47019.910153999997</c:v>
                </c:pt>
                <c:pt idx="18276">
                  <c:v>47016.158427000002</c:v>
                </c:pt>
                <c:pt idx="18277">
                  <c:v>47025.243205999999</c:v>
                </c:pt>
                <c:pt idx="18278">
                  <c:v>47012.514199999998</c:v>
                </c:pt>
                <c:pt idx="18279">
                  <c:v>47012.635045000003</c:v>
                </c:pt>
                <c:pt idx="18280">
                  <c:v>47024.158043000003</c:v>
                </c:pt>
                <c:pt idx="18281">
                  <c:v>47013.437873000003</c:v>
                </c:pt>
                <c:pt idx="18282">
                  <c:v>47021.904820000003</c:v>
                </c:pt>
                <c:pt idx="18283">
                  <c:v>47014.716242000002</c:v>
                </c:pt>
                <c:pt idx="18284">
                  <c:v>47025.240539999999</c:v>
                </c:pt>
                <c:pt idx="18285">
                  <c:v>47030.244844000001</c:v>
                </c:pt>
                <c:pt idx="18286">
                  <c:v>47023.711195000003</c:v>
                </c:pt>
                <c:pt idx="18287">
                  <c:v>47045.834147000001</c:v>
                </c:pt>
                <c:pt idx="18288">
                  <c:v>47059.358382999999</c:v>
                </c:pt>
                <c:pt idx="18289">
                  <c:v>47064.113409999998</c:v>
                </c:pt>
                <c:pt idx="18290">
                  <c:v>47070.044220000003</c:v>
                </c:pt>
                <c:pt idx="18291">
                  <c:v>47063.064620999998</c:v>
                </c:pt>
                <c:pt idx="18292">
                  <c:v>47066.341887000002</c:v>
                </c:pt>
                <c:pt idx="18293">
                  <c:v>47072.033793000002</c:v>
                </c:pt>
                <c:pt idx="18294">
                  <c:v>47074.248618999998</c:v>
                </c:pt>
                <c:pt idx="18295">
                  <c:v>47069.693165999997</c:v>
                </c:pt>
                <c:pt idx="18296">
                  <c:v>47051.722307000004</c:v>
                </c:pt>
                <c:pt idx="18297">
                  <c:v>47064.267900999999</c:v>
                </c:pt>
                <c:pt idx="18298">
                  <c:v>47090.46617</c:v>
                </c:pt>
                <c:pt idx="18299">
                  <c:v>47096.729978000003</c:v>
                </c:pt>
                <c:pt idx="18300">
                  <c:v>47103.845304000002</c:v>
                </c:pt>
                <c:pt idx="18301">
                  <c:v>47107.181685000003</c:v>
                </c:pt>
                <c:pt idx="18302">
                  <c:v>47103.980196999997</c:v>
                </c:pt>
                <c:pt idx="18303">
                  <c:v>47110.729929000001</c:v>
                </c:pt>
                <c:pt idx="18304">
                  <c:v>47093.465500999999</c:v>
                </c:pt>
                <c:pt idx="18305">
                  <c:v>47109.116417999998</c:v>
                </c:pt>
                <c:pt idx="18306">
                  <c:v>47123.991839000002</c:v>
                </c:pt>
                <c:pt idx="18307">
                  <c:v>47139.325433999998</c:v>
                </c:pt>
                <c:pt idx="18308">
                  <c:v>47146.808865999999</c:v>
                </c:pt>
                <c:pt idx="18309">
                  <c:v>47148.862450000001</c:v>
                </c:pt>
                <c:pt idx="18310">
                  <c:v>47147.691476</c:v>
                </c:pt>
                <c:pt idx="18311">
                  <c:v>47140.632583999999</c:v>
                </c:pt>
                <c:pt idx="18312">
                  <c:v>47149.114857</c:v>
                </c:pt>
                <c:pt idx="18313">
                  <c:v>47147.408244999999</c:v>
                </c:pt>
                <c:pt idx="18314">
                  <c:v>47156.878638000002</c:v>
                </c:pt>
                <c:pt idx="18315">
                  <c:v>47153.626324999997</c:v>
                </c:pt>
                <c:pt idx="18316">
                  <c:v>47146.306148999996</c:v>
                </c:pt>
                <c:pt idx="18317">
                  <c:v>47154.957946000002</c:v>
                </c:pt>
                <c:pt idx="18318">
                  <c:v>47163.504274999999</c:v>
                </c:pt>
                <c:pt idx="18319">
                  <c:v>47163.980108999996</c:v>
                </c:pt>
                <c:pt idx="18320">
                  <c:v>47179.831207000003</c:v>
                </c:pt>
                <c:pt idx="18321">
                  <c:v>47177.064840999999</c:v>
                </c:pt>
                <c:pt idx="18322">
                  <c:v>47185.414946999997</c:v>
                </c:pt>
                <c:pt idx="18323">
                  <c:v>47177.723010000002</c:v>
                </c:pt>
                <c:pt idx="18324">
                  <c:v>47162.203422999999</c:v>
                </c:pt>
                <c:pt idx="18325">
                  <c:v>47175.758787999999</c:v>
                </c:pt>
                <c:pt idx="18326">
                  <c:v>47187.580730000001</c:v>
                </c:pt>
                <c:pt idx="18327">
                  <c:v>47194.136191999998</c:v>
                </c:pt>
                <c:pt idx="18328">
                  <c:v>47195.207842999997</c:v>
                </c:pt>
                <c:pt idx="18329">
                  <c:v>47190.957429000002</c:v>
                </c:pt>
                <c:pt idx="18330">
                  <c:v>47197.367177</c:v>
                </c:pt>
                <c:pt idx="18331">
                  <c:v>47198.131241000003</c:v>
                </c:pt>
                <c:pt idx="18332">
                  <c:v>47206.167889999997</c:v>
                </c:pt>
                <c:pt idx="18333">
                  <c:v>47196.428494</c:v>
                </c:pt>
                <c:pt idx="18334">
                  <c:v>47194.877506999997</c:v>
                </c:pt>
                <c:pt idx="18335">
                  <c:v>47210.722275</c:v>
                </c:pt>
                <c:pt idx="18336">
                  <c:v>47209.568208999997</c:v>
                </c:pt>
                <c:pt idx="18337">
                  <c:v>47225.696056000001</c:v>
                </c:pt>
                <c:pt idx="18338">
                  <c:v>47232.208522000001</c:v>
                </c:pt>
                <c:pt idx="18339">
                  <c:v>47226.839115000002</c:v>
                </c:pt>
                <c:pt idx="18340">
                  <c:v>47226.799256999999</c:v>
                </c:pt>
                <c:pt idx="18341">
                  <c:v>47223.446572000001</c:v>
                </c:pt>
                <c:pt idx="18342">
                  <c:v>47230.827014000002</c:v>
                </c:pt>
                <c:pt idx="18343">
                  <c:v>47230.751504</c:v>
                </c:pt>
                <c:pt idx="18344">
                  <c:v>47225.847200999997</c:v>
                </c:pt>
                <c:pt idx="18345">
                  <c:v>47239.478572</c:v>
                </c:pt>
                <c:pt idx="18346">
                  <c:v>47228.166974</c:v>
                </c:pt>
                <c:pt idx="18347">
                  <c:v>47225.798169000002</c:v>
                </c:pt>
                <c:pt idx="18348">
                  <c:v>47233.438943000001</c:v>
                </c:pt>
                <c:pt idx="18349">
                  <c:v>47243.647702000002</c:v>
                </c:pt>
                <c:pt idx="18350">
                  <c:v>47254.667319</c:v>
                </c:pt>
                <c:pt idx="18351">
                  <c:v>47259.591525000003</c:v>
                </c:pt>
                <c:pt idx="18352">
                  <c:v>47278.205307999997</c:v>
                </c:pt>
                <c:pt idx="18353">
                  <c:v>47274.940694999998</c:v>
                </c:pt>
                <c:pt idx="18354">
                  <c:v>47273.477825000002</c:v>
                </c:pt>
                <c:pt idx="18355">
                  <c:v>47284.109409999997</c:v>
                </c:pt>
                <c:pt idx="18356">
                  <c:v>47273.129372000003</c:v>
                </c:pt>
                <c:pt idx="18357">
                  <c:v>47269.093429</c:v>
                </c:pt>
                <c:pt idx="18358">
                  <c:v>47270.432707</c:v>
                </c:pt>
                <c:pt idx="18359">
                  <c:v>47274.717844999999</c:v>
                </c:pt>
                <c:pt idx="18360">
                  <c:v>47278.092428000004</c:v>
                </c:pt>
                <c:pt idx="18361">
                  <c:v>47272.824597999999</c:v>
                </c:pt>
                <c:pt idx="18362">
                  <c:v>47275.530445999997</c:v>
                </c:pt>
                <c:pt idx="18363">
                  <c:v>47277.067643000002</c:v>
                </c:pt>
                <c:pt idx="18364">
                  <c:v>47283.350889000001</c:v>
                </c:pt>
                <c:pt idx="18365">
                  <c:v>47293.509273000003</c:v>
                </c:pt>
                <c:pt idx="18366">
                  <c:v>47282.564111</c:v>
                </c:pt>
                <c:pt idx="18367">
                  <c:v>47295.054588999999</c:v>
                </c:pt>
                <c:pt idx="18368">
                  <c:v>47299.213659000001</c:v>
                </c:pt>
                <c:pt idx="18369">
                  <c:v>47306.271066000001</c:v>
                </c:pt>
                <c:pt idx="18370">
                  <c:v>47314.286504999996</c:v>
                </c:pt>
                <c:pt idx="18371">
                  <c:v>47314.394909000002</c:v>
                </c:pt>
                <c:pt idx="18372">
                  <c:v>47321.469061999996</c:v>
                </c:pt>
                <c:pt idx="18373">
                  <c:v>47319.095270999998</c:v>
                </c:pt>
                <c:pt idx="18374">
                  <c:v>47317.270011000001</c:v>
                </c:pt>
                <c:pt idx="18375">
                  <c:v>47334.456674000001</c:v>
                </c:pt>
                <c:pt idx="18376">
                  <c:v>47347.780850000003</c:v>
                </c:pt>
                <c:pt idx="18377">
                  <c:v>47352.658725000001</c:v>
                </c:pt>
                <c:pt idx="18378">
                  <c:v>47368.282898999998</c:v>
                </c:pt>
                <c:pt idx="18379">
                  <c:v>47369.227533999998</c:v>
                </c:pt>
                <c:pt idx="18380">
                  <c:v>47370.372099</c:v>
                </c:pt>
                <c:pt idx="18381">
                  <c:v>47364.663070000002</c:v>
                </c:pt>
                <c:pt idx="18382">
                  <c:v>47367.409341999999</c:v>
                </c:pt>
                <c:pt idx="18383">
                  <c:v>47373.525858000001</c:v>
                </c:pt>
                <c:pt idx="18384">
                  <c:v>47361.373586000002</c:v>
                </c:pt>
                <c:pt idx="18385">
                  <c:v>47374.522382000003</c:v>
                </c:pt>
                <c:pt idx="18386">
                  <c:v>47392.553482000003</c:v>
                </c:pt>
                <c:pt idx="18387">
                  <c:v>47388.720501000003</c:v>
                </c:pt>
                <c:pt idx="18388">
                  <c:v>47402.351110000003</c:v>
                </c:pt>
                <c:pt idx="18389">
                  <c:v>47393.208739000002</c:v>
                </c:pt>
                <c:pt idx="18390">
                  <c:v>47402.254053999997</c:v>
                </c:pt>
                <c:pt idx="18391">
                  <c:v>47401.786908000002</c:v>
                </c:pt>
                <c:pt idx="18392">
                  <c:v>47410.730474000004</c:v>
                </c:pt>
                <c:pt idx="18393">
                  <c:v>47402.641915</c:v>
                </c:pt>
                <c:pt idx="18394">
                  <c:v>47397.532345</c:v>
                </c:pt>
                <c:pt idx="18395">
                  <c:v>47413.845482999997</c:v>
                </c:pt>
                <c:pt idx="18396">
                  <c:v>47412.277281000002</c:v>
                </c:pt>
                <c:pt idx="18397">
                  <c:v>47425.342990999998</c:v>
                </c:pt>
                <c:pt idx="18398">
                  <c:v>47432.448593000001</c:v>
                </c:pt>
                <c:pt idx="18399">
                  <c:v>47436.513358999997</c:v>
                </c:pt>
                <c:pt idx="18400">
                  <c:v>47445.435739</c:v>
                </c:pt>
                <c:pt idx="18401">
                  <c:v>47438.311120999999</c:v>
                </c:pt>
                <c:pt idx="18402">
                  <c:v>47447.303701999997</c:v>
                </c:pt>
                <c:pt idx="18403">
                  <c:v>47448.014030999999</c:v>
                </c:pt>
                <c:pt idx="18404">
                  <c:v>47444.270952999999</c:v>
                </c:pt>
                <c:pt idx="18405">
                  <c:v>47455.854796</c:v>
                </c:pt>
                <c:pt idx="18406">
                  <c:v>47455.843968000001</c:v>
                </c:pt>
                <c:pt idx="18407">
                  <c:v>47451.325830000002</c:v>
                </c:pt>
                <c:pt idx="18408">
                  <c:v>47456.730372999999</c:v>
                </c:pt>
                <c:pt idx="18409">
                  <c:v>47477.019426999999</c:v>
                </c:pt>
                <c:pt idx="18410">
                  <c:v>47482.299547000002</c:v>
                </c:pt>
                <c:pt idx="18411">
                  <c:v>47474.921484999999</c:v>
                </c:pt>
                <c:pt idx="18412">
                  <c:v>47487.679818999997</c:v>
                </c:pt>
                <c:pt idx="18413">
                  <c:v>47483.391349999998</c:v>
                </c:pt>
                <c:pt idx="18414">
                  <c:v>47483.542991000002</c:v>
                </c:pt>
                <c:pt idx="18415">
                  <c:v>47489.821500999999</c:v>
                </c:pt>
                <c:pt idx="18416">
                  <c:v>47484.403069</c:v>
                </c:pt>
                <c:pt idx="18417">
                  <c:v>47482.129949000002</c:v>
                </c:pt>
                <c:pt idx="18418">
                  <c:v>47489.596752999998</c:v>
                </c:pt>
                <c:pt idx="18419">
                  <c:v>47497.175498999997</c:v>
                </c:pt>
                <c:pt idx="18420">
                  <c:v>47502.654240000003</c:v>
                </c:pt>
                <c:pt idx="18421">
                  <c:v>47486.707704</c:v>
                </c:pt>
                <c:pt idx="18422">
                  <c:v>47488.142319999999</c:v>
                </c:pt>
                <c:pt idx="18423">
                  <c:v>47512.119261</c:v>
                </c:pt>
                <c:pt idx="18424">
                  <c:v>47511.312227000002</c:v>
                </c:pt>
                <c:pt idx="18425">
                  <c:v>47521.043873000002</c:v>
                </c:pt>
                <c:pt idx="18426">
                  <c:v>47522.406829</c:v>
                </c:pt>
                <c:pt idx="18427">
                  <c:v>47513.852847000002</c:v>
                </c:pt>
                <c:pt idx="18428">
                  <c:v>47513.432566000003</c:v>
                </c:pt>
                <c:pt idx="18429">
                  <c:v>47520.432833999999</c:v>
                </c:pt>
                <c:pt idx="18430">
                  <c:v>47528.217132999998</c:v>
                </c:pt>
                <c:pt idx="18431">
                  <c:v>47519.222411000002</c:v>
                </c:pt>
                <c:pt idx="18432">
                  <c:v>47521.392948000001</c:v>
                </c:pt>
                <c:pt idx="18433">
                  <c:v>47529.202538999998</c:v>
                </c:pt>
                <c:pt idx="18434">
                  <c:v>47528.166752999998</c:v>
                </c:pt>
                <c:pt idx="18435">
                  <c:v>47555.268958000001</c:v>
                </c:pt>
                <c:pt idx="18436">
                  <c:v>47556.067582999996</c:v>
                </c:pt>
                <c:pt idx="18437">
                  <c:v>47568.173338000001</c:v>
                </c:pt>
                <c:pt idx="18438">
                  <c:v>47568.463792000002</c:v>
                </c:pt>
                <c:pt idx="18439">
                  <c:v>47575.058744000002</c:v>
                </c:pt>
                <c:pt idx="18440">
                  <c:v>47583.335708999999</c:v>
                </c:pt>
                <c:pt idx="18441">
                  <c:v>47578.410377</c:v>
                </c:pt>
                <c:pt idx="18442">
                  <c:v>47580.264082000002</c:v>
                </c:pt>
                <c:pt idx="18443">
                  <c:v>47580.693524000002</c:v>
                </c:pt>
                <c:pt idx="18444">
                  <c:v>47577.904856000001</c:v>
                </c:pt>
                <c:pt idx="18445">
                  <c:v>47596.464747999999</c:v>
                </c:pt>
                <c:pt idx="18446">
                  <c:v>47598.495325000004</c:v>
                </c:pt>
                <c:pt idx="18447">
                  <c:v>47613.385612999999</c:v>
                </c:pt>
                <c:pt idx="18448">
                  <c:v>47608.590665000003</c:v>
                </c:pt>
                <c:pt idx="18449">
                  <c:v>47612.154968000003</c:v>
                </c:pt>
                <c:pt idx="18450">
                  <c:v>47615.108695000003</c:v>
                </c:pt>
                <c:pt idx="18451">
                  <c:v>47616.190065000003</c:v>
                </c:pt>
                <c:pt idx="18452">
                  <c:v>47616.487300000001</c:v>
                </c:pt>
                <c:pt idx="18453">
                  <c:v>47623.223213999998</c:v>
                </c:pt>
                <c:pt idx="18454">
                  <c:v>47624.111699000001</c:v>
                </c:pt>
                <c:pt idx="18455">
                  <c:v>47616.728240999997</c:v>
                </c:pt>
                <c:pt idx="18456">
                  <c:v>47613.561260000002</c:v>
                </c:pt>
                <c:pt idx="18457">
                  <c:v>47627.081427999998</c:v>
                </c:pt>
                <c:pt idx="18458">
                  <c:v>47650.345991000002</c:v>
                </c:pt>
                <c:pt idx="18459">
                  <c:v>47644.092975</c:v>
                </c:pt>
                <c:pt idx="18460">
                  <c:v>47652.800343000003</c:v>
                </c:pt>
                <c:pt idx="18461">
                  <c:v>47646.182888000003</c:v>
                </c:pt>
                <c:pt idx="18462">
                  <c:v>47647.950213999997</c:v>
                </c:pt>
                <c:pt idx="18463">
                  <c:v>47654.546171000002</c:v>
                </c:pt>
                <c:pt idx="18464">
                  <c:v>47650.398027000003</c:v>
                </c:pt>
                <c:pt idx="18465">
                  <c:v>47653.457338</c:v>
                </c:pt>
                <c:pt idx="18466">
                  <c:v>47651.858351000003</c:v>
                </c:pt>
                <c:pt idx="18467">
                  <c:v>47659.864507999999</c:v>
                </c:pt>
                <c:pt idx="18468">
                  <c:v>47657.330123</c:v>
                </c:pt>
                <c:pt idx="18469">
                  <c:v>47661.129305000002</c:v>
                </c:pt>
                <c:pt idx="18470">
                  <c:v>47688.550577000002</c:v>
                </c:pt>
                <c:pt idx="18471">
                  <c:v>47687.880810000002</c:v>
                </c:pt>
                <c:pt idx="18472">
                  <c:v>47691.414193999997</c:v>
                </c:pt>
                <c:pt idx="18473">
                  <c:v>47693.092117</c:v>
                </c:pt>
                <c:pt idx="18474">
                  <c:v>47681.168165000003</c:v>
                </c:pt>
                <c:pt idx="18475">
                  <c:v>47691.811674999997</c:v>
                </c:pt>
                <c:pt idx="18476">
                  <c:v>47687.579407999998</c:v>
                </c:pt>
                <c:pt idx="18477">
                  <c:v>47699.604508999997</c:v>
                </c:pt>
                <c:pt idx="18478">
                  <c:v>47703.326968000001</c:v>
                </c:pt>
                <c:pt idx="18479">
                  <c:v>47720.170718000001</c:v>
                </c:pt>
                <c:pt idx="18480">
                  <c:v>47728.898309999997</c:v>
                </c:pt>
                <c:pt idx="18481">
                  <c:v>47720.906203999999</c:v>
                </c:pt>
                <c:pt idx="18482">
                  <c:v>47727.897110999998</c:v>
                </c:pt>
                <c:pt idx="18483">
                  <c:v>47734.763006000001</c:v>
                </c:pt>
                <c:pt idx="18484">
                  <c:v>47723.565639</c:v>
                </c:pt>
                <c:pt idx="18485">
                  <c:v>47731.007959000002</c:v>
                </c:pt>
                <c:pt idx="18486">
                  <c:v>47737.368638</c:v>
                </c:pt>
                <c:pt idx="18487">
                  <c:v>47747.467592000001</c:v>
                </c:pt>
                <c:pt idx="18488">
                  <c:v>47742.598661000004</c:v>
                </c:pt>
                <c:pt idx="18489">
                  <c:v>47739.604914000003</c:v>
                </c:pt>
                <c:pt idx="18490">
                  <c:v>47738.629163999998</c:v>
                </c:pt>
                <c:pt idx="18491">
                  <c:v>47736.568183000003</c:v>
                </c:pt>
                <c:pt idx="18492">
                  <c:v>47734.708642999998</c:v>
                </c:pt>
                <c:pt idx="18493">
                  <c:v>47739.461735999997</c:v>
                </c:pt>
                <c:pt idx="18494">
                  <c:v>47746.691724999997</c:v>
                </c:pt>
                <c:pt idx="18495">
                  <c:v>47751.073786000001</c:v>
                </c:pt>
                <c:pt idx="18496">
                  <c:v>47760.089779000002</c:v>
                </c:pt>
                <c:pt idx="18497">
                  <c:v>47778.326561000002</c:v>
                </c:pt>
                <c:pt idx="18498">
                  <c:v>47783.405699000003</c:v>
                </c:pt>
                <c:pt idx="18499">
                  <c:v>47775.437400000003</c:v>
                </c:pt>
                <c:pt idx="18500">
                  <c:v>47784.033938</c:v>
                </c:pt>
                <c:pt idx="18501">
                  <c:v>47771.644820000001</c:v>
                </c:pt>
                <c:pt idx="18502">
                  <c:v>47782.367598999997</c:v>
                </c:pt>
                <c:pt idx="18503">
                  <c:v>47781.929834000002</c:v>
                </c:pt>
                <c:pt idx="18504">
                  <c:v>47779.460088</c:v>
                </c:pt>
                <c:pt idx="18505">
                  <c:v>47791.071848</c:v>
                </c:pt>
                <c:pt idx="18506">
                  <c:v>47786.657347</c:v>
                </c:pt>
                <c:pt idx="18507">
                  <c:v>47787.133564999996</c:v>
                </c:pt>
                <c:pt idx="18508">
                  <c:v>47797.268849</c:v>
                </c:pt>
                <c:pt idx="18509">
                  <c:v>47786.031330999998</c:v>
                </c:pt>
                <c:pt idx="18510">
                  <c:v>47787.869132</c:v>
                </c:pt>
                <c:pt idx="18511">
                  <c:v>47782.955413999996</c:v>
                </c:pt>
                <c:pt idx="18512">
                  <c:v>47799.877024000001</c:v>
                </c:pt>
                <c:pt idx="18513">
                  <c:v>47807.274458</c:v>
                </c:pt>
                <c:pt idx="18514">
                  <c:v>47811.282609000002</c:v>
                </c:pt>
                <c:pt idx="18515">
                  <c:v>47816.926351000002</c:v>
                </c:pt>
                <c:pt idx="18516">
                  <c:v>47810.704977000001</c:v>
                </c:pt>
                <c:pt idx="18517">
                  <c:v>47819.689595999997</c:v>
                </c:pt>
                <c:pt idx="18518">
                  <c:v>47823.348281999999</c:v>
                </c:pt>
                <c:pt idx="18519">
                  <c:v>47807.455661</c:v>
                </c:pt>
                <c:pt idx="18520">
                  <c:v>47823.214714000002</c:v>
                </c:pt>
                <c:pt idx="18521">
                  <c:v>47826.948552000002</c:v>
                </c:pt>
                <c:pt idx="18522">
                  <c:v>47820.921842000003</c:v>
                </c:pt>
                <c:pt idx="18523">
                  <c:v>47819.269653000003</c:v>
                </c:pt>
                <c:pt idx="18524">
                  <c:v>47822.086138999999</c:v>
                </c:pt>
                <c:pt idx="18525">
                  <c:v>47842.309844000003</c:v>
                </c:pt>
                <c:pt idx="18526">
                  <c:v>47852.073622000004</c:v>
                </c:pt>
                <c:pt idx="18527">
                  <c:v>47867.711185</c:v>
                </c:pt>
                <c:pt idx="18528">
                  <c:v>47863.492186000003</c:v>
                </c:pt>
                <c:pt idx="18529">
                  <c:v>47870.695865000002</c:v>
                </c:pt>
                <c:pt idx="18530">
                  <c:v>47879.029484999999</c:v>
                </c:pt>
                <c:pt idx="18531">
                  <c:v>47872.359876000002</c:v>
                </c:pt>
                <c:pt idx="18532">
                  <c:v>47868.263585000001</c:v>
                </c:pt>
                <c:pt idx="18533">
                  <c:v>47872.824012999998</c:v>
                </c:pt>
                <c:pt idx="18534">
                  <c:v>47859.151466000003</c:v>
                </c:pt>
                <c:pt idx="18535">
                  <c:v>47862.081788000003</c:v>
                </c:pt>
                <c:pt idx="18536">
                  <c:v>47860.741701999999</c:v>
                </c:pt>
                <c:pt idx="18537">
                  <c:v>47867.448537999997</c:v>
                </c:pt>
                <c:pt idx="18538">
                  <c:v>47865.537938000001</c:v>
                </c:pt>
                <c:pt idx="18539">
                  <c:v>47876.762385000002</c:v>
                </c:pt>
                <c:pt idx="18540">
                  <c:v>47892.522285999999</c:v>
                </c:pt>
                <c:pt idx="18541">
                  <c:v>47896.213442</c:v>
                </c:pt>
                <c:pt idx="18542">
                  <c:v>47895.135692999997</c:v>
                </c:pt>
                <c:pt idx="18543">
                  <c:v>47902.695910000002</c:v>
                </c:pt>
                <c:pt idx="18544">
                  <c:v>47908.185402000003</c:v>
                </c:pt>
                <c:pt idx="18545">
                  <c:v>47917.345720999998</c:v>
                </c:pt>
                <c:pt idx="18546">
                  <c:v>47910.899064999998</c:v>
                </c:pt>
                <c:pt idx="18547">
                  <c:v>47908.560339000003</c:v>
                </c:pt>
                <c:pt idx="18548">
                  <c:v>47908.512285999997</c:v>
                </c:pt>
                <c:pt idx="18549">
                  <c:v>47929.349891999998</c:v>
                </c:pt>
                <c:pt idx="18550">
                  <c:v>47937.588046999997</c:v>
                </c:pt>
                <c:pt idx="18551">
                  <c:v>47947.693298999999</c:v>
                </c:pt>
                <c:pt idx="18552">
                  <c:v>47942.610561000001</c:v>
                </c:pt>
                <c:pt idx="18553">
                  <c:v>47943.032546000002</c:v>
                </c:pt>
                <c:pt idx="18554">
                  <c:v>47940.277467</c:v>
                </c:pt>
                <c:pt idx="18555">
                  <c:v>47940.596672</c:v>
                </c:pt>
                <c:pt idx="18556">
                  <c:v>47942.429966999996</c:v>
                </c:pt>
                <c:pt idx="18557">
                  <c:v>47946.379480000003</c:v>
                </c:pt>
                <c:pt idx="18558">
                  <c:v>47946.571410999997</c:v>
                </c:pt>
                <c:pt idx="18559">
                  <c:v>47925.327664999997</c:v>
                </c:pt>
                <c:pt idx="18560">
                  <c:v>47944.489680999999</c:v>
                </c:pt>
                <c:pt idx="18561">
                  <c:v>47942.408560000003</c:v>
                </c:pt>
                <c:pt idx="18562">
                  <c:v>47949.738989999998</c:v>
                </c:pt>
                <c:pt idx="18563">
                  <c:v>47961.476626999996</c:v>
                </c:pt>
                <c:pt idx="18564">
                  <c:v>47950.863386999998</c:v>
                </c:pt>
                <c:pt idx="18565">
                  <c:v>47963.945706999999</c:v>
                </c:pt>
                <c:pt idx="18566">
                  <c:v>47961.519370000002</c:v>
                </c:pt>
                <c:pt idx="18567">
                  <c:v>47952.615869000001</c:v>
                </c:pt>
                <c:pt idx="18568">
                  <c:v>47968.267119999997</c:v>
                </c:pt>
                <c:pt idx="18569">
                  <c:v>47972.923016000001</c:v>
                </c:pt>
                <c:pt idx="18570">
                  <c:v>47987.731133000001</c:v>
                </c:pt>
                <c:pt idx="18571">
                  <c:v>47988.594721000001</c:v>
                </c:pt>
                <c:pt idx="18572">
                  <c:v>47993.585245000002</c:v>
                </c:pt>
                <c:pt idx="18573">
                  <c:v>47990.950322999997</c:v>
                </c:pt>
                <c:pt idx="18574">
                  <c:v>47985.391545999999</c:v>
                </c:pt>
                <c:pt idx="18575">
                  <c:v>47992.725291000002</c:v>
                </c:pt>
                <c:pt idx="18576">
                  <c:v>47986.748895999997</c:v>
                </c:pt>
                <c:pt idx="18577">
                  <c:v>47993.912668999998</c:v>
                </c:pt>
                <c:pt idx="18578">
                  <c:v>48000.985689000001</c:v>
                </c:pt>
                <c:pt idx="18579">
                  <c:v>47997.293352000001</c:v>
                </c:pt>
                <c:pt idx="18580">
                  <c:v>48003.424117000002</c:v>
                </c:pt>
                <c:pt idx="18581">
                  <c:v>47999.721949999999</c:v>
                </c:pt>
                <c:pt idx="18582">
                  <c:v>48005.123206999997</c:v>
                </c:pt>
                <c:pt idx="18583">
                  <c:v>48012.048101</c:v>
                </c:pt>
                <c:pt idx="18584">
                  <c:v>48010.332695999998</c:v>
                </c:pt>
                <c:pt idx="18585">
                  <c:v>48013.278845000001</c:v>
                </c:pt>
                <c:pt idx="18586">
                  <c:v>48005.382231000003</c:v>
                </c:pt>
                <c:pt idx="18587">
                  <c:v>47998.301575999998</c:v>
                </c:pt>
                <c:pt idx="18588">
                  <c:v>47998.942974999998</c:v>
                </c:pt>
                <c:pt idx="18589">
                  <c:v>48004.832259000003</c:v>
                </c:pt>
                <c:pt idx="18590">
                  <c:v>48007.380788000002</c:v>
                </c:pt>
                <c:pt idx="18591">
                  <c:v>48024.109226</c:v>
                </c:pt>
                <c:pt idx="18592">
                  <c:v>48044.992716000001</c:v>
                </c:pt>
                <c:pt idx="18593">
                  <c:v>48042.143038000002</c:v>
                </c:pt>
                <c:pt idx="18594">
                  <c:v>48042.015303</c:v>
                </c:pt>
                <c:pt idx="18595">
                  <c:v>48046.746135000001</c:v>
                </c:pt>
                <c:pt idx="18596">
                  <c:v>48048.097137999997</c:v>
                </c:pt>
                <c:pt idx="18597">
                  <c:v>48056.246607000001</c:v>
                </c:pt>
                <c:pt idx="18598">
                  <c:v>48049.529673999998</c:v>
                </c:pt>
                <c:pt idx="18599">
                  <c:v>48051.247079000001</c:v>
                </c:pt>
                <c:pt idx="18600">
                  <c:v>48049.669117999998</c:v>
                </c:pt>
                <c:pt idx="18601">
                  <c:v>48049.940809</c:v>
                </c:pt>
                <c:pt idx="18602">
                  <c:v>48037.352651000001</c:v>
                </c:pt>
                <c:pt idx="18603">
                  <c:v>48043.373377000004</c:v>
                </c:pt>
                <c:pt idx="18604">
                  <c:v>48047.733455000001</c:v>
                </c:pt>
                <c:pt idx="18605">
                  <c:v>48066.686632999998</c:v>
                </c:pt>
                <c:pt idx="18606">
                  <c:v>48065.248535999999</c:v>
                </c:pt>
                <c:pt idx="18607">
                  <c:v>48077.850754999999</c:v>
                </c:pt>
                <c:pt idx="18608">
                  <c:v>48080.502012999998</c:v>
                </c:pt>
                <c:pt idx="18609">
                  <c:v>48073.262339000001</c:v>
                </c:pt>
                <c:pt idx="18610">
                  <c:v>48084.989259000002</c:v>
                </c:pt>
                <c:pt idx="18611">
                  <c:v>48076.325841999998</c:v>
                </c:pt>
                <c:pt idx="18612">
                  <c:v>48096.608183999997</c:v>
                </c:pt>
                <c:pt idx="18613">
                  <c:v>48105.936637999999</c:v>
                </c:pt>
                <c:pt idx="18614">
                  <c:v>48105.083440000002</c:v>
                </c:pt>
                <c:pt idx="18615">
                  <c:v>48118.044726</c:v>
                </c:pt>
                <c:pt idx="18616">
                  <c:v>48120.252017999999</c:v>
                </c:pt>
                <c:pt idx="18617">
                  <c:v>48115.464627000001</c:v>
                </c:pt>
                <c:pt idx="18618">
                  <c:v>48117.481395000003</c:v>
                </c:pt>
                <c:pt idx="18619">
                  <c:v>48136.133481999997</c:v>
                </c:pt>
                <c:pt idx="18620">
                  <c:v>48145.909504000003</c:v>
                </c:pt>
                <c:pt idx="18621">
                  <c:v>48150.180566000003</c:v>
                </c:pt>
                <c:pt idx="18622">
                  <c:v>48161.726109000003</c:v>
                </c:pt>
                <c:pt idx="18623">
                  <c:v>48155.316102999997</c:v>
                </c:pt>
                <c:pt idx="18624">
                  <c:v>48153.255995</c:v>
                </c:pt>
                <c:pt idx="18625">
                  <c:v>48180.071578000003</c:v>
                </c:pt>
                <c:pt idx="18626">
                  <c:v>48181.379099999998</c:v>
                </c:pt>
                <c:pt idx="18627">
                  <c:v>48190.979247000003</c:v>
                </c:pt>
                <c:pt idx="18628">
                  <c:v>48198.235909000003</c:v>
                </c:pt>
                <c:pt idx="18629">
                  <c:v>48193.830893999999</c:v>
                </c:pt>
                <c:pt idx="18630">
                  <c:v>48195.023261000002</c:v>
                </c:pt>
                <c:pt idx="18631">
                  <c:v>48193.799727999998</c:v>
                </c:pt>
                <c:pt idx="18632">
                  <c:v>48198.737917999999</c:v>
                </c:pt>
                <c:pt idx="18633">
                  <c:v>48219.937255999997</c:v>
                </c:pt>
                <c:pt idx="18634">
                  <c:v>48217.367665999998</c:v>
                </c:pt>
                <c:pt idx="18635">
                  <c:v>48229.103107000003</c:v>
                </c:pt>
                <c:pt idx="18636">
                  <c:v>48245.362462999998</c:v>
                </c:pt>
                <c:pt idx="18637">
                  <c:v>48234.923706000001</c:v>
                </c:pt>
                <c:pt idx="18638">
                  <c:v>48233.622325999997</c:v>
                </c:pt>
                <c:pt idx="18639">
                  <c:v>48233.944434999998</c:v>
                </c:pt>
                <c:pt idx="18640">
                  <c:v>48247.068257999999</c:v>
                </c:pt>
                <c:pt idx="18641">
                  <c:v>48248.724794000002</c:v>
                </c:pt>
                <c:pt idx="18642">
                  <c:v>48260.839550999997</c:v>
                </c:pt>
                <c:pt idx="18643">
                  <c:v>48273.139737999998</c:v>
                </c:pt>
                <c:pt idx="18644">
                  <c:v>48280.188731000002</c:v>
                </c:pt>
                <c:pt idx="18645">
                  <c:v>48269.413826999997</c:v>
                </c:pt>
                <c:pt idx="18646">
                  <c:v>48268.292384</c:v>
                </c:pt>
                <c:pt idx="18647">
                  <c:v>48270.521744999998</c:v>
                </c:pt>
                <c:pt idx="18648">
                  <c:v>48279.246036999997</c:v>
                </c:pt>
                <c:pt idx="18649">
                  <c:v>48278.103652999998</c:v>
                </c:pt>
                <c:pt idx="18650">
                  <c:v>48273.814347</c:v>
                </c:pt>
                <c:pt idx="18651">
                  <c:v>48286.840343999997</c:v>
                </c:pt>
                <c:pt idx="18652">
                  <c:v>48274.478326999997</c:v>
                </c:pt>
                <c:pt idx="18653">
                  <c:v>48270.286619999999</c:v>
                </c:pt>
                <c:pt idx="18654">
                  <c:v>48270.600412</c:v>
                </c:pt>
                <c:pt idx="18655">
                  <c:v>48281.497285999998</c:v>
                </c:pt>
                <c:pt idx="18656">
                  <c:v>48279.091236</c:v>
                </c:pt>
                <c:pt idx="18657">
                  <c:v>48287.955125</c:v>
                </c:pt>
                <c:pt idx="18658">
                  <c:v>48290.459612999999</c:v>
                </c:pt>
                <c:pt idx="18659">
                  <c:v>48280.743788</c:v>
                </c:pt>
                <c:pt idx="18660">
                  <c:v>48281.363295000003</c:v>
                </c:pt>
                <c:pt idx="18661">
                  <c:v>48279.187034000002</c:v>
                </c:pt>
                <c:pt idx="18662">
                  <c:v>48287.284173</c:v>
                </c:pt>
                <c:pt idx="18663">
                  <c:v>48294.649252000003</c:v>
                </c:pt>
                <c:pt idx="18664">
                  <c:v>48303.915616999999</c:v>
                </c:pt>
                <c:pt idx="18665">
                  <c:v>48317.308926999998</c:v>
                </c:pt>
                <c:pt idx="18666">
                  <c:v>48323.454547000001</c:v>
                </c:pt>
                <c:pt idx="18667">
                  <c:v>48322.659815999999</c:v>
                </c:pt>
                <c:pt idx="18668">
                  <c:v>48317.565133999997</c:v>
                </c:pt>
                <c:pt idx="18669">
                  <c:v>48324.677410999997</c:v>
                </c:pt>
                <c:pt idx="18670">
                  <c:v>48334.285671999998</c:v>
                </c:pt>
                <c:pt idx="18671">
                  <c:v>48325.476391999997</c:v>
                </c:pt>
                <c:pt idx="18672">
                  <c:v>48345.479450999999</c:v>
                </c:pt>
                <c:pt idx="18673">
                  <c:v>48356.500503000003</c:v>
                </c:pt>
                <c:pt idx="18674">
                  <c:v>48356.633664000001</c:v>
                </c:pt>
                <c:pt idx="18675">
                  <c:v>48365.085285000001</c:v>
                </c:pt>
                <c:pt idx="18676">
                  <c:v>48369.061587999997</c:v>
                </c:pt>
                <c:pt idx="18677">
                  <c:v>48358.116825999998</c:v>
                </c:pt>
                <c:pt idx="18678">
                  <c:v>48359.814901999998</c:v>
                </c:pt>
                <c:pt idx="18679">
                  <c:v>48367.728074999999</c:v>
                </c:pt>
                <c:pt idx="18680">
                  <c:v>48368.509609000001</c:v>
                </c:pt>
                <c:pt idx="18681">
                  <c:v>48371.264731000003</c:v>
                </c:pt>
                <c:pt idx="18682">
                  <c:v>48364.187092</c:v>
                </c:pt>
                <c:pt idx="18683">
                  <c:v>48368.522039000003</c:v>
                </c:pt>
                <c:pt idx="18684">
                  <c:v>48355.617484000002</c:v>
                </c:pt>
                <c:pt idx="18685">
                  <c:v>48373.731534999999</c:v>
                </c:pt>
                <c:pt idx="18686">
                  <c:v>48385.488318000003</c:v>
                </c:pt>
                <c:pt idx="18687">
                  <c:v>48391.812999000002</c:v>
                </c:pt>
                <c:pt idx="18688">
                  <c:v>48398.756193000001</c:v>
                </c:pt>
                <c:pt idx="18689">
                  <c:v>48398.245710000003</c:v>
                </c:pt>
                <c:pt idx="18690">
                  <c:v>48411.056857000003</c:v>
                </c:pt>
                <c:pt idx="18691">
                  <c:v>48398.445183000003</c:v>
                </c:pt>
                <c:pt idx="18692">
                  <c:v>48398.988791000003</c:v>
                </c:pt>
                <c:pt idx="18693">
                  <c:v>48391.858153000001</c:v>
                </c:pt>
                <c:pt idx="18694">
                  <c:v>48389.361247000001</c:v>
                </c:pt>
                <c:pt idx="18695">
                  <c:v>48395.663100999998</c:v>
                </c:pt>
                <c:pt idx="18696">
                  <c:v>48393.075556999996</c:v>
                </c:pt>
                <c:pt idx="18697">
                  <c:v>48394.893006999999</c:v>
                </c:pt>
                <c:pt idx="18698">
                  <c:v>48393.367035000003</c:v>
                </c:pt>
                <c:pt idx="18699">
                  <c:v>48396.361245</c:v>
                </c:pt>
                <c:pt idx="18700">
                  <c:v>48412.496424999998</c:v>
                </c:pt>
                <c:pt idx="18701">
                  <c:v>48400.844942999996</c:v>
                </c:pt>
                <c:pt idx="18702">
                  <c:v>48409.264363000002</c:v>
                </c:pt>
                <c:pt idx="18703">
                  <c:v>48409.191084999999</c:v>
                </c:pt>
                <c:pt idx="18704">
                  <c:v>48417.843234</c:v>
                </c:pt>
                <c:pt idx="18705">
                  <c:v>48437.753366999998</c:v>
                </c:pt>
                <c:pt idx="18706">
                  <c:v>48447.684118999998</c:v>
                </c:pt>
                <c:pt idx="18707">
                  <c:v>48452.215880000003</c:v>
                </c:pt>
                <c:pt idx="18708">
                  <c:v>48457.274278999997</c:v>
                </c:pt>
                <c:pt idx="18709">
                  <c:v>48450.381942</c:v>
                </c:pt>
                <c:pt idx="18710">
                  <c:v>48459.993638</c:v>
                </c:pt>
                <c:pt idx="18711">
                  <c:v>48471.810218999999</c:v>
                </c:pt>
                <c:pt idx="18712">
                  <c:v>48479.829541999999</c:v>
                </c:pt>
                <c:pt idx="18713">
                  <c:v>48490.4539</c:v>
                </c:pt>
                <c:pt idx="18714">
                  <c:v>48490.785112999998</c:v>
                </c:pt>
                <c:pt idx="18715">
                  <c:v>48492.404906999996</c:v>
                </c:pt>
                <c:pt idx="18716">
                  <c:v>48493.295851000003</c:v>
                </c:pt>
                <c:pt idx="18717">
                  <c:v>48492.267952000002</c:v>
                </c:pt>
                <c:pt idx="18718">
                  <c:v>48497.801233999999</c:v>
                </c:pt>
                <c:pt idx="18719">
                  <c:v>48498.326068000002</c:v>
                </c:pt>
                <c:pt idx="18720">
                  <c:v>48515.485175000002</c:v>
                </c:pt>
                <c:pt idx="18721">
                  <c:v>48517.874887999998</c:v>
                </c:pt>
                <c:pt idx="18722">
                  <c:v>48527.566353000002</c:v>
                </c:pt>
                <c:pt idx="18723">
                  <c:v>48542.453501000004</c:v>
                </c:pt>
                <c:pt idx="18724">
                  <c:v>48539.181707999996</c:v>
                </c:pt>
                <c:pt idx="18725">
                  <c:v>48543.187505000002</c:v>
                </c:pt>
                <c:pt idx="18726">
                  <c:v>48537.978798999997</c:v>
                </c:pt>
                <c:pt idx="18727">
                  <c:v>48542.080261000003</c:v>
                </c:pt>
                <c:pt idx="18728">
                  <c:v>48551.494868000002</c:v>
                </c:pt>
                <c:pt idx="18729">
                  <c:v>48560.696003999998</c:v>
                </c:pt>
                <c:pt idx="18730">
                  <c:v>48576.669794000001</c:v>
                </c:pt>
                <c:pt idx="18731">
                  <c:v>48564.324038999999</c:v>
                </c:pt>
                <c:pt idx="18732">
                  <c:v>48554.516509000001</c:v>
                </c:pt>
                <c:pt idx="18733">
                  <c:v>48555.484555000003</c:v>
                </c:pt>
                <c:pt idx="18734">
                  <c:v>48564.202800999999</c:v>
                </c:pt>
                <c:pt idx="18735">
                  <c:v>48572.134861999999</c:v>
                </c:pt>
                <c:pt idx="18736">
                  <c:v>48568.605514000003</c:v>
                </c:pt>
                <c:pt idx="18737">
                  <c:v>48577.996629000001</c:v>
                </c:pt>
                <c:pt idx="18738">
                  <c:v>48591.245559000003</c:v>
                </c:pt>
                <c:pt idx="18739">
                  <c:v>48595.260289999998</c:v>
                </c:pt>
                <c:pt idx="18740">
                  <c:v>48602.993025999996</c:v>
                </c:pt>
                <c:pt idx="18741">
                  <c:v>48613.200559999997</c:v>
                </c:pt>
                <c:pt idx="18742">
                  <c:v>48607.504730000001</c:v>
                </c:pt>
                <c:pt idx="18743">
                  <c:v>48611.831431999999</c:v>
                </c:pt>
                <c:pt idx="18744">
                  <c:v>48605.864899</c:v>
                </c:pt>
                <c:pt idx="18745">
                  <c:v>48615.715859999997</c:v>
                </c:pt>
                <c:pt idx="18746">
                  <c:v>48613.756494000001</c:v>
                </c:pt>
                <c:pt idx="18747">
                  <c:v>48616.929285999999</c:v>
                </c:pt>
                <c:pt idx="18748">
                  <c:v>48623.956332000002</c:v>
                </c:pt>
                <c:pt idx="18749">
                  <c:v>48609.702084999997</c:v>
                </c:pt>
                <c:pt idx="18750">
                  <c:v>48613.869165999997</c:v>
                </c:pt>
                <c:pt idx="18751">
                  <c:v>48619.144539000001</c:v>
                </c:pt>
                <c:pt idx="18752">
                  <c:v>48625.538030000003</c:v>
                </c:pt>
                <c:pt idx="18753">
                  <c:v>48636.467892000001</c:v>
                </c:pt>
                <c:pt idx="18754">
                  <c:v>48648.066426999998</c:v>
                </c:pt>
                <c:pt idx="18755">
                  <c:v>48655.252497000001</c:v>
                </c:pt>
                <c:pt idx="18756">
                  <c:v>48646.567012</c:v>
                </c:pt>
                <c:pt idx="18757">
                  <c:v>48640.269766999998</c:v>
                </c:pt>
                <c:pt idx="18758">
                  <c:v>48649.622997999999</c:v>
                </c:pt>
                <c:pt idx="18759">
                  <c:v>48654.659398000003</c:v>
                </c:pt>
                <c:pt idx="18760">
                  <c:v>48652.437465000003</c:v>
                </c:pt>
                <c:pt idx="18761">
                  <c:v>48651.610969000001</c:v>
                </c:pt>
                <c:pt idx="18762">
                  <c:v>48652.359389999998</c:v>
                </c:pt>
                <c:pt idx="18763">
                  <c:v>48649.000813999999</c:v>
                </c:pt>
                <c:pt idx="18764">
                  <c:v>48637.187511999997</c:v>
                </c:pt>
                <c:pt idx="18765">
                  <c:v>48656.486424000002</c:v>
                </c:pt>
                <c:pt idx="18766">
                  <c:v>48647.181013000001</c:v>
                </c:pt>
                <c:pt idx="18767">
                  <c:v>48660.510979999999</c:v>
                </c:pt>
                <c:pt idx="18768">
                  <c:v>48688.937790000004</c:v>
                </c:pt>
                <c:pt idx="18769">
                  <c:v>48688.933138</c:v>
                </c:pt>
                <c:pt idx="18770">
                  <c:v>48683.126363000003</c:v>
                </c:pt>
                <c:pt idx="18771">
                  <c:v>48685.991527999999</c:v>
                </c:pt>
                <c:pt idx="18772">
                  <c:v>48673.735789999999</c:v>
                </c:pt>
                <c:pt idx="18773">
                  <c:v>48686.418030000001</c:v>
                </c:pt>
                <c:pt idx="18774">
                  <c:v>48704.557535</c:v>
                </c:pt>
                <c:pt idx="18775">
                  <c:v>48717.037076000001</c:v>
                </c:pt>
                <c:pt idx="18776">
                  <c:v>48735.778016999997</c:v>
                </c:pt>
                <c:pt idx="18777">
                  <c:v>48730.521136000003</c:v>
                </c:pt>
                <c:pt idx="18778">
                  <c:v>48745.972954999997</c:v>
                </c:pt>
                <c:pt idx="18779">
                  <c:v>48732.809157999996</c:v>
                </c:pt>
                <c:pt idx="18780">
                  <c:v>48743.116081</c:v>
                </c:pt>
                <c:pt idx="18781">
                  <c:v>48730.872122000001</c:v>
                </c:pt>
                <c:pt idx="18782">
                  <c:v>48726.167687000001</c:v>
                </c:pt>
                <c:pt idx="18783">
                  <c:v>48735.511737000001</c:v>
                </c:pt>
                <c:pt idx="18784">
                  <c:v>48736.979808999997</c:v>
                </c:pt>
                <c:pt idx="18785">
                  <c:v>48731.436147</c:v>
                </c:pt>
                <c:pt idx="18786">
                  <c:v>48731.482122000001</c:v>
                </c:pt>
                <c:pt idx="18787">
                  <c:v>48737.407505000003</c:v>
                </c:pt>
                <c:pt idx="18788">
                  <c:v>48738.670402999996</c:v>
                </c:pt>
                <c:pt idx="18789">
                  <c:v>48743.462054000003</c:v>
                </c:pt>
                <c:pt idx="18790">
                  <c:v>48755.873736000001</c:v>
                </c:pt>
                <c:pt idx="18791">
                  <c:v>48750.868938</c:v>
                </c:pt>
                <c:pt idx="18792">
                  <c:v>48752.190875</c:v>
                </c:pt>
                <c:pt idx="18793">
                  <c:v>48750.161558</c:v>
                </c:pt>
                <c:pt idx="18794">
                  <c:v>48747.573931999999</c:v>
                </c:pt>
                <c:pt idx="18795">
                  <c:v>48763.102060999998</c:v>
                </c:pt>
                <c:pt idx="18796">
                  <c:v>48769.113085999998</c:v>
                </c:pt>
                <c:pt idx="18797">
                  <c:v>48774.500187999998</c:v>
                </c:pt>
                <c:pt idx="18798">
                  <c:v>48762.406892999999</c:v>
                </c:pt>
                <c:pt idx="18799">
                  <c:v>48754.286834999999</c:v>
                </c:pt>
                <c:pt idx="18800">
                  <c:v>48754.3606</c:v>
                </c:pt>
                <c:pt idx="18801">
                  <c:v>48758.073691999998</c:v>
                </c:pt>
                <c:pt idx="18802">
                  <c:v>48761.013007000001</c:v>
                </c:pt>
                <c:pt idx="18803">
                  <c:v>48756.762645000003</c:v>
                </c:pt>
                <c:pt idx="18804">
                  <c:v>48747.094406999997</c:v>
                </c:pt>
                <c:pt idx="18805">
                  <c:v>48765.190238000003</c:v>
                </c:pt>
                <c:pt idx="18806">
                  <c:v>48776.584124000001</c:v>
                </c:pt>
                <c:pt idx="18807">
                  <c:v>48779.594409999998</c:v>
                </c:pt>
                <c:pt idx="18808">
                  <c:v>48788.379440999997</c:v>
                </c:pt>
                <c:pt idx="18809">
                  <c:v>48772.939702000003</c:v>
                </c:pt>
                <c:pt idx="18810">
                  <c:v>48784.965113999999</c:v>
                </c:pt>
                <c:pt idx="18811">
                  <c:v>48787.767952000002</c:v>
                </c:pt>
                <c:pt idx="18812">
                  <c:v>48787.306488000002</c:v>
                </c:pt>
                <c:pt idx="18813">
                  <c:v>48786.969122000002</c:v>
                </c:pt>
                <c:pt idx="18814">
                  <c:v>48781.906582000003</c:v>
                </c:pt>
                <c:pt idx="18815">
                  <c:v>48785.028942999998</c:v>
                </c:pt>
                <c:pt idx="18816">
                  <c:v>48797.282620999998</c:v>
                </c:pt>
                <c:pt idx="18817">
                  <c:v>48799.393797999997</c:v>
                </c:pt>
                <c:pt idx="18818">
                  <c:v>48793.037110999998</c:v>
                </c:pt>
                <c:pt idx="18819">
                  <c:v>48787.124559999997</c:v>
                </c:pt>
                <c:pt idx="18820">
                  <c:v>48800.780443000003</c:v>
                </c:pt>
                <c:pt idx="18821">
                  <c:v>48798.351449000002</c:v>
                </c:pt>
                <c:pt idx="18822">
                  <c:v>48789.508135999997</c:v>
                </c:pt>
                <c:pt idx="18823">
                  <c:v>48796.745237000003</c:v>
                </c:pt>
                <c:pt idx="18824">
                  <c:v>48781.351161999999</c:v>
                </c:pt>
                <c:pt idx="18825">
                  <c:v>48796.378691999998</c:v>
                </c:pt>
                <c:pt idx="18826">
                  <c:v>48800.808201</c:v>
                </c:pt>
                <c:pt idx="18827">
                  <c:v>48816.054446000002</c:v>
                </c:pt>
                <c:pt idx="18828">
                  <c:v>48823.569546999999</c:v>
                </c:pt>
                <c:pt idx="18829">
                  <c:v>48817.61088</c:v>
                </c:pt>
                <c:pt idx="18830">
                  <c:v>48830.271737000003</c:v>
                </c:pt>
                <c:pt idx="18831">
                  <c:v>48831.995712000004</c:v>
                </c:pt>
                <c:pt idx="18832">
                  <c:v>48835.262172000002</c:v>
                </c:pt>
                <c:pt idx="18833">
                  <c:v>48837.488762000001</c:v>
                </c:pt>
                <c:pt idx="18834">
                  <c:v>48829.223967999998</c:v>
                </c:pt>
                <c:pt idx="18835">
                  <c:v>48839.799208999997</c:v>
                </c:pt>
                <c:pt idx="18836">
                  <c:v>48840.458876999997</c:v>
                </c:pt>
                <c:pt idx="18837">
                  <c:v>48832.254695000003</c:v>
                </c:pt>
                <c:pt idx="18838">
                  <c:v>48830.576693000003</c:v>
                </c:pt>
                <c:pt idx="18839">
                  <c:v>48825.865405999997</c:v>
                </c:pt>
                <c:pt idx="18840">
                  <c:v>48850.279391999997</c:v>
                </c:pt>
                <c:pt idx="18841">
                  <c:v>48855.858796</c:v>
                </c:pt>
                <c:pt idx="18842">
                  <c:v>48860.195768999998</c:v>
                </c:pt>
                <c:pt idx="18843">
                  <c:v>48878.661951000002</c:v>
                </c:pt>
                <c:pt idx="18844">
                  <c:v>48868.985782999996</c:v>
                </c:pt>
                <c:pt idx="18845">
                  <c:v>48873.645648999998</c:v>
                </c:pt>
                <c:pt idx="18846">
                  <c:v>48876.939420000002</c:v>
                </c:pt>
                <c:pt idx="18847">
                  <c:v>48875.274949999999</c:v>
                </c:pt>
                <c:pt idx="18848">
                  <c:v>48880.420450999998</c:v>
                </c:pt>
                <c:pt idx="18849">
                  <c:v>48869.719618000003</c:v>
                </c:pt>
                <c:pt idx="18850">
                  <c:v>48872.777912999998</c:v>
                </c:pt>
                <c:pt idx="18851">
                  <c:v>48873.084589999999</c:v>
                </c:pt>
                <c:pt idx="18852">
                  <c:v>48889.627318999999</c:v>
                </c:pt>
                <c:pt idx="18853">
                  <c:v>48900.228942000002</c:v>
                </c:pt>
                <c:pt idx="18854">
                  <c:v>48910.635298000001</c:v>
                </c:pt>
                <c:pt idx="18855">
                  <c:v>48926.589797000001</c:v>
                </c:pt>
                <c:pt idx="18856">
                  <c:v>48925.566787000003</c:v>
                </c:pt>
                <c:pt idx="18857">
                  <c:v>48940.692305999997</c:v>
                </c:pt>
                <c:pt idx="18858">
                  <c:v>48943.645511000002</c:v>
                </c:pt>
                <c:pt idx="18859">
                  <c:v>48937.038267999997</c:v>
                </c:pt>
                <c:pt idx="18860">
                  <c:v>48937.055014999998</c:v>
                </c:pt>
                <c:pt idx="18861">
                  <c:v>48955.654349999997</c:v>
                </c:pt>
                <c:pt idx="18862">
                  <c:v>48945.622234000002</c:v>
                </c:pt>
                <c:pt idx="18863">
                  <c:v>48952.463362000002</c:v>
                </c:pt>
                <c:pt idx="18864">
                  <c:v>48953.735994000002</c:v>
                </c:pt>
                <c:pt idx="18865">
                  <c:v>48962.703766999999</c:v>
                </c:pt>
                <c:pt idx="18866">
                  <c:v>48966.741260000003</c:v>
                </c:pt>
                <c:pt idx="18867">
                  <c:v>48978.089596999998</c:v>
                </c:pt>
                <c:pt idx="18868">
                  <c:v>48979.358203999996</c:v>
                </c:pt>
                <c:pt idx="18869">
                  <c:v>48978.201693000003</c:v>
                </c:pt>
                <c:pt idx="18870">
                  <c:v>48990.907963999998</c:v>
                </c:pt>
                <c:pt idx="18871">
                  <c:v>48994.085034000003</c:v>
                </c:pt>
                <c:pt idx="18872">
                  <c:v>48978.452431999998</c:v>
                </c:pt>
                <c:pt idx="18873">
                  <c:v>48984.705263000003</c:v>
                </c:pt>
                <c:pt idx="18874">
                  <c:v>48985.748931000002</c:v>
                </c:pt>
                <c:pt idx="18875">
                  <c:v>48988.698224</c:v>
                </c:pt>
                <c:pt idx="18876">
                  <c:v>48989.175087000003</c:v>
                </c:pt>
                <c:pt idx="18877">
                  <c:v>49001.406471000002</c:v>
                </c:pt>
                <c:pt idx="18878">
                  <c:v>48993.929594000001</c:v>
                </c:pt>
                <c:pt idx="18879">
                  <c:v>48999.157699000003</c:v>
                </c:pt>
                <c:pt idx="18880">
                  <c:v>49000.941469999998</c:v>
                </c:pt>
                <c:pt idx="18881">
                  <c:v>48999.171288999998</c:v>
                </c:pt>
                <c:pt idx="18882">
                  <c:v>48997.920074000001</c:v>
                </c:pt>
                <c:pt idx="18883">
                  <c:v>49006.298891999999</c:v>
                </c:pt>
                <c:pt idx="18884">
                  <c:v>49021.043032000001</c:v>
                </c:pt>
                <c:pt idx="18885">
                  <c:v>49035.596965999997</c:v>
                </c:pt>
                <c:pt idx="18886">
                  <c:v>49040.253643999997</c:v>
                </c:pt>
                <c:pt idx="18887">
                  <c:v>49027.965523999999</c:v>
                </c:pt>
                <c:pt idx="18888">
                  <c:v>49038.355084000003</c:v>
                </c:pt>
                <c:pt idx="18889">
                  <c:v>49031.073550000001</c:v>
                </c:pt>
                <c:pt idx="18890">
                  <c:v>49037.570976000003</c:v>
                </c:pt>
                <c:pt idx="18891">
                  <c:v>49029.97812</c:v>
                </c:pt>
                <c:pt idx="18892">
                  <c:v>49032.952893000001</c:v>
                </c:pt>
                <c:pt idx="18893">
                  <c:v>49036.030125999998</c:v>
                </c:pt>
                <c:pt idx="18894">
                  <c:v>49044.797169999998</c:v>
                </c:pt>
                <c:pt idx="18895">
                  <c:v>49054.720062</c:v>
                </c:pt>
                <c:pt idx="18896">
                  <c:v>49050.946610999999</c:v>
                </c:pt>
                <c:pt idx="18897">
                  <c:v>49044.177613</c:v>
                </c:pt>
                <c:pt idx="18898">
                  <c:v>49055.732594000001</c:v>
                </c:pt>
                <c:pt idx="18899">
                  <c:v>49063.78239</c:v>
                </c:pt>
                <c:pt idx="18900">
                  <c:v>49074.838094999999</c:v>
                </c:pt>
                <c:pt idx="18901">
                  <c:v>49071.775636999999</c:v>
                </c:pt>
                <c:pt idx="18902">
                  <c:v>49073.846352</c:v>
                </c:pt>
                <c:pt idx="18903">
                  <c:v>49070.887314</c:v>
                </c:pt>
                <c:pt idx="18904">
                  <c:v>49086.219972999999</c:v>
                </c:pt>
                <c:pt idx="18905">
                  <c:v>49090.348278999998</c:v>
                </c:pt>
                <c:pt idx="18906">
                  <c:v>49090.426554999998</c:v>
                </c:pt>
                <c:pt idx="18907">
                  <c:v>49084.232277000003</c:v>
                </c:pt>
                <c:pt idx="18908">
                  <c:v>49098.755695</c:v>
                </c:pt>
                <c:pt idx="18909">
                  <c:v>49085.561113999996</c:v>
                </c:pt>
                <c:pt idx="18910">
                  <c:v>49086.470994000003</c:v>
                </c:pt>
                <c:pt idx="18911">
                  <c:v>49075.331639000004</c:v>
                </c:pt>
                <c:pt idx="18912">
                  <c:v>49086.382428999998</c:v>
                </c:pt>
                <c:pt idx="18913">
                  <c:v>49120.868801999997</c:v>
                </c:pt>
                <c:pt idx="18914">
                  <c:v>49124.102166999997</c:v>
                </c:pt>
                <c:pt idx="18915">
                  <c:v>49123.664994999999</c:v>
                </c:pt>
                <c:pt idx="18916">
                  <c:v>49125.401296999997</c:v>
                </c:pt>
                <c:pt idx="18917">
                  <c:v>49127.85428</c:v>
                </c:pt>
                <c:pt idx="18918">
                  <c:v>49132.513387999999</c:v>
                </c:pt>
                <c:pt idx="18919">
                  <c:v>49130.016256000003</c:v>
                </c:pt>
                <c:pt idx="18920">
                  <c:v>49132.912819999998</c:v>
                </c:pt>
                <c:pt idx="18921">
                  <c:v>49123.691841</c:v>
                </c:pt>
                <c:pt idx="18922">
                  <c:v>49124.352310000002</c:v>
                </c:pt>
                <c:pt idx="18923">
                  <c:v>49134.815628999997</c:v>
                </c:pt>
                <c:pt idx="18924">
                  <c:v>49124.336758999998</c:v>
                </c:pt>
                <c:pt idx="18925">
                  <c:v>49124.619050000001</c:v>
                </c:pt>
                <c:pt idx="18926">
                  <c:v>49131.019173000001</c:v>
                </c:pt>
                <c:pt idx="18927">
                  <c:v>49130.529664000002</c:v>
                </c:pt>
                <c:pt idx="18928">
                  <c:v>49125.628612</c:v>
                </c:pt>
                <c:pt idx="18929">
                  <c:v>49133.997833000001</c:v>
                </c:pt>
                <c:pt idx="18930">
                  <c:v>49153.508612999998</c:v>
                </c:pt>
                <c:pt idx="18931">
                  <c:v>49169.818035999997</c:v>
                </c:pt>
                <c:pt idx="18932">
                  <c:v>49173.791367999998</c:v>
                </c:pt>
                <c:pt idx="18933">
                  <c:v>49179.613936000002</c:v>
                </c:pt>
                <c:pt idx="18934">
                  <c:v>49168.540717000003</c:v>
                </c:pt>
                <c:pt idx="18935">
                  <c:v>49181.078394999997</c:v>
                </c:pt>
                <c:pt idx="18936">
                  <c:v>49184.917305000003</c:v>
                </c:pt>
                <c:pt idx="18937">
                  <c:v>49196.685105999997</c:v>
                </c:pt>
                <c:pt idx="18938">
                  <c:v>49208.618213000002</c:v>
                </c:pt>
                <c:pt idx="18939">
                  <c:v>49199.696051999999</c:v>
                </c:pt>
                <c:pt idx="18940">
                  <c:v>49209.297058999997</c:v>
                </c:pt>
                <c:pt idx="18941">
                  <c:v>49202.432926000001</c:v>
                </c:pt>
                <c:pt idx="18942">
                  <c:v>49210.524376000001</c:v>
                </c:pt>
                <c:pt idx="18943">
                  <c:v>49218.559132000002</c:v>
                </c:pt>
                <c:pt idx="18944">
                  <c:v>49222.993955999998</c:v>
                </c:pt>
                <c:pt idx="18945">
                  <c:v>49234.713250000001</c:v>
                </c:pt>
                <c:pt idx="18946">
                  <c:v>49244.786093000002</c:v>
                </c:pt>
                <c:pt idx="18947">
                  <c:v>49237.861326999999</c:v>
                </c:pt>
                <c:pt idx="18948">
                  <c:v>49251.927100000001</c:v>
                </c:pt>
                <c:pt idx="18949">
                  <c:v>49241.817488000001</c:v>
                </c:pt>
                <c:pt idx="18950">
                  <c:v>49263.670845000001</c:v>
                </c:pt>
                <c:pt idx="18951">
                  <c:v>49277.109147000003</c:v>
                </c:pt>
                <c:pt idx="18952">
                  <c:v>49270.376176999998</c:v>
                </c:pt>
                <c:pt idx="18953">
                  <c:v>49274.597834</c:v>
                </c:pt>
                <c:pt idx="18954">
                  <c:v>49270.600271000003</c:v>
                </c:pt>
                <c:pt idx="18955">
                  <c:v>49282.980299000003</c:v>
                </c:pt>
                <c:pt idx="18956">
                  <c:v>49285.671958999999</c:v>
                </c:pt>
                <c:pt idx="18957">
                  <c:v>49283.849478999997</c:v>
                </c:pt>
                <c:pt idx="18958">
                  <c:v>49313.516649999998</c:v>
                </c:pt>
                <c:pt idx="18959">
                  <c:v>49316.950807000001</c:v>
                </c:pt>
                <c:pt idx="18960">
                  <c:v>49328.598365999998</c:v>
                </c:pt>
                <c:pt idx="18961">
                  <c:v>49325.769609000003</c:v>
                </c:pt>
                <c:pt idx="18962">
                  <c:v>49322.559033999998</c:v>
                </c:pt>
                <c:pt idx="18963">
                  <c:v>49327.655656000003</c:v>
                </c:pt>
                <c:pt idx="18964">
                  <c:v>49321.906117999999</c:v>
                </c:pt>
                <c:pt idx="18965">
                  <c:v>49320.565849999999</c:v>
                </c:pt>
                <c:pt idx="18966">
                  <c:v>49318.805724999998</c:v>
                </c:pt>
                <c:pt idx="18967">
                  <c:v>49326.480932999999</c:v>
                </c:pt>
                <c:pt idx="18968">
                  <c:v>49333.094727999996</c:v>
                </c:pt>
                <c:pt idx="18969">
                  <c:v>49324.382171999998</c:v>
                </c:pt>
                <c:pt idx="18970">
                  <c:v>49331.434888999996</c:v>
                </c:pt>
                <c:pt idx="18971">
                  <c:v>49331.362612999998</c:v>
                </c:pt>
                <c:pt idx="18972">
                  <c:v>49327.274637000002</c:v>
                </c:pt>
                <c:pt idx="18973">
                  <c:v>49328.919756000003</c:v>
                </c:pt>
                <c:pt idx="18974">
                  <c:v>49328.948863999998</c:v>
                </c:pt>
                <c:pt idx="18975">
                  <c:v>49335.998717000002</c:v>
                </c:pt>
                <c:pt idx="18976">
                  <c:v>49329.703679999999</c:v>
                </c:pt>
                <c:pt idx="18977">
                  <c:v>49335.790078999999</c:v>
                </c:pt>
                <c:pt idx="18978">
                  <c:v>49335.207985000001</c:v>
                </c:pt>
                <c:pt idx="18979">
                  <c:v>49346.879072999996</c:v>
                </c:pt>
                <c:pt idx="18980">
                  <c:v>49358.687276999997</c:v>
                </c:pt>
                <c:pt idx="18981">
                  <c:v>49363.953052999997</c:v>
                </c:pt>
                <c:pt idx="18982">
                  <c:v>49361.434331999997</c:v>
                </c:pt>
                <c:pt idx="18983">
                  <c:v>49372.838249</c:v>
                </c:pt>
                <c:pt idx="18984">
                  <c:v>49368.629503999997</c:v>
                </c:pt>
                <c:pt idx="18985">
                  <c:v>49379.592150999997</c:v>
                </c:pt>
                <c:pt idx="18986">
                  <c:v>49393.027607000004</c:v>
                </c:pt>
                <c:pt idx="18987">
                  <c:v>49400.984038000002</c:v>
                </c:pt>
                <c:pt idx="18988">
                  <c:v>49402.362776000002</c:v>
                </c:pt>
                <c:pt idx="18989">
                  <c:v>49395.312001999999</c:v>
                </c:pt>
                <c:pt idx="18990">
                  <c:v>49399.721066999999</c:v>
                </c:pt>
                <c:pt idx="18991">
                  <c:v>49399.452568000001</c:v>
                </c:pt>
                <c:pt idx="18992">
                  <c:v>49408.759402999996</c:v>
                </c:pt>
                <c:pt idx="18993">
                  <c:v>49411.186087000002</c:v>
                </c:pt>
                <c:pt idx="18994">
                  <c:v>49414.562712999999</c:v>
                </c:pt>
                <c:pt idx="18995">
                  <c:v>49415.521518000001</c:v>
                </c:pt>
                <c:pt idx="18996">
                  <c:v>49411.518463</c:v>
                </c:pt>
                <c:pt idx="18997">
                  <c:v>49415.544531</c:v>
                </c:pt>
                <c:pt idx="18998">
                  <c:v>49422.755624999998</c:v>
                </c:pt>
                <c:pt idx="18999">
                  <c:v>49416.006914999998</c:v>
                </c:pt>
                <c:pt idx="19000">
                  <c:v>49415.756456000003</c:v>
                </c:pt>
                <c:pt idx="19001">
                  <c:v>49408.094387999998</c:v>
                </c:pt>
                <c:pt idx="19002">
                  <c:v>49410.844106999997</c:v>
                </c:pt>
                <c:pt idx="19003">
                  <c:v>49432.676614999997</c:v>
                </c:pt>
                <c:pt idx="19004">
                  <c:v>49434.928153000001</c:v>
                </c:pt>
                <c:pt idx="19005">
                  <c:v>49449.358401999998</c:v>
                </c:pt>
                <c:pt idx="19006">
                  <c:v>49452.872979</c:v>
                </c:pt>
                <c:pt idx="19007">
                  <c:v>49446.011007000001</c:v>
                </c:pt>
                <c:pt idx="19008">
                  <c:v>49455.985037999999</c:v>
                </c:pt>
                <c:pt idx="19009">
                  <c:v>49451.120722</c:v>
                </c:pt>
                <c:pt idx="19010">
                  <c:v>49444.001194999997</c:v>
                </c:pt>
                <c:pt idx="19011">
                  <c:v>49455.792775000002</c:v>
                </c:pt>
                <c:pt idx="19012">
                  <c:v>49456.546180999998</c:v>
                </c:pt>
                <c:pt idx="19013">
                  <c:v>49458.064100000003</c:v>
                </c:pt>
                <c:pt idx="19014">
                  <c:v>49458.789283999999</c:v>
                </c:pt>
                <c:pt idx="19015">
                  <c:v>49455.288847000003</c:v>
                </c:pt>
                <c:pt idx="19016">
                  <c:v>49458.435834999997</c:v>
                </c:pt>
                <c:pt idx="19017">
                  <c:v>49460.472362</c:v>
                </c:pt>
                <c:pt idx="19018">
                  <c:v>49483.927564999998</c:v>
                </c:pt>
                <c:pt idx="19019">
                  <c:v>49478.820882</c:v>
                </c:pt>
                <c:pt idx="19020">
                  <c:v>49486.613189000003</c:v>
                </c:pt>
                <c:pt idx="19021">
                  <c:v>49487.856517</c:v>
                </c:pt>
                <c:pt idx="19022">
                  <c:v>49491.714579</c:v>
                </c:pt>
                <c:pt idx="19023">
                  <c:v>49496.877793</c:v>
                </c:pt>
                <c:pt idx="19024">
                  <c:v>49491.215601000004</c:v>
                </c:pt>
                <c:pt idx="19025">
                  <c:v>49491.471586</c:v>
                </c:pt>
                <c:pt idx="19026">
                  <c:v>49491.645815999997</c:v>
                </c:pt>
                <c:pt idx="19027">
                  <c:v>49488.683663000003</c:v>
                </c:pt>
                <c:pt idx="19028">
                  <c:v>49494.807006000003</c:v>
                </c:pt>
                <c:pt idx="19029">
                  <c:v>49501.465165000001</c:v>
                </c:pt>
                <c:pt idx="19030">
                  <c:v>49506.846581999998</c:v>
                </c:pt>
                <c:pt idx="19031">
                  <c:v>49497.553237</c:v>
                </c:pt>
                <c:pt idx="19032">
                  <c:v>49495.598413</c:v>
                </c:pt>
                <c:pt idx="19033">
                  <c:v>49524.257397000001</c:v>
                </c:pt>
                <c:pt idx="19034">
                  <c:v>49522.714709</c:v>
                </c:pt>
                <c:pt idx="19035">
                  <c:v>49540.858652000003</c:v>
                </c:pt>
                <c:pt idx="19036">
                  <c:v>49545.097520000003</c:v>
                </c:pt>
                <c:pt idx="19037">
                  <c:v>49549.922400000003</c:v>
                </c:pt>
                <c:pt idx="19038">
                  <c:v>49560.640908000001</c:v>
                </c:pt>
                <c:pt idx="19039">
                  <c:v>49546.488987999997</c:v>
                </c:pt>
                <c:pt idx="19040">
                  <c:v>49542.062672</c:v>
                </c:pt>
                <c:pt idx="19041">
                  <c:v>49539.678190999999</c:v>
                </c:pt>
                <c:pt idx="19042">
                  <c:v>49555.420464000003</c:v>
                </c:pt>
                <c:pt idx="19043">
                  <c:v>49566.360160999997</c:v>
                </c:pt>
                <c:pt idx="19044">
                  <c:v>49552.387816000002</c:v>
                </c:pt>
                <c:pt idx="19045">
                  <c:v>49568.554560999997</c:v>
                </c:pt>
                <c:pt idx="19046">
                  <c:v>49581.356720999996</c:v>
                </c:pt>
                <c:pt idx="19047">
                  <c:v>49577.873964999999</c:v>
                </c:pt>
                <c:pt idx="19048">
                  <c:v>49587.249479999999</c:v>
                </c:pt>
                <c:pt idx="19049">
                  <c:v>49575.875726999999</c:v>
                </c:pt>
                <c:pt idx="19050">
                  <c:v>49577.907352000002</c:v>
                </c:pt>
                <c:pt idx="19051">
                  <c:v>49591.261695000001</c:v>
                </c:pt>
                <c:pt idx="19052">
                  <c:v>49608.521756000002</c:v>
                </c:pt>
                <c:pt idx="19053">
                  <c:v>49635.684525999997</c:v>
                </c:pt>
                <c:pt idx="19054">
                  <c:v>49631.157049000001</c:v>
                </c:pt>
                <c:pt idx="19055">
                  <c:v>49629.183426000003</c:v>
                </c:pt>
                <c:pt idx="19056">
                  <c:v>49629.522289</c:v>
                </c:pt>
                <c:pt idx="19057">
                  <c:v>49630.277970000003</c:v>
                </c:pt>
                <c:pt idx="19058">
                  <c:v>49628.754956999997</c:v>
                </c:pt>
                <c:pt idx="19059">
                  <c:v>49632.956001999999</c:v>
                </c:pt>
                <c:pt idx="19060">
                  <c:v>49640.865096000001</c:v>
                </c:pt>
                <c:pt idx="19061">
                  <c:v>49629.682048000002</c:v>
                </c:pt>
                <c:pt idx="19062">
                  <c:v>49635.928588000002</c:v>
                </c:pt>
                <c:pt idx="19063">
                  <c:v>49646.815702</c:v>
                </c:pt>
                <c:pt idx="19064">
                  <c:v>49638.7647</c:v>
                </c:pt>
                <c:pt idx="19065">
                  <c:v>49651.255663000004</c:v>
                </c:pt>
                <c:pt idx="19066">
                  <c:v>49660.850501000001</c:v>
                </c:pt>
                <c:pt idx="19067">
                  <c:v>49664.948861999997</c:v>
                </c:pt>
                <c:pt idx="19068">
                  <c:v>49666.673813000001</c:v>
                </c:pt>
                <c:pt idx="19069">
                  <c:v>49674.197662999999</c:v>
                </c:pt>
                <c:pt idx="19070">
                  <c:v>49680.027418999998</c:v>
                </c:pt>
                <c:pt idx="19071">
                  <c:v>49680.093388000001</c:v>
                </c:pt>
                <c:pt idx="19072">
                  <c:v>49683.092219999999</c:v>
                </c:pt>
                <c:pt idx="19073">
                  <c:v>49678.851703</c:v>
                </c:pt>
                <c:pt idx="19074">
                  <c:v>49679.008639</c:v>
                </c:pt>
                <c:pt idx="19075">
                  <c:v>49675.484277000003</c:v>
                </c:pt>
                <c:pt idx="19076">
                  <c:v>49683.471447000004</c:v>
                </c:pt>
                <c:pt idx="19077">
                  <c:v>49704.263281</c:v>
                </c:pt>
                <c:pt idx="19078">
                  <c:v>49725.947331000003</c:v>
                </c:pt>
                <c:pt idx="19079">
                  <c:v>49711.977024</c:v>
                </c:pt>
                <c:pt idx="19080">
                  <c:v>49720.275629999996</c:v>
                </c:pt>
                <c:pt idx="19081">
                  <c:v>49713.570053000003</c:v>
                </c:pt>
                <c:pt idx="19082">
                  <c:v>49713.275936999999</c:v>
                </c:pt>
                <c:pt idx="19083">
                  <c:v>49723.215126000003</c:v>
                </c:pt>
                <c:pt idx="19084">
                  <c:v>49715.960867000002</c:v>
                </c:pt>
                <c:pt idx="19085">
                  <c:v>49718.982074</c:v>
                </c:pt>
                <c:pt idx="19086">
                  <c:v>49726.553872999997</c:v>
                </c:pt>
                <c:pt idx="19087">
                  <c:v>49734.410687000003</c:v>
                </c:pt>
                <c:pt idx="19088">
                  <c:v>49746.112413000003</c:v>
                </c:pt>
                <c:pt idx="19089">
                  <c:v>49751.840121000001</c:v>
                </c:pt>
                <c:pt idx="19090">
                  <c:v>49767.489398999998</c:v>
                </c:pt>
                <c:pt idx="19091">
                  <c:v>49754.547889000001</c:v>
                </c:pt>
                <c:pt idx="19092">
                  <c:v>49755.381972000003</c:v>
                </c:pt>
                <c:pt idx="19093">
                  <c:v>49760.408062000002</c:v>
                </c:pt>
                <c:pt idx="19094">
                  <c:v>49762.097254</c:v>
                </c:pt>
                <c:pt idx="19095">
                  <c:v>49760.984541999998</c:v>
                </c:pt>
                <c:pt idx="19096">
                  <c:v>49754.362418999997</c:v>
                </c:pt>
                <c:pt idx="19097">
                  <c:v>49744.904146000001</c:v>
                </c:pt>
                <c:pt idx="19098">
                  <c:v>49761.758339</c:v>
                </c:pt>
                <c:pt idx="19099">
                  <c:v>49752.950923999997</c:v>
                </c:pt>
                <c:pt idx="19100">
                  <c:v>49753.861693999999</c:v>
                </c:pt>
                <c:pt idx="19101">
                  <c:v>49760.881500000003</c:v>
                </c:pt>
                <c:pt idx="19102">
                  <c:v>49738.907244000002</c:v>
                </c:pt>
                <c:pt idx="19103">
                  <c:v>49761.146874999999</c:v>
                </c:pt>
                <c:pt idx="19104">
                  <c:v>49757.264353999999</c:v>
                </c:pt>
                <c:pt idx="19105">
                  <c:v>49764.876634</c:v>
                </c:pt>
                <c:pt idx="19106">
                  <c:v>49756.527605000003</c:v>
                </c:pt>
                <c:pt idx="19107">
                  <c:v>49766.865057000003</c:v>
                </c:pt>
                <c:pt idx="19108">
                  <c:v>49770.482730999996</c:v>
                </c:pt>
                <c:pt idx="19109">
                  <c:v>49784.087517</c:v>
                </c:pt>
                <c:pt idx="19110">
                  <c:v>49795.576925000001</c:v>
                </c:pt>
                <c:pt idx="19111">
                  <c:v>49805.473122000003</c:v>
                </c:pt>
                <c:pt idx="19112">
                  <c:v>49808.635004999996</c:v>
                </c:pt>
                <c:pt idx="19113">
                  <c:v>49806.142666</c:v>
                </c:pt>
                <c:pt idx="19114">
                  <c:v>49823.255410999998</c:v>
                </c:pt>
                <c:pt idx="19115">
                  <c:v>49826.055010999997</c:v>
                </c:pt>
                <c:pt idx="19116">
                  <c:v>49831.093382999999</c:v>
                </c:pt>
                <c:pt idx="19117">
                  <c:v>49830.139934999999</c:v>
                </c:pt>
                <c:pt idx="19118">
                  <c:v>49840.565892999999</c:v>
                </c:pt>
                <c:pt idx="19119">
                  <c:v>49851.085890000002</c:v>
                </c:pt>
                <c:pt idx="19120">
                  <c:v>49852.687913000002</c:v>
                </c:pt>
                <c:pt idx="19121">
                  <c:v>49874.058702000002</c:v>
                </c:pt>
                <c:pt idx="19122">
                  <c:v>49882.822694000002</c:v>
                </c:pt>
                <c:pt idx="19123">
                  <c:v>49879.084696999998</c:v>
                </c:pt>
                <c:pt idx="19124">
                  <c:v>49871.473069</c:v>
                </c:pt>
                <c:pt idx="19125">
                  <c:v>49870.289084999997</c:v>
                </c:pt>
                <c:pt idx="19126">
                  <c:v>49884.580887999997</c:v>
                </c:pt>
                <c:pt idx="19127">
                  <c:v>49873.045994</c:v>
                </c:pt>
                <c:pt idx="19128">
                  <c:v>49886.974243999997</c:v>
                </c:pt>
                <c:pt idx="19129">
                  <c:v>49873.506948000002</c:v>
                </c:pt>
                <c:pt idx="19130">
                  <c:v>49878.428462000003</c:v>
                </c:pt>
                <c:pt idx="19131">
                  <c:v>49881.295899999997</c:v>
                </c:pt>
                <c:pt idx="19132">
                  <c:v>49893.487026000003</c:v>
                </c:pt>
                <c:pt idx="19133">
                  <c:v>49902.867876999997</c:v>
                </c:pt>
                <c:pt idx="19134">
                  <c:v>49891.932196000002</c:v>
                </c:pt>
                <c:pt idx="19135">
                  <c:v>49895.187581999999</c:v>
                </c:pt>
                <c:pt idx="19136">
                  <c:v>49896.529072999998</c:v>
                </c:pt>
                <c:pt idx="19137">
                  <c:v>49894.294963</c:v>
                </c:pt>
                <c:pt idx="19138">
                  <c:v>49901.191652000001</c:v>
                </c:pt>
                <c:pt idx="19139">
                  <c:v>49910.573288</c:v>
                </c:pt>
                <c:pt idx="19140">
                  <c:v>49920.632748999997</c:v>
                </c:pt>
                <c:pt idx="19141">
                  <c:v>49922.571448000002</c:v>
                </c:pt>
                <c:pt idx="19142">
                  <c:v>49919.143617000002</c:v>
                </c:pt>
                <c:pt idx="19143">
                  <c:v>49926.433076000001</c:v>
                </c:pt>
                <c:pt idx="19144">
                  <c:v>49923.764347999997</c:v>
                </c:pt>
                <c:pt idx="19145">
                  <c:v>49931.151242</c:v>
                </c:pt>
                <c:pt idx="19146">
                  <c:v>49928.315974999998</c:v>
                </c:pt>
                <c:pt idx="19147">
                  <c:v>49919.81424</c:v>
                </c:pt>
                <c:pt idx="19148">
                  <c:v>49932.142565000002</c:v>
                </c:pt>
                <c:pt idx="19149">
                  <c:v>49915.788095999997</c:v>
                </c:pt>
                <c:pt idx="19150">
                  <c:v>49936.236366999998</c:v>
                </c:pt>
                <c:pt idx="19151">
                  <c:v>49947.701483999997</c:v>
                </c:pt>
                <c:pt idx="19152">
                  <c:v>49961.241033999999</c:v>
                </c:pt>
                <c:pt idx="19153">
                  <c:v>49961.173693999997</c:v>
                </c:pt>
                <c:pt idx="19154">
                  <c:v>49955.667183999998</c:v>
                </c:pt>
                <c:pt idx="19155">
                  <c:v>49957.848295999996</c:v>
                </c:pt>
                <c:pt idx="19156">
                  <c:v>49970.899159000001</c:v>
                </c:pt>
                <c:pt idx="19157">
                  <c:v>49961.595963</c:v>
                </c:pt>
                <c:pt idx="19158">
                  <c:v>49975.597716999997</c:v>
                </c:pt>
                <c:pt idx="19159">
                  <c:v>49965.517770999999</c:v>
                </c:pt>
                <c:pt idx="19160">
                  <c:v>49972.573265999999</c:v>
                </c:pt>
                <c:pt idx="19161">
                  <c:v>49966.893002999997</c:v>
                </c:pt>
                <c:pt idx="19162">
                  <c:v>49964.577334000001</c:v>
                </c:pt>
                <c:pt idx="19163">
                  <c:v>49961.667369000003</c:v>
                </c:pt>
                <c:pt idx="19164">
                  <c:v>49968.643959000001</c:v>
                </c:pt>
                <c:pt idx="19165">
                  <c:v>49979.533177999998</c:v>
                </c:pt>
                <c:pt idx="19166">
                  <c:v>49996.017799000001</c:v>
                </c:pt>
                <c:pt idx="19167">
                  <c:v>50000.165596999999</c:v>
                </c:pt>
                <c:pt idx="19168">
                  <c:v>50001.891409999997</c:v>
                </c:pt>
                <c:pt idx="19169">
                  <c:v>50002.543581999998</c:v>
                </c:pt>
                <c:pt idx="19170">
                  <c:v>49998.626300999997</c:v>
                </c:pt>
                <c:pt idx="19171">
                  <c:v>50000.184965</c:v>
                </c:pt>
                <c:pt idx="19172">
                  <c:v>50001.138456000001</c:v>
                </c:pt>
                <c:pt idx="19173">
                  <c:v>50016.312903999999</c:v>
                </c:pt>
                <c:pt idx="19174">
                  <c:v>49996.332630999997</c:v>
                </c:pt>
                <c:pt idx="19175">
                  <c:v>50004.351832</c:v>
                </c:pt>
                <c:pt idx="19176">
                  <c:v>50009.100152999999</c:v>
                </c:pt>
                <c:pt idx="19177">
                  <c:v>50009.368243999998</c:v>
                </c:pt>
                <c:pt idx="19178">
                  <c:v>50012.484475999998</c:v>
                </c:pt>
                <c:pt idx="19179">
                  <c:v>50030.932503000004</c:v>
                </c:pt>
                <c:pt idx="19180">
                  <c:v>50050.560661000003</c:v>
                </c:pt>
                <c:pt idx="19181">
                  <c:v>50051.597529999999</c:v>
                </c:pt>
                <c:pt idx="19182">
                  <c:v>50053.736819999998</c:v>
                </c:pt>
                <c:pt idx="19183">
                  <c:v>50051.603975999999</c:v>
                </c:pt>
                <c:pt idx="19184">
                  <c:v>50054.319057000001</c:v>
                </c:pt>
                <c:pt idx="19185">
                  <c:v>50047.004438999997</c:v>
                </c:pt>
                <c:pt idx="19186">
                  <c:v>50045.430837</c:v>
                </c:pt>
                <c:pt idx="19187">
                  <c:v>50043.829561999999</c:v>
                </c:pt>
                <c:pt idx="19188">
                  <c:v>50050.409433000001</c:v>
                </c:pt>
                <c:pt idx="19189">
                  <c:v>50046.988428999997</c:v>
                </c:pt>
                <c:pt idx="19190">
                  <c:v>50056.245572</c:v>
                </c:pt>
                <c:pt idx="19191">
                  <c:v>50067.531754000003</c:v>
                </c:pt>
                <c:pt idx="19192">
                  <c:v>50070.716069000002</c:v>
                </c:pt>
                <c:pt idx="19193">
                  <c:v>50078.532118000003</c:v>
                </c:pt>
                <c:pt idx="19194">
                  <c:v>50084.559214000001</c:v>
                </c:pt>
                <c:pt idx="19195">
                  <c:v>50080.643853000001</c:v>
                </c:pt>
                <c:pt idx="19196">
                  <c:v>50086.957324000003</c:v>
                </c:pt>
                <c:pt idx="19197">
                  <c:v>50082.294486999999</c:v>
                </c:pt>
                <c:pt idx="19198">
                  <c:v>50097.109307999999</c:v>
                </c:pt>
                <c:pt idx="19199">
                  <c:v>50087.026076000002</c:v>
                </c:pt>
                <c:pt idx="19200">
                  <c:v>50094.942497999997</c:v>
                </c:pt>
                <c:pt idx="19201">
                  <c:v>50097.143564999998</c:v>
                </c:pt>
                <c:pt idx="19202">
                  <c:v>50083.809480999997</c:v>
                </c:pt>
                <c:pt idx="19203">
                  <c:v>50091.484745000002</c:v>
                </c:pt>
                <c:pt idx="19204">
                  <c:v>50084.929844999999</c:v>
                </c:pt>
                <c:pt idx="19205">
                  <c:v>50093.787062000003</c:v>
                </c:pt>
                <c:pt idx="19206">
                  <c:v>50113.160604999997</c:v>
                </c:pt>
                <c:pt idx="19207">
                  <c:v>50114.503941000003</c:v>
                </c:pt>
                <c:pt idx="19208">
                  <c:v>50128.109487000002</c:v>
                </c:pt>
                <c:pt idx="19209">
                  <c:v>50118.083225000002</c:v>
                </c:pt>
                <c:pt idx="19210">
                  <c:v>50120.123467999998</c:v>
                </c:pt>
                <c:pt idx="19211">
                  <c:v>50123.223380000003</c:v>
                </c:pt>
                <c:pt idx="19212">
                  <c:v>50126.992357000003</c:v>
                </c:pt>
                <c:pt idx="19213">
                  <c:v>50121.932553999999</c:v>
                </c:pt>
                <c:pt idx="19214">
                  <c:v>50125.197764999997</c:v>
                </c:pt>
                <c:pt idx="19215">
                  <c:v>50130.627228999998</c:v>
                </c:pt>
                <c:pt idx="19216">
                  <c:v>50140.057630000003</c:v>
                </c:pt>
                <c:pt idx="19217">
                  <c:v>50141.146466999999</c:v>
                </c:pt>
                <c:pt idx="19218">
                  <c:v>50168.166125999996</c:v>
                </c:pt>
                <c:pt idx="19219">
                  <c:v>50164.395563999999</c:v>
                </c:pt>
                <c:pt idx="19220">
                  <c:v>50177.111459</c:v>
                </c:pt>
                <c:pt idx="19221">
                  <c:v>50172.761178000001</c:v>
                </c:pt>
                <c:pt idx="19222">
                  <c:v>50159.570255999999</c:v>
                </c:pt>
                <c:pt idx="19223">
                  <c:v>50178.055304000001</c:v>
                </c:pt>
                <c:pt idx="19224">
                  <c:v>50173.647756999999</c:v>
                </c:pt>
                <c:pt idx="19225">
                  <c:v>50178.278918000004</c:v>
                </c:pt>
                <c:pt idx="19226">
                  <c:v>50172.777555000001</c:v>
                </c:pt>
                <c:pt idx="19227">
                  <c:v>50169.659921999999</c:v>
                </c:pt>
                <c:pt idx="19228">
                  <c:v>50185.961197999997</c:v>
                </c:pt>
                <c:pt idx="19229">
                  <c:v>50181.398482999997</c:v>
                </c:pt>
                <c:pt idx="19230">
                  <c:v>50182.040936999998</c:v>
                </c:pt>
                <c:pt idx="19231">
                  <c:v>50188.766820999997</c:v>
                </c:pt>
                <c:pt idx="19232">
                  <c:v>50202.410832000001</c:v>
                </c:pt>
                <c:pt idx="19233">
                  <c:v>50210.547985999998</c:v>
                </c:pt>
                <c:pt idx="19234">
                  <c:v>50207.736167000003</c:v>
                </c:pt>
                <c:pt idx="19235">
                  <c:v>50212.963645000003</c:v>
                </c:pt>
                <c:pt idx="19236">
                  <c:v>50220.120735999997</c:v>
                </c:pt>
                <c:pt idx="19237">
                  <c:v>50208.369740000002</c:v>
                </c:pt>
                <c:pt idx="19238">
                  <c:v>50212.086605999997</c:v>
                </c:pt>
                <c:pt idx="19239">
                  <c:v>50208.604897999998</c:v>
                </c:pt>
                <c:pt idx="19240">
                  <c:v>50216.028918000004</c:v>
                </c:pt>
                <c:pt idx="19241">
                  <c:v>50240.184398999998</c:v>
                </c:pt>
                <c:pt idx="19242">
                  <c:v>50241.536777000001</c:v>
                </c:pt>
                <c:pt idx="19243">
                  <c:v>50254.961205</c:v>
                </c:pt>
                <c:pt idx="19244">
                  <c:v>50256.685373</c:v>
                </c:pt>
                <c:pt idx="19245">
                  <c:v>50258.185378000002</c:v>
                </c:pt>
                <c:pt idx="19246">
                  <c:v>50258.485207999998</c:v>
                </c:pt>
                <c:pt idx="19247">
                  <c:v>50263.802220999998</c:v>
                </c:pt>
                <c:pt idx="19248">
                  <c:v>50282.298738999998</c:v>
                </c:pt>
                <c:pt idx="19249">
                  <c:v>50264.455127000001</c:v>
                </c:pt>
                <c:pt idx="19250">
                  <c:v>50284.412343999997</c:v>
                </c:pt>
                <c:pt idx="19251">
                  <c:v>50294.338969999997</c:v>
                </c:pt>
                <c:pt idx="19252">
                  <c:v>50300.227329000001</c:v>
                </c:pt>
                <c:pt idx="19253">
                  <c:v>50306.682428</c:v>
                </c:pt>
                <c:pt idx="19254">
                  <c:v>50299.659465999997</c:v>
                </c:pt>
                <c:pt idx="19255">
                  <c:v>50296.594991999998</c:v>
                </c:pt>
                <c:pt idx="19256">
                  <c:v>50304.023774000001</c:v>
                </c:pt>
                <c:pt idx="19257">
                  <c:v>50308.866850999999</c:v>
                </c:pt>
                <c:pt idx="19258">
                  <c:v>50313.872224999999</c:v>
                </c:pt>
                <c:pt idx="19259">
                  <c:v>50308.070465999997</c:v>
                </c:pt>
                <c:pt idx="19260">
                  <c:v>50317.059915999998</c:v>
                </c:pt>
                <c:pt idx="19261">
                  <c:v>50328.520272000002</c:v>
                </c:pt>
                <c:pt idx="19262">
                  <c:v>50337.286691000001</c:v>
                </c:pt>
                <c:pt idx="19263">
                  <c:v>50350.873700999997</c:v>
                </c:pt>
                <c:pt idx="19264">
                  <c:v>50335.704866</c:v>
                </c:pt>
                <c:pt idx="19265">
                  <c:v>50342.128168000003</c:v>
                </c:pt>
                <c:pt idx="19266">
                  <c:v>50340.452748999996</c:v>
                </c:pt>
                <c:pt idx="19267">
                  <c:v>50349.008193000001</c:v>
                </c:pt>
                <c:pt idx="19268">
                  <c:v>50359.659564000001</c:v>
                </c:pt>
                <c:pt idx="19269">
                  <c:v>50348.474978999999</c:v>
                </c:pt>
                <c:pt idx="19270">
                  <c:v>50345.218789999999</c:v>
                </c:pt>
                <c:pt idx="19271">
                  <c:v>50349.636298999998</c:v>
                </c:pt>
                <c:pt idx="19272">
                  <c:v>50363.811788999999</c:v>
                </c:pt>
                <c:pt idx="19273">
                  <c:v>50372.90191</c:v>
                </c:pt>
                <c:pt idx="19274">
                  <c:v>50377.704728999997</c:v>
                </c:pt>
                <c:pt idx="19275">
                  <c:v>50383.583034000003</c:v>
                </c:pt>
                <c:pt idx="19276">
                  <c:v>50381.942690000003</c:v>
                </c:pt>
                <c:pt idx="19277">
                  <c:v>50370.634212999998</c:v>
                </c:pt>
                <c:pt idx="19278">
                  <c:v>50382.868505999999</c:v>
                </c:pt>
                <c:pt idx="19279">
                  <c:v>50388.410447000002</c:v>
                </c:pt>
                <c:pt idx="19280">
                  <c:v>50390.066258999999</c:v>
                </c:pt>
                <c:pt idx="19281">
                  <c:v>50395.187618000004</c:v>
                </c:pt>
                <c:pt idx="19282">
                  <c:v>50405.110855999999</c:v>
                </c:pt>
                <c:pt idx="19283">
                  <c:v>50412.181675</c:v>
                </c:pt>
                <c:pt idx="19284">
                  <c:v>50410.131124</c:v>
                </c:pt>
                <c:pt idx="19285">
                  <c:v>50421.348214999998</c:v>
                </c:pt>
                <c:pt idx="19286">
                  <c:v>50412.301750999999</c:v>
                </c:pt>
                <c:pt idx="19287">
                  <c:v>50400.470027000003</c:v>
                </c:pt>
                <c:pt idx="19288">
                  <c:v>50406.104036999997</c:v>
                </c:pt>
                <c:pt idx="19289">
                  <c:v>50398.673480999998</c:v>
                </c:pt>
                <c:pt idx="19290">
                  <c:v>50407.885079</c:v>
                </c:pt>
                <c:pt idx="19291">
                  <c:v>50418.327544</c:v>
                </c:pt>
                <c:pt idx="19292">
                  <c:v>50424.876212000003</c:v>
                </c:pt>
                <c:pt idx="19293">
                  <c:v>50433.936992000003</c:v>
                </c:pt>
                <c:pt idx="19294">
                  <c:v>50423.826506999998</c:v>
                </c:pt>
                <c:pt idx="19295">
                  <c:v>50439.547788999997</c:v>
                </c:pt>
                <c:pt idx="19296">
                  <c:v>50446.942759999998</c:v>
                </c:pt>
                <c:pt idx="19297">
                  <c:v>50445.233926000001</c:v>
                </c:pt>
                <c:pt idx="19298">
                  <c:v>50443.389048999998</c:v>
                </c:pt>
                <c:pt idx="19299">
                  <c:v>50436.336271</c:v>
                </c:pt>
                <c:pt idx="19300">
                  <c:v>50444.280937000003</c:v>
                </c:pt>
                <c:pt idx="19301">
                  <c:v>50438.991477000003</c:v>
                </c:pt>
                <c:pt idx="19302">
                  <c:v>50434.460385999999</c:v>
                </c:pt>
                <c:pt idx="19303">
                  <c:v>50450.246632000002</c:v>
                </c:pt>
                <c:pt idx="19304">
                  <c:v>50434.306435999999</c:v>
                </c:pt>
                <c:pt idx="19305">
                  <c:v>50440.607458999999</c:v>
                </c:pt>
                <c:pt idx="19306">
                  <c:v>50438.139195999996</c:v>
                </c:pt>
                <c:pt idx="19307">
                  <c:v>50433.788093000003</c:v>
                </c:pt>
                <c:pt idx="19308">
                  <c:v>50467.747672999998</c:v>
                </c:pt>
                <c:pt idx="19309">
                  <c:v>50467.781658</c:v>
                </c:pt>
                <c:pt idx="19310">
                  <c:v>50466.703238000002</c:v>
                </c:pt>
                <c:pt idx="19311">
                  <c:v>50469.053526000003</c:v>
                </c:pt>
                <c:pt idx="19312">
                  <c:v>50458.493846999998</c:v>
                </c:pt>
                <c:pt idx="19313">
                  <c:v>50476.276516999998</c:v>
                </c:pt>
                <c:pt idx="19314">
                  <c:v>50475.073177999999</c:v>
                </c:pt>
                <c:pt idx="19315">
                  <c:v>50479.435190999997</c:v>
                </c:pt>
                <c:pt idx="19316">
                  <c:v>50478.876780999999</c:v>
                </c:pt>
                <c:pt idx="19317">
                  <c:v>50478.537442000001</c:v>
                </c:pt>
                <c:pt idx="19318">
                  <c:v>50472.816377000003</c:v>
                </c:pt>
                <c:pt idx="19319">
                  <c:v>50468.452110999999</c:v>
                </c:pt>
                <c:pt idx="19320">
                  <c:v>50468.989234000001</c:v>
                </c:pt>
                <c:pt idx="19321">
                  <c:v>50477.841941999999</c:v>
                </c:pt>
                <c:pt idx="19322">
                  <c:v>50479.001752999997</c:v>
                </c:pt>
                <c:pt idx="19323">
                  <c:v>50490.180937999998</c:v>
                </c:pt>
                <c:pt idx="19324">
                  <c:v>50476.072675000003</c:v>
                </c:pt>
                <c:pt idx="19325">
                  <c:v>50490.374620000002</c:v>
                </c:pt>
                <c:pt idx="19326">
                  <c:v>50490.660467000002</c:v>
                </c:pt>
                <c:pt idx="19327">
                  <c:v>50475.694636</c:v>
                </c:pt>
                <c:pt idx="19328">
                  <c:v>50483.079695</c:v>
                </c:pt>
                <c:pt idx="19329">
                  <c:v>50472.644321</c:v>
                </c:pt>
                <c:pt idx="19330">
                  <c:v>50475.599088000003</c:v>
                </c:pt>
                <c:pt idx="19331">
                  <c:v>50485.309004000002</c:v>
                </c:pt>
                <c:pt idx="19332">
                  <c:v>50485.528222000001</c:v>
                </c:pt>
                <c:pt idx="19333">
                  <c:v>50485.065352999998</c:v>
                </c:pt>
                <c:pt idx="19334">
                  <c:v>50482.697841000001</c:v>
                </c:pt>
                <c:pt idx="19335">
                  <c:v>50484.551501000002</c:v>
                </c:pt>
                <c:pt idx="19336">
                  <c:v>50487.523940999999</c:v>
                </c:pt>
                <c:pt idx="19337">
                  <c:v>50485.963411999997</c:v>
                </c:pt>
                <c:pt idx="19338">
                  <c:v>50487.016293000001</c:v>
                </c:pt>
                <c:pt idx="19339">
                  <c:v>50477.193424999998</c:v>
                </c:pt>
                <c:pt idx="19340">
                  <c:v>50493.657292000004</c:v>
                </c:pt>
                <c:pt idx="19341">
                  <c:v>50501.134521</c:v>
                </c:pt>
                <c:pt idx="19342">
                  <c:v>50512.189152999999</c:v>
                </c:pt>
                <c:pt idx="19343">
                  <c:v>50525.275337999999</c:v>
                </c:pt>
                <c:pt idx="19344">
                  <c:v>50513.389913999999</c:v>
                </c:pt>
                <c:pt idx="19345">
                  <c:v>50519.415695999996</c:v>
                </c:pt>
                <c:pt idx="19346">
                  <c:v>50520.028349</c:v>
                </c:pt>
                <c:pt idx="19347">
                  <c:v>50515.793202000001</c:v>
                </c:pt>
                <c:pt idx="19348">
                  <c:v>50530.369744000003</c:v>
                </c:pt>
                <c:pt idx="19349">
                  <c:v>50527.943727999998</c:v>
                </c:pt>
                <c:pt idx="19350">
                  <c:v>50523.459325000003</c:v>
                </c:pt>
                <c:pt idx="19351">
                  <c:v>50529.887472000002</c:v>
                </c:pt>
                <c:pt idx="19352">
                  <c:v>50525.998155000001</c:v>
                </c:pt>
                <c:pt idx="19353">
                  <c:v>50535.593072000003</c:v>
                </c:pt>
                <c:pt idx="19354">
                  <c:v>50532.097444999999</c:v>
                </c:pt>
                <c:pt idx="19355">
                  <c:v>50549.358445999998</c:v>
                </c:pt>
                <c:pt idx="19356">
                  <c:v>50553.640875999998</c:v>
                </c:pt>
                <c:pt idx="19357">
                  <c:v>50550.412758999999</c:v>
                </c:pt>
                <c:pt idx="19358">
                  <c:v>50566.604070000001</c:v>
                </c:pt>
                <c:pt idx="19359">
                  <c:v>50564.904446</c:v>
                </c:pt>
                <c:pt idx="19360">
                  <c:v>50575.427572000001</c:v>
                </c:pt>
                <c:pt idx="19361">
                  <c:v>50586.577613000001</c:v>
                </c:pt>
                <c:pt idx="19362">
                  <c:v>50586.430883000001</c:v>
                </c:pt>
                <c:pt idx="19363">
                  <c:v>50583.873650000001</c:v>
                </c:pt>
                <c:pt idx="19364">
                  <c:v>50598.982748000002</c:v>
                </c:pt>
                <c:pt idx="19365">
                  <c:v>50606.861118000001</c:v>
                </c:pt>
                <c:pt idx="19366">
                  <c:v>50598.032809999997</c:v>
                </c:pt>
                <c:pt idx="19367">
                  <c:v>50596.369587000001</c:v>
                </c:pt>
                <c:pt idx="19368">
                  <c:v>50610.431361000003</c:v>
                </c:pt>
                <c:pt idx="19369">
                  <c:v>50602.194428000003</c:v>
                </c:pt>
                <c:pt idx="19370">
                  <c:v>50593.703260000002</c:v>
                </c:pt>
                <c:pt idx="19371">
                  <c:v>50600.338100000001</c:v>
                </c:pt>
                <c:pt idx="19372">
                  <c:v>50603.332453000003</c:v>
                </c:pt>
                <c:pt idx="19373">
                  <c:v>50609.225566000001</c:v>
                </c:pt>
                <c:pt idx="19374">
                  <c:v>50620.408445000001</c:v>
                </c:pt>
                <c:pt idx="19375">
                  <c:v>50638.915186999999</c:v>
                </c:pt>
                <c:pt idx="19376">
                  <c:v>50641.703922000001</c:v>
                </c:pt>
                <c:pt idx="19377">
                  <c:v>50630.983627000001</c:v>
                </c:pt>
                <c:pt idx="19378">
                  <c:v>50649.122943000002</c:v>
                </c:pt>
                <c:pt idx="19379">
                  <c:v>50665.759706999997</c:v>
                </c:pt>
                <c:pt idx="19380">
                  <c:v>50674.189316000004</c:v>
                </c:pt>
                <c:pt idx="19381">
                  <c:v>50675.199376999997</c:v>
                </c:pt>
                <c:pt idx="19382">
                  <c:v>50684.523277</c:v>
                </c:pt>
                <c:pt idx="19383">
                  <c:v>50691.853726000001</c:v>
                </c:pt>
                <c:pt idx="19384">
                  <c:v>50684.672297999998</c:v>
                </c:pt>
                <c:pt idx="19385">
                  <c:v>50687.126371999999</c:v>
                </c:pt>
                <c:pt idx="19386">
                  <c:v>50707.000117000003</c:v>
                </c:pt>
                <c:pt idx="19387">
                  <c:v>50717.716488999999</c:v>
                </c:pt>
                <c:pt idx="19388">
                  <c:v>50721.595305000003</c:v>
                </c:pt>
                <c:pt idx="19389">
                  <c:v>50718.402849999999</c:v>
                </c:pt>
                <c:pt idx="19390">
                  <c:v>50734.181858999997</c:v>
                </c:pt>
                <c:pt idx="19391">
                  <c:v>50718.618355999999</c:v>
                </c:pt>
                <c:pt idx="19392">
                  <c:v>50715.638768999997</c:v>
                </c:pt>
                <c:pt idx="19393">
                  <c:v>50743.235146999999</c:v>
                </c:pt>
                <c:pt idx="19394">
                  <c:v>50742.040665</c:v>
                </c:pt>
                <c:pt idx="19395">
                  <c:v>50755.750930000002</c:v>
                </c:pt>
                <c:pt idx="19396">
                  <c:v>50762.884092</c:v>
                </c:pt>
                <c:pt idx="19397">
                  <c:v>50758.250746999998</c:v>
                </c:pt>
                <c:pt idx="19398">
                  <c:v>50766.734966999997</c:v>
                </c:pt>
                <c:pt idx="19399">
                  <c:v>50756.071867999999</c:v>
                </c:pt>
                <c:pt idx="19400">
                  <c:v>50762.174742000003</c:v>
                </c:pt>
                <c:pt idx="19401">
                  <c:v>50788.839995000002</c:v>
                </c:pt>
                <c:pt idx="19402">
                  <c:v>50790.412227000001</c:v>
                </c:pt>
                <c:pt idx="19403">
                  <c:v>50801.727873000003</c:v>
                </c:pt>
                <c:pt idx="19404">
                  <c:v>50801.653319999998</c:v>
                </c:pt>
                <c:pt idx="19405">
                  <c:v>50799.271876999999</c:v>
                </c:pt>
                <c:pt idx="19406">
                  <c:v>50805.463737999999</c:v>
                </c:pt>
                <c:pt idx="19407">
                  <c:v>50797.364158999997</c:v>
                </c:pt>
                <c:pt idx="19408">
                  <c:v>50814.446305999998</c:v>
                </c:pt>
                <c:pt idx="19409">
                  <c:v>50805.903121000003</c:v>
                </c:pt>
                <c:pt idx="19410">
                  <c:v>50808.735310999997</c:v>
                </c:pt>
                <c:pt idx="19411">
                  <c:v>50821.716236</c:v>
                </c:pt>
                <c:pt idx="19412">
                  <c:v>50830.229923999999</c:v>
                </c:pt>
                <c:pt idx="19413">
                  <c:v>50837.154964000001</c:v>
                </c:pt>
                <c:pt idx="19414">
                  <c:v>50843.834916</c:v>
                </c:pt>
                <c:pt idx="19415">
                  <c:v>50853.255756999999</c:v>
                </c:pt>
                <c:pt idx="19416">
                  <c:v>50848.295058000003</c:v>
                </c:pt>
                <c:pt idx="19417">
                  <c:v>50844.405457000001</c:v>
                </c:pt>
                <c:pt idx="19418">
                  <c:v>50849.113806000001</c:v>
                </c:pt>
                <c:pt idx="19419">
                  <c:v>50849.093077999998</c:v>
                </c:pt>
                <c:pt idx="19420">
                  <c:v>50861.229522000001</c:v>
                </c:pt>
                <c:pt idx="19421">
                  <c:v>50884.858032999997</c:v>
                </c:pt>
                <c:pt idx="19422">
                  <c:v>50882.652063000001</c:v>
                </c:pt>
                <c:pt idx="19423">
                  <c:v>50883.792183999998</c:v>
                </c:pt>
                <c:pt idx="19424">
                  <c:v>50892.054139</c:v>
                </c:pt>
                <c:pt idx="19425">
                  <c:v>50892.763361999998</c:v>
                </c:pt>
                <c:pt idx="19426">
                  <c:v>50893.376023999997</c:v>
                </c:pt>
                <c:pt idx="19427">
                  <c:v>50889.298562000004</c:v>
                </c:pt>
                <c:pt idx="19428">
                  <c:v>50888.879648000002</c:v>
                </c:pt>
                <c:pt idx="19429">
                  <c:v>50891.539592000001</c:v>
                </c:pt>
                <c:pt idx="19430">
                  <c:v>50890.445738000002</c:v>
                </c:pt>
                <c:pt idx="19431">
                  <c:v>50899.041921999997</c:v>
                </c:pt>
                <c:pt idx="19432">
                  <c:v>50897.263658999997</c:v>
                </c:pt>
                <c:pt idx="19433">
                  <c:v>50900.205744999999</c:v>
                </c:pt>
                <c:pt idx="19434">
                  <c:v>50898.529128000002</c:v>
                </c:pt>
                <c:pt idx="19435">
                  <c:v>50906.166190000004</c:v>
                </c:pt>
                <c:pt idx="19436">
                  <c:v>50918.942437999998</c:v>
                </c:pt>
                <c:pt idx="19437">
                  <c:v>50931.286924</c:v>
                </c:pt>
                <c:pt idx="19438">
                  <c:v>50939.141852000001</c:v>
                </c:pt>
                <c:pt idx="19439">
                  <c:v>50938.329530000003</c:v>
                </c:pt>
                <c:pt idx="19440">
                  <c:v>50938.217009</c:v>
                </c:pt>
                <c:pt idx="19441">
                  <c:v>50949.418060999997</c:v>
                </c:pt>
                <c:pt idx="19442">
                  <c:v>50937.487154000002</c:v>
                </c:pt>
                <c:pt idx="19443">
                  <c:v>50944.811033999998</c:v>
                </c:pt>
                <c:pt idx="19444">
                  <c:v>50938.445765999997</c:v>
                </c:pt>
                <c:pt idx="19445">
                  <c:v>50945.649798999999</c:v>
                </c:pt>
                <c:pt idx="19446">
                  <c:v>50941.710976000002</c:v>
                </c:pt>
                <c:pt idx="19447">
                  <c:v>50943.508334999999</c:v>
                </c:pt>
                <c:pt idx="19448">
                  <c:v>50959.844478999999</c:v>
                </c:pt>
                <c:pt idx="19449">
                  <c:v>50963.019353000003</c:v>
                </c:pt>
                <c:pt idx="19450">
                  <c:v>50979.322182000004</c:v>
                </c:pt>
                <c:pt idx="19451">
                  <c:v>50987.269754000001</c:v>
                </c:pt>
                <c:pt idx="19452">
                  <c:v>50967.805117999997</c:v>
                </c:pt>
                <c:pt idx="19453">
                  <c:v>50978.255154999999</c:v>
                </c:pt>
                <c:pt idx="19454">
                  <c:v>50977.966909000002</c:v>
                </c:pt>
                <c:pt idx="19455">
                  <c:v>50992.945311000003</c:v>
                </c:pt>
                <c:pt idx="19456">
                  <c:v>51000.587425999998</c:v>
                </c:pt>
                <c:pt idx="19457">
                  <c:v>51013.900152000002</c:v>
                </c:pt>
                <c:pt idx="19458">
                  <c:v>51021.676856999999</c:v>
                </c:pt>
                <c:pt idx="19459">
                  <c:v>51017.083935000002</c:v>
                </c:pt>
                <c:pt idx="19460">
                  <c:v>51015.723743000002</c:v>
                </c:pt>
                <c:pt idx="19461">
                  <c:v>51011.791019999997</c:v>
                </c:pt>
                <c:pt idx="19462">
                  <c:v>51016.990820999999</c:v>
                </c:pt>
                <c:pt idx="19463">
                  <c:v>51031.691162000003</c:v>
                </c:pt>
                <c:pt idx="19464">
                  <c:v>51028.057434000002</c:v>
                </c:pt>
                <c:pt idx="19465">
                  <c:v>51019.073561999998</c:v>
                </c:pt>
                <c:pt idx="19466">
                  <c:v>51019.184670000002</c:v>
                </c:pt>
                <c:pt idx="19467">
                  <c:v>51020.907314999997</c:v>
                </c:pt>
                <c:pt idx="19468">
                  <c:v>51035.027104000001</c:v>
                </c:pt>
                <c:pt idx="19469">
                  <c:v>51033.593353999997</c:v>
                </c:pt>
                <c:pt idx="19470">
                  <c:v>51024.952827000001</c:v>
                </c:pt>
                <c:pt idx="19471">
                  <c:v>51029.232918000002</c:v>
                </c:pt>
                <c:pt idx="19472">
                  <c:v>51029.442121</c:v>
                </c:pt>
                <c:pt idx="19473">
                  <c:v>51029.879679999998</c:v>
                </c:pt>
                <c:pt idx="19474">
                  <c:v>51020.329815999998</c:v>
                </c:pt>
                <c:pt idx="19475">
                  <c:v>51021.748962999998</c:v>
                </c:pt>
                <c:pt idx="19476">
                  <c:v>51033.592212000003</c:v>
                </c:pt>
                <c:pt idx="19477">
                  <c:v>51032.222082</c:v>
                </c:pt>
                <c:pt idx="19478">
                  <c:v>51043.863417</c:v>
                </c:pt>
                <c:pt idx="19479">
                  <c:v>51032.829587</c:v>
                </c:pt>
                <c:pt idx="19480">
                  <c:v>51036.812602999998</c:v>
                </c:pt>
                <c:pt idx="19481">
                  <c:v>51045.898570999998</c:v>
                </c:pt>
                <c:pt idx="19482">
                  <c:v>51036.202804</c:v>
                </c:pt>
                <c:pt idx="19483">
                  <c:v>51043.451869999997</c:v>
                </c:pt>
                <c:pt idx="19484">
                  <c:v>51035.860739999996</c:v>
                </c:pt>
                <c:pt idx="19485">
                  <c:v>51047.239211</c:v>
                </c:pt>
                <c:pt idx="19486">
                  <c:v>51034.570683999998</c:v>
                </c:pt>
                <c:pt idx="19487">
                  <c:v>51043.315720999999</c:v>
                </c:pt>
                <c:pt idx="19488">
                  <c:v>51069.759945999998</c:v>
                </c:pt>
                <c:pt idx="19489">
                  <c:v>51068.599019000001</c:v>
                </c:pt>
                <c:pt idx="19490">
                  <c:v>51065.725971</c:v>
                </c:pt>
                <c:pt idx="19491">
                  <c:v>51090.647074</c:v>
                </c:pt>
                <c:pt idx="19492">
                  <c:v>51098.030053000002</c:v>
                </c:pt>
                <c:pt idx="19493">
                  <c:v>51106.378725000002</c:v>
                </c:pt>
                <c:pt idx="19494">
                  <c:v>51108.053758000002</c:v>
                </c:pt>
                <c:pt idx="19495">
                  <c:v>51113.141217999997</c:v>
                </c:pt>
                <c:pt idx="19496">
                  <c:v>51114.862252999999</c:v>
                </c:pt>
                <c:pt idx="19497">
                  <c:v>51109.699225999997</c:v>
                </c:pt>
                <c:pt idx="19498">
                  <c:v>51123.534546000003</c:v>
                </c:pt>
                <c:pt idx="19499">
                  <c:v>51121.412493000003</c:v>
                </c:pt>
                <c:pt idx="19500">
                  <c:v>51116.572217000001</c:v>
                </c:pt>
                <c:pt idx="19501">
                  <c:v>51128.522601999997</c:v>
                </c:pt>
                <c:pt idx="19502">
                  <c:v>51121.531324000003</c:v>
                </c:pt>
                <c:pt idx="19503">
                  <c:v>51134.306623999997</c:v>
                </c:pt>
                <c:pt idx="19504">
                  <c:v>51145.462155000001</c:v>
                </c:pt>
                <c:pt idx="19505">
                  <c:v>51143.118691999996</c:v>
                </c:pt>
                <c:pt idx="19506">
                  <c:v>51146.75735</c:v>
                </c:pt>
                <c:pt idx="19507">
                  <c:v>51139.747113999998</c:v>
                </c:pt>
                <c:pt idx="19508">
                  <c:v>51147.631007999997</c:v>
                </c:pt>
                <c:pt idx="19509">
                  <c:v>51149.749744000001</c:v>
                </c:pt>
                <c:pt idx="19510">
                  <c:v>51151.840532000002</c:v>
                </c:pt>
                <c:pt idx="19511">
                  <c:v>51161.309694000003</c:v>
                </c:pt>
                <c:pt idx="19512">
                  <c:v>51151.535620000002</c:v>
                </c:pt>
                <c:pt idx="19513">
                  <c:v>51172.706933000001</c:v>
                </c:pt>
                <c:pt idx="19514">
                  <c:v>51159.935408999998</c:v>
                </c:pt>
                <c:pt idx="19515">
                  <c:v>51157.717536999997</c:v>
                </c:pt>
                <c:pt idx="19516">
                  <c:v>51175.386296999997</c:v>
                </c:pt>
                <c:pt idx="19517">
                  <c:v>51171.922147999998</c:v>
                </c:pt>
                <c:pt idx="19518">
                  <c:v>51178.648999999998</c:v>
                </c:pt>
                <c:pt idx="19519">
                  <c:v>51169.439391</c:v>
                </c:pt>
                <c:pt idx="19520">
                  <c:v>51163.724561000003</c:v>
                </c:pt>
                <c:pt idx="19521">
                  <c:v>51168.499466000001</c:v>
                </c:pt>
                <c:pt idx="19522">
                  <c:v>51168.8177</c:v>
                </c:pt>
                <c:pt idx="19523">
                  <c:v>51198.373653000002</c:v>
                </c:pt>
                <c:pt idx="19524">
                  <c:v>51194.471084999997</c:v>
                </c:pt>
                <c:pt idx="19525">
                  <c:v>51210.244894000003</c:v>
                </c:pt>
                <c:pt idx="19526">
                  <c:v>51213.385546999998</c:v>
                </c:pt>
                <c:pt idx="19527">
                  <c:v>51202.445360999998</c:v>
                </c:pt>
                <c:pt idx="19528">
                  <c:v>51210.839718000003</c:v>
                </c:pt>
                <c:pt idx="19529">
                  <c:v>51205.079737</c:v>
                </c:pt>
                <c:pt idx="19530">
                  <c:v>51207.989153000002</c:v>
                </c:pt>
                <c:pt idx="19531">
                  <c:v>51206.184739999997</c:v>
                </c:pt>
                <c:pt idx="19532">
                  <c:v>51228.187752999998</c:v>
                </c:pt>
                <c:pt idx="19533">
                  <c:v>51246.462594999997</c:v>
                </c:pt>
                <c:pt idx="19534">
                  <c:v>51243.220095999997</c:v>
                </c:pt>
                <c:pt idx="19535">
                  <c:v>51253.592451999997</c:v>
                </c:pt>
                <c:pt idx="19536">
                  <c:v>51261.949595999999</c:v>
                </c:pt>
                <c:pt idx="19537">
                  <c:v>51260.768110999998</c:v>
                </c:pt>
                <c:pt idx="19538">
                  <c:v>51263.058517999998</c:v>
                </c:pt>
                <c:pt idx="19539">
                  <c:v>51253.422799</c:v>
                </c:pt>
                <c:pt idx="19540">
                  <c:v>51251.593113000003</c:v>
                </c:pt>
                <c:pt idx="19541">
                  <c:v>51258.684847999997</c:v>
                </c:pt>
                <c:pt idx="19542">
                  <c:v>51244.719924999998</c:v>
                </c:pt>
                <c:pt idx="19543">
                  <c:v>51254.919470000001</c:v>
                </c:pt>
                <c:pt idx="19544">
                  <c:v>51240.616598000001</c:v>
                </c:pt>
                <c:pt idx="19545">
                  <c:v>51250.559357999999</c:v>
                </c:pt>
                <c:pt idx="19546">
                  <c:v>51241.559148</c:v>
                </c:pt>
                <c:pt idx="19547">
                  <c:v>51228.905944999999</c:v>
                </c:pt>
                <c:pt idx="19548">
                  <c:v>51239.664861999998</c:v>
                </c:pt>
                <c:pt idx="19549">
                  <c:v>51246.961487</c:v>
                </c:pt>
                <c:pt idx="19550">
                  <c:v>51251.741978999999</c:v>
                </c:pt>
                <c:pt idx="19551">
                  <c:v>51260.437492999998</c:v>
                </c:pt>
                <c:pt idx="19552">
                  <c:v>51253.672923999999</c:v>
                </c:pt>
                <c:pt idx="19553">
                  <c:v>51255.623765999997</c:v>
                </c:pt>
                <c:pt idx="19554">
                  <c:v>51265.980871</c:v>
                </c:pt>
                <c:pt idx="19555">
                  <c:v>51256.175725000001</c:v>
                </c:pt>
                <c:pt idx="19556">
                  <c:v>51262.099596</c:v>
                </c:pt>
                <c:pt idx="19557">
                  <c:v>51253.085058999997</c:v>
                </c:pt>
                <c:pt idx="19558">
                  <c:v>51269.493643000002</c:v>
                </c:pt>
                <c:pt idx="19559">
                  <c:v>51273.111580999997</c:v>
                </c:pt>
                <c:pt idx="19560">
                  <c:v>51272.193637999997</c:v>
                </c:pt>
                <c:pt idx="19561">
                  <c:v>51274.603816000003</c:v>
                </c:pt>
                <c:pt idx="19562">
                  <c:v>51276.759715</c:v>
                </c:pt>
                <c:pt idx="19563">
                  <c:v>51287.429260999997</c:v>
                </c:pt>
                <c:pt idx="19564">
                  <c:v>51289.121806000003</c:v>
                </c:pt>
                <c:pt idx="19565">
                  <c:v>51287.984101000002</c:v>
                </c:pt>
                <c:pt idx="19566">
                  <c:v>51284.075961000002</c:v>
                </c:pt>
                <c:pt idx="19567">
                  <c:v>51285.150124</c:v>
                </c:pt>
                <c:pt idx="19568">
                  <c:v>51297.138244000002</c:v>
                </c:pt>
                <c:pt idx="19569">
                  <c:v>51299.6348</c:v>
                </c:pt>
                <c:pt idx="19570">
                  <c:v>51308.125747999999</c:v>
                </c:pt>
                <c:pt idx="19571">
                  <c:v>51306.543290000001</c:v>
                </c:pt>
                <c:pt idx="19572">
                  <c:v>51313.886843</c:v>
                </c:pt>
                <c:pt idx="19573">
                  <c:v>51336.497003999997</c:v>
                </c:pt>
                <c:pt idx="19574">
                  <c:v>51342.308327999999</c:v>
                </c:pt>
                <c:pt idx="19575">
                  <c:v>51336.714298999999</c:v>
                </c:pt>
                <c:pt idx="19576">
                  <c:v>51343.797758000001</c:v>
                </c:pt>
                <c:pt idx="19577">
                  <c:v>51333.432693000002</c:v>
                </c:pt>
                <c:pt idx="19578">
                  <c:v>51337.616472000002</c:v>
                </c:pt>
                <c:pt idx="19579">
                  <c:v>51354.321027999998</c:v>
                </c:pt>
                <c:pt idx="19580">
                  <c:v>51366.582802999998</c:v>
                </c:pt>
                <c:pt idx="19581">
                  <c:v>51372.619080999997</c:v>
                </c:pt>
                <c:pt idx="19582">
                  <c:v>51374.081674000001</c:v>
                </c:pt>
                <c:pt idx="19583">
                  <c:v>51379.515205999996</c:v>
                </c:pt>
                <c:pt idx="19584">
                  <c:v>51374.197199000002</c:v>
                </c:pt>
                <c:pt idx="19585">
                  <c:v>51381.006438999997</c:v>
                </c:pt>
                <c:pt idx="19586">
                  <c:v>51381.983897999999</c:v>
                </c:pt>
                <c:pt idx="19587">
                  <c:v>51398.373251999998</c:v>
                </c:pt>
                <c:pt idx="19588">
                  <c:v>51405.547687999999</c:v>
                </c:pt>
                <c:pt idx="19589">
                  <c:v>51401.234559999997</c:v>
                </c:pt>
                <c:pt idx="19590">
                  <c:v>51412.930134000002</c:v>
                </c:pt>
                <c:pt idx="19591">
                  <c:v>51408.762304999997</c:v>
                </c:pt>
                <c:pt idx="19592">
                  <c:v>51417.555101999998</c:v>
                </c:pt>
                <c:pt idx="19593">
                  <c:v>51439.458631000001</c:v>
                </c:pt>
                <c:pt idx="19594">
                  <c:v>51449.470095999997</c:v>
                </c:pt>
                <c:pt idx="19595">
                  <c:v>51450.725813999998</c:v>
                </c:pt>
                <c:pt idx="19596">
                  <c:v>51445.826583000002</c:v>
                </c:pt>
                <c:pt idx="19597">
                  <c:v>51453.968976999997</c:v>
                </c:pt>
                <c:pt idx="19598">
                  <c:v>51465.028402000004</c:v>
                </c:pt>
                <c:pt idx="19599">
                  <c:v>51460.214861</c:v>
                </c:pt>
                <c:pt idx="19600">
                  <c:v>51448.833884</c:v>
                </c:pt>
                <c:pt idx="19601">
                  <c:v>51461.525265999997</c:v>
                </c:pt>
                <c:pt idx="19602">
                  <c:v>51458.462805000003</c:v>
                </c:pt>
                <c:pt idx="19603">
                  <c:v>51462.520044999997</c:v>
                </c:pt>
                <c:pt idx="19604">
                  <c:v>51466.826506999998</c:v>
                </c:pt>
                <c:pt idx="19605">
                  <c:v>51479.209171000002</c:v>
                </c:pt>
                <c:pt idx="19606">
                  <c:v>51493.116521000004</c:v>
                </c:pt>
                <c:pt idx="19607">
                  <c:v>51482.485510999999</c:v>
                </c:pt>
                <c:pt idx="19608">
                  <c:v>51493.65294</c:v>
                </c:pt>
                <c:pt idx="19609">
                  <c:v>51486.233139999997</c:v>
                </c:pt>
                <c:pt idx="19610">
                  <c:v>51492.616717999997</c:v>
                </c:pt>
                <c:pt idx="19611">
                  <c:v>51495.121951000001</c:v>
                </c:pt>
                <c:pt idx="19612">
                  <c:v>51483.472414999997</c:v>
                </c:pt>
                <c:pt idx="19613">
                  <c:v>51493.631844000003</c:v>
                </c:pt>
                <c:pt idx="19614">
                  <c:v>51496.606054999997</c:v>
                </c:pt>
                <c:pt idx="19615">
                  <c:v>51492.429799999998</c:v>
                </c:pt>
                <c:pt idx="19616">
                  <c:v>51502.645151999997</c:v>
                </c:pt>
                <c:pt idx="19617">
                  <c:v>51511.160781999999</c:v>
                </c:pt>
                <c:pt idx="19618">
                  <c:v>51513.488407999997</c:v>
                </c:pt>
                <c:pt idx="19619">
                  <c:v>51508.462093000002</c:v>
                </c:pt>
                <c:pt idx="19620">
                  <c:v>51506.216085</c:v>
                </c:pt>
                <c:pt idx="19621">
                  <c:v>51503.954647999999</c:v>
                </c:pt>
                <c:pt idx="19622">
                  <c:v>51502.269845000003</c:v>
                </c:pt>
                <c:pt idx="19623">
                  <c:v>51496.286954000003</c:v>
                </c:pt>
                <c:pt idx="19624">
                  <c:v>51493.649058000003</c:v>
                </c:pt>
                <c:pt idx="19625">
                  <c:v>51484.279669000003</c:v>
                </c:pt>
                <c:pt idx="19626">
                  <c:v>51477.322588000003</c:v>
                </c:pt>
                <c:pt idx="19627">
                  <c:v>51478.877609000003</c:v>
                </c:pt>
                <c:pt idx="19628">
                  <c:v>51478.999179999999</c:v>
                </c:pt>
                <c:pt idx="19629">
                  <c:v>51472.597631999997</c:v>
                </c:pt>
                <c:pt idx="19630">
                  <c:v>51486.968967000001</c:v>
                </c:pt>
                <c:pt idx="19631">
                  <c:v>51516.443292000004</c:v>
                </c:pt>
                <c:pt idx="19632">
                  <c:v>51502.272255000003</c:v>
                </c:pt>
                <c:pt idx="19633">
                  <c:v>51521.920398000002</c:v>
                </c:pt>
                <c:pt idx="19634">
                  <c:v>51513.741601000002</c:v>
                </c:pt>
                <c:pt idx="19635">
                  <c:v>51515.006045000002</c:v>
                </c:pt>
                <c:pt idx="19636">
                  <c:v>51520.011430999999</c:v>
                </c:pt>
                <c:pt idx="19637">
                  <c:v>51519.271109000001</c:v>
                </c:pt>
                <c:pt idx="19638">
                  <c:v>51522.975256999998</c:v>
                </c:pt>
                <c:pt idx="19639">
                  <c:v>51523.462337999998</c:v>
                </c:pt>
                <c:pt idx="19640">
                  <c:v>51528.793052000001</c:v>
                </c:pt>
                <c:pt idx="19641">
                  <c:v>51543.710458000001</c:v>
                </c:pt>
                <c:pt idx="19642">
                  <c:v>51546.229668</c:v>
                </c:pt>
                <c:pt idx="19643">
                  <c:v>51557.55674</c:v>
                </c:pt>
                <c:pt idx="19644">
                  <c:v>51552.583528000003</c:v>
                </c:pt>
                <c:pt idx="19645">
                  <c:v>51551.769850999997</c:v>
                </c:pt>
                <c:pt idx="19646">
                  <c:v>51560.318890000002</c:v>
                </c:pt>
                <c:pt idx="19647">
                  <c:v>51561.426349000001</c:v>
                </c:pt>
                <c:pt idx="19648">
                  <c:v>51563.581082999997</c:v>
                </c:pt>
                <c:pt idx="19649">
                  <c:v>51561.305970000001</c:v>
                </c:pt>
                <c:pt idx="19650">
                  <c:v>51557.937454999999</c:v>
                </c:pt>
                <c:pt idx="19651">
                  <c:v>51575.664099000001</c:v>
                </c:pt>
                <c:pt idx="19652">
                  <c:v>51582.319868999999</c:v>
                </c:pt>
                <c:pt idx="19653">
                  <c:v>51581.407347</c:v>
                </c:pt>
                <c:pt idx="19654">
                  <c:v>51599.966591999997</c:v>
                </c:pt>
                <c:pt idx="19655">
                  <c:v>51599.048429000002</c:v>
                </c:pt>
                <c:pt idx="19656">
                  <c:v>51607.547278999999</c:v>
                </c:pt>
                <c:pt idx="19657">
                  <c:v>51603.392789999998</c:v>
                </c:pt>
                <c:pt idx="19658">
                  <c:v>51613.630383999996</c:v>
                </c:pt>
                <c:pt idx="19659">
                  <c:v>51608.743079</c:v>
                </c:pt>
                <c:pt idx="19660">
                  <c:v>51607.767601</c:v>
                </c:pt>
                <c:pt idx="19661">
                  <c:v>51612.782623999999</c:v>
                </c:pt>
                <c:pt idx="19662">
                  <c:v>51601.218647000002</c:v>
                </c:pt>
                <c:pt idx="19663">
                  <c:v>51609.000954000003</c:v>
                </c:pt>
                <c:pt idx="19664">
                  <c:v>51604.411647000001</c:v>
                </c:pt>
                <c:pt idx="19665">
                  <c:v>51617.069383000002</c:v>
                </c:pt>
                <c:pt idx="19666">
                  <c:v>51629.761059999997</c:v>
                </c:pt>
                <c:pt idx="19667">
                  <c:v>51624.684271999999</c:v>
                </c:pt>
                <c:pt idx="19668">
                  <c:v>51641.334822999997</c:v>
                </c:pt>
                <c:pt idx="19669">
                  <c:v>51643.108561000001</c:v>
                </c:pt>
                <c:pt idx="19670">
                  <c:v>51637.444111999997</c:v>
                </c:pt>
                <c:pt idx="19671">
                  <c:v>51650.656690000003</c:v>
                </c:pt>
                <c:pt idx="19672">
                  <c:v>51640.293182000001</c:v>
                </c:pt>
                <c:pt idx="19673">
                  <c:v>51649.682610999997</c:v>
                </c:pt>
                <c:pt idx="19674">
                  <c:v>51662.172768999997</c:v>
                </c:pt>
                <c:pt idx="19675">
                  <c:v>51673.721891000001</c:v>
                </c:pt>
                <c:pt idx="19676">
                  <c:v>51685.794261000003</c:v>
                </c:pt>
                <c:pt idx="19677">
                  <c:v>51688.905157000001</c:v>
                </c:pt>
                <c:pt idx="19678">
                  <c:v>51683.813733000003</c:v>
                </c:pt>
                <c:pt idx="19679">
                  <c:v>51687.881041000001</c:v>
                </c:pt>
                <c:pt idx="19680">
                  <c:v>51691.891893</c:v>
                </c:pt>
                <c:pt idx="19681">
                  <c:v>51692.120773000002</c:v>
                </c:pt>
                <c:pt idx="19682">
                  <c:v>51686.640722999997</c:v>
                </c:pt>
                <c:pt idx="19683">
                  <c:v>51696.282923999999</c:v>
                </c:pt>
                <c:pt idx="19684">
                  <c:v>51680.577420000001</c:v>
                </c:pt>
                <c:pt idx="19685">
                  <c:v>51686.345792</c:v>
                </c:pt>
                <c:pt idx="19686">
                  <c:v>51707.287369999998</c:v>
                </c:pt>
                <c:pt idx="19687">
                  <c:v>51716.885520999997</c:v>
                </c:pt>
                <c:pt idx="19688">
                  <c:v>51716.364091000003</c:v>
                </c:pt>
                <c:pt idx="19689">
                  <c:v>51713.400083</c:v>
                </c:pt>
                <c:pt idx="19690">
                  <c:v>51712.930364</c:v>
                </c:pt>
                <c:pt idx="19691">
                  <c:v>51722.144355999997</c:v>
                </c:pt>
                <c:pt idx="19692">
                  <c:v>51715.319775999997</c:v>
                </c:pt>
                <c:pt idx="19693">
                  <c:v>51725.120576000001</c:v>
                </c:pt>
                <c:pt idx="19694">
                  <c:v>51720.998668</c:v>
                </c:pt>
                <c:pt idx="19695">
                  <c:v>51726.616867999997</c:v>
                </c:pt>
                <c:pt idx="19696">
                  <c:v>51750.710918999997</c:v>
                </c:pt>
                <c:pt idx="19697">
                  <c:v>51764.341773</c:v>
                </c:pt>
                <c:pt idx="19698">
                  <c:v>51776.812902999998</c:v>
                </c:pt>
                <c:pt idx="19699">
                  <c:v>51770.636688999999</c:v>
                </c:pt>
                <c:pt idx="19700">
                  <c:v>51769.11823</c:v>
                </c:pt>
                <c:pt idx="19701">
                  <c:v>51771.335786000003</c:v>
                </c:pt>
                <c:pt idx="19702">
                  <c:v>51763.046909999997</c:v>
                </c:pt>
                <c:pt idx="19703">
                  <c:v>51772.001548</c:v>
                </c:pt>
                <c:pt idx="19704">
                  <c:v>51774.623484000003</c:v>
                </c:pt>
                <c:pt idx="19705">
                  <c:v>51768.245443</c:v>
                </c:pt>
                <c:pt idx="19706">
                  <c:v>51777.552437999999</c:v>
                </c:pt>
                <c:pt idx="19707">
                  <c:v>51772.276790999997</c:v>
                </c:pt>
                <c:pt idx="19708">
                  <c:v>51779.846182000001</c:v>
                </c:pt>
                <c:pt idx="19709">
                  <c:v>51780.248518</c:v>
                </c:pt>
                <c:pt idx="19710">
                  <c:v>51775.226780999998</c:v>
                </c:pt>
                <c:pt idx="19711">
                  <c:v>51786.567261999997</c:v>
                </c:pt>
                <c:pt idx="19712">
                  <c:v>51785.549739000002</c:v>
                </c:pt>
                <c:pt idx="19713">
                  <c:v>51785.352479000001</c:v>
                </c:pt>
                <c:pt idx="19714">
                  <c:v>51797.906316000001</c:v>
                </c:pt>
                <c:pt idx="19715">
                  <c:v>51803.042266999997</c:v>
                </c:pt>
                <c:pt idx="19716">
                  <c:v>51807.326588000004</c:v>
                </c:pt>
                <c:pt idx="19717">
                  <c:v>51808.736298999997</c:v>
                </c:pt>
                <c:pt idx="19718">
                  <c:v>51811.971063999998</c:v>
                </c:pt>
                <c:pt idx="19719">
                  <c:v>51807.980779999998</c:v>
                </c:pt>
                <c:pt idx="19720">
                  <c:v>51803.056746000002</c:v>
                </c:pt>
                <c:pt idx="19721">
                  <c:v>51811.687272000003</c:v>
                </c:pt>
                <c:pt idx="19722">
                  <c:v>51818.445982999998</c:v>
                </c:pt>
                <c:pt idx="19723">
                  <c:v>51818.047863</c:v>
                </c:pt>
                <c:pt idx="19724">
                  <c:v>51832.943355000003</c:v>
                </c:pt>
                <c:pt idx="19725">
                  <c:v>51846.088065000004</c:v>
                </c:pt>
                <c:pt idx="19726">
                  <c:v>51862.607620000002</c:v>
                </c:pt>
                <c:pt idx="19727">
                  <c:v>51858.948551000001</c:v>
                </c:pt>
                <c:pt idx="19728">
                  <c:v>51860.410913</c:v>
                </c:pt>
                <c:pt idx="19729">
                  <c:v>51862.304617000002</c:v>
                </c:pt>
                <c:pt idx="19730">
                  <c:v>51885.941915000003</c:v>
                </c:pt>
                <c:pt idx="19731">
                  <c:v>51892.440776000003</c:v>
                </c:pt>
                <c:pt idx="19732">
                  <c:v>51897.010120999999</c:v>
                </c:pt>
                <c:pt idx="19733">
                  <c:v>51911.033190000002</c:v>
                </c:pt>
                <c:pt idx="19734">
                  <c:v>51904.575796999998</c:v>
                </c:pt>
                <c:pt idx="19735">
                  <c:v>51910.770754999998</c:v>
                </c:pt>
                <c:pt idx="19736">
                  <c:v>51904.264023999996</c:v>
                </c:pt>
                <c:pt idx="19737">
                  <c:v>51892.065340000001</c:v>
                </c:pt>
                <c:pt idx="19738">
                  <c:v>51901.414429999997</c:v>
                </c:pt>
                <c:pt idx="19739">
                  <c:v>51906.047459000001</c:v>
                </c:pt>
                <c:pt idx="19740">
                  <c:v>51895.242815999998</c:v>
                </c:pt>
                <c:pt idx="19741">
                  <c:v>51891.434415999996</c:v>
                </c:pt>
                <c:pt idx="19742">
                  <c:v>51890.781798999997</c:v>
                </c:pt>
                <c:pt idx="19743">
                  <c:v>51897.344800999999</c:v>
                </c:pt>
                <c:pt idx="19744">
                  <c:v>51902.024715</c:v>
                </c:pt>
                <c:pt idx="19745">
                  <c:v>51899.051415000002</c:v>
                </c:pt>
                <c:pt idx="19746">
                  <c:v>51906.191233999998</c:v>
                </c:pt>
                <c:pt idx="19747">
                  <c:v>51893.457952999997</c:v>
                </c:pt>
                <c:pt idx="19748">
                  <c:v>51905.461470000002</c:v>
                </c:pt>
                <c:pt idx="19749">
                  <c:v>51910.743645000002</c:v>
                </c:pt>
                <c:pt idx="19750">
                  <c:v>51914.654734999996</c:v>
                </c:pt>
                <c:pt idx="19751">
                  <c:v>51915.190736999997</c:v>
                </c:pt>
                <c:pt idx="19752">
                  <c:v>51916.943530999997</c:v>
                </c:pt>
                <c:pt idx="19753">
                  <c:v>51925.234602999997</c:v>
                </c:pt>
                <c:pt idx="19754">
                  <c:v>51920.834300000002</c:v>
                </c:pt>
                <c:pt idx="19755">
                  <c:v>51912.330045000002</c:v>
                </c:pt>
                <c:pt idx="19756">
                  <c:v>51913.023974999996</c:v>
                </c:pt>
                <c:pt idx="19757">
                  <c:v>51899.306476999998</c:v>
                </c:pt>
                <c:pt idx="19758">
                  <c:v>51918.125091000002</c:v>
                </c:pt>
                <c:pt idx="19759">
                  <c:v>51923.861527000001</c:v>
                </c:pt>
                <c:pt idx="19760">
                  <c:v>51943.730407000003</c:v>
                </c:pt>
                <c:pt idx="19761">
                  <c:v>51954.510904000002</c:v>
                </c:pt>
                <c:pt idx="19762">
                  <c:v>51943.589308000002</c:v>
                </c:pt>
                <c:pt idx="19763">
                  <c:v>51951.973548000002</c:v>
                </c:pt>
                <c:pt idx="19764">
                  <c:v>51948.447898999999</c:v>
                </c:pt>
                <c:pt idx="19765">
                  <c:v>51948.534876999998</c:v>
                </c:pt>
                <c:pt idx="19766">
                  <c:v>51952.352519</c:v>
                </c:pt>
                <c:pt idx="19767">
                  <c:v>51949.971166000003</c:v>
                </c:pt>
                <c:pt idx="19768">
                  <c:v>51956.272202</c:v>
                </c:pt>
                <c:pt idx="19769">
                  <c:v>51959.399752999998</c:v>
                </c:pt>
                <c:pt idx="19770">
                  <c:v>51949.777695999997</c:v>
                </c:pt>
                <c:pt idx="19771">
                  <c:v>51962.945284000001</c:v>
                </c:pt>
                <c:pt idx="19772">
                  <c:v>51953.067584999997</c:v>
                </c:pt>
                <c:pt idx="19773">
                  <c:v>51965.631654999997</c:v>
                </c:pt>
                <c:pt idx="19774">
                  <c:v>51956.664090999999</c:v>
                </c:pt>
                <c:pt idx="19775">
                  <c:v>51963.550059000001</c:v>
                </c:pt>
                <c:pt idx="19776">
                  <c:v>51964.432794</c:v>
                </c:pt>
                <c:pt idx="19777">
                  <c:v>51970.818157000002</c:v>
                </c:pt>
                <c:pt idx="19778">
                  <c:v>51989.660016000002</c:v>
                </c:pt>
                <c:pt idx="19779">
                  <c:v>51989.046134999997</c:v>
                </c:pt>
                <c:pt idx="19780">
                  <c:v>51990.969185000002</c:v>
                </c:pt>
                <c:pt idx="19781">
                  <c:v>51991.795560999999</c:v>
                </c:pt>
                <c:pt idx="19782">
                  <c:v>51988.298692999997</c:v>
                </c:pt>
                <c:pt idx="19783">
                  <c:v>51998.045473999999</c:v>
                </c:pt>
                <c:pt idx="19784">
                  <c:v>51989.695406999999</c:v>
                </c:pt>
                <c:pt idx="19785">
                  <c:v>51991.276347999999</c:v>
                </c:pt>
                <c:pt idx="19786">
                  <c:v>52001.787418</c:v>
                </c:pt>
                <c:pt idx="19787">
                  <c:v>51988.275125</c:v>
                </c:pt>
                <c:pt idx="19788">
                  <c:v>51999.850936000003</c:v>
                </c:pt>
                <c:pt idx="19789">
                  <c:v>52018.221691999999</c:v>
                </c:pt>
                <c:pt idx="19790">
                  <c:v>52017.177734999997</c:v>
                </c:pt>
                <c:pt idx="19791">
                  <c:v>52037.609837000004</c:v>
                </c:pt>
                <c:pt idx="19792">
                  <c:v>52023.512833000001</c:v>
                </c:pt>
                <c:pt idx="19793">
                  <c:v>52028.643469000002</c:v>
                </c:pt>
                <c:pt idx="19794">
                  <c:v>52028.722565999997</c:v>
                </c:pt>
                <c:pt idx="19795">
                  <c:v>52047.260799999996</c:v>
                </c:pt>
                <c:pt idx="19796">
                  <c:v>52067.625250999998</c:v>
                </c:pt>
                <c:pt idx="19797">
                  <c:v>52056.068488999997</c:v>
                </c:pt>
                <c:pt idx="19798">
                  <c:v>52069.659224000003</c:v>
                </c:pt>
                <c:pt idx="19799">
                  <c:v>52071.488106999997</c:v>
                </c:pt>
                <c:pt idx="19800">
                  <c:v>52073.679204</c:v>
                </c:pt>
                <c:pt idx="19801">
                  <c:v>52082.825596000002</c:v>
                </c:pt>
                <c:pt idx="19802">
                  <c:v>52095.778177</c:v>
                </c:pt>
                <c:pt idx="19803">
                  <c:v>52107.512624000003</c:v>
                </c:pt>
                <c:pt idx="19804">
                  <c:v>52111.389018000002</c:v>
                </c:pt>
                <c:pt idx="19805">
                  <c:v>52099.692186</c:v>
                </c:pt>
                <c:pt idx="19806">
                  <c:v>52115.773224999997</c:v>
                </c:pt>
                <c:pt idx="19807">
                  <c:v>52112.753917000002</c:v>
                </c:pt>
                <c:pt idx="19808">
                  <c:v>52115.575094</c:v>
                </c:pt>
                <c:pt idx="19809">
                  <c:v>52118.755321999997</c:v>
                </c:pt>
                <c:pt idx="19810">
                  <c:v>52120.294677999998</c:v>
                </c:pt>
                <c:pt idx="19811">
                  <c:v>52123.638350000001</c:v>
                </c:pt>
                <c:pt idx="19812">
                  <c:v>52110.214132000001</c:v>
                </c:pt>
                <c:pt idx="19813">
                  <c:v>52117.609219999998</c:v>
                </c:pt>
                <c:pt idx="19814">
                  <c:v>52118.197321</c:v>
                </c:pt>
                <c:pt idx="19815">
                  <c:v>52118.145361000003</c:v>
                </c:pt>
                <c:pt idx="19816">
                  <c:v>52122.986437</c:v>
                </c:pt>
                <c:pt idx="19817">
                  <c:v>52116.166809000002</c:v>
                </c:pt>
                <c:pt idx="19818">
                  <c:v>52121.516836000003</c:v>
                </c:pt>
                <c:pt idx="19819">
                  <c:v>52123.431629999999</c:v>
                </c:pt>
                <c:pt idx="19820">
                  <c:v>52126.230561999997</c:v>
                </c:pt>
                <c:pt idx="19821">
                  <c:v>52118.198377000001</c:v>
                </c:pt>
                <c:pt idx="19822">
                  <c:v>52117.402863000003</c:v>
                </c:pt>
                <c:pt idx="19823">
                  <c:v>52140.183215999998</c:v>
                </c:pt>
                <c:pt idx="19824">
                  <c:v>52142.279498000004</c:v>
                </c:pt>
                <c:pt idx="19825">
                  <c:v>52143.977828000003</c:v>
                </c:pt>
                <c:pt idx="19826">
                  <c:v>52158.853792000002</c:v>
                </c:pt>
                <c:pt idx="19827">
                  <c:v>52153.505423000002</c:v>
                </c:pt>
                <c:pt idx="19828">
                  <c:v>52157.779627999997</c:v>
                </c:pt>
                <c:pt idx="19829">
                  <c:v>52162.799553999997</c:v>
                </c:pt>
                <c:pt idx="19830">
                  <c:v>52166.46415</c:v>
                </c:pt>
                <c:pt idx="19831">
                  <c:v>52165.767011999997</c:v>
                </c:pt>
                <c:pt idx="19832">
                  <c:v>52163.304629999999</c:v>
                </c:pt>
                <c:pt idx="19833">
                  <c:v>52165.901269000002</c:v>
                </c:pt>
                <c:pt idx="19834">
                  <c:v>52166.388056999996</c:v>
                </c:pt>
                <c:pt idx="19835">
                  <c:v>52176.035336000001</c:v>
                </c:pt>
                <c:pt idx="19836">
                  <c:v>52183.878496999998</c:v>
                </c:pt>
                <c:pt idx="19837">
                  <c:v>52190.100203000002</c:v>
                </c:pt>
                <c:pt idx="19838">
                  <c:v>52188.352620999998</c:v>
                </c:pt>
                <c:pt idx="19839">
                  <c:v>52200.147237999998</c:v>
                </c:pt>
                <c:pt idx="19840">
                  <c:v>52203.074602000001</c:v>
                </c:pt>
                <c:pt idx="19841">
                  <c:v>52205.099147000001</c:v>
                </c:pt>
                <c:pt idx="19842">
                  <c:v>52204.129478000003</c:v>
                </c:pt>
                <c:pt idx="19843">
                  <c:v>52234.848238999999</c:v>
                </c:pt>
                <c:pt idx="19844">
                  <c:v>52238.488440000001</c:v>
                </c:pt>
                <c:pt idx="19845">
                  <c:v>52227.821786</c:v>
                </c:pt>
                <c:pt idx="19846">
                  <c:v>52244.791366999998</c:v>
                </c:pt>
                <c:pt idx="19847">
                  <c:v>52243.25129</c:v>
                </c:pt>
                <c:pt idx="19848">
                  <c:v>52245.286851999997</c:v>
                </c:pt>
                <c:pt idx="19849">
                  <c:v>52244.739871999998</c:v>
                </c:pt>
                <c:pt idx="19850">
                  <c:v>52267.904111000003</c:v>
                </c:pt>
                <c:pt idx="19851">
                  <c:v>52279.518839999997</c:v>
                </c:pt>
                <c:pt idx="19852">
                  <c:v>52269.973479</c:v>
                </c:pt>
                <c:pt idx="19853">
                  <c:v>52287.419257000001</c:v>
                </c:pt>
                <c:pt idx="19854">
                  <c:v>52282.941252999997</c:v>
                </c:pt>
                <c:pt idx="19855">
                  <c:v>52279.694964000002</c:v>
                </c:pt>
                <c:pt idx="19856">
                  <c:v>52291.338083000002</c:v>
                </c:pt>
                <c:pt idx="19857">
                  <c:v>52290.145341000003</c:v>
                </c:pt>
                <c:pt idx="19858">
                  <c:v>52290.653230999997</c:v>
                </c:pt>
                <c:pt idx="19859">
                  <c:v>52283.281720999999</c:v>
                </c:pt>
                <c:pt idx="19860">
                  <c:v>52293.768622000003</c:v>
                </c:pt>
                <c:pt idx="19861">
                  <c:v>52314.384005</c:v>
                </c:pt>
                <c:pt idx="19862">
                  <c:v>52320.279003000003</c:v>
                </c:pt>
                <c:pt idx="19863">
                  <c:v>52332.908739999999</c:v>
                </c:pt>
                <c:pt idx="19864">
                  <c:v>52329.379319</c:v>
                </c:pt>
                <c:pt idx="19865">
                  <c:v>52341.965900000003</c:v>
                </c:pt>
                <c:pt idx="19866">
                  <c:v>52359.487816000001</c:v>
                </c:pt>
                <c:pt idx="19867">
                  <c:v>52352.747807</c:v>
                </c:pt>
                <c:pt idx="19868">
                  <c:v>52367.895864999999</c:v>
                </c:pt>
                <c:pt idx="19869">
                  <c:v>52368.813163999999</c:v>
                </c:pt>
                <c:pt idx="19870">
                  <c:v>52366.538143999998</c:v>
                </c:pt>
                <c:pt idx="19871">
                  <c:v>52364.660128000003</c:v>
                </c:pt>
                <c:pt idx="19872">
                  <c:v>52360.703608000003</c:v>
                </c:pt>
                <c:pt idx="19873">
                  <c:v>52364.368583000003</c:v>
                </c:pt>
                <c:pt idx="19874">
                  <c:v>52365.829637000003</c:v>
                </c:pt>
                <c:pt idx="19875">
                  <c:v>52360.861824</c:v>
                </c:pt>
                <c:pt idx="19876">
                  <c:v>52376.732584999998</c:v>
                </c:pt>
                <c:pt idx="19877">
                  <c:v>52363.743886999997</c:v>
                </c:pt>
                <c:pt idx="19878">
                  <c:v>52385.877576999999</c:v>
                </c:pt>
                <c:pt idx="19879">
                  <c:v>52396.722005000003</c:v>
                </c:pt>
                <c:pt idx="19880">
                  <c:v>52401.435462000001</c:v>
                </c:pt>
                <c:pt idx="19881">
                  <c:v>52407.767377999997</c:v>
                </c:pt>
                <c:pt idx="19882">
                  <c:v>52409.558634000001</c:v>
                </c:pt>
                <c:pt idx="19883">
                  <c:v>52414.720158999997</c:v>
                </c:pt>
                <c:pt idx="19884">
                  <c:v>52402.066935000003</c:v>
                </c:pt>
                <c:pt idx="19885">
                  <c:v>52414.173524999998</c:v>
                </c:pt>
                <c:pt idx="19886">
                  <c:v>52413.579880999998</c:v>
                </c:pt>
                <c:pt idx="19887">
                  <c:v>52411.732769000002</c:v>
                </c:pt>
                <c:pt idx="19888">
                  <c:v>52413.574186999998</c:v>
                </c:pt>
                <c:pt idx="19889">
                  <c:v>52406.857295000002</c:v>
                </c:pt>
                <c:pt idx="19890">
                  <c:v>52406.081354000002</c:v>
                </c:pt>
                <c:pt idx="19891">
                  <c:v>52415.236277000004</c:v>
                </c:pt>
                <c:pt idx="19892">
                  <c:v>52408.947324000001</c:v>
                </c:pt>
                <c:pt idx="19893">
                  <c:v>52411.710986999999</c:v>
                </c:pt>
                <c:pt idx="19894">
                  <c:v>52415.219001999998</c:v>
                </c:pt>
                <c:pt idx="19895">
                  <c:v>52421.419237000002</c:v>
                </c:pt>
                <c:pt idx="19896">
                  <c:v>52441.875506999997</c:v>
                </c:pt>
                <c:pt idx="19897">
                  <c:v>52451.226870999999</c:v>
                </c:pt>
                <c:pt idx="19898">
                  <c:v>52454.792108000001</c:v>
                </c:pt>
                <c:pt idx="19899">
                  <c:v>52462.045166999997</c:v>
                </c:pt>
                <c:pt idx="19900">
                  <c:v>52460.191679000003</c:v>
                </c:pt>
                <c:pt idx="19901">
                  <c:v>52465.402868999998</c:v>
                </c:pt>
                <c:pt idx="19902">
                  <c:v>52451.023974000003</c:v>
                </c:pt>
                <c:pt idx="19903">
                  <c:v>52446.856259</c:v>
                </c:pt>
                <c:pt idx="19904">
                  <c:v>52438.143153999998</c:v>
                </c:pt>
                <c:pt idx="19905">
                  <c:v>52435.599696999998</c:v>
                </c:pt>
                <c:pt idx="19906">
                  <c:v>52437.336037000001</c:v>
                </c:pt>
                <c:pt idx="19907">
                  <c:v>52429.639691999997</c:v>
                </c:pt>
                <c:pt idx="19908">
                  <c:v>52435.491318</c:v>
                </c:pt>
                <c:pt idx="19909">
                  <c:v>52442.185742000001</c:v>
                </c:pt>
                <c:pt idx="19910">
                  <c:v>52438.467290000001</c:v>
                </c:pt>
                <c:pt idx="19911">
                  <c:v>52428.007190999997</c:v>
                </c:pt>
                <c:pt idx="19912">
                  <c:v>52444.325135999999</c:v>
                </c:pt>
                <c:pt idx="19913">
                  <c:v>52456.640233999999</c:v>
                </c:pt>
                <c:pt idx="19914">
                  <c:v>52470.069435999998</c:v>
                </c:pt>
                <c:pt idx="19915">
                  <c:v>52468.587166999998</c:v>
                </c:pt>
                <c:pt idx="19916">
                  <c:v>52477.554312</c:v>
                </c:pt>
                <c:pt idx="19917">
                  <c:v>52466.913218000002</c:v>
                </c:pt>
                <c:pt idx="19918">
                  <c:v>52475.391486</c:v>
                </c:pt>
                <c:pt idx="19919">
                  <c:v>52482.880145000003</c:v>
                </c:pt>
                <c:pt idx="19920">
                  <c:v>52483.060968999998</c:v>
                </c:pt>
                <c:pt idx="19921">
                  <c:v>52499.705189</c:v>
                </c:pt>
                <c:pt idx="19922">
                  <c:v>52497.737752000001</c:v>
                </c:pt>
                <c:pt idx="19923">
                  <c:v>52514.315805999999</c:v>
                </c:pt>
                <c:pt idx="19924">
                  <c:v>52504.855978</c:v>
                </c:pt>
                <c:pt idx="19925">
                  <c:v>52515.188237000002</c:v>
                </c:pt>
                <c:pt idx="19926">
                  <c:v>52508.222102</c:v>
                </c:pt>
                <c:pt idx="19927">
                  <c:v>52502.684184999998</c:v>
                </c:pt>
                <c:pt idx="19928">
                  <c:v>52510.235460999997</c:v>
                </c:pt>
                <c:pt idx="19929">
                  <c:v>52503.093666000001</c:v>
                </c:pt>
                <c:pt idx="19930">
                  <c:v>52510.261111</c:v>
                </c:pt>
                <c:pt idx="19931">
                  <c:v>52516.870621000002</c:v>
                </c:pt>
                <c:pt idx="19932">
                  <c:v>52516.195389</c:v>
                </c:pt>
                <c:pt idx="19933">
                  <c:v>52537.348798999999</c:v>
                </c:pt>
                <c:pt idx="19934">
                  <c:v>52535.340747000002</c:v>
                </c:pt>
                <c:pt idx="19935">
                  <c:v>52545.935839999998</c:v>
                </c:pt>
                <c:pt idx="19936">
                  <c:v>52556.497340000002</c:v>
                </c:pt>
                <c:pt idx="19937">
                  <c:v>52544.415853999999</c:v>
                </c:pt>
                <c:pt idx="19938">
                  <c:v>52548.645428999997</c:v>
                </c:pt>
                <c:pt idx="19939">
                  <c:v>52551.471996</c:v>
                </c:pt>
                <c:pt idx="19940">
                  <c:v>52566.042402999999</c:v>
                </c:pt>
                <c:pt idx="19941">
                  <c:v>52582.677229000001</c:v>
                </c:pt>
                <c:pt idx="19942">
                  <c:v>52576.575642000003</c:v>
                </c:pt>
                <c:pt idx="19943">
                  <c:v>52562.787138</c:v>
                </c:pt>
                <c:pt idx="19944">
                  <c:v>52553.607670999998</c:v>
                </c:pt>
                <c:pt idx="19945">
                  <c:v>52556.760628999997</c:v>
                </c:pt>
                <c:pt idx="19946">
                  <c:v>52558.090483</c:v>
                </c:pt>
                <c:pt idx="19947">
                  <c:v>52553.652607000004</c:v>
                </c:pt>
                <c:pt idx="19948">
                  <c:v>52579.199090000002</c:v>
                </c:pt>
                <c:pt idx="19949">
                  <c:v>52581.194329999998</c:v>
                </c:pt>
                <c:pt idx="19950">
                  <c:v>52592.034728999999</c:v>
                </c:pt>
                <c:pt idx="19951">
                  <c:v>52600.439417000001</c:v>
                </c:pt>
                <c:pt idx="19952">
                  <c:v>52593.907003</c:v>
                </c:pt>
                <c:pt idx="19953">
                  <c:v>52585.566279999999</c:v>
                </c:pt>
                <c:pt idx="19954">
                  <c:v>52601.151496999999</c:v>
                </c:pt>
                <c:pt idx="19955">
                  <c:v>52591.975917000003</c:v>
                </c:pt>
                <c:pt idx="19956">
                  <c:v>52599.770922000003</c:v>
                </c:pt>
                <c:pt idx="19957">
                  <c:v>52593.947574999998</c:v>
                </c:pt>
                <c:pt idx="19958">
                  <c:v>52610.000871999997</c:v>
                </c:pt>
                <c:pt idx="19959">
                  <c:v>52597.510018000001</c:v>
                </c:pt>
                <c:pt idx="19960">
                  <c:v>52615.139798999997</c:v>
                </c:pt>
                <c:pt idx="19961">
                  <c:v>52636.411966</c:v>
                </c:pt>
                <c:pt idx="19962">
                  <c:v>52639.550139999999</c:v>
                </c:pt>
                <c:pt idx="19963">
                  <c:v>52642.637595</c:v>
                </c:pt>
                <c:pt idx="19964">
                  <c:v>52639.977457000001</c:v>
                </c:pt>
                <c:pt idx="19965">
                  <c:v>52645.208517999999</c:v>
                </c:pt>
                <c:pt idx="19966">
                  <c:v>52637.275541000003</c:v>
                </c:pt>
                <c:pt idx="19967">
                  <c:v>52637.773660999999</c:v>
                </c:pt>
                <c:pt idx="19968">
                  <c:v>52647.704561999999</c:v>
                </c:pt>
                <c:pt idx="19969">
                  <c:v>52659.012567999998</c:v>
                </c:pt>
                <c:pt idx="19970">
                  <c:v>52660.532074000002</c:v>
                </c:pt>
                <c:pt idx="19971">
                  <c:v>52666.625776000001</c:v>
                </c:pt>
                <c:pt idx="19972">
                  <c:v>52669.454436</c:v>
                </c:pt>
                <c:pt idx="19973">
                  <c:v>52673.201922</c:v>
                </c:pt>
                <c:pt idx="19974">
                  <c:v>52673.424572000004</c:v>
                </c:pt>
                <c:pt idx="19975">
                  <c:v>52670.156114999998</c:v>
                </c:pt>
                <c:pt idx="19976">
                  <c:v>52675.986280999998</c:v>
                </c:pt>
                <c:pt idx="19977">
                  <c:v>52691.834795000002</c:v>
                </c:pt>
                <c:pt idx="19978">
                  <c:v>52702.810669999999</c:v>
                </c:pt>
                <c:pt idx="19979">
                  <c:v>52706.260050999997</c:v>
                </c:pt>
                <c:pt idx="19980">
                  <c:v>52721.052232000002</c:v>
                </c:pt>
                <c:pt idx="19981">
                  <c:v>52721.517894999997</c:v>
                </c:pt>
                <c:pt idx="19982">
                  <c:v>52717.673836000002</c:v>
                </c:pt>
                <c:pt idx="19983">
                  <c:v>52721.904312999999</c:v>
                </c:pt>
                <c:pt idx="19984">
                  <c:v>52717.718654999997</c:v>
                </c:pt>
                <c:pt idx="19985">
                  <c:v>52717.396274999999</c:v>
                </c:pt>
                <c:pt idx="19986">
                  <c:v>52724.410208000001</c:v>
                </c:pt>
                <c:pt idx="19987">
                  <c:v>52711.145138</c:v>
                </c:pt>
                <c:pt idx="19988">
                  <c:v>52721.631445999999</c:v>
                </c:pt>
                <c:pt idx="19989">
                  <c:v>52718.339405999999</c:v>
                </c:pt>
                <c:pt idx="19990">
                  <c:v>52719.479375000003</c:v>
                </c:pt>
                <c:pt idx="19991">
                  <c:v>52724.773216000001</c:v>
                </c:pt>
                <c:pt idx="19992">
                  <c:v>52735.380351</c:v>
                </c:pt>
                <c:pt idx="19993">
                  <c:v>52750.375017999999</c:v>
                </c:pt>
                <c:pt idx="19994">
                  <c:v>52744.050682000001</c:v>
                </c:pt>
                <c:pt idx="19995">
                  <c:v>52749.758557000001</c:v>
                </c:pt>
                <c:pt idx="19996">
                  <c:v>52757.749429000003</c:v>
                </c:pt>
                <c:pt idx="19997">
                  <c:v>52750.316924999999</c:v>
                </c:pt>
                <c:pt idx="19998">
                  <c:v>52767.03426</c:v>
                </c:pt>
                <c:pt idx="19999">
                  <c:v>52766.247058000001</c:v>
                </c:pt>
                <c:pt idx="20000">
                  <c:v>52757.156538000003</c:v>
                </c:pt>
                <c:pt idx="20001">
                  <c:v>52771.189901999998</c:v>
                </c:pt>
                <c:pt idx="20002">
                  <c:v>52761.690807999999</c:v>
                </c:pt>
                <c:pt idx="20003">
                  <c:v>52769.458273999997</c:v>
                </c:pt>
                <c:pt idx="20004">
                  <c:v>52763.717820999998</c:v>
                </c:pt>
                <c:pt idx="20005">
                  <c:v>52755.701211</c:v>
                </c:pt>
                <c:pt idx="20006">
                  <c:v>52762.979276999999</c:v>
                </c:pt>
                <c:pt idx="20007">
                  <c:v>52762.730919000001</c:v>
                </c:pt>
                <c:pt idx="20008">
                  <c:v>52772.389551</c:v>
                </c:pt>
                <c:pt idx="20009">
                  <c:v>52784.502325000001</c:v>
                </c:pt>
                <c:pt idx="20010">
                  <c:v>52792.876879000003</c:v>
                </c:pt>
                <c:pt idx="20011">
                  <c:v>52799.601018000001</c:v>
                </c:pt>
                <c:pt idx="20012">
                  <c:v>52804.239976999997</c:v>
                </c:pt>
                <c:pt idx="20013">
                  <c:v>52814.244422999996</c:v>
                </c:pt>
                <c:pt idx="20014">
                  <c:v>52813.941541</c:v>
                </c:pt>
                <c:pt idx="20015">
                  <c:v>52803.382508000002</c:v>
                </c:pt>
                <c:pt idx="20016">
                  <c:v>52817.225116000001</c:v>
                </c:pt>
                <c:pt idx="20017">
                  <c:v>52820.763394000001</c:v>
                </c:pt>
                <c:pt idx="20018">
                  <c:v>52835.027629999997</c:v>
                </c:pt>
                <c:pt idx="20019">
                  <c:v>52839.314870000002</c:v>
                </c:pt>
                <c:pt idx="20020">
                  <c:v>52841.750961999998</c:v>
                </c:pt>
                <c:pt idx="20021">
                  <c:v>52843.221138000001</c:v>
                </c:pt>
                <c:pt idx="20022">
                  <c:v>52830.005816999997</c:v>
                </c:pt>
                <c:pt idx="20023">
                  <c:v>52844.950210000003</c:v>
                </c:pt>
                <c:pt idx="20024">
                  <c:v>52851.69298</c:v>
                </c:pt>
                <c:pt idx="20025">
                  <c:v>52844.533025999997</c:v>
                </c:pt>
                <c:pt idx="20026">
                  <c:v>52846.835784000003</c:v>
                </c:pt>
                <c:pt idx="20027">
                  <c:v>52832.074367000001</c:v>
                </c:pt>
                <c:pt idx="20028">
                  <c:v>52845.090175999998</c:v>
                </c:pt>
                <c:pt idx="20029">
                  <c:v>52853.832362000001</c:v>
                </c:pt>
                <c:pt idx="20030">
                  <c:v>52852.251338000002</c:v>
                </c:pt>
                <c:pt idx="20031">
                  <c:v>52858.570791999999</c:v>
                </c:pt>
                <c:pt idx="20032">
                  <c:v>52883.694631999999</c:v>
                </c:pt>
                <c:pt idx="20033">
                  <c:v>52894.782292999997</c:v>
                </c:pt>
                <c:pt idx="20034">
                  <c:v>52888.743033999999</c:v>
                </c:pt>
                <c:pt idx="20035">
                  <c:v>52879.493947000003</c:v>
                </c:pt>
                <c:pt idx="20036">
                  <c:v>52897.098012000002</c:v>
                </c:pt>
                <c:pt idx="20037">
                  <c:v>52895.286673000002</c:v>
                </c:pt>
                <c:pt idx="20038">
                  <c:v>52918.328498000003</c:v>
                </c:pt>
                <c:pt idx="20039">
                  <c:v>52926.608889000003</c:v>
                </c:pt>
                <c:pt idx="20040">
                  <c:v>52927.861757999999</c:v>
                </c:pt>
                <c:pt idx="20041">
                  <c:v>52927.440651999997</c:v>
                </c:pt>
                <c:pt idx="20042">
                  <c:v>52940.146472</c:v>
                </c:pt>
                <c:pt idx="20043">
                  <c:v>52945.980057000001</c:v>
                </c:pt>
                <c:pt idx="20044">
                  <c:v>52944.368543999997</c:v>
                </c:pt>
                <c:pt idx="20045">
                  <c:v>52963.082112999997</c:v>
                </c:pt>
                <c:pt idx="20046">
                  <c:v>52979.573665999997</c:v>
                </c:pt>
                <c:pt idx="20047">
                  <c:v>52965.280829000003</c:v>
                </c:pt>
                <c:pt idx="20048">
                  <c:v>52964.951567999997</c:v>
                </c:pt>
                <c:pt idx="20049">
                  <c:v>52975.057563000002</c:v>
                </c:pt>
                <c:pt idx="20050">
                  <c:v>52977.516941000002</c:v>
                </c:pt>
                <c:pt idx="20051">
                  <c:v>52977.702575000003</c:v>
                </c:pt>
                <c:pt idx="20052">
                  <c:v>52983.966439999997</c:v>
                </c:pt>
                <c:pt idx="20053">
                  <c:v>52977.650439999998</c:v>
                </c:pt>
                <c:pt idx="20054">
                  <c:v>52978.409631000002</c:v>
                </c:pt>
                <c:pt idx="20055">
                  <c:v>52986.60282</c:v>
                </c:pt>
                <c:pt idx="20056">
                  <c:v>52996.011458000001</c:v>
                </c:pt>
                <c:pt idx="20057">
                  <c:v>52982.329008000001</c:v>
                </c:pt>
                <c:pt idx="20058">
                  <c:v>52982.716767999998</c:v>
                </c:pt>
                <c:pt idx="20059">
                  <c:v>52981.441642999998</c:v>
                </c:pt>
                <c:pt idx="20060">
                  <c:v>52978.444464</c:v>
                </c:pt>
                <c:pt idx="20061">
                  <c:v>52983.523162999998</c:v>
                </c:pt>
                <c:pt idx="20062">
                  <c:v>52978.630958000002</c:v>
                </c:pt>
                <c:pt idx="20063">
                  <c:v>53006.753698</c:v>
                </c:pt>
                <c:pt idx="20064">
                  <c:v>53006.556749000003</c:v>
                </c:pt>
                <c:pt idx="20065">
                  <c:v>53019.593894999998</c:v>
                </c:pt>
                <c:pt idx="20066">
                  <c:v>53020.455908999997</c:v>
                </c:pt>
                <c:pt idx="20067">
                  <c:v>53016.316232999998</c:v>
                </c:pt>
                <c:pt idx="20068">
                  <c:v>53032.419136999997</c:v>
                </c:pt>
                <c:pt idx="20069">
                  <c:v>53025.828454000002</c:v>
                </c:pt>
                <c:pt idx="20070">
                  <c:v>53033.267357999997</c:v>
                </c:pt>
                <c:pt idx="20071">
                  <c:v>53031.739152000002</c:v>
                </c:pt>
                <c:pt idx="20072">
                  <c:v>53023.521146999999</c:v>
                </c:pt>
                <c:pt idx="20073">
                  <c:v>53017.069448000002</c:v>
                </c:pt>
                <c:pt idx="20074">
                  <c:v>53020.459304999997</c:v>
                </c:pt>
                <c:pt idx="20075">
                  <c:v>53010.143906999998</c:v>
                </c:pt>
                <c:pt idx="20076">
                  <c:v>53034.837347000001</c:v>
                </c:pt>
                <c:pt idx="20077">
                  <c:v>53031.518566999999</c:v>
                </c:pt>
                <c:pt idx="20078">
                  <c:v>53032.480369999997</c:v>
                </c:pt>
                <c:pt idx="20079">
                  <c:v>53029.400351999997</c:v>
                </c:pt>
                <c:pt idx="20080">
                  <c:v>53034.885201999998</c:v>
                </c:pt>
                <c:pt idx="20081">
                  <c:v>53032.437018999997</c:v>
                </c:pt>
                <c:pt idx="20082">
                  <c:v>53033.040562000002</c:v>
                </c:pt>
                <c:pt idx="20083">
                  <c:v>53035.736121000002</c:v>
                </c:pt>
                <c:pt idx="20084">
                  <c:v>53022.809065000001</c:v>
                </c:pt>
                <c:pt idx="20085">
                  <c:v>53001.902155000003</c:v>
                </c:pt>
                <c:pt idx="20086">
                  <c:v>52997.225222000001</c:v>
                </c:pt>
                <c:pt idx="20087">
                  <c:v>53002.784525000003</c:v>
                </c:pt>
                <c:pt idx="20088">
                  <c:v>53009.409998000003</c:v>
                </c:pt>
                <c:pt idx="20089">
                  <c:v>53011.973096000002</c:v>
                </c:pt>
                <c:pt idx="20090">
                  <c:v>53000.603943000002</c:v>
                </c:pt>
                <c:pt idx="20091">
                  <c:v>53026.501076</c:v>
                </c:pt>
                <c:pt idx="20092">
                  <c:v>53030.957299000002</c:v>
                </c:pt>
                <c:pt idx="20093">
                  <c:v>53038.881959999999</c:v>
                </c:pt>
                <c:pt idx="20094">
                  <c:v>53047.633729000001</c:v>
                </c:pt>
                <c:pt idx="20095">
                  <c:v>53042.015617999998</c:v>
                </c:pt>
                <c:pt idx="20096">
                  <c:v>53055.180005000002</c:v>
                </c:pt>
                <c:pt idx="20097">
                  <c:v>53042.156739999999</c:v>
                </c:pt>
                <c:pt idx="20098">
                  <c:v>53055.075081000003</c:v>
                </c:pt>
                <c:pt idx="20099">
                  <c:v>53042.687698000002</c:v>
                </c:pt>
                <c:pt idx="20100">
                  <c:v>53049.416995</c:v>
                </c:pt>
                <c:pt idx="20101">
                  <c:v>53046.609052</c:v>
                </c:pt>
                <c:pt idx="20102">
                  <c:v>53060.540206999998</c:v>
                </c:pt>
                <c:pt idx="20103">
                  <c:v>53080.334778999997</c:v>
                </c:pt>
                <c:pt idx="20104">
                  <c:v>53084.459663000001</c:v>
                </c:pt>
                <c:pt idx="20105">
                  <c:v>53091.875065</c:v>
                </c:pt>
                <c:pt idx="20106">
                  <c:v>53094.0841</c:v>
                </c:pt>
                <c:pt idx="20107">
                  <c:v>53076.619633000002</c:v>
                </c:pt>
                <c:pt idx="20108">
                  <c:v>53085.619515999999</c:v>
                </c:pt>
                <c:pt idx="20109">
                  <c:v>53091.631602000001</c:v>
                </c:pt>
                <c:pt idx="20110">
                  <c:v>53086.586473000003</c:v>
                </c:pt>
                <c:pt idx="20111">
                  <c:v>53088.024235999997</c:v>
                </c:pt>
                <c:pt idx="20112">
                  <c:v>53073.125724999998</c:v>
                </c:pt>
                <c:pt idx="20113">
                  <c:v>53091.307825999997</c:v>
                </c:pt>
                <c:pt idx="20114">
                  <c:v>53103.220908000003</c:v>
                </c:pt>
                <c:pt idx="20115">
                  <c:v>53118.871178000001</c:v>
                </c:pt>
                <c:pt idx="20116">
                  <c:v>53128.295697000001</c:v>
                </c:pt>
                <c:pt idx="20117">
                  <c:v>53126.836248</c:v>
                </c:pt>
                <c:pt idx="20118">
                  <c:v>53131.917637999999</c:v>
                </c:pt>
                <c:pt idx="20119">
                  <c:v>53125.267120999997</c:v>
                </c:pt>
                <c:pt idx="20120">
                  <c:v>53129.562054000002</c:v>
                </c:pt>
                <c:pt idx="20121">
                  <c:v>53154.071941000002</c:v>
                </c:pt>
                <c:pt idx="20122">
                  <c:v>53150.077827000001</c:v>
                </c:pt>
                <c:pt idx="20123">
                  <c:v>53158.127167999999</c:v>
                </c:pt>
                <c:pt idx="20124">
                  <c:v>53162.051463000003</c:v>
                </c:pt>
                <c:pt idx="20125">
                  <c:v>53161.658823999998</c:v>
                </c:pt>
                <c:pt idx="20126">
                  <c:v>53165.203891999998</c:v>
                </c:pt>
                <c:pt idx="20127">
                  <c:v>53152.099362000001</c:v>
                </c:pt>
                <c:pt idx="20128">
                  <c:v>53157.914449000004</c:v>
                </c:pt>
                <c:pt idx="20129">
                  <c:v>53162.738008</c:v>
                </c:pt>
                <c:pt idx="20130">
                  <c:v>53165.315849999999</c:v>
                </c:pt>
                <c:pt idx="20131">
                  <c:v>53174.057069000002</c:v>
                </c:pt>
                <c:pt idx="20132">
                  <c:v>53163.466308000003</c:v>
                </c:pt>
                <c:pt idx="20133">
                  <c:v>53168.173940000001</c:v>
                </c:pt>
                <c:pt idx="20134">
                  <c:v>53167.611932</c:v>
                </c:pt>
                <c:pt idx="20135">
                  <c:v>53165.559453000002</c:v>
                </c:pt>
                <c:pt idx="20136">
                  <c:v>53171.973705999997</c:v>
                </c:pt>
                <c:pt idx="20137">
                  <c:v>53176.770700000001</c:v>
                </c:pt>
                <c:pt idx="20138">
                  <c:v>53177.224837000002</c:v>
                </c:pt>
                <c:pt idx="20139">
                  <c:v>53185.581673000001</c:v>
                </c:pt>
                <c:pt idx="20140">
                  <c:v>53198.209019000002</c:v>
                </c:pt>
                <c:pt idx="20141">
                  <c:v>53205.178982999998</c:v>
                </c:pt>
                <c:pt idx="20142">
                  <c:v>53206.095657999998</c:v>
                </c:pt>
                <c:pt idx="20143">
                  <c:v>53207.180213</c:v>
                </c:pt>
                <c:pt idx="20144">
                  <c:v>53198.473854999997</c:v>
                </c:pt>
                <c:pt idx="20145">
                  <c:v>53204.519174000001</c:v>
                </c:pt>
                <c:pt idx="20146">
                  <c:v>53214.023067000002</c:v>
                </c:pt>
                <c:pt idx="20147">
                  <c:v>53211.379048000003</c:v>
                </c:pt>
                <c:pt idx="20148">
                  <c:v>53216.061954999997</c:v>
                </c:pt>
                <c:pt idx="20149">
                  <c:v>53211.057755000002</c:v>
                </c:pt>
                <c:pt idx="20150">
                  <c:v>53206.492152999999</c:v>
                </c:pt>
                <c:pt idx="20151">
                  <c:v>53219.744715000001</c:v>
                </c:pt>
                <c:pt idx="20152">
                  <c:v>53214.253561999998</c:v>
                </c:pt>
                <c:pt idx="20153">
                  <c:v>53217.174035999997</c:v>
                </c:pt>
                <c:pt idx="20154">
                  <c:v>53229.793732999999</c:v>
                </c:pt>
                <c:pt idx="20155">
                  <c:v>53222.045545000001</c:v>
                </c:pt>
                <c:pt idx="20156">
                  <c:v>53221.054612</c:v>
                </c:pt>
                <c:pt idx="20157">
                  <c:v>53211.698070999999</c:v>
                </c:pt>
                <c:pt idx="20158">
                  <c:v>53232.520129999997</c:v>
                </c:pt>
                <c:pt idx="20159">
                  <c:v>53245.496424999998</c:v>
                </c:pt>
                <c:pt idx="20160">
                  <c:v>53247.268276000003</c:v>
                </c:pt>
                <c:pt idx="20161">
                  <c:v>53244.322592999997</c:v>
                </c:pt>
                <c:pt idx="20162">
                  <c:v>53243.52319</c:v>
                </c:pt>
                <c:pt idx="20163">
                  <c:v>53247.570832999998</c:v>
                </c:pt>
                <c:pt idx="20164">
                  <c:v>53255.108640999999</c:v>
                </c:pt>
                <c:pt idx="20165">
                  <c:v>53256.161520000001</c:v>
                </c:pt>
                <c:pt idx="20166">
                  <c:v>53276.799937999996</c:v>
                </c:pt>
                <c:pt idx="20167">
                  <c:v>53282.674144999997</c:v>
                </c:pt>
                <c:pt idx="20168">
                  <c:v>53295.204560999999</c:v>
                </c:pt>
                <c:pt idx="20169">
                  <c:v>53295.659316999998</c:v>
                </c:pt>
                <c:pt idx="20170">
                  <c:v>53287.248516</c:v>
                </c:pt>
                <c:pt idx="20171">
                  <c:v>53293.122066000004</c:v>
                </c:pt>
                <c:pt idx="20172">
                  <c:v>53299.871075000003</c:v>
                </c:pt>
                <c:pt idx="20173">
                  <c:v>53296.359997</c:v>
                </c:pt>
                <c:pt idx="20174">
                  <c:v>53291.430207999998</c:v>
                </c:pt>
                <c:pt idx="20175">
                  <c:v>53284.856958999997</c:v>
                </c:pt>
                <c:pt idx="20176">
                  <c:v>53296.963336000001</c:v>
                </c:pt>
                <c:pt idx="20177">
                  <c:v>53315.538553999999</c:v>
                </c:pt>
                <c:pt idx="20178">
                  <c:v>53340.796414999997</c:v>
                </c:pt>
                <c:pt idx="20179">
                  <c:v>53347.533360000001</c:v>
                </c:pt>
                <c:pt idx="20180">
                  <c:v>53336.027449000001</c:v>
                </c:pt>
                <c:pt idx="20181">
                  <c:v>53346.641984000002</c:v>
                </c:pt>
                <c:pt idx="20182">
                  <c:v>53344.998096000003</c:v>
                </c:pt>
                <c:pt idx="20183">
                  <c:v>53340.473471999998</c:v>
                </c:pt>
                <c:pt idx="20184">
                  <c:v>53344.761739000001</c:v>
                </c:pt>
                <c:pt idx="20185">
                  <c:v>53349.282475</c:v>
                </c:pt>
                <c:pt idx="20186">
                  <c:v>53345.738508000002</c:v>
                </c:pt>
                <c:pt idx="20187">
                  <c:v>53345.303697000003</c:v>
                </c:pt>
                <c:pt idx="20188">
                  <c:v>53339.263632000002</c:v>
                </c:pt>
                <c:pt idx="20189">
                  <c:v>53354.685394</c:v>
                </c:pt>
                <c:pt idx="20190">
                  <c:v>53367.439073000001</c:v>
                </c:pt>
                <c:pt idx="20191">
                  <c:v>53380.538262000002</c:v>
                </c:pt>
                <c:pt idx="20192">
                  <c:v>53374.729643999999</c:v>
                </c:pt>
                <c:pt idx="20193">
                  <c:v>53375.093631999996</c:v>
                </c:pt>
                <c:pt idx="20194">
                  <c:v>53384.129687000001</c:v>
                </c:pt>
                <c:pt idx="20195">
                  <c:v>53376.729544000002</c:v>
                </c:pt>
                <c:pt idx="20196">
                  <c:v>53398.764206</c:v>
                </c:pt>
                <c:pt idx="20197">
                  <c:v>53399.893432999997</c:v>
                </c:pt>
                <c:pt idx="20198">
                  <c:v>53419.064576999997</c:v>
                </c:pt>
                <c:pt idx="20199">
                  <c:v>53421.763546000002</c:v>
                </c:pt>
                <c:pt idx="20200">
                  <c:v>53417.340618000002</c:v>
                </c:pt>
                <c:pt idx="20201">
                  <c:v>53422.510026999997</c:v>
                </c:pt>
                <c:pt idx="20202">
                  <c:v>53414.541538999998</c:v>
                </c:pt>
                <c:pt idx="20203">
                  <c:v>53429.147644999997</c:v>
                </c:pt>
                <c:pt idx="20204">
                  <c:v>53425.387441999999</c:v>
                </c:pt>
                <c:pt idx="20205">
                  <c:v>53437.388443999997</c:v>
                </c:pt>
                <c:pt idx="20206">
                  <c:v>53444.69356</c:v>
                </c:pt>
                <c:pt idx="20207">
                  <c:v>53457.233242000002</c:v>
                </c:pt>
                <c:pt idx="20208">
                  <c:v>53462.622122000001</c:v>
                </c:pt>
                <c:pt idx="20209">
                  <c:v>53465.684398999998</c:v>
                </c:pt>
                <c:pt idx="20210">
                  <c:v>53465.651487000003</c:v>
                </c:pt>
                <c:pt idx="20211">
                  <c:v>53462.304289</c:v>
                </c:pt>
                <c:pt idx="20212">
                  <c:v>53455.213174999997</c:v>
                </c:pt>
                <c:pt idx="20213">
                  <c:v>53474.797727999998</c:v>
                </c:pt>
                <c:pt idx="20214">
                  <c:v>53487.021685</c:v>
                </c:pt>
                <c:pt idx="20215">
                  <c:v>53495.413830999998</c:v>
                </c:pt>
                <c:pt idx="20216">
                  <c:v>53499.358562000001</c:v>
                </c:pt>
                <c:pt idx="20217">
                  <c:v>53498.748613999996</c:v>
                </c:pt>
                <c:pt idx="20218">
                  <c:v>53505.957166</c:v>
                </c:pt>
                <c:pt idx="20219">
                  <c:v>53513.898773000001</c:v>
                </c:pt>
                <c:pt idx="20220">
                  <c:v>53508.57776</c:v>
                </c:pt>
                <c:pt idx="20221">
                  <c:v>53513.295938000003</c:v>
                </c:pt>
                <c:pt idx="20222">
                  <c:v>53507.283886999998</c:v>
                </c:pt>
                <c:pt idx="20223">
                  <c:v>53511.297766999996</c:v>
                </c:pt>
                <c:pt idx="20224">
                  <c:v>53501.578669000002</c:v>
                </c:pt>
                <c:pt idx="20225">
                  <c:v>53500.072076999997</c:v>
                </c:pt>
                <c:pt idx="20226">
                  <c:v>53512.956183000002</c:v>
                </c:pt>
                <c:pt idx="20227">
                  <c:v>53507.791560999998</c:v>
                </c:pt>
                <c:pt idx="20228">
                  <c:v>53510.797127999998</c:v>
                </c:pt>
                <c:pt idx="20229">
                  <c:v>53511.105345999997</c:v>
                </c:pt>
                <c:pt idx="20230">
                  <c:v>53535.342584999999</c:v>
                </c:pt>
                <c:pt idx="20231">
                  <c:v>53535.871740000002</c:v>
                </c:pt>
                <c:pt idx="20232">
                  <c:v>53532.706936000002</c:v>
                </c:pt>
                <c:pt idx="20233">
                  <c:v>53530.130384999997</c:v>
                </c:pt>
                <c:pt idx="20234">
                  <c:v>53536.381941</c:v>
                </c:pt>
                <c:pt idx="20235">
                  <c:v>53544.647593000002</c:v>
                </c:pt>
                <c:pt idx="20236">
                  <c:v>53539.827390999999</c:v>
                </c:pt>
                <c:pt idx="20237">
                  <c:v>53540.169392000003</c:v>
                </c:pt>
                <c:pt idx="20238">
                  <c:v>53537.572808999998</c:v>
                </c:pt>
                <c:pt idx="20239">
                  <c:v>53527.386139000002</c:v>
                </c:pt>
                <c:pt idx="20240">
                  <c:v>53507.974932999998</c:v>
                </c:pt>
                <c:pt idx="20241">
                  <c:v>53524.972763999998</c:v>
                </c:pt>
                <c:pt idx="20242">
                  <c:v>53517.789068999999</c:v>
                </c:pt>
                <c:pt idx="20243">
                  <c:v>53519.526389999999</c:v>
                </c:pt>
                <c:pt idx="20244">
                  <c:v>53523.565645000002</c:v>
                </c:pt>
                <c:pt idx="20245">
                  <c:v>53521.429444000001</c:v>
                </c:pt>
                <c:pt idx="20246">
                  <c:v>53520.940073999998</c:v>
                </c:pt>
                <c:pt idx="20247">
                  <c:v>53521.719085999997</c:v>
                </c:pt>
                <c:pt idx="20248">
                  <c:v>53523.377972000002</c:v>
                </c:pt>
                <c:pt idx="20249">
                  <c:v>53520.080547999998</c:v>
                </c:pt>
                <c:pt idx="20250">
                  <c:v>53518.430484999997</c:v>
                </c:pt>
                <c:pt idx="20251">
                  <c:v>53520.439638999997</c:v>
                </c:pt>
                <c:pt idx="20252">
                  <c:v>53522.541039999996</c:v>
                </c:pt>
                <c:pt idx="20253">
                  <c:v>53541.614178999997</c:v>
                </c:pt>
                <c:pt idx="20254">
                  <c:v>53553.376836000003</c:v>
                </c:pt>
                <c:pt idx="20255">
                  <c:v>53550.886605</c:v>
                </c:pt>
                <c:pt idx="20256">
                  <c:v>53556.131792</c:v>
                </c:pt>
                <c:pt idx="20257">
                  <c:v>53557.935410999999</c:v>
                </c:pt>
                <c:pt idx="20258">
                  <c:v>53562.099575</c:v>
                </c:pt>
                <c:pt idx="20259">
                  <c:v>53563.816350000001</c:v>
                </c:pt>
                <c:pt idx="20260">
                  <c:v>53569.719587</c:v>
                </c:pt>
                <c:pt idx="20261">
                  <c:v>53566.006845999997</c:v>
                </c:pt>
                <c:pt idx="20262">
                  <c:v>53564.549447999998</c:v>
                </c:pt>
                <c:pt idx="20263">
                  <c:v>53562.076337999999</c:v>
                </c:pt>
                <c:pt idx="20264">
                  <c:v>53562.414217999998</c:v>
                </c:pt>
                <c:pt idx="20265">
                  <c:v>53559.046542999997</c:v>
                </c:pt>
                <c:pt idx="20266">
                  <c:v>53561.616515000002</c:v>
                </c:pt>
                <c:pt idx="20267">
                  <c:v>53566.911569000004</c:v>
                </c:pt>
                <c:pt idx="20268">
                  <c:v>53566.854681999997</c:v>
                </c:pt>
                <c:pt idx="20269">
                  <c:v>53575.890939999997</c:v>
                </c:pt>
                <c:pt idx="20270">
                  <c:v>53582.988699000001</c:v>
                </c:pt>
                <c:pt idx="20271">
                  <c:v>53595.778777</c:v>
                </c:pt>
                <c:pt idx="20272">
                  <c:v>53590.940311999999</c:v>
                </c:pt>
                <c:pt idx="20273">
                  <c:v>53598.856473</c:v>
                </c:pt>
                <c:pt idx="20274">
                  <c:v>53594.206406999998</c:v>
                </c:pt>
                <c:pt idx="20275">
                  <c:v>53596.839121999998</c:v>
                </c:pt>
                <c:pt idx="20276">
                  <c:v>53599.349015</c:v>
                </c:pt>
                <c:pt idx="20277">
                  <c:v>53593.803120999997</c:v>
                </c:pt>
                <c:pt idx="20278">
                  <c:v>53603.385408000002</c:v>
                </c:pt>
                <c:pt idx="20279">
                  <c:v>53607.614358999999</c:v>
                </c:pt>
                <c:pt idx="20280">
                  <c:v>53598.096101000003</c:v>
                </c:pt>
                <c:pt idx="20281">
                  <c:v>53608.596880999998</c:v>
                </c:pt>
                <c:pt idx="20282">
                  <c:v>53605.863167000003</c:v>
                </c:pt>
                <c:pt idx="20283">
                  <c:v>53624.200690999998</c:v>
                </c:pt>
                <c:pt idx="20284">
                  <c:v>53638.008846999997</c:v>
                </c:pt>
                <c:pt idx="20285">
                  <c:v>53634.245847999999</c:v>
                </c:pt>
                <c:pt idx="20286">
                  <c:v>53648.114564000003</c:v>
                </c:pt>
                <c:pt idx="20287">
                  <c:v>53648.970917999999</c:v>
                </c:pt>
                <c:pt idx="20288">
                  <c:v>53656.498295999998</c:v>
                </c:pt>
                <c:pt idx="20289">
                  <c:v>53643.392659999998</c:v>
                </c:pt>
                <c:pt idx="20290">
                  <c:v>53643.557029000003</c:v>
                </c:pt>
                <c:pt idx="20291">
                  <c:v>53656.232326999998</c:v>
                </c:pt>
                <c:pt idx="20292">
                  <c:v>53652.045537999998</c:v>
                </c:pt>
                <c:pt idx="20293">
                  <c:v>53657.573637000001</c:v>
                </c:pt>
                <c:pt idx="20294">
                  <c:v>53672.601345000003</c:v>
                </c:pt>
                <c:pt idx="20295">
                  <c:v>53672.540718999997</c:v>
                </c:pt>
                <c:pt idx="20296">
                  <c:v>53688.425122000001</c:v>
                </c:pt>
                <c:pt idx="20297">
                  <c:v>53685.508813</c:v>
                </c:pt>
                <c:pt idx="20298">
                  <c:v>53696.031471000002</c:v>
                </c:pt>
                <c:pt idx="20299">
                  <c:v>53695.712822000001</c:v>
                </c:pt>
                <c:pt idx="20300">
                  <c:v>53694.184479000003</c:v>
                </c:pt>
                <c:pt idx="20301">
                  <c:v>53704.108461999997</c:v>
                </c:pt>
                <c:pt idx="20302">
                  <c:v>53695.445537</c:v>
                </c:pt>
                <c:pt idx="20303">
                  <c:v>53705.256771</c:v>
                </c:pt>
                <c:pt idx="20304">
                  <c:v>53701.505484000001</c:v>
                </c:pt>
                <c:pt idx="20305">
                  <c:v>53697.495650999997</c:v>
                </c:pt>
                <c:pt idx="20306">
                  <c:v>53707.869919999997</c:v>
                </c:pt>
                <c:pt idx="20307">
                  <c:v>53699.567439999999</c:v>
                </c:pt>
                <c:pt idx="20308">
                  <c:v>53699.631830999999</c:v>
                </c:pt>
                <c:pt idx="20309">
                  <c:v>53710.204102999996</c:v>
                </c:pt>
                <c:pt idx="20310">
                  <c:v>53723.306599000003</c:v>
                </c:pt>
                <c:pt idx="20311">
                  <c:v>53748.191189999998</c:v>
                </c:pt>
                <c:pt idx="20312">
                  <c:v>53745.810812999996</c:v>
                </c:pt>
                <c:pt idx="20313">
                  <c:v>53752.802666000003</c:v>
                </c:pt>
                <c:pt idx="20314">
                  <c:v>53753.002142999998</c:v>
                </c:pt>
                <c:pt idx="20315">
                  <c:v>53738.185168000004</c:v>
                </c:pt>
                <c:pt idx="20316">
                  <c:v>53746.855775999997</c:v>
                </c:pt>
                <c:pt idx="20317">
                  <c:v>53751.453964</c:v>
                </c:pt>
                <c:pt idx="20318">
                  <c:v>53752.680983999999</c:v>
                </c:pt>
                <c:pt idx="20319">
                  <c:v>53750.868545999998</c:v>
                </c:pt>
                <c:pt idx="20320">
                  <c:v>53739.583333000002</c:v>
                </c:pt>
                <c:pt idx="20321">
                  <c:v>53755.758010999998</c:v>
                </c:pt>
                <c:pt idx="20322">
                  <c:v>53766.028011000002</c:v>
                </c:pt>
                <c:pt idx="20323">
                  <c:v>53782.247475999997</c:v>
                </c:pt>
                <c:pt idx="20324">
                  <c:v>53781.507108999998</c:v>
                </c:pt>
                <c:pt idx="20325">
                  <c:v>53777.958395000001</c:v>
                </c:pt>
                <c:pt idx="20326">
                  <c:v>53789.813892999999</c:v>
                </c:pt>
                <c:pt idx="20327">
                  <c:v>53790.148702999999</c:v>
                </c:pt>
                <c:pt idx="20328">
                  <c:v>53781.917929000003</c:v>
                </c:pt>
                <c:pt idx="20329">
                  <c:v>53778.509712999999</c:v>
                </c:pt>
                <c:pt idx="20330">
                  <c:v>53788.155918999997</c:v>
                </c:pt>
                <c:pt idx="20331">
                  <c:v>53802.500623</c:v>
                </c:pt>
                <c:pt idx="20332">
                  <c:v>53813.498836999999</c:v>
                </c:pt>
                <c:pt idx="20333">
                  <c:v>53816.858308000003</c:v>
                </c:pt>
                <c:pt idx="20334">
                  <c:v>53823.468315999999</c:v>
                </c:pt>
                <c:pt idx="20335">
                  <c:v>53824.778200000001</c:v>
                </c:pt>
                <c:pt idx="20336">
                  <c:v>53837.359580999997</c:v>
                </c:pt>
                <c:pt idx="20337">
                  <c:v>53823.588223999999</c:v>
                </c:pt>
                <c:pt idx="20338">
                  <c:v>53830.281751000002</c:v>
                </c:pt>
                <c:pt idx="20339">
                  <c:v>53859.528142000003</c:v>
                </c:pt>
                <c:pt idx="20340">
                  <c:v>53868.289944999997</c:v>
                </c:pt>
                <c:pt idx="20341">
                  <c:v>53873.685770999997</c:v>
                </c:pt>
                <c:pt idx="20342">
                  <c:v>53867.143864999998</c:v>
                </c:pt>
                <c:pt idx="20343">
                  <c:v>53865.833517999999</c:v>
                </c:pt>
                <c:pt idx="20344">
                  <c:v>53868.618068999996</c:v>
                </c:pt>
                <c:pt idx="20345">
                  <c:v>53862.805134000002</c:v>
                </c:pt>
                <c:pt idx="20346">
                  <c:v>53860.109557000003</c:v>
                </c:pt>
                <c:pt idx="20347">
                  <c:v>53867.165894999998</c:v>
                </c:pt>
                <c:pt idx="20348">
                  <c:v>53875.824590999997</c:v>
                </c:pt>
                <c:pt idx="20349">
                  <c:v>53873.481786999997</c:v>
                </c:pt>
                <c:pt idx="20350">
                  <c:v>53881.402646000002</c:v>
                </c:pt>
                <c:pt idx="20351">
                  <c:v>53894.044669000003</c:v>
                </c:pt>
                <c:pt idx="20352">
                  <c:v>53905.214337999998</c:v>
                </c:pt>
                <c:pt idx="20353">
                  <c:v>53915.754472000001</c:v>
                </c:pt>
                <c:pt idx="20354">
                  <c:v>53902.704568000001</c:v>
                </c:pt>
                <c:pt idx="20355">
                  <c:v>53883.990923999998</c:v>
                </c:pt>
                <c:pt idx="20356">
                  <c:v>53885.158307999998</c:v>
                </c:pt>
                <c:pt idx="20357">
                  <c:v>53888.516307999998</c:v>
                </c:pt>
                <c:pt idx="20358">
                  <c:v>53875.461336</c:v>
                </c:pt>
                <c:pt idx="20359">
                  <c:v>53888.054824999999</c:v>
                </c:pt>
                <c:pt idx="20360">
                  <c:v>53898.993904000003</c:v>
                </c:pt>
                <c:pt idx="20361">
                  <c:v>53922.85757</c:v>
                </c:pt>
                <c:pt idx="20362">
                  <c:v>53909.500671000002</c:v>
                </c:pt>
                <c:pt idx="20363">
                  <c:v>53908.102602999999</c:v>
                </c:pt>
                <c:pt idx="20364">
                  <c:v>53922.532080999998</c:v>
                </c:pt>
                <c:pt idx="20365">
                  <c:v>53924.758481999997</c:v>
                </c:pt>
                <c:pt idx="20366">
                  <c:v>53932.054878000003</c:v>
                </c:pt>
                <c:pt idx="20367">
                  <c:v>53921.825774999998</c:v>
                </c:pt>
                <c:pt idx="20368">
                  <c:v>53924.061097999998</c:v>
                </c:pt>
                <c:pt idx="20369">
                  <c:v>53922.728175999997</c:v>
                </c:pt>
                <c:pt idx="20370">
                  <c:v>53932.752537</c:v>
                </c:pt>
                <c:pt idx="20371">
                  <c:v>53934.088769000002</c:v>
                </c:pt>
                <c:pt idx="20372">
                  <c:v>53929.436915999999</c:v>
                </c:pt>
                <c:pt idx="20373">
                  <c:v>53942.975170999998</c:v>
                </c:pt>
                <c:pt idx="20374">
                  <c:v>53961.671539000003</c:v>
                </c:pt>
                <c:pt idx="20375">
                  <c:v>53953.424191999999</c:v>
                </c:pt>
                <c:pt idx="20376">
                  <c:v>53966.190178999997</c:v>
                </c:pt>
                <c:pt idx="20377">
                  <c:v>53965.236302999998</c:v>
                </c:pt>
                <c:pt idx="20378">
                  <c:v>53980.541446000003</c:v>
                </c:pt>
                <c:pt idx="20379">
                  <c:v>53968.656330999998</c:v>
                </c:pt>
                <c:pt idx="20380">
                  <c:v>53979.424053000002</c:v>
                </c:pt>
                <c:pt idx="20381">
                  <c:v>53998.034408</c:v>
                </c:pt>
                <c:pt idx="20382">
                  <c:v>54004.059044000001</c:v>
                </c:pt>
                <c:pt idx="20383">
                  <c:v>54001.286325000001</c:v>
                </c:pt>
                <c:pt idx="20384">
                  <c:v>54009.992814999998</c:v>
                </c:pt>
                <c:pt idx="20385">
                  <c:v>54007.563819000003</c:v>
                </c:pt>
                <c:pt idx="20386">
                  <c:v>54009.045987999998</c:v>
                </c:pt>
                <c:pt idx="20387">
                  <c:v>54007.755939000002</c:v>
                </c:pt>
                <c:pt idx="20388">
                  <c:v>54015.968725999999</c:v>
                </c:pt>
                <c:pt idx="20389">
                  <c:v>54013.504808999998</c:v>
                </c:pt>
                <c:pt idx="20390">
                  <c:v>54004.923925000003</c:v>
                </c:pt>
                <c:pt idx="20391">
                  <c:v>54013.709086000003</c:v>
                </c:pt>
                <c:pt idx="20392">
                  <c:v>54015.620112999997</c:v>
                </c:pt>
                <c:pt idx="20393">
                  <c:v>54018.814774999999</c:v>
                </c:pt>
                <c:pt idx="20394">
                  <c:v>54023.488422000002</c:v>
                </c:pt>
                <c:pt idx="20395">
                  <c:v>54016.543245000001</c:v>
                </c:pt>
                <c:pt idx="20396">
                  <c:v>54012.737319</c:v>
                </c:pt>
                <c:pt idx="20397">
                  <c:v>54029.284384999999</c:v>
                </c:pt>
                <c:pt idx="20398">
                  <c:v>54041.713874000001</c:v>
                </c:pt>
                <c:pt idx="20399">
                  <c:v>54054.287306999999</c:v>
                </c:pt>
                <c:pt idx="20400">
                  <c:v>54059.823559999997</c:v>
                </c:pt>
                <c:pt idx="20401">
                  <c:v>54062.419276000001</c:v>
                </c:pt>
                <c:pt idx="20402">
                  <c:v>54061.211964000002</c:v>
                </c:pt>
                <c:pt idx="20403">
                  <c:v>54062.658859000003</c:v>
                </c:pt>
                <c:pt idx="20404">
                  <c:v>54075.252335999998</c:v>
                </c:pt>
                <c:pt idx="20405">
                  <c:v>54074.958143000003</c:v>
                </c:pt>
                <c:pt idx="20406">
                  <c:v>54086.418487000003</c:v>
                </c:pt>
                <c:pt idx="20407">
                  <c:v>54085.108699999997</c:v>
                </c:pt>
                <c:pt idx="20408">
                  <c:v>54104.344362999997</c:v>
                </c:pt>
                <c:pt idx="20409">
                  <c:v>54116.131766999999</c:v>
                </c:pt>
                <c:pt idx="20410">
                  <c:v>54120.557795000001</c:v>
                </c:pt>
                <c:pt idx="20411">
                  <c:v>54144.111527000001</c:v>
                </c:pt>
                <c:pt idx="20412">
                  <c:v>54135.290266999997</c:v>
                </c:pt>
                <c:pt idx="20413">
                  <c:v>54152.267826000003</c:v>
                </c:pt>
                <c:pt idx="20414">
                  <c:v>54155.909844000002</c:v>
                </c:pt>
                <c:pt idx="20415">
                  <c:v>54158.036795</c:v>
                </c:pt>
                <c:pt idx="20416">
                  <c:v>54162.913983999999</c:v>
                </c:pt>
                <c:pt idx="20417">
                  <c:v>54162.998380999998</c:v>
                </c:pt>
                <c:pt idx="20418">
                  <c:v>54155.800202999999</c:v>
                </c:pt>
                <c:pt idx="20419">
                  <c:v>54177.451142999998</c:v>
                </c:pt>
                <c:pt idx="20420">
                  <c:v>54181.336563999997</c:v>
                </c:pt>
                <c:pt idx="20421">
                  <c:v>54201.973938000003</c:v>
                </c:pt>
                <c:pt idx="20422">
                  <c:v>54197.643901000003</c:v>
                </c:pt>
                <c:pt idx="20423">
                  <c:v>54201.265435000001</c:v>
                </c:pt>
                <c:pt idx="20424">
                  <c:v>54206.96471</c:v>
                </c:pt>
                <c:pt idx="20425">
                  <c:v>54226.469976</c:v>
                </c:pt>
                <c:pt idx="20426">
                  <c:v>54233.501144000002</c:v>
                </c:pt>
                <c:pt idx="20427">
                  <c:v>54232.848614000002</c:v>
                </c:pt>
                <c:pt idx="20428">
                  <c:v>54228.895267</c:v>
                </c:pt>
                <c:pt idx="20429">
                  <c:v>54239.990975000001</c:v>
                </c:pt>
                <c:pt idx="20430">
                  <c:v>54240.636236999999</c:v>
                </c:pt>
                <c:pt idx="20431">
                  <c:v>54243.604420000003</c:v>
                </c:pt>
                <c:pt idx="20432">
                  <c:v>54246.413331000003</c:v>
                </c:pt>
                <c:pt idx="20433">
                  <c:v>54243.211769000001</c:v>
                </c:pt>
                <c:pt idx="20434">
                  <c:v>54238.539984000003</c:v>
                </c:pt>
                <c:pt idx="20435">
                  <c:v>54238.693697000002</c:v>
                </c:pt>
                <c:pt idx="20436">
                  <c:v>54247.451670000002</c:v>
                </c:pt>
                <c:pt idx="20437">
                  <c:v>54248.830760999997</c:v>
                </c:pt>
                <c:pt idx="20438">
                  <c:v>54249.698707000003</c:v>
                </c:pt>
                <c:pt idx="20439">
                  <c:v>54252.445198000001</c:v>
                </c:pt>
                <c:pt idx="20440">
                  <c:v>54242.667674999997</c:v>
                </c:pt>
                <c:pt idx="20441">
                  <c:v>54252.443640999998</c:v>
                </c:pt>
                <c:pt idx="20442">
                  <c:v>54251.033016000001</c:v>
                </c:pt>
                <c:pt idx="20443">
                  <c:v>54253.036131000001</c:v>
                </c:pt>
                <c:pt idx="20444">
                  <c:v>54253.368350999997</c:v>
                </c:pt>
                <c:pt idx="20445">
                  <c:v>54260.576430000001</c:v>
                </c:pt>
                <c:pt idx="20446">
                  <c:v>54269.387626999996</c:v>
                </c:pt>
                <c:pt idx="20447">
                  <c:v>54263.266754999997</c:v>
                </c:pt>
                <c:pt idx="20448">
                  <c:v>54261.169129000002</c:v>
                </c:pt>
                <c:pt idx="20449">
                  <c:v>54266.230472000003</c:v>
                </c:pt>
                <c:pt idx="20450">
                  <c:v>54269.758517000002</c:v>
                </c:pt>
                <c:pt idx="20451">
                  <c:v>54287.699940999999</c:v>
                </c:pt>
                <c:pt idx="20452">
                  <c:v>54287.140102999998</c:v>
                </c:pt>
                <c:pt idx="20453">
                  <c:v>54281.998519000001</c:v>
                </c:pt>
                <c:pt idx="20454">
                  <c:v>54296.033983000001</c:v>
                </c:pt>
                <c:pt idx="20455">
                  <c:v>54300.591926000001</c:v>
                </c:pt>
                <c:pt idx="20456">
                  <c:v>54291.983380999998</c:v>
                </c:pt>
                <c:pt idx="20457">
                  <c:v>54294.982359000001</c:v>
                </c:pt>
                <c:pt idx="20458">
                  <c:v>54303.653356000003</c:v>
                </c:pt>
                <c:pt idx="20459">
                  <c:v>54297.822654000003</c:v>
                </c:pt>
                <c:pt idx="20460">
                  <c:v>54301.421225999999</c:v>
                </c:pt>
                <c:pt idx="20461">
                  <c:v>54314.107680000001</c:v>
                </c:pt>
                <c:pt idx="20462">
                  <c:v>54304.685712999999</c:v>
                </c:pt>
                <c:pt idx="20463">
                  <c:v>54307.760200999997</c:v>
                </c:pt>
                <c:pt idx="20464">
                  <c:v>54305.275308999997</c:v>
                </c:pt>
                <c:pt idx="20465">
                  <c:v>54313.623337999998</c:v>
                </c:pt>
                <c:pt idx="20466">
                  <c:v>54310.533904000004</c:v>
                </c:pt>
                <c:pt idx="20467">
                  <c:v>54314.815481999998</c:v>
                </c:pt>
                <c:pt idx="20468">
                  <c:v>54332.190149000002</c:v>
                </c:pt>
                <c:pt idx="20469">
                  <c:v>54339.105938000001</c:v>
                </c:pt>
                <c:pt idx="20470">
                  <c:v>54338.864872999999</c:v>
                </c:pt>
                <c:pt idx="20471">
                  <c:v>54347.148785999998</c:v>
                </c:pt>
                <c:pt idx="20472">
                  <c:v>54335.735158000003</c:v>
                </c:pt>
                <c:pt idx="20473">
                  <c:v>54346.655595999997</c:v>
                </c:pt>
                <c:pt idx="20474">
                  <c:v>54348.799327000001</c:v>
                </c:pt>
                <c:pt idx="20475">
                  <c:v>54354.337870000003</c:v>
                </c:pt>
                <c:pt idx="20476">
                  <c:v>54381.239178000003</c:v>
                </c:pt>
                <c:pt idx="20477">
                  <c:v>54373.954736</c:v>
                </c:pt>
                <c:pt idx="20478">
                  <c:v>54391.557382999999</c:v>
                </c:pt>
                <c:pt idx="20479">
                  <c:v>54386.717763000001</c:v>
                </c:pt>
                <c:pt idx="20480">
                  <c:v>54378.938603000002</c:v>
                </c:pt>
                <c:pt idx="20481">
                  <c:v>54393.010668000003</c:v>
                </c:pt>
                <c:pt idx="20482">
                  <c:v>54384.361756999999</c:v>
                </c:pt>
                <c:pt idx="20483">
                  <c:v>54391.296966000002</c:v>
                </c:pt>
                <c:pt idx="20484">
                  <c:v>54393.719394</c:v>
                </c:pt>
                <c:pt idx="20485">
                  <c:v>54390.963303999997</c:v>
                </c:pt>
                <c:pt idx="20486">
                  <c:v>54395.304604999998</c:v>
                </c:pt>
                <c:pt idx="20487">
                  <c:v>54398.857498999998</c:v>
                </c:pt>
                <c:pt idx="20488">
                  <c:v>54401.500541000001</c:v>
                </c:pt>
                <c:pt idx="20489">
                  <c:v>54407.139202999999</c:v>
                </c:pt>
                <c:pt idx="20490">
                  <c:v>54407.607036000001</c:v>
                </c:pt>
                <c:pt idx="20491">
                  <c:v>54401.994935000002</c:v>
                </c:pt>
                <c:pt idx="20492">
                  <c:v>54414.693620999999</c:v>
                </c:pt>
                <c:pt idx="20493">
                  <c:v>54433.469301999998</c:v>
                </c:pt>
                <c:pt idx="20494">
                  <c:v>54436.692531000001</c:v>
                </c:pt>
                <c:pt idx="20495">
                  <c:v>54427.160553000002</c:v>
                </c:pt>
                <c:pt idx="20496">
                  <c:v>54435.767248999997</c:v>
                </c:pt>
                <c:pt idx="20497">
                  <c:v>54422.687486000003</c:v>
                </c:pt>
                <c:pt idx="20498">
                  <c:v>54436.720050000004</c:v>
                </c:pt>
                <c:pt idx="20499">
                  <c:v>54456.731183999997</c:v>
                </c:pt>
                <c:pt idx="20500">
                  <c:v>54461.385627000003</c:v>
                </c:pt>
                <c:pt idx="20501">
                  <c:v>54469.818281</c:v>
                </c:pt>
                <c:pt idx="20502">
                  <c:v>54468.125769999999</c:v>
                </c:pt>
                <c:pt idx="20503">
                  <c:v>54473.339551999998</c:v>
                </c:pt>
                <c:pt idx="20504">
                  <c:v>54480.286214</c:v>
                </c:pt>
                <c:pt idx="20505">
                  <c:v>54470.385245999998</c:v>
                </c:pt>
                <c:pt idx="20506">
                  <c:v>54484.628564999999</c:v>
                </c:pt>
                <c:pt idx="20507">
                  <c:v>54470.277519000003</c:v>
                </c:pt>
                <c:pt idx="20508">
                  <c:v>54466.652066000002</c:v>
                </c:pt>
                <c:pt idx="20509">
                  <c:v>54482.029095999998</c:v>
                </c:pt>
                <c:pt idx="20510">
                  <c:v>54482.356554999998</c:v>
                </c:pt>
                <c:pt idx="20511">
                  <c:v>54488.987579000001</c:v>
                </c:pt>
                <c:pt idx="20512">
                  <c:v>54468.127109000001</c:v>
                </c:pt>
                <c:pt idx="20513">
                  <c:v>54480.626359000002</c:v>
                </c:pt>
                <c:pt idx="20514">
                  <c:v>54482.134782000001</c:v>
                </c:pt>
                <c:pt idx="20515">
                  <c:v>54488.828784999998</c:v>
                </c:pt>
                <c:pt idx="20516">
                  <c:v>54510.225768999997</c:v>
                </c:pt>
                <c:pt idx="20517">
                  <c:v>54508.234991999998</c:v>
                </c:pt>
                <c:pt idx="20518">
                  <c:v>54514.391188000001</c:v>
                </c:pt>
                <c:pt idx="20519">
                  <c:v>54516.120659</c:v>
                </c:pt>
                <c:pt idx="20520">
                  <c:v>54524.949344000001</c:v>
                </c:pt>
                <c:pt idx="20521">
                  <c:v>54529.414295000002</c:v>
                </c:pt>
                <c:pt idx="20522">
                  <c:v>54515.220451000001</c:v>
                </c:pt>
                <c:pt idx="20523">
                  <c:v>54530.496070000001</c:v>
                </c:pt>
                <c:pt idx="20524">
                  <c:v>54541.034291000004</c:v>
                </c:pt>
                <c:pt idx="20525">
                  <c:v>54536.884456</c:v>
                </c:pt>
                <c:pt idx="20526">
                  <c:v>54554.466429</c:v>
                </c:pt>
                <c:pt idx="20527">
                  <c:v>54569.286149</c:v>
                </c:pt>
                <c:pt idx="20528">
                  <c:v>54564.117807000002</c:v>
                </c:pt>
                <c:pt idx="20529">
                  <c:v>54571.486835999996</c:v>
                </c:pt>
                <c:pt idx="20530">
                  <c:v>54566.840974999999</c:v>
                </c:pt>
                <c:pt idx="20531">
                  <c:v>54575.549293999997</c:v>
                </c:pt>
                <c:pt idx="20532">
                  <c:v>54562.824131000001</c:v>
                </c:pt>
                <c:pt idx="20533">
                  <c:v>54569.53512</c:v>
                </c:pt>
                <c:pt idx="20534">
                  <c:v>54575.470913999998</c:v>
                </c:pt>
                <c:pt idx="20535">
                  <c:v>54575.900576</c:v>
                </c:pt>
                <c:pt idx="20536">
                  <c:v>54573.431852000002</c:v>
                </c:pt>
                <c:pt idx="20537">
                  <c:v>54559.638915000003</c:v>
                </c:pt>
                <c:pt idx="20538">
                  <c:v>54574.603040000002</c:v>
                </c:pt>
                <c:pt idx="20539">
                  <c:v>54595.563485999999</c:v>
                </c:pt>
                <c:pt idx="20540">
                  <c:v>54608.921953999998</c:v>
                </c:pt>
                <c:pt idx="20541">
                  <c:v>54605.312349</c:v>
                </c:pt>
                <c:pt idx="20542">
                  <c:v>54604.393478999998</c:v>
                </c:pt>
                <c:pt idx="20543">
                  <c:v>54599.859714999999</c:v>
                </c:pt>
                <c:pt idx="20544">
                  <c:v>54606.506976999997</c:v>
                </c:pt>
                <c:pt idx="20545">
                  <c:v>54618.085050000002</c:v>
                </c:pt>
                <c:pt idx="20546">
                  <c:v>54629.451356999998</c:v>
                </c:pt>
                <c:pt idx="20547">
                  <c:v>54622.624639000001</c:v>
                </c:pt>
                <c:pt idx="20548">
                  <c:v>54632.170318999997</c:v>
                </c:pt>
                <c:pt idx="20549">
                  <c:v>54637.875741000003</c:v>
                </c:pt>
                <c:pt idx="20550">
                  <c:v>54632.471857999997</c:v>
                </c:pt>
                <c:pt idx="20551">
                  <c:v>54645.028769999997</c:v>
                </c:pt>
                <c:pt idx="20552">
                  <c:v>54645.308822999999</c:v>
                </c:pt>
                <c:pt idx="20553">
                  <c:v>54636.417617999999</c:v>
                </c:pt>
                <c:pt idx="20554">
                  <c:v>54654.113594000002</c:v>
                </c:pt>
                <c:pt idx="20555">
                  <c:v>54655.225584</c:v>
                </c:pt>
                <c:pt idx="20556">
                  <c:v>54658.428758000002</c:v>
                </c:pt>
                <c:pt idx="20557">
                  <c:v>54644.295241</c:v>
                </c:pt>
                <c:pt idx="20558">
                  <c:v>54647.120823999998</c:v>
                </c:pt>
                <c:pt idx="20559">
                  <c:v>54659.458133</c:v>
                </c:pt>
                <c:pt idx="20560">
                  <c:v>54642.844562999999</c:v>
                </c:pt>
                <c:pt idx="20561">
                  <c:v>54656.282536999999</c:v>
                </c:pt>
                <c:pt idx="20562">
                  <c:v>54652.202359000003</c:v>
                </c:pt>
                <c:pt idx="20563">
                  <c:v>54661.397229000002</c:v>
                </c:pt>
                <c:pt idx="20564">
                  <c:v>54667.60759</c:v>
                </c:pt>
                <c:pt idx="20565">
                  <c:v>54676.256932999997</c:v>
                </c:pt>
                <c:pt idx="20566">
                  <c:v>54685.066314000003</c:v>
                </c:pt>
                <c:pt idx="20567">
                  <c:v>54685.459599000002</c:v>
                </c:pt>
                <c:pt idx="20568">
                  <c:v>54695.049519</c:v>
                </c:pt>
                <c:pt idx="20569">
                  <c:v>54693.725427999998</c:v>
                </c:pt>
                <c:pt idx="20570">
                  <c:v>54681.776662999997</c:v>
                </c:pt>
                <c:pt idx="20571">
                  <c:v>54687.713039000002</c:v>
                </c:pt>
                <c:pt idx="20572">
                  <c:v>54691.708000999999</c:v>
                </c:pt>
                <c:pt idx="20573">
                  <c:v>54706.598397000002</c:v>
                </c:pt>
                <c:pt idx="20574">
                  <c:v>54702.138479000001</c:v>
                </c:pt>
                <c:pt idx="20575">
                  <c:v>54704.428496</c:v>
                </c:pt>
                <c:pt idx="20576">
                  <c:v>54718.083466999997</c:v>
                </c:pt>
                <c:pt idx="20577">
                  <c:v>54726.953138999997</c:v>
                </c:pt>
                <c:pt idx="20578">
                  <c:v>54734.212345</c:v>
                </c:pt>
                <c:pt idx="20579">
                  <c:v>54743.679463</c:v>
                </c:pt>
                <c:pt idx="20580">
                  <c:v>54736.615807000002</c:v>
                </c:pt>
                <c:pt idx="20581">
                  <c:v>54738.144124999999</c:v>
                </c:pt>
                <c:pt idx="20582">
                  <c:v>54738.416340999996</c:v>
                </c:pt>
                <c:pt idx="20583">
                  <c:v>54739.480630999999</c:v>
                </c:pt>
                <c:pt idx="20584">
                  <c:v>54737.832369999996</c:v>
                </c:pt>
                <c:pt idx="20585">
                  <c:v>54727.032569000003</c:v>
                </c:pt>
                <c:pt idx="20586">
                  <c:v>54733.484218999998</c:v>
                </c:pt>
                <c:pt idx="20587">
                  <c:v>54730.941443000003</c:v>
                </c:pt>
                <c:pt idx="20588">
                  <c:v>54727.75892</c:v>
                </c:pt>
                <c:pt idx="20589">
                  <c:v>54729.804035000001</c:v>
                </c:pt>
                <c:pt idx="20590">
                  <c:v>54736.425618000001</c:v>
                </c:pt>
                <c:pt idx="20591">
                  <c:v>54753.611980000001</c:v>
                </c:pt>
                <c:pt idx="20592">
                  <c:v>54749.584871999999</c:v>
                </c:pt>
                <c:pt idx="20593">
                  <c:v>54749.160559000004</c:v>
                </c:pt>
                <c:pt idx="20594">
                  <c:v>54771.411613999997</c:v>
                </c:pt>
                <c:pt idx="20595">
                  <c:v>54756.843590999997</c:v>
                </c:pt>
                <c:pt idx="20596">
                  <c:v>54792.074781000003</c:v>
                </c:pt>
                <c:pt idx="20597">
                  <c:v>54775.41878</c:v>
                </c:pt>
                <c:pt idx="20598">
                  <c:v>54783.409699999997</c:v>
                </c:pt>
                <c:pt idx="20599">
                  <c:v>54770.90193</c:v>
                </c:pt>
                <c:pt idx="20600">
                  <c:v>54771.364800000003</c:v>
                </c:pt>
                <c:pt idx="20601">
                  <c:v>54764.366217000003</c:v>
                </c:pt>
                <c:pt idx="20602">
                  <c:v>54756.126672999999</c:v>
                </c:pt>
                <c:pt idx="20603">
                  <c:v>54756.811548999998</c:v>
                </c:pt>
                <c:pt idx="20604">
                  <c:v>54769.619793999998</c:v>
                </c:pt>
                <c:pt idx="20605">
                  <c:v>54763.555672000002</c:v>
                </c:pt>
                <c:pt idx="20606">
                  <c:v>54772.181923999997</c:v>
                </c:pt>
                <c:pt idx="20607">
                  <c:v>54780.551242000001</c:v>
                </c:pt>
                <c:pt idx="20608">
                  <c:v>54777.313070999997</c:v>
                </c:pt>
                <c:pt idx="20609">
                  <c:v>54782.657416000002</c:v>
                </c:pt>
                <c:pt idx="20610">
                  <c:v>54777.881860000001</c:v>
                </c:pt>
                <c:pt idx="20611">
                  <c:v>54784.819301000003</c:v>
                </c:pt>
                <c:pt idx="20612">
                  <c:v>54775.959150000002</c:v>
                </c:pt>
                <c:pt idx="20613">
                  <c:v>54796.778531999997</c:v>
                </c:pt>
                <c:pt idx="20614">
                  <c:v>54818.017578999999</c:v>
                </c:pt>
                <c:pt idx="20615">
                  <c:v>54812.946147000002</c:v>
                </c:pt>
                <c:pt idx="20616">
                  <c:v>54818.486196999998</c:v>
                </c:pt>
                <c:pt idx="20617">
                  <c:v>54825.022280999998</c:v>
                </c:pt>
                <c:pt idx="20618">
                  <c:v>54829.261146999997</c:v>
                </c:pt>
                <c:pt idx="20619">
                  <c:v>54851.311667000002</c:v>
                </c:pt>
                <c:pt idx="20620">
                  <c:v>54852.601405000001</c:v>
                </c:pt>
                <c:pt idx="20621">
                  <c:v>54864.689646999999</c:v>
                </c:pt>
                <c:pt idx="20622">
                  <c:v>54865.932362</c:v>
                </c:pt>
                <c:pt idx="20623">
                  <c:v>54863.773110000002</c:v>
                </c:pt>
                <c:pt idx="20624">
                  <c:v>54865.700493999997</c:v>
                </c:pt>
                <c:pt idx="20625">
                  <c:v>54856.003143000002</c:v>
                </c:pt>
                <c:pt idx="20626">
                  <c:v>54866.217678000001</c:v>
                </c:pt>
                <c:pt idx="20627">
                  <c:v>54873.463222999999</c:v>
                </c:pt>
                <c:pt idx="20628">
                  <c:v>54895.593493</c:v>
                </c:pt>
                <c:pt idx="20629">
                  <c:v>54904.927577000002</c:v>
                </c:pt>
                <c:pt idx="20630">
                  <c:v>54891.699259000001</c:v>
                </c:pt>
                <c:pt idx="20631">
                  <c:v>54900.132124999996</c:v>
                </c:pt>
                <c:pt idx="20632">
                  <c:v>54893.125396000003</c:v>
                </c:pt>
                <c:pt idx="20633">
                  <c:v>54910.142513999999</c:v>
                </c:pt>
                <c:pt idx="20634">
                  <c:v>54931.126072999999</c:v>
                </c:pt>
                <c:pt idx="20635">
                  <c:v>54923.265697000003</c:v>
                </c:pt>
                <c:pt idx="20636">
                  <c:v>54939.109982000002</c:v>
                </c:pt>
                <c:pt idx="20637">
                  <c:v>54933.943050000002</c:v>
                </c:pt>
                <c:pt idx="20638">
                  <c:v>54934.365270000002</c:v>
                </c:pt>
                <c:pt idx="20639">
                  <c:v>54932.797409999999</c:v>
                </c:pt>
                <c:pt idx="20640">
                  <c:v>54931.504026000002</c:v>
                </c:pt>
                <c:pt idx="20641">
                  <c:v>54937.100268000002</c:v>
                </c:pt>
                <c:pt idx="20642">
                  <c:v>54957.699388000001</c:v>
                </c:pt>
                <c:pt idx="20643">
                  <c:v>54968.197447999999</c:v>
                </c:pt>
                <c:pt idx="20644">
                  <c:v>54975.157635000003</c:v>
                </c:pt>
                <c:pt idx="20645">
                  <c:v>54952.264260999997</c:v>
                </c:pt>
                <c:pt idx="20646">
                  <c:v>54973.725823000001</c:v>
                </c:pt>
                <c:pt idx="20647">
                  <c:v>54979.237096999997</c:v>
                </c:pt>
                <c:pt idx="20648">
                  <c:v>54981.347556000001</c:v>
                </c:pt>
                <c:pt idx="20649">
                  <c:v>54973.426700000004</c:v>
                </c:pt>
                <c:pt idx="20650">
                  <c:v>54966.422553999997</c:v>
                </c:pt>
                <c:pt idx="20651">
                  <c:v>54984.461038000001</c:v>
                </c:pt>
                <c:pt idx="20652">
                  <c:v>54987.147211000003</c:v>
                </c:pt>
                <c:pt idx="20653">
                  <c:v>54992.433784000001</c:v>
                </c:pt>
                <c:pt idx="20654">
                  <c:v>54993.231211999999</c:v>
                </c:pt>
                <c:pt idx="20655">
                  <c:v>55002.291636000002</c:v>
                </c:pt>
                <c:pt idx="20656">
                  <c:v>55013.846165000003</c:v>
                </c:pt>
                <c:pt idx="20657">
                  <c:v>55020.818915000003</c:v>
                </c:pt>
                <c:pt idx="20658">
                  <c:v>55017.967821999999</c:v>
                </c:pt>
                <c:pt idx="20659">
                  <c:v>55022.603605999997</c:v>
                </c:pt>
                <c:pt idx="20660">
                  <c:v>55019.090999</c:v>
                </c:pt>
                <c:pt idx="20661">
                  <c:v>55021.413552999999</c:v>
                </c:pt>
                <c:pt idx="20662">
                  <c:v>55030.516395999999</c:v>
                </c:pt>
                <c:pt idx="20663">
                  <c:v>55027.870865999997</c:v>
                </c:pt>
                <c:pt idx="20664">
                  <c:v>55028.496174</c:v>
                </c:pt>
                <c:pt idx="20665">
                  <c:v>55034.178291999997</c:v>
                </c:pt>
                <c:pt idx="20666">
                  <c:v>55031.843031999997</c:v>
                </c:pt>
                <c:pt idx="20667">
                  <c:v>55030.155930000001</c:v>
                </c:pt>
                <c:pt idx="20668">
                  <c:v>55036.050151000003</c:v>
                </c:pt>
                <c:pt idx="20669">
                  <c:v>55042.242006</c:v>
                </c:pt>
                <c:pt idx="20670">
                  <c:v>55034.540254</c:v>
                </c:pt>
                <c:pt idx="20671">
                  <c:v>55057.364664000001</c:v>
                </c:pt>
                <c:pt idx="20672">
                  <c:v>55049.569480999999</c:v>
                </c:pt>
                <c:pt idx="20673">
                  <c:v>55060.027861000002</c:v>
                </c:pt>
                <c:pt idx="20674">
                  <c:v>55070.088022000004</c:v>
                </c:pt>
                <c:pt idx="20675">
                  <c:v>55061.893216999997</c:v>
                </c:pt>
                <c:pt idx="20676">
                  <c:v>55082.988567</c:v>
                </c:pt>
                <c:pt idx="20677">
                  <c:v>55069.190187</c:v>
                </c:pt>
                <c:pt idx="20678">
                  <c:v>55077.483606000002</c:v>
                </c:pt>
                <c:pt idx="20679">
                  <c:v>55076.971913000001</c:v>
                </c:pt>
                <c:pt idx="20680">
                  <c:v>55065.358498000001</c:v>
                </c:pt>
                <c:pt idx="20681">
                  <c:v>55067.729431</c:v>
                </c:pt>
                <c:pt idx="20682">
                  <c:v>55066.855242999998</c:v>
                </c:pt>
                <c:pt idx="20683">
                  <c:v>55075.735521000002</c:v>
                </c:pt>
                <c:pt idx="20684">
                  <c:v>55069.659904</c:v>
                </c:pt>
                <c:pt idx="20685">
                  <c:v>55066.574324000001</c:v>
                </c:pt>
                <c:pt idx="20686">
                  <c:v>55070.496019999999</c:v>
                </c:pt>
                <c:pt idx="20687">
                  <c:v>55083.738555999997</c:v>
                </c:pt>
                <c:pt idx="20688">
                  <c:v>55106.366362000001</c:v>
                </c:pt>
                <c:pt idx="20689">
                  <c:v>55105.869854999997</c:v>
                </c:pt>
                <c:pt idx="20690">
                  <c:v>55105.505526000001</c:v>
                </c:pt>
                <c:pt idx="20691">
                  <c:v>55107.227552999997</c:v>
                </c:pt>
                <c:pt idx="20692">
                  <c:v>55105.611256999997</c:v>
                </c:pt>
                <c:pt idx="20693">
                  <c:v>55105.251632</c:v>
                </c:pt>
                <c:pt idx="20694">
                  <c:v>55120.679758999999</c:v>
                </c:pt>
                <c:pt idx="20695">
                  <c:v>55112.064297999998</c:v>
                </c:pt>
                <c:pt idx="20696">
                  <c:v>55120.509814999998</c:v>
                </c:pt>
                <c:pt idx="20697">
                  <c:v>55119.046882000002</c:v>
                </c:pt>
                <c:pt idx="20698">
                  <c:v>55116.473685999998</c:v>
                </c:pt>
                <c:pt idx="20699">
                  <c:v>55137.208392</c:v>
                </c:pt>
                <c:pt idx="20700">
                  <c:v>55138.334601000002</c:v>
                </c:pt>
                <c:pt idx="20701">
                  <c:v>55139.044604000002</c:v>
                </c:pt>
                <c:pt idx="20702">
                  <c:v>55141.232983000002</c:v>
                </c:pt>
                <c:pt idx="20703">
                  <c:v>55157.907775</c:v>
                </c:pt>
                <c:pt idx="20704">
                  <c:v>55158.515912000003</c:v>
                </c:pt>
                <c:pt idx="20705">
                  <c:v>55145.404023000003</c:v>
                </c:pt>
                <c:pt idx="20706">
                  <c:v>55155.942062000002</c:v>
                </c:pt>
                <c:pt idx="20707">
                  <c:v>55151.992767999996</c:v>
                </c:pt>
                <c:pt idx="20708">
                  <c:v>55141.958036000004</c:v>
                </c:pt>
                <c:pt idx="20709">
                  <c:v>55165.315134999997</c:v>
                </c:pt>
                <c:pt idx="20710">
                  <c:v>55169.096641999997</c:v>
                </c:pt>
                <c:pt idx="20711">
                  <c:v>55189.485780000003</c:v>
                </c:pt>
                <c:pt idx="20712">
                  <c:v>55195.629276</c:v>
                </c:pt>
                <c:pt idx="20713">
                  <c:v>55197.468256</c:v>
                </c:pt>
                <c:pt idx="20714">
                  <c:v>55209.270547</c:v>
                </c:pt>
                <c:pt idx="20715">
                  <c:v>55188.987120999998</c:v>
                </c:pt>
                <c:pt idx="20716">
                  <c:v>55195.712407999999</c:v>
                </c:pt>
                <c:pt idx="20717">
                  <c:v>55187.740915000002</c:v>
                </c:pt>
                <c:pt idx="20718">
                  <c:v>55198.286697000003</c:v>
                </c:pt>
                <c:pt idx="20719">
                  <c:v>55206.969031000001</c:v>
                </c:pt>
                <c:pt idx="20720">
                  <c:v>55204.726584999997</c:v>
                </c:pt>
                <c:pt idx="20721">
                  <c:v>55210.522615000002</c:v>
                </c:pt>
                <c:pt idx="20722">
                  <c:v>55200.232679000001</c:v>
                </c:pt>
                <c:pt idx="20723">
                  <c:v>55198.370329999998</c:v>
                </c:pt>
                <c:pt idx="20724">
                  <c:v>55223.585686999999</c:v>
                </c:pt>
                <c:pt idx="20725">
                  <c:v>55225.736518999998</c:v>
                </c:pt>
                <c:pt idx="20726">
                  <c:v>55241.885273</c:v>
                </c:pt>
                <c:pt idx="20727">
                  <c:v>55240.369869000002</c:v>
                </c:pt>
                <c:pt idx="20728">
                  <c:v>55245.150365000001</c:v>
                </c:pt>
                <c:pt idx="20729">
                  <c:v>55241.674300999999</c:v>
                </c:pt>
                <c:pt idx="20730">
                  <c:v>55233.829647999999</c:v>
                </c:pt>
                <c:pt idx="20731">
                  <c:v>55251.718372000003</c:v>
                </c:pt>
                <c:pt idx="20732">
                  <c:v>55261.722032999998</c:v>
                </c:pt>
                <c:pt idx="20733">
                  <c:v>55266.446481999999</c:v>
                </c:pt>
                <c:pt idx="20734">
                  <c:v>55278.641558000003</c:v>
                </c:pt>
                <c:pt idx="20735">
                  <c:v>55264.266004999998</c:v>
                </c:pt>
                <c:pt idx="20736">
                  <c:v>55274.027605000003</c:v>
                </c:pt>
                <c:pt idx="20737">
                  <c:v>55270.692074999999</c:v>
                </c:pt>
                <c:pt idx="20738">
                  <c:v>55284.891968999997</c:v>
                </c:pt>
                <c:pt idx="20739">
                  <c:v>55288.770147000003</c:v>
                </c:pt>
                <c:pt idx="20740">
                  <c:v>55288.149476999999</c:v>
                </c:pt>
                <c:pt idx="20741">
                  <c:v>55292.810644999998</c:v>
                </c:pt>
                <c:pt idx="20742">
                  <c:v>55294.465214999997</c:v>
                </c:pt>
                <c:pt idx="20743">
                  <c:v>55298.396815</c:v>
                </c:pt>
                <c:pt idx="20744">
                  <c:v>55307.411416000003</c:v>
                </c:pt>
                <c:pt idx="20745">
                  <c:v>55314.257811000003</c:v>
                </c:pt>
                <c:pt idx="20746">
                  <c:v>55329.123489999998</c:v>
                </c:pt>
                <c:pt idx="20747">
                  <c:v>55319.550834000001</c:v>
                </c:pt>
                <c:pt idx="20748">
                  <c:v>55333.72408</c:v>
                </c:pt>
                <c:pt idx="20749">
                  <c:v>55324.821951999998</c:v>
                </c:pt>
                <c:pt idx="20750">
                  <c:v>55317.249134999998</c:v>
                </c:pt>
                <c:pt idx="20751">
                  <c:v>55327.630153999999</c:v>
                </c:pt>
                <c:pt idx="20752">
                  <c:v>55323.979186999997</c:v>
                </c:pt>
                <c:pt idx="20753">
                  <c:v>55312.320918999998</c:v>
                </c:pt>
                <c:pt idx="20754">
                  <c:v>55328.590937000001</c:v>
                </c:pt>
                <c:pt idx="20755">
                  <c:v>55341.920203000001</c:v>
                </c:pt>
                <c:pt idx="20756">
                  <c:v>55356.270153999998</c:v>
                </c:pt>
                <c:pt idx="20757">
                  <c:v>55368.711483999999</c:v>
                </c:pt>
                <c:pt idx="20758">
                  <c:v>55367.554228000001</c:v>
                </c:pt>
                <c:pt idx="20759">
                  <c:v>55378.274428999997</c:v>
                </c:pt>
                <c:pt idx="20760">
                  <c:v>55371.601693999997</c:v>
                </c:pt>
                <c:pt idx="20761">
                  <c:v>55377.451678999998</c:v>
                </c:pt>
                <c:pt idx="20762">
                  <c:v>55369.811503999998</c:v>
                </c:pt>
                <c:pt idx="20763">
                  <c:v>55373.362138999997</c:v>
                </c:pt>
                <c:pt idx="20764">
                  <c:v>55370.607403000002</c:v>
                </c:pt>
                <c:pt idx="20765">
                  <c:v>55373.607789000002</c:v>
                </c:pt>
                <c:pt idx="20766">
                  <c:v>55401.828064000001</c:v>
                </c:pt>
                <c:pt idx="20767">
                  <c:v>55405.661082999999</c:v>
                </c:pt>
                <c:pt idx="20768">
                  <c:v>55410.848492999998</c:v>
                </c:pt>
                <c:pt idx="20769">
                  <c:v>55410.083611000002</c:v>
                </c:pt>
                <c:pt idx="20770">
                  <c:v>55391.513492999999</c:v>
                </c:pt>
                <c:pt idx="20771">
                  <c:v>55404.761896000004</c:v>
                </c:pt>
                <c:pt idx="20772">
                  <c:v>55412.350407999998</c:v>
                </c:pt>
                <c:pt idx="20773">
                  <c:v>55411.806035000001</c:v>
                </c:pt>
                <c:pt idx="20774">
                  <c:v>55416.004344000001</c:v>
                </c:pt>
                <c:pt idx="20775">
                  <c:v>55399.526990999999</c:v>
                </c:pt>
                <c:pt idx="20776">
                  <c:v>55413.684516000001</c:v>
                </c:pt>
                <c:pt idx="20777">
                  <c:v>55407.685674</c:v>
                </c:pt>
                <c:pt idx="20778">
                  <c:v>55423.890653000002</c:v>
                </c:pt>
                <c:pt idx="20779">
                  <c:v>55414.747687000003</c:v>
                </c:pt>
                <c:pt idx="20780">
                  <c:v>55405.067846999998</c:v>
                </c:pt>
                <c:pt idx="20781">
                  <c:v>55416.663265000003</c:v>
                </c:pt>
                <c:pt idx="20782">
                  <c:v>55412.488038000003</c:v>
                </c:pt>
                <c:pt idx="20783">
                  <c:v>55415.865316000003</c:v>
                </c:pt>
                <c:pt idx="20784">
                  <c:v>55424.929371999999</c:v>
                </c:pt>
                <c:pt idx="20785">
                  <c:v>55437.086841999997</c:v>
                </c:pt>
                <c:pt idx="20786">
                  <c:v>55453.264880000002</c:v>
                </c:pt>
                <c:pt idx="20787">
                  <c:v>55453.603512000002</c:v>
                </c:pt>
                <c:pt idx="20788">
                  <c:v>55453.384277999998</c:v>
                </c:pt>
                <c:pt idx="20789">
                  <c:v>55440.558353</c:v>
                </c:pt>
                <c:pt idx="20790">
                  <c:v>55441.189112</c:v>
                </c:pt>
                <c:pt idx="20791">
                  <c:v>55456.223829000002</c:v>
                </c:pt>
                <c:pt idx="20792">
                  <c:v>55479.37919</c:v>
                </c:pt>
                <c:pt idx="20793">
                  <c:v>55479.576223999997</c:v>
                </c:pt>
                <c:pt idx="20794">
                  <c:v>55483.941702999997</c:v>
                </c:pt>
                <c:pt idx="20795">
                  <c:v>55485.103916</c:v>
                </c:pt>
                <c:pt idx="20796">
                  <c:v>55488.709133999997</c:v>
                </c:pt>
                <c:pt idx="20797">
                  <c:v>55469.966235</c:v>
                </c:pt>
                <c:pt idx="20798">
                  <c:v>55476.272346999998</c:v>
                </c:pt>
                <c:pt idx="20799">
                  <c:v>55488.892813999999</c:v>
                </c:pt>
                <c:pt idx="20800">
                  <c:v>55487.186663</c:v>
                </c:pt>
                <c:pt idx="20801">
                  <c:v>55492.417730000001</c:v>
                </c:pt>
                <c:pt idx="20802">
                  <c:v>55502.491752000002</c:v>
                </c:pt>
                <c:pt idx="20803">
                  <c:v>55512.893157999999</c:v>
                </c:pt>
                <c:pt idx="20804">
                  <c:v>55518.025828999998</c:v>
                </c:pt>
                <c:pt idx="20805">
                  <c:v>55524.912601000004</c:v>
                </c:pt>
                <c:pt idx="20806">
                  <c:v>55532.756629000003</c:v>
                </c:pt>
                <c:pt idx="20807">
                  <c:v>55529.563512000001</c:v>
                </c:pt>
                <c:pt idx="20808">
                  <c:v>55527.718315999999</c:v>
                </c:pt>
                <c:pt idx="20809">
                  <c:v>55531.021433000002</c:v>
                </c:pt>
                <c:pt idx="20810">
                  <c:v>55538.181625999998</c:v>
                </c:pt>
                <c:pt idx="20811">
                  <c:v>55560.927860999996</c:v>
                </c:pt>
                <c:pt idx="20812">
                  <c:v>55565.452739</c:v>
                </c:pt>
                <c:pt idx="20813">
                  <c:v>55567.45566</c:v>
                </c:pt>
                <c:pt idx="20814">
                  <c:v>55564.473962999997</c:v>
                </c:pt>
                <c:pt idx="20815">
                  <c:v>55561.366180999998</c:v>
                </c:pt>
                <c:pt idx="20816">
                  <c:v>55550.178567000003</c:v>
                </c:pt>
                <c:pt idx="20817">
                  <c:v>55554.987302000001</c:v>
                </c:pt>
                <c:pt idx="20818">
                  <c:v>55568.006875999999</c:v>
                </c:pt>
                <c:pt idx="20819">
                  <c:v>55573.150421999999</c:v>
                </c:pt>
                <c:pt idx="20820">
                  <c:v>55571.626706000003</c:v>
                </c:pt>
                <c:pt idx="20821">
                  <c:v>55576.098904999999</c:v>
                </c:pt>
                <c:pt idx="20822">
                  <c:v>55570.427034</c:v>
                </c:pt>
                <c:pt idx="20823">
                  <c:v>55575.124233000002</c:v>
                </c:pt>
                <c:pt idx="20824">
                  <c:v>55557.066029000001</c:v>
                </c:pt>
                <c:pt idx="20825">
                  <c:v>55548.428594999998</c:v>
                </c:pt>
                <c:pt idx="20826">
                  <c:v>55556.824983999999</c:v>
                </c:pt>
                <c:pt idx="20827">
                  <c:v>55547.226986000001</c:v>
                </c:pt>
                <c:pt idx="20828">
                  <c:v>55545.390233999999</c:v>
                </c:pt>
                <c:pt idx="20829">
                  <c:v>55547.107710999997</c:v>
                </c:pt>
                <c:pt idx="20830">
                  <c:v>55530.629476000002</c:v>
                </c:pt>
                <c:pt idx="20831">
                  <c:v>55533.795202000001</c:v>
                </c:pt>
                <c:pt idx="20832">
                  <c:v>55548.668020999998</c:v>
                </c:pt>
                <c:pt idx="20833">
                  <c:v>55542.896640999999</c:v>
                </c:pt>
                <c:pt idx="20834">
                  <c:v>55557.091772</c:v>
                </c:pt>
                <c:pt idx="20835">
                  <c:v>55551.946571</c:v>
                </c:pt>
                <c:pt idx="20836">
                  <c:v>55550.627633999997</c:v>
                </c:pt>
                <c:pt idx="20837">
                  <c:v>55544.428245000003</c:v>
                </c:pt>
                <c:pt idx="20838">
                  <c:v>55546.205950000003</c:v>
                </c:pt>
                <c:pt idx="20839">
                  <c:v>55562.543578999997</c:v>
                </c:pt>
                <c:pt idx="20840">
                  <c:v>55556.491625000002</c:v>
                </c:pt>
                <c:pt idx="20841">
                  <c:v>55557.797299999998</c:v>
                </c:pt>
                <c:pt idx="20842">
                  <c:v>55559.251399000001</c:v>
                </c:pt>
                <c:pt idx="20843">
                  <c:v>55549.865730999998</c:v>
                </c:pt>
                <c:pt idx="20844">
                  <c:v>55551.271944</c:v>
                </c:pt>
                <c:pt idx="20845">
                  <c:v>55555.017574999998</c:v>
                </c:pt>
                <c:pt idx="20846">
                  <c:v>55557.800573</c:v>
                </c:pt>
                <c:pt idx="20847">
                  <c:v>55544.659696000002</c:v>
                </c:pt>
                <c:pt idx="20848">
                  <c:v>55563.416198999999</c:v>
                </c:pt>
                <c:pt idx="20849">
                  <c:v>55584.196894000001</c:v>
                </c:pt>
                <c:pt idx="20850">
                  <c:v>55581.261444999996</c:v>
                </c:pt>
                <c:pt idx="20851">
                  <c:v>55586.605921000002</c:v>
                </c:pt>
                <c:pt idx="20852">
                  <c:v>55586.222895999999</c:v>
                </c:pt>
                <c:pt idx="20853">
                  <c:v>55592.270805</c:v>
                </c:pt>
                <c:pt idx="20854">
                  <c:v>55606.792267999997</c:v>
                </c:pt>
                <c:pt idx="20855">
                  <c:v>55586.638738000001</c:v>
                </c:pt>
                <c:pt idx="20856">
                  <c:v>55591.063851999999</c:v>
                </c:pt>
                <c:pt idx="20857">
                  <c:v>55606.619778</c:v>
                </c:pt>
                <c:pt idx="20858">
                  <c:v>55624.917373999997</c:v>
                </c:pt>
                <c:pt idx="20859">
                  <c:v>55634.282394000002</c:v>
                </c:pt>
                <c:pt idx="20860">
                  <c:v>55620.013312000003</c:v>
                </c:pt>
                <c:pt idx="20861">
                  <c:v>55635.211446000001</c:v>
                </c:pt>
                <c:pt idx="20862">
                  <c:v>55634.573086999997</c:v>
                </c:pt>
                <c:pt idx="20863">
                  <c:v>55632.784873999997</c:v>
                </c:pt>
                <c:pt idx="20864">
                  <c:v>55636.502097999997</c:v>
                </c:pt>
                <c:pt idx="20865">
                  <c:v>55665.491090000003</c:v>
                </c:pt>
                <c:pt idx="20866">
                  <c:v>55678.493065000002</c:v>
                </c:pt>
                <c:pt idx="20867">
                  <c:v>55682.204781</c:v>
                </c:pt>
                <c:pt idx="20868">
                  <c:v>55677.845473000001</c:v>
                </c:pt>
                <c:pt idx="20869">
                  <c:v>55700.169391000003</c:v>
                </c:pt>
                <c:pt idx="20870">
                  <c:v>55699.812752999998</c:v>
                </c:pt>
                <c:pt idx="20871">
                  <c:v>55710.360977999997</c:v>
                </c:pt>
                <c:pt idx="20872">
                  <c:v>55709.823228000001</c:v>
                </c:pt>
                <c:pt idx="20873">
                  <c:v>55715.534102999998</c:v>
                </c:pt>
                <c:pt idx="20874">
                  <c:v>55718.097719999998</c:v>
                </c:pt>
                <c:pt idx="20875">
                  <c:v>55717.858540000001</c:v>
                </c:pt>
                <c:pt idx="20876">
                  <c:v>55735.697036999998</c:v>
                </c:pt>
                <c:pt idx="20877">
                  <c:v>55743.911460000003</c:v>
                </c:pt>
                <c:pt idx="20878">
                  <c:v>55758.399878999997</c:v>
                </c:pt>
                <c:pt idx="20879">
                  <c:v>55754.583315000003</c:v>
                </c:pt>
                <c:pt idx="20880">
                  <c:v>55737.075747000003</c:v>
                </c:pt>
                <c:pt idx="20881">
                  <c:v>55749.001547</c:v>
                </c:pt>
                <c:pt idx="20882">
                  <c:v>55752.960921999998</c:v>
                </c:pt>
                <c:pt idx="20883">
                  <c:v>55749.220875999999</c:v>
                </c:pt>
                <c:pt idx="20884">
                  <c:v>55757.160477999998</c:v>
                </c:pt>
                <c:pt idx="20885">
                  <c:v>55741.368470000001</c:v>
                </c:pt>
                <c:pt idx="20886">
                  <c:v>55759.335277999999</c:v>
                </c:pt>
                <c:pt idx="20887">
                  <c:v>55775.355796999997</c:v>
                </c:pt>
                <c:pt idx="20888">
                  <c:v>55782.138767999997</c:v>
                </c:pt>
                <c:pt idx="20889">
                  <c:v>55794.457326000003</c:v>
                </c:pt>
                <c:pt idx="20890">
                  <c:v>55792.298757999997</c:v>
                </c:pt>
                <c:pt idx="20891">
                  <c:v>55801.757679000002</c:v>
                </c:pt>
                <c:pt idx="20892">
                  <c:v>55794.745798999997</c:v>
                </c:pt>
                <c:pt idx="20893">
                  <c:v>55802.406051999998</c:v>
                </c:pt>
                <c:pt idx="20894">
                  <c:v>55802.743788</c:v>
                </c:pt>
                <c:pt idx="20895">
                  <c:v>55791.663120999998</c:v>
                </c:pt>
                <c:pt idx="20896">
                  <c:v>55802.714695000002</c:v>
                </c:pt>
                <c:pt idx="20897">
                  <c:v>55797.638780000001</c:v>
                </c:pt>
                <c:pt idx="20898">
                  <c:v>55790.911142999998</c:v>
                </c:pt>
                <c:pt idx="20899">
                  <c:v>55795.544635999999</c:v>
                </c:pt>
                <c:pt idx="20900">
                  <c:v>55808.673277000002</c:v>
                </c:pt>
                <c:pt idx="20901">
                  <c:v>55828.933387999998</c:v>
                </c:pt>
                <c:pt idx="20902">
                  <c:v>55827.899799999999</c:v>
                </c:pt>
                <c:pt idx="20903">
                  <c:v>55835.386324999999</c:v>
                </c:pt>
                <c:pt idx="20904">
                  <c:v>55837.011443000003</c:v>
                </c:pt>
                <c:pt idx="20905">
                  <c:v>55832.183074</c:v>
                </c:pt>
                <c:pt idx="20906">
                  <c:v>55833.712718000002</c:v>
                </c:pt>
                <c:pt idx="20907">
                  <c:v>55838.119806000002</c:v>
                </c:pt>
                <c:pt idx="20908">
                  <c:v>55837.693290000003</c:v>
                </c:pt>
                <c:pt idx="20909">
                  <c:v>55838.901509000003</c:v>
                </c:pt>
                <c:pt idx="20910">
                  <c:v>55849.909266000002</c:v>
                </c:pt>
                <c:pt idx="20911">
                  <c:v>55864.165731000001</c:v>
                </c:pt>
                <c:pt idx="20912">
                  <c:v>55867.125290000004</c:v>
                </c:pt>
                <c:pt idx="20913">
                  <c:v>55874.567307999998</c:v>
                </c:pt>
                <c:pt idx="20914">
                  <c:v>55872.241699999999</c:v>
                </c:pt>
                <c:pt idx="20915">
                  <c:v>55877.891989999996</c:v>
                </c:pt>
                <c:pt idx="20916">
                  <c:v>55896.657718000002</c:v>
                </c:pt>
                <c:pt idx="20917">
                  <c:v>55888.497611999999</c:v>
                </c:pt>
                <c:pt idx="20918">
                  <c:v>55882.325795999997</c:v>
                </c:pt>
                <c:pt idx="20919">
                  <c:v>55892.232771000003</c:v>
                </c:pt>
                <c:pt idx="20920">
                  <c:v>55881.701822000003</c:v>
                </c:pt>
                <c:pt idx="20921">
                  <c:v>55888.333727999998</c:v>
                </c:pt>
                <c:pt idx="20922">
                  <c:v>55911.301813999999</c:v>
                </c:pt>
                <c:pt idx="20923">
                  <c:v>55906.815340000001</c:v>
                </c:pt>
                <c:pt idx="20924">
                  <c:v>55921.258537000002</c:v>
                </c:pt>
                <c:pt idx="20925">
                  <c:v>55913.095733000002</c:v>
                </c:pt>
                <c:pt idx="20926">
                  <c:v>55922.112308000003</c:v>
                </c:pt>
                <c:pt idx="20927">
                  <c:v>55915.687049</c:v>
                </c:pt>
                <c:pt idx="20928">
                  <c:v>55912.672527000002</c:v>
                </c:pt>
                <c:pt idx="20929">
                  <c:v>55925.88985</c:v>
                </c:pt>
                <c:pt idx="20930">
                  <c:v>55928.133419999998</c:v>
                </c:pt>
                <c:pt idx="20931">
                  <c:v>55929.260906000003</c:v>
                </c:pt>
                <c:pt idx="20932">
                  <c:v>55921.570253999998</c:v>
                </c:pt>
                <c:pt idx="20933">
                  <c:v>55934.614335999999</c:v>
                </c:pt>
                <c:pt idx="20934">
                  <c:v>55957.016162</c:v>
                </c:pt>
                <c:pt idx="20935">
                  <c:v>55950.510353999998</c:v>
                </c:pt>
                <c:pt idx="20936">
                  <c:v>55969.223233999997</c:v>
                </c:pt>
                <c:pt idx="20937">
                  <c:v>55965.250224000003</c:v>
                </c:pt>
                <c:pt idx="20938">
                  <c:v>55965.767324</c:v>
                </c:pt>
                <c:pt idx="20939">
                  <c:v>55968.663214</c:v>
                </c:pt>
                <c:pt idx="20940">
                  <c:v>55970.51223</c:v>
                </c:pt>
                <c:pt idx="20941">
                  <c:v>55981.404847999998</c:v>
                </c:pt>
                <c:pt idx="20942">
                  <c:v>55998.628221999999</c:v>
                </c:pt>
                <c:pt idx="20943">
                  <c:v>56001.111302999998</c:v>
                </c:pt>
                <c:pt idx="20944">
                  <c:v>56001.679840999997</c:v>
                </c:pt>
                <c:pt idx="20945">
                  <c:v>55997.723236999998</c:v>
                </c:pt>
                <c:pt idx="20946">
                  <c:v>56011.742959000003</c:v>
                </c:pt>
                <c:pt idx="20947">
                  <c:v>56007.176726999998</c:v>
                </c:pt>
                <c:pt idx="20948">
                  <c:v>56005.137516000003</c:v>
                </c:pt>
                <c:pt idx="20949">
                  <c:v>56004.365501</c:v>
                </c:pt>
                <c:pt idx="20950">
                  <c:v>56003.037240999998</c:v>
                </c:pt>
                <c:pt idx="20951">
                  <c:v>56018.042577</c:v>
                </c:pt>
                <c:pt idx="20952">
                  <c:v>56003.038957999997</c:v>
                </c:pt>
                <c:pt idx="20953">
                  <c:v>56003.230689999997</c:v>
                </c:pt>
                <c:pt idx="20954">
                  <c:v>56014.344505000001</c:v>
                </c:pt>
                <c:pt idx="20955">
                  <c:v>56004.831756</c:v>
                </c:pt>
                <c:pt idx="20956">
                  <c:v>56011.612400999998</c:v>
                </c:pt>
                <c:pt idx="20957">
                  <c:v>56008.835306000001</c:v>
                </c:pt>
                <c:pt idx="20958">
                  <c:v>56011.104361999998</c:v>
                </c:pt>
                <c:pt idx="20959">
                  <c:v>56037.127827999997</c:v>
                </c:pt>
                <c:pt idx="20960">
                  <c:v>56035.830342000001</c:v>
                </c:pt>
                <c:pt idx="20961">
                  <c:v>56056.296224999998</c:v>
                </c:pt>
                <c:pt idx="20962">
                  <c:v>56054.049786000003</c:v>
                </c:pt>
                <c:pt idx="20963">
                  <c:v>56050.244359999997</c:v>
                </c:pt>
                <c:pt idx="20964">
                  <c:v>56054.335397000003</c:v>
                </c:pt>
                <c:pt idx="20965">
                  <c:v>56037.184157000003</c:v>
                </c:pt>
                <c:pt idx="20966">
                  <c:v>56047.160372999999</c:v>
                </c:pt>
                <c:pt idx="20967">
                  <c:v>56047.823289</c:v>
                </c:pt>
                <c:pt idx="20968">
                  <c:v>56046.250169999999</c:v>
                </c:pt>
                <c:pt idx="20969">
                  <c:v>56050.147856000003</c:v>
                </c:pt>
                <c:pt idx="20970">
                  <c:v>56055.720345000002</c:v>
                </c:pt>
                <c:pt idx="20971">
                  <c:v>56061.147154999999</c:v>
                </c:pt>
                <c:pt idx="20972">
                  <c:v>56062.168698000001</c:v>
                </c:pt>
                <c:pt idx="20973">
                  <c:v>56060.526736</c:v>
                </c:pt>
                <c:pt idx="20974">
                  <c:v>56062.408734999997</c:v>
                </c:pt>
                <c:pt idx="20975">
                  <c:v>56057.417771</c:v>
                </c:pt>
                <c:pt idx="20976">
                  <c:v>56058.354894999997</c:v>
                </c:pt>
                <c:pt idx="20977">
                  <c:v>56058.807018</c:v>
                </c:pt>
                <c:pt idx="20978">
                  <c:v>56057.505022999998</c:v>
                </c:pt>
                <c:pt idx="20979">
                  <c:v>56058.037536000003</c:v>
                </c:pt>
                <c:pt idx="20980">
                  <c:v>56058.899999000001</c:v>
                </c:pt>
                <c:pt idx="20981">
                  <c:v>56077.695499000001</c:v>
                </c:pt>
                <c:pt idx="20982">
                  <c:v>56083.046163999999</c:v>
                </c:pt>
                <c:pt idx="20983">
                  <c:v>56081.790467999999</c:v>
                </c:pt>
                <c:pt idx="20984">
                  <c:v>56080.979738000002</c:v>
                </c:pt>
                <c:pt idx="20985">
                  <c:v>56064.925133999997</c:v>
                </c:pt>
                <c:pt idx="20986">
                  <c:v>56083.999541999998</c:v>
                </c:pt>
                <c:pt idx="20987">
                  <c:v>56078.498697000003</c:v>
                </c:pt>
                <c:pt idx="20988">
                  <c:v>56062.540202999997</c:v>
                </c:pt>
                <c:pt idx="20989">
                  <c:v>56059.255851000002</c:v>
                </c:pt>
                <c:pt idx="20990">
                  <c:v>56054.583430999999</c:v>
                </c:pt>
                <c:pt idx="20991">
                  <c:v>56066.443672000001</c:v>
                </c:pt>
                <c:pt idx="20992">
                  <c:v>56065.567089999997</c:v>
                </c:pt>
                <c:pt idx="20993">
                  <c:v>56076.490242</c:v>
                </c:pt>
                <c:pt idx="20994">
                  <c:v>56076.108899999999</c:v>
                </c:pt>
                <c:pt idx="20995">
                  <c:v>56073.464483999996</c:v>
                </c:pt>
                <c:pt idx="20996">
                  <c:v>56081.062514999998</c:v>
                </c:pt>
                <c:pt idx="20997">
                  <c:v>56091.789764000001</c:v>
                </c:pt>
                <c:pt idx="20998">
                  <c:v>56106.250457000002</c:v>
                </c:pt>
                <c:pt idx="20999">
                  <c:v>56117.713011</c:v>
                </c:pt>
                <c:pt idx="21000">
                  <c:v>56118.270711999998</c:v>
                </c:pt>
                <c:pt idx="21001">
                  <c:v>56123.144582000001</c:v>
                </c:pt>
                <c:pt idx="21002">
                  <c:v>56123.914170999997</c:v>
                </c:pt>
                <c:pt idx="21003">
                  <c:v>56136.783972999998</c:v>
                </c:pt>
                <c:pt idx="21004">
                  <c:v>56137.332247999999</c:v>
                </c:pt>
                <c:pt idx="21005">
                  <c:v>56136.116991000003</c:v>
                </c:pt>
                <c:pt idx="21006">
                  <c:v>56142.203305000003</c:v>
                </c:pt>
                <c:pt idx="21007">
                  <c:v>56144.559147</c:v>
                </c:pt>
                <c:pt idx="21008">
                  <c:v>56146.737533</c:v>
                </c:pt>
                <c:pt idx="21009">
                  <c:v>56148.117554999997</c:v>
                </c:pt>
                <c:pt idx="21010">
                  <c:v>56154.055129</c:v>
                </c:pt>
                <c:pt idx="21011">
                  <c:v>56177.947697000003</c:v>
                </c:pt>
                <c:pt idx="21012">
                  <c:v>56186.248894999997</c:v>
                </c:pt>
                <c:pt idx="21013">
                  <c:v>56195.999665000003</c:v>
                </c:pt>
                <c:pt idx="21014">
                  <c:v>56211.500377999997</c:v>
                </c:pt>
                <c:pt idx="21015">
                  <c:v>56207.586149000002</c:v>
                </c:pt>
                <c:pt idx="21016">
                  <c:v>56225.454085999998</c:v>
                </c:pt>
                <c:pt idx="21017">
                  <c:v>56232.212063999999</c:v>
                </c:pt>
                <c:pt idx="21018">
                  <c:v>56220.778241</c:v>
                </c:pt>
                <c:pt idx="21019">
                  <c:v>56227.348007000001</c:v>
                </c:pt>
                <c:pt idx="21020">
                  <c:v>56220.385687000002</c:v>
                </c:pt>
                <c:pt idx="21021">
                  <c:v>56228.844523</c:v>
                </c:pt>
                <c:pt idx="21022">
                  <c:v>56236.146788999999</c:v>
                </c:pt>
                <c:pt idx="21023">
                  <c:v>56251.012797000003</c:v>
                </c:pt>
                <c:pt idx="21024">
                  <c:v>56270.333739000002</c:v>
                </c:pt>
                <c:pt idx="21025">
                  <c:v>56262.595648000002</c:v>
                </c:pt>
                <c:pt idx="21026">
                  <c:v>56256.784507999997</c:v>
                </c:pt>
                <c:pt idx="21027">
                  <c:v>56250.699284000002</c:v>
                </c:pt>
                <c:pt idx="21028">
                  <c:v>56256.662492000003</c:v>
                </c:pt>
                <c:pt idx="21029">
                  <c:v>56263.488946999998</c:v>
                </c:pt>
                <c:pt idx="21030">
                  <c:v>56264.498908000001</c:v>
                </c:pt>
                <c:pt idx="21031">
                  <c:v>56271.988397000001</c:v>
                </c:pt>
                <c:pt idx="21032">
                  <c:v>56266.724721999999</c:v>
                </c:pt>
                <c:pt idx="21033">
                  <c:v>56275.719667999998</c:v>
                </c:pt>
                <c:pt idx="21034">
                  <c:v>56286.582627999996</c:v>
                </c:pt>
                <c:pt idx="21035">
                  <c:v>56288.958318999998</c:v>
                </c:pt>
                <c:pt idx="21036">
                  <c:v>56291.453319</c:v>
                </c:pt>
                <c:pt idx="21037">
                  <c:v>56298.075142000002</c:v>
                </c:pt>
                <c:pt idx="21038">
                  <c:v>56300.093885000002</c:v>
                </c:pt>
                <c:pt idx="21039">
                  <c:v>56306.652124</c:v>
                </c:pt>
                <c:pt idx="21040">
                  <c:v>56298.845007000004</c:v>
                </c:pt>
                <c:pt idx="21041">
                  <c:v>56318.558386999997</c:v>
                </c:pt>
                <c:pt idx="21042">
                  <c:v>56316.552123000001</c:v>
                </c:pt>
                <c:pt idx="21043">
                  <c:v>56304.844641000003</c:v>
                </c:pt>
                <c:pt idx="21044">
                  <c:v>56318.429443000001</c:v>
                </c:pt>
                <c:pt idx="21045">
                  <c:v>56322.586410000004</c:v>
                </c:pt>
                <c:pt idx="21046">
                  <c:v>56341.108444999998</c:v>
                </c:pt>
                <c:pt idx="21047">
                  <c:v>56343.771004000002</c:v>
                </c:pt>
                <c:pt idx="21048">
                  <c:v>56349.110467999999</c:v>
                </c:pt>
                <c:pt idx="21049">
                  <c:v>56343.477217</c:v>
                </c:pt>
                <c:pt idx="21050">
                  <c:v>56340.607104000002</c:v>
                </c:pt>
                <c:pt idx="21051">
                  <c:v>56344.230170000003</c:v>
                </c:pt>
                <c:pt idx="21052">
                  <c:v>56359.779057</c:v>
                </c:pt>
                <c:pt idx="21053">
                  <c:v>56377.617404999997</c:v>
                </c:pt>
                <c:pt idx="21054">
                  <c:v>56381.521013999998</c:v>
                </c:pt>
                <c:pt idx="21055">
                  <c:v>56387.311784999998</c:v>
                </c:pt>
                <c:pt idx="21056">
                  <c:v>56383.669364000001</c:v>
                </c:pt>
                <c:pt idx="21057">
                  <c:v>56388.667657999998</c:v>
                </c:pt>
                <c:pt idx="21058">
                  <c:v>56391.266789000001</c:v>
                </c:pt>
                <c:pt idx="21059">
                  <c:v>56400.093264000003</c:v>
                </c:pt>
                <c:pt idx="21060">
                  <c:v>56390.632138000001</c:v>
                </c:pt>
                <c:pt idx="21061">
                  <c:v>56396.368293</c:v>
                </c:pt>
                <c:pt idx="21062">
                  <c:v>56384.447555999999</c:v>
                </c:pt>
                <c:pt idx="21063">
                  <c:v>56392.745881000003</c:v>
                </c:pt>
                <c:pt idx="21064">
                  <c:v>56394.094361000003</c:v>
                </c:pt>
                <c:pt idx="21065">
                  <c:v>56398.776458</c:v>
                </c:pt>
                <c:pt idx="21066">
                  <c:v>56407.162527</c:v>
                </c:pt>
                <c:pt idx="21067">
                  <c:v>56418.039545</c:v>
                </c:pt>
                <c:pt idx="21068">
                  <c:v>56423.287234000003</c:v>
                </c:pt>
                <c:pt idx="21069">
                  <c:v>56430.349861000002</c:v>
                </c:pt>
                <c:pt idx="21070">
                  <c:v>56429.302199999998</c:v>
                </c:pt>
                <c:pt idx="21071">
                  <c:v>56430.851961</c:v>
                </c:pt>
                <c:pt idx="21072">
                  <c:v>56443.894789999998</c:v>
                </c:pt>
                <c:pt idx="21073">
                  <c:v>56456.799313000003</c:v>
                </c:pt>
                <c:pt idx="21074">
                  <c:v>56471.682097999997</c:v>
                </c:pt>
                <c:pt idx="21075">
                  <c:v>56466.282722999997</c:v>
                </c:pt>
                <c:pt idx="21076">
                  <c:v>56477.204577999997</c:v>
                </c:pt>
                <c:pt idx="21077">
                  <c:v>56476.294636999999</c:v>
                </c:pt>
                <c:pt idx="21078">
                  <c:v>56464.525934999998</c:v>
                </c:pt>
                <c:pt idx="21079">
                  <c:v>56475.990548000002</c:v>
                </c:pt>
                <c:pt idx="21080">
                  <c:v>56472.112842000002</c:v>
                </c:pt>
                <c:pt idx="21081">
                  <c:v>56478.680848999997</c:v>
                </c:pt>
                <c:pt idx="21082">
                  <c:v>56478.146938999998</c:v>
                </c:pt>
                <c:pt idx="21083">
                  <c:v>56473.474555000001</c:v>
                </c:pt>
                <c:pt idx="21084">
                  <c:v>56502.076897999999</c:v>
                </c:pt>
                <c:pt idx="21085">
                  <c:v>56508.420065999999</c:v>
                </c:pt>
                <c:pt idx="21086">
                  <c:v>56510.562118000002</c:v>
                </c:pt>
                <c:pt idx="21087">
                  <c:v>56510.186365000001</c:v>
                </c:pt>
                <c:pt idx="21088">
                  <c:v>56504.512844999997</c:v>
                </c:pt>
                <c:pt idx="21089">
                  <c:v>56513.913817000001</c:v>
                </c:pt>
                <c:pt idx="21090">
                  <c:v>56518.490876000003</c:v>
                </c:pt>
                <c:pt idx="21091">
                  <c:v>56530.394267000003</c:v>
                </c:pt>
                <c:pt idx="21092">
                  <c:v>56530.092075</c:v>
                </c:pt>
                <c:pt idx="21093">
                  <c:v>56533.213471000003</c:v>
                </c:pt>
                <c:pt idx="21094">
                  <c:v>56539.906669000004</c:v>
                </c:pt>
                <c:pt idx="21095">
                  <c:v>56530.851704000001</c:v>
                </c:pt>
                <c:pt idx="21096">
                  <c:v>56533.929242999999</c:v>
                </c:pt>
                <c:pt idx="21097">
                  <c:v>56525.992736</c:v>
                </c:pt>
                <c:pt idx="21098">
                  <c:v>56522.958715000001</c:v>
                </c:pt>
                <c:pt idx="21099">
                  <c:v>56533.952549000001</c:v>
                </c:pt>
                <c:pt idx="21100">
                  <c:v>56534.854142999997</c:v>
                </c:pt>
                <c:pt idx="21101">
                  <c:v>56530.978313</c:v>
                </c:pt>
                <c:pt idx="21102">
                  <c:v>56535.307690000001</c:v>
                </c:pt>
                <c:pt idx="21103">
                  <c:v>56531.981583000001</c:v>
                </c:pt>
                <c:pt idx="21104">
                  <c:v>56530.491219000003</c:v>
                </c:pt>
                <c:pt idx="21105">
                  <c:v>56528.545447999997</c:v>
                </c:pt>
                <c:pt idx="21106">
                  <c:v>56535.064279999999</c:v>
                </c:pt>
                <c:pt idx="21107">
                  <c:v>56537.005309</c:v>
                </c:pt>
                <c:pt idx="21108">
                  <c:v>56538.569157999998</c:v>
                </c:pt>
                <c:pt idx="21109">
                  <c:v>56551.412558000004</c:v>
                </c:pt>
                <c:pt idx="21110">
                  <c:v>56538.910503999999</c:v>
                </c:pt>
                <c:pt idx="21111">
                  <c:v>56525.512613999999</c:v>
                </c:pt>
                <c:pt idx="21112">
                  <c:v>56519.330026000003</c:v>
                </c:pt>
                <c:pt idx="21113">
                  <c:v>56513.897298000004</c:v>
                </c:pt>
                <c:pt idx="21114">
                  <c:v>56514.633725</c:v>
                </c:pt>
                <c:pt idx="21115">
                  <c:v>56521.622834000002</c:v>
                </c:pt>
                <c:pt idx="21116">
                  <c:v>56529.742499</c:v>
                </c:pt>
                <c:pt idx="21117">
                  <c:v>56519.530321999999</c:v>
                </c:pt>
                <c:pt idx="21118">
                  <c:v>56517.190688000002</c:v>
                </c:pt>
                <c:pt idx="21119">
                  <c:v>56524.602119000003</c:v>
                </c:pt>
                <c:pt idx="21120">
                  <c:v>56517.787487000001</c:v>
                </c:pt>
                <c:pt idx="21121">
                  <c:v>56522.503158</c:v>
                </c:pt>
                <c:pt idx="21122">
                  <c:v>56532.882762000001</c:v>
                </c:pt>
                <c:pt idx="21123">
                  <c:v>56542.680239000001</c:v>
                </c:pt>
                <c:pt idx="21124">
                  <c:v>56543.041436</c:v>
                </c:pt>
                <c:pt idx="21125">
                  <c:v>56539.645942000003</c:v>
                </c:pt>
                <c:pt idx="21126">
                  <c:v>56540.391799999998</c:v>
                </c:pt>
                <c:pt idx="21127">
                  <c:v>56537.891342000003</c:v>
                </c:pt>
                <c:pt idx="21128">
                  <c:v>56538.701882000001</c:v>
                </c:pt>
                <c:pt idx="21129">
                  <c:v>56545.989710000002</c:v>
                </c:pt>
                <c:pt idx="21130">
                  <c:v>56553.787422000001</c:v>
                </c:pt>
                <c:pt idx="21131">
                  <c:v>56551.114952000004</c:v>
                </c:pt>
                <c:pt idx="21132">
                  <c:v>56555.259523000001</c:v>
                </c:pt>
                <c:pt idx="21133">
                  <c:v>56554.754162999998</c:v>
                </c:pt>
                <c:pt idx="21134">
                  <c:v>56555.551597999998</c:v>
                </c:pt>
                <c:pt idx="21135">
                  <c:v>56549.043913000001</c:v>
                </c:pt>
                <c:pt idx="21136">
                  <c:v>56561.768457999999</c:v>
                </c:pt>
                <c:pt idx="21137">
                  <c:v>56567.285086999997</c:v>
                </c:pt>
                <c:pt idx="21138">
                  <c:v>56561.831925999999</c:v>
                </c:pt>
                <c:pt idx="21139">
                  <c:v>56569.728328999998</c:v>
                </c:pt>
                <c:pt idx="21140">
                  <c:v>56556.258816000001</c:v>
                </c:pt>
                <c:pt idx="21141">
                  <c:v>56566.440500999997</c:v>
                </c:pt>
                <c:pt idx="21142">
                  <c:v>56575.086736999998</c:v>
                </c:pt>
                <c:pt idx="21143">
                  <c:v>56562.821634</c:v>
                </c:pt>
                <c:pt idx="21144">
                  <c:v>56575.274870000001</c:v>
                </c:pt>
                <c:pt idx="21145">
                  <c:v>56585.908839999996</c:v>
                </c:pt>
                <c:pt idx="21146">
                  <c:v>56586.812517999999</c:v>
                </c:pt>
                <c:pt idx="21147">
                  <c:v>56592.473048</c:v>
                </c:pt>
                <c:pt idx="21148">
                  <c:v>56591.635260000003</c:v>
                </c:pt>
                <c:pt idx="21149">
                  <c:v>56617.334644000002</c:v>
                </c:pt>
                <c:pt idx="21150">
                  <c:v>56627.698967999997</c:v>
                </c:pt>
                <c:pt idx="21151">
                  <c:v>56639.390445999998</c:v>
                </c:pt>
                <c:pt idx="21152">
                  <c:v>56634.422157000001</c:v>
                </c:pt>
                <c:pt idx="21153">
                  <c:v>56630.989858000001</c:v>
                </c:pt>
                <c:pt idx="21154">
                  <c:v>56645.825955</c:v>
                </c:pt>
                <c:pt idx="21155">
                  <c:v>56657.461235000002</c:v>
                </c:pt>
                <c:pt idx="21156">
                  <c:v>56667.447637999998</c:v>
                </c:pt>
                <c:pt idx="21157">
                  <c:v>56661.196077000001</c:v>
                </c:pt>
                <c:pt idx="21158">
                  <c:v>56663.485236</c:v>
                </c:pt>
                <c:pt idx="21159">
                  <c:v>56669.602161000003</c:v>
                </c:pt>
                <c:pt idx="21160">
                  <c:v>56673.433398000001</c:v>
                </c:pt>
                <c:pt idx="21161">
                  <c:v>56693.672143999996</c:v>
                </c:pt>
                <c:pt idx="21162">
                  <c:v>56704.922744000003</c:v>
                </c:pt>
                <c:pt idx="21163">
                  <c:v>56712.614001000002</c:v>
                </c:pt>
                <c:pt idx="21164">
                  <c:v>56716.865029000001</c:v>
                </c:pt>
                <c:pt idx="21165">
                  <c:v>56704.256227999998</c:v>
                </c:pt>
                <c:pt idx="21166">
                  <c:v>56715.067853</c:v>
                </c:pt>
                <c:pt idx="21167">
                  <c:v>56714.169175000003</c:v>
                </c:pt>
                <c:pt idx="21168">
                  <c:v>56710.479310000002</c:v>
                </c:pt>
                <c:pt idx="21169">
                  <c:v>56720.436212000001</c:v>
                </c:pt>
                <c:pt idx="21170">
                  <c:v>56724.072711000001</c:v>
                </c:pt>
                <c:pt idx="21171">
                  <c:v>56725.258259000002</c:v>
                </c:pt>
                <c:pt idx="21172">
                  <c:v>56715.013881999999</c:v>
                </c:pt>
                <c:pt idx="21173">
                  <c:v>56725.585075000003</c:v>
                </c:pt>
                <c:pt idx="21174">
                  <c:v>56724.258959999999</c:v>
                </c:pt>
                <c:pt idx="21175">
                  <c:v>56710.608265000003</c:v>
                </c:pt>
                <c:pt idx="21176">
                  <c:v>56716.313161999999</c:v>
                </c:pt>
                <c:pt idx="21177">
                  <c:v>56745.174867000002</c:v>
                </c:pt>
                <c:pt idx="21178">
                  <c:v>56751.085593999996</c:v>
                </c:pt>
                <c:pt idx="21179">
                  <c:v>56759.929842999998</c:v>
                </c:pt>
                <c:pt idx="21180">
                  <c:v>56758.432233</c:v>
                </c:pt>
                <c:pt idx="21181">
                  <c:v>56761.925289999999</c:v>
                </c:pt>
                <c:pt idx="21182">
                  <c:v>56768.522432999998</c:v>
                </c:pt>
                <c:pt idx="21183">
                  <c:v>56785.320518</c:v>
                </c:pt>
                <c:pt idx="21184">
                  <c:v>56796.357926999997</c:v>
                </c:pt>
                <c:pt idx="21185">
                  <c:v>56793.437693</c:v>
                </c:pt>
                <c:pt idx="21186">
                  <c:v>56801.194244999999</c:v>
                </c:pt>
                <c:pt idx="21187">
                  <c:v>56811.33885</c:v>
                </c:pt>
                <c:pt idx="21188">
                  <c:v>56808.704879999998</c:v>
                </c:pt>
                <c:pt idx="21189">
                  <c:v>56817.348081999997</c:v>
                </c:pt>
                <c:pt idx="21190">
                  <c:v>56802.896446999999</c:v>
                </c:pt>
                <c:pt idx="21191">
                  <c:v>56809.785952999999</c:v>
                </c:pt>
                <c:pt idx="21192">
                  <c:v>56804.044927000003</c:v>
                </c:pt>
                <c:pt idx="21193">
                  <c:v>56813.209294</c:v>
                </c:pt>
                <c:pt idx="21194">
                  <c:v>56823.240767000003</c:v>
                </c:pt>
                <c:pt idx="21195">
                  <c:v>56822.187244000001</c:v>
                </c:pt>
                <c:pt idx="21196">
                  <c:v>56836.309614999998</c:v>
                </c:pt>
                <c:pt idx="21197">
                  <c:v>56837.445803000002</c:v>
                </c:pt>
                <c:pt idx="21198">
                  <c:v>56838.032186999997</c:v>
                </c:pt>
                <c:pt idx="21199">
                  <c:v>56849.386221000001</c:v>
                </c:pt>
                <c:pt idx="21200">
                  <c:v>56838.629204999997</c:v>
                </c:pt>
                <c:pt idx="21201">
                  <c:v>56847.303068000001</c:v>
                </c:pt>
                <c:pt idx="21202">
                  <c:v>56845.670546000001</c:v>
                </c:pt>
                <c:pt idx="21203">
                  <c:v>56833.187791999997</c:v>
                </c:pt>
                <c:pt idx="21204">
                  <c:v>56841.370339000001</c:v>
                </c:pt>
                <c:pt idx="21205">
                  <c:v>56828.87356</c:v>
                </c:pt>
                <c:pt idx="21206">
                  <c:v>56842.199036999998</c:v>
                </c:pt>
                <c:pt idx="21207">
                  <c:v>56852.856976000003</c:v>
                </c:pt>
                <c:pt idx="21208">
                  <c:v>56868.009937000003</c:v>
                </c:pt>
                <c:pt idx="21209">
                  <c:v>56873.919147000001</c:v>
                </c:pt>
                <c:pt idx="21210">
                  <c:v>56875.148700999998</c:v>
                </c:pt>
                <c:pt idx="21211">
                  <c:v>56878.116227999999</c:v>
                </c:pt>
                <c:pt idx="21212">
                  <c:v>56882.732169000003</c:v>
                </c:pt>
                <c:pt idx="21213">
                  <c:v>56877.095439999997</c:v>
                </c:pt>
                <c:pt idx="21214">
                  <c:v>56893.381432000002</c:v>
                </c:pt>
                <c:pt idx="21215">
                  <c:v>56883.004706</c:v>
                </c:pt>
                <c:pt idx="21216">
                  <c:v>56884.834518000003</c:v>
                </c:pt>
                <c:pt idx="21217">
                  <c:v>56894.592313000001</c:v>
                </c:pt>
                <c:pt idx="21218">
                  <c:v>56908.183726000003</c:v>
                </c:pt>
                <c:pt idx="21219">
                  <c:v>56919.289049999999</c:v>
                </c:pt>
                <c:pt idx="21220">
                  <c:v>56906.927248</c:v>
                </c:pt>
                <c:pt idx="21221">
                  <c:v>56915.316824000001</c:v>
                </c:pt>
                <c:pt idx="21222">
                  <c:v>56921.925734999997</c:v>
                </c:pt>
                <c:pt idx="21223">
                  <c:v>56924.938974999997</c:v>
                </c:pt>
                <c:pt idx="21224">
                  <c:v>56935.671576000001</c:v>
                </c:pt>
                <c:pt idx="21225">
                  <c:v>56924.335878999998</c:v>
                </c:pt>
                <c:pt idx="21226">
                  <c:v>56942.673891999999</c:v>
                </c:pt>
                <c:pt idx="21227">
                  <c:v>56948.122889999999</c:v>
                </c:pt>
                <c:pt idx="21228">
                  <c:v>56955.646645000001</c:v>
                </c:pt>
                <c:pt idx="21229">
                  <c:v>56956.944992999997</c:v>
                </c:pt>
                <c:pt idx="21230">
                  <c:v>56970.762882000003</c:v>
                </c:pt>
                <c:pt idx="21231">
                  <c:v>56977.389939000001</c:v>
                </c:pt>
                <c:pt idx="21232">
                  <c:v>56985.220514000001</c:v>
                </c:pt>
                <c:pt idx="21233">
                  <c:v>56994.968846000003</c:v>
                </c:pt>
                <c:pt idx="21234">
                  <c:v>57006.597403</c:v>
                </c:pt>
                <c:pt idx="21235">
                  <c:v>56995.125658999998</c:v>
                </c:pt>
                <c:pt idx="21236">
                  <c:v>57008.422834999998</c:v>
                </c:pt>
                <c:pt idx="21237">
                  <c:v>57006.934535</c:v>
                </c:pt>
                <c:pt idx="21238">
                  <c:v>57006.802325999997</c:v>
                </c:pt>
                <c:pt idx="21239">
                  <c:v>57006.480206</c:v>
                </c:pt>
                <c:pt idx="21240">
                  <c:v>56993.991840000002</c:v>
                </c:pt>
                <c:pt idx="21241">
                  <c:v>56982.017087</c:v>
                </c:pt>
                <c:pt idx="21242">
                  <c:v>56998.175791000001</c:v>
                </c:pt>
                <c:pt idx="21243">
                  <c:v>57004.216085</c:v>
                </c:pt>
                <c:pt idx="21244">
                  <c:v>57014.988255999997</c:v>
                </c:pt>
                <c:pt idx="21245">
                  <c:v>57005.941297999998</c:v>
                </c:pt>
                <c:pt idx="21246">
                  <c:v>57021.138035999997</c:v>
                </c:pt>
                <c:pt idx="21247">
                  <c:v>57011.408686000002</c:v>
                </c:pt>
                <c:pt idx="21248">
                  <c:v>57018.026903999998</c:v>
                </c:pt>
                <c:pt idx="21249">
                  <c:v>57013.181850000001</c:v>
                </c:pt>
                <c:pt idx="21250">
                  <c:v>57016.129402999999</c:v>
                </c:pt>
                <c:pt idx="21251">
                  <c:v>57021.368698999999</c:v>
                </c:pt>
                <c:pt idx="21252">
                  <c:v>57024.015356999997</c:v>
                </c:pt>
                <c:pt idx="21253">
                  <c:v>57025.557315999999</c:v>
                </c:pt>
                <c:pt idx="21254">
                  <c:v>57028.753396</c:v>
                </c:pt>
                <c:pt idx="21255">
                  <c:v>57021.900843000003</c:v>
                </c:pt>
                <c:pt idx="21256">
                  <c:v>57044.927365000003</c:v>
                </c:pt>
                <c:pt idx="21257">
                  <c:v>57047.871201000002</c:v>
                </c:pt>
                <c:pt idx="21258">
                  <c:v>57058.810474999998</c:v>
                </c:pt>
                <c:pt idx="21259">
                  <c:v>57065.605824999999</c:v>
                </c:pt>
                <c:pt idx="21260">
                  <c:v>57071.812382999997</c:v>
                </c:pt>
                <c:pt idx="21261">
                  <c:v>57065.679767000001</c:v>
                </c:pt>
                <c:pt idx="21262">
                  <c:v>57059.259302999999</c:v>
                </c:pt>
                <c:pt idx="21263">
                  <c:v>57053.475932000001</c:v>
                </c:pt>
                <c:pt idx="21264">
                  <c:v>57065.284770999999</c:v>
                </c:pt>
                <c:pt idx="21265">
                  <c:v>57059.386965999998</c:v>
                </c:pt>
                <c:pt idx="21266">
                  <c:v>57070.954806000002</c:v>
                </c:pt>
                <c:pt idx="21267">
                  <c:v>57072.626402000002</c:v>
                </c:pt>
                <c:pt idx="21268">
                  <c:v>57060.104082999998</c:v>
                </c:pt>
                <c:pt idx="21269">
                  <c:v>57065.982834000002</c:v>
                </c:pt>
                <c:pt idx="21270">
                  <c:v>57068.210524000002</c:v>
                </c:pt>
                <c:pt idx="21271">
                  <c:v>57069.486442000001</c:v>
                </c:pt>
                <c:pt idx="21272">
                  <c:v>57066.097704</c:v>
                </c:pt>
                <c:pt idx="21273">
                  <c:v>57072.664977</c:v>
                </c:pt>
                <c:pt idx="21274">
                  <c:v>57084.045494999998</c:v>
                </c:pt>
                <c:pt idx="21275">
                  <c:v>57095.978647999997</c:v>
                </c:pt>
                <c:pt idx="21276">
                  <c:v>57105.568776</c:v>
                </c:pt>
                <c:pt idx="21277">
                  <c:v>57098.836165000001</c:v>
                </c:pt>
                <c:pt idx="21278">
                  <c:v>57092.462014999997</c:v>
                </c:pt>
                <c:pt idx="21279">
                  <c:v>57103.423622000002</c:v>
                </c:pt>
                <c:pt idx="21280">
                  <c:v>57103.295004</c:v>
                </c:pt>
                <c:pt idx="21281">
                  <c:v>57111.600976000002</c:v>
                </c:pt>
                <c:pt idx="21282">
                  <c:v>57113.616353999998</c:v>
                </c:pt>
                <c:pt idx="21283">
                  <c:v>57115.689848000002</c:v>
                </c:pt>
                <c:pt idx="21284">
                  <c:v>57115.239929000003</c:v>
                </c:pt>
                <c:pt idx="21285">
                  <c:v>57120.843144999999</c:v>
                </c:pt>
                <c:pt idx="21286">
                  <c:v>57121.302129999996</c:v>
                </c:pt>
                <c:pt idx="21287">
                  <c:v>57123.467746000002</c:v>
                </c:pt>
                <c:pt idx="21288">
                  <c:v>57119.661268000003</c:v>
                </c:pt>
                <c:pt idx="21289">
                  <c:v>57132.870112999997</c:v>
                </c:pt>
                <c:pt idx="21290">
                  <c:v>57140.270917000002</c:v>
                </c:pt>
                <c:pt idx="21291">
                  <c:v>57155.481129</c:v>
                </c:pt>
                <c:pt idx="21292">
                  <c:v>57154.293205000002</c:v>
                </c:pt>
                <c:pt idx="21293">
                  <c:v>57150.708717000001</c:v>
                </c:pt>
                <c:pt idx="21294">
                  <c:v>57154.837248999997</c:v>
                </c:pt>
                <c:pt idx="21295">
                  <c:v>57151.276674000001</c:v>
                </c:pt>
                <c:pt idx="21296">
                  <c:v>57161.603276000002</c:v>
                </c:pt>
                <c:pt idx="21297">
                  <c:v>57153.194130000003</c:v>
                </c:pt>
                <c:pt idx="21298">
                  <c:v>57158.620289999999</c:v>
                </c:pt>
                <c:pt idx="21299">
                  <c:v>57171.598456</c:v>
                </c:pt>
                <c:pt idx="21300">
                  <c:v>57164.215540999998</c:v>
                </c:pt>
                <c:pt idx="21301">
                  <c:v>57186.117743000003</c:v>
                </c:pt>
                <c:pt idx="21302">
                  <c:v>57192.431543999999</c:v>
                </c:pt>
                <c:pt idx="21303">
                  <c:v>57208.490947999999</c:v>
                </c:pt>
                <c:pt idx="21304">
                  <c:v>57214.497358000001</c:v>
                </c:pt>
                <c:pt idx="21305">
                  <c:v>57208.424204000003</c:v>
                </c:pt>
                <c:pt idx="21306">
                  <c:v>57210.345137999997</c:v>
                </c:pt>
                <c:pt idx="21307">
                  <c:v>57205.531103000001</c:v>
                </c:pt>
                <c:pt idx="21308">
                  <c:v>57210.512519999997</c:v>
                </c:pt>
                <c:pt idx="21309">
                  <c:v>57228.797459000001</c:v>
                </c:pt>
                <c:pt idx="21310">
                  <c:v>57221.219762000001</c:v>
                </c:pt>
                <c:pt idx="21311">
                  <c:v>57249.732359000001</c:v>
                </c:pt>
                <c:pt idx="21312">
                  <c:v>57245.560708999998</c:v>
                </c:pt>
                <c:pt idx="21313">
                  <c:v>57244.490980000002</c:v>
                </c:pt>
                <c:pt idx="21314">
                  <c:v>57244.934329999996</c:v>
                </c:pt>
                <c:pt idx="21315">
                  <c:v>57253.362327000003</c:v>
                </c:pt>
                <c:pt idx="21316">
                  <c:v>57261.049081999998</c:v>
                </c:pt>
                <c:pt idx="21317">
                  <c:v>57258.632107999998</c:v>
                </c:pt>
                <c:pt idx="21318">
                  <c:v>57258.995321000002</c:v>
                </c:pt>
                <c:pt idx="21319">
                  <c:v>57267.205115999997</c:v>
                </c:pt>
                <c:pt idx="21320">
                  <c:v>57252.957606000004</c:v>
                </c:pt>
                <c:pt idx="21321">
                  <c:v>57256.698429999997</c:v>
                </c:pt>
                <c:pt idx="21322">
                  <c:v>57271.586979</c:v>
                </c:pt>
                <c:pt idx="21323">
                  <c:v>57283.741125</c:v>
                </c:pt>
                <c:pt idx="21324">
                  <c:v>57288.173713999997</c:v>
                </c:pt>
                <c:pt idx="21325">
                  <c:v>57286.879022000001</c:v>
                </c:pt>
                <c:pt idx="21326">
                  <c:v>57280.718944</c:v>
                </c:pt>
                <c:pt idx="21327">
                  <c:v>57290.569372999998</c:v>
                </c:pt>
                <c:pt idx="21328">
                  <c:v>57285.534299999999</c:v>
                </c:pt>
                <c:pt idx="21329">
                  <c:v>57286.248610000002</c:v>
                </c:pt>
                <c:pt idx="21330">
                  <c:v>57304.227677000003</c:v>
                </c:pt>
                <c:pt idx="21331">
                  <c:v>57318.222308999997</c:v>
                </c:pt>
                <c:pt idx="21332">
                  <c:v>57324.148169</c:v>
                </c:pt>
                <c:pt idx="21333">
                  <c:v>57315.818070000001</c:v>
                </c:pt>
                <c:pt idx="21334">
                  <c:v>57326.925604999997</c:v>
                </c:pt>
                <c:pt idx="21335">
                  <c:v>57337.976889999998</c:v>
                </c:pt>
                <c:pt idx="21336">
                  <c:v>57335.004306000003</c:v>
                </c:pt>
                <c:pt idx="21337">
                  <c:v>57330.459254000001</c:v>
                </c:pt>
                <c:pt idx="21338">
                  <c:v>57341.932607000002</c:v>
                </c:pt>
                <c:pt idx="21339">
                  <c:v>57345.907099999997</c:v>
                </c:pt>
                <c:pt idx="21340">
                  <c:v>57346.138568000002</c:v>
                </c:pt>
                <c:pt idx="21341">
                  <c:v>57355.06566</c:v>
                </c:pt>
                <c:pt idx="21342">
                  <c:v>57355.954020999998</c:v>
                </c:pt>
                <c:pt idx="21343">
                  <c:v>57359.280035999996</c:v>
                </c:pt>
                <c:pt idx="21344">
                  <c:v>57362.594346999998</c:v>
                </c:pt>
                <c:pt idx="21345">
                  <c:v>57364.315258000002</c:v>
                </c:pt>
                <c:pt idx="21346">
                  <c:v>57371.123549999997</c:v>
                </c:pt>
                <c:pt idx="21347">
                  <c:v>57373.861653</c:v>
                </c:pt>
                <c:pt idx="21348">
                  <c:v>57368.727995000001</c:v>
                </c:pt>
                <c:pt idx="21349">
                  <c:v>57373.113856000004</c:v>
                </c:pt>
                <c:pt idx="21350">
                  <c:v>57373.491443999999</c:v>
                </c:pt>
                <c:pt idx="21351">
                  <c:v>57375.185873000002</c:v>
                </c:pt>
                <c:pt idx="21352">
                  <c:v>57387.494436000001</c:v>
                </c:pt>
                <c:pt idx="21353">
                  <c:v>57403.290277</c:v>
                </c:pt>
                <c:pt idx="21354">
                  <c:v>57413.069043000003</c:v>
                </c:pt>
                <c:pt idx="21355">
                  <c:v>57402.131765999999</c:v>
                </c:pt>
                <c:pt idx="21356">
                  <c:v>57419.635295</c:v>
                </c:pt>
                <c:pt idx="21357">
                  <c:v>57426.751939000002</c:v>
                </c:pt>
                <c:pt idx="21358">
                  <c:v>57424.282351000002</c:v>
                </c:pt>
                <c:pt idx="21359">
                  <c:v>57418.645864999999</c:v>
                </c:pt>
                <c:pt idx="21360">
                  <c:v>57408.632528000002</c:v>
                </c:pt>
                <c:pt idx="21361">
                  <c:v>57408.657239</c:v>
                </c:pt>
                <c:pt idx="21362">
                  <c:v>57414.208738000001</c:v>
                </c:pt>
                <c:pt idx="21363">
                  <c:v>57418.993483999999</c:v>
                </c:pt>
                <c:pt idx="21364">
                  <c:v>57419.000324000001</c:v>
                </c:pt>
                <c:pt idx="21365">
                  <c:v>57419.144658999998</c:v>
                </c:pt>
                <c:pt idx="21366">
                  <c:v>57435.226103000001</c:v>
                </c:pt>
                <c:pt idx="21367">
                  <c:v>57445.145696</c:v>
                </c:pt>
                <c:pt idx="21368">
                  <c:v>57438.673027999997</c:v>
                </c:pt>
                <c:pt idx="21369">
                  <c:v>57440.758622000001</c:v>
                </c:pt>
                <c:pt idx="21370">
                  <c:v>57452.625759000002</c:v>
                </c:pt>
                <c:pt idx="21371">
                  <c:v>57463.592622999997</c:v>
                </c:pt>
                <c:pt idx="21372">
                  <c:v>57465.538718999996</c:v>
                </c:pt>
                <c:pt idx="21373">
                  <c:v>57469.381187999999</c:v>
                </c:pt>
                <c:pt idx="21374">
                  <c:v>57458.767151</c:v>
                </c:pt>
                <c:pt idx="21375">
                  <c:v>57450.486821999999</c:v>
                </c:pt>
                <c:pt idx="21376">
                  <c:v>57438.910571</c:v>
                </c:pt>
                <c:pt idx="21377">
                  <c:v>57449.547965999998</c:v>
                </c:pt>
                <c:pt idx="21378">
                  <c:v>57450.734509000002</c:v>
                </c:pt>
                <c:pt idx="21379">
                  <c:v>57449.781633999999</c:v>
                </c:pt>
                <c:pt idx="21380">
                  <c:v>57454.522689999998</c:v>
                </c:pt>
                <c:pt idx="21381">
                  <c:v>57454.407106999999</c:v>
                </c:pt>
                <c:pt idx="21382">
                  <c:v>57470.413479000003</c:v>
                </c:pt>
                <c:pt idx="21383">
                  <c:v>57463.692110000004</c:v>
                </c:pt>
                <c:pt idx="21384">
                  <c:v>57474.408147000002</c:v>
                </c:pt>
                <c:pt idx="21385">
                  <c:v>57469.271876999999</c:v>
                </c:pt>
                <c:pt idx="21386">
                  <c:v>57484.738390999999</c:v>
                </c:pt>
                <c:pt idx="21387">
                  <c:v>57501.518872000001</c:v>
                </c:pt>
                <c:pt idx="21388">
                  <c:v>57499.222328999997</c:v>
                </c:pt>
                <c:pt idx="21389">
                  <c:v>57508.313205999999</c:v>
                </c:pt>
                <c:pt idx="21390">
                  <c:v>57508.448127000003</c:v>
                </c:pt>
                <c:pt idx="21391">
                  <c:v>57506.343997999997</c:v>
                </c:pt>
                <c:pt idx="21392">
                  <c:v>57520.262299000002</c:v>
                </c:pt>
                <c:pt idx="21393">
                  <c:v>57512.498098999997</c:v>
                </c:pt>
                <c:pt idx="21394">
                  <c:v>57518.032785000003</c:v>
                </c:pt>
                <c:pt idx="21395">
                  <c:v>57514.823774999997</c:v>
                </c:pt>
                <c:pt idx="21396">
                  <c:v>57520.212607000001</c:v>
                </c:pt>
                <c:pt idx="21397">
                  <c:v>57518.892864000001</c:v>
                </c:pt>
                <c:pt idx="21398">
                  <c:v>57526.364945000001</c:v>
                </c:pt>
                <c:pt idx="21399">
                  <c:v>57538.111810000002</c:v>
                </c:pt>
                <c:pt idx="21400">
                  <c:v>57533.080314999999</c:v>
                </c:pt>
                <c:pt idx="21401">
                  <c:v>57540.932671000002</c:v>
                </c:pt>
                <c:pt idx="21402">
                  <c:v>57541.880690999998</c:v>
                </c:pt>
                <c:pt idx="21403">
                  <c:v>57536.843037999999</c:v>
                </c:pt>
                <c:pt idx="21404">
                  <c:v>57552.23343</c:v>
                </c:pt>
                <c:pt idx="21405">
                  <c:v>57550.393650999998</c:v>
                </c:pt>
                <c:pt idx="21406">
                  <c:v>57550.702896000003</c:v>
                </c:pt>
                <c:pt idx="21407">
                  <c:v>57550.786549999997</c:v>
                </c:pt>
                <c:pt idx="21408">
                  <c:v>57560.092901000004</c:v>
                </c:pt>
                <c:pt idx="21409">
                  <c:v>57558.756995999996</c:v>
                </c:pt>
                <c:pt idx="21410">
                  <c:v>57561.50157</c:v>
                </c:pt>
                <c:pt idx="21411">
                  <c:v>57563.866109000002</c:v>
                </c:pt>
                <c:pt idx="21412">
                  <c:v>57556.941858999999</c:v>
                </c:pt>
                <c:pt idx="21413">
                  <c:v>57546.269532999999</c:v>
                </c:pt>
                <c:pt idx="21414">
                  <c:v>57562.507567000001</c:v>
                </c:pt>
                <c:pt idx="21415">
                  <c:v>57552.786726999999</c:v>
                </c:pt>
                <c:pt idx="21416">
                  <c:v>57571.743777000003</c:v>
                </c:pt>
                <c:pt idx="21417">
                  <c:v>57582.177473000003</c:v>
                </c:pt>
                <c:pt idx="21418">
                  <c:v>57581.793517999999</c:v>
                </c:pt>
                <c:pt idx="21419">
                  <c:v>57600.655561</c:v>
                </c:pt>
                <c:pt idx="21420">
                  <c:v>57600.012974999998</c:v>
                </c:pt>
                <c:pt idx="21421">
                  <c:v>57598.427517999997</c:v>
                </c:pt>
                <c:pt idx="21422">
                  <c:v>57600.837330000002</c:v>
                </c:pt>
                <c:pt idx="21423">
                  <c:v>57595.558343999997</c:v>
                </c:pt>
                <c:pt idx="21424">
                  <c:v>57615.235268999997</c:v>
                </c:pt>
                <c:pt idx="21425">
                  <c:v>57600.949175000002</c:v>
                </c:pt>
                <c:pt idx="21426">
                  <c:v>57601.057369000002</c:v>
                </c:pt>
                <c:pt idx="21427">
                  <c:v>57610.517472</c:v>
                </c:pt>
                <c:pt idx="21428">
                  <c:v>57608.020094</c:v>
                </c:pt>
                <c:pt idx="21429">
                  <c:v>57618.288781000003</c:v>
                </c:pt>
                <c:pt idx="21430">
                  <c:v>57598.730244999999</c:v>
                </c:pt>
                <c:pt idx="21431">
                  <c:v>57607.747496999997</c:v>
                </c:pt>
                <c:pt idx="21432">
                  <c:v>57611.495730000002</c:v>
                </c:pt>
                <c:pt idx="21433">
                  <c:v>57611.76384</c:v>
                </c:pt>
                <c:pt idx="21434">
                  <c:v>57613.229180000002</c:v>
                </c:pt>
                <c:pt idx="21435">
                  <c:v>57616.138619999998</c:v>
                </c:pt>
                <c:pt idx="21436">
                  <c:v>57623.281835000002</c:v>
                </c:pt>
                <c:pt idx="21437">
                  <c:v>57619.383680999999</c:v>
                </c:pt>
                <c:pt idx="21438">
                  <c:v>57608.443729999999</c:v>
                </c:pt>
                <c:pt idx="21439">
                  <c:v>57609.175953999998</c:v>
                </c:pt>
                <c:pt idx="21440">
                  <c:v>57624.780128999999</c:v>
                </c:pt>
                <c:pt idx="21441">
                  <c:v>57613.988892000001</c:v>
                </c:pt>
                <c:pt idx="21442">
                  <c:v>57620.958544000001</c:v>
                </c:pt>
                <c:pt idx="21443">
                  <c:v>57617.968022000001</c:v>
                </c:pt>
                <c:pt idx="21444">
                  <c:v>57618.049414000001</c:v>
                </c:pt>
                <c:pt idx="21445">
                  <c:v>57612.974317</c:v>
                </c:pt>
                <c:pt idx="21446">
                  <c:v>57610.609084000003</c:v>
                </c:pt>
                <c:pt idx="21447">
                  <c:v>57622.853199999998</c:v>
                </c:pt>
                <c:pt idx="21448">
                  <c:v>57612.915394000003</c:v>
                </c:pt>
                <c:pt idx="21449">
                  <c:v>57613.360197000002</c:v>
                </c:pt>
                <c:pt idx="21450">
                  <c:v>57622.782006000001</c:v>
                </c:pt>
                <c:pt idx="21451">
                  <c:v>57637.275811</c:v>
                </c:pt>
                <c:pt idx="21452">
                  <c:v>57650.165921</c:v>
                </c:pt>
                <c:pt idx="21453">
                  <c:v>57650.593964</c:v>
                </c:pt>
                <c:pt idx="21454">
                  <c:v>57665.266275000002</c:v>
                </c:pt>
                <c:pt idx="21455">
                  <c:v>57660.467238999998</c:v>
                </c:pt>
                <c:pt idx="21456">
                  <c:v>57663.261493999998</c:v>
                </c:pt>
                <c:pt idx="21457">
                  <c:v>57682.393845999999</c:v>
                </c:pt>
                <c:pt idx="21458">
                  <c:v>57684.332031999998</c:v>
                </c:pt>
                <c:pt idx="21459">
                  <c:v>57697.650593999999</c:v>
                </c:pt>
                <c:pt idx="21460">
                  <c:v>57692.243631999998</c:v>
                </c:pt>
                <c:pt idx="21461">
                  <c:v>57706.401421000002</c:v>
                </c:pt>
                <c:pt idx="21462">
                  <c:v>57716.804917000001</c:v>
                </c:pt>
                <c:pt idx="21463">
                  <c:v>57725.217577000003</c:v>
                </c:pt>
                <c:pt idx="21464">
                  <c:v>57741.825234999997</c:v>
                </c:pt>
                <c:pt idx="21465">
                  <c:v>57744.621786000003</c:v>
                </c:pt>
                <c:pt idx="21466">
                  <c:v>57751.053808999997</c:v>
                </c:pt>
                <c:pt idx="21467">
                  <c:v>57766.044160999998</c:v>
                </c:pt>
                <c:pt idx="21468">
                  <c:v>57775.160056000001</c:v>
                </c:pt>
                <c:pt idx="21469">
                  <c:v>57780.626195999997</c:v>
                </c:pt>
                <c:pt idx="21470">
                  <c:v>57773.912386000004</c:v>
                </c:pt>
                <c:pt idx="21471">
                  <c:v>57783.727138000002</c:v>
                </c:pt>
                <c:pt idx="21472">
                  <c:v>57778.147946999998</c:v>
                </c:pt>
                <c:pt idx="21473">
                  <c:v>57778.673427000002</c:v>
                </c:pt>
                <c:pt idx="21474">
                  <c:v>57786.633328000004</c:v>
                </c:pt>
                <c:pt idx="21475">
                  <c:v>57792.067842999997</c:v>
                </c:pt>
                <c:pt idx="21476">
                  <c:v>57806.713764</c:v>
                </c:pt>
                <c:pt idx="21477">
                  <c:v>57815.396615999998</c:v>
                </c:pt>
                <c:pt idx="21478">
                  <c:v>57810.882875000003</c:v>
                </c:pt>
                <c:pt idx="21479">
                  <c:v>57809.764378</c:v>
                </c:pt>
                <c:pt idx="21480">
                  <c:v>57816.416572000002</c:v>
                </c:pt>
                <c:pt idx="21481">
                  <c:v>57823.514113999998</c:v>
                </c:pt>
                <c:pt idx="21482">
                  <c:v>57822.472484999998</c:v>
                </c:pt>
                <c:pt idx="21483">
                  <c:v>57832.709760999998</c:v>
                </c:pt>
                <c:pt idx="21484">
                  <c:v>57850.711187000001</c:v>
                </c:pt>
                <c:pt idx="21485">
                  <c:v>57848.130007</c:v>
                </c:pt>
                <c:pt idx="21486">
                  <c:v>57865.056170000003</c:v>
                </c:pt>
                <c:pt idx="21487">
                  <c:v>57862.923725000001</c:v>
                </c:pt>
                <c:pt idx="21488">
                  <c:v>57848.081764000002</c:v>
                </c:pt>
                <c:pt idx="21489">
                  <c:v>57864.268404000002</c:v>
                </c:pt>
                <c:pt idx="21490">
                  <c:v>57854.468141999998</c:v>
                </c:pt>
                <c:pt idx="21491">
                  <c:v>57857.776579999998</c:v>
                </c:pt>
                <c:pt idx="21492">
                  <c:v>57870.418994</c:v>
                </c:pt>
                <c:pt idx="21493">
                  <c:v>57849.776521</c:v>
                </c:pt>
                <c:pt idx="21494">
                  <c:v>57849.742249000003</c:v>
                </c:pt>
                <c:pt idx="21495">
                  <c:v>57853.224477000003</c:v>
                </c:pt>
                <c:pt idx="21496">
                  <c:v>57862.637655999999</c:v>
                </c:pt>
                <c:pt idx="21497">
                  <c:v>57855.668645999998</c:v>
                </c:pt>
                <c:pt idx="21498">
                  <c:v>57857.694881000003</c:v>
                </c:pt>
                <c:pt idx="21499">
                  <c:v>57878.783064000003</c:v>
                </c:pt>
                <c:pt idx="21500">
                  <c:v>57890.288282000001</c:v>
                </c:pt>
                <c:pt idx="21501">
                  <c:v>57908.330410000002</c:v>
                </c:pt>
                <c:pt idx="21502">
                  <c:v>57909.704686999998</c:v>
                </c:pt>
                <c:pt idx="21503">
                  <c:v>57901.002998000004</c:v>
                </c:pt>
                <c:pt idx="21504">
                  <c:v>57911.646045000001</c:v>
                </c:pt>
                <c:pt idx="21505">
                  <c:v>57916.868071999997</c:v>
                </c:pt>
                <c:pt idx="21506">
                  <c:v>57910.150639</c:v>
                </c:pt>
                <c:pt idx="21507">
                  <c:v>57905.877354999997</c:v>
                </c:pt>
                <c:pt idx="21508">
                  <c:v>57907.965342000003</c:v>
                </c:pt>
                <c:pt idx="21509">
                  <c:v>57911.625862000001</c:v>
                </c:pt>
                <c:pt idx="21510">
                  <c:v>57915.851221999998</c:v>
                </c:pt>
                <c:pt idx="21511">
                  <c:v>57920.398049000003</c:v>
                </c:pt>
                <c:pt idx="21512">
                  <c:v>57913.743784999999</c:v>
                </c:pt>
                <c:pt idx="21513">
                  <c:v>57910.815812000001</c:v>
                </c:pt>
                <c:pt idx="21514">
                  <c:v>57914.518277000003</c:v>
                </c:pt>
                <c:pt idx="21515">
                  <c:v>57918.593384</c:v>
                </c:pt>
                <c:pt idx="21516">
                  <c:v>57940.079031000001</c:v>
                </c:pt>
                <c:pt idx="21517">
                  <c:v>57939.257759</c:v>
                </c:pt>
                <c:pt idx="21518">
                  <c:v>57946.575900999997</c:v>
                </c:pt>
                <c:pt idx="21519">
                  <c:v>57945.655888000001</c:v>
                </c:pt>
                <c:pt idx="21520">
                  <c:v>57953.154090999997</c:v>
                </c:pt>
                <c:pt idx="21521">
                  <c:v>57951.749404000002</c:v>
                </c:pt>
                <c:pt idx="21522">
                  <c:v>57948.170241</c:v>
                </c:pt>
                <c:pt idx="21523">
                  <c:v>57958.554961000002</c:v>
                </c:pt>
                <c:pt idx="21524">
                  <c:v>57961.210552999997</c:v>
                </c:pt>
                <c:pt idx="21525">
                  <c:v>57963.410469000002</c:v>
                </c:pt>
                <c:pt idx="21526">
                  <c:v>57962.329373</c:v>
                </c:pt>
                <c:pt idx="21527">
                  <c:v>57972.580543999997</c:v>
                </c:pt>
                <c:pt idx="21528">
                  <c:v>57973.618127000002</c:v>
                </c:pt>
                <c:pt idx="21529">
                  <c:v>57987.026458</c:v>
                </c:pt>
                <c:pt idx="21530">
                  <c:v>57987.230563999998</c:v>
                </c:pt>
                <c:pt idx="21531">
                  <c:v>57983.822746999998</c:v>
                </c:pt>
                <c:pt idx="21532">
                  <c:v>57997.492918000004</c:v>
                </c:pt>
                <c:pt idx="21533">
                  <c:v>57993.681323999997</c:v>
                </c:pt>
                <c:pt idx="21534">
                  <c:v>57998.875870999997</c:v>
                </c:pt>
                <c:pt idx="21535">
                  <c:v>57997.939267000002</c:v>
                </c:pt>
                <c:pt idx="21536">
                  <c:v>58009.135469000001</c:v>
                </c:pt>
                <c:pt idx="21537">
                  <c:v>58014.945912000003</c:v>
                </c:pt>
                <c:pt idx="21538">
                  <c:v>58003.368886999997</c:v>
                </c:pt>
                <c:pt idx="21539">
                  <c:v>58027.320199000002</c:v>
                </c:pt>
                <c:pt idx="21540">
                  <c:v>58018.800320000002</c:v>
                </c:pt>
                <c:pt idx="21541">
                  <c:v>58038.885807999999</c:v>
                </c:pt>
                <c:pt idx="21542">
                  <c:v>58049.840484</c:v>
                </c:pt>
                <c:pt idx="21543">
                  <c:v>58046.768838999997</c:v>
                </c:pt>
                <c:pt idx="21544">
                  <c:v>58049.443701999997</c:v>
                </c:pt>
                <c:pt idx="21545">
                  <c:v>58043.394074999997</c:v>
                </c:pt>
                <c:pt idx="21546">
                  <c:v>58041.838249</c:v>
                </c:pt>
                <c:pt idx="21547">
                  <c:v>58049.491249999999</c:v>
                </c:pt>
                <c:pt idx="21548">
                  <c:v>58049.052866999999</c:v>
                </c:pt>
                <c:pt idx="21549">
                  <c:v>58048.126621000003</c:v>
                </c:pt>
                <c:pt idx="21550">
                  <c:v>58038.005005999999</c:v>
                </c:pt>
                <c:pt idx="21551">
                  <c:v>58039.390380999997</c:v>
                </c:pt>
                <c:pt idx="21552">
                  <c:v>58029.732684000002</c:v>
                </c:pt>
                <c:pt idx="21553">
                  <c:v>58025.900333999998</c:v>
                </c:pt>
                <c:pt idx="21554">
                  <c:v>58034.260417999998</c:v>
                </c:pt>
                <c:pt idx="21555">
                  <c:v>58018.634675000001</c:v>
                </c:pt>
                <c:pt idx="21556">
                  <c:v>58022.238334000001</c:v>
                </c:pt>
                <c:pt idx="21557">
                  <c:v>58030.680938999998</c:v>
                </c:pt>
                <c:pt idx="21558">
                  <c:v>58047.261351000001</c:v>
                </c:pt>
                <c:pt idx="21559">
                  <c:v>58047.243152000003</c:v>
                </c:pt>
                <c:pt idx="21560">
                  <c:v>58046.482969999997</c:v>
                </c:pt>
                <c:pt idx="21561">
                  <c:v>58054.846774999998</c:v>
                </c:pt>
                <c:pt idx="21562">
                  <c:v>58058.267155000001</c:v>
                </c:pt>
                <c:pt idx="21563">
                  <c:v>58057.131630000003</c:v>
                </c:pt>
                <c:pt idx="21564">
                  <c:v>58080.821040000003</c:v>
                </c:pt>
                <c:pt idx="21565">
                  <c:v>58078.694796999996</c:v>
                </c:pt>
                <c:pt idx="21566">
                  <c:v>58094.770563999999</c:v>
                </c:pt>
                <c:pt idx="21567">
                  <c:v>58085.526555999997</c:v>
                </c:pt>
                <c:pt idx="21568">
                  <c:v>58082.560431999998</c:v>
                </c:pt>
                <c:pt idx="21569">
                  <c:v>58087.171222999998</c:v>
                </c:pt>
                <c:pt idx="21570">
                  <c:v>58098.373444999997</c:v>
                </c:pt>
                <c:pt idx="21571">
                  <c:v>58102.919057999999</c:v>
                </c:pt>
                <c:pt idx="21572">
                  <c:v>58122.173468000001</c:v>
                </c:pt>
                <c:pt idx="21573">
                  <c:v>58119.976038000001</c:v>
                </c:pt>
                <c:pt idx="21574">
                  <c:v>58130.207463999999</c:v>
                </c:pt>
                <c:pt idx="21575">
                  <c:v>58126.456337000003</c:v>
                </c:pt>
                <c:pt idx="21576">
                  <c:v>58137.198977</c:v>
                </c:pt>
                <c:pt idx="21577">
                  <c:v>58142.684252999999</c:v>
                </c:pt>
                <c:pt idx="21578">
                  <c:v>58128.675284999998</c:v>
                </c:pt>
                <c:pt idx="21579">
                  <c:v>58144.515508999997</c:v>
                </c:pt>
                <c:pt idx="21580">
                  <c:v>58156.058680000002</c:v>
                </c:pt>
                <c:pt idx="21581">
                  <c:v>58165.824475000001</c:v>
                </c:pt>
                <c:pt idx="21582">
                  <c:v>58179.969334000001</c:v>
                </c:pt>
                <c:pt idx="21583">
                  <c:v>58164.257865</c:v>
                </c:pt>
                <c:pt idx="21584">
                  <c:v>58173.276285</c:v>
                </c:pt>
                <c:pt idx="21585">
                  <c:v>58176.436575</c:v>
                </c:pt>
                <c:pt idx="21586">
                  <c:v>58185.968731000001</c:v>
                </c:pt>
                <c:pt idx="21587">
                  <c:v>58216.266426000002</c:v>
                </c:pt>
                <c:pt idx="21588">
                  <c:v>58206.465820999998</c:v>
                </c:pt>
                <c:pt idx="21589">
                  <c:v>58214.593104</c:v>
                </c:pt>
                <c:pt idx="21590">
                  <c:v>58216.870279000002</c:v>
                </c:pt>
                <c:pt idx="21591">
                  <c:v>58219.515748999998</c:v>
                </c:pt>
                <c:pt idx="21592">
                  <c:v>58207.484937000001</c:v>
                </c:pt>
                <c:pt idx="21593">
                  <c:v>58219.488019999997</c:v>
                </c:pt>
                <c:pt idx="21594">
                  <c:v>58215.706541</c:v>
                </c:pt>
                <c:pt idx="21595">
                  <c:v>58222.314168999997</c:v>
                </c:pt>
                <c:pt idx="21596">
                  <c:v>58212.330156999997</c:v>
                </c:pt>
                <c:pt idx="21597">
                  <c:v>58224.921362000001</c:v>
                </c:pt>
                <c:pt idx="21598">
                  <c:v>58220.035271000001</c:v>
                </c:pt>
                <c:pt idx="21599">
                  <c:v>58227.317609999998</c:v>
                </c:pt>
                <c:pt idx="21600">
                  <c:v>58220.591838</c:v>
                </c:pt>
                <c:pt idx="21601">
                  <c:v>58234.471764000002</c:v>
                </c:pt>
                <c:pt idx="21602">
                  <c:v>58231.327107999998</c:v>
                </c:pt>
                <c:pt idx="21603">
                  <c:v>58230.920837999998</c:v>
                </c:pt>
                <c:pt idx="21604">
                  <c:v>58221.160666999996</c:v>
                </c:pt>
                <c:pt idx="21605">
                  <c:v>58222.941137000002</c:v>
                </c:pt>
                <c:pt idx="21606">
                  <c:v>58225.537318000002</c:v>
                </c:pt>
                <c:pt idx="21607">
                  <c:v>58220.143033</c:v>
                </c:pt>
                <c:pt idx="21608">
                  <c:v>58230.111702000002</c:v>
                </c:pt>
                <c:pt idx="21609">
                  <c:v>58249.908794000003</c:v>
                </c:pt>
                <c:pt idx="21610">
                  <c:v>58255.616775000002</c:v>
                </c:pt>
                <c:pt idx="21611">
                  <c:v>58259.676893000003</c:v>
                </c:pt>
                <c:pt idx="21612">
                  <c:v>58261.306148000003</c:v>
                </c:pt>
                <c:pt idx="21613">
                  <c:v>58260.178597999999</c:v>
                </c:pt>
                <c:pt idx="21614">
                  <c:v>58267.984638000002</c:v>
                </c:pt>
                <c:pt idx="21615">
                  <c:v>58257.746958000003</c:v>
                </c:pt>
                <c:pt idx="21616">
                  <c:v>58266.797701000003</c:v>
                </c:pt>
                <c:pt idx="21617">
                  <c:v>58265.395385999997</c:v>
                </c:pt>
                <c:pt idx="21618">
                  <c:v>58254.558867</c:v>
                </c:pt>
                <c:pt idx="21619">
                  <c:v>58270.459745</c:v>
                </c:pt>
                <c:pt idx="21620">
                  <c:v>58267.545249000003</c:v>
                </c:pt>
                <c:pt idx="21621">
                  <c:v>58264.554837000003</c:v>
                </c:pt>
                <c:pt idx="21622">
                  <c:v>58290.027281000002</c:v>
                </c:pt>
                <c:pt idx="21623">
                  <c:v>58292.910808000001</c:v>
                </c:pt>
                <c:pt idx="21624">
                  <c:v>58296.102497</c:v>
                </c:pt>
                <c:pt idx="21625">
                  <c:v>58298.872542999998</c:v>
                </c:pt>
                <c:pt idx="21626">
                  <c:v>58301.029611999998</c:v>
                </c:pt>
                <c:pt idx="21627">
                  <c:v>58305.570980999997</c:v>
                </c:pt>
                <c:pt idx="21628">
                  <c:v>58308.607941000002</c:v>
                </c:pt>
                <c:pt idx="21629">
                  <c:v>58329.604378000004</c:v>
                </c:pt>
                <c:pt idx="21630">
                  <c:v>58331.452207000002</c:v>
                </c:pt>
                <c:pt idx="21631">
                  <c:v>58338.841528999998</c:v>
                </c:pt>
                <c:pt idx="21632">
                  <c:v>58345.442041000002</c:v>
                </c:pt>
                <c:pt idx="21633">
                  <c:v>58343.499132999998</c:v>
                </c:pt>
                <c:pt idx="21634">
                  <c:v>58354.005957000001</c:v>
                </c:pt>
                <c:pt idx="21635">
                  <c:v>58358.055984999999</c:v>
                </c:pt>
                <c:pt idx="21636">
                  <c:v>58373.523780000003</c:v>
                </c:pt>
                <c:pt idx="21637">
                  <c:v>58375.886106999998</c:v>
                </c:pt>
                <c:pt idx="21638">
                  <c:v>58384.955956999998</c:v>
                </c:pt>
                <c:pt idx="21639">
                  <c:v>58379.561749</c:v>
                </c:pt>
                <c:pt idx="21640">
                  <c:v>58379.804704000002</c:v>
                </c:pt>
                <c:pt idx="21641">
                  <c:v>58379.553028000002</c:v>
                </c:pt>
                <c:pt idx="21642">
                  <c:v>58381.486278999997</c:v>
                </c:pt>
                <c:pt idx="21643">
                  <c:v>58384.192781999998</c:v>
                </c:pt>
                <c:pt idx="21644">
                  <c:v>58383.551142999997</c:v>
                </c:pt>
                <c:pt idx="21645">
                  <c:v>58372.699023000001</c:v>
                </c:pt>
                <c:pt idx="21646">
                  <c:v>58387.483476000001</c:v>
                </c:pt>
                <c:pt idx="21647">
                  <c:v>58395.609608999999</c:v>
                </c:pt>
                <c:pt idx="21648">
                  <c:v>58375.512408000002</c:v>
                </c:pt>
                <c:pt idx="21649">
                  <c:v>58399.600012000003</c:v>
                </c:pt>
                <c:pt idx="21650">
                  <c:v>58392.406013</c:v>
                </c:pt>
                <c:pt idx="21651">
                  <c:v>58389.235766999998</c:v>
                </c:pt>
                <c:pt idx="21652">
                  <c:v>58399.697996000003</c:v>
                </c:pt>
                <c:pt idx="21653">
                  <c:v>58401.16446</c:v>
                </c:pt>
                <c:pt idx="21654">
                  <c:v>58421.513436000001</c:v>
                </c:pt>
                <c:pt idx="21655">
                  <c:v>58422.549461000002</c:v>
                </c:pt>
                <c:pt idx="21656">
                  <c:v>58430.510442999999</c:v>
                </c:pt>
                <c:pt idx="21657">
                  <c:v>58431.677937</c:v>
                </c:pt>
                <c:pt idx="21658">
                  <c:v>58425.859706000003</c:v>
                </c:pt>
                <c:pt idx="21659">
                  <c:v>58425.030570000003</c:v>
                </c:pt>
                <c:pt idx="21660">
                  <c:v>58426.255409999998</c:v>
                </c:pt>
                <c:pt idx="21661">
                  <c:v>58428.991947000002</c:v>
                </c:pt>
                <c:pt idx="21662">
                  <c:v>58433.712520000001</c:v>
                </c:pt>
                <c:pt idx="21663">
                  <c:v>58422.101603000003</c:v>
                </c:pt>
                <c:pt idx="21664">
                  <c:v>58433.080262000003</c:v>
                </c:pt>
                <c:pt idx="21665">
                  <c:v>58441.840191000003</c:v>
                </c:pt>
                <c:pt idx="21666">
                  <c:v>58461.818342999999</c:v>
                </c:pt>
                <c:pt idx="21667">
                  <c:v>58460.362252999999</c:v>
                </c:pt>
                <c:pt idx="21668">
                  <c:v>58461.358675000003</c:v>
                </c:pt>
                <c:pt idx="21669">
                  <c:v>58463.376294000002</c:v>
                </c:pt>
                <c:pt idx="21670">
                  <c:v>58460.947067000001</c:v>
                </c:pt>
                <c:pt idx="21671">
                  <c:v>58465.515377999996</c:v>
                </c:pt>
                <c:pt idx="21672">
                  <c:v>58483.878073</c:v>
                </c:pt>
                <c:pt idx="21673">
                  <c:v>58488.218197000002</c:v>
                </c:pt>
                <c:pt idx="21674">
                  <c:v>58502.489520000003</c:v>
                </c:pt>
                <c:pt idx="21675">
                  <c:v>58502.433277999997</c:v>
                </c:pt>
                <c:pt idx="21676">
                  <c:v>58505.537389999998</c:v>
                </c:pt>
                <c:pt idx="21677">
                  <c:v>58513.313758999997</c:v>
                </c:pt>
                <c:pt idx="21678">
                  <c:v>58512.904582000003</c:v>
                </c:pt>
                <c:pt idx="21679">
                  <c:v>58525.259677000002</c:v>
                </c:pt>
                <c:pt idx="21680">
                  <c:v>58524.583559999999</c:v>
                </c:pt>
                <c:pt idx="21681">
                  <c:v>58523.830880000001</c:v>
                </c:pt>
                <c:pt idx="21682">
                  <c:v>58519.443091000001</c:v>
                </c:pt>
                <c:pt idx="21683">
                  <c:v>58517.186740999998</c:v>
                </c:pt>
                <c:pt idx="21684">
                  <c:v>58518.439299999998</c:v>
                </c:pt>
                <c:pt idx="21685">
                  <c:v>58524.002465999998</c:v>
                </c:pt>
                <c:pt idx="21686">
                  <c:v>58512.667356999998</c:v>
                </c:pt>
                <c:pt idx="21687">
                  <c:v>58516.533060000002</c:v>
                </c:pt>
                <c:pt idx="21688">
                  <c:v>58519.097191000001</c:v>
                </c:pt>
                <c:pt idx="21689">
                  <c:v>58521.496206000003</c:v>
                </c:pt>
                <c:pt idx="21690">
                  <c:v>58514.915997999997</c:v>
                </c:pt>
                <c:pt idx="21691">
                  <c:v>58519.579286</c:v>
                </c:pt>
                <c:pt idx="21692">
                  <c:v>58512.567167000001</c:v>
                </c:pt>
                <c:pt idx="21693">
                  <c:v>58517.192842999997</c:v>
                </c:pt>
                <c:pt idx="21694">
                  <c:v>58528.791847</c:v>
                </c:pt>
                <c:pt idx="21695">
                  <c:v>58543.43606</c:v>
                </c:pt>
                <c:pt idx="21696">
                  <c:v>58556.896534</c:v>
                </c:pt>
                <c:pt idx="21697">
                  <c:v>58563.324224999997</c:v>
                </c:pt>
                <c:pt idx="21698">
                  <c:v>58568.633585000003</c:v>
                </c:pt>
                <c:pt idx="21699">
                  <c:v>58566.188932999998</c:v>
                </c:pt>
                <c:pt idx="21700">
                  <c:v>58559.597769</c:v>
                </c:pt>
                <c:pt idx="21701">
                  <c:v>58567.739113000003</c:v>
                </c:pt>
                <c:pt idx="21702">
                  <c:v>58574.879354999997</c:v>
                </c:pt>
                <c:pt idx="21703">
                  <c:v>58588.691045</c:v>
                </c:pt>
                <c:pt idx="21704">
                  <c:v>58600.973231000004</c:v>
                </c:pt>
                <c:pt idx="21705">
                  <c:v>58600.838897000001</c:v>
                </c:pt>
                <c:pt idx="21706">
                  <c:v>58605.066829000003</c:v>
                </c:pt>
                <c:pt idx="21707">
                  <c:v>58603.807862000001</c:v>
                </c:pt>
                <c:pt idx="21708">
                  <c:v>58602.787080000002</c:v>
                </c:pt>
                <c:pt idx="21709">
                  <c:v>58615.074763999997</c:v>
                </c:pt>
                <c:pt idx="21710">
                  <c:v>58623.133442999999</c:v>
                </c:pt>
                <c:pt idx="21711">
                  <c:v>58634.545801</c:v>
                </c:pt>
                <c:pt idx="21712">
                  <c:v>58641.391380000001</c:v>
                </c:pt>
                <c:pt idx="21713">
                  <c:v>58639.479665999999</c:v>
                </c:pt>
                <c:pt idx="21714">
                  <c:v>58643.662560999997</c:v>
                </c:pt>
                <c:pt idx="21715">
                  <c:v>58638.250474</c:v>
                </c:pt>
                <c:pt idx="21716">
                  <c:v>58639.469081000003</c:v>
                </c:pt>
                <c:pt idx="21717">
                  <c:v>58638.215383000002</c:v>
                </c:pt>
                <c:pt idx="21718">
                  <c:v>58638.104986999999</c:v>
                </c:pt>
                <c:pt idx="21719">
                  <c:v>58646.714306000002</c:v>
                </c:pt>
                <c:pt idx="21720">
                  <c:v>58656.856862000001</c:v>
                </c:pt>
                <c:pt idx="21721">
                  <c:v>58665.301206999997</c:v>
                </c:pt>
                <c:pt idx="21722">
                  <c:v>58677.900027999996</c:v>
                </c:pt>
                <c:pt idx="21723">
                  <c:v>58683.713264999999</c:v>
                </c:pt>
                <c:pt idx="21724">
                  <c:v>58688.289324999998</c:v>
                </c:pt>
                <c:pt idx="21725">
                  <c:v>58698.122777999997</c:v>
                </c:pt>
                <c:pt idx="21726">
                  <c:v>58711.864807999998</c:v>
                </c:pt>
                <c:pt idx="21727">
                  <c:v>58729.663200000003</c:v>
                </c:pt>
                <c:pt idx="21728">
                  <c:v>58724.600376000002</c:v>
                </c:pt>
                <c:pt idx="21729">
                  <c:v>58740.407672000001</c:v>
                </c:pt>
                <c:pt idx="21730">
                  <c:v>58733.552639000001</c:v>
                </c:pt>
                <c:pt idx="21731">
                  <c:v>58734.667660999999</c:v>
                </c:pt>
                <c:pt idx="21732">
                  <c:v>58735.775269999998</c:v>
                </c:pt>
                <c:pt idx="21733">
                  <c:v>58730.185088999999</c:v>
                </c:pt>
                <c:pt idx="21734">
                  <c:v>58744.131591999998</c:v>
                </c:pt>
                <c:pt idx="21735">
                  <c:v>58734.100137000001</c:v>
                </c:pt>
                <c:pt idx="21736">
                  <c:v>58736.281135999998</c:v>
                </c:pt>
                <c:pt idx="21737">
                  <c:v>58738.644883000001</c:v>
                </c:pt>
                <c:pt idx="21738">
                  <c:v>58735.266995999998</c:v>
                </c:pt>
                <c:pt idx="21739">
                  <c:v>58737.432005000002</c:v>
                </c:pt>
                <c:pt idx="21740">
                  <c:v>58735.674722000003</c:v>
                </c:pt>
                <c:pt idx="21741">
                  <c:v>58731.365835999997</c:v>
                </c:pt>
                <c:pt idx="21742">
                  <c:v>58736.317940000001</c:v>
                </c:pt>
                <c:pt idx="21743">
                  <c:v>58735.695325000001</c:v>
                </c:pt>
                <c:pt idx="21744">
                  <c:v>58745.886485000003</c:v>
                </c:pt>
                <c:pt idx="21745">
                  <c:v>58736.033042000003</c:v>
                </c:pt>
                <c:pt idx="21746">
                  <c:v>58746.423867999998</c:v>
                </c:pt>
                <c:pt idx="21747">
                  <c:v>58768.950691999999</c:v>
                </c:pt>
                <c:pt idx="21748">
                  <c:v>58763.982272000001</c:v>
                </c:pt>
                <c:pt idx="21749">
                  <c:v>58770.349048999997</c:v>
                </c:pt>
                <c:pt idx="21750">
                  <c:v>58762.341955000004</c:v>
                </c:pt>
                <c:pt idx="21751">
                  <c:v>58772.679156999999</c:v>
                </c:pt>
                <c:pt idx="21752">
                  <c:v>58777.413821000002</c:v>
                </c:pt>
                <c:pt idx="21753">
                  <c:v>58763.668926999999</c:v>
                </c:pt>
                <c:pt idx="21754">
                  <c:v>58771.242197</c:v>
                </c:pt>
                <c:pt idx="21755">
                  <c:v>58759.5458</c:v>
                </c:pt>
                <c:pt idx="21756">
                  <c:v>58775.754586000003</c:v>
                </c:pt>
                <c:pt idx="21757">
                  <c:v>58773.163581000001</c:v>
                </c:pt>
                <c:pt idx="21758">
                  <c:v>58795.899194999998</c:v>
                </c:pt>
                <c:pt idx="21759">
                  <c:v>58804.312806000002</c:v>
                </c:pt>
                <c:pt idx="21760">
                  <c:v>58802.572633999996</c:v>
                </c:pt>
                <c:pt idx="21761">
                  <c:v>58811.258584000003</c:v>
                </c:pt>
                <c:pt idx="21762">
                  <c:v>58820.986088999998</c:v>
                </c:pt>
                <c:pt idx="21763">
                  <c:v>58805.588949999998</c:v>
                </c:pt>
                <c:pt idx="21764">
                  <c:v>58810.843439999997</c:v>
                </c:pt>
                <c:pt idx="21765">
                  <c:v>58814.155595999997</c:v>
                </c:pt>
                <c:pt idx="21766">
                  <c:v>58831.947228999998</c:v>
                </c:pt>
                <c:pt idx="21767">
                  <c:v>58825.368011999999</c:v>
                </c:pt>
                <c:pt idx="21768">
                  <c:v>58819.044880000001</c:v>
                </c:pt>
                <c:pt idx="21769">
                  <c:v>58818.240918000003</c:v>
                </c:pt>
                <c:pt idx="21770">
                  <c:v>58822.023477000002</c:v>
                </c:pt>
                <c:pt idx="21771">
                  <c:v>58824.863525000001</c:v>
                </c:pt>
                <c:pt idx="21772">
                  <c:v>58836.322434000002</c:v>
                </c:pt>
                <c:pt idx="21773">
                  <c:v>58851.341044000001</c:v>
                </c:pt>
                <c:pt idx="21774">
                  <c:v>58857.914233000003</c:v>
                </c:pt>
                <c:pt idx="21775">
                  <c:v>58864.797068</c:v>
                </c:pt>
                <c:pt idx="21776">
                  <c:v>58860.835920999998</c:v>
                </c:pt>
                <c:pt idx="21777">
                  <c:v>58854.300242999998</c:v>
                </c:pt>
                <c:pt idx="21778">
                  <c:v>58851.590014000001</c:v>
                </c:pt>
                <c:pt idx="21779">
                  <c:v>58864.342881999997</c:v>
                </c:pt>
                <c:pt idx="21780">
                  <c:v>58862.066225000002</c:v>
                </c:pt>
                <c:pt idx="21781">
                  <c:v>58865.151094000001</c:v>
                </c:pt>
                <c:pt idx="21782">
                  <c:v>58873.210917999997</c:v>
                </c:pt>
                <c:pt idx="21783">
                  <c:v>58875.377938999998</c:v>
                </c:pt>
                <c:pt idx="21784">
                  <c:v>58899.710445999997</c:v>
                </c:pt>
                <c:pt idx="21785">
                  <c:v>58904.145600999997</c:v>
                </c:pt>
                <c:pt idx="21786">
                  <c:v>58897.458460000002</c:v>
                </c:pt>
                <c:pt idx="21787">
                  <c:v>58900.233487999998</c:v>
                </c:pt>
                <c:pt idx="21788">
                  <c:v>58909.715240999998</c:v>
                </c:pt>
                <c:pt idx="21789">
                  <c:v>58913.445223000002</c:v>
                </c:pt>
                <c:pt idx="21790">
                  <c:v>58913.258662</c:v>
                </c:pt>
                <c:pt idx="21791">
                  <c:v>58910.736450999997</c:v>
                </c:pt>
                <c:pt idx="21792">
                  <c:v>58915.496464999997</c:v>
                </c:pt>
                <c:pt idx="21793">
                  <c:v>58905.340587999999</c:v>
                </c:pt>
                <c:pt idx="21794">
                  <c:v>58921.197531999998</c:v>
                </c:pt>
                <c:pt idx="21795">
                  <c:v>58916.667196000002</c:v>
                </c:pt>
                <c:pt idx="21796">
                  <c:v>58919.634299999998</c:v>
                </c:pt>
                <c:pt idx="21797">
                  <c:v>58923.902288999998</c:v>
                </c:pt>
                <c:pt idx="21798">
                  <c:v>58927.154561000003</c:v>
                </c:pt>
                <c:pt idx="21799">
                  <c:v>58930.055746999999</c:v>
                </c:pt>
                <c:pt idx="21800">
                  <c:v>58939.930365</c:v>
                </c:pt>
                <c:pt idx="21801">
                  <c:v>58943.525666000001</c:v>
                </c:pt>
                <c:pt idx="21802">
                  <c:v>58948.212921999999</c:v>
                </c:pt>
                <c:pt idx="21803">
                  <c:v>58944.586510000001</c:v>
                </c:pt>
                <c:pt idx="21804">
                  <c:v>58949.045151999999</c:v>
                </c:pt>
                <c:pt idx="21805">
                  <c:v>58948.721561999999</c:v>
                </c:pt>
                <c:pt idx="21806">
                  <c:v>58961.239862000002</c:v>
                </c:pt>
                <c:pt idx="21807">
                  <c:v>58961.295488000003</c:v>
                </c:pt>
                <c:pt idx="21808">
                  <c:v>58950.500567000003</c:v>
                </c:pt>
                <c:pt idx="21809">
                  <c:v>58952.745819999996</c:v>
                </c:pt>
                <c:pt idx="21810">
                  <c:v>58946.502568999997</c:v>
                </c:pt>
                <c:pt idx="21811">
                  <c:v>58948.325379000002</c:v>
                </c:pt>
                <c:pt idx="21812">
                  <c:v>58964.139820999997</c:v>
                </c:pt>
                <c:pt idx="21813">
                  <c:v>58957.290414000003</c:v>
                </c:pt>
                <c:pt idx="21814">
                  <c:v>58957.653986999998</c:v>
                </c:pt>
                <c:pt idx="21815">
                  <c:v>58949.748771999999</c:v>
                </c:pt>
                <c:pt idx="21816">
                  <c:v>58959.289959000002</c:v>
                </c:pt>
                <c:pt idx="21817">
                  <c:v>58954.286375000003</c:v>
                </c:pt>
                <c:pt idx="21818">
                  <c:v>58946.178563000001</c:v>
                </c:pt>
                <c:pt idx="21819">
                  <c:v>58946.954459</c:v>
                </c:pt>
                <c:pt idx="21820">
                  <c:v>58959.374809000001</c:v>
                </c:pt>
                <c:pt idx="21821">
                  <c:v>58953.178953000002</c:v>
                </c:pt>
                <c:pt idx="21822">
                  <c:v>58953.620067000003</c:v>
                </c:pt>
                <c:pt idx="21823">
                  <c:v>58958.861080000002</c:v>
                </c:pt>
                <c:pt idx="21824">
                  <c:v>58959.329920999997</c:v>
                </c:pt>
                <c:pt idx="21825">
                  <c:v>58941.132885999999</c:v>
                </c:pt>
                <c:pt idx="21826">
                  <c:v>58954.299059999998</c:v>
                </c:pt>
                <c:pt idx="21827">
                  <c:v>58954.882107999998</c:v>
                </c:pt>
                <c:pt idx="21828">
                  <c:v>58956.314730999999</c:v>
                </c:pt>
                <c:pt idx="21829">
                  <c:v>58969.781783999999</c:v>
                </c:pt>
                <c:pt idx="21830">
                  <c:v>58960.434835</c:v>
                </c:pt>
                <c:pt idx="21831">
                  <c:v>58976.749025999998</c:v>
                </c:pt>
                <c:pt idx="21832">
                  <c:v>58989.686112000003</c:v>
                </c:pt>
                <c:pt idx="21833">
                  <c:v>58985.699288000003</c:v>
                </c:pt>
                <c:pt idx="21834">
                  <c:v>58998.175764</c:v>
                </c:pt>
                <c:pt idx="21835">
                  <c:v>59004.360086000001</c:v>
                </c:pt>
                <c:pt idx="21836">
                  <c:v>59019.361381000002</c:v>
                </c:pt>
                <c:pt idx="21837">
                  <c:v>59030.401141000002</c:v>
                </c:pt>
                <c:pt idx="21838">
                  <c:v>59024.219900999997</c:v>
                </c:pt>
                <c:pt idx="21839">
                  <c:v>59026.182543000003</c:v>
                </c:pt>
                <c:pt idx="21840">
                  <c:v>59024.796698999999</c:v>
                </c:pt>
                <c:pt idx="21841">
                  <c:v>59035.087356000004</c:v>
                </c:pt>
                <c:pt idx="21842">
                  <c:v>59042.483075999997</c:v>
                </c:pt>
                <c:pt idx="21843">
                  <c:v>59041.347991000002</c:v>
                </c:pt>
                <c:pt idx="21844">
                  <c:v>59056.598849000002</c:v>
                </c:pt>
                <c:pt idx="21845">
                  <c:v>59061.093137000003</c:v>
                </c:pt>
                <c:pt idx="21846">
                  <c:v>59066.337075000003</c:v>
                </c:pt>
                <c:pt idx="21847">
                  <c:v>59073.118261000003</c:v>
                </c:pt>
                <c:pt idx="21848">
                  <c:v>59059.432046000002</c:v>
                </c:pt>
                <c:pt idx="21849">
                  <c:v>59051.375413000002</c:v>
                </c:pt>
                <c:pt idx="21850">
                  <c:v>59033.363641999997</c:v>
                </c:pt>
                <c:pt idx="21851">
                  <c:v>59040.931491000003</c:v>
                </c:pt>
                <c:pt idx="21852">
                  <c:v>59044.187897000003</c:v>
                </c:pt>
                <c:pt idx="21853">
                  <c:v>59050.476039000001</c:v>
                </c:pt>
                <c:pt idx="21854">
                  <c:v>59061.092648999998</c:v>
                </c:pt>
                <c:pt idx="21855">
                  <c:v>59070.890311000003</c:v>
                </c:pt>
                <c:pt idx="21856">
                  <c:v>59079.362007999996</c:v>
                </c:pt>
                <c:pt idx="21857">
                  <c:v>59078.758148000001</c:v>
                </c:pt>
                <c:pt idx="21858">
                  <c:v>59092.917591999998</c:v>
                </c:pt>
                <c:pt idx="21859">
                  <c:v>59099.833738000001</c:v>
                </c:pt>
                <c:pt idx="21860">
                  <c:v>59109.544134999996</c:v>
                </c:pt>
                <c:pt idx="21861">
                  <c:v>59116.090327999998</c:v>
                </c:pt>
                <c:pt idx="21862">
                  <c:v>59118.931291000001</c:v>
                </c:pt>
                <c:pt idx="21863">
                  <c:v>59106.103723</c:v>
                </c:pt>
                <c:pt idx="21864">
                  <c:v>59112.541324999998</c:v>
                </c:pt>
                <c:pt idx="21865">
                  <c:v>59105.028600999998</c:v>
                </c:pt>
                <c:pt idx="21866">
                  <c:v>59129.605247</c:v>
                </c:pt>
                <c:pt idx="21867">
                  <c:v>59145.764266999999</c:v>
                </c:pt>
                <c:pt idx="21868">
                  <c:v>59140.182931000003</c:v>
                </c:pt>
                <c:pt idx="21869">
                  <c:v>59136.193811999998</c:v>
                </c:pt>
                <c:pt idx="21870">
                  <c:v>59147.044103</c:v>
                </c:pt>
                <c:pt idx="21871">
                  <c:v>59148.172444999997</c:v>
                </c:pt>
                <c:pt idx="21872">
                  <c:v>59149.094194999998</c:v>
                </c:pt>
                <c:pt idx="21873">
                  <c:v>59158.548032999999</c:v>
                </c:pt>
                <c:pt idx="21874">
                  <c:v>59169.351757999997</c:v>
                </c:pt>
                <c:pt idx="21875">
                  <c:v>59187.812604999999</c:v>
                </c:pt>
                <c:pt idx="21876">
                  <c:v>59191.372201999999</c:v>
                </c:pt>
                <c:pt idx="21877">
                  <c:v>59198.360612999997</c:v>
                </c:pt>
                <c:pt idx="21878">
                  <c:v>59201.504547999997</c:v>
                </c:pt>
                <c:pt idx="21879">
                  <c:v>59203.668775999999</c:v>
                </c:pt>
                <c:pt idx="21880">
                  <c:v>59199.344759</c:v>
                </c:pt>
                <c:pt idx="21881">
                  <c:v>59214.046606000004</c:v>
                </c:pt>
                <c:pt idx="21882">
                  <c:v>59229.815863000003</c:v>
                </c:pt>
                <c:pt idx="21883">
                  <c:v>59224.688321000001</c:v>
                </c:pt>
                <c:pt idx="21884">
                  <c:v>59250.747681000001</c:v>
                </c:pt>
                <c:pt idx="21885">
                  <c:v>59239.867470999998</c:v>
                </c:pt>
                <c:pt idx="21886">
                  <c:v>59245.403872000003</c:v>
                </c:pt>
                <c:pt idx="21887">
                  <c:v>59252.459386000002</c:v>
                </c:pt>
                <c:pt idx="21888">
                  <c:v>59241.828598</c:v>
                </c:pt>
                <c:pt idx="21889">
                  <c:v>59255.599607999997</c:v>
                </c:pt>
                <c:pt idx="21890">
                  <c:v>59251.202272000002</c:v>
                </c:pt>
                <c:pt idx="21891">
                  <c:v>59240.072878999999</c:v>
                </c:pt>
                <c:pt idx="21892">
                  <c:v>59249.288475000001</c:v>
                </c:pt>
                <c:pt idx="21893">
                  <c:v>59245.517857999999</c:v>
                </c:pt>
                <c:pt idx="21894">
                  <c:v>59250.110606000002</c:v>
                </c:pt>
                <c:pt idx="21895">
                  <c:v>59251.594427000004</c:v>
                </c:pt>
                <c:pt idx="21896">
                  <c:v>59235.898065000001</c:v>
                </c:pt>
                <c:pt idx="21897">
                  <c:v>59247.326772</c:v>
                </c:pt>
                <c:pt idx="21898">
                  <c:v>59260.177159999999</c:v>
                </c:pt>
                <c:pt idx="21899">
                  <c:v>59274.086831000001</c:v>
                </c:pt>
                <c:pt idx="21900">
                  <c:v>59286.233309000003</c:v>
                </c:pt>
                <c:pt idx="21901">
                  <c:v>59281.056616000002</c:v>
                </c:pt>
                <c:pt idx="21902">
                  <c:v>59281.423174000003</c:v>
                </c:pt>
                <c:pt idx="21903">
                  <c:v>59281.260570999999</c:v>
                </c:pt>
                <c:pt idx="21904">
                  <c:v>59285.743716999998</c:v>
                </c:pt>
                <c:pt idx="21905">
                  <c:v>59288.468657999998</c:v>
                </c:pt>
                <c:pt idx="21906">
                  <c:v>59284.772692999999</c:v>
                </c:pt>
                <c:pt idx="21907">
                  <c:v>59295.824788999998</c:v>
                </c:pt>
                <c:pt idx="21908">
                  <c:v>59303.382861999999</c:v>
                </c:pt>
                <c:pt idx="21909">
                  <c:v>59318.389829</c:v>
                </c:pt>
                <c:pt idx="21910">
                  <c:v>59326.625082999999</c:v>
                </c:pt>
                <c:pt idx="21911">
                  <c:v>59325.495243999998</c:v>
                </c:pt>
                <c:pt idx="21912">
                  <c:v>59319.577425000003</c:v>
                </c:pt>
                <c:pt idx="21913">
                  <c:v>59325.000205999997</c:v>
                </c:pt>
                <c:pt idx="21914">
                  <c:v>59319.586701</c:v>
                </c:pt>
                <c:pt idx="21915">
                  <c:v>59317.457625000003</c:v>
                </c:pt>
                <c:pt idx="21916">
                  <c:v>59314.821394999999</c:v>
                </c:pt>
                <c:pt idx="21917">
                  <c:v>59324.139323000003</c:v>
                </c:pt>
                <c:pt idx="21918">
                  <c:v>59329.117378000003</c:v>
                </c:pt>
                <c:pt idx="21919">
                  <c:v>59337.361763000001</c:v>
                </c:pt>
                <c:pt idx="21920">
                  <c:v>59330.504336999998</c:v>
                </c:pt>
                <c:pt idx="21921">
                  <c:v>59314.776860999998</c:v>
                </c:pt>
                <c:pt idx="21922">
                  <c:v>59304.943483000003</c:v>
                </c:pt>
                <c:pt idx="21923">
                  <c:v>59295.225705999997</c:v>
                </c:pt>
                <c:pt idx="21924">
                  <c:v>59306.671323000002</c:v>
                </c:pt>
                <c:pt idx="21925">
                  <c:v>59321.741365000002</c:v>
                </c:pt>
                <c:pt idx="21926">
                  <c:v>59324.512957999999</c:v>
                </c:pt>
                <c:pt idx="21927">
                  <c:v>59330.030118000002</c:v>
                </c:pt>
                <c:pt idx="21928">
                  <c:v>59331.669400999999</c:v>
                </c:pt>
                <c:pt idx="21929">
                  <c:v>59339.071512000002</c:v>
                </c:pt>
                <c:pt idx="21930">
                  <c:v>59331.211327999998</c:v>
                </c:pt>
                <c:pt idx="21931">
                  <c:v>59355.448800999999</c:v>
                </c:pt>
                <c:pt idx="21932">
                  <c:v>59367.991344000002</c:v>
                </c:pt>
                <c:pt idx="21933">
                  <c:v>59360.435590000001</c:v>
                </c:pt>
                <c:pt idx="21934">
                  <c:v>59371.605388999997</c:v>
                </c:pt>
                <c:pt idx="21935">
                  <c:v>59373.482391999998</c:v>
                </c:pt>
                <c:pt idx="21936">
                  <c:v>59383.035344000004</c:v>
                </c:pt>
                <c:pt idx="21937">
                  <c:v>59381.317838000003</c:v>
                </c:pt>
                <c:pt idx="21938">
                  <c:v>59378.066632000002</c:v>
                </c:pt>
                <c:pt idx="21939">
                  <c:v>59379.595764999998</c:v>
                </c:pt>
                <c:pt idx="21940">
                  <c:v>59387.372425000001</c:v>
                </c:pt>
                <c:pt idx="21941">
                  <c:v>59406.922344999999</c:v>
                </c:pt>
                <c:pt idx="21942">
                  <c:v>59414.304645999997</c:v>
                </c:pt>
                <c:pt idx="21943">
                  <c:v>59412.588075</c:v>
                </c:pt>
                <c:pt idx="21944">
                  <c:v>59422.246120000003</c:v>
                </c:pt>
                <c:pt idx="21945">
                  <c:v>59422.826624000001</c:v>
                </c:pt>
                <c:pt idx="21946">
                  <c:v>59420.286794</c:v>
                </c:pt>
                <c:pt idx="21947">
                  <c:v>59423.704914000002</c:v>
                </c:pt>
                <c:pt idx="21948">
                  <c:v>59425.591790999999</c:v>
                </c:pt>
                <c:pt idx="21949">
                  <c:v>59438.864635999998</c:v>
                </c:pt>
                <c:pt idx="21950">
                  <c:v>59453.789436999999</c:v>
                </c:pt>
                <c:pt idx="21951">
                  <c:v>59451.678052000003</c:v>
                </c:pt>
                <c:pt idx="21952">
                  <c:v>59456.494508000003</c:v>
                </c:pt>
                <c:pt idx="21953">
                  <c:v>59456.279752000002</c:v>
                </c:pt>
                <c:pt idx="21954">
                  <c:v>59466.23386</c:v>
                </c:pt>
                <c:pt idx="21955">
                  <c:v>59470.593302000001</c:v>
                </c:pt>
                <c:pt idx="21956">
                  <c:v>59467.652922000001</c:v>
                </c:pt>
                <c:pt idx="21957">
                  <c:v>59471.224739999998</c:v>
                </c:pt>
                <c:pt idx="21958">
                  <c:v>59480.416645999998</c:v>
                </c:pt>
                <c:pt idx="21959">
                  <c:v>59504.774879999997</c:v>
                </c:pt>
                <c:pt idx="21960">
                  <c:v>59505.042694999996</c:v>
                </c:pt>
                <c:pt idx="21961">
                  <c:v>59502.534629000002</c:v>
                </c:pt>
                <c:pt idx="21962">
                  <c:v>59512.487200000003</c:v>
                </c:pt>
                <c:pt idx="21963">
                  <c:v>59499.526139000001</c:v>
                </c:pt>
                <c:pt idx="21964">
                  <c:v>59508.649731999998</c:v>
                </c:pt>
                <c:pt idx="21965">
                  <c:v>59504.762908999997</c:v>
                </c:pt>
                <c:pt idx="21966">
                  <c:v>59497.481522000002</c:v>
                </c:pt>
                <c:pt idx="21967">
                  <c:v>59498.061048000003</c:v>
                </c:pt>
                <c:pt idx="21968">
                  <c:v>59503.919390000003</c:v>
                </c:pt>
                <c:pt idx="21969">
                  <c:v>59509.700018000003</c:v>
                </c:pt>
                <c:pt idx="21970">
                  <c:v>59504.655333000002</c:v>
                </c:pt>
                <c:pt idx="21971">
                  <c:v>59504.314311000002</c:v>
                </c:pt>
                <c:pt idx="21972">
                  <c:v>59508.007010000001</c:v>
                </c:pt>
                <c:pt idx="21973">
                  <c:v>59513.919615999999</c:v>
                </c:pt>
                <c:pt idx="21974">
                  <c:v>59513.011857999998</c:v>
                </c:pt>
                <c:pt idx="21975">
                  <c:v>59506.816895999997</c:v>
                </c:pt>
                <c:pt idx="21976">
                  <c:v>59507.519185999998</c:v>
                </c:pt>
                <c:pt idx="21977">
                  <c:v>59517.404157999998</c:v>
                </c:pt>
                <c:pt idx="21978">
                  <c:v>59504.019166999999</c:v>
                </c:pt>
                <c:pt idx="21979">
                  <c:v>59520.746851999997</c:v>
                </c:pt>
                <c:pt idx="21980">
                  <c:v>59547.225489999997</c:v>
                </c:pt>
                <c:pt idx="21981">
                  <c:v>59546.871676000002</c:v>
                </c:pt>
                <c:pt idx="21982">
                  <c:v>59551.704881999998</c:v>
                </c:pt>
                <c:pt idx="21983">
                  <c:v>59547.972070000003</c:v>
                </c:pt>
                <c:pt idx="21984">
                  <c:v>59546.513014999997</c:v>
                </c:pt>
                <c:pt idx="21985">
                  <c:v>59550.449977999997</c:v>
                </c:pt>
                <c:pt idx="21986">
                  <c:v>59553.454815999998</c:v>
                </c:pt>
                <c:pt idx="21987">
                  <c:v>59554.401180000001</c:v>
                </c:pt>
                <c:pt idx="21988">
                  <c:v>59563.479456000001</c:v>
                </c:pt>
                <c:pt idx="21989">
                  <c:v>59559.348254999997</c:v>
                </c:pt>
                <c:pt idx="21990">
                  <c:v>59551.778751999998</c:v>
                </c:pt>
                <c:pt idx="21991">
                  <c:v>59563.485696000003</c:v>
                </c:pt>
                <c:pt idx="21992">
                  <c:v>59569.149856000004</c:v>
                </c:pt>
                <c:pt idx="21993">
                  <c:v>59577.490360999996</c:v>
                </c:pt>
                <c:pt idx="21994">
                  <c:v>59591.271339999999</c:v>
                </c:pt>
                <c:pt idx="21995">
                  <c:v>59585.327931</c:v>
                </c:pt>
                <c:pt idx="21996">
                  <c:v>59568.656357</c:v>
                </c:pt>
                <c:pt idx="21997">
                  <c:v>59592.371290000003</c:v>
                </c:pt>
                <c:pt idx="21998">
                  <c:v>59584.297749999998</c:v>
                </c:pt>
                <c:pt idx="21999">
                  <c:v>59598.120278000002</c:v>
                </c:pt>
                <c:pt idx="22000">
                  <c:v>59594.096947999999</c:v>
                </c:pt>
                <c:pt idx="22001">
                  <c:v>59589.830703</c:v>
                </c:pt>
                <c:pt idx="22002">
                  <c:v>59600.573773999997</c:v>
                </c:pt>
                <c:pt idx="22003">
                  <c:v>59589.949467999999</c:v>
                </c:pt>
                <c:pt idx="22004">
                  <c:v>59589.330685000001</c:v>
                </c:pt>
                <c:pt idx="22005">
                  <c:v>59604.306444000002</c:v>
                </c:pt>
                <c:pt idx="22006">
                  <c:v>59608.45955</c:v>
                </c:pt>
                <c:pt idx="22007">
                  <c:v>59600.506427</c:v>
                </c:pt>
                <c:pt idx="22008">
                  <c:v>59598.217271000001</c:v>
                </c:pt>
                <c:pt idx="22009">
                  <c:v>59614.514816000003</c:v>
                </c:pt>
                <c:pt idx="22010">
                  <c:v>59608.153176</c:v>
                </c:pt>
                <c:pt idx="22011">
                  <c:v>59610.134554999997</c:v>
                </c:pt>
                <c:pt idx="22012">
                  <c:v>59626.218115000003</c:v>
                </c:pt>
                <c:pt idx="22013">
                  <c:v>59629.800435999998</c:v>
                </c:pt>
                <c:pt idx="22014">
                  <c:v>59632.087196</c:v>
                </c:pt>
                <c:pt idx="22015">
                  <c:v>59629.704893000002</c:v>
                </c:pt>
                <c:pt idx="22016">
                  <c:v>59630.902441999999</c:v>
                </c:pt>
                <c:pt idx="22017">
                  <c:v>59638.795902999998</c:v>
                </c:pt>
                <c:pt idx="22018">
                  <c:v>59630.630896000002</c:v>
                </c:pt>
                <c:pt idx="22019">
                  <c:v>59637.734049999999</c:v>
                </c:pt>
                <c:pt idx="22020">
                  <c:v>59637.423544999998</c:v>
                </c:pt>
                <c:pt idx="22021">
                  <c:v>59625.144289000003</c:v>
                </c:pt>
                <c:pt idx="22022">
                  <c:v>59638.704141000002</c:v>
                </c:pt>
                <c:pt idx="22023">
                  <c:v>59632.076738999996</c:v>
                </c:pt>
                <c:pt idx="22024">
                  <c:v>59639.344193999998</c:v>
                </c:pt>
                <c:pt idx="22025">
                  <c:v>59640.887502999998</c:v>
                </c:pt>
                <c:pt idx="22026">
                  <c:v>59639.065201999998</c:v>
                </c:pt>
                <c:pt idx="22027">
                  <c:v>59644.896435000002</c:v>
                </c:pt>
                <c:pt idx="22028">
                  <c:v>59661.632082999997</c:v>
                </c:pt>
                <c:pt idx="22029">
                  <c:v>59673.744298999998</c:v>
                </c:pt>
                <c:pt idx="22030">
                  <c:v>59676.833448999998</c:v>
                </c:pt>
                <c:pt idx="22031">
                  <c:v>59668.189020999998</c:v>
                </c:pt>
                <c:pt idx="22032">
                  <c:v>59673.541226000001</c:v>
                </c:pt>
                <c:pt idx="22033">
                  <c:v>59672.434335999998</c:v>
                </c:pt>
                <c:pt idx="22034">
                  <c:v>59680.849372999997</c:v>
                </c:pt>
                <c:pt idx="22035">
                  <c:v>59679.081427999998</c:v>
                </c:pt>
                <c:pt idx="22036">
                  <c:v>59685.013623999999</c:v>
                </c:pt>
                <c:pt idx="22037">
                  <c:v>59682.383370000003</c:v>
                </c:pt>
                <c:pt idx="22038">
                  <c:v>59679.448658000001</c:v>
                </c:pt>
                <c:pt idx="22039">
                  <c:v>59704.825632</c:v>
                </c:pt>
                <c:pt idx="22040">
                  <c:v>59724.411854999998</c:v>
                </c:pt>
                <c:pt idx="22041">
                  <c:v>59717.668798999999</c:v>
                </c:pt>
                <c:pt idx="22042">
                  <c:v>59717.867360999997</c:v>
                </c:pt>
                <c:pt idx="22043">
                  <c:v>59722.183676000001</c:v>
                </c:pt>
                <c:pt idx="22044">
                  <c:v>59725.808146000003</c:v>
                </c:pt>
                <c:pt idx="22045">
                  <c:v>59715.856366</c:v>
                </c:pt>
                <c:pt idx="22046">
                  <c:v>59721.48659</c:v>
                </c:pt>
                <c:pt idx="22047">
                  <c:v>59743.505621999997</c:v>
                </c:pt>
                <c:pt idx="22048">
                  <c:v>59737.442555000001</c:v>
                </c:pt>
                <c:pt idx="22049">
                  <c:v>59749.815794000002</c:v>
                </c:pt>
                <c:pt idx="22050">
                  <c:v>59735.086252000001</c:v>
                </c:pt>
                <c:pt idx="22051">
                  <c:v>59729.300683000001</c:v>
                </c:pt>
                <c:pt idx="22052">
                  <c:v>59723.270924999997</c:v>
                </c:pt>
                <c:pt idx="22053">
                  <c:v>59720.462467999998</c:v>
                </c:pt>
                <c:pt idx="22054">
                  <c:v>59740.922992</c:v>
                </c:pt>
                <c:pt idx="22055">
                  <c:v>59743.064332000002</c:v>
                </c:pt>
                <c:pt idx="22056">
                  <c:v>59735.956701000003</c:v>
                </c:pt>
                <c:pt idx="22057">
                  <c:v>59736.574809999998</c:v>
                </c:pt>
                <c:pt idx="22058">
                  <c:v>59739.297649</c:v>
                </c:pt>
                <c:pt idx="22059">
                  <c:v>59765.334139999999</c:v>
                </c:pt>
                <c:pt idx="22060">
                  <c:v>59771.397637000002</c:v>
                </c:pt>
                <c:pt idx="22061">
                  <c:v>59770.898359999999</c:v>
                </c:pt>
                <c:pt idx="22062">
                  <c:v>59767.375110000001</c:v>
                </c:pt>
                <c:pt idx="22063">
                  <c:v>59754.321086000004</c:v>
                </c:pt>
                <c:pt idx="22064">
                  <c:v>59765.297900999998</c:v>
                </c:pt>
                <c:pt idx="22065">
                  <c:v>59768.935529000002</c:v>
                </c:pt>
                <c:pt idx="22066">
                  <c:v>59758.240828000002</c:v>
                </c:pt>
                <c:pt idx="22067">
                  <c:v>59775.544085000001</c:v>
                </c:pt>
                <c:pt idx="22068">
                  <c:v>59787.811819000002</c:v>
                </c:pt>
                <c:pt idx="22069">
                  <c:v>59802.358630000002</c:v>
                </c:pt>
                <c:pt idx="22070">
                  <c:v>59818.336804999999</c:v>
                </c:pt>
                <c:pt idx="22071">
                  <c:v>59806.502041</c:v>
                </c:pt>
                <c:pt idx="22072">
                  <c:v>59810.107346999997</c:v>
                </c:pt>
                <c:pt idx="22073">
                  <c:v>59800.665944</c:v>
                </c:pt>
                <c:pt idx="22074">
                  <c:v>59825.440477999997</c:v>
                </c:pt>
                <c:pt idx="22075">
                  <c:v>59831.343804999997</c:v>
                </c:pt>
                <c:pt idx="22076">
                  <c:v>59847.929098000001</c:v>
                </c:pt>
                <c:pt idx="22077">
                  <c:v>59854.734614000001</c:v>
                </c:pt>
                <c:pt idx="22078">
                  <c:v>59847.392964999999</c:v>
                </c:pt>
                <c:pt idx="22079">
                  <c:v>59863.096142000002</c:v>
                </c:pt>
                <c:pt idx="22080">
                  <c:v>59860.823119000001</c:v>
                </c:pt>
                <c:pt idx="22081">
                  <c:v>59859.975142000003</c:v>
                </c:pt>
                <c:pt idx="22082">
                  <c:v>59887.479850000003</c:v>
                </c:pt>
                <c:pt idx="22083">
                  <c:v>59887.455385000001</c:v>
                </c:pt>
                <c:pt idx="22084">
                  <c:v>59893.603618000001</c:v>
                </c:pt>
                <c:pt idx="22085">
                  <c:v>59889.871181000002</c:v>
                </c:pt>
                <c:pt idx="22086">
                  <c:v>59887.985569999997</c:v>
                </c:pt>
                <c:pt idx="22087">
                  <c:v>59895.014775000003</c:v>
                </c:pt>
                <c:pt idx="22088">
                  <c:v>59895.103071999998</c:v>
                </c:pt>
                <c:pt idx="22089">
                  <c:v>59895.032870000003</c:v>
                </c:pt>
                <c:pt idx="22090">
                  <c:v>59896.359595000002</c:v>
                </c:pt>
                <c:pt idx="22091">
                  <c:v>59893.096237999998</c:v>
                </c:pt>
                <c:pt idx="22092">
                  <c:v>59898.062328</c:v>
                </c:pt>
                <c:pt idx="22093">
                  <c:v>59907.254459999996</c:v>
                </c:pt>
                <c:pt idx="22094">
                  <c:v>59915.019831999998</c:v>
                </c:pt>
                <c:pt idx="22095">
                  <c:v>59923.417728</c:v>
                </c:pt>
                <c:pt idx="22096">
                  <c:v>59929.800795000003</c:v>
                </c:pt>
                <c:pt idx="22097">
                  <c:v>59939.579641999997</c:v>
                </c:pt>
                <c:pt idx="22098">
                  <c:v>59931.771995000003</c:v>
                </c:pt>
                <c:pt idx="22099">
                  <c:v>59938.215855000002</c:v>
                </c:pt>
                <c:pt idx="22100">
                  <c:v>59936.420224000001</c:v>
                </c:pt>
                <c:pt idx="22101">
                  <c:v>59936.117687999998</c:v>
                </c:pt>
                <c:pt idx="22102">
                  <c:v>59942.428754</c:v>
                </c:pt>
                <c:pt idx="22103">
                  <c:v>59947.371295999998</c:v>
                </c:pt>
                <c:pt idx="22104">
                  <c:v>59954.948511000002</c:v>
                </c:pt>
                <c:pt idx="22105">
                  <c:v>59970.422121000003</c:v>
                </c:pt>
                <c:pt idx="22106">
                  <c:v>59972.205838000002</c:v>
                </c:pt>
                <c:pt idx="22107">
                  <c:v>59984.434458999996</c:v>
                </c:pt>
                <c:pt idx="22108">
                  <c:v>59973.336810000001</c:v>
                </c:pt>
                <c:pt idx="22109">
                  <c:v>59987.871799</c:v>
                </c:pt>
                <c:pt idx="22110">
                  <c:v>59976.767243000002</c:v>
                </c:pt>
                <c:pt idx="22111">
                  <c:v>59982.414277000003</c:v>
                </c:pt>
                <c:pt idx="22112">
                  <c:v>59992.306289</c:v>
                </c:pt>
                <c:pt idx="22113">
                  <c:v>59975.258513000001</c:v>
                </c:pt>
                <c:pt idx="22114">
                  <c:v>60000.815063000002</c:v>
                </c:pt>
                <c:pt idx="22115">
                  <c:v>60009.976707000002</c:v>
                </c:pt>
                <c:pt idx="22116">
                  <c:v>60014.717678000001</c:v>
                </c:pt>
                <c:pt idx="22117">
                  <c:v>60025.468261000002</c:v>
                </c:pt>
                <c:pt idx="22118">
                  <c:v>60013.272482</c:v>
                </c:pt>
                <c:pt idx="22119">
                  <c:v>60023.794151000002</c:v>
                </c:pt>
                <c:pt idx="22120">
                  <c:v>60033.243427000001</c:v>
                </c:pt>
                <c:pt idx="22121">
                  <c:v>60051.348964999997</c:v>
                </c:pt>
                <c:pt idx="22122">
                  <c:v>60067.466191</c:v>
                </c:pt>
                <c:pt idx="22123">
                  <c:v>60067.389106000002</c:v>
                </c:pt>
                <c:pt idx="22124">
                  <c:v>60065.961307999998</c:v>
                </c:pt>
                <c:pt idx="22125">
                  <c:v>60075.102833999998</c:v>
                </c:pt>
                <c:pt idx="22126">
                  <c:v>60066.608566000003</c:v>
                </c:pt>
                <c:pt idx="22127">
                  <c:v>60074.842926999998</c:v>
                </c:pt>
                <c:pt idx="22128">
                  <c:v>60064.003230000002</c:v>
                </c:pt>
                <c:pt idx="22129">
                  <c:v>60061.454774999998</c:v>
                </c:pt>
                <c:pt idx="22130">
                  <c:v>60062.369770999998</c:v>
                </c:pt>
                <c:pt idx="22131">
                  <c:v>60066.898084</c:v>
                </c:pt>
                <c:pt idx="22132">
                  <c:v>60072.426406999999</c:v>
                </c:pt>
                <c:pt idx="22133">
                  <c:v>60067.135077999999</c:v>
                </c:pt>
                <c:pt idx="22134">
                  <c:v>60080.598037999996</c:v>
                </c:pt>
                <c:pt idx="22135">
                  <c:v>60088.869146999998</c:v>
                </c:pt>
                <c:pt idx="22136">
                  <c:v>60093.003841999998</c:v>
                </c:pt>
                <c:pt idx="22137">
                  <c:v>60113.632001999998</c:v>
                </c:pt>
                <c:pt idx="22138">
                  <c:v>60107.057238000001</c:v>
                </c:pt>
                <c:pt idx="22139">
                  <c:v>60114.339838</c:v>
                </c:pt>
                <c:pt idx="22140">
                  <c:v>60109.769732000001</c:v>
                </c:pt>
                <c:pt idx="22141">
                  <c:v>60114.076747999999</c:v>
                </c:pt>
                <c:pt idx="22142">
                  <c:v>60134.677430999996</c:v>
                </c:pt>
                <c:pt idx="22143">
                  <c:v>60124.686119999998</c:v>
                </c:pt>
                <c:pt idx="22144">
                  <c:v>60143.228281000003</c:v>
                </c:pt>
                <c:pt idx="22145">
                  <c:v>60141.552496999997</c:v>
                </c:pt>
                <c:pt idx="22146">
                  <c:v>60144.395270000001</c:v>
                </c:pt>
                <c:pt idx="22147">
                  <c:v>60154.754759000003</c:v>
                </c:pt>
                <c:pt idx="22148">
                  <c:v>60169.770799999998</c:v>
                </c:pt>
                <c:pt idx="22149">
                  <c:v>60180.271038999999</c:v>
                </c:pt>
                <c:pt idx="22150">
                  <c:v>60171.434825999997</c:v>
                </c:pt>
                <c:pt idx="22151">
                  <c:v>60174.902458999997</c:v>
                </c:pt>
                <c:pt idx="22152">
                  <c:v>60194.405135000001</c:v>
                </c:pt>
                <c:pt idx="22153">
                  <c:v>60187.396569999997</c:v>
                </c:pt>
                <c:pt idx="22154">
                  <c:v>60189.911419999997</c:v>
                </c:pt>
                <c:pt idx="22155">
                  <c:v>60186.467078000001</c:v>
                </c:pt>
                <c:pt idx="22156">
                  <c:v>60185.759849000002</c:v>
                </c:pt>
                <c:pt idx="22157">
                  <c:v>60187.494701000003</c:v>
                </c:pt>
                <c:pt idx="22158">
                  <c:v>60189.854658999997</c:v>
                </c:pt>
                <c:pt idx="22159">
                  <c:v>60190.702255999997</c:v>
                </c:pt>
                <c:pt idx="22160">
                  <c:v>60200.533603000003</c:v>
                </c:pt>
                <c:pt idx="22161">
                  <c:v>60184.935614000002</c:v>
                </c:pt>
                <c:pt idx="22162">
                  <c:v>60197.449014999998</c:v>
                </c:pt>
                <c:pt idx="22163">
                  <c:v>60186.375338999998</c:v>
                </c:pt>
                <c:pt idx="22164">
                  <c:v>60190.940848999999</c:v>
                </c:pt>
                <c:pt idx="22165">
                  <c:v>60206.070315999998</c:v>
                </c:pt>
                <c:pt idx="22166">
                  <c:v>60191.089834999999</c:v>
                </c:pt>
                <c:pt idx="22167">
                  <c:v>60195.366327999996</c:v>
                </c:pt>
                <c:pt idx="22168">
                  <c:v>60205.903481000001</c:v>
                </c:pt>
                <c:pt idx="22169">
                  <c:v>60210.439508000003</c:v>
                </c:pt>
                <c:pt idx="22170">
                  <c:v>60224.695204000003</c:v>
                </c:pt>
                <c:pt idx="22171">
                  <c:v>60232.768362000003</c:v>
                </c:pt>
                <c:pt idx="22172">
                  <c:v>60238.007962000003</c:v>
                </c:pt>
                <c:pt idx="22173">
                  <c:v>60240.128218999998</c:v>
                </c:pt>
                <c:pt idx="22174">
                  <c:v>60243.271110000001</c:v>
                </c:pt>
                <c:pt idx="22175">
                  <c:v>60239.404995999997</c:v>
                </c:pt>
                <c:pt idx="22176">
                  <c:v>60246.915682999999</c:v>
                </c:pt>
                <c:pt idx="22177">
                  <c:v>60261.970246999997</c:v>
                </c:pt>
                <c:pt idx="22178">
                  <c:v>60265.446711999997</c:v>
                </c:pt>
                <c:pt idx="22179">
                  <c:v>60280.041705000003</c:v>
                </c:pt>
                <c:pt idx="22180">
                  <c:v>60287.630658000002</c:v>
                </c:pt>
                <c:pt idx="22181">
                  <c:v>60283.034819</c:v>
                </c:pt>
                <c:pt idx="22182">
                  <c:v>60281.916519999999</c:v>
                </c:pt>
                <c:pt idx="22183">
                  <c:v>60273.638401999997</c:v>
                </c:pt>
                <c:pt idx="22184">
                  <c:v>60285.207848999999</c:v>
                </c:pt>
                <c:pt idx="22185">
                  <c:v>60285.863488000003</c:v>
                </c:pt>
                <c:pt idx="22186">
                  <c:v>60290.520684000003</c:v>
                </c:pt>
                <c:pt idx="22187">
                  <c:v>60305.808256999997</c:v>
                </c:pt>
                <c:pt idx="22188">
                  <c:v>60312.320049000002</c:v>
                </c:pt>
                <c:pt idx="22189">
                  <c:v>60321.352854999997</c:v>
                </c:pt>
                <c:pt idx="22190">
                  <c:v>60318.965611</c:v>
                </c:pt>
                <c:pt idx="22191">
                  <c:v>60323.313024000003</c:v>
                </c:pt>
                <c:pt idx="22192">
                  <c:v>60328.955883000002</c:v>
                </c:pt>
                <c:pt idx="22193">
                  <c:v>60313.033507</c:v>
                </c:pt>
                <c:pt idx="22194">
                  <c:v>60319.654439999998</c:v>
                </c:pt>
                <c:pt idx="22195">
                  <c:v>60327.787449000003</c:v>
                </c:pt>
                <c:pt idx="22196">
                  <c:v>60313.752651000003</c:v>
                </c:pt>
                <c:pt idx="22197">
                  <c:v>60304.664032000001</c:v>
                </c:pt>
                <c:pt idx="22198">
                  <c:v>60287.135503999998</c:v>
                </c:pt>
                <c:pt idx="22199">
                  <c:v>60295.278042999998</c:v>
                </c:pt>
                <c:pt idx="22200">
                  <c:v>60304.917147</c:v>
                </c:pt>
                <c:pt idx="22201">
                  <c:v>60296.820638999998</c:v>
                </c:pt>
                <c:pt idx="22202">
                  <c:v>60305.061632999998</c:v>
                </c:pt>
                <c:pt idx="22203">
                  <c:v>60300.560343999998</c:v>
                </c:pt>
                <c:pt idx="22204">
                  <c:v>60311.930132000001</c:v>
                </c:pt>
                <c:pt idx="22205">
                  <c:v>60334.112706</c:v>
                </c:pt>
                <c:pt idx="22206">
                  <c:v>60319.314770999998</c:v>
                </c:pt>
                <c:pt idx="22207">
                  <c:v>60325.926571999997</c:v>
                </c:pt>
                <c:pt idx="22208">
                  <c:v>60329.743372999998</c:v>
                </c:pt>
                <c:pt idx="22209">
                  <c:v>60335.141308999999</c:v>
                </c:pt>
                <c:pt idx="22210">
                  <c:v>60337.031698999999</c:v>
                </c:pt>
                <c:pt idx="22211">
                  <c:v>60329.933833000003</c:v>
                </c:pt>
                <c:pt idx="22212">
                  <c:v>60346.210906</c:v>
                </c:pt>
                <c:pt idx="22213">
                  <c:v>60327.216239000001</c:v>
                </c:pt>
                <c:pt idx="22214">
                  <c:v>60329.248060999998</c:v>
                </c:pt>
                <c:pt idx="22215">
                  <c:v>60333.233854999999</c:v>
                </c:pt>
                <c:pt idx="22216">
                  <c:v>60332.467675</c:v>
                </c:pt>
                <c:pt idx="22217">
                  <c:v>60324.200261999998</c:v>
                </c:pt>
                <c:pt idx="22218">
                  <c:v>60328.013356000003</c:v>
                </c:pt>
                <c:pt idx="22219">
                  <c:v>60333.279785999999</c:v>
                </c:pt>
                <c:pt idx="22220">
                  <c:v>60327.144022</c:v>
                </c:pt>
                <c:pt idx="22221">
                  <c:v>60328.493248999999</c:v>
                </c:pt>
                <c:pt idx="22222">
                  <c:v>60341.263621999999</c:v>
                </c:pt>
                <c:pt idx="22223">
                  <c:v>60340.251020000003</c:v>
                </c:pt>
                <c:pt idx="22224">
                  <c:v>60326.696885999998</c:v>
                </c:pt>
                <c:pt idx="22225">
                  <c:v>60339.896917999999</c:v>
                </c:pt>
                <c:pt idx="22226">
                  <c:v>60334.567703000001</c:v>
                </c:pt>
                <c:pt idx="22227">
                  <c:v>60337.603359000001</c:v>
                </c:pt>
                <c:pt idx="22228">
                  <c:v>60346.878060000003</c:v>
                </c:pt>
                <c:pt idx="22229">
                  <c:v>60362.648564000003</c:v>
                </c:pt>
                <c:pt idx="22230">
                  <c:v>60376.32202</c:v>
                </c:pt>
                <c:pt idx="22231">
                  <c:v>60365.119363999998</c:v>
                </c:pt>
                <c:pt idx="22232">
                  <c:v>60376.190182999999</c:v>
                </c:pt>
                <c:pt idx="22233">
                  <c:v>60380.704994</c:v>
                </c:pt>
                <c:pt idx="22234">
                  <c:v>60380.492316000003</c:v>
                </c:pt>
                <c:pt idx="22235">
                  <c:v>60378.168376000001</c:v>
                </c:pt>
                <c:pt idx="22236">
                  <c:v>60376.903511999997</c:v>
                </c:pt>
                <c:pt idx="22237">
                  <c:v>60378.689832999997</c:v>
                </c:pt>
                <c:pt idx="22238">
                  <c:v>60381.604677000003</c:v>
                </c:pt>
                <c:pt idx="22239">
                  <c:v>60386.457220999997</c:v>
                </c:pt>
                <c:pt idx="22240">
                  <c:v>60395.536777000001</c:v>
                </c:pt>
                <c:pt idx="22241">
                  <c:v>60404.537987000003</c:v>
                </c:pt>
                <c:pt idx="22242">
                  <c:v>60414.003658000001</c:v>
                </c:pt>
                <c:pt idx="22243">
                  <c:v>60412.195672000002</c:v>
                </c:pt>
                <c:pt idx="22244">
                  <c:v>60413.021160999997</c:v>
                </c:pt>
                <c:pt idx="22245">
                  <c:v>60403.458235999999</c:v>
                </c:pt>
                <c:pt idx="22246">
                  <c:v>60395.376990999997</c:v>
                </c:pt>
                <c:pt idx="22247">
                  <c:v>60396.955161999998</c:v>
                </c:pt>
                <c:pt idx="22248">
                  <c:v>60388.180060999999</c:v>
                </c:pt>
                <c:pt idx="22249">
                  <c:v>60400.824675999997</c:v>
                </c:pt>
                <c:pt idx="22250">
                  <c:v>60410.920255999998</c:v>
                </c:pt>
                <c:pt idx="22251">
                  <c:v>60418.563117999998</c:v>
                </c:pt>
                <c:pt idx="22252">
                  <c:v>60422.786182000003</c:v>
                </c:pt>
                <c:pt idx="22253">
                  <c:v>60425.164054000001</c:v>
                </c:pt>
                <c:pt idx="22254">
                  <c:v>60428.766179999999</c:v>
                </c:pt>
                <c:pt idx="22255">
                  <c:v>60427.857674999999</c:v>
                </c:pt>
                <c:pt idx="22256">
                  <c:v>60433.394093000003</c:v>
                </c:pt>
                <c:pt idx="22257">
                  <c:v>60444.650836000001</c:v>
                </c:pt>
                <c:pt idx="22258">
                  <c:v>60443.650373999997</c:v>
                </c:pt>
                <c:pt idx="22259">
                  <c:v>60441.657665999999</c:v>
                </c:pt>
                <c:pt idx="22260">
                  <c:v>60428.847072999997</c:v>
                </c:pt>
                <c:pt idx="22261">
                  <c:v>60439.683986999997</c:v>
                </c:pt>
                <c:pt idx="22262">
                  <c:v>60435.651695</c:v>
                </c:pt>
                <c:pt idx="22263">
                  <c:v>60448.14574</c:v>
                </c:pt>
                <c:pt idx="22264">
                  <c:v>60463.609227000001</c:v>
                </c:pt>
                <c:pt idx="22265">
                  <c:v>60476.473181000001</c:v>
                </c:pt>
                <c:pt idx="22266">
                  <c:v>60467.230794000003</c:v>
                </c:pt>
                <c:pt idx="22267">
                  <c:v>60479.653423999996</c:v>
                </c:pt>
                <c:pt idx="22268">
                  <c:v>60468.522382000003</c:v>
                </c:pt>
                <c:pt idx="22269">
                  <c:v>60473.428767999998</c:v>
                </c:pt>
                <c:pt idx="22270">
                  <c:v>60473.743318000001</c:v>
                </c:pt>
                <c:pt idx="22271">
                  <c:v>60475.847120999999</c:v>
                </c:pt>
                <c:pt idx="22272">
                  <c:v>60488.368625000003</c:v>
                </c:pt>
                <c:pt idx="22273">
                  <c:v>60476.330624000002</c:v>
                </c:pt>
                <c:pt idx="22274">
                  <c:v>60476.995068999997</c:v>
                </c:pt>
                <c:pt idx="22275">
                  <c:v>60476.914632</c:v>
                </c:pt>
                <c:pt idx="22276">
                  <c:v>60478.719856999996</c:v>
                </c:pt>
                <c:pt idx="22277">
                  <c:v>60485.150376999998</c:v>
                </c:pt>
                <c:pt idx="22278">
                  <c:v>60477.511146999997</c:v>
                </c:pt>
                <c:pt idx="22279">
                  <c:v>60476.668279999998</c:v>
                </c:pt>
                <c:pt idx="22280">
                  <c:v>60472.470587000003</c:v>
                </c:pt>
                <c:pt idx="22281">
                  <c:v>60475.440296000001</c:v>
                </c:pt>
                <c:pt idx="22282">
                  <c:v>60497.752701999998</c:v>
                </c:pt>
                <c:pt idx="22283">
                  <c:v>60505.003183000001</c:v>
                </c:pt>
                <c:pt idx="22284">
                  <c:v>60511.408882000003</c:v>
                </c:pt>
                <c:pt idx="22285">
                  <c:v>60512.565361000001</c:v>
                </c:pt>
                <c:pt idx="22286">
                  <c:v>60505.965897000002</c:v>
                </c:pt>
                <c:pt idx="22287">
                  <c:v>60522.815055999999</c:v>
                </c:pt>
                <c:pt idx="22288">
                  <c:v>60520.412577000003</c:v>
                </c:pt>
                <c:pt idx="22289">
                  <c:v>60534.669250999999</c:v>
                </c:pt>
                <c:pt idx="22290">
                  <c:v>60521.530644999999</c:v>
                </c:pt>
                <c:pt idx="22291">
                  <c:v>60520.657193999999</c:v>
                </c:pt>
                <c:pt idx="22292">
                  <c:v>60549.380168000003</c:v>
                </c:pt>
                <c:pt idx="22293">
                  <c:v>60542.378365999997</c:v>
                </c:pt>
                <c:pt idx="22294">
                  <c:v>60557.876240999998</c:v>
                </c:pt>
                <c:pt idx="22295">
                  <c:v>60562.252267000003</c:v>
                </c:pt>
                <c:pt idx="22296">
                  <c:v>60560.412327999999</c:v>
                </c:pt>
                <c:pt idx="22297">
                  <c:v>60576.182142999998</c:v>
                </c:pt>
                <c:pt idx="22298">
                  <c:v>60593.717829000001</c:v>
                </c:pt>
                <c:pt idx="22299">
                  <c:v>60592.931352</c:v>
                </c:pt>
                <c:pt idx="22300">
                  <c:v>60594.825764000001</c:v>
                </c:pt>
                <c:pt idx="22301">
                  <c:v>60602.362371000003</c:v>
                </c:pt>
                <c:pt idx="22302">
                  <c:v>60601.657539</c:v>
                </c:pt>
                <c:pt idx="22303">
                  <c:v>60600.250350000002</c:v>
                </c:pt>
                <c:pt idx="22304">
                  <c:v>60602.575877000003</c:v>
                </c:pt>
                <c:pt idx="22305">
                  <c:v>60602.950926999998</c:v>
                </c:pt>
                <c:pt idx="22306">
                  <c:v>60600.382915000002</c:v>
                </c:pt>
                <c:pt idx="22307">
                  <c:v>60607.584871999999</c:v>
                </c:pt>
                <c:pt idx="22308">
                  <c:v>60604.146460000004</c:v>
                </c:pt>
                <c:pt idx="22309">
                  <c:v>60609.050452000003</c:v>
                </c:pt>
                <c:pt idx="22310">
                  <c:v>60608.444603999997</c:v>
                </c:pt>
                <c:pt idx="22311">
                  <c:v>60603.658899000002</c:v>
                </c:pt>
                <c:pt idx="22312">
                  <c:v>60606.526059999997</c:v>
                </c:pt>
                <c:pt idx="22313">
                  <c:v>60608.442152000003</c:v>
                </c:pt>
                <c:pt idx="22314">
                  <c:v>60615.113067999999</c:v>
                </c:pt>
                <c:pt idx="22315">
                  <c:v>60616.923534000001</c:v>
                </c:pt>
                <c:pt idx="22316">
                  <c:v>60609.862438999997</c:v>
                </c:pt>
                <c:pt idx="22317">
                  <c:v>60616.944357</c:v>
                </c:pt>
                <c:pt idx="22318">
                  <c:v>60612.483200000002</c:v>
                </c:pt>
                <c:pt idx="22319">
                  <c:v>60614.587197000001</c:v>
                </c:pt>
                <c:pt idx="22320">
                  <c:v>60622.046820000003</c:v>
                </c:pt>
                <c:pt idx="22321">
                  <c:v>60633.354677000003</c:v>
                </c:pt>
                <c:pt idx="22322">
                  <c:v>60653.764603000003</c:v>
                </c:pt>
                <c:pt idx="22323">
                  <c:v>60649.337904</c:v>
                </c:pt>
                <c:pt idx="22324">
                  <c:v>60660.435592000002</c:v>
                </c:pt>
                <c:pt idx="22325">
                  <c:v>60657.890141000003</c:v>
                </c:pt>
                <c:pt idx="22326">
                  <c:v>60654.828460999997</c:v>
                </c:pt>
                <c:pt idx="22327">
                  <c:v>60660.072208999998</c:v>
                </c:pt>
                <c:pt idx="22328">
                  <c:v>60684.158582999997</c:v>
                </c:pt>
                <c:pt idx="22329">
                  <c:v>60686.657872999996</c:v>
                </c:pt>
                <c:pt idx="22330">
                  <c:v>60695.508125</c:v>
                </c:pt>
                <c:pt idx="22331">
                  <c:v>60692.879289999997</c:v>
                </c:pt>
                <c:pt idx="22332">
                  <c:v>60707.133808999999</c:v>
                </c:pt>
                <c:pt idx="22333">
                  <c:v>60703.114083</c:v>
                </c:pt>
                <c:pt idx="22334">
                  <c:v>60707.065060000001</c:v>
                </c:pt>
                <c:pt idx="22335">
                  <c:v>60722.781926000003</c:v>
                </c:pt>
                <c:pt idx="22336">
                  <c:v>60724.124350999999</c:v>
                </c:pt>
                <c:pt idx="22337">
                  <c:v>60736.603046999997</c:v>
                </c:pt>
                <c:pt idx="22338">
                  <c:v>60747.142090000001</c:v>
                </c:pt>
                <c:pt idx="22339">
                  <c:v>60734.037896000002</c:v>
                </c:pt>
                <c:pt idx="22340">
                  <c:v>60739.843402999999</c:v>
                </c:pt>
                <c:pt idx="22341">
                  <c:v>60750.755728999997</c:v>
                </c:pt>
                <c:pt idx="22342">
                  <c:v>60770.728649999997</c:v>
                </c:pt>
                <c:pt idx="22343">
                  <c:v>60763.603045000003</c:v>
                </c:pt>
                <c:pt idx="22344">
                  <c:v>60782.712639999998</c:v>
                </c:pt>
                <c:pt idx="22345">
                  <c:v>60784.405270000003</c:v>
                </c:pt>
                <c:pt idx="22346">
                  <c:v>60781.106704999998</c:v>
                </c:pt>
                <c:pt idx="22347">
                  <c:v>60794.862224999997</c:v>
                </c:pt>
                <c:pt idx="22348">
                  <c:v>60805.599645000002</c:v>
                </c:pt>
                <c:pt idx="22349">
                  <c:v>60823.013889000002</c:v>
                </c:pt>
                <c:pt idx="22350">
                  <c:v>60830.590409999997</c:v>
                </c:pt>
                <c:pt idx="22351">
                  <c:v>60821.853791000001</c:v>
                </c:pt>
                <c:pt idx="22352">
                  <c:v>60816.961051999999</c:v>
                </c:pt>
                <c:pt idx="22353">
                  <c:v>60815.989747</c:v>
                </c:pt>
                <c:pt idx="22354">
                  <c:v>60812.486473999998</c:v>
                </c:pt>
                <c:pt idx="22355">
                  <c:v>60821.642910000002</c:v>
                </c:pt>
                <c:pt idx="22356">
                  <c:v>60817.494881999999</c:v>
                </c:pt>
                <c:pt idx="22357">
                  <c:v>60834.942558000002</c:v>
                </c:pt>
                <c:pt idx="22358">
                  <c:v>60845.714738000002</c:v>
                </c:pt>
                <c:pt idx="22359">
                  <c:v>60849.521477000002</c:v>
                </c:pt>
                <c:pt idx="22360">
                  <c:v>60852.704866</c:v>
                </c:pt>
                <c:pt idx="22361">
                  <c:v>60856.269132000001</c:v>
                </c:pt>
                <c:pt idx="22362">
                  <c:v>60859.150668000002</c:v>
                </c:pt>
                <c:pt idx="22363">
                  <c:v>60850.065895</c:v>
                </c:pt>
                <c:pt idx="22364">
                  <c:v>60854.149765000002</c:v>
                </c:pt>
                <c:pt idx="22365">
                  <c:v>60864.256611999997</c:v>
                </c:pt>
                <c:pt idx="22366">
                  <c:v>60862.404792000001</c:v>
                </c:pt>
                <c:pt idx="22367">
                  <c:v>60874.517785000004</c:v>
                </c:pt>
                <c:pt idx="22368">
                  <c:v>60888.494844000001</c:v>
                </c:pt>
                <c:pt idx="22369">
                  <c:v>60888.633044000002</c:v>
                </c:pt>
                <c:pt idx="22370">
                  <c:v>60887.491936999999</c:v>
                </c:pt>
                <c:pt idx="22371">
                  <c:v>60881.275157999997</c:v>
                </c:pt>
                <c:pt idx="22372">
                  <c:v>60897.135643000001</c:v>
                </c:pt>
                <c:pt idx="22373">
                  <c:v>60896.175189000001</c:v>
                </c:pt>
                <c:pt idx="22374">
                  <c:v>60912.230355</c:v>
                </c:pt>
                <c:pt idx="22375">
                  <c:v>60911.451346000002</c:v>
                </c:pt>
                <c:pt idx="22376">
                  <c:v>60916.102476</c:v>
                </c:pt>
                <c:pt idx="22377">
                  <c:v>60914.440435999997</c:v>
                </c:pt>
                <c:pt idx="22378">
                  <c:v>60903.657003</c:v>
                </c:pt>
                <c:pt idx="22379">
                  <c:v>60905.512583999996</c:v>
                </c:pt>
                <c:pt idx="22380">
                  <c:v>60915.911391000001</c:v>
                </c:pt>
                <c:pt idx="22381">
                  <c:v>60897.521232999999</c:v>
                </c:pt>
                <c:pt idx="22382">
                  <c:v>60907.798260000003</c:v>
                </c:pt>
                <c:pt idx="22383">
                  <c:v>60914.960920999998</c:v>
                </c:pt>
                <c:pt idx="22384">
                  <c:v>60915.702429999998</c:v>
                </c:pt>
                <c:pt idx="22385">
                  <c:v>60921.070236</c:v>
                </c:pt>
                <c:pt idx="22386">
                  <c:v>60921.300478999998</c:v>
                </c:pt>
                <c:pt idx="22387">
                  <c:v>60944.725076000002</c:v>
                </c:pt>
                <c:pt idx="22388">
                  <c:v>60948.610656999997</c:v>
                </c:pt>
                <c:pt idx="22389">
                  <c:v>60946.921303000003</c:v>
                </c:pt>
                <c:pt idx="22390">
                  <c:v>60951.123418000003</c:v>
                </c:pt>
                <c:pt idx="22391">
                  <c:v>60957.491361</c:v>
                </c:pt>
                <c:pt idx="22392">
                  <c:v>60961.212251999998</c:v>
                </c:pt>
                <c:pt idx="22393">
                  <c:v>60976.173538000003</c:v>
                </c:pt>
                <c:pt idx="22394">
                  <c:v>60992.512302000003</c:v>
                </c:pt>
                <c:pt idx="22395">
                  <c:v>60995.916102000003</c:v>
                </c:pt>
                <c:pt idx="22396">
                  <c:v>60985.829638000003</c:v>
                </c:pt>
                <c:pt idx="22397">
                  <c:v>60998.408288999999</c:v>
                </c:pt>
                <c:pt idx="22398">
                  <c:v>61000.696316000001</c:v>
                </c:pt>
                <c:pt idx="22399">
                  <c:v>61016.063205999999</c:v>
                </c:pt>
                <c:pt idx="22400">
                  <c:v>61010.988506000002</c:v>
                </c:pt>
                <c:pt idx="22401">
                  <c:v>61002.124104000002</c:v>
                </c:pt>
                <c:pt idx="22402">
                  <c:v>60999.092862999998</c:v>
                </c:pt>
                <c:pt idx="22403">
                  <c:v>60994.638270000003</c:v>
                </c:pt>
                <c:pt idx="22404">
                  <c:v>60997.236299999997</c:v>
                </c:pt>
                <c:pt idx="22405">
                  <c:v>61003.990279999998</c:v>
                </c:pt>
                <c:pt idx="22406">
                  <c:v>60998.731523000002</c:v>
                </c:pt>
                <c:pt idx="22407">
                  <c:v>61008.445874999998</c:v>
                </c:pt>
                <c:pt idx="22408">
                  <c:v>60994.282054000003</c:v>
                </c:pt>
                <c:pt idx="22409">
                  <c:v>60998.864729000001</c:v>
                </c:pt>
                <c:pt idx="22410">
                  <c:v>61002.843329000003</c:v>
                </c:pt>
                <c:pt idx="22411">
                  <c:v>61014.280332000002</c:v>
                </c:pt>
                <c:pt idx="22412">
                  <c:v>61036.437903999999</c:v>
                </c:pt>
                <c:pt idx="22413">
                  <c:v>61040.009385999998</c:v>
                </c:pt>
                <c:pt idx="22414">
                  <c:v>61030.845646000002</c:v>
                </c:pt>
                <c:pt idx="22415">
                  <c:v>61037.635914999999</c:v>
                </c:pt>
                <c:pt idx="22416">
                  <c:v>61036.185777999999</c:v>
                </c:pt>
                <c:pt idx="22417">
                  <c:v>61047.208355000002</c:v>
                </c:pt>
                <c:pt idx="22418">
                  <c:v>61059.086114999998</c:v>
                </c:pt>
                <c:pt idx="22419">
                  <c:v>61067.969294000002</c:v>
                </c:pt>
                <c:pt idx="22420">
                  <c:v>61060.957825999998</c:v>
                </c:pt>
                <c:pt idx="22421">
                  <c:v>61056.000330000003</c:v>
                </c:pt>
                <c:pt idx="22422">
                  <c:v>61078.785746000001</c:v>
                </c:pt>
                <c:pt idx="22423">
                  <c:v>61072.532750999999</c:v>
                </c:pt>
                <c:pt idx="22424">
                  <c:v>61070.613918000003</c:v>
                </c:pt>
                <c:pt idx="22425">
                  <c:v>61071.059587999996</c:v>
                </c:pt>
                <c:pt idx="22426">
                  <c:v>61071.055838</c:v>
                </c:pt>
                <c:pt idx="22427">
                  <c:v>61084.559748</c:v>
                </c:pt>
                <c:pt idx="22428">
                  <c:v>61076.959693999997</c:v>
                </c:pt>
                <c:pt idx="22429">
                  <c:v>61094.338812000002</c:v>
                </c:pt>
                <c:pt idx="22430">
                  <c:v>61105.443570000003</c:v>
                </c:pt>
                <c:pt idx="22431">
                  <c:v>61106.633059</c:v>
                </c:pt>
                <c:pt idx="22432">
                  <c:v>61112.053421999997</c:v>
                </c:pt>
                <c:pt idx="22433">
                  <c:v>61111.169671000003</c:v>
                </c:pt>
                <c:pt idx="22434">
                  <c:v>61117.733644</c:v>
                </c:pt>
                <c:pt idx="22435">
                  <c:v>61105.442653999999</c:v>
                </c:pt>
                <c:pt idx="22436">
                  <c:v>61099.535467000002</c:v>
                </c:pt>
                <c:pt idx="22437">
                  <c:v>61124.337133000001</c:v>
                </c:pt>
                <c:pt idx="22438">
                  <c:v>61137.332089000003</c:v>
                </c:pt>
                <c:pt idx="22439">
                  <c:v>61145.525794000001</c:v>
                </c:pt>
                <c:pt idx="22440">
                  <c:v>61152.228646000003</c:v>
                </c:pt>
                <c:pt idx="22441">
                  <c:v>61159.341537</c:v>
                </c:pt>
                <c:pt idx="22442">
                  <c:v>61169.836078</c:v>
                </c:pt>
                <c:pt idx="22443">
                  <c:v>61166.944295000001</c:v>
                </c:pt>
                <c:pt idx="22444">
                  <c:v>61160.936147</c:v>
                </c:pt>
                <c:pt idx="22445">
                  <c:v>61160.114148000001</c:v>
                </c:pt>
                <c:pt idx="22446">
                  <c:v>61159.720356999998</c:v>
                </c:pt>
                <c:pt idx="22447">
                  <c:v>61174.636426999998</c:v>
                </c:pt>
                <c:pt idx="22448">
                  <c:v>61168.034636999997</c:v>
                </c:pt>
                <c:pt idx="22449">
                  <c:v>61166.515235999999</c:v>
                </c:pt>
                <c:pt idx="22450">
                  <c:v>61162.159203000003</c:v>
                </c:pt>
                <c:pt idx="22451">
                  <c:v>61157.162025999998</c:v>
                </c:pt>
                <c:pt idx="22452">
                  <c:v>61166.421435999997</c:v>
                </c:pt>
                <c:pt idx="22453">
                  <c:v>61163.872547999999</c:v>
                </c:pt>
                <c:pt idx="22454">
                  <c:v>61162.570640999998</c:v>
                </c:pt>
                <c:pt idx="22455">
                  <c:v>61175.066585</c:v>
                </c:pt>
                <c:pt idx="22456">
                  <c:v>61164.940231</c:v>
                </c:pt>
                <c:pt idx="22457">
                  <c:v>61183.950178999999</c:v>
                </c:pt>
                <c:pt idx="22458">
                  <c:v>61185.660716999999</c:v>
                </c:pt>
                <c:pt idx="22459">
                  <c:v>61192.325086999997</c:v>
                </c:pt>
                <c:pt idx="22460">
                  <c:v>61203.086128000003</c:v>
                </c:pt>
                <c:pt idx="22461">
                  <c:v>61205.956214999998</c:v>
                </c:pt>
                <c:pt idx="22462">
                  <c:v>61216.452843999999</c:v>
                </c:pt>
                <c:pt idx="22463">
                  <c:v>61206.344211000003</c:v>
                </c:pt>
                <c:pt idx="22464">
                  <c:v>61210.251361000002</c:v>
                </c:pt>
                <c:pt idx="22465">
                  <c:v>61203.763171999999</c:v>
                </c:pt>
                <c:pt idx="22466">
                  <c:v>61213.014973999998</c:v>
                </c:pt>
                <c:pt idx="22467">
                  <c:v>61210.399791000003</c:v>
                </c:pt>
                <c:pt idx="22468">
                  <c:v>61206.964787999997</c:v>
                </c:pt>
                <c:pt idx="22469">
                  <c:v>61212.213498999998</c:v>
                </c:pt>
                <c:pt idx="22470">
                  <c:v>61218.407164999997</c:v>
                </c:pt>
                <c:pt idx="22471">
                  <c:v>61240.578137999997</c:v>
                </c:pt>
                <c:pt idx="22472">
                  <c:v>61253.080436999997</c:v>
                </c:pt>
                <c:pt idx="22473">
                  <c:v>61265.497644000003</c:v>
                </c:pt>
                <c:pt idx="22474">
                  <c:v>61251.172194999999</c:v>
                </c:pt>
                <c:pt idx="22475">
                  <c:v>61252.051804000002</c:v>
                </c:pt>
                <c:pt idx="22476">
                  <c:v>61245.209916</c:v>
                </c:pt>
                <c:pt idx="22477">
                  <c:v>61254.491820000003</c:v>
                </c:pt>
                <c:pt idx="22478">
                  <c:v>61260.187864</c:v>
                </c:pt>
                <c:pt idx="22479">
                  <c:v>61252.546301000002</c:v>
                </c:pt>
                <c:pt idx="22480">
                  <c:v>61255.960518</c:v>
                </c:pt>
                <c:pt idx="22481">
                  <c:v>61252.53757</c:v>
                </c:pt>
                <c:pt idx="22482">
                  <c:v>61252.310824</c:v>
                </c:pt>
                <c:pt idx="22483">
                  <c:v>61252.620383000001</c:v>
                </c:pt>
                <c:pt idx="22484">
                  <c:v>61279.107314000001</c:v>
                </c:pt>
                <c:pt idx="22485">
                  <c:v>61302.261222000001</c:v>
                </c:pt>
                <c:pt idx="22486">
                  <c:v>61295.751534000003</c:v>
                </c:pt>
                <c:pt idx="22487">
                  <c:v>61293.959776000003</c:v>
                </c:pt>
                <c:pt idx="22488">
                  <c:v>61298.490245000001</c:v>
                </c:pt>
                <c:pt idx="22489">
                  <c:v>61298.240249000002</c:v>
                </c:pt>
                <c:pt idx="22490">
                  <c:v>61299.937587</c:v>
                </c:pt>
                <c:pt idx="22491">
                  <c:v>61296.672589000002</c:v>
                </c:pt>
                <c:pt idx="22492">
                  <c:v>61295.286904000001</c:v>
                </c:pt>
                <c:pt idx="22493">
                  <c:v>61294.866645000002</c:v>
                </c:pt>
                <c:pt idx="22494">
                  <c:v>61296.691637000004</c:v>
                </c:pt>
                <c:pt idx="22495">
                  <c:v>61296.903995000001</c:v>
                </c:pt>
                <c:pt idx="22496">
                  <c:v>61294.965224</c:v>
                </c:pt>
                <c:pt idx="22497">
                  <c:v>61303.515899999999</c:v>
                </c:pt>
                <c:pt idx="22498">
                  <c:v>61310.085418000002</c:v>
                </c:pt>
                <c:pt idx="22499">
                  <c:v>61327.173298000002</c:v>
                </c:pt>
                <c:pt idx="22500">
                  <c:v>61329.234830000001</c:v>
                </c:pt>
                <c:pt idx="22501">
                  <c:v>61338.333811999997</c:v>
                </c:pt>
                <c:pt idx="22502">
                  <c:v>61343.014049999998</c:v>
                </c:pt>
                <c:pt idx="22503">
                  <c:v>61332.591720999997</c:v>
                </c:pt>
                <c:pt idx="22504">
                  <c:v>61343.793791999997</c:v>
                </c:pt>
                <c:pt idx="22505">
                  <c:v>61347.434922</c:v>
                </c:pt>
                <c:pt idx="22506">
                  <c:v>61341.213582999997</c:v>
                </c:pt>
                <c:pt idx="22507">
                  <c:v>61346.137520999997</c:v>
                </c:pt>
                <c:pt idx="22508">
                  <c:v>61347.761245000002</c:v>
                </c:pt>
                <c:pt idx="22509">
                  <c:v>61355.866811</c:v>
                </c:pt>
                <c:pt idx="22510">
                  <c:v>61370.327196999999</c:v>
                </c:pt>
                <c:pt idx="22511">
                  <c:v>61357.509934000002</c:v>
                </c:pt>
                <c:pt idx="22512">
                  <c:v>61347.247522999998</c:v>
                </c:pt>
                <c:pt idx="22513">
                  <c:v>61354.844810000002</c:v>
                </c:pt>
                <c:pt idx="22514">
                  <c:v>61374.077424000003</c:v>
                </c:pt>
                <c:pt idx="22515">
                  <c:v>61373.528363999998</c:v>
                </c:pt>
                <c:pt idx="22516">
                  <c:v>61392.349507999999</c:v>
                </c:pt>
                <c:pt idx="22517">
                  <c:v>61386.608061999999</c:v>
                </c:pt>
                <c:pt idx="22518">
                  <c:v>61384.632336000002</c:v>
                </c:pt>
                <c:pt idx="22519">
                  <c:v>61388.026874000003</c:v>
                </c:pt>
                <c:pt idx="22520">
                  <c:v>61407.452709999998</c:v>
                </c:pt>
                <c:pt idx="22521">
                  <c:v>61417.683619000003</c:v>
                </c:pt>
                <c:pt idx="22522">
                  <c:v>61435.878024999998</c:v>
                </c:pt>
                <c:pt idx="22523">
                  <c:v>61437.299049000001</c:v>
                </c:pt>
                <c:pt idx="22524">
                  <c:v>61434.914693999999</c:v>
                </c:pt>
                <c:pt idx="22525">
                  <c:v>61444.307336999998</c:v>
                </c:pt>
                <c:pt idx="22526">
                  <c:v>61445.734865999999</c:v>
                </c:pt>
                <c:pt idx="22527">
                  <c:v>61449.242017999997</c:v>
                </c:pt>
                <c:pt idx="22528">
                  <c:v>61431.345366000001</c:v>
                </c:pt>
                <c:pt idx="22529">
                  <c:v>61432.434717999997</c:v>
                </c:pt>
                <c:pt idx="22530">
                  <c:v>61442.384804000001</c:v>
                </c:pt>
                <c:pt idx="22531">
                  <c:v>61435.612577</c:v>
                </c:pt>
                <c:pt idx="22532">
                  <c:v>61448.556341000003</c:v>
                </c:pt>
                <c:pt idx="22533">
                  <c:v>61450.474584000003</c:v>
                </c:pt>
                <c:pt idx="22534">
                  <c:v>61452.378057000002</c:v>
                </c:pt>
                <c:pt idx="22535">
                  <c:v>61442.897653</c:v>
                </c:pt>
                <c:pt idx="22536">
                  <c:v>61453.579169999997</c:v>
                </c:pt>
                <c:pt idx="22537">
                  <c:v>61479.411303000001</c:v>
                </c:pt>
                <c:pt idx="22538">
                  <c:v>61476.400088000002</c:v>
                </c:pt>
                <c:pt idx="22539">
                  <c:v>61480.287139</c:v>
                </c:pt>
                <c:pt idx="22540">
                  <c:v>61478.786867000003</c:v>
                </c:pt>
                <c:pt idx="22541">
                  <c:v>61478.597564999996</c:v>
                </c:pt>
                <c:pt idx="22542">
                  <c:v>61482.085296999998</c:v>
                </c:pt>
                <c:pt idx="22543">
                  <c:v>61488.810063999998</c:v>
                </c:pt>
                <c:pt idx="22544">
                  <c:v>61488.168560999999</c:v>
                </c:pt>
                <c:pt idx="22545">
                  <c:v>61486.695060999999</c:v>
                </c:pt>
                <c:pt idx="22546">
                  <c:v>61500.838767000001</c:v>
                </c:pt>
                <c:pt idx="22547">
                  <c:v>61515.643279999997</c:v>
                </c:pt>
                <c:pt idx="22548">
                  <c:v>61509.219149999997</c:v>
                </c:pt>
                <c:pt idx="22549">
                  <c:v>61519.332239000003</c:v>
                </c:pt>
                <c:pt idx="22550">
                  <c:v>61526.250245000003</c:v>
                </c:pt>
                <c:pt idx="22551">
                  <c:v>61524.413045000001</c:v>
                </c:pt>
                <c:pt idx="22552">
                  <c:v>61541.667615999999</c:v>
                </c:pt>
                <c:pt idx="22553">
                  <c:v>61530.908900000002</c:v>
                </c:pt>
                <c:pt idx="22554">
                  <c:v>61527.297494999999</c:v>
                </c:pt>
                <c:pt idx="22555">
                  <c:v>61521.511546000002</c:v>
                </c:pt>
                <c:pt idx="22556">
                  <c:v>61522.123951000001</c:v>
                </c:pt>
                <c:pt idx="22557">
                  <c:v>61531.930579</c:v>
                </c:pt>
                <c:pt idx="22558">
                  <c:v>61540.015181000002</c:v>
                </c:pt>
                <c:pt idx="22559">
                  <c:v>61536.629656999998</c:v>
                </c:pt>
                <c:pt idx="22560">
                  <c:v>61545.112981999999</c:v>
                </c:pt>
                <c:pt idx="22561">
                  <c:v>61527.798627999997</c:v>
                </c:pt>
                <c:pt idx="22562">
                  <c:v>61534.994948</c:v>
                </c:pt>
                <c:pt idx="22563">
                  <c:v>61544.531821999997</c:v>
                </c:pt>
                <c:pt idx="22564">
                  <c:v>61536.397793999997</c:v>
                </c:pt>
                <c:pt idx="22565">
                  <c:v>61534.620833000001</c:v>
                </c:pt>
                <c:pt idx="22566">
                  <c:v>61539.105664000002</c:v>
                </c:pt>
                <c:pt idx="22567">
                  <c:v>61541.485494</c:v>
                </c:pt>
                <c:pt idx="22568">
                  <c:v>61538.405532999997</c:v>
                </c:pt>
                <c:pt idx="22569">
                  <c:v>61538.617471999998</c:v>
                </c:pt>
                <c:pt idx="22570">
                  <c:v>61559.839998000003</c:v>
                </c:pt>
                <c:pt idx="22571">
                  <c:v>61549.500818</c:v>
                </c:pt>
                <c:pt idx="22572">
                  <c:v>61561.262962000001</c:v>
                </c:pt>
                <c:pt idx="22573">
                  <c:v>61571.300573</c:v>
                </c:pt>
                <c:pt idx="22574">
                  <c:v>61568.640455000001</c:v>
                </c:pt>
                <c:pt idx="22575">
                  <c:v>61587.075879999997</c:v>
                </c:pt>
                <c:pt idx="22576">
                  <c:v>61601.048509</c:v>
                </c:pt>
                <c:pt idx="22577">
                  <c:v>61612.245001000003</c:v>
                </c:pt>
                <c:pt idx="22578">
                  <c:v>61615.793783000001</c:v>
                </c:pt>
                <c:pt idx="22579">
                  <c:v>61613.756352999997</c:v>
                </c:pt>
                <c:pt idx="22580">
                  <c:v>61633.105859000003</c:v>
                </c:pt>
                <c:pt idx="22581">
                  <c:v>61642.965838999997</c:v>
                </c:pt>
                <c:pt idx="22582">
                  <c:v>61651.97279</c:v>
                </c:pt>
                <c:pt idx="22583">
                  <c:v>61658.606887000002</c:v>
                </c:pt>
                <c:pt idx="22584">
                  <c:v>61656.747481999999</c:v>
                </c:pt>
                <c:pt idx="22585">
                  <c:v>61653.71269</c:v>
                </c:pt>
                <c:pt idx="22586">
                  <c:v>61653.732137999999</c:v>
                </c:pt>
                <c:pt idx="22587">
                  <c:v>61665.212289000003</c:v>
                </c:pt>
                <c:pt idx="22588">
                  <c:v>61674.601981</c:v>
                </c:pt>
                <c:pt idx="22589">
                  <c:v>61690.705163999999</c:v>
                </c:pt>
                <c:pt idx="22590">
                  <c:v>61702.509870000002</c:v>
                </c:pt>
                <c:pt idx="22591">
                  <c:v>61702.549250999997</c:v>
                </c:pt>
                <c:pt idx="22592">
                  <c:v>61698.836152999997</c:v>
                </c:pt>
                <c:pt idx="22593">
                  <c:v>61700.997201999999</c:v>
                </c:pt>
                <c:pt idx="22594">
                  <c:v>61708.866431000002</c:v>
                </c:pt>
                <c:pt idx="22595">
                  <c:v>61718.950463000001</c:v>
                </c:pt>
                <c:pt idx="22596">
                  <c:v>61705.665899</c:v>
                </c:pt>
                <c:pt idx="22597">
                  <c:v>61720.211372999998</c:v>
                </c:pt>
                <c:pt idx="22598">
                  <c:v>61724.093481999997</c:v>
                </c:pt>
                <c:pt idx="22599">
                  <c:v>61725.750676000003</c:v>
                </c:pt>
                <c:pt idx="22600">
                  <c:v>61736.473499</c:v>
                </c:pt>
                <c:pt idx="22601">
                  <c:v>61734.251496999997</c:v>
                </c:pt>
                <c:pt idx="22602">
                  <c:v>61745.791656000001</c:v>
                </c:pt>
                <c:pt idx="22603">
                  <c:v>61748.281768000001</c:v>
                </c:pt>
                <c:pt idx="22604">
                  <c:v>61739.071884999998</c:v>
                </c:pt>
                <c:pt idx="22605">
                  <c:v>61739.062073000001</c:v>
                </c:pt>
                <c:pt idx="22606">
                  <c:v>61736.100377000002</c:v>
                </c:pt>
                <c:pt idx="22607">
                  <c:v>61753.4565</c:v>
                </c:pt>
                <c:pt idx="22608">
                  <c:v>61737.015050000002</c:v>
                </c:pt>
                <c:pt idx="22609">
                  <c:v>61757.681252000002</c:v>
                </c:pt>
                <c:pt idx="22610">
                  <c:v>61765.919252</c:v>
                </c:pt>
                <c:pt idx="22611">
                  <c:v>61768.216590000004</c:v>
                </c:pt>
                <c:pt idx="22612">
                  <c:v>61777.560424000003</c:v>
                </c:pt>
                <c:pt idx="22613">
                  <c:v>61791.426022</c:v>
                </c:pt>
                <c:pt idx="22614">
                  <c:v>61796.381179999997</c:v>
                </c:pt>
                <c:pt idx="22615">
                  <c:v>61809.149719000001</c:v>
                </c:pt>
                <c:pt idx="22616">
                  <c:v>61786.479115000002</c:v>
                </c:pt>
                <c:pt idx="22617">
                  <c:v>61798.213217999997</c:v>
                </c:pt>
                <c:pt idx="22618">
                  <c:v>61784.719960000002</c:v>
                </c:pt>
                <c:pt idx="22619">
                  <c:v>61783.368970000003</c:v>
                </c:pt>
                <c:pt idx="22620">
                  <c:v>61790.042808999999</c:v>
                </c:pt>
                <c:pt idx="22621">
                  <c:v>61787.209456999997</c:v>
                </c:pt>
                <c:pt idx="22622">
                  <c:v>61791.500504000003</c:v>
                </c:pt>
                <c:pt idx="22623">
                  <c:v>61777.641567999999</c:v>
                </c:pt>
                <c:pt idx="22624">
                  <c:v>61800.984820999998</c:v>
                </c:pt>
                <c:pt idx="22625">
                  <c:v>61823.541903999998</c:v>
                </c:pt>
                <c:pt idx="22626">
                  <c:v>61826.053287000002</c:v>
                </c:pt>
                <c:pt idx="22627">
                  <c:v>61829.247490000002</c:v>
                </c:pt>
                <c:pt idx="22628">
                  <c:v>61834.965950999998</c:v>
                </c:pt>
                <c:pt idx="22629">
                  <c:v>61832.884144000003</c:v>
                </c:pt>
                <c:pt idx="22630">
                  <c:v>61838.309200999996</c:v>
                </c:pt>
                <c:pt idx="22631">
                  <c:v>61837.45506</c:v>
                </c:pt>
                <c:pt idx="22632">
                  <c:v>61835.148350000003</c:v>
                </c:pt>
                <c:pt idx="22633">
                  <c:v>61825.574510999999</c:v>
                </c:pt>
                <c:pt idx="22634">
                  <c:v>61827.933501</c:v>
                </c:pt>
                <c:pt idx="22635">
                  <c:v>61835.989392000003</c:v>
                </c:pt>
                <c:pt idx="22636">
                  <c:v>61837.135391999997</c:v>
                </c:pt>
                <c:pt idx="22637">
                  <c:v>61845.795360999997</c:v>
                </c:pt>
                <c:pt idx="22638">
                  <c:v>61862.139643000002</c:v>
                </c:pt>
                <c:pt idx="22639">
                  <c:v>61866.907278999999</c:v>
                </c:pt>
                <c:pt idx="22640">
                  <c:v>61880.256172000001</c:v>
                </c:pt>
                <c:pt idx="22641">
                  <c:v>61874.941145999997</c:v>
                </c:pt>
                <c:pt idx="22642">
                  <c:v>61884.949583000001</c:v>
                </c:pt>
                <c:pt idx="22643">
                  <c:v>61882.273630999996</c:v>
                </c:pt>
                <c:pt idx="22644">
                  <c:v>61882.866939</c:v>
                </c:pt>
                <c:pt idx="22645">
                  <c:v>61890.605571</c:v>
                </c:pt>
                <c:pt idx="22646">
                  <c:v>61889.594125000003</c:v>
                </c:pt>
                <c:pt idx="22647">
                  <c:v>61884.481618999998</c:v>
                </c:pt>
                <c:pt idx="22648">
                  <c:v>61895.802500999998</c:v>
                </c:pt>
                <c:pt idx="22649">
                  <c:v>61891.079423000003</c:v>
                </c:pt>
                <c:pt idx="22650">
                  <c:v>61902.575096</c:v>
                </c:pt>
                <c:pt idx="22651">
                  <c:v>61913.433994999999</c:v>
                </c:pt>
                <c:pt idx="22652">
                  <c:v>61921.468863000002</c:v>
                </c:pt>
                <c:pt idx="22653">
                  <c:v>61917.204244</c:v>
                </c:pt>
                <c:pt idx="22654">
                  <c:v>61929.298419999999</c:v>
                </c:pt>
                <c:pt idx="22655">
                  <c:v>61932.781145000001</c:v>
                </c:pt>
                <c:pt idx="22656">
                  <c:v>61922.649749999997</c:v>
                </c:pt>
                <c:pt idx="22657">
                  <c:v>61933.528158000001</c:v>
                </c:pt>
                <c:pt idx="22658">
                  <c:v>61925.591626000001</c:v>
                </c:pt>
                <c:pt idx="22659">
                  <c:v>61917.646399999998</c:v>
                </c:pt>
                <c:pt idx="22660">
                  <c:v>61924.319789000001</c:v>
                </c:pt>
                <c:pt idx="22661">
                  <c:v>61924.002436000002</c:v>
                </c:pt>
                <c:pt idx="22662">
                  <c:v>61935.253352</c:v>
                </c:pt>
                <c:pt idx="22663">
                  <c:v>61930.114182999998</c:v>
                </c:pt>
                <c:pt idx="22664">
                  <c:v>61948.029819000003</c:v>
                </c:pt>
                <c:pt idx="22665">
                  <c:v>61956.706093000001</c:v>
                </c:pt>
                <c:pt idx="22666">
                  <c:v>61961.131831999999</c:v>
                </c:pt>
                <c:pt idx="22667">
                  <c:v>61976.689816999999</c:v>
                </c:pt>
                <c:pt idx="22668">
                  <c:v>61969.922103999997</c:v>
                </c:pt>
                <c:pt idx="22669">
                  <c:v>61965.132449999997</c:v>
                </c:pt>
                <c:pt idx="22670">
                  <c:v>61970.49899</c:v>
                </c:pt>
                <c:pt idx="22671">
                  <c:v>61976.889212000002</c:v>
                </c:pt>
                <c:pt idx="22672">
                  <c:v>61978.004330000003</c:v>
                </c:pt>
                <c:pt idx="22673">
                  <c:v>61972.212196</c:v>
                </c:pt>
                <c:pt idx="22674">
                  <c:v>61962.121571000003</c:v>
                </c:pt>
                <c:pt idx="22675">
                  <c:v>61972.868239000003</c:v>
                </c:pt>
                <c:pt idx="22676">
                  <c:v>61972.567643000002</c:v>
                </c:pt>
                <c:pt idx="22677">
                  <c:v>61962.292437999997</c:v>
                </c:pt>
                <c:pt idx="22678">
                  <c:v>61967.886987999998</c:v>
                </c:pt>
                <c:pt idx="22679">
                  <c:v>61973.976133999997</c:v>
                </c:pt>
                <c:pt idx="22680">
                  <c:v>61981.113699000001</c:v>
                </c:pt>
                <c:pt idx="22681">
                  <c:v>61980.449122999999</c:v>
                </c:pt>
                <c:pt idx="22682">
                  <c:v>61987.976694999998</c:v>
                </c:pt>
                <c:pt idx="22683">
                  <c:v>62008.761292000003</c:v>
                </c:pt>
                <c:pt idx="22684">
                  <c:v>62002.328296</c:v>
                </c:pt>
                <c:pt idx="22685">
                  <c:v>62008.028462000002</c:v>
                </c:pt>
                <c:pt idx="22686">
                  <c:v>61996.995862000003</c:v>
                </c:pt>
                <c:pt idx="22687">
                  <c:v>61990.137773000002</c:v>
                </c:pt>
                <c:pt idx="22688">
                  <c:v>61984.936618</c:v>
                </c:pt>
                <c:pt idx="22689">
                  <c:v>61980.180226999997</c:v>
                </c:pt>
                <c:pt idx="22690">
                  <c:v>61986.202416</c:v>
                </c:pt>
                <c:pt idx="22691">
                  <c:v>61989.602362999998</c:v>
                </c:pt>
                <c:pt idx="22692">
                  <c:v>61995.197356999997</c:v>
                </c:pt>
                <c:pt idx="22693">
                  <c:v>62021.236967999997</c:v>
                </c:pt>
                <c:pt idx="22694">
                  <c:v>62013.352285000001</c:v>
                </c:pt>
                <c:pt idx="22695">
                  <c:v>62023.705064000002</c:v>
                </c:pt>
                <c:pt idx="22696">
                  <c:v>62026.213835000002</c:v>
                </c:pt>
                <c:pt idx="22697">
                  <c:v>62036.337785999996</c:v>
                </c:pt>
                <c:pt idx="22698">
                  <c:v>62034.671630999997</c:v>
                </c:pt>
                <c:pt idx="22699">
                  <c:v>62036.530956000002</c:v>
                </c:pt>
                <c:pt idx="22700">
                  <c:v>62044.318068</c:v>
                </c:pt>
                <c:pt idx="22701">
                  <c:v>62040.106210999998</c:v>
                </c:pt>
                <c:pt idx="22702">
                  <c:v>62040.971593000002</c:v>
                </c:pt>
                <c:pt idx="22703">
                  <c:v>62037.464494</c:v>
                </c:pt>
                <c:pt idx="22704">
                  <c:v>62042.059025000002</c:v>
                </c:pt>
                <c:pt idx="22705">
                  <c:v>62039.289912</c:v>
                </c:pt>
                <c:pt idx="22706">
                  <c:v>62037.480239999997</c:v>
                </c:pt>
                <c:pt idx="22707">
                  <c:v>62046.268558000003</c:v>
                </c:pt>
                <c:pt idx="22708">
                  <c:v>62037.395616000002</c:v>
                </c:pt>
                <c:pt idx="22709">
                  <c:v>62049.061845999997</c:v>
                </c:pt>
                <c:pt idx="22710">
                  <c:v>62071.030082999998</c:v>
                </c:pt>
                <c:pt idx="22711">
                  <c:v>62066.466965</c:v>
                </c:pt>
                <c:pt idx="22712">
                  <c:v>62078.657721000003</c:v>
                </c:pt>
                <c:pt idx="22713">
                  <c:v>62087.117831000003</c:v>
                </c:pt>
                <c:pt idx="22714">
                  <c:v>62089.772198999999</c:v>
                </c:pt>
                <c:pt idx="22715">
                  <c:v>62089.662441</c:v>
                </c:pt>
                <c:pt idx="22716">
                  <c:v>62088.249198999998</c:v>
                </c:pt>
                <c:pt idx="22717">
                  <c:v>62092.759477</c:v>
                </c:pt>
                <c:pt idx="22718">
                  <c:v>62093.677794000003</c:v>
                </c:pt>
                <c:pt idx="22719">
                  <c:v>62091.755438</c:v>
                </c:pt>
                <c:pt idx="22720">
                  <c:v>62102.522500999999</c:v>
                </c:pt>
                <c:pt idx="22721">
                  <c:v>62112.442805999999</c:v>
                </c:pt>
                <c:pt idx="22722">
                  <c:v>62125.464679999997</c:v>
                </c:pt>
                <c:pt idx="22723">
                  <c:v>62128.572890000003</c:v>
                </c:pt>
                <c:pt idx="22724">
                  <c:v>62130.701849999998</c:v>
                </c:pt>
                <c:pt idx="22725">
                  <c:v>62135.088524999999</c:v>
                </c:pt>
                <c:pt idx="22726">
                  <c:v>62130.675762999999</c:v>
                </c:pt>
                <c:pt idx="22727">
                  <c:v>62125.936825999997</c:v>
                </c:pt>
                <c:pt idx="22728">
                  <c:v>62104.265442000004</c:v>
                </c:pt>
                <c:pt idx="22729">
                  <c:v>62098.746287000002</c:v>
                </c:pt>
                <c:pt idx="22730">
                  <c:v>62102.387758999997</c:v>
                </c:pt>
                <c:pt idx="22731">
                  <c:v>62091.953762999998</c:v>
                </c:pt>
                <c:pt idx="22732">
                  <c:v>62100.016940000001</c:v>
                </c:pt>
                <c:pt idx="22733">
                  <c:v>62092.951042000001</c:v>
                </c:pt>
                <c:pt idx="22734">
                  <c:v>62101.238576999996</c:v>
                </c:pt>
                <c:pt idx="22735">
                  <c:v>62103.693732</c:v>
                </c:pt>
                <c:pt idx="22736">
                  <c:v>62105.971586</c:v>
                </c:pt>
                <c:pt idx="22737">
                  <c:v>62097.388985999998</c:v>
                </c:pt>
                <c:pt idx="22738">
                  <c:v>62098.921120999999</c:v>
                </c:pt>
                <c:pt idx="22739">
                  <c:v>62101.354622999999</c:v>
                </c:pt>
                <c:pt idx="22740">
                  <c:v>62108.901060999997</c:v>
                </c:pt>
                <c:pt idx="22741">
                  <c:v>62104.330054999999</c:v>
                </c:pt>
                <c:pt idx="22742">
                  <c:v>62121.547945999999</c:v>
                </c:pt>
                <c:pt idx="22743">
                  <c:v>62130.877034999998</c:v>
                </c:pt>
                <c:pt idx="22744">
                  <c:v>62142.543964999997</c:v>
                </c:pt>
                <c:pt idx="22745">
                  <c:v>62143.655553999997</c:v>
                </c:pt>
                <c:pt idx="22746">
                  <c:v>62142.751615000001</c:v>
                </c:pt>
                <c:pt idx="22747">
                  <c:v>62146.718315999999</c:v>
                </c:pt>
                <c:pt idx="22748">
                  <c:v>62147.521766999998</c:v>
                </c:pt>
                <c:pt idx="22749">
                  <c:v>62153.069172000003</c:v>
                </c:pt>
                <c:pt idx="22750">
                  <c:v>62157.596170999997</c:v>
                </c:pt>
                <c:pt idx="22751">
                  <c:v>62155.295113</c:v>
                </c:pt>
                <c:pt idx="22752">
                  <c:v>62155.270654</c:v>
                </c:pt>
                <c:pt idx="22753">
                  <c:v>62162.467535000003</c:v>
                </c:pt>
                <c:pt idx="22754">
                  <c:v>62147.902163999999</c:v>
                </c:pt>
                <c:pt idx="22755">
                  <c:v>62161.918876000003</c:v>
                </c:pt>
                <c:pt idx="22756">
                  <c:v>62173.326821000002</c:v>
                </c:pt>
                <c:pt idx="22757">
                  <c:v>62191.733451</c:v>
                </c:pt>
                <c:pt idx="22758">
                  <c:v>62195.188727000001</c:v>
                </c:pt>
                <c:pt idx="22759">
                  <c:v>62188.277094999998</c:v>
                </c:pt>
                <c:pt idx="22760">
                  <c:v>62195.509260999999</c:v>
                </c:pt>
                <c:pt idx="22761">
                  <c:v>62188.016986000002</c:v>
                </c:pt>
                <c:pt idx="22762">
                  <c:v>62195.718751</c:v>
                </c:pt>
                <c:pt idx="22763">
                  <c:v>62221.955046000003</c:v>
                </c:pt>
                <c:pt idx="22764">
                  <c:v>62230.386688999999</c:v>
                </c:pt>
                <c:pt idx="22765">
                  <c:v>62232.852589000002</c:v>
                </c:pt>
                <c:pt idx="22766">
                  <c:v>62239.414176999999</c:v>
                </c:pt>
                <c:pt idx="22767">
                  <c:v>62236.027142999999</c:v>
                </c:pt>
                <c:pt idx="22768">
                  <c:v>62246.489430000001</c:v>
                </c:pt>
                <c:pt idx="22769">
                  <c:v>62254.264095999999</c:v>
                </c:pt>
                <c:pt idx="22770">
                  <c:v>62265.507017999997</c:v>
                </c:pt>
                <c:pt idx="22771">
                  <c:v>62265.455009999998</c:v>
                </c:pt>
                <c:pt idx="22772">
                  <c:v>62275.547786000003</c:v>
                </c:pt>
                <c:pt idx="22773">
                  <c:v>62281.562525000001</c:v>
                </c:pt>
                <c:pt idx="22774">
                  <c:v>62280.636961999997</c:v>
                </c:pt>
                <c:pt idx="22775">
                  <c:v>62294.696781999999</c:v>
                </c:pt>
                <c:pt idx="22776">
                  <c:v>62294.924644999999</c:v>
                </c:pt>
                <c:pt idx="22777">
                  <c:v>62298.830858000001</c:v>
                </c:pt>
                <c:pt idx="22778">
                  <c:v>62287.800197999997</c:v>
                </c:pt>
                <c:pt idx="22779">
                  <c:v>62296.938042000002</c:v>
                </c:pt>
                <c:pt idx="22780">
                  <c:v>62296.181914000001</c:v>
                </c:pt>
                <c:pt idx="22781">
                  <c:v>62313.865978000002</c:v>
                </c:pt>
                <c:pt idx="22782">
                  <c:v>62321.998635999997</c:v>
                </c:pt>
                <c:pt idx="22783">
                  <c:v>62333.662371999999</c:v>
                </c:pt>
                <c:pt idx="22784">
                  <c:v>62343.954314000002</c:v>
                </c:pt>
                <c:pt idx="22785">
                  <c:v>62348.937015000003</c:v>
                </c:pt>
                <c:pt idx="22786">
                  <c:v>62348.849111000003</c:v>
                </c:pt>
                <c:pt idx="22787">
                  <c:v>62344.065330999998</c:v>
                </c:pt>
                <c:pt idx="22788">
                  <c:v>62351.924172999999</c:v>
                </c:pt>
                <c:pt idx="22789">
                  <c:v>62353.502180000003</c:v>
                </c:pt>
                <c:pt idx="22790">
                  <c:v>62359.975399000003</c:v>
                </c:pt>
                <c:pt idx="22791">
                  <c:v>62358.555816</c:v>
                </c:pt>
                <c:pt idx="22792">
                  <c:v>62365.372405000002</c:v>
                </c:pt>
                <c:pt idx="22793">
                  <c:v>62381.067615</c:v>
                </c:pt>
                <c:pt idx="22794">
                  <c:v>62390.183708999997</c:v>
                </c:pt>
                <c:pt idx="22795">
                  <c:v>62395.472480999997</c:v>
                </c:pt>
                <c:pt idx="22796">
                  <c:v>62398.769700999997</c:v>
                </c:pt>
                <c:pt idx="22797">
                  <c:v>62408.013097000003</c:v>
                </c:pt>
                <c:pt idx="22798">
                  <c:v>62397.736815999997</c:v>
                </c:pt>
                <c:pt idx="22799">
                  <c:v>62397.905930000001</c:v>
                </c:pt>
                <c:pt idx="22800">
                  <c:v>62411.910529000001</c:v>
                </c:pt>
                <c:pt idx="22801">
                  <c:v>62407.701500000003</c:v>
                </c:pt>
                <c:pt idx="22802">
                  <c:v>62403.142838</c:v>
                </c:pt>
                <c:pt idx="22803">
                  <c:v>62403.104585000001</c:v>
                </c:pt>
                <c:pt idx="22804">
                  <c:v>62407.676424999998</c:v>
                </c:pt>
                <c:pt idx="22805">
                  <c:v>62422.984883999998</c:v>
                </c:pt>
                <c:pt idx="22806">
                  <c:v>62416.258453000002</c:v>
                </c:pt>
                <c:pt idx="22807">
                  <c:v>62434.862198000003</c:v>
                </c:pt>
                <c:pt idx="22808">
                  <c:v>62446.036075999997</c:v>
                </c:pt>
                <c:pt idx="22809">
                  <c:v>62447.214011999997</c:v>
                </c:pt>
                <c:pt idx="22810">
                  <c:v>62458.522147000003</c:v>
                </c:pt>
                <c:pt idx="22811">
                  <c:v>62457.984603999997</c:v>
                </c:pt>
                <c:pt idx="22812">
                  <c:v>62460.836646999996</c:v>
                </c:pt>
                <c:pt idx="22813">
                  <c:v>62446.218968000001</c:v>
                </c:pt>
                <c:pt idx="22814">
                  <c:v>62455.707578000001</c:v>
                </c:pt>
                <c:pt idx="22815">
                  <c:v>62457.225487999996</c:v>
                </c:pt>
                <c:pt idx="22816">
                  <c:v>62452.640292999997</c:v>
                </c:pt>
                <c:pt idx="22817">
                  <c:v>62468.205173000002</c:v>
                </c:pt>
                <c:pt idx="22818">
                  <c:v>62475.973402000003</c:v>
                </c:pt>
                <c:pt idx="22819">
                  <c:v>62485.459695999998</c:v>
                </c:pt>
                <c:pt idx="22820">
                  <c:v>62491.595945000001</c:v>
                </c:pt>
                <c:pt idx="22821">
                  <c:v>62476.253753999998</c:v>
                </c:pt>
                <c:pt idx="22822">
                  <c:v>62485.406643000002</c:v>
                </c:pt>
                <c:pt idx="22823">
                  <c:v>62488.892090000001</c:v>
                </c:pt>
                <c:pt idx="22824">
                  <c:v>62487.833436000001</c:v>
                </c:pt>
                <c:pt idx="22825">
                  <c:v>62500.799733</c:v>
                </c:pt>
                <c:pt idx="22826">
                  <c:v>62496.730872</c:v>
                </c:pt>
                <c:pt idx="22827">
                  <c:v>62494.044948000002</c:v>
                </c:pt>
                <c:pt idx="22828">
                  <c:v>62494.736238999998</c:v>
                </c:pt>
                <c:pt idx="22829">
                  <c:v>62500.381887000003</c:v>
                </c:pt>
                <c:pt idx="22830">
                  <c:v>62504.302136999999</c:v>
                </c:pt>
                <c:pt idx="22831">
                  <c:v>62497.268141</c:v>
                </c:pt>
                <c:pt idx="22832">
                  <c:v>62497.841573999998</c:v>
                </c:pt>
                <c:pt idx="22833">
                  <c:v>62496.136502000001</c:v>
                </c:pt>
                <c:pt idx="22834">
                  <c:v>62495.524451999998</c:v>
                </c:pt>
                <c:pt idx="22835">
                  <c:v>62500.850560999999</c:v>
                </c:pt>
                <c:pt idx="22836">
                  <c:v>62498.064180000001</c:v>
                </c:pt>
                <c:pt idx="22837">
                  <c:v>62506.101673999998</c:v>
                </c:pt>
                <c:pt idx="22838">
                  <c:v>62517.040501000003</c:v>
                </c:pt>
                <c:pt idx="22839">
                  <c:v>62531.622750000002</c:v>
                </c:pt>
                <c:pt idx="22840">
                  <c:v>62537.275016</c:v>
                </c:pt>
                <c:pt idx="22841">
                  <c:v>62534.965592</c:v>
                </c:pt>
                <c:pt idx="22842">
                  <c:v>62544.036306000002</c:v>
                </c:pt>
                <c:pt idx="22843">
                  <c:v>62548.306252000002</c:v>
                </c:pt>
                <c:pt idx="22844">
                  <c:v>62549.201824999996</c:v>
                </c:pt>
                <c:pt idx="22845">
                  <c:v>62554.942061000002</c:v>
                </c:pt>
                <c:pt idx="22846">
                  <c:v>62562.082043000002</c:v>
                </c:pt>
                <c:pt idx="22847">
                  <c:v>62575.337986999999</c:v>
                </c:pt>
                <c:pt idx="22848">
                  <c:v>62570.742974000001</c:v>
                </c:pt>
                <c:pt idx="22849">
                  <c:v>62577.342991999998</c:v>
                </c:pt>
                <c:pt idx="22850">
                  <c:v>62589.474300000002</c:v>
                </c:pt>
                <c:pt idx="22851">
                  <c:v>62573.554380000001</c:v>
                </c:pt>
                <c:pt idx="22852">
                  <c:v>62580.384794999998</c:v>
                </c:pt>
                <c:pt idx="22853">
                  <c:v>62581.141818999997</c:v>
                </c:pt>
                <c:pt idx="22854">
                  <c:v>62587.629837</c:v>
                </c:pt>
                <c:pt idx="22855">
                  <c:v>62595.384880999998</c:v>
                </c:pt>
                <c:pt idx="22856">
                  <c:v>62586.840474999997</c:v>
                </c:pt>
                <c:pt idx="22857">
                  <c:v>62584.436177000003</c:v>
                </c:pt>
                <c:pt idx="22858">
                  <c:v>62591.548126000002</c:v>
                </c:pt>
                <c:pt idx="22859">
                  <c:v>62593.613681000003</c:v>
                </c:pt>
                <c:pt idx="22860">
                  <c:v>62588.428231999998</c:v>
                </c:pt>
                <c:pt idx="22861">
                  <c:v>62585.216469999999</c:v>
                </c:pt>
                <c:pt idx="22862">
                  <c:v>62604.110080999999</c:v>
                </c:pt>
                <c:pt idx="22863">
                  <c:v>62627.018347999998</c:v>
                </c:pt>
                <c:pt idx="22864">
                  <c:v>62628.789055000001</c:v>
                </c:pt>
                <c:pt idx="22865">
                  <c:v>62633.037146000002</c:v>
                </c:pt>
                <c:pt idx="22866">
                  <c:v>62628.523956999998</c:v>
                </c:pt>
                <c:pt idx="22867">
                  <c:v>62641.804962000002</c:v>
                </c:pt>
                <c:pt idx="22868">
                  <c:v>62646.265098000003</c:v>
                </c:pt>
                <c:pt idx="22869">
                  <c:v>62640.616268999998</c:v>
                </c:pt>
                <c:pt idx="22870">
                  <c:v>62633.933329</c:v>
                </c:pt>
                <c:pt idx="22871">
                  <c:v>62632.916796999998</c:v>
                </c:pt>
                <c:pt idx="22872">
                  <c:v>62639.578267999997</c:v>
                </c:pt>
                <c:pt idx="22873">
                  <c:v>62638.859417</c:v>
                </c:pt>
                <c:pt idx="22874">
                  <c:v>62639.751645999997</c:v>
                </c:pt>
                <c:pt idx="22875">
                  <c:v>62646.926479000002</c:v>
                </c:pt>
                <c:pt idx="22876">
                  <c:v>62644.989366000002</c:v>
                </c:pt>
                <c:pt idx="22877">
                  <c:v>62657.607431999997</c:v>
                </c:pt>
                <c:pt idx="22878">
                  <c:v>62648.798894</c:v>
                </c:pt>
                <c:pt idx="22879">
                  <c:v>62651.605474999997</c:v>
                </c:pt>
                <c:pt idx="22880">
                  <c:v>62661.395679000001</c:v>
                </c:pt>
                <c:pt idx="22881">
                  <c:v>62646.071377</c:v>
                </c:pt>
                <c:pt idx="22882">
                  <c:v>62651.495341000002</c:v>
                </c:pt>
                <c:pt idx="22883">
                  <c:v>62653.896753000001</c:v>
                </c:pt>
                <c:pt idx="22884">
                  <c:v>62643.755524</c:v>
                </c:pt>
                <c:pt idx="22885">
                  <c:v>62656.691092000001</c:v>
                </c:pt>
                <c:pt idx="22886">
                  <c:v>62645.80775</c:v>
                </c:pt>
                <c:pt idx="22887">
                  <c:v>62644.253937000001</c:v>
                </c:pt>
                <c:pt idx="22888">
                  <c:v>62651.758442999999</c:v>
                </c:pt>
                <c:pt idx="22889">
                  <c:v>62661.464887000002</c:v>
                </c:pt>
                <c:pt idx="22890">
                  <c:v>62677.749264999999</c:v>
                </c:pt>
                <c:pt idx="22891">
                  <c:v>62687.394551999998</c:v>
                </c:pt>
                <c:pt idx="22892">
                  <c:v>62681.760713000003</c:v>
                </c:pt>
                <c:pt idx="22893">
                  <c:v>62668.455152000002</c:v>
                </c:pt>
                <c:pt idx="22894">
                  <c:v>62660.637318000001</c:v>
                </c:pt>
                <c:pt idx="22895">
                  <c:v>62672.633412000003</c:v>
                </c:pt>
                <c:pt idx="22896">
                  <c:v>62671.205924000002</c:v>
                </c:pt>
                <c:pt idx="22897">
                  <c:v>62685.018292000001</c:v>
                </c:pt>
                <c:pt idx="22898">
                  <c:v>62687.687539999999</c:v>
                </c:pt>
                <c:pt idx="22899">
                  <c:v>62690.036431</c:v>
                </c:pt>
                <c:pt idx="22900">
                  <c:v>62697.749405000002</c:v>
                </c:pt>
                <c:pt idx="22901">
                  <c:v>62713.533015000001</c:v>
                </c:pt>
                <c:pt idx="22902">
                  <c:v>62710.252415000003</c:v>
                </c:pt>
                <c:pt idx="22903">
                  <c:v>62704.906258000003</c:v>
                </c:pt>
                <c:pt idx="22904">
                  <c:v>62698.678887000002</c:v>
                </c:pt>
                <c:pt idx="22905">
                  <c:v>62716.290067000002</c:v>
                </c:pt>
                <c:pt idx="22906">
                  <c:v>62710.617748999997</c:v>
                </c:pt>
                <c:pt idx="22907">
                  <c:v>62730.199264000003</c:v>
                </c:pt>
                <c:pt idx="22908">
                  <c:v>62742.658545999999</c:v>
                </c:pt>
                <c:pt idx="22909">
                  <c:v>62744.705954999998</c:v>
                </c:pt>
                <c:pt idx="22910">
                  <c:v>62744.897459</c:v>
                </c:pt>
                <c:pt idx="22911">
                  <c:v>62744.668337000003</c:v>
                </c:pt>
                <c:pt idx="22912">
                  <c:v>62764.491559000002</c:v>
                </c:pt>
                <c:pt idx="22913">
                  <c:v>62775.261718000002</c:v>
                </c:pt>
                <c:pt idx="22914">
                  <c:v>62779.379152000001</c:v>
                </c:pt>
                <c:pt idx="22915">
                  <c:v>62785.199897999999</c:v>
                </c:pt>
                <c:pt idx="22916">
                  <c:v>62778.354668</c:v>
                </c:pt>
                <c:pt idx="22917">
                  <c:v>62771.945095000003</c:v>
                </c:pt>
                <c:pt idx="22918">
                  <c:v>62781.719507000002</c:v>
                </c:pt>
                <c:pt idx="22919">
                  <c:v>62803.448337000002</c:v>
                </c:pt>
                <c:pt idx="22920">
                  <c:v>62823.140112000001</c:v>
                </c:pt>
                <c:pt idx="22921">
                  <c:v>62820.189270000003</c:v>
                </c:pt>
                <c:pt idx="22922">
                  <c:v>62839.720222000004</c:v>
                </c:pt>
                <c:pt idx="22923">
                  <c:v>62830.736958000001</c:v>
                </c:pt>
                <c:pt idx="22924">
                  <c:v>62822.425937</c:v>
                </c:pt>
                <c:pt idx="22925">
                  <c:v>62823.140667</c:v>
                </c:pt>
                <c:pt idx="22926">
                  <c:v>62816.512862000003</c:v>
                </c:pt>
                <c:pt idx="22927">
                  <c:v>62816.708735</c:v>
                </c:pt>
                <c:pt idx="22928">
                  <c:v>62822.015176000001</c:v>
                </c:pt>
                <c:pt idx="22929">
                  <c:v>62832.810838999998</c:v>
                </c:pt>
                <c:pt idx="22930">
                  <c:v>62857.639346000004</c:v>
                </c:pt>
                <c:pt idx="22931">
                  <c:v>62856.206601999998</c:v>
                </c:pt>
                <c:pt idx="22932">
                  <c:v>62871.262182999999</c:v>
                </c:pt>
                <c:pt idx="22933">
                  <c:v>62877.019149</c:v>
                </c:pt>
                <c:pt idx="22934">
                  <c:v>62866.000268999996</c:v>
                </c:pt>
                <c:pt idx="22935">
                  <c:v>62881.376346999998</c:v>
                </c:pt>
                <c:pt idx="22936">
                  <c:v>62878.382064999998</c:v>
                </c:pt>
                <c:pt idx="22937">
                  <c:v>62873.396079999999</c:v>
                </c:pt>
                <c:pt idx="22938">
                  <c:v>62868.516069999998</c:v>
                </c:pt>
                <c:pt idx="22939">
                  <c:v>62868.748196</c:v>
                </c:pt>
                <c:pt idx="22940">
                  <c:v>62878.128868</c:v>
                </c:pt>
                <c:pt idx="22941">
                  <c:v>62886.906134999997</c:v>
                </c:pt>
                <c:pt idx="22942">
                  <c:v>62909.456866</c:v>
                </c:pt>
                <c:pt idx="22943">
                  <c:v>62903.215750000003</c:v>
                </c:pt>
                <c:pt idx="22944">
                  <c:v>62908.564960999996</c:v>
                </c:pt>
                <c:pt idx="22945">
                  <c:v>62923.206107999998</c:v>
                </c:pt>
                <c:pt idx="22946">
                  <c:v>62907.489570999998</c:v>
                </c:pt>
                <c:pt idx="22947">
                  <c:v>62919.916982000002</c:v>
                </c:pt>
                <c:pt idx="22948">
                  <c:v>62922.209802999998</c:v>
                </c:pt>
                <c:pt idx="22949">
                  <c:v>62920.786318999999</c:v>
                </c:pt>
                <c:pt idx="22950">
                  <c:v>62924.430680999998</c:v>
                </c:pt>
                <c:pt idx="22951">
                  <c:v>62939.390281</c:v>
                </c:pt>
                <c:pt idx="22952">
                  <c:v>62949.701918999999</c:v>
                </c:pt>
                <c:pt idx="22953">
                  <c:v>62956.498845000002</c:v>
                </c:pt>
                <c:pt idx="22954">
                  <c:v>62954.828514000001</c:v>
                </c:pt>
                <c:pt idx="22955">
                  <c:v>62964.058533000003</c:v>
                </c:pt>
                <c:pt idx="22956">
                  <c:v>62970.243711000003</c:v>
                </c:pt>
                <c:pt idx="22957">
                  <c:v>62960.155643999999</c:v>
                </c:pt>
                <c:pt idx="22958">
                  <c:v>62953.784723999997</c:v>
                </c:pt>
                <c:pt idx="22959">
                  <c:v>62960.820186999998</c:v>
                </c:pt>
                <c:pt idx="22960">
                  <c:v>62957.462551999997</c:v>
                </c:pt>
                <c:pt idx="22961">
                  <c:v>62964.242593000003</c:v>
                </c:pt>
                <c:pt idx="22962">
                  <c:v>62968.238470999997</c:v>
                </c:pt>
                <c:pt idx="22963">
                  <c:v>62961.805606000002</c:v>
                </c:pt>
                <c:pt idx="22964">
                  <c:v>62954.477248000003</c:v>
                </c:pt>
                <c:pt idx="22965">
                  <c:v>62958.942197999997</c:v>
                </c:pt>
                <c:pt idx="22966">
                  <c:v>62962.175747000001</c:v>
                </c:pt>
                <c:pt idx="22967">
                  <c:v>62962.786388</c:v>
                </c:pt>
                <c:pt idx="22968">
                  <c:v>62967.370296000001</c:v>
                </c:pt>
                <c:pt idx="22969">
                  <c:v>62963.233058999998</c:v>
                </c:pt>
                <c:pt idx="22970">
                  <c:v>62964.291703000003</c:v>
                </c:pt>
                <c:pt idx="22971">
                  <c:v>62960.862902000001</c:v>
                </c:pt>
                <c:pt idx="22972">
                  <c:v>62976.541082000003</c:v>
                </c:pt>
                <c:pt idx="22973">
                  <c:v>62967.037651999999</c:v>
                </c:pt>
                <c:pt idx="22974">
                  <c:v>62960.943922999999</c:v>
                </c:pt>
                <c:pt idx="22975">
                  <c:v>62973.609245</c:v>
                </c:pt>
                <c:pt idx="22976">
                  <c:v>62960.85151</c:v>
                </c:pt>
                <c:pt idx="22977">
                  <c:v>62980.701982999999</c:v>
                </c:pt>
                <c:pt idx="22978">
                  <c:v>62981.525621000001</c:v>
                </c:pt>
                <c:pt idx="22979">
                  <c:v>63006.525182999998</c:v>
                </c:pt>
                <c:pt idx="22980">
                  <c:v>63015.278727999997</c:v>
                </c:pt>
                <c:pt idx="22981">
                  <c:v>63002.739469</c:v>
                </c:pt>
                <c:pt idx="22982">
                  <c:v>63002.512647000003</c:v>
                </c:pt>
                <c:pt idx="22983">
                  <c:v>63003.942645000003</c:v>
                </c:pt>
                <c:pt idx="22984">
                  <c:v>63006.522947999998</c:v>
                </c:pt>
                <c:pt idx="22985">
                  <c:v>63010.659798000001</c:v>
                </c:pt>
                <c:pt idx="22986">
                  <c:v>63006.793421000002</c:v>
                </c:pt>
                <c:pt idx="22987">
                  <c:v>63012.713473999996</c:v>
                </c:pt>
                <c:pt idx="22988">
                  <c:v>63014.654342000002</c:v>
                </c:pt>
                <c:pt idx="22989">
                  <c:v>63020.529725</c:v>
                </c:pt>
                <c:pt idx="22990">
                  <c:v>63036.937170999998</c:v>
                </c:pt>
                <c:pt idx="22991">
                  <c:v>63029.502416000003</c:v>
                </c:pt>
                <c:pt idx="22992">
                  <c:v>63035.617276999998</c:v>
                </c:pt>
                <c:pt idx="22993">
                  <c:v>63020.169069000003</c:v>
                </c:pt>
                <c:pt idx="22994">
                  <c:v>63031.027845999997</c:v>
                </c:pt>
                <c:pt idx="22995">
                  <c:v>63047.231043</c:v>
                </c:pt>
                <c:pt idx="22996">
                  <c:v>63052.021134000002</c:v>
                </c:pt>
                <c:pt idx="22997">
                  <c:v>63068.515911000002</c:v>
                </c:pt>
                <c:pt idx="22998">
                  <c:v>63063.249486000001</c:v>
                </c:pt>
                <c:pt idx="22999">
                  <c:v>63063.692300000002</c:v>
                </c:pt>
                <c:pt idx="23000">
                  <c:v>63073.539217999998</c:v>
                </c:pt>
                <c:pt idx="23001">
                  <c:v>63064.142613999997</c:v>
                </c:pt>
                <c:pt idx="23002">
                  <c:v>63075.540896999999</c:v>
                </c:pt>
                <c:pt idx="23003">
                  <c:v>63077.873345</c:v>
                </c:pt>
                <c:pt idx="23004">
                  <c:v>63093.582939</c:v>
                </c:pt>
                <c:pt idx="23005">
                  <c:v>63107.017469999999</c:v>
                </c:pt>
                <c:pt idx="23006">
                  <c:v>63098.874298000002</c:v>
                </c:pt>
                <c:pt idx="23007">
                  <c:v>63104.296748000001</c:v>
                </c:pt>
                <c:pt idx="23008">
                  <c:v>63100.826342</c:v>
                </c:pt>
                <c:pt idx="23009">
                  <c:v>63111.403321999998</c:v>
                </c:pt>
                <c:pt idx="23010">
                  <c:v>63123.599566999997</c:v>
                </c:pt>
                <c:pt idx="23011">
                  <c:v>63128.102079999997</c:v>
                </c:pt>
                <c:pt idx="23012">
                  <c:v>63122.603991000004</c:v>
                </c:pt>
                <c:pt idx="23013">
                  <c:v>63133.628428999997</c:v>
                </c:pt>
                <c:pt idx="23014">
                  <c:v>63148.51885</c:v>
                </c:pt>
                <c:pt idx="23015">
                  <c:v>63152.336062000002</c:v>
                </c:pt>
                <c:pt idx="23016">
                  <c:v>63144.298331999998</c:v>
                </c:pt>
                <c:pt idx="23017">
                  <c:v>63158.185842999999</c:v>
                </c:pt>
                <c:pt idx="23018">
                  <c:v>63179.186305000003</c:v>
                </c:pt>
                <c:pt idx="23019">
                  <c:v>63188.253078000002</c:v>
                </c:pt>
                <c:pt idx="23020">
                  <c:v>63193.180266000003</c:v>
                </c:pt>
                <c:pt idx="23021">
                  <c:v>63197.785712999997</c:v>
                </c:pt>
                <c:pt idx="23022">
                  <c:v>63197.176116000002</c:v>
                </c:pt>
                <c:pt idx="23023">
                  <c:v>63200.009711999999</c:v>
                </c:pt>
                <c:pt idx="23024">
                  <c:v>63185.434894999999</c:v>
                </c:pt>
                <c:pt idx="23025">
                  <c:v>63193.864135999997</c:v>
                </c:pt>
                <c:pt idx="23026">
                  <c:v>63199.609313000001</c:v>
                </c:pt>
                <c:pt idx="23027">
                  <c:v>63224.353846999998</c:v>
                </c:pt>
                <c:pt idx="23028">
                  <c:v>63213.719349999999</c:v>
                </c:pt>
                <c:pt idx="23029">
                  <c:v>63213.531571</c:v>
                </c:pt>
                <c:pt idx="23030">
                  <c:v>63227.644487999998</c:v>
                </c:pt>
                <c:pt idx="23031">
                  <c:v>63226.185984999996</c:v>
                </c:pt>
                <c:pt idx="23032">
                  <c:v>63224.702058000003</c:v>
                </c:pt>
                <c:pt idx="23033">
                  <c:v>63218.446708000003</c:v>
                </c:pt>
                <c:pt idx="23034">
                  <c:v>63224.037250000001</c:v>
                </c:pt>
                <c:pt idx="23035">
                  <c:v>63233.866296</c:v>
                </c:pt>
                <c:pt idx="23036">
                  <c:v>63229.294593999999</c:v>
                </c:pt>
                <c:pt idx="23037">
                  <c:v>63224.317606999997</c:v>
                </c:pt>
                <c:pt idx="23038">
                  <c:v>63236.098044999999</c:v>
                </c:pt>
                <c:pt idx="23039">
                  <c:v>63228.401717000001</c:v>
                </c:pt>
                <c:pt idx="23040">
                  <c:v>63240.337901999999</c:v>
                </c:pt>
                <c:pt idx="23041">
                  <c:v>63244.414375</c:v>
                </c:pt>
                <c:pt idx="23042">
                  <c:v>63248.971897000003</c:v>
                </c:pt>
                <c:pt idx="23043">
                  <c:v>63242.764262999997</c:v>
                </c:pt>
                <c:pt idx="23044">
                  <c:v>63240.505770999996</c:v>
                </c:pt>
                <c:pt idx="23045">
                  <c:v>63240.582561000003</c:v>
                </c:pt>
                <c:pt idx="23046">
                  <c:v>63241.807369000002</c:v>
                </c:pt>
                <c:pt idx="23047">
                  <c:v>63247.739796000002</c:v>
                </c:pt>
                <c:pt idx="23048">
                  <c:v>63248.303870000003</c:v>
                </c:pt>
                <c:pt idx="23049">
                  <c:v>63248.586632999999</c:v>
                </c:pt>
                <c:pt idx="23050">
                  <c:v>63252.478212000002</c:v>
                </c:pt>
                <c:pt idx="23051">
                  <c:v>63256.028344999999</c:v>
                </c:pt>
                <c:pt idx="23052">
                  <c:v>63244.809415999996</c:v>
                </c:pt>
                <c:pt idx="23053">
                  <c:v>63241.450270000001</c:v>
                </c:pt>
                <c:pt idx="23054">
                  <c:v>63243.477063999999</c:v>
                </c:pt>
                <c:pt idx="23055">
                  <c:v>63251.734464000001</c:v>
                </c:pt>
                <c:pt idx="23056">
                  <c:v>63259.823037000002</c:v>
                </c:pt>
                <c:pt idx="23057">
                  <c:v>63258.765284000001</c:v>
                </c:pt>
                <c:pt idx="23058">
                  <c:v>63267.418485000002</c:v>
                </c:pt>
                <c:pt idx="23059">
                  <c:v>63260.102693000001</c:v>
                </c:pt>
                <c:pt idx="23060">
                  <c:v>63263.291515999998</c:v>
                </c:pt>
                <c:pt idx="23061">
                  <c:v>63256.539749000003</c:v>
                </c:pt>
                <c:pt idx="23062">
                  <c:v>63259.915975000004</c:v>
                </c:pt>
                <c:pt idx="23063">
                  <c:v>63263.636663999998</c:v>
                </c:pt>
                <c:pt idx="23064">
                  <c:v>63258.013617999997</c:v>
                </c:pt>
                <c:pt idx="23065">
                  <c:v>63256.926820000001</c:v>
                </c:pt>
                <c:pt idx="23066">
                  <c:v>63252.335891000002</c:v>
                </c:pt>
                <c:pt idx="23067">
                  <c:v>63279.486899000003</c:v>
                </c:pt>
                <c:pt idx="23068">
                  <c:v>63295.522224</c:v>
                </c:pt>
                <c:pt idx="23069">
                  <c:v>63293.837894999997</c:v>
                </c:pt>
                <c:pt idx="23070">
                  <c:v>63300.237202999997</c:v>
                </c:pt>
                <c:pt idx="23071">
                  <c:v>63303.333446999997</c:v>
                </c:pt>
                <c:pt idx="23072">
                  <c:v>63303.803895999998</c:v>
                </c:pt>
                <c:pt idx="23073">
                  <c:v>63302.749962000002</c:v>
                </c:pt>
                <c:pt idx="23074">
                  <c:v>63310.920527000002</c:v>
                </c:pt>
                <c:pt idx="23075">
                  <c:v>63317.664362000003</c:v>
                </c:pt>
                <c:pt idx="23076">
                  <c:v>63331.896175000002</c:v>
                </c:pt>
                <c:pt idx="23077">
                  <c:v>63335.348054000002</c:v>
                </c:pt>
                <c:pt idx="23078">
                  <c:v>63343.510193000002</c:v>
                </c:pt>
                <c:pt idx="23079">
                  <c:v>63339.607275000002</c:v>
                </c:pt>
                <c:pt idx="23080">
                  <c:v>63336.558768000003</c:v>
                </c:pt>
                <c:pt idx="23081">
                  <c:v>63345.533428000002</c:v>
                </c:pt>
                <c:pt idx="23082">
                  <c:v>63351.857296000002</c:v>
                </c:pt>
                <c:pt idx="23083">
                  <c:v>63374.199301000001</c:v>
                </c:pt>
                <c:pt idx="23084">
                  <c:v>63384.824368000001</c:v>
                </c:pt>
                <c:pt idx="23085">
                  <c:v>63394.489560000002</c:v>
                </c:pt>
                <c:pt idx="23086">
                  <c:v>63387.288374999996</c:v>
                </c:pt>
                <c:pt idx="23087">
                  <c:v>63403.066036999997</c:v>
                </c:pt>
                <c:pt idx="23088">
                  <c:v>63415.561753000002</c:v>
                </c:pt>
                <c:pt idx="23089">
                  <c:v>63421.752643</c:v>
                </c:pt>
                <c:pt idx="23090">
                  <c:v>63425.769579</c:v>
                </c:pt>
                <c:pt idx="23091">
                  <c:v>63416.084739999998</c:v>
                </c:pt>
                <c:pt idx="23092">
                  <c:v>63427.877698999997</c:v>
                </c:pt>
                <c:pt idx="23093">
                  <c:v>63425.957755000003</c:v>
                </c:pt>
                <c:pt idx="23094">
                  <c:v>63420.10888</c:v>
                </c:pt>
                <c:pt idx="23095">
                  <c:v>63424.726458999998</c:v>
                </c:pt>
                <c:pt idx="23096">
                  <c:v>63422.175549</c:v>
                </c:pt>
                <c:pt idx="23097">
                  <c:v>63428.352101999997</c:v>
                </c:pt>
                <c:pt idx="23098">
                  <c:v>63427.541476999999</c:v>
                </c:pt>
                <c:pt idx="23099">
                  <c:v>63426.359037000002</c:v>
                </c:pt>
                <c:pt idx="23100">
                  <c:v>63429.495088000003</c:v>
                </c:pt>
                <c:pt idx="23101">
                  <c:v>63428.110830999998</c:v>
                </c:pt>
                <c:pt idx="23102">
                  <c:v>63452.331012000002</c:v>
                </c:pt>
                <c:pt idx="23103">
                  <c:v>63466.489827999998</c:v>
                </c:pt>
                <c:pt idx="23104">
                  <c:v>63473.105857000002</c:v>
                </c:pt>
                <c:pt idx="23105">
                  <c:v>63471.920295999997</c:v>
                </c:pt>
                <c:pt idx="23106">
                  <c:v>63460.668622999998</c:v>
                </c:pt>
                <c:pt idx="23107">
                  <c:v>63466.598802</c:v>
                </c:pt>
                <c:pt idx="23108">
                  <c:v>63469.489121999999</c:v>
                </c:pt>
                <c:pt idx="23109">
                  <c:v>63472.605167000002</c:v>
                </c:pt>
                <c:pt idx="23110">
                  <c:v>63475.477674000002</c:v>
                </c:pt>
                <c:pt idx="23111">
                  <c:v>63483.782524000002</c:v>
                </c:pt>
                <c:pt idx="23112">
                  <c:v>63470.241708000001</c:v>
                </c:pt>
                <c:pt idx="23113">
                  <c:v>63471.244456</c:v>
                </c:pt>
                <c:pt idx="23114">
                  <c:v>63470.228002000003</c:v>
                </c:pt>
                <c:pt idx="23115">
                  <c:v>63471.601823999998</c:v>
                </c:pt>
                <c:pt idx="23116">
                  <c:v>63472.411726999999</c:v>
                </c:pt>
                <c:pt idx="23117">
                  <c:v>63480.799164999997</c:v>
                </c:pt>
                <c:pt idx="23118">
                  <c:v>63504.616792000001</c:v>
                </c:pt>
                <c:pt idx="23119">
                  <c:v>63510.420005</c:v>
                </c:pt>
                <c:pt idx="23120">
                  <c:v>63508.922008000001</c:v>
                </c:pt>
                <c:pt idx="23121">
                  <c:v>63512.642066</c:v>
                </c:pt>
                <c:pt idx="23122">
                  <c:v>63516.059306000003</c:v>
                </c:pt>
                <c:pt idx="23123">
                  <c:v>63517.259452999999</c:v>
                </c:pt>
                <c:pt idx="23124">
                  <c:v>63510.079317999996</c:v>
                </c:pt>
                <c:pt idx="23125">
                  <c:v>63526.195528999997</c:v>
                </c:pt>
                <c:pt idx="23126">
                  <c:v>63516.363124000003</c:v>
                </c:pt>
                <c:pt idx="23127">
                  <c:v>63518.981603</c:v>
                </c:pt>
                <c:pt idx="23128">
                  <c:v>63531.471743000002</c:v>
                </c:pt>
                <c:pt idx="23129">
                  <c:v>63523.452652</c:v>
                </c:pt>
                <c:pt idx="23130">
                  <c:v>63527.683462000001</c:v>
                </c:pt>
                <c:pt idx="23131">
                  <c:v>63537.933902999997</c:v>
                </c:pt>
                <c:pt idx="23132">
                  <c:v>63551.118705000001</c:v>
                </c:pt>
                <c:pt idx="23133">
                  <c:v>63553.912974999999</c:v>
                </c:pt>
                <c:pt idx="23134">
                  <c:v>63555.365537999998</c:v>
                </c:pt>
                <c:pt idx="23135">
                  <c:v>63566.470254</c:v>
                </c:pt>
                <c:pt idx="23136">
                  <c:v>63561.564274999997</c:v>
                </c:pt>
                <c:pt idx="23137">
                  <c:v>63561.799571000003</c:v>
                </c:pt>
                <c:pt idx="23138">
                  <c:v>63573.470405</c:v>
                </c:pt>
                <c:pt idx="23139">
                  <c:v>63589.405417000002</c:v>
                </c:pt>
                <c:pt idx="23140">
                  <c:v>63598.024254999997</c:v>
                </c:pt>
                <c:pt idx="23141">
                  <c:v>63607.615471999998</c:v>
                </c:pt>
                <c:pt idx="23142">
                  <c:v>63612.725409999999</c:v>
                </c:pt>
                <c:pt idx="23143">
                  <c:v>63615.261267000002</c:v>
                </c:pt>
                <c:pt idx="23144">
                  <c:v>63603.910163</c:v>
                </c:pt>
                <c:pt idx="23145">
                  <c:v>63634.204106999998</c:v>
                </c:pt>
                <c:pt idx="23146">
                  <c:v>63637.313821999996</c:v>
                </c:pt>
                <c:pt idx="23147">
                  <c:v>63646.206873000003</c:v>
                </c:pt>
                <c:pt idx="23148">
                  <c:v>63649.134517999999</c:v>
                </c:pt>
                <c:pt idx="23149">
                  <c:v>63641.384504000001</c:v>
                </c:pt>
                <c:pt idx="23150">
                  <c:v>63643.297788999997</c:v>
                </c:pt>
                <c:pt idx="23151">
                  <c:v>63645.422579999999</c:v>
                </c:pt>
                <c:pt idx="23152">
                  <c:v>63657.341536</c:v>
                </c:pt>
                <c:pt idx="23153">
                  <c:v>63646.468120999998</c:v>
                </c:pt>
                <c:pt idx="23154">
                  <c:v>63652.913500000002</c:v>
                </c:pt>
                <c:pt idx="23155">
                  <c:v>63664.214671000002</c:v>
                </c:pt>
                <c:pt idx="23156">
                  <c:v>63662.668970999999</c:v>
                </c:pt>
                <c:pt idx="23157">
                  <c:v>63658.869823000001</c:v>
                </c:pt>
                <c:pt idx="23158">
                  <c:v>63670.444344000003</c:v>
                </c:pt>
                <c:pt idx="23159">
                  <c:v>63661.531408000003</c:v>
                </c:pt>
                <c:pt idx="23160">
                  <c:v>63664.815032999999</c:v>
                </c:pt>
                <c:pt idx="23161">
                  <c:v>63658.419348000003</c:v>
                </c:pt>
                <c:pt idx="23162">
                  <c:v>63665.888748999998</c:v>
                </c:pt>
                <c:pt idx="23163">
                  <c:v>63680.777227999999</c:v>
                </c:pt>
                <c:pt idx="23164">
                  <c:v>63685.751945000004</c:v>
                </c:pt>
                <c:pt idx="23165">
                  <c:v>63690.959871999999</c:v>
                </c:pt>
                <c:pt idx="23166">
                  <c:v>63702.522790000003</c:v>
                </c:pt>
                <c:pt idx="23167">
                  <c:v>63694.288575999999</c:v>
                </c:pt>
                <c:pt idx="23168">
                  <c:v>63702.283951999998</c:v>
                </c:pt>
                <c:pt idx="23169">
                  <c:v>63703.475056000003</c:v>
                </c:pt>
                <c:pt idx="23170">
                  <c:v>63712.579024999999</c:v>
                </c:pt>
                <c:pt idx="23171">
                  <c:v>63708.316727999998</c:v>
                </c:pt>
                <c:pt idx="23172">
                  <c:v>63698.974506999999</c:v>
                </c:pt>
                <c:pt idx="23173">
                  <c:v>63707.764068999997</c:v>
                </c:pt>
                <c:pt idx="23174">
                  <c:v>63713.783750000002</c:v>
                </c:pt>
                <c:pt idx="23175">
                  <c:v>63717.758886000003</c:v>
                </c:pt>
                <c:pt idx="23176">
                  <c:v>63709.364919</c:v>
                </c:pt>
                <c:pt idx="23177">
                  <c:v>63704.559378999998</c:v>
                </c:pt>
                <c:pt idx="23178">
                  <c:v>63707.725606</c:v>
                </c:pt>
                <c:pt idx="23179">
                  <c:v>63700.691329000001</c:v>
                </c:pt>
                <c:pt idx="23180">
                  <c:v>63705.202977000001</c:v>
                </c:pt>
                <c:pt idx="23181">
                  <c:v>63696.340387999997</c:v>
                </c:pt>
                <c:pt idx="23182">
                  <c:v>63705.335406999999</c:v>
                </c:pt>
                <c:pt idx="23183">
                  <c:v>63718.441786000003</c:v>
                </c:pt>
                <c:pt idx="23184">
                  <c:v>63713.787871</c:v>
                </c:pt>
                <c:pt idx="23185">
                  <c:v>63716.543425000003</c:v>
                </c:pt>
                <c:pt idx="23186">
                  <c:v>63712.995752000003</c:v>
                </c:pt>
                <c:pt idx="23187">
                  <c:v>63717.849886000004</c:v>
                </c:pt>
                <c:pt idx="23188">
                  <c:v>63727.228344000003</c:v>
                </c:pt>
                <c:pt idx="23189">
                  <c:v>63717.562231999997</c:v>
                </c:pt>
                <c:pt idx="23190">
                  <c:v>63729.385493000002</c:v>
                </c:pt>
                <c:pt idx="23191">
                  <c:v>63710.925826999999</c:v>
                </c:pt>
                <c:pt idx="23192">
                  <c:v>63721.471121000002</c:v>
                </c:pt>
                <c:pt idx="23193">
                  <c:v>63729.454662999997</c:v>
                </c:pt>
                <c:pt idx="23194">
                  <c:v>63717.805480000003</c:v>
                </c:pt>
                <c:pt idx="23195">
                  <c:v>63732.172222000001</c:v>
                </c:pt>
                <c:pt idx="23196">
                  <c:v>63731.120798999997</c:v>
                </c:pt>
                <c:pt idx="23197">
                  <c:v>63745.848234999998</c:v>
                </c:pt>
                <c:pt idx="23198">
                  <c:v>63736.196080000002</c:v>
                </c:pt>
                <c:pt idx="23199">
                  <c:v>63741.256148</c:v>
                </c:pt>
                <c:pt idx="23200">
                  <c:v>63753.161115000003</c:v>
                </c:pt>
                <c:pt idx="23201">
                  <c:v>63734.071930999999</c:v>
                </c:pt>
                <c:pt idx="23202">
                  <c:v>63745.691096000002</c:v>
                </c:pt>
                <c:pt idx="23203">
                  <c:v>63765.745031999999</c:v>
                </c:pt>
                <c:pt idx="23204">
                  <c:v>63768.999993999998</c:v>
                </c:pt>
                <c:pt idx="23205">
                  <c:v>63772.755048999999</c:v>
                </c:pt>
                <c:pt idx="23206">
                  <c:v>63761.091776000001</c:v>
                </c:pt>
                <c:pt idx="23207">
                  <c:v>63771.229653000002</c:v>
                </c:pt>
                <c:pt idx="23208">
                  <c:v>63762.188344000002</c:v>
                </c:pt>
                <c:pt idx="23209">
                  <c:v>63767.724659</c:v>
                </c:pt>
                <c:pt idx="23210">
                  <c:v>63777.787147000003</c:v>
                </c:pt>
                <c:pt idx="23211">
                  <c:v>63787.777585000003</c:v>
                </c:pt>
                <c:pt idx="23212">
                  <c:v>63793.028687999999</c:v>
                </c:pt>
                <c:pt idx="23213">
                  <c:v>63806.771913999997</c:v>
                </c:pt>
                <c:pt idx="23214">
                  <c:v>63808.027478000004</c:v>
                </c:pt>
                <c:pt idx="23215">
                  <c:v>63809.481546000003</c:v>
                </c:pt>
                <c:pt idx="23216">
                  <c:v>63809.113705000003</c:v>
                </c:pt>
                <c:pt idx="23217">
                  <c:v>63806.128044999998</c:v>
                </c:pt>
                <c:pt idx="23218">
                  <c:v>63823.660817999997</c:v>
                </c:pt>
                <c:pt idx="23219">
                  <c:v>63811.046032999999</c:v>
                </c:pt>
                <c:pt idx="23220">
                  <c:v>63813.472090000003</c:v>
                </c:pt>
                <c:pt idx="23221">
                  <c:v>63816.842538999997</c:v>
                </c:pt>
                <c:pt idx="23222">
                  <c:v>63828.607117</c:v>
                </c:pt>
                <c:pt idx="23223">
                  <c:v>63840.493134999997</c:v>
                </c:pt>
                <c:pt idx="23224">
                  <c:v>63842.880413999999</c:v>
                </c:pt>
                <c:pt idx="23225">
                  <c:v>63854.944573000001</c:v>
                </c:pt>
                <c:pt idx="23226">
                  <c:v>63857.354743999997</c:v>
                </c:pt>
                <c:pt idx="23227">
                  <c:v>63853.314957000002</c:v>
                </c:pt>
                <c:pt idx="23228">
                  <c:v>63856.546991000003</c:v>
                </c:pt>
                <c:pt idx="23229">
                  <c:v>63852.409711</c:v>
                </c:pt>
                <c:pt idx="23230">
                  <c:v>63866.173353999999</c:v>
                </c:pt>
                <c:pt idx="23231">
                  <c:v>63857.626235999996</c:v>
                </c:pt>
                <c:pt idx="23232">
                  <c:v>63850.039887999999</c:v>
                </c:pt>
                <c:pt idx="23233">
                  <c:v>63865.811570999998</c:v>
                </c:pt>
                <c:pt idx="23234">
                  <c:v>63856.930157000003</c:v>
                </c:pt>
                <c:pt idx="23235">
                  <c:v>63873.047494999999</c:v>
                </c:pt>
                <c:pt idx="23236">
                  <c:v>63871.511190999998</c:v>
                </c:pt>
                <c:pt idx="23237">
                  <c:v>63869.872362000002</c:v>
                </c:pt>
                <c:pt idx="23238">
                  <c:v>63864.614964</c:v>
                </c:pt>
                <c:pt idx="23239">
                  <c:v>63866.838849</c:v>
                </c:pt>
                <c:pt idx="23240">
                  <c:v>63874.273397999998</c:v>
                </c:pt>
                <c:pt idx="23241">
                  <c:v>63888.806646999998</c:v>
                </c:pt>
                <c:pt idx="23242">
                  <c:v>63892.273209999999</c:v>
                </c:pt>
                <c:pt idx="23243">
                  <c:v>63904.97683</c:v>
                </c:pt>
                <c:pt idx="23244">
                  <c:v>63913.017191999999</c:v>
                </c:pt>
                <c:pt idx="23245">
                  <c:v>63915.798888999998</c:v>
                </c:pt>
                <c:pt idx="23246">
                  <c:v>63917.362547999997</c:v>
                </c:pt>
                <c:pt idx="23247">
                  <c:v>63924.481136000002</c:v>
                </c:pt>
                <c:pt idx="23248">
                  <c:v>63911.793068999999</c:v>
                </c:pt>
                <c:pt idx="23249">
                  <c:v>63927.896314999998</c:v>
                </c:pt>
                <c:pt idx="23250">
                  <c:v>63940.510651999997</c:v>
                </c:pt>
                <c:pt idx="23251">
                  <c:v>63939.689945999999</c:v>
                </c:pt>
                <c:pt idx="23252">
                  <c:v>63945.441229999997</c:v>
                </c:pt>
                <c:pt idx="23253">
                  <c:v>63958.853903000003</c:v>
                </c:pt>
                <c:pt idx="23254">
                  <c:v>63958.699240000002</c:v>
                </c:pt>
                <c:pt idx="23255">
                  <c:v>63969.395301999997</c:v>
                </c:pt>
                <c:pt idx="23256">
                  <c:v>63973.503017000003</c:v>
                </c:pt>
                <c:pt idx="23257">
                  <c:v>63969.443355000003</c:v>
                </c:pt>
                <c:pt idx="23258">
                  <c:v>64002.144763999997</c:v>
                </c:pt>
                <c:pt idx="23259">
                  <c:v>64002.710093000002</c:v>
                </c:pt>
                <c:pt idx="23260">
                  <c:v>64017.478654999999</c:v>
                </c:pt>
                <c:pt idx="23261">
                  <c:v>64024.355685000002</c:v>
                </c:pt>
                <c:pt idx="23262">
                  <c:v>64025.064642999998</c:v>
                </c:pt>
                <c:pt idx="23263">
                  <c:v>64020.037128000004</c:v>
                </c:pt>
                <c:pt idx="23264">
                  <c:v>64018.679092999999</c:v>
                </c:pt>
                <c:pt idx="23265">
                  <c:v>64032.510722999999</c:v>
                </c:pt>
                <c:pt idx="23266">
                  <c:v>64047.630883999998</c:v>
                </c:pt>
                <c:pt idx="23267">
                  <c:v>64059.335281</c:v>
                </c:pt>
                <c:pt idx="23268">
                  <c:v>64054.083355000002</c:v>
                </c:pt>
                <c:pt idx="23269">
                  <c:v>64057.458505000002</c:v>
                </c:pt>
                <c:pt idx="23270">
                  <c:v>64070.959637</c:v>
                </c:pt>
                <c:pt idx="23271">
                  <c:v>64071.815501999998</c:v>
                </c:pt>
                <c:pt idx="23272">
                  <c:v>64065.616846999998</c:v>
                </c:pt>
                <c:pt idx="23273">
                  <c:v>64065.274068999999</c:v>
                </c:pt>
                <c:pt idx="23274">
                  <c:v>64058.256237000001</c:v>
                </c:pt>
                <c:pt idx="23275">
                  <c:v>64063.616443999999</c:v>
                </c:pt>
                <c:pt idx="23276">
                  <c:v>64075.966445999999</c:v>
                </c:pt>
                <c:pt idx="23277">
                  <c:v>64073.878216999998</c:v>
                </c:pt>
                <c:pt idx="23278">
                  <c:v>64087.369320999998</c:v>
                </c:pt>
                <c:pt idx="23279">
                  <c:v>64093.526108999999</c:v>
                </c:pt>
                <c:pt idx="23280">
                  <c:v>64111.231975000002</c:v>
                </c:pt>
                <c:pt idx="23281">
                  <c:v>64107.200424000002</c:v>
                </c:pt>
                <c:pt idx="23282">
                  <c:v>64111.812965999998</c:v>
                </c:pt>
                <c:pt idx="23283">
                  <c:v>64115.264985000002</c:v>
                </c:pt>
                <c:pt idx="23284">
                  <c:v>64104.112791</c:v>
                </c:pt>
                <c:pt idx="23285">
                  <c:v>64121.354922999999</c:v>
                </c:pt>
                <c:pt idx="23286">
                  <c:v>64104.664878000003</c:v>
                </c:pt>
                <c:pt idx="23287">
                  <c:v>64118.089736000002</c:v>
                </c:pt>
                <c:pt idx="23288">
                  <c:v>64127.323049999999</c:v>
                </c:pt>
                <c:pt idx="23289">
                  <c:v>64118.746407999999</c:v>
                </c:pt>
                <c:pt idx="23290">
                  <c:v>64123.677494000003</c:v>
                </c:pt>
                <c:pt idx="23291">
                  <c:v>64115.182151000001</c:v>
                </c:pt>
                <c:pt idx="23292">
                  <c:v>64124.019782000003</c:v>
                </c:pt>
                <c:pt idx="23293">
                  <c:v>64118.405512999998</c:v>
                </c:pt>
                <c:pt idx="23294">
                  <c:v>64110.784707999999</c:v>
                </c:pt>
                <c:pt idx="23295">
                  <c:v>64109.495260000003</c:v>
                </c:pt>
                <c:pt idx="23296">
                  <c:v>64101.566000999999</c:v>
                </c:pt>
                <c:pt idx="23297">
                  <c:v>64110.635261000003</c:v>
                </c:pt>
                <c:pt idx="23298">
                  <c:v>64104.678097000004</c:v>
                </c:pt>
                <c:pt idx="23299">
                  <c:v>64107.694496999997</c:v>
                </c:pt>
                <c:pt idx="23300">
                  <c:v>64123.006176000003</c:v>
                </c:pt>
                <c:pt idx="23301">
                  <c:v>64151.464239000001</c:v>
                </c:pt>
                <c:pt idx="23302">
                  <c:v>64148.590608999999</c:v>
                </c:pt>
                <c:pt idx="23303">
                  <c:v>64156.687839999999</c:v>
                </c:pt>
                <c:pt idx="23304">
                  <c:v>64156.974503999998</c:v>
                </c:pt>
                <c:pt idx="23305">
                  <c:v>64163.066830000003</c:v>
                </c:pt>
                <c:pt idx="23306">
                  <c:v>64145.786201000003</c:v>
                </c:pt>
                <c:pt idx="23307">
                  <c:v>64155.971742000002</c:v>
                </c:pt>
                <c:pt idx="23308">
                  <c:v>64170.729848000003</c:v>
                </c:pt>
                <c:pt idx="23309">
                  <c:v>64156.510989000002</c:v>
                </c:pt>
                <c:pt idx="23310">
                  <c:v>64161.650420999998</c:v>
                </c:pt>
                <c:pt idx="23311">
                  <c:v>64169.804092999999</c:v>
                </c:pt>
                <c:pt idx="23312">
                  <c:v>64168.222542000003</c:v>
                </c:pt>
                <c:pt idx="23313">
                  <c:v>64154.499813000002</c:v>
                </c:pt>
                <c:pt idx="23314">
                  <c:v>64142.006800000003</c:v>
                </c:pt>
                <c:pt idx="23315">
                  <c:v>64136.111234000004</c:v>
                </c:pt>
                <c:pt idx="23316">
                  <c:v>64144.723684999997</c:v>
                </c:pt>
                <c:pt idx="23317">
                  <c:v>64155.019038999999</c:v>
                </c:pt>
                <c:pt idx="23318">
                  <c:v>64155.941194999999</c:v>
                </c:pt>
                <c:pt idx="23319">
                  <c:v>64147.532872999996</c:v>
                </c:pt>
                <c:pt idx="23320">
                  <c:v>64174.211373999999</c:v>
                </c:pt>
                <c:pt idx="23321">
                  <c:v>64172.408063000003</c:v>
                </c:pt>
                <c:pt idx="23322">
                  <c:v>64179.023985</c:v>
                </c:pt>
                <c:pt idx="23323">
                  <c:v>64180.306685000003</c:v>
                </c:pt>
                <c:pt idx="23324">
                  <c:v>64181.731601</c:v>
                </c:pt>
                <c:pt idx="23325">
                  <c:v>64188.998440000003</c:v>
                </c:pt>
                <c:pt idx="23326">
                  <c:v>64210.972580000001</c:v>
                </c:pt>
                <c:pt idx="23327">
                  <c:v>64216.945458000002</c:v>
                </c:pt>
                <c:pt idx="23328">
                  <c:v>64216.942749000002</c:v>
                </c:pt>
                <c:pt idx="23329">
                  <c:v>64216.871915999996</c:v>
                </c:pt>
                <c:pt idx="23330">
                  <c:v>64223.031424000001</c:v>
                </c:pt>
                <c:pt idx="23331">
                  <c:v>64218.400654999998</c:v>
                </c:pt>
                <c:pt idx="23332">
                  <c:v>64211.830680999999</c:v>
                </c:pt>
                <c:pt idx="23333">
                  <c:v>64223.51614</c:v>
                </c:pt>
                <c:pt idx="23334">
                  <c:v>64222.465089999998</c:v>
                </c:pt>
                <c:pt idx="23335">
                  <c:v>64223.713503999999</c:v>
                </c:pt>
                <c:pt idx="23336">
                  <c:v>64223.136273999997</c:v>
                </c:pt>
                <c:pt idx="23337">
                  <c:v>64249.665793</c:v>
                </c:pt>
                <c:pt idx="23338">
                  <c:v>64262.403889000001</c:v>
                </c:pt>
                <c:pt idx="23339">
                  <c:v>64264.347411000002</c:v>
                </c:pt>
                <c:pt idx="23340">
                  <c:v>64273.876117</c:v>
                </c:pt>
                <c:pt idx="23341">
                  <c:v>64265.254358999999</c:v>
                </c:pt>
                <c:pt idx="23342">
                  <c:v>64269.328952000003</c:v>
                </c:pt>
                <c:pt idx="23343">
                  <c:v>64273.895787000001</c:v>
                </c:pt>
                <c:pt idx="23344">
                  <c:v>64266.917837000001</c:v>
                </c:pt>
                <c:pt idx="23345">
                  <c:v>64267.365726999997</c:v>
                </c:pt>
                <c:pt idx="23346">
                  <c:v>64255.543737</c:v>
                </c:pt>
                <c:pt idx="23347">
                  <c:v>64272.310752999998</c:v>
                </c:pt>
                <c:pt idx="23348">
                  <c:v>64287.338128000003</c:v>
                </c:pt>
                <c:pt idx="23349">
                  <c:v>64291.748685999999</c:v>
                </c:pt>
                <c:pt idx="23350">
                  <c:v>64303.284706999999</c:v>
                </c:pt>
                <c:pt idx="23351">
                  <c:v>64310.195940999998</c:v>
                </c:pt>
                <c:pt idx="23352">
                  <c:v>64322.352098000003</c:v>
                </c:pt>
                <c:pt idx="23353">
                  <c:v>64333.349392999997</c:v>
                </c:pt>
                <c:pt idx="23354">
                  <c:v>64345.050937</c:v>
                </c:pt>
                <c:pt idx="23355">
                  <c:v>64356.888526000002</c:v>
                </c:pt>
                <c:pt idx="23356">
                  <c:v>64353.167951000003</c:v>
                </c:pt>
                <c:pt idx="23357">
                  <c:v>64358.204543</c:v>
                </c:pt>
                <c:pt idx="23358">
                  <c:v>64375.895535000003</c:v>
                </c:pt>
                <c:pt idx="23359">
                  <c:v>64383.006114999996</c:v>
                </c:pt>
                <c:pt idx="23360">
                  <c:v>64388.524223</c:v>
                </c:pt>
                <c:pt idx="23361">
                  <c:v>64385.645313000001</c:v>
                </c:pt>
                <c:pt idx="23362">
                  <c:v>64386.260157999997</c:v>
                </c:pt>
                <c:pt idx="23363">
                  <c:v>64390.950165000002</c:v>
                </c:pt>
                <c:pt idx="23364">
                  <c:v>64379.512578000002</c:v>
                </c:pt>
                <c:pt idx="23365">
                  <c:v>64387.394032999997</c:v>
                </c:pt>
                <c:pt idx="23366">
                  <c:v>64388.410863999998</c:v>
                </c:pt>
                <c:pt idx="23367">
                  <c:v>64391.249756999998</c:v>
                </c:pt>
                <c:pt idx="23368">
                  <c:v>64400.927056</c:v>
                </c:pt>
                <c:pt idx="23369">
                  <c:v>64416.537543999999</c:v>
                </c:pt>
                <c:pt idx="23370">
                  <c:v>64438.087177000001</c:v>
                </c:pt>
                <c:pt idx="23371">
                  <c:v>64417.844797999998</c:v>
                </c:pt>
                <c:pt idx="23372">
                  <c:v>64426.182941999999</c:v>
                </c:pt>
                <c:pt idx="23373">
                  <c:v>64423.839101999998</c:v>
                </c:pt>
                <c:pt idx="23374">
                  <c:v>64435.316165999997</c:v>
                </c:pt>
                <c:pt idx="23375">
                  <c:v>64441.157235999999</c:v>
                </c:pt>
                <c:pt idx="23376">
                  <c:v>64436.095824999997</c:v>
                </c:pt>
                <c:pt idx="23377">
                  <c:v>64428.959667000003</c:v>
                </c:pt>
                <c:pt idx="23378">
                  <c:v>64436.991334999999</c:v>
                </c:pt>
                <c:pt idx="23379">
                  <c:v>64440.324907000002</c:v>
                </c:pt>
                <c:pt idx="23380">
                  <c:v>64457.019411000001</c:v>
                </c:pt>
                <c:pt idx="23381">
                  <c:v>64471.017439000003</c:v>
                </c:pt>
                <c:pt idx="23382">
                  <c:v>64490.106481000003</c:v>
                </c:pt>
                <c:pt idx="23383">
                  <c:v>64497.111639000002</c:v>
                </c:pt>
                <c:pt idx="23384">
                  <c:v>64483.401704000004</c:v>
                </c:pt>
                <c:pt idx="23385">
                  <c:v>64500.031239000004</c:v>
                </c:pt>
                <c:pt idx="23386">
                  <c:v>64488.439545000001</c:v>
                </c:pt>
                <c:pt idx="23387">
                  <c:v>64482.252157000003</c:v>
                </c:pt>
                <c:pt idx="23388">
                  <c:v>64504.054106000003</c:v>
                </c:pt>
                <c:pt idx="23389">
                  <c:v>64497.045096000002</c:v>
                </c:pt>
                <c:pt idx="23390">
                  <c:v>64504.246308000002</c:v>
                </c:pt>
                <c:pt idx="23391">
                  <c:v>64498.318050000002</c:v>
                </c:pt>
                <c:pt idx="23392">
                  <c:v>64493.780396000002</c:v>
                </c:pt>
                <c:pt idx="23393">
                  <c:v>64491.159090000001</c:v>
                </c:pt>
                <c:pt idx="23394">
                  <c:v>64502.493564999997</c:v>
                </c:pt>
                <c:pt idx="23395">
                  <c:v>64515.647878999996</c:v>
                </c:pt>
                <c:pt idx="23396">
                  <c:v>64501.567874</c:v>
                </c:pt>
                <c:pt idx="23397">
                  <c:v>64503.423759999998</c:v>
                </c:pt>
                <c:pt idx="23398">
                  <c:v>64508.211119</c:v>
                </c:pt>
                <c:pt idx="23399">
                  <c:v>64500.161689</c:v>
                </c:pt>
                <c:pt idx="23400">
                  <c:v>64510.234838999997</c:v>
                </c:pt>
                <c:pt idx="23401">
                  <c:v>64507.574890000004</c:v>
                </c:pt>
                <c:pt idx="23402">
                  <c:v>64509.160084000003</c:v>
                </c:pt>
                <c:pt idx="23403">
                  <c:v>64522.083997000002</c:v>
                </c:pt>
                <c:pt idx="23404">
                  <c:v>64528.618064000002</c:v>
                </c:pt>
                <c:pt idx="23405">
                  <c:v>64544.021236</c:v>
                </c:pt>
                <c:pt idx="23406">
                  <c:v>64542.690349999997</c:v>
                </c:pt>
                <c:pt idx="23407">
                  <c:v>64546.809624000001</c:v>
                </c:pt>
                <c:pt idx="23408">
                  <c:v>64551.930547000004</c:v>
                </c:pt>
                <c:pt idx="23409">
                  <c:v>64548.668306</c:v>
                </c:pt>
                <c:pt idx="23410">
                  <c:v>64547.133672000004</c:v>
                </c:pt>
                <c:pt idx="23411">
                  <c:v>64546.391301000003</c:v>
                </c:pt>
                <c:pt idx="23412">
                  <c:v>64558.709351999998</c:v>
                </c:pt>
                <c:pt idx="23413">
                  <c:v>64571.551862</c:v>
                </c:pt>
                <c:pt idx="23414">
                  <c:v>64571.703362</c:v>
                </c:pt>
                <c:pt idx="23415">
                  <c:v>64583.645879000003</c:v>
                </c:pt>
                <c:pt idx="23416">
                  <c:v>64595.408522999998</c:v>
                </c:pt>
                <c:pt idx="23417">
                  <c:v>64589.623519000001</c:v>
                </c:pt>
                <c:pt idx="23418">
                  <c:v>64602.337975000002</c:v>
                </c:pt>
                <c:pt idx="23419">
                  <c:v>64599.150047000003</c:v>
                </c:pt>
                <c:pt idx="23420">
                  <c:v>64630.249113999998</c:v>
                </c:pt>
                <c:pt idx="23421">
                  <c:v>64632.967827</c:v>
                </c:pt>
                <c:pt idx="23422">
                  <c:v>64635.985898999999</c:v>
                </c:pt>
                <c:pt idx="23423">
                  <c:v>64626.550368999997</c:v>
                </c:pt>
                <c:pt idx="23424">
                  <c:v>64631.882554000003</c:v>
                </c:pt>
                <c:pt idx="23425">
                  <c:v>64644.207356999999</c:v>
                </c:pt>
                <c:pt idx="23426">
                  <c:v>64642.106899999999</c:v>
                </c:pt>
                <c:pt idx="23427">
                  <c:v>64633.013239</c:v>
                </c:pt>
                <c:pt idx="23428">
                  <c:v>64631.130666999998</c:v>
                </c:pt>
                <c:pt idx="23429">
                  <c:v>64626.784952000002</c:v>
                </c:pt>
                <c:pt idx="23430">
                  <c:v>64634.104854999998</c:v>
                </c:pt>
                <c:pt idx="23431">
                  <c:v>64640.619356000003</c:v>
                </c:pt>
                <c:pt idx="23432">
                  <c:v>64646.833151999999</c:v>
                </c:pt>
                <c:pt idx="23433">
                  <c:v>64638.702854000003</c:v>
                </c:pt>
                <c:pt idx="23434">
                  <c:v>64631.992576999997</c:v>
                </c:pt>
                <c:pt idx="23435">
                  <c:v>64645.932910000003</c:v>
                </c:pt>
                <c:pt idx="23436">
                  <c:v>64651.498261000001</c:v>
                </c:pt>
                <c:pt idx="23437">
                  <c:v>64642.234729000003</c:v>
                </c:pt>
                <c:pt idx="23438">
                  <c:v>64646.722605000003</c:v>
                </c:pt>
                <c:pt idx="23439">
                  <c:v>64650.057107000001</c:v>
                </c:pt>
                <c:pt idx="23440">
                  <c:v>64648.725001999999</c:v>
                </c:pt>
                <c:pt idx="23441">
                  <c:v>64643.766147000002</c:v>
                </c:pt>
                <c:pt idx="23442">
                  <c:v>64635.363189999996</c:v>
                </c:pt>
                <c:pt idx="23443">
                  <c:v>64644.777127000001</c:v>
                </c:pt>
                <c:pt idx="23444">
                  <c:v>64642.351732000003</c:v>
                </c:pt>
                <c:pt idx="23445">
                  <c:v>64643.743308999998</c:v>
                </c:pt>
                <c:pt idx="23446">
                  <c:v>64648.170406999998</c:v>
                </c:pt>
                <c:pt idx="23447">
                  <c:v>64642.966353000003</c:v>
                </c:pt>
                <c:pt idx="23448">
                  <c:v>64666.210976000002</c:v>
                </c:pt>
                <c:pt idx="23449">
                  <c:v>64669.442538000003</c:v>
                </c:pt>
                <c:pt idx="23450">
                  <c:v>64686.799824000002</c:v>
                </c:pt>
                <c:pt idx="23451">
                  <c:v>64685.130517999998</c:v>
                </c:pt>
                <c:pt idx="23452">
                  <c:v>64685.108782000003</c:v>
                </c:pt>
                <c:pt idx="23453">
                  <c:v>64698.075661000003</c:v>
                </c:pt>
                <c:pt idx="23454">
                  <c:v>64691.884622999998</c:v>
                </c:pt>
                <c:pt idx="23455">
                  <c:v>64691.691622999999</c:v>
                </c:pt>
                <c:pt idx="23456">
                  <c:v>64690.792813</c:v>
                </c:pt>
                <c:pt idx="23457">
                  <c:v>64691.931053</c:v>
                </c:pt>
                <c:pt idx="23458">
                  <c:v>64714.110682999999</c:v>
                </c:pt>
                <c:pt idx="23459">
                  <c:v>64713.383608999997</c:v>
                </c:pt>
                <c:pt idx="23460">
                  <c:v>64734.758923000001</c:v>
                </c:pt>
                <c:pt idx="23461">
                  <c:v>64722.833332000002</c:v>
                </c:pt>
                <c:pt idx="23462">
                  <c:v>64730.010125000001</c:v>
                </c:pt>
                <c:pt idx="23463">
                  <c:v>64740.827823</c:v>
                </c:pt>
                <c:pt idx="23464">
                  <c:v>64732.821856000002</c:v>
                </c:pt>
                <c:pt idx="23465">
                  <c:v>64743.072767999998</c:v>
                </c:pt>
                <c:pt idx="23466">
                  <c:v>64749.452696</c:v>
                </c:pt>
                <c:pt idx="23467">
                  <c:v>64763.207728000001</c:v>
                </c:pt>
                <c:pt idx="23468">
                  <c:v>64768.598380000003</c:v>
                </c:pt>
                <c:pt idx="23469">
                  <c:v>64774.492766000003</c:v>
                </c:pt>
                <c:pt idx="23470">
                  <c:v>64770.910045999997</c:v>
                </c:pt>
                <c:pt idx="23471">
                  <c:v>64775.976582000003</c:v>
                </c:pt>
                <c:pt idx="23472">
                  <c:v>64778.645452999997</c:v>
                </c:pt>
                <c:pt idx="23473">
                  <c:v>64799.524706999997</c:v>
                </c:pt>
                <c:pt idx="23474">
                  <c:v>64798.001484</c:v>
                </c:pt>
                <c:pt idx="23475">
                  <c:v>64807.863218999999</c:v>
                </c:pt>
                <c:pt idx="23476">
                  <c:v>64813.965380000001</c:v>
                </c:pt>
                <c:pt idx="23477">
                  <c:v>64816.867186000003</c:v>
                </c:pt>
                <c:pt idx="23478">
                  <c:v>64814.501606999998</c:v>
                </c:pt>
                <c:pt idx="23479">
                  <c:v>64810.067213000002</c:v>
                </c:pt>
                <c:pt idx="23480">
                  <c:v>64825.633650000003</c:v>
                </c:pt>
                <c:pt idx="23481">
                  <c:v>64822.203198000003</c:v>
                </c:pt>
                <c:pt idx="23482">
                  <c:v>64819.748080999998</c:v>
                </c:pt>
                <c:pt idx="23483">
                  <c:v>64837.939058000004</c:v>
                </c:pt>
                <c:pt idx="23484">
                  <c:v>64858.206086999999</c:v>
                </c:pt>
                <c:pt idx="23485">
                  <c:v>64864.192921000002</c:v>
                </c:pt>
                <c:pt idx="23486">
                  <c:v>64852.228711000003</c:v>
                </c:pt>
                <c:pt idx="23487">
                  <c:v>64859.693703999998</c:v>
                </c:pt>
                <c:pt idx="23488">
                  <c:v>64858.239383</c:v>
                </c:pt>
                <c:pt idx="23489">
                  <c:v>64857.882586</c:v>
                </c:pt>
                <c:pt idx="23490">
                  <c:v>64872.808669999999</c:v>
                </c:pt>
                <c:pt idx="23491">
                  <c:v>64866.790579</c:v>
                </c:pt>
                <c:pt idx="23492">
                  <c:v>64861.314337999996</c:v>
                </c:pt>
                <c:pt idx="23493">
                  <c:v>64875.963277000003</c:v>
                </c:pt>
                <c:pt idx="23494">
                  <c:v>64867.323577000003</c:v>
                </c:pt>
                <c:pt idx="23495">
                  <c:v>64862.299103999998</c:v>
                </c:pt>
                <c:pt idx="23496">
                  <c:v>64857.706167999997</c:v>
                </c:pt>
                <c:pt idx="23497">
                  <c:v>64859.272644999997</c:v>
                </c:pt>
                <c:pt idx="23498">
                  <c:v>64861.461135999998</c:v>
                </c:pt>
                <c:pt idx="23499">
                  <c:v>64853.477544000001</c:v>
                </c:pt>
                <c:pt idx="23500">
                  <c:v>64862.432745999999</c:v>
                </c:pt>
                <c:pt idx="23501">
                  <c:v>64867.466403999999</c:v>
                </c:pt>
                <c:pt idx="23502">
                  <c:v>64874.659314999997</c:v>
                </c:pt>
                <c:pt idx="23503">
                  <c:v>64873.633438999997</c:v>
                </c:pt>
                <c:pt idx="23504">
                  <c:v>64885.834423</c:v>
                </c:pt>
                <c:pt idx="23505">
                  <c:v>64902.589719000003</c:v>
                </c:pt>
                <c:pt idx="23506">
                  <c:v>64904.330698999998</c:v>
                </c:pt>
                <c:pt idx="23507">
                  <c:v>64909.545006</c:v>
                </c:pt>
                <c:pt idx="23508">
                  <c:v>64909.883754000002</c:v>
                </c:pt>
                <c:pt idx="23509">
                  <c:v>64916.892522000002</c:v>
                </c:pt>
                <c:pt idx="23510">
                  <c:v>64927.216519000001</c:v>
                </c:pt>
                <c:pt idx="23511">
                  <c:v>64907.190773000002</c:v>
                </c:pt>
                <c:pt idx="23512">
                  <c:v>64885.636825000001</c:v>
                </c:pt>
                <c:pt idx="23513">
                  <c:v>64897.272816999997</c:v>
                </c:pt>
                <c:pt idx="23514">
                  <c:v>64896.082745</c:v>
                </c:pt>
                <c:pt idx="23515">
                  <c:v>64900.807586000003</c:v>
                </c:pt>
                <c:pt idx="23516">
                  <c:v>64910.155547000002</c:v>
                </c:pt>
                <c:pt idx="23517">
                  <c:v>64911.970272999999</c:v>
                </c:pt>
                <c:pt idx="23518">
                  <c:v>64916.339165999998</c:v>
                </c:pt>
                <c:pt idx="23519">
                  <c:v>64899.471132999999</c:v>
                </c:pt>
                <c:pt idx="23520">
                  <c:v>64908.698213999996</c:v>
                </c:pt>
                <c:pt idx="23521">
                  <c:v>64922.910192000003</c:v>
                </c:pt>
                <c:pt idx="23522">
                  <c:v>64928.407785000003</c:v>
                </c:pt>
                <c:pt idx="23523">
                  <c:v>64952.745264999998</c:v>
                </c:pt>
                <c:pt idx="23524">
                  <c:v>64942.951807999998</c:v>
                </c:pt>
                <c:pt idx="23525">
                  <c:v>64949.451198000002</c:v>
                </c:pt>
                <c:pt idx="23526">
                  <c:v>64952.771130000001</c:v>
                </c:pt>
                <c:pt idx="23527">
                  <c:v>64955.013433</c:v>
                </c:pt>
                <c:pt idx="23528">
                  <c:v>64953.619938999997</c:v>
                </c:pt>
                <c:pt idx="23529">
                  <c:v>64952.533313</c:v>
                </c:pt>
                <c:pt idx="23530">
                  <c:v>64956.681004999999</c:v>
                </c:pt>
                <c:pt idx="23531">
                  <c:v>64961.827396000001</c:v>
                </c:pt>
                <c:pt idx="23532">
                  <c:v>64968.448421000001</c:v>
                </c:pt>
                <c:pt idx="23533">
                  <c:v>64962.881986</c:v>
                </c:pt>
                <c:pt idx="23534">
                  <c:v>64961.008388000002</c:v>
                </c:pt>
                <c:pt idx="23535">
                  <c:v>64960.883220000003</c:v>
                </c:pt>
                <c:pt idx="23536">
                  <c:v>64954.426253999998</c:v>
                </c:pt>
                <c:pt idx="23537">
                  <c:v>64962.671090000003</c:v>
                </c:pt>
                <c:pt idx="23538">
                  <c:v>64981.635939</c:v>
                </c:pt>
                <c:pt idx="23539">
                  <c:v>64997.559886000003</c:v>
                </c:pt>
                <c:pt idx="23540">
                  <c:v>65000.21731</c:v>
                </c:pt>
                <c:pt idx="23541">
                  <c:v>65015.104906</c:v>
                </c:pt>
                <c:pt idx="23542">
                  <c:v>65011.149531000003</c:v>
                </c:pt>
                <c:pt idx="23543">
                  <c:v>65020.744273999997</c:v>
                </c:pt>
                <c:pt idx="23544">
                  <c:v>65015.781048999997</c:v>
                </c:pt>
                <c:pt idx="23545">
                  <c:v>65020.008655999998</c:v>
                </c:pt>
                <c:pt idx="23546">
                  <c:v>65008.036071000002</c:v>
                </c:pt>
                <c:pt idx="23547">
                  <c:v>65015.727058999997</c:v>
                </c:pt>
                <c:pt idx="23548">
                  <c:v>65011.317392999998</c:v>
                </c:pt>
                <c:pt idx="23549">
                  <c:v>65010.605388000004</c:v>
                </c:pt>
                <c:pt idx="23550">
                  <c:v>65022.676076999996</c:v>
                </c:pt>
                <c:pt idx="23551">
                  <c:v>65043.879883000001</c:v>
                </c:pt>
                <c:pt idx="23552">
                  <c:v>65050.850267000002</c:v>
                </c:pt>
                <c:pt idx="23553">
                  <c:v>65047.331772999998</c:v>
                </c:pt>
                <c:pt idx="23554">
                  <c:v>65054.784775</c:v>
                </c:pt>
                <c:pt idx="23555">
                  <c:v>65054.426868000002</c:v>
                </c:pt>
                <c:pt idx="23556">
                  <c:v>65058.920402000003</c:v>
                </c:pt>
                <c:pt idx="23557">
                  <c:v>65051.758371999997</c:v>
                </c:pt>
                <c:pt idx="23558">
                  <c:v>65064.200155999999</c:v>
                </c:pt>
                <c:pt idx="23559">
                  <c:v>65053.715755999998</c:v>
                </c:pt>
                <c:pt idx="23560">
                  <c:v>65055.652985000001</c:v>
                </c:pt>
                <c:pt idx="23561">
                  <c:v>65054.325681000002</c:v>
                </c:pt>
                <c:pt idx="23562">
                  <c:v>65056.180305000002</c:v>
                </c:pt>
                <c:pt idx="23563">
                  <c:v>65071.031594</c:v>
                </c:pt>
                <c:pt idx="23564">
                  <c:v>65083.877992000002</c:v>
                </c:pt>
                <c:pt idx="23565">
                  <c:v>65106.050144000001</c:v>
                </c:pt>
                <c:pt idx="23566">
                  <c:v>65101.939812999997</c:v>
                </c:pt>
                <c:pt idx="23567">
                  <c:v>65101.304211000002</c:v>
                </c:pt>
                <c:pt idx="23568">
                  <c:v>65105.091261000001</c:v>
                </c:pt>
                <c:pt idx="23569">
                  <c:v>65094.185023999999</c:v>
                </c:pt>
                <c:pt idx="23570">
                  <c:v>65090.990543</c:v>
                </c:pt>
                <c:pt idx="23571">
                  <c:v>65106.042699999998</c:v>
                </c:pt>
                <c:pt idx="23572">
                  <c:v>65126.865849000002</c:v>
                </c:pt>
                <c:pt idx="23573">
                  <c:v>65126.291226000001</c:v>
                </c:pt>
                <c:pt idx="23574">
                  <c:v>65117.572115000003</c:v>
                </c:pt>
                <c:pt idx="23575">
                  <c:v>65125.226820999997</c:v>
                </c:pt>
                <c:pt idx="23576">
                  <c:v>65128.739926000002</c:v>
                </c:pt>
                <c:pt idx="23577">
                  <c:v>65134.377082999999</c:v>
                </c:pt>
                <c:pt idx="23578">
                  <c:v>65149.415959999998</c:v>
                </c:pt>
                <c:pt idx="23579">
                  <c:v>65153.712720000003</c:v>
                </c:pt>
                <c:pt idx="23580">
                  <c:v>65159.906694999998</c:v>
                </c:pt>
                <c:pt idx="23581">
                  <c:v>65172.181987999997</c:v>
                </c:pt>
                <c:pt idx="23582">
                  <c:v>65176.799079999997</c:v>
                </c:pt>
                <c:pt idx="23583">
                  <c:v>65181.378514000004</c:v>
                </c:pt>
                <c:pt idx="23584">
                  <c:v>65173.095418999997</c:v>
                </c:pt>
                <c:pt idx="23585">
                  <c:v>65179.372629999998</c:v>
                </c:pt>
                <c:pt idx="23586">
                  <c:v>65185.086614</c:v>
                </c:pt>
                <c:pt idx="23587">
                  <c:v>65191.323620000003</c:v>
                </c:pt>
                <c:pt idx="23588">
                  <c:v>65197.014510000001</c:v>
                </c:pt>
                <c:pt idx="23589">
                  <c:v>65185.125452</c:v>
                </c:pt>
                <c:pt idx="23590">
                  <c:v>65188.598510000003</c:v>
                </c:pt>
                <c:pt idx="23591">
                  <c:v>65185.018304999998</c:v>
                </c:pt>
                <c:pt idx="23592">
                  <c:v>65178.734262999998</c:v>
                </c:pt>
                <c:pt idx="23593">
                  <c:v>65187.143391999998</c:v>
                </c:pt>
                <c:pt idx="23594">
                  <c:v>65207.549692000001</c:v>
                </c:pt>
                <c:pt idx="23595">
                  <c:v>65213.419929000003</c:v>
                </c:pt>
                <c:pt idx="23596">
                  <c:v>65223.843979999998</c:v>
                </c:pt>
                <c:pt idx="23597">
                  <c:v>65230.788027000002</c:v>
                </c:pt>
                <c:pt idx="23598">
                  <c:v>65237.359481</c:v>
                </c:pt>
                <c:pt idx="23599">
                  <c:v>65242.408497999997</c:v>
                </c:pt>
                <c:pt idx="23600">
                  <c:v>65244.577613000001</c:v>
                </c:pt>
                <c:pt idx="23601">
                  <c:v>65244.613581999998</c:v>
                </c:pt>
                <c:pt idx="23602">
                  <c:v>65246.408711999997</c:v>
                </c:pt>
                <c:pt idx="23603">
                  <c:v>65248.211640000001</c:v>
                </c:pt>
                <c:pt idx="23604">
                  <c:v>65241.017844000002</c:v>
                </c:pt>
                <c:pt idx="23605">
                  <c:v>65261.114578000001</c:v>
                </c:pt>
                <c:pt idx="23606">
                  <c:v>65269.256085000001</c:v>
                </c:pt>
                <c:pt idx="23607">
                  <c:v>65264.769722999998</c:v>
                </c:pt>
                <c:pt idx="23608">
                  <c:v>65275.027602000002</c:v>
                </c:pt>
                <c:pt idx="23609">
                  <c:v>65269.259244000001</c:v>
                </c:pt>
                <c:pt idx="23610">
                  <c:v>65274.615858999998</c:v>
                </c:pt>
                <c:pt idx="23611">
                  <c:v>65274.779085000002</c:v>
                </c:pt>
                <c:pt idx="23612">
                  <c:v>65282.742242</c:v>
                </c:pt>
                <c:pt idx="23613">
                  <c:v>65287.868274</c:v>
                </c:pt>
                <c:pt idx="23614">
                  <c:v>65279.345203999997</c:v>
                </c:pt>
                <c:pt idx="23615">
                  <c:v>65279.821110999997</c:v>
                </c:pt>
                <c:pt idx="23616">
                  <c:v>65281.157401999997</c:v>
                </c:pt>
                <c:pt idx="23617">
                  <c:v>65285.845150000001</c:v>
                </c:pt>
                <c:pt idx="23618">
                  <c:v>65285.687264</c:v>
                </c:pt>
                <c:pt idx="23619">
                  <c:v>65278.586173999996</c:v>
                </c:pt>
                <c:pt idx="23620">
                  <c:v>65274.507334000002</c:v>
                </c:pt>
                <c:pt idx="23621">
                  <c:v>65271.981876999998</c:v>
                </c:pt>
                <c:pt idx="23622">
                  <c:v>65281.723516999999</c:v>
                </c:pt>
                <c:pt idx="23623">
                  <c:v>65286.968314999998</c:v>
                </c:pt>
                <c:pt idx="23624">
                  <c:v>65279.873398999996</c:v>
                </c:pt>
                <c:pt idx="23625">
                  <c:v>65285.552256000003</c:v>
                </c:pt>
                <c:pt idx="23626">
                  <c:v>65293.602610000002</c:v>
                </c:pt>
                <c:pt idx="23627">
                  <c:v>65282.948270000001</c:v>
                </c:pt>
                <c:pt idx="23628">
                  <c:v>65304.303040999999</c:v>
                </c:pt>
                <c:pt idx="23629">
                  <c:v>65317.635915999999</c:v>
                </c:pt>
                <c:pt idx="23630">
                  <c:v>65320.959086000003</c:v>
                </c:pt>
                <c:pt idx="23631">
                  <c:v>65319.527683</c:v>
                </c:pt>
                <c:pt idx="23632">
                  <c:v>65323.537134999999</c:v>
                </c:pt>
                <c:pt idx="23633">
                  <c:v>65331.309974999996</c:v>
                </c:pt>
                <c:pt idx="23634">
                  <c:v>65324.109062000003</c:v>
                </c:pt>
                <c:pt idx="23635">
                  <c:v>65324.349109000002</c:v>
                </c:pt>
                <c:pt idx="23636">
                  <c:v>65326.166491999997</c:v>
                </c:pt>
                <c:pt idx="23637">
                  <c:v>65326.687783000001</c:v>
                </c:pt>
                <c:pt idx="23638">
                  <c:v>65330.965075</c:v>
                </c:pt>
                <c:pt idx="23639">
                  <c:v>65331.081228000003</c:v>
                </c:pt>
                <c:pt idx="23640">
                  <c:v>65328.629259000001</c:v>
                </c:pt>
                <c:pt idx="23641">
                  <c:v>65328.981094000002</c:v>
                </c:pt>
                <c:pt idx="23642">
                  <c:v>65331.066320999998</c:v>
                </c:pt>
                <c:pt idx="23643">
                  <c:v>65339.323414999999</c:v>
                </c:pt>
                <c:pt idx="23644">
                  <c:v>65337.683633000001</c:v>
                </c:pt>
                <c:pt idx="23645">
                  <c:v>65336.550131999997</c:v>
                </c:pt>
                <c:pt idx="23646">
                  <c:v>65343.539870000001</c:v>
                </c:pt>
                <c:pt idx="23647">
                  <c:v>65346.687839999999</c:v>
                </c:pt>
                <c:pt idx="23648">
                  <c:v>65343.716633000004</c:v>
                </c:pt>
                <c:pt idx="23649">
                  <c:v>65359.130355000001</c:v>
                </c:pt>
                <c:pt idx="23650">
                  <c:v>65373.154102</c:v>
                </c:pt>
                <c:pt idx="23651">
                  <c:v>65375.59246</c:v>
                </c:pt>
                <c:pt idx="23652">
                  <c:v>65372.125936999997</c:v>
                </c:pt>
                <c:pt idx="23653">
                  <c:v>65379.236558999997</c:v>
                </c:pt>
                <c:pt idx="23654">
                  <c:v>65375.41145</c:v>
                </c:pt>
                <c:pt idx="23655">
                  <c:v>65379.220414000003</c:v>
                </c:pt>
                <c:pt idx="23656">
                  <c:v>65381.494757</c:v>
                </c:pt>
                <c:pt idx="23657">
                  <c:v>65379.597836000001</c:v>
                </c:pt>
                <c:pt idx="23658">
                  <c:v>65386.679080000002</c:v>
                </c:pt>
                <c:pt idx="23659">
                  <c:v>65387.656992999997</c:v>
                </c:pt>
                <c:pt idx="23660">
                  <c:v>65396.125878999999</c:v>
                </c:pt>
                <c:pt idx="23661">
                  <c:v>65413.126776999998</c:v>
                </c:pt>
                <c:pt idx="23662">
                  <c:v>65419.962338999998</c:v>
                </c:pt>
                <c:pt idx="23663">
                  <c:v>65426.053520000001</c:v>
                </c:pt>
                <c:pt idx="23664">
                  <c:v>65414.760929999997</c:v>
                </c:pt>
                <c:pt idx="23665">
                  <c:v>65434.891194000003</c:v>
                </c:pt>
                <c:pt idx="23666">
                  <c:v>65444.491119999999</c:v>
                </c:pt>
                <c:pt idx="23667">
                  <c:v>65448.649568000001</c:v>
                </c:pt>
                <c:pt idx="23668">
                  <c:v>65444.914227000001</c:v>
                </c:pt>
                <c:pt idx="23669">
                  <c:v>65453.220368000002</c:v>
                </c:pt>
                <c:pt idx="23670">
                  <c:v>65458.684777000002</c:v>
                </c:pt>
                <c:pt idx="23671">
                  <c:v>65463.518171000003</c:v>
                </c:pt>
                <c:pt idx="23672">
                  <c:v>65467.608415000002</c:v>
                </c:pt>
                <c:pt idx="23673">
                  <c:v>65468.937921999997</c:v>
                </c:pt>
                <c:pt idx="23674">
                  <c:v>65468.865959000002</c:v>
                </c:pt>
                <c:pt idx="23675">
                  <c:v>65479.709156999998</c:v>
                </c:pt>
                <c:pt idx="23676">
                  <c:v>65491.536247999997</c:v>
                </c:pt>
                <c:pt idx="23677">
                  <c:v>65495.090646999997</c:v>
                </c:pt>
                <c:pt idx="23678">
                  <c:v>65491.952208000002</c:v>
                </c:pt>
                <c:pt idx="23679">
                  <c:v>65489.486807000001</c:v>
                </c:pt>
                <c:pt idx="23680">
                  <c:v>65506.938314999999</c:v>
                </c:pt>
                <c:pt idx="23681">
                  <c:v>65501.208630000001</c:v>
                </c:pt>
                <c:pt idx="23682">
                  <c:v>65505.136431999999</c:v>
                </c:pt>
                <c:pt idx="23683">
                  <c:v>65511.865668999999</c:v>
                </c:pt>
                <c:pt idx="23684">
                  <c:v>65518.241285999997</c:v>
                </c:pt>
                <c:pt idx="23685">
                  <c:v>65525.010570999999</c:v>
                </c:pt>
                <c:pt idx="23686">
                  <c:v>65532.123830999997</c:v>
                </c:pt>
                <c:pt idx="23687">
                  <c:v>65538.607810000001</c:v>
                </c:pt>
                <c:pt idx="23688">
                  <c:v>65547.293372</c:v>
                </c:pt>
                <c:pt idx="23689">
                  <c:v>65545.734681000002</c:v>
                </c:pt>
                <c:pt idx="23690">
                  <c:v>65549.249213999996</c:v>
                </c:pt>
                <c:pt idx="23691">
                  <c:v>65551.598284000007</c:v>
                </c:pt>
                <c:pt idx="23692">
                  <c:v>65538.233223000003</c:v>
                </c:pt>
                <c:pt idx="23693">
                  <c:v>65552.200056999995</c:v>
                </c:pt>
                <c:pt idx="23694">
                  <c:v>65547.993138999998</c:v>
                </c:pt>
                <c:pt idx="23695">
                  <c:v>65547.919215999995</c:v>
                </c:pt>
                <c:pt idx="23696">
                  <c:v>65552.629728999993</c:v>
                </c:pt>
                <c:pt idx="23697">
                  <c:v>65552.513219</c:v>
                </c:pt>
                <c:pt idx="23698">
                  <c:v>65558.669764999999</c:v>
                </c:pt>
                <c:pt idx="23699">
                  <c:v>65542.983624999993</c:v>
                </c:pt>
                <c:pt idx="23700">
                  <c:v>65559.892745999998</c:v>
                </c:pt>
                <c:pt idx="23701">
                  <c:v>65580.905912999995</c:v>
                </c:pt>
                <c:pt idx="23702">
                  <c:v>65581.691682000004</c:v>
                </c:pt>
                <c:pt idx="23703">
                  <c:v>65589.943331000002</c:v>
                </c:pt>
                <c:pt idx="23704">
                  <c:v>65593.467485000001</c:v>
                </c:pt>
                <c:pt idx="23705">
                  <c:v>65592.217460999993</c:v>
                </c:pt>
                <c:pt idx="23706">
                  <c:v>65587.771672000003</c:v>
                </c:pt>
                <c:pt idx="23707">
                  <c:v>65585.508474000002</c:v>
                </c:pt>
                <c:pt idx="23708">
                  <c:v>65591.201583999995</c:v>
                </c:pt>
                <c:pt idx="23709">
                  <c:v>65588.660375000007</c:v>
                </c:pt>
                <c:pt idx="23710">
                  <c:v>65593.082141999999</c:v>
                </c:pt>
                <c:pt idx="23711">
                  <c:v>65602.242251999996</c:v>
                </c:pt>
                <c:pt idx="23712">
                  <c:v>65614.584078</c:v>
                </c:pt>
                <c:pt idx="23713">
                  <c:v>65626.423701000007</c:v>
                </c:pt>
                <c:pt idx="23714">
                  <c:v>65633.384137999994</c:v>
                </c:pt>
                <c:pt idx="23715">
                  <c:v>65627.835330999995</c:v>
                </c:pt>
                <c:pt idx="23716">
                  <c:v>65625.286345</c:v>
                </c:pt>
                <c:pt idx="23717">
                  <c:v>65603.404372000005</c:v>
                </c:pt>
                <c:pt idx="23718">
                  <c:v>65602.708098999996</c:v>
                </c:pt>
                <c:pt idx="23719">
                  <c:v>65600.059519999995</c:v>
                </c:pt>
                <c:pt idx="23720">
                  <c:v>65607.934659999999</c:v>
                </c:pt>
                <c:pt idx="23721">
                  <c:v>65607.43518</c:v>
                </c:pt>
                <c:pt idx="23722">
                  <c:v>65604.268393000006</c:v>
                </c:pt>
                <c:pt idx="23723">
                  <c:v>65631.126436000006</c:v>
                </c:pt>
                <c:pt idx="23724">
                  <c:v>65621.342676</c:v>
                </c:pt>
                <c:pt idx="23725">
                  <c:v>65627.092036999995</c:v>
                </c:pt>
                <c:pt idx="23726">
                  <c:v>65638.981385999999</c:v>
                </c:pt>
                <c:pt idx="23727">
                  <c:v>65629.744015999997</c:v>
                </c:pt>
                <c:pt idx="23728">
                  <c:v>65643.700152999998</c:v>
                </c:pt>
                <c:pt idx="23729">
                  <c:v>65640.549828000003</c:v>
                </c:pt>
                <c:pt idx="23730">
                  <c:v>65653.048309999998</c:v>
                </c:pt>
                <c:pt idx="23731">
                  <c:v>65650.251579000003</c:v>
                </c:pt>
                <c:pt idx="23732">
                  <c:v>65665.127238999994</c:v>
                </c:pt>
                <c:pt idx="23733">
                  <c:v>65679.136184999996</c:v>
                </c:pt>
                <c:pt idx="23734">
                  <c:v>65686.786861</c:v>
                </c:pt>
                <c:pt idx="23735">
                  <c:v>65677.956636999996</c:v>
                </c:pt>
                <c:pt idx="23736">
                  <c:v>65681.576021999994</c:v>
                </c:pt>
                <c:pt idx="23737">
                  <c:v>65683.889238000003</c:v>
                </c:pt>
                <c:pt idx="23738">
                  <c:v>65696.071454999998</c:v>
                </c:pt>
                <c:pt idx="23739">
                  <c:v>65687.581686999998</c:v>
                </c:pt>
                <c:pt idx="23740">
                  <c:v>65695.553763999997</c:v>
                </c:pt>
                <c:pt idx="23741">
                  <c:v>65696.439488000004</c:v>
                </c:pt>
                <c:pt idx="23742">
                  <c:v>65713.63149</c:v>
                </c:pt>
                <c:pt idx="23743">
                  <c:v>65720.739472000001</c:v>
                </c:pt>
                <c:pt idx="23744">
                  <c:v>65724.551001999993</c:v>
                </c:pt>
                <c:pt idx="23745">
                  <c:v>65732.538874000005</c:v>
                </c:pt>
                <c:pt idx="23746">
                  <c:v>65733.025534</c:v>
                </c:pt>
                <c:pt idx="23747">
                  <c:v>65725.736791999996</c:v>
                </c:pt>
                <c:pt idx="23748">
                  <c:v>65736.340060999995</c:v>
                </c:pt>
                <c:pt idx="23749">
                  <c:v>65741.111168999996</c:v>
                </c:pt>
                <c:pt idx="23750">
                  <c:v>65745.855828</c:v>
                </c:pt>
                <c:pt idx="23751">
                  <c:v>65755.707578999994</c:v>
                </c:pt>
                <c:pt idx="23752">
                  <c:v>65758.548232999994</c:v>
                </c:pt>
                <c:pt idx="23753">
                  <c:v>65769.167832000006</c:v>
                </c:pt>
                <c:pt idx="23754">
                  <c:v>65767.559682000006</c:v>
                </c:pt>
                <c:pt idx="23755">
                  <c:v>65765.986877000003</c:v>
                </c:pt>
                <c:pt idx="23756">
                  <c:v>65762.416077999995</c:v>
                </c:pt>
                <c:pt idx="23757">
                  <c:v>65768.318541999994</c:v>
                </c:pt>
                <c:pt idx="23758">
                  <c:v>65778.126795999997</c:v>
                </c:pt>
                <c:pt idx="23759">
                  <c:v>65778.260907000003</c:v>
                </c:pt>
                <c:pt idx="23760">
                  <c:v>65785.759101999996</c:v>
                </c:pt>
                <c:pt idx="23761">
                  <c:v>65789.850510999997</c:v>
                </c:pt>
                <c:pt idx="23762">
                  <c:v>65778.427530000001</c:v>
                </c:pt>
                <c:pt idx="23763">
                  <c:v>65785.344656999994</c:v>
                </c:pt>
                <c:pt idx="23764">
                  <c:v>65779.777801999997</c:v>
                </c:pt>
                <c:pt idx="23765">
                  <c:v>65779.021651999996</c:v>
                </c:pt>
                <c:pt idx="23766">
                  <c:v>65759.565770999994</c:v>
                </c:pt>
                <c:pt idx="23767">
                  <c:v>65754.879717000003</c:v>
                </c:pt>
                <c:pt idx="23768">
                  <c:v>65756.241076000006</c:v>
                </c:pt>
                <c:pt idx="23769">
                  <c:v>65764.814543</c:v>
                </c:pt>
                <c:pt idx="23770">
                  <c:v>65778.710466999997</c:v>
                </c:pt>
                <c:pt idx="23771">
                  <c:v>65784.035162</c:v>
                </c:pt>
                <c:pt idx="23772">
                  <c:v>65789.619317000004</c:v>
                </c:pt>
                <c:pt idx="23773">
                  <c:v>65806.631982999999</c:v>
                </c:pt>
                <c:pt idx="23774">
                  <c:v>65782.161458000002</c:v>
                </c:pt>
                <c:pt idx="23775">
                  <c:v>65770.915120000005</c:v>
                </c:pt>
                <c:pt idx="23776">
                  <c:v>65758.449038999999</c:v>
                </c:pt>
                <c:pt idx="23777">
                  <c:v>65742.913642</c:v>
                </c:pt>
                <c:pt idx="23778">
                  <c:v>65763.920964000004</c:v>
                </c:pt>
                <c:pt idx="23779">
                  <c:v>65767.456852999996</c:v>
                </c:pt>
                <c:pt idx="23780">
                  <c:v>65786.186998000005</c:v>
                </c:pt>
                <c:pt idx="23781">
                  <c:v>65790.348639000003</c:v>
                </c:pt>
                <c:pt idx="23782">
                  <c:v>65793.540141999998</c:v>
                </c:pt>
                <c:pt idx="23783">
                  <c:v>65802.022618999996</c:v>
                </c:pt>
                <c:pt idx="23784">
                  <c:v>65788.398191</c:v>
                </c:pt>
                <c:pt idx="23785">
                  <c:v>65800.265354999996</c:v>
                </c:pt>
                <c:pt idx="23786">
                  <c:v>65797.021896999999</c:v>
                </c:pt>
                <c:pt idx="23787">
                  <c:v>65790.828211999993</c:v>
                </c:pt>
                <c:pt idx="23788">
                  <c:v>65812.316263999994</c:v>
                </c:pt>
                <c:pt idx="23789">
                  <c:v>65814.613412999999</c:v>
                </c:pt>
                <c:pt idx="23790">
                  <c:v>65832.304904000004</c:v>
                </c:pt>
                <c:pt idx="23791">
                  <c:v>65834.498569999996</c:v>
                </c:pt>
                <c:pt idx="23792">
                  <c:v>65830.159484999996</c:v>
                </c:pt>
                <c:pt idx="23793">
                  <c:v>65835.650269000005</c:v>
                </c:pt>
                <c:pt idx="23794">
                  <c:v>65861.241431000002</c:v>
                </c:pt>
                <c:pt idx="23795">
                  <c:v>65874.068954999995</c:v>
                </c:pt>
                <c:pt idx="23796">
                  <c:v>65878.241876999993</c:v>
                </c:pt>
                <c:pt idx="23797">
                  <c:v>65883.483752999993</c:v>
                </c:pt>
                <c:pt idx="23798">
                  <c:v>65884.689878999998</c:v>
                </c:pt>
                <c:pt idx="23799">
                  <c:v>65892.713212000002</c:v>
                </c:pt>
                <c:pt idx="23800">
                  <c:v>65896.953974999997</c:v>
                </c:pt>
                <c:pt idx="23801">
                  <c:v>65895.396445999999</c:v>
                </c:pt>
                <c:pt idx="23802">
                  <c:v>65893.688353999998</c:v>
                </c:pt>
                <c:pt idx="23803">
                  <c:v>65900.803715000002</c:v>
                </c:pt>
                <c:pt idx="23804">
                  <c:v>65909.979380999997</c:v>
                </c:pt>
                <c:pt idx="23805">
                  <c:v>65921.093827000004</c:v>
                </c:pt>
                <c:pt idx="23806">
                  <c:v>65925.437680000003</c:v>
                </c:pt>
                <c:pt idx="23807">
                  <c:v>65925.14155</c:v>
                </c:pt>
                <c:pt idx="23808">
                  <c:v>65936.671105999994</c:v>
                </c:pt>
                <c:pt idx="23809">
                  <c:v>65925.577867999993</c:v>
                </c:pt>
                <c:pt idx="23810">
                  <c:v>65925.736848999994</c:v>
                </c:pt>
                <c:pt idx="23811">
                  <c:v>65926.044727</c:v>
                </c:pt>
                <c:pt idx="23812">
                  <c:v>65929.581971000007</c:v>
                </c:pt>
                <c:pt idx="23813">
                  <c:v>65933.427935999993</c:v>
                </c:pt>
                <c:pt idx="23814">
                  <c:v>65946.496417000002</c:v>
                </c:pt>
                <c:pt idx="23815">
                  <c:v>65940.775110000002</c:v>
                </c:pt>
                <c:pt idx="23816">
                  <c:v>65961.203525000004</c:v>
                </c:pt>
                <c:pt idx="23817">
                  <c:v>65956.700685999996</c:v>
                </c:pt>
                <c:pt idx="23818">
                  <c:v>65969.920236000005</c:v>
                </c:pt>
                <c:pt idx="23819">
                  <c:v>65968.719400999995</c:v>
                </c:pt>
                <c:pt idx="23820">
                  <c:v>65978.148375000004</c:v>
                </c:pt>
                <c:pt idx="23821">
                  <c:v>65982.880214999997</c:v>
                </c:pt>
                <c:pt idx="23822">
                  <c:v>65973.603896000001</c:v>
                </c:pt>
                <c:pt idx="23823">
                  <c:v>65978.997485</c:v>
                </c:pt>
                <c:pt idx="23824">
                  <c:v>65967.623603</c:v>
                </c:pt>
                <c:pt idx="23825">
                  <c:v>65977.494665999999</c:v>
                </c:pt>
                <c:pt idx="23826">
                  <c:v>65974.440468000001</c:v>
                </c:pt>
                <c:pt idx="23827">
                  <c:v>65966.077808000002</c:v>
                </c:pt>
                <c:pt idx="23828">
                  <c:v>65985.554648000005</c:v>
                </c:pt>
                <c:pt idx="23829">
                  <c:v>65985.672751000006</c:v>
                </c:pt>
                <c:pt idx="23830">
                  <c:v>66004.214047000001</c:v>
                </c:pt>
                <c:pt idx="23831">
                  <c:v>66000.391094000006</c:v>
                </c:pt>
                <c:pt idx="23832">
                  <c:v>66003.501478999999</c:v>
                </c:pt>
                <c:pt idx="23833">
                  <c:v>66006.234578000003</c:v>
                </c:pt>
                <c:pt idx="23834">
                  <c:v>66005.101276000001</c:v>
                </c:pt>
                <c:pt idx="23835">
                  <c:v>66006.327237000005</c:v>
                </c:pt>
                <c:pt idx="23836">
                  <c:v>66006.248030999996</c:v>
                </c:pt>
                <c:pt idx="23837">
                  <c:v>65999.804803000006</c:v>
                </c:pt>
                <c:pt idx="23838">
                  <c:v>66008.149950999999</c:v>
                </c:pt>
                <c:pt idx="23839">
                  <c:v>66022.590991999998</c:v>
                </c:pt>
                <c:pt idx="23840">
                  <c:v>66038.327671000006</c:v>
                </c:pt>
                <c:pt idx="23841">
                  <c:v>66040.871987999999</c:v>
                </c:pt>
                <c:pt idx="23842">
                  <c:v>66052.431309000007</c:v>
                </c:pt>
                <c:pt idx="23843">
                  <c:v>66055.173099000007</c:v>
                </c:pt>
                <c:pt idx="23844">
                  <c:v>66057.735799000002</c:v>
                </c:pt>
                <c:pt idx="23845">
                  <c:v>66054.384263</c:v>
                </c:pt>
                <c:pt idx="23846">
                  <c:v>66055.263252000004</c:v>
                </c:pt>
                <c:pt idx="23847">
                  <c:v>66060.777128000002</c:v>
                </c:pt>
                <c:pt idx="23848">
                  <c:v>66075.374269000007</c:v>
                </c:pt>
                <c:pt idx="23849">
                  <c:v>66089.460409000007</c:v>
                </c:pt>
                <c:pt idx="23850">
                  <c:v>66093.421289000005</c:v>
                </c:pt>
                <c:pt idx="23851">
                  <c:v>66097.753815999997</c:v>
                </c:pt>
                <c:pt idx="23852">
                  <c:v>66097.388770000005</c:v>
                </c:pt>
                <c:pt idx="23853">
                  <c:v>66103.399502</c:v>
                </c:pt>
                <c:pt idx="23854">
                  <c:v>66097.544053999998</c:v>
                </c:pt>
                <c:pt idx="23855">
                  <c:v>66105.780908999994</c:v>
                </c:pt>
                <c:pt idx="23856">
                  <c:v>66103.669471000001</c:v>
                </c:pt>
                <c:pt idx="23857">
                  <c:v>66104.993923999995</c:v>
                </c:pt>
                <c:pt idx="23858">
                  <c:v>66099.481578999999</c:v>
                </c:pt>
                <c:pt idx="23859">
                  <c:v>66102.960504999995</c:v>
                </c:pt>
                <c:pt idx="23860">
                  <c:v>66102.547458000001</c:v>
                </c:pt>
                <c:pt idx="23861">
                  <c:v>66106.880963000003</c:v>
                </c:pt>
                <c:pt idx="23862">
                  <c:v>66105.264068999997</c:v>
                </c:pt>
                <c:pt idx="23863">
                  <c:v>66113.547218000007</c:v>
                </c:pt>
                <c:pt idx="23864">
                  <c:v>66115.898226999998</c:v>
                </c:pt>
                <c:pt idx="23865">
                  <c:v>66114.794064000002</c:v>
                </c:pt>
                <c:pt idx="23866">
                  <c:v>66118.616844000004</c:v>
                </c:pt>
                <c:pt idx="23867">
                  <c:v>66108.430798000001</c:v>
                </c:pt>
                <c:pt idx="23868">
                  <c:v>66111.020837999997</c:v>
                </c:pt>
                <c:pt idx="23869">
                  <c:v>66112.500371000002</c:v>
                </c:pt>
                <c:pt idx="23870">
                  <c:v>66119.097657000006</c:v>
                </c:pt>
                <c:pt idx="23871">
                  <c:v>66141.290030000004</c:v>
                </c:pt>
                <c:pt idx="23872">
                  <c:v>66151.759921999997</c:v>
                </c:pt>
                <c:pt idx="23873">
                  <c:v>66148.460540999993</c:v>
                </c:pt>
                <c:pt idx="23874">
                  <c:v>66143.233829000004</c:v>
                </c:pt>
                <c:pt idx="23875">
                  <c:v>66147.807868000004</c:v>
                </c:pt>
                <c:pt idx="23876">
                  <c:v>66151.028839999999</c:v>
                </c:pt>
                <c:pt idx="23877">
                  <c:v>66167.422000000006</c:v>
                </c:pt>
                <c:pt idx="23878">
                  <c:v>66171.197738999996</c:v>
                </c:pt>
                <c:pt idx="23879">
                  <c:v>66161.838621999996</c:v>
                </c:pt>
                <c:pt idx="23880">
                  <c:v>66163.308348000006</c:v>
                </c:pt>
                <c:pt idx="23881">
                  <c:v>66181.432381000006</c:v>
                </c:pt>
                <c:pt idx="23882">
                  <c:v>66182.544693999997</c:v>
                </c:pt>
                <c:pt idx="23883">
                  <c:v>66189.284641000006</c:v>
                </c:pt>
                <c:pt idx="23884">
                  <c:v>66188.779697999998</c:v>
                </c:pt>
                <c:pt idx="23885">
                  <c:v>66193.060544000007</c:v>
                </c:pt>
                <c:pt idx="23886">
                  <c:v>66196.260462000006</c:v>
                </c:pt>
                <c:pt idx="23887">
                  <c:v>66195.512959</c:v>
                </c:pt>
                <c:pt idx="23888">
                  <c:v>66199.131299000001</c:v>
                </c:pt>
                <c:pt idx="23889">
                  <c:v>66199.923905999996</c:v>
                </c:pt>
                <c:pt idx="23890">
                  <c:v>66218.687772999998</c:v>
                </c:pt>
                <c:pt idx="23891">
                  <c:v>66224.086184999993</c:v>
                </c:pt>
                <c:pt idx="23892">
                  <c:v>66218.138250000004</c:v>
                </c:pt>
                <c:pt idx="23893">
                  <c:v>66238.097454999996</c:v>
                </c:pt>
                <c:pt idx="23894">
                  <c:v>66232.578683999993</c:v>
                </c:pt>
                <c:pt idx="23895">
                  <c:v>66231.453024000002</c:v>
                </c:pt>
                <c:pt idx="23896">
                  <c:v>66237.604311000003</c:v>
                </c:pt>
                <c:pt idx="23897">
                  <c:v>66240.068803000002</c:v>
                </c:pt>
                <c:pt idx="23898">
                  <c:v>66242.590475000005</c:v>
                </c:pt>
                <c:pt idx="23899">
                  <c:v>66240.473635000002</c:v>
                </c:pt>
                <c:pt idx="23900">
                  <c:v>66246.042186000006</c:v>
                </c:pt>
                <c:pt idx="23901">
                  <c:v>66253.196282999997</c:v>
                </c:pt>
                <c:pt idx="23902">
                  <c:v>66234.953810999999</c:v>
                </c:pt>
                <c:pt idx="23903">
                  <c:v>66253.265037999998</c:v>
                </c:pt>
                <c:pt idx="23904">
                  <c:v>66251.086681999994</c:v>
                </c:pt>
                <c:pt idx="23905">
                  <c:v>66242.526469000004</c:v>
                </c:pt>
                <c:pt idx="23906">
                  <c:v>66249.979598000005</c:v>
                </c:pt>
                <c:pt idx="23907">
                  <c:v>66253.295746000003</c:v>
                </c:pt>
                <c:pt idx="23908">
                  <c:v>66261.696683999995</c:v>
                </c:pt>
                <c:pt idx="23909">
                  <c:v>66263.815302999996</c:v>
                </c:pt>
                <c:pt idx="23910">
                  <c:v>66260.358896999998</c:v>
                </c:pt>
                <c:pt idx="23911">
                  <c:v>66261.773553999999</c:v>
                </c:pt>
                <c:pt idx="23912">
                  <c:v>66256.150089999996</c:v>
                </c:pt>
                <c:pt idx="23913">
                  <c:v>66265.723637999996</c:v>
                </c:pt>
                <c:pt idx="23914">
                  <c:v>66258.935419000001</c:v>
                </c:pt>
                <c:pt idx="23915">
                  <c:v>66260.285281999997</c:v>
                </c:pt>
                <c:pt idx="23916">
                  <c:v>66261.901910999994</c:v>
                </c:pt>
                <c:pt idx="23917">
                  <c:v>66270.179021999997</c:v>
                </c:pt>
                <c:pt idx="23918">
                  <c:v>66281.685110999999</c:v>
                </c:pt>
                <c:pt idx="23919">
                  <c:v>66288.468028999996</c:v>
                </c:pt>
                <c:pt idx="23920">
                  <c:v>66296.063110999996</c:v>
                </c:pt>
                <c:pt idx="23921">
                  <c:v>66322.137166999993</c:v>
                </c:pt>
                <c:pt idx="23922">
                  <c:v>66327.966858</c:v>
                </c:pt>
                <c:pt idx="23923">
                  <c:v>66329.364818999995</c:v>
                </c:pt>
                <c:pt idx="23924">
                  <c:v>66331.894167000006</c:v>
                </c:pt>
                <c:pt idx="23925">
                  <c:v>66341.882683000003</c:v>
                </c:pt>
                <c:pt idx="23926">
                  <c:v>66333.427140999993</c:v>
                </c:pt>
                <c:pt idx="23927">
                  <c:v>66323.846797999999</c:v>
                </c:pt>
                <c:pt idx="23928">
                  <c:v>66352.019602</c:v>
                </c:pt>
                <c:pt idx="23929">
                  <c:v>66363.129016000006</c:v>
                </c:pt>
                <c:pt idx="23930">
                  <c:v>66373.091058000005</c:v>
                </c:pt>
                <c:pt idx="23931">
                  <c:v>66378.024680000002</c:v>
                </c:pt>
                <c:pt idx="23932">
                  <c:v>66365.644159000003</c:v>
                </c:pt>
                <c:pt idx="23933">
                  <c:v>66367.605404999995</c:v>
                </c:pt>
                <c:pt idx="23934">
                  <c:v>66371.427081000002</c:v>
                </c:pt>
                <c:pt idx="23935">
                  <c:v>66384.291196999999</c:v>
                </c:pt>
                <c:pt idx="23936">
                  <c:v>66401.452566000007</c:v>
                </c:pt>
                <c:pt idx="23937">
                  <c:v>66414.921340000001</c:v>
                </c:pt>
                <c:pt idx="23938">
                  <c:v>66415.459593000007</c:v>
                </c:pt>
                <c:pt idx="23939">
                  <c:v>66413.817085000002</c:v>
                </c:pt>
                <c:pt idx="23940">
                  <c:v>66421.165533000007</c:v>
                </c:pt>
                <c:pt idx="23941">
                  <c:v>66424.879455999995</c:v>
                </c:pt>
                <c:pt idx="23942">
                  <c:v>66418.793577000004</c:v>
                </c:pt>
                <c:pt idx="23943">
                  <c:v>66419.738014000002</c:v>
                </c:pt>
                <c:pt idx="23944">
                  <c:v>66424.065703</c:v>
                </c:pt>
                <c:pt idx="23945">
                  <c:v>66440.922044999999</c:v>
                </c:pt>
                <c:pt idx="23946">
                  <c:v>66447.486338000002</c:v>
                </c:pt>
                <c:pt idx="23947">
                  <c:v>66456.111271000002</c:v>
                </c:pt>
                <c:pt idx="23948">
                  <c:v>66457.541008</c:v>
                </c:pt>
                <c:pt idx="23949">
                  <c:v>66452.335917999997</c:v>
                </c:pt>
                <c:pt idx="23950">
                  <c:v>66459.222211</c:v>
                </c:pt>
                <c:pt idx="23951">
                  <c:v>66460.695430000007</c:v>
                </c:pt>
                <c:pt idx="23952">
                  <c:v>66457.582724000007</c:v>
                </c:pt>
                <c:pt idx="23953">
                  <c:v>66463.805271999998</c:v>
                </c:pt>
                <c:pt idx="23954">
                  <c:v>66471.207020999995</c:v>
                </c:pt>
                <c:pt idx="23955">
                  <c:v>66477.839024999994</c:v>
                </c:pt>
                <c:pt idx="23956">
                  <c:v>66470.686591000005</c:v>
                </c:pt>
                <c:pt idx="23957">
                  <c:v>66476.170727000004</c:v>
                </c:pt>
                <c:pt idx="23958">
                  <c:v>66479.392246000003</c:v>
                </c:pt>
                <c:pt idx="23959">
                  <c:v>66478.450954</c:v>
                </c:pt>
                <c:pt idx="23960">
                  <c:v>66468.695967000007</c:v>
                </c:pt>
                <c:pt idx="23961">
                  <c:v>66481.266736999998</c:v>
                </c:pt>
                <c:pt idx="23962">
                  <c:v>66477.007077000002</c:v>
                </c:pt>
                <c:pt idx="23963">
                  <c:v>66476.211026999998</c:v>
                </c:pt>
                <c:pt idx="23964">
                  <c:v>66465.735440000004</c:v>
                </c:pt>
                <c:pt idx="23965">
                  <c:v>66467.868600999995</c:v>
                </c:pt>
                <c:pt idx="23966">
                  <c:v>66476.898113000003</c:v>
                </c:pt>
                <c:pt idx="23967">
                  <c:v>66474.127127</c:v>
                </c:pt>
                <c:pt idx="23968">
                  <c:v>66461.418816000005</c:v>
                </c:pt>
                <c:pt idx="23969">
                  <c:v>66446.019755000001</c:v>
                </c:pt>
                <c:pt idx="23970">
                  <c:v>66448.908924999996</c:v>
                </c:pt>
                <c:pt idx="23971">
                  <c:v>66455.330252999993</c:v>
                </c:pt>
                <c:pt idx="23972">
                  <c:v>66452.428620999999</c:v>
                </c:pt>
                <c:pt idx="23973">
                  <c:v>66449.421998999998</c:v>
                </c:pt>
                <c:pt idx="23974">
                  <c:v>66455.376690999998</c:v>
                </c:pt>
                <c:pt idx="23975">
                  <c:v>66469.413283000002</c:v>
                </c:pt>
                <c:pt idx="23976">
                  <c:v>66478.703731000001</c:v>
                </c:pt>
                <c:pt idx="23977">
                  <c:v>66453.396462999997</c:v>
                </c:pt>
                <c:pt idx="23978">
                  <c:v>66450.096823999993</c:v>
                </c:pt>
                <c:pt idx="23979">
                  <c:v>66444.610239000001</c:v>
                </c:pt>
                <c:pt idx="23980">
                  <c:v>66450.325849000001</c:v>
                </c:pt>
                <c:pt idx="23981">
                  <c:v>66457.035627000005</c:v>
                </c:pt>
                <c:pt idx="23982">
                  <c:v>66469.194938000001</c:v>
                </c:pt>
                <c:pt idx="23983">
                  <c:v>66482.432193000001</c:v>
                </c:pt>
                <c:pt idx="23984">
                  <c:v>66480.065210000001</c:v>
                </c:pt>
                <c:pt idx="23985">
                  <c:v>66485.573667999997</c:v>
                </c:pt>
                <c:pt idx="23986">
                  <c:v>66509.790808999998</c:v>
                </c:pt>
                <c:pt idx="23987">
                  <c:v>66525.096871000002</c:v>
                </c:pt>
                <c:pt idx="23988">
                  <c:v>66536.062430999998</c:v>
                </c:pt>
                <c:pt idx="23989">
                  <c:v>66531.355532000001</c:v>
                </c:pt>
                <c:pt idx="23990">
                  <c:v>66531.508472000001</c:v>
                </c:pt>
                <c:pt idx="23991">
                  <c:v>66536.083125999998</c:v>
                </c:pt>
                <c:pt idx="23992">
                  <c:v>66528.146544000003</c:v>
                </c:pt>
                <c:pt idx="23993">
                  <c:v>66540.479219000001</c:v>
                </c:pt>
                <c:pt idx="23994">
                  <c:v>66537.542025999996</c:v>
                </c:pt>
                <c:pt idx="23995">
                  <c:v>66533.916838000005</c:v>
                </c:pt>
                <c:pt idx="23996">
                  <c:v>66547.696964000002</c:v>
                </c:pt>
                <c:pt idx="23997">
                  <c:v>66536.084210999994</c:v>
                </c:pt>
                <c:pt idx="23998">
                  <c:v>66549.688236999995</c:v>
                </c:pt>
                <c:pt idx="23999">
                  <c:v>66543.612624000001</c:v>
                </c:pt>
                <c:pt idx="24000">
                  <c:v>66553.770260000005</c:v>
                </c:pt>
                <c:pt idx="24001">
                  <c:v>66561.683212000004</c:v>
                </c:pt>
                <c:pt idx="24002">
                  <c:v>66562.424962999998</c:v>
                </c:pt>
                <c:pt idx="24003">
                  <c:v>66589.391753000004</c:v>
                </c:pt>
                <c:pt idx="24004">
                  <c:v>66573.059664</c:v>
                </c:pt>
                <c:pt idx="24005">
                  <c:v>66582.314494999999</c:v>
                </c:pt>
                <c:pt idx="24006">
                  <c:v>66588.987198999996</c:v>
                </c:pt>
                <c:pt idx="24007">
                  <c:v>66582.786084000007</c:v>
                </c:pt>
                <c:pt idx="24008">
                  <c:v>66604.572161999997</c:v>
                </c:pt>
                <c:pt idx="24009">
                  <c:v>66610.969838999998</c:v>
                </c:pt>
                <c:pt idx="24010">
                  <c:v>66617.061390999996</c:v>
                </c:pt>
                <c:pt idx="24011">
                  <c:v>66622.966125999999</c:v>
                </c:pt>
                <c:pt idx="24012">
                  <c:v>66621.776070000007</c:v>
                </c:pt>
                <c:pt idx="24013">
                  <c:v>66627.181589</c:v>
                </c:pt>
                <c:pt idx="24014">
                  <c:v>66614.218613000005</c:v>
                </c:pt>
                <c:pt idx="24015">
                  <c:v>66622.554839999997</c:v>
                </c:pt>
                <c:pt idx="24016">
                  <c:v>66647.155851000003</c:v>
                </c:pt>
                <c:pt idx="24017">
                  <c:v>66663.038480000003</c:v>
                </c:pt>
                <c:pt idx="24018">
                  <c:v>66667.978233999995</c:v>
                </c:pt>
                <c:pt idx="24019">
                  <c:v>66656.143983000002</c:v>
                </c:pt>
                <c:pt idx="24020">
                  <c:v>66647.966904000001</c:v>
                </c:pt>
                <c:pt idx="24021">
                  <c:v>66640.669252000007</c:v>
                </c:pt>
                <c:pt idx="24022">
                  <c:v>66630.635261999996</c:v>
                </c:pt>
                <c:pt idx="24023">
                  <c:v>66631.626235999996</c:v>
                </c:pt>
                <c:pt idx="24024">
                  <c:v>66637.356262999994</c:v>
                </c:pt>
                <c:pt idx="24025">
                  <c:v>66647.976286999998</c:v>
                </c:pt>
                <c:pt idx="24026">
                  <c:v>66652.812202999994</c:v>
                </c:pt>
                <c:pt idx="24027">
                  <c:v>66653.106138000003</c:v>
                </c:pt>
                <c:pt idx="24028">
                  <c:v>66666.263196999993</c:v>
                </c:pt>
                <c:pt idx="24029">
                  <c:v>66667.774913999994</c:v>
                </c:pt>
                <c:pt idx="24030">
                  <c:v>66667.957651999997</c:v>
                </c:pt>
                <c:pt idx="24031">
                  <c:v>66651.914571999994</c:v>
                </c:pt>
                <c:pt idx="24032">
                  <c:v>66652.156770999994</c:v>
                </c:pt>
                <c:pt idx="24033">
                  <c:v>66646.738232999996</c:v>
                </c:pt>
                <c:pt idx="24034">
                  <c:v>66643.764525000006</c:v>
                </c:pt>
                <c:pt idx="24035">
                  <c:v>66640.270984000002</c:v>
                </c:pt>
                <c:pt idx="24036">
                  <c:v>66652.299478000001</c:v>
                </c:pt>
                <c:pt idx="24037">
                  <c:v>66643.096478000007</c:v>
                </c:pt>
                <c:pt idx="24038">
                  <c:v>66659.835462000003</c:v>
                </c:pt>
                <c:pt idx="24039">
                  <c:v>66655.671182999999</c:v>
                </c:pt>
                <c:pt idx="24040">
                  <c:v>66650.913320000007</c:v>
                </c:pt>
                <c:pt idx="24041">
                  <c:v>66657.074410999994</c:v>
                </c:pt>
                <c:pt idx="24042">
                  <c:v>66663.176055999997</c:v>
                </c:pt>
                <c:pt idx="24043">
                  <c:v>66657.678721999997</c:v>
                </c:pt>
                <c:pt idx="24044">
                  <c:v>66667.596315000003</c:v>
                </c:pt>
                <c:pt idx="24045">
                  <c:v>66682.913205000004</c:v>
                </c:pt>
                <c:pt idx="24046">
                  <c:v>66665.375874000005</c:v>
                </c:pt>
                <c:pt idx="24047">
                  <c:v>66655.702302999998</c:v>
                </c:pt>
                <c:pt idx="24048">
                  <c:v>66658.408733999997</c:v>
                </c:pt>
                <c:pt idx="24049">
                  <c:v>66654.367891000002</c:v>
                </c:pt>
                <c:pt idx="24050">
                  <c:v>66651.360092000003</c:v>
                </c:pt>
                <c:pt idx="24051">
                  <c:v>66658.953827000005</c:v>
                </c:pt>
                <c:pt idx="24052">
                  <c:v>66663.228654999999</c:v>
                </c:pt>
                <c:pt idx="24053">
                  <c:v>66650.245429000002</c:v>
                </c:pt>
                <c:pt idx="24054">
                  <c:v>66648.428285999995</c:v>
                </c:pt>
                <c:pt idx="24055">
                  <c:v>66656.125344999993</c:v>
                </c:pt>
                <c:pt idx="24056">
                  <c:v>66660.946935999993</c:v>
                </c:pt>
                <c:pt idx="24057">
                  <c:v>66656.726643999995</c:v>
                </c:pt>
                <c:pt idx="24058">
                  <c:v>66657.199714000002</c:v>
                </c:pt>
                <c:pt idx="24059">
                  <c:v>66671.929690000004</c:v>
                </c:pt>
                <c:pt idx="24060">
                  <c:v>66671.708541999993</c:v>
                </c:pt>
                <c:pt idx="24061">
                  <c:v>66673.493879999995</c:v>
                </c:pt>
                <c:pt idx="24062">
                  <c:v>66668.806352</c:v>
                </c:pt>
                <c:pt idx="24063">
                  <c:v>66675.760949999996</c:v>
                </c:pt>
                <c:pt idx="24064">
                  <c:v>66660.309047000002</c:v>
                </c:pt>
                <c:pt idx="24065">
                  <c:v>66665.705841000003</c:v>
                </c:pt>
                <c:pt idx="24066">
                  <c:v>66675.950226999994</c:v>
                </c:pt>
                <c:pt idx="24067">
                  <c:v>66666.825263999999</c:v>
                </c:pt>
                <c:pt idx="24068">
                  <c:v>66665.789818000005</c:v>
                </c:pt>
                <c:pt idx="24069">
                  <c:v>66666.249137000006</c:v>
                </c:pt>
                <c:pt idx="24070">
                  <c:v>66664.411112999995</c:v>
                </c:pt>
                <c:pt idx="24071">
                  <c:v>66659.110449999993</c:v>
                </c:pt>
                <c:pt idx="24072">
                  <c:v>66640.032760000002</c:v>
                </c:pt>
                <c:pt idx="24073">
                  <c:v>66656.165762000004</c:v>
                </c:pt>
                <c:pt idx="24074">
                  <c:v>66643.628897000002</c:v>
                </c:pt>
                <c:pt idx="24075">
                  <c:v>66640.254138999997</c:v>
                </c:pt>
                <c:pt idx="24076">
                  <c:v>66645.091130999994</c:v>
                </c:pt>
                <c:pt idx="24077">
                  <c:v>66642.036273999998</c:v>
                </c:pt>
                <c:pt idx="24078">
                  <c:v>66649.116573000007</c:v>
                </c:pt>
                <c:pt idx="24079">
                  <c:v>66644.211674000006</c:v>
                </c:pt>
                <c:pt idx="24080">
                  <c:v>66632.761788999996</c:v>
                </c:pt>
                <c:pt idx="24081">
                  <c:v>66643.002791000006</c:v>
                </c:pt>
                <c:pt idx="24082">
                  <c:v>66641.116750000001</c:v>
                </c:pt>
                <c:pt idx="24083">
                  <c:v>66645.043980000002</c:v>
                </c:pt>
                <c:pt idx="24084">
                  <c:v>66649.376854000002</c:v>
                </c:pt>
                <c:pt idx="24085">
                  <c:v>66651.834017999994</c:v>
                </c:pt>
                <c:pt idx="24086">
                  <c:v>66655.336007999998</c:v>
                </c:pt>
                <c:pt idx="24087">
                  <c:v>66645.495079999993</c:v>
                </c:pt>
                <c:pt idx="24088">
                  <c:v>66642.301189000005</c:v>
                </c:pt>
                <c:pt idx="24089">
                  <c:v>66626.412286999999</c:v>
                </c:pt>
                <c:pt idx="24090">
                  <c:v>66618.885057000007</c:v>
                </c:pt>
                <c:pt idx="24091">
                  <c:v>66608.950137000007</c:v>
                </c:pt>
                <c:pt idx="24092">
                  <c:v>66614.994961999997</c:v>
                </c:pt>
                <c:pt idx="24093">
                  <c:v>66623.09491</c:v>
                </c:pt>
                <c:pt idx="24094">
                  <c:v>66616.414646000005</c:v>
                </c:pt>
                <c:pt idx="24095">
                  <c:v>66624.699366000001</c:v>
                </c:pt>
                <c:pt idx="24096">
                  <c:v>66627.104170000006</c:v>
                </c:pt>
                <c:pt idx="24097">
                  <c:v>66615.662400000001</c:v>
                </c:pt>
                <c:pt idx="24098">
                  <c:v>66618.984989999997</c:v>
                </c:pt>
                <c:pt idx="24099">
                  <c:v>66628.610568000004</c:v>
                </c:pt>
                <c:pt idx="24100">
                  <c:v>66626.029334000006</c:v>
                </c:pt>
                <c:pt idx="24101">
                  <c:v>66615.576008999997</c:v>
                </c:pt>
                <c:pt idx="24102">
                  <c:v>66608.828917999999</c:v>
                </c:pt>
                <c:pt idx="24103">
                  <c:v>66596.103803000005</c:v>
                </c:pt>
                <c:pt idx="24104">
                  <c:v>66593.154102999993</c:v>
                </c:pt>
                <c:pt idx="24105">
                  <c:v>66595.461553999994</c:v>
                </c:pt>
                <c:pt idx="24106">
                  <c:v>66593.520302000004</c:v>
                </c:pt>
                <c:pt idx="24107">
                  <c:v>66589.197081000006</c:v>
                </c:pt>
                <c:pt idx="24108">
                  <c:v>66587.749867999999</c:v>
                </c:pt>
                <c:pt idx="24109">
                  <c:v>66589.081319000004</c:v>
                </c:pt>
                <c:pt idx="24110">
                  <c:v>66593.407139999996</c:v>
                </c:pt>
                <c:pt idx="24111">
                  <c:v>66610.230324000004</c:v>
                </c:pt>
                <c:pt idx="24112">
                  <c:v>66591.189706000005</c:v>
                </c:pt>
                <c:pt idx="24113">
                  <c:v>66595.974650000004</c:v>
                </c:pt>
                <c:pt idx="24114">
                  <c:v>66591.500971000001</c:v>
                </c:pt>
                <c:pt idx="24115">
                  <c:v>66600.984933</c:v>
                </c:pt>
                <c:pt idx="24116">
                  <c:v>66617.367903999999</c:v>
                </c:pt>
                <c:pt idx="24117">
                  <c:v>66600.407519999993</c:v>
                </c:pt>
                <c:pt idx="24118">
                  <c:v>66599.349528000006</c:v>
                </c:pt>
                <c:pt idx="24119">
                  <c:v>66594.965838999997</c:v>
                </c:pt>
                <c:pt idx="24120">
                  <c:v>66596.881034999999</c:v>
                </c:pt>
                <c:pt idx="24121">
                  <c:v>66605.023782000004</c:v>
                </c:pt>
                <c:pt idx="24122">
                  <c:v>66604.506590000005</c:v>
                </c:pt>
                <c:pt idx="24123">
                  <c:v>66613.272966000004</c:v>
                </c:pt>
                <c:pt idx="24124">
                  <c:v>66616.681024999998</c:v>
                </c:pt>
                <c:pt idx="24125">
                  <c:v>66609.482029000006</c:v>
                </c:pt>
                <c:pt idx="24126">
                  <c:v>66612.104699000003</c:v>
                </c:pt>
                <c:pt idx="24127">
                  <c:v>66612.195665000007</c:v>
                </c:pt>
                <c:pt idx="24128">
                  <c:v>66603.179686000003</c:v>
                </c:pt>
                <c:pt idx="24129">
                  <c:v>66596.954293999996</c:v>
                </c:pt>
                <c:pt idx="24130">
                  <c:v>66582.277616000007</c:v>
                </c:pt>
                <c:pt idx="24131">
                  <c:v>66577.944755000004</c:v>
                </c:pt>
                <c:pt idx="24132">
                  <c:v>66573.890209999998</c:v>
                </c:pt>
                <c:pt idx="24133">
                  <c:v>66579.080008000004</c:v>
                </c:pt>
                <c:pt idx="24134">
                  <c:v>66584.477622000006</c:v>
                </c:pt>
                <c:pt idx="24135">
                  <c:v>66581.888242000001</c:v>
                </c:pt>
                <c:pt idx="24136">
                  <c:v>66579.753486999994</c:v>
                </c:pt>
                <c:pt idx="24137">
                  <c:v>66555.797951</c:v>
                </c:pt>
                <c:pt idx="24138">
                  <c:v>66559.128815000004</c:v>
                </c:pt>
                <c:pt idx="24139">
                  <c:v>66562.405599999998</c:v>
                </c:pt>
                <c:pt idx="24140">
                  <c:v>66557.984718000007</c:v>
                </c:pt>
                <c:pt idx="24141">
                  <c:v>66561.830174000002</c:v>
                </c:pt>
                <c:pt idx="24142">
                  <c:v>66543.889005999998</c:v>
                </c:pt>
                <c:pt idx="24143">
                  <c:v>66535.841623999993</c:v>
                </c:pt>
                <c:pt idx="24144">
                  <c:v>66513.471585000007</c:v>
                </c:pt>
                <c:pt idx="24145">
                  <c:v>66511.726861999996</c:v>
                </c:pt>
                <c:pt idx="24146">
                  <c:v>66522.110811999999</c:v>
                </c:pt>
                <c:pt idx="24147">
                  <c:v>66515.688771000001</c:v>
                </c:pt>
                <c:pt idx="24148">
                  <c:v>66511.724117000005</c:v>
                </c:pt>
                <c:pt idx="24149">
                  <c:v>66507.082704</c:v>
                </c:pt>
                <c:pt idx="24150">
                  <c:v>66503.089328999995</c:v>
                </c:pt>
                <c:pt idx="24151">
                  <c:v>66489.016367000004</c:v>
                </c:pt>
                <c:pt idx="24152">
                  <c:v>66492.217827999993</c:v>
                </c:pt>
                <c:pt idx="24153">
                  <c:v>66506.532516000007</c:v>
                </c:pt>
                <c:pt idx="24154">
                  <c:v>66519.928279999993</c:v>
                </c:pt>
                <c:pt idx="24155">
                  <c:v>66523.274344999998</c:v>
                </c:pt>
                <c:pt idx="24156">
                  <c:v>66512.653911000001</c:v>
                </c:pt>
                <c:pt idx="24157">
                  <c:v>66511.347429999994</c:v>
                </c:pt>
                <c:pt idx="24158">
                  <c:v>66530.639068000004</c:v>
                </c:pt>
                <c:pt idx="24159">
                  <c:v>66522.80111</c:v>
                </c:pt>
                <c:pt idx="24160">
                  <c:v>66527.036838999993</c:v>
                </c:pt>
                <c:pt idx="24161">
                  <c:v>66530.025297</c:v>
                </c:pt>
                <c:pt idx="24162">
                  <c:v>66527.424545999995</c:v>
                </c:pt>
                <c:pt idx="24163">
                  <c:v>66527.935773999998</c:v>
                </c:pt>
                <c:pt idx="24164">
                  <c:v>66520.011763000002</c:v>
                </c:pt>
                <c:pt idx="24165">
                  <c:v>66519.926426000005</c:v>
                </c:pt>
                <c:pt idx="24166">
                  <c:v>66524.184769</c:v>
                </c:pt>
                <c:pt idx="24167">
                  <c:v>66528.020273000002</c:v>
                </c:pt>
                <c:pt idx="24168">
                  <c:v>66534.480379000001</c:v>
                </c:pt>
                <c:pt idx="24169">
                  <c:v>66538.576272000006</c:v>
                </c:pt>
                <c:pt idx="24170">
                  <c:v>66539.170450000005</c:v>
                </c:pt>
                <c:pt idx="24171">
                  <c:v>66532.833998000002</c:v>
                </c:pt>
                <c:pt idx="24172">
                  <c:v>66528.680867999996</c:v>
                </c:pt>
                <c:pt idx="24173">
                  <c:v>66528.194499999998</c:v>
                </c:pt>
                <c:pt idx="24174">
                  <c:v>66535.317372000005</c:v>
                </c:pt>
                <c:pt idx="24175">
                  <c:v>66532.488721000002</c:v>
                </c:pt>
                <c:pt idx="24176">
                  <c:v>66532.414971000006</c:v>
                </c:pt>
                <c:pt idx="24177">
                  <c:v>66538.967967999997</c:v>
                </c:pt>
                <c:pt idx="24178">
                  <c:v>66534.549045000007</c:v>
                </c:pt>
                <c:pt idx="24179">
                  <c:v>66531.062930999993</c:v>
                </c:pt>
                <c:pt idx="24180">
                  <c:v>66533.229804999995</c:v>
                </c:pt>
                <c:pt idx="24181">
                  <c:v>66538.292902999994</c:v>
                </c:pt>
                <c:pt idx="24182">
                  <c:v>66544.367031000002</c:v>
                </c:pt>
                <c:pt idx="24183">
                  <c:v>66546.926382999998</c:v>
                </c:pt>
                <c:pt idx="24184">
                  <c:v>66543.113278000004</c:v>
                </c:pt>
                <c:pt idx="24185">
                  <c:v>66532.922326999993</c:v>
                </c:pt>
                <c:pt idx="24186">
                  <c:v>66546.285793000003</c:v>
                </c:pt>
                <c:pt idx="24187">
                  <c:v>66537.601102000001</c:v>
                </c:pt>
                <c:pt idx="24188">
                  <c:v>66546.116391999996</c:v>
                </c:pt>
                <c:pt idx="24189">
                  <c:v>66533.451365999994</c:v>
                </c:pt>
                <c:pt idx="24190">
                  <c:v>66543.280868999995</c:v>
                </c:pt>
                <c:pt idx="24191">
                  <c:v>66545.450868</c:v>
                </c:pt>
                <c:pt idx="24192">
                  <c:v>66538.952506000001</c:v>
                </c:pt>
                <c:pt idx="24193">
                  <c:v>66546.029953999998</c:v>
                </c:pt>
                <c:pt idx="24194">
                  <c:v>66544.236623000004</c:v>
                </c:pt>
                <c:pt idx="24195">
                  <c:v>66527.263995000001</c:v>
                </c:pt>
                <c:pt idx="24196">
                  <c:v>66543.601135000004</c:v>
                </c:pt>
                <c:pt idx="24197">
                  <c:v>66540.870158999998</c:v>
                </c:pt>
                <c:pt idx="24198">
                  <c:v>66554.702854000003</c:v>
                </c:pt>
                <c:pt idx="24199">
                  <c:v>66562.735098999998</c:v>
                </c:pt>
                <c:pt idx="24200">
                  <c:v>66561.012438000005</c:v>
                </c:pt>
                <c:pt idx="24201">
                  <c:v>66562.044689999995</c:v>
                </c:pt>
                <c:pt idx="24202">
                  <c:v>66568.797181000002</c:v>
                </c:pt>
                <c:pt idx="24203">
                  <c:v>66569.495884999997</c:v>
                </c:pt>
                <c:pt idx="24204">
                  <c:v>66563.099518999996</c:v>
                </c:pt>
                <c:pt idx="24205">
                  <c:v>66564.665275000007</c:v>
                </c:pt>
                <c:pt idx="24206">
                  <c:v>66551.831972999993</c:v>
                </c:pt>
                <c:pt idx="24207">
                  <c:v>66538.231113000002</c:v>
                </c:pt>
                <c:pt idx="24208">
                  <c:v>66531.831858000005</c:v>
                </c:pt>
                <c:pt idx="24209">
                  <c:v>66520.246457000001</c:v>
                </c:pt>
                <c:pt idx="24210">
                  <c:v>66507.278907</c:v>
                </c:pt>
                <c:pt idx="24211">
                  <c:v>66525.386048999993</c:v>
                </c:pt>
                <c:pt idx="24212">
                  <c:v>66519.327999999994</c:v>
                </c:pt>
                <c:pt idx="24213">
                  <c:v>66533.880753000005</c:v>
                </c:pt>
                <c:pt idx="24214">
                  <c:v>66524.272295999996</c:v>
                </c:pt>
                <c:pt idx="24215">
                  <c:v>66529.137552</c:v>
                </c:pt>
                <c:pt idx="24216">
                  <c:v>66529.281873</c:v>
                </c:pt>
                <c:pt idx="24217">
                  <c:v>66540.427314999994</c:v>
                </c:pt>
                <c:pt idx="24218">
                  <c:v>66536.513441000003</c:v>
                </c:pt>
                <c:pt idx="24219">
                  <c:v>66521.815852999993</c:v>
                </c:pt>
                <c:pt idx="24220">
                  <c:v>66533.554617000002</c:v>
                </c:pt>
                <c:pt idx="24221">
                  <c:v>66523.234964000003</c:v>
                </c:pt>
                <c:pt idx="24222">
                  <c:v>66531.848983000003</c:v>
                </c:pt>
                <c:pt idx="24223">
                  <c:v>66527.614115000004</c:v>
                </c:pt>
                <c:pt idx="24224">
                  <c:v>66524.632003999999</c:v>
                </c:pt>
                <c:pt idx="24225">
                  <c:v>66535.061570000005</c:v>
                </c:pt>
                <c:pt idx="24226">
                  <c:v>66543.812449000005</c:v>
                </c:pt>
                <c:pt idx="24227">
                  <c:v>66539.481832000005</c:v>
                </c:pt>
                <c:pt idx="24228">
                  <c:v>66547.423267999999</c:v>
                </c:pt>
                <c:pt idx="24229">
                  <c:v>66529.983871000004</c:v>
                </c:pt>
                <c:pt idx="24230">
                  <c:v>66537.400034000006</c:v>
                </c:pt>
                <c:pt idx="24231">
                  <c:v>66538.788316999999</c:v>
                </c:pt>
                <c:pt idx="24232">
                  <c:v>66532.682386999993</c:v>
                </c:pt>
                <c:pt idx="24233">
                  <c:v>66521.823856000003</c:v>
                </c:pt>
                <c:pt idx="24234">
                  <c:v>66512.957618999993</c:v>
                </c:pt>
                <c:pt idx="24235">
                  <c:v>66511.683300000004</c:v>
                </c:pt>
                <c:pt idx="24236">
                  <c:v>66508.728008000006</c:v>
                </c:pt>
                <c:pt idx="24237">
                  <c:v>66493.387459999998</c:v>
                </c:pt>
                <c:pt idx="24238">
                  <c:v>66499.458406999998</c:v>
                </c:pt>
                <c:pt idx="24239">
                  <c:v>66500.971051</c:v>
                </c:pt>
                <c:pt idx="24240">
                  <c:v>66492.694287999999</c:v>
                </c:pt>
                <c:pt idx="24241">
                  <c:v>66502.139869000006</c:v>
                </c:pt>
                <c:pt idx="24242">
                  <c:v>66529.000662000006</c:v>
                </c:pt>
                <c:pt idx="24243">
                  <c:v>66532.867033999995</c:v>
                </c:pt>
                <c:pt idx="24244">
                  <c:v>66529.155956999995</c:v>
                </c:pt>
                <c:pt idx="24245">
                  <c:v>66529.973018999997</c:v>
                </c:pt>
                <c:pt idx="24246">
                  <c:v>66519.333960000004</c:v>
                </c:pt>
                <c:pt idx="24247">
                  <c:v>66498.075184999994</c:v>
                </c:pt>
                <c:pt idx="24248">
                  <c:v>66515.461305999997</c:v>
                </c:pt>
                <c:pt idx="24249">
                  <c:v>66511.040592999998</c:v>
                </c:pt>
                <c:pt idx="24250">
                  <c:v>66514.219591999994</c:v>
                </c:pt>
                <c:pt idx="24251">
                  <c:v>66515.894344</c:v>
                </c:pt>
                <c:pt idx="24252">
                  <c:v>66484.852706999998</c:v>
                </c:pt>
                <c:pt idx="24253">
                  <c:v>66480.844501</c:v>
                </c:pt>
                <c:pt idx="24254">
                  <c:v>66481.749207999994</c:v>
                </c:pt>
                <c:pt idx="24255">
                  <c:v>66471.835896000004</c:v>
                </c:pt>
                <c:pt idx="24256">
                  <c:v>66476.758059</c:v>
                </c:pt>
                <c:pt idx="24257">
                  <c:v>66466.580912000005</c:v>
                </c:pt>
                <c:pt idx="24258">
                  <c:v>66486.803606999994</c:v>
                </c:pt>
                <c:pt idx="24259">
                  <c:v>66485.675656000007</c:v>
                </c:pt>
                <c:pt idx="24260">
                  <c:v>66466.677813000002</c:v>
                </c:pt>
                <c:pt idx="24261">
                  <c:v>66455.630285000007</c:v>
                </c:pt>
                <c:pt idx="24262">
                  <c:v>66459.006481000004</c:v>
                </c:pt>
                <c:pt idx="24263">
                  <c:v>66465.737901</c:v>
                </c:pt>
                <c:pt idx="24264">
                  <c:v>66458.767687</c:v>
                </c:pt>
                <c:pt idx="24265">
                  <c:v>66460.525366000002</c:v>
                </c:pt>
                <c:pt idx="24266">
                  <c:v>66463.467428000004</c:v>
                </c:pt>
                <c:pt idx="24267">
                  <c:v>66455.546086999995</c:v>
                </c:pt>
                <c:pt idx="24268">
                  <c:v>66454.052720000007</c:v>
                </c:pt>
                <c:pt idx="24269">
                  <c:v>66451.487064999994</c:v>
                </c:pt>
                <c:pt idx="24270">
                  <c:v>66445.577927000006</c:v>
                </c:pt>
                <c:pt idx="24271">
                  <c:v>66441.835730000006</c:v>
                </c:pt>
                <c:pt idx="24272">
                  <c:v>66443.137258999996</c:v>
                </c:pt>
                <c:pt idx="24273">
                  <c:v>66441.588892</c:v>
                </c:pt>
                <c:pt idx="24274">
                  <c:v>66433.956787000003</c:v>
                </c:pt>
                <c:pt idx="24275">
                  <c:v>66438.699387999994</c:v>
                </c:pt>
                <c:pt idx="24276">
                  <c:v>66434.952789000003</c:v>
                </c:pt>
                <c:pt idx="24277">
                  <c:v>66426.899936000002</c:v>
                </c:pt>
                <c:pt idx="24278">
                  <c:v>66434.719394999993</c:v>
                </c:pt>
                <c:pt idx="24279">
                  <c:v>66436.261463999996</c:v>
                </c:pt>
                <c:pt idx="24280">
                  <c:v>66435.676982999998</c:v>
                </c:pt>
                <c:pt idx="24281">
                  <c:v>66435.159765000004</c:v>
                </c:pt>
                <c:pt idx="24282">
                  <c:v>66437.247038000001</c:v>
                </c:pt>
                <c:pt idx="24283">
                  <c:v>66436.312791999997</c:v>
                </c:pt>
                <c:pt idx="24284">
                  <c:v>66439.163602999994</c:v>
                </c:pt>
                <c:pt idx="24285">
                  <c:v>66438.049421999996</c:v>
                </c:pt>
                <c:pt idx="24286">
                  <c:v>66439.618205999999</c:v>
                </c:pt>
                <c:pt idx="24287">
                  <c:v>66427.520103999996</c:v>
                </c:pt>
                <c:pt idx="24288">
                  <c:v>66449.142359999998</c:v>
                </c:pt>
                <c:pt idx="24289">
                  <c:v>66430.650160000005</c:v>
                </c:pt>
                <c:pt idx="24290">
                  <c:v>66437.229361000005</c:v>
                </c:pt>
                <c:pt idx="24291">
                  <c:v>66440.802374000006</c:v>
                </c:pt>
                <c:pt idx="24292">
                  <c:v>66425.037312</c:v>
                </c:pt>
                <c:pt idx="24293">
                  <c:v>66427.644878999999</c:v>
                </c:pt>
                <c:pt idx="24294">
                  <c:v>66419.543590000001</c:v>
                </c:pt>
                <c:pt idx="24295">
                  <c:v>66407.210156999994</c:v>
                </c:pt>
                <c:pt idx="24296">
                  <c:v>66414.474079000007</c:v>
                </c:pt>
                <c:pt idx="24297">
                  <c:v>66405.169708999994</c:v>
                </c:pt>
                <c:pt idx="24298">
                  <c:v>66411.176768999998</c:v>
                </c:pt>
                <c:pt idx="24299">
                  <c:v>66413.392460999996</c:v>
                </c:pt>
                <c:pt idx="24300">
                  <c:v>66433.193845999995</c:v>
                </c:pt>
                <c:pt idx="24301">
                  <c:v>66433.310448000004</c:v>
                </c:pt>
                <c:pt idx="24302">
                  <c:v>66441.732613</c:v>
                </c:pt>
                <c:pt idx="24303">
                  <c:v>66448.888886000001</c:v>
                </c:pt>
                <c:pt idx="24304">
                  <c:v>66455.978434000004</c:v>
                </c:pt>
                <c:pt idx="24305">
                  <c:v>66450.148207999999</c:v>
                </c:pt>
                <c:pt idx="24306">
                  <c:v>66450.908783000006</c:v>
                </c:pt>
                <c:pt idx="24307">
                  <c:v>66433.787358999994</c:v>
                </c:pt>
                <c:pt idx="24308">
                  <c:v>66438.282049999994</c:v>
                </c:pt>
                <c:pt idx="24309">
                  <c:v>66438.063947000002</c:v>
                </c:pt>
                <c:pt idx="24310">
                  <c:v>66443.723794999998</c:v>
                </c:pt>
                <c:pt idx="24311">
                  <c:v>66442.540284000002</c:v>
                </c:pt>
                <c:pt idx="24312">
                  <c:v>66462.153957999995</c:v>
                </c:pt>
                <c:pt idx="24313">
                  <c:v>66460.540592000005</c:v>
                </c:pt>
                <c:pt idx="24314">
                  <c:v>66459.386713999993</c:v>
                </c:pt>
                <c:pt idx="24315">
                  <c:v>66462.568906999993</c:v>
                </c:pt>
                <c:pt idx="24316">
                  <c:v>66478.060438999993</c:v>
                </c:pt>
                <c:pt idx="24317">
                  <c:v>66479.310905999999</c:v>
                </c:pt>
                <c:pt idx="24318">
                  <c:v>66492.023570999998</c:v>
                </c:pt>
                <c:pt idx="24319">
                  <c:v>66488.857262000005</c:v>
                </c:pt>
                <c:pt idx="24320">
                  <c:v>66458.873722000004</c:v>
                </c:pt>
                <c:pt idx="24321">
                  <c:v>66459.332309000005</c:v>
                </c:pt>
                <c:pt idx="24322">
                  <c:v>66444.526731000005</c:v>
                </c:pt>
                <c:pt idx="24323">
                  <c:v>66445.591400999998</c:v>
                </c:pt>
                <c:pt idx="24324">
                  <c:v>66453.143106000003</c:v>
                </c:pt>
                <c:pt idx="24325">
                  <c:v>66453.601710999996</c:v>
                </c:pt>
                <c:pt idx="24326">
                  <c:v>66465.514504000006</c:v>
                </c:pt>
                <c:pt idx="24327">
                  <c:v>66458.493883000003</c:v>
                </c:pt>
                <c:pt idx="24328">
                  <c:v>66459.121927</c:v>
                </c:pt>
                <c:pt idx="24329">
                  <c:v>66455.259332999995</c:v>
                </c:pt>
                <c:pt idx="24330">
                  <c:v>66438.815359</c:v>
                </c:pt>
                <c:pt idx="24331">
                  <c:v>66429.416274999996</c:v>
                </c:pt>
                <c:pt idx="24332">
                  <c:v>66418.891182000007</c:v>
                </c:pt>
                <c:pt idx="24333">
                  <c:v>66425.591505000004</c:v>
                </c:pt>
                <c:pt idx="24334">
                  <c:v>66421.496627</c:v>
                </c:pt>
                <c:pt idx="24335">
                  <c:v>66425.739182999998</c:v>
                </c:pt>
                <c:pt idx="24336">
                  <c:v>66445.192731999996</c:v>
                </c:pt>
                <c:pt idx="24337">
                  <c:v>66448.983483000004</c:v>
                </c:pt>
                <c:pt idx="24338">
                  <c:v>66456.181240000005</c:v>
                </c:pt>
                <c:pt idx="24339">
                  <c:v>66460.310484000001</c:v>
                </c:pt>
                <c:pt idx="24340">
                  <c:v>66461.315833999994</c:v>
                </c:pt>
                <c:pt idx="24341">
                  <c:v>66463.463843999998</c:v>
                </c:pt>
                <c:pt idx="24342">
                  <c:v>66452.715746999995</c:v>
                </c:pt>
                <c:pt idx="24343">
                  <c:v>66443.332616999993</c:v>
                </c:pt>
                <c:pt idx="24344">
                  <c:v>66433.355987000003</c:v>
                </c:pt>
                <c:pt idx="24345">
                  <c:v>66424.324433999995</c:v>
                </c:pt>
                <c:pt idx="24346">
                  <c:v>66429.720535</c:v>
                </c:pt>
                <c:pt idx="24347">
                  <c:v>66424.257620000004</c:v>
                </c:pt>
                <c:pt idx="24348">
                  <c:v>66426.552658999994</c:v>
                </c:pt>
                <c:pt idx="24349">
                  <c:v>66436.983991000001</c:v>
                </c:pt>
                <c:pt idx="24350">
                  <c:v>66425.559099000006</c:v>
                </c:pt>
                <c:pt idx="24351">
                  <c:v>66429.444917999994</c:v>
                </c:pt>
                <c:pt idx="24352">
                  <c:v>66427.976555000001</c:v>
                </c:pt>
                <c:pt idx="24353">
                  <c:v>66430.827774000005</c:v>
                </c:pt>
                <c:pt idx="24354">
                  <c:v>66421.494223000002</c:v>
                </c:pt>
                <c:pt idx="24355">
                  <c:v>66429.000222000002</c:v>
                </c:pt>
                <c:pt idx="24356">
                  <c:v>66427.206093000001</c:v>
                </c:pt>
                <c:pt idx="24357">
                  <c:v>66420.625904999994</c:v>
                </c:pt>
                <c:pt idx="24358">
                  <c:v>66431.042337000006</c:v>
                </c:pt>
                <c:pt idx="24359">
                  <c:v>66439.194782999999</c:v>
                </c:pt>
                <c:pt idx="24360">
                  <c:v>66439.411601999993</c:v>
                </c:pt>
                <c:pt idx="24361">
                  <c:v>66443.136452000006</c:v>
                </c:pt>
                <c:pt idx="24362">
                  <c:v>66439.637019999995</c:v>
                </c:pt>
                <c:pt idx="24363">
                  <c:v>66437.112194000001</c:v>
                </c:pt>
                <c:pt idx="24364">
                  <c:v>66438.663453000001</c:v>
                </c:pt>
                <c:pt idx="24365">
                  <c:v>66429.705826999998</c:v>
                </c:pt>
                <c:pt idx="24366">
                  <c:v>66432.429321999996</c:v>
                </c:pt>
                <c:pt idx="24367">
                  <c:v>66427.210271999997</c:v>
                </c:pt>
                <c:pt idx="24368">
                  <c:v>66429.890744000004</c:v>
                </c:pt>
                <c:pt idx="24369">
                  <c:v>66428.878698</c:v>
                </c:pt>
                <c:pt idx="24370">
                  <c:v>66426.672676999995</c:v>
                </c:pt>
                <c:pt idx="24371">
                  <c:v>66415.589756999994</c:v>
                </c:pt>
                <c:pt idx="24372">
                  <c:v>66392.741116999998</c:v>
                </c:pt>
                <c:pt idx="24373">
                  <c:v>66411.264679999993</c:v>
                </c:pt>
                <c:pt idx="24374">
                  <c:v>66400.741175000003</c:v>
                </c:pt>
                <c:pt idx="24375">
                  <c:v>66410.187252000003</c:v>
                </c:pt>
                <c:pt idx="24376">
                  <c:v>66423.502338000006</c:v>
                </c:pt>
                <c:pt idx="24377">
                  <c:v>66427.686310000005</c:v>
                </c:pt>
                <c:pt idx="24378">
                  <c:v>66428.405819000007</c:v>
                </c:pt>
                <c:pt idx="24379">
                  <c:v>66439.255797000005</c:v>
                </c:pt>
                <c:pt idx="24380">
                  <c:v>66439.619072000001</c:v>
                </c:pt>
                <c:pt idx="24381">
                  <c:v>66440.703204999998</c:v>
                </c:pt>
                <c:pt idx="24382">
                  <c:v>66433.193530000004</c:v>
                </c:pt>
                <c:pt idx="24383">
                  <c:v>66443.102035000004</c:v>
                </c:pt>
                <c:pt idx="24384">
                  <c:v>66441.614837999994</c:v>
                </c:pt>
                <c:pt idx="24385">
                  <c:v>66438.750293999998</c:v>
                </c:pt>
                <c:pt idx="24386">
                  <c:v>66440.349793000001</c:v>
                </c:pt>
                <c:pt idx="24387">
                  <c:v>66432.189627</c:v>
                </c:pt>
                <c:pt idx="24388">
                  <c:v>66447.185199</c:v>
                </c:pt>
                <c:pt idx="24389">
                  <c:v>66432.659117999996</c:v>
                </c:pt>
                <c:pt idx="24390">
                  <c:v>66419.424069000001</c:v>
                </c:pt>
                <c:pt idx="24391">
                  <c:v>66415.798647999996</c:v>
                </c:pt>
                <c:pt idx="24392">
                  <c:v>66408.395843000006</c:v>
                </c:pt>
                <c:pt idx="24393">
                  <c:v>66407.583455</c:v>
                </c:pt>
                <c:pt idx="24394">
                  <c:v>66403.190415999998</c:v>
                </c:pt>
                <c:pt idx="24395">
                  <c:v>66401.065787</c:v>
                </c:pt>
                <c:pt idx="24396">
                  <c:v>66407.236097000001</c:v>
                </c:pt>
                <c:pt idx="24397">
                  <c:v>66409.505569999994</c:v>
                </c:pt>
                <c:pt idx="24398">
                  <c:v>66410.200767999995</c:v>
                </c:pt>
                <c:pt idx="24399">
                  <c:v>66400.338711000004</c:v>
                </c:pt>
                <c:pt idx="24400">
                  <c:v>66395.553201000002</c:v>
                </c:pt>
                <c:pt idx="24401">
                  <c:v>66400.567104000002</c:v>
                </c:pt>
                <c:pt idx="24402">
                  <c:v>66396.466765999998</c:v>
                </c:pt>
                <c:pt idx="24403">
                  <c:v>66415.648891999997</c:v>
                </c:pt>
                <c:pt idx="24404">
                  <c:v>66414.030434</c:v>
                </c:pt>
                <c:pt idx="24405">
                  <c:v>66406.936038</c:v>
                </c:pt>
                <c:pt idx="24406">
                  <c:v>66420.638011000003</c:v>
                </c:pt>
                <c:pt idx="24407">
                  <c:v>66411.631934999998</c:v>
                </c:pt>
                <c:pt idx="24408">
                  <c:v>66415.987565999996</c:v>
                </c:pt>
                <c:pt idx="24409">
                  <c:v>66413.582206999999</c:v>
                </c:pt>
                <c:pt idx="24410">
                  <c:v>66411.611940999996</c:v>
                </c:pt>
                <c:pt idx="24411">
                  <c:v>66421.689748000004</c:v>
                </c:pt>
                <c:pt idx="24412">
                  <c:v>66409.863089999999</c:v>
                </c:pt>
                <c:pt idx="24413">
                  <c:v>66404.514062999995</c:v>
                </c:pt>
                <c:pt idx="24414">
                  <c:v>66399.561822999996</c:v>
                </c:pt>
                <c:pt idx="24415">
                  <c:v>66395.165896999999</c:v>
                </c:pt>
                <c:pt idx="24416">
                  <c:v>66388.149074999994</c:v>
                </c:pt>
                <c:pt idx="24417">
                  <c:v>66379.543562999999</c:v>
                </c:pt>
                <c:pt idx="24418">
                  <c:v>66375.936927000002</c:v>
                </c:pt>
                <c:pt idx="24419">
                  <c:v>66380.044941999993</c:v>
                </c:pt>
                <c:pt idx="24420">
                  <c:v>66391.470619999993</c:v>
                </c:pt>
                <c:pt idx="24421">
                  <c:v>66395.785069999998</c:v>
                </c:pt>
                <c:pt idx="24422">
                  <c:v>66390.731471000006</c:v>
                </c:pt>
                <c:pt idx="24423">
                  <c:v>66395.913327000002</c:v>
                </c:pt>
                <c:pt idx="24424">
                  <c:v>66389.957116999998</c:v>
                </c:pt>
                <c:pt idx="24425">
                  <c:v>66405.523254999993</c:v>
                </c:pt>
                <c:pt idx="24426">
                  <c:v>66393.882725999996</c:v>
                </c:pt>
                <c:pt idx="24427">
                  <c:v>66386.410896999994</c:v>
                </c:pt>
                <c:pt idx="24428">
                  <c:v>66399.357134999998</c:v>
                </c:pt>
                <c:pt idx="24429">
                  <c:v>66402.906875000001</c:v>
                </c:pt>
                <c:pt idx="24430">
                  <c:v>66396.750388</c:v>
                </c:pt>
                <c:pt idx="24431">
                  <c:v>66401.273312000005</c:v>
                </c:pt>
                <c:pt idx="24432">
                  <c:v>66404.771296999999</c:v>
                </c:pt>
                <c:pt idx="24433">
                  <c:v>66400.220509999999</c:v>
                </c:pt>
                <c:pt idx="24434">
                  <c:v>66403.590500000006</c:v>
                </c:pt>
                <c:pt idx="24435">
                  <c:v>66393.857849000007</c:v>
                </c:pt>
                <c:pt idx="24436">
                  <c:v>66386.097957999998</c:v>
                </c:pt>
                <c:pt idx="24437">
                  <c:v>66385.530677000002</c:v>
                </c:pt>
                <c:pt idx="24438">
                  <c:v>66368.266875000001</c:v>
                </c:pt>
                <c:pt idx="24439">
                  <c:v>66372.406598000001</c:v>
                </c:pt>
                <c:pt idx="24440">
                  <c:v>66372.128265000007</c:v>
                </c:pt>
                <c:pt idx="24441">
                  <c:v>66375.341377000004</c:v>
                </c:pt>
                <c:pt idx="24442">
                  <c:v>66361.138684999998</c:v>
                </c:pt>
                <c:pt idx="24443">
                  <c:v>66368.032848000003</c:v>
                </c:pt>
                <c:pt idx="24444">
                  <c:v>66379.715396</c:v>
                </c:pt>
                <c:pt idx="24445">
                  <c:v>66366.370005000004</c:v>
                </c:pt>
                <c:pt idx="24446">
                  <c:v>66370.337220000001</c:v>
                </c:pt>
                <c:pt idx="24447">
                  <c:v>66368.887023000003</c:v>
                </c:pt>
                <c:pt idx="24448">
                  <c:v>66373.739287000004</c:v>
                </c:pt>
                <c:pt idx="24449">
                  <c:v>66354.979502000002</c:v>
                </c:pt>
                <c:pt idx="24450">
                  <c:v>66338.885773999995</c:v>
                </c:pt>
                <c:pt idx="24451">
                  <c:v>66341.526263000007</c:v>
                </c:pt>
                <c:pt idx="24452">
                  <c:v>66324.815201000005</c:v>
                </c:pt>
                <c:pt idx="24453">
                  <c:v>66324.075998</c:v>
                </c:pt>
                <c:pt idx="24454">
                  <c:v>66337.814589999994</c:v>
                </c:pt>
                <c:pt idx="24455">
                  <c:v>66329.580539000002</c:v>
                </c:pt>
                <c:pt idx="24456">
                  <c:v>66329.532833000005</c:v>
                </c:pt>
                <c:pt idx="24457">
                  <c:v>66324.761618000004</c:v>
                </c:pt>
                <c:pt idx="24458">
                  <c:v>66325.512465000007</c:v>
                </c:pt>
                <c:pt idx="24459">
                  <c:v>66327.048039999994</c:v>
                </c:pt>
                <c:pt idx="24460">
                  <c:v>66318.594198999999</c:v>
                </c:pt>
                <c:pt idx="24461">
                  <c:v>66332.711807</c:v>
                </c:pt>
                <c:pt idx="24462">
                  <c:v>66327.188290000006</c:v>
                </c:pt>
                <c:pt idx="24463">
                  <c:v>66337.888558000006</c:v>
                </c:pt>
                <c:pt idx="24464">
                  <c:v>66337.476991000003</c:v>
                </c:pt>
                <c:pt idx="24465">
                  <c:v>66336.325966999997</c:v>
                </c:pt>
                <c:pt idx="24466">
                  <c:v>66348.201432999995</c:v>
                </c:pt>
                <c:pt idx="24467">
                  <c:v>66341.742421000003</c:v>
                </c:pt>
                <c:pt idx="24468">
                  <c:v>66344.063863999996</c:v>
                </c:pt>
                <c:pt idx="24469">
                  <c:v>66348.883382999993</c:v>
                </c:pt>
                <c:pt idx="24470">
                  <c:v>66347.049528000003</c:v>
                </c:pt>
                <c:pt idx="24471">
                  <c:v>66347.757803</c:v>
                </c:pt>
                <c:pt idx="24472">
                  <c:v>66333.003941999996</c:v>
                </c:pt>
                <c:pt idx="24473">
                  <c:v>66321.868094999998</c:v>
                </c:pt>
                <c:pt idx="24474">
                  <c:v>66321.155196000007</c:v>
                </c:pt>
                <c:pt idx="24475">
                  <c:v>66339.696572000001</c:v>
                </c:pt>
                <c:pt idx="24476">
                  <c:v>66331.222427999994</c:v>
                </c:pt>
                <c:pt idx="24477">
                  <c:v>66329.537247999993</c:v>
                </c:pt>
                <c:pt idx="24478">
                  <c:v>66341.693654999995</c:v>
                </c:pt>
                <c:pt idx="24479">
                  <c:v>66345.390920999998</c:v>
                </c:pt>
                <c:pt idx="24480">
                  <c:v>66345.799325</c:v>
                </c:pt>
                <c:pt idx="24481">
                  <c:v>66351.930791000006</c:v>
                </c:pt>
                <c:pt idx="24482">
                  <c:v>66348.525395000004</c:v>
                </c:pt>
                <c:pt idx="24483">
                  <c:v>66347.59246</c:v>
                </c:pt>
                <c:pt idx="24484">
                  <c:v>66351.018205999993</c:v>
                </c:pt>
                <c:pt idx="24485">
                  <c:v>66349.448703000002</c:v>
                </c:pt>
                <c:pt idx="24486">
                  <c:v>66357.338524000006</c:v>
                </c:pt>
                <c:pt idx="24487">
                  <c:v>66364.871404999998</c:v>
                </c:pt>
                <c:pt idx="24488">
                  <c:v>66371.570145999998</c:v>
                </c:pt>
                <c:pt idx="24489">
                  <c:v>66379.604221000001</c:v>
                </c:pt>
                <c:pt idx="24490">
                  <c:v>66383.801143000004</c:v>
                </c:pt>
                <c:pt idx="24491">
                  <c:v>66380.854319000005</c:v>
                </c:pt>
                <c:pt idx="24492">
                  <c:v>66362.890753999993</c:v>
                </c:pt>
                <c:pt idx="24493">
                  <c:v>66358.668701000002</c:v>
                </c:pt>
                <c:pt idx="24494">
                  <c:v>66368.337356999997</c:v>
                </c:pt>
                <c:pt idx="24495">
                  <c:v>66353.324731000001</c:v>
                </c:pt>
                <c:pt idx="24496">
                  <c:v>66357.257041000004</c:v>
                </c:pt>
                <c:pt idx="24497">
                  <c:v>66350.273891000004</c:v>
                </c:pt>
                <c:pt idx="24498">
                  <c:v>66350.909058000005</c:v>
                </c:pt>
                <c:pt idx="24499">
                  <c:v>66361.799536000006</c:v>
                </c:pt>
                <c:pt idx="24500">
                  <c:v>66358.423658999993</c:v>
                </c:pt>
                <c:pt idx="24501">
                  <c:v>66352.545933000001</c:v>
                </c:pt>
                <c:pt idx="24502">
                  <c:v>66342.683888</c:v>
                </c:pt>
                <c:pt idx="24503">
                  <c:v>66341.443268000003</c:v>
                </c:pt>
                <c:pt idx="24504">
                  <c:v>66349.669611000005</c:v>
                </c:pt>
                <c:pt idx="24505">
                  <c:v>66349.507066000006</c:v>
                </c:pt>
                <c:pt idx="24506">
                  <c:v>66352.185721999995</c:v>
                </c:pt>
                <c:pt idx="24507">
                  <c:v>66351.846837000005</c:v>
                </c:pt>
                <c:pt idx="24508">
                  <c:v>66354.777025999996</c:v>
                </c:pt>
                <c:pt idx="24509">
                  <c:v>66358.218473000001</c:v>
                </c:pt>
                <c:pt idx="24510">
                  <c:v>66357.915164000005</c:v>
                </c:pt>
                <c:pt idx="24511">
                  <c:v>66362.657168999998</c:v>
                </c:pt>
                <c:pt idx="24512">
                  <c:v>66359.136805000002</c:v>
                </c:pt>
                <c:pt idx="24513">
                  <c:v>66337.271458999996</c:v>
                </c:pt>
                <c:pt idx="24514">
                  <c:v>66325.790055000005</c:v>
                </c:pt>
                <c:pt idx="24515">
                  <c:v>66318.884957000002</c:v>
                </c:pt>
                <c:pt idx="24516">
                  <c:v>66314.079482999994</c:v>
                </c:pt>
                <c:pt idx="24517">
                  <c:v>66310.311165000006</c:v>
                </c:pt>
                <c:pt idx="24518">
                  <c:v>66308.232820999998</c:v>
                </c:pt>
                <c:pt idx="24519">
                  <c:v>66314.359167999995</c:v>
                </c:pt>
                <c:pt idx="24520">
                  <c:v>66296.184936999998</c:v>
                </c:pt>
                <c:pt idx="24521">
                  <c:v>66304.045599999998</c:v>
                </c:pt>
                <c:pt idx="24522">
                  <c:v>66299.621551999997</c:v>
                </c:pt>
                <c:pt idx="24523">
                  <c:v>66291.696463</c:v>
                </c:pt>
                <c:pt idx="24524">
                  <c:v>66295.610650000002</c:v>
                </c:pt>
                <c:pt idx="24525">
                  <c:v>66295.182862999995</c:v>
                </c:pt>
                <c:pt idx="24526">
                  <c:v>66299.148820000002</c:v>
                </c:pt>
                <c:pt idx="24527">
                  <c:v>66276.524850999995</c:v>
                </c:pt>
                <c:pt idx="24528">
                  <c:v>66268.941290000002</c:v>
                </c:pt>
                <c:pt idx="24529">
                  <c:v>66262.562088000006</c:v>
                </c:pt>
                <c:pt idx="24530">
                  <c:v>66249.133648000003</c:v>
                </c:pt>
                <c:pt idx="24531">
                  <c:v>66265.065012999999</c:v>
                </c:pt>
                <c:pt idx="24532">
                  <c:v>66265.891405000002</c:v>
                </c:pt>
                <c:pt idx="24533">
                  <c:v>66268.511096000002</c:v>
                </c:pt>
                <c:pt idx="24534">
                  <c:v>66259.818904</c:v>
                </c:pt>
                <c:pt idx="24535">
                  <c:v>66242.200289999993</c:v>
                </c:pt>
                <c:pt idx="24536">
                  <c:v>66254.487022999994</c:v>
                </c:pt>
                <c:pt idx="24537">
                  <c:v>66232.991473999995</c:v>
                </c:pt>
                <c:pt idx="24538">
                  <c:v>66225.961530999994</c:v>
                </c:pt>
                <c:pt idx="24539">
                  <c:v>66231.143337999994</c:v>
                </c:pt>
                <c:pt idx="24540">
                  <c:v>66223.420553000004</c:v>
                </c:pt>
                <c:pt idx="24541">
                  <c:v>66228.717927000005</c:v>
                </c:pt>
                <c:pt idx="24542">
                  <c:v>66217.295113</c:v>
                </c:pt>
                <c:pt idx="24543">
                  <c:v>66223.398058999999</c:v>
                </c:pt>
                <c:pt idx="24544">
                  <c:v>66232.141682000001</c:v>
                </c:pt>
                <c:pt idx="24545">
                  <c:v>66225.815805999999</c:v>
                </c:pt>
                <c:pt idx="24546">
                  <c:v>66218.099801999997</c:v>
                </c:pt>
                <c:pt idx="24547">
                  <c:v>66221.833438999995</c:v>
                </c:pt>
                <c:pt idx="24548">
                  <c:v>66224.494319000005</c:v>
                </c:pt>
                <c:pt idx="24549">
                  <c:v>66220.510871999999</c:v>
                </c:pt>
                <c:pt idx="24550">
                  <c:v>66218.414581000005</c:v>
                </c:pt>
                <c:pt idx="24551">
                  <c:v>66217.479418000003</c:v>
                </c:pt>
                <c:pt idx="24552">
                  <c:v>66223.858187999998</c:v>
                </c:pt>
                <c:pt idx="24553">
                  <c:v>66215.707290999999</c:v>
                </c:pt>
                <c:pt idx="24554">
                  <c:v>66207.353430999996</c:v>
                </c:pt>
                <c:pt idx="24555">
                  <c:v>66195.617048</c:v>
                </c:pt>
                <c:pt idx="24556">
                  <c:v>66190.097687000001</c:v>
                </c:pt>
                <c:pt idx="24557">
                  <c:v>66190.767345</c:v>
                </c:pt>
                <c:pt idx="24558">
                  <c:v>66183.938393999997</c:v>
                </c:pt>
                <c:pt idx="24559">
                  <c:v>66198.213086999996</c:v>
                </c:pt>
                <c:pt idx="24560">
                  <c:v>66198.111197999999</c:v>
                </c:pt>
                <c:pt idx="24561">
                  <c:v>66197.871312999996</c:v>
                </c:pt>
                <c:pt idx="24562">
                  <c:v>66192.504291999998</c:v>
                </c:pt>
                <c:pt idx="24563">
                  <c:v>66193.50043</c:v>
                </c:pt>
                <c:pt idx="24564">
                  <c:v>66200.489199000003</c:v>
                </c:pt>
                <c:pt idx="24565">
                  <c:v>66215.131448999993</c:v>
                </c:pt>
                <c:pt idx="24566">
                  <c:v>66222.653254000004</c:v>
                </c:pt>
                <c:pt idx="24567">
                  <c:v>66216.698208999995</c:v>
                </c:pt>
                <c:pt idx="24568">
                  <c:v>66227.748806000003</c:v>
                </c:pt>
                <c:pt idx="24569">
                  <c:v>66225.369542</c:v>
                </c:pt>
                <c:pt idx="24570">
                  <c:v>66217.453873000006</c:v>
                </c:pt>
                <c:pt idx="24571">
                  <c:v>66217.258379999999</c:v>
                </c:pt>
                <c:pt idx="24572">
                  <c:v>66219.782397000003</c:v>
                </c:pt>
                <c:pt idx="24573">
                  <c:v>66225.930076000004</c:v>
                </c:pt>
                <c:pt idx="24574">
                  <c:v>66227.564182000002</c:v>
                </c:pt>
                <c:pt idx="24575">
                  <c:v>66237.652872999999</c:v>
                </c:pt>
                <c:pt idx="24576">
                  <c:v>66245.896236999994</c:v>
                </c:pt>
                <c:pt idx="24577">
                  <c:v>66256.424591999996</c:v>
                </c:pt>
                <c:pt idx="24578">
                  <c:v>66265.323783</c:v>
                </c:pt>
                <c:pt idx="24579">
                  <c:v>66279.319799999997</c:v>
                </c:pt>
                <c:pt idx="24580">
                  <c:v>66266.169026999996</c:v>
                </c:pt>
                <c:pt idx="24581">
                  <c:v>66270.754383000007</c:v>
                </c:pt>
                <c:pt idx="24582">
                  <c:v>66268.081221999993</c:v>
                </c:pt>
                <c:pt idx="24583">
                  <c:v>66273.629625000001</c:v>
                </c:pt>
                <c:pt idx="24584">
                  <c:v>66273.193784999996</c:v>
                </c:pt>
                <c:pt idx="24585">
                  <c:v>66258.743478000004</c:v>
                </c:pt>
                <c:pt idx="24586">
                  <c:v>66271.130340000003</c:v>
                </c:pt>
                <c:pt idx="24587">
                  <c:v>66271.340181000007</c:v>
                </c:pt>
                <c:pt idx="24588">
                  <c:v>66270.628773000004</c:v>
                </c:pt>
                <c:pt idx="24589">
                  <c:v>66271.157663999998</c:v>
                </c:pt>
                <c:pt idx="24590">
                  <c:v>66263.455153000003</c:v>
                </c:pt>
                <c:pt idx="24591">
                  <c:v>66277.634749000004</c:v>
                </c:pt>
                <c:pt idx="24592">
                  <c:v>66269.535917000001</c:v>
                </c:pt>
                <c:pt idx="24593">
                  <c:v>66275.115833000003</c:v>
                </c:pt>
                <c:pt idx="24594">
                  <c:v>66268.543705000004</c:v>
                </c:pt>
                <c:pt idx="24595">
                  <c:v>66267.840016999995</c:v>
                </c:pt>
                <c:pt idx="24596">
                  <c:v>66273.100938999996</c:v>
                </c:pt>
                <c:pt idx="24597">
                  <c:v>66271.363127000004</c:v>
                </c:pt>
                <c:pt idx="24598">
                  <c:v>66272.973742000002</c:v>
                </c:pt>
                <c:pt idx="24599">
                  <c:v>66276.838636999993</c:v>
                </c:pt>
                <c:pt idx="24600">
                  <c:v>66275.499165999994</c:v>
                </c:pt>
                <c:pt idx="24601">
                  <c:v>66275.104185000004</c:v>
                </c:pt>
                <c:pt idx="24602">
                  <c:v>66274.893400000001</c:v>
                </c:pt>
                <c:pt idx="24603">
                  <c:v>66263.908693000005</c:v>
                </c:pt>
                <c:pt idx="24604">
                  <c:v>66268.188370000003</c:v>
                </c:pt>
                <c:pt idx="24605">
                  <c:v>66269.137858999995</c:v>
                </c:pt>
                <c:pt idx="24606">
                  <c:v>66277.660327000005</c:v>
                </c:pt>
                <c:pt idx="24607">
                  <c:v>66273.784226999996</c:v>
                </c:pt>
                <c:pt idx="24608">
                  <c:v>66272.552576000002</c:v>
                </c:pt>
                <c:pt idx="24609">
                  <c:v>66257.407875999997</c:v>
                </c:pt>
                <c:pt idx="24610">
                  <c:v>66227.588998000007</c:v>
                </c:pt>
                <c:pt idx="24611">
                  <c:v>66236.674851999996</c:v>
                </c:pt>
                <c:pt idx="24612">
                  <c:v>66245.890553999998</c:v>
                </c:pt>
                <c:pt idx="24613">
                  <c:v>66236.660896000001</c:v>
                </c:pt>
                <c:pt idx="24614">
                  <c:v>66231.001342999996</c:v>
                </c:pt>
                <c:pt idx="24615">
                  <c:v>66239.814859999999</c:v>
                </c:pt>
                <c:pt idx="24616">
                  <c:v>66243.515742999996</c:v>
                </c:pt>
                <c:pt idx="24617">
                  <c:v>66239.902734000003</c:v>
                </c:pt>
                <c:pt idx="24618">
                  <c:v>66236.505529999995</c:v>
                </c:pt>
                <c:pt idx="24619">
                  <c:v>66253.521175000002</c:v>
                </c:pt>
                <c:pt idx="24620">
                  <c:v>66243.283414999998</c:v>
                </c:pt>
                <c:pt idx="24621">
                  <c:v>66245.282185999997</c:v>
                </c:pt>
                <c:pt idx="24622">
                  <c:v>66246.185083000004</c:v>
                </c:pt>
                <c:pt idx="24623">
                  <c:v>66241.210059000005</c:v>
                </c:pt>
                <c:pt idx="24624">
                  <c:v>66256.154379</c:v>
                </c:pt>
                <c:pt idx="24625">
                  <c:v>66245.794164000006</c:v>
                </c:pt>
                <c:pt idx="24626">
                  <c:v>66258.356310999996</c:v>
                </c:pt>
                <c:pt idx="24627">
                  <c:v>66254.801124000005</c:v>
                </c:pt>
                <c:pt idx="24628">
                  <c:v>66255.825060999996</c:v>
                </c:pt>
                <c:pt idx="24629">
                  <c:v>66246.427630000006</c:v>
                </c:pt>
                <c:pt idx="24630">
                  <c:v>66241.185958999995</c:v>
                </c:pt>
                <c:pt idx="24631">
                  <c:v>66268.423353999999</c:v>
                </c:pt>
                <c:pt idx="24632">
                  <c:v>66274.562254000004</c:v>
                </c:pt>
                <c:pt idx="24633">
                  <c:v>66287.154680000007</c:v>
                </c:pt>
                <c:pt idx="24634">
                  <c:v>66292.493247000006</c:v>
                </c:pt>
                <c:pt idx="24635">
                  <c:v>66280.604988000006</c:v>
                </c:pt>
                <c:pt idx="24636">
                  <c:v>66261.295419999995</c:v>
                </c:pt>
                <c:pt idx="24637">
                  <c:v>66265.130359000002</c:v>
                </c:pt>
                <c:pt idx="24638">
                  <c:v>66263.258040000001</c:v>
                </c:pt>
                <c:pt idx="24639">
                  <c:v>66262.371773000006</c:v>
                </c:pt>
                <c:pt idx="24640">
                  <c:v>66255.206164000003</c:v>
                </c:pt>
                <c:pt idx="24641">
                  <c:v>66267.074601999993</c:v>
                </c:pt>
                <c:pt idx="24642">
                  <c:v>66254.147740999993</c:v>
                </c:pt>
                <c:pt idx="24643">
                  <c:v>66247.463623000003</c:v>
                </c:pt>
                <c:pt idx="24644">
                  <c:v>66265.010334999999</c:v>
                </c:pt>
                <c:pt idx="24645">
                  <c:v>66258.472576999993</c:v>
                </c:pt>
                <c:pt idx="24646">
                  <c:v>66251.671698999999</c:v>
                </c:pt>
                <c:pt idx="24647">
                  <c:v>66251.009456</c:v>
                </c:pt>
                <c:pt idx="24648">
                  <c:v>66251.637768999994</c:v>
                </c:pt>
                <c:pt idx="24649">
                  <c:v>66252.940938999993</c:v>
                </c:pt>
                <c:pt idx="24650">
                  <c:v>66250.936671999996</c:v>
                </c:pt>
                <c:pt idx="24651">
                  <c:v>66261.860549000005</c:v>
                </c:pt>
                <c:pt idx="24652">
                  <c:v>66250.203271000006</c:v>
                </c:pt>
                <c:pt idx="24653">
                  <c:v>66250.513760000002</c:v>
                </c:pt>
                <c:pt idx="24654">
                  <c:v>66239.261450000005</c:v>
                </c:pt>
                <c:pt idx="24655">
                  <c:v>66225.718966</c:v>
                </c:pt>
                <c:pt idx="24656">
                  <c:v>66234.682375000004</c:v>
                </c:pt>
                <c:pt idx="24657">
                  <c:v>66233.013605</c:v>
                </c:pt>
                <c:pt idx="24658">
                  <c:v>66226.070907999994</c:v>
                </c:pt>
                <c:pt idx="24659">
                  <c:v>66228.266657999993</c:v>
                </c:pt>
                <c:pt idx="24660">
                  <c:v>66215.373890999996</c:v>
                </c:pt>
                <c:pt idx="24661">
                  <c:v>66219.003865999999</c:v>
                </c:pt>
                <c:pt idx="24662">
                  <c:v>66212.072495999993</c:v>
                </c:pt>
                <c:pt idx="24663">
                  <c:v>66215.054078000001</c:v>
                </c:pt>
                <c:pt idx="24664">
                  <c:v>66227.445349999995</c:v>
                </c:pt>
                <c:pt idx="24665">
                  <c:v>66215.971151000005</c:v>
                </c:pt>
                <c:pt idx="24666">
                  <c:v>66220.476752000002</c:v>
                </c:pt>
                <c:pt idx="24667">
                  <c:v>66228.139095999999</c:v>
                </c:pt>
                <c:pt idx="24668">
                  <c:v>66226.058338000003</c:v>
                </c:pt>
                <c:pt idx="24669">
                  <c:v>66231.479863999994</c:v>
                </c:pt>
                <c:pt idx="24670">
                  <c:v>66223.709308000005</c:v>
                </c:pt>
                <c:pt idx="24671">
                  <c:v>66224.244911000002</c:v>
                </c:pt>
                <c:pt idx="24672">
                  <c:v>66229.233143999998</c:v>
                </c:pt>
                <c:pt idx="24673">
                  <c:v>66227.440707999995</c:v>
                </c:pt>
                <c:pt idx="24674">
                  <c:v>66231.138611000002</c:v>
                </c:pt>
                <c:pt idx="24675">
                  <c:v>66234.326298</c:v>
                </c:pt>
                <c:pt idx="24676">
                  <c:v>66226.204261999999</c:v>
                </c:pt>
                <c:pt idx="24677">
                  <c:v>66215.962459999995</c:v>
                </c:pt>
                <c:pt idx="24678">
                  <c:v>66216.829440000001</c:v>
                </c:pt>
                <c:pt idx="24679">
                  <c:v>66231.612169</c:v>
                </c:pt>
                <c:pt idx="24680">
                  <c:v>66227.850472999999</c:v>
                </c:pt>
                <c:pt idx="24681">
                  <c:v>66231.357589000007</c:v>
                </c:pt>
                <c:pt idx="24682">
                  <c:v>66229.861516999998</c:v>
                </c:pt>
                <c:pt idx="24683">
                  <c:v>66226.108536</c:v>
                </c:pt>
                <c:pt idx="24684">
                  <c:v>66215.844979000001</c:v>
                </c:pt>
                <c:pt idx="24685">
                  <c:v>66200.574410000001</c:v>
                </c:pt>
                <c:pt idx="24686">
                  <c:v>66209.204643999998</c:v>
                </c:pt>
                <c:pt idx="24687">
                  <c:v>66223.650318999993</c:v>
                </c:pt>
                <c:pt idx="24688">
                  <c:v>66223.830642000001</c:v>
                </c:pt>
                <c:pt idx="24689">
                  <c:v>66226.318132999993</c:v>
                </c:pt>
                <c:pt idx="24690">
                  <c:v>66221.451335999998</c:v>
                </c:pt>
                <c:pt idx="24691">
                  <c:v>66236.884546000001</c:v>
                </c:pt>
                <c:pt idx="24692">
                  <c:v>66229.168472000005</c:v>
                </c:pt>
                <c:pt idx="24693">
                  <c:v>66235.078500999996</c:v>
                </c:pt>
                <c:pt idx="24694">
                  <c:v>66234.863903000005</c:v>
                </c:pt>
                <c:pt idx="24695">
                  <c:v>66234.970954000004</c:v>
                </c:pt>
                <c:pt idx="24696">
                  <c:v>66243.92237</c:v>
                </c:pt>
                <c:pt idx="24697">
                  <c:v>66233.388229000004</c:v>
                </c:pt>
                <c:pt idx="24698">
                  <c:v>66234.821240000005</c:v>
                </c:pt>
                <c:pt idx="24699">
                  <c:v>66231.520619000003</c:v>
                </c:pt>
                <c:pt idx="24700">
                  <c:v>66217.323000999997</c:v>
                </c:pt>
                <c:pt idx="24701">
                  <c:v>66239.121199000001</c:v>
                </c:pt>
                <c:pt idx="24702">
                  <c:v>66227.391933000006</c:v>
                </c:pt>
                <c:pt idx="24703">
                  <c:v>66232.942895</c:v>
                </c:pt>
                <c:pt idx="24704">
                  <c:v>66239.993654000005</c:v>
                </c:pt>
                <c:pt idx="24705">
                  <c:v>66232.623397999996</c:v>
                </c:pt>
                <c:pt idx="24706">
                  <c:v>66233.271412000002</c:v>
                </c:pt>
                <c:pt idx="24707">
                  <c:v>66223.839412000001</c:v>
                </c:pt>
                <c:pt idx="24708">
                  <c:v>66224.852828000003</c:v>
                </c:pt>
                <c:pt idx="24709">
                  <c:v>66211.468722000005</c:v>
                </c:pt>
                <c:pt idx="24710">
                  <c:v>66199.115873000002</c:v>
                </c:pt>
                <c:pt idx="24711">
                  <c:v>66204.215695999999</c:v>
                </c:pt>
                <c:pt idx="24712">
                  <c:v>66200.049394000001</c:v>
                </c:pt>
                <c:pt idx="24713">
                  <c:v>66213.236029000007</c:v>
                </c:pt>
                <c:pt idx="24714">
                  <c:v>66228.069097</c:v>
                </c:pt>
                <c:pt idx="24715">
                  <c:v>66227.225959999996</c:v>
                </c:pt>
                <c:pt idx="24716">
                  <c:v>66227.129986</c:v>
                </c:pt>
                <c:pt idx="24717">
                  <c:v>66212.765562999994</c:v>
                </c:pt>
                <c:pt idx="24718">
                  <c:v>66204.623951000001</c:v>
                </c:pt>
                <c:pt idx="24719">
                  <c:v>66209.395952999999</c:v>
                </c:pt>
                <c:pt idx="24720">
                  <c:v>66213.311726999993</c:v>
                </c:pt>
                <c:pt idx="24721">
                  <c:v>66232.818639000005</c:v>
                </c:pt>
                <c:pt idx="24722">
                  <c:v>66229.300692999997</c:v>
                </c:pt>
                <c:pt idx="24723">
                  <c:v>66222.344670999999</c:v>
                </c:pt>
                <c:pt idx="24724">
                  <c:v>66211.250161000004</c:v>
                </c:pt>
                <c:pt idx="24725">
                  <c:v>66214.517156000002</c:v>
                </c:pt>
                <c:pt idx="24726">
                  <c:v>66216.848826999994</c:v>
                </c:pt>
                <c:pt idx="24727">
                  <c:v>66220.404553999993</c:v>
                </c:pt>
                <c:pt idx="24728">
                  <c:v>66213.651515999998</c:v>
                </c:pt>
                <c:pt idx="24729">
                  <c:v>66223.115667000005</c:v>
                </c:pt>
                <c:pt idx="24730">
                  <c:v>66208.619351999994</c:v>
                </c:pt>
                <c:pt idx="24731">
                  <c:v>66221.101181000005</c:v>
                </c:pt>
                <c:pt idx="24732">
                  <c:v>66228.997812999994</c:v>
                </c:pt>
                <c:pt idx="24733">
                  <c:v>66219.824877999999</c:v>
                </c:pt>
                <c:pt idx="24734">
                  <c:v>66232.948531999995</c:v>
                </c:pt>
                <c:pt idx="24735">
                  <c:v>66212.754239000002</c:v>
                </c:pt>
                <c:pt idx="24736">
                  <c:v>66216.833582000007</c:v>
                </c:pt>
                <c:pt idx="24737">
                  <c:v>66209.871713</c:v>
                </c:pt>
                <c:pt idx="24738">
                  <c:v>66190.025320000001</c:v>
                </c:pt>
                <c:pt idx="24739">
                  <c:v>66202.101293999993</c:v>
                </c:pt>
                <c:pt idx="24740">
                  <c:v>66195.992111</c:v>
                </c:pt>
                <c:pt idx="24741">
                  <c:v>66196.680256000007</c:v>
                </c:pt>
                <c:pt idx="24742">
                  <c:v>66180.635756000003</c:v>
                </c:pt>
                <c:pt idx="24743">
                  <c:v>66178.959721000007</c:v>
                </c:pt>
                <c:pt idx="24744">
                  <c:v>66178.425875000001</c:v>
                </c:pt>
                <c:pt idx="24745">
                  <c:v>66184.263284000001</c:v>
                </c:pt>
                <c:pt idx="24746">
                  <c:v>66185.507926000006</c:v>
                </c:pt>
                <c:pt idx="24747">
                  <c:v>66199.393955000007</c:v>
                </c:pt>
                <c:pt idx="24748">
                  <c:v>66214.536376000004</c:v>
                </c:pt>
                <c:pt idx="24749">
                  <c:v>66206.390899000005</c:v>
                </c:pt>
                <c:pt idx="24750">
                  <c:v>66188.662079999995</c:v>
                </c:pt>
                <c:pt idx="24751">
                  <c:v>66197.043969000006</c:v>
                </c:pt>
                <c:pt idx="24752">
                  <c:v>66195.489784000005</c:v>
                </c:pt>
                <c:pt idx="24753">
                  <c:v>66188.229695999995</c:v>
                </c:pt>
                <c:pt idx="24754">
                  <c:v>66183.940442000006</c:v>
                </c:pt>
                <c:pt idx="24755">
                  <c:v>66178.158125000002</c:v>
                </c:pt>
                <c:pt idx="24756">
                  <c:v>66184.460256000006</c:v>
                </c:pt>
                <c:pt idx="24757">
                  <c:v>66182.213470999995</c:v>
                </c:pt>
                <c:pt idx="24758">
                  <c:v>66182.448711000005</c:v>
                </c:pt>
                <c:pt idx="24759">
                  <c:v>66190.546644999995</c:v>
                </c:pt>
                <c:pt idx="24760">
                  <c:v>66188.047638000004</c:v>
                </c:pt>
                <c:pt idx="24761">
                  <c:v>66186.979735999994</c:v>
                </c:pt>
                <c:pt idx="24762">
                  <c:v>66183.841679999998</c:v>
                </c:pt>
                <c:pt idx="24763">
                  <c:v>66208.491785000006</c:v>
                </c:pt>
                <c:pt idx="24764">
                  <c:v>66225.351234999995</c:v>
                </c:pt>
                <c:pt idx="24765">
                  <c:v>66220.186121999999</c:v>
                </c:pt>
                <c:pt idx="24766">
                  <c:v>66233.92929</c:v>
                </c:pt>
                <c:pt idx="24767">
                  <c:v>66225.809437000004</c:v>
                </c:pt>
                <c:pt idx="24768">
                  <c:v>66215.235329999996</c:v>
                </c:pt>
                <c:pt idx="24769">
                  <c:v>66222.183449999997</c:v>
                </c:pt>
                <c:pt idx="24770">
                  <c:v>66217.480607000005</c:v>
                </c:pt>
                <c:pt idx="24771">
                  <c:v>66208.235692999995</c:v>
                </c:pt>
                <c:pt idx="24772">
                  <c:v>66197.087027999994</c:v>
                </c:pt>
                <c:pt idx="24773">
                  <c:v>66191.061048999996</c:v>
                </c:pt>
                <c:pt idx="24774">
                  <c:v>66199.665664999993</c:v>
                </c:pt>
                <c:pt idx="24775">
                  <c:v>66184.945756999994</c:v>
                </c:pt>
                <c:pt idx="24776">
                  <c:v>66205.784643999999</c:v>
                </c:pt>
                <c:pt idx="24777">
                  <c:v>66222.899208999996</c:v>
                </c:pt>
                <c:pt idx="24778">
                  <c:v>66225.185628000007</c:v>
                </c:pt>
                <c:pt idx="24779">
                  <c:v>66230.399042999998</c:v>
                </c:pt>
                <c:pt idx="24780">
                  <c:v>66222.857218999998</c:v>
                </c:pt>
                <c:pt idx="24781">
                  <c:v>66229.503477999999</c:v>
                </c:pt>
                <c:pt idx="24782">
                  <c:v>66228.820642000006</c:v>
                </c:pt>
                <c:pt idx="24783">
                  <c:v>66224.677815999996</c:v>
                </c:pt>
                <c:pt idx="24784">
                  <c:v>66211.293770999997</c:v>
                </c:pt>
                <c:pt idx="24785">
                  <c:v>66187.6394</c:v>
                </c:pt>
                <c:pt idx="24786">
                  <c:v>66198.880990999998</c:v>
                </c:pt>
                <c:pt idx="24787">
                  <c:v>66200.326205999998</c:v>
                </c:pt>
                <c:pt idx="24788">
                  <c:v>66209.592955</c:v>
                </c:pt>
                <c:pt idx="24789">
                  <c:v>66233.318201000002</c:v>
                </c:pt>
                <c:pt idx="24790">
                  <c:v>66241.899873999995</c:v>
                </c:pt>
                <c:pt idx="24791">
                  <c:v>66236.304495000004</c:v>
                </c:pt>
                <c:pt idx="24792">
                  <c:v>66234.498785000003</c:v>
                </c:pt>
                <c:pt idx="24793">
                  <c:v>66238.706982000003</c:v>
                </c:pt>
                <c:pt idx="24794">
                  <c:v>66236.696196999997</c:v>
                </c:pt>
                <c:pt idx="24795">
                  <c:v>66225.764616999993</c:v>
                </c:pt>
                <c:pt idx="24796">
                  <c:v>66218.024210000003</c:v>
                </c:pt>
                <c:pt idx="24797">
                  <c:v>66210.16188</c:v>
                </c:pt>
                <c:pt idx="24798">
                  <c:v>66204.940476999996</c:v>
                </c:pt>
                <c:pt idx="24799">
                  <c:v>66209.033834999995</c:v>
                </c:pt>
                <c:pt idx="24800">
                  <c:v>66195.975607999993</c:v>
                </c:pt>
                <c:pt idx="24801">
                  <c:v>66203.174132999993</c:v>
                </c:pt>
                <c:pt idx="24802">
                  <c:v>66206.599652999997</c:v>
                </c:pt>
                <c:pt idx="24803">
                  <c:v>66215.891835999995</c:v>
                </c:pt>
                <c:pt idx="24804">
                  <c:v>66211.204129999998</c:v>
                </c:pt>
                <c:pt idx="24805">
                  <c:v>66203.428933999996</c:v>
                </c:pt>
                <c:pt idx="24806">
                  <c:v>66210.434617000006</c:v>
                </c:pt>
                <c:pt idx="24807">
                  <c:v>66200.045681999996</c:v>
                </c:pt>
                <c:pt idx="24808">
                  <c:v>66218.696473999997</c:v>
                </c:pt>
                <c:pt idx="24809">
                  <c:v>66237.824552999999</c:v>
                </c:pt>
                <c:pt idx="24810">
                  <c:v>66237.545727000004</c:v>
                </c:pt>
                <c:pt idx="24811">
                  <c:v>66235.281308999998</c:v>
                </c:pt>
                <c:pt idx="24812">
                  <c:v>66240.744875999997</c:v>
                </c:pt>
                <c:pt idx="24813">
                  <c:v>66241.337104000006</c:v>
                </c:pt>
                <c:pt idx="24814">
                  <c:v>66232.518639999995</c:v>
                </c:pt>
                <c:pt idx="24815">
                  <c:v>66213.055408</c:v>
                </c:pt>
                <c:pt idx="24816">
                  <c:v>66213.508786999999</c:v>
                </c:pt>
                <c:pt idx="24817">
                  <c:v>66212.098918999996</c:v>
                </c:pt>
                <c:pt idx="24818">
                  <c:v>66213.985526000004</c:v>
                </c:pt>
                <c:pt idx="24819">
                  <c:v>66231.770889000007</c:v>
                </c:pt>
                <c:pt idx="24820">
                  <c:v>66232.984156000006</c:v>
                </c:pt>
                <c:pt idx="24821">
                  <c:v>66242.618711000003</c:v>
                </c:pt>
                <c:pt idx="24822">
                  <c:v>66238.875681000005</c:v>
                </c:pt>
                <c:pt idx="24823">
                  <c:v>66246.562449000005</c:v>
                </c:pt>
                <c:pt idx="24824">
                  <c:v>66249.735988</c:v>
                </c:pt>
                <c:pt idx="24825">
                  <c:v>66236.692074999999</c:v>
                </c:pt>
                <c:pt idx="24826">
                  <c:v>66222.554130999997</c:v>
                </c:pt>
                <c:pt idx="24827">
                  <c:v>66218.836507</c:v>
                </c:pt>
                <c:pt idx="24828">
                  <c:v>66216.262350000005</c:v>
                </c:pt>
                <c:pt idx="24829">
                  <c:v>66204.165703999999</c:v>
                </c:pt>
                <c:pt idx="24830">
                  <c:v>66211.102385000006</c:v>
                </c:pt>
                <c:pt idx="24831">
                  <c:v>66213.039846</c:v>
                </c:pt>
                <c:pt idx="24832">
                  <c:v>66199.409239000001</c:v>
                </c:pt>
                <c:pt idx="24833">
                  <c:v>66198.990537000005</c:v>
                </c:pt>
                <c:pt idx="24834">
                  <c:v>66212.151767000003</c:v>
                </c:pt>
                <c:pt idx="24835">
                  <c:v>66208.104628999994</c:v>
                </c:pt>
                <c:pt idx="24836">
                  <c:v>66214.065017000001</c:v>
                </c:pt>
                <c:pt idx="24837">
                  <c:v>66198.779968000003</c:v>
                </c:pt>
                <c:pt idx="24838">
                  <c:v>66210.562336999996</c:v>
                </c:pt>
                <c:pt idx="24839">
                  <c:v>66212.565872000006</c:v>
                </c:pt>
                <c:pt idx="24840">
                  <c:v>66212.958734999993</c:v>
                </c:pt>
                <c:pt idx="24841">
                  <c:v>66211.683292000002</c:v>
                </c:pt>
                <c:pt idx="24842">
                  <c:v>66198.194054000007</c:v>
                </c:pt>
                <c:pt idx="24843">
                  <c:v>66198.578525999998</c:v>
                </c:pt>
                <c:pt idx="24844">
                  <c:v>66206.938049000004</c:v>
                </c:pt>
                <c:pt idx="24845">
                  <c:v>66201.480991999997</c:v>
                </c:pt>
                <c:pt idx="24846">
                  <c:v>66209.462293999997</c:v>
                </c:pt>
                <c:pt idx="24847">
                  <c:v>66209.962064000007</c:v>
                </c:pt>
                <c:pt idx="24848">
                  <c:v>66206.532747999998</c:v>
                </c:pt>
                <c:pt idx="24849">
                  <c:v>66218.077256000004</c:v>
                </c:pt>
                <c:pt idx="24850">
                  <c:v>66216.951161999998</c:v>
                </c:pt>
                <c:pt idx="24851">
                  <c:v>66220.764983999994</c:v>
                </c:pt>
                <c:pt idx="24852">
                  <c:v>66226.184422000006</c:v>
                </c:pt>
                <c:pt idx="24853">
                  <c:v>66221.829232000004</c:v>
                </c:pt>
                <c:pt idx="24854">
                  <c:v>66212.560679999995</c:v>
                </c:pt>
                <c:pt idx="24855">
                  <c:v>66217.001262999998</c:v>
                </c:pt>
                <c:pt idx="24856">
                  <c:v>66225.671230000007</c:v>
                </c:pt>
                <c:pt idx="24857">
                  <c:v>66214.065839000003</c:v>
                </c:pt>
                <c:pt idx="24858">
                  <c:v>66211.206231999997</c:v>
                </c:pt>
                <c:pt idx="24859">
                  <c:v>66213.853034999993</c:v>
                </c:pt>
                <c:pt idx="24860">
                  <c:v>66209.471376999994</c:v>
                </c:pt>
                <c:pt idx="24861">
                  <c:v>66205.186308999997</c:v>
                </c:pt>
                <c:pt idx="24862">
                  <c:v>66196.823361999996</c:v>
                </c:pt>
                <c:pt idx="24863">
                  <c:v>66186.917935999998</c:v>
                </c:pt>
                <c:pt idx="24864">
                  <c:v>66194.259168999997</c:v>
                </c:pt>
                <c:pt idx="24865">
                  <c:v>66189.540821000002</c:v>
                </c:pt>
                <c:pt idx="24866">
                  <c:v>66188.409956000003</c:v>
                </c:pt>
                <c:pt idx="24867">
                  <c:v>66187.878379999995</c:v>
                </c:pt>
                <c:pt idx="24868">
                  <c:v>66179.686986999994</c:v>
                </c:pt>
                <c:pt idx="24869">
                  <c:v>66189.209113000004</c:v>
                </c:pt>
                <c:pt idx="24870">
                  <c:v>66191.048173999996</c:v>
                </c:pt>
                <c:pt idx="24871">
                  <c:v>66195.654135000004</c:v>
                </c:pt>
                <c:pt idx="24872">
                  <c:v>66193.473400000003</c:v>
                </c:pt>
                <c:pt idx="24873">
                  <c:v>66188.531487999993</c:v>
                </c:pt>
                <c:pt idx="24874">
                  <c:v>66193.263934999995</c:v>
                </c:pt>
                <c:pt idx="24875">
                  <c:v>66194.369783999995</c:v>
                </c:pt>
                <c:pt idx="24876">
                  <c:v>66197.541205000001</c:v>
                </c:pt>
                <c:pt idx="24877">
                  <c:v>66197.566386000006</c:v>
                </c:pt>
                <c:pt idx="24878">
                  <c:v>66197.541014999995</c:v>
                </c:pt>
                <c:pt idx="24879">
                  <c:v>66193.982480000006</c:v>
                </c:pt>
                <c:pt idx="24880">
                  <c:v>66176.981717000002</c:v>
                </c:pt>
                <c:pt idx="24881">
                  <c:v>66171.695424999998</c:v>
                </c:pt>
                <c:pt idx="24882">
                  <c:v>66163.654504000006</c:v>
                </c:pt>
                <c:pt idx="24883">
                  <c:v>66160.659612000003</c:v>
                </c:pt>
                <c:pt idx="24884">
                  <c:v>66161.595493999994</c:v>
                </c:pt>
                <c:pt idx="24885">
                  <c:v>66158.693989000007</c:v>
                </c:pt>
                <c:pt idx="24886">
                  <c:v>66160.353317999994</c:v>
                </c:pt>
                <c:pt idx="24887">
                  <c:v>66166.868424999993</c:v>
                </c:pt>
                <c:pt idx="24888">
                  <c:v>66162.298043000003</c:v>
                </c:pt>
                <c:pt idx="24889">
                  <c:v>66163.922835000005</c:v>
                </c:pt>
                <c:pt idx="24890">
                  <c:v>66160.042394999997</c:v>
                </c:pt>
                <c:pt idx="24891">
                  <c:v>66164.309666000001</c:v>
                </c:pt>
                <c:pt idx="24892">
                  <c:v>66161.694659000001</c:v>
                </c:pt>
                <c:pt idx="24893">
                  <c:v>66154.385580000002</c:v>
                </c:pt>
                <c:pt idx="24894">
                  <c:v>66165.704614000002</c:v>
                </c:pt>
                <c:pt idx="24895">
                  <c:v>66161.038358000005</c:v>
                </c:pt>
                <c:pt idx="24896">
                  <c:v>66163.132629</c:v>
                </c:pt>
                <c:pt idx="24897">
                  <c:v>66154.675021999996</c:v>
                </c:pt>
                <c:pt idx="24898">
                  <c:v>66166.752231000006</c:v>
                </c:pt>
                <c:pt idx="24899">
                  <c:v>66167.751879000003</c:v>
                </c:pt>
                <c:pt idx="24900">
                  <c:v>66170.186969999995</c:v>
                </c:pt>
                <c:pt idx="24901">
                  <c:v>66165.700228999995</c:v>
                </c:pt>
                <c:pt idx="24902">
                  <c:v>66153.907892000003</c:v>
                </c:pt>
                <c:pt idx="24903">
                  <c:v>66149.561465000006</c:v>
                </c:pt>
                <c:pt idx="24904">
                  <c:v>66150.595189999993</c:v>
                </c:pt>
                <c:pt idx="24905">
                  <c:v>66129.121031999995</c:v>
                </c:pt>
                <c:pt idx="24906">
                  <c:v>66137.714387999993</c:v>
                </c:pt>
                <c:pt idx="24907">
                  <c:v>66141.659251000005</c:v>
                </c:pt>
                <c:pt idx="24908">
                  <c:v>66145.011429000006</c:v>
                </c:pt>
                <c:pt idx="24909">
                  <c:v>66146.689692</c:v>
                </c:pt>
                <c:pt idx="24910">
                  <c:v>66139.166054000001</c:v>
                </c:pt>
                <c:pt idx="24911">
                  <c:v>66137.059995000003</c:v>
                </c:pt>
                <c:pt idx="24912">
                  <c:v>66143.697365999993</c:v>
                </c:pt>
                <c:pt idx="24913">
                  <c:v>66142.829138999994</c:v>
                </c:pt>
                <c:pt idx="24914">
                  <c:v>66134.556584000005</c:v>
                </c:pt>
                <c:pt idx="24915">
                  <c:v>66109.856079000005</c:v>
                </c:pt>
                <c:pt idx="24916">
                  <c:v>66103.807453000001</c:v>
                </c:pt>
                <c:pt idx="24917">
                  <c:v>66101.891604999997</c:v>
                </c:pt>
                <c:pt idx="24918">
                  <c:v>66104.669773000001</c:v>
                </c:pt>
                <c:pt idx="24919">
                  <c:v>66108.807574000006</c:v>
                </c:pt>
                <c:pt idx="24920">
                  <c:v>66097.872745000001</c:v>
                </c:pt>
                <c:pt idx="24921">
                  <c:v>66113.389427999995</c:v>
                </c:pt>
                <c:pt idx="24922">
                  <c:v>66115.448604000005</c:v>
                </c:pt>
                <c:pt idx="24923">
                  <c:v>66109.914508000002</c:v>
                </c:pt>
                <c:pt idx="24924">
                  <c:v>66110.889372000005</c:v>
                </c:pt>
                <c:pt idx="24925">
                  <c:v>66112.176678000003</c:v>
                </c:pt>
                <c:pt idx="24926">
                  <c:v>66132.781038000001</c:v>
                </c:pt>
                <c:pt idx="24927">
                  <c:v>66140.509172999999</c:v>
                </c:pt>
                <c:pt idx="24928">
                  <c:v>66142.949980999998</c:v>
                </c:pt>
                <c:pt idx="24929">
                  <c:v>66136.678086</c:v>
                </c:pt>
                <c:pt idx="24930">
                  <c:v>66144.506601000001</c:v>
                </c:pt>
                <c:pt idx="24931">
                  <c:v>66146.454851999995</c:v>
                </c:pt>
                <c:pt idx="24932">
                  <c:v>66144.827650000007</c:v>
                </c:pt>
                <c:pt idx="24933">
                  <c:v>66147.174467999997</c:v>
                </c:pt>
                <c:pt idx="24934">
                  <c:v>66147.124410999997</c:v>
                </c:pt>
                <c:pt idx="24935">
                  <c:v>66144.612534</c:v>
                </c:pt>
                <c:pt idx="24936">
                  <c:v>66150.526991000006</c:v>
                </c:pt>
                <c:pt idx="24937">
                  <c:v>66144.811669000002</c:v>
                </c:pt>
                <c:pt idx="24938">
                  <c:v>66147.247264000005</c:v>
                </c:pt>
                <c:pt idx="24939">
                  <c:v>66142.649034999995</c:v>
                </c:pt>
                <c:pt idx="24940">
                  <c:v>66132.933783999993</c:v>
                </c:pt>
                <c:pt idx="24941">
                  <c:v>66139.687523000001</c:v>
                </c:pt>
                <c:pt idx="24942">
                  <c:v>66145.539653</c:v>
                </c:pt>
                <c:pt idx="24943">
                  <c:v>66141.250658999998</c:v>
                </c:pt>
                <c:pt idx="24944">
                  <c:v>66165.559550999998</c:v>
                </c:pt>
                <c:pt idx="24945">
                  <c:v>66172.417979000005</c:v>
                </c:pt>
                <c:pt idx="24946">
                  <c:v>66174.985056999998</c:v>
                </c:pt>
                <c:pt idx="24947">
                  <c:v>66179.176854999998</c:v>
                </c:pt>
                <c:pt idx="24948">
                  <c:v>66172.048569000006</c:v>
                </c:pt>
                <c:pt idx="24949">
                  <c:v>66172.599923000002</c:v>
                </c:pt>
                <c:pt idx="24950">
                  <c:v>66157.344515999997</c:v>
                </c:pt>
                <c:pt idx="24951">
                  <c:v>66157.696855000002</c:v>
                </c:pt>
                <c:pt idx="24952">
                  <c:v>66150.007738</c:v>
                </c:pt>
                <c:pt idx="24953">
                  <c:v>66143.921359999993</c:v>
                </c:pt>
                <c:pt idx="24954">
                  <c:v>66145.636734999993</c:v>
                </c:pt>
                <c:pt idx="24955">
                  <c:v>66142.241909999997</c:v>
                </c:pt>
                <c:pt idx="24956">
                  <c:v>66153.470342000001</c:v>
                </c:pt>
                <c:pt idx="24957">
                  <c:v>66151.225057000003</c:v>
                </c:pt>
                <c:pt idx="24958">
                  <c:v>66141.629402000006</c:v>
                </c:pt>
                <c:pt idx="24959">
                  <c:v>66153.434710000001</c:v>
                </c:pt>
                <c:pt idx="24960">
                  <c:v>66167.412591</c:v>
                </c:pt>
                <c:pt idx="24961">
                  <c:v>66179.563647000003</c:v>
                </c:pt>
                <c:pt idx="24962">
                  <c:v>66179.304785</c:v>
                </c:pt>
                <c:pt idx="24963">
                  <c:v>66186.218485000005</c:v>
                </c:pt>
                <c:pt idx="24964">
                  <c:v>66175.907791000005</c:v>
                </c:pt>
                <c:pt idx="24965">
                  <c:v>66174.832443000007</c:v>
                </c:pt>
                <c:pt idx="24966">
                  <c:v>66186.671419000006</c:v>
                </c:pt>
                <c:pt idx="24967">
                  <c:v>66198.558749999997</c:v>
                </c:pt>
                <c:pt idx="24968">
                  <c:v>66190.989734999996</c:v>
                </c:pt>
                <c:pt idx="24969">
                  <c:v>66204.040894999998</c:v>
                </c:pt>
                <c:pt idx="24970">
                  <c:v>66190.397073999993</c:v>
                </c:pt>
                <c:pt idx="24971">
                  <c:v>66183.603080999994</c:v>
                </c:pt>
                <c:pt idx="24972">
                  <c:v>66177.073764000001</c:v>
                </c:pt>
                <c:pt idx="24973">
                  <c:v>66176.806165999995</c:v>
                </c:pt>
                <c:pt idx="24974">
                  <c:v>66185.716461000004</c:v>
                </c:pt>
                <c:pt idx="24975">
                  <c:v>66183.524139000001</c:v>
                </c:pt>
                <c:pt idx="24976">
                  <c:v>66190.694076</c:v>
                </c:pt>
                <c:pt idx="24977">
                  <c:v>66181.326402000006</c:v>
                </c:pt>
                <c:pt idx="24978">
                  <c:v>66160.871545999995</c:v>
                </c:pt>
                <c:pt idx="24979">
                  <c:v>66174.566516000006</c:v>
                </c:pt>
                <c:pt idx="24980">
                  <c:v>66157.838898999995</c:v>
                </c:pt>
                <c:pt idx="24981">
                  <c:v>66155.932669999995</c:v>
                </c:pt>
                <c:pt idx="24982">
                  <c:v>66165.326958000005</c:v>
                </c:pt>
                <c:pt idx="24983">
                  <c:v>66164.451660999999</c:v>
                </c:pt>
                <c:pt idx="24984">
                  <c:v>66149.427492000003</c:v>
                </c:pt>
                <c:pt idx="24985">
                  <c:v>66146.554913999993</c:v>
                </c:pt>
                <c:pt idx="24986">
                  <c:v>66163.003234000003</c:v>
                </c:pt>
                <c:pt idx="24987">
                  <c:v>66161.227864</c:v>
                </c:pt>
                <c:pt idx="24988">
                  <c:v>66159.776675000001</c:v>
                </c:pt>
                <c:pt idx="24989">
                  <c:v>66172.310870000001</c:v>
                </c:pt>
                <c:pt idx="24990">
                  <c:v>66156.267458999995</c:v>
                </c:pt>
                <c:pt idx="24991">
                  <c:v>66156.776329</c:v>
                </c:pt>
                <c:pt idx="24992">
                  <c:v>66155.318830999997</c:v>
                </c:pt>
                <c:pt idx="24993">
                  <c:v>66152.306230999995</c:v>
                </c:pt>
                <c:pt idx="24994">
                  <c:v>66174.095734000002</c:v>
                </c:pt>
                <c:pt idx="24995">
                  <c:v>66158.393530999994</c:v>
                </c:pt>
                <c:pt idx="24996">
                  <c:v>66170.625650999995</c:v>
                </c:pt>
                <c:pt idx="24997">
                  <c:v>66174.577908000007</c:v>
                </c:pt>
                <c:pt idx="24998">
                  <c:v>66171.890285999994</c:v>
                </c:pt>
                <c:pt idx="24999">
                  <c:v>66168.458710000006</c:v>
                </c:pt>
                <c:pt idx="25000">
                  <c:v>66155.785128000003</c:v>
                </c:pt>
                <c:pt idx="25001">
                  <c:v>66168.397072000007</c:v>
                </c:pt>
                <c:pt idx="25002">
                  <c:v>66162.047286999994</c:v>
                </c:pt>
                <c:pt idx="25003">
                  <c:v>66154.302123000001</c:v>
                </c:pt>
                <c:pt idx="25004">
                  <c:v>66166.753823000006</c:v>
                </c:pt>
                <c:pt idx="25005">
                  <c:v>66168.974205999999</c:v>
                </c:pt>
                <c:pt idx="25006">
                  <c:v>66156.245043000003</c:v>
                </c:pt>
                <c:pt idx="25007">
                  <c:v>66156.718835000007</c:v>
                </c:pt>
                <c:pt idx="25008">
                  <c:v>66159.626722000001</c:v>
                </c:pt>
                <c:pt idx="25009">
                  <c:v>66172.792302999995</c:v>
                </c:pt>
                <c:pt idx="25010">
                  <c:v>66172.250687000007</c:v>
                </c:pt>
                <c:pt idx="25011">
                  <c:v>66164.449301000001</c:v>
                </c:pt>
                <c:pt idx="25012">
                  <c:v>66172.045364000005</c:v>
                </c:pt>
                <c:pt idx="25013">
                  <c:v>66169.499494000003</c:v>
                </c:pt>
                <c:pt idx="25014">
                  <c:v>66169.999735999998</c:v>
                </c:pt>
                <c:pt idx="25015">
                  <c:v>66165.881737999996</c:v>
                </c:pt>
                <c:pt idx="25016">
                  <c:v>66168.411070000002</c:v>
                </c:pt>
                <c:pt idx="25017">
                  <c:v>66169.528806000002</c:v>
                </c:pt>
                <c:pt idx="25018">
                  <c:v>66172.722093000004</c:v>
                </c:pt>
                <c:pt idx="25019">
                  <c:v>66166.740151999998</c:v>
                </c:pt>
                <c:pt idx="25020">
                  <c:v>66167.642548000003</c:v>
                </c:pt>
                <c:pt idx="25021">
                  <c:v>66170.888500000001</c:v>
                </c:pt>
                <c:pt idx="25022">
                  <c:v>66171.659604</c:v>
                </c:pt>
                <c:pt idx="25023">
                  <c:v>66177.869894000003</c:v>
                </c:pt>
                <c:pt idx="25024">
                  <c:v>66174.436272000006</c:v>
                </c:pt>
                <c:pt idx="25025">
                  <c:v>66174.601370000004</c:v>
                </c:pt>
                <c:pt idx="25026">
                  <c:v>66181.192968999996</c:v>
                </c:pt>
                <c:pt idx="25027">
                  <c:v>66182.062149999998</c:v>
                </c:pt>
                <c:pt idx="25028">
                  <c:v>66173.807583999995</c:v>
                </c:pt>
                <c:pt idx="25029">
                  <c:v>66177.489149999994</c:v>
                </c:pt>
                <c:pt idx="25030">
                  <c:v>66173.448961999995</c:v>
                </c:pt>
                <c:pt idx="25031">
                  <c:v>66173.783016000001</c:v>
                </c:pt>
                <c:pt idx="25032">
                  <c:v>66181.863522</c:v>
                </c:pt>
                <c:pt idx="25033">
                  <c:v>66177.452627999999</c:v>
                </c:pt>
                <c:pt idx="25034">
                  <c:v>66177.431976000007</c:v>
                </c:pt>
                <c:pt idx="25035">
                  <c:v>66183.513498999993</c:v>
                </c:pt>
                <c:pt idx="25036">
                  <c:v>66181.856570999997</c:v>
                </c:pt>
                <c:pt idx="25037">
                  <c:v>66181.545066999999</c:v>
                </c:pt>
                <c:pt idx="25038">
                  <c:v>66167.269381000006</c:v>
                </c:pt>
                <c:pt idx="25039">
                  <c:v>66156.454851999995</c:v>
                </c:pt>
                <c:pt idx="25040">
                  <c:v>66135.852903000006</c:v>
                </c:pt>
                <c:pt idx="25041">
                  <c:v>66147.142787000004</c:v>
                </c:pt>
                <c:pt idx="25042">
                  <c:v>66144.990327000007</c:v>
                </c:pt>
                <c:pt idx="25043">
                  <c:v>66143.363062999997</c:v>
                </c:pt>
                <c:pt idx="25044">
                  <c:v>66152.805428000007</c:v>
                </c:pt>
                <c:pt idx="25045">
                  <c:v>66154.331290999995</c:v>
                </c:pt>
                <c:pt idx="25046">
                  <c:v>66161.590846999999</c:v>
                </c:pt>
                <c:pt idx="25047">
                  <c:v>66169.542394000004</c:v>
                </c:pt>
                <c:pt idx="25048">
                  <c:v>66168.894386</c:v>
                </c:pt>
                <c:pt idx="25049">
                  <c:v>66184.252124000006</c:v>
                </c:pt>
                <c:pt idx="25050">
                  <c:v>66170.081558999998</c:v>
                </c:pt>
                <c:pt idx="25051">
                  <c:v>66161.204530000003</c:v>
                </c:pt>
                <c:pt idx="25052">
                  <c:v>66149.650871000005</c:v>
                </c:pt>
                <c:pt idx="25053">
                  <c:v>66145.919924000002</c:v>
                </c:pt>
                <c:pt idx="25054">
                  <c:v>66170.843892999997</c:v>
                </c:pt>
                <c:pt idx="25055">
                  <c:v>66168.650852999999</c:v>
                </c:pt>
                <c:pt idx="25056">
                  <c:v>66157.787054999993</c:v>
                </c:pt>
                <c:pt idx="25057">
                  <c:v>66154.415359000006</c:v>
                </c:pt>
                <c:pt idx="25058">
                  <c:v>66158.328980999999</c:v>
                </c:pt>
                <c:pt idx="25059">
                  <c:v>66149.908421</c:v>
                </c:pt>
                <c:pt idx="25060">
                  <c:v>66152.301017999998</c:v>
                </c:pt>
                <c:pt idx="25061">
                  <c:v>66156.011324999999</c:v>
                </c:pt>
                <c:pt idx="25062">
                  <c:v>66150.166566999993</c:v>
                </c:pt>
                <c:pt idx="25063">
                  <c:v>66149.254163999998</c:v>
                </c:pt>
                <c:pt idx="25064">
                  <c:v>66147.652753000002</c:v>
                </c:pt>
                <c:pt idx="25065">
                  <c:v>66139.232722000001</c:v>
                </c:pt>
                <c:pt idx="25066">
                  <c:v>66148.263235999999</c:v>
                </c:pt>
                <c:pt idx="25067">
                  <c:v>66147.580998000005</c:v>
                </c:pt>
                <c:pt idx="25068">
                  <c:v>66141.245857000002</c:v>
                </c:pt>
                <c:pt idx="25069">
                  <c:v>66145.721802999993</c:v>
                </c:pt>
                <c:pt idx="25070">
                  <c:v>66144.578943999993</c:v>
                </c:pt>
                <c:pt idx="25071">
                  <c:v>66158.679824999999</c:v>
                </c:pt>
                <c:pt idx="25072">
                  <c:v>66151.062554999997</c:v>
                </c:pt>
                <c:pt idx="25073">
                  <c:v>66155.334830000007</c:v>
                </c:pt>
                <c:pt idx="25074">
                  <c:v>66161.515083999999</c:v>
                </c:pt>
                <c:pt idx="25075">
                  <c:v>66145.466683000006</c:v>
                </c:pt>
                <c:pt idx="25076">
                  <c:v>66143.481809000004</c:v>
                </c:pt>
                <c:pt idx="25077">
                  <c:v>66143.097460000005</c:v>
                </c:pt>
                <c:pt idx="25078">
                  <c:v>66142.859794999997</c:v>
                </c:pt>
                <c:pt idx="25079">
                  <c:v>66143.621155999994</c:v>
                </c:pt>
                <c:pt idx="25080">
                  <c:v>66150.949605999995</c:v>
                </c:pt>
                <c:pt idx="25081">
                  <c:v>66149.961387999996</c:v>
                </c:pt>
                <c:pt idx="25082">
                  <c:v>66156.008986000001</c:v>
                </c:pt>
                <c:pt idx="25083">
                  <c:v>66147.992152000006</c:v>
                </c:pt>
                <c:pt idx="25084">
                  <c:v>66159.257058000003</c:v>
                </c:pt>
                <c:pt idx="25085">
                  <c:v>66150.968055999998</c:v>
                </c:pt>
                <c:pt idx="25086">
                  <c:v>66141.031906000004</c:v>
                </c:pt>
                <c:pt idx="25087">
                  <c:v>66138.354659000004</c:v>
                </c:pt>
                <c:pt idx="25088">
                  <c:v>66142.522523000007</c:v>
                </c:pt>
                <c:pt idx="25089">
                  <c:v>66151.960002000007</c:v>
                </c:pt>
                <c:pt idx="25090">
                  <c:v>66144.584283000004</c:v>
                </c:pt>
                <c:pt idx="25091">
                  <c:v>66142.083331000002</c:v>
                </c:pt>
                <c:pt idx="25092">
                  <c:v>66156.483192</c:v>
                </c:pt>
                <c:pt idx="25093">
                  <c:v>66146.950903999998</c:v>
                </c:pt>
                <c:pt idx="25094">
                  <c:v>66152.806404999996</c:v>
                </c:pt>
                <c:pt idx="25095">
                  <c:v>66155.722899999993</c:v>
                </c:pt>
                <c:pt idx="25096">
                  <c:v>66151.204786000002</c:v>
                </c:pt>
                <c:pt idx="25097">
                  <c:v>66156.418841999999</c:v>
                </c:pt>
                <c:pt idx="25098">
                  <c:v>66130.771919000006</c:v>
                </c:pt>
                <c:pt idx="25099">
                  <c:v>66148.860923</c:v>
                </c:pt>
                <c:pt idx="25100">
                  <c:v>66159.793176000006</c:v>
                </c:pt>
                <c:pt idx="25101">
                  <c:v>66151.396080999999</c:v>
                </c:pt>
                <c:pt idx="25102">
                  <c:v>66139.598327</c:v>
                </c:pt>
                <c:pt idx="25103">
                  <c:v>66127.344910999993</c:v>
                </c:pt>
                <c:pt idx="25104">
                  <c:v>66126.526215999998</c:v>
                </c:pt>
                <c:pt idx="25105">
                  <c:v>66116.869239000007</c:v>
                </c:pt>
                <c:pt idx="25106">
                  <c:v>66116.209283999997</c:v>
                </c:pt>
                <c:pt idx="25107">
                  <c:v>66121.874054</c:v>
                </c:pt>
                <c:pt idx="25108">
                  <c:v>66113.189822999993</c:v>
                </c:pt>
                <c:pt idx="25109">
                  <c:v>66142.378268</c:v>
                </c:pt>
                <c:pt idx="25110">
                  <c:v>66143.900928999996</c:v>
                </c:pt>
                <c:pt idx="25111">
                  <c:v>66142.399978000001</c:v>
                </c:pt>
                <c:pt idx="25112">
                  <c:v>66130.158590999999</c:v>
                </c:pt>
                <c:pt idx="25113">
                  <c:v>66125.128322999997</c:v>
                </c:pt>
                <c:pt idx="25114">
                  <c:v>66120.386025</c:v>
                </c:pt>
                <c:pt idx="25115">
                  <c:v>66123.743296999994</c:v>
                </c:pt>
                <c:pt idx="25116">
                  <c:v>66122.562781999994</c:v>
                </c:pt>
                <c:pt idx="25117">
                  <c:v>66137.082601000002</c:v>
                </c:pt>
                <c:pt idx="25118">
                  <c:v>66113.953714999996</c:v>
                </c:pt>
                <c:pt idx="25119">
                  <c:v>66131.663627999995</c:v>
                </c:pt>
                <c:pt idx="25120">
                  <c:v>66117.247092000005</c:v>
                </c:pt>
                <c:pt idx="25121">
                  <c:v>66126.193197999994</c:v>
                </c:pt>
                <c:pt idx="25122">
                  <c:v>66124.938125000001</c:v>
                </c:pt>
                <c:pt idx="25123">
                  <c:v>66123.077160999994</c:v>
                </c:pt>
                <c:pt idx="25124">
                  <c:v>66127.907433</c:v>
                </c:pt>
                <c:pt idx="25125">
                  <c:v>66117.939591999995</c:v>
                </c:pt>
                <c:pt idx="25126">
                  <c:v>66117.330747999993</c:v>
                </c:pt>
                <c:pt idx="25127">
                  <c:v>66112.192819000004</c:v>
                </c:pt>
                <c:pt idx="25128">
                  <c:v>66118.983450999993</c:v>
                </c:pt>
                <c:pt idx="25129">
                  <c:v>66118.425722999993</c:v>
                </c:pt>
                <c:pt idx="25130">
                  <c:v>66123.287138999993</c:v>
                </c:pt>
                <c:pt idx="25131">
                  <c:v>66112.008082</c:v>
                </c:pt>
                <c:pt idx="25132">
                  <c:v>66122.841685000007</c:v>
                </c:pt>
                <c:pt idx="25133">
                  <c:v>66120.000291000004</c:v>
                </c:pt>
                <c:pt idx="25134">
                  <c:v>66124.454991999999</c:v>
                </c:pt>
                <c:pt idx="25135">
                  <c:v>66107.987943</c:v>
                </c:pt>
                <c:pt idx="25136">
                  <c:v>66125.125499999995</c:v>
                </c:pt>
                <c:pt idx="25137">
                  <c:v>66125.883493000001</c:v>
                </c:pt>
                <c:pt idx="25138">
                  <c:v>66126.320170000006</c:v>
                </c:pt>
                <c:pt idx="25139">
                  <c:v>66129.569822999998</c:v>
                </c:pt>
                <c:pt idx="25140">
                  <c:v>66119.626038999995</c:v>
                </c:pt>
                <c:pt idx="25141">
                  <c:v>66125.495154000004</c:v>
                </c:pt>
                <c:pt idx="25142">
                  <c:v>66128.143538999997</c:v>
                </c:pt>
                <c:pt idx="25143">
                  <c:v>66118.753303999998</c:v>
                </c:pt>
                <c:pt idx="25144">
                  <c:v>66122.538000999994</c:v>
                </c:pt>
                <c:pt idx="25145">
                  <c:v>66123.815684000001</c:v>
                </c:pt>
                <c:pt idx="25146">
                  <c:v>66135.034291000004</c:v>
                </c:pt>
                <c:pt idx="25147">
                  <c:v>66132.577216000005</c:v>
                </c:pt>
                <c:pt idx="25148">
                  <c:v>66128.093447000007</c:v>
                </c:pt>
                <c:pt idx="25149">
                  <c:v>66137.554138000007</c:v>
                </c:pt>
                <c:pt idx="25150">
                  <c:v>66127.087948999993</c:v>
                </c:pt>
                <c:pt idx="25151">
                  <c:v>66130.026954000001</c:v>
                </c:pt>
                <c:pt idx="25152">
                  <c:v>66135.935234999997</c:v>
                </c:pt>
                <c:pt idx="25153">
                  <c:v>66131.894321</c:v>
                </c:pt>
                <c:pt idx="25154">
                  <c:v>66127.934447000007</c:v>
                </c:pt>
                <c:pt idx="25155">
                  <c:v>66136.187678000002</c:v>
                </c:pt>
                <c:pt idx="25156">
                  <c:v>66139.699129999994</c:v>
                </c:pt>
                <c:pt idx="25157">
                  <c:v>66119.037790000002</c:v>
                </c:pt>
                <c:pt idx="25158">
                  <c:v>66115.867874999996</c:v>
                </c:pt>
                <c:pt idx="25159">
                  <c:v>66129.109351000006</c:v>
                </c:pt>
                <c:pt idx="25160">
                  <c:v>66125.928107</c:v>
                </c:pt>
                <c:pt idx="25161">
                  <c:v>66118.173873000007</c:v>
                </c:pt>
                <c:pt idx="25162">
                  <c:v>66111.895648999998</c:v>
                </c:pt>
                <c:pt idx="25163">
                  <c:v>66102.711647999997</c:v>
                </c:pt>
                <c:pt idx="25164">
                  <c:v>66109.995077</c:v>
                </c:pt>
                <c:pt idx="25165">
                  <c:v>66093.900437000004</c:v>
                </c:pt>
                <c:pt idx="25166">
                  <c:v>66096.155150000006</c:v>
                </c:pt>
                <c:pt idx="25167">
                  <c:v>66094.838701999994</c:v>
                </c:pt>
                <c:pt idx="25168">
                  <c:v>66088.831823999994</c:v>
                </c:pt>
                <c:pt idx="25169">
                  <c:v>66104.835909999994</c:v>
                </c:pt>
                <c:pt idx="25170">
                  <c:v>66101.457483000006</c:v>
                </c:pt>
                <c:pt idx="25171">
                  <c:v>66112.049633000002</c:v>
                </c:pt>
                <c:pt idx="25172">
                  <c:v>66102.978591999999</c:v>
                </c:pt>
                <c:pt idx="25173">
                  <c:v>66099.271338000006</c:v>
                </c:pt>
                <c:pt idx="25174">
                  <c:v>66109.325417</c:v>
                </c:pt>
                <c:pt idx="25175">
                  <c:v>66111.447799999994</c:v>
                </c:pt>
                <c:pt idx="25176">
                  <c:v>66111.294580999995</c:v>
                </c:pt>
                <c:pt idx="25177">
                  <c:v>66114.828645999994</c:v>
                </c:pt>
                <c:pt idx="25178">
                  <c:v>66107.081284999993</c:v>
                </c:pt>
                <c:pt idx="25179">
                  <c:v>66114.009378000002</c:v>
                </c:pt>
                <c:pt idx="25180">
                  <c:v>66106.452210000003</c:v>
                </c:pt>
                <c:pt idx="25181">
                  <c:v>66113.284985000006</c:v>
                </c:pt>
                <c:pt idx="25182">
                  <c:v>66114.612615000005</c:v>
                </c:pt>
                <c:pt idx="25183">
                  <c:v>66099.316726999998</c:v>
                </c:pt>
                <c:pt idx="25184">
                  <c:v>66093.802330000006</c:v>
                </c:pt>
                <c:pt idx="25185">
                  <c:v>66084.492337999996</c:v>
                </c:pt>
                <c:pt idx="25186">
                  <c:v>66094.148084</c:v>
                </c:pt>
                <c:pt idx="25187">
                  <c:v>66090.680030999996</c:v>
                </c:pt>
                <c:pt idx="25188">
                  <c:v>66078.480714999998</c:v>
                </c:pt>
                <c:pt idx="25189">
                  <c:v>66086.500818999993</c:v>
                </c:pt>
                <c:pt idx="25190">
                  <c:v>66089.699659999998</c:v>
                </c:pt>
                <c:pt idx="25191">
                  <c:v>66084.571054</c:v>
                </c:pt>
                <c:pt idx="25192">
                  <c:v>66089.633824000004</c:v>
                </c:pt>
                <c:pt idx="25193">
                  <c:v>66090.818257999999</c:v>
                </c:pt>
                <c:pt idx="25194">
                  <c:v>66086.044143000006</c:v>
                </c:pt>
                <c:pt idx="25195">
                  <c:v>66082.437885000007</c:v>
                </c:pt>
                <c:pt idx="25196">
                  <c:v>66082.135022999995</c:v>
                </c:pt>
                <c:pt idx="25197">
                  <c:v>66078.666608</c:v>
                </c:pt>
                <c:pt idx="25198">
                  <c:v>66074.857067999998</c:v>
                </c:pt>
                <c:pt idx="25199">
                  <c:v>66083.320204000003</c:v>
                </c:pt>
                <c:pt idx="25200">
                  <c:v>66067.469561000005</c:v>
                </c:pt>
                <c:pt idx="25201">
                  <c:v>66083.156407000002</c:v>
                </c:pt>
                <c:pt idx="25202">
                  <c:v>66080.595899000007</c:v>
                </c:pt>
                <c:pt idx="25203">
                  <c:v>66088.493820000003</c:v>
                </c:pt>
                <c:pt idx="25204">
                  <c:v>66094.880191999997</c:v>
                </c:pt>
                <c:pt idx="25205">
                  <c:v>66082.728023999996</c:v>
                </c:pt>
                <c:pt idx="25206">
                  <c:v>66082.442328000005</c:v>
                </c:pt>
                <c:pt idx="25207">
                  <c:v>66085.013628000001</c:v>
                </c:pt>
                <c:pt idx="25208">
                  <c:v>66078.546654999998</c:v>
                </c:pt>
                <c:pt idx="25209">
                  <c:v>66081.111021999997</c:v>
                </c:pt>
                <c:pt idx="25210">
                  <c:v>66080.272314999995</c:v>
                </c:pt>
                <c:pt idx="25211">
                  <c:v>66088.035172000004</c:v>
                </c:pt>
                <c:pt idx="25212">
                  <c:v>66088.168651</c:v>
                </c:pt>
                <c:pt idx="25213">
                  <c:v>66082.379243000003</c:v>
                </c:pt>
                <c:pt idx="25214">
                  <c:v>66084.174006999994</c:v>
                </c:pt>
                <c:pt idx="25215">
                  <c:v>66085.350638000004</c:v>
                </c:pt>
                <c:pt idx="25216">
                  <c:v>66087.042235999994</c:v>
                </c:pt>
                <c:pt idx="25217">
                  <c:v>66084.497986000002</c:v>
                </c:pt>
                <c:pt idx="25218">
                  <c:v>66092.763588000002</c:v>
                </c:pt>
                <c:pt idx="25219">
                  <c:v>66111.545113999993</c:v>
                </c:pt>
                <c:pt idx="25220">
                  <c:v>66099.076369000002</c:v>
                </c:pt>
                <c:pt idx="25221">
                  <c:v>66089.081665000005</c:v>
                </c:pt>
                <c:pt idx="25222">
                  <c:v>66085.063316999993</c:v>
                </c:pt>
                <c:pt idx="25223">
                  <c:v>66085.350441000002</c:v>
                </c:pt>
                <c:pt idx="25224">
                  <c:v>66081.016608000005</c:v>
                </c:pt>
                <c:pt idx="25225">
                  <c:v>66091.317903000003</c:v>
                </c:pt>
                <c:pt idx="25226">
                  <c:v>66090.664355999994</c:v>
                </c:pt>
                <c:pt idx="25227">
                  <c:v>66083.009753999999</c:v>
                </c:pt>
                <c:pt idx="25228">
                  <c:v>66091.110937999998</c:v>
                </c:pt>
                <c:pt idx="25229">
                  <c:v>66096.876275000002</c:v>
                </c:pt>
                <c:pt idx="25230">
                  <c:v>66104.426949999994</c:v>
                </c:pt>
                <c:pt idx="25231">
                  <c:v>66114.902073999998</c:v>
                </c:pt>
                <c:pt idx="25232">
                  <c:v>66118.778535999998</c:v>
                </c:pt>
                <c:pt idx="25233">
                  <c:v>66121.857002000004</c:v>
                </c:pt>
                <c:pt idx="25234">
                  <c:v>66107.332154999996</c:v>
                </c:pt>
                <c:pt idx="25235">
                  <c:v>66117.809657000005</c:v>
                </c:pt>
                <c:pt idx="25236">
                  <c:v>66112.732631000006</c:v>
                </c:pt>
                <c:pt idx="25237">
                  <c:v>66119.243021999995</c:v>
                </c:pt>
                <c:pt idx="25238">
                  <c:v>66115.171982999993</c:v>
                </c:pt>
                <c:pt idx="25239">
                  <c:v>66120.322425000006</c:v>
                </c:pt>
                <c:pt idx="25240">
                  <c:v>66109.767764999997</c:v>
                </c:pt>
                <c:pt idx="25241">
                  <c:v>66123.728086999996</c:v>
                </c:pt>
                <c:pt idx="25242">
                  <c:v>66115.724321000002</c:v>
                </c:pt>
                <c:pt idx="25243">
                  <c:v>66101.527992999996</c:v>
                </c:pt>
                <c:pt idx="25244">
                  <c:v>66100.788868999996</c:v>
                </c:pt>
                <c:pt idx="25245">
                  <c:v>66080.597559999995</c:v>
                </c:pt>
                <c:pt idx="25246">
                  <c:v>66092.541683999996</c:v>
                </c:pt>
                <c:pt idx="25247">
                  <c:v>66091.337291999997</c:v>
                </c:pt>
                <c:pt idx="25248">
                  <c:v>66084.103956999999</c:v>
                </c:pt>
                <c:pt idx="25249">
                  <c:v>66090.500394000002</c:v>
                </c:pt>
                <c:pt idx="25250">
                  <c:v>66095.064903000006</c:v>
                </c:pt>
                <c:pt idx="25251">
                  <c:v>66088.805034999998</c:v>
                </c:pt>
                <c:pt idx="25252">
                  <c:v>66089.278596000004</c:v>
                </c:pt>
                <c:pt idx="25253">
                  <c:v>66093.375476000001</c:v>
                </c:pt>
                <c:pt idx="25254">
                  <c:v>66092.114060000007</c:v>
                </c:pt>
                <c:pt idx="25255">
                  <c:v>66088.886589999995</c:v>
                </c:pt>
                <c:pt idx="25256">
                  <c:v>66078.744000000006</c:v>
                </c:pt>
                <c:pt idx="25257">
                  <c:v>66088.198923000004</c:v>
                </c:pt>
                <c:pt idx="25258">
                  <c:v>66087.354238999993</c:v>
                </c:pt>
                <c:pt idx="25259">
                  <c:v>66093.078041000001</c:v>
                </c:pt>
                <c:pt idx="25260">
                  <c:v>66090.009189000004</c:v>
                </c:pt>
                <c:pt idx="25261">
                  <c:v>66081.625094999996</c:v>
                </c:pt>
                <c:pt idx="25262">
                  <c:v>66078.924893000003</c:v>
                </c:pt>
                <c:pt idx="25263">
                  <c:v>66073.845858999994</c:v>
                </c:pt>
                <c:pt idx="25264">
                  <c:v>66079.315245000005</c:v>
                </c:pt>
                <c:pt idx="25265">
                  <c:v>66069.744829000003</c:v>
                </c:pt>
                <c:pt idx="25266">
                  <c:v>66074.851500999997</c:v>
                </c:pt>
                <c:pt idx="25267">
                  <c:v>66081.562049999993</c:v>
                </c:pt>
                <c:pt idx="25268">
                  <c:v>66085.376510000002</c:v>
                </c:pt>
                <c:pt idx="25269">
                  <c:v>66082.387686999995</c:v>
                </c:pt>
                <c:pt idx="25270">
                  <c:v>66072.719693000006</c:v>
                </c:pt>
                <c:pt idx="25271">
                  <c:v>66068.17194</c:v>
                </c:pt>
                <c:pt idx="25272">
                  <c:v>66073.415615999998</c:v>
                </c:pt>
                <c:pt idx="25273">
                  <c:v>66065.846514000004</c:v>
                </c:pt>
                <c:pt idx="25274">
                  <c:v>66072.195871999997</c:v>
                </c:pt>
                <c:pt idx="25275">
                  <c:v>66044.631240000002</c:v>
                </c:pt>
                <c:pt idx="25276">
                  <c:v>66056.997927999997</c:v>
                </c:pt>
                <c:pt idx="25277">
                  <c:v>66075.252739999996</c:v>
                </c:pt>
                <c:pt idx="25278">
                  <c:v>66057.058655999994</c:v>
                </c:pt>
                <c:pt idx="25279">
                  <c:v>66059.536009999996</c:v>
                </c:pt>
                <c:pt idx="25280">
                  <c:v>66054.863507000002</c:v>
                </c:pt>
                <c:pt idx="25281">
                  <c:v>66059.705184000006</c:v>
                </c:pt>
                <c:pt idx="25282">
                  <c:v>66058.231534000006</c:v>
                </c:pt>
                <c:pt idx="25283">
                  <c:v>66056.207034000006</c:v>
                </c:pt>
                <c:pt idx="25284">
                  <c:v>66057.416232000003</c:v>
                </c:pt>
                <c:pt idx="25285">
                  <c:v>66057.599577999994</c:v>
                </c:pt>
                <c:pt idx="25286">
                  <c:v>66054.506653000004</c:v>
                </c:pt>
                <c:pt idx="25287">
                  <c:v>66056.721587000007</c:v>
                </c:pt>
                <c:pt idx="25288">
                  <c:v>66049.932159000004</c:v>
                </c:pt>
                <c:pt idx="25289">
                  <c:v>66049.540389000002</c:v>
                </c:pt>
                <c:pt idx="25290">
                  <c:v>66048.102629999994</c:v>
                </c:pt>
                <c:pt idx="25291">
                  <c:v>66056.978503999999</c:v>
                </c:pt>
                <c:pt idx="25292">
                  <c:v>66045.536347999994</c:v>
                </c:pt>
                <c:pt idx="25293">
                  <c:v>66043.018351999999</c:v>
                </c:pt>
                <c:pt idx="25294">
                  <c:v>66018.885110999996</c:v>
                </c:pt>
                <c:pt idx="25295">
                  <c:v>66012.227448999998</c:v>
                </c:pt>
                <c:pt idx="25296">
                  <c:v>66023.844996</c:v>
                </c:pt>
                <c:pt idx="25297">
                  <c:v>66031.444631999999</c:v>
                </c:pt>
                <c:pt idx="25298">
                  <c:v>66025.577122000002</c:v>
                </c:pt>
                <c:pt idx="25299">
                  <c:v>66017.478835999995</c:v>
                </c:pt>
                <c:pt idx="25300">
                  <c:v>66022.271779000002</c:v>
                </c:pt>
                <c:pt idx="25301">
                  <c:v>66024.794502000004</c:v>
                </c:pt>
                <c:pt idx="25302">
                  <c:v>66025.467357999994</c:v>
                </c:pt>
                <c:pt idx="25303">
                  <c:v>66016.313276999994</c:v>
                </c:pt>
                <c:pt idx="25304">
                  <c:v>66028.418426000004</c:v>
                </c:pt>
                <c:pt idx="25305">
                  <c:v>66013.958201999994</c:v>
                </c:pt>
                <c:pt idx="25306">
                  <c:v>66022.695623000007</c:v>
                </c:pt>
                <c:pt idx="25307">
                  <c:v>66031.258807999999</c:v>
                </c:pt>
                <c:pt idx="25308">
                  <c:v>66016.361237000005</c:v>
                </c:pt>
                <c:pt idx="25309">
                  <c:v>66030.926882999993</c:v>
                </c:pt>
                <c:pt idx="25310">
                  <c:v>66023.973773000005</c:v>
                </c:pt>
                <c:pt idx="25311">
                  <c:v>66021.882345000005</c:v>
                </c:pt>
                <c:pt idx="25312">
                  <c:v>66038.537152000004</c:v>
                </c:pt>
                <c:pt idx="25313">
                  <c:v>66036.031831</c:v>
                </c:pt>
                <c:pt idx="25314">
                  <c:v>66043.811096999998</c:v>
                </c:pt>
                <c:pt idx="25315">
                  <c:v>66026.945194</c:v>
                </c:pt>
                <c:pt idx="25316">
                  <c:v>66025.013844000001</c:v>
                </c:pt>
                <c:pt idx="25317">
                  <c:v>66049.641069000005</c:v>
                </c:pt>
                <c:pt idx="25318">
                  <c:v>66041.361384000003</c:v>
                </c:pt>
                <c:pt idx="25319">
                  <c:v>66037.023633000004</c:v>
                </c:pt>
                <c:pt idx="25320">
                  <c:v>66033.117683999997</c:v>
                </c:pt>
                <c:pt idx="25321">
                  <c:v>66031.531631000005</c:v>
                </c:pt>
                <c:pt idx="25322">
                  <c:v>66026.181498000005</c:v>
                </c:pt>
                <c:pt idx="25323">
                  <c:v>66022.382886000007</c:v>
                </c:pt>
                <c:pt idx="25324">
                  <c:v>66032.387879000002</c:v>
                </c:pt>
                <c:pt idx="25325">
                  <c:v>66024.000694000002</c:v>
                </c:pt>
                <c:pt idx="25326">
                  <c:v>66028.364165000006</c:v>
                </c:pt>
                <c:pt idx="25327">
                  <c:v>66029.517617999998</c:v>
                </c:pt>
                <c:pt idx="25328">
                  <c:v>66023.273287999997</c:v>
                </c:pt>
                <c:pt idx="25329">
                  <c:v>66025.910625000004</c:v>
                </c:pt>
                <c:pt idx="25330">
                  <c:v>66021.327783000001</c:v>
                </c:pt>
                <c:pt idx="25331">
                  <c:v>66033.266289000007</c:v>
                </c:pt>
                <c:pt idx="25332">
                  <c:v>66038.289680999995</c:v>
                </c:pt>
                <c:pt idx="25333">
                  <c:v>66030.04999</c:v>
                </c:pt>
                <c:pt idx="25334">
                  <c:v>66035.822767999998</c:v>
                </c:pt>
                <c:pt idx="25335">
                  <c:v>66030.270315999995</c:v>
                </c:pt>
                <c:pt idx="25336">
                  <c:v>66034.393760999999</c:v>
                </c:pt>
                <c:pt idx="25337">
                  <c:v>66035.041293000002</c:v>
                </c:pt>
                <c:pt idx="25338">
                  <c:v>66017.812393999993</c:v>
                </c:pt>
                <c:pt idx="25339">
                  <c:v>66026.608867999996</c:v>
                </c:pt>
                <c:pt idx="25340">
                  <c:v>66040.799476999993</c:v>
                </c:pt>
                <c:pt idx="25341">
                  <c:v>66051.578479000003</c:v>
                </c:pt>
                <c:pt idx="25342">
                  <c:v>66055.997967999996</c:v>
                </c:pt>
                <c:pt idx="25343">
                  <c:v>66043.801149000006</c:v>
                </c:pt>
                <c:pt idx="25344">
                  <c:v>66035.605790999994</c:v>
                </c:pt>
                <c:pt idx="25345">
                  <c:v>66030.572979999997</c:v>
                </c:pt>
                <c:pt idx="25346">
                  <c:v>66043.651251000003</c:v>
                </c:pt>
                <c:pt idx="25347">
                  <c:v>66035.482640000002</c:v>
                </c:pt>
                <c:pt idx="25348">
                  <c:v>66032.919263000003</c:v>
                </c:pt>
                <c:pt idx="25349">
                  <c:v>66034.593481999997</c:v>
                </c:pt>
                <c:pt idx="25350">
                  <c:v>66026.196838999997</c:v>
                </c:pt>
                <c:pt idx="25351">
                  <c:v>66026.238410000005</c:v>
                </c:pt>
                <c:pt idx="25352">
                  <c:v>66028.484656999994</c:v>
                </c:pt>
                <c:pt idx="25353">
                  <c:v>66021.779817999995</c:v>
                </c:pt>
                <c:pt idx="25354">
                  <c:v>66024.750912999996</c:v>
                </c:pt>
                <c:pt idx="25355">
                  <c:v>66024.988415</c:v>
                </c:pt>
                <c:pt idx="25356">
                  <c:v>66021.178954000003</c:v>
                </c:pt>
                <c:pt idx="25357">
                  <c:v>66027.432379000005</c:v>
                </c:pt>
                <c:pt idx="25358">
                  <c:v>66019.802935999993</c:v>
                </c:pt>
                <c:pt idx="25359">
                  <c:v>66025.128486000001</c:v>
                </c:pt>
                <c:pt idx="25360">
                  <c:v>66037.357365000003</c:v>
                </c:pt>
                <c:pt idx="25361">
                  <c:v>66029.289625999998</c:v>
                </c:pt>
                <c:pt idx="25362">
                  <c:v>66044.687993</c:v>
                </c:pt>
                <c:pt idx="25363">
                  <c:v>66026.077225999994</c:v>
                </c:pt>
                <c:pt idx="25364">
                  <c:v>66030.577753999998</c:v>
                </c:pt>
                <c:pt idx="25365">
                  <c:v>66029.749624000004</c:v>
                </c:pt>
                <c:pt idx="25366">
                  <c:v>66018.928627999994</c:v>
                </c:pt>
                <c:pt idx="25367">
                  <c:v>66028.382457</c:v>
                </c:pt>
                <c:pt idx="25368">
                  <c:v>66011.148598</c:v>
                </c:pt>
                <c:pt idx="25369">
                  <c:v>66016.636505999995</c:v>
                </c:pt>
                <c:pt idx="25370">
                  <c:v>66014.551944000006</c:v>
                </c:pt>
                <c:pt idx="25371">
                  <c:v>66026.551506000003</c:v>
                </c:pt>
                <c:pt idx="25372">
                  <c:v>66028.983842000001</c:v>
                </c:pt>
                <c:pt idx="25373">
                  <c:v>66020.265673000002</c:v>
                </c:pt>
                <c:pt idx="25374">
                  <c:v>66034.532896999997</c:v>
                </c:pt>
                <c:pt idx="25375">
                  <c:v>66029.189041000005</c:v>
                </c:pt>
                <c:pt idx="25376">
                  <c:v>66018.942972999997</c:v>
                </c:pt>
                <c:pt idx="25377">
                  <c:v>66022.407837999999</c:v>
                </c:pt>
                <c:pt idx="25378">
                  <c:v>66020.264003000004</c:v>
                </c:pt>
                <c:pt idx="25379">
                  <c:v>66036.114323000002</c:v>
                </c:pt>
                <c:pt idx="25380">
                  <c:v>66024.084436999998</c:v>
                </c:pt>
                <c:pt idx="25381">
                  <c:v>66010.889163999993</c:v>
                </c:pt>
                <c:pt idx="25382">
                  <c:v>66007.894778000002</c:v>
                </c:pt>
                <c:pt idx="25383">
                  <c:v>66009.317953999998</c:v>
                </c:pt>
                <c:pt idx="25384">
                  <c:v>66003.848654999994</c:v>
                </c:pt>
                <c:pt idx="25385">
                  <c:v>66001.842430000004</c:v>
                </c:pt>
                <c:pt idx="25386">
                  <c:v>65996.614165999999</c:v>
                </c:pt>
                <c:pt idx="25387">
                  <c:v>66004.372589999999</c:v>
                </c:pt>
                <c:pt idx="25388">
                  <c:v>65999.530203000002</c:v>
                </c:pt>
                <c:pt idx="25389">
                  <c:v>65999.021609999996</c:v>
                </c:pt>
                <c:pt idx="25390">
                  <c:v>66005.620452999996</c:v>
                </c:pt>
                <c:pt idx="25391">
                  <c:v>66006.809248999998</c:v>
                </c:pt>
                <c:pt idx="25392">
                  <c:v>66009.791832999996</c:v>
                </c:pt>
                <c:pt idx="25393">
                  <c:v>65997.727803000002</c:v>
                </c:pt>
                <c:pt idx="25394">
                  <c:v>66001.445900999999</c:v>
                </c:pt>
                <c:pt idx="25395">
                  <c:v>65996.743145999993</c:v>
                </c:pt>
                <c:pt idx="25396">
                  <c:v>65995.911619999999</c:v>
                </c:pt>
                <c:pt idx="25397">
                  <c:v>65998.552588000006</c:v>
                </c:pt>
                <c:pt idx="25398">
                  <c:v>66002.174968000007</c:v>
                </c:pt>
                <c:pt idx="25399">
                  <c:v>66000.994405999998</c:v>
                </c:pt>
                <c:pt idx="25400">
                  <c:v>65995.847045999995</c:v>
                </c:pt>
                <c:pt idx="25401">
                  <c:v>65989.030433000007</c:v>
                </c:pt>
                <c:pt idx="25402">
                  <c:v>66001.985086000001</c:v>
                </c:pt>
                <c:pt idx="25403">
                  <c:v>66015.704662999997</c:v>
                </c:pt>
                <c:pt idx="25404">
                  <c:v>66026.157913000003</c:v>
                </c:pt>
                <c:pt idx="25405">
                  <c:v>66024.362353000004</c:v>
                </c:pt>
                <c:pt idx="25406">
                  <c:v>66023.902115000004</c:v>
                </c:pt>
                <c:pt idx="25407">
                  <c:v>66037.177196999997</c:v>
                </c:pt>
                <c:pt idx="25408">
                  <c:v>66020.770860999997</c:v>
                </c:pt>
                <c:pt idx="25409">
                  <c:v>66031.977809999997</c:v>
                </c:pt>
                <c:pt idx="25410">
                  <c:v>66015.414776000005</c:v>
                </c:pt>
                <c:pt idx="25411">
                  <c:v>66034.144893000004</c:v>
                </c:pt>
                <c:pt idx="25412">
                  <c:v>66044.804612000007</c:v>
                </c:pt>
                <c:pt idx="25413">
                  <c:v>66034.185198000006</c:v>
                </c:pt>
                <c:pt idx="25414">
                  <c:v>66036.451570000005</c:v>
                </c:pt>
                <c:pt idx="25415">
                  <c:v>66038.875283000001</c:v>
                </c:pt>
                <c:pt idx="25416">
                  <c:v>66047.054638999994</c:v>
                </c:pt>
                <c:pt idx="25417">
                  <c:v>66046.570120999997</c:v>
                </c:pt>
                <c:pt idx="25418">
                  <c:v>66033.308841999999</c:v>
                </c:pt>
                <c:pt idx="25419">
                  <c:v>66050.172953999994</c:v>
                </c:pt>
                <c:pt idx="25420">
                  <c:v>66036.155761999995</c:v>
                </c:pt>
                <c:pt idx="25421">
                  <c:v>66018.606899000006</c:v>
                </c:pt>
                <c:pt idx="25422">
                  <c:v>66050.656019999995</c:v>
                </c:pt>
                <c:pt idx="25423">
                  <c:v>66034.665928999995</c:v>
                </c:pt>
                <c:pt idx="25424">
                  <c:v>66036.753324999998</c:v>
                </c:pt>
                <c:pt idx="25425">
                  <c:v>66039.091450000007</c:v>
                </c:pt>
                <c:pt idx="25426">
                  <c:v>66041.057641000007</c:v>
                </c:pt>
                <c:pt idx="25427">
                  <c:v>66044.719706000003</c:v>
                </c:pt>
                <c:pt idx="25428">
                  <c:v>66028.997021000003</c:v>
                </c:pt>
                <c:pt idx="25429">
                  <c:v>66032.684441000005</c:v>
                </c:pt>
                <c:pt idx="25430">
                  <c:v>66039.677611999999</c:v>
                </c:pt>
                <c:pt idx="25431">
                  <c:v>66029.430758999995</c:v>
                </c:pt>
                <c:pt idx="25432">
                  <c:v>66042.053463999997</c:v>
                </c:pt>
                <c:pt idx="25433">
                  <c:v>66033.936186000006</c:v>
                </c:pt>
                <c:pt idx="25434">
                  <c:v>66039.558831999995</c:v>
                </c:pt>
                <c:pt idx="25435">
                  <c:v>66053.039524000007</c:v>
                </c:pt>
                <c:pt idx="25436">
                  <c:v>66052.818895999997</c:v>
                </c:pt>
                <c:pt idx="25437">
                  <c:v>66050.336798999997</c:v>
                </c:pt>
                <c:pt idx="25438">
                  <c:v>66042.232552000001</c:v>
                </c:pt>
                <c:pt idx="25439">
                  <c:v>66049.750773000007</c:v>
                </c:pt>
                <c:pt idx="25440">
                  <c:v>66035.168030000001</c:v>
                </c:pt>
                <c:pt idx="25441">
                  <c:v>66039.994605</c:v>
                </c:pt>
                <c:pt idx="25442">
                  <c:v>66053.210665999999</c:v>
                </c:pt>
                <c:pt idx="25443">
                  <c:v>66042.703257000001</c:v>
                </c:pt>
                <c:pt idx="25444">
                  <c:v>66050.216981999998</c:v>
                </c:pt>
                <c:pt idx="25445">
                  <c:v>66064.798307000005</c:v>
                </c:pt>
                <c:pt idx="25446">
                  <c:v>66067.459424000001</c:v>
                </c:pt>
                <c:pt idx="25447">
                  <c:v>66063.645546999993</c:v>
                </c:pt>
                <c:pt idx="25448">
                  <c:v>66060.508327000003</c:v>
                </c:pt>
                <c:pt idx="25449">
                  <c:v>66060.737276</c:v>
                </c:pt>
                <c:pt idx="25450">
                  <c:v>66051.125780999995</c:v>
                </c:pt>
                <c:pt idx="25451">
                  <c:v>66045.496618000005</c:v>
                </c:pt>
                <c:pt idx="25452">
                  <c:v>66051.113373999993</c:v>
                </c:pt>
                <c:pt idx="25453">
                  <c:v>66041.175117999999</c:v>
                </c:pt>
                <c:pt idx="25454">
                  <c:v>66028.525410999995</c:v>
                </c:pt>
                <c:pt idx="25455">
                  <c:v>66028.764032999999</c:v>
                </c:pt>
                <c:pt idx="25456">
                  <c:v>66016.921591999999</c:v>
                </c:pt>
                <c:pt idx="25457">
                  <c:v>66009.766153000004</c:v>
                </c:pt>
                <c:pt idx="25458">
                  <c:v>66009.036278</c:v>
                </c:pt>
                <c:pt idx="25459">
                  <c:v>66027.135236000002</c:v>
                </c:pt>
                <c:pt idx="25460">
                  <c:v>66028.350659999996</c:v>
                </c:pt>
                <c:pt idx="25461">
                  <c:v>66026.252708999993</c:v>
                </c:pt>
                <c:pt idx="25462">
                  <c:v>66020.928853999998</c:v>
                </c:pt>
                <c:pt idx="25463">
                  <c:v>66008.218087000001</c:v>
                </c:pt>
                <c:pt idx="25464">
                  <c:v>65996.440487</c:v>
                </c:pt>
                <c:pt idx="25465">
                  <c:v>65991.628333000001</c:v>
                </c:pt>
                <c:pt idx="25466">
                  <c:v>65983.855207999994</c:v>
                </c:pt>
                <c:pt idx="25467">
                  <c:v>65980.880179999993</c:v>
                </c:pt>
                <c:pt idx="25468">
                  <c:v>65976.937615000003</c:v>
                </c:pt>
                <c:pt idx="25469">
                  <c:v>65984.904991000003</c:v>
                </c:pt>
                <c:pt idx="25470">
                  <c:v>65971.363851999995</c:v>
                </c:pt>
                <c:pt idx="25471">
                  <c:v>65963.520747000002</c:v>
                </c:pt>
                <c:pt idx="25472">
                  <c:v>65964.581502000001</c:v>
                </c:pt>
                <c:pt idx="25473">
                  <c:v>65961.438290999999</c:v>
                </c:pt>
                <c:pt idx="25474">
                  <c:v>65973.451973000003</c:v>
                </c:pt>
                <c:pt idx="25475">
                  <c:v>65979.829914999995</c:v>
                </c:pt>
                <c:pt idx="25476">
                  <c:v>65977.671797000003</c:v>
                </c:pt>
                <c:pt idx="25477">
                  <c:v>65981.996539</c:v>
                </c:pt>
                <c:pt idx="25478">
                  <c:v>65974.044024999996</c:v>
                </c:pt>
                <c:pt idx="25479">
                  <c:v>65974.950492999997</c:v>
                </c:pt>
                <c:pt idx="25480">
                  <c:v>65975.074592000004</c:v>
                </c:pt>
                <c:pt idx="25481">
                  <c:v>65973.100734000007</c:v>
                </c:pt>
                <c:pt idx="25482">
                  <c:v>65974.353778000004</c:v>
                </c:pt>
                <c:pt idx="25483">
                  <c:v>65957.096239999999</c:v>
                </c:pt>
                <c:pt idx="25484">
                  <c:v>65949.737032000005</c:v>
                </c:pt>
                <c:pt idx="25485">
                  <c:v>65948.036416999996</c:v>
                </c:pt>
                <c:pt idx="25486">
                  <c:v>65951.830952999997</c:v>
                </c:pt>
                <c:pt idx="25487">
                  <c:v>65956.972070999997</c:v>
                </c:pt>
                <c:pt idx="25488">
                  <c:v>65941.473970999999</c:v>
                </c:pt>
                <c:pt idx="25489">
                  <c:v>65955.475053999995</c:v>
                </c:pt>
                <c:pt idx="25490">
                  <c:v>65949.970386999994</c:v>
                </c:pt>
                <c:pt idx="25491">
                  <c:v>65953.668925000005</c:v>
                </c:pt>
                <c:pt idx="25492">
                  <c:v>65960.566164999997</c:v>
                </c:pt>
                <c:pt idx="25493">
                  <c:v>65952.820451000007</c:v>
                </c:pt>
                <c:pt idx="25494">
                  <c:v>65949.671312000006</c:v>
                </c:pt>
                <c:pt idx="25495">
                  <c:v>65943.722643000001</c:v>
                </c:pt>
                <c:pt idx="25496">
                  <c:v>65947.596997000001</c:v>
                </c:pt>
                <c:pt idx="25497">
                  <c:v>65951.730171000003</c:v>
                </c:pt>
                <c:pt idx="25498">
                  <c:v>65945.833889999994</c:v>
                </c:pt>
                <c:pt idx="25499">
                  <c:v>65950.346823</c:v>
                </c:pt>
                <c:pt idx="25500">
                  <c:v>65943.302481999999</c:v>
                </c:pt>
                <c:pt idx="25501">
                  <c:v>65946.848639999997</c:v>
                </c:pt>
                <c:pt idx="25502">
                  <c:v>65961.262187</c:v>
                </c:pt>
                <c:pt idx="25503">
                  <c:v>65951.208173999999</c:v>
                </c:pt>
                <c:pt idx="25504">
                  <c:v>65946.934745999999</c:v>
                </c:pt>
                <c:pt idx="25505">
                  <c:v>65940.234297999996</c:v>
                </c:pt>
                <c:pt idx="25506">
                  <c:v>65939.783450000003</c:v>
                </c:pt>
                <c:pt idx="25507">
                  <c:v>65954.622766999993</c:v>
                </c:pt>
                <c:pt idx="25508">
                  <c:v>65968.399923000004</c:v>
                </c:pt>
                <c:pt idx="25509">
                  <c:v>65979.339997999996</c:v>
                </c:pt>
                <c:pt idx="25510">
                  <c:v>65978.664502</c:v>
                </c:pt>
                <c:pt idx="25511">
                  <c:v>65971.18591</c:v>
                </c:pt>
                <c:pt idx="25512">
                  <c:v>65991.292065999995</c:v>
                </c:pt>
                <c:pt idx="25513">
                  <c:v>65986.795383000004</c:v>
                </c:pt>
                <c:pt idx="25514">
                  <c:v>65980.963134000005</c:v>
                </c:pt>
                <c:pt idx="25515">
                  <c:v>65980.533232999995</c:v>
                </c:pt>
                <c:pt idx="25516">
                  <c:v>65979.170874999996</c:v>
                </c:pt>
                <c:pt idx="25517">
                  <c:v>65994.218613999998</c:v>
                </c:pt>
                <c:pt idx="25518">
                  <c:v>66001.790848999997</c:v>
                </c:pt>
                <c:pt idx="25519">
                  <c:v>66001.445162999997</c:v>
                </c:pt>
                <c:pt idx="25520">
                  <c:v>66018.188792000001</c:v>
                </c:pt>
                <c:pt idx="25521">
                  <c:v>66011.812886999993</c:v>
                </c:pt>
                <c:pt idx="25522">
                  <c:v>66032.721642999997</c:v>
                </c:pt>
                <c:pt idx="25523">
                  <c:v>66016.926917000004</c:v>
                </c:pt>
                <c:pt idx="25524">
                  <c:v>66029.178058999998</c:v>
                </c:pt>
                <c:pt idx="25525">
                  <c:v>66024.072587000002</c:v>
                </c:pt>
                <c:pt idx="25526">
                  <c:v>66023.076115999997</c:v>
                </c:pt>
                <c:pt idx="25527">
                  <c:v>66026.474843000004</c:v>
                </c:pt>
                <c:pt idx="25528">
                  <c:v>66018.050896000001</c:v>
                </c:pt>
                <c:pt idx="25529">
                  <c:v>66030.737953999997</c:v>
                </c:pt>
                <c:pt idx="25530">
                  <c:v>66028.159237</c:v>
                </c:pt>
                <c:pt idx="25531">
                  <c:v>66017.783095000006</c:v>
                </c:pt>
                <c:pt idx="25532">
                  <c:v>66025.937011999995</c:v>
                </c:pt>
                <c:pt idx="25533">
                  <c:v>66028.218271000005</c:v>
                </c:pt>
                <c:pt idx="25534">
                  <c:v>66038.913046999995</c:v>
                </c:pt>
                <c:pt idx="25535">
                  <c:v>66047.974140000006</c:v>
                </c:pt>
                <c:pt idx="25536">
                  <c:v>66053.538958000005</c:v>
                </c:pt>
                <c:pt idx="25537">
                  <c:v>66057.795385999998</c:v>
                </c:pt>
                <c:pt idx="25538">
                  <c:v>66056.687659000003</c:v>
                </c:pt>
                <c:pt idx="25539">
                  <c:v>66068.357990999997</c:v>
                </c:pt>
                <c:pt idx="25540">
                  <c:v>66060.897068000006</c:v>
                </c:pt>
                <c:pt idx="25541">
                  <c:v>66055.484234000003</c:v>
                </c:pt>
                <c:pt idx="25542">
                  <c:v>66066.346508000002</c:v>
                </c:pt>
                <c:pt idx="25543">
                  <c:v>66046.595300000001</c:v>
                </c:pt>
                <c:pt idx="25544">
                  <c:v>66036.193450000006</c:v>
                </c:pt>
                <c:pt idx="25545">
                  <c:v>66024.477557999999</c:v>
                </c:pt>
                <c:pt idx="25546">
                  <c:v>66024.121872999996</c:v>
                </c:pt>
                <c:pt idx="25547">
                  <c:v>66022.887279999995</c:v>
                </c:pt>
                <c:pt idx="25548">
                  <c:v>66024.441477999993</c:v>
                </c:pt>
                <c:pt idx="25549">
                  <c:v>66027.629146000007</c:v>
                </c:pt>
                <c:pt idx="25550">
                  <c:v>66031.149376999994</c:v>
                </c:pt>
                <c:pt idx="25551">
                  <c:v>66024.424308000001</c:v>
                </c:pt>
                <c:pt idx="25552">
                  <c:v>66021.021217000001</c:v>
                </c:pt>
                <c:pt idx="25553">
                  <c:v>66002.089991000001</c:v>
                </c:pt>
                <c:pt idx="25554">
                  <c:v>66002.377781000003</c:v>
                </c:pt>
                <c:pt idx="25555">
                  <c:v>65992.573292999994</c:v>
                </c:pt>
                <c:pt idx="25556">
                  <c:v>65988.684011000005</c:v>
                </c:pt>
                <c:pt idx="25557">
                  <c:v>65989.403172999999</c:v>
                </c:pt>
                <c:pt idx="25558">
                  <c:v>65980.228073000006</c:v>
                </c:pt>
                <c:pt idx="25559">
                  <c:v>65985.476678000006</c:v>
                </c:pt>
                <c:pt idx="25560">
                  <c:v>65990.334793000002</c:v>
                </c:pt>
                <c:pt idx="25561">
                  <c:v>65981.301311000003</c:v>
                </c:pt>
                <c:pt idx="25562">
                  <c:v>65988.864642</c:v>
                </c:pt>
                <c:pt idx="25563">
                  <c:v>65988.664959999995</c:v>
                </c:pt>
                <c:pt idx="25564">
                  <c:v>65987.615093</c:v>
                </c:pt>
                <c:pt idx="25565">
                  <c:v>65981.724226000006</c:v>
                </c:pt>
                <c:pt idx="25566">
                  <c:v>65977.848744000003</c:v>
                </c:pt>
                <c:pt idx="25567">
                  <c:v>65991.355255999995</c:v>
                </c:pt>
                <c:pt idx="25568">
                  <c:v>65982.255588999993</c:v>
                </c:pt>
                <c:pt idx="25569">
                  <c:v>65992.151954000001</c:v>
                </c:pt>
                <c:pt idx="25570">
                  <c:v>65986.308999000001</c:v>
                </c:pt>
                <c:pt idx="25571">
                  <c:v>65987.011199999994</c:v>
                </c:pt>
                <c:pt idx="25572">
                  <c:v>65995.747115999999</c:v>
                </c:pt>
                <c:pt idx="25573">
                  <c:v>65997.823894000001</c:v>
                </c:pt>
                <c:pt idx="25574">
                  <c:v>65992.254100000006</c:v>
                </c:pt>
                <c:pt idx="25575">
                  <c:v>65984.66012</c:v>
                </c:pt>
                <c:pt idx="25576">
                  <c:v>65986.740693999993</c:v>
                </c:pt>
                <c:pt idx="25577">
                  <c:v>65993.846334000002</c:v>
                </c:pt>
                <c:pt idx="25578">
                  <c:v>65986.551626</c:v>
                </c:pt>
                <c:pt idx="25579">
                  <c:v>65975.111252999995</c:v>
                </c:pt>
                <c:pt idx="25580">
                  <c:v>65959.208784000002</c:v>
                </c:pt>
                <c:pt idx="25581">
                  <c:v>65948.098440999995</c:v>
                </c:pt>
                <c:pt idx="25582">
                  <c:v>65955.631137999997</c:v>
                </c:pt>
                <c:pt idx="25583">
                  <c:v>65956.379260999995</c:v>
                </c:pt>
                <c:pt idx="25584">
                  <c:v>65973.990105999997</c:v>
                </c:pt>
                <c:pt idx="25585">
                  <c:v>65988.795394999994</c:v>
                </c:pt>
                <c:pt idx="25586">
                  <c:v>65983.949351000003</c:v>
                </c:pt>
                <c:pt idx="25587">
                  <c:v>65995.466176000002</c:v>
                </c:pt>
                <c:pt idx="25588">
                  <c:v>65981.185798999999</c:v>
                </c:pt>
                <c:pt idx="25589">
                  <c:v>65989.651427999997</c:v>
                </c:pt>
                <c:pt idx="25590">
                  <c:v>65982.209927000004</c:v>
                </c:pt>
                <c:pt idx="25591">
                  <c:v>65995.277394999997</c:v>
                </c:pt>
                <c:pt idx="25592">
                  <c:v>66010.529693000004</c:v>
                </c:pt>
                <c:pt idx="25593">
                  <c:v>66007.990686000005</c:v>
                </c:pt>
                <c:pt idx="25594">
                  <c:v>65994.463067000004</c:v>
                </c:pt>
                <c:pt idx="25595">
                  <c:v>65988.749179999999</c:v>
                </c:pt>
                <c:pt idx="25596">
                  <c:v>65988.232940999995</c:v>
                </c:pt>
                <c:pt idx="25597">
                  <c:v>65987.871729000006</c:v>
                </c:pt>
                <c:pt idx="25598">
                  <c:v>65988.953817999994</c:v>
                </c:pt>
                <c:pt idx="25599">
                  <c:v>65990.423460999998</c:v>
                </c:pt>
                <c:pt idx="25600">
                  <c:v>65993.040338999999</c:v>
                </c:pt>
                <c:pt idx="25601">
                  <c:v>65986.360759000003</c:v>
                </c:pt>
                <c:pt idx="25602">
                  <c:v>65983.231241000001</c:v>
                </c:pt>
                <c:pt idx="25603">
                  <c:v>65984.552871000007</c:v>
                </c:pt>
                <c:pt idx="25604">
                  <c:v>65993.291282000006</c:v>
                </c:pt>
                <c:pt idx="25605">
                  <c:v>65981.123970999994</c:v>
                </c:pt>
                <c:pt idx="25606">
                  <c:v>65982.377225999997</c:v>
                </c:pt>
                <c:pt idx="25607">
                  <c:v>65964.707578000001</c:v>
                </c:pt>
                <c:pt idx="25608">
                  <c:v>65957.620783000006</c:v>
                </c:pt>
                <c:pt idx="25609">
                  <c:v>65957.143070000006</c:v>
                </c:pt>
                <c:pt idx="25610">
                  <c:v>65952.698036000002</c:v>
                </c:pt>
                <c:pt idx="25611">
                  <c:v>65948.997000999996</c:v>
                </c:pt>
                <c:pt idx="25612">
                  <c:v>65961.936121000006</c:v>
                </c:pt>
                <c:pt idx="25613">
                  <c:v>65955.593145999999</c:v>
                </c:pt>
                <c:pt idx="25614">
                  <c:v>65974.420671</c:v>
                </c:pt>
                <c:pt idx="25615">
                  <c:v>65958.706237999999</c:v>
                </c:pt>
                <c:pt idx="25616">
                  <c:v>65951.532456999994</c:v>
                </c:pt>
                <c:pt idx="25617">
                  <c:v>65969.419051000004</c:v>
                </c:pt>
                <c:pt idx="25618">
                  <c:v>65957.783834000002</c:v>
                </c:pt>
                <c:pt idx="25619">
                  <c:v>65971.527531999993</c:v>
                </c:pt>
                <c:pt idx="25620">
                  <c:v>65987.868786000006</c:v>
                </c:pt>
                <c:pt idx="25621">
                  <c:v>65986.518784</c:v>
                </c:pt>
                <c:pt idx="25622">
                  <c:v>65999.233481000003</c:v>
                </c:pt>
                <c:pt idx="25623">
                  <c:v>65999.755585999999</c:v>
                </c:pt>
                <c:pt idx="25624">
                  <c:v>66001.217701999994</c:v>
                </c:pt>
                <c:pt idx="25625">
                  <c:v>66011.084484000006</c:v>
                </c:pt>
                <c:pt idx="25626">
                  <c:v>65986.363796999998</c:v>
                </c:pt>
                <c:pt idx="25627">
                  <c:v>65997.721210000003</c:v>
                </c:pt>
                <c:pt idx="25628">
                  <c:v>65989.836691000004</c:v>
                </c:pt>
                <c:pt idx="25629">
                  <c:v>66002.502665000007</c:v>
                </c:pt>
                <c:pt idx="25630">
                  <c:v>65981.774992999999</c:v>
                </c:pt>
                <c:pt idx="25631">
                  <c:v>65978.276433000006</c:v>
                </c:pt>
                <c:pt idx="25632">
                  <c:v>65984.980150000003</c:v>
                </c:pt>
                <c:pt idx="25633">
                  <c:v>65969.635645000002</c:v>
                </c:pt>
                <c:pt idx="25634">
                  <c:v>65973.351209999993</c:v>
                </c:pt>
                <c:pt idx="25635">
                  <c:v>65990.126879999996</c:v>
                </c:pt>
                <c:pt idx="25636">
                  <c:v>65992.827449000004</c:v>
                </c:pt>
                <c:pt idx="25637">
                  <c:v>65995.571081000002</c:v>
                </c:pt>
                <c:pt idx="25638">
                  <c:v>65993.582548000006</c:v>
                </c:pt>
                <c:pt idx="25639">
                  <c:v>65995.748758999995</c:v>
                </c:pt>
                <c:pt idx="25640">
                  <c:v>65994.062864000007</c:v>
                </c:pt>
                <c:pt idx="25641">
                  <c:v>65982.187606000007</c:v>
                </c:pt>
                <c:pt idx="25642">
                  <c:v>66000.006890999997</c:v>
                </c:pt>
                <c:pt idx="25643">
                  <c:v>66001.963334999993</c:v>
                </c:pt>
                <c:pt idx="25644">
                  <c:v>65998.499785000007</c:v>
                </c:pt>
                <c:pt idx="25645">
                  <c:v>65989.038165999998</c:v>
                </c:pt>
                <c:pt idx="25646">
                  <c:v>65986.018389000004</c:v>
                </c:pt>
                <c:pt idx="25647">
                  <c:v>65984.753173000005</c:v>
                </c:pt>
                <c:pt idx="25648">
                  <c:v>65981.352971</c:v>
                </c:pt>
                <c:pt idx="25649">
                  <c:v>65986.920910000001</c:v>
                </c:pt>
                <c:pt idx="25650">
                  <c:v>65994.792031999998</c:v>
                </c:pt>
                <c:pt idx="25651">
                  <c:v>65992.264263999998</c:v>
                </c:pt>
                <c:pt idx="25652">
                  <c:v>65995.492236000006</c:v>
                </c:pt>
                <c:pt idx="25653">
                  <c:v>65984.485700000005</c:v>
                </c:pt>
                <c:pt idx="25654">
                  <c:v>65989.896338999999</c:v>
                </c:pt>
                <c:pt idx="25655">
                  <c:v>65986.165762999997</c:v>
                </c:pt>
                <c:pt idx="25656">
                  <c:v>65992.791375999994</c:v>
                </c:pt>
                <c:pt idx="25657">
                  <c:v>65999.246721999996</c:v>
                </c:pt>
                <c:pt idx="25658">
                  <c:v>65988.169412999996</c:v>
                </c:pt>
                <c:pt idx="25659">
                  <c:v>65988.932182999997</c:v>
                </c:pt>
                <c:pt idx="25660">
                  <c:v>65986.968181000004</c:v>
                </c:pt>
                <c:pt idx="25661">
                  <c:v>65987.360759000003</c:v>
                </c:pt>
                <c:pt idx="25662">
                  <c:v>66002.851926000003</c:v>
                </c:pt>
                <c:pt idx="25663">
                  <c:v>65984.325203999993</c:v>
                </c:pt>
                <c:pt idx="25664">
                  <c:v>65995.341700999998</c:v>
                </c:pt>
                <c:pt idx="25665">
                  <c:v>65998.376283999998</c:v>
                </c:pt>
                <c:pt idx="25666">
                  <c:v>65989.102924999999</c:v>
                </c:pt>
                <c:pt idx="25667">
                  <c:v>66010.054575999995</c:v>
                </c:pt>
                <c:pt idx="25668">
                  <c:v>66012.339942000006</c:v>
                </c:pt>
                <c:pt idx="25669">
                  <c:v>66010.393798999998</c:v>
                </c:pt>
                <c:pt idx="25670">
                  <c:v>66025.283020000003</c:v>
                </c:pt>
                <c:pt idx="25671">
                  <c:v>66031.370676000006</c:v>
                </c:pt>
                <c:pt idx="25672">
                  <c:v>66034.684899</c:v>
                </c:pt>
                <c:pt idx="25673">
                  <c:v>66029.098299999998</c:v>
                </c:pt>
                <c:pt idx="25674">
                  <c:v>66029.611619000003</c:v>
                </c:pt>
                <c:pt idx="25675">
                  <c:v>66028.393849</c:v>
                </c:pt>
                <c:pt idx="25676">
                  <c:v>66023.497755000004</c:v>
                </c:pt>
                <c:pt idx="25677">
                  <c:v>66005.867534999998</c:v>
                </c:pt>
                <c:pt idx="25678">
                  <c:v>65997.347448999994</c:v>
                </c:pt>
                <c:pt idx="25679">
                  <c:v>65996.806737000006</c:v>
                </c:pt>
                <c:pt idx="25680">
                  <c:v>65998.667803999997</c:v>
                </c:pt>
                <c:pt idx="25681">
                  <c:v>65997.765467999998</c:v>
                </c:pt>
                <c:pt idx="25682">
                  <c:v>66014.551399999997</c:v>
                </c:pt>
                <c:pt idx="25683">
                  <c:v>66018.551879000006</c:v>
                </c:pt>
                <c:pt idx="25684">
                  <c:v>66031.586744</c:v>
                </c:pt>
                <c:pt idx="25685">
                  <c:v>66026.980670000004</c:v>
                </c:pt>
                <c:pt idx="25686">
                  <c:v>66016.498189000005</c:v>
                </c:pt>
                <c:pt idx="25687">
                  <c:v>66007.010337999993</c:v>
                </c:pt>
                <c:pt idx="25688">
                  <c:v>66003.255250999995</c:v>
                </c:pt>
                <c:pt idx="25689">
                  <c:v>65999.367138000001</c:v>
                </c:pt>
                <c:pt idx="25690">
                  <c:v>65998.678192000007</c:v>
                </c:pt>
                <c:pt idx="25691">
                  <c:v>66004.808378999995</c:v>
                </c:pt>
                <c:pt idx="25692">
                  <c:v>66010.801968</c:v>
                </c:pt>
                <c:pt idx="25693">
                  <c:v>66008.266478000005</c:v>
                </c:pt>
                <c:pt idx="25694">
                  <c:v>65990.799461999995</c:v>
                </c:pt>
                <c:pt idx="25695">
                  <c:v>66000.764936000007</c:v>
                </c:pt>
                <c:pt idx="25696">
                  <c:v>66001.829144000003</c:v>
                </c:pt>
                <c:pt idx="25697">
                  <c:v>66008.139146000001</c:v>
                </c:pt>
                <c:pt idx="25698">
                  <c:v>65994.392882</c:v>
                </c:pt>
                <c:pt idx="25699">
                  <c:v>65994.629333000004</c:v>
                </c:pt>
                <c:pt idx="25700">
                  <c:v>66002.779743000006</c:v>
                </c:pt>
                <c:pt idx="25701">
                  <c:v>66000.483248000004</c:v>
                </c:pt>
                <c:pt idx="25702">
                  <c:v>65993.719024999999</c:v>
                </c:pt>
                <c:pt idx="25703">
                  <c:v>65992.629604000002</c:v>
                </c:pt>
                <c:pt idx="25704">
                  <c:v>65993.104024999993</c:v>
                </c:pt>
                <c:pt idx="25705">
                  <c:v>66009.449240999995</c:v>
                </c:pt>
                <c:pt idx="25706">
                  <c:v>66013.667885000003</c:v>
                </c:pt>
                <c:pt idx="25707">
                  <c:v>66022.080128999994</c:v>
                </c:pt>
                <c:pt idx="25708">
                  <c:v>66021.961811999994</c:v>
                </c:pt>
                <c:pt idx="25709">
                  <c:v>66022.177085999996</c:v>
                </c:pt>
                <c:pt idx="25710">
                  <c:v>66032.917254999993</c:v>
                </c:pt>
                <c:pt idx="25711">
                  <c:v>66036.898144000006</c:v>
                </c:pt>
                <c:pt idx="25712">
                  <c:v>66022.345665000001</c:v>
                </c:pt>
                <c:pt idx="25713">
                  <c:v>66013.884718999994</c:v>
                </c:pt>
                <c:pt idx="25714">
                  <c:v>66004.218492</c:v>
                </c:pt>
                <c:pt idx="25715">
                  <c:v>65995.808504000001</c:v>
                </c:pt>
                <c:pt idx="25716">
                  <c:v>65991.463445000001</c:v>
                </c:pt>
                <c:pt idx="25717">
                  <c:v>65987.175694999998</c:v>
                </c:pt>
                <c:pt idx="25718">
                  <c:v>65994.737106999994</c:v>
                </c:pt>
                <c:pt idx="25719">
                  <c:v>65993.410917999994</c:v>
                </c:pt>
                <c:pt idx="25720">
                  <c:v>65999.200519000005</c:v>
                </c:pt>
                <c:pt idx="25721">
                  <c:v>65991.005953999993</c:v>
                </c:pt>
                <c:pt idx="25722">
                  <c:v>65981.199691999995</c:v>
                </c:pt>
                <c:pt idx="25723">
                  <c:v>65969.369833999997</c:v>
                </c:pt>
                <c:pt idx="25724">
                  <c:v>65959.864396000004</c:v>
                </c:pt>
                <c:pt idx="25725">
                  <c:v>65967.752932999996</c:v>
                </c:pt>
                <c:pt idx="25726">
                  <c:v>65963.437827000002</c:v>
                </c:pt>
                <c:pt idx="25727">
                  <c:v>65955.663262000002</c:v>
                </c:pt>
                <c:pt idx="25728">
                  <c:v>65953.548525000006</c:v>
                </c:pt>
                <c:pt idx="25729">
                  <c:v>65957.137407999995</c:v>
                </c:pt>
                <c:pt idx="25730">
                  <c:v>65944.742205999995</c:v>
                </c:pt>
                <c:pt idx="25731">
                  <c:v>65930.191487000004</c:v>
                </c:pt>
                <c:pt idx="25732">
                  <c:v>65931.941525999995</c:v>
                </c:pt>
                <c:pt idx="25733">
                  <c:v>65929.709875999994</c:v>
                </c:pt>
                <c:pt idx="25734">
                  <c:v>65933.334921000001</c:v>
                </c:pt>
                <c:pt idx="25735">
                  <c:v>65924.699808000005</c:v>
                </c:pt>
                <c:pt idx="25736">
                  <c:v>65923.778174000006</c:v>
                </c:pt>
                <c:pt idx="25737">
                  <c:v>65926.547529000003</c:v>
                </c:pt>
                <c:pt idx="25738">
                  <c:v>65922.500511000006</c:v>
                </c:pt>
                <c:pt idx="25739">
                  <c:v>65916.158018999995</c:v>
                </c:pt>
                <c:pt idx="25740">
                  <c:v>65926.623923000006</c:v>
                </c:pt>
                <c:pt idx="25741">
                  <c:v>65921.646191000007</c:v>
                </c:pt>
                <c:pt idx="25742">
                  <c:v>65919.953706999993</c:v>
                </c:pt>
                <c:pt idx="25743">
                  <c:v>65919.639492000002</c:v>
                </c:pt>
                <c:pt idx="25744">
                  <c:v>65922.308413000006</c:v>
                </c:pt>
                <c:pt idx="25745">
                  <c:v>65930.715735999998</c:v>
                </c:pt>
                <c:pt idx="25746">
                  <c:v>65925.701497000002</c:v>
                </c:pt>
                <c:pt idx="25747">
                  <c:v>65932.062615000003</c:v>
                </c:pt>
                <c:pt idx="25748">
                  <c:v>65921.254121999998</c:v>
                </c:pt>
                <c:pt idx="25749">
                  <c:v>65914.050900999995</c:v>
                </c:pt>
                <c:pt idx="25750">
                  <c:v>65926.717722999994</c:v>
                </c:pt>
                <c:pt idx="25751">
                  <c:v>65927.433732000005</c:v>
                </c:pt>
                <c:pt idx="25752">
                  <c:v>65932.676093000002</c:v>
                </c:pt>
                <c:pt idx="25753">
                  <c:v>65940.428715000002</c:v>
                </c:pt>
                <c:pt idx="25754">
                  <c:v>65947.147832000002</c:v>
                </c:pt>
                <c:pt idx="25755">
                  <c:v>65953.693413999994</c:v>
                </c:pt>
                <c:pt idx="25756">
                  <c:v>65953.128425000003</c:v>
                </c:pt>
                <c:pt idx="25757">
                  <c:v>65967.912721000001</c:v>
                </c:pt>
                <c:pt idx="25758">
                  <c:v>65964.928511000006</c:v>
                </c:pt>
                <c:pt idx="25759">
                  <c:v>65962.300042999996</c:v>
                </c:pt>
                <c:pt idx="25760">
                  <c:v>65966.193186999997</c:v>
                </c:pt>
                <c:pt idx="25761">
                  <c:v>65960.582525000005</c:v>
                </c:pt>
                <c:pt idx="25762">
                  <c:v>65963.201111999995</c:v>
                </c:pt>
                <c:pt idx="25763">
                  <c:v>65962.152780999997</c:v>
                </c:pt>
                <c:pt idx="25764">
                  <c:v>65958.897448000003</c:v>
                </c:pt>
                <c:pt idx="25765">
                  <c:v>65959.481002</c:v>
                </c:pt>
                <c:pt idx="25766">
                  <c:v>65968.102496000007</c:v>
                </c:pt>
                <c:pt idx="25767">
                  <c:v>65958.338371000005</c:v>
                </c:pt>
                <c:pt idx="25768">
                  <c:v>65956.963472000003</c:v>
                </c:pt>
                <c:pt idx="25769">
                  <c:v>65953.484471999996</c:v>
                </c:pt>
                <c:pt idx="25770">
                  <c:v>65955.070009999996</c:v>
                </c:pt>
                <c:pt idx="25771">
                  <c:v>65947.777323999995</c:v>
                </c:pt>
                <c:pt idx="25772">
                  <c:v>65951.512927000003</c:v>
                </c:pt>
                <c:pt idx="25773">
                  <c:v>65940.377773</c:v>
                </c:pt>
                <c:pt idx="25774">
                  <c:v>65933.069644999996</c:v>
                </c:pt>
                <c:pt idx="25775">
                  <c:v>65938.583748999998</c:v>
                </c:pt>
                <c:pt idx="25776">
                  <c:v>65938.687638000003</c:v>
                </c:pt>
                <c:pt idx="25777">
                  <c:v>65945.378114000006</c:v>
                </c:pt>
                <c:pt idx="25778">
                  <c:v>65939.654536999995</c:v>
                </c:pt>
                <c:pt idx="25779">
                  <c:v>65918.206500999993</c:v>
                </c:pt>
                <c:pt idx="25780">
                  <c:v>65922.449135999996</c:v>
                </c:pt>
                <c:pt idx="25781">
                  <c:v>65941.080854</c:v>
                </c:pt>
                <c:pt idx="25782">
                  <c:v>65956.669647999996</c:v>
                </c:pt>
                <c:pt idx="25783">
                  <c:v>65947.475756999993</c:v>
                </c:pt>
                <c:pt idx="25784">
                  <c:v>65951.813645999995</c:v>
                </c:pt>
                <c:pt idx="25785">
                  <c:v>65950.837371000001</c:v>
                </c:pt>
                <c:pt idx="25786">
                  <c:v>65922.336580999996</c:v>
                </c:pt>
                <c:pt idx="25787">
                  <c:v>65945.849803000005</c:v>
                </c:pt>
                <c:pt idx="25788">
                  <c:v>65935.234364999997</c:v>
                </c:pt>
                <c:pt idx="25789">
                  <c:v>65933.322677000004</c:v>
                </c:pt>
                <c:pt idx="25790">
                  <c:v>65946.180821999995</c:v>
                </c:pt>
                <c:pt idx="25791">
                  <c:v>65930.557297000007</c:v>
                </c:pt>
                <c:pt idx="25792">
                  <c:v>65942.069107999996</c:v>
                </c:pt>
                <c:pt idx="25793">
                  <c:v>65927.125195999994</c:v>
                </c:pt>
                <c:pt idx="25794">
                  <c:v>65927.972842999996</c:v>
                </c:pt>
                <c:pt idx="25795">
                  <c:v>65934.41966</c:v>
                </c:pt>
                <c:pt idx="25796">
                  <c:v>65933.934808999998</c:v>
                </c:pt>
                <c:pt idx="25797">
                  <c:v>65937.994552000004</c:v>
                </c:pt>
                <c:pt idx="25798">
                  <c:v>65934.247415999998</c:v>
                </c:pt>
                <c:pt idx="25799">
                  <c:v>65930.537568</c:v>
                </c:pt>
                <c:pt idx="25800">
                  <c:v>65933.923829000007</c:v>
                </c:pt>
                <c:pt idx="25801">
                  <c:v>65936.117318999997</c:v>
                </c:pt>
                <c:pt idx="25802">
                  <c:v>65941.611518999998</c:v>
                </c:pt>
                <c:pt idx="25803">
                  <c:v>65941.454937999995</c:v>
                </c:pt>
                <c:pt idx="25804">
                  <c:v>65932.050098000007</c:v>
                </c:pt>
                <c:pt idx="25805">
                  <c:v>65935.637602999996</c:v>
                </c:pt>
                <c:pt idx="25806">
                  <c:v>65926.183867</c:v>
                </c:pt>
                <c:pt idx="25807">
                  <c:v>65924.053159000003</c:v>
                </c:pt>
                <c:pt idx="25808">
                  <c:v>65929.179246</c:v>
                </c:pt>
                <c:pt idx="25809">
                  <c:v>65918.201841000002</c:v>
                </c:pt>
                <c:pt idx="25810">
                  <c:v>65933.839466000005</c:v>
                </c:pt>
                <c:pt idx="25811">
                  <c:v>65930.797139999995</c:v>
                </c:pt>
                <c:pt idx="25812">
                  <c:v>65928.536099999998</c:v>
                </c:pt>
                <c:pt idx="25813">
                  <c:v>65931.533712999997</c:v>
                </c:pt>
                <c:pt idx="25814">
                  <c:v>65936.656212999995</c:v>
                </c:pt>
                <c:pt idx="25815">
                  <c:v>65928.788581999994</c:v>
                </c:pt>
                <c:pt idx="25816">
                  <c:v>65923.229764999996</c:v>
                </c:pt>
                <c:pt idx="25817">
                  <c:v>65920.912654</c:v>
                </c:pt>
                <c:pt idx="25818">
                  <c:v>65926.005373000007</c:v>
                </c:pt>
                <c:pt idx="25819">
                  <c:v>65929.718055999998</c:v>
                </c:pt>
                <c:pt idx="25820">
                  <c:v>65942.085147000005</c:v>
                </c:pt>
                <c:pt idx="25821">
                  <c:v>65934.787572000001</c:v>
                </c:pt>
                <c:pt idx="25822">
                  <c:v>65937.388036000004</c:v>
                </c:pt>
                <c:pt idx="25823">
                  <c:v>65918.665781999996</c:v>
                </c:pt>
                <c:pt idx="25824">
                  <c:v>65923.981398000004</c:v>
                </c:pt>
                <c:pt idx="25825">
                  <c:v>65929.828529000006</c:v>
                </c:pt>
                <c:pt idx="25826">
                  <c:v>65912.952168000003</c:v>
                </c:pt>
                <c:pt idx="25827">
                  <c:v>65921.877838</c:v>
                </c:pt>
                <c:pt idx="25828">
                  <c:v>65912.042044000002</c:v>
                </c:pt>
                <c:pt idx="25829">
                  <c:v>65913.749809000001</c:v>
                </c:pt>
                <c:pt idx="25830">
                  <c:v>65934.982141999993</c:v>
                </c:pt>
                <c:pt idx="25831">
                  <c:v>65925.404823000004</c:v>
                </c:pt>
                <c:pt idx="25832">
                  <c:v>65929.968741000004</c:v>
                </c:pt>
                <c:pt idx="25833">
                  <c:v>65930.734003000005</c:v>
                </c:pt>
                <c:pt idx="25834">
                  <c:v>65928.705484999999</c:v>
                </c:pt>
                <c:pt idx="25835">
                  <c:v>65936.643576000002</c:v>
                </c:pt>
                <c:pt idx="25836">
                  <c:v>65925.240315000003</c:v>
                </c:pt>
                <c:pt idx="25837">
                  <c:v>65939.998558000007</c:v>
                </c:pt>
                <c:pt idx="25838">
                  <c:v>65931.356757000001</c:v>
                </c:pt>
                <c:pt idx="25839">
                  <c:v>65922.182797999994</c:v>
                </c:pt>
                <c:pt idx="25840">
                  <c:v>65931.171998999998</c:v>
                </c:pt>
                <c:pt idx="25841">
                  <c:v>65930.567116999999</c:v>
                </c:pt>
                <c:pt idx="25842">
                  <c:v>65934.958884000007</c:v>
                </c:pt>
                <c:pt idx="25843">
                  <c:v>65927.267668</c:v>
                </c:pt>
                <c:pt idx="25844">
                  <c:v>65930.242515000005</c:v>
                </c:pt>
                <c:pt idx="25845">
                  <c:v>65928.045001999999</c:v>
                </c:pt>
                <c:pt idx="25846">
                  <c:v>65920.357625000004</c:v>
                </c:pt>
                <c:pt idx="25847">
                  <c:v>65930.175136999998</c:v>
                </c:pt>
                <c:pt idx="25848">
                  <c:v>65926.403051000001</c:v>
                </c:pt>
                <c:pt idx="25849">
                  <c:v>65936.835905999993</c:v>
                </c:pt>
                <c:pt idx="25850">
                  <c:v>65935.693870999996</c:v>
                </c:pt>
                <c:pt idx="25851">
                  <c:v>65925.625914999997</c:v>
                </c:pt>
                <c:pt idx="25852">
                  <c:v>65933.801810000004</c:v>
                </c:pt>
                <c:pt idx="25853">
                  <c:v>65936.556909999999</c:v>
                </c:pt>
                <c:pt idx="25854">
                  <c:v>65926.993982999993</c:v>
                </c:pt>
                <c:pt idx="25855">
                  <c:v>65916.244051000001</c:v>
                </c:pt>
                <c:pt idx="25856">
                  <c:v>65902.873726999998</c:v>
                </c:pt>
                <c:pt idx="25857">
                  <c:v>65903.190596999993</c:v>
                </c:pt>
                <c:pt idx="25858">
                  <c:v>65898.851311000006</c:v>
                </c:pt>
                <c:pt idx="25859">
                  <c:v>65904.571691000005</c:v>
                </c:pt>
                <c:pt idx="25860">
                  <c:v>65891.824565999996</c:v>
                </c:pt>
                <c:pt idx="25861">
                  <c:v>65869.442305000004</c:v>
                </c:pt>
                <c:pt idx="25862">
                  <c:v>65868.131716999997</c:v>
                </c:pt>
                <c:pt idx="25863">
                  <c:v>65870.312860000005</c:v>
                </c:pt>
                <c:pt idx="25864">
                  <c:v>65881.915303000002</c:v>
                </c:pt>
                <c:pt idx="25865">
                  <c:v>65871.592124000003</c:v>
                </c:pt>
                <c:pt idx="25866">
                  <c:v>65865.297162999996</c:v>
                </c:pt>
                <c:pt idx="25867">
                  <c:v>65863.710754</c:v>
                </c:pt>
                <c:pt idx="25868">
                  <c:v>65866.161896999998</c:v>
                </c:pt>
                <c:pt idx="25869">
                  <c:v>65867.063078000006</c:v>
                </c:pt>
                <c:pt idx="25870">
                  <c:v>65864.798003000004</c:v>
                </c:pt>
                <c:pt idx="25871">
                  <c:v>65863.015150000007</c:v>
                </c:pt>
                <c:pt idx="25872">
                  <c:v>65849.590983000002</c:v>
                </c:pt>
                <c:pt idx="25873">
                  <c:v>65850.759902999998</c:v>
                </c:pt>
                <c:pt idx="25874">
                  <c:v>65858.503920999996</c:v>
                </c:pt>
                <c:pt idx="25875">
                  <c:v>65858.577783999994</c:v>
                </c:pt>
                <c:pt idx="25876">
                  <c:v>65856.479005999994</c:v>
                </c:pt>
                <c:pt idx="25877">
                  <c:v>65867.656113000005</c:v>
                </c:pt>
                <c:pt idx="25878">
                  <c:v>65873.857816999996</c:v>
                </c:pt>
                <c:pt idx="25879">
                  <c:v>65869.552978000007</c:v>
                </c:pt>
                <c:pt idx="25880">
                  <c:v>65863.610304000002</c:v>
                </c:pt>
                <c:pt idx="25881">
                  <c:v>65850.866372999997</c:v>
                </c:pt>
                <c:pt idx="25882">
                  <c:v>65838.513433</c:v>
                </c:pt>
                <c:pt idx="25883">
                  <c:v>65829.056555000003</c:v>
                </c:pt>
                <c:pt idx="25884">
                  <c:v>65840.240883999999</c:v>
                </c:pt>
                <c:pt idx="25885">
                  <c:v>65837.461945999996</c:v>
                </c:pt>
                <c:pt idx="25886">
                  <c:v>65825.304124999995</c:v>
                </c:pt>
                <c:pt idx="25887">
                  <c:v>65831.346701999995</c:v>
                </c:pt>
                <c:pt idx="25888">
                  <c:v>65832.187827000002</c:v>
                </c:pt>
                <c:pt idx="25889">
                  <c:v>65825.620311999999</c:v>
                </c:pt>
                <c:pt idx="25890">
                  <c:v>65833.701042999994</c:v>
                </c:pt>
                <c:pt idx="25891">
                  <c:v>65834.391835000002</c:v>
                </c:pt>
                <c:pt idx="25892">
                  <c:v>65844.722538999995</c:v>
                </c:pt>
                <c:pt idx="25893">
                  <c:v>65848.614382</c:v>
                </c:pt>
                <c:pt idx="25894">
                  <c:v>65849.536913000004</c:v>
                </c:pt>
                <c:pt idx="25895">
                  <c:v>65865.992517999999</c:v>
                </c:pt>
                <c:pt idx="25896">
                  <c:v>65872.307648999995</c:v>
                </c:pt>
                <c:pt idx="25897">
                  <c:v>65877.653015999997</c:v>
                </c:pt>
                <c:pt idx="25898">
                  <c:v>65877.665989000001</c:v>
                </c:pt>
                <c:pt idx="25899">
                  <c:v>65872.031069999997</c:v>
                </c:pt>
                <c:pt idx="25900">
                  <c:v>65875.145105999996</c:v>
                </c:pt>
                <c:pt idx="25901">
                  <c:v>65868.931933</c:v>
                </c:pt>
                <c:pt idx="25902">
                  <c:v>65876.156984000001</c:v>
                </c:pt>
                <c:pt idx="25903">
                  <c:v>65878.491706999994</c:v>
                </c:pt>
                <c:pt idx="25904">
                  <c:v>65882.379837999993</c:v>
                </c:pt>
                <c:pt idx="25905">
                  <c:v>65887.292008999997</c:v>
                </c:pt>
                <c:pt idx="25906">
                  <c:v>65882.274478000007</c:v>
                </c:pt>
                <c:pt idx="25907">
                  <c:v>65899.373082999999</c:v>
                </c:pt>
                <c:pt idx="25908">
                  <c:v>65900.644958999997</c:v>
                </c:pt>
                <c:pt idx="25909">
                  <c:v>65895.570693000001</c:v>
                </c:pt>
                <c:pt idx="25910">
                  <c:v>65915.751220000006</c:v>
                </c:pt>
                <c:pt idx="25911">
                  <c:v>65915.385049999997</c:v>
                </c:pt>
                <c:pt idx="25912">
                  <c:v>65929.273814999993</c:v>
                </c:pt>
                <c:pt idx="25913">
                  <c:v>65933.051445999998</c:v>
                </c:pt>
                <c:pt idx="25914">
                  <c:v>65930.561220999996</c:v>
                </c:pt>
                <c:pt idx="25915">
                  <c:v>65933.368098999999</c:v>
                </c:pt>
                <c:pt idx="25916">
                  <c:v>65934.115651999993</c:v>
                </c:pt>
                <c:pt idx="25917">
                  <c:v>65943.255871999994</c:v>
                </c:pt>
                <c:pt idx="25918">
                  <c:v>65937.524365000005</c:v>
                </c:pt>
                <c:pt idx="25919">
                  <c:v>65939.012795000002</c:v>
                </c:pt>
                <c:pt idx="25920">
                  <c:v>65934.724256999994</c:v>
                </c:pt>
                <c:pt idx="25921">
                  <c:v>65929.636073999995</c:v>
                </c:pt>
                <c:pt idx="25922">
                  <c:v>65933.295406999998</c:v>
                </c:pt>
                <c:pt idx="25923">
                  <c:v>65936.537517000004</c:v>
                </c:pt>
                <c:pt idx="25924">
                  <c:v>65933.966730999993</c:v>
                </c:pt>
                <c:pt idx="25925">
                  <c:v>65938.934448</c:v>
                </c:pt>
                <c:pt idx="25926">
                  <c:v>65936.108567999996</c:v>
                </c:pt>
                <c:pt idx="25927">
                  <c:v>65938.600047</c:v>
                </c:pt>
                <c:pt idx="25928">
                  <c:v>65932.965045999998</c:v>
                </c:pt>
                <c:pt idx="25929">
                  <c:v>65938.451734000002</c:v>
                </c:pt>
                <c:pt idx="25930">
                  <c:v>65952.015060999998</c:v>
                </c:pt>
                <c:pt idx="25931">
                  <c:v>65949.236004999999</c:v>
                </c:pt>
                <c:pt idx="25932">
                  <c:v>65964.749467999995</c:v>
                </c:pt>
                <c:pt idx="25933">
                  <c:v>65967.705172000002</c:v>
                </c:pt>
                <c:pt idx="25934">
                  <c:v>65957.743780999997</c:v>
                </c:pt>
                <c:pt idx="25935">
                  <c:v>65942.735788000005</c:v>
                </c:pt>
                <c:pt idx="25936">
                  <c:v>65933.443643999999</c:v>
                </c:pt>
                <c:pt idx="25937">
                  <c:v>65941.474642000001</c:v>
                </c:pt>
                <c:pt idx="25938">
                  <c:v>65944.080050999997</c:v>
                </c:pt>
                <c:pt idx="25939">
                  <c:v>65933.484169000003</c:v>
                </c:pt>
                <c:pt idx="25940">
                  <c:v>65946.870800999997</c:v>
                </c:pt>
                <c:pt idx="25941">
                  <c:v>65931.614117000005</c:v>
                </c:pt>
                <c:pt idx="25942">
                  <c:v>65942.920807999995</c:v>
                </c:pt>
                <c:pt idx="25943">
                  <c:v>65951.162756999998</c:v>
                </c:pt>
                <c:pt idx="25944">
                  <c:v>65940.294211999993</c:v>
                </c:pt>
                <c:pt idx="25945">
                  <c:v>65940.204626000006</c:v>
                </c:pt>
                <c:pt idx="25946">
                  <c:v>65941.858244000003</c:v>
                </c:pt>
                <c:pt idx="25947">
                  <c:v>65950.197809000005</c:v>
                </c:pt>
                <c:pt idx="25948">
                  <c:v>65970.432312000004</c:v>
                </c:pt>
                <c:pt idx="25949">
                  <c:v>65968.664610000007</c:v>
                </c:pt>
                <c:pt idx="25950">
                  <c:v>65961.640545999995</c:v>
                </c:pt>
                <c:pt idx="25951">
                  <c:v>65957.084791999994</c:v>
                </c:pt>
                <c:pt idx="25952">
                  <c:v>65955.857936</c:v>
                </c:pt>
                <c:pt idx="25953">
                  <c:v>65943.819011</c:v>
                </c:pt>
                <c:pt idx="25954">
                  <c:v>65937.349105000001</c:v>
                </c:pt>
                <c:pt idx="25955">
                  <c:v>65948.082351999998</c:v>
                </c:pt>
                <c:pt idx="25956">
                  <c:v>65946.011094999994</c:v>
                </c:pt>
                <c:pt idx="25957">
                  <c:v>65957.699005000002</c:v>
                </c:pt>
                <c:pt idx="25958">
                  <c:v>65952.962127000006</c:v>
                </c:pt>
                <c:pt idx="25959">
                  <c:v>65940.737276999993</c:v>
                </c:pt>
                <c:pt idx="25960">
                  <c:v>65947.874108999997</c:v>
                </c:pt>
                <c:pt idx="25961">
                  <c:v>65924.755088999998</c:v>
                </c:pt>
                <c:pt idx="25962">
                  <c:v>65947.958843</c:v>
                </c:pt>
                <c:pt idx="25963">
                  <c:v>65941.530968999999</c:v>
                </c:pt>
                <c:pt idx="25964">
                  <c:v>65942.726989999996</c:v>
                </c:pt>
                <c:pt idx="25965">
                  <c:v>65947.750771000006</c:v>
                </c:pt>
                <c:pt idx="25966">
                  <c:v>65943.119126000005</c:v>
                </c:pt>
                <c:pt idx="25967">
                  <c:v>65949.712369999994</c:v>
                </c:pt>
                <c:pt idx="25968">
                  <c:v>65946.528623999999</c:v>
                </c:pt>
                <c:pt idx="25969">
                  <c:v>65938.818845999995</c:v>
                </c:pt>
                <c:pt idx="25970">
                  <c:v>65938.814761999995</c:v>
                </c:pt>
                <c:pt idx="25971">
                  <c:v>65927.602841</c:v>
                </c:pt>
                <c:pt idx="25972">
                  <c:v>65943.366066000002</c:v>
                </c:pt>
                <c:pt idx="25973">
                  <c:v>65941.958159999995</c:v>
                </c:pt>
                <c:pt idx="25974">
                  <c:v>65954.067083999995</c:v>
                </c:pt>
                <c:pt idx="25975">
                  <c:v>65952.999664999996</c:v>
                </c:pt>
                <c:pt idx="25976">
                  <c:v>65954.105397000007</c:v>
                </c:pt>
                <c:pt idx="25977">
                  <c:v>65954.216195000001</c:v>
                </c:pt>
                <c:pt idx="25978">
                  <c:v>65945.613291999995</c:v>
                </c:pt>
                <c:pt idx="25979">
                  <c:v>65955.187598000004</c:v>
                </c:pt>
                <c:pt idx="25980">
                  <c:v>65954.906929999997</c:v>
                </c:pt>
                <c:pt idx="25981">
                  <c:v>65954.638963999998</c:v>
                </c:pt>
                <c:pt idx="25982">
                  <c:v>65956.202174999999</c:v>
                </c:pt>
                <c:pt idx="25983">
                  <c:v>65950.939154000007</c:v>
                </c:pt>
                <c:pt idx="25984">
                  <c:v>65944.421885000003</c:v>
                </c:pt>
                <c:pt idx="25985">
                  <c:v>65950.099633000005</c:v>
                </c:pt>
                <c:pt idx="25986">
                  <c:v>65942.470121000006</c:v>
                </c:pt>
                <c:pt idx="25987">
                  <c:v>65948.435633999994</c:v>
                </c:pt>
                <c:pt idx="25988">
                  <c:v>65957.777776000003</c:v>
                </c:pt>
                <c:pt idx="25989">
                  <c:v>65954.482283999998</c:v>
                </c:pt>
                <c:pt idx="25990">
                  <c:v>65954.705940999993</c:v>
                </c:pt>
                <c:pt idx="25991">
                  <c:v>65956.556788000002</c:v>
                </c:pt>
                <c:pt idx="25992">
                  <c:v>65952.893144999995</c:v>
                </c:pt>
                <c:pt idx="25993">
                  <c:v>65952.576623000001</c:v>
                </c:pt>
                <c:pt idx="25994">
                  <c:v>65952.118841000003</c:v>
                </c:pt>
                <c:pt idx="25995">
                  <c:v>65960.461034000007</c:v>
                </c:pt>
                <c:pt idx="25996">
                  <c:v>65945.532005999994</c:v>
                </c:pt>
                <c:pt idx="25997">
                  <c:v>65951.493392000004</c:v>
                </c:pt>
                <c:pt idx="25998">
                  <c:v>65943.264318000001</c:v>
                </c:pt>
                <c:pt idx="25999">
                  <c:v>65943.536477999995</c:v>
                </c:pt>
                <c:pt idx="26000">
                  <c:v>65947.792256000001</c:v>
                </c:pt>
                <c:pt idx="26001">
                  <c:v>65947.491666000002</c:v>
                </c:pt>
                <c:pt idx="26002">
                  <c:v>65943.410164000001</c:v>
                </c:pt>
                <c:pt idx="26003">
                  <c:v>65938.653598999997</c:v>
                </c:pt>
                <c:pt idx="26004">
                  <c:v>65926.350588000001</c:v>
                </c:pt>
                <c:pt idx="26005">
                  <c:v>65901.493459000005</c:v>
                </c:pt>
                <c:pt idx="26006">
                  <c:v>65886.760315000007</c:v>
                </c:pt>
                <c:pt idx="26007">
                  <c:v>65871.406644000002</c:v>
                </c:pt>
                <c:pt idx="26008">
                  <c:v>65835.581871999995</c:v>
                </c:pt>
                <c:pt idx="26009">
                  <c:v>65814.014100999993</c:v>
                </c:pt>
                <c:pt idx="26010">
                  <c:v>65781.029653000005</c:v>
                </c:pt>
                <c:pt idx="26011">
                  <c:v>65755.149296999996</c:v>
                </c:pt>
                <c:pt idx="26012">
                  <c:v>65718.037095000007</c:v>
                </c:pt>
                <c:pt idx="26013">
                  <c:v>65694.253062000003</c:v>
                </c:pt>
                <c:pt idx="26014">
                  <c:v>65658.753179000007</c:v>
                </c:pt>
                <c:pt idx="26015">
                  <c:v>65622.942163</c:v>
                </c:pt>
                <c:pt idx="26016">
                  <c:v>65588.300335000007</c:v>
                </c:pt>
                <c:pt idx="26017">
                  <c:v>65550.310752999998</c:v>
                </c:pt>
                <c:pt idx="26018">
                  <c:v>65513.765650000001</c:v>
                </c:pt>
                <c:pt idx="26019">
                  <c:v>65457.935336000002</c:v>
                </c:pt>
                <c:pt idx="26020">
                  <c:v>65419.644237</c:v>
                </c:pt>
                <c:pt idx="26021">
                  <c:v>65379.278481000001</c:v>
                </c:pt>
                <c:pt idx="26022">
                  <c:v>65337.827389999999</c:v>
                </c:pt>
                <c:pt idx="26023">
                  <c:v>65281.456575999997</c:v>
                </c:pt>
                <c:pt idx="26024">
                  <c:v>65235.679746000002</c:v>
                </c:pt>
                <c:pt idx="26025">
                  <c:v>65192.379845000003</c:v>
                </c:pt>
                <c:pt idx="26026">
                  <c:v>65134.160908999998</c:v>
                </c:pt>
                <c:pt idx="26027">
                  <c:v>65079.492704999997</c:v>
                </c:pt>
                <c:pt idx="26028">
                  <c:v>65018.164005999999</c:v>
                </c:pt>
                <c:pt idx="26029">
                  <c:v>64953.882581999998</c:v>
                </c:pt>
                <c:pt idx="26030">
                  <c:v>64915.854736000001</c:v>
                </c:pt>
                <c:pt idx="26031">
                  <c:v>64866.340856000003</c:v>
                </c:pt>
                <c:pt idx="26032">
                  <c:v>64821.444222999999</c:v>
                </c:pt>
                <c:pt idx="26033">
                  <c:v>64769.887849999999</c:v>
                </c:pt>
                <c:pt idx="26034">
                  <c:v>64723.224325000003</c:v>
                </c:pt>
                <c:pt idx="26035">
                  <c:v>64683.419742999999</c:v>
                </c:pt>
                <c:pt idx="26036">
                  <c:v>64616.431200999999</c:v>
                </c:pt>
                <c:pt idx="26037">
                  <c:v>64570.368834000001</c:v>
                </c:pt>
                <c:pt idx="26038">
                  <c:v>64507.327957000001</c:v>
                </c:pt>
                <c:pt idx="26039">
                  <c:v>64448.679993999998</c:v>
                </c:pt>
                <c:pt idx="26040">
                  <c:v>64391.133921000001</c:v>
                </c:pt>
                <c:pt idx="26041">
                  <c:v>64338.174468999998</c:v>
                </c:pt>
                <c:pt idx="26042">
                  <c:v>64281.765261</c:v>
                </c:pt>
                <c:pt idx="26043">
                  <c:v>64231.316462000003</c:v>
                </c:pt>
                <c:pt idx="26044">
                  <c:v>64172.230414999998</c:v>
                </c:pt>
                <c:pt idx="26045">
                  <c:v>64124.386205000003</c:v>
                </c:pt>
                <c:pt idx="26046">
                  <c:v>64053.917263000003</c:v>
                </c:pt>
                <c:pt idx="26047">
                  <c:v>63997.128636000001</c:v>
                </c:pt>
                <c:pt idx="26048">
                  <c:v>63947.143101000001</c:v>
                </c:pt>
                <c:pt idx="26049">
                  <c:v>63884.492075000002</c:v>
                </c:pt>
                <c:pt idx="26050">
                  <c:v>63841.68662</c:v>
                </c:pt>
                <c:pt idx="26051">
                  <c:v>63790.382672</c:v>
                </c:pt>
                <c:pt idx="26052">
                  <c:v>63743.442169000002</c:v>
                </c:pt>
                <c:pt idx="26053">
                  <c:v>63682.237404</c:v>
                </c:pt>
                <c:pt idx="26054">
                  <c:v>63627.129424999999</c:v>
                </c:pt>
                <c:pt idx="26055">
                  <c:v>63579.136434</c:v>
                </c:pt>
                <c:pt idx="26056">
                  <c:v>63511.417226999998</c:v>
                </c:pt>
                <c:pt idx="26057">
                  <c:v>63446.716538000001</c:v>
                </c:pt>
                <c:pt idx="26058">
                  <c:v>63385.529931999998</c:v>
                </c:pt>
                <c:pt idx="26059">
                  <c:v>63328.034573999998</c:v>
                </c:pt>
                <c:pt idx="26060">
                  <c:v>63282.453813</c:v>
                </c:pt>
                <c:pt idx="26061">
                  <c:v>63228.932724999999</c:v>
                </c:pt>
                <c:pt idx="26062">
                  <c:v>63166.451690000002</c:v>
                </c:pt>
                <c:pt idx="26063">
                  <c:v>63102.350226000002</c:v>
                </c:pt>
                <c:pt idx="26064">
                  <c:v>63053.493218000003</c:v>
                </c:pt>
                <c:pt idx="26065">
                  <c:v>63006.520226000001</c:v>
                </c:pt>
                <c:pt idx="26066">
                  <c:v>62938.541706999997</c:v>
                </c:pt>
                <c:pt idx="26067">
                  <c:v>62890.014150000003</c:v>
                </c:pt>
                <c:pt idx="26068">
                  <c:v>62832.09734</c:v>
                </c:pt>
                <c:pt idx="26069">
                  <c:v>62760.866800000003</c:v>
                </c:pt>
                <c:pt idx="26070">
                  <c:v>62715.136456</c:v>
                </c:pt>
                <c:pt idx="26071">
                  <c:v>62650.266233000002</c:v>
                </c:pt>
                <c:pt idx="26072">
                  <c:v>62592.422114000001</c:v>
                </c:pt>
                <c:pt idx="26073">
                  <c:v>62539.540616999999</c:v>
                </c:pt>
                <c:pt idx="26074">
                  <c:v>62473.971727999997</c:v>
                </c:pt>
                <c:pt idx="26075">
                  <c:v>62431.296116999998</c:v>
                </c:pt>
                <c:pt idx="26076">
                  <c:v>62375.007645999998</c:v>
                </c:pt>
                <c:pt idx="26077">
                  <c:v>62316.006671000003</c:v>
                </c:pt>
                <c:pt idx="26078">
                  <c:v>62272.066680999997</c:v>
                </c:pt>
                <c:pt idx="26079">
                  <c:v>62197.301024</c:v>
                </c:pt>
                <c:pt idx="26080">
                  <c:v>62135.875226999997</c:v>
                </c:pt>
                <c:pt idx="26081">
                  <c:v>62078.409034999997</c:v>
                </c:pt>
                <c:pt idx="26082">
                  <c:v>62020.358483999997</c:v>
                </c:pt>
                <c:pt idx="26083">
                  <c:v>61959.326203999997</c:v>
                </c:pt>
                <c:pt idx="26084">
                  <c:v>61901.859336000001</c:v>
                </c:pt>
                <c:pt idx="26085">
                  <c:v>61844.489172000001</c:v>
                </c:pt>
                <c:pt idx="26086">
                  <c:v>61786.928026000001</c:v>
                </c:pt>
                <c:pt idx="26087">
                  <c:v>61739.115958000002</c:v>
                </c:pt>
                <c:pt idx="26088">
                  <c:v>61688.046811</c:v>
                </c:pt>
                <c:pt idx="26089">
                  <c:v>61637.661138000003</c:v>
                </c:pt>
                <c:pt idx="26090">
                  <c:v>61593.069216999997</c:v>
                </c:pt>
                <c:pt idx="26091">
                  <c:v>61527.416183000001</c:v>
                </c:pt>
                <c:pt idx="26092">
                  <c:v>61477.076179999996</c:v>
                </c:pt>
                <c:pt idx="26093">
                  <c:v>61411.450943000003</c:v>
                </c:pt>
                <c:pt idx="26094">
                  <c:v>61350.523476000002</c:v>
                </c:pt>
                <c:pt idx="26095">
                  <c:v>61307.521434000002</c:v>
                </c:pt>
                <c:pt idx="26096">
                  <c:v>61245.981684999999</c:v>
                </c:pt>
                <c:pt idx="26097">
                  <c:v>61197.867526000002</c:v>
                </c:pt>
                <c:pt idx="26098">
                  <c:v>61144.465732999997</c:v>
                </c:pt>
                <c:pt idx="26099">
                  <c:v>61073.451477000002</c:v>
                </c:pt>
                <c:pt idx="26100">
                  <c:v>61028.691974000001</c:v>
                </c:pt>
                <c:pt idx="26101">
                  <c:v>60970.938037</c:v>
                </c:pt>
                <c:pt idx="26102">
                  <c:v>60915.804938000001</c:v>
                </c:pt>
                <c:pt idx="26103">
                  <c:v>60856.481005000001</c:v>
                </c:pt>
                <c:pt idx="26104">
                  <c:v>60817.160605999998</c:v>
                </c:pt>
                <c:pt idx="26105">
                  <c:v>60769.085037999997</c:v>
                </c:pt>
                <c:pt idx="26106">
                  <c:v>60725.535193000003</c:v>
                </c:pt>
                <c:pt idx="26107">
                  <c:v>60659.306000999997</c:v>
                </c:pt>
                <c:pt idx="26108">
                  <c:v>60605.902376999999</c:v>
                </c:pt>
                <c:pt idx="26109">
                  <c:v>60561.249268</c:v>
                </c:pt>
                <c:pt idx="26110">
                  <c:v>60509.515670000001</c:v>
                </c:pt>
                <c:pt idx="26111">
                  <c:v>60445.763219</c:v>
                </c:pt>
                <c:pt idx="26112">
                  <c:v>60397.985932000003</c:v>
                </c:pt>
                <c:pt idx="26113">
                  <c:v>60351.256383</c:v>
                </c:pt>
                <c:pt idx="26114">
                  <c:v>60266.646205999998</c:v>
                </c:pt>
                <c:pt idx="26115">
                  <c:v>60229.329048</c:v>
                </c:pt>
                <c:pt idx="26116">
                  <c:v>60169.134087999999</c:v>
                </c:pt>
                <c:pt idx="26117">
                  <c:v>60106.421921000001</c:v>
                </c:pt>
                <c:pt idx="26118">
                  <c:v>60064.852691</c:v>
                </c:pt>
                <c:pt idx="26119">
                  <c:v>60002.344364999997</c:v>
                </c:pt>
                <c:pt idx="26120">
                  <c:v>59943.146228999998</c:v>
                </c:pt>
                <c:pt idx="26121">
                  <c:v>59890.716140999997</c:v>
                </c:pt>
                <c:pt idx="26122">
                  <c:v>59839.223839999999</c:v>
                </c:pt>
                <c:pt idx="26123">
                  <c:v>59787.231352000003</c:v>
                </c:pt>
                <c:pt idx="26124">
                  <c:v>59722.583402999997</c:v>
                </c:pt>
                <c:pt idx="26125">
                  <c:v>59676.646772</c:v>
                </c:pt>
                <c:pt idx="26126">
                  <c:v>59608.736919000003</c:v>
                </c:pt>
                <c:pt idx="26127">
                  <c:v>59558.550188000001</c:v>
                </c:pt>
                <c:pt idx="26128">
                  <c:v>59507.270137</c:v>
                </c:pt>
                <c:pt idx="26129">
                  <c:v>59458.480979</c:v>
                </c:pt>
                <c:pt idx="26130">
                  <c:v>59400.653310000002</c:v>
                </c:pt>
                <c:pt idx="26131">
                  <c:v>59336.516476999997</c:v>
                </c:pt>
                <c:pt idx="26132">
                  <c:v>59276.899817999998</c:v>
                </c:pt>
                <c:pt idx="26133">
                  <c:v>59226.894601</c:v>
                </c:pt>
                <c:pt idx="26134">
                  <c:v>59162.751770000003</c:v>
                </c:pt>
                <c:pt idx="26135">
                  <c:v>59116.879379999998</c:v>
                </c:pt>
                <c:pt idx="26136">
                  <c:v>59065.236841999998</c:v>
                </c:pt>
                <c:pt idx="26137">
                  <c:v>59012.492395000001</c:v>
                </c:pt>
                <c:pt idx="26138">
                  <c:v>58948.534178000002</c:v>
                </c:pt>
                <c:pt idx="26139">
                  <c:v>58889.024597000003</c:v>
                </c:pt>
                <c:pt idx="26140">
                  <c:v>58842.640846000002</c:v>
                </c:pt>
                <c:pt idx="26141">
                  <c:v>58780.894813999999</c:v>
                </c:pt>
                <c:pt idx="26142">
                  <c:v>58723.340742</c:v>
                </c:pt>
                <c:pt idx="26143">
                  <c:v>58671.474805999998</c:v>
                </c:pt>
                <c:pt idx="26144">
                  <c:v>58607.425496000003</c:v>
                </c:pt>
                <c:pt idx="26145">
                  <c:v>58557.854416000002</c:v>
                </c:pt>
                <c:pt idx="26146">
                  <c:v>58489.031670999997</c:v>
                </c:pt>
                <c:pt idx="26147">
                  <c:v>58438.563470000001</c:v>
                </c:pt>
                <c:pt idx="26148">
                  <c:v>58387.547830000003</c:v>
                </c:pt>
                <c:pt idx="26149">
                  <c:v>58329.176302</c:v>
                </c:pt>
                <c:pt idx="26150">
                  <c:v>58275.296406000001</c:v>
                </c:pt>
                <c:pt idx="26151">
                  <c:v>58215.938251</c:v>
                </c:pt>
                <c:pt idx="26152">
                  <c:v>58168.210244000002</c:v>
                </c:pt>
                <c:pt idx="26153">
                  <c:v>58101.309215000001</c:v>
                </c:pt>
                <c:pt idx="26154">
                  <c:v>58044.70665</c:v>
                </c:pt>
                <c:pt idx="26155">
                  <c:v>57985.615667999999</c:v>
                </c:pt>
                <c:pt idx="26156">
                  <c:v>57929.16332</c:v>
                </c:pt>
                <c:pt idx="26157">
                  <c:v>57886.935118000001</c:v>
                </c:pt>
                <c:pt idx="26158">
                  <c:v>57829.988029</c:v>
                </c:pt>
                <c:pt idx="26159">
                  <c:v>57780.639921000002</c:v>
                </c:pt>
                <c:pt idx="26160">
                  <c:v>57723.371547000002</c:v>
                </c:pt>
                <c:pt idx="26161">
                  <c:v>57665.596690999999</c:v>
                </c:pt>
                <c:pt idx="26162">
                  <c:v>57610.977140000003</c:v>
                </c:pt>
                <c:pt idx="26163">
                  <c:v>57559.677441</c:v>
                </c:pt>
                <c:pt idx="26164">
                  <c:v>57506.913778000002</c:v>
                </c:pt>
                <c:pt idx="26165">
                  <c:v>57455.776271000002</c:v>
                </c:pt>
                <c:pt idx="26166">
                  <c:v>57389.676889000002</c:v>
                </c:pt>
                <c:pt idx="26167">
                  <c:v>57338.070847000003</c:v>
                </c:pt>
                <c:pt idx="26168">
                  <c:v>57281.969799999999</c:v>
                </c:pt>
                <c:pt idx="26169">
                  <c:v>57234.278794999998</c:v>
                </c:pt>
                <c:pt idx="26170">
                  <c:v>57187.651987999998</c:v>
                </c:pt>
                <c:pt idx="26171">
                  <c:v>57121.218516000001</c:v>
                </c:pt>
                <c:pt idx="26172">
                  <c:v>57071.039397</c:v>
                </c:pt>
                <c:pt idx="26173">
                  <c:v>57003.858872999997</c:v>
                </c:pt>
                <c:pt idx="26174">
                  <c:v>56954.984892</c:v>
                </c:pt>
                <c:pt idx="26175">
                  <c:v>56895.129816000001</c:v>
                </c:pt>
                <c:pt idx="26176">
                  <c:v>56845.046325000003</c:v>
                </c:pt>
                <c:pt idx="26177">
                  <c:v>56791.810076000002</c:v>
                </c:pt>
                <c:pt idx="26178">
                  <c:v>56722.119173999999</c:v>
                </c:pt>
                <c:pt idx="26179">
                  <c:v>56671.866138999998</c:v>
                </c:pt>
                <c:pt idx="26180">
                  <c:v>56622.653855999997</c:v>
                </c:pt>
                <c:pt idx="26181">
                  <c:v>56563.243553</c:v>
                </c:pt>
                <c:pt idx="26182">
                  <c:v>56509.142808999997</c:v>
                </c:pt>
                <c:pt idx="26183">
                  <c:v>56449.805870999997</c:v>
                </c:pt>
                <c:pt idx="26184">
                  <c:v>56403.545222000001</c:v>
                </c:pt>
                <c:pt idx="26185">
                  <c:v>56346.774965999997</c:v>
                </c:pt>
                <c:pt idx="26186">
                  <c:v>56289.977086999999</c:v>
                </c:pt>
                <c:pt idx="26187">
                  <c:v>56238.242818999999</c:v>
                </c:pt>
                <c:pt idx="26188">
                  <c:v>56193.554429000003</c:v>
                </c:pt>
                <c:pt idx="26189">
                  <c:v>56123.895431999998</c:v>
                </c:pt>
                <c:pt idx="26190">
                  <c:v>56083.032489999998</c:v>
                </c:pt>
                <c:pt idx="26191">
                  <c:v>56031.283525999999</c:v>
                </c:pt>
                <c:pt idx="26192">
                  <c:v>55964.745737999998</c:v>
                </c:pt>
                <c:pt idx="26193">
                  <c:v>55919.411839</c:v>
                </c:pt>
                <c:pt idx="26194">
                  <c:v>55858.471660000003</c:v>
                </c:pt>
                <c:pt idx="26195">
                  <c:v>55808.846739000001</c:v>
                </c:pt>
                <c:pt idx="26196">
                  <c:v>55751.297825000001</c:v>
                </c:pt>
                <c:pt idx="26197">
                  <c:v>55690.131847999997</c:v>
                </c:pt>
                <c:pt idx="26198">
                  <c:v>55644.412734999998</c:v>
                </c:pt>
                <c:pt idx="26199">
                  <c:v>55576.132448999997</c:v>
                </c:pt>
                <c:pt idx="26200">
                  <c:v>55527.561762999998</c:v>
                </c:pt>
                <c:pt idx="26201">
                  <c:v>55478.948930999999</c:v>
                </c:pt>
                <c:pt idx="26202">
                  <c:v>55421.516300000003</c:v>
                </c:pt>
                <c:pt idx="26203">
                  <c:v>55367.617428999998</c:v>
                </c:pt>
                <c:pt idx="26204">
                  <c:v>55299.834411000003</c:v>
                </c:pt>
                <c:pt idx="26205">
                  <c:v>55240.381385000001</c:v>
                </c:pt>
                <c:pt idx="26206">
                  <c:v>55185.540066000001</c:v>
                </c:pt>
                <c:pt idx="26207">
                  <c:v>55137.155412</c:v>
                </c:pt>
                <c:pt idx="26208">
                  <c:v>55078.541591000001</c:v>
                </c:pt>
                <c:pt idx="26209">
                  <c:v>55027.857881000004</c:v>
                </c:pt>
                <c:pt idx="26210">
                  <c:v>54972.686873999999</c:v>
                </c:pt>
                <c:pt idx="26211">
                  <c:v>54910.342246</c:v>
                </c:pt>
                <c:pt idx="26212">
                  <c:v>54858.445715000002</c:v>
                </c:pt>
                <c:pt idx="26213">
                  <c:v>54810.281452000003</c:v>
                </c:pt>
                <c:pt idx="26214">
                  <c:v>54749.000128</c:v>
                </c:pt>
                <c:pt idx="26215">
                  <c:v>54699.584346000003</c:v>
                </c:pt>
                <c:pt idx="26216">
                  <c:v>54651.481375000003</c:v>
                </c:pt>
                <c:pt idx="26217">
                  <c:v>54598.045772999998</c:v>
                </c:pt>
                <c:pt idx="26218">
                  <c:v>54550.489487999999</c:v>
                </c:pt>
                <c:pt idx="26219">
                  <c:v>54488.073486000001</c:v>
                </c:pt>
                <c:pt idx="26220">
                  <c:v>54445.514949999997</c:v>
                </c:pt>
                <c:pt idx="26221">
                  <c:v>54373.115844</c:v>
                </c:pt>
                <c:pt idx="26222">
                  <c:v>54320.288081999999</c:v>
                </c:pt>
                <c:pt idx="26223">
                  <c:v>54263.879860000001</c:v>
                </c:pt>
                <c:pt idx="26224">
                  <c:v>54196.955816000002</c:v>
                </c:pt>
                <c:pt idx="26225">
                  <c:v>54142.148672000003</c:v>
                </c:pt>
                <c:pt idx="26226">
                  <c:v>54076.202441000001</c:v>
                </c:pt>
                <c:pt idx="26227">
                  <c:v>54014.082985000001</c:v>
                </c:pt>
                <c:pt idx="26228">
                  <c:v>53967.466</c:v>
                </c:pt>
                <c:pt idx="26229">
                  <c:v>53911.218209999999</c:v>
                </c:pt>
                <c:pt idx="26230">
                  <c:v>53853.140768999998</c:v>
                </c:pt>
                <c:pt idx="26231">
                  <c:v>53789.087210999998</c:v>
                </c:pt>
                <c:pt idx="26232">
                  <c:v>53743.926652000002</c:v>
                </c:pt>
                <c:pt idx="26233">
                  <c:v>53690.319515000003</c:v>
                </c:pt>
                <c:pt idx="26234">
                  <c:v>53633.113829000002</c:v>
                </c:pt>
                <c:pt idx="26235">
                  <c:v>53578.618981</c:v>
                </c:pt>
                <c:pt idx="26236">
                  <c:v>53532.813172000002</c:v>
                </c:pt>
                <c:pt idx="26237">
                  <c:v>53475.806336000001</c:v>
                </c:pt>
                <c:pt idx="26238">
                  <c:v>53428.306516999997</c:v>
                </c:pt>
                <c:pt idx="26239">
                  <c:v>53378.543185000002</c:v>
                </c:pt>
                <c:pt idx="26240">
                  <c:v>53326.715034000001</c:v>
                </c:pt>
                <c:pt idx="26241">
                  <c:v>53271.096127999997</c:v>
                </c:pt>
                <c:pt idx="26242">
                  <c:v>53229.343439999997</c:v>
                </c:pt>
                <c:pt idx="26243">
                  <c:v>53172.672684999998</c:v>
                </c:pt>
                <c:pt idx="26244">
                  <c:v>53108.514669999997</c:v>
                </c:pt>
                <c:pt idx="26245">
                  <c:v>53061.237931000003</c:v>
                </c:pt>
                <c:pt idx="26246">
                  <c:v>53001.219247000001</c:v>
                </c:pt>
                <c:pt idx="26247">
                  <c:v>52946.312166999996</c:v>
                </c:pt>
                <c:pt idx="26248">
                  <c:v>52898.111438</c:v>
                </c:pt>
                <c:pt idx="26249">
                  <c:v>52842.440152000003</c:v>
                </c:pt>
                <c:pt idx="26250">
                  <c:v>52782.872936</c:v>
                </c:pt>
                <c:pt idx="26251">
                  <c:v>52714.931679000001</c:v>
                </c:pt>
                <c:pt idx="26252">
                  <c:v>52650.861604999998</c:v>
                </c:pt>
                <c:pt idx="26253">
                  <c:v>52603.287003999998</c:v>
                </c:pt>
                <c:pt idx="26254">
                  <c:v>52539.427239999997</c:v>
                </c:pt>
                <c:pt idx="26255">
                  <c:v>52483.940015</c:v>
                </c:pt>
                <c:pt idx="26256">
                  <c:v>52421.277904000002</c:v>
                </c:pt>
                <c:pt idx="26257">
                  <c:v>52379.168548000001</c:v>
                </c:pt>
                <c:pt idx="26258">
                  <c:v>52320.963894</c:v>
                </c:pt>
                <c:pt idx="26259">
                  <c:v>52260.364307000003</c:v>
                </c:pt>
                <c:pt idx="26260">
                  <c:v>52208.409212999999</c:v>
                </c:pt>
                <c:pt idx="26261">
                  <c:v>52151.261214999999</c:v>
                </c:pt>
                <c:pt idx="26262">
                  <c:v>52103.169784999998</c:v>
                </c:pt>
                <c:pt idx="26263">
                  <c:v>52052.448370999999</c:v>
                </c:pt>
                <c:pt idx="26264">
                  <c:v>51994.554499999998</c:v>
                </c:pt>
                <c:pt idx="26265">
                  <c:v>51950.883944000001</c:v>
                </c:pt>
                <c:pt idx="26266">
                  <c:v>51888.925833000001</c:v>
                </c:pt>
                <c:pt idx="26267">
                  <c:v>51827.161065</c:v>
                </c:pt>
                <c:pt idx="26268">
                  <c:v>51779.545358000003</c:v>
                </c:pt>
                <c:pt idx="26269">
                  <c:v>51730.105899000002</c:v>
                </c:pt>
                <c:pt idx="26270">
                  <c:v>51678.717163000001</c:v>
                </c:pt>
                <c:pt idx="26271">
                  <c:v>51623.001878000003</c:v>
                </c:pt>
                <c:pt idx="26272">
                  <c:v>51579.190817000002</c:v>
                </c:pt>
                <c:pt idx="26273">
                  <c:v>51514.207616</c:v>
                </c:pt>
                <c:pt idx="26274">
                  <c:v>51469.735069000002</c:v>
                </c:pt>
                <c:pt idx="26275">
                  <c:v>51417.481336999997</c:v>
                </c:pt>
                <c:pt idx="26276">
                  <c:v>51368.442051999999</c:v>
                </c:pt>
                <c:pt idx="26277">
                  <c:v>51306.893382000002</c:v>
                </c:pt>
                <c:pt idx="26278">
                  <c:v>51253.420015999996</c:v>
                </c:pt>
                <c:pt idx="26279">
                  <c:v>51197.520187000002</c:v>
                </c:pt>
                <c:pt idx="26280">
                  <c:v>51152.634506000002</c:v>
                </c:pt>
                <c:pt idx="26281">
                  <c:v>51087.600578999998</c:v>
                </c:pt>
                <c:pt idx="26282">
                  <c:v>51039.361623999997</c:v>
                </c:pt>
                <c:pt idx="26283">
                  <c:v>50979.234260999998</c:v>
                </c:pt>
                <c:pt idx="26284">
                  <c:v>50918.304568</c:v>
                </c:pt>
                <c:pt idx="26285">
                  <c:v>50882.434896999999</c:v>
                </c:pt>
                <c:pt idx="26286">
                  <c:v>50815.283178999998</c:v>
                </c:pt>
                <c:pt idx="26287">
                  <c:v>50753.165712000002</c:v>
                </c:pt>
                <c:pt idx="26288">
                  <c:v>50699.680012999997</c:v>
                </c:pt>
                <c:pt idx="26289">
                  <c:v>50640.60327</c:v>
                </c:pt>
                <c:pt idx="26290">
                  <c:v>50577.354871000003</c:v>
                </c:pt>
                <c:pt idx="26291">
                  <c:v>50513.271345000001</c:v>
                </c:pt>
                <c:pt idx="26292">
                  <c:v>50477.235562000002</c:v>
                </c:pt>
                <c:pt idx="26293">
                  <c:v>50434.617496999999</c:v>
                </c:pt>
                <c:pt idx="26294">
                  <c:v>50380.340085000003</c:v>
                </c:pt>
                <c:pt idx="26295">
                  <c:v>50313.709305999997</c:v>
                </c:pt>
                <c:pt idx="26296">
                  <c:v>50271.818758000001</c:v>
                </c:pt>
                <c:pt idx="26297">
                  <c:v>50221.049671000001</c:v>
                </c:pt>
                <c:pt idx="26298">
                  <c:v>50172.339421999997</c:v>
                </c:pt>
                <c:pt idx="26299">
                  <c:v>50106.286054999997</c:v>
                </c:pt>
                <c:pt idx="26300">
                  <c:v>50052.063608999997</c:v>
                </c:pt>
                <c:pt idx="26301">
                  <c:v>50000.752234</c:v>
                </c:pt>
                <c:pt idx="26302">
                  <c:v>49942.266164000001</c:v>
                </c:pt>
                <c:pt idx="26303">
                  <c:v>49878.899912000001</c:v>
                </c:pt>
                <c:pt idx="26304">
                  <c:v>49824.287234000003</c:v>
                </c:pt>
                <c:pt idx="26305">
                  <c:v>49780.189934000002</c:v>
                </c:pt>
                <c:pt idx="26306">
                  <c:v>49718.827880999997</c:v>
                </c:pt>
                <c:pt idx="26307">
                  <c:v>49665.156927000004</c:v>
                </c:pt>
                <c:pt idx="26308">
                  <c:v>49615.755615000002</c:v>
                </c:pt>
                <c:pt idx="26309">
                  <c:v>49560.624125000002</c:v>
                </c:pt>
                <c:pt idx="26310">
                  <c:v>49508.421981</c:v>
                </c:pt>
                <c:pt idx="26311">
                  <c:v>49448.652021000002</c:v>
                </c:pt>
                <c:pt idx="26312">
                  <c:v>49395.395701000001</c:v>
                </c:pt>
                <c:pt idx="26313">
                  <c:v>49341.549357000004</c:v>
                </c:pt>
                <c:pt idx="26314">
                  <c:v>49290.809741999998</c:v>
                </c:pt>
                <c:pt idx="26315">
                  <c:v>49240.71529</c:v>
                </c:pt>
                <c:pt idx="26316">
                  <c:v>49177.141988000003</c:v>
                </c:pt>
                <c:pt idx="26317">
                  <c:v>49118.384886</c:v>
                </c:pt>
                <c:pt idx="26318">
                  <c:v>49077.999398</c:v>
                </c:pt>
                <c:pt idx="26319">
                  <c:v>49021.463260999997</c:v>
                </c:pt>
                <c:pt idx="26320">
                  <c:v>48973.143639000002</c:v>
                </c:pt>
                <c:pt idx="26321">
                  <c:v>48914.258782999997</c:v>
                </c:pt>
                <c:pt idx="26322">
                  <c:v>48860.230940000001</c:v>
                </c:pt>
                <c:pt idx="26323">
                  <c:v>48793.516458999999</c:v>
                </c:pt>
                <c:pt idx="26324">
                  <c:v>48736.864608999997</c:v>
                </c:pt>
                <c:pt idx="26325">
                  <c:v>48689.585159000002</c:v>
                </c:pt>
                <c:pt idx="26326">
                  <c:v>48631.964917999998</c:v>
                </c:pt>
                <c:pt idx="26327">
                  <c:v>48575.049777</c:v>
                </c:pt>
                <c:pt idx="26328">
                  <c:v>48537.926622999999</c:v>
                </c:pt>
                <c:pt idx="26329">
                  <c:v>48475.074949000002</c:v>
                </c:pt>
                <c:pt idx="26330">
                  <c:v>48426.941465999997</c:v>
                </c:pt>
                <c:pt idx="26331">
                  <c:v>48380.583738000001</c:v>
                </c:pt>
                <c:pt idx="26332">
                  <c:v>48331.674613000003</c:v>
                </c:pt>
                <c:pt idx="26333">
                  <c:v>48283.734659000002</c:v>
                </c:pt>
                <c:pt idx="26334">
                  <c:v>48217.704183000002</c:v>
                </c:pt>
                <c:pt idx="26335">
                  <c:v>48176.659974000002</c:v>
                </c:pt>
                <c:pt idx="26336">
                  <c:v>48121.833449999998</c:v>
                </c:pt>
                <c:pt idx="26337">
                  <c:v>48061.739655999998</c:v>
                </c:pt>
                <c:pt idx="26338">
                  <c:v>48024.947521000002</c:v>
                </c:pt>
                <c:pt idx="26339">
                  <c:v>47964.855018000002</c:v>
                </c:pt>
                <c:pt idx="26340">
                  <c:v>47912.737647000002</c:v>
                </c:pt>
                <c:pt idx="26341">
                  <c:v>47844.568474</c:v>
                </c:pt>
                <c:pt idx="26342">
                  <c:v>47795.823273000002</c:v>
                </c:pt>
                <c:pt idx="26343">
                  <c:v>47733.512676999999</c:v>
                </c:pt>
                <c:pt idx="26344">
                  <c:v>47673.823052</c:v>
                </c:pt>
                <c:pt idx="26345">
                  <c:v>47630.075384000003</c:v>
                </c:pt>
                <c:pt idx="26346">
                  <c:v>47570.799702999997</c:v>
                </c:pt>
                <c:pt idx="26347">
                  <c:v>47503.967040000003</c:v>
                </c:pt>
                <c:pt idx="26348">
                  <c:v>47449.414492999997</c:v>
                </c:pt>
                <c:pt idx="26349">
                  <c:v>47394.397775999998</c:v>
                </c:pt>
                <c:pt idx="26350">
                  <c:v>47334.318792999999</c:v>
                </c:pt>
                <c:pt idx="26351">
                  <c:v>47278.267784000003</c:v>
                </c:pt>
                <c:pt idx="26352">
                  <c:v>47252.154427000001</c:v>
                </c:pt>
                <c:pt idx="26353">
                  <c:v>47187.440525999998</c:v>
                </c:pt>
                <c:pt idx="26354">
                  <c:v>47129.118573</c:v>
                </c:pt>
                <c:pt idx="26355">
                  <c:v>47086.38364</c:v>
                </c:pt>
                <c:pt idx="26356">
                  <c:v>47027.100183000002</c:v>
                </c:pt>
                <c:pt idx="26357">
                  <c:v>46968.679434999998</c:v>
                </c:pt>
                <c:pt idx="26358">
                  <c:v>46921.595963</c:v>
                </c:pt>
                <c:pt idx="26359">
                  <c:v>46855.956707999998</c:v>
                </c:pt>
                <c:pt idx="26360">
                  <c:v>46807.16977</c:v>
                </c:pt>
                <c:pt idx="26361">
                  <c:v>46756.000079999998</c:v>
                </c:pt>
                <c:pt idx="26362">
                  <c:v>46706.021112000002</c:v>
                </c:pt>
                <c:pt idx="26363">
                  <c:v>46657.404201999998</c:v>
                </c:pt>
                <c:pt idx="26364">
                  <c:v>46588.717248000001</c:v>
                </c:pt>
                <c:pt idx="26365">
                  <c:v>46534.436375999998</c:v>
                </c:pt>
                <c:pt idx="26366">
                  <c:v>46466.024427999997</c:v>
                </c:pt>
                <c:pt idx="26367">
                  <c:v>46412.856971000001</c:v>
                </c:pt>
                <c:pt idx="26368">
                  <c:v>46370.154569999999</c:v>
                </c:pt>
                <c:pt idx="26369">
                  <c:v>46309.870237000003</c:v>
                </c:pt>
                <c:pt idx="26370">
                  <c:v>46268.763333000003</c:v>
                </c:pt>
                <c:pt idx="26371">
                  <c:v>46205.156855000001</c:v>
                </c:pt>
                <c:pt idx="26372">
                  <c:v>46159.455683</c:v>
                </c:pt>
                <c:pt idx="26373">
                  <c:v>46114.924174</c:v>
                </c:pt>
                <c:pt idx="26374">
                  <c:v>46040.184896999999</c:v>
                </c:pt>
                <c:pt idx="26375">
                  <c:v>45993.021335999998</c:v>
                </c:pt>
                <c:pt idx="26376">
                  <c:v>45950.050066999996</c:v>
                </c:pt>
                <c:pt idx="26377">
                  <c:v>45892.105947999997</c:v>
                </c:pt>
                <c:pt idx="26378">
                  <c:v>45845.152107000002</c:v>
                </c:pt>
                <c:pt idx="26379">
                  <c:v>45789.878543999999</c:v>
                </c:pt>
                <c:pt idx="26380">
                  <c:v>45733.940598000001</c:v>
                </c:pt>
                <c:pt idx="26381">
                  <c:v>45669.348209999996</c:v>
                </c:pt>
                <c:pt idx="26382">
                  <c:v>45616.832638</c:v>
                </c:pt>
                <c:pt idx="26383">
                  <c:v>45570.284115000002</c:v>
                </c:pt>
                <c:pt idx="26384">
                  <c:v>45517.734271000001</c:v>
                </c:pt>
                <c:pt idx="26385">
                  <c:v>45468.532481000002</c:v>
                </c:pt>
                <c:pt idx="26386">
                  <c:v>45422.452685999997</c:v>
                </c:pt>
                <c:pt idx="26387">
                  <c:v>45355.291446000003</c:v>
                </c:pt>
                <c:pt idx="26388">
                  <c:v>45318.144208999998</c:v>
                </c:pt>
                <c:pt idx="26389">
                  <c:v>45256.349347000003</c:v>
                </c:pt>
                <c:pt idx="26390">
                  <c:v>45201.65814</c:v>
                </c:pt>
                <c:pt idx="26391">
                  <c:v>45133.793358000003</c:v>
                </c:pt>
                <c:pt idx="26392">
                  <c:v>45083.814796999999</c:v>
                </c:pt>
                <c:pt idx="26393">
                  <c:v>45029.032417000002</c:v>
                </c:pt>
                <c:pt idx="26394">
                  <c:v>44979.955903000002</c:v>
                </c:pt>
                <c:pt idx="26395">
                  <c:v>44933.186610999997</c:v>
                </c:pt>
                <c:pt idx="26396">
                  <c:v>44873.670359000003</c:v>
                </c:pt>
                <c:pt idx="26397">
                  <c:v>44806.244522000001</c:v>
                </c:pt>
                <c:pt idx="26398">
                  <c:v>44772.715305999998</c:v>
                </c:pt>
                <c:pt idx="26399">
                  <c:v>44699.553551999998</c:v>
                </c:pt>
                <c:pt idx="26400">
                  <c:v>44654.697253999999</c:v>
                </c:pt>
                <c:pt idx="26401">
                  <c:v>44588.512122</c:v>
                </c:pt>
                <c:pt idx="26402">
                  <c:v>44542.521432000001</c:v>
                </c:pt>
                <c:pt idx="26403">
                  <c:v>44495.751746000002</c:v>
                </c:pt>
                <c:pt idx="26404">
                  <c:v>44447.212462000003</c:v>
                </c:pt>
                <c:pt idx="26405">
                  <c:v>44403.491031999998</c:v>
                </c:pt>
                <c:pt idx="26406">
                  <c:v>44338.198507000001</c:v>
                </c:pt>
                <c:pt idx="26407">
                  <c:v>44275.563964000001</c:v>
                </c:pt>
                <c:pt idx="26408">
                  <c:v>44213.640336999997</c:v>
                </c:pt>
                <c:pt idx="26409">
                  <c:v>44169.980409000003</c:v>
                </c:pt>
                <c:pt idx="26410">
                  <c:v>44118.010537000002</c:v>
                </c:pt>
                <c:pt idx="26411">
                  <c:v>44070.52276</c:v>
                </c:pt>
                <c:pt idx="26412">
                  <c:v>44020.753788000002</c:v>
                </c:pt>
                <c:pt idx="26413">
                  <c:v>43967.245412999997</c:v>
                </c:pt>
                <c:pt idx="26414">
                  <c:v>43907.318221000001</c:v>
                </c:pt>
                <c:pt idx="26415">
                  <c:v>43855.75344</c:v>
                </c:pt>
                <c:pt idx="26416">
                  <c:v>43801.126118</c:v>
                </c:pt>
                <c:pt idx="26417">
                  <c:v>43749.237365000001</c:v>
                </c:pt>
                <c:pt idx="26418">
                  <c:v>43701.099208</c:v>
                </c:pt>
                <c:pt idx="26419">
                  <c:v>43646.995827999999</c:v>
                </c:pt>
                <c:pt idx="26420">
                  <c:v>43596.755498999999</c:v>
                </c:pt>
                <c:pt idx="26421">
                  <c:v>43536.913503000003</c:v>
                </c:pt>
                <c:pt idx="26422">
                  <c:v>43479.035341000003</c:v>
                </c:pt>
                <c:pt idx="26423">
                  <c:v>43425.467743000001</c:v>
                </c:pt>
                <c:pt idx="26424">
                  <c:v>43374.524002999999</c:v>
                </c:pt>
                <c:pt idx="26425">
                  <c:v>43324.561070000003</c:v>
                </c:pt>
                <c:pt idx="26426">
                  <c:v>43277.069880000003</c:v>
                </c:pt>
                <c:pt idx="26427">
                  <c:v>43222.490046999999</c:v>
                </c:pt>
                <c:pt idx="26428">
                  <c:v>43173.803359999998</c:v>
                </c:pt>
                <c:pt idx="26429">
                  <c:v>43115.058259999998</c:v>
                </c:pt>
                <c:pt idx="26430">
                  <c:v>43073.284290000003</c:v>
                </c:pt>
                <c:pt idx="26431">
                  <c:v>43013.255437</c:v>
                </c:pt>
                <c:pt idx="26432">
                  <c:v>42955.853110999997</c:v>
                </c:pt>
                <c:pt idx="26433">
                  <c:v>42907.665523999996</c:v>
                </c:pt>
                <c:pt idx="26434">
                  <c:v>42850.755576000003</c:v>
                </c:pt>
                <c:pt idx="26435">
                  <c:v>42807.252107</c:v>
                </c:pt>
                <c:pt idx="26436">
                  <c:v>42753.840318000002</c:v>
                </c:pt>
                <c:pt idx="26437">
                  <c:v>42697.315809</c:v>
                </c:pt>
                <c:pt idx="26438">
                  <c:v>42655.265917999997</c:v>
                </c:pt>
                <c:pt idx="26439">
                  <c:v>42590.564656000002</c:v>
                </c:pt>
                <c:pt idx="26440">
                  <c:v>42549.528086999999</c:v>
                </c:pt>
                <c:pt idx="26441">
                  <c:v>42494.937916000003</c:v>
                </c:pt>
                <c:pt idx="26442">
                  <c:v>42436.631762999998</c:v>
                </c:pt>
                <c:pt idx="26443">
                  <c:v>42381.990795999998</c:v>
                </c:pt>
                <c:pt idx="26444">
                  <c:v>42325.197848999996</c:v>
                </c:pt>
                <c:pt idx="26445">
                  <c:v>42277.713002999997</c:v>
                </c:pt>
                <c:pt idx="26446">
                  <c:v>42217.788718000003</c:v>
                </c:pt>
                <c:pt idx="26447">
                  <c:v>42164.610384</c:v>
                </c:pt>
                <c:pt idx="26448">
                  <c:v>42116.762123</c:v>
                </c:pt>
                <c:pt idx="26449">
                  <c:v>42062.4928</c:v>
                </c:pt>
                <c:pt idx="26450">
                  <c:v>42016.525404</c:v>
                </c:pt>
                <c:pt idx="26451">
                  <c:v>41960.950631</c:v>
                </c:pt>
                <c:pt idx="26452">
                  <c:v>41908.383446</c:v>
                </c:pt>
                <c:pt idx="26453">
                  <c:v>41863.202679000002</c:v>
                </c:pt>
                <c:pt idx="26454">
                  <c:v>41808.107466000001</c:v>
                </c:pt>
                <c:pt idx="26455">
                  <c:v>41748.833243000001</c:v>
                </c:pt>
                <c:pt idx="26456">
                  <c:v>41684.185047999999</c:v>
                </c:pt>
                <c:pt idx="26457">
                  <c:v>41629.418512999997</c:v>
                </c:pt>
                <c:pt idx="26458">
                  <c:v>41592.51064</c:v>
                </c:pt>
                <c:pt idx="26459">
                  <c:v>41525.362761999997</c:v>
                </c:pt>
                <c:pt idx="26460">
                  <c:v>41473.598775999999</c:v>
                </c:pt>
                <c:pt idx="26461">
                  <c:v>41408.810790000003</c:v>
                </c:pt>
                <c:pt idx="26462">
                  <c:v>41369.385605000003</c:v>
                </c:pt>
                <c:pt idx="26463">
                  <c:v>41310.506567999997</c:v>
                </c:pt>
                <c:pt idx="26464">
                  <c:v>41241.041241999999</c:v>
                </c:pt>
                <c:pt idx="26465">
                  <c:v>41208.077606999999</c:v>
                </c:pt>
                <c:pt idx="26466">
                  <c:v>41151.688400999999</c:v>
                </c:pt>
                <c:pt idx="26467">
                  <c:v>41099.910671999998</c:v>
                </c:pt>
                <c:pt idx="26468">
                  <c:v>41055.357967999997</c:v>
                </c:pt>
                <c:pt idx="26469">
                  <c:v>41005.02665</c:v>
                </c:pt>
                <c:pt idx="26470">
                  <c:v>40955.633385000001</c:v>
                </c:pt>
                <c:pt idx="26471">
                  <c:v>40902.210994000001</c:v>
                </c:pt>
                <c:pt idx="26472">
                  <c:v>40840.435227000002</c:v>
                </c:pt>
                <c:pt idx="26473">
                  <c:v>40796.802150000003</c:v>
                </c:pt>
                <c:pt idx="26474">
                  <c:v>40743.258827999998</c:v>
                </c:pt>
                <c:pt idx="26475">
                  <c:v>40687.364124</c:v>
                </c:pt>
                <c:pt idx="26476">
                  <c:v>40643.219563999999</c:v>
                </c:pt>
                <c:pt idx="26477">
                  <c:v>40573.597633999998</c:v>
                </c:pt>
                <c:pt idx="26478">
                  <c:v>40527.787108999997</c:v>
                </c:pt>
                <c:pt idx="26479">
                  <c:v>40478.793549000002</c:v>
                </c:pt>
                <c:pt idx="26480">
                  <c:v>40426.634317999997</c:v>
                </c:pt>
                <c:pt idx="26481">
                  <c:v>40367.752640999999</c:v>
                </c:pt>
                <c:pt idx="26482">
                  <c:v>40314.846773999998</c:v>
                </c:pt>
                <c:pt idx="26483">
                  <c:v>40279.165419999998</c:v>
                </c:pt>
                <c:pt idx="26484">
                  <c:v>40220.689956000002</c:v>
                </c:pt>
                <c:pt idx="26485">
                  <c:v>40179.014257000003</c:v>
                </c:pt>
                <c:pt idx="26486">
                  <c:v>40109.150600000001</c:v>
                </c:pt>
                <c:pt idx="26487">
                  <c:v>40054.404671999997</c:v>
                </c:pt>
                <c:pt idx="26488">
                  <c:v>39998.646441999997</c:v>
                </c:pt>
                <c:pt idx="26489">
                  <c:v>39939.717524</c:v>
                </c:pt>
                <c:pt idx="26490">
                  <c:v>39890.756058999999</c:v>
                </c:pt>
                <c:pt idx="26491">
                  <c:v>39828.327047999999</c:v>
                </c:pt>
                <c:pt idx="26492">
                  <c:v>39777.397483000001</c:v>
                </c:pt>
                <c:pt idx="26493">
                  <c:v>39716.291322999998</c:v>
                </c:pt>
                <c:pt idx="26494">
                  <c:v>39667.577884999999</c:v>
                </c:pt>
                <c:pt idx="26495">
                  <c:v>39622.617209999997</c:v>
                </c:pt>
                <c:pt idx="26496">
                  <c:v>39564.573474999997</c:v>
                </c:pt>
                <c:pt idx="26497">
                  <c:v>39515.970056999999</c:v>
                </c:pt>
                <c:pt idx="26498">
                  <c:v>39459.197371000002</c:v>
                </c:pt>
                <c:pt idx="26499">
                  <c:v>39414.641986000002</c:v>
                </c:pt>
                <c:pt idx="26500">
                  <c:v>39367.860529999998</c:v>
                </c:pt>
                <c:pt idx="26501">
                  <c:v>39321.56897</c:v>
                </c:pt>
                <c:pt idx="26502">
                  <c:v>39256.794055999999</c:v>
                </c:pt>
                <c:pt idx="26503">
                  <c:v>39206.470883000002</c:v>
                </c:pt>
                <c:pt idx="26504">
                  <c:v>39155.083193999999</c:v>
                </c:pt>
                <c:pt idx="26505">
                  <c:v>39101.457627999996</c:v>
                </c:pt>
                <c:pt idx="26506">
                  <c:v>39043.031032999999</c:v>
                </c:pt>
                <c:pt idx="26507">
                  <c:v>38988.536810999998</c:v>
                </c:pt>
                <c:pt idx="26508">
                  <c:v>38938.832927000003</c:v>
                </c:pt>
                <c:pt idx="26509">
                  <c:v>38879.389844999998</c:v>
                </c:pt>
                <c:pt idx="26510">
                  <c:v>38828.387544999998</c:v>
                </c:pt>
                <c:pt idx="26511">
                  <c:v>38768.844405000003</c:v>
                </c:pt>
                <c:pt idx="26512">
                  <c:v>38712.387675999998</c:v>
                </c:pt>
                <c:pt idx="26513">
                  <c:v>38660.553449999999</c:v>
                </c:pt>
                <c:pt idx="26514">
                  <c:v>38603.365622999998</c:v>
                </c:pt>
                <c:pt idx="26515">
                  <c:v>38559.983337999998</c:v>
                </c:pt>
                <c:pt idx="26516">
                  <c:v>38500.298522999998</c:v>
                </c:pt>
                <c:pt idx="26517">
                  <c:v>38449.212247000003</c:v>
                </c:pt>
                <c:pt idx="26518">
                  <c:v>38403.708318999998</c:v>
                </c:pt>
                <c:pt idx="26519">
                  <c:v>38347.313520000003</c:v>
                </c:pt>
                <c:pt idx="26520">
                  <c:v>38296.840214999997</c:v>
                </c:pt>
                <c:pt idx="26521">
                  <c:v>38234.976403000001</c:v>
                </c:pt>
                <c:pt idx="26522">
                  <c:v>38173.578410000002</c:v>
                </c:pt>
                <c:pt idx="26523">
                  <c:v>38131.713795000003</c:v>
                </c:pt>
                <c:pt idx="26524">
                  <c:v>38064.264555000002</c:v>
                </c:pt>
                <c:pt idx="26525">
                  <c:v>38011.868321000002</c:v>
                </c:pt>
                <c:pt idx="26526">
                  <c:v>37956.392483000003</c:v>
                </c:pt>
                <c:pt idx="26527">
                  <c:v>37896.000689</c:v>
                </c:pt>
                <c:pt idx="26528">
                  <c:v>37854.006700999998</c:v>
                </c:pt>
                <c:pt idx="26529">
                  <c:v>37802.818373000002</c:v>
                </c:pt>
                <c:pt idx="26530">
                  <c:v>37748.184646000002</c:v>
                </c:pt>
                <c:pt idx="26531">
                  <c:v>37688.888792999998</c:v>
                </c:pt>
                <c:pt idx="26532">
                  <c:v>37631.474670000003</c:v>
                </c:pt>
                <c:pt idx="26533">
                  <c:v>37579.812874000003</c:v>
                </c:pt>
                <c:pt idx="26534">
                  <c:v>37520.519206999998</c:v>
                </c:pt>
                <c:pt idx="26535">
                  <c:v>37470.427169000002</c:v>
                </c:pt>
                <c:pt idx="26536">
                  <c:v>37419.051049000002</c:v>
                </c:pt>
                <c:pt idx="26537">
                  <c:v>37364.446714999998</c:v>
                </c:pt>
                <c:pt idx="26538">
                  <c:v>37308.010801999997</c:v>
                </c:pt>
                <c:pt idx="26539">
                  <c:v>37251.915294999999</c:v>
                </c:pt>
                <c:pt idx="26540">
                  <c:v>37205.011168999998</c:v>
                </c:pt>
                <c:pt idx="26541">
                  <c:v>37153.547575999997</c:v>
                </c:pt>
                <c:pt idx="26542">
                  <c:v>37098.778982000003</c:v>
                </c:pt>
                <c:pt idx="26543">
                  <c:v>37055.059667000001</c:v>
                </c:pt>
                <c:pt idx="26544">
                  <c:v>36991.950736999999</c:v>
                </c:pt>
                <c:pt idx="26545">
                  <c:v>36942.592036000002</c:v>
                </c:pt>
                <c:pt idx="26546">
                  <c:v>36885.793577999997</c:v>
                </c:pt>
                <c:pt idx="26547">
                  <c:v>36840.314136000001</c:v>
                </c:pt>
                <c:pt idx="26548">
                  <c:v>36788.021798000002</c:v>
                </c:pt>
                <c:pt idx="26549">
                  <c:v>36734.908228</c:v>
                </c:pt>
                <c:pt idx="26550">
                  <c:v>36689.994997000002</c:v>
                </c:pt>
                <c:pt idx="26551">
                  <c:v>36636.894097999997</c:v>
                </c:pt>
                <c:pt idx="26552">
                  <c:v>36576.181859999997</c:v>
                </c:pt>
                <c:pt idx="26553">
                  <c:v>36533.499000000003</c:v>
                </c:pt>
                <c:pt idx="26554">
                  <c:v>36477.757546000001</c:v>
                </c:pt>
                <c:pt idx="26555">
                  <c:v>36427.491327999996</c:v>
                </c:pt>
                <c:pt idx="26556">
                  <c:v>36373.610616999998</c:v>
                </c:pt>
                <c:pt idx="26557">
                  <c:v>36316.036723999998</c:v>
                </c:pt>
                <c:pt idx="26558">
                  <c:v>36268.536340999999</c:v>
                </c:pt>
                <c:pt idx="26559">
                  <c:v>36213.483307000002</c:v>
                </c:pt>
                <c:pt idx="26560">
                  <c:v>36165.876887999999</c:v>
                </c:pt>
                <c:pt idx="26561">
                  <c:v>36117.578969000002</c:v>
                </c:pt>
                <c:pt idx="26562">
                  <c:v>36078.505724000002</c:v>
                </c:pt>
                <c:pt idx="26563">
                  <c:v>36029.758554</c:v>
                </c:pt>
                <c:pt idx="26564">
                  <c:v>35970.696867999999</c:v>
                </c:pt>
                <c:pt idx="26565">
                  <c:v>35929.870969000003</c:v>
                </c:pt>
                <c:pt idx="26566">
                  <c:v>35861.166764000001</c:v>
                </c:pt>
                <c:pt idx="26567">
                  <c:v>35809.317015000001</c:v>
                </c:pt>
                <c:pt idx="26568">
                  <c:v>35759.124747000002</c:v>
                </c:pt>
                <c:pt idx="26569">
                  <c:v>35708.205862000003</c:v>
                </c:pt>
                <c:pt idx="26570">
                  <c:v>35651.761607</c:v>
                </c:pt>
                <c:pt idx="26571">
                  <c:v>35592.384893000002</c:v>
                </c:pt>
                <c:pt idx="26572">
                  <c:v>35544.712431</c:v>
                </c:pt>
                <c:pt idx="26573">
                  <c:v>35507.887488</c:v>
                </c:pt>
                <c:pt idx="26574">
                  <c:v>35446.304607999999</c:v>
                </c:pt>
                <c:pt idx="26575">
                  <c:v>35399.388227000003</c:v>
                </c:pt>
                <c:pt idx="26576">
                  <c:v>35348.835206000003</c:v>
                </c:pt>
                <c:pt idx="26577">
                  <c:v>35288.035897000002</c:v>
                </c:pt>
                <c:pt idx="26578">
                  <c:v>35240.009061999997</c:v>
                </c:pt>
                <c:pt idx="26579">
                  <c:v>35180.352317999997</c:v>
                </c:pt>
                <c:pt idx="26580">
                  <c:v>35136.156136999998</c:v>
                </c:pt>
                <c:pt idx="26581">
                  <c:v>35075.674719000002</c:v>
                </c:pt>
                <c:pt idx="26582">
                  <c:v>35020.550864999997</c:v>
                </c:pt>
                <c:pt idx="26583">
                  <c:v>34982.320037999998</c:v>
                </c:pt>
                <c:pt idx="26584">
                  <c:v>34928.838446000002</c:v>
                </c:pt>
                <c:pt idx="26585">
                  <c:v>34872.531866999998</c:v>
                </c:pt>
                <c:pt idx="26586">
                  <c:v>34837.218717000003</c:v>
                </c:pt>
                <c:pt idx="26587">
                  <c:v>34790.385284999997</c:v>
                </c:pt>
                <c:pt idx="26588">
                  <c:v>34732.444874000001</c:v>
                </c:pt>
                <c:pt idx="26589">
                  <c:v>34689.726893999999</c:v>
                </c:pt>
                <c:pt idx="26590">
                  <c:v>34641.889129000003</c:v>
                </c:pt>
                <c:pt idx="26591">
                  <c:v>34587.057993000002</c:v>
                </c:pt>
                <c:pt idx="26592">
                  <c:v>34535.788560000001</c:v>
                </c:pt>
                <c:pt idx="26593">
                  <c:v>34487.192825999999</c:v>
                </c:pt>
                <c:pt idx="26594">
                  <c:v>34421.394806999997</c:v>
                </c:pt>
                <c:pt idx="26595">
                  <c:v>34381.164384000003</c:v>
                </c:pt>
                <c:pt idx="26596">
                  <c:v>34344.238674</c:v>
                </c:pt>
                <c:pt idx="26597">
                  <c:v>34275.695934000003</c:v>
                </c:pt>
                <c:pt idx="26598">
                  <c:v>34235.396482999997</c:v>
                </c:pt>
                <c:pt idx="26599">
                  <c:v>34189.425467000001</c:v>
                </c:pt>
                <c:pt idx="26600">
                  <c:v>34132.857281999997</c:v>
                </c:pt>
                <c:pt idx="26601">
                  <c:v>34082.339705999999</c:v>
                </c:pt>
                <c:pt idx="26602">
                  <c:v>34015.556554000003</c:v>
                </c:pt>
                <c:pt idx="26603">
                  <c:v>33980.377305000002</c:v>
                </c:pt>
                <c:pt idx="26604">
                  <c:v>33907.204063999998</c:v>
                </c:pt>
                <c:pt idx="26605">
                  <c:v>33860.348573000003</c:v>
                </c:pt>
                <c:pt idx="26606">
                  <c:v>33803.958588000001</c:v>
                </c:pt>
                <c:pt idx="26607">
                  <c:v>33760.727393000001</c:v>
                </c:pt>
                <c:pt idx="26608">
                  <c:v>33709.081123999997</c:v>
                </c:pt>
                <c:pt idx="26609">
                  <c:v>33651.287366999997</c:v>
                </c:pt>
                <c:pt idx="26610">
                  <c:v>33618.868939</c:v>
                </c:pt>
                <c:pt idx="26611">
                  <c:v>33569.397241999999</c:v>
                </c:pt>
                <c:pt idx="26612">
                  <c:v>33514.024172999998</c:v>
                </c:pt>
                <c:pt idx="26613">
                  <c:v>33476.081007000001</c:v>
                </c:pt>
                <c:pt idx="26614">
                  <c:v>33418.597606000003</c:v>
                </c:pt>
                <c:pt idx="26615">
                  <c:v>33368.039832000002</c:v>
                </c:pt>
                <c:pt idx="26616">
                  <c:v>33309.087805000003</c:v>
                </c:pt>
                <c:pt idx="26617">
                  <c:v>33259.477250000004</c:v>
                </c:pt>
                <c:pt idx="26618">
                  <c:v>33204.452042999998</c:v>
                </c:pt>
                <c:pt idx="26619">
                  <c:v>33144.632529000002</c:v>
                </c:pt>
                <c:pt idx="26620">
                  <c:v>33102.095343000001</c:v>
                </c:pt>
                <c:pt idx="26621">
                  <c:v>33045.653838999999</c:v>
                </c:pt>
                <c:pt idx="26622">
                  <c:v>32990.301577999999</c:v>
                </c:pt>
                <c:pt idx="26623">
                  <c:v>32934.127494</c:v>
                </c:pt>
                <c:pt idx="26624">
                  <c:v>32877.332846999998</c:v>
                </c:pt>
                <c:pt idx="26625">
                  <c:v>32839.367793999998</c:v>
                </c:pt>
                <c:pt idx="26626">
                  <c:v>32790.504903000001</c:v>
                </c:pt>
                <c:pt idx="26627">
                  <c:v>32744.547922000002</c:v>
                </c:pt>
                <c:pt idx="26628">
                  <c:v>32690.425826999999</c:v>
                </c:pt>
                <c:pt idx="26629">
                  <c:v>32629.714055</c:v>
                </c:pt>
                <c:pt idx="26630">
                  <c:v>32580.259366999999</c:v>
                </c:pt>
                <c:pt idx="26631">
                  <c:v>32525.744283</c:v>
                </c:pt>
                <c:pt idx="26632">
                  <c:v>32472.270539000001</c:v>
                </c:pt>
                <c:pt idx="26633">
                  <c:v>32417.547939</c:v>
                </c:pt>
                <c:pt idx="26634">
                  <c:v>32365.043297</c:v>
                </c:pt>
                <c:pt idx="26635">
                  <c:v>32323.903629</c:v>
                </c:pt>
                <c:pt idx="26636">
                  <c:v>32268.966441</c:v>
                </c:pt>
                <c:pt idx="26637">
                  <c:v>32216.548371000001</c:v>
                </c:pt>
                <c:pt idx="26638">
                  <c:v>32175.398817000001</c:v>
                </c:pt>
                <c:pt idx="26639">
                  <c:v>32114.967048999999</c:v>
                </c:pt>
                <c:pt idx="26640">
                  <c:v>32065.838432</c:v>
                </c:pt>
                <c:pt idx="26641">
                  <c:v>32013.580743999999</c:v>
                </c:pt>
                <c:pt idx="26642">
                  <c:v>31945.577245</c:v>
                </c:pt>
                <c:pt idx="26643">
                  <c:v>31893.350568999998</c:v>
                </c:pt>
                <c:pt idx="26644">
                  <c:v>31843.423413</c:v>
                </c:pt>
                <c:pt idx="26645">
                  <c:v>31793.479248</c:v>
                </c:pt>
                <c:pt idx="26646">
                  <c:v>31762.658862</c:v>
                </c:pt>
                <c:pt idx="26647">
                  <c:v>31702.466528000001</c:v>
                </c:pt>
                <c:pt idx="26648">
                  <c:v>31655.637927</c:v>
                </c:pt>
                <c:pt idx="26649">
                  <c:v>31605.332052999998</c:v>
                </c:pt>
                <c:pt idx="26650">
                  <c:v>31550.610801999999</c:v>
                </c:pt>
                <c:pt idx="26651">
                  <c:v>31497.187859000001</c:v>
                </c:pt>
                <c:pt idx="26652">
                  <c:v>31447.169192000001</c:v>
                </c:pt>
                <c:pt idx="26653">
                  <c:v>31399.484361999999</c:v>
                </c:pt>
                <c:pt idx="26654">
                  <c:v>31344.781741999999</c:v>
                </c:pt>
                <c:pt idx="26655">
                  <c:v>31282.48128</c:v>
                </c:pt>
                <c:pt idx="26656">
                  <c:v>31233.121497</c:v>
                </c:pt>
                <c:pt idx="26657">
                  <c:v>31191.259877</c:v>
                </c:pt>
                <c:pt idx="26658">
                  <c:v>31131.506110999999</c:v>
                </c:pt>
                <c:pt idx="26659">
                  <c:v>31071.153990999999</c:v>
                </c:pt>
                <c:pt idx="26660">
                  <c:v>31025.419097999998</c:v>
                </c:pt>
                <c:pt idx="26661">
                  <c:v>30972.566395000002</c:v>
                </c:pt>
                <c:pt idx="26662">
                  <c:v>30911.651647999999</c:v>
                </c:pt>
                <c:pt idx="26663">
                  <c:v>30883.020037999999</c:v>
                </c:pt>
                <c:pt idx="26664">
                  <c:v>30817.816766</c:v>
                </c:pt>
                <c:pt idx="26665">
                  <c:v>30761.717443000001</c:v>
                </c:pt>
                <c:pt idx="26666">
                  <c:v>30718.219051</c:v>
                </c:pt>
                <c:pt idx="26667">
                  <c:v>30665.123232000002</c:v>
                </c:pt>
                <c:pt idx="26668">
                  <c:v>30618.324599</c:v>
                </c:pt>
                <c:pt idx="26669">
                  <c:v>30558.892487000001</c:v>
                </c:pt>
                <c:pt idx="26670">
                  <c:v>30514.480077</c:v>
                </c:pt>
                <c:pt idx="26671">
                  <c:v>30464.948973999999</c:v>
                </c:pt>
                <c:pt idx="26672">
                  <c:v>30415.807466999999</c:v>
                </c:pt>
                <c:pt idx="26673">
                  <c:v>30364.676157999998</c:v>
                </c:pt>
                <c:pt idx="26674">
                  <c:v>30300.393907000001</c:v>
                </c:pt>
                <c:pt idx="26675">
                  <c:v>30245.732071999999</c:v>
                </c:pt>
                <c:pt idx="26676">
                  <c:v>30197.059684</c:v>
                </c:pt>
                <c:pt idx="26677">
                  <c:v>30128.713554999998</c:v>
                </c:pt>
                <c:pt idx="26678">
                  <c:v>30083.833306</c:v>
                </c:pt>
                <c:pt idx="26679">
                  <c:v>30035.236798999998</c:v>
                </c:pt>
                <c:pt idx="26680">
                  <c:v>29980.418363000001</c:v>
                </c:pt>
                <c:pt idx="26681">
                  <c:v>29932.445029999999</c:v>
                </c:pt>
                <c:pt idx="26682">
                  <c:v>29873.244447000001</c:v>
                </c:pt>
                <c:pt idx="26683">
                  <c:v>29837.707392</c:v>
                </c:pt>
                <c:pt idx="26684">
                  <c:v>29775.876667</c:v>
                </c:pt>
                <c:pt idx="26685">
                  <c:v>29720.115849999998</c:v>
                </c:pt>
                <c:pt idx="26686">
                  <c:v>29655.317582</c:v>
                </c:pt>
                <c:pt idx="26687">
                  <c:v>29590.866361</c:v>
                </c:pt>
                <c:pt idx="26688">
                  <c:v>29548.295619</c:v>
                </c:pt>
                <c:pt idx="26689">
                  <c:v>29491.481093999999</c:v>
                </c:pt>
                <c:pt idx="26690">
                  <c:v>29454.246469999998</c:v>
                </c:pt>
                <c:pt idx="26691">
                  <c:v>29406.422715000001</c:v>
                </c:pt>
                <c:pt idx="26692">
                  <c:v>29364.470687000001</c:v>
                </c:pt>
                <c:pt idx="26693">
                  <c:v>29324.970415</c:v>
                </c:pt>
                <c:pt idx="26694">
                  <c:v>29261.120776</c:v>
                </c:pt>
                <c:pt idx="26695">
                  <c:v>29200.88308</c:v>
                </c:pt>
                <c:pt idx="26696">
                  <c:v>29145.276117000001</c:v>
                </c:pt>
                <c:pt idx="26697">
                  <c:v>29102.875026999998</c:v>
                </c:pt>
                <c:pt idx="26698">
                  <c:v>29054.022113999999</c:v>
                </c:pt>
                <c:pt idx="26699">
                  <c:v>28989.671732999999</c:v>
                </c:pt>
                <c:pt idx="26700">
                  <c:v>28931.165943</c:v>
                </c:pt>
                <c:pt idx="26701">
                  <c:v>28882.874533999999</c:v>
                </c:pt>
                <c:pt idx="26702">
                  <c:v>28832.632057999999</c:v>
                </c:pt>
                <c:pt idx="26703">
                  <c:v>28782.898557</c:v>
                </c:pt>
                <c:pt idx="26704">
                  <c:v>28732.751781999999</c:v>
                </c:pt>
                <c:pt idx="26705">
                  <c:v>28685.339325000001</c:v>
                </c:pt>
                <c:pt idx="26706">
                  <c:v>28641.274679999999</c:v>
                </c:pt>
                <c:pt idx="26707">
                  <c:v>28586.012208</c:v>
                </c:pt>
                <c:pt idx="26708">
                  <c:v>28537.920979999999</c:v>
                </c:pt>
                <c:pt idx="26709">
                  <c:v>28472.412308999999</c:v>
                </c:pt>
                <c:pt idx="26710">
                  <c:v>28422.411527</c:v>
                </c:pt>
                <c:pt idx="26711">
                  <c:v>28372.940121</c:v>
                </c:pt>
                <c:pt idx="26712">
                  <c:v>28315.829560999999</c:v>
                </c:pt>
                <c:pt idx="26713">
                  <c:v>28270.648933</c:v>
                </c:pt>
                <c:pt idx="26714">
                  <c:v>28208.003744000001</c:v>
                </c:pt>
                <c:pt idx="26715">
                  <c:v>28162.874827</c:v>
                </c:pt>
                <c:pt idx="26716">
                  <c:v>28109.489515000001</c:v>
                </c:pt>
                <c:pt idx="26717">
                  <c:v>28052.498235999999</c:v>
                </c:pt>
                <c:pt idx="26718">
                  <c:v>28000.558346999998</c:v>
                </c:pt>
                <c:pt idx="26719">
                  <c:v>27948.985820999998</c:v>
                </c:pt>
                <c:pt idx="26720">
                  <c:v>27893.684459</c:v>
                </c:pt>
                <c:pt idx="26721">
                  <c:v>27845.994789</c:v>
                </c:pt>
                <c:pt idx="26722">
                  <c:v>27784.41948</c:v>
                </c:pt>
                <c:pt idx="26723">
                  <c:v>27740.870578999999</c:v>
                </c:pt>
                <c:pt idx="26724">
                  <c:v>27685.080477</c:v>
                </c:pt>
                <c:pt idx="26725">
                  <c:v>27631.718519999999</c:v>
                </c:pt>
                <c:pt idx="26726">
                  <c:v>27592.278040000001</c:v>
                </c:pt>
                <c:pt idx="26727">
                  <c:v>27540.738808999999</c:v>
                </c:pt>
                <c:pt idx="26728">
                  <c:v>27498.126196000001</c:v>
                </c:pt>
                <c:pt idx="26729">
                  <c:v>27448.515608999998</c:v>
                </c:pt>
                <c:pt idx="26730">
                  <c:v>27410.258484000002</c:v>
                </c:pt>
                <c:pt idx="26731">
                  <c:v>27367.148793</c:v>
                </c:pt>
                <c:pt idx="26732">
                  <c:v>27321.993082000001</c:v>
                </c:pt>
                <c:pt idx="26733">
                  <c:v>27260.033261</c:v>
                </c:pt>
                <c:pt idx="26734">
                  <c:v>27203.867545000001</c:v>
                </c:pt>
                <c:pt idx="26735">
                  <c:v>27154.147053000001</c:v>
                </c:pt>
                <c:pt idx="26736">
                  <c:v>27108.835575000001</c:v>
                </c:pt>
                <c:pt idx="26737">
                  <c:v>27051.234390000001</c:v>
                </c:pt>
                <c:pt idx="26738">
                  <c:v>27009.519644</c:v>
                </c:pt>
                <c:pt idx="26739">
                  <c:v>26947.680788999998</c:v>
                </c:pt>
                <c:pt idx="26740">
                  <c:v>26900.108018999999</c:v>
                </c:pt>
                <c:pt idx="26741">
                  <c:v>26862.733794</c:v>
                </c:pt>
                <c:pt idx="26742">
                  <c:v>26816.282307000001</c:v>
                </c:pt>
                <c:pt idx="26743">
                  <c:v>26779.454328</c:v>
                </c:pt>
                <c:pt idx="26744">
                  <c:v>26724.409062999999</c:v>
                </c:pt>
                <c:pt idx="26745">
                  <c:v>26677.326256</c:v>
                </c:pt>
                <c:pt idx="26746">
                  <c:v>26630.564181000002</c:v>
                </c:pt>
                <c:pt idx="26747">
                  <c:v>26581.536091999998</c:v>
                </c:pt>
                <c:pt idx="26748">
                  <c:v>26543.364417000001</c:v>
                </c:pt>
                <c:pt idx="26749">
                  <c:v>26479.461197000001</c:v>
                </c:pt>
                <c:pt idx="26750">
                  <c:v>26433.089669000001</c:v>
                </c:pt>
                <c:pt idx="26751">
                  <c:v>26387.696381999998</c:v>
                </c:pt>
                <c:pt idx="26752">
                  <c:v>26327.302114999999</c:v>
                </c:pt>
                <c:pt idx="26753">
                  <c:v>26302.416335000002</c:v>
                </c:pt>
                <c:pt idx="26754">
                  <c:v>26250.170779</c:v>
                </c:pt>
                <c:pt idx="26755">
                  <c:v>26210.338767000001</c:v>
                </c:pt>
                <c:pt idx="26756">
                  <c:v>26165.360754000001</c:v>
                </c:pt>
                <c:pt idx="26757">
                  <c:v>26118.951937000002</c:v>
                </c:pt>
                <c:pt idx="26758">
                  <c:v>26074.807874999999</c:v>
                </c:pt>
                <c:pt idx="26759">
                  <c:v>26012.511040000001</c:v>
                </c:pt>
                <c:pt idx="26760">
                  <c:v>25961.510536999998</c:v>
                </c:pt>
                <c:pt idx="26761">
                  <c:v>25904.878358000002</c:v>
                </c:pt>
                <c:pt idx="26762">
                  <c:v>25846.236822999999</c:v>
                </c:pt>
                <c:pt idx="26763">
                  <c:v>25797.037282000001</c:v>
                </c:pt>
                <c:pt idx="26764">
                  <c:v>25751.668762000001</c:v>
                </c:pt>
                <c:pt idx="26765">
                  <c:v>25704.772444999999</c:v>
                </c:pt>
                <c:pt idx="26766">
                  <c:v>25651.437529999999</c:v>
                </c:pt>
                <c:pt idx="26767">
                  <c:v>25596.373671000001</c:v>
                </c:pt>
                <c:pt idx="26768">
                  <c:v>25542.497065</c:v>
                </c:pt>
                <c:pt idx="26769">
                  <c:v>25493.822971000001</c:v>
                </c:pt>
                <c:pt idx="26770">
                  <c:v>25453.819259</c:v>
                </c:pt>
                <c:pt idx="26771">
                  <c:v>25398.586271</c:v>
                </c:pt>
                <c:pt idx="26772">
                  <c:v>25343.115543</c:v>
                </c:pt>
                <c:pt idx="26773">
                  <c:v>25299.708234999998</c:v>
                </c:pt>
                <c:pt idx="26774">
                  <c:v>25246.663446999999</c:v>
                </c:pt>
                <c:pt idx="26775">
                  <c:v>25193.786736999999</c:v>
                </c:pt>
                <c:pt idx="26776">
                  <c:v>25153.741588000001</c:v>
                </c:pt>
                <c:pt idx="26777">
                  <c:v>25101.595632</c:v>
                </c:pt>
                <c:pt idx="26778">
                  <c:v>25047.530652000001</c:v>
                </c:pt>
                <c:pt idx="26779">
                  <c:v>25000.336169999999</c:v>
                </c:pt>
                <c:pt idx="26780">
                  <c:v>24951.445056</c:v>
                </c:pt>
                <c:pt idx="26781">
                  <c:v>24893.986174999998</c:v>
                </c:pt>
                <c:pt idx="26782">
                  <c:v>24851.998926</c:v>
                </c:pt>
                <c:pt idx="26783">
                  <c:v>24799.824616000002</c:v>
                </c:pt>
                <c:pt idx="26784">
                  <c:v>24755.59448</c:v>
                </c:pt>
                <c:pt idx="26785">
                  <c:v>24702.581260999999</c:v>
                </c:pt>
                <c:pt idx="26786">
                  <c:v>24646.464618000002</c:v>
                </c:pt>
                <c:pt idx="26787">
                  <c:v>24588.630346999998</c:v>
                </c:pt>
                <c:pt idx="26788">
                  <c:v>24537.911424999998</c:v>
                </c:pt>
                <c:pt idx="26789">
                  <c:v>24489.706030000001</c:v>
                </c:pt>
                <c:pt idx="26790">
                  <c:v>24440.053576999999</c:v>
                </c:pt>
                <c:pt idx="26791">
                  <c:v>24390.967972999999</c:v>
                </c:pt>
                <c:pt idx="26792">
                  <c:v>24334.684917999999</c:v>
                </c:pt>
                <c:pt idx="26793">
                  <c:v>24298.621618000001</c:v>
                </c:pt>
                <c:pt idx="26794">
                  <c:v>24252.020207000001</c:v>
                </c:pt>
                <c:pt idx="26795">
                  <c:v>24204.058047999999</c:v>
                </c:pt>
                <c:pt idx="26796">
                  <c:v>24150.635772000001</c:v>
                </c:pt>
                <c:pt idx="26797">
                  <c:v>24088.067469000001</c:v>
                </c:pt>
                <c:pt idx="26798">
                  <c:v>24039.121684999998</c:v>
                </c:pt>
                <c:pt idx="26799">
                  <c:v>23986.087955999999</c:v>
                </c:pt>
                <c:pt idx="26800">
                  <c:v>23944.130389999998</c:v>
                </c:pt>
                <c:pt idx="26801">
                  <c:v>23893.418043999998</c:v>
                </c:pt>
                <c:pt idx="26802">
                  <c:v>23828.805703999999</c:v>
                </c:pt>
                <c:pt idx="26803">
                  <c:v>23787.240377999999</c:v>
                </c:pt>
                <c:pt idx="26804">
                  <c:v>23724.76944</c:v>
                </c:pt>
                <c:pt idx="26805">
                  <c:v>23679.604053999999</c:v>
                </c:pt>
                <c:pt idx="26806">
                  <c:v>23635.852083000002</c:v>
                </c:pt>
                <c:pt idx="26807">
                  <c:v>23581.460880999999</c:v>
                </c:pt>
                <c:pt idx="26808">
                  <c:v>23546.386849999999</c:v>
                </c:pt>
                <c:pt idx="26809">
                  <c:v>23489.054823999999</c:v>
                </c:pt>
                <c:pt idx="26810">
                  <c:v>23438.222647999999</c:v>
                </c:pt>
                <c:pt idx="26811">
                  <c:v>23386.380087000001</c:v>
                </c:pt>
                <c:pt idx="26812">
                  <c:v>23328.331297000001</c:v>
                </c:pt>
                <c:pt idx="26813">
                  <c:v>23283.602653000002</c:v>
                </c:pt>
                <c:pt idx="26814">
                  <c:v>23221.733328999999</c:v>
                </c:pt>
                <c:pt idx="26815">
                  <c:v>23178.158938</c:v>
                </c:pt>
                <c:pt idx="26816">
                  <c:v>23125.093304000002</c:v>
                </c:pt>
                <c:pt idx="26817">
                  <c:v>23078.704084000001</c:v>
                </c:pt>
                <c:pt idx="26818">
                  <c:v>23031.743939</c:v>
                </c:pt>
                <c:pt idx="26819">
                  <c:v>22984.788611</c:v>
                </c:pt>
                <c:pt idx="26820">
                  <c:v>22929.229245999999</c:v>
                </c:pt>
                <c:pt idx="26821">
                  <c:v>22881.980566999999</c:v>
                </c:pt>
                <c:pt idx="26822">
                  <c:v>22828.159924</c:v>
                </c:pt>
                <c:pt idx="26823">
                  <c:v>22767.279715000001</c:v>
                </c:pt>
                <c:pt idx="26824">
                  <c:v>22706.305584999998</c:v>
                </c:pt>
                <c:pt idx="26825">
                  <c:v>22667.447069000002</c:v>
                </c:pt>
                <c:pt idx="26826">
                  <c:v>22609.784982000001</c:v>
                </c:pt>
                <c:pt idx="26827">
                  <c:v>22547.189399999999</c:v>
                </c:pt>
                <c:pt idx="26828">
                  <c:v>22512.568691</c:v>
                </c:pt>
                <c:pt idx="26829">
                  <c:v>22454.856864000001</c:v>
                </c:pt>
                <c:pt idx="26830">
                  <c:v>22409.822026000002</c:v>
                </c:pt>
                <c:pt idx="26831">
                  <c:v>22356.826692999999</c:v>
                </c:pt>
                <c:pt idx="26832">
                  <c:v>22299.814374000001</c:v>
                </c:pt>
                <c:pt idx="26833">
                  <c:v>22255.547987000002</c:v>
                </c:pt>
                <c:pt idx="26834">
                  <c:v>22191.951808999998</c:v>
                </c:pt>
                <c:pt idx="26835">
                  <c:v>22144.321144000001</c:v>
                </c:pt>
                <c:pt idx="26836">
                  <c:v>22096.215059999999</c:v>
                </c:pt>
                <c:pt idx="26837">
                  <c:v>22037.938146</c:v>
                </c:pt>
                <c:pt idx="26838">
                  <c:v>21983.627938000001</c:v>
                </c:pt>
                <c:pt idx="26839">
                  <c:v>21935.393273999998</c:v>
                </c:pt>
                <c:pt idx="26840">
                  <c:v>21885.310290000001</c:v>
                </c:pt>
                <c:pt idx="26841">
                  <c:v>21839.132275</c:v>
                </c:pt>
                <c:pt idx="26842">
                  <c:v>21791.057204000001</c:v>
                </c:pt>
                <c:pt idx="26843">
                  <c:v>21745.287930999999</c:v>
                </c:pt>
                <c:pt idx="26844">
                  <c:v>21684.999251000001</c:v>
                </c:pt>
                <c:pt idx="26845">
                  <c:v>21633.373269</c:v>
                </c:pt>
                <c:pt idx="26846">
                  <c:v>21590.960013</c:v>
                </c:pt>
                <c:pt idx="26847">
                  <c:v>21529.591918999999</c:v>
                </c:pt>
                <c:pt idx="26848">
                  <c:v>21496.605771999999</c:v>
                </c:pt>
                <c:pt idx="26849">
                  <c:v>21451.228104999998</c:v>
                </c:pt>
                <c:pt idx="26850">
                  <c:v>21408.634431999999</c:v>
                </c:pt>
                <c:pt idx="26851">
                  <c:v>21359.976618000001</c:v>
                </c:pt>
                <c:pt idx="26852">
                  <c:v>21307.907921999999</c:v>
                </c:pt>
                <c:pt idx="26853">
                  <c:v>21267.056693999999</c:v>
                </c:pt>
                <c:pt idx="26854">
                  <c:v>21213.453829999999</c:v>
                </c:pt>
                <c:pt idx="26855">
                  <c:v>21164.859088000001</c:v>
                </c:pt>
                <c:pt idx="26856">
                  <c:v>21126.722460000001</c:v>
                </c:pt>
                <c:pt idx="26857">
                  <c:v>21083.822548</c:v>
                </c:pt>
                <c:pt idx="26858">
                  <c:v>21023.987826</c:v>
                </c:pt>
                <c:pt idx="26859">
                  <c:v>20974.095463000001</c:v>
                </c:pt>
                <c:pt idx="26860">
                  <c:v>20928.343914000001</c:v>
                </c:pt>
                <c:pt idx="26861">
                  <c:v>20879.013102000001</c:v>
                </c:pt>
                <c:pt idx="26862">
                  <c:v>20828.836104999998</c:v>
                </c:pt>
                <c:pt idx="26863">
                  <c:v>20787.649613000001</c:v>
                </c:pt>
                <c:pt idx="26864">
                  <c:v>20727.665406</c:v>
                </c:pt>
                <c:pt idx="26865">
                  <c:v>20669.538876999999</c:v>
                </c:pt>
                <c:pt idx="26866">
                  <c:v>20639.510815000001</c:v>
                </c:pt>
                <c:pt idx="26867">
                  <c:v>20584.619310999999</c:v>
                </c:pt>
                <c:pt idx="26868">
                  <c:v>20542.175460999999</c:v>
                </c:pt>
                <c:pt idx="26869">
                  <c:v>20493.791528999998</c:v>
                </c:pt>
                <c:pt idx="26870">
                  <c:v>20456.574908999999</c:v>
                </c:pt>
                <c:pt idx="26871">
                  <c:v>20412.046362000001</c:v>
                </c:pt>
                <c:pt idx="26872">
                  <c:v>20362.608147999999</c:v>
                </c:pt>
                <c:pt idx="26873">
                  <c:v>20320.937754999999</c:v>
                </c:pt>
                <c:pt idx="26874">
                  <c:v>20261.053302</c:v>
                </c:pt>
                <c:pt idx="26875">
                  <c:v>20212.613028</c:v>
                </c:pt>
                <c:pt idx="26876">
                  <c:v>20175.093863999999</c:v>
                </c:pt>
                <c:pt idx="26877">
                  <c:v>20121.060844</c:v>
                </c:pt>
                <c:pt idx="26878">
                  <c:v>20072.149149000001</c:v>
                </c:pt>
                <c:pt idx="26879">
                  <c:v>20017.784694000002</c:v>
                </c:pt>
                <c:pt idx="26880">
                  <c:v>19976.479109</c:v>
                </c:pt>
                <c:pt idx="26881">
                  <c:v>19927.528665999998</c:v>
                </c:pt>
                <c:pt idx="26882">
                  <c:v>19878.294003999999</c:v>
                </c:pt>
                <c:pt idx="26883">
                  <c:v>19849.763551</c:v>
                </c:pt>
                <c:pt idx="26884">
                  <c:v>19789.033165000001</c:v>
                </c:pt>
                <c:pt idx="26885">
                  <c:v>19724.549408999999</c:v>
                </c:pt>
                <c:pt idx="26886">
                  <c:v>19687.993939</c:v>
                </c:pt>
                <c:pt idx="26887">
                  <c:v>19640.289847</c:v>
                </c:pt>
                <c:pt idx="26888">
                  <c:v>19598.632925999998</c:v>
                </c:pt>
                <c:pt idx="26889">
                  <c:v>19545.035756000001</c:v>
                </c:pt>
                <c:pt idx="26890">
                  <c:v>19495.220638999999</c:v>
                </c:pt>
                <c:pt idx="26891">
                  <c:v>19446.19815</c:v>
                </c:pt>
                <c:pt idx="26892">
                  <c:v>19391.098631000001</c:v>
                </c:pt>
                <c:pt idx="26893">
                  <c:v>19362.741778</c:v>
                </c:pt>
                <c:pt idx="26894">
                  <c:v>19304.365548000002</c:v>
                </c:pt>
                <c:pt idx="26895">
                  <c:v>19252.345683</c:v>
                </c:pt>
                <c:pt idx="26896">
                  <c:v>19218.022422999999</c:v>
                </c:pt>
                <c:pt idx="26897">
                  <c:v>19168.076964</c:v>
                </c:pt>
                <c:pt idx="26898">
                  <c:v>19117.822574000002</c:v>
                </c:pt>
                <c:pt idx="26899">
                  <c:v>19058.995060000001</c:v>
                </c:pt>
                <c:pt idx="26900">
                  <c:v>19014.258643000001</c:v>
                </c:pt>
                <c:pt idx="26901">
                  <c:v>18970.870484999999</c:v>
                </c:pt>
                <c:pt idx="26902">
                  <c:v>18918.992009000001</c:v>
                </c:pt>
                <c:pt idx="26903">
                  <c:v>18869.563308000001</c:v>
                </c:pt>
                <c:pt idx="26904">
                  <c:v>18826.257734999999</c:v>
                </c:pt>
                <c:pt idx="26905">
                  <c:v>18785.633833</c:v>
                </c:pt>
                <c:pt idx="26906">
                  <c:v>18736.268738999999</c:v>
                </c:pt>
                <c:pt idx="26907">
                  <c:v>18693.913414999999</c:v>
                </c:pt>
                <c:pt idx="26908">
                  <c:v>18649.995888000001</c:v>
                </c:pt>
                <c:pt idx="26909">
                  <c:v>18594.622230000001</c:v>
                </c:pt>
                <c:pt idx="26910">
                  <c:v>18545.355481999999</c:v>
                </c:pt>
                <c:pt idx="26911">
                  <c:v>18491.738788999999</c:v>
                </c:pt>
                <c:pt idx="26912">
                  <c:v>18437.427747000002</c:v>
                </c:pt>
                <c:pt idx="26913">
                  <c:v>18394.301124000001</c:v>
                </c:pt>
                <c:pt idx="26914">
                  <c:v>18345.869663000001</c:v>
                </c:pt>
                <c:pt idx="26915">
                  <c:v>18284.639996000002</c:v>
                </c:pt>
                <c:pt idx="26916">
                  <c:v>18230.219273999999</c:v>
                </c:pt>
                <c:pt idx="26917">
                  <c:v>18174.611250999998</c:v>
                </c:pt>
                <c:pt idx="26918">
                  <c:v>18135.483315000001</c:v>
                </c:pt>
                <c:pt idx="26919">
                  <c:v>18093.917791</c:v>
                </c:pt>
                <c:pt idx="26920">
                  <c:v>18047.020433999998</c:v>
                </c:pt>
                <c:pt idx="26921">
                  <c:v>17997.000531000002</c:v>
                </c:pt>
                <c:pt idx="26922">
                  <c:v>17935.908922999999</c:v>
                </c:pt>
                <c:pt idx="26923">
                  <c:v>17893.012615</c:v>
                </c:pt>
                <c:pt idx="26924">
                  <c:v>17851.576599</c:v>
                </c:pt>
                <c:pt idx="26925">
                  <c:v>17797.203351</c:v>
                </c:pt>
                <c:pt idx="26926">
                  <c:v>17753.698203</c:v>
                </c:pt>
                <c:pt idx="26927">
                  <c:v>17692.908117999999</c:v>
                </c:pt>
                <c:pt idx="26928">
                  <c:v>17654.893366</c:v>
                </c:pt>
                <c:pt idx="26929">
                  <c:v>17611.089871</c:v>
                </c:pt>
                <c:pt idx="26930">
                  <c:v>17559.055912</c:v>
                </c:pt>
                <c:pt idx="26931">
                  <c:v>17521.007840999999</c:v>
                </c:pt>
                <c:pt idx="26932">
                  <c:v>17476.562457</c:v>
                </c:pt>
                <c:pt idx="26933">
                  <c:v>17434.825508000002</c:v>
                </c:pt>
                <c:pt idx="26934">
                  <c:v>17386.650878</c:v>
                </c:pt>
                <c:pt idx="26935">
                  <c:v>17333.191048000001</c:v>
                </c:pt>
                <c:pt idx="26936">
                  <c:v>17289.947005999999</c:v>
                </c:pt>
                <c:pt idx="26937">
                  <c:v>17241.094782</c:v>
                </c:pt>
                <c:pt idx="26938">
                  <c:v>17179.273874999999</c:v>
                </c:pt>
                <c:pt idx="26939">
                  <c:v>17128.596033000002</c:v>
                </c:pt>
                <c:pt idx="26940">
                  <c:v>17090.664029</c:v>
                </c:pt>
                <c:pt idx="26941">
                  <c:v>17053.855997999999</c:v>
                </c:pt>
                <c:pt idx="26942">
                  <c:v>17006.668571999999</c:v>
                </c:pt>
                <c:pt idx="26943">
                  <c:v>16960.569391000001</c:v>
                </c:pt>
                <c:pt idx="26944">
                  <c:v>16907.495778</c:v>
                </c:pt>
                <c:pt idx="26945">
                  <c:v>16869.342299</c:v>
                </c:pt>
                <c:pt idx="26946">
                  <c:v>16830.084011999999</c:v>
                </c:pt>
                <c:pt idx="26947">
                  <c:v>16771.426350000002</c:v>
                </c:pt>
                <c:pt idx="26948">
                  <c:v>16724.723342000001</c:v>
                </c:pt>
                <c:pt idx="26949">
                  <c:v>16666.025761000001</c:v>
                </c:pt>
                <c:pt idx="26950">
                  <c:v>16623.137210000001</c:v>
                </c:pt>
                <c:pt idx="26951">
                  <c:v>16585.111882000001</c:v>
                </c:pt>
                <c:pt idx="26952">
                  <c:v>16527.620171999999</c:v>
                </c:pt>
                <c:pt idx="26953">
                  <c:v>16477.594484000001</c:v>
                </c:pt>
                <c:pt idx="26954">
                  <c:v>16431.410618999998</c:v>
                </c:pt>
                <c:pt idx="26955">
                  <c:v>16376.082727999999</c:v>
                </c:pt>
                <c:pt idx="26956">
                  <c:v>16338.249637999999</c:v>
                </c:pt>
                <c:pt idx="26957">
                  <c:v>16271.082726000001</c:v>
                </c:pt>
                <c:pt idx="26958">
                  <c:v>16242.943552000001</c:v>
                </c:pt>
                <c:pt idx="26959">
                  <c:v>16196.577245</c:v>
                </c:pt>
                <c:pt idx="26960">
                  <c:v>16145.649595000001</c:v>
                </c:pt>
                <c:pt idx="26961">
                  <c:v>16097.386293</c:v>
                </c:pt>
                <c:pt idx="26962">
                  <c:v>16055.092368</c:v>
                </c:pt>
                <c:pt idx="26963">
                  <c:v>16012.255125</c:v>
                </c:pt>
                <c:pt idx="26964">
                  <c:v>15961.861612000001</c:v>
                </c:pt>
                <c:pt idx="26965">
                  <c:v>15908.789562</c:v>
                </c:pt>
                <c:pt idx="26966">
                  <c:v>15854.247106999999</c:v>
                </c:pt>
                <c:pt idx="26967">
                  <c:v>15803.219279000001</c:v>
                </c:pt>
                <c:pt idx="26968">
                  <c:v>15753.439281999999</c:v>
                </c:pt>
                <c:pt idx="26969">
                  <c:v>15706.893093999999</c:v>
                </c:pt>
                <c:pt idx="26970">
                  <c:v>15651.484902</c:v>
                </c:pt>
                <c:pt idx="26971">
                  <c:v>15610.282311999999</c:v>
                </c:pt>
                <c:pt idx="26972">
                  <c:v>15548.425992</c:v>
                </c:pt>
                <c:pt idx="26973">
                  <c:v>15509.739162</c:v>
                </c:pt>
                <c:pt idx="26974">
                  <c:v>15465.196191999999</c:v>
                </c:pt>
                <c:pt idx="26975">
                  <c:v>15426.658873</c:v>
                </c:pt>
                <c:pt idx="26976">
                  <c:v>15381.150304000001</c:v>
                </c:pt>
                <c:pt idx="26977">
                  <c:v>15326.898891000001</c:v>
                </c:pt>
                <c:pt idx="26978">
                  <c:v>15288.582732000001</c:v>
                </c:pt>
                <c:pt idx="26979">
                  <c:v>15236.256219999999</c:v>
                </c:pt>
                <c:pt idx="26980">
                  <c:v>15194.756131</c:v>
                </c:pt>
                <c:pt idx="26981">
                  <c:v>15152.971133999999</c:v>
                </c:pt>
                <c:pt idx="26982">
                  <c:v>15101.932167000001</c:v>
                </c:pt>
                <c:pt idx="26983">
                  <c:v>15053.492439</c:v>
                </c:pt>
                <c:pt idx="26984">
                  <c:v>15006.407401</c:v>
                </c:pt>
                <c:pt idx="26985">
                  <c:v>14964.024476000001</c:v>
                </c:pt>
                <c:pt idx="26986">
                  <c:v>14921.903412</c:v>
                </c:pt>
                <c:pt idx="26987">
                  <c:v>14853.860393999999</c:v>
                </c:pt>
                <c:pt idx="26988">
                  <c:v>14823.233672</c:v>
                </c:pt>
                <c:pt idx="26989">
                  <c:v>14762.437501</c:v>
                </c:pt>
                <c:pt idx="26990">
                  <c:v>14708.648807</c:v>
                </c:pt>
                <c:pt idx="26991">
                  <c:v>14665.178431</c:v>
                </c:pt>
                <c:pt idx="26992">
                  <c:v>14609.214266999999</c:v>
                </c:pt>
                <c:pt idx="26993">
                  <c:v>14552.512967999999</c:v>
                </c:pt>
                <c:pt idx="26994">
                  <c:v>14508.025854</c:v>
                </c:pt>
                <c:pt idx="26995">
                  <c:v>14454.96898</c:v>
                </c:pt>
                <c:pt idx="26996">
                  <c:v>14411.011424</c:v>
                </c:pt>
                <c:pt idx="26997">
                  <c:v>14356.696760999999</c:v>
                </c:pt>
                <c:pt idx="26998">
                  <c:v>14322.037349</c:v>
                </c:pt>
                <c:pt idx="26999">
                  <c:v>14282.650511</c:v>
                </c:pt>
                <c:pt idx="27000">
                  <c:v>14219.182054999999</c:v>
                </c:pt>
                <c:pt idx="27001">
                  <c:v>14185.288172</c:v>
                </c:pt>
                <c:pt idx="27002">
                  <c:v>14123.305412</c:v>
                </c:pt>
                <c:pt idx="27003">
                  <c:v>14077.302546999999</c:v>
                </c:pt>
                <c:pt idx="27004">
                  <c:v>14026.670402</c:v>
                </c:pt>
                <c:pt idx="27005">
                  <c:v>13982.687972</c:v>
                </c:pt>
                <c:pt idx="27006">
                  <c:v>13944.636338</c:v>
                </c:pt>
                <c:pt idx="27007">
                  <c:v>13896.721885000001</c:v>
                </c:pt>
                <c:pt idx="27008">
                  <c:v>13855.972744000001</c:v>
                </c:pt>
                <c:pt idx="27009">
                  <c:v>13808.346301</c:v>
                </c:pt>
                <c:pt idx="27010">
                  <c:v>13754.350714</c:v>
                </c:pt>
                <c:pt idx="27011">
                  <c:v>13715.421734</c:v>
                </c:pt>
                <c:pt idx="27012">
                  <c:v>13672.026986999999</c:v>
                </c:pt>
                <c:pt idx="27013">
                  <c:v>13639.104907000001</c:v>
                </c:pt>
                <c:pt idx="27014">
                  <c:v>13600.332272</c:v>
                </c:pt>
                <c:pt idx="27015">
                  <c:v>13556.006506</c:v>
                </c:pt>
                <c:pt idx="27016">
                  <c:v>13513.450484000001</c:v>
                </c:pt>
                <c:pt idx="27017">
                  <c:v>13455.944348999999</c:v>
                </c:pt>
                <c:pt idx="27018">
                  <c:v>13433.076510000001</c:v>
                </c:pt>
                <c:pt idx="27019">
                  <c:v>13369.830317</c:v>
                </c:pt>
                <c:pt idx="27020">
                  <c:v>13335.750115000001</c:v>
                </c:pt>
                <c:pt idx="27021">
                  <c:v>13292.847862000001</c:v>
                </c:pt>
                <c:pt idx="27022">
                  <c:v>13246.093448</c:v>
                </c:pt>
                <c:pt idx="27023">
                  <c:v>13192.321416999999</c:v>
                </c:pt>
                <c:pt idx="27024">
                  <c:v>13136.775475</c:v>
                </c:pt>
                <c:pt idx="27025">
                  <c:v>13102.346724000001</c:v>
                </c:pt>
                <c:pt idx="27026">
                  <c:v>13055.333613999999</c:v>
                </c:pt>
                <c:pt idx="27027">
                  <c:v>13011.803925</c:v>
                </c:pt>
                <c:pt idx="27028">
                  <c:v>12957.135340999999</c:v>
                </c:pt>
                <c:pt idx="27029">
                  <c:v>12906.629629999999</c:v>
                </c:pt>
                <c:pt idx="27030">
                  <c:v>12845.721394</c:v>
                </c:pt>
                <c:pt idx="27031">
                  <c:v>12810.89984</c:v>
                </c:pt>
                <c:pt idx="27032">
                  <c:v>12758.129843000001</c:v>
                </c:pt>
                <c:pt idx="27033">
                  <c:v>12719.232645</c:v>
                </c:pt>
                <c:pt idx="27034">
                  <c:v>12663.563357999999</c:v>
                </c:pt>
                <c:pt idx="27035">
                  <c:v>12614.780347</c:v>
                </c:pt>
                <c:pt idx="27036">
                  <c:v>12576.73523</c:v>
                </c:pt>
                <c:pt idx="27037">
                  <c:v>12523.550249</c:v>
                </c:pt>
                <c:pt idx="27038">
                  <c:v>12489.170539000001</c:v>
                </c:pt>
                <c:pt idx="27039">
                  <c:v>12447.050503</c:v>
                </c:pt>
                <c:pt idx="27040">
                  <c:v>12388.202842999999</c:v>
                </c:pt>
                <c:pt idx="27041">
                  <c:v>12355.318898</c:v>
                </c:pt>
                <c:pt idx="27042">
                  <c:v>12307.635824000001</c:v>
                </c:pt>
                <c:pt idx="27043">
                  <c:v>12279.235764999999</c:v>
                </c:pt>
                <c:pt idx="27044">
                  <c:v>12246.536827</c:v>
                </c:pt>
                <c:pt idx="27045">
                  <c:v>12205.055539000001</c:v>
                </c:pt>
                <c:pt idx="27046">
                  <c:v>12155.503215999999</c:v>
                </c:pt>
                <c:pt idx="27047">
                  <c:v>12095.884905000001</c:v>
                </c:pt>
                <c:pt idx="27048">
                  <c:v>12063.402292999999</c:v>
                </c:pt>
                <c:pt idx="27049">
                  <c:v>12023.644194</c:v>
                </c:pt>
                <c:pt idx="27050">
                  <c:v>11970.240819000001</c:v>
                </c:pt>
                <c:pt idx="27051">
                  <c:v>11932.811626999999</c:v>
                </c:pt>
                <c:pt idx="27052">
                  <c:v>11881.42792</c:v>
                </c:pt>
                <c:pt idx="27053">
                  <c:v>11840.315817000001</c:v>
                </c:pt>
                <c:pt idx="27054">
                  <c:v>11801.614533</c:v>
                </c:pt>
                <c:pt idx="27055">
                  <c:v>11758.651142999999</c:v>
                </c:pt>
                <c:pt idx="27056">
                  <c:v>11719.198966</c:v>
                </c:pt>
                <c:pt idx="27057">
                  <c:v>11666.328057999999</c:v>
                </c:pt>
                <c:pt idx="27058">
                  <c:v>11622.002617</c:v>
                </c:pt>
                <c:pt idx="27059">
                  <c:v>11571.957399000001</c:v>
                </c:pt>
                <c:pt idx="27060">
                  <c:v>11518.66546</c:v>
                </c:pt>
                <c:pt idx="27061">
                  <c:v>11479.854087</c:v>
                </c:pt>
                <c:pt idx="27062">
                  <c:v>11424.502111</c:v>
                </c:pt>
                <c:pt idx="27063">
                  <c:v>11387.931069</c:v>
                </c:pt>
                <c:pt idx="27064">
                  <c:v>11338.967956</c:v>
                </c:pt>
                <c:pt idx="27065">
                  <c:v>11296.298962000001</c:v>
                </c:pt>
                <c:pt idx="27066">
                  <c:v>11261.391315000001</c:v>
                </c:pt>
                <c:pt idx="27067">
                  <c:v>11209.123849</c:v>
                </c:pt>
                <c:pt idx="27068">
                  <c:v>11174.514678</c:v>
                </c:pt>
                <c:pt idx="27069">
                  <c:v>11129.716200000001</c:v>
                </c:pt>
                <c:pt idx="27070">
                  <c:v>11080.198630000001</c:v>
                </c:pt>
                <c:pt idx="27071">
                  <c:v>11045.320426</c:v>
                </c:pt>
                <c:pt idx="27072">
                  <c:v>10998.873529</c:v>
                </c:pt>
                <c:pt idx="27073">
                  <c:v>10955.536733999999</c:v>
                </c:pt>
                <c:pt idx="27074">
                  <c:v>10909.849573</c:v>
                </c:pt>
                <c:pt idx="27075">
                  <c:v>10865.945281</c:v>
                </c:pt>
                <c:pt idx="27076">
                  <c:v>10828.51202</c:v>
                </c:pt>
                <c:pt idx="27077">
                  <c:v>10786.568084</c:v>
                </c:pt>
                <c:pt idx="27078">
                  <c:v>10743.976479999999</c:v>
                </c:pt>
                <c:pt idx="27079">
                  <c:v>10703.528281000001</c:v>
                </c:pt>
                <c:pt idx="27080">
                  <c:v>10645.817321</c:v>
                </c:pt>
                <c:pt idx="27081">
                  <c:v>10606.911418</c:v>
                </c:pt>
                <c:pt idx="27082">
                  <c:v>10554.305582000001</c:v>
                </c:pt>
                <c:pt idx="27083">
                  <c:v>10515.00231</c:v>
                </c:pt>
                <c:pt idx="27084">
                  <c:v>10475.908092</c:v>
                </c:pt>
                <c:pt idx="27085">
                  <c:v>10440.303040000001</c:v>
                </c:pt>
                <c:pt idx="27086">
                  <c:v>10410.850602</c:v>
                </c:pt>
                <c:pt idx="27087">
                  <c:v>10360.300714000001</c:v>
                </c:pt>
                <c:pt idx="27088">
                  <c:v>10327.707715</c:v>
                </c:pt>
                <c:pt idx="27089">
                  <c:v>10269.662037</c:v>
                </c:pt>
                <c:pt idx="27090">
                  <c:v>10229.023299</c:v>
                </c:pt>
                <c:pt idx="27091">
                  <c:v>10195.661559</c:v>
                </c:pt>
                <c:pt idx="27092">
                  <c:v>10141.012584</c:v>
                </c:pt>
                <c:pt idx="27093">
                  <c:v>10099.233792000001</c:v>
                </c:pt>
                <c:pt idx="27094">
                  <c:v>10068.265056</c:v>
                </c:pt>
                <c:pt idx="27095">
                  <c:v>10031.047779</c:v>
                </c:pt>
                <c:pt idx="27096">
                  <c:v>9997.702738</c:v>
                </c:pt>
                <c:pt idx="27097">
                  <c:v>9949.6064800000004</c:v>
                </c:pt>
                <c:pt idx="27098">
                  <c:v>9912.6878309999993</c:v>
                </c:pt>
                <c:pt idx="27099">
                  <c:v>9865.4114989999998</c:v>
                </c:pt>
                <c:pt idx="27100">
                  <c:v>9816.4997509999994</c:v>
                </c:pt>
                <c:pt idx="27101">
                  <c:v>9772.1075039999996</c:v>
                </c:pt>
                <c:pt idx="27102">
                  <c:v>9728.5966740000003</c:v>
                </c:pt>
                <c:pt idx="27103">
                  <c:v>9684.7700999999997</c:v>
                </c:pt>
                <c:pt idx="27104">
                  <c:v>9635.7442530000008</c:v>
                </c:pt>
                <c:pt idx="27105">
                  <c:v>9589.0604930000009</c:v>
                </c:pt>
                <c:pt idx="27106">
                  <c:v>9550.3651200000004</c:v>
                </c:pt>
                <c:pt idx="27107">
                  <c:v>9506.8489050000007</c:v>
                </c:pt>
                <c:pt idx="27108">
                  <c:v>9453.6676110000008</c:v>
                </c:pt>
                <c:pt idx="27109">
                  <c:v>9416.7753319999993</c:v>
                </c:pt>
                <c:pt idx="27110">
                  <c:v>9369.8040280000005</c:v>
                </c:pt>
                <c:pt idx="27111">
                  <c:v>9315.0014659999997</c:v>
                </c:pt>
                <c:pt idx="27112">
                  <c:v>9260.7517329999991</c:v>
                </c:pt>
                <c:pt idx="27113">
                  <c:v>9226.0687500000004</c:v>
                </c:pt>
                <c:pt idx="27114">
                  <c:v>9184.7833019999998</c:v>
                </c:pt>
                <c:pt idx="27115">
                  <c:v>9133.2322810000005</c:v>
                </c:pt>
                <c:pt idx="27116">
                  <c:v>9097.6409810000005</c:v>
                </c:pt>
                <c:pt idx="27117">
                  <c:v>9063.4238370000003</c:v>
                </c:pt>
                <c:pt idx="27118">
                  <c:v>9021.1029949999993</c:v>
                </c:pt>
                <c:pt idx="27119">
                  <c:v>8982.647035</c:v>
                </c:pt>
                <c:pt idx="27120">
                  <c:v>8924.7913260000005</c:v>
                </c:pt>
                <c:pt idx="27121">
                  <c:v>8890.8555269999997</c:v>
                </c:pt>
                <c:pt idx="27122">
                  <c:v>8838.1095120000009</c:v>
                </c:pt>
                <c:pt idx="27123">
                  <c:v>8807.6627279999993</c:v>
                </c:pt>
                <c:pt idx="27124">
                  <c:v>8766.8862329999993</c:v>
                </c:pt>
                <c:pt idx="27125">
                  <c:v>8715.4269330000006</c:v>
                </c:pt>
                <c:pt idx="27126">
                  <c:v>8679.6469679999991</c:v>
                </c:pt>
                <c:pt idx="27127">
                  <c:v>8636.5682689999994</c:v>
                </c:pt>
                <c:pt idx="27128">
                  <c:v>8592.1882449999994</c:v>
                </c:pt>
                <c:pt idx="27129">
                  <c:v>8559.0096560000002</c:v>
                </c:pt>
                <c:pt idx="27130">
                  <c:v>8516.7158440000003</c:v>
                </c:pt>
                <c:pt idx="27131">
                  <c:v>8479.4931209999995</c:v>
                </c:pt>
                <c:pt idx="27132">
                  <c:v>8446.6031569999996</c:v>
                </c:pt>
                <c:pt idx="27133">
                  <c:v>8401.878831</c:v>
                </c:pt>
                <c:pt idx="27134">
                  <c:v>8364.8309609999997</c:v>
                </c:pt>
                <c:pt idx="27135">
                  <c:v>8309.5401509999992</c:v>
                </c:pt>
                <c:pt idx="27136">
                  <c:v>8266.1388210000005</c:v>
                </c:pt>
                <c:pt idx="27137">
                  <c:v>8227.9689409999992</c:v>
                </c:pt>
                <c:pt idx="27138">
                  <c:v>8197.4523730000001</c:v>
                </c:pt>
                <c:pt idx="27139">
                  <c:v>8142.3405270000003</c:v>
                </c:pt>
                <c:pt idx="27140">
                  <c:v>8107.3789619999998</c:v>
                </c:pt>
                <c:pt idx="27141">
                  <c:v>8074.9295270000002</c:v>
                </c:pt>
                <c:pt idx="27142">
                  <c:v>8033.0728120000003</c:v>
                </c:pt>
                <c:pt idx="27143">
                  <c:v>7994.4705430000004</c:v>
                </c:pt>
                <c:pt idx="27144">
                  <c:v>7952.8498</c:v>
                </c:pt>
                <c:pt idx="27145">
                  <c:v>7912.9238180000002</c:v>
                </c:pt>
                <c:pt idx="27146">
                  <c:v>7876.3172949999998</c:v>
                </c:pt>
                <c:pt idx="27147">
                  <c:v>7828.3114640000003</c:v>
                </c:pt>
                <c:pt idx="27148">
                  <c:v>7794.7728820000002</c:v>
                </c:pt>
                <c:pt idx="27149">
                  <c:v>7756.5383599999996</c:v>
                </c:pt>
                <c:pt idx="27150">
                  <c:v>7707.4847529999997</c:v>
                </c:pt>
                <c:pt idx="27151">
                  <c:v>7677.0327139999999</c:v>
                </c:pt>
                <c:pt idx="27152">
                  <c:v>7649.7567929999996</c:v>
                </c:pt>
                <c:pt idx="27153">
                  <c:v>7613.2466160000004</c:v>
                </c:pt>
                <c:pt idx="27154">
                  <c:v>7568.7003109999996</c:v>
                </c:pt>
                <c:pt idx="27155">
                  <c:v>7530.2085440000001</c:v>
                </c:pt>
                <c:pt idx="27156">
                  <c:v>7509.4776739999998</c:v>
                </c:pt>
                <c:pt idx="27157">
                  <c:v>7465.3239359999998</c:v>
                </c:pt>
                <c:pt idx="27158">
                  <c:v>7427.5681539999996</c:v>
                </c:pt>
                <c:pt idx="27159">
                  <c:v>7386.6552309999997</c:v>
                </c:pt>
                <c:pt idx="27160">
                  <c:v>7345.0777609999996</c:v>
                </c:pt>
                <c:pt idx="27161">
                  <c:v>7310.6727559999999</c:v>
                </c:pt>
                <c:pt idx="27162">
                  <c:v>7264.8454220000003</c:v>
                </c:pt>
                <c:pt idx="27163">
                  <c:v>7226.0479009999999</c:v>
                </c:pt>
                <c:pt idx="27164">
                  <c:v>7186.5783700000002</c:v>
                </c:pt>
                <c:pt idx="27165">
                  <c:v>7152.6678700000002</c:v>
                </c:pt>
                <c:pt idx="27166">
                  <c:v>7117.3341119999995</c:v>
                </c:pt>
                <c:pt idx="27167">
                  <c:v>7067.7541019999999</c:v>
                </c:pt>
                <c:pt idx="27168">
                  <c:v>7031.8571890000003</c:v>
                </c:pt>
                <c:pt idx="27169">
                  <c:v>6976.5085520000002</c:v>
                </c:pt>
                <c:pt idx="27170">
                  <c:v>6926.4668780000002</c:v>
                </c:pt>
                <c:pt idx="27171">
                  <c:v>6887.0627100000002</c:v>
                </c:pt>
                <c:pt idx="27172">
                  <c:v>6854.2386809999998</c:v>
                </c:pt>
                <c:pt idx="27173">
                  <c:v>6820.0878750000002</c:v>
                </c:pt>
                <c:pt idx="27174">
                  <c:v>6787.9845960000002</c:v>
                </c:pt>
                <c:pt idx="27175">
                  <c:v>6741.815216</c:v>
                </c:pt>
                <c:pt idx="27176">
                  <c:v>6713.8331989999997</c:v>
                </c:pt>
                <c:pt idx="27177">
                  <c:v>6673.8647629999996</c:v>
                </c:pt>
                <c:pt idx="27178">
                  <c:v>6630.0575639999997</c:v>
                </c:pt>
                <c:pt idx="27179">
                  <c:v>6588.1347249999999</c:v>
                </c:pt>
                <c:pt idx="27180">
                  <c:v>6548.9427640000004</c:v>
                </c:pt>
                <c:pt idx="27181">
                  <c:v>6502.0796659999996</c:v>
                </c:pt>
                <c:pt idx="27182">
                  <c:v>6457.8372719999998</c:v>
                </c:pt>
                <c:pt idx="27183">
                  <c:v>6416.069477</c:v>
                </c:pt>
                <c:pt idx="27184">
                  <c:v>6370.9477850000003</c:v>
                </c:pt>
                <c:pt idx="27185">
                  <c:v>6327.3356889999995</c:v>
                </c:pt>
                <c:pt idx="27186">
                  <c:v>6303.8869029999996</c:v>
                </c:pt>
                <c:pt idx="27187">
                  <c:v>6260.7537629999997</c:v>
                </c:pt>
                <c:pt idx="27188">
                  <c:v>6234.3812449999996</c:v>
                </c:pt>
                <c:pt idx="27189">
                  <c:v>6188.6889000000001</c:v>
                </c:pt>
                <c:pt idx="27190">
                  <c:v>6150.1463839999997</c:v>
                </c:pt>
                <c:pt idx="27191">
                  <c:v>6122.3281569999999</c:v>
                </c:pt>
                <c:pt idx="27192">
                  <c:v>6072.9735719999999</c:v>
                </c:pt>
                <c:pt idx="27193">
                  <c:v>6029.5054920000002</c:v>
                </c:pt>
                <c:pt idx="27194">
                  <c:v>6001.7583949999998</c:v>
                </c:pt>
                <c:pt idx="27195">
                  <c:v>5958.5697300000002</c:v>
                </c:pt>
                <c:pt idx="27196">
                  <c:v>5916.9364539999997</c:v>
                </c:pt>
                <c:pt idx="27197">
                  <c:v>5872.6299559999998</c:v>
                </c:pt>
                <c:pt idx="27198">
                  <c:v>5841.8124180000004</c:v>
                </c:pt>
                <c:pt idx="27199">
                  <c:v>5799.5769440000004</c:v>
                </c:pt>
                <c:pt idx="27200">
                  <c:v>5757.4201839999996</c:v>
                </c:pt>
                <c:pt idx="27201">
                  <c:v>5721.5934310000002</c:v>
                </c:pt>
                <c:pt idx="27202">
                  <c:v>5682.2319239999997</c:v>
                </c:pt>
                <c:pt idx="27203">
                  <c:v>5645.5874199999998</c:v>
                </c:pt>
                <c:pt idx="27204">
                  <c:v>5601.975195</c:v>
                </c:pt>
                <c:pt idx="27205">
                  <c:v>5556.3749829999997</c:v>
                </c:pt>
                <c:pt idx="27206">
                  <c:v>5525.4192709999998</c:v>
                </c:pt>
                <c:pt idx="27207">
                  <c:v>5483.3146559999996</c:v>
                </c:pt>
                <c:pt idx="27208">
                  <c:v>5445.7880510000005</c:v>
                </c:pt>
                <c:pt idx="27209">
                  <c:v>5401.81376</c:v>
                </c:pt>
                <c:pt idx="27210">
                  <c:v>5341.3619310000004</c:v>
                </c:pt>
                <c:pt idx="27211">
                  <c:v>5310.9712399999999</c:v>
                </c:pt>
                <c:pt idx="27212">
                  <c:v>5249.5505679999997</c:v>
                </c:pt>
                <c:pt idx="27213">
                  <c:v>5213.0661300000002</c:v>
                </c:pt>
                <c:pt idx="27214">
                  <c:v>5170.2120809999997</c:v>
                </c:pt>
                <c:pt idx="27215">
                  <c:v>5131.0146279999999</c:v>
                </c:pt>
                <c:pt idx="27216">
                  <c:v>5100.7156299999997</c:v>
                </c:pt>
                <c:pt idx="27217">
                  <c:v>5055.3041649999996</c:v>
                </c:pt>
                <c:pt idx="27218">
                  <c:v>5028.1795840000004</c:v>
                </c:pt>
                <c:pt idx="27219">
                  <c:v>4984.2823159999998</c:v>
                </c:pt>
                <c:pt idx="27220">
                  <c:v>4952.859117</c:v>
                </c:pt>
                <c:pt idx="27221">
                  <c:v>4914.7630730000001</c:v>
                </c:pt>
                <c:pt idx="27222">
                  <c:v>4876.2894340000003</c:v>
                </c:pt>
                <c:pt idx="27223">
                  <c:v>4835.319493</c:v>
                </c:pt>
                <c:pt idx="27224">
                  <c:v>4797.8749280000002</c:v>
                </c:pt>
                <c:pt idx="27225">
                  <c:v>4760.913501</c:v>
                </c:pt>
                <c:pt idx="27226">
                  <c:v>4719.8908490000003</c:v>
                </c:pt>
                <c:pt idx="27227">
                  <c:v>4683.1359259999999</c:v>
                </c:pt>
                <c:pt idx="27228">
                  <c:v>4659.5192470000002</c:v>
                </c:pt>
                <c:pt idx="27229">
                  <c:v>4616.2166850000003</c:v>
                </c:pt>
                <c:pt idx="27230">
                  <c:v>4578.8169310000003</c:v>
                </c:pt>
                <c:pt idx="27231">
                  <c:v>4548.5400980000004</c:v>
                </c:pt>
                <c:pt idx="27232">
                  <c:v>4498.7384279999997</c:v>
                </c:pt>
                <c:pt idx="27233">
                  <c:v>4464.5770839999996</c:v>
                </c:pt>
                <c:pt idx="27234">
                  <c:v>4426.7553959999996</c:v>
                </c:pt>
                <c:pt idx="27235">
                  <c:v>4384.2664150000001</c:v>
                </c:pt>
                <c:pt idx="27236">
                  <c:v>4346.4695369999999</c:v>
                </c:pt>
                <c:pt idx="27237">
                  <c:v>4310.0882069999998</c:v>
                </c:pt>
                <c:pt idx="27238">
                  <c:v>4286.8592410000001</c:v>
                </c:pt>
                <c:pt idx="27239">
                  <c:v>4251.9689799999996</c:v>
                </c:pt>
                <c:pt idx="27240">
                  <c:v>4226.8476700000001</c:v>
                </c:pt>
                <c:pt idx="27241">
                  <c:v>4193.3487080000004</c:v>
                </c:pt>
                <c:pt idx="27242">
                  <c:v>4158.5223480000004</c:v>
                </c:pt>
                <c:pt idx="27243">
                  <c:v>4114.4109769999995</c:v>
                </c:pt>
                <c:pt idx="27244">
                  <c:v>4088.0745630000001</c:v>
                </c:pt>
                <c:pt idx="27245">
                  <c:v>4051.6582100000001</c:v>
                </c:pt>
                <c:pt idx="27246">
                  <c:v>4018.4461620000002</c:v>
                </c:pt>
                <c:pt idx="27247">
                  <c:v>3979.8531800000001</c:v>
                </c:pt>
                <c:pt idx="27248">
                  <c:v>3950.5487429999998</c:v>
                </c:pt>
                <c:pt idx="27249">
                  <c:v>3920.4950509999999</c:v>
                </c:pt>
                <c:pt idx="27250">
                  <c:v>3877.2341339999998</c:v>
                </c:pt>
                <c:pt idx="27251">
                  <c:v>3849.0790590000001</c:v>
                </c:pt>
                <c:pt idx="27252">
                  <c:v>3809.8592720000001</c:v>
                </c:pt>
                <c:pt idx="27253">
                  <c:v>3778.833513</c:v>
                </c:pt>
                <c:pt idx="27254">
                  <c:v>3744.0759680000001</c:v>
                </c:pt>
                <c:pt idx="27255">
                  <c:v>3706.59112</c:v>
                </c:pt>
                <c:pt idx="27256">
                  <c:v>3674.1553250000002</c:v>
                </c:pt>
                <c:pt idx="27257">
                  <c:v>3631.3637789999998</c:v>
                </c:pt>
                <c:pt idx="27258">
                  <c:v>3598.7219580000001</c:v>
                </c:pt>
                <c:pt idx="27259">
                  <c:v>3567.8237549999999</c:v>
                </c:pt>
                <c:pt idx="27260">
                  <c:v>3526.0606910000001</c:v>
                </c:pt>
                <c:pt idx="27261">
                  <c:v>3486.2628789999999</c:v>
                </c:pt>
                <c:pt idx="27262">
                  <c:v>3446.990515</c:v>
                </c:pt>
                <c:pt idx="27263">
                  <c:v>3415.680531</c:v>
                </c:pt>
                <c:pt idx="27264">
                  <c:v>3383.0796140000002</c:v>
                </c:pt>
                <c:pt idx="27265">
                  <c:v>3341.5724329999998</c:v>
                </c:pt>
                <c:pt idx="27266">
                  <c:v>3310.9885770000001</c:v>
                </c:pt>
                <c:pt idx="27267">
                  <c:v>3259.1867350000002</c:v>
                </c:pt>
                <c:pt idx="27268">
                  <c:v>3241.482156</c:v>
                </c:pt>
                <c:pt idx="27269">
                  <c:v>3205.8710940000001</c:v>
                </c:pt>
                <c:pt idx="27270">
                  <c:v>3165.7950649999998</c:v>
                </c:pt>
                <c:pt idx="27271">
                  <c:v>3126.5547240000001</c:v>
                </c:pt>
                <c:pt idx="27272">
                  <c:v>3089.8073199999999</c:v>
                </c:pt>
                <c:pt idx="27273">
                  <c:v>3053.5362460000001</c:v>
                </c:pt>
                <c:pt idx="27274">
                  <c:v>3011.1485400000001</c:v>
                </c:pt>
                <c:pt idx="27275">
                  <c:v>2978.1163569999999</c:v>
                </c:pt>
                <c:pt idx="27276">
                  <c:v>2941.1556850000002</c:v>
                </c:pt>
                <c:pt idx="27277">
                  <c:v>2907.5374230000002</c:v>
                </c:pt>
                <c:pt idx="27278">
                  <c:v>2871.2769750000002</c:v>
                </c:pt>
                <c:pt idx="27279">
                  <c:v>2828.5945999999999</c:v>
                </c:pt>
                <c:pt idx="27280">
                  <c:v>2797.0212959999999</c:v>
                </c:pt>
                <c:pt idx="27281">
                  <c:v>2759.2416210000001</c:v>
                </c:pt>
                <c:pt idx="27282">
                  <c:v>2727.9363619999999</c:v>
                </c:pt>
                <c:pt idx="27283">
                  <c:v>2688.8826340000001</c:v>
                </c:pt>
                <c:pt idx="27284">
                  <c:v>2643.2654790000001</c:v>
                </c:pt>
                <c:pt idx="27285">
                  <c:v>2603.1415339999999</c:v>
                </c:pt>
                <c:pt idx="27286">
                  <c:v>2582.374984</c:v>
                </c:pt>
                <c:pt idx="27287">
                  <c:v>2542.448875</c:v>
                </c:pt>
                <c:pt idx="27288">
                  <c:v>2514.3708609999999</c:v>
                </c:pt>
                <c:pt idx="27289">
                  <c:v>2485.6959099999999</c:v>
                </c:pt>
                <c:pt idx="27290">
                  <c:v>2455.550526</c:v>
                </c:pt>
                <c:pt idx="27291">
                  <c:v>2428.7551720000001</c:v>
                </c:pt>
                <c:pt idx="27292">
                  <c:v>2389.5940260000002</c:v>
                </c:pt>
                <c:pt idx="27293">
                  <c:v>2354.7318580000001</c:v>
                </c:pt>
                <c:pt idx="27294">
                  <c:v>2323.9681019999998</c:v>
                </c:pt>
                <c:pt idx="27295">
                  <c:v>2292.8741909999999</c:v>
                </c:pt>
                <c:pt idx="27296">
                  <c:v>2260.4912119999999</c:v>
                </c:pt>
                <c:pt idx="27297">
                  <c:v>2224.4255280000002</c:v>
                </c:pt>
                <c:pt idx="27298">
                  <c:v>2193.4935770000002</c:v>
                </c:pt>
                <c:pt idx="27299">
                  <c:v>2157.3104250000001</c:v>
                </c:pt>
                <c:pt idx="27300">
                  <c:v>2128.1976140000002</c:v>
                </c:pt>
                <c:pt idx="27301">
                  <c:v>2103.71756</c:v>
                </c:pt>
                <c:pt idx="27302">
                  <c:v>2060.319328</c:v>
                </c:pt>
                <c:pt idx="27303">
                  <c:v>2020.6924509999999</c:v>
                </c:pt>
                <c:pt idx="27304">
                  <c:v>1998.0255810000001</c:v>
                </c:pt>
                <c:pt idx="27305">
                  <c:v>1955.955228</c:v>
                </c:pt>
                <c:pt idx="27306">
                  <c:v>1931.0154829999999</c:v>
                </c:pt>
                <c:pt idx="27307">
                  <c:v>1893.174242</c:v>
                </c:pt>
                <c:pt idx="27308">
                  <c:v>1867.8496259999999</c:v>
                </c:pt>
                <c:pt idx="27309">
                  <c:v>1835.510935</c:v>
                </c:pt>
                <c:pt idx="27310">
                  <c:v>1802.5821040000001</c:v>
                </c:pt>
                <c:pt idx="27311">
                  <c:v>1784.3692080000001</c:v>
                </c:pt>
                <c:pt idx="27312">
                  <c:v>1746.607068</c:v>
                </c:pt>
                <c:pt idx="27313">
                  <c:v>1704.615063</c:v>
                </c:pt>
                <c:pt idx="27314">
                  <c:v>1666.09665</c:v>
                </c:pt>
                <c:pt idx="27315">
                  <c:v>1639.95479</c:v>
                </c:pt>
                <c:pt idx="27316">
                  <c:v>1605.9895019999999</c:v>
                </c:pt>
                <c:pt idx="27317">
                  <c:v>1566.0028420000001</c:v>
                </c:pt>
                <c:pt idx="27318">
                  <c:v>1533.9020909999999</c:v>
                </c:pt>
                <c:pt idx="27319">
                  <c:v>1509.2155720000001</c:v>
                </c:pt>
                <c:pt idx="27320">
                  <c:v>1468.2437849999999</c:v>
                </c:pt>
                <c:pt idx="27321">
                  <c:v>1440.2988089999999</c:v>
                </c:pt>
                <c:pt idx="27322">
                  <c:v>1412.5892140000001</c:v>
                </c:pt>
                <c:pt idx="27323">
                  <c:v>1374.1400229999999</c:v>
                </c:pt>
                <c:pt idx="27324">
                  <c:v>1355.302381</c:v>
                </c:pt>
                <c:pt idx="27325">
                  <c:v>1313.3400429999999</c:v>
                </c:pt>
                <c:pt idx="27326">
                  <c:v>1285.2715639999999</c:v>
                </c:pt>
                <c:pt idx="27327">
                  <c:v>1258.856612</c:v>
                </c:pt>
                <c:pt idx="27328">
                  <c:v>1228.0436950000001</c:v>
                </c:pt>
                <c:pt idx="27329">
                  <c:v>1192.3764450000001</c:v>
                </c:pt>
                <c:pt idx="27330">
                  <c:v>1163.0487009999999</c:v>
                </c:pt>
                <c:pt idx="27331">
                  <c:v>1127.049681</c:v>
                </c:pt>
                <c:pt idx="27332">
                  <c:v>1107.460415</c:v>
                </c:pt>
                <c:pt idx="27333">
                  <c:v>1072.2239569999999</c:v>
                </c:pt>
                <c:pt idx="27334">
                  <c:v>1043.7207530000001</c:v>
                </c:pt>
                <c:pt idx="27335">
                  <c:v>1019.130457</c:v>
                </c:pt>
                <c:pt idx="27336">
                  <c:v>994.11330599999997</c:v>
                </c:pt>
                <c:pt idx="27337">
                  <c:v>953.23188700000003</c:v>
                </c:pt>
                <c:pt idx="27338">
                  <c:v>925.12885400000005</c:v>
                </c:pt>
                <c:pt idx="27339">
                  <c:v>902.32000800000003</c:v>
                </c:pt>
                <c:pt idx="27340">
                  <c:v>875.82741199999998</c:v>
                </c:pt>
                <c:pt idx="27341">
                  <c:v>849.58464400000003</c:v>
                </c:pt>
                <c:pt idx="27342">
                  <c:v>819.21756900000003</c:v>
                </c:pt>
                <c:pt idx="27343">
                  <c:v>803.08310900000004</c:v>
                </c:pt>
                <c:pt idx="27344">
                  <c:v>782.37843699999996</c:v>
                </c:pt>
                <c:pt idx="27345">
                  <c:v>758.93494099999998</c:v>
                </c:pt>
                <c:pt idx="27346">
                  <c:v>743.74915599999997</c:v>
                </c:pt>
                <c:pt idx="27347">
                  <c:v>699.92409399999997</c:v>
                </c:pt>
                <c:pt idx="27348">
                  <c:v>671.13615000000004</c:v>
                </c:pt>
                <c:pt idx="27349">
                  <c:v>653.898054</c:v>
                </c:pt>
                <c:pt idx="27350">
                  <c:v>625.73795800000005</c:v>
                </c:pt>
                <c:pt idx="27351">
                  <c:v>610.14173600000004</c:v>
                </c:pt>
                <c:pt idx="27352">
                  <c:v>585.92869099999996</c:v>
                </c:pt>
                <c:pt idx="27353">
                  <c:v>561.84939299999996</c:v>
                </c:pt>
                <c:pt idx="27354">
                  <c:v>541.35306300000002</c:v>
                </c:pt>
                <c:pt idx="27355">
                  <c:v>512.02759700000001</c:v>
                </c:pt>
                <c:pt idx="27356">
                  <c:v>492.57531399999999</c:v>
                </c:pt>
                <c:pt idx="27357">
                  <c:v>478.50627500000002</c:v>
                </c:pt>
                <c:pt idx="27358">
                  <c:v>444.48971699999998</c:v>
                </c:pt>
                <c:pt idx="27359">
                  <c:v>413.87626399999999</c:v>
                </c:pt>
                <c:pt idx="27360">
                  <c:v>395.17304200000001</c:v>
                </c:pt>
                <c:pt idx="27361">
                  <c:v>380.26328999999998</c:v>
                </c:pt>
                <c:pt idx="27362">
                  <c:v>362.230255</c:v>
                </c:pt>
                <c:pt idx="27363">
                  <c:v>337.17755899999997</c:v>
                </c:pt>
                <c:pt idx="27364">
                  <c:v>323.11282</c:v>
                </c:pt>
                <c:pt idx="27365">
                  <c:v>295.07376900000003</c:v>
                </c:pt>
                <c:pt idx="27366">
                  <c:v>275.06038699999999</c:v>
                </c:pt>
                <c:pt idx="27367">
                  <c:v>252.64725799999999</c:v>
                </c:pt>
                <c:pt idx="27368">
                  <c:v>227.41910999999999</c:v>
                </c:pt>
                <c:pt idx="27369">
                  <c:v>217.584453</c:v>
                </c:pt>
                <c:pt idx="27370">
                  <c:v>189.47420099999999</c:v>
                </c:pt>
                <c:pt idx="27371">
                  <c:v>163.45816199999999</c:v>
                </c:pt>
                <c:pt idx="27372">
                  <c:v>144.87236200000001</c:v>
                </c:pt>
                <c:pt idx="27373">
                  <c:v>136.96963099999999</c:v>
                </c:pt>
                <c:pt idx="27374">
                  <c:v>117.627878</c:v>
                </c:pt>
                <c:pt idx="27375">
                  <c:v>99.584097</c:v>
                </c:pt>
                <c:pt idx="27376">
                  <c:v>102.282883</c:v>
                </c:pt>
                <c:pt idx="27377">
                  <c:v>87.584861000000004</c:v>
                </c:pt>
                <c:pt idx="27378">
                  <c:v>82.369898000000006</c:v>
                </c:pt>
                <c:pt idx="27379">
                  <c:v>68.437702999999999</c:v>
                </c:pt>
                <c:pt idx="27380">
                  <c:v>51.392696999999998</c:v>
                </c:pt>
                <c:pt idx="27381">
                  <c:v>48.071539000000001</c:v>
                </c:pt>
                <c:pt idx="27382">
                  <c:v>36.714196000000001</c:v>
                </c:pt>
                <c:pt idx="27383">
                  <c:v>36.888710000000003</c:v>
                </c:pt>
                <c:pt idx="27384">
                  <c:v>33.185668</c:v>
                </c:pt>
                <c:pt idx="27385">
                  <c:v>23.093447999999999</c:v>
                </c:pt>
                <c:pt idx="27386">
                  <c:v>32.298278000000003</c:v>
                </c:pt>
                <c:pt idx="27387">
                  <c:v>28.411307999999998</c:v>
                </c:pt>
                <c:pt idx="27388">
                  <c:v>27.763276000000001</c:v>
                </c:pt>
                <c:pt idx="27389">
                  <c:v>31.496884000000001</c:v>
                </c:pt>
                <c:pt idx="27390">
                  <c:v>22.061433999999998</c:v>
                </c:pt>
                <c:pt idx="27391">
                  <c:v>34.048906000000002</c:v>
                </c:pt>
                <c:pt idx="27392">
                  <c:v>28.522507999999998</c:v>
                </c:pt>
                <c:pt idx="27393">
                  <c:v>25.126090000000001</c:v>
                </c:pt>
                <c:pt idx="27394">
                  <c:v>31.493393000000001</c:v>
                </c:pt>
                <c:pt idx="27395">
                  <c:v>26.749352999999999</c:v>
                </c:pt>
                <c:pt idx="27396">
                  <c:v>27.258778</c:v>
                </c:pt>
                <c:pt idx="27397">
                  <c:v>19.755519</c:v>
                </c:pt>
                <c:pt idx="27398">
                  <c:v>26.077282</c:v>
                </c:pt>
                <c:pt idx="27399">
                  <c:v>22.678332000000001</c:v>
                </c:pt>
                <c:pt idx="27400">
                  <c:v>17.667501999999999</c:v>
                </c:pt>
                <c:pt idx="27401">
                  <c:v>33.588656</c:v>
                </c:pt>
                <c:pt idx="27402">
                  <c:v>32.858944000000001</c:v>
                </c:pt>
                <c:pt idx="27403">
                  <c:v>29.330822000000001</c:v>
                </c:pt>
                <c:pt idx="27404">
                  <c:v>28.739757999999998</c:v>
                </c:pt>
                <c:pt idx="27405">
                  <c:v>24.988446</c:v>
                </c:pt>
                <c:pt idx="27406">
                  <c:v>33.576650999999998</c:v>
                </c:pt>
                <c:pt idx="27407">
                  <c:v>22.883745000000001</c:v>
                </c:pt>
                <c:pt idx="27408">
                  <c:v>20.863067999999998</c:v>
                </c:pt>
                <c:pt idx="27409">
                  <c:v>32.360365999999999</c:v>
                </c:pt>
                <c:pt idx="27410">
                  <c:v>25.782990999999999</c:v>
                </c:pt>
                <c:pt idx="27411">
                  <c:v>34.464181000000004</c:v>
                </c:pt>
                <c:pt idx="27412">
                  <c:v>35.927188999999998</c:v>
                </c:pt>
                <c:pt idx="27413">
                  <c:v>30.085401000000001</c:v>
                </c:pt>
                <c:pt idx="27414">
                  <c:v>31.270714000000002</c:v>
                </c:pt>
                <c:pt idx="27415">
                  <c:v>24.225238000000001</c:v>
                </c:pt>
                <c:pt idx="27416">
                  <c:v>28.588446000000001</c:v>
                </c:pt>
                <c:pt idx="27417">
                  <c:v>22.640927999999999</c:v>
                </c:pt>
                <c:pt idx="27418">
                  <c:v>26.069102000000001</c:v>
                </c:pt>
                <c:pt idx="27419">
                  <c:v>32.959408000000003</c:v>
                </c:pt>
                <c:pt idx="27420">
                  <c:v>30.465879999999999</c:v>
                </c:pt>
                <c:pt idx="27421">
                  <c:v>28.295732000000001</c:v>
                </c:pt>
                <c:pt idx="27422">
                  <c:v>36.485545999999999</c:v>
                </c:pt>
                <c:pt idx="27423">
                  <c:v>28.347733999999999</c:v>
                </c:pt>
                <c:pt idx="27424">
                  <c:v>31.890046000000002</c:v>
                </c:pt>
                <c:pt idx="27425">
                  <c:v>27.626480000000001</c:v>
                </c:pt>
                <c:pt idx="27426">
                  <c:v>36.061573000000003</c:v>
                </c:pt>
                <c:pt idx="27427">
                  <c:v>35.985522000000003</c:v>
                </c:pt>
                <c:pt idx="27428">
                  <c:v>35.724207</c:v>
                </c:pt>
                <c:pt idx="27429">
                  <c:v>33.118904000000001</c:v>
                </c:pt>
                <c:pt idx="27430">
                  <c:v>27.580997</c:v>
                </c:pt>
                <c:pt idx="27431">
                  <c:v>43.516661999999997</c:v>
                </c:pt>
                <c:pt idx="27432">
                  <c:v>27.292915000000001</c:v>
                </c:pt>
                <c:pt idx="27433">
                  <c:v>28.355584</c:v>
                </c:pt>
                <c:pt idx="27434">
                  <c:v>30.794376</c:v>
                </c:pt>
                <c:pt idx="27435">
                  <c:v>31.680164999999999</c:v>
                </c:pt>
                <c:pt idx="27436">
                  <c:v>31.683142</c:v>
                </c:pt>
                <c:pt idx="27437">
                  <c:v>39.997515999999997</c:v>
                </c:pt>
                <c:pt idx="27438">
                  <c:v>27.313607000000001</c:v>
                </c:pt>
                <c:pt idx="27439">
                  <c:v>29.541046999999999</c:v>
                </c:pt>
                <c:pt idx="27440">
                  <c:v>32.321550999999999</c:v>
                </c:pt>
                <c:pt idx="27441">
                  <c:v>34.284128000000003</c:v>
                </c:pt>
                <c:pt idx="27442">
                  <c:v>35.182485999999997</c:v>
                </c:pt>
                <c:pt idx="27443">
                  <c:v>31.073723999999999</c:v>
                </c:pt>
                <c:pt idx="27444">
                  <c:v>35.162222</c:v>
                </c:pt>
                <c:pt idx="27445">
                  <c:v>31.644691999999999</c:v>
                </c:pt>
                <c:pt idx="27446">
                  <c:v>28.449349999999999</c:v>
                </c:pt>
                <c:pt idx="27447">
                  <c:v>26.567222000000001</c:v>
                </c:pt>
                <c:pt idx="27448">
                  <c:v>26.993964999999999</c:v>
                </c:pt>
                <c:pt idx="27449">
                  <c:v>37.462606999999998</c:v>
                </c:pt>
                <c:pt idx="27450">
                  <c:v>26.901990000000001</c:v>
                </c:pt>
                <c:pt idx="27451">
                  <c:v>29.318622000000001</c:v>
                </c:pt>
                <c:pt idx="27452">
                  <c:v>32.244687999999996</c:v>
                </c:pt>
                <c:pt idx="27453">
                  <c:v>25.811520999999999</c:v>
                </c:pt>
                <c:pt idx="27454">
                  <c:v>28.995536999999999</c:v>
                </c:pt>
                <c:pt idx="27455">
                  <c:v>27.525310999999999</c:v>
                </c:pt>
                <c:pt idx="27456">
                  <c:v>30.864319999999999</c:v>
                </c:pt>
                <c:pt idx="27457">
                  <c:v>31.333648</c:v>
                </c:pt>
                <c:pt idx="27458">
                  <c:v>25.594322999999999</c:v>
                </c:pt>
                <c:pt idx="27459">
                  <c:v>39.092384000000003</c:v>
                </c:pt>
                <c:pt idx="27460">
                  <c:v>27.769615999999999</c:v>
                </c:pt>
                <c:pt idx="27461">
                  <c:v>37.827592000000003</c:v>
                </c:pt>
                <c:pt idx="27462">
                  <c:v>27.238064999999999</c:v>
                </c:pt>
                <c:pt idx="27463">
                  <c:v>26.770710000000001</c:v>
                </c:pt>
                <c:pt idx="27464">
                  <c:v>31.338267999999999</c:v>
                </c:pt>
                <c:pt idx="27465">
                  <c:v>26.325838000000001</c:v>
                </c:pt>
                <c:pt idx="27466">
                  <c:v>38.921408999999997</c:v>
                </c:pt>
                <c:pt idx="27467">
                  <c:v>25.964326</c:v>
                </c:pt>
                <c:pt idx="27468">
                  <c:v>20.560862</c:v>
                </c:pt>
                <c:pt idx="27469">
                  <c:v>30.274569</c:v>
                </c:pt>
                <c:pt idx="27470">
                  <c:v>22.858459</c:v>
                </c:pt>
                <c:pt idx="27471">
                  <c:v>37.088723999999999</c:v>
                </c:pt>
                <c:pt idx="27472">
                  <c:v>27.294955000000002</c:v>
                </c:pt>
                <c:pt idx="27473">
                  <c:v>29.43995</c:v>
                </c:pt>
                <c:pt idx="27474">
                  <c:v>31.104569999999999</c:v>
                </c:pt>
                <c:pt idx="27475">
                  <c:v>25.646533999999999</c:v>
                </c:pt>
                <c:pt idx="27476">
                  <c:v>28.539560999999999</c:v>
                </c:pt>
                <c:pt idx="27477">
                  <c:v>27.861756</c:v>
                </c:pt>
                <c:pt idx="27478">
                  <c:v>25.149381000000002</c:v>
                </c:pt>
                <c:pt idx="27479">
                  <c:v>36.403975000000003</c:v>
                </c:pt>
                <c:pt idx="27480">
                  <c:v>35.114364000000002</c:v>
                </c:pt>
                <c:pt idx="27481">
                  <c:v>36.997900999999999</c:v>
                </c:pt>
                <c:pt idx="27482">
                  <c:v>37.260328999999999</c:v>
                </c:pt>
                <c:pt idx="27483">
                  <c:v>28.946408000000002</c:v>
                </c:pt>
                <c:pt idx="27484">
                  <c:v>34.463317000000004</c:v>
                </c:pt>
                <c:pt idx="27485">
                  <c:v>27.626261</c:v>
                </c:pt>
                <c:pt idx="27486">
                  <c:v>36.258291</c:v>
                </c:pt>
                <c:pt idx="27487">
                  <c:v>23.484165000000001</c:v>
                </c:pt>
                <c:pt idx="27488">
                  <c:v>18.301428999999999</c:v>
                </c:pt>
                <c:pt idx="27489">
                  <c:v>29.118713</c:v>
                </c:pt>
                <c:pt idx="27490">
                  <c:v>16.914161</c:v>
                </c:pt>
                <c:pt idx="27491">
                  <c:v>27.206599000000001</c:v>
                </c:pt>
                <c:pt idx="27492">
                  <c:v>27.611018000000001</c:v>
                </c:pt>
                <c:pt idx="27493">
                  <c:v>30.442166</c:v>
                </c:pt>
                <c:pt idx="27494">
                  <c:v>30.140298000000001</c:v>
                </c:pt>
                <c:pt idx="27495">
                  <c:v>27.651769000000002</c:v>
                </c:pt>
                <c:pt idx="27496">
                  <c:v>26.016857000000002</c:v>
                </c:pt>
                <c:pt idx="27497">
                  <c:v>33.483052999999998</c:v>
                </c:pt>
                <c:pt idx="27498">
                  <c:v>24.214580000000002</c:v>
                </c:pt>
                <c:pt idx="27499">
                  <c:v>30.485029999999998</c:v>
                </c:pt>
                <c:pt idx="27500">
                  <c:v>30.091511000000001</c:v>
                </c:pt>
                <c:pt idx="27501">
                  <c:v>28.141342999999999</c:v>
                </c:pt>
                <c:pt idx="27502">
                  <c:v>31.889234999999999</c:v>
                </c:pt>
                <c:pt idx="27503">
                  <c:v>30.357883999999999</c:v>
                </c:pt>
                <c:pt idx="27504">
                  <c:v>40.025798000000002</c:v>
                </c:pt>
                <c:pt idx="27505">
                  <c:v>28.833788999999999</c:v>
                </c:pt>
                <c:pt idx="27506">
                  <c:v>33.800953999999997</c:v>
                </c:pt>
                <c:pt idx="27507">
                  <c:v>26.677892</c:v>
                </c:pt>
                <c:pt idx="27508">
                  <c:v>37.341844999999999</c:v>
                </c:pt>
                <c:pt idx="27509">
                  <c:v>32.559362999999998</c:v>
                </c:pt>
                <c:pt idx="27510">
                  <c:v>28.03932</c:v>
                </c:pt>
                <c:pt idx="27511">
                  <c:v>35.100163999999999</c:v>
                </c:pt>
                <c:pt idx="27512">
                  <c:v>34.892696000000001</c:v>
                </c:pt>
                <c:pt idx="27513">
                  <c:v>33.133881000000002</c:v>
                </c:pt>
                <c:pt idx="27514">
                  <c:v>36.293298999999998</c:v>
                </c:pt>
                <c:pt idx="27515">
                  <c:v>40.439922000000003</c:v>
                </c:pt>
                <c:pt idx="27516">
                  <c:v>34.404318000000004</c:v>
                </c:pt>
                <c:pt idx="27517">
                  <c:v>33.408448</c:v>
                </c:pt>
                <c:pt idx="27518">
                  <c:v>21.562505000000002</c:v>
                </c:pt>
                <c:pt idx="27519">
                  <c:v>31.427620000000001</c:v>
                </c:pt>
                <c:pt idx="27520">
                  <c:v>25.021712000000001</c:v>
                </c:pt>
                <c:pt idx="27521">
                  <c:v>30.593755999999999</c:v>
                </c:pt>
                <c:pt idx="27522">
                  <c:v>32.457521999999997</c:v>
                </c:pt>
                <c:pt idx="27523">
                  <c:v>34.433636</c:v>
                </c:pt>
                <c:pt idx="27524">
                  <c:v>37.955483999999998</c:v>
                </c:pt>
                <c:pt idx="27525">
                  <c:v>23.775804000000001</c:v>
                </c:pt>
                <c:pt idx="27526">
                  <c:v>27.155215999999999</c:v>
                </c:pt>
                <c:pt idx="27527">
                  <c:v>26.720164</c:v>
                </c:pt>
                <c:pt idx="27528">
                  <c:v>33.713033000000003</c:v>
                </c:pt>
                <c:pt idx="27529">
                  <c:v>30.709669000000002</c:v>
                </c:pt>
                <c:pt idx="27530">
                  <c:v>24.454989999999999</c:v>
                </c:pt>
                <c:pt idx="27531">
                  <c:v>29.313381</c:v>
                </c:pt>
                <c:pt idx="27532">
                  <c:v>29.629038000000001</c:v>
                </c:pt>
                <c:pt idx="27533">
                  <c:v>23.526132</c:v>
                </c:pt>
                <c:pt idx="27534">
                  <c:v>32.836495999999997</c:v>
                </c:pt>
                <c:pt idx="27535">
                  <c:v>27.040019999999998</c:v>
                </c:pt>
                <c:pt idx="27536">
                  <c:v>30.887263999999998</c:v>
                </c:pt>
                <c:pt idx="27537">
                  <c:v>35.953026000000001</c:v>
                </c:pt>
                <c:pt idx="27538">
                  <c:v>31.628585000000001</c:v>
                </c:pt>
                <c:pt idx="27539">
                  <c:v>37.305419000000001</c:v>
                </c:pt>
                <c:pt idx="27540">
                  <c:v>25.148727999999998</c:v>
                </c:pt>
                <c:pt idx="27541">
                  <c:v>38.058931999999999</c:v>
                </c:pt>
                <c:pt idx="27542">
                  <c:v>24.678951999999999</c:v>
                </c:pt>
                <c:pt idx="27543">
                  <c:v>36.201866000000003</c:v>
                </c:pt>
                <c:pt idx="27544">
                  <c:v>41.462859999999999</c:v>
                </c:pt>
                <c:pt idx="27545">
                  <c:v>38.649183999999998</c:v>
                </c:pt>
                <c:pt idx="27546">
                  <c:v>38.146258000000003</c:v>
                </c:pt>
                <c:pt idx="27547">
                  <c:v>33.138787999999998</c:v>
                </c:pt>
                <c:pt idx="27548">
                  <c:v>33.908458000000003</c:v>
                </c:pt>
                <c:pt idx="27549">
                  <c:v>43.712823</c:v>
                </c:pt>
                <c:pt idx="27550">
                  <c:v>33.380912000000002</c:v>
                </c:pt>
                <c:pt idx="27551">
                  <c:v>37.198059999999998</c:v>
                </c:pt>
                <c:pt idx="27552">
                  <c:v>32.031930000000003</c:v>
                </c:pt>
                <c:pt idx="27553">
                  <c:v>30.765450000000001</c:v>
                </c:pt>
                <c:pt idx="27554">
                  <c:v>38.15137</c:v>
                </c:pt>
                <c:pt idx="27555">
                  <c:v>37.908757000000001</c:v>
                </c:pt>
                <c:pt idx="27556">
                  <c:v>44.206553999999997</c:v>
                </c:pt>
                <c:pt idx="27557">
                  <c:v>29.014423000000001</c:v>
                </c:pt>
                <c:pt idx="27558">
                  <c:v>39.377051000000002</c:v>
                </c:pt>
                <c:pt idx="27559">
                  <c:v>39.731898999999999</c:v>
                </c:pt>
                <c:pt idx="27560">
                  <c:v>28.510821</c:v>
                </c:pt>
                <c:pt idx="27561">
                  <c:v>37.363264999999998</c:v>
                </c:pt>
                <c:pt idx="27562">
                  <c:v>35.666701000000003</c:v>
                </c:pt>
                <c:pt idx="27563">
                  <c:v>28.069161999999999</c:v>
                </c:pt>
                <c:pt idx="27564">
                  <c:v>40.228709000000002</c:v>
                </c:pt>
                <c:pt idx="27565">
                  <c:v>33.016159999999999</c:v>
                </c:pt>
                <c:pt idx="27566">
                  <c:v>42.316018999999997</c:v>
                </c:pt>
                <c:pt idx="27567">
                  <c:v>39.536667000000001</c:v>
                </c:pt>
                <c:pt idx="27568">
                  <c:v>39.413352000000003</c:v>
                </c:pt>
                <c:pt idx="27569">
                  <c:v>48.292323000000003</c:v>
                </c:pt>
                <c:pt idx="27570">
                  <c:v>36.034835000000001</c:v>
                </c:pt>
                <c:pt idx="27571">
                  <c:v>39.985027000000002</c:v>
                </c:pt>
                <c:pt idx="27572">
                  <c:v>43.883873000000001</c:v>
                </c:pt>
                <c:pt idx="27573">
                  <c:v>30.247273</c:v>
                </c:pt>
                <c:pt idx="27574">
                  <c:v>43.123449999999998</c:v>
                </c:pt>
                <c:pt idx="27575">
                  <c:v>42.232014999999997</c:v>
                </c:pt>
                <c:pt idx="27576">
                  <c:v>40.364133000000002</c:v>
                </c:pt>
                <c:pt idx="27577">
                  <c:v>40.795909999999999</c:v>
                </c:pt>
                <c:pt idx="27578">
                  <c:v>36.100917000000003</c:v>
                </c:pt>
                <c:pt idx="27579">
                  <c:v>41.105004999999998</c:v>
                </c:pt>
                <c:pt idx="27580">
                  <c:v>27.439326999999999</c:v>
                </c:pt>
                <c:pt idx="27581">
                  <c:v>40.446694999999998</c:v>
                </c:pt>
                <c:pt idx="27582">
                  <c:v>36.751342000000001</c:v>
                </c:pt>
                <c:pt idx="27583">
                  <c:v>33.701141999999997</c:v>
                </c:pt>
                <c:pt idx="27584">
                  <c:v>42.581775</c:v>
                </c:pt>
                <c:pt idx="27585">
                  <c:v>44.139650000000003</c:v>
                </c:pt>
                <c:pt idx="27586">
                  <c:v>43.491998000000002</c:v>
                </c:pt>
                <c:pt idx="27587">
                  <c:v>35.009518999999997</c:v>
                </c:pt>
                <c:pt idx="27588">
                  <c:v>38.203989</c:v>
                </c:pt>
                <c:pt idx="27589">
                  <c:v>36.124994999999998</c:v>
                </c:pt>
                <c:pt idx="27590">
                  <c:v>35.061303000000002</c:v>
                </c:pt>
                <c:pt idx="27591">
                  <c:v>33.877352999999999</c:v>
                </c:pt>
                <c:pt idx="27592">
                  <c:v>43.312510000000003</c:v>
                </c:pt>
                <c:pt idx="27593">
                  <c:v>31.880486999999999</c:v>
                </c:pt>
                <c:pt idx="27594">
                  <c:v>34.533861000000002</c:v>
                </c:pt>
                <c:pt idx="27595">
                  <c:v>42.504573999999998</c:v>
                </c:pt>
                <c:pt idx="27596">
                  <c:v>37.107391999999997</c:v>
                </c:pt>
                <c:pt idx="27597">
                  <c:v>41.672252999999998</c:v>
                </c:pt>
                <c:pt idx="27598">
                  <c:v>32.717888000000002</c:v>
                </c:pt>
                <c:pt idx="27599">
                  <c:v>42.059230999999997</c:v>
                </c:pt>
                <c:pt idx="27600">
                  <c:v>34.088081000000003</c:v>
                </c:pt>
                <c:pt idx="27601">
                  <c:v>37.986184999999999</c:v>
                </c:pt>
                <c:pt idx="27602">
                  <c:v>40.681075999999997</c:v>
                </c:pt>
                <c:pt idx="27603">
                  <c:v>31.292562</c:v>
                </c:pt>
                <c:pt idx="27604">
                  <c:v>49.800364000000002</c:v>
                </c:pt>
                <c:pt idx="27605">
                  <c:v>38.312657999999999</c:v>
                </c:pt>
                <c:pt idx="27606">
                  <c:v>37.884847999999998</c:v>
                </c:pt>
                <c:pt idx="27607">
                  <c:v>36.609011000000002</c:v>
                </c:pt>
                <c:pt idx="27608">
                  <c:v>36.670136999999997</c:v>
                </c:pt>
                <c:pt idx="27609">
                  <c:v>44.900049000000003</c:v>
                </c:pt>
                <c:pt idx="27610">
                  <c:v>38.143816000000001</c:v>
                </c:pt>
                <c:pt idx="27611">
                  <c:v>35.549111000000003</c:v>
                </c:pt>
                <c:pt idx="27612">
                  <c:v>42.648173999999997</c:v>
                </c:pt>
                <c:pt idx="27613">
                  <c:v>45.441716</c:v>
                </c:pt>
                <c:pt idx="27614">
                  <c:v>41.140551000000002</c:v>
                </c:pt>
                <c:pt idx="27615">
                  <c:v>40.684705000000001</c:v>
                </c:pt>
                <c:pt idx="27616">
                  <c:v>35.493037999999999</c:v>
                </c:pt>
                <c:pt idx="27617">
                  <c:v>40.112141000000001</c:v>
                </c:pt>
                <c:pt idx="27618">
                  <c:v>31.345965</c:v>
                </c:pt>
                <c:pt idx="27619">
                  <c:v>41.510980000000004</c:v>
                </c:pt>
                <c:pt idx="27620">
                  <c:v>40.140161999999997</c:v>
                </c:pt>
                <c:pt idx="27621">
                  <c:v>41.104208</c:v>
                </c:pt>
                <c:pt idx="27622">
                  <c:v>41.678494999999998</c:v>
                </c:pt>
                <c:pt idx="27623">
                  <c:v>30.097193000000001</c:v>
                </c:pt>
                <c:pt idx="27624">
                  <c:v>40.028759000000001</c:v>
                </c:pt>
                <c:pt idx="27625">
                  <c:v>36.194192999999999</c:v>
                </c:pt>
                <c:pt idx="27626">
                  <c:v>43.338788000000001</c:v>
                </c:pt>
                <c:pt idx="27627">
                  <c:v>40.717083000000002</c:v>
                </c:pt>
                <c:pt idx="27628">
                  <c:v>33.411085</c:v>
                </c:pt>
                <c:pt idx="27629">
                  <c:v>33.664670000000001</c:v>
                </c:pt>
                <c:pt idx="27630">
                  <c:v>36.074193000000001</c:v>
                </c:pt>
                <c:pt idx="27631">
                  <c:v>45.063513999999998</c:v>
                </c:pt>
                <c:pt idx="27632">
                  <c:v>47.569972999999997</c:v>
                </c:pt>
                <c:pt idx="27633">
                  <c:v>36.077990999999997</c:v>
                </c:pt>
                <c:pt idx="27634">
                  <c:v>40.246847000000002</c:v>
                </c:pt>
                <c:pt idx="27635">
                  <c:v>35.953071000000001</c:v>
                </c:pt>
                <c:pt idx="27636">
                  <c:v>39.526814999999999</c:v>
                </c:pt>
                <c:pt idx="27637">
                  <c:v>43.231422999999999</c:v>
                </c:pt>
                <c:pt idx="27638">
                  <c:v>41.292413000000003</c:v>
                </c:pt>
                <c:pt idx="27639">
                  <c:v>41.306598000000001</c:v>
                </c:pt>
                <c:pt idx="27640">
                  <c:v>41.492662000000003</c:v>
                </c:pt>
                <c:pt idx="27641">
                  <c:v>50.742395999999999</c:v>
                </c:pt>
                <c:pt idx="27642">
                  <c:v>44.702463999999999</c:v>
                </c:pt>
                <c:pt idx="27643">
                  <c:v>40.729261999999999</c:v>
                </c:pt>
                <c:pt idx="27644">
                  <c:v>51.864364999999999</c:v>
                </c:pt>
                <c:pt idx="27645">
                  <c:v>43.838959000000003</c:v>
                </c:pt>
                <c:pt idx="27646">
                  <c:v>42.304277999999996</c:v>
                </c:pt>
                <c:pt idx="27647">
                  <c:v>44.033166999999999</c:v>
                </c:pt>
                <c:pt idx="27648">
                  <c:v>39.054437999999998</c:v>
                </c:pt>
                <c:pt idx="27649">
                  <c:v>47.042296</c:v>
                </c:pt>
                <c:pt idx="27650">
                  <c:v>45.726365000000001</c:v>
                </c:pt>
                <c:pt idx="27651">
                  <c:v>42.287466000000002</c:v>
                </c:pt>
                <c:pt idx="27652">
                  <c:v>44.204070999999999</c:v>
                </c:pt>
                <c:pt idx="27653">
                  <c:v>34.139020000000002</c:v>
                </c:pt>
                <c:pt idx="27654">
                  <c:v>50.937976999999997</c:v>
                </c:pt>
                <c:pt idx="27655">
                  <c:v>40.157113000000003</c:v>
                </c:pt>
                <c:pt idx="27656">
                  <c:v>48.469016000000003</c:v>
                </c:pt>
                <c:pt idx="27657">
                  <c:v>40.730460000000001</c:v>
                </c:pt>
                <c:pt idx="27658">
                  <c:v>36.023220000000002</c:v>
                </c:pt>
                <c:pt idx="27659">
                  <c:v>52.368738999999998</c:v>
                </c:pt>
                <c:pt idx="27660">
                  <c:v>38.616875999999998</c:v>
                </c:pt>
                <c:pt idx="27661">
                  <c:v>44.228155999999998</c:v>
                </c:pt>
                <c:pt idx="27662">
                  <c:v>45.819884000000002</c:v>
                </c:pt>
                <c:pt idx="27663">
                  <c:v>28.520568999999998</c:v>
                </c:pt>
                <c:pt idx="27664">
                  <c:v>46.514758999999998</c:v>
                </c:pt>
                <c:pt idx="27665">
                  <c:v>38.396165000000003</c:v>
                </c:pt>
                <c:pt idx="27666">
                  <c:v>41.783541</c:v>
                </c:pt>
                <c:pt idx="27667">
                  <c:v>42.456712000000003</c:v>
                </c:pt>
                <c:pt idx="27668">
                  <c:v>39.71472</c:v>
                </c:pt>
                <c:pt idx="27669">
                  <c:v>54.650914999999998</c:v>
                </c:pt>
                <c:pt idx="27670">
                  <c:v>45.093398000000001</c:v>
                </c:pt>
                <c:pt idx="27671">
                  <c:v>49.759566999999997</c:v>
                </c:pt>
                <c:pt idx="27672">
                  <c:v>46.866593000000002</c:v>
                </c:pt>
                <c:pt idx="27673">
                  <c:v>44.782519000000001</c:v>
                </c:pt>
                <c:pt idx="27674">
                  <c:v>40.817774999999997</c:v>
                </c:pt>
                <c:pt idx="27675">
                  <c:v>43.455787000000001</c:v>
                </c:pt>
                <c:pt idx="27676">
                  <c:v>39.374053000000004</c:v>
                </c:pt>
                <c:pt idx="27677">
                  <c:v>46.370902999999998</c:v>
                </c:pt>
                <c:pt idx="27678">
                  <c:v>32.809460999999999</c:v>
                </c:pt>
                <c:pt idx="27679">
                  <c:v>47.117792000000001</c:v>
                </c:pt>
                <c:pt idx="27680">
                  <c:v>36.785221</c:v>
                </c:pt>
                <c:pt idx="27681">
                  <c:v>37.925620000000002</c:v>
                </c:pt>
                <c:pt idx="27682">
                  <c:v>42.821534999999997</c:v>
                </c:pt>
                <c:pt idx="27683">
                  <c:v>41.499018</c:v>
                </c:pt>
                <c:pt idx="27684">
                  <c:v>35.317399999999999</c:v>
                </c:pt>
                <c:pt idx="27685">
                  <c:v>40.672783000000003</c:v>
                </c:pt>
                <c:pt idx="27686">
                  <c:v>47.874397000000002</c:v>
                </c:pt>
                <c:pt idx="27687">
                  <c:v>52.763320999999998</c:v>
                </c:pt>
                <c:pt idx="27688">
                  <c:v>42.113632000000003</c:v>
                </c:pt>
                <c:pt idx="27689">
                  <c:v>44.148632999999997</c:v>
                </c:pt>
                <c:pt idx="27690">
                  <c:v>41.245562</c:v>
                </c:pt>
                <c:pt idx="27691">
                  <c:v>42.394556000000001</c:v>
                </c:pt>
                <c:pt idx="27692">
                  <c:v>56.850988000000001</c:v>
                </c:pt>
                <c:pt idx="27693">
                  <c:v>44.189439</c:v>
                </c:pt>
                <c:pt idx="27694">
                  <c:v>48.632154999999997</c:v>
                </c:pt>
                <c:pt idx="27695">
                  <c:v>43.699885999999999</c:v>
                </c:pt>
                <c:pt idx="27696">
                  <c:v>46.938257999999998</c:v>
                </c:pt>
                <c:pt idx="27697">
                  <c:v>42.655293</c:v>
                </c:pt>
                <c:pt idx="27698">
                  <c:v>42.253565000000002</c:v>
                </c:pt>
                <c:pt idx="27699">
                  <c:v>44.128118999999998</c:v>
                </c:pt>
                <c:pt idx="27700">
                  <c:v>49.053297000000001</c:v>
                </c:pt>
                <c:pt idx="27701">
                  <c:v>34.991728999999999</c:v>
                </c:pt>
                <c:pt idx="27702">
                  <c:v>45.747838000000002</c:v>
                </c:pt>
                <c:pt idx="27703">
                  <c:v>39.413943000000003</c:v>
                </c:pt>
                <c:pt idx="27704">
                  <c:v>44.726644</c:v>
                </c:pt>
                <c:pt idx="27705">
                  <c:v>44.292428999999998</c:v>
                </c:pt>
                <c:pt idx="27706">
                  <c:v>46.671928999999999</c:v>
                </c:pt>
                <c:pt idx="27707">
                  <c:v>43.624806</c:v>
                </c:pt>
                <c:pt idx="27708">
                  <c:v>41.411375999999997</c:v>
                </c:pt>
                <c:pt idx="27709">
                  <c:v>49.601035000000003</c:v>
                </c:pt>
                <c:pt idx="27710">
                  <c:v>47.951528000000003</c:v>
                </c:pt>
                <c:pt idx="27711">
                  <c:v>47.922345</c:v>
                </c:pt>
                <c:pt idx="27712">
                  <c:v>48.872563</c:v>
                </c:pt>
                <c:pt idx="27713">
                  <c:v>45.241011</c:v>
                </c:pt>
                <c:pt idx="27714">
                  <c:v>36.490909000000002</c:v>
                </c:pt>
                <c:pt idx="27715">
                  <c:v>43.634137000000003</c:v>
                </c:pt>
                <c:pt idx="27716">
                  <c:v>43.600313</c:v>
                </c:pt>
                <c:pt idx="27717">
                  <c:v>47.688186999999999</c:v>
                </c:pt>
                <c:pt idx="27718">
                  <c:v>44.614902000000001</c:v>
                </c:pt>
                <c:pt idx="27719">
                  <c:v>47.741711000000002</c:v>
                </c:pt>
                <c:pt idx="27720">
                  <c:v>39.708188999999997</c:v>
                </c:pt>
                <c:pt idx="27721">
                  <c:v>43.528905000000002</c:v>
                </c:pt>
                <c:pt idx="27722">
                  <c:v>46.098452000000002</c:v>
                </c:pt>
                <c:pt idx="27723">
                  <c:v>38.000596000000002</c:v>
                </c:pt>
                <c:pt idx="27724">
                  <c:v>48.516044000000001</c:v>
                </c:pt>
                <c:pt idx="27725">
                  <c:v>41.353434</c:v>
                </c:pt>
                <c:pt idx="27726">
                  <c:v>38.731855000000003</c:v>
                </c:pt>
                <c:pt idx="27727">
                  <c:v>45.081713999999998</c:v>
                </c:pt>
                <c:pt idx="27728">
                  <c:v>38.429282999999998</c:v>
                </c:pt>
                <c:pt idx="27729">
                  <c:v>37.375933000000003</c:v>
                </c:pt>
                <c:pt idx="27730">
                  <c:v>32.269692999999997</c:v>
                </c:pt>
                <c:pt idx="27731">
                  <c:v>31.442822</c:v>
                </c:pt>
                <c:pt idx="27732">
                  <c:v>39.478366000000001</c:v>
                </c:pt>
                <c:pt idx="27733">
                  <c:v>29.219148000000001</c:v>
                </c:pt>
                <c:pt idx="27734">
                  <c:v>43.104278000000001</c:v>
                </c:pt>
                <c:pt idx="27735">
                  <c:v>41.968581</c:v>
                </c:pt>
                <c:pt idx="27736">
                  <c:v>46.159812000000002</c:v>
                </c:pt>
                <c:pt idx="27737">
                  <c:v>42.728307999999998</c:v>
                </c:pt>
                <c:pt idx="27738">
                  <c:v>36.876308999999999</c:v>
                </c:pt>
                <c:pt idx="27739">
                  <c:v>38.753794999999997</c:v>
                </c:pt>
                <c:pt idx="27740">
                  <c:v>41.279361999999999</c:v>
                </c:pt>
                <c:pt idx="27741">
                  <c:v>40.319071999999998</c:v>
                </c:pt>
                <c:pt idx="27742">
                  <c:v>41.416356</c:v>
                </c:pt>
                <c:pt idx="27743">
                  <c:v>38.095816999999997</c:v>
                </c:pt>
                <c:pt idx="27744">
                  <c:v>45.486285000000002</c:v>
                </c:pt>
                <c:pt idx="27745">
                  <c:v>38.731575999999997</c:v>
                </c:pt>
                <c:pt idx="27746">
                  <c:v>36.991495999999998</c:v>
                </c:pt>
                <c:pt idx="27747">
                  <c:v>37.249623</c:v>
                </c:pt>
                <c:pt idx="27748">
                  <c:v>36.476761000000003</c:v>
                </c:pt>
                <c:pt idx="27749">
                  <c:v>37.336184000000003</c:v>
                </c:pt>
                <c:pt idx="27750">
                  <c:v>38.209654</c:v>
                </c:pt>
                <c:pt idx="27751">
                  <c:v>37.648595999999998</c:v>
                </c:pt>
                <c:pt idx="27752">
                  <c:v>53.234935999999998</c:v>
                </c:pt>
                <c:pt idx="27753">
                  <c:v>41.167012999999997</c:v>
                </c:pt>
                <c:pt idx="27754">
                  <c:v>51.943263000000002</c:v>
                </c:pt>
                <c:pt idx="27755">
                  <c:v>47.257641</c:v>
                </c:pt>
                <c:pt idx="27756">
                  <c:v>45.251254000000003</c:v>
                </c:pt>
                <c:pt idx="27757">
                  <c:v>57.207647999999999</c:v>
                </c:pt>
                <c:pt idx="27758">
                  <c:v>52.852460999999998</c:v>
                </c:pt>
                <c:pt idx="27759">
                  <c:v>40.838746999999998</c:v>
                </c:pt>
                <c:pt idx="27760">
                  <c:v>39.721628000000003</c:v>
                </c:pt>
                <c:pt idx="27761">
                  <c:v>44.837857999999997</c:v>
                </c:pt>
                <c:pt idx="27762">
                  <c:v>48.516354</c:v>
                </c:pt>
                <c:pt idx="27763">
                  <c:v>38.448824999999999</c:v>
                </c:pt>
                <c:pt idx="27764">
                  <c:v>46.158647000000002</c:v>
                </c:pt>
                <c:pt idx="27765">
                  <c:v>32.195481999999998</c:v>
                </c:pt>
                <c:pt idx="27766">
                  <c:v>31.190435999999998</c:v>
                </c:pt>
                <c:pt idx="27767">
                  <c:v>36.296239999999997</c:v>
                </c:pt>
                <c:pt idx="27768">
                  <c:v>35.504396</c:v>
                </c:pt>
                <c:pt idx="27769">
                  <c:v>36.239581000000001</c:v>
                </c:pt>
                <c:pt idx="27770">
                  <c:v>33.596029999999999</c:v>
                </c:pt>
                <c:pt idx="27771">
                  <c:v>42.040576000000001</c:v>
                </c:pt>
                <c:pt idx="27772">
                  <c:v>45.947172000000002</c:v>
                </c:pt>
                <c:pt idx="27773">
                  <c:v>42.890312999999999</c:v>
                </c:pt>
                <c:pt idx="27774">
                  <c:v>40.763593</c:v>
                </c:pt>
                <c:pt idx="27775">
                  <c:v>43.160984999999997</c:v>
                </c:pt>
                <c:pt idx="27776">
                  <c:v>43.632224999999998</c:v>
                </c:pt>
                <c:pt idx="27777">
                  <c:v>39.059863999999997</c:v>
                </c:pt>
                <c:pt idx="27778">
                  <c:v>42.600492000000003</c:v>
                </c:pt>
                <c:pt idx="27779">
                  <c:v>44.703964999999997</c:v>
                </c:pt>
                <c:pt idx="27780">
                  <c:v>43.130291</c:v>
                </c:pt>
                <c:pt idx="27781">
                  <c:v>47.003830000000001</c:v>
                </c:pt>
                <c:pt idx="27782">
                  <c:v>50.091104999999999</c:v>
                </c:pt>
                <c:pt idx="27783">
                  <c:v>37.512649000000003</c:v>
                </c:pt>
                <c:pt idx="27784">
                  <c:v>42.638331999999998</c:v>
                </c:pt>
                <c:pt idx="27785">
                  <c:v>42.950055999999996</c:v>
                </c:pt>
                <c:pt idx="27786">
                  <c:v>38.695920000000001</c:v>
                </c:pt>
                <c:pt idx="27787">
                  <c:v>44.641291000000002</c:v>
                </c:pt>
                <c:pt idx="27788">
                  <c:v>36.957495000000002</c:v>
                </c:pt>
                <c:pt idx="27789">
                  <c:v>50.530957000000001</c:v>
                </c:pt>
                <c:pt idx="27790">
                  <c:v>43.415469999999999</c:v>
                </c:pt>
                <c:pt idx="27791">
                  <c:v>47.828721000000002</c:v>
                </c:pt>
                <c:pt idx="27792">
                  <c:v>45.254502000000002</c:v>
                </c:pt>
                <c:pt idx="27793">
                  <c:v>40.810811000000001</c:v>
                </c:pt>
                <c:pt idx="27794">
                  <c:v>42.598553000000003</c:v>
                </c:pt>
                <c:pt idx="27795">
                  <c:v>39.056674000000001</c:v>
                </c:pt>
                <c:pt idx="27796">
                  <c:v>48.076368000000002</c:v>
                </c:pt>
                <c:pt idx="27797">
                  <c:v>38.831484000000003</c:v>
                </c:pt>
                <c:pt idx="27798">
                  <c:v>48.659824999999998</c:v>
                </c:pt>
                <c:pt idx="27799">
                  <c:v>48.610348000000002</c:v>
                </c:pt>
                <c:pt idx="27800">
                  <c:v>43.830029000000003</c:v>
                </c:pt>
                <c:pt idx="27801">
                  <c:v>43.278044999999999</c:v>
                </c:pt>
                <c:pt idx="27802">
                  <c:v>47.801997999999998</c:v>
                </c:pt>
                <c:pt idx="27803">
                  <c:v>42.100459999999998</c:v>
                </c:pt>
                <c:pt idx="27804">
                  <c:v>38.958222999999997</c:v>
                </c:pt>
                <c:pt idx="27805">
                  <c:v>38.814743999999997</c:v>
                </c:pt>
                <c:pt idx="27806">
                  <c:v>35.649901999999997</c:v>
                </c:pt>
                <c:pt idx="27807">
                  <c:v>38.674830999999998</c:v>
                </c:pt>
                <c:pt idx="27808">
                  <c:v>47.074992999999999</c:v>
                </c:pt>
                <c:pt idx="27809">
                  <c:v>42.320656999999997</c:v>
                </c:pt>
                <c:pt idx="27810">
                  <c:v>40.330449000000002</c:v>
                </c:pt>
                <c:pt idx="27811">
                  <c:v>41.116003999999997</c:v>
                </c:pt>
                <c:pt idx="27812">
                  <c:v>38.838551000000002</c:v>
                </c:pt>
                <c:pt idx="27813">
                  <c:v>37.044137999999997</c:v>
                </c:pt>
                <c:pt idx="27814">
                  <c:v>53.624237999999998</c:v>
                </c:pt>
                <c:pt idx="27815">
                  <c:v>43.899031999999998</c:v>
                </c:pt>
                <c:pt idx="27816">
                  <c:v>39.055253999999998</c:v>
                </c:pt>
                <c:pt idx="27817">
                  <c:v>43.203420000000001</c:v>
                </c:pt>
                <c:pt idx="27818">
                  <c:v>45.705565</c:v>
                </c:pt>
                <c:pt idx="27819">
                  <c:v>38.328780999999999</c:v>
                </c:pt>
                <c:pt idx="27820">
                  <c:v>36.015320000000003</c:v>
                </c:pt>
                <c:pt idx="27821">
                  <c:v>41.000698999999997</c:v>
                </c:pt>
                <c:pt idx="27822">
                  <c:v>43.382812000000001</c:v>
                </c:pt>
                <c:pt idx="27823">
                  <c:v>25.03472</c:v>
                </c:pt>
                <c:pt idx="27824">
                  <c:v>44.473776999999998</c:v>
                </c:pt>
                <c:pt idx="27825">
                  <c:v>34.294987999999996</c:v>
                </c:pt>
                <c:pt idx="27826">
                  <c:v>34.429859</c:v>
                </c:pt>
                <c:pt idx="27827">
                  <c:v>41.562694</c:v>
                </c:pt>
                <c:pt idx="27828">
                  <c:v>40.076160000000002</c:v>
                </c:pt>
                <c:pt idx="27829">
                  <c:v>39.548102</c:v>
                </c:pt>
                <c:pt idx="27830">
                  <c:v>40.040272999999999</c:v>
                </c:pt>
                <c:pt idx="27831">
                  <c:v>37.478543000000002</c:v>
                </c:pt>
                <c:pt idx="27832">
                  <c:v>42.240119</c:v>
                </c:pt>
                <c:pt idx="27833">
                  <c:v>35.268343000000002</c:v>
                </c:pt>
                <c:pt idx="27834">
                  <c:v>44.33972</c:v>
                </c:pt>
                <c:pt idx="27835">
                  <c:v>42.086232000000003</c:v>
                </c:pt>
                <c:pt idx="27836">
                  <c:v>40.062440000000002</c:v>
                </c:pt>
                <c:pt idx="27837">
                  <c:v>46.762366999999998</c:v>
                </c:pt>
                <c:pt idx="27838">
                  <c:v>39.466971000000001</c:v>
                </c:pt>
                <c:pt idx="27839">
                  <c:v>44.610320999999999</c:v>
                </c:pt>
                <c:pt idx="27840">
                  <c:v>35.497754</c:v>
                </c:pt>
                <c:pt idx="27841">
                  <c:v>35.385229000000002</c:v>
                </c:pt>
                <c:pt idx="27842">
                  <c:v>42.748618</c:v>
                </c:pt>
                <c:pt idx="27843">
                  <c:v>40.726351000000001</c:v>
                </c:pt>
                <c:pt idx="27844">
                  <c:v>39.511074000000001</c:v>
                </c:pt>
                <c:pt idx="27845">
                  <c:v>37.181609000000002</c:v>
                </c:pt>
                <c:pt idx="27846">
                  <c:v>32.610185000000001</c:v>
                </c:pt>
                <c:pt idx="27847">
                  <c:v>41.394810999999997</c:v>
                </c:pt>
                <c:pt idx="27848">
                  <c:v>45.341071999999997</c:v>
                </c:pt>
                <c:pt idx="27849">
                  <c:v>47.089467999999997</c:v>
                </c:pt>
                <c:pt idx="27850">
                  <c:v>38.539844000000002</c:v>
                </c:pt>
                <c:pt idx="27851">
                  <c:v>32.316276000000002</c:v>
                </c:pt>
                <c:pt idx="27852">
                  <c:v>43.414287999999999</c:v>
                </c:pt>
                <c:pt idx="27853">
                  <c:v>44.759852000000002</c:v>
                </c:pt>
                <c:pt idx="27854">
                  <c:v>48.917374000000002</c:v>
                </c:pt>
                <c:pt idx="27855">
                  <c:v>35.551817999999997</c:v>
                </c:pt>
                <c:pt idx="27856">
                  <c:v>44.302664999999998</c:v>
                </c:pt>
                <c:pt idx="27857">
                  <c:v>40.063220000000001</c:v>
                </c:pt>
                <c:pt idx="27858">
                  <c:v>37.005904999999998</c:v>
                </c:pt>
                <c:pt idx="27859">
                  <c:v>39.066786999999998</c:v>
                </c:pt>
                <c:pt idx="27860">
                  <c:v>38.847138999999999</c:v>
                </c:pt>
                <c:pt idx="27861">
                  <c:v>41.873700999999997</c:v>
                </c:pt>
                <c:pt idx="27862">
                  <c:v>51.421551999999998</c:v>
                </c:pt>
                <c:pt idx="27863">
                  <c:v>37.322395</c:v>
                </c:pt>
                <c:pt idx="27864">
                  <c:v>45.750638000000002</c:v>
                </c:pt>
                <c:pt idx="27865">
                  <c:v>38.846102000000002</c:v>
                </c:pt>
                <c:pt idx="27866">
                  <c:v>44.030541999999997</c:v>
                </c:pt>
                <c:pt idx="27867">
                  <c:v>47.864621</c:v>
                </c:pt>
                <c:pt idx="27868">
                  <c:v>41.753717000000002</c:v>
                </c:pt>
                <c:pt idx="27869">
                  <c:v>52.259855000000002</c:v>
                </c:pt>
                <c:pt idx="27870">
                  <c:v>30.465682999999999</c:v>
                </c:pt>
                <c:pt idx="27871">
                  <c:v>34.368851999999997</c:v>
                </c:pt>
                <c:pt idx="27872">
                  <c:v>43.454008999999999</c:v>
                </c:pt>
                <c:pt idx="27873">
                  <c:v>44.112102</c:v>
                </c:pt>
                <c:pt idx="27874">
                  <c:v>41.808298000000001</c:v>
                </c:pt>
                <c:pt idx="27875">
                  <c:v>34.694267000000004</c:v>
                </c:pt>
                <c:pt idx="27876">
                  <c:v>30.0977</c:v>
                </c:pt>
                <c:pt idx="27877">
                  <c:v>38.697132000000003</c:v>
                </c:pt>
                <c:pt idx="27878">
                  <c:v>33.395353999999998</c:v>
                </c:pt>
                <c:pt idx="27879">
                  <c:v>44.027484000000001</c:v>
                </c:pt>
                <c:pt idx="27880">
                  <c:v>40.030458000000003</c:v>
                </c:pt>
                <c:pt idx="27881">
                  <c:v>32.638762999999997</c:v>
                </c:pt>
                <c:pt idx="27882">
                  <c:v>38.623562999999997</c:v>
                </c:pt>
                <c:pt idx="27883">
                  <c:v>40.904753999999997</c:v>
                </c:pt>
                <c:pt idx="27884">
                  <c:v>41.931507000000003</c:v>
                </c:pt>
                <c:pt idx="27885">
                  <c:v>37.652245999999998</c:v>
                </c:pt>
                <c:pt idx="27886">
                  <c:v>38.293115999999998</c:v>
                </c:pt>
                <c:pt idx="27887">
                  <c:v>42.358108999999999</c:v>
                </c:pt>
                <c:pt idx="27888">
                  <c:v>39.534553000000002</c:v>
                </c:pt>
                <c:pt idx="27889">
                  <c:v>50.409328000000002</c:v>
                </c:pt>
                <c:pt idx="27890">
                  <c:v>38.99633</c:v>
                </c:pt>
                <c:pt idx="27891">
                  <c:v>32.996045000000002</c:v>
                </c:pt>
                <c:pt idx="27892">
                  <c:v>42.459485999999998</c:v>
                </c:pt>
                <c:pt idx="27893">
                  <c:v>39.791739</c:v>
                </c:pt>
                <c:pt idx="27894">
                  <c:v>44.337082000000002</c:v>
                </c:pt>
                <c:pt idx="27895">
                  <c:v>36.248154999999997</c:v>
                </c:pt>
                <c:pt idx="27896">
                  <c:v>43.313254000000001</c:v>
                </c:pt>
                <c:pt idx="27897">
                  <c:v>50.416497</c:v>
                </c:pt>
                <c:pt idx="27898">
                  <c:v>43.233069999999998</c:v>
                </c:pt>
                <c:pt idx="27899">
                  <c:v>50.525793999999998</c:v>
                </c:pt>
                <c:pt idx="27900">
                  <c:v>43.718274000000001</c:v>
                </c:pt>
                <c:pt idx="27901">
                  <c:v>40.184001000000002</c:v>
                </c:pt>
                <c:pt idx="27902">
                  <c:v>52.294181000000002</c:v>
                </c:pt>
                <c:pt idx="27903">
                  <c:v>39.424466000000002</c:v>
                </c:pt>
                <c:pt idx="27904">
                  <c:v>47.953657999999997</c:v>
                </c:pt>
                <c:pt idx="27905">
                  <c:v>49.934828000000003</c:v>
                </c:pt>
                <c:pt idx="27906">
                  <c:v>50.52064</c:v>
                </c:pt>
                <c:pt idx="27907">
                  <c:v>51.839694999999999</c:v>
                </c:pt>
                <c:pt idx="27908">
                  <c:v>38.741160999999998</c:v>
                </c:pt>
                <c:pt idx="27909">
                  <c:v>47.345699000000003</c:v>
                </c:pt>
                <c:pt idx="27910">
                  <c:v>47.60528</c:v>
                </c:pt>
                <c:pt idx="27911">
                  <c:v>48.781835000000001</c:v>
                </c:pt>
                <c:pt idx="27912">
                  <c:v>47.757317</c:v>
                </c:pt>
                <c:pt idx="27913">
                  <c:v>30.905056999999999</c:v>
                </c:pt>
                <c:pt idx="27914">
                  <c:v>40.298265999999998</c:v>
                </c:pt>
                <c:pt idx="27915">
                  <c:v>44.159202999999998</c:v>
                </c:pt>
                <c:pt idx="27916">
                  <c:v>42.137543999999998</c:v>
                </c:pt>
                <c:pt idx="27917">
                  <c:v>38.721114999999998</c:v>
                </c:pt>
                <c:pt idx="27918">
                  <c:v>42.481653999999999</c:v>
                </c:pt>
                <c:pt idx="27919">
                  <c:v>45.863134000000002</c:v>
                </c:pt>
                <c:pt idx="27920">
                  <c:v>35.619025999999998</c:v>
                </c:pt>
                <c:pt idx="27921">
                  <c:v>35.899977999999997</c:v>
                </c:pt>
                <c:pt idx="27922">
                  <c:v>41.502640999999997</c:v>
                </c:pt>
                <c:pt idx="27923">
                  <c:v>30.689738999999999</c:v>
                </c:pt>
                <c:pt idx="27924">
                  <c:v>38.273758000000001</c:v>
                </c:pt>
                <c:pt idx="27925">
                  <c:v>38.200983000000001</c:v>
                </c:pt>
                <c:pt idx="27926">
                  <c:v>40.440604999999998</c:v>
                </c:pt>
                <c:pt idx="27927">
                  <c:v>43.566552999999999</c:v>
                </c:pt>
                <c:pt idx="27928">
                  <c:v>40.5946</c:v>
                </c:pt>
                <c:pt idx="27929">
                  <c:v>35.360774999999997</c:v>
                </c:pt>
                <c:pt idx="27930">
                  <c:v>33.720998000000002</c:v>
                </c:pt>
                <c:pt idx="27931">
                  <c:v>33.512616000000001</c:v>
                </c:pt>
                <c:pt idx="27932">
                  <c:v>48.874858000000003</c:v>
                </c:pt>
                <c:pt idx="27933">
                  <c:v>40.623192000000003</c:v>
                </c:pt>
                <c:pt idx="27934">
                  <c:v>42.435445999999999</c:v>
                </c:pt>
                <c:pt idx="27935">
                  <c:v>41.546235000000003</c:v>
                </c:pt>
                <c:pt idx="27936">
                  <c:v>37.674584000000003</c:v>
                </c:pt>
                <c:pt idx="27937">
                  <c:v>45.239941000000002</c:v>
                </c:pt>
                <c:pt idx="27938">
                  <c:v>37.094470000000001</c:v>
                </c:pt>
                <c:pt idx="27939">
                  <c:v>42.149979000000002</c:v>
                </c:pt>
                <c:pt idx="27940">
                  <c:v>40.749218999999997</c:v>
                </c:pt>
                <c:pt idx="27941">
                  <c:v>43.397866</c:v>
                </c:pt>
                <c:pt idx="27942">
                  <c:v>36.942900999999999</c:v>
                </c:pt>
                <c:pt idx="27943">
                  <c:v>35.249231000000002</c:v>
                </c:pt>
                <c:pt idx="27944">
                  <c:v>43.218708999999997</c:v>
                </c:pt>
                <c:pt idx="27945">
                  <c:v>34.249831</c:v>
                </c:pt>
                <c:pt idx="27946">
                  <c:v>29.328802</c:v>
                </c:pt>
                <c:pt idx="27947">
                  <c:v>38.233201000000001</c:v>
                </c:pt>
                <c:pt idx="27948">
                  <c:v>29.710768999999999</c:v>
                </c:pt>
                <c:pt idx="27949">
                  <c:v>39.518025999999999</c:v>
                </c:pt>
                <c:pt idx="27950">
                  <c:v>36.588748000000002</c:v>
                </c:pt>
                <c:pt idx="27951">
                  <c:v>30.068252999999999</c:v>
                </c:pt>
                <c:pt idx="27952">
                  <c:v>46.999192000000001</c:v>
                </c:pt>
                <c:pt idx="27953">
                  <c:v>29.599422000000001</c:v>
                </c:pt>
                <c:pt idx="27954">
                  <c:v>46.457481000000001</c:v>
                </c:pt>
                <c:pt idx="27955">
                  <c:v>36.214365999999998</c:v>
                </c:pt>
                <c:pt idx="27956">
                  <c:v>38.756042999999998</c:v>
                </c:pt>
                <c:pt idx="27957">
                  <c:v>40.188735999999999</c:v>
                </c:pt>
                <c:pt idx="27958">
                  <c:v>35.816668999999997</c:v>
                </c:pt>
                <c:pt idx="27959">
                  <c:v>45.898662999999999</c:v>
                </c:pt>
                <c:pt idx="27960">
                  <c:v>41.072119999999998</c:v>
                </c:pt>
                <c:pt idx="27961">
                  <c:v>45.879939</c:v>
                </c:pt>
                <c:pt idx="27962">
                  <c:v>47.146014000000001</c:v>
                </c:pt>
                <c:pt idx="27963">
                  <c:v>33.520403999999999</c:v>
                </c:pt>
                <c:pt idx="27964">
                  <c:v>41.380712000000003</c:v>
                </c:pt>
                <c:pt idx="27965">
                  <c:v>46.201180000000001</c:v>
                </c:pt>
                <c:pt idx="27966">
                  <c:v>46.753036000000002</c:v>
                </c:pt>
                <c:pt idx="27967">
                  <c:v>50.674683999999999</c:v>
                </c:pt>
                <c:pt idx="27968">
                  <c:v>42.896155999999998</c:v>
                </c:pt>
                <c:pt idx="27969">
                  <c:v>42.149566999999998</c:v>
                </c:pt>
                <c:pt idx="27970">
                  <c:v>48.757345999999998</c:v>
                </c:pt>
                <c:pt idx="27971">
                  <c:v>46.039594000000001</c:v>
                </c:pt>
                <c:pt idx="27972">
                  <c:v>38.180653999999997</c:v>
                </c:pt>
                <c:pt idx="27973">
                  <c:v>41.948070999999999</c:v>
                </c:pt>
                <c:pt idx="27974">
                  <c:v>51.042304000000001</c:v>
                </c:pt>
                <c:pt idx="27975">
                  <c:v>45.869211999999997</c:v>
                </c:pt>
                <c:pt idx="27976">
                  <c:v>38.135348999999998</c:v>
                </c:pt>
                <c:pt idx="27977">
                  <c:v>42.624285999999998</c:v>
                </c:pt>
                <c:pt idx="27978">
                  <c:v>43.219439999999999</c:v>
                </c:pt>
                <c:pt idx="27979">
                  <c:v>41.461588999999996</c:v>
                </c:pt>
                <c:pt idx="27980">
                  <c:v>44.779131999999997</c:v>
                </c:pt>
                <c:pt idx="27981">
                  <c:v>46.384571000000001</c:v>
                </c:pt>
                <c:pt idx="27982">
                  <c:v>48.300392000000002</c:v>
                </c:pt>
                <c:pt idx="27983">
                  <c:v>37.735503999999999</c:v>
                </c:pt>
                <c:pt idx="27984">
                  <c:v>43.141658999999997</c:v>
                </c:pt>
                <c:pt idx="27985">
                  <c:v>38.650933000000002</c:v>
                </c:pt>
                <c:pt idx="27986">
                  <c:v>31.377842999999999</c:v>
                </c:pt>
                <c:pt idx="27987">
                  <c:v>39.976325000000003</c:v>
                </c:pt>
                <c:pt idx="27988">
                  <c:v>31.97345</c:v>
                </c:pt>
                <c:pt idx="27989">
                  <c:v>34.494397999999997</c:v>
                </c:pt>
                <c:pt idx="27990">
                  <c:v>29.463887</c:v>
                </c:pt>
                <c:pt idx="27991">
                  <c:v>32.859935999999998</c:v>
                </c:pt>
                <c:pt idx="27992">
                  <c:v>36.184362999999998</c:v>
                </c:pt>
                <c:pt idx="27993">
                  <c:v>37.954377000000001</c:v>
                </c:pt>
                <c:pt idx="27994">
                  <c:v>39.205106000000001</c:v>
                </c:pt>
                <c:pt idx="27995">
                  <c:v>36.820777</c:v>
                </c:pt>
                <c:pt idx="27996">
                  <c:v>35.299649000000002</c:v>
                </c:pt>
                <c:pt idx="27997">
                  <c:v>46.447496999999998</c:v>
                </c:pt>
                <c:pt idx="27998">
                  <c:v>37.142339999999997</c:v>
                </c:pt>
                <c:pt idx="27999">
                  <c:v>45.286085999999997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57-49A0-86CC-3D5D7AC5E8EE}"/>
            </c:ext>
          </c:extLst>
        </c:ser>
        <c:ser>
          <c:idx val="2"/>
          <c:order val="2"/>
          <c:tx>
            <c:strRef>
              <c:f>Sheet3!$E$16</c:f>
              <c:strCache>
                <c:ptCount val="1"/>
                <c:pt idx="0">
                  <c:v>Irradiated 2.6E16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Sheet3!$E$17:$E$28016</c:f>
              <c:numCache>
                <c:formatCode>General</c:formatCode>
                <c:ptCount val="28000"/>
                <c:pt idx="0">
                  <c:v>0</c:v>
                </c:pt>
                <c:pt idx="1">
                  <c:v>0.408445</c:v>
                </c:pt>
                <c:pt idx="2">
                  <c:v>1.1046990000000001</c:v>
                </c:pt>
                <c:pt idx="3">
                  <c:v>1.119739</c:v>
                </c:pt>
                <c:pt idx="4">
                  <c:v>1.3226009999999999</c:v>
                </c:pt>
                <c:pt idx="5">
                  <c:v>1.9256260000000001</c:v>
                </c:pt>
                <c:pt idx="6">
                  <c:v>1.7535080000000001</c:v>
                </c:pt>
                <c:pt idx="7">
                  <c:v>2.0873469999999998</c:v>
                </c:pt>
                <c:pt idx="8">
                  <c:v>1.824012</c:v>
                </c:pt>
                <c:pt idx="9">
                  <c:v>1.586622</c:v>
                </c:pt>
                <c:pt idx="10">
                  <c:v>1.8551470000000001</c:v>
                </c:pt>
                <c:pt idx="11">
                  <c:v>1.882533</c:v>
                </c:pt>
                <c:pt idx="12">
                  <c:v>1.886217</c:v>
                </c:pt>
                <c:pt idx="13">
                  <c:v>1.636266</c:v>
                </c:pt>
                <c:pt idx="14">
                  <c:v>1.696483</c:v>
                </c:pt>
                <c:pt idx="15">
                  <c:v>1.8882540000000001</c:v>
                </c:pt>
                <c:pt idx="16">
                  <c:v>1.9689449999999999</c:v>
                </c:pt>
                <c:pt idx="17">
                  <c:v>2.2967040000000001</c:v>
                </c:pt>
                <c:pt idx="18">
                  <c:v>2.2346110000000001</c:v>
                </c:pt>
                <c:pt idx="19">
                  <c:v>2.2163059999999999</c:v>
                </c:pt>
                <c:pt idx="20">
                  <c:v>2.2547109999999999</c:v>
                </c:pt>
                <c:pt idx="21">
                  <c:v>2.2597550000000002</c:v>
                </c:pt>
                <c:pt idx="22">
                  <c:v>2.0218590000000001</c:v>
                </c:pt>
                <c:pt idx="23">
                  <c:v>2.010078</c:v>
                </c:pt>
                <c:pt idx="24">
                  <c:v>2.581696</c:v>
                </c:pt>
                <c:pt idx="25">
                  <c:v>2.493573</c:v>
                </c:pt>
                <c:pt idx="26">
                  <c:v>2.2651569999999999</c:v>
                </c:pt>
                <c:pt idx="27">
                  <c:v>2.0791460000000002</c:v>
                </c:pt>
                <c:pt idx="28">
                  <c:v>2.2069079999999999</c:v>
                </c:pt>
                <c:pt idx="29">
                  <c:v>2.5334639999999999</c:v>
                </c:pt>
                <c:pt idx="30">
                  <c:v>2.8036300000000001</c:v>
                </c:pt>
                <c:pt idx="31">
                  <c:v>2.515714</c:v>
                </c:pt>
                <c:pt idx="32">
                  <c:v>2.2981419999999999</c:v>
                </c:pt>
                <c:pt idx="33">
                  <c:v>2.4223919999999999</c:v>
                </c:pt>
                <c:pt idx="34">
                  <c:v>2.5197560000000001</c:v>
                </c:pt>
                <c:pt idx="35">
                  <c:v>2.5940799999999999</c:v>
                </c:pt>
                <c:pt idx="36">
                  <c:v>2.0824020000000001</c:v>
                </c:pt>
                <c:pt idx="37">
                  <c:v>2.4354019999999998</c:v>
                </c:pt>
                <c:pt idx="38">
                  <c:v>2.6107550000000002</c:v>
                </c:pt>
                <c:pt idx="39">
                  <c:v>2.4459460000000002</c:v>
                </c:pt>
                <c:pt idx="40">
                  <c:v>2.626681</c:v>
                </c:pt>
                <c:pt idx="41">
                  <c:v>2.10704</c:v>
                </c:pt>
                <c:pt idx="42">
                  <c:v>2.516696</c:v>
                </c:pt>
                <c:pt idx="43">
                  <c:v>2.7186569999999999</c:v>
                </c:pt>
                <c:pt idx="44">
                  <c:v>2.469859</c:v>
                </c:pt>
                <c:pt idx="45">
                  <c:v>2.8313990000000002</c:v>
                </c:pt>
                <c:pt idx="46">
                  <c:v>2.7107030000000001</c:v>
                </c:pt>
                <c:pt idx="47">
                  <c:v>2.771738</c:v>
                </c:pt>
                <c:pt idx="48">
                  <c:v>2.4523700000000002</c:v>
                </c:pt>
                <c:pt idx="49">
                  <c:v>2.8576380000000001</c:v>
                </c:pt>
                <c:pt idx="50">
                  <c:v>3.0607530000000001</c:v>
                </c:pt>
                <c:pt idx="51">
                  <c:v>3.0184479999999998</c:v>
                </c:pt>
                <c:pt idx="52">
                  <c:v>3.2137449999999999</c:v>
                </c:pt>
                <c:pt idx="53">
                  <c:v>2.5733959999999998</c:v>
                </c:pt>
                <c:pt idx="54">
                  <c:v>2.831518</c:v>
                </c:pt>
                <c:pt idx="55">
                  <c:v>3.2093150000000001</c:v>
                </c:pt>
                <c:pt idx="56">
                  <c:v>3.259538</c:v>
                </c:pt>
                <c:pt idx="57">
                  <c:v>3.5472630000000001</c:v>
                </c:pt>
                <c:pt idx="58">
                  <c:v>2.8324120000000002</c:v>
                </c:pt>
                <c:pt idx="59">
                  <c:v>2.732148</c:v>
                </c:pt>
                <c:pt idx="60">
                  <c:v>3.1179359999999998</c:v>
                </c:pt>
                <c:pt idx="61">
                  <c:v>3.2499229999999999</c:v>
                </c:pt>
                <c:pt idx="62">
                  <c:v>3.3850259999999999</c:v>
                </c:pt>
                <c:pt idx="63">
                  <c:v>3.6268280000000002</c:v>
                </c:pt>
                <c:pt idx="64">
                  <c:v>3.242648</c:v>
                </c:pt>
                <c:pt idx="65">
                  <c:v>3.351086</c:v>
                </c:pt>
                <c:pt idx="66">
                  <c:v>2.852347</c:v>
                </c:pt>
                <c:pt idx="67">
                  <c:v>3.0165760000000001</c:v>
                </c:pt>
                <c:pt idx="68">
                  <c:v>3.618903</c:v>
                </c:pt>
                <c:pt idx="69">
                  <c:v>3.4998819999999999</c:v>
                </c:pt>
                <c:pt idx="70">
                  <c:v>3.7155640000000001</c:v>
                </c:pt>
                <c:pt idx="71">
                  <c:v>3.3894479999999998</c:v>
                </c:pt>
                <c:pt idx="72">
                  <c:v>3.6729579999999999</c:v>
                </c:pt>
                <c:pt idx="73">
                  <c:v>3.4321069999999998</c:v>
                </c:pt>
                <c:pt idx="74">
                  <c:v>3.2349000000000001</c:v>
                </c:pt>
                <c:pt idx="75">
                  <c:v>3.8658450000000002</c:v>
                </c:pt>
                <c:pt idx="76">
                  <c:v>3.2898550000000002</c:v>
                </c:pt>
                <c:pt idx="77">
                  <c:v>3.298003</c:v>
                </c:pt>
                <c:pt idx="78">
                  <c:v>3.3192889999999999</c:v>
                </c:pt>
                <c:pt idx="79">
                  <c:v>3.173397</c:v>
                </c:pt>
                <c:pt idx="80">
                  <c:v>3.4132799999999999</c:v>
                </c:pt>
                <c:pt idx="81">
                  <c:v>3.2653479999999999</c:v>
                </c:pt>
                <c:pt idx="82">
                  <c:v>3.265819</c:v>
                </c:pt>
                <c:pt idx="83">
                  <c:v>3.346492</c:v>
                </c:pt>
                <c:pt idx="84">
                  <c:v>3.9611540000000001</c:v>
                </c:pt>
                <c:pt idx="85">
                  <c:v>4.1722099999999998</c:v>
                </c:pt>
                <c:pt idx="86">
                  <c:v>4.1165149999999997</c:v>
                </c:pt>
                <c:pt idx="87">
                  <c:v>3.9600949999999999</c:v>
                </c:pt>
                <c:pt idx="88">
                  <c:v>3.8185389999999999</c:v>
                </c:pt>
                <c:pt idx="89">
                  <c:v>3.8420969999999999</c:v>
                </c:pt>
                <c:pt idx="90">
                  <c:v>4.2944279999999999</c:v>
                </c:pt>
                <c:pt idx="91">
                  <c:v>3.8122389999999999</c:v>
                </c:pt>
                <c:pt idx="92">
                  <c:v>4.2012229999999997</c:v>
                </c:pt>
                <c:pt idx="93">
                  <c:v>4.4466580000000002</c:v>
                </c:pt>
                <c:pt idx="94">
                  <c:v>4.0019340000000003</c:v>
                </c:pt>
                <c:pt idx="95">
                  <c:v>4.2433820000000004</c:v>
                </c:pt>
                <c:pt idx="96">
                  <c:v>3.7467269999999999</c:v>
                </c:pt>
                <c:pt idx="97">
                  <c:v>3.646131</c:v>
                </c:pt>
                <c:pt idx="98">
                  <c:v>4.0224630000000001</c:v>
                </c:pt>
                <c:pt idx="99">
                  <c:v>3.9358759999999999</c:v>
                </c:pt>
                <c:pt idx="100">
                  <c:v>4.0204380000000004</c:v>
                </c:pt>
                <c:pt idx="101">
                  <c:v>4.1037780000000001</c:v>
                </c:pt>
                <c:pt idx="102">
                  <c:v>4.4505990000000004</c:v>
                </c:pt>
                <c:pt idx="103">
                  <c:v>4.1968209999999999</c:v>
                </c:pt>
                <c:pt idx="104">
                  <c:v>4.2250629999999996</c:v>
                </c:pt>
                <c:pt idx="105">
                  <c:v>4.4065729999999999</c:v>
                </c:pt>
                <c:pt idx="106">
                  <c:v>4.2540329999999997</c:v>
                </c:pt>
                <c:pt idx="107">
                  <c:v>4.0605900000000004</c:v>
                </c:pt>
                <c:pt idx="108">
                  <c:v>4.4840520000000001</c:v>
                </c:pt>
                <c:pt idx="109">
                  <c:v>4.1826809999999996</c:v>
                </c:pt>
                <c:pt idx="110">
                  <c:v>4.6638000000000002</c:v>
                </c:pt>
                <c:pt idx="111">
                  <c:v>4.327928</c:v>
                </c:pt>
                <c:pt idx="112">
                  <c:v>4.4478850000000003</c:v>
                </c:pt>
                <c:pt idx="113">
                  <c:v>4.2898480000000001</c:v>
                </c:pt>
                <c:pt idx="114">
                  <c:v>4.8331970000000002</c:v>
                </c:pt>
                <c:pt idx="115">
                  <c:v>5.0712330000000003</c:v>
                </c:pt>
                <c:pt idx="116">
                  <c:v>4.7843770000000001</c:v>
                </c:pt>
                <c:pt idx="117">
                  <c:v>4.3536039999999998</c:v>
                </c:pt>
                <c:pt idx="118">
                  <c:v>4.720917</c:v>
                </c:pt>
                <c:pt idx="119">
                  <c:v>4.6485890000000003</c:v>
                </c:pt>
                <c:pt idx="120">
                  <c:v>4.5622049999999996</c:v>
                </c:pt>
                <c:pt idx="121">
                  <c:v>4.5071060000000003</c:v>
                </c:pt>
                <c:pt idx="122">
                  <c:v>4.8554000000000004</c:v>
                </c:pt>
                <c:pt idx="123">
                  <c:v>5.0522710000000002</c:v>
                </c:pt>
                <c:pt idx="124">
                  <c:v>4.3882490000000001</c:v>
                </c:pt>
                <c:pt idx="125">
                  <c:v>5.1011860000000002</c:v>
                </c:pt>
                <c:pt idx="126">
                  <c:v>4.8654849999999996</c:v>
                </c:pt>
                <c:pt idx="127">
                  <c:v>4.4429169999999996</c:v>
                </c:pt>
                <c:pt idx="128">
                  <c:v>4.5196649999999998</c:v>
                </c:pt>
                <c:pt idx="129">
                  <c:v>4.8627060000000002</c:v>
                </c:pt>
                <c:pt idx="130">
                  <c:v>5.0722329999999998</c:v>
                </c:pt>
                <c:pt idx="131">
                  <c:v>4.9954559999999999</c:v>
                </c:pt>
                <c:pt idx="132">
                  <c:v>5.0446080000000002</c:v>
                </c:pt>
                <c:pt idx="133">
                  <c:v>5.2493530000000002</c:v>
                </c:pt>
                <c:pt idx="134">
                  <c:v>5.0119439999999997</c:v>
                </c:pt>
                <c:pt idx="135">
                  <c:v>5.3852729999999998</c:v>
                </c:pt>
                <c:pt idx="136">
                  <c:v>4.9745100000000004</c:v>
                </c:pt>
                <c:pt idx="137">
                  <c:v>5.2226739999999996</c:v>
                </c:pt>
                <c:pt idx="138">
                  <c:v>4.7085739999999996</c:v>
                </c:pt>
                <c:pt idx="139">
                  <c:v>4.492299</c:v>
                </c:pt>
                <c:pt idx="140">
                  <c:v>5.163119</c:v>
                </c:pt>
                <c:pt idx="141">
                  <c:v>4.9678789999999999</c:v>
                </c:pt>
                <c:pt idx="142">
                  <c:v>5.205838</c:v>
                </c:pt>
                <c:pt idx="143">
                  <c:v>5.4985809999999997</c:v>
                </c:pt>
                <c:pt idx="144">
                  <c:v>5.3328049999999996</c:v>
                </c:pt>
                <c:pt idx="145">
                  <c:v>4.9994480000000001</c:v>
                </c:pt>
                <c:pt idx="146">
                  <c:v>4.8576740000000003</c:v>
                </c:pt>
                <c:pt idx="147">
                  <c:v>5.3775409999999999</c:v>
                </c:pt>
                <c:pt idx="148">
                  <c:v>5.2655979999999998</c:v>
                </c:pt>
                <c:pt idx="149">
                  <c:v>5.0907559999999998</c:v>
                </c:pt>
                <c:pt idx="150">
                  <c:v>5.0842359999999998</c:v>
                </c:pt>
                <c:pt idx="151">
                  <c:v>4.9157250000000001</c:v>
                </c:pt>
                <c:pt idx="152">
                  <c:v>5.1086210000000003</c:v>
                </c:pt>
                <c:pt idx="153">
                  <c:v>5.3519439999999996</c:v>
                </c:pt>
                <c:pt idx="154">
                  <c:v>5.3010859999999997</c:v>
                </c:pt>
                <c:pt idx="155">
                  <c:v>5.5107210000000002</c:v>
                </c:pt>
                <c:pt idx="156">
                  <c:v>5.3532830000000002</c:v>
                </c:pt>
                <c:pt idx="157">
                  <c:v>5.497223</c:v>
                </c:pt>
                <c:pt idx="158">
                  <c:v>5.3778119999999996</c:v>
                </c:pt>
                <c:pt idx="159">
                  <c:v>5.5430619999999999</c:v>
                </c:pt>
                <c:pt idx="160">
                  <c:v>5.718515</c:v>
                </c:pt>
                <c:pt idx="161">
                  <c:v>5.3421830000000003</c:v>
                </c:pt>
                <c:pt idx="162">
                  <c:v>5.5455959999999997</c:v>
                </c:pt>
                <c:pt idx="163">
                  <c:v>5.5705549999999997</c:v>
                </c:pt>
                <c:pt idx="164">
                  <c:v>5.9272390000000001</c:v>
                </c:pt>
                <c:pt idx="165">
                  <c:v>6.1862750000000002</c:v>
                </c:pt>
                <c:pt idx="166">
                  <c:v>5.7517589999999998</c:v>
                </c:pt>
                <c:pt idx="167">
                  <c:v>5.7108790000000003</c:v>
                </c:pt>
                <c:pt idx="168">
                  <c:v>6.1018239999999997</c:v>
                </c:pt>
                <c:pt idx="169">
                  <c:v>5.5908850000000001</c:v>
                </c:pt>
                <c:pt idx="170">
                  <c:v>6.1391020000000003</c:v>
                </c:pt>
                <c:pt idx="171">
                  <c:v>6.0172059999999998</c:v>
                </c:pt>
                <c:pt idx="172">
                  <c:v>5.668266</c:v>
                </c:pt>
                <c:pt idx="173">
                  <c:v>6.0251070000000002</c:v>
                </c:pt>
                <c:pt idx="174">
                  <c:v>5.9285560000000004</c:v>
                </c:pt>
                <c:pt idx="175">
                  <c:v>6.0531290000000002</c:v>
                </c:pt>
                <c:pt idx="176">
                  <c:v>5.9798200000000001</c:v>
                </c:pt>
                <c:pt idx="177">
                  <c:v>6.1352200000000003</c:v>
                </c:pt>
                <c:pt idx="178">
                  <c:v>6.2639480000000001</c:v>
                </c:pt>
                <c:pt idx="179">
                  <c:v>5.8808449999999999</c:v>
                </c:pt>
                <c:pt idx="180">
                  <c:v>6.3317449999999997</c:v>
                </c:pt>
                <c:pt idx="181">
                  <c:v>6.4785149999999998</c:v>
                </c:pt>
                <c:pt idx="182">
                  <c:v>6.35663</c:v>
                </c:pt>
                <c:pt idx="183">
                  <c:v>6.3158580000000004</c:v>
                </c:pt>
                <c:pt idx="184">
                  <c:v>6.0950150000000001</c:v>
                </c:pt>
                <c:pt idx="185">
                  <c:v>6.4607960000000002</c:v>
                </c:pt>
                <c:pt idx="186">
                  <c:v>6.1362170000000003</c:v>
                </c:pt>
                <c:pt idx="187">
                  <c:v>6.4227280000000002</c:v>
                </c:pt>
                <c:pt idx="188">
                  <c:v>6.3342320000000001</c:v>
                </c:pt>
                <c:pt idx="189">
                  <c:v>6.5744569999999998</c:v>
                </c:pt>
                <c:pt idx="190">
                  <c:v>6.8667870000000004</c:v>
                </c:pt>
                <c:pt idx="191">
                  <c:v>6.2403389999999996</c:v>
                </c:pt>
                <c:pt idx="192">
                  <c:v>6.0793369999999998</c:v>
                </c:pt>
                <c:pt idx="193">
                  <c:v>6.3283110000000002</c:v>
                </c:pt>
                <c:pt idx="194">
                  <c:v>6.4415789999999999</c:v>
                </c:pt>
                <c:pt idx="195">
                  <c:v>6.6469019999999999</c:v>
                </c:pt>
                <c:pt idx="196">
                  <c:v>6.4941760000000004</c:v>
                </c:pt>
                <c:pt idx="197">
                  <c:v>6.4244180000000002</c:v>
                </c:pt>
                <c:pt idx="198">
                  <c:v>6.4585109999999997</c:v>
                </c:pt>
                <c:pt idx="199">
                  <c:v>6.2902509999999996</c:v>
                </c:pt>
                <c:pt idx="200">
                  <c:v>6.5872960000000003</c:v>
                </c:pt>
                <c:pt idx="201">
                  <c:v>6.2418120000000004</c:v>
                </c:pt>
                <c:pt idx="202">
                  <c:v>6.3543099999999999</c:v>
                </c:pt>
                <c:pt idx="203">
                  <c:v>6.5099349999999996</c:v>
                </c:pt>
                <c:pt idx="204">
                  <c:v>6.4785709999999996</c:v>
                </c:pt>
                <c:pt idx="205">
                  <c:v>7.095434</c:v>
                </c:pt>
                <c:pt idx="206">
                  <c:v>6.8732980000000001</c:v>
                </c:pt>
                <c:pt idx="207">
                  <c:v>6.7184210000000002</c:v>
                </c:pt>
                <c:pt idx="208">
                  <c:v>6.7012400000000003</c:v>
                </c:pt>
                <c:pt idx="209">
                  <c:v>6.5562360000000002</c:v>
                </c:pt>
                <c:pt idx="210">
                  <c:v>6.9932480000000004</c:v>
                </c:pt>
                <c:pt idx="211">
                  <c:v>6.8393110000000004</c:v>
                </c:pt>
                <c:pt idx="212">
                  <c:v>6.7544300000000002</c:v>
                </c:pt>
                <c:pt idx="213">
                  <c:v>7.1324389999999998</c:v>
                </c:pt>
                <c:pt idx="214">
                  <c:v>7.2425240000000004</c:v>
                </c:pt>
                <c:pt idx="215">
                  <c:v>7.4155100000000003</c:v>
                </c:pt>
                <c:pt idx="216">
                  <c:v>7.0969730000000002</c:v>
                </c:pt>
                <c:pt idx="217">
                  <c:v>6.9691580000000002</c:v>
                </c:pt>
                <c:pt idx="218">
                  <c:v>7.1414460000000002</c:v>
                </c:pt>
                <c:pt idx="219">
                  <c:v>7.1967860000000003</c:v>
                </c:pt>
                <c:pt idx="220">
                  <c:v>7.4354339999999999</c:v>
                </c:pt>
                <c:pt idx="221">
                  <c:v>7.1696090000000003</c:v>
                </c:pt>
                <c:pt idx="222">
                  <c:v>7.15022</c:v>
                </c:pt>
                <c:pt idx="223">
                  <c:v>7.0768550000000001</c:v>
                </c:pt>
                <c:pt idx="224">
                  <c:v>6.6770779999999998</c:v>
                </c:pt>
                <c:pt idx="225">
                  <c:v>6.5530780000000002</c:v>
                </c:pt>
                <c:pt idx="226">
                  <c:v>6.6171449999999998</c:v>
                </c:pt>
                <c:pt idx="227">
                  <c:v>6.9126159999999999</c:v>
                </c:pt>
                <c:pt idx="228">
                  <c:v>7.3231270000000004</c:v>
                </c:pt>
                <c:pt idx="229">
                  <c:v>7.3406169999999999</c:v>
                </c:pt>
                <c:pt idx="230">
                  <c:v>7.6770199999999997</c:v>
                </c:pt>
                <c:pt idx="231">
                  <c:v>7.2593129999999997</c:v>
                </c:pt>
                <c:pt idx="232">
                  <c:v>7.2793679999999998</c:v>
                </c:pt>
                <c:pt idx="233">
                  <c:v>7.189438</c:v>
                </c:pt>
                <c:pt idx="234">
                  <c:v>6.9999669999999998</c:v>
                </c:pt>
                <c:pt idx="235">
                  <c:v>7.502624</c:v>
                </c:pt>
                <c:pt idx="236">
                  <c:v>7.3199189999999996</c:v>
                </c:pt>
                <c:pt idx="237">
                  <c:v>7.1708090000000002</c:v>
                </c:pt>
                <c:pt idx="238">
                  <c:v>7.9727730000000001</c:v>
                </c:pt>
                <c:pt idx="239">
                  <c:v>7.396115</c:v>
                </c:pt>
                <c:pt idx="240">
                  <c:v>7.668774</c:v>
                </c:pt>
                <c:pt idx="241">
                  <c:v>7.5829760000000004</c:v>
                </c:pt>
                <c:pt idx="242">
                  <c:v>7.6413399999999996</c:v>
                </c:pt>
                <c:pt idx="243">
                  <c:v>7.6581630000000001</c:v>
                </c:pt>
                <c:pt idx="244">
                  <c:v>7.6534380000000004</c:v>
                </c:pt>
                <c:pt idx="245">
                  <c:v>7.8891210000000003</c:v>
                </c:pt>
                <c:pt idx="246">
                  <c:v>7.7312289999999999</c:v>
                </c:pt>
                <c:pt idx="247">
                  <c:v>7.9816010000000004</c:v>
                </c:pt>
                <c:pt idx="248">
                  <c:v>8.0282029999999995</c:v>
                </c:pt>
                <c:pt idx="249">
                  <c:v>7.496238</c:v>
                </c:pt>
                <c:pt idx="250">
                  <c:v>8.0392910000000004</c:v>
                </c:pt>
                <c:pt idx="251">
                  <c:v>8.5235679999999991</c:v>
                </c:pt>
                <c:pt idx="252">
                  <c:v>8.0552050000000008</c:v>
                </c:pt>
                <c:pt idx="253">
                  <c:v>7.6037039999999996</c:v>
                </c:pt>
                <c:pt idx="254">
                  <c:v>7.7402930000000003</c:v>
                </c:pt>
                <c:pt idx="255">
                  <c:v>8.0596610000000002</c:v>
                </c:pt>
                <c:pt idx="256">
                  <c:v>7.890733</c:v>
                </c:pt>
                <c:pt idx="257">
                  <c:v>7.9607159999999997</c:v>
                </c:pt>
                <c:pt idx="258">
                  <c:v>8.1829529999999995</c:v>
                </c:pt>
                <c:pt idx="259">
                  <c:v>8.0986320000000003</c:v>
                </c:pt>
                <c:pt idx="260">
                  <c:v>8.4418559999999996</c:v>
                </c:pt>
                <c:pt idx="261">
                  <c:v>8.2918830000000003</c:v>
                </c:pt>
                <c:pt idx="262">
                  <c:v>8.1159269999999992</c:v>
                </c:pt>
                <c:pt idx="263">
                  <c:v>8.3360269999999996</c:v>
                </c:pt>
                <c:pt idx="264">
                  <c:v>7.9789859999999999</c:v>
                </c:pt>
                <c:pt idx="265">
                  <c:v>8.1656390000000005</c:v>
                </c:pt>
                <c:pt idx="266">
                  <c:v>8.1331659999999992</c:v>
                </c:pt>
                <c:pt idx="267">
                  <c:v>8.1788629999999998</c:v>
                </c:pt>
                <c:pt idx="268">
                  <c:v>8.0884029999999996</c:v>
                </c:pt>
                <c:pt idx="269">
                  <c:v>7.9372249999999998</c:v>
                </c:pt>
                <c:pt idx="270">
                  <c:v>8.1066350000000007</c:v>
                </c:pt>
                <c:pt idx="271">
                  <c:v>8.0997760000000003</c:v>
                </c:pt>
                <c:pt idx="272">
                  <c:v>8.4405339999999995</c:v>
                </c:pt>
                <c:pt idx="273">
                  <c:v>8.3963509999999992</c:v>
                </c:pt>
                <c:pt idx="274">
                  <c:v>8.0332679999999996</c:v>
                </c:pt>
                <c:pt idx="275">
                  <c:v>8.4931979999999996</c:v>
                </c:pt>
                <c:pt idx="276">
                  <c:v>8.6999060000000004</c:v>
                </c:pt>
                <c:pt idx="277">
                  <c:v>8.4893900000000002</c:v>
                </c:pt>
                <c:pt idx="278">
                  <c:v>8.8351539999999993</c:v>
                </c:pt>
                <c:pt idx="279">
                  <c:v>8.8772490000000008</c:v>
                </c:pt>
                <c:pt idx="280">
                  <c:v>9.2335159999999998</c:v>
                </c:pt>
                <c:pt idx="281">
                  <c:v>8.3615739999999992</c:v>
                </c:pt>
                <c:pt idx="282">
                  <c:v>8.3540720000000004</c:v>
                </c:pt>
                <c:pt idx="283">
                  <c:v>9.0941600000000005</c:v>
                </c:pt>
                <c:pt idx="284">
                  <c:v>8.862387</c:v>
                </c:pt>
                <c:pt idx="285">
                  <c:v>8.7008559999999999</c:v>
                </c:pt>
                <c:pt idx="286">
                  <c:v>8.4304609999999993</c:v>
                </c:pt>
                <c:pt idx="287">
                  <c:v>8.3017939999999992</c:v>
                </c:pt>
                <c:pt idx="288">
                  <c:v>8.7564700000000002</c:v>
                </c:pt>
                <c:pt idx="289">
                  <c:v>8.6884390000000007</c:v>
                </c:pt>
                <c:pt idx="290">
                  <c:v>8.9067050000000005</c:v>
                </c:pt>
                <c:pt idx="291">
                  <c:v>8.8593879999999992</c:v>
                </c:pt>
                <c:pt idx="292">
                  <c:v>8.9909669999999995</c:v>
                </c:pt>
                <c:pt idx="293">
                  <c:v>8.8290989999999994</c:v>
                </c:pt>
                <c:pt idx="294">
                  <c:v>8.8605739999999997</c:v>
                </c:pt>
                <c:pt idx="295">
                  <c:v>9.1825609999999998</c:v>
                </c:pt>
                <c:pt idx="296">
                  <c:v>8.7471340000000009</c:v>
                </c:pt>
                <c:pt idx="297">
                  <c:v>8.9886490000000006</c:v>
                </c:pt>
                <c:pt idx="298">
                  <c:v>9.3598239999999997</c:v>
                </c:pt>
                <c:pt idx="299">
                  <c:v>9.1274429999999995</c:v>
                </c:pt>
                <c:pt idx="300">
                  <c:v>9.3665459999999996</c:v>
                </c:pt>
                <c:pt idx="301">
                  <c:v>9.4072790000000008</c:v>
                </c:pt>
                <c:pt idx="302">
                  <c:v>9.2505880000000005</c:v>
                </c:pt>
                <c:pt idx="303">
                  <c:v>9.5664909999999992</c:v>
                </c:pt>
                <c:pt idx="304">
                  <c:v>9.2202070000000003</c:v>
                </c:pt>
                <c:pt idx="305">
                  <c:v>9.5070460000000008</c:v>
                </c:pt>
                <c:pt idx="306">
                  <c:v>9.1347439999999995</c:v>
                </c:pt>
                <c:pt idx="307">
                  <c:v>9.2788989999999991</c:v>
                </c:pt>
                <c:pt idx="308">
                  <c:v>9.279299</c:v>
                </c:pt>
                <c:pt idx="309">
                  <c:v>9.0853269999999995</c:v>
                </c:pt>
                <c:pt idx="310">
                  <c:v>9.5026460000000004</c:v>
                </c:pt>
                <c:pt idx="311">
                  <c:v>9.2650649999999999</c:v>
                </c:pt>
                <c:pt idx="312">
                  <c:v>9.2428720000000002</c:v>
                </c:pt>
                <c:pt idx="313">
                  <c:v>9.2479099999999992</c:v>
                </c:pt>
                <c:pt idx="314">
                  <c:v>9.1996000000000002</c:v>
                </c:pt>
                <c:pt idx="315">
                  <c:v>9.5003630000000001</c:v>
                </c:pt>
                <c:pt idx="316">
                  <c:v>9.8967349999999996</c:v>
                </c:pt>
                <c:pt idx="317">
                  <c:v>9.4331680000000002</c:v>
                </c:pt>
                <c:pt idx="318">
                  <c:v>9.5801680000000005</c:v>
                </c:pt>
                <c:pt idx="319">
                  <c:v>9.2708390000000005</c:v>
                </c:pt>
                <c:pt idx="320">
                  <c:v>9.6388630000000006</c:v>
                </c:pt>
                <c:pt idx="321">
                  <c:v>9.5836290000000002</c:v>
                </c:pt>
                <c:pt idx="322">
                  <c:v>9.8529459999999993</c:v>
                </c:pt>
                <c:pt idx="323">
                  <c:v>9.8049499999999998</c:v>
                </c:pt>
                <c:pt idx="324">
                  <c:v>9.9196690000000007</c:v>
                </c:pt>
                <c:pt idx="325">
                  <c:v>10.342071000000001</c:v>
                </c:pt>
                <c:pt idx="326">
                  <c:v>10.077806000000001</c:v>
                </c:pt>
                <c:pt idx="327">
                  <c:v>9.8249840000000006</c:v>
                </c:pt>
                <c:pt idx="328">
                  <c:v>9.6749379999999991</c:v>
                </c:pt>
                <c:pt idx="329">
                  <c:v>9.720618</c:v>
                </c:pt>
                <c:pt idx="330">
                  <c:v>9.9256220000000006</c:v>
                </c:pt>
                <c:pt idx="331">
                  <c:v>10.388484</c:v>
                </c:pt>
                <c:pt idx="332">
                  <c:v>9.8577650000000006</c:v>
                </c:pt>
                <c:pt idx="333">
                  <c:v>10.057592</c:v>
                </c:pt>
                <c:pt idx="334">
                  <c:v>9.9407409999999992</c:v>
                </c:pt>
                <c:pt idx="335">
                  <c:v>9.9066480000000006</c:v>
                </c:pt>
                <c:pt idx="336">
                  <c:v>10.265959000000001</c:v>
                </c:pt>
                <c:pt idx="337">
                  <c:v>9.6783959999999993</c:v>
                </c:pt>
                <c:pt idx="338">
                  <c:v>10.16051</c:v>
                </c:pt>
                <c:pt idx="339">
                  <c:v>10.089594999999999</c:v>
                </c:pt>
                <c:pt idx="340">
                  <c:v>10.297204000000001</c:v>
                </c:pt>
                <c:pt idx="341">
                  <c:v>10.24358</c:v>
                </c:pt>
                <c:pt idx="342">
                  <c:v>10.348283</c:v>
                </c:pt>
                <c:pt idx="343">
                  <c:v>10.586143</c:v>
                </c:pt>
                <c:pt idx="344">
                  <c:v>9.9905589999999993</c:v>
                </c:pt>
                <c:pt idx="345">
                  <c:v>10.141379000000001</c:v>
                </c:pt>
                <c:pt idx="346">
                  <c:v>10.486613</c:v>
                </c:pt>
                <c:pt idx="347">
                  <c:v>10.079268000000001</c:v>
                </c:pt>
                <c:pt idx="348">
                  <c:v>10.097609</c:v>
                </c:pt>
                <c:pt idx="349">
                  <c:v>10.09606</c:v>
                </c:pt>
                <c:pt idx="350">
                  <c:v>9.9987849999999998</c:v>
                </c:pt>
                <c:pt idx="351">
                  <c:v>9.9246289999999995</c:v>
                </c:pt>
                <c:pt idx="352">
                  <c:v>10.274856</c:v>
                </c:pt>
                <c:pt idx="353">
                  <c:v>10.487836</c:v>
                </c:pt>
                <c:pt idx="354">
                  <c:v>9.8453569999999999</c:v>
                </c:pt>
                <c:pt idx="355">
                  <c:v>10.36397</c:v>
                </c:pt>
                <c:pt idx="356">
                  <c:v>10.696982</c:v>
                </c:pt>
                <c:pt idx="357">
                  <c:v>10.539349</c:v>
                </c:pt>
                <c:pt idx="358">
                  <c:v>10.886839</c:v>
                </c:pt>
                <c:pt idx="359">
                  <c:v>10.626996999999999</c:v>
                </c:pt>
                <c:pt idx="360">
                  <c:v>10.79317</c:v>
                </c:pt>
                <c:pt idx="361">
                  <c:v>10.619685</c:v>
                </c:pt>
                <c:pt idx="362">
                  <c:v>10.340569</c:v>
                </c:pt>
                <c:pt idx="363">
                  <c:v>10.813513</c:v>
                </c:pt>
                <c:pt idx="364">
                  <c:v>10.766837000000001</c:v>
                </c:pt>
                <c:pt idx="365">
                  <c:v>10.906031</c:v>
                </c:pt>
                <c:pt idx="366">
                  <c:v>10.658522</c:v>
                </c:pt>
                <c:pt idx="367">
                  <c:v>10.791919999999999</c:v>
                </c:pt>
                <c:pt idx="368">
                  <c:v>10.63618</c:v>
                </c:pt>
                <c:pt idx="369">
                  <c:v>10.708078</c:v>
                </c:pt>
                <c:pt idx="370">
                  <c:v>11.089466</c:v>
                </c:pt>
                <c:pt idx="371">
                  <c:v>10.703568000000001</c:v>
                </c:pt>
                <c:pt idx="372">
                  <c:v>10.529859</c:v>
                </c:pt>
                <c:pt idx="373">
                  <c:v>10.677047999999999</c:v>
                </c:pt>
                <c:pt idx="374">
                  <c:v>10.624872</c:v>
                </c:pt>
                <c:pt idx="375">
                  <c:v>10.54363</c:v>
                </c:pt>
                <c:pt idx="376">
                  <c:v>10.304902</c:v>
                </c:pt>
                <c:pt idx="377">
                  <c:v>10.472472</c:v>
                </c:pt>
                <c:pt idx="378">
                  <c:v>10.806029000000001</c:v>
                </c:pt>
                <c:pt idx="379">
                  <c:v>10.542973999999999</c:v>
                </c:pt>
                <c:pt idx="380">
                  <c:v>10.922084999999999</c:v>
                </c:pt>
                <c:pt idx="381">
                  <c:v>11.280900000000001</c:v>
                </c:pt>
                <c:pt idx="382">
                  <c:v>11.251905000000001</c:v>
                </c:pt>
                <c:pt idx="383">
                  <c:v>11.194226</c:v>
                </c:pt>
                <c:pt idx="384">
                  <c:v>11.116861</c:v>
                </c:pt>
                <c:pt idx="385">
                  <c:v>11.383779000000001</c:v>
                </c:pt>
                <c:pt idx="386">
                  <c:v>11.577579</c:v>
                </c:pt>
                <c:pt idx="387">
                  <c:v>11.27045</c:v>
                </c:pt>
                <c:pt idx="388">
                  <c:v>11.331925999999999</c:v>
                </c:pt>
                <c:pt idx="389">
                  <c:v>10.93126</c:v>
                </c:pt>
                <c:pt idx="390">
                  <c:v>11.264291999999999</c:v>
                </c:pt>
                <c:pt idx="391">
                  <c:v>11.466937</c:v>
                </c:pt>
                <c:pt idx="392">
                  <c:v>11.467784999999999</c:v>
                </c:pt>
                <c:pt idx="393">
                  <c:v>11.740059</c:v>
                </c:pt>
                <c:pt idx="394">
                  <c:v>11.110047</c:v>
                </c:pt>
                <c:pt idx="395">
                  <c:v>11.352599</c:v>
                </c:pt>
                <c:pt idx="396">
                  <c:v>11.386454000000001</c:v>
                </c:pt>
                <c:pt idx="397">
                  <c:v>11.211999</c:v>
                </c:pt>
                <c:pt idx="398">
                  <c:v>11.251664999999999</c:v>
                </c:pt>
                <c:pt idx="399">
                  <c:v>11.159606</c:v>
                </c:pt>
                <c:pt idx="400">
                  <c:v>11.764184999999999</c:v>
                </c:pt>
                <c:pt idx="401">
                  <c:v>11.827828999999999</c:v>
                </c:pt>
                <c:pt idx="402">
                  <c:v>11.559017000000001</c:v>
                </c:pt>
                <c:pt idx="403">
                  <c:v>12.042571000000001</c:v>
                </c:pt>
                <c:pt idx="404">
                  <c:v>11.581151999999999</c:v>
                </c:pt>
                <c:pt idx="405">
                  <c:v>11.604226000000001</c:v>
                </c:pt>
                <c:pt idx="406">
                  <c:v>12.054675</c:v>
                </c:pt>
                <c:pt idx="407">
                  <c:v>11.866358</c:v>
                </c:pt>
                <c:pt idx="408">
                  <c:v>12.184668</c:v>
                </c:pt>
                <c:pt idx="409">
                  <c:v>11.506923</c:v>
                </c:pt>
                <c:pt idx="410">
                  <c:v>11.741422999999999</c:v>
                </c:pt>
                <c:pt idx="411">
                  <c:v>11.848528</c:v>
                </c:pt>
                <c:pt idx="412">
                  <c:v>11.757839000000001</c:v>
                </c:pt>
                <c:pt idx="413">
                  <c:v>11.774891999999999</c:v>
                </c:pt>
                <c:pt idx="414">
                  <c:v>11.870334</c:v>
                </c:pt>
                <c:pt idx="415">
                  <c:v>12.009188</c:v>
                </c:pt>
                <c:pt idx="416">
                  <c:v>11.980779</c:v>
                </c:pt>
                <c:pt idx="417">
                  <c:v>12.064030000000001</c:v>
                </c:pt>
                <c:pt idx="418">
                  <c:v>12.055446999999999</c:v>
                </c:pt>
                <c:pt idx="419">
                  <c:v>11.952083999999999</c:v>
                </c:pt>
                <c:pt idx="420">
                  <c:v>12.068716</c:v>
                </c:pt>
                <c:pt idx="421">
                  <c:v>11.732691000000001</c:v>
                </c:pt>
                <c:pt idx="422">
                  <c:v>11.900869</c:v>
                </c:pt>
                <c:pt idx="423">
                  <c:v>12.245189</c:v>
                </c:pt>
                <c:pt idx="424">
                  <c:v>12.079946</c:v>
                </c:pt>
                <c:pt idx="425">
                  <c:v>12.630959000000001</c:v>
                </c:pt>
                <c:pt idx="426">
                  <c:v>12.414633</c:v>
                </c:pt>
                <c:pt idx="427">
                  <c:v>12.09064</c:v>
                </c:pt>
                <c:pt idx="428">
                  <c:v>12.584872000000001</c:v>
                </c:pt>
                <c:pt idx="429">
                  <c:v>12.335659</c:v>
                </c:pt>
                <c:pt idx="430">
                  <c:v>12.56724</c:v>
                </c:pt>
                <c:pt idx="431">
                  <c:v>12.63125</c:v>
                </c:pt>
                <c:pt idx="432">
                  <c:v>12.511252000000001</c:v>
                </c:pt>
                <c:pt idx="433">
                  <c:v>12.564285</c:v>
                </c:pt>
                <c:pt idx="434">
                  <c:v>12.208455000000001</c:v>
                </c:pt>
                <c:pt idx="435">
                  <c:v>12.659687999999999</c:v>
                </c:pt>
                <c:pt idx="436">
                  <c:v>12.611658</c:v>
                </c:pt>
                <c:pt idx="437">
                  <c:v>12.025937000000001</c:v>
                </c:pt>
                <c:pt idx="438">
                  <c:v>12.507854999999999</c:v>
                </c:pt>
                <c:pt idx="439">
                  <c:v>12.788333</c:v>
                </c:pt>
                <c:pt idx="440">
                  <c:v>12.790414999999999</c:v>
                </c:pt>
                <c:pt idx="441">
                  <c:v>12.963132999999999</c:v>
                </c:pt>
                <c:pt idx="442">
                  <c:v>12.481911999999999</c:v>
                </c:pt>
                <c:pt idx="443">
                  <c:v>12.726538</c:v>
                </c:pt>
                <c:pt idx="444">
                  <c:v>12.521038000000001</c:v>
                </c:pt>
                <c:pt idx="445">
                  <c:v>12.525228</c:v>
                </c:pt>
                <c:pt idx="446">
                  <c:v>12.76224</c:v>
                </c:pt>
                <c:pt idx="447">
                  <c:v>12.614767000000001</c:v>
                </c:pt>
                <c:pt idx="448">
                  <c:v>12.724002</c:v>
                </c:pt>
                <c:pt idx="449">
                  <c:v>12.345739999999999</c:v>
                </c:pt>
                <c:pt idx="450">
                  <c:v>12.761002</c:v>
                </c:pt>
                <c:pt idx="451">
                  <c:v>12.586353000000001</c:v>
                </c:pt>
                <c:pt idx="452">
                  <c:v>12.448943</c:v>
                </c:pt>
                <c:pt idx="453">
                  <c:v>12.994935</c:v>
                </c:pt>
                <c:pt idx="454">
                  <c:v>13.038671000000001</c:v>
                </c:pt>
                <c:pt idx="455">
                  <c:v>13.484132000000001</c:v>
                </c:pt>
                <c:pt idx="456">
                  <c:v>13.331268</c:v>
                </c:pt>
                <c:pt idx="457">
                  <c:v>13.035432</c:v>
                </c:pt>
                <c:pt idx="458">
                  <c:v>13.189692000000001</c:v>
                </c:pt>
                <c:pt idx="459">
                  <c:v>13.031248</c:v>
                </c:pt>
                <c:pt idx="460">
                  <c:v>13.115816000000001</c:v>
                </c:pt>
                <c:pt idx="461">
                  <c:v>13.016550000000001</c:v>
                </c:pt>
                <c:pt idx="462">
                  <c:v>12.890466999999999</c:v>
                </c:pt>
                <c:pt idx="463">
                  <c:v>13.188855</c:v>
                </c:pt>
                <c:pt idx="464">
                  <c:v>13.673427999999999</c:v>
                </c:pt>
                <c:pt idx="465">
                  <c:v>13.373111</c:v>
                </c:pt>
                <c:pt idx="466">
                  <c:v>13.339855</c:v>
                </c:pt>
                <c:pt idx="467">
                  <c:v>13.20191</c:v>
                </c:pt>
                <c:pt idx="468">
                  <c:v>13.564159</c:v>
                </c:pt>
                <c:pt idx="469">
                  <c:v>13.402062000000001</c:v>
                </c:pt>
                <c:pt idx="470">
                  <c:v>13.272019</c:v>
                </c:pt>
                <c:pt idx="471">
                  <c:v>13.491803000000001</c:v>
                </c:pt>
                <c:pt idx="472">
                  <c:v>13.171457</c:v>
                </c:pt>
                <c:pt idx="473">
                  <c:v>13.344044</c:v>
                </c:pt>
                <c:pt idx="474">
                  <c:v>13.475510999999999</c:v>
                </c:pt>
                <c:pt idx="475">
                  <c:v>12.994961</c:v>
                </c:pt>
                <c:pt idx="476">
                  <c:v>13.348401000000001</c:v>
                </c:pt>
                <c:pt idx="477">
                  <c:v>13.086449</c:v>
                </c:pt>
                <c:pt idx="478">
                  <c:v>13.712908000000001</c:v>
                </c:pt>
                <c:pt idx="479">
                  <c:v>13.487634999999999</c:v>
                </c:pt>
                <c:pt idx="480">
                  <c:v>13.314708</c:v>
                </c:pt>
                <c:pt idx="481">
                  <c:v>13.556379</c:v>
                </c:pt>
                <c:pt idx="482">
                  <c:v>13.409993</c:v>
                </c:pt>
                <c:pt idx="483">
                  <c:v>13.926888</c:v>
                </c:pt>
                <c:pt idx="484">
                  <c:v>13.445221</c:v>
                </c:pt>
                <c:pt idx="485">
                  <c:v>13.776372</c:v>
                </c:pt>
                <c:pt idx="486">
                  <c:v>13.592957</c:v>
                </c:pt>
                <c:pt idx="487">
                  <c:v>13.748034000000001</c:v>
                </c:pt>
                <c:pt idx="488">
                  <c:v>14.037414</c:v>
                </c:pt>
                <c:pt idx="489">
                  <c:v>13.875845999999999</c:v>
                </c:pt>
                <c:pt idx="490">
                  <c:v>13.893264</c:v>
                </c:pt>
                <c:pt idx="491">
                  <c:v>13.682883</c:v>
                </c:pt>
                <c:pt idx="492">
                  <c:v>13.538793999999999</c:v>
                </c:pt>
                <c:pt idx="493">
                  <c:v>13.745269</c:v>
                </c:pt>
                <c:pt idx="494">
                  <c:v>13.582954000000001</c:v>
                </c:pt>
                <c:pt idx="495">
                  <c:v>13.484622</c:v>
                </c:pt>
                <c:pt idx="496">
                  <c:v>13.675387000000001</c:v>
                </c:pt>
                <c:pt idx="497">
                  <c:v>13.342204000000001</c:v>
                </c:pt>
                <c:pt idx="498">
                  <c:v>13.866193000000001</c:v>
                </c:pt>
                <c:pt idx="499">
                  <c:v>14.220594999999999</c:v>
                </c:pt>
                <c:pt idx="500">
                  <c:v>14.111625999999999</c:v>
                </c:pt>
                <c:pt idx="501">
                  <c:v>14.155075999999999</c:v>
                </c:pt>
                <c:pt idx="502">
                  <c:v>13.939062</c:v>
                </c:pt>
                <c:pt idx="503">
                  <c:v>14.398985</c:v>
                </c:pt>
                <c:pt idx="504">
                  <c:v>14.071292</c:v>
                </c:pt>
                <c:pt idx="505">
                  <c:v>14.299045</c:v>
                </c:pt>
                <c:pt idx="506">
                  <c:v>14.021938</c:v>
                </c:pt>
                <c:pt idx="507">
                  <c:v>14.218859</c:v>
                </c:pt>
                <c:pt idx="508">
                  <c:v>14.59248</c:v>
                </c:pt>
                <c:pt idx="509">
                  <c:v>14.05208</c:v>
                </c:pt>
                <c:pt idx="510">
                  <c:v>14.278867999999999</c:v>
                </c:pt>
                <c:pt idx="511">
                  <c:v>14.557036999999999</c:v>
                </c:pt>
                <c:pt idx="512">
                  <c:v>14.298382999999999</c:v>
                </c:pt>
                <c:pt idx="513">
                  <c:v>14.50605</c:v>
                </c:pt>
                <c:pt idx="514">
                  <c:v>14.548659000000001</c:v>
                </c:pt>
                <c:pt idx="515">
                  <c:v>14.633827999999999</c:v>
                </c:pt>
                <c:pt idx="516">
                  <c:v>14.671061999999999</c:v>
                </c:pt>
                <c:pt idx="517">
                  <c:v>14.579836</c:v>
                </c:pt>
                <c:pt idx="518">
                  <c:v>14.545816</c:v>
                </c:pt>
                <c:pt idx="519">
                  <c:v>14.500684</c:v>
                </c:pt>
                <c:pt idx="520">
                  <c:v>14.543889999999999</c:v>
                </c:pt>
                <c:pt idx="521">
                  <c:v>14.545515</c:v>
                </c:pt>
                <c:pt idx="522">
                  <c:v>14.554693</c:v>
                </c:pt>
                <c:pt idx="523">
                  <c:v>14.775012</c:v>
                </c:pt>
                <c:pt idx="524">
                  <c:v>14.64119</c:v>
                </c:pt>
                <c:pt idx="525">
                  <c:v>14.55377</c:v>
                </c:pt>
                <c:pt idx="526">
                  <c:v>14.672349000000001</c:v>
                </c:pt>
                <c:pt idx="527">
                  <c:v>14.321526</c:v>
                </c:pt>
                <c:pt idx="528">
                  <c:v>14.540274999999999</c:v>
                </c:pt>
                <c:pt idx="529">
                  <c:v>14.630437000000001</c:v>
                </c:pt>
                <c:pt idx="530">
                  <c:v>14.750271</c:v>
                </c:pt>
                <c:pt idx="531">
                  <c:v>14.933192</c:v>
                </c:pt>
                <c:pt idx="532">
                  <c:v>15.065572</c:v>
                </c:pt>
                <c:pt idx="533">
                  <c:v>14.961456999999999</c:v>
                </c:pt>
                <c:pt idx="534">
                  <c:v>14.796727000000001</c:v>
                </c:pt>
                <c:pt idx="535">
                  <c:v>14.896551000000001</c:v>
                </c:pt>
                <c:pt idx="536">
                  <c:v>14.702722</c:v>
                </c:pt>
                <c:pt idx="537">
                  <c:v>14.900577</c:v>
                </c:pt>
                <c:pt idx="538">
                  <c:v>14.824591</c:v>
                </c:pt>
                <c:pt idx="539">
                  <c:v>14.740621000000001</c:v>
                </c:pt>
                <c:pt idx="540">
                  <c:v>14.720883000000001</c:v>
                </c:pt>
                <c:pt idx="541">
                  <c:v>15.20416</c:v>
                </c:pt>
                <c:pt idx="542">
                  <c:v>15.138004</c:v>
                </c:pt>
                <c:pt idx="543">
                  <c:v>15.402614</c:v>
                </c:pt>
                <c:pt idx="544">
                  <c:v>15.215790999999999</c:v>
                </c:pt>
                <c:pt idx="545">
                  <c:v>15.832074</c:v>
                </c:pt>
                <c:pt idx="546">
                  <c:v>15.634563</c:v>
                </c:pt>
                <c:pt idx="547">
                  <c:v>15.350809999999999</c:v>
                </c:pt>
                <c:pt idx="548">
                  <c:v>15.497325999999999</c:v>
                </c:pt>
                <c:pt idx="549">
                  <c:v>15.146737999999999</c:v>
                </c:pt>
                <c:pt idx="550">
                  <c:v>15.252621</c:v>
                </c:pt>
                <c:pt idx="551">
                  <c:v>15.459841000000001</c:v>
                </c:pt>
                <c:pt idx="552">
                  <c:v>14.915535</c:v>
                </c:pt>
                <c:pt idx="553">
                  <c:v>15.634641</c:v>
                </c:pt>
                <c:pt idx="554">
                  <c:v>15.784801</c:v>
                </c:pt>
                <c:pt idx="555">
                  <c:v>15.755552</c:v>
                </c:pt>
                <c:pt idx="556">
                  <c:v>15.268478999999999</c:v>
                </c:pt>
                <c:pt idx="557">
                  <c:v>15.285301</c:v>
                </c:pt>
                <c:pt idx="558">
                  <c:v>15.715387</c:v>
                </c:pt>
                <c:pt idx="559">
                  <c:v>15.690143000000001</c:v>
                </c:pt>
                <c:pt idx="560">
                  <c:v>15.921771</c:v>
                </c:pt>
                <c:pt idx="561">
                  <c:v>15.839665999999999</c:v>
                </c:pt>
                <c:pt idx="562">
                  <c:v>15.777296</c:v>
                </c:pt>
                <c:pt idx="563">
                  <c:v>15.658554000000001</c:v>
                </c:pt>
                <c:pt idx="564">
                  <c:v>15.322463000000001</c:v>
                </c:pt>
                <c:pt idx="565">
                  <c:v>15.779469000000001</c:v>
                </c:pt>
                <c:pt idx="566">
                  <c:v>16.004823999999999</c:v>
                </c:pt>
                <c:pt idx="567">
                  <c:v>15.770345000000001</c:v>
                </c:pt>
                <c:pt idx="568">
                  <c:v>15.578056999999999</c:v>
                </c:pt>
                <c:pt idx="569">
                  <c:v>15.56223</c:v>
                </c:pt>
                <c:pt idx="570">
                  <c:v>15.499530999999999</c:v>
                </c:pt>
                <c:pt idx="571">
                  <c:v>15.834574</c:v>
                </c:pt>
                <c:pt idx="572">
                  <c:v>15.848898</c:v>
                </c:pt>
                <c:pt idx="573">
                  <c:v>16.024131000000001</c:v>
                </c:pt>
                <c:pt idx="574">
                  <c:v>15.575511000000001</c:v>
                </c:pt>
                <c:pt idx="575">
                  <c:v>15.407245</c:v>
                </c:pt>
                <c:pt idx="576">
                  <c:v>15.762225000000001</c:v>
                </c:pt>
                <c:pt idx="577">
                  <c:v>15.995558000000001</c:v>
                </c:pt>
                <c:pt idx="578">
                  <c:v>16.201056999999999</c:v>
                </c:pt>
                <c:pt idx="579">
                  <c:v>16.247772999999999</c:v>
                </c:pt>
                <c:pt idx="580">
                  <c:v>16.001611</c:v>
                </c:pt>
                <c:pt idx="581">
                  <c:v>15.893340999999999</c:v>
                </c:pt>
                <c:pt idx="582">
                  <c:v>16.111941999999999</c:v>
                </c:pt>
                <c:pt idx="583">
                  <c:v>16.005977000000001</c:v>
                </c:pt>
                <c:pt idx="584">
                  <c:v>16.380077</c:v>
                </c:pt>
                <c:pt idx="585">
                  <c:v>16.177116999999999</c:v>
                </c:pt>
                <c:pt idx="586">
                  <c:v>16.319338999999999</c:v>
                </c:pt>
                <c:pt idx="587">
                  <c:v>16.280792000000002</c:v>
                </c:pt>
                <c:pt idx="588">
                  <c:v>16.402449000000001</c:v>
                </c:pt>
                <c:pt idx="589">
                  <c:v>16.590062</c:v>
                </c:pt>
                <c:pt idx="590">
                  <c:v>16.249533</c:v>
                </c:pt>
                <c:pt idx="591">
                  <c:v>16.326345</c:v>
                </c:pt>
                <c:pt idx="592">
                  <c:v>16.288357999999999</c:v>
                </c:pt>
                <c:pt idx="593">
                  <c:v>16.343627000000001</c:v>
                </c:pt>
                <c:pt idx="594">
                  <c:v>16.357627999999998</c:v>
                </c:pt>
                <c:pt idx="595">
                  <c:v>16.438023999999999</c:v>
                </c:pt>
                <c:pt idx="596">
                  <c:v>16.481427</c:v>
                </c:pt>
                <c:pt idx="597">
                  <c:v>16.253851000000001</c:v>
                </c:pt>
                <c:pt idx="598">
                  <c:v>16.642545999999999</c:v>
                </c:pt>
                <c:pt idx="599">
                  <c:v>16.705072000000001</c:v>
                </c:pt>
                <c:pt idx="600">
                  <c:v>16.185697000000001</c:v>
                </c:pt>
                <c:pt idx="601">
                  <c:v>16.785800999999999</c:v>
                </c:pt>
                <c:pt idx="602">
                  <c:v>16.730181000000002</c:v>
                </c:pt>
                <c:pt idx="603">
                  <c:v>16.844290000000001</c:v>
                </c:pt>
                <c:pt idx="604">
                  <c:v>16.439716000000001</c:v>
                </c:pt>
                <c:pt idx="605">
                  <c:v>16.727349</c:v>
                </c:pt>
                <c:pt idx="606">
                  <c:v>16.90239</c:v>
                </c:pt>
                <c:pt idx="607">
                  <c:v>16.520132</c:v>
                </c:pt>
                <c:pt idx="608">
                  <c:v>16.499106000000001</c:v>
                </c:pt>
                <c:pt idx="609">
                  <c:v>16.784395</c:v>
                </c:pt>
                <c:pt idx="610">
                  <c:v>16.397181</c:v>
                </c:pt>
                <c:pt idx="611">
                  <c:v>17.234642000000001</c:v>
                </c:pt>
                <c:pt idx="612">
                  <c:v>16.691739999999999</c:v>
                </c:pt>
                <c:pt idx="613">
                  <c:v>16.849421</c:v>
                </c:pt>
                <c:pt idx="614">
                  <c:v>16.860973000000001</c:v>
                </c:pt>
                <c:pt idx="615">
                  <c:v>17.305302999999999</c:v>
                </c:pt>
                <c:pt idx="616">
                  <c:v>17.272427</c:v>
                </c:pt>
                <c:pt idx="617">
                  <c:v>16.950491</c:v>
                </c:pt>
                <c:pt idx="618">
                  <c:v>16.997786999999999</c:v>
                </c:pt>
                <c:pt idx="619">
                  <c:v>17.048269000000001</c:v>
                </c:pt>
                <c:pt idx="620">
                  <c:v>16.968057000000002</c:v>
                </c:pt>
                <c:pt idx="621">
                  <c:v>17.016867000000001</c:v>
                </c:pt>
                <c:pt idx="622">
                  <c:v>17.083926999999999</c:v>
                </c:pt>
                <c:pt idx="623">
                  <c:v>17.378333000000001</c:v>
                </c:pt>
                <c:pt idx="624">
                  <c:v>16.992286</c:v>
                </c:pt>
                <c:pt idx="625">
                  <c:v>16.992833000000001</c:v>
                </c:pt>
                <c:pt idx="626">
                  <c:v>17.630151000000001</c:v>
                </c:pt>
                <c:pt idx="627">
                  <c:v>17.497295999999999</c:v>
                </c:pt>
                <c:pt idx="628">
                  <c:v>17.599129999999999</c:v>
                </c:pt>
                <c:pt idx="629">
                  <c:v>17.384626000000001</c:v>
                </c:pt>
                <c:pt idx="630">
                  <c:v>17.221298999999998</c:v>
                </c:pt>
                <c:pt idx="631">
                  <c:v>17.536961000000002</c:v>
                </c:pt>
                <c:pt idx="632">
                  <c:v>17.266856000000001</c:v>
                </c:pt>
                <c:pt idx="633">
                  <c:v>17.353082000000001</c:v>
                </c:pt>
                <c:pt idx="634">
                  <c:v>17.531641</c:v>
                </c:pt>
                <c:pt idx="635">
                  <c:v>17.466804</c:v>
                </c:pt>
                <c:pt idx="636">
                  <c:v>17.497399000000001</c:v>
                </c:pt>
                <c:pt idx="637">
                  <c:v>17.249711000000001</c:v>
                </c:pt>
                <c:pt idx="638">
                  <c:v>17.697230000000001</c:v>
                </c:pt>
                <c:pt idx="639">
                  <c:v>17.311969000000001</c:v>
                </c:pt>
                <c:pt idx="640">
                  <c:v>17.087233000000001</c:v>
                </c:pt>
                <c:pt idx="641">
                  <c:v>17.513195</c:v>
                </c:pt>
                <c:pt idx="642">
                  <c:v>17.359475</c:v>
                </c:pt>
                <c:pt idx="643">
                  <c:v>17.846643</c:v>
                </c:pt>
                <c:pt idx="644">
                  <c:v>17.910798</c:v>
                </c:pt>
                <c:pt idx="645">
                  <c:v>17.910520999999999</c:v>
                </c:pt>
                <c:pt idx="646">
                  <c:v>17.616907999999999</c:v>
                </c:pt>
                <c:pt idx="647">
                  <c:v>17.641784999999999</c:v>
                </c:pt>
                <c:pt idx="648">
                  <c:v>18.180802</c:v>
                </c:pt>
                <c:pt idx="649">
                  <c:v>18.164088</c:v>
                </c:pt>
                <c:pt idx="650">
                  <c:v>17.740624</c:v>
                </c:pt>
                <c:pt idx="651">
                  <c:v>17.796993000000001</c:v>
                </c:pt>
                <c:pt idx="652">
                  <c:v>18.011264000000001</c:v>
                </c:pt>
                <c:pt idx="653">
                  <c:v>17.959372999999999</c:v>
                </c:pt>
                <c:pt idx="654">
                  <c:v>18.094124999999998</c:v>
                </c:pt>
                <c:pt idx="655">
                  <c:v>18.010622000000001</c:v>
                </c:pt>
                <c:pt idx="656">
                  <c:v>18.035367999999998</c:v>
                </c:pt>
                <c:pt idx="657">
                  <c:v>18.371648</c:v>
                </c:pt>
                <c:pt idx="658">
                  <c:v>18.267401</c:v>
                </c:pt>
                <c:pt idx="659">
                  <c:v>18.063737</c:v>
                </c:pt>
                <c:pt idx="660">
                  <c:v>17.972287000000001</c:v>
                </c:pt>
                <c:pt idx="661">
                  <c:v>18.363569999999999</c:v>
                </c:pt>
                <c:pt idx="662">
                  <c:v>18.007401000000002</c:v>
                </c:pt>
                <c:pt idx="663">
                  <c:v>18.196949</c:v>
                </c:pt>
                <c:pt idx="664">
                  <c:v>17.746407000000001</c:v>
                </c:pt>
                <c:pt idx="665">
                  <c:v>17.624417000000001</c:v>
                </c:pt>
                <c:pt idx="666">
                  <c:v>18.135390999999998</c:v>
                </c:pt>
                <c:pt idx="667">
                  <c:v>17.973592</c:v>
                </c:pt>
                <c:pt idx="668">
                  <c:v>17.862373000000002</c:v>
                </c:pt>
                <c:pt idx="669">
                  <c:v>17.898873999999999</c:v>
                </c:pt>
                <c:pt idx="670">
                  <c:v>18.474620000000002</c:v>
                </c:pt>
                <c:pt idx="671">
                  <c:v>18.291343999999999</c:v>
                </c:pt>
                <c:pt idx="672">
                  <c:v>18.171493000000002</c:v>
                </c:pt>
                <c:pt idx="673">
                  <c:v>18.468019999999999</c:v>
                </c:pt>
                <c:pt idx="674">
                  <c:v>18.901575000000001</c:v>
                </c:pt>
                <c:pt idx="675">
                  <c:v>18.597992999999999</c:v>
                </c:pt>
                <c:pt idx="676">
                  <c:v>18.740572</c:v>
                </c:pt>
                <c:pt idx="677">
                  <c:v>18.45778</c:v>
                </c:pt>
                <c:pt idx="678">
                  <c:v>18.968786999999999</c:v>
                </c:pt>
                <c:pt idx="679">
                  <c:v>19.370671999999999</c:v>
                </c:pt>
                <c:pt idx="680">
                  <c:v>19.007256000000002</c:v>
                </c:pt>
                <c:pt idx="681">
                  <c:v>18.847821</c:v>
                </c:pt>
                <c:pt idx="682">
                  <c:v>18.502745000000001</c:v>
                </c:pt>
                <c:pt idx="683">
                  <c:v>18.26493</c:v>
                </c:pt>
                <c:pt idx="684">
                  <c:v>18.314530999999999</c:v>
                </c:pt>
                <c:pt idx="685">
                  <c:v>18.436713999999998</c:v>
                </c:pt>
                <c:pt idx="686">
                  <c:v>18.609589</c:v>
                </c:pt>
                <c:pt idx="687">
                  <c:v>18.384782000000001</c:v>
                </c:pt>
                <c:pt idx="688">
                  <c:v>18.778535999999999</c:v>
                </c:pt>
                <c:pt idx="689">
                  <c:v>18.76529</c:v>
                </c:pt>
                <c:pt idx="690">
                  <c:v>18.396443999999999</c:v>
                </c:pt>
                <c:pt idx="691">
                  <c:v>18.378699000000001</c:v>
                </c:pt>
                <c:pt idx="692">
                  <c:v>18.169076</c:v>
                </c:pt>
                <c:pt idx="693">
                  <c:v>18.738788</c:v>
                </c:pt>
                <c:pt idx="694">
                  <c:v>18.998377999999999</c:v>
                </c:pt>
                <c:pt idx="695">
                  <c:v>18.757356000000001</c:v>
                </c:pt>
                <c:pt idx="696">
                  <c:v>19.013342000000002</c:v>
                </c:pt>
                <c:pt idx="697">
                  <c:v>18.905920999999999</c:v>
                </c:pt>
                <c:pt idx="698">
                  <c:v>19.202847999999999</c:v>
                </c:pt>
                <c:pt idx="699">
                  <c:v>19.131205000000001</c:v>
                </c:pt>
                <c:pt idx="700">
                  <c:v>19.035520999999999</c:v>
                </c:pt>
                <c:pt idx="701">
                  <c:v>19.328789</c:v>
                </c:pt>
                <c:pt idx="702">
                  <c:v>18.969349000000001</c:v>
                </c:pt>
                <c:pt idx="703">
                  <c:v>18.876062999999998</c:v>
                </c:pt>
                <c:pt idx="704">
                  <c:v>19.044229999999999</c:v>
                </c:pt>
                <c:pt idx="705">
                  <c:v>19.321762</c:v>
                </c:pt>
                <c:pt idx="706">
                  <c:v>19.404361000000002</c:v>
                </c:pt>
                <c:pt idx="707">
                  <c:v>19.526976999999999</c:v>
                </c:pt>
                <c:pt idx="708">
                  <c:v>19.539971999999999</c:v>
                </c:pt>
                <c:pt idx="709">
                  <c:v>19.259145</c:v>
                </c:pt>
                <c:pt idx="710">
                  <c:v>19.596993000000001</c:v>
                </c:pt>
                <c:pt idx="711">
                  <c:v>19.758376999999999</c:v>
                </c:pt>
                <c:pt idx="712">
                  <c:v>18.970445999999999</c:v>
                </c:pt>
                <c:pt idx="713">
                  <c:v>19.117735</c:v>
                </c:pt>
                <c:pt idx="714">
                  <c:v>19.375250000000001</c:v>
                </c:pt>
                <c:pt idx="715">
                  <c:v>19.44462</c:v>
                </c:pt>
                <c:pt idx="716">
                  <c:v>19.637533000000001</c:v>
                </c:pt>
                <c:pt idx="717">
                  <c:v>19.364041</c:v>
                </c:pt>
                <c:pt idx="718">
                  <c:v>19.680491</c:v>
                </c:pt>
                <c:pt idx="719">
                  <c:v>19.408892000000002</c:v>
                </c:pt>
                <c:pt idx="720">
                  <c:v>19.368161000000001</c:v>
                </c:pt>
                <c:pt idx="721">
                  <c:v>19.871822000000002</c:v>
                </c:pt>
                <c:pt idx="722">
                  <c:v>19.646277000000001</c:v>
                </c:pt>
                <c:pt idx="723">
                  <c:v>19.646194999999999</c:v>
                </c:pt>
                <c:pt idx="724">
                  <c:v>19.681014999999999</c:v>
                </c:pt>
                <c:pt idx="725">
                  <c:v>19.492466</c:v>
                </c:pt>
                <c:pt idx="726">
                  <c:v>19.155695999999999</c:v>
                </c:pt>
                <c:pt idx="727">
                  <c:v>19.508029000000001</c:v>
                </c:pt>
                <c:pt idx="728">
                  <c:v>19.964047999999998</c:v>
                </c:pt>
                <c:pt idx="729">
                  <c:v>20.274412000000002</c:v>
                </c:pt>
                <c:pt idx="730">
                  <c:v>20.111235000000001</c:v>
                </c:pt>
                <c:pt idx="731">
                  <c:v>20.160876999999999</c:v>
                </c:pt>
                <c:pt idx="732">
                  <c:v>19.893463000000001</c:v>
                </c:pt>
                <c:pt idx="733">
                  <c:v>19.810424000000001</c:v>
                </c:pt>
                <c:pt idx="734">
                  <c:v>19.689395000000001</c:v>
                </c:pt>
                <c:pt idx="735">
                  <c:v>19.280269000000001</c:v>
                </c:pt>
                <c:pt idx="736">
                  <c:v>19.696268</c:v>
                </c:pt>
                <c:pt idx="737">
                  <c:v>19.675255</c:v>
                </c:pt>
                <c:pt idx="738">
                  <c:v>19.791529000000001</c:v>
                </c:pt>
                <c:pt idx="739">
                  <c:v>19.682100999999999</c:v>
                </c:pt>
                <c:pt idx="740">
                  <c:v>19.683043000000001</c:v>
                </c:pt>
                <c:pt idx="741">
                  <c:v>20.099356</c:v>
                </c:pt>
                <c:pt idx="742">
                  <c:v>20.062389</c:v>
                </c:pt>
                <c:pt idx="743">
                  <c:v>20.230114</c:v>
                </c:pt>
                <c:pt idx="744">
                  <c:v>19.854555000000001</c:v>
                </c:pt>
                <c:pt idx="745">
                  <c:v>20.108712000000001</c:v>
                </c:pt>
                <c:pt idx="746">
                  <c:v>20.627407000000002</c:v>
                </c:pt>
                <c:pt idx="747">
                  <c:v>20.429337</c:v>
                </c:pt>
                <c:pt idx="748">
                  <c:v>20.612492</c:v>
                </c:pt>
                <c:pt idx="749">
                  <c:v>20.574850999999999</c:v>
                </c:pt>
                <c:pt idx="750">
                  <c:v>20.150979</c:v>
                </c:pt>
                <c:pt idx="751">
                  <c:v>20.666447000000002</c:v>
                </c:pt>
                <c:pt idx="752">
                  <c:v>20.522451</c:v>
                </c:pt>
                <c:pt idx="753">
                  <c:v>20.737954999999999</c:v>
                </c:pt>
                <c:pt idx="754">
                  <c:v>20.830148000000001</c:v>
                </c:pt>
                <c:pt idx="755">
                  <c:v>20.553585999999999</c:v>
                </c:pt>
                <c:pt idx="756">
                  <c:v>20.600414000000001</c:v>
                </c:pt>
                <c:pt idx="757">
                  <c:v>20.620721</c:v>
                </c:pt>
                <c:pt idx="758">
                  <c:v>20.768141</c:v>
                </c:pt>
                <c:pt idx="759">
                  <c:v>20.641573999999999</c:v>
                </c:pt>
                <c:pt idx="760">
                  <c:v>20.764322</c:v>
                </c:pt>
                <c:pt idx="761">
                  <c:v>20.858319000000002</c:v>
                </c:pt>
                <c:pt idx="762">
                  <c:v>20.698535</c:v>
                </c:pt>
                <c:pt idx="763">
                  <c:v>20.716999999999999</c:v>
                </c:pt>
                <c:pt idx="764">
                  <c:v>20.815155000000001</c:v>
                </c:pt>
                <c:pt idx="765">
                  <c:v>20.274159000000001</c:v>
                </c:pt>
                <c:pt idx="766">
                  <c:v>20.525545999999999</c:v>
                </c:pt>
                <c:pt idx="767">
                  <c:v>20.348314999999999</c:v>
                </c:pt>
                <c:pt idx="768">
                  <c:v>20.429987000000001</c:v>
                </c:pt>
                <c:pt idx="769">
                  <c:v>20.589580999999999</c:v>
                </c:pt>
                <c:pt idx="770">
                  <c:v>20.331914000000001</c:v>
                </c:pt>
                <c:pt idx="771">
                  <c:v>20.809017999999998</c:v>
                </c:pt>
                <c:pt idx="772">
                  <c:v>21.060787000000001</c:v>
                </c:pt>
                <c:pt idx="773">
                  <c:v>20.740078</c:v>
                </c:pt>
                <c:pt idx="774">
                  <c:v>20.570671999999998</c:v>
                </c:pt>
                <c:pt idx="775">
                  <c:v>20.515882000000001</c:v>
                </c:pt>
                <c:pt idx="776">
                  <c:v>20.840738000000002</c:v>
                </c:pt>
                <c:pt idx="777">
                  <c:v>20.713131000000001</c:v>
                </c:pt>
                <c:pt idx="778">
                  <c:v>20.640394000000001</c:v>
                </c:pt>
                <c:pt idx="779">
                  <c:v>21.152493</c:v>
                </c:pt>
                <c:pt idx="780">
                  <c:v>20.984278</c:v>
                </c:pt>
                <c:pt idx="781">
                  <c:v>21.198983999999999</c:v>
                </c:pt>
                <c:pt idx="782">
                  <c:v>21.432335999999999</c:v>
                </c:pt>
                <c:pt idx="783">
                  <c:v>21.526792</c:v>
                </c:pt>
                <c:pt idx="784">
                  <c:v>21.208003000000001</c:v>
                </c:pt>
                <c:pt idx="785">
                  <c:v>20.912158000000002</c:v>
                </c:pt>
                <c:pt idx="786">
                  <c:v>20.869948000000001</c:v>
                </c:pt>
                <c:pt idx="787">
                  <c:v>21.149616000000002</c:v>
                </c:pt>
                <c:pt idx="788">
                  <c:v>21.233305000000001</c:v>
                </c:pt>
                <c:pt idx="789">
                  <c:v>21.54599</c:v>
                </c:pt>
                <c:pt idx="790">
                  <c:v>21.071497999999998</c:v>
                </c:pt>
                <c:pt idx="791">
                  <c:v>21.537965</c:v>
                </c:pt>
                <c:pt idx="792">
                  <c:v>21.464480999999999</c:v>
                </c:pt>
                <c:pt idx="793">
                  <c:v>21.174689000000001</c:v>
                </c:pt>
                <c:pt idx="794">
                  <c:v>21.448055</c:v>
                </c:pt>
                <c:pt idx="795">
                  <c:v>21.519185</c:v>
                </c:pt>
                <c:pt idx="796">
                  <c:v>21.328419</c:v>
                </c:pt>
                <c:pt idx="797">
                  <c:v>21.323941000000001</c:v>
                </c:pt>
                <c:pt idx="798">
                  <c:v>21.370638</c:v>
                </c:pt>
                <c:pt idx="799">
                  <c:v>21.493243</c:v>
                </c:pt>
                <c:pt idx="800">
                  <c:v>21.698367000000001</c:v>
                </c:pt>
                <c:pt idx="801">
                  <c:v>21.633362000000002</c:v>
                </c:pt>
                <c:pt idx="802">
                  <c:v>21.495939</c:v>
                </c:pt>
                <c:pt idx="803">
                  <c:v>21.711741</c:v>
                </c:pt>
                <c:pt idx="804">
                  <c:v>21.713486</c:v>
                </c:pt>
                <c:pt idx="805">
                  <c:v>21.190325000000001</c:v>
                </c:pt>
                <c:pt idx="806">
                  <c:v>21.834821999999999</c:v>
                </c:pt>
                <c:pt idx="807">
                  <c:v>21.620056000000002</c:v>
                </c:pt>
                <c:pt idx="808">
                  <c:v>21.574670000000001</c:v>
                </c:pt>
                <c:pt idx="809">
                  <c:v>21.523548999999999</c:v>
                </c:pt>
                <c:pt idx="810">
                  <c:v>21.641529999999999</c:v>
                </c:pt>
                <c:pt idx="811">
                  <c:v>21.929988000000002</c:v>
                </c:pt>
                <c:pt idx="812">
                  <c:v>21.836078000000001</c:v>
                </c:pt>
                <c:pt idx="813">
                  <c:v>21.839158000000001</c:v>
                </c:pt>
                <c:pt idx="814">
                  <c:v>22.018916999999998</c:v>
                </c:pt>
                <c:pt idx="815">
                  <c:v>22.106207000000001</c:v>
                </c:pt>
                <c:pt idx="816">
                  <c:v>22.332173999999998</c:v>
                </c:pt>
                <c:pt idx="817">
                  <c:v>22.324570000000001</c:v>
                </c:pt>
                <c:pt idx="818">
                  <c:v>21.669231</c:v>
                </c:pt>
                <c:pt idx="819">
                  <c:v>21.826675999999999</c:v>
                </c:pt>
                <c:pt idx="820">
                  <c:v>22.136420000000001</c:v>
                </c:pt>
                <c:pt idx="821">
                  <c:v>22.291986999999999</c:v>
                </c:pt>
                <c:pt idx="822">
                  <c:v>22.242000999999998</c:v>
                </c:pt>
                <c:pt idx="823">
                  <c:v>22.119883000000002</c:v>
                </c:pt>
                <c:pt idx="824">
                  <c:v>22.224</c:v>
                </c:pt>
                <c:pt idx="825">
                  <c:v>22.114927000000002</c:v>
                </c:pt>
                <c:pt idx="826">
                  <c:v>22.445857</c:v>
                </c:pt>
                <c:pt idx="827">
                  <c:v>22.330449000000002</c:v>
                </c:pt>
                <c:pt idx="828">
                  <c:v>22.066244000000001</c:v>
                </c:pt>
                <c:pt idx="829">
                  <c:v>22.526893000000001</c:v>
                </c:pt>
                <c:pt idx="830">
                  <c:v>22.108858000000001</c:v>
                </c:pt>
                <c:pt idx="831">
                  <c:v>22.638566999999998</c:v>
                </c:pt>
                <c:pt idx="832">
                  <c:v>22.495236999999999</c:v>
                </c:pt>
                <c:pt idx="833">
                  <c:v>22.514745999999999</c:v>
                </c:pt>
                <c:pt idx="834">
                  <c:v>22.278535999999999</c:v>
                </c:pt>
                <c:pt idx="835">
                  <c:v>22.159678</c:v>
                </c:pt>
                <c:pt idx="836">
                  <c:v>22.363842999999999</c:v>
                </c:pt>
                <c:pt idx="837">
                  <c:v>22.192827999999999</c:v>
                </c:pt>
                <c:pt idx="838">
                  <c:v>22.471229999999998</c:v>
                </c:pt>
                <c:pt idx="839">
                  <c:v>22.89143</c:v>
                </c:pt>
                <c:pt idx="840">
                  <c:v>22.460916999999998</c:v>
                </c:pt>
                <c:pt idx="841">
                  <c:v>22.391186999999999</c:v>
                </c:pt>
                <c:pt idx="842">
                  <c:v>22.73649</c:v>
                </c:pt>
                <c:pt idx="843">
                  <c:v>22.454018999999999</c:v>
                </c:pt>
                <c:pt idx="844">
                  <c:v>22.734978999999999</c:v>
                </c:pt>
                <c:pt idx="845">
                  <c:v>22.811202000000002</c:v>
                </c:pt>
                <c:pt idx="846">
                  <c:v>23.030352000000001</c:v>
                </c:pt>
                <c:pt idx="847">
                  <c:v>23.106622000000002</c:v>
                </c:pt>
                <c:pt idx="848">
                  <c:v>22.802223000000001</c:v>
                </c:pt>
                <c:pt idx="849">
                  <c:v>22.956130000000002</c:v>
                </c:pt>
                <c:pt idx="850">
                  <c:v>23.036477000000001</c:v>
                </c:pt>
                <c:pt idx="851">
                  <c:v>23.015079</c:v>
                </c:pt>
                <c:pt idx="852">
                  <c:v>22.937892000000002</c:v>
                </c:pt>
                <c:pt idx="853">
                  <c:v>23.207953</c:v>
                </c:pt>
                <c:pt idx="854">
                  <c:v>23.174226999999998</c:v>
                </c:pt>
                <c:pt idx="855">
                  <c:v>22.849062</c:v>
                </c:pt>
                <c:pt idx="856">
                  <c:v>23.078008000000001</c:v>
                </c:pt>
                <c:pt idx="857">
                  <c:v>22.83663</c:v>
                </c:pt>
                <c:pt idx="858">
                  <c:v>23.240594999999999</c:v>
                </c:pt>
                <c:pt idx="859">
                  <c:v>22.781979</c:v>
                </c:pt>
                <c:pt idx="860">
                  <c:v>22.676976</c:v>
                </c:pt>
                <c:pt idx="861">
                  <c:v>23.196346999999999</c:v>
                </c:pt>
                <c:pt idx="862">
                  <c:v>22.882653000000001</c:v>
                </c:pt>
                <c:pt idx="863">
                  <c:v>22.949656000000001</c:v>
                </c:pt>
                <c:pt idx="864">
                  <c:v>23.075389000000001</c:v>
                </c:pt>
                <c:pt idx="865">
                  <c:v>22.543109999999999</c:v>
                </c:pt>
                <c:pt idx="866">
                  <c:v>22.942990999999999</c:v>
                </c:pt>
                <c:pt idx="867">
                  <c:v>22.960453000000001</c:v>
                </c:pt>
                <c:pt idx="868">
                  <c:v>23.319495</c:v>
                </c:pt>
                <c:pt idx="869">
                  <c:v>23.4909</c:v>
                </c:pt>
                <c:pt idx="870">
                  <c:v>23.459171000000001</c:v>
                </c:pt>
                <c:pt idx="871">
                  <c:v>23.483782999999999</c:v>
                </c:pt>
                <c:pt idx="872">
                  <c:v>23.813756999999999</c:v>
                </c:pt>
                <c:pt idx="873">
                  <c:v>23.284690000000001</c:v>
                </c:pt>
                <c:pt idx="874">
                  <c:v>23.124777999999999</c:v>
                </c:pt>
                <c:pt idx="875">
                  <c:v>22.748619999999999</c:v>
                </c:pt>
                <c:pt idx="876">
                  <c:v>23.285999</c:v>
                </c:pt>
                <c:pt idx="877">
                  <c:v>23.369602</c:v>
                </c:pt>
                <c:pt idx="878">
                  <c:v>22.925198999999999</c:v>
                </c:pt>
                <c:pt idx="879">
                  <c:v>23.244956999999999</c:v>
                </c:pt>
                <c:pt idx="880">
                  <c:v>23.398748999999999</c:v>
                </c:pt>
                <c:pt idx="881">
                  <c:v>23.562137</c:v>
                </c:pt>
                <c:pt idx="882">
                  <c:v>23.337683999999999</c:v>
                </c:pt>
                <c:pt idx="883">
                  <c:v>23.236999999999998</c:v>
                </c:pt>
                <c:pt idx="884">
                  <c:v>23.690821</c:v>
                </c:pt>
                <c:pt idx="885">
                  <c:v>23.489526000000001</c:v>
                </c:pt>
                <c:pt idx="886">
                  <c:v>23.837786000000001</c:v>
                </c:pt>
                <c:pt idx="887">
                  <c:v>23.859582</c:v>
                </c:pt>
                <c:pt idx="888">
                  <c:v>23.655377000000001</c:v>
                </c:pt>
                <c:pt idx="889">
                  <c:v>23.907323000000002</c:v>
                </c:pt>
                <c:pt idx="890">
                  <c:v>23.746675</c:v>
                </c:pt>
                <c:pt idx="891">
                  <c:v>24.418696000000001</c:v>
                </c:pt>
                <c:pt idx="892">
                  <c:v>24.150811999999998</c:v>
                </c:pt>
                <c:pt idx="893">
                  <c:v>24.004059999999999</c:v>
                </c:pt>
                <c:pt idx="894">
                  <c:v>24.123062999999998</c:v>
                </c:pt>
                <c:pt idx="895">
                  <c:v>24.000993999999999</c:v>
                </c:pt>
                <c:pt idx="896">
                  <c:v>23.927399999999999</c:v>
                </c:pt>
                <c:pt idx="897">
                  <c:v>23.948083</c:v>
                </c:pt>
                <c:pt idx="898">
                  <c:v>24.070164999999999</c:v>
                </c:pt>
                <c:pt idx="899">
                  <c:v>24.263002</c:v>
                </c:pt>
                <c:pt idx="900">
                  <c:v>24.275929000000001</c:v>
                </c:pt>
                <c:pt idx="901">
                  <c:v>24.096793000000002</c:v>
                </c:pt>
                <c:pt idx="902">
                  <c:v>24.202228000000002</c:v>
                </c:pt>
                <c:pt idx="903">
                  <c:v>24.277215000000002</c:v>
                </c:pt>
                <c:pt idx="904">
                  <c:v>24.334441999999999</c:v>
                </c:pt>
                <c:pt idx="905">
                  <c:v>24.264965</c:v>
                </c:pt>
                <c:pt idx="906">
                  <c:v>24.395118</c:v>
                </c:pt>
                <c:pt idx="907">
                  <c:v>24.308284</c:v>
                </c:pt>
                <c:pt idx="908">
                  <c:v>24.372005999999999</c:v>
                </c:pt>
                <c:pt idx="909">
                  <c:v>24.844939</c:v>
                </c:pt>
                <c:pt idx="910">
                  <c:v>24.484534</c:v>
                </c:pt>
                <c:pt idx="911">
                  <c:v>24.529263</c:v>
                </c:pt>
                <c:pt idx="912">
                  <c:v>24.314798</c:v>
                </c:pt>
                <c:pt idx="913">
                  <c:v>24.389313999999999</c:v>
                </c:pt>
                <c:pt idx="914">
                  <c:v>24.961037000000001</c:v>
                </c:pt>
                <c:pt idx="915">
                  <c:v>24.451255</c:v>
                </c:pt>
                <c:pt idx="916">
                  <c:v>24.629218000000002</c:v>
                </c:pt>
                <c:pt idx="917">
                  <c:v>24.572258999999999</c:v>
                </c:pt>
                <c:pt idx="918">
                  <c:v>24.242080000000001</c:v>
                </c:pt>
                <c:pt idx="919">
                  <c:v>24.226915999999999</c:v>
                </c:pt>
                <c:pt idx="920">
                  <c:v>24.192254999999999</c:v>
                </c:pt>
                <c:pt idx="921">
                  <c:v>24.490010000000002</c:v>
                </c:pt>
                <c:pt idx="922">
                  <c:v>24.756972000000001</c:v>
                </c:pt>
                <c:pt idx="923">
                  <c:v>24.679728999999998</c:v>
                </c:pt>
                <c:pt idx="924">
                  <c:v>25.259688000000001</c:v>
                </c:pt>
                <c:pt idx="925">
                  <c:v>24.938686000000001</c:v>
                </c:pt>
                <c:pt idx="926">
                  <c:v>25.005215</c:v>
                </c:pt>
                <c:pt idx="927">
                  <c:v>24.742785000000001</c:v>
                </c:pt>
                <c:pt idx="928">
                  <c:v>24.800436000000001</c:v>
                </c:pt>
                <c:pt idx="929">
                  <c:v>24.909637</c:v>
                </c:pt>
                <c:pt idx="930">
                  <c:v>24.771260999999999</c:v>
                </c:pt>
                <c:pt idx="931">
                  <c:v>25.007937999999999</c:v>
                </c:pt>
                <c:pt idx="932">
                  <c:v>24.535782000000001</c:v>
                </c:pt>
                <c:pt idx="933">
                  <c:v>24.007528000000001</c:v>
                </c:pt>
                <c:pt idx="934">
                  <c:v>24.447351000000001</c:v>
                </c:pt>
                <c:pt idx="935">
                  <c:v>24.502967000000002</c:v>
                </c:pt>
                <c:pt idx="936">
                  <c:v>24.666117</c:v>
                </c:pt>
                <c:pt idx="937">
                  <c:v>24.75282</c:v>
                </c:pt>
                <c:pt idx="938">
                  <c:v>24.520842999999999</c:v>
                </c:pt>
                <c:pt idx="939">
                  <c:v>25.036075</c:v>
                </c:pt>
                <c:pt idx="940">
                  <c:v>25.082509000000002</c:v>
                </c:pt>
                <c:pt idx="941">
                  <c:v>25.184342000000001</c:v>
                </c:pt>
                <c:pt idx="942">
                  <c:v>25.219488999999999</c:v>
                </c:pt>
                <c:pt idx="943">
                  <c:v>25.135705999999999</c:v>
                </c:pt>
                <c:pt idx="944">
                  <c:v>25.666630999999999</c:v>
                </c:pt>
                <c:pt idx="945">
                  <c:v>25.241347999999999</c:v>
                </c:pt>
                <c:pt idx="946">
                  <c:v>25.015039000000002</c:v>
                </c:pt>
                <c:pt idx="947">
                  <c:v>25.447472000000001</c:v>
                </c:pt>
                <c:pt idx="948">
                  <c:v>25.206496000000001</c:v>
                </c:pt>
                <c:pt idx="949">
                  <c:v>25.52309</c:v>
                </c:pt>
                <c:pt idx="950">
                  <c:v>25.470376000000002</c:v>
                </c:pt>
                <c:pt idx="951">
                  <c:v>25.512958999999999</c:v>
                </c:pt>
                <c:pt idx="952">
                  <c:v>25.329594</c:v>
                </c:pt>
                <c:pt idx="953">
                  <c:v>25.291775999999999</c:v>
                </c:pt>
                <c:pt idx="954">
                  <c:v>25.828838999999999</c:v>
                </c:pt>
                <c:pt idx="955">
                  <c:v>25.193801000000001</c:v>
                </c:pt>
                <c:pt idx="956">
                  <c:v>25.50956</c:v>
                </c:pt>
                <c:pt idx="957">
                  <c:v>25.408536999999999</c:v>
                </c:pt>
                <c:pt idx="958">
                  <c:v>25.491928999999999</c:v>
                </c:pt>
                <c:pt idx="959">
                  <c:v>25.337731000000002</c:v>
                </c:pt>
                <c:pt idx="960">
                  <c:v>25.348113999999999</c:v>
                </c:pt>
                <c:pt idx="961">
                  <c:v>25.555430999999999</c:v>
                </c:pt>
                <c:pt idx="962">
                  <c:v>25.447236</c:v>
                </c:pt>
                <c:pt idx="963">
                  <c:v>25.438230000000001</c:v>
                </c:pt>
                <c:pt idx="964">
                  <c:v>25.538917999999999</c:v>
                </c:pt>
                <c:pt idx="965">
                  <c:v>25.628765999999999</c:v>
                </c:pt>
                <c:pt idx="966">
                  <c:v>25.701758000000002</c:v>
                </c:pt>
                <c:pt idx="967">
                  <c:v>25.703942999999999</c:v>
                </c:pt>
                <c:pt idx="968">
                  <c:v>25.942616000000001</c:v>
                </c:pt>
                <c:pt idx="969">
                  <c:v>25.806519000000002</c:v>
                </c:pt>
                <c:pt idx="970">
                  <c:v>26.107146</c:v>
                </c:pt>
                <c:pt idx="971">
                  <c:v>25.685383000000002</c:v>
                </c:pt>
                <c:pt idx="972">
                  <c:v>25.597874999999998</c:v>
                </c:pt>
                <c:pt idx="973">
                  <c:v>25.720077</c:v>
                </c:pt>
                <c:pt idx="974">
                  <c:v>25.964776000000001</c:v>
                </c:pt>
                <c:pt idx="975">
                  <c:v>25.745909000000001</c:v>
                </c:pt>
                <c:pt idx="976">
                  <c:v>25.728166999999999</c:v>
                </c:pt>
                <c:pt idx="977">
                  <c:v>25.714549999999999</c:v>
                </c:pt>
                <c:pt idx="978">
                  <c:v>25.791843</c:v>
                </c:pt>
                <c:pt idx="979">
                  <c:v>26.382746999999998</c:v>
                </c:pt>
                <c:pt idx="980">
                  <c:v>26.135171</c:v>
                </c:pt>
                <c:pt idx="981">
                  <c:v>25.967343</c:v>
                </c:pt>
                <c:pt idx="982">
                  <c:v>26.034811000000001</c:v>
                </c:pt>
                <c:pt idx="983">
                  <c:v>25.689036000000002</c:v>
                </c:pt>
                <c:pt idx="984">
                  <c:v>26.297727999999999</c:v>
                </c:pt>
                <c:pt idx="985">
                  <c:v>26.170971000000002</c:v>
                </c:pt>
                <c:pt idx="986">
                  <c:v>26.224430999999999</c:v>
                </c:pt>
                <c:pt idx="987">
                  <c:v>25.974819</c:v>
                </c:pt>
                <c:pt idx="988">
                  <c:v>26.171582000000001</c:v>
                </c:pt>
                <c:pt idx="989">
                  <c:v>25.980051</c:v>
                </c:pt>
                <c:pt idx="990">
                  <c:v>26.331195000000001</c:v>
                </c:pt>
                <c:pt idx="991">
                  <c:v>26.453643</c:v>
                </c:pt>
                <c:pt idx="992">
                  <c:v>26.384156999999998</c:v>
                </c:pt>
                <c:pt idx="993">
                  <c:v>26.17886</c:v>
                </c:pt>
                <c:pt idx="994">
                  <c:v>26.836627</c:v>
                </c:pt>
                <c:pt idx="995">
                  <c:v>26.740359000000002</c:v>
                </c:pt>
                <c:pt idx="996">
                  <c:v>26.371054999999998</c:v>
                </c:pt>
                <c:pt idx="997">
                  <c:v>26.400983</c:v>
                </c:pt>
                <c:pt idx="998">
                  <c:v>26.179935</c:v>
                </c:pt>
                <c:pt idx="999">
                  <c:v>26.341155000000001</c:v>
                </c:pt>
                <c:pt idx="1000">
                  <c:v>26.344991</c:v>
                </c:pt>
                <c:pt idx="1001">
                  <c:v>26.369032000000001</c:v>
                </c:pt>
                <c:pt idx="1002">
                  <c:v>26.688510999999998</c:v>
                </c:pt>
                <c:pt idx="1003">
                  <c:v>26.763569</c:v>
                </c:pt>
                <c:pt idx="1004">
                  <c:v>26.684463999999998</c:v>
                </c:pt>
                <c:pt idx="1005">
                  <c:v>26.446099</c:v>
                </c:pt>
                <c:pt idx="1006">
                  <c:v>26.710342000000001</c:v>
                </c:pt>
                <c:pt idx="1007">
                  <c:v>26.667435000000001</c:v>
                </c:pt>
                <c:pt idx="1008">
                  <c:v>26.716415999999999</c:v>
                </c:pt>
                <c:pt idx="1009">
                  <c:v>27.075991999999999</c:v>
                </c:pt>
                <c:pt idx="1010">
                  <c:v>26.679058999999999</c:v>
                </c:pt>
                <c:pt idx="1011">
                  <c:v>26.637416999999999</c:v>
                </c:pt>
                <c:pt idx="1012">
                  <c:v>26.820315000000001</c:v>
                </c:pt>
                <c:pt idx="1013">
                  <c:v>26.532295000000001</c:v>
                </c:pt>
                <c:pt idx="1014">
                  <c:v>26.750803999999999</c:v>
                </c:pt>
                <c:pt idx="1015">
                  <c:v>27.128847</c:v>
                </c:pt>
                <c:pt idx="1016">
                  <c:v>26.844349000000001</c:v>
                </c:pt>
                <c:pt idx="1017">
                  <c:v>26.889862000000001</c:v>
                </c:pt>
                <c:pt idx="1018">
                  <c:v>26.751223</c:v>
                </c:pt>
                <c:pt idx="1019">
                  <c:v>26.954955000000002</c:v>
                </c:pt>
                <c:pt idx="1020">
                  <c:v>26.836296999999998</c:v>
                </c:pt>
                <c:pt idx="1021">
                  <c:v>26.696417</c:v>
                </c:pt>
                <c:pt idx="1022">
                  <c:v>27.141113000000001</c:v>
                </c:pt>
                <c:pt idx="1023">
                  <c:v>27.049900000000001</c:v>
                </c:pt>
                <c:pt idx="1024">
                  <c:v>27.243717</c:v>
                </c:pt>
                <c:pt idx="1025">
                  <c:v>27.296053000000001</c:v>
                </c:pt>
                <c:pt idx="1026">
                  <c:v>27.436124</c:v>
                </c:pt>
                <c:pt idx="1027">
                  <c:v>27.660995</c:v>
                </c:pt>
                <c:pt idx="1028">
                  <c:v>27.05602</c:v>
                </c:pt>
                <c:pt idx="1029">
                  <c:v>27.418980000000001</c:v>
                </c:pt>
                <c:pt idx="1030">
                  <c:v>27.037907000000001</c:v>
                </c:pt>
                <c:pt idx="1031">
                  <c:v>27.052185000000001</c:v>
                </c:pt>
                <c:pt idx="1032">
                  <c:v>27.201457000000001</c:v>
                </c:pt>
                <c:pt idx="1033">
                  <c:v>27.054631000000001</c:v>
                </c:pt>
                <c:pt idx="1034">
                  <c:v>27.381291999999998</c:v>
                </c:pt>
                <c:pt idx="1035">
                  <c:v>27.024799999999999</c:v>
                </c:pt>
                <c:pt idx="1036">
                  <c:v>27.253219000000001</c:v>
                </c:pt>
                <c:pt idx="1037">
                  <c:v>27.485368000000001</c:v>
                </c:pt>
                <c:pt idx="1038">
                  <c:v>27.449711000000001</c:v>
                </c:pt>
                <c:pt idx="1039">
                  <c:v>27.771470999999998</c:v>
                </c:pt>
                <c:pt idx="1040">
                  <c:v>27.717217000000002</c:v>
                </c:pt>
                <c:pt idx="1041">
                  <c:v>27.435661</c:v>
                </c:pt>
                <c:pt idx="1042">
                  <c:v>27.635401999999999</c:v>
                </c:pt>
                <c:pt idx="1043">
                  <c:v>27.358250999999999</c:v>
                </c:pt>
                <c:pt idx="1044">
                  <c:v>27.335169</c:v>
                </c:pt>
                <c:pt idx="1045">
                  <c:v>27.480443999999999</c:v>
                </c:pt>
                <c:pt idx="1046">
                  <c:v>27.747705</c:v>
                </c:pt>
                <c:pt idx="1047">
                  <c:v>27.835574000000001</c:v>
                </c:pt>
                <c:pt idx="1048">
                  <c:v>27.645123999999999</c:v>
                </c:pt>
                <c:pt idx="1049">
                  <c:v>27.786438</c:v>
                </c:pt>
                <c:pt idx="1050">
                  <c:v>27.745636000000001</c:v>
                </c:pt>
                <c:pt idx="1051">
                  <c:v>27.803730000000002</c:v>
                </c:pt>
                <c:pt idx="1052">
                  <c:v>28.273</c:v>
                </c:pt>
                <c:pt idx="1053">
                  <c:v>27.895848999999998</c:v>
                </c:pt>
                <c:pt idx="1054">
                  <c:v>27.955292</c:v>
                </c:pt>
                <c:pt idx="1055">
                  <c:v>27.739671999999999</c:v>
                </c:pt>
                <c:pt idx="1056">
                  <c:v>27.640523000000002</c:v>
                </c:pt>
                <c:pt idx="1057">
                  <c:v>28.099827000000001</c:v>
                </c:pt>
                <c:pt idx="1058">
                  <c:v>27.820353000000001</c:v>
                </c:pt>
                <c:pt idx="1059">
                  <c:v>27.762008999999999</c:v>
                </c:pt>
                <c:pt idx="1060">
                  <c:v>27.845496000000001</c:v>
                </c:pt>
                <c:pt idx="1061">
                  <c:v>27.839773000000001</c:v>
                </c:pt>
                <c:pt idx="1062">
                  <c:v>27.896115999999999</c:v>
                </c:pt>
                <c:pt idx="1063">
                  <c:v>28.140402000000002</c:v>
                </c:pt>
                <c:pt idx="1064">
                  <c:v>28.506252</c:v>
                </c:pt>
                <c:pt idx="1065">
                  <c:v>28.494332</c:v>
                </c:pt>
                <c:pt idx="1066">
                  <c:v>28.522490999999999</c:v>
                </c:pt>
                <c:pt idx="1067">
                  <c:v>28.752635000000001</c:v>
                </c:pt>
                <c:pt idx="1068">
                  <c:v>28.339638999999998</c:v>
                </c:pt>
                <c:pt idx="1069">
                  <c:v>28.625755999999999</c:v>
                </c:pt>
                <c:pt idx="1070">
                  <c:v>28.117336999999999</c:v>
                </c:pt>
                <c:pt idx="1071">
                  <c:v>28.424326000000001</c:v>
                </c:pt>
                <c:pt idx="1072">
                  <c:v>28.614819000000001</c:v>
                </c:pt>
                <c:pt idx="1073">
                  <c:v>28.479282999999999</c:v>
                </c:pt>
                <c:pt idx="1074">
                  <c:v>28.42577</c:v>
                </c:pt>
                <c:pt idx="1075">
                  <c:v>28.447184</c:v>
                </c:pt>
                <c:pt idx="1076">
                  <c:v>28.478909999999999</c:v>
                </c:pt>
                <c:pt idx="1077">
                  <c:v>28.842974000000002</c:v>
                </c:pt>
                <c:pt idx="1078">
                  <c:v>28.602281999999999</c:v>
                </c:pt>
                <c:pt idx="1079">
                  <c:v>28.840311</c:v>
                </c:pt>
                <c:pt idx="1080">
                  <c:v>28.905653999999998</c:v>
                </c:pt>
                <c:pt idx="1081">
                  <c:v>28.642475999999998</c:v>
                </c:pt>
                <c:pt idx="1082">
                  <c:v>28.773834000000001</c:v>
                </c:pt>
                <c:pt idx="1083">
                  <c:v>28.554561</c:v>
                </c:pt>
                <c:pt idx="1084">
                  <c:v>28.766622999999999</c:v>
                </c:pt>
                <c:pt idx="1085">
                  <c:v>28.644888000000002</c:v>
                </c:pt>
                <c:pt idx="1086">
                  <c:v>28.711577999999999</c:v>
                </c:pt>
                <c:pt idx="1087">
                  <c:v>28.859842</c:v>
                </c:pt>
                <c:pt idx="1088">
                  <c:v>28.693743000000001</c:v>
                </c:pt>
                <c:pt idx="1089">
                  <c:v>29.080881000000002</c:v>
                </c:pt>
                <c:pt idx="1090">
                  <c:v>28.827518999999999</c:v>
                </c:pt>
                <c:pt idx="1091">
                  <c:v>28.774258</c:v>
                </c:pt>
                <c:pt idx="1092">
                  <c:v>28.887637000000002</c:v>
                </c:pt>
                <c:pt idx="1093">
                  <c:v>28.924019999999999</c:v>
                </c:pt>
                <c:pt idx="1094">
                  <c:v>29.013918</c:v>
                </c:pt>
                <c:pt idx="1095">
                  <c:v>29.026651999999999</c:v>
                </c:pt>
                <c:pt idx="1096">
                  <c:v>28.843762999999999</c:v>
                </c:pt>
                <c:pt idx="1097">
                  <c:v>28.990321999999999</c:v>
                </c:pt>
                <c:pt idx="1098">
                  <c:v>28.740469000000001</c:v>
                </c:pt>
                <c:pt idx="1099">
                  <c:v>29.297467000000001</c:v>
                </c:pt>
                <c:pt idx="1100">
                  <c:v>29.585296</c:v>
                </c:pt>
                <c:pt idx="1101">
                  <c:v>28.942899000000001</c:v>
                </c:pt>
                <c:pt idx="1102">
                  <c:v>28.878731999999999</c:v>
                </c:pt>
                <c:pt idx="1103">
                  <c:v>28.704913000000001</c:v>
                </c:pt>
                <c:pt idx="1104">
                  <c:v>29.102547999999999</c:v>
                </c:pt>
                <c:pt idx="1105">
                  <c:v>29.070135000000001</c:v>
                </c:pt>
                <c:pt idx="1106">
                  <c:v>29.076201000000001</c:v>
                </c:pt>
                <c:pt idx="1107">
                  <c:v>29.082208000000001</c:v>
                </c:pt>
                <c:pt idx="1108">
                  <c:v>29.020748000000001</c:v>
                </c:pt>
                <c:pt idx="1109">
                  <c:v>29.108543999999998</c:v>
                </c:pt>
                <c:pt idx="1110">
                  <c:v>29.274107000000001</c:v>
                </c:pt>
                <c:pt idx="1111">
                  <c:v>29.425753</c:v>
                </c:pt>
                <c:pt idx="1112">
                  <c:v>29.387193</c:v>
                </c:pt>
                <c:pt idx="1113">
                  <c:v>29.012926</c:v>
                </c:pt>
                <c:pt idx="1114">
                  <c:v>29.477699999999999</c:v>
                </c:pt>
                <c:pt idx="1115">
                  <c:v>29.156950999999999</c:v>
                </c:pt>
                <c:pt idx="1116">
                  <c:v>29.204992000000001</c:v>
                </c:pt>
                <c:pt idx="1117">
                  <c:v>29.719866</c:v>
                </c:pt>
                <c:pt idx="1118">
                  <c:v>29.558494</c:v>
                </c:pt>
                <c:pt idx="1119">
                  <c:v>29.569261000000001</c:v>
                </c:pt>
                <c:pt idx="1120">
                  <c:v>29.342309</c:v>
                </c:pt>
                <c:pt idx="1121">
                  <c:v>29.216149000000001</c:v>
                </c:pt>
                <c:pt idx="1122">
                  <c:v>29.144848</c:v>
                </c:pt>
                <c:pt idx="1123">
                  <c:v>29.252586000000001</c:v>
                </c:pt>
                <c:pt idx="1124">
                  <c:v>29.606061</c:v>
                </c:pt>
                <c:pt idx="1125">
                  <c:v>29.49137</c:v>
                </c:pt>
                <c:pt idx="1126">
                  <c:v>29.540139</c:v>
                </c:pt>
                <c:pt idx="1127">
                  <c:v>29.742753</c:v>
                </c:pt>
                <c:pt idx="1128">
                  <c:v>29.583369999999999</c:v>
                </c:pt>
                <c:pt idx="1129">
                  <c:v>29.803425000000001</c:v>
                </c:pt>
                <c:pt idx="1130">
                  <c:v>29.516759</c:v>
                </c:pt>
                <c:pt idx="1131">
                  <c:v>29.310476000000001</c:v>
                </c:pt>
                <c:pt idx="1132">
                  <c:v>29.541751999999999</c:v>
                </c:pt>
                <c:pt idx="1133">
                  <c:v>29.679255000000001</c:v>
                </c:pt>
                <c:pt idx="1134">
                  <c:v>30.064592999999999</c:v>
                </c:pt>
                <c:pt idx="1135">
                  <c:v>29.564844000000001</c:v>
                </c:pt>
                <c:pt idx="1136">
                  <c:v>29.510247</c:v>
                </c:pt>
                <c:pt idx="1137">
                  <c:v>29.904119000000001</c:v>
                </c:pt>
                <c:pt idx="1138">
                  <c:v>29.558026000000002</c:v>
                </c:pt>
                <c:pt idx="1139">
                  <c:v>30.046249</c:v>
                </c:pt>
                <c:pt idx="1140">
                  <c:v>30.127732000000002</c:v>
                </c:pt>
                <c:pt idx="1141">
                  <c:v>29.926476999999998</c:v>
                </c:pt>
                <c:pt idx="1142">
                  <c:v>30.032655999999999</c:v>
                </c:pt>
                <c:pt idx="1143">
                  <c:v>30.022379999999998</c:v>
                </c:pt>
                <c:pt idx="1144">
                  <c:v>30.361284000000001</c:v>
                </c:pt>
                <c:pt idx="1145">
                  <c:v>30.435966000000001</c:v>
                </c:pt>
                <c:pt idx="1146">
                  <c:v>30.122534000000002</c:v>
                </c:pt>
                <c:pt idx="1147">
                  <c:v>30.337363</c:v>
                </c:pt>
                <c:pt idx="1148">
                  <c:v>30.138176999999999</c:v>
                </c:pt>
                <c:pt idx="1149">
                  <c:v>30.311565999999999</c:v>
                </c:pt>
                <c:pt idx="1150">
                  <c:v>30.355865999999999</c:v>
                </c:pt>
                <c:pt idx="1151">
                  <c:v>30.279945000000001</c:v>
                </c:pt>
                <c:pt idx="1152">
                  <c:v>30.364349000000001</c:v>
                </c:pt>
                <c:pt idx="1153">
                  <c:v>30.285809</c:v>
                </c:pt>
                <c:pt idx="1154">
                  <c:v>30.543686999999998</c:v>
                </c:pt>
                <c:pt idx="1155">
                  <c:v>30.511973000000001</c:v>
                </c:pt>
                <c:pt idx="1156">
                  <c:v>30.554496</c:v>
                </c:pt>
                <c:pt idx="1157">
                  <c:v>30.890502000000001</c:v>
                </c:pt>
                <c:pt idx="1158">
                  <c:v>30.565168</c:v>
                </c:pt>
                <c:pt idx="1159">
                  <c:v>30.697914000000001</c:v>
                </c:pt>
                <c:pt idx="1160">
                  <c:v>30.835404</c:v>
                </c:pt>
                <c:pt idx="1161">
                  <c:v>30.743803</c:v>
                </c:pt>
                <c:pt idx="1162">
                  <c:v>30.977055</c:v>
                </c:pt>
                <c:pt idx="1163">
                  <c:v>30.738806</c:v>
                </c:pt>
                <c:pt idx="1164">
                  <c:v>31.065916999999999</c:v>
                </c:pt>
                <c:pt idx="1165">
                  <c:v>30.969094999999999</c:v>
                </c:pt>
                <c:pt idx="1166">
                  <c:v>30.954421</c:v>
                </c:pt>
                <c:pt idx="1167">
                  <c:v>31.022248000000001</c:v>
                </c:pt>
                <c:pt idx="1168">
                  <c:v>30.683271999999999</c:v>
                </c:pt>
                <c:pt idx="1169">
                  <c:v>30.976626</c:v>
                </c:pt>
                <c:pt idx="1170">
                  <c:v>31.047332000000001</c:v>
                </c:pt>
                <c:pt idx="1171">
                  <c:v>30.576118999999998</c:v>
                </c:pt>
                <c:pt idx="1172">
                  <c:v>30.776783000000002</c:v>
                </c:pt>
                <c:pt idx="1173">
                  <c:v>30.478223</c:v>
                </c:pt>
                <c:pt idx="1174">
                  <c:v>30.895862000000001</c:v>
                </c:pt>
                <c:pt idx="1175">
                  <c:v>31.214980000000001</c:v>
                </c:pt>
                <c:pt idx="1176">
                  <c:v>30.906977999999999</c:v>
                </c:pt>
                <c:pt idx="1177">
                  <c:v>30.915022</c:v>
                </c:pt>
                <c:pt idx="1178">
                  <c:v>30.740686</c:v>
                </c:pt>
                <c:pt idx="1179">
                  <c:v>30.687287000000001</c:v>
                </c:pt>
                <c:pt idx="1180">
                  <c:v>30.761047999999999</c:v>
                </c:pt>
                <c:pt idx="1181">
                  <c:v>31.107652999999999</c:v>
                </c:pt>
                <c:pt idx="1182">
                  <c:v>31.067622</c:v>
                </c:pt>
                <c:pt idx="1183">
                  <c:v>30.585832</c:v>
                </c:pt>
                <c:pt idx="1184">
                  <c:v>30.847231000000001</c:v>
                </c:pt>
                <c:pt idx="1185">
                  <c:v>30.977786999999999</c:v>
                </c:pt>
                <c:pt idx="1186">
                  <c:v>30.813797999999998</c:v>
                </c:pt>
                <c:pt idx="1187">
                  <c:v>31.437868000000002</c:v>
                </c:pt>
                <c:pt idx="1188">
                  <c:v>31.172087000000001</c:v>
                </c:pt>
                <c:pt idx="1189">
                  <c:v>31.289857999999999</c:v>
                </c:pt>
                <c:pt idx="1190">
                  <c:v>31.428108999999999</c:v>
                </c:pt>
                <c:pt idx="1191">
                  <c:v>31.303674999999998</c:v>
                </c:pt>
                <c:pt idx="1192">
                  <c:v>31.910131</c:v>
                </c:pt>
                <c:pt idx="1193">
                  <c:v>31.587375000000002</c:v>
                </c:pt>
                <c:pt idx="1194">
                  <c:v>31.524221000000001</c:v>
                </c:pt>
                <c:pt idx="1195">
                  <c:v>31.652913999999999</c:v>
                </c:pt>
                <c:pt idx="1196">
                  <c:v>31.168717000000001</c:v>
                </c:pt>
                <c:pt idx="1197">
                  <c:v>31.686361999999999</c:v>
                </c:pt>
                <c:pt idx="1198">
                  <c:v>31.615544</c:v>
                </c:pt>
                <c:pt idx="1199">
                  <c:v>31.642703000000001</c:v>
                </c:pt>
                <c:pt idx="1200">
                  <c:v>31.440667999999999</c:v>
                </c:pt>
                <c:pt idx="1201">
                  <c:v>31.564675000000001</c:v>
                </c:pt>
                <c:pt idx="1202">
                  <c:v>31.242843000000001</c:v>
                </c:pt>
                <c:pt idx="1203">
                  <c:v>31.423660999999999</c:v>
                </c:pt>
                <c:pt idx="1204">
                  <c:v>31.657806000000001</c:v>
                </c:pt>
                <c:pt idx="1205">
                  <c:v>31.587022999999999</c:v>
                </c:pt>
                <c:pt idx="1206">
                  <c:v>31.349876999999999</c:v>
                </c:pt>
                <c:pt idx="1207">
                  <c:v>31.768317</c:v>
                </c:pt>
                <c:pt idx="1208">
                  <c:v>31.419080999999998</c:v>
                </c:pt>
                <c:pt idx="1209">
                  <c:v>31.650831</c:v>
                </c:pt>
                <c:pt idx="1210">
                  <c:v>31.864566</c:v>
                </c:pt>
                <c:pt idx="1211">
                  <c:v>31.875565999999999</c:v>
                </c:pt>
                <c:pt idx="1212">
                  <c:v>31.630092000000001</c:v>
                </c:pt>
                <c:pt idx="1213">
                  <c:v>31.733423999999999</c:v>
                </c:pt>
                <c:pt idx="1214">
                  <c:v>31.76708</c:v>
                </c:pt>
                <c:pt idx="1215">
                  <c:v>31.844525999999998</c:v>
                </c:pt>
                <c:pt idx="1216">
                  <c:v>31.86176</c:v>
                </c:pt>
                <c:pt idx="1217">
                  <c:v>31.839182000000001</c:v>
                </c:pt>
                <c:pt idx="1218">
                  <c:v>31.655145999999998</c:v>
                </c:pt>
                <c:pt idx="1219">
                  <c:v>32.151125</c:v>
                </c:pt>
                <c:pt idx="1220">
                  <c:v>32.191611999999999</c:v>
                </c:pt>
                <c:pt idx="1221">
                  <c:v>32.104152999999997</c:v>
                </c:pt>
                <c:pt idx="1222">
                  <c:v>32.284159000000002</c:v>
                </c:pt>
                <c:pt idx="1223">
                  <c:v>32.005204999999997</c:v>
                </c:pt>
                <c:pt idx="1224">
                  <c:v>32.357864999999997</c:v>
                </c:pt>
                <c:pt idx="1225">
                  <c:v>32.282176999999997</c:v>
                </c:pt>
                <c:pt idx="1226">
                  <c:v>32.329650999999998</c:v>
                </c:pt>
                <c:pt idx="1227">
                  <c:v>32.563895000000002</c:v>
                </c:pt>
                <c:pt idx="1228">
                  <c:v>32.444189000000001</c:v>
                </c:pt>
                <c:pt idx="1229">
                  <c:v>32.186323000000002</c:v>
                </c:pt>
                <c:pt idx="1230">
                  <c:v>32.113931000000001</c:v>
                </c:pt>
                <c:pt idx="1231">
                  <c:v>32.359461000000003</c:v>
                </c:pt>
                <c:pt idx="1232">
                  <c:v>32.782027999999997</c:v>
                </c:pt>
                <c:pt idx="1233">
                  <c:v>32.438113000000001</c:v>
                </c:pt>
                <c:pt idx="1234">
                  <c:v>32.723888000000002</c:v>
                </c:pt>
                <c:pt idx="1235">
                  <c:v>32.561039000000001</c:v>
                </c:pt>
                <c:pt idx="1236">
                  <c:v>32.266696000000003</c:v>
                </c:pt>
                <c:pt idx="1237">
                  <c:v>32.538849999999996</c:v>
                </c:pt>
                <c:pt idx="1238">
                  <c:v>32.313693999999998</c:v>
                </c:pt>
                <c:pt idx="1239">
                  <c:v>32.335335000000001</c:v>
                </c:pt>
                <c:pt idx="1240">
                  <c:v>32.538322999999998</c:v>
                </c:pt>
                <c:pt idx="1241">
                  <c:v>32.482891000000002</c:v>
                </c:pt>
                <c:pt idx="1242">
                  <c:v>32.611927999999999</c:v>
                </c:pt>
                <c:pt idx="1243">
                  <c:v>32.410386000000003</c:v>
                </c:pt>
                <c:pt idx="1244">
                  <c:v>32.474780000000003</c:v>
                </c:pt>
                <c:pt idx="1245">
                  <c:v>32.724165999999997</c:v>
                </c:pt>
                <c:pt idx="1246">
                  <c:v>32.650421999999999</c:v>
                </c:pt>
                <c:pt idx="1247">
                  <c:v>32.787413000000001</c:v>
                </c:pt>
                <c:pt idx="1248">
                  <c:v>32.733165999999997</c:v>
                </c:pt>
                <c:pt idx="1249">
                  <c:v>32.822800999999998</c:v>
                </c:pt>
                <c:pt idx="1250">
                  <c:v>32.803443999999999</c:v>
                </c:pt>
                <c:pt idx="1251">
                  <c:v>32.751935000000003</c:v>
                </c:pt>
                <c:pt idx="1252">
                  <c:v>32.830388999999997</c:v>
                </c:pt>
                <c:pt idx="1253">
                  <c:v>32.793616</c:v>
                </c:pt>
                <c:pt idx="1254">
                  <c:v>32.525495999999997</c:v>
                </c:pt>
                <c:pt idx="1255">
                  <c:v>32.801093000000002</c:v>
                </c:pt>
                <c:pt idx="1256">
                  <c:v>32.563208000000003</c:v>
                </c:pt>
                <c:pt idx="1257">
                  <c:v>33.123956999999997</c:v>
                </c:pt>
                <c:pt idx="1258">
                  <c:v>32.926001999999997</c:v>
                </c:pt>
                <c:pt idx="1259">
                  <c:v>33.222507999999998</c:v>
                </c:pt>
                <c:pt idx="1260">
                  <c:v>33.350656999999998</c:v>
                </c:pt>
                <c:pt idx="1261">
                  <c:v>33.176563999999999</c:v>
                </c:pt>
                <c:pt idx="1262">
                  <c:v>33.219532000000001</c:v>
                </c:pt>
                <c:pt idx="1263">
                  <c:v>33.137988</c:v>
                </c:pt>
                <c:pt idx="1264">
                  <c:v>33.267408000000003</c:v>
                </c:pt>
                <c:pt idx="1265">
                  <c:v>33.165697000000002</c:v>
                </c:pt>
                <c:pt idx="1266">
                  <c:v>33.302534000000001</c:v>
                </c:pt>
                <c:pt idx="1267">
                  <c:v>33.390166999999998</c:v>
                </c:pt>
                <c:pt idx="1268">
                  <c:v>33.457751000000002</c:v>
                </c:pt>
                <c:pt idx="1269">
                  <c:v>33.367978999999998</c:v>
                </c:pt>
                <c:pt idx="1270">
                  <c:v>33.381560999999998</c:v>
                </c:pt>
                <c:pt idx="1271">
                  <c:v>33.312007999999999</c:v>
                </c:pt>
                <c:pt idx="1272">
                  <c:v>33.166305999999999</c:v>
                </c:pt>
                <c:pt idx="1273">
                  <c:v>33.232312999999998</c:v>
                </c:pt>
                <c:pt idx="1274">
                  <c:v>33.2376</c:v>
                </c:pt>
                <c:pt idx="1275">
                  <c:v>33.182876999999998</c:v>
                </c:pt>
                <c:pt idx="1276">
                  <c:v>33.014142</c:v>
                </c:pt>
                <c:pt idx="1277">
                  <c:v>33.031303000000001</c:v>
                </c:pt>
                <c:pt idx="1278">
                  <c:v>33.414015999999997</c:v>
                </c:pt>
                <c:pt idx="1279">
                  <c:v>33.523797000000002</c:v>
                </c:pt>
                <c:pt idx="1280">
                  <c:v>33.706538000000002</c:v>
                </c:pt>
                <c:pt idx="1281">
                  <c:v>33.716292000000003</c:v>
                </c:pt>
                <c:pt idx="1282">
                  <c:v>33.543545999999999</c:v>
                </c:pt>
                <c:pt idx="1283">
                  <c:v>33.622855000000001</c:v>
                </c:pt>
                <c:pt idx="1284">
                  <c:v>33.938825000000001</c:v>
                </c:pt>
                <c:pt idx="1285">
                  <c:v>33.619275999999999</c:v>
                </c:pt>
                <c:pt idx="1286">
                  <c:v>33.654240999999999</c:v>
                </c:pt>
                <c:pt idx="1287">
                  <c:v>33.782060000000001</c:v>
                </c:pt>
                <c:pt idx="1288">
                  <c:v>33.808802999999997</c:v>
                </c:pt>
                <c:pt idx="1289">
                  <c:v>33.823368000000002</c:v>
                </c:pt>
                <c:pt idx="1290">
                  <c:v>33.837654999999998</c:v>
                </c:pt>
                <c:pt idx="1291">
                  <c:v>33.667597000000001</c:v>
                </c:pt>
                <c:pt idx="1292">
                  <c:v>33.836523</c:v>
                </c:pt>
                <c:pt idx="1293">
                  <c:v>33.693066000000002</c:v>
                </c:pt>
                <c:pt idx="1294">
                  <c:v>33.900899000000003</c:v>
                </c:pt>
                <c:pt idx="1295">
                  <c:v>33.678345999999998</c:v>
                </c:pt>
                <c:pt idx="1296">
                  <c:v>33.673093000000001</c:v>
                </c:pt>
                <c:pt idx="1297">
                  <c:v>34.080899000000002</c:v>
                </c:pt>
                <c:pt idx="1298">
                  <c:v>33.830899000000002</c:v>
                </c:pt>
                <c:pt idx="1299">
                  <c:v>33.983708999999998</c:v>
                </c:pt>
                <c:pt idx="1300">
                  <c:v>34.001880999999997</c:v>
                </c:pt>
                <c:pt idx="1301">
                  <c:v>33.878234999999997</c:v>
                </c:pt>
                <c:pt idx="1302">
                  <c:v>33.842331999999999</c:v>
                </c:pt>
                <c:pt idx="1303">
                  <c:v>33.976719000000003</c:v>
                </c:pt>
                <c:pt idx="1304">
                  <c:v>34.032794000000003</c:v>
                </c:pt>
                <c:pt idx="1305">
                  <c:v>33.940868000000002</c:v>
                </c:pt>
                <c:pt idx="1306">
                  <c:v>33.995601000000001</c:v>
                </c:pt>
                <c:pt idx="1307">
                  <c:v>34.532747999999998</c:v>
                </c:pt>
                <c:pt idx="1308">
                  <c:v>34.173197000000002</c:v>
                </c:pt>
                <c:pt idx="1309">
                  <c:v>34.576040999999996</c:v>
                </c:pt>
                <c:pt idx="1310">
                  <c:v>34.457706000000002</c:v>
                </c:pt>
                <c:pt idx="1311">
                  <c:v>33.871930999999996</c:v>
                </c:pt>
                <c:pt idx="1312">
                  <c:v>34.253298000000001</c:v>
                </c:pt>
                <c:pt idx="1313">
                  <c:v>34.162112</c:v>
                </c:pt>
                <c:pt idx="1314">
                  <c:v>34.357877999999999</c:v>
                </c:pt>
                <c:pt idx="1315">
                  <c:v>34.421824000000001</c:v>
                </c:pt>
                <c:pt idx="1316">
                  <c:v>34.315134999999998</c:v>
                </c:pt>
                <c:pt idx="1317">
                  <c:v>34.626165999999998</c:v>
                </c:pt>
                <c:pt idx="1318">
                  <c:v>34.199593</c:v>
                </c:pt>
                <c:pt idx="1319">
                  <c:v>34.513883999999997</c:v>
                </c:pt>
                <c:pt idx="1320">
                  <c:v>34.685420000000001</c:v>
                </c:pt>
                <c:pt idx="1321">
                  <c:v>34.308146000000001</c:v>
                </c:pt>
                <c:pt idx="1322">
                  <c:v>34.652189</c:v>
                </c:pt>
                <c:pt idx="1323">
                  <c:v>34.564137000000002</c:v>
                </c:pt>
                <c:pt idx="1324">
                  <c:v>34.446361000000003</c:v>
                </c:pt>
                <c:pt idx="1325">
                  <c:v>35.007928999999997</c:v>
                </c:pt>
                <c:pt idx="1326">
                  <c:v>34.722361999999997</c:v>
                </c:pt>
                <c:pt idx="1327">
                  <c:v>35.029848000000001</c:v>
                </c:pt>
                <c:pt idx="1328">
                  <c:v>34.786721999999997</c:v>
                </c:pt>
                <c:pt idx="1329">
                  <c:v>34.958224999999999</c:v>
                </c:pt>
                <c:pt idx="1330">
                  <c:v>35.209735000000002</c:v>
                </c:pt>
                <c:pt idx="1331">
                  <c:v>34.977437999999999</c:v>
                </c:pt>
                <c:pt idx="1332">
                  <c:v>35.278860000000002</c:v>
                </c:pt>
                <c:pt idx="1333">
                  <c:v>35.181716999999999</c:v>
                </c:pt>
                <c:pt idx="1334">
                  <c:v>35.445169999999997</c:v>
                </c:pt>
                <c:pt idx="1335">
                  <c:v>35.277056999999999</c:v>
                </c:pt>
                <c:pt idx="1336">
                  <c:v>35.076979999999999</c:v>
                </c:pt>
                <c:pt idx="1337">
                  <c:v>35.148277</c:v>
                </c:pt>
                <c:pt idx="1338">
                  <c:v>34.674681999999997</c:v>
                </c:pt>
                <c:pt idx="1339">
                  <c:v>34.782755999999999</c:v>
                </c:pt>
                <c:pt idx="1340">
                  <c:v>34.868496999999998</c:v>
                </c:pt>
                <c:pt idx="1341">
                  <c:v>35.191543000000003</c:v>
                </c:pt>
                <c:pt idx="1342">
                  <c:v>35.163789000000001</c:v>
                </c:pt>
                <c:pt idx="1343">
                  <c:v>35.294297999999998</c:v>
                </c:pt>
                <c:pt idx="1344">
                  <c:v>35.337128</c:v>
                </c:pt>
                <c:pt idx="1345">
                  <c:v>35.278798000000002</c:v>
                </c:pt>
                <c:pt idx="1346">
                  <c:v>35.496380000000002</c:v>
                </c:pt>
                <c:pt idx="1347">
                  <c:v>35.559094000000002</c:v>
                </c:pt>
                <c:pt idx="1348">
                  <c:v>35.004584000000001</c:v>
                </c:pt>
                <c:pt idx="1349">
                  <c:v>34.992882000000002</c:v>
                </c:pt>
                <c:pt idx="1350">
                  <c:v>35.470205</c:v>
                </c:pt>
                <c:pt idx="1351">
                  <c:v>34.839036999999998</c:v>
                </c:pt>
                <c:pt idx="1352">
                  <c:v>35.428283999999998</c:v>
                </c:pt>
                <c:pt idx="1353">
                  <c:v>34.898114999999997</c:v>
                </c:pt>
                <c:pt idx="1354">
                  <c:v>35.046117000000002</c:v>
                </c:pt>
                <c:pt idx="1355">
                  <c:v>35.410173999999998</c:v>
                </c:pt>
                <c:pt idx="1356">
                  <c:v>35.144786000000003</c:v>
                </c:pt>
                <c:pt idx="1357">
                  <c:v>35.426065999999999</c:v>
                </c:pt>
                <c:pt idx="1358">
                  <c:v>34.966996000000002</c:v>
                </c:pt>
                <c:pt idx="1359">
                  <c:v>35.193911999999997</c:v>
                </c:pt>
                <c:pt idx="1360">
                  <c:v>35.271127999999997</c:v>
                </c:pt>
                <c:pt idx="1361">
                  <c:v>35.264800999999999</c:v>
                </c:pt>
                <c:pt idx="1362">
                  <c:v>35.704476999999997</c:v>
                </c:pt>
                <c:pt idx="1363">
                  <c:v>35.317118000000001</c:v>
                </c:pt>
                <c:pt idx="1364">
                  <c:v>35.327638</c:v>
                </c:pt>
                <c:pt idx="1365">
                  <c:v>35.667791999999999</c:v>
                </c:pt>
                <c:pt idx="1366">
                  <c:v>35.239198000000002</c:v>
                </c:pt>
                <c:pt idx="1367">
                  <c:v>35.881945999999999</c:v>
                </c:pt>
                <c:pt idx="1368">
                  <c:v>35.360874000000003</c:v>
                </c:pt>
                <c:pt idx="1369">
                  <c:v>35.700868999999997</c:v>
                </c:pt>
                <c:pt idx="1370">
                  <c:v>35.895871</c:v>
                </c:pt>
                <c:pt idx="1371">
                  <c:v>35.528342000000002</c:v>
                </c:pt>
                <c:pt idx="1372">
                  <c:v>35.978620999999997</c:v>
                </c:pt>
                <c:pt idx="1373">
                  <c:v>35.799413000000001</c:v>
                </c:pt>
                <c:pt idx="1374">
                  <c:v>35.536915999999998</c:v>
                </c:pt>
                <c:pt idx="1375">
                  <c:v>35.731600999999998</c:v>
                </c:pt>
                <c:pt idx="1376">
                  <c:v>35.750661999999998</c:v>
                </c:pt>
                <c:pt idx="1377">
                  <c:v>35.653025999999997</c:v>
                </c:pt>
                <c:pt idx="1378">
                  <c:v>35.776024</c:v>
                </c:pt>
                <c:pt idx="1379">
                  <c:v>36.096929000000003</c:v>
                </c:pt>
                <c:pt idx="1380">
                  <c:v>36.338622000000001</c:v>
                </c:pt>
                <c:pt idx="1381">
                  <c:v>36.297826999999998</c:v>
                </c:pt>
                <c:pt idx="1382">
                  <c:v>36.188229</c:v>
                </c:pt>
                <c:pt idx="1383">
                  <c:v>36.123249999999999</c:v>
                </c:pt>
                <c:pt idx="1384">
                  <c:v>35.968595999999998</c:v>
                </c:pt>
                <c:pt idx="1385">
                  <c:v>36.052385000000001</c:v>
                </c:pt>
                <c:pt idx="1386">
                  <c:v>35.980463</c:v>
                </c:pt>
                <c:pt idx="1387">
                  <c:v>36.297286999999997</c:v>
                </c:pt>
                <c:pt idx="1388">
                  <c:v>35.989241999999997</c:v>
                </c:pt>
                <c:pt idx="1389">
                  <c:v>35.645650000000003</c:v>
                </c:pt>
                <c:pt idx="1390">
                  <c:v>36.491788999999997</c:v>
                </c:pt>
                <c:pt idx="1391">
                  <c:v>36.334761999999998</c:v>
                </c:pt>
                <c:pt idx="1392">
                  <c:v>36.624572999999998</c:v>
                </c:pt>
                <c:pt idx="1393">
                  <c:v>36.381687999999997</c:v>
                </c:pt>
                <c:pt idx="1394">
                  <c:v>36.557651999999997</c:v>
                </c:pt>
                <c:pt idx="1395">
                  <c:v>36.502992999999996</c:v>
                </c:pt>
                <c:pt idx="1396">
                  <c:v>36.344026999999997</c:v>
                </c:pt>
                <c:pt idx="1397">
                  <c:v>36.437054000000003</c:v>
                </c:pt>
                <c:pt idx="1398">
                  <c:v>36.730907000000002</c:v>
                </c:pt>
                <c:pt idx="1399">
                  <c:v>36.550905</c:v>
                </c:pt>
                <c:pt idx="1400">
                  <c:v>36.966377000000001</c:v>
                </c:pt>
                <c:pt idx="1401">
                  <c:v>36.796016999999999</c:v>
                </c:pt>
                <c:pt idx="1402">
                  <c:v>36.761591000000003</c:v>
                </c:pt>
                <c:pt idx="1403">
                  <c:v>36.645235999999997</c:v>
                </c:pt>
                <c:pt idx="1404">
                  <c:v>36.590418999999997</c:v>
                </c:pt>
                <c:pt idx="1405">
                  <c:v>36.729007000000003</c:v>
                </c:pt>
                <c:pt idx="1406">
                  <c:v>36.694654</c:v>
                </c:pt>
                <c:pt idx="1407">
                  <c:v>36.734878999999999</c:v>
                </c:pt>
                <c:pt idx="1408">
                  <c:v>36.828023000000002</c:v>
                </c:pt>
                <c:pt idx="1409">
                  <c:v>36.716144999999997</c:v>
                </c:pt>
                <c:pt idx="1410">
                  <c:v>36.986649</c:v>
                </c:pt>
                <c:pt idx="1411">
                  <c:v>37.149422999999999</c:v>
                </c:pt>
                <c:pt idx="1412">
                  <c:v>36.930638000000002</c:v>
                </c:pt>
                <c:pt idx="1413">
                  <c:v>36.685988000000002</c:v>
                </c:pt>
                <c:pt idx="1414">
                  <c:v>37.008046999999998</c:v>
                </c:pt>
                <c:pt idx="1415">
                  <c:v>37.214624000000001</c:v>
                </c:pt>
                <c:pt idx="1416">
                  <c:v>36.826329000000001</c:v>
                </c:pt>
                <c:pt idx="1417">
                  <c:v>37.768509000000002</c:v>
                </c:pt>
                <c:pt idx="1418">
                  <c:v>37.651977000000002</c:v>
                </c:pt>
                <c:pt idx="1419">
                  <c:v>36.959277999999998</c:v>
                </c:pt>
                <c:pt idx="1420">
                  <c:v>37.140175999999997</c:v>
                </c:pt>
                <c:pt idx="1421">
                  <c:v>36.944259000000002</c:v>
                </c:pt>
                <c:pt idx="1422">
                  <c:v>37.102635999999997</c:v>
                </c:pt>
                <c:pt idx="1423">
                  <c:v>37.020242000000003</c:v>
                </c:pt>
                <c:pt idx="1424">
                  <c:v>37.042940999999999</c:v>
                </c:pt>
                <c:pt idx="1425">
                  <c:v>37.26605</c:v>
                </c:pt>
                <c:pt idx="1426">
                  <c:v>36.844724999999997</c:v>
                </c:pt>
                <c:pt idx="1427">
                  <c:v>37.276859999999999</c:v>
                </c:pt>
                <c:pt idx="1428">
                  <c:v>37.100788000000001</c:v>
                </c:pt>
                <c:pt idx="1429">
                  <c:v>36.950847000000003</c:v>
                </c:pt>
                <c:pt idx="1430">
                  <c:v>37.384045999999998</c:v>
                </c:pt>
                <c:pt idx="1431">
                  <c:v>37.275283999999999</c:v>
                </c:pt>
                <c:pt idx="1432">
                  <c:v>37.303862000000002</c:v>
                </c:pt>
                <c:pt idx="1433">
                  <c:v>37.493685999999997</c:v>
                </c:pt>
                <c:pt idx="1434">
                  <c:v>37.246423999999998</c:v>
                </c:pt>
                <c:pt idx="1435">
                  <c:v>37.450792999999997</c:v>
                </c:pt>
                <c:pt idx="1436">
                  <c:v>37.273516999999998</c:v>
                </c:pt>
                <c:pt idx="1437">
                  <c:v>37.342073999999997</c:v>
                </c:pt>
                <c:pt idx="1438">
                  <c:v>37.187629000000001</c:v>
                </c:pt>
                <c:pt idx="1439">
                  <c:v>37.221144000000002</c:v>
                </c:pt>
                <c:pt idx="1440">
                  <c:v>37.277749</c:v>
                </c:pt>
                <c:pt idx="1441">
                  <c:v>37.414656999999998</c:v>
                </c:pt>
                <c:pt idx="1442">
                  <c:v>37.685136999999997</c:v>
                </c:pt>
                <c:pt idx="1443">
                  <c:v>37.765757000000001</c:v>
                </c:pt>
                <c:pt idx="1444">
                  <c:v>37.630561999999998</c:v>
                </c:pt>
                <c:pt idx="1445">
                  <c:v>37.585670999999998</c:v>
                </c:pt>
                <c:pt idx="1446">
                  <c:v>37.823272000000003</c:v>
                </c:pt>
                <c:pt idx="1447">
                  <c:v>37.778553000000002</c:v>
                </c:pt>
                <c:pt idx="1448">
                  <c:v>37.935155000000002</c:v>
                </c:pt>
                <c:pt idx="1449">
                  <c:v>37.546098999999998</c:v>
                </c:pt>
                <c:pt idx="1450">
                  <c:v>37.719383000000001</c:v>
                </c:pt>
                <c:pt idx="1451">
                  <c:v>37.730581000000001</c:v>
                </c:pt>
                <c:pt idx="1452">
                  <c:v>37.988415000000003</c:v>
                </c:pt>
                <c:pt idx="1453">
                  <c:v>37.852362999999997</c:v>
                </c:pt>
                <c:pt idx="1454">
                  <c:v>37.893116999999997</c:v>
                </c:pt>
                <c:pt idx="1455">
                  <c:v>37.73563</c:v>
                </c:pt>
                <c:pt idx="1456">
                  <c:v>37.849643999999998</c:v>
                </c:pt>
                <c:pt idx="1457">
                  <c:v>37.874153</c:v>
                </c:pt>
                <c:pt idx="1458">
                  <c:v>37.98359</c:v>
                </c:pt>
                <c:pt idx="1459">
                  <c:v>38.034592000000004</c:v>
                </c:pt>
                <c:pt idx="1460">
                  <c:v>38.104835000000001</c:v>
                </c:pt>
                <c:pt idx="1461">
                  <c:v>38.069001</c:v>
                </c:pt>
                <c:pt idx="1462">
                  <c:v>38.326005000000002</c:v>
                </c:pt>
                <c:pt idx="1463">
                  <c:v>38.354356000000003</c:v>
                </c:pt>
                <c:pt idx="1464">
                  <c:v>38.097720000000002</c:v>
                </c:pt>
                <c:pt idx="1465">
                  <c:v>38.407187999999998</c:v>
                </c:pt>
                <c:pt idx="1466">
                  <c:v>37.85219</c:v>
                </c:pt>
                <c:pt idx="1467">
                  <c:v>38.235916000000003</c:v>
                </c:pt>
                <c:pt idx="1468">
                  <c:v>38.375821000000002</c:v>
                </c:pt>
                <c:pt idx="1469">
                  <c:v>38.054246999999997</c:v>
                </c:pt>
                <c:pt idx="1470">
                  <c:v>38.205984000000001</c:v>
                </c:pt>
                <c:pt idx="1471">
                  <c:v>38.181997000000003</c:v>
                </c:pt>
                <c:pt idx="1472">
                  <c:v>38.061337000000002</c:v>
                </c:pt>
                <c:pt idx="1473">
                  <c:v>38.038606999999999</c:v>
                </c:pt>
                <c:pt idx="1474">
                  <c:v>38.25271</c:v>
                </c:pt>
                <c:pt idx="1475">
                  <c:v>38.702919000000001</c:v>
                </c:pt>
                <c:pt idx="1476">
                  <c:v>38.061276999999997</c:v>
                </c:pt>
                <c:pt idx="1477">
                  <c:v>38.189335999999997</c:v>
                </c:pt>
                <c:pt idx="1478">
                  <c:v>38.091149000000001</c:v>
                </c:pt>
                <c:pt idx="1479">
                  <c:v>38.564973999999999</c:v>
                </c:pt>
                <c:pt idx="1480">
                  <c:v>38.558422999999998</c:v>
                </c:pt>
                <c:pt idx="1481">
                  <c:v>38.407010999999997</c:v>
                </c:pt>
                <c:pt idx="1482">
                  <c:v>38.625472000000002</c:v>
                </c:pt>
                <c:pt idx="1483">
                  <c:v>38.70111</c:v>
                </c:pt>
                <c:pt idx="1484">
                  <c:v>38.517625000000002</c:v>
                </c:pt>
                <c:pt idx="1485">
                  <c:v>38.873010999999998</c:v>
                </c:pt>
                <c:pt idx="1486">
                  <c:v>38.777723000000002</c:v>
                </c:pt>
                <c:pt idx="1487">
                  <c:v>39.045043</c:v>
                </c:pt>
                <c:pt idx="1488">
                  <c:v>39.140264000000002</c:v>
                </c:pt>
                <c:pt idx="1489">
                  <c:v>39.285654000000001</c:v>
                </c:pt>
                <c:pt idx="1490">
                  <c:v>38.988660000000003</c:v>
                </c:pt>
                <c:pt idx="1491">
                  <c:v>38.854661999999998</c:v>
                </c:pt>
                <c:pt idx="1492">
                  <c:v>38.860722000000003</c:v>
                </c:pt>
                <c:pt idx="1493">
                  <c:v>38.942700000000002</c:v>
                </c:pt>
                <c:pt idx="1494">
                  <c:v>38.696129999999997</c:v>
                </c:pt>
                <c:pt idx="1495">
                  <c:v>39.297322000000001</c:v>
                </c:pt>
                <c:pt idx="1496">
                  <c:v>38.909784000000002</c:v>
                </c:pt>
                <c:pt idx="1497">
                  <c:v>39.070599000000001</c:v>
                </c:pt>
                <c:pt idx="1498">
                  <c:v>39.145454000000001</c:v>
                </c:pt>
                <c:pt idx="1499">
                  <c:v>39.246633000000003</c:v>
                </c:pt>
                <c:pt idx="1500">
                  <c:v>38.959749000000002</c:v>
                </c:pt>
                <c:pt idx="1501">
                  <c:v>38.911188000000003</c:v>
                </c:pt>
                <c:pt idx="1502">
                  <c:v>39.234338000000001</c:v>
                </c:pt>
                <c:pt idx="1503">
                  <c:v>39.171174999999998</c:v>
                </c:pt>
                <c:pt idx="1504">
                  <c:v>39.028728999999998</c:v>
                </c:pt>
                <c:pt idx="1505">
                  <c:v>39.149267000000002</c:v>
                </c:pt>
                <c:pt idx="1506">
                  <c:v>39.167408000000002</c:v>
                </c:pt>
                <c:pt idx="1507">
                  <c:v>39.256386999999997</c:v>
                </c:pt>
                <c:pt idx="1508">
                  <c:v>39.147042999999996</c:v>
                </c:pt>
                <c:pt idx="1509">
                  <c:v>39.422643000000001</c:v>
                </c:pt>
                <c:pt idx="1510">
                  <c:v>39.454222999999999</c:v>
                </c:pt>
                <c:pt idx="1511">
                  <c:v>39.421948999999998</c:v>
                </c:pt>
                <c:pt idx="1512">
                  <c:v>39.377454999999998</c:v>
                </c:pt>
                <c:pt idx="1513">
                  <c:v>39.465905999999997</c:v>
                </c:pt>
                <c:pt idx="1514">
                  <c:v>39.501261999999997</c:v>
                </c:pt>
                <c:pt idx="1515">
                  <c:v>39.882199999999997</c:v>
                </c:pt>
                <c:pt idx="1516">
                  <c:v>39.321953000000001</c:v>
                </c:pt>
                <c:pt idx="1517">
                  <c:v>39.025810999999997</c:v>
                </c:pt>
                <c:pt idx="1518">
                  <c:v>39.600805000000001</c:v>
                </c:pt>
                <c:pt idx="1519">
                  <c:v>39.403959999999998</c:v>
                </c:pt>
                <c:pt idx="1520">
                  <c:v>39.782331999999997</c:v>
                </c:pt>
                <c:pt idx="1521">
                  <c:v>39.57152</c:v>
                </c:pt>
                <c:pt idx="1522">
                  <c:v>39.774424000000003</c:v>
                </c:pt>
                <c:pt idx="1523">
                  <c:v>39.709831999999999</c:v>
                </c:pt>
                <c:pt idx="1524">
                  <c:v>39.263356999999999</c:v>
                </c:pt>
                <c:pt idx="1525">
                  <c:v>39.886726000000003</c:v>
                </c:pt>
                <c:pt idx="1526">
                  <c:v>39.267467000000003</c:v>
                </c:pt>
                <c:pt idx="1527">
                  <c:v>39.690078</c:v>
                </c:pt>
                <c:pt idx="1528">
                  <c:v>40.144022</c:v>
                </c:pt>
                <c:pt idx="1529">
                  <c:v>39.737077999999997</c:v>
                </c:pt>
                <c:pt idx="1530">
                  <c:v>39.904938000000001</c:v>
                </c:pt>
                <c:pt idx="1531">
                  <c:v>39.518732</c:v>
                </c:pt>
                <c:pt idx="1532">
                  <c:v>39.649138000000001</c:v>
                </c:pt>
                <c:pt idx="1533">
                  <c:v>39.976199999999999</c:v>
                </c:pt>
                <c:pt idx="1534">
                  <c:v>39.639755999999998</c:v>
                </c:pt>
                <c:pt idx="1535">
                  <c:v>39.861136999999999</c:v>
                </c:pt>
                <c:pt idx="1536">
                  <c:v>39.792122999999997</c:v>
                </c:pt>
                <c:pt idx="1537">
                  <c:v>39.706262000000002</c:v>
                </c:pt>
                <c:pt idx="1538">
                  <c:v>40.094206999999997</c:v>
                </c:pt>
                <c:pt idx="1539">
                  <c:v>39.794403000000003</c:v>
                </c:pt>
                <c:pt idx="1540">
                  <c:v>40.052708000000003</c:v>
                </c:pt>
                <c:pt idx="1541">
                  <c:v>39.87903</c:v>
                </c:pt>
                <c:pt idx="1542">
                  <c:v>40.17521</c:v>
                </c:pt>
                <c:pt idx="1543">
                  <c:v>40.107629000000003</c:v>
                </c:pt>
                <c:pt idx="1544">
                  <c:v>39.914636000000002</c:v>
                </c:pt>
                <c:pt idx="1545">
                  <c:v>39.956634000000001</c:v>
                </c:pt>
                <c:pt idx="1546">
                  <c:v>39.743723000000003</c:v>
                </c:pt>
                <c:pt idx="1547">
                  <c:v>40.129390999999998</c:v>
                </c:pt>
                <c:pt idx="1548">
                  <c:v>39.974553</c:v>
                </c:pt>
                <c:pt idx="1549">
                  <c:v>39.835552999999997</c:v>
                </c:pt>
                <c:pt idx="1550">
                  <c:v>40.207495999999999</c:v>
                </c:pt>
                <c:pt idx="1551">
                  <c:v>39.940212000000002</c:v>
                </c:pt>
                <c:pt idx="1552">
                  <c:v>39.942248999999997</c:v>
                </c:pt>
                <c:pt idx="1553">
                  <c:v>40.411479999999997</c:v>
                </c:pt>
                <c:pt idx="1554">
                  <c:v>40.024267999999999</c:v>
                </c:pt>
                <c:pt idx="1555">
                  <c:v>40.641188999999997</c:v>
                </c:pt>
                <c:pt idx="1556">
                  <c:v>40.272378000000003</c:v>
                </c:pt>
                <c:pt idx="1557">
                  <c:v>40.367722999999998</c:v>
                </c:pt>
                <c:pt idx="1558">
                  <c:v>40.537078999999999</c:v>
                </c:pt>
                <c:pt idx="1559">
                  <c:v>40.318404000000001</c:v>
                </c:pt>
                <c:pt idx="1560">
                  <c:v>40.511496999999999</c:v>
                </c:pt>
                <c:pt idx="1561">
                  <c:v>40.375900000000001</c:v>
                </c:pt>
                <c:pt idx="1562">
                  <c:v>40.452874999999999</c:v>
                </c:pt>
                <c:pt idx="1563">
                  <c:v>40.719836999999998</c:v>
                </c:pt>
                <c:pt idx="1564">
                  <c:v>40.409959000000001</c:v>
                </c:pt>
                <c:pt idx="1565">
                  <c:v>40.860931999999998</c:v>
                </c:pt>
                <c:pt idx="1566">
                  <c:v>40.673701000000001</c:v>
                </c:pt>
                <c:pt idx="1567">
                  <c:v>40.933073999999998</c:v>
                </c:pt>
                <c:pt idx="1568">
                  <c:v>40.961855</c:v>
                </c:pt>
                <c:pt idx="1569">
                  <c:v>40.620621999999997</c:v>
                </c:pt>
                <c:pt idx="1570">
                  <c:v>41.039645</c:v>
                </c:pt>
                <c:pt idx="1571">
                  <c:v>40.551212999999997</c:v>
                </c:pt>
                <c:pt idx="1572">
                  <c:v>40.779800000000002</c:v>
                </c:pt>
                <c:pt idx="1573">
                  <c:v>40.89958</c:v>
                </c:pt>
                <c:pt idx="1574">
                  <c:v>40.932886000000003</c:v>
                </c:pt>
                <c:pt idx="1575">
                  <c:v>40.729877000000002</c:v>
                </c:pt>
                <c:pt idx="1576">
                  <c:v>40.680545000000002</c:v>
                </c:pt>
                <c:pt idx="1577">
                  <c:v>40.894666000000001</c:v>
                </c:pt>
                <c:pt idx="1578">
                  <c:v>40.676493999999998</c:v>
                </c:pt>
                <c:pt idx="1579">
                  <c:v>40.969332000000001</c:v>
                </c:pt>
                <c:pt idx="1580">
                  <c:v>41.168711999999999</c:v>
                </c:pt>
                <c:pt idx="1581">
                  <c:v>41.020074999999999</c:v>
                </c:pt>
                <c:pt idx="1582">
                  <c:v>41.14629</c:v>
                </c:pt>
                <c:pt idx="1583">
                  <c:v>41.443902000000001</c:v>
                </c:pt>
                <c:pt idx="1584">
                  <c:v>41.127876000000001</c:v>
                </c:pt>
                <c:pt idx="1585">
                  <c:v>41.503484</c:v>
                </c:pt>
                <c:pt idx="1586">
                  <c:v>41.350405000000002</c:v>
                </c:pt>
                <c:pt idx="1587">
                  <c:v>41.449826999999999</c:v>
                </c:pt>
                <c:pt idx="1588">
                  <c:v>41.220872999999997</c:v>
                </c:pt>
                <c:pt idx="1589">
                  <c:v>41.257274000000002</c:v>
                </c:pt>
                <c:pt idx="1590">
                  <c:v>41.514257999999998</c:v>
                </c:pt>
                <c:pt idx="1591">
                  <c:v>41.142873999999999</c:v>
                </c:pt>
                <c:pt idx="1592">
                  <c:v>41.086238000000002</c:v>
                </c:pt>
                <c:pt idx="1593">
                  <c:v>41.297024999999998</c:v>
                </c:pt>
                <c:pt idx="1594">
                  <c:v>41.346653000000003</c:v>
                </c:pt>
                <c:pt idx="1595">
                  <c:v>41.612127999999998</c:v>
                </c:pt>
                <c:pt idx="1596">
                  <c:v>41.249445000000001</c:v>
                </c:pt>
                <c:pt idx="1597">
                  <c:v>41.570779999999999</c:v>
                </c:pt>
                <c:pt idx="1598">
                  <c:v>41.353560999999999</c:v>
                </c:pt>
                <c:pt idx="1599">
                  <c:v>41.378556000000003</c:v>
                </c:pt>
                <c:pt idx="1600">
                  <c:v>42.084431000000002</c:v>
                </c:pt>
                <c:pt idx="1601">
                  <c:v>41.543731999999999</c:v>
                </c:pt>
                <c:pt idx="1602">
                  <c:v>41.408752</c:v>
                </c:pt>
                <c:pt idx="1603">
                  <c:v>41.809961000000001</c:v>
                </c:pt>
                <c:pt idx="1604">
                  <c:v>41.617060000000002</c:v>
                </c:pt>
                <c:pt idx="1605">
                  <c:v>41.577267999999997</c:v>
                </c:pt>
                <c:pt idx="1606">
                  <c:v>41.609234000000001</c:v>
                </c:pt>
                <c:pt idx="1607">
                  <c:v>41.732469999999999</c:v>
                </c:pt>
                <c:pt idx="1608">
                  <c:v>41.720688000000003</c:v>
                </c:pt>
                <c:pt idx="1609">
                  <c:v>41.462418</c:v>
                </c:pt>
                <c:pt idx="1610">
                  <c:v>41.777433000000002</c:v>
                </c:pt>
                <c:pt idx="1611">
                  <c:v>41.498918000000003</c:v>
                </c:pt>
                <c:pt idx="1612">
                  <c:v>41.642077999999998</c:v>
                </c:pt>
                <c:pt idx="1613">
                  <c:v>41.609946000000001</c:v>
                </c:pt>
                <c:pt idx="1614">
                  <c:v>41.952139000000003</c:v>
                </c:pt>
                <c:pt idx="1615">
                  <c:v>41.887917000000002</c:v>
                </c:pt>
                <c:pt idx="1616">
                  <c:v>41.998204000000001</c:v>
                </c:pt>
                <c:pt idx="1617">
                  <c:v>42.009115000000001</c:v>
                </c:pt>
                <c:pt idx="1618">
                  <c:v>42.248679000000003</c:v>
                </c:pt>
                <c:pt idx="1619">
                  <c:v>41.951189999999997</c:v>
                </c:pt>
                <c:pt idx="1620">
                  <c:v>42.328009999999999</c:v>
                </c:pt>
                <c:pt idx="1621">
                  <c:v>42.463400999999998</c:v>
                </c:pt>
                <c:pt idx="1622">
                  <c:v>42.343620000000001</c:v>
                </c:pt>
                <c:pt idx="1623">
                  <c:v>42.824117999999999</c:v>
                </c:pt>
                <c:pt idx="1624">
                  <c:v>42.130988000000002</c:v>
                </c:pt>
                <c:pt idx="1625">
                  <c:v>42.381231</c:v>
                </c:pt>
                <c:pt idx="1626">
                  <c:v>42.504961000000002</c:v>
                </c:pt>
                <c:pt idx="1627">
                  <c:v>42.398997000000001</c:v>
                </c:pt>
                <c:pt idx="1628">
                  <c:v>42.558135999999998</c:v>
                </c:pt>
                <c:pt idx="1629">
                  <c:v>42.120235000000001</c:v>
                </c:pt>
                <c:pt idx="1630">
                  <c:v>42.519382</c:v>
                </c:pt>
                <c:pt idx="1631">
                  <c:v>42.315669</c:v>
                </c:pt>
                <c:pt idx="1632">
                  <c:v>42.206950999999997</c:v>
                </c:pt>
                <c:pt idx="1633">
                  <c:v>42.424534000000001</c:v>
                </c:pt>
                <c:pt idx="1634">
                  <c:v>42.304428999999999</c:v>
                </c:pt>
                <c:pt idx="1635">
                  <c:v>42.859271</c:v>
                </c:pt>
                <c:pt idx="1636">
                  <c:v>42.545332999999999</c:v>
                </c:pt>
                <c:pt idx="1637">
                  <c:v>42.674038000000003</c:v>
                </c:pt>
                <c:pt idx="1638">
                  <c:v>42.974100999999997</c:v>
                </c:pt>
                <c:pt idx="1639">
                  <c:v>42.641643999999999</c:v>
                </c:pt>
                <c:pt idx="1640">
                  <c:v>42.651142999999998</c:v>
                </c:pt>
                <c:pt idx="1641">
                  <c:v>42.801544</c:v>
                </c:pt>
                <c:pt idx="1642">
                  <c:v>42.328069999999997</c:v>
                </c:pt>
                <c:pt idx="1643">
                  <c:v>42.694547999999998</c:v>
                </c:pt>
                <c:pt idx="1644">
                  <c:v>42.622551999999999</c:v>
                </c:pt>
                <c:pt idx="1645">
                  <c:v>42.792977</c:v>
                </c:pt>
                <c:pt idx="1646">
                  <c:v>42.885432999999999</c:v>
                </c:pt>
                <c:pt idx="1647">
                  <c:v>42.716301999999999</c:v>
                </c:pt>
                <c:pt idx="1648">
                  <c:v>42.691698000000002</c:v>
                </c:pt>
                <c:pt idx="1649">
                  <c:v>42.542920000000002</c:v>
                </c:pt>
                <c:pt idx="1650">
                  <c:v>43.214818999999999</c:v>
                </c:pt>
                <c:pt idx="1651">
                  <c:v>42.888976999999997</c:v>
                </c:pt>
                <c:pt idx="1652">
                  <c:v>42.610667999999997</c:v>
                </c:pt>
                <c:pt idx="1653">
                  <c:v>42.918605999999997</c:v>
                </c:pt>
                <c:pt idx="1654">
                  <c:v>42.509776000000002</c:v>
                </c:pt>
                <c:pt idx="1655">
                  <c:v>42.716636999999999</c:v>
                </c:pt>
                <c:pt idx="1656">
                  <c:v>42.386820999999998</c:v>
                </c:pt>
                <c:pt idx="1657">
                  <c:v>42.578152000000003</c:v>
                </c:pt>
                <c:pt idx="1658">
                  <c:v>42.937525000000001</c:v>
                </c:pt>
                <c:pt idx="1659">
                  <c:v>42.560884000000001</c:v>
                </c:pt>
                <c:pt idx="1660">
                  <c:v>42.594915999999998</c:v>
                </c:pt>
                <c:pt idx="1661">
                  <c:v>42.714357999999997</c:v>
                </c:pt>
                <c:pt idx="1662">
                  <c:v>42.635776</c:v>
                </c:pt>
                <c:pt idx="1663">
                  <c:v>43.226703999999998</c:v>
                </c:pt>
                <c:pt idx="1664">
                  <c:v>42.931483999999998</c:v>
                </c:pt>
                <c:pt idx="1665">
                  <c:v>43.224988000000003</c:v>
                </c:pt>
                <c:pt idx="1666">
                  <c:v>43.094245999999998</c:v>
                </c:pt>
                <c:pt idx="1667">
                  <c:v>43.002797000000001</c:v>
                </c:pt>
                <c:pt idx="1668">
                  <c:v>43.152017000000001</c:v>
                </c:pt>
                <c:pt idx="1669">
                  <c:v>43.015352</c:v>
                </c:pt>
                <c:pt idx="1670">
                  <c:v>43.16348</c:v>
                </c:pt>
                <c:pt idx="1671">
                  <c:v>43.133730999999997</c:v>
                </c:pt>
                <c:pt idx="1672">
                  <c:v>43.111507000000003</c:v>
                </c:pt>
                <c:pt idx="1673">
                  <c:v>42.803531</c:v>
                </c:pt>
                <c:pt idx="1674">
                  <c:v>43.038961999999998</c:v>
                </c:pt>
                <c:pt idx="1675">
                  <c:v>42.894852</c:v>
                </c:pt>
                <c:pt idx="1676">
                  <c:v>43.039222000000002</c:v>
                </c:pt>
                <c:pt idx="1677">
                  <c:v>42.967607999999998</c:v>
                </c:pt>
                <c:pt idx="1678">
                  <c:v>43.259027000000003</c:v>
                </c:pt>
                <c:pt idx="1679">
                  <c:v>43.258142999999997</c:v>
                </c:pt>
                <c:pt idx="1680">
                  <c:v>43.116081000000001</c:v>
                </c:pt>
                <c:pt idx="1681">
                  <c:v>43.427366999999997</c:v>
                </c:pt>
                <c:pt idx="1682">
                  <c:v>43.749803999999997</c:v>
                </c:pt>
                <c:pt idx="1683">
                  <c:v>43.762264999999999</c:v>
                </c:pt>
                <c:pt idx="1684">
                  <c:v>43.422057000000002</c:v>
                </c:pt>
                <c:pt idx="1685">
                  <c:v>43.788608000000004</c:v>
                </c:pt>
                <c:pt idx="1686">
                  <c:v>43.312320999999997</c:v>
                </c:pt>
                <c:pt idx="1687">
                  <c:v>43.502104000000003</c:v>
                </c:pt>
                <c:pt idx="1688">
                  <c:v>43.697395999999998</c:v>
                </c:pt>
                <c:pt idx="1689">
                  <c:v>43.333950000000002</c:v>
                </c:pt>
                <c:pt idx="1690">
                  <c:v>43.889018999999998</c:v>
                </c:pt>
                <c:pt idx="1691">
                  <c:v>43.627713999999997</c:v>
                </c:pt>
                <c:pt idx="1692">
                  <c:v>43.996704999999999</c:v>
                </c:pt>
                <c:pt idx="1693">
                  <c:v>43.750123000000002</c:v>
                </c:pt>
                <c:pt idx="1694">
                  <c:v>43.737985000000002</c:v>
                </c:pt>
                <c:pt idx="1695">
                  <c:v>43.632865000000002</c:v>
                </c:pt>
                <c:pt idx="1696">
                  <c:v>43.573149999999998</c:v>
                </c:pt>
                <c:pt idx="1697">
                  <c:v>43.632187000000002</c:v>
                </c:pt>
                <c:pt idx="1698">
                  <c:v>44.036248999999998</c:v>
                </c:pt>
                <c:pt idx="1699">
                  <c:v>44.140678999999999</c:v>
                </c:pt>
                <c:pt idx="1700">
                  <c:v>44.311349</c:v>
                </c:pt>
                <c:pt idx="1701">
                  <c:v>44.034196999999999</c:v>
                </c:pt>
                <c:pt idx="1702">
                  <c:v>43.907234000000003</c:v>
                </c:pt>
                <c:pt idx="1703">
                  <c:v>44.074299000000003</c:v>
                </c:pt>
                <c:pt idx="1704">
                  <c:v>44.303438</c:v>
                </c:pt>
                <c:pt idx="1705">
                  <c:v>44.293785999999997</c:v>
                </c:pt>
                <c:pt idx="1706">
                  <c:v>44.126550999999999</c:v>
                </c:pt>
                <c:pt idx="1707">
                  <c:v>44.453916</c:v>
                </c:pt>
                <c:pt idx="1708">
                  <c:v>44.704967000000003</c:v>
                </c:pt>
                <c:pt idx="1709">
                  <c:v>44.309573999999998</c:v>
                </c:pt>
                <c:pt idx="1710">
                  <c:v>44.294451000000002</c:v>
                </c:pt>
                <c:pt idx="1711">
                  <c:v>44.516311999999999</c:v>
                </c:pt>
                <c:pt idx="1712">
                  <c:v>44.364324000000003</c:v>
                </c:pt>
                <c:pt idx="1713">
                  <c:v>44.688713999999997</c:v>
                </c:pt>
                <c:pt idx="1714">
                  <c:v>44.577458</c:v>
                </c:pt>
                <c:pt idx="1715">
                  <c:v>44.661211000000002</c:v>
                </c:pt>
                <c:pt idx="1716">
                  <c:v>44.540680999999999</c:v>
                </c:pt>
                <c:pt idx="1717">
                  <c:v>44.439028</c:v>
                </c:pt>
                <c:pt idx="1718">
                  <c:v>44.474001000000001</c:v>
                </c:pt>
                <c:pt idx="1719">
                  <c:v>44.170954000000002</c:v>
                </c:pt>
                <c:pt idx="1720">
                  <c:v>44.347214999999998</c:v>
                </c:pt>
                <c:pt idx="1721">
                  <c:v>44.310913999999997</c:v>
                </c:pt>
                <c:pt idx="1722">
                  <c:v>44.577171999999997</c:v>
                </c:pt>
                <c:pt idx="1723">
                  <c:v>44.822169000000002</c:v>
                </c:pt>
                <c:pt idx="1724">
                  <c:v>44.681125999999999</c:v>
                </c:pt>
                <c:pt idx="1725">
                  <c:v>44.646880000000003</c:v>
                </c:pt>
                <c:pt idx="1726">
                  <c:v>44.742676000000003</c:v>
                </c:pt>
                <c:pt idx="1727">
                  <c:v>44.593426000000001</c:v>
                </c:pt>
                <c:pt idx="1728">
                  <c:v>45.093412999999998</c:v>
                </c:pt>
                <c:pt idx="1729">
                  <c:v>44.646455000000003</c:v>
                </c:pt>
                <c:pt idx="1730">
                  <c:v>44.742946000000003</c:v>
                </c:pt>
                <c:pt idx="1731">
                  <c:v>45.084744999999998</c:v>
                </c:pt>
                <c:pt idx="1732">
                  <c:v>45.205734</c:v>
                </c:pt>
                <c:pt idx="1733">
                  <c:v>44.917906000000002</c:v>
                </c:pt>
                <c:pt idx="1734">
                  <c:v>44.538702000000001</c:v>
                </c:pt>
                <c:pt idx="1735">
                  <c:v>45.144629999999999</c:v>
                </c:pt>
                <c:pt idx="1736">
                  <c:v>44.935079999999999</c:v>
                </c:pt>
                <c:pt idx="1737">
                  <c:v>44.911360000000002</c:v>
                </c:pt>
                <c:pt idx="1738">
                  <c:v>44.945587000000003</c:v>
                </c:pt>
                <c:pt idx="1739">
                  <c:v>44.957766999999997</c:v>
                </c:pt>
                <c:pt idx="1740">
                  <c:v>45.085614999999997</c:v>
                </c:pt>
                <c:pt idx="1741">
                  <c:v>44.934691000000001</c:v>
                </c:pt>
                <c:pt idx="1742">
                  <c:v>45.076613999999999</c:v>
                </c:pt>
                <c:pt idx="1743">
                  <c:v>45.290297000000002</c:v>
                </c:pt>
                <c:pt idx="1744">
                  <c:v>45.029491999999998</c:v>
                </c:pt>
                <c:pt idx="1745">
                  <c:v>45.436526999999998</c:v>
                </c:pt>
                <c:pt idx="1746">
                  <c:v>45.327475999999997</c:v>
                </c:pt>
                <c:pt idx="1747">
                  <c:v>44.978810000000003</c:v>
                </c:pt>
                <c:pt idx="1748">
                  <c:v>45.316394000000003</c:v>
                </c:pt>
                <c:pt idx="1749">
                  <c:v>45.007807999999997</c:v>
                </c:pt>
                <c:pt idx="1750">
                  <c:v>45.093138000000003</c:v>
                </c:pt>
                <c:pt idx="1751">
                  <c:v>45.270833000000003</c:v>
                </c:pt>
                <c:pt idx="1752">
                  <c:v>45.363669999999999</c:v>
                </c:pt>
                <c:pt idx="1753">
                  <c:v>45.468867000000003</c:v>
                </c:pt>
                <c:pt idx="1754">
                  <c:v>45.110605999999997</c:v>
                </c:pt>
                <c:pt idx="1755">
                  <c:v>45.395527000000001</c:v>
                </c:pt>
                <c:pt idx="1756">
                  <c:v>45.339126999999998</c:v>
                </c:pt>
                <c:pt idx="1757">
                  <c:v>45.260190999999999</c:v>
                </c:pt>
                <c:pt idx="1758">
                  <c:v>45.368307000000001</c:v>
                </c:pt>
                <c:pt idx="1759">
                  <c:v>45.495756999999998</c:v>
                </c:pt>
                <c:pt idx="1760">
                  <c:v>45.522370000000002</c:v>
                </c:pt>
                <c:pt idx="1761">
                  <c:v>45.813257999999998</c:v>
                </c:pt>
                <c:pt idx="1762">
                  <c:v>45.245567999999999</c:v>
                </c:pt>
                <c:pt idx="1763">
                  <c:v>45.680622</c:v>
                </c:pt>
                <c:pt idx="1764">
                  <c:v>45.431091000000002</c:v>
                </c:pt>
                <c:pt idx="1765">
                  <c:v>45.841436000000002</c:v>
                </c:pt>
                <c:pt idx="1766">
                  <c:v>45.949658999999997</c:v>
                </c:pt>
                <c:pt idx="1767">
                  <c:v>45.377591000000002</c:v>
                </c:pt>
                <c:pt idx="1768">
                  <c:v>45.362347999999997</c:v>
                </c:pt>
                <c:pt idx="1769">
                  <c:v>45.539690999999998</c:v>
                </c:pt>
                <c:pt idx="1770">
                  <c:v>45.377969999999998</c:v>
                </c:pt>
                <c:pt idx="1771">
                  <c:v>45.242367999999999</c:v>
                </c:pt>
                <c:pt idx="1772">
                  <c:v>45.252231000000002</c:v>
                </c:pt>
                <c:pt idx="1773">
                  <c:v>46.001564000000002</c:v>
                </c:pt>
                <c:pt idx="1774">
                  <c:v>45.534689999999998</c:v>
                </c:pt>
                <c:pt idx="1775">
                  <c:v>46.081910999999998</c:v>
                </c:pt>
                <c:pt idx="1776">
                  <c:v>45.827111000000002</c:v>
                </c:pt>
                <c:pt idx="1777">
                  <c:v>45.637523000000002</c:v>
                </c:pt>
                <c:pt idx="1778">
                  <c:v>45.493389999999998</c:v>
                </c:pt>
                <c:pt idx="1779">
                  <c:v>46.234918999999998</c:v>
                </c:pt>
                <c:pt idx="1780">
                  <c:v>46.010322000000002</c:v>
                </c:pt>
                <c:pt idx="1781">
                  <c:v>45.867007000000001</c:v>
                </c:pt>
                <c:pt idx="1782">
                  <c:v>45.825268000000001</c:v>
                </c:pt>
                <c:pt idx="1783">
                  <c:v>46.645293000000002</c:v>
                </c:pt>
                <c:pt idx="1784">
                  <c:v>45.959361999999999</c:v>
                </c:pt>
                <c:pt idx="1785">
                  <c:v>45.855606000000002</c:v>
                </c:pt>
                <c:pt idx="1786">
                  <c:v>45.843322000000001</c:v>
                </c:pt>
                <c:pt idx="1787">
                  <c:v>46.098284</c:v>
                </c:pt>
                <c:pt idx="1788">
                  <c:v>46.330314000000001</c:v>
                </c:pt>
                <c:pt idx="1789">
                  <c:v>46.082701</c:v>
                </c:pt>
                <c:pt idx="1790">
                  <c:v>46.495790999999997</c:v>
                </c:pt>
                <c:pt idx="1791">
                  <c:v>46.599232999999998</c:v>
                </c:pt>
                <c:pt idx="1792">
                  <c:v>46.447184999999998</c:v>
                </c:pt>
                <c:pt idx="1793">
                  <c:v>46.576250999999999</c:v>
                </c:pt>
                <c:pt idx="1794">
                  <c:v>46.390484000000001</c:v>
                </c:pt>
                <c:pt idx="1795">
                  <c:v>46.760945</c:v>
                </c:pt>
                <c:pt idx="1796">
                  <c:v>46.579366</c:v>
                </c:pt>
                <c:pt idx="1797">
                  <c:v>46.542191000000003</c:v>
                </c:pt>
                <c:pt idx="1798">
                  <c:v>46.861429999999999</c:v>
                </c:pt>
                <c:pt idx="1799">
                  <c:v>46.612079000000001</c:v>
                </c:pt>
                <c:pt idx="1800">
                  <c:v>46.551279999999998</c:v>
                </c:pt>
                <c:pt idx="1801">
                  <c:v>46.494579000000002</c:v>
                </c:pt>
                <c:pt idx="1802">
                  <c:v>46.764788000000003</c:v>
                </c:pt>
                <c:pt idx="1803">
                  <c:v>47.302675999999998</c:v>
                </c:pt>
                <c:pt idx="1804">
                  <c:v>46.658226999999997</c:v>
                </c:pt>
                <c:pt idx="1805">
                  <c:v>46.875208000000001</c:v>
                </c:pt>
                <c:pt idx="1806">
                  <c:v>46.670591999999999</c:v>
                </c:pt>
                <c:pt idx="1807">
                  <c:v>46.451818000000003</c:v>
                </c:pt>
                <c:pt idx="1808">
                  <c:v>46.810977000000001</c:v>
                </c:pt>
                <c:pt idx="1809">
                  <c:v>46.810507000000001</c:v>
                </c:pt>
                <c:pt idx="1810">
                  <c:v>47.066222000000003</c:v>
                </c:pt>
                <c:pt idx="1811">
                  <c:v>47.023325999999997</c:v>
                </c:pt>
                <c:pt idx="1812">
                  <c:v>46.918506999999998</c:v>
                </c:pt>
                <c:pt idx="1813">
                  <c:v>47.328535000000002</c:v>
                </c:pt>
                <c:pt idx="1814">
                  <c:v>46.851685000000003</c:v>
                </c:pt>
                <c:pt idx="1815">
                  <c:v>46.965471999999998</c:v>
                </c:pt>
                <c:pt idx="1816">
                  <c:v>47.350290999999999</c:v>
                </c:pt>
                <c:pt idx="1817">
                  <c:v>47.227013999999997</c:v>
                </c:pt>
                <c:pt idx="1818">
                  <c:v>47.122298999999998</c:v>
                </c:pt>
                <c:pt idx="1819">
                  <c:v>47.269640000000003</c:v>
                </c:pt>
                <c:pt idx="1820">
                  <c:v>47.046768999999998</c:v>
                </c:pt>
                <c:pt idx="1821">
                  <c:v>47.064435000000003</c:v>
                </c:pt>
                <c:pt idx="1822">
                  <c:v>46.850374000000002</c:v>
                </c:pt>
                <c:pt idx="1823">
                  <c:v>47.390411</c:v>
                </c:pt>
                <c:pt idx="1824">
                  <c:v>46.929279999999999</c:v>
                </c:pt>
                <c:pt idx="1825">
                  <c:v>46.899734000000002</c:v>
                </c:pt>
                <c:pt idx="1826">
                  <c:v>47.253312000000001</c:v>
                </c:pt>
                <c:pt idx="1827">
                  <c:v>47.007767999999999</c:v>
                </c:pt>
                <c:pt idx="1828">
                  <c:v>47.326112999999999</c:v>
                </c:pt>
                <c:pt idx="1829">
                  <c:v>47.114533000000002</c:v>
                </c:pt>
                <c:pt idx="1830">
                  <c:v>47.375999</c:v>
                </c:pt>
                <c:pt idx="1831">
                  <c:v>47.327106000000001</c:v>
                </c:pt>
                <c:pt idx="1832">
                  <c:v>47.197226999999998</c:v>
                </c:pt>
                <c:pt idx="1833">
                  <c:v>47.385657999999999</c:v>
                </c:pt>
                <c:pt idx="1834">
                  <c:v>46.899132999999999</c:v>
                </c:pt>
                <c:pt idx="1835">
                  <c:v>47.046565000000001</c:v>
                </c:pt>
                <c:pt idx="1836">
                  <c:v>47.022298999999997</c:v>
                </c:pt>
                <c:pt idx="1837">
                  <c:v>46.946432999999999</c:v>
                </c:pt>
                <c:pt idx="1838">
                  <c:v>46.739519000000001</c:v>
                </c:pt>
                <c:pt idx="1839">
                  <c:v>47.027979000000002</c:v>
                </c:pt>
                <c:pt idx="1840">
                  <c:v>47.352072999999997</c:v>
                </c:pt>
                <c:pt idx="1841">
                  <c:v>47.510511999999999</c:v>
                </c:pt>
                <c:pt idx="1842">
                  <c:v>47.313740000000003</c:v>
                </c:pt>
                <c:pt idx="1843">
                  <c:v>47.520764999999997</c:v>
                </c:pt>
                <c:pt idx="1844">
                  <c:v>47.230839000000003</c:v>
                </c:pt>
                <c:pt idx="1845">
                  <c:v>47.635590000000001</c:v>
                </c:pt>
                <c:pt idx="1846">
                  <c:v>47.398834000000001</c:v>
                </c:pt>
                <c:pt idx="1847">
                  <c:v>47.212910000000001</c:v>
                </c:pt>
                <c:pt idx="1848">
                  <c:v>47.645288000000001</c:v>
                </c:pt>
                <c:pt idx="1849">
                  <c:v>47.395648999999999</c:v>
                </c:pt>
                <c:pt idx="1850">
                  <c:v>47.552925999999999</c:v>
                </c:pt>
                <c:pt idx="1851">
                  <c:v>47.658577999999999</c:v>
                </c:pt>
                <c:pt idx="1852">
                  <c:v>47.395567999999997</c:v>
                </c:pt>
                <c:pt idx="1853">
                  <c:v>47.497377</c:v>
                </c:pt>
                <c:pt idx="1854">
                  <c:v>47.635812000000001</c:v>
                </c:pt>
                <c:pt idx="1855">
                  <c:v>47.736412999999999</c:v>
                </c:pt>
                <c:pt idx="1856">
                  <c:v>47.849839000000003</c:v>
                </c:pt>
                <c:pt idx="1857">
                  <c:v>47.821427</c:v>
                </c:pt>
                <c:pt idx="1858">
                  <c:v>47.932633000000003</c:v>
                </c:pt>
                <c:pt idx="1859">
                  <c:v>47.837795999999997</c:v>
                </c:pt>
                <c:pt idx="1860">
                  <c:v>47.864040000000003</c:v>
                </c:pt>
                <c:pt idx="1861">
                  <c:v>48.072018999999997</c:v>
                </c:pt>
                <c:pt idx="1862">
                  <c:v>47.764558999999998</c:v>
                </c:pt>
                <c:pt idx="1863">
                  <c:v>47.962643999999997</c:v>
                </c:pt>
                <c:pt idx="1864">
                  <c:v>47.918393000000002</c:v>
                </c:pt>
                <c:pt idx="1865">
                  <c:v>48.056671999999999</c:v>
                </c:pt>
                <c:pt idx="1866">
                  <c:v>48.452120999999998</c:v>
                </c:pt>
                <c:pt idx="1867">
                  <c:v>48.332813000000002</c:v>
                </c:pt>
                <c:pt idx="1868">
                  <c:v>48.603473000000001</c:v>
                </c:pt>
                <c:pt idx="1869">
                  <c:v>48.116180999999997</c:v>
                </c:pt>
                <c:pt idx="1870">
                  <c:v>48.415655000000001</c:v>
                </c:pt>
                <c:pt idx="1871">
                  <c:v>48.367601000000001</c:v>
                </c:pt>
                <c:pt idx="1872">
                  <c:v>47.916728999999997</c:v>
                </c:pt>
                <c:pt idx="1873">
                  <c:v>48.570509000000001</c:v>
                </c:pt>
                <c:pt idx="1874">
                  <c:v>48.350527</c:v>
                </c:pt>
                <c:pt idx="1875">
                  <c:v>48.058871000000003</c:v>
                </c:pt>
                <c:pt idx="1876">
                  <c:v>48.728197999999999</c:v>
                </c:pt>
                <c:pt idx="1877">
                  <c:v>48.716619000000001</c:v>
                </c:pt>
                <c:pt idx="1878">
                  <c:v>48.709003000000003</c:v>
                </c:pt>
                <c:pt idx="1879">
                  <c:v>48.599513000000002</c:v>
                </c:pt>
                <c:pt idx="1880">
                  <c:v>48.465800999999999</c:v>
                </c:pt>
                <c:pt idx="1881">
                  <c:v>48.419907000000002</c:v>
                </c:pt>
                <c:pt idx="1882">
                  <c:v>48.301191000000003</c:v>
                </c:pt>
                <c:pt idx="1883">
                  <c:v>48.53575</c:v>
                </c:pt>
                <c:pt idx="1884">
                  <c:v>48.712341000000002</c:v>
                </c:pt>
                <c:pt idx="1885">
                  <c:v>48.614564000000001</c:v>
                </c:pt>
                <c:pt idx="1886">
                  <c:v>48.924601000000003</c:v>
                </c:pt>
                <c:pt idx="1887">
                  <c:v>48.581558999999999</c:v>
                </c:pt>
                <c:pt idx="1888">
                  <c:v>48.764153</c:v>
                </c:pt>
                <c:pt idx="1889">
                  <c:v>48.904328999999997</c:v>
                </c:pt>
                <c:pt idx="1890">
                  <c:v>49.073534000000002</c:v>
                </c:pt>
                <c:pt idx="1891">
                  <c:v>48.556063999999999</c:v>
                </c:pt>
                <c:pt idx="1892">
                  <c:v>48.431606000000002</c:v>
                </c:pt>
                <c:pt idx="1893">
                  <c:v>48.966512999999999</c:v>
                </c:pt>
                <c:pt idx="1894">
                  <c:v>48.554032999999997</c:v>
                </c:pt>
                <c:pt idx="1895">
                  <c:v>48.973598000000003</c:v>
                </c:pt>
                <c:pt idx="1896">
                  <c:v>48.860143999999998</c:v>
                </c:pt>
                <c:pt idx="1897">
                  <c:v>48.807051000000001</c:v>
                </c:pt>
                <c:pt idx="1898">
                  <c:v>49.371777000000002</c:v>
                </c:pt>
                <c:pt idx="1899">
                  <c:v>48.981206</c:v>
                </c:pt>
                <c:pt idx="1900">
                  <c:v>48.912118999999997</c:v>
                </c:pt>
                <c:pt idx="1901">
                  <c:v>48.936852999999999</c:v>
                </c:pt>
                <c:pt idx="1902">
                  <c:v>49.277988000000001</c:v>
                </c:pt>
                <c:pt idx="1903">
                  <c:v>49.522460000000002</c:v>
                </c:pt>
                <c:pt idx="1904">
                  <c:v>49.206657999999997</c:v>
                </c:pt>
                <c:pt idx="1905">
                  <c:v>49.180185000000002</c:v>
                </c:pt>
                <c:pt idx="1906">
                  <c:v>49.252535000000002</c:v>
                </c:pt>
                <c:pt idx="1907">
                  <c:v>49.450529000000003</c:v>
                </c:pt>
                <c:pt idx="1908">
                  <c:v>49.615099999999998</c:v>
                </c:pt>
                <c:pt idx="1909">
                  <c:v>49.146419000000002</c:v>
                </c:pt>
                <c:pt idx="1910">
                  <c:v>49.121125999999997</c:v>
                </c:pt>
                <c:pt idx="1911">
                  <c:v>49.174388</c:v>
                </c:pt>
                <c:pt idx="1912">
                  <c:v>48.987108999999997</c:v>
                </c:pt>
                <c:pt idx="1913">
                  <c:v>49.343783000000002</c:v>
                </c:pt>
                <c:pt idx="1914">
                  <c:v>49.68582</c:v>
                </c:pt>
                <c:pt idx="1915">
                  <c:v>49.562590999999998</c:v>
                </c:pt>
                <c:pt idx="1916">
                  <c:v>49.835607000000003</c:v>
                </c:pt>
                <c:pt idx="1917">
                  <c:v>49.554662999999998</c:v>
                </c:pt>
                <c:pt idx="1918">
                  <c:v>49.836522000000002</c:v>
                </c:pt>
                <c:pt idx="1919">
                  <c:v>49.648943000000003</c:v>
                </c:pt>
                <c:pt idx="1920">
                  <c:v>49.448194000000001</c:v>
                </c:pt>
                <c:pt idx="1921">
                  <c:v>49.798375999999998</c:v>
                </c:pt>
                <c:pt idx="1922">
                  <c:v>49.756180999999998</c:v>
                </c:pt>
                <c:pt idx="1923">
                  <c:v>49.600397999999998</c:v>
                </c:pt>
                <c:pt idx="1924">
                  <c:v>49.371009999999998</c:v>
                </c:pt>
                <c:pt idx="1925">
                  <c:v>49.534731999999998</c:v>
                </c:pt>
                <c:pt idx="1926">
                  <c:v>49.458998000000001</c:v>
                </c:pt>
                <c:pt idx="1927">
                  <c:v>49.262172</c:v>
                </c:pt>
                <c:pt idx="1928">
                  <c:v>49.611468000000002</c:v>
                </c:pt>
                <c:pt idx="1929">
                  <c:v>49.754568999999996</c:v>
                </c:pt>
                <c:pt idx="1930">
                  <c:v>49.901175000000002</c:v>
                </c:pt>
                <c:pt idx="1931">
                  <c:v>50.255616000000003</c:v>
                </c:pt>
                <c:pt idx="1932">
                  <c:v>49.919789000000002</c:v>
                </c:pt>
                <c:pt idx="1933">
                  <c:v>50.145969999999998</c:v>
                </c:pt>
                <c:pt idx="1934">
                  <c:v>49.666474999999998</c:v>
                </c:pt>
                <c:pt idx="1935">
                  <c:v>50.063991999999999</c:v>
                </c:pt>
                <c:pt idx="1936">
                  <c:v>49.810046</c:v>
                </c:pt>
                <c:pt idx="1937">
                  <c:v>49.688133000000001</c:v>
                </c:pt>
                <c:pt idx="1938">
                  <c:v>49.570956000000002</c:v>
                </c:pt>
                <c:pt idx="1939">
                  <c:v>49.739161000000003</c:v>
                </c:pt>
                <c:pt idx="1940">
                  <c:v>49.860041000000002</c:v>
                </c:pt>
                <c:pt idx="1941">
                  <c:v>49.925733999999999</c:v>
                </c:pt>
                <c:pt idx="1942">
                  <c:v>49.862777999999999</c:v>
                </c:pt>
                <c:pt idx="1943">
                  <c:v>50.049405999999998</c:v>
                </c:pt>
                <c:pt idx="1944">
                  <c:v>49.976011999999997</c:v>
                </c:pt>
                <c:pt idx="1945">
                  <c:v>49.988849000000002</c:v>
                </c:pt>
                <c:pt idx="1946">
                  <c:v>50.094087000000002</c:v>
                </c:pt>
                <c:pt idx="1947">
                  <c:v>50.058430999999999</c:v>
                </c:pt>
                <c:pt idx="1948">
                  <c:v>50.225628</c:v>
                </c:pt>
                <c:pt idx="1949">
                  <c:v>50.167321999999999</c:v>
                </c:pt>
                <c:pt idx="1950">
                  <c:v>49.765478000000002</c:v>
                </c:pt>
                <c:pt idx="1951">
                  <c:v>50.336877000000001</c:v>
                </c:pt>
                <c:pt idx="1952">
                  <c:v>50.247401000000004</c:v>
                </c:pt>
                <c:pt idx="1953">
                  <c:v>50.784278</c:v>
                </c:pt>
                <c:pt idx="1954">
                  <c:v>50.559342000000001</c:v>
                </c:pt>
                <c:pt idx="1955">
                  <c:v>50.187396999999997</c:v>
                </c:pt>
                <c:pt idx="1956">
                  <c:v>50.401569000000002</c:v>
                </c:pt>
                <c:pt idx="1957">
                  <c:v>50.314678000000001</c:v>
                </c:pt>
                <c:pt idx="1958">
                  <c:v>50.461785999999996</c:v>
                </c:pt>
                <c:pt idx="1959">
                  <c:v>50.195515</c:v>
                </c:pt>
                <c:pt idx="1960">
                  <c:v>50.056983000000002</c:v>
                </c:pt>
                <c:pt idx="1961">
                  <c:v>50.446384000000002</c:v>
                </c:pt>
                <c:pt idx="1962">
                  <c:v>50.424224000000002</c:v>
                </c:pt>
                <c:pt idx="1963">
                  <c:v>50.474479000000002</c:v>
                </c:pt>
                <c:pt idx="1964">
                  <c:v>50.550339999999998</c:v>
                </c:pt>
                <c:pt idx="1965">
                  <c:v>50.630155999999999</c:v>
                </c:pt>
                <c:pt idx="1966">
                  <c:v>50.470917</c:v>
                </c:pt>
                <c:pt idx="1967">
                  <c:v>50.339101999999997</c:v>
                </c:pt>
                <c:pt idx="1968">
                  <c:v>50.645766999999999</c:v>
                </c:pt>
                <c:pt idx="1969">
                  <c:v>50.638644999999997</c:v>
                </c:pt>
                <c:pt idx="1970">
                  <c:v>50.760468000000003</c:v>
                </c:pt>
                <c:pt idx="1971">
                  <c:v>50.774087999999999</c:v>
                </c:pt>
                <c:pt idx="1972">
                  <c:v>50.953845999999999</c:v>
                </c:pt>
                <c:pt idx="1973">
                  <c:v>50.820962999999999</c:v>
                </c:pt>
                <c:pt idx="1974">
                  <c:v>50.862830000000002</c:v>
                </c:pt>
                <c:pt idx="1975">
                  <c:v>50.917563000000001</c:v>
                </c:pt>
                <c:pt idx="1976">
                  <c:v>51.033467000000002</c:v>
                </c:pt>
                <c:pt idx="1977">
                  <c:v>50.948220999999997</c:v>
                </c:pt>
                <c:pt idx="1978">
                  <c:v>51.118535999999999</c:v>
                </c:pt>
                <c:pt idx="1979">
                  <c:v>51.269705999999999</c:v>
                </c:pt>
                <c:pt idx="1980">
                  <c:v>51.056443999999999</c:v>
                </c:pt>
                <c:pt idx="1981">
                  <c:v>51.581600999999999</c:v>
                </c:pt>
                <c:pt idx="1982">
                  <c:v>51.288755000000002</c:v>
                </c:pt>
                <c:pt idx="1983">
                  <c:v>51.308149999999998</c:v>
                </c:pt>
                <c:pt idx="1984">
                  <c:v>51.380063999999997</c:v>
                </c:pt>
                <c:pt idx="1985">
                  <c:v>50.893340999999999</c:v>
                </c:pt>
                <c:pt idx="1986">
                  <c:v>51.172249999999998</c:v>
                </c:pt>
                <c:pt idx="1987">
                  <c:v>51.348481</c:v>
                </c:pt>
                <c:pt idx="1988">
                  <c:v>51.503058000000003</c:v>
                </c:pt>
                <c:pt idx="1989">
                  <c:v>51.37921</c:v>
                </c:pt>
                <c:pt idx="1990">
                  <c:v>51.241216999999999</c:v>
                </c:pt>
                <c:pt idx="1991">
                  <c:v>51.135587999999998</c:v>
                </c:pt>
                <c:pt idx="1992">
                  <c:v>51.075629999999997</c:v>
                </c:pt>
                <c:pt idx="1993">
                  <c:v>51.049937</c:v>
                </c:pt>
                <c:pt idx="1994">
                  <c:v>51.161054999999998</c:v>
                </c:pt>
                <c:pt idx="1995">
                  <c:v>51.119096999999996</c:v>
                </c:pt>
                <c:pt idx="1996">
                  <c:v>51.510271000000003</c:v>
                </c:pt>
                <c:pt idx="1997">
                  <c:v>51.191088000000001</c:v>
                </c:pt>
                <c:pt idx="1998">
                  <c:v>51.602538000000003</c:v>
                </c:pt>
                <c:pt idx="1999">
                  <c:v>51.699297999999999</c:v>
                </c:pt>
                <c:pt idx="2000">
                  <c:v>51.453484000000003</c:v>
                </c:pt>
                <c:pt idx="2001">
                  <c:v>51.710500000000003</c:v>
                </c:pt>
                <c:pt idx="2002">
                  <c:v>51.547992999999998</c:v>
                </c:pt>
                <c:pt idx="2003">
                  <c:v>51.670962000000003</c:v>
                </c:pt>
                <c:pt idx="2004">
                  <c:v>51.577088000000003</c:v>
                </c:pt>
                <c:pt idx="2005">
                  <c:v>51.556905</c:v>
                </c:pt>
                <c:pt idx="2006">
                  <c:v>51.563313999999998</c:v>
                </c:pt>
                <c:pt idx="2007">
                  <c:v>51.285792999999998</c:v>
                </c:pt>
                <c:pt idx="2008">
                  <c:v>51.262397999999997</c:v>
                </c:pt>
                <c:pt idx="2009">
                  <c:v>51.596148999999997</c:v>
                </c:pt>
                <c:pt idx="2010">
                  <c:v>51.577542999999999</c:v>
                </c:pt>
                <c:pt idx="2011">
                  <c:v>51.716952999999997</c:v>
                </c:pt>
                <c:pt idx="2012">
                  <c:v>51.554417000000001</c:v>
                </c:pt>
                <c:pt idx="2013">
                  <c:v>51.814425</c:v>
                </c:pt>
                <c:pt idx="2014">
                  <c:v>51.814790000000002</c:v>
                </c:pt>
                <c:pt idx="2015">
                  <c:v>52.117127000000004</c:v>
                </c:pt>
                <c:pt idx="2016">
                  <c:v>52.207813999999999</c:v>
                </c:pt>
                <c:pt idx="2017">
                  <c:v>51.749645000000001</c:v>
                </c:pt>
                <c:pt idx="2018">
                  <c:v>52.171480000000003</c:v>
                </c:pt>
                <c:pt idx="2019">
                  <c:v>52.130749999999999</c:v>
                </c:pt>
                <c:pt idx="2020">
                  <c:v>52.060259000000002</c:v>
                </c:pt>
                <c:pt idx="2021">
                  <c:v>52.280209999999997</c:v>
                </c:pt>
                <c:pt idx="2022">
                  <c:v>52.074612000000002</c:v>
                </c:pt>
                <c:pt idx="2023">
                  <c:v>52.439594</c:v>
                </c:pt>
                <c:pt idx="2024">
                  <c:v>52.397188</c:v>
                </c:pt>
                <c:pt idx="2025">
                  <c:v>52.146596000000002</c:v>
                </c:pt>
                <c:pt idx="2026">
                  <c:v>52.479019000000001</c:v>
                </c:pt>
                <c:pt idx="2027">
                  <c:v>52.249732999999999</c:v>
                </c:pt>
                <c:pt idx="2028">
                  <c:v>52.248703999999996</c:v>
                </c:pt>
                <c:pt idx="2029">
                  <c:v>52.019052000000002</c:v>
                </c:pt>
                <c:pt idx="2030">
                  <c:v>51.690958000000002</c:v>
                </c:pt>
                <c:pt idx="2031">
                  <c:v>52.460769999999997</c:v>
                </c:pt>
                <c:pt idx="2032">
                  <c:v>52.304962000000003</c:v>
                </c:pt>
                <c:pt idx="2033">
                  <c:v>52.335960999999998</c:v>
                </c:pt>
                <c:pt idx="2034">
                  <c:v>52.155209999999997</c:v>
                </c:pt>
                <c:pt idx="2035">
                  <c:v>52.183044000000002</c:v>
                </c:pt>
                <c:pt idx="2036">
                  <c:v>52.218677</c:v>
                </c:pt>
                <c:pt idx="2037">
                  <c:v>51.966161999999997</c:v>
                </c:pt>
                <c:pt idx="2038">
                  <c:v>52.392631999999999</c:v>
                </c:pt>
                <c:pt idx="2039">
                  <c:v>52.186647999999998</c:v>
                </c:pt>
                <c:pt idx="2040">
                  <c:v>52.070014999999998</c:v>
                </c:pt>
                <c:pt idx="2041">
                  <c:v>52.318252000000001</c:v>
                </c:pt>
                <c:pt idx="2042">
                  <c:v>52.894638</c:v>
                </c:pt>
                <c:pt idx="2043">
                  <c:v>52.953848999999998</c:v>
                </c:pt>
                <c:pt idx="2044">
                  <c:v>52.793132</c:v>
                </c:pt>
                <c:pt idx="2045">
                  <c:v>52.864310000000003</c:v>
                </c:pt>
                <c:pt idx="2046">
                  <c:v>52.939926999999997</c:v>
                </c:pt>
                <c:pt idx="2047">
                  <c:v>52.683956000000002</c:v>
                </c:pt>
                <c:pt idx="2048">
                  <c:v>52.583947000000002</c:v>
                </c:pt>
                <c:pt idx="2049">
                  <c:v>52.565911</c:v>
                </c:pt>
                <c:pt idx="2050">
                  <c:v>52.163646999999997</c:v>
                </c:pt>
                <c:pt idx="2051">
                  <c:v>52.429560000000002</c:v>
                </c:pt>
                <c:pt idx="2052">
                  <c:v>52.283642999999998</c:v>
                </c:pt>
                <c:pt idx="2053">
                  <c:v>52.449683999999998</c:v>
                </c:pt>
                <c:pt idx="2054">
                  <c:v>52.660749000000003</c:v>
                </c:pt>
                <c:pt idx="2055">
                  <c:v>52.670811</c:v>
                </c:pt>
                <c:pt idx="2056">
                  <c:v>52.887282999999996</c:v>
                </c:pt>
                <c:pt idx="2057">
                  <c:v>52.454205000000002</c:v>
                </c:pt>
                <c:pt idx="2058">
                  <c:v>52.701514000000003</c:v>
                </c:pt>
                <c:pt idx="2059">
                  <c:v>52.807445999999999</c:v>
                </c:pt>
                <c:pt idx="2060">
                  <c:v>52.719150999999997</c:v>
                </c:pt>
                <c:pt idx="2061">
                  <c:v>53.068663999999998</c:v>
                </c:pt>
                <c:pt idx="2062">
                  <c:v>53.089654000000003</c:v>
                </c:pt>
                <c:pt idx="2063">
                  <c:v>52.851756000000002</c:v>
                </c:pt>
                <c:pt idx="2064">
                  <c:v>53.015599000000002</c:v>
                </c:pt>
                <c:pt idx="2065">
                  <c:v>53.032156000000001</c:v>
                </c:pt>
                <c:pt idx="2066">
                  <c:v>53.074539000000001</c:v>
                </c:pt>
                <c:pt idx="2067">
                  <c:v>53.0503</c:v>
                </c:pt>
                <c:pt idx="2068">
                  <c:v>53.491047000000002</c:v>
                </c:pt>
                <c:pt idx="2069">
                  <c:v>53.355584999999998</c:v>
                </c:pt>
                <c:pt idx="2070">
                  <c:v>53.172317999999997</c:v>
                </c:pt>
                <c:pt idx="2071">
                  <c:v>53.429738</c:v>
                </c:pt>
                <c:pt idx="2072">
                  <c:v>53.475955999999996</c:v>
                </c:pt>
                <c:pt idx="2073">
                  <c:v>53.466417999999997</c:v>
                </c:pt>
                <c:pt idx="2074">
                  <c:v>53.450567999999997</c:v>
                </c:pt>
                <c:pt idx="2075">
                  <c:v>53.405546000000001</c:v>
                </c:pt>
                <c:pt idx="2076">
                  <c:v>53.685720000000003</c:v>
                </c:pt>
                <c:pt idx="2077">
                  <c:v>53.770595999999998</c:v>
                </c:pt>
                <c:pt idx="2078">
                  <c:v>53.552284</c:v>
                </c:pt>
                <c:pt idx="2079">
                  <c:v>53.682735000000001</c:v>
                </c:pt>
                <c:pt idx="2080">
                  <c:v>53.666508</c:v>
                </c:pt>
                <c:pt idx="2081">
                  <c:v>53.583494999999999</c:v>
                </c:pt>
                <c:pt idx="2082">
                  <c:v>53.235582000000001</c:v>
                </c:pt>
                <c:pt idx="2083">
                  <c:v>53.650218000000002</c:v>
                </c:pt>
                <c:pt idx="2084">
                  <c:v>53.745621</c:v>
                </c:pt>
                <c:pt idx="2085">
                  <c:v>53.615929000000001</c:v>
                </c:pt>
                <c:pt idx="2086">
                  <c:v>53.726618999999999</c:v>
                </c:pt>
                <c:pt idx="2087">
                  <c:v>53.726211999999997</c:v>
                </c:pt>
                <c:pt idx="2088">
                  <c:v>53.863855000000001</c:v>
                </c:pt>
                <c:pt idx="2089">
                  <c:v>53.640703999999999</c:v>
                </c:pt>
                <c:pt idx="2090">
                  <c:v>54.108213999999997</c:v>
                </c:pt>
                <c:pt idx="2091">
                  <c:v>54.168157999999998</c:v>
                </c:pt>
                <c:pt idx="2092">
                  <c:v>54.102975000000001</c:v>
                </c:pt>
                <c:pt idx="2093">
                  <c:v>54.241287999999997</c:v>
                </c:pt>
                <c:pt idx="2094">
                  <c:v>54.127609</c:v>
                </c:pt>
                <c:pt idx="2095">
                  <c:v>53.916552000000003</c:v>
                </c:pt>
                <c:pt idx="2096">
                  <c:v>53.725836999999999</c:v>
                </c:pt>
                <c:pt idx="2097">
                  <c:v>54.033194999999999</c:v>
                </c:pt>
                <c:pt idx="2098">
                  <c:v>53.835026999999997</c:v>
                </c:pt>
                <c:pt idx="2099">
                  <c:v>54.109338000000001</c:v>
                </c:pt>
                <c:pt idx="2100">
                  <c:v>53.839481999999997</c:v>
                </c:pt>
                <c:pt idx="2101">
                  <c:v>53.673180000000002</c:v>
                </c:pt>
                <c:pt idx="2102">
                  <c:v>53.810066999999997</c:v>
                </c:pt>
                <c:pt idx="2103">
                  <c:v>53.749659999999999</c:v>
                </c:pt>
                <c:pt idx="2104">
                  <c:v>54.012417999999997</c:v>
                </c:pt>
                <c:pt idx="2105">
                  <c:v>54.048952999999997</c:v>
                </c:pt>
                <c:pt idx="2106">
                  <c:v>54.188761</c:v>
                </c:pt>
                <c:pt idx="2107">
                  <c:v>53.931685000000002</c:v>
                </c:pt>
                <c:pt idx="2108">
                  <c:v>54.144153000000003</c:v>
                </c:pt>
                <c:pt idx="2109">
                  <c:v>54.323749999999997</c:v>
                </c:pt>
                <c:pt idx="2110">
                  <c:v>54.443254000000003</c:v>
                </c:pt>
                <c:pt idx="2111">
                  <c:v>54.787267999999997</c:v>
                </c:pt>
                <c:pt idx="2112">
                  <c:v>54.283177999999999</c:v>
                </c:pt>
                <c:pt idx="2113">
                  <c:v>54.259523000000002</c:v>
                </c:pt>
                <c:pt idx="2114">
                  <c:v>54.716853999999998</c:v>
                </c:pt>
                <c:pt idx="2115">
                  <c:v>54.396988999999998</c:v>
                </c:pt>
                <c:pt idx="2116">
                  <c:v>54.748766000000003</c:v>
                </c:pt>
                <c:pt idx="2117">
                  <c:v>54.550289999999997</c:v>
                </c:pt>
                <c:pt idx="2118">
                  <c:v>54.419651000000002</c:v>
                </c:pt>
                <c:pt idx="2119">
                  <c:v>54.441071999999998</c:v>
                </c:pt>
                <c:pt idx="2120">
                  <c:v>54.170110999999999</c:v>
                </c:pt>
                <c:pt idx="2121">
                  <c:v>54.668885000000003</c:v>
                </c:pt>
                <c:pt idx="2122">
                  <c:v>54.543115999999998</c:v>
                </c:pt>
                <c:pt idx="2123">
                  <c:v>54.519860000000001</c:v>
                </c:pt>
                <c:pt idx="2124">
                  <c:v>54.573093999999998</c:v>
                </c:pt>
                <c:pt idx="2125">
                  <c:v>54.362054000000001</c:v>
                </c:pt>
                <c:pt idx="2126">
                  <c:v>54.641285000000003</c:v>
                </c:pt>
                <c:pt idx="2127">
                  <c:v>54.602348999999997</c:v>
                </c:pt>
                <c:pt idx="2128">
                  <c:v>54.633983000000001</c:v>
                </c:pt>
                <c:pt idx="2129">
                  <c:v>54.735511000000002</c:v>
                </c:pt>
                <c:pt idx="2130">
                  <c:v>54.719093000000001</c:v>
                </c:pt>
                <c:pt idx="2131">
                  <c:v>54.824320999999998</c:v>
                </c:pt>
                <c:pt idx="2132">
                  <c:v>54.548772</c:v>
                </c:pt>
                <c:pt idx="2133">
                  <c:v>54.713470000000001</c:v>
                </c:pt>
                <c:pt idx="2134">
                  <c:v>55.122487</c:v>
                </c:pt>
                <c:pt idx="2135">
                  <c:v>54.786675000000002</c:v>
                </c:pt>
                <c:pt idx="2136">
                  <c:v>54.885044000000001</c:v>
                </c:pt>
                <c:pt idx="2137">
                  <c:v>55.042648999999997</c:v>
                </c:pt>
                <c:pt idx="2138">
                  <c:v>54.896362000000003</c:v>
                </c:pt>
                <c:pt idx="2139">
                  <c:v>55.165261999999998</c:v>
                </c:pt>
                <c:pt idx="2140">
                  <c:v>55.118710999999998</c:v>
                </c:pt>
                <c:pt idx="2141">
                  <c:v>55.157324000000003</c:v>
                </c:pt>
                <c:pt idx="2142">
                  <c:v>55.089409000000003</c:v>
                </c:pt>
                <c:pt idx="2143">
                  <c:v>55.371561</c:v>
                </c:pt>
                <c:pt idx="2144">
                  <c:v>55.236415000000001</c:v>
                </c:pt>
                <c:pt idx="2145">
                  <c:v>55.222352000000001</c:v>
                </c:pt>
                <c:pt idx="2146">
                  <c:v>55.366877000000002</c:v>
                </c:pt>
                <c:pt idx="2147">
                  <c:v>55.123950999999998</c:v>
                </c:pt>
                <c:pt idx="2148">
                  <c:v>55.426169999999999</c:v>
                </c:pt>
                <c:pt idx="2149">
                  <c:v>55.351300999999999</c:v>
                </c:pt>
                <c:pt idx="2150">
                  <c:v>55.481208000000002</c:v>
                </c:pt>
                <c:pt idx="2151">
                  <c:v>55.540815000000002</c:v>
                </c:pt>
                <c:pt idx="2152">
                  <c:v>55.173397999999999</c:v>
                </c:pt>
                <c:pt idx="2153">
                  <c:v>55.385823000000002</c:v>
                </c:pt>
                <c:pt idx="2154">
                  <c:v>55.033859999999997</c:v>
                </c:pt>
                <c:pt idx="2155">
                  <c:v>55.010630999999997</c:v>
                </c:pt>
                <c:pt idx="2156">
                  <c:v>55.263592000000003</c:v>
                </c:pt>
                <c:pt idx="2157">
                  <c:v>55.193731</c:v>
                </c:pt>
                <c:pt idx="2158">
                  <c:v>55.163030999999997</c:v>
                </c:pt>
                <c:pt idx="2159">
                  <c:v>55.295380999999999</c:v>
                </c:pt>
                <c:pt idx="2160">
                  <c:v>55.490108999999997</c:v>
                </c:pt>
                <c:pt idx="2161">
                  <c:v>55.592213999999998</c:v>
                </c:pt>
                <c:pt idx="2162">
                  <c:v>55.469045000000001</c:v>
                </c:pt>
                <c:pt idx="2163">
                  <c:v>55.559457000000002</c:v>
                </c:pt>
                <c:pt idx="2164">
                  <c:v>55.803412999999999</c:v>
                </c:pt>
                <c:pt idx="2165">
                  <c:v>55.322932000000002</c:v>
                </c:pt>
                <c:pt idx="2166">
                  <c:v>55.668387000000003</c:v>
                </c:pt>
                <c:pt idx="2167">
                  <c:v>55.504778000000002</c:v>
                </c:pt>
                <c:pt idx="2168">
                  <c:v>55.995128000000001</c:v>
                </c:pt>
                <c:pt idx="2169">
                  <c:v>56.200049999999997</c:v>
                </c:pt>
                <c:pt idx="2170">
                  <c:v>55.996865999999997</c:v>
                </c:pt>
                <c:pt idx="2171">
                  <c:v>56.058489999999999</c:v>
                </c:pt>
                <c:pt idx="2172">
                  <c:v>55.684044</c:v>
                </c:pt>
                <c:pt idx="2173">
                  <c:v>55.897179999999999</c:v>
                </c:pt>
                <c:pt idx="2174">
                  <c:v>56.089156000000003</c:v>
                </c:pt>
                <c:pt idx="2175">
                  <c:v>56.008136</c:v>
                </c:pt>
                <c:pt idx="2176">
                  <c:v>56.049672999999999</c:v>
                </c:pt>
                <c:pt idx="2177">
                  <c:v>55.824652</c:v>
                </c:pt>
                <c:pt idx="2178">
                  <c:v>56.30077</c:v>
                </c:pt>
                <c:pt idx="2179">
                  <c:v>56.278047000000001</c:v>
                </c:pt>
                <c:pt idx="2180">
                  <c:v>56.046739000000002</c:v>
                </c:pt>
                <c:pt idx="2181">
                  <c:v>56.289257999999997</c:v>
                </c:pt>
                <c:pt idx="2182">
                  <c:v>56.072181999999998</c:v>
                </c:pt>
                <c:pt idx="2183">
                  <c:v>55.992306999999997</c:v>
                </c:pt>
                <c:pt idx="2184">
                  <c:v>56.079793000000002</c:v>
                </c:pt>
                <c:pt idx="2185">
                  <c:v>55.928882000000002</c:v>
                </c:pt>
                <c:pt idx="2186">
                  <c:v>55.807043</c:v>
                </c:pt>
                <c:pt idx="2187">
                  <c:v>55.740406999999998</c:v>
                </c:pt>
                <c:pt idx="2188">
                  <c:v>55.672310000000003</c:v>
                </c:pt>
                <c:pt idx="2189">
                  <c:v>56.150024999999999</c:v>
                </c:pt>
                <c:pt idx="2190">
                  <c:v>55.826103000000003</c:v>
                </c:pt>
                <c:pt idx="2191">
                  <c:v>55.699720999999997</c:v>
                </c:pt>
                <c:pt idx="2192">
                  <c:v>55.982357</c:v>
                </c:pt>
                <c:pt idx="2193">
                  <c:v>56.015171000000002</c:v>
                </c:pt>
                <c:pt idx="2194">
                  <c:v>56.069414000000002</c:v>
                </c:pt>
                <c:pt idx="2195">
                  <c:v>56.254041999999998</c:v>
                </c:pt>
                <c:pt idx="2196">
                  <c:v>56.091476999999998</c:v>
                </c:pt>
                <c:pt idx="2197">
                  <c:v>56.035314</c:v>
                </c:pt>
                <c:pt idx="2198">
                  <c:v>55.861840999999998</c:v>
                </c:pt>
                <c:pt idx="2199">
                  <c:v>56.224721000000002</c:v>
                </c:pt>
                <c:pt idx="2200">
                  <c:v>56.082144999999997</c:v>
                </c:pt>
                <c:pt idx="2201">
                  <c:v>56.745595999999999</c:v>
                </c:pt>
                <c:pt idx="2202">
                  <c:v>56.836210999999999</c:v>
                </c:pt>
                <c:pt idx="2203">
                  <c:v>56.617978999999998</c:v>
                </c:pt>
                <c:pt idx="2204">
                  <c:v>57.100256000000002</c:v>
                </c:pt>
                <c:pt idx="2205">
                  <c:v>56.479886999999998</c:v>
                </c:pt>
                <c:pt idx="2206">
                  <c:v>56.577798999999999</c:v>
                </c:pt>
                <c:pt idx="2207">
                  <c:v>56.708123000000001</c:v>
                </c:pt>
                <c:pt idx="2208">
                  <c:v>56.344292000000003</c:v>
                </c:pt>
                <c:pt idx="2209">
                  <c:v>56.659768</c:v>
                </c:pt>
                <c:pt idx="2210">
                  <c:v>56.393588000000001</c:v>
                </c:pt>
                <c:pt idx="2211">
                  <c:v>56.800109999999997</c:v>
                </c:pt>
                <c:pt idx="2212">
                  <c:v>56.753335999999997</c:v>
                </c:pt>
                <c:pt idx="2213">
                  <c:v>56.685037000000001</c:v>
                </c:pt>
                <c:pt idx="2214">
                  <c:v>56.723975000000003</c:v>
                </c:pt>
                <c:pt idx="2215">
                  <c:v>56.642707000000001</c:v>
                </c:pt>
                <c:pt idx="2216">
                  <c:v>56.965107000000003</c:v>
                </c:pt>
                <c:pt idx="2217">
                  <c:v>56.724457000000001</c:v>
                </c:pt>
                <c:pt idx="2218">
                  <c:v>56.743068000000001</c:v>
                </c:pt>
                <c:pt idx="2219">
                  <c:v>56.795622999999999</c:v>
                </c:pt>
                <c:pt idx="2220">
                  <c:v>57.235025999999998</c:v>
                </c:pt>
                <c:pt idx="2221">
                  <c:v>57.547545999999997</c:v>
                </c:pt>
                <c:pt idx="2222">
                  <c:v>57.252367999999997</c:v>
                </c:pt>
                <c:pt idx="2223">
                  <c:v>57.329203</c:v>
                </c:pt>
                <c:pt idx="2224">
                  <c:v>57.372070000000001</c:v>
                </c:pt>
                <c:pt idx="2225">
                  <c:v>57.096412000000001</c:v>
                </c:pt>
                <c:pt idx="2226">
                  <c:v>57.364469</c:v>
                </c:pt>
                <c:pt idx="2227">
                  <c:v>57.125311000000004</c:v>
                </c:pt>
                <c:pt idx="2228">
                  <c:v>57.298172999999998</c:v>
                </c:pt>
                <c:pt idx="2229">
                  <c:v>57.308570000000003</c:v>
                </c:pt>
                <c:pt idx="2230">
                  <c:v>57.046028</c:v>
                </c:pt>
                <c:pt idx="2231">
                  <c:v>57.585611999999998</c:v>
                </c:pt>
                <c:pt idx="2232">
                  <c:v>57.488408999999997</c:v>
                </c:pt>
                <c:pt idx="2233">
                  <c:v>57.146881</c:v>
                </c:pt>
                <c:pt idx="2234">
                  <c:v>57.782817999999999</c:v>
                </c:pt>
                <c:pt idx="2235">
                  <c:v>57.307519999999997</c:v>
                </c:pt>
                <c:pt idx="2236">
                  <c:v>57.557800999999998</c:v>
                </c:pt>
                <c:pt idx="2237">
                  <c:v>57.341849000000003</c:v>
                </c:pt>
                <c:pt idx="2238">
                  <c:v>57.302567000000003</c:v>
                </c:pt>
                <c:pt idx="2239">
                  <c:v>57.509408000000001</c:v>
                </c:pt>
                <c:pt idx="2240">
                  <c:v>57.338196000000003</c:v>
                </c:pt>
                <c:pt idx="2241">
                  <c:v>57.709277</c:v>
                </c:pt>
                <c:pt idx="2242">
                  <c:v>57.711089999999999</c:v>
                </c:pt>
                <c:pt idx="2243">
                  <c:v>57.627459000000002</c:v>
                </c:pt>
                <c:pt idx="2244">
                  <c:v>57.711933000000002</c:v>
                </c:pt>
                <c:pt idx="2245">
                  <c:v>57.749149000000003</c:v>
                </c:pt>
                <c:pt idx="2246">
                  <c:v>57.732734999999998</c:v>
                </c:pt>
                <c:pt idx="2247">
                  <c:v>57.682625999999999</c:v>
                </c:pt>
                <c:pt idx="2248">
                  <c:v>57.925514</c:v>
                </c:pt>
                <c:pt idx="2249">
                  <c:v>57.999679999999998</c:v>
                </c:pt>
                <c:pt idx="2250">
                  <c:v>58.000383999999997</c:v>
                </c:pt>
                <c:pt idx="2251">
                  <c:v>57.985517999999999</c:v>
                </c:pt>
                <c:pt idx="2252">
                  <c:v>58.156706</c:v>
                </c:pt>
                <c:pt idx="2253">
                  <c:v>57.947557000000003</c:v>
                </c:pt>
                <c:pt idx="2254">
                  <c:v>58.117519999999999</c:v>
                </c:pt>
                <c:pt idx="2255">
                  <c:v>58.179541999999998</c:v>
                </c:pt>
                <c:pt idx="2256">
                  <c:v>58.701535</c:v>
                </c:pt>
                <c:pt idx="2257">
                  <c:v>58.279752000000002</c:v>
                </c:pt>
                <c:pt idx="2258">
                  <c:v>58.091492000000002</c:v>
                </c:pt>
                <c:pt idx="2259">
                  <c:v>58.246825999999999</c:v>
                </c:pt>
                <c:pt idx="2260">
                  <c:v>58.096094999999998</c:v>
                </c:pt>
                <c:pt idx="2261">
                  <c:v>58.108122000000002</c:v>
                </c:pt>
                <c:pt idx="2262">
                  <c:v>58.153139000000003</c:v>
                </c:pt>
                <c:pt idx="2263">
                  <c:v>58.275187000000003</c:v>
                </c:pt>
                <c:pt idx="2264">
                  <c:v>58.289327</c:v>
                </c:pt>
                <c:pt idx="2265">
                  <c:v>57.753340000000001</c:v>
                </c:pt>
                <c:pt idx="2266">
                  <c:v>58.256732999999997</c:v>
                </c:pt>
                <c:pt idx="2267">
                  <c:v>58.106973000000004</c:v>
                </c:pt>
                <c:pt idx="2268">
                  <c:v>58.064559000000003</c:v>
                </c:pt>
                <c:pt idx="2269">
                  <c:v>58.339526999999997</c:v>
                </c:pt>
                <c:pt idx="2270">
                  <c:v>58.415106000000002</c:v>
                </c:pt>
                <c:pt idx="2271">
                  <c:v>58.138407000000001</c:v>
                </c:pt>
                <c:pt idx="2272">
                  <c:v>58.347019000000003</c:v>
                </c:pt>
                <c:pt idx="2273">
                  <c:v>58.331859000000001</c:v>
                </c:pt>
                <c:pt idx="2274">
                  <c:v>58.413772000000002</c:v>
                </c:pt>
                <c:pt idx="2275">
                  <c:v>58.663454000000002</c:v>
                </c:pt>
                <c:pt idx="2276">
                  <c:v>58.840432</c:v>
                </c:pt>
                <c:pt idx="2277">
                  <c:v>58.448203999999997</c:v>
                </c:pt>
                <c:pt idx="2278">
                  <c:v>58.450145999999997</c:v>
                </c:pt>
                <c:pt idx="2279">
                  <c:v>58.440607</c:v>
                </c:pt>
                <c:pt idx="2280">
                  <c:v>58.371991999999999</c:v>
                </c:pt>
                <c:pt idx="2281">
                  <c:v>58.535753</c:v>
                </c:pt>
                <c:pt idx="2282">
                  <c:v>58.220297000000002</c:v>
                </c:pt>
                <c:pt idx="2283">
                  <c:v>58.153309999999998</c:v>
                </c:pt>
                <c:pt idx="2284">
                  <c:v>58.437781000000001</c:v>
                </c:pt>
                <c:pt idx="2285">
                  <c:v>58.358302999999999</c:v>
                </c:pt>
                <c:pt idx="2286">
                  <c:v>58.816571000000003</c:v>
                </c:pt>
                <c:pt idx="2287">
                  <c:v>58.608258999999997</c:v>
                </c:pt>
                <c:pt idx="2288">
                  <c:v>58.348692</c:v>
                </c:pt>
                <c:pt idx="2289">
                  <c:v>58.602989999999998</c:v>
                </c:pt>
                <c:pt idx="2290">
                  <c:v>58.412661</c:v>
                </c:pt>
                <c:pt idx="2291">
                  <c:v>58.753622</c:v>
                </c:pt>
                <c:pt idx="2292">
                  <c:v>58.801856000000001</c:v>
                </c:pt>
                <c:pt idx="2293">
                  <c:v>58.802816</c:v>
                </c:pt>
                <c:pt idx="2294">
                  <c:v>58.992597000000004</c:v>
                </c:pt>
                <c:pt idx="2295">
                  <c:v>58.629137999999998</c:v>
                </c:pt>
                <c:pt idx="2296">
                  <c:v>58.490397999999999</c:v>
                </c:pt>
                <c:pt idx="2297">
                  <c:v>58.716644000000002</c:v>
                </c:pt>
                <c:pt idx="2298">
                  <c:v>58.577531</c:v>
                </c:pt>
                <c:pt idx="2299">
                  <c:v>59.173706000000003</c:v>
                </c:pt>
                <c:pt idx="2300">
                  <c:v>58.852671000000001</c:v>
                </c:pt>
                <c:pt idx="2301">
                  <c:v>59.002498000000003</c:v>
                </c:pt>
                <c:pt idx="2302">
                  <c:v>58.873800000000003</c:v>
                </c:pt>
                <c:pt idx="2303">
                  <c:v>59.000897999999999</c:v>
                </c:pt>
                <c:pt idx="2304">
                  <c:v>58.939726999999998</c:v>
                </c:pt>
                <c:pt idx="2305">
                  <c:v>58.581771000000003</c:v>
                </c:pt>
                <c:pt idx="2306">
                  <c:v>58.904888</c:v>
                </c:pt>
                <c:pt idx="2307">
                  <c:v>59.066518000000002</c:v>
                </c:pt>
                <c:pt idx="2308">
                  <c:v>58.956111</c:v>
                </c:pt>
                <c:pt idx="2309">
                  <c:v>59.598745999999998</c:v>
                </c:pt>
                <c:pt idx="2310">
                  <c:v>59.506514000000003</c:v>
                </c:pt>
                <c:pt idx="2311">
                  <c:v>59.430256999999997</c:v>
                </c:pt>
                <c:pt idx="2312">
                  <c:v>59.170921</c:v>
                </c:pt>
                <c:pt idx="2313">
                  <c:v>58.988225</c:v>
                </c:pt>
                <c:pt idx="2314">
                  <c:v>59.218088000000002</c:v>
                </c:pt>
                <c:pt idx="2315">
                  <c:v>59.006557999999998</c:v>
                </c:pt>
                <c:pt idx="2316">
                  <c:v>59.209848999999998</c:v>
                </c:pt>
                <c:pt idx="2317">
                  <c:v>59.402450999999999</c:v>
                </c:pt>
                <c:pt idx="2318">
                  <c:v>59.395397000000003</c:v>
                </c:pt>
                <c:pt idx="2319">
                  <c:v>59.570470999999998</c:v>
                </c:pt>
                <c:pt idx="2320">
                  <c:v>59.244805999999997</c:v>
                </c:pt>
                <c:pt idx="2321">
                  <c:v>59.320168000000002</c:v>
                </c:pt>
                <c:pt idx="2322">
                  <c:v>59.545009</c:v>
                </c:pt>
                <c:pt idx="2323">
                  <c:v>59.449770000000001</c:v>
                </c:pt>
                <c:pt idx="2324">
                  <c:v>59.862707</c:v>
                </c:pt>
                <c:pt idx="2325">
                  <c:v>59.432811000000001</c:v>
                </c:pt>
                <c:pt idx="2326">
                  <c:v>59.755625999999999</c:v>
                </c:pt>
                <c:pt idx="2327">
                  <c:v>59.840733</c:v>
                </c:pt>
                <c:pt idx="2328">
                  <c:v>59.372993000000001</c:v>
                </c:pt>
                <c:pt idx="2329">
                  <c:v>59.860135</c:v>
                </c:pt>
                <c:pt idx="2330">
                  <c:v>59.702525000000001</c:v>
                </c:pt>
                <c:pt idx="2331">
                  <c:v>59.645377000000003</c:v>
                </c:pt>
                <c:pt idx="2332">
                  <c:v>59.746861000000003</c:v>
                </c:pt>
                <c:pt idx="2333">
                  <c:v>59.722917000000002</c:v>
                </c:pt>
                <c:pt idx="2334">
                  <c:v>59.619765999999998</c:v>
                </c:pt>
                <c:pt idx="2335">
                  <c:v>59.550956999999997</c:v>
                </c:pt>
                <c:pt idx="2336">
                  <c:v>60.278471000000003</c:v>
                </c:pt>
                <c:pt idx="2337">
                  <c:v>59.697420000000001</c:v>
                </c:pt>
                <c:pt idx="2338">
                  <c:v>59.656799999999997</c:v>
                </c:pt>
                <c:pt idx="2339">
                  <c:v>60.201078000000003</c:v>
                </c:pt>
                <c:pt idx="2340">
                  <c:v>60.117491000000001</c:v>
                </c:pt>
                <c:pt idx="2341">
                  <c:v>60.258820999999998</c:v>
                </c:pt>
                <c:pt idx="2342">
                  <c:v>59.977992</c:v>
                </c:pt>
                <c:pt idx="2343">
                  <c:v>60.131380999999998</c:v>
                </c:pt>
                <c:pt idx="2344">
                  <c:v>60.573349</c:v>
                </c:pt>
                <c:pt idx="2345">
                  <c:v>60.177742000000002</c:v>
                </c:pt>
                <c:pt idx="2346">
                  <c:v>60.463952999999997</c:v>
                </c:pt>
                <c:pt idx="2347">
                  <c:v>60.470098999999998</c:v>
                </c:pt>
                <c:pt idx="2348">
                  <c:v>60.044949000000003</c:v>
                </c:pt>
                <c:pt idx="2349">
                  <c:v>60.306522999999999</c:v>
                </c:pt>
                <c:pt idx="2350">
                  <c:v>60.140022000000002</c:v>
                </c:pt>
                <c:pt idx="2351">
                  <c:v>59.897294000000002</c:v>
                </c:pt>
                <c:pt idx="2352">
                  <c:v>60.361930999999998</c:v>
                </c:pt>
                <c:pt idx="2353">
                  <c:v>60.215586000000002</c:v>
                </c:pt>
                <c:pt idx="2354">
                  <c:v>60.532165999999997</c:v>
                </c:pt>
                <c:pt idx="2355">
                  <c:v>60.371585000000003</c:v>
                </c:pt>
                <c:pt idx="2356">
                  <c:v>60.467286999999999</c:v>
                </c:pt>
                <c:pt idx="2357">
                  <c:v>60.488090999999997</c:v>
                </c:pt>
                <c:pt idx="2358">
                  <c:v>60.502166000000003</c:v>
                </c:pt>
                <c:pt idx="2359">
                  <c:v>60.485850999999997</c:v>
                </c:pt>
                <c:pt idx="2360">
                  <c:v>60.269240000000003</c:v>
                </c:pt>
                <c:pt idx="2361">
                  <c:v>60.501323999999997</c:v>
                </c:pt>
                <c:pt idx="2362">
                  <c:v>60.574449999999999</c:v>
                </c:pt>
                <c:pt idx="2363">
                  <c:v>60.555974999999997</c:v>
                </c:pt>
                <c:pt idx="2364">
                  <c:v>60.845072000000002</c:v>
                </c:pt>
                <c:pt idx="2365">
                  <c:v>60.362310999999998</c:v>
                </c:pt>
                <c:pt idx="2366">
                  <c:v>60.757288000000003</c:v>
                </c:pt>
                <c:pt idx="2367">
                  <c:v>60.826917000000002</c:v>
                </c:pt>
                <c:pt idx="2368">
                  <c:v>60.711758000000003</c:v>
                </c:pt>
                <c:pt idx="2369">
                  <c:v>60.927773000000002</c:v>
                </c:pt>
                <c:pt idx="2370">
                  <c:v>60.707692999999999</c:v>
                </c:pt>
                <c:pt idx="2371">
                  <c:v>61.107671000000003</c:v>
                </c:pt>
                <c:pt idx="2372">
                  <c:v>61.090145999999997</c:v>
                </c:pt>
                <c:pt idx="2373">
                  <c:v>60.970970999999999</c:v>
                </c:pt>
                <c:pt idx="2374">
                  <c:v>60.719442999999998</c:v>
                </c:pt>
                <c:pt idx="2375">
                  <c:v>60.613824999999999</c:v>
                </c:pt>
                <c:pt idx="2376">
                  <c:v>61.100602000000002</c:v>
                </c:pt>
                <c:pt idx="2377">
                  <c:v>61.017215999999998</c:v>
                </c:pt>
                <c:pt idx="2378">
                  <c:v>61.104458000000001</c:v>
                </c:pt>
                <c:pt idx="2379">
                  <c:v>61.249426</c:v>
                </c:pt>
                <c:pt idx="2380">
                  <c:v>60.949263999999999</c:v>
                </c:pt>
                <c:pt idx="2381">
                  <c:v>60.955885000000002</c:v>
                </c:pt>
                <c:pt idx="2382">
                  <c:v>61.388354</c:v>
                </c:pt>
                <c:pt idx="2383">
                  <c:v>61.361514999999997</c:v>
                </c:pt>
                <c:pt idx="2384">
                  <c:v>61.630074999999998</c:v>
                </c:pt>
                <c:pt idx="2385">
                  <c:v>61.322145999999996</c:v>
                </c:pt>
                <c:pt idx="2386">
                  <c:v>61.334626</c:v>
                </c:pt>
                <c:pt idx="2387">
                  <c:v>61.855200000000004</c:v>
                </c:pt>
                <c:pt idx="2388">
                  <c:v>61.295616000000003</c:v>
                </c:pt>
                <c:pt idx="2389">
                  <c:v>61.403328999999999</c:v>
                </c:pt>
                <c:pt idx="2390">
                  <c:v>61.276263</c:v>
                </c:pt>
                <c:pt idx="2391">
                  <c:v>61.683402000000001</c:v>
                </c:pt>
                <c:pt idx="2392">
                  <c:v>61.832726000000001</c:v>
                </c:pt>
                <c:pt idx="2393">
                  <c:v>61.314072000000003</c:v>
                </c:pt>
                <c:pt idx="2394">
                  <c:v>61.596088000000002</c:v>
                </c:pt>
                <c:pt idx="2395">
                  <c:v>61.297780000000003</c:v>
                </c:pt>
                <c:pt idx="2396">
                  <c:v>61.466549000000001</c:v>
                </c:pt>
                <c:pt idx="2397">
                  <c:v>61.594715000000001</c:v>
                </c:pt>
                <c:pt idx="2398">
                  <c:v>61.284247000000001</c:v>
                </c:pt>
                <c:pt idx="2399">
                  <c:v>61.734777999999999</c:v>
                </c:pt>
                <c:pt idx="2400">
                  <c:v>61.205033</c:v>
                </c:pt>
                <c:pt idx="2401">
                  <c:v>61.634501</c:v>
                </c:pt>
                <c:pt idx="2402">
                  <c:v>62.022447999999997</c:v>
                </c:pt>
                <c:pt idx="2403">
                  <c:v>61.543565999999998</c:v>
                </c:pt>
                <c:pt idx="2404">
                  <c:v>61.758381999999997</c:v>
                </c:pt>
                <c:pt idx="2405">
                  <c:v>61.502344999999998</c:v>
                </c:pt>
                <c:pt idx="2406">
                  <c:v>61.311157000000001</c:v>
                </c:pt>
                <c:pt idx="2407">
                  <c:v>61.790402</c:v>
                </c:pt>
                <c:pt idx="2408">
                  <c:v>62.086362000000001</c:v>
                </c:pt>
                <c:pt idx="2409">
                  <c:v>61.992299000000003</c:v>
                </c:pt>
                <c:pt idx="2410">
                  <c:v>61.804335999999999</c:v>
                </c:pt>
                <c:pt idx="2411">
                  <c:v>61.845405999999997</c:v>
                </c:pt>
                <c:pt idx="2412">
                  <c:v>61.521962000000002</c:v>
                </c:pt>
                <c:pt idx="2413">
                  <c:v>61.670296</c:v>
                </c:pt>
                <c:pt idx="2414">
                  <c:v>62.098885000000003</c:v>
                </c:pt>
                <c:pt idx="2415">
                  <c:v>61.889814999999999</c:v>
                </c:pt>
                <c:pt idx="2416">
                  <c:v>62.351517000000001</c:v>
                </c:pt>
                <c:pt idx="2417">
                  <c:v>62.148246</c:v>
                </c:pt>
                <c:pt idx="2418">
                  <c:v>61.929208000000003</c:v>
                </c:pt>
                <c:pt idx="2419">
                  <c:v>62.120421999999998</c:v>
                </c:pt>
                <c:pt idx="2420">
                  <c:v>61.805793999999999</c:v>
                </c:pt>
                <c:pt idx="2421">
                  <c:v>61.629710000000003</c:v>
                </c:pt>
                <c:pt idx="2422">
                  <c:v>61.990696</c:v>
                </c:pt>
                <c:pt idx="2423">
                  <c:v>61.739269999999998</c:v>
                </c:pt>
                <c:pt idx="2424">
                  <c:v>61.991917000000001</c:v>
                </c:pt>
                <c:pt idx="2425">
                  <c:v>61.733500999999997</c:v>
                </c:pt>
                <c:pt idx="2426">
                  <c:v>62.450494999999997</c:v>
                </c:pt>
                <c:pt idx="2427">
                  <c:v>62.304563000000002</c:v>
                </c:pt>
                <c:pt idx="2428">
                  <c:v>61.987487000000002</c:v>
                </c:pt>
                <c:pt idx="2429">
                  <c:v>62.052635000000002</c:v>
                </c:pt>
                <c:pt idx="2430">
                  <c:v>62.112572999999998</c:v>
                </c:pt>
                <c:pt idx="2431">
                  <c:v>62.296982999999997</c:v>
                </c:pt>
                <c:pt idx="2432">
                  <c:v>62.281481999999997</c:v>
                </c:pt>
                <c:pt idx="2433">
                  <c:v>62.190959999999997</c:v>
                </c:pt>
                <c:pt idx="2434">
                  <c:v>62.563279999999999</c:v>
                </c:pt>
                <c:pt idx="2435">
                  <c:v>62.405437999999997</c:v>
                </c:pt>
                <c:pt idx="2436">
                  <c:v>62.412387000000003</c:v>
                </c:pt>
                <c:pt idx="2437">
                  <c:v>62.537197999999997</c:v>
                </c:pt>
                <c:pt idx="2438">
                  <c:v>62.215108000000001</c:v>
                </c:pt>
                <c:pt idx="2439">
                  <c:v>62.294856000000003</c:v>
                </c:pt>
                <c:pt idx="2440">
                  <c:v>62.520518000000003</c:v>
                </c:pt>
                <c:pt idx="2441">
                  <c:v>62.572709000000003</c:v>
                </c:pt>
                <c:pt idx="2442">
                  <c:v>62.585526999999999</c:v>
                </c:pt>
                <c:pt idx="2443">
                  <c:v>62.106292000000003</c:v>
                </c:pt>
                <c:pt idx="2444">
                  <c:v>62.912280000000003</c:v>
                </c:pt>
                <c:pt idx="2445">
                  <c:v>62.490144000000001</c:v>
                </c:pt>
                <c:pt idx="2446">
                  <c:v>62.685327000000001</c:v>
                </c:pt>
                <c:pt idx="2447">
                  <c:v>62.842109000000001</c:v>
                </c:pt>
                <c:pt idx="2448">
                  <c:v>62.636690000000002</c:v>
                </c:pt>
                <c:pt idx="2449">
                  <c:v>62.707790000000003</c:v>
                </c:pt>
                <c:pt idx="2450">
                  <c:v>62.680017999999997</c:v>
                </c:pt>
                <c:pt idx="2451">
                  <c:v>63.025253999999997</c:v>
                </c:pt>
                <c:pt idx="2452">
                  <c:v>63.177684999999997</c:v>
                </c:pt>
                <c:pt idx="2453">
                  <c:v>62.835439999999998</c:v>
                </c:pt>
                <c:pt idx="2454">
                  <c:v>62.903137000000001</c:v>
                </c:pt>
                <c:pt idx="2455">
                  <c:v>62.755364</c:v>
                </c:pt>
                <c:pt idx="2456">
                  <c:v>62.899704</c:v>
                </c:pt>
                <c:pt idx="2457">
                  <c:v>62.824103000000001</c:v>
                </c:pt>
                <c:pt idx="2458">
                  <c:v>62.787827999999998</c:v>
                </c:pt>
                <c:pt idx="2459">
                  <c:v>62.924334000000002</c:v>
                </c:pt>
                <c:pt idx="2460">
                  <c:v>62.805390000000003</c:v>
                </c:pt>
                <c:pt idx="2461">
                  <c:v>62.590170000000001</c:v>
                </c:pt>
                <c:pt idx="2462">
                  <c:v>62.639875000000004</c:v>
                </c:pt>
                <c:pt idx="2463">
                  <c:v>62.584029000000001</c:v>
                </c:pt>
                <c:pt idx="2464">
                  <c:v>62.884495999999999</c:v>
                </c:pt>
                <c:pt idx="2465">
                  <c:v>63.019658999999997</c:v>
                </c:pt>
                <c:pt idx="2466">
                  <c:v>63.429167999999997</c:v>
                </c:pt>
                <c:pt idx="2467">
                  <c:v>63.144899000000002</c:v>
                </c:pt>
                <c:pt idx="2468">
                  <c:v>63.023497999999996</c:v>
                </c:pt>
                <c:pt idx="2469">
                  <c:v>63.315347000000003</c:v>
                </c:pt>
                <c:pt idx="2470">
                  <c:v>63.254415000000002</c:v>
                </c:pt>
                <c:pt idx="2471">
                  <c:v>63.267015999999998</c:v>
                </c:pt>
                <c:pt idx="2472">
                  <c:v>63.499439000000002</c:v>
                </c:pt>
                <c:pt idx="2473">
                  <c:v>63.625101000000001</c:v>
                </c:pt>
                <c:pt idx="2474">
                  <c:v>63.404651999999999</c:v>
                </c:pt>
                <c:pt idx="2475">
                  <c:v>63.213833999999999</c:v>
                </c:pt>
                <c:pt idx="2476">
                  <c:v>63.304124999999999</c:v>
                </c:pt>
                <c:pt idx="2477">
                  <c:v>63.364075999999997</c:v>
                </c:pt>
                <c:pt idx="2478">
                  <c:v>63.439602000000001</c:v>
                </c:pt>
                <c:pt idx="2479">
                  <c:v>63.675766000000003</c:v>
                </c:pt>
                <c:pt idx="2480">
                  <c:v>63.412171999999998</c:v>
                </c:pt>
                <c:pt idx="2481">
                  <c:v>63.827587999999999</c:v>
                </c:pt>
                <c:pt idx="2482">
                  <c:v>63.815857999999999</c:v>
                </c:pt>
                <c:pt idx="2483">
                  <c:v>63.334547999999998</c:v>
                </c:pt>
                <c:pt idx="2484">
                  <c:v>63.448618000000003</c:v>
                </c:pt>
                <c:pt idx="2485">
                  <c:v>63.238717000000001</c:v>
                </c:pt>
                <c:pt idx="2486">
                  <c:v>63.682237000000001</c:v>
                </c:pt>
                <c:pt idx="2487">
                  <c:v>63.168875</c:v>
                </c:pt>
                <c:pt idx="2488">
                  <c:v>62.800637999999999</c:v>
                </c:pt>
                <c:pt idx="2489">
                  <c:v>63.383668</c:v>
                </c:pt>
                <c:pt idx="2490">
                  <c:v>63.172189000000003</c:v>
                </c:pt>
                <c:pt idx="2491">
                  <c:v>63.559626000000002</c:v>
                </c:pt>
                <c:pt idx="2492">
                  <c:v>63.816647000000003</c:v>
                </c:pt>
                <c:pt idx="2493">
                  <c:v>63.566873999999999</c:v>
                </c:pt>
                <c:pt idx="2494">
                  <c:v>63.753463000000004</c:v>
                </c:pt>
                <c:pt idx="2495">
                  <c:v>63.719607000000003</c:v>
                </c:pt>
                <c:pt idx="2496">
                  <c:v>63.939056999999998</c:v>
                </c:pt>
                <c:pt idx="2497">
                  <c:v>63.923099999999998</c:v>
                </c:pt>
                <c:pt idx="2498">
                  <c:v>63.931449999999998</c:v>
                </c:pt>
                <c:pt idx="2499">
                  <c:v>64.156628999999995</c:v>
                </c:pt>
                <c:pt idx="2500">
                  <c:v>63.887427000000002</c:v>
                </c:pt>
                <c:pt idx="2501">
                  <c:v>63.831249</c:v>
                </c:pt>
                <c:pt idx="2502">
                  <c:v>64.090823</c:v>
                </c:pt>
                <c:pt idx="2503">
                  <c:v>63.804754000000003</c:v>
                </c:pt>
                <c:pt idx="2504">
                  <c:v>63.874166000000002</c:v>
                </c:pt>
                <c:pt idx="2505">
                  <c:v>64.047931000000005</c:v>
                </c:pt>
                <c:pt idx="2506">
                  <c:v>64.160708</c:v>
                </c:pt>
                <c:pt idx="2507">
                  <c:v>64.441202000000004</c:v>
                </c:pt>
                <c:pt idx="2508">
                  <c:v>63.844760999999998</c:v>
                </c:pt>
                <c:pt idx="2509">
                  <c:v>64.158709000000002</c:v>
                </c:pt>
                <c:pt idx="2510">
                  <c:v>64.060670999999999</c:v>
                </c:pt>
                <c:pt idx="2511">
                  <c:v>64.258020000000002</c:v>
                </c:pt>
                <c:pt idx="2512">
                  <c:v>64.007378000000003</c:v>
                </c:pt>
                <c:pt idx="2513">
                  <c:v>64.012947999999994</c:v>
                </c:pt>
                <c:pt idx="2514">
                  <c:v>64.177864</c:v>
                </c:pt>
                <c:pt idx="2515">
                  <c:v>63.931345</c:v>
                </c:pt>
                <c:pt idx="2516">
                  <c:v>64.081906000000004</c:v>
                </c:pt>
                <c:pt idx="2517">
                  <c:v>64.239745999999997</c:v>
                </c:pt>
                <c:pt idx="2518">
                  <c:v>63.873333000000002</c:v>
                </c:pt>
                <c:pt idx="2519">
                  <c:v>64.457611999999997</c:v>
                </c:pt>
                <c:pt idx="2520">
                  <c:v>64.272930000000002</c:v>
                </c:pt>
                <c:pt idx="2521">
                  <c:v>64.124680999999995</c:v>
                </c:pt>
                <c:pt idx="2522">
                  <c:v>64.638920999999996</c:v>
                </c:pt>
                <c:pt idx="2523">
                  <c:v>64.770459000000002</c:v>
                </c:pt>
                <c:pt idx="2524">
                  <c:v>64.619467</c:v>
                </c:pt>
                <c:pt idx="2525">
                  <c:v>64.262654999999995</c:v>
                </c:pt>
                <c:pt idx="2526">
                  <c:v>64.669315999999995</c:v>
                </c:pt>
                <c:pt idx="2527">
                  <c:v>64.783840999999995</c:v>
                </c:pt>
                <c:pt idx="2528">
                  <c:v>64.815574999999995</c:v>
                </c:pt>
                <c:pt idx="2529">
                  <c:v>64.766149999999996</c:v>
                </c:pt>
                <c:pt idx="2530">
                  <c:v>65.121477999999996</c:v>
                </c:pt>
                <c:pt idx="2531">
                  <c:v>65.438281000000003</c:v>
                </c:pt>
                <c:pt idx="2532">
                  <c:v>65.27158</c:v>
                </c:pt>
                <c:pt idx="2533">
                  <c:v>64.498808999999994</c:v>
                </c:pt>
                <c:pt idx="2534">
                  <c:v>64.619761999999994</c:v>
                </c:pt>
                <c:pt idx="2535">
                  <c:v>64.994833</c:v>
                </c:pt>
                <c:pt idx="2536">
                  <c:v>64.941117000000006</c:v>
                </c:pt>
                <c:pt idx="2537">
                  <c:v>65.026822999999993</c:v>
                </c:pt>
                <c:pt idx="2538">
                  <c:v>64.692941000000005</c:v>
                </c:pt>
                <c:pt idx="2539">
                  <c:v>65.110376000000002</c:v>
                </c:pt>
                <c:pt idx="2540">
                  <c:v>65.217456999999996</c:v>
                </c:pt>
                <c:pt idx="2541">
                  <c:v>64.896804000000003</c:v>
                </c:pt>
                <c:pt idx="2542">
                  <c:v>64.910617999999999</c:v>
                </c:pt>
                <c:pt idx="2543">
                  <c:v>65.282709999999994</c:v>
                </c:pt>
                <c:pt idx="2544">
                  <c:v>65.279545999999996</c:v>
                </c:pt>
                <c:pt idx="2545">
                  <c:v>65.276022999999995</c:v>
                </c:pt>
                <c:pt idx="2546">
                  <c:v>65.007037999999994</c:v>
                </c:pt>
                <c:pt idx="2547">
                  <c:v>65.054940999999999</c:v>
                </c:pt>
                <c:pt idx="2548">
                  <c:v>65.302132</c:v>
                </c:pt>
                <c:pt idx="2549">
                  <c:v>65.254408999999995</c:v>
                </c:pt>
                <c:pt idx="2550">
                  <c:v>65.543225000000007</c:v>
                </c:pt>
                <c:pt idx="2551">
                  <c:v>65.339962</c:v>
                </c:pt>
                <c:pt idx="2552">
                  <c:v>65.633956999999995</c:v>
                </c:pt>
                <c:pt idx="2553">
                  <c:v>65.538386000000003</c:v>
                </c:pt>
                <c:pt idx="2554">
                  <c:v>65.488426000000004</c:v>
                </c:pt>
                <c:pt idx="2555">
                  <c:v>65.378268000000006</c:v>
                </c:pt>
                <c:pt idx="2556">
                  <c:v>65.395112999999995</c:v>
                </c:pt>
                <c:pt idx="2557">
                  <c:v>65.290898999999996</c:v>
                </c:pt>
                <c:pt idx="2558">
                  <c:v>65.118353999999997</c:v>
                </c:pt>
                <c:pt idx="2559">
                  <c:v>65.365058000000005</c:v>
                </c:pt>
                <c:pt idx="2560">
                  <c:v>65.740386999999998</c:v>
                </c:pt>
                <c:pt idx="2561">
                  <c:v>65.617644999999996</c:v>
                </c:pt>
                <c:pt idx="2562">
                  <c:v>65.757167999999993</c:v>
                </c:pt>
                <c:pt idx="2563">
                  <c:v>65.548494000000005</c:v>
                </c:pt>
                <c:pt idx="2564">
                  <c:v>66.087042999999994</c:v>
                </c:pt>
                <c:pt idx="2565">
                  <c:v>65.982393000000002</c:v>
                </c:pt>
                <c:pt idx="2566">
                  <c:v>65.670112000000003</c:v>
                </c:pt>
                <c:pt idx="2567">
                  <c:v>65.767808000000002</c:v>
                </c:pt>
                <c:pt idx="2568">
                  <c:v>65.325794000000002</c:v>
                </c:pt>
                <c:pt idx="2569">
                  <c:v>65.930802999999997</c:v>
                </c:pt>
                <c:pt idx="2570">
                  <c:v>65.764870999999999</c:v>
                </c:pt>
                <c:pt idx="2571">
                  <c:v>65.482140999999999</c:v>
                </c:pt>
                <c:pt idx="2572">
                  <c:v>65.394931999999997</c:v>
                </c:pt>
                <c:pt idx="2573">
                  <c:v>65.292822999999999</c:v>
                </c:pt>
                <c:pt idx="2574">
                  <c:v>65.858020999999994</c:v>
                </c:pt>
                <c:pt idx="2575">
                  <c:v>65.627460999999997</c:v>
                </c:pt>
                <c:pt idx="2576">
                  <c:v>65.808825999999996</c:v>
                </c:pt>
                <c:pt idx="2577">
                  <c:v>66.339511000000002</c:v>
                </c:pt>
                <c:pt idx="2578">
                  <c:v>65.745829999999998</c:v>
                </c:pt>
                <c:pt idx="2579">
                  <c:v>65.761432999999997</c:v>
                </c:pt>
                <c:pt idx="2580">
                  <c:v>65.944576999999995</c:v>
                </c:pt>
                <c:pt idx="2581">
                  <c:v>65.793345000000002</c:v>
                </c:pt>
                <c:pt idx="2582">
                  <c:v>65.882628999999994</c:v>
                </c:pt>
                <c:pt idx="2583">
                  <c:v>65.938625999999999</c:v>
                </c:pt>
                <c:pt idx="2584">
                  <c:v>66.076267000000001</c:v>
                </c:pt>
                <c:pt idx="2585">
                  <c:v>66.044399999999996</c:v>
                </c:pt>
                <c:pt idx="2586">
                  <c:v>65.972221000000005</c:v>
                </c:pt>
                <c:pt idx="2587">
                  <c:v>66.286310999999998</c:v>
                </c:pt>
                <c:pt idx="2588">
                  <c:v>65.975746999999998</c:v>
                </c:pt>
                <c:pt idx="2589">
                  <c:v>66.278682000000003</c:v>
                </c:pt>
                <c:pt idx="2590">
                  <c:v>66.310186000000002</c:v>
                </c:pt>
                <c:pt idx="2591">
                  <c:v>66.142379000000005</c:v>
                </c:pt>
                <c:pt idx="2592">
                  <c:v>66.328312999999994</c:v>
                </c:pt>
                <c:pt idx="2593">
                  <c:v>66.282509000000005</c:v>
                </c:pt>
                <c:pt idx="2594">
                  <c:v>66.813873999999998</c:v>
                </c:pt>
                <c:pt idx="2595">
                  <c:v>66.806363000000005</c:v>
                </c:pt>
                <c:pt idx="2596">
                  <c:v>66.909057000000004</c:v>
                </c:pt>
                <c:pt idx="2597">
                  <c:v>66.837244999999996</c:v>
                </c:pt>
                <c:pt idx="2598">
                  <c:v>66.706380999999993</c:v>
                </c:pt>
                <c:pt idx="2599">
                  <c:v>66.888679999999994</c:v>
                </c:pt>
                <c:pt idx="2600">
                  <c:v>66.619371999999998</c:v>
                </c:pt>
                <c:pt idx="2601">
                  <c:v>66.756895999999998</c:v>
                </c:pt>
                <c:pt idx="2602">
                  <c:v>66.476412999999994</c:v>
                </c:pt>
                <c:pt idx="2603">
                  <c:v>66.667760999999999</c:v>
                </c:pt>
                <c:pt idx="2604">
                  <c:v>67.155028000000001</c:v>
                </c:pt>
                <c:pt idx="2605">
                  <c:v>66.819350999999997</c:v>
                </c:pt>
                <c:pt idx="2606">
                  <c:v>67.066644999999994</c:v>
                </c:pt>
                <c:pt idx="2607">
                  <c:v>67.259353000000004</c:v>
                </c:pt>
                <c:pt idx="2608">
                  <c:v>66.472466999999995</c:v>
                </c:pt>
                <c:pt idx="2609">
                  <c:v>66.605864999999994</c:v>
                </c:pt>
                <c:pt idx="2610">
                  <c:v>66.584676999999999</c:v>
                </c:pt>
                <c:pt idx="2611">
                  <c:v>66.881417999999996</c:v>
                </c:pt>
                <c:pt idx="2612">
                  <c:v>67.023026000000002</c:v>
                </c:pt>
                <c:pt idx="2613">
                  <c:v>66.815673000000004</c:v>
                </c:pt>
                <c:pt idx="2614">
                  <c:v>66.782860999999997</c:v>
                </c:pt>
                <c:pt idx="2615">
                  <c:v>67.065263000000002</c:v>
                </c:pt>
                <c:pt idx="2616">
                  <c:v>67.214968999999996</c:v>
                </c:pt>
                <c:pt idx="2617">
                  <c:v>67.117091000000002</c:v>
                </c:pt>
                <c:pt idx="2618">
                  <c:v>66.536724000000007</c:v>
                </c:pt>
                <c:pt idx="2619">
                  <c:v>66.780047999999994</c:v>
                </c:pt>
                <c:pt idx="2620">
                  <c:v>67.095550000000003</c:v>
                </c:pt>
                <c:pt idx="2621">
                  <c:v>67.267712000000003</c:v>
                </c:pt>
                <c:pt idx="2622">
                  <c:v>67.609857000000005</c:v>
                </c:pt>
                <c:pt idx="2623">
                  <c:v>66.836078000000001</c:v>
                </c:pt>
                <c:pt idx="2624">
                  <c:v>67.056723000000005</c:v>
                </c:pt>
                <c:pt idx="2625">
                  <c:v>66.757638</c:v>
                </c:pt>
                <c:pt idx="2626">
                  <c:v>66.546533999999994</c:v>
                </c:pt>
                <c:pt idx="2627">
                  <c:v>66.975444999999993</c:v>
                </c:pt>
                <c:pt idx="2628">
                  <c:v>67.372992999999994</c:v>
                </c:pt>
                <c:pt idx="2629">
                  <c:v>67.454967999999994</c:v>
                </c:pt>
                <c:pt idx="2630">
                  <c:v>67.190515000000005</c:v>
                </c:pt>
                <c:pt idx="2631">
                  <c:v>67.212125</c:v>
                </c:pt>
                <c:pt idx="2632">
                  <c:v>67.167771999999999</c:v>
                </c:pt>
                <c:pt idx="2633">
                  <c:v>66.717164999999994</c:v>
                </c:pt>
                <c:pt idx="2634">
                  <c:v>67.063630000000003</c:v>
                </c:pt>
                <c:pt idx="2635">
                  <c:v>67.528852999999998</c:v>
                </c:pt>
                <c:pt idx="2636">
                  <c:v>66.984379000000004</c:v>
                </c:pt>
                <c:pt idx="2637">
                  <c:v>67.401081000000005</c:v>
                </c:pt>
                <c:pt idx="2638">
                  <c:v>67.273318000000003</c:v>
                </c:pt>
                <c:pt idx="2639">
                  <c:v>66.922544000000002</c:v>
                </c:pt>
                <c:pt idx="2640">
                  <c:v>67.530091999999996</c:v>
                </c:pt>
                <c:pt idx="2641">
                  <c:v>67.081894000000005</c:v>
                </c:pt>
                <c:pt idx="2642">
                  <c:v>67.539336000000006</c:v>
                </c:pt>
                <c:pt idx="2643">
                  <c:v>67.267786999999998</c:v>
                </c:pt>
                <c:pt idx="2644">
                  <c:v>67.372895999999997</c:v>
                </c:pt>
                <c:pt idx="2645">
                  <c:v>67.368065000000001</c:v>
                </c:pt>
                <c:pt idx="2646">
                  <c:v>67.714163999999997</c:v>
                </c:pt>
                <c:pt idx="2647">
                  <c:v>67.934010999999998</c:v>
                </c:pt>
                <c:pt idx="2648">
                  <c:v>67.438186999999999</c:v>
                </c:pt>
                <c:pt idx="2649">
                  <c:v>67.797674999999998</c:v>
                </c:pt>
                <c:pt idx="2650">
                  <c:v>67.503300999999993</c:v>
                </c:pt>
                <c:pt idx="2651">
                  <c:v>67.673910000000006</c:v>
                </c:pt>
                <c:pt idx="2652">
                  <c:v>67.745045000000005</c:v>
                </c:pt>
                <c:pt idx="2653">
                  <c:v>67.659739000000002</c:v>
                </c:pt>
                <c:pt idx="2654">
                  <c:v>67.591643000000005</c:v>
                </c:pt>
                <c:pt idx="2655">
                  <c:v>67.783574000000002</c:v>
                </c:pt>
                <c:pt idx="2656">
                  <c:v>67.638768999999996</c:v>
                </c:pt>
                <c:pt idx="2657">
                  <c:v>67.696432000000001</c:v>
                </c:pt>
                <c:pt idx="2658">
                  <c:v>67.494889000000001</c:v>
                </c:pt>
                <c:pt idx="2659">
                  <c:v>67.572252000000006</c:v>
                </c:pt>
                <c:pt idx="2660">
                  <c:v>68.113001999999994</c:v>
                </c:pt>
                <c:pt idx="2661">
                  <c:v>67.911368999999993</c:v>
                </c:pt>
                <c:pt idx="2662">
                  <c:v>68.101705999999993</c:v>
                </c:pt>
                <c:pt idx="2663">
                  <c:v>68.018665999999996</c:v>
                </c:pt>
                <c:pt idx="2664">
                  <c:v>68.434095999999997</c:v>
                </c:pt>
                <c:pt idx="2665">
                  <c:v>68.158535000000001</c:v>
                </c:pt>
                <c:pt idx="2666">
                  <c:v>67.876921999999993</c:v>
                </c:pt>
                <c:pt idx="2667">
                  <c:v>68.076832999999993</c:v>
                </c:pt>
                <c:pt idx="2668">
                  <c:v>68.182475999999994</c:v>
                </c:pt>
                <c:pt idx="2669">
                  <c:v>68.471450000000004</c:v>
                </c:pt>
                <c:pt idx="2670">
                  <c:v>68.195733000000004</c:v>
                </c:pt>
                <c:pt idx="2671">
                  <c:v>68.336338999999995</c:v>
                </c:pt>
                <c:pt idx="2672">
                  <c:v>68.769830999999996</c:v>
                </c:pt>
                <c:pt idx="2673">
                  <c:v>68.412345000000002</c:v>
                </c:pt>
                <c:pt idx="2674">
                  <c:v>68.689248000000006</c:v>
                </c:pt>
                <c:pt idx="2675">
                  <c:v>68.478960999999998</c:v>
                </c:pt>
                <c:pt idx="2676">
                  <c:v>68.436616999999998</c:v>
                </c:pt>
                <c:pt idx="2677">
                  <c:v>68.365092000000004</c:v>
                </c:pt>
                <c:pt idx="2678">
                  <c:v>68.259737000000001</c:v>
                </c:pt>
                <c:pt idx="2679">
                  <c:v>68.493447000000003</c:v>
                </c:pt>
                <c:pt idx="2680">
                  <c:v>68.345314000000002</c:v>
                </c:pt>
                <c:pt idx="2681">
                  <c:v>68.672308999999998</c:v>
                </c:pt>
                <c:pt idx="2682">
                  <c:v>68.670950000000005</c:v>
                </c:pt>
                <c:pt idx="2683">
                  <c:v>68.451014999999998</c:v>
                </c:pt>
                <c:pt idx="2684">
                  <c:v>68.487049999999996</c:v>
                </c:pt>
                <c:pt idx="2685">
                  <c:v>68.661744999999996</c:v>
                </c:pt>
                <c:pt idx="2686">
                  <c:v>68.506449000000003</c:v>
                </c:pt>
                <c:pt idx="2687">
                  <c:v>68.537401000000003</c:v>
                </c:pt>
                <c:pt idx="2688">
                  <c:v>68.795291000000006</c:v>
                </c:pt>
                <c:pt idx="2689">
                  <c:v>68.930170000000004</c:v>
                </c:pt>
                <c:pt idx="2690">
                  <c:v>68.992884000000004</c:v>
                </c:pt>
                <c:pt idx="2691">
                  <c:v>69.024968000000001</c:v>
                </c:pt>
                <c:pt idx="2692">
                  <c:v>69.299670000000006</c:v>
                </c:pt>
                <c:pt idx="2693">
                  <c:v>68.841533999999996</c:v>
                </c:pt>
                <c:pt idx="2694">
                  <c:v>68.899360999999999</c:v>
                </c:pt>
                <c:pt idx="2695">
                  <c:v>68.898882</c:v>
                </c:pt>
                <c:pt idx="2696">
                  <c:v>68.897716000000003</c:v>
                </c:pt>
                <c:pt idx="2697">
                  <c:v>69.014548000000005</c:v>
                </c:pt>
                <c:pt idx="2698">
                  <c:v>68.876435000000001</c:v>
                </c:pt>
                <c:pt idx="2699">
                  <c:v>68.712605999999994</c:v>
                </c:pt>
                <c:pt idx="2700">
                  <c:v>68.938805000000002</c:v>
                </c:pt>
                <c:pt idx="2701">
                  <c:v>69.022718999999995</c:v>
                </c:pt>
                <c:pt idx="2702">
                  <c:v>69.215362999999996</c:v>
                </c:pt>
                <c:pt idx="2703">
                  <c:v>68.910077000000001</c:v>
                </c:pt>
                <c:pt idx="2704">
                  <c:v>68.654083</c:v>
                </c:pt>
                <c:pt idx="2705">
                  <c:v>68.926451999999998</c:v>
                </c:pt>
                <c:pt idx="2706">
                  <c:v>68.802712999999997</c:v>
                </c:pt>
                <c:pt idx="2707">
                  <c:v>68.923090999999999</c:v>
                </c:pt>
                <c:pt idx="2708">
                  <c:v>68.768879999999996</c:v>
                </c:pt>
                <c:pt idx="2709">
                  <c:v>69.024456999999998</c:v>
                </c:pt>
                <c:pt idx="2710">
                  <c:v>68.996002000000004</c:v>
                </c:pt>
                <c:pt idx="2711">
                  <c:v>68.648460999999998</c:v>
                </c:pt>
                <c:pt idx="2712">
                  <c:v>69.044498000000004</c:v>
                </c:pt>
                <c:pt idx="2713">
                  <c:v>69.128799000000001</c:v>
                </c:pt>
                <c:pt idx="2714">
                  <c:v>68.824434999999994</c:v>
                </c:pt>
                <c:pt idx="2715">
                  <c:v>69.125962999999999</c:v>
                </c:pt>
                <c:pt idx="2716">
                  <c:v>68.954234</c:v>
                </c:pt>
                <c:pt idx="2717">
                  <c:v>69.056016</c:v>
                </c:pt>
                <c:pt idx="2718">
                  <c:v>69.132326000000006</c:v>
                </c:pt>
                <c:pt idx="2719">
                  <c:v>68.877215000000007</c:v>
                </c:pt>
                <c:pt idx="2720">
                  <c:v>69.364208000000005</c:v>
                </c:pt>
                <c:pt idx="2721">
                  <c:v>69.337928000000005</c:v>
                </c:pt>
                <c:pt idx="2722">
                  <c:v>69.302712</c:v>
                </c:pt>
                <c:pt idx="2723">
                  <c:v>69.350110000000001</c:v>
                </c:pt>
                <c:pt idx="2724">
                  <c:v>69.068021000000002</c:v>
                </c:pt>
                <c:pt idx="2725">
                  <c:v>69.751468000000003</c:v>
                </c:pt>
                <c:pt idx="2726">
                  <c:v>69.662008</c:v>
                </c:pt>
                <c:pt idx="2727">
                  <c:v>69.876240999999993</c:v>
                </c:pt>
                <c:pt idx="2728">
                  <c:v>69.902973000000003</c:v>
                </c:pt>
                <c:pt idx="2729">
                  <c:v>69.958898000000005</c:v>
                </c:pt>
                <c:pt idx="2730">
                  <c:v>69.507739999999998</c:v>
                </c:pt>
                <c:pt idx="2731">
                  <c:v>69.617232999999999</c:v>
                </c:pt>
                <c:pt idx="2732">
                  <c:v>69.953097999999997</c:v>
                </c:pt>
                <c:pt idx="2733">
                  <c:v>70.062873999999994</c:v>
                </c:pt>
                <c:pt idx="2734">
                  <c:v>69.827128999999999</c:v>
                </c:pt>
                <c:pt idx="2735">
                  <c:v>70.064846000000003</c:v>
                </c:pt>
                <c:pt idx="2736">
                  <c:v>70.004912000000004</c:v>
                </c:pt>
                <c:pt idx="2737">
                  <c:v>70.160562999999996</c:v>
                </c:pt>
                <c:pt idx="2738">
                  <c:v>70.114760000000004</c:v>
                </c:pt>
                <c:pt idx="2739">
                  <c:v>70.168691999999993</c:v>
                </c:pt>
                <c:pt idx="2740">
                  <c:v>69.861311000000001</c:v>
                </c:pt>
                <c:pt idx="2741">
                  <c:v>69.875950000000003</c:v>
                </c:pt>
                <c:pt idx="2742">
                  <c:v>70.047803999999999</c:v>
                </c:pt>
                <c:pt idx="2743">
                  <c:v>70.254996000000006</c:v>
                </c:pt>
                <c:pt idx="2744">
                  <c:v>70.058920000000001</c:v>
                </c:pt>
                <c:pt idx="2745">
                  <c:v>70.189888999999994</c:v>
                </c:pt>
                <c:pt idx="2746">
                  <c:v>69.789213000000004</c:v>
                </c:pt>
                <c:pt idx="2747">
                  <c:v>70.069851999999997</c:v>
                </c:pt>
                <c:pt idx="2748">
                  <c:v>70.157578000000001</c:v>
                </c:pt>
                <c:pt idx="2749">
                  <c:v>70.282499000000001</c:v>
                </c:pt>
                <c:pt idx="2750">
                  <c:v>70.698783000000006</c:v>
                </c:pt>
                <c:pt idx="2751">
                  <c:v>70.267515000000003</c:v>
                </c:pt>
                <c:pt idx="2752">
                  <c:v>70.343074999999999</c:v>
                </c:pt>
                <c:pt idx="2753">
                  <c:v>70.567598000000004</c:v>
                </c:pt>
                <c:pt idx="2754">
                  <c:v>70.507015999999993</c:v>
                </c:pt>
                <c:pt idx="2755">
                  <c:v>70.392581000000007</c:v>
                </c:pt>
                <c:pt idx="2756">
                  <c:v>70.576035000000005</c:v>
                </c:pt>
                <c:pt idx="2757">
                  <c:v>71.036676</c:v>
                </c:pt>
                <c:pt idx="2758">
                  <c:v>70.465269000000006</c:v>
                </c:pt>
                <c:pt idx="2759">
                  <c:v>70.526814999999999</c:v>
                </c:pt>
                <c:pt idx="2760">
                  <c:v>70.894278999999997</c:v>
                </c:pt>
                <c:pt idx="2761">
                  <c:v>70.217023999999995</c:v>
                </c:pt>
                <c:pt idx="2762">
                  <c:v>70.868280999999996</c:v>
                </c:pt>
                <c:pt idx="2763">
                  <c:v>70.773880000000005</c:v>
                </c:pt>
                <c:pt idx="2764">
                  <c:v>70.421662999999995</c:v>
                </c:pt>
                <c:pt idx="2765">
                  <c:v>70.645623999999998</c:v>
                </c:pt>
                <c:pt idx="2766">
                  <c:v>70.923777999999999</c:v>
                </c:pt>
                <c:pt idx="2767">
                  <c:v>70.699764999999999</c:v>
                </c:pt>
                <c:pt idx="2768">
                  <c:v>70.579316000000006</c:v>
                </c:pt>
                <c:pt idx="2769">
                  <c:v>70.760814999999994</c:v>
                </c:pt>
                <c:pt idx="2770">
                  <c:v>70.942513000000005</c:v>
                </c:pt>
                <c:pt idx="2771">
                  <c:v>70.567293000000006</c:v>
                </c:pt>
                <c:pt idx="2772">
                  <c:v>70.764938999999998</c:v>
                </c:pt>
                <c:pt idx="2773">
                  <c:v>70.878206000000006</c:v>
                </c:pt>
                <c:pt idx="2774">
                  <c:v>70.657788999999994</c:v>
                </c:pt>
                <c:pt idx="2775">
                  <c:v>70.942670000000007</c:v>
                </c:pt>
                <c:pt idx="2776">
                  <c:v>70.737292999999994</c:v>
                </c:pt>
                <c:pt idx="2777">
                  <c:v>70.757751999999996</c:v>
                </c:pt>
                <c:pt idx="2778">
                  <c:v>70.410933999999997</c:v>
                </c:pt>
                <c:pt idx="2779">
                  <c:v>70.619045999999997</c:v>
                </c:pt>
                <c:pt idx="2780">
                  <c:v>70.921043999999995</c:v>
                </c:pt>
                <c:pt idx="2781">
                  <c:v>70.724954999999994</c:v>
                </c:pt>
                <c:pt idx="2782">
                  <c:v>70.789822000000001</c:v>
                </c:pt>
                <c:pt idx="2783">
                  <c:v>70.809209999999993</c:v>
                </c:pt>
                <c:pt idx="2784">
                  <c:v>71.327448000000004</c:v>
                </c:pt>
                <c:pt idx="2785">
                  <c:v>71.083623000000003</c:v>
                </c:pt>
                <c:pt idx="2786">
                  <c:v>70.974762999999996</c:v>
                </c:pt>
                <c:pt idx="2787">
                  <c:v>71.472007000000005</c:v>
                </c:pt>
                <c:pt idx="2788">
                  <c:v>71.243835000000004</c:v>
                </c:pt>
                <c:pt idx="2789">
                  <c:v>71.486501000000004</c:v>
                </c:pt>
                <c:pt idx="2790">
                  <c:v>71.725847000000002</c:v>
                </c:pt>
                <c:pt idx="2791">
                  <c:v>71.150154999999998</c:v>
                </c:pt>
                <c:pt idx="2792">
                  <c:v>70.884877000000003</c:v>
                </c:pt>
                <c:pt idx="2793">
                  <c:v>71.122949000000006</c:v>
                </c:pt>
                <c:pt idx="2794">
                  <c:v>70.964269000000002</c:v>
                </c:pt>
                <c:pt idx="2795">
                  <c:v>71.517865</c:v>
                </c:pt>
                <c:pt idx="2796">
                  <c:v>70.941199999999995</c:v>
                </c:pt>
                <c:pt idx="2797">
                  <c:v>71.609684999999999</c:v>
                </c:pt>
                <c:pt idx="2798">
                  <c:v>71.425577000000004</c:v>
                </c:pt>
                <c:pt idx="2799">
                  <c:v>71.298831000000007</c:v>
                </c:pt>
                <c:pt idx="2800">
                  <c:v>71.881927000000005</c:v>
                </c:pt>
                <c:pt idx="2801">
                  <c:v>71.788489999999996</c:v>
                </c:pt>
                <c:pt idx="2802">
                  <c:v>71.801794999999998</c:v>
                </c:pt>
                <c:pt idx="2803">
                  <c:v>71.578881999999993</c:v>
                </c:pt>
                <c:pt idx="2804">
                  <c:v>71.615562999999995</c:v>
                </c:pt>
                <c:pt idx="2805">
                  <c:v>71.504075</c:v>
                </c:pt>
                <c:pt idx="2806">
                  <c:v>71.468512000000004</c:v>
                </c:pt>
                <c:pt idx="2807">
                  <c:v>71.635847999999996</c:v>
                </c:pt>
                <c:pt idx="2808">
                  <c:v>71.667467000000002</c:v>
                </c:pt>
                <c:pt idx="2809">
                  <c:v>71.570659000000006</c:v>
                </c:pt>
                <c:pt idx="2810">
                  <c:v>71.814743000000007</c:v>
                </c:pt>
                <c:pt idx="2811">
                  <c:v>71.525762</c:v>
                </c:pt>
                <c:pt idx="2812">
                  <c:v>71.530840999999995</c:v>
                </c:pt>
                <c:pt idx="2813">
                  <c:v>71.643817999999996</c:v>
                </c:pt>
                <c:pt idx="2814">
                  <c:v>71.813321999999999</c:v>
                </c:pt>
                <c:pt idx="2815">
                  <c:v>72.112269999999995</c:v>
                </c:pt>
                <c:pt idx="2816">
                  <c:v>71.768135999999998</c:v>
                </c:pt>
                <c:pt idx="2817">
                  <c:v>71.712045000000003</c:v>
                </c:pt>
                <c:pt idx="2818">
                  <c:v>71.877880000000005</c:v>
                </c:pt>
                <c:pt idx="2819">
                  <c:v>71.447548999999995</c:v>
                </c:pt>
                <c:pt idx="2820">
                  <c:v>71.985426000000004</c:v>
                </c:pt>
                <c:pt idx="2821">
                  <c:v>72.031147000000004</c:v>
                </c:pt>
                <c:pt idx="2822">
                  <c:v>71.893400999999997</c:v>
                </c:pt>
                <c:pt idx="2823">
                  <c:v>72.263316000000003</c:v>
                </c:pt>
                <c:pt idx="2824">
                  <c:v>72.129268999999994</c:v>
                </c:pt>
                <c:pt idx="2825">
                  <c:v>72.206952999999999</c:v>
                </c:pt>
                <c:pt idx="2826">
                  <c:v>71.929676000000001</c:v>
                </c:pt>
                <c:pt idx="2827">
                  <c:v>71.894383000000005</c:v>
                </c:pt>
                <c:pt idx="2828">
                  <c:v>72.017510000000001</c:v>
                </c:pt>
                <c:pt idx="2829">
                  <c:v>71.909902000000002</c:v>
                </c:pt>
                <c:pt idx="2830">
                  <c:v>72.312139999999999</c:v>
                </c:pt>
                <c:pt idx="2831">
                  <c:v>72.267210000000006</c:v>
                </c:pt>
                <c:pt idx="2832">
                  <c:v>72.422606000000002</c:v>
                </c:pt>
                <c:pt idx="2833">
                  <c:v>72.458668000000003</c:v>
                </c:pt>
                <c:pt idx="2834">
                  <c:v>72.325507999999999</c:v>
                </c:pt>
                <c:pt idx="2835">
                  <c:v>72.057160999999994</c:v>
                </c:pt>
                <c:pt idx="2836">
                  <c:v>72.045676999999998</c:v>
                </c:pt>
                <c:pt idx="2837">
                  <c:v>72.387895</c:v>
                </c:pt>
                <c:pt idx="2838">
                  <c:v>72.425630999999996</c:v>
                </c:pt>
                <c:pt idx="2839">
                  <c:v>72.446440999999993</c:v>
                </c:pt>
                <c:pt idx="2840">
                  <c:v>72.498305000000002</c:v>
                </c:pt>
                <c:pt idx="2841">
                  <c:v>72.503705999999994</c:v>
                </c:pt>
                <c:pt idx="2842">
                  <c:v>72.795454000000007</c:v>
                </c:pt>
                <c:pt idx="2843">
                  <c:v>72.453508999999997</c:v>
                </c:pt>
                <c:pt idx="2844">
                  <c:v>72.493966999999998</c:v>
                </c:pt>
                <c:pt idx="2845">
                  <c:v>73.074618000000001</c:v>
                </c:pt>
                <c:pt idx="2846">
                  <c:v>72.677498999999997</c:v>
                </c:pt>
                <c:pt idx="2847">
                  <c:v>73.243275999999994</c:v>
                </c:pt>
                <c:pt idx="2848">
                  <c:v>73.150178999999994</c:v>
                </c:pt>
                <c:pt idx="2849">
                  <c:v>73.145034999999993</c:v>
                </c:pt>
                <c:pt idx="2850">
                  <c:v>72.814367000000004</c:v>
                </c:pt>
                <c:pt idx="2851">
                  <c:v>72.781847999999997</c:v>
                </c:pt>
                <c:pt idx="2852">
                  <c:v>72.798120999999995</c:v>
                </c:pt>
                <c:pt idx="2853">
                  <c:v>73.035549000000003</c:v>
                </c:pt>
                <c:pt idx="2854">
                  <c:v>72.780942999999994</c:v>
                </c:pt>
                <c:pt idx="2855">
                  <c:v>73.203445000000002</c:v>
                </c:pt>
                <c:pt idx="2856">
                  <c:v>72.932164</c:v>
                </c:pt>
                <c:pt idx="2857">
                  <c:v>73.183860999999993</c:v>
                </c:pt>
                <c:pt idx="2858">
                  <c:v>73.284549999999996</c:v>
                </c:pt>
                <c:pt idx="2859">
                  <c:v>72.944394000000003</c:v>
                </c:pt>
                <c:pt idx="2860">
                  <c:v>73.023568999999995</c:v>
                </c:pt>
                <c:pt idx="2861">
                  <c:v>73.180066999999994</c:v>
                </c:pt>
                <c:pt idx="2862">
                  <c:v>72.853030000000004</c:v>
                </c:pt>
                <c:pt idx="2863">
                  <c:v>73.145229</c:v>
                </c:pt>
                <c:pt idx="2864">
                  <c:v>72.966086000000004</c:v>
                </c:pt>
                <c:pt idx="2865">
                  <c:v>73.317599000000001</c:v>
                </c:pt>
                <c:pt idx="2866">
                  <c:v>72.927785</c:v>
                </c:pt>
                <c:pt idx="2867">
                  <c:v>73.405263000000005</c:v>
                </c:pt>
                <c:pt idx="2868">
                  <c:v>73.369748999999999</c:v>
                </c:pt>
                <c:pt idx="2869">
                  <c:v>73.178504000000004</c:v>
                </c:pt>
                <c:pt idx="2870">
                  <c:v>73.389386000000002</c:v>
                </c:pt>
                <c:pt idx="2871">
                  <c:v>73.466202999999993</c:v>
                </c:pt>
                <c:pt idx="2872">
                  <c:v>73.476888000000002</c:v>
                </c:pt>
                <c:pt idx="2873">
                  <c:v>73.278407000000001</c:v>
                </c:pt>
                <c:pt idx="2874">
                  <c:v>73.011463000000006</c:v>
                </c:pt>
                <c:pt idx="2875">
                  <c:v>73.161434</c:v>
                </c:pt>
                <c:pt idx="2876">
                  <c:v>73.306082000000004</c:v>
                </c:pt>
                <c:pt idx="2877">
                  <c:v>73.351887000000005</c:v>
                </c:pt>
                <c:pt idx="2878">
                  <c:v>73.422588000000005</c:v>
                </c:pt>
                <c:pt idx="2879">
                  <c:v>73.345521000000005</c:v>
                </c:pt>
                <c:pt idx="2880">
                  <c:v>73.622742000000002</c:v>
                </c:pt>
                <c:pt idx="2881">
                  <c:v>73.276833999999994</c:v>
                </c:pt>
                <c:pt idx="2882">
                  <c:v>73.618942000000004</c:v>
                </c:pt>
                <c:pt idx="2883">
                  <c:v>73.368572</c:v>
                </c:pt>
                <c:pt idx="2884">
                  <c:v>73.03049</c:v>
                </c:pt>
                <c:pt idx="2885">
                  <c:v>73.715539000000007</c:v>
                </c:pt>
                <c:pt idx="2886">
                  <c:v>73.553016999999997</c:v>
                </c:pt>
                <c:pt idx="2887">
                  <c:v>73.504013</c:v>
                </c:pt>
                <c:pt idx="2888">
                  <c:v>73.285414000000003</c:v>
                </c:pt>
                <c:pt idx="2889">
                  <c:v>73.490773000000004</c:v>
                </c:pt>
                <c:pt idx="2890">
                  <c:v>73.703603000000001</c:v>
                </c:pt>
                <c:pt idx="2891">
                  <c:v>73.663020000000003</c:v>
                </c:pt>
                <c:pt idx="2892">
                  <c:v>73.830472999999998</c:v>
                </c:pt>
                <c:pt idx="2893">
                  <c:v>73.732954000000007</c:v>
                </c:pt>
                <c:pt idx="2894">
                  <c:v>73.781142000000003</c:v>
                </c:pt>
                <c:pt idx="2895">
                  <c:v>74.061183</c:v>
                </c:pt>
                <c:pt idx="2896">
                  <c:v>73.700213000000005</c:v>
                </c:pt>
                <c:pt idx="2897">
                  <c:v>73.827228000000005</c:v>
                </c:pt>
                <c:pt idx="2898">
                  <c:v>73.693759999999997</c:v>
                </c:pt>
                <c:pt idx="2899">
                  <c:v>73.725633999999999</c:v>
                </c:pt>
                <c:pt idx="2900">
                  <c:v>74.131057999999996</c:v>
                </c:pt>
                <c:pt idx="2901">
                  <c:v>74.349751999999995</c:v>
                </c:pt>
                <c:pt idx="2902">
                  <c:v>74.164784999999995</c:v>
                </c:pt>
                <c:pt idx="2903">
                  <c:v>74.163196999999997</c:v>
                </c:pt>
                <c:pt idx="2904">
                  <c:v>74.324931000000007</c:v>
                </c:pt>
                <c:pt idx="2905">
                  <c:v>74.871409999999997</c:v>
                </c:pt>
                <c:pt idx="2906">
                  <c:v>74.401561000000001</c:v>
                </c:pt>
                <c:pt idx="2907">
                  <c:v>74.316523000000004</c:v>
                </c:pt>
                <c:pt idx="2908">
                  <c:v>74.308543</c:v>
                </c:pt>
                <c:pt idx="2909">
                  <c:v>74.183102000000005</c:v>
                </c:pt>
                <c:pt idx="2910">
                  <c:v>74.106126000000003</c:v>
                </c:pt>
                <c:pt idx="2911">
                  <c:v>74.241461999999999</c:v>
                </c:pt>
                <c:pt idx="2912">
                  <c:v>74.281677999999999</c:v>
                </c:pt>
                <c:pt idx="2913">
                  <c:v>74.154285999999999</c:v>
                </c:pt>
                <c:pt idx="2914">
                  <c:v>74.101545999999999</c:v>
                </c:pt>
                <c:pt idx="2915">
                  <c:v>74.242829999999998</c:v>
                </c:pt>
                <c:pt idx="2916">
                  <c:v>73.775362999999999</c:v>
                </c:pt>
                <c:pt idx="2917">
                  <c:v>74.097611999999998</c:v>
                </c:pt>
                <c:pt idx="2918">
                  <c:v>74.239947000000001</c:v>
                </c:pt>
                <c:pt idx="2919">
                  <c:v>74.319468999999998</c:v>
                </c:pt>
                <c:pt idx="2920">
                  <c:v>74.688074999999998</c:v>
                </c:pt>
                <c:pt idx="2921">
                  <c:v>74.553522999999998</c:v>
                </c:pt>
                <c:pt idx="2922">
                  <c:v>74.587772999999999</c:v>
                </c:pt>
                <c:pt idx="2923">
                  <c:v>74.531603000000004</c:v>
                </c:pt>
                <c:pt idx="2924">
                  <c:v>74.692795000000004</c:v>
                </c:pt>
                <c:pt idx="2925">
                  <c:v>74.706181000000001</c:v>
                </c:pt>
                <c:pt idx="2926">
                  <c:v>74.505578999999997</c:v>
                </c:pt>
                <c:pt idx="2927">
                  <c:v>74.662429000000003</c:v>
                </c:pt>
                <c:pt idx="2928">
                  <c:v>74.642216000000005</c:v>
                </c:pt>
                <c:pt idx="2929">
                  <c:v>74.506281000000001</c:v>
                </c:pt>
                <c:pt idx="2930">
                  <c:v>74.857602</c:v>
                </c:pt>
                <c:pt idx="2931">
                  <c:v>74.817125000000004</c:v>
                </c:pt>
                <c:pt idx="2932">
                  <c:v>75.023356000000007</c:v>
                </c:pt>
                <c:pt idx="2933">
                  <c:v>74.882671000000002</c:v>
                </c:pt>
                <c:pt idx="2934">
                  <c:v>74.794618</c:v>
                </c:pt>
                <c:pt idx="2935">
                  <c:v>75.134135000000001</c:v>
                </c:pt>
                <c:pt idx="2936">
                  <c:v>75.019773000000001</c:v>
                </c:pt>
                <c:pt idx="2937">
                  <c:v>75.024904000000006</c:v>
                </c:pt>
                <c:pt idx="2938">
                  <c:v>75.196841000000006</c:v>
                </c:pt>
                <c:pt idx="2939">
                  <c:v>74.902443000000005</c:v>
                </c:pt>
                <c:pt idx="2940">
                  <c:v>75.105968000000004</c:v>
                </c:pt>
                <c:pt idx="2941">
                  <c:v>74.885536000000002</c:v>
                </c:pt>
                <c:pt idx="2942">
                  <c:v>74.753321999999997</c:v>
                </c:pt>
                <c:pt idx="2943">
                  <c:v>75.021618000000004</c:v>
                </c:pt>
                <c:pt idx="2944">
                  <c:v>74.911078000000003</c:v>
                </c:pt>
                <c:pt idx="2945">
                  <c:v>75.383539999999996</c:v>
                </c:pt>
                <c:pt idx="2946">
                  <c:v>75.055407000000002</c:v>
                </c:pt>
                <c:pt idx="2947">
                  <c:v>75.161731000000003</c:v>
                </c:pt>
                <c:pt idx="2948">
                  <c:v>75.447603999999998</c:v>
                </c:pt>
                <c:pt idx="2949">
                  <c:v>74.716763999999998</c:v>
                </c:pt>
                <c:pt idx="2950">
                  <c:v>75.400790000000001</c:v>
                </c:pt>
                <c:pt idx="2951">
                  <c:v>75.255443</c:v>
                </c:pt>
                <c:pt idx="2952">
                  <c:v>75.203241000000006</c:v>
                </c:pt>
                <c:pt idx="2953">
                  <c:v>75.142792</c:v>
                </c:pt>
                <c:pt idx="2954">
                  <c:v>74.870613000000006</c:v>
                </c:pt>
                <c:pt idx="2955">
                  <c:v>75.583130999999995</c:v>
                </c:pt>
                <c:pt idx="2956">
                  <c:v>75.489424999999997</c:v>
                </c:pt>
                <c:pt idx="2957">
                  <c:v>75.629949999999994</c:v>
                </c:pt>
                <c:pt idx="2958">
                  <c:v>75.490696</c:v>
                </c:pt>
                <c:pt idx="2959">
                  <c:v>75.583490999999995</c:v>
                </c:pt>
                <c:pt idx="2960">
                  <c:v>75.523627000000005</c:v>
                </c:pt>
                <c:pt idx="2961">
                  <c:v>75.585891000000004</c:v>
                </c:pt>
                <c:pt idx="2962">
                  <c:v>75.996274</c:v>
                </c:pt>
                <c:pt idx="2963">
                  <c:v>75.509615999999994</c:v>
                </c:pt>
                <c:pt idx="2964">
                  <c:v>75.285177000000004</c:v>
                </c:pt>
                <c:pt idx="2965">
                  <c:v>75.654111999999998</c:v>
                </c:pt>
                <c:pt idx="2966">
                  <c:v>75.363408000000007</c:v>
                </c:pt>
                <c:pt idx="2967">
                  <c:v>75.525737000000007</c:v>
                </c:pt>
                <c:pt idx="2968">
                  <c:v>75.959500000000006</c:v>
                </c:pt>
                <c:pt idx="2969">
                  <c:v>75.552440000000004</c:v>
                </c:pt>
                <c:pt idx="2970">
                  <c:v>76.059681999999995</c:v>
                </c:pt>
                <c:pt idx="2971">
                  <c:v>75.824246000000002</c:v>
                </c:pt>
                <c:pt idx="2972">
                  <c:v>75.938697000000005</c:v>
                </c:pt>
                <c:pt idx="2973">
                  <c:v>76.018865000000005</c:v>
                </c:pt>
                <c:pt idx="2974">
                  <c:v>75.905417999999997</c:v>
                </c:pt>
                <c:pt idx="2975">
                  <c:v>76.439937999999998</c:v>
                </c:pt>
                <c:pt idx="2976">
                  <c:v>75.920974000000001</c:v>
                </c:pt>
                <c:pt idx="2977">
                  <c:v>75.743093999999999</c:v>
                </c:pt>
                <c:pt idx="2978">
                  <c:v>76.217466000000002</c:v>
                </c:pt>
                <c:pt idx="2979">
                  <c:v>75.862082000000001</c:v>
                </c:pt>
                <c:pt idx="2980">
                  <c:v>76.222842999999997</c:v>
                </c:pt>
                <c:pt idx="2981">
                  <c:v>75.727599999999995</c:v>
                </c:pt>
                <c:pt idx="2982">
                  <c:v>75.639561</c:v>
                </c:pt>
                <c:pt idx="2983">
                  <c:v>75.917732999999998</c:v>
                </c:pt>
                <c:pt idx="2984">
                  <c:v>75.491067999999999</c:v>
                </c:pt>
                <c:pt idx="2985">
                  <c:v>75.908862999999997</c:v>
                </c:pt>
                <c:pt idx="2986">
                  <c:v>75.862149000000002</c:v>
                </c:pt>
                <c:pt idx="2987">
                  <c:v>76.311419000000001</c:v>
                </c:pt>
                <c:pt idx="2988">
                  <c:v>76.595961000000003</c:v>
                </c:pt>
                <c:pt idx="2989">
                  <c:v>76.042771000000002</c:v>
                </c:pt>
                <c:pt idx="2990">
                  <c:v>76.109707</c:v>
                </c:pt>
                <c:pt idx="2991">
                  <c:v>76.101635999999999</c:v>
                </c:pt>
                <c:pt idx="2992">
                  <c:v>76.094873000000007</c:v>
                </c:pt>
                <c:pt idx="2993">
                  <c:v>76.309078</c:v>
                </c:pt>
                <c:pt idx="2994">
                  <c:v>75.989130000000003</c:v>
                </c:pt>
                <c:pt idx="2995">
                  <c:v>76.147572999999994</c:v>
                </c:pt>
                <c:pt idx="2996">
                  <c:v>76.083083000000002</c:v>
                </c:pt>
                <c:pt idx="2997">
                  <c:v>76.267764999999997</c:v>
                </c:pt>
                <c:pt idx="2998">
                  <c:v>76.219784000000004</c:v>
                </c:pt>
                <c:pt idx="2999">
                  <c:v>76.315422999999996</c:v>
                </c:pt>
                <c:pt idx="3000">
                  <c:v>76.539355999999998</c:v>
                </c:pt>
                <c:pt idx="3001">
                  <c:v>76.622761999999994</c:v>
                </c:pt>
                <c:pt idx="3002">
                  <c:v>76.575166999999993</c:v>
                </c:pt>
                <c:pt idx="3003">
                  <c:v>76.603451000000007</c:v>
                </c:pt>
                <c:pt idx="3004">
                  <c:v>76.174740999999997</c:v>
                </c:pt>
                <c:pt idx="3005">
                  <c:v>76.595526000000007</c:v>
                </c:pt>
                <c:pt idx="3006">
                  <c:v>76.958268000000004</c:v>
                </c:pt>
                <c:pt idx="3007">
                  <c:v>76.431009000000003</c:v>
                </c:pt>
                <c:pt idx="3008">
                  <c:v>76.716342999999995</c:v>
                </c:pt>
                <c:pt idx="3009">
                  <c:v>76.568714999999997</c:v>
                </c:pt>
                <c:pt idx="3010">
                  <c:v>76.651039999999995</c:v>
                </c:pt>
                <c:pt idx="3011">
                  <c:v>76.367643999999999</c:v>
                </c:pt>
                <c:pt idx="3012">
                  <c:v>76.931764000000001</c:v>
                </c:pt>
                <c:pt idx="3013">
                  <c:v>76.711242999999996</c:v>
                </c:pt>
                <c:pt idx="3014">
                  <c:v>76.706301999999994</c:v>
                </c:pt>
                <c:pt idx="3015">
                  <c:v>76.75461</c:v>
                </c:pt>
                <c:pt idx="3016">
                  <c:v>76.718315000000004</c:v>
                </c:pt>
                <c:pt idx="3017">
                  <c:v>76.746155999999999</c:v>
                </c:pt>
                <c:pt idx="3018">
                  <c:v>76.993516</c:v>
                </c:pt>
                <c:pt idx="3019">
                  <c:v>76.585375999999997</c:v>
                </c:pt>
                <c:pt idx="3020">
                  <c:v>77.011893000000001</c:v>
                </c:pt>
                <c:pt idx="3021">
                  <c:v>77.017377999999994</c:v>
                </c:pt>
                <c:pt idx="3022">
                  <c:v>76.915673999999996</c:v>
                </c:pt>
                <c:pt idx="3023">
                  <c:v>77.143174999999999</c:v>
                </c:pt>
                <c:pt idx="3024">
                  <c:v>76.856131000000005</c:v>
                </c:pt>
                <c:pt idx="3025">
                  <c:v>77.074335000000005</c:v>
                </c:pt>
                <c:pt idx="3026">
                  <c:v>76.937946999999994</c:v>
                </c:pt>
                <c:pt idx="3027">
                  <c:v>77.060481999999993</c:v>
                </c:pt>
                <c:pt idx="3028">
                  <c:v>77.164323999999993</c:v>
                </c:pt>
                <c:pt idx="3029">
                  <c:v>77.196788999999995</c:v>
                </c:pt>
                <c:pt idx="3030">
                  <c:v>77.494418999999994</c:v>
                </c:pt>
                <c:pt idx="3031">
                  <c:v>77.178918999999993</c:v>
                </c:pt>
                <c:pt idx="3032">
                  <c:v>77.306427999999997</c:v>
                </c:pt>
                <c:pt idx="3033">
                  <c:v>77.513565</c:v>
                </c:pt>
                <c:pt idx="3034">
                  <c:v>77.346192000000002</c:v>
                </c:pt>
                <c:pt idx="3035">
                  <c:v>77.403341999999995</c:v>
                </c:pt>
                <c:pt idx="3036">
                  <c:v>77.468981999999997</c:v>
                </c:pt>
                <c:pt idx="3037">
                  <c:v>77.754097999999999</c:v>
                </c:pt>
                <c:pt idx="3038">
                  <c:v>77.690309999999997</c:v>
                </c:pt>
                <c:pt idx="3039">
                  <c:v>77.314321000000007</c:v>
                </c:pt>
                <c:pt idx="3040">
                  <c:v>78.048513999999997</c:v>
                </c:pt>
                <c:pt idx="3041">
                  <c:v>77.728238000000005</c:v>
                </c:pt>
                <c:pt idx="3042">
                  <c:v>77.779467999999994</c:v>
                </c:pt>
                <c:pt idx="3043">
                  <c:v>78.013909999999996</c:v>
                </c:pt>
                <c:pt idx="3044">
                  <c:v>78.031295999999998</c:v>
                </c:pt>
                <c:pt idx="3045">
                  <c:v>78.241352000000006</c:v>
                </c:pt>
                <c:pt idx="3046">
                  <c:v>77.891219000000007</c:v>
                </c:pt>
                <c:pt idx="3047">
                  <c:v>77.767043999999999</c:v>
                </c:pt>
                <c:pt idx="3048">
                  <c:v>78.112860999999995</c:v>
                </c:pt>
                <c:pt idx="3049">
                  <c:v>77.717771999999997</c:v>
                </c:pt>
                <c:pt idx="3050">
                  <c:v>78.288594000000003</c:v>
                </c:pt>
                <c:pt idx="3051">
                  <c:v>77.857135</c:v>
                </c:pt>
                <c:pt idx="3052">
                  <c:v>77.785667000000004</c:v>
                </c:pt>
                <c:pt idx="3053">
                  <c:v>78.066821000000004</c:v>
                </c:pt>
                <c:pt idx="3054">
                  <c:v>77.759687999999997</c:v>
                </c:pt>
                <c:pt idx="3055">
                  <c:v>78.018887000000007</c:v>
                </c:pt>
                <c:pt idx="3056">
                  <c:v>77.874480000000005</c:v>
                </c:pt>
                <c:pt idx="3057">
                  <c:v>77.983276000000004</c:v>
                </c:pt>
                <c:pt idx="3058">
                  <c:v>78.396457999999996</c:v>
                </c:pt>
                <c:pt idx="3059">
                  <c:v>77.771485999999996</c:v>
                </c:pt>
                <c:pt idx="3060">
                  <c:v>77.908007999999995</c:v>
                </c:pt>
                <c:pt idx="3061">
                  <c:v>77.956981999999996</c:v>
                </c:pt>
                <c:pt idx="3062">
                  <c:v>77.754645999999994</c:v>
                </c:pt>
                <c:pt idx="3063">
                  <c:v>77.871007000000006</c:v>
                </c:pt>
                <c:pt idx="3064">
                  <c:v>77.910964000000007</c:v>
                </c:pt>
                <c:pt idx="3065">
                  <c:v>77.954508000000004</c:v>
                </c:pt>
                <c:pt idx="3066">
                  <c:v>78.104557999999997</c:v>
                </c:pt>
                <c:pt idx="3067">
                  <c:v>78.240564000000006</c:v>
                </c:pt>
                <c:pt idx="3068">
                  <c:v>77.949681999999996</c:v>
                </c:pt>
                <c:pt idx="3069">
                  <c:v>78.077809000000002</c:v>
                </c:pt>
                <c:pt idx="3070">
                  <c:v>77.940346000000005</c:v>
                </c:pt>
                <c:pt idx="3071">
                  <c:v>78.179185000000004</c:v>
                </c:pt>
                <c:pt idx="3072">
                  <c:v>77.973864000000006</c:v>
                </c:pt>
                <c:pt idx="3073">
                  <c:v>78.291808000000003</c:v>
                </c:pt>
                <c:pt idx="3074">
                  <c:v>78.305907000000005</c:v>
                </c:pt>
                <c:pt idx="3075">
                  <c:v>78.528677000000002</c:v>
                </c:pt>
                <c:pt idx="3076">
                  <c:v>78.494515000000007</c:v>
                </c:pt>
                <c:pt idx="3077">
                  <c:v>78.502419000000003</c:v>
                </c:pt>
                <c:pt idx="3078">
                  <c:v>78.573894999999993</c:v>
                </c:pt>
                <c:pt idx="3079">
                  <c:v>78.610388999999998</c:v>
                </c:pt>
                <c:pt idx="3080">
                  <c:v>78.476150000000004</c:v>
                </c:pt>
                <c:pt idx="3081">
                  <c:v>78.591431</c:v>
                </c:pt>
                <c:pt idx="3082">
                  <c:v>78.638840000000002</c:v>
                </c:pt>
                <c:pt idx="3083">
                  <c:v>78.629938999999993</c:v>
                </c:pt>
                <c:pt idx="3084">
                  <c:v>78.360358000000005</c:v>
                </c:pt>
                <c:pt idx="3085">
                  <c:v>78.732750999999993</c:v>
                </c:pt>
                <c:pt idx="3086">
                  <c:v>78.605883000000006</c:v>
                </c:pt>
                <c:pt idx="3087">
                  <c:v>78.532982000000004</c:v>
                </c:pt>
                <c:pt idx="3088">
                  <c:v>78.579286999999994</c:v>
                </c:pt>
                <c:pt idx="3089">
                  <c:v>78.536371000000003</c:v>
                </c:pt>
                <c:pt idx="3090">
                  <c:v>78.892940999999993</c:v>
                </c:pt>
                <c:pt idx="3091">
                  <c:v>78.888722000000001</c:v>
                </c:pt>
                <c:pt idx="3092">
                  <c:v>78.695203000000006</c:v>
                </c:pt>
                <c:pt idx="3093">
                  <c:v>78.750324000000006</c:v>
                </c:pt>
                <c:pt idx="3094">
                  <c:v>78.727410000000006</c:v>
                </c:pt>
                <c:pt idx="3095">
                  <c:v>78.566458999999995</c:v>
                </c:pt>
                <c:pt idx="3096">
                  <c:v>78.443714999999997</c:v>
                </c:pt>
                <c:pt idx="3097">
                  <c:v>78.158541</c:v>
                </c:pt>
                <c:pt idx="3098">
                  <c:v>79.084845999999999</c:v>
                </c:pt>
                <c:pt idx="3099">
                  <c:v>78.594843999999995</c:v>
                </c:pt>
                <c:pt idx="3100">
                  <c:v>78.716133999999997</c:v>
                </c:pt>
                <c:pt idx="3101">
                  <c:v>78.986638999999997</c:v>
                </c:pt>
                <c:pt idx="3102">
                  <c:v>78.935274000000007</c:v>
                </c:pt>
                <c:pt idx="3103">
                  <c:v>79.316203000000002</c:v>
                </c:pt>
                <c:pt idx="3104">
                  <c:v>79.295259000000001</c:v>
                </c:pt>
                <c:pt idx="3105">
                  <c:v>79.493977000000001</c:v>
                </c:pt>
                <c:pt idx="3106">
                  <c:v>79.310953999999995</c:v>
                </c:pt>
                <c:pt idx="3107">
                  <c:v>79.211779000000007</c:v>
                </c:pt>
                <c:pt idx="3108">
                  <c:v>79.489390999999998</c:v>
                </c:pt>
                <c:pt idx="3109">
                  <c:v>79.072768999999994</c:v>
                </c:pt>
                <c:pt idx="3110">
                  <c:v>79.096981</c:v>
                </c:pt>
                <c:pt idx="3111">
                  <c:v>79.097558000000006</c:v>
                </c:pt>
                <c:pt idx="3112">
                  <c:v>78.899831000000006</c:v>
                </c:pt>
                <c:pt idx="3113">
                  <c:v>79.166239000000004</c:v>
                </c:pt>
                <c:pt idx="3114">
                  <c:v>79.101551999999998</c:v>
                </c:pt>
                <c:pt idx="3115">
                  <c:v>79.302909</c:v>
                </c:pt>
                <c:pt idx="3116">
                  <c:v>79.514120000000005</c:v>
                </c:pt>
                <c:pt idx="3117">
                  <c:v>79.372343999999998</c:v>
                </c:pt>
                <c:pt idx="3118">
                  <c:v>79.508065999999999</c:v>
                </c:pt>
                <c:pt idx="3119">
                  <c:v>79.478689000000003</c:v>
                </c:pt>
                <c:pt idx="3120">
                  <c:v>79.894519000000003</c:v>
                </c:pt>
                <c:pt idx="3121">
                  <c:v>79.399529000000001</c:v>
                </c:pt>
                <c:pt idx="3122">
                  <c:v>79.793360000000007</c:v>
                </c:pt>
                <c:pt idx="3123">
                  <c:v>79.852278999999996</c:v>
                </c:pt>
                <c:pt idx="3124">
                  <c:v>79.510915999999995</c:v>
                </c:pt>
                <c:pt idx="3125">
                  <c:v>79.555852000000002</c:v>
                </c:pt>
                <c:pt idx="3126">
                  <c:v>79.667068999999998</c:v>
                </c:pt>
                <c:pt idx="3127">
                  <c:v>79.513344000000004</c:v>
                </c:pt>
                <c:pt idx="3128">
                  <c:v>80.119917999999998</c:v>
                </c:pt>
                <c:pt idx="3129">
                  <c:v>79.506827999999999</c:v>
                </c:pt>
                <c:pt idx="3130">
                  <c:v>79.518597999999997</c:v>
                </c:pt>
                <c:pt idx="3131">
                  <c:v>79.624137000000005</c:v>
                </c:pt>
                <c:pt idx="3132">
                  <c:v>79.524306999999993</c:v>
                </c:pt>
                <c:pt idx="3133">
                  <c:v>79.700755000000001</c:v>
                </c:pt>
                <c:pt idx="3134">
                  <c:v>79.446618000000001</c:v>
                </c:pt>
                <c:pt idx="3135">
                  <c:v>79.824810999999997</c:v>
                </c:pt>
                <c:pt idx="3136">
                  <c:v>79.617286000000007</c:v>
                </c:pt>
                <c:pt idx="3137">
                  <c:v>79.790040000000005</c:v>
                </c:pt>
                <c:pt idx="3138">
                  <c:v>79.339568999999997</c:v>
                </c:pt>
                <c:pt idx="3139">
                  <c:v>79.407640999999998</c:v>
                </c:pt>
                <c:pt idx="3140">
                  <c:v>79.887445</c:v>
                </c:pt>
                <c:pt idx="3141">
                  <c:v>79.761796000000004</c:v>
                </c:pt>
                <c:pt idx="3142">
                  <c:v>79.576232000000005</c:v>
                </c:pt>
                <c:pt idx="3143">
                  <c:v>79.908602000000002</c:v>
                </c:pt>
                <c:pt idx="3144">
                  <c:v>80.040296999999995</c:v>
                </c:pt>
                <c:pt idx="3145">
                  <c:v>79.646566000000007</c:v>
                </c:pt>
                <c:pt idx="3146">
                  <c:v>79.798660999999996</c:v>
                </c:pt>
                <c:pt idx="3147">
                  <c:v>79.767698999999993</c:v>
                </c:pt>
                <c:pt idx="3148">
                  <c:v>79.802667999999997</c:v>
                </c:pt>
                <c:pt idx="3149">
                  <c:v>79.780514999999994</c:v>
                </c:pt>
                <c:pt idx="3150">
                  <c:v>80.198987000000002</c:v>
                </c:pt>
                <c:pt idx="3151">
                  <c:v>80.206114999999997</c:v>
                </c:pt>
                <c:pt idx="3152">
                  <c:v>79.980271999999999</c:v>
                </c:pt>
                <c:pt idx="3153">
                  <c:v>80.139645000000002</c:v>
                </c:pt>
                <c:pt idx="3154">
                  <c:v>79.637791000000007</c:v>
                </c:pt>
                <c:pt idx="3155">
                  <c:v>80.440922</c:v>
                </c:pt>
                <c:pt idx="3156">
                  <c:v>80.109001000000006</c:v>
                </c:pt>
                <c:pt idx="3157">
                  <c:v>80.273636999999994</c:v>
                </c:pt>
                <c:pt idx="3158">
                  <c:v>80.589755999999994</c:v>
                </c:pt>
                <c:pt idx="3159">
                  <c:v>80.247507999999996</c:v>
                </c:pt>
                <c:pt idx="3160">
                  <c:v>80.461212000000003</c:v>
                </c:pt>
                <c:pt idx="3161">
                  <c:v>80.642004999999997</c:v>
                </c:pt>
                <c:pt idx="3162">
                  <c:v>80.576796999999999</c:v>
                </c:pt>
                <c:pt idx="3163">
                  <c:v>80.551126999999994</c:v>
                </c:pt>
                <c:pt idx="3164">
                  <c:v>80.548737000000003</c:v>
                </c:pt>
                <c:pt idx="3165">
                  <c:v>80.861340999999996</c:v>
                </c:pt>
                <c:pt idx="3166">
                  <c:v>81.031891000000002</c:v>
                </c:pt>
                <c:pt idx="3167">
                  <c:v>80.798378</c:v>
                </c:pt>
                <c:pt idx="3168">
                  <c:v>81.178082000000003</c:v>
                </c:pt>
                <c:pt idx="3169">
                  <c:v>80.833444999999998</c:v>
                </c:pt>
                <c:pt idx="3170">
                  <c:v>80.58775</c:v>
                </c:pt>
                <c:pt idx="3171">
                  <c:v>80.792178000000007</c:v>
                </c:pt>
                <c:pt idx="3172">
                  <c:v>80.849144999999993</c:v>
                </c:pt>
                <c:pt idx="3173">
                  <c:v>81.177329</c:v>
                </c:pt>
                <c:pt idx="3174">
                  <c:v>81.010723999999996</c:v>
                </c:pt>
                <c:pt idx="3175">
                  <c:v>80.948327000000006</c:v>
                </c:pt>
                <c:pt idx="3176">
                  <c:v>80.880898999999999</c:v>
                </c:pt>
                <c:pt idx="3177">
                  <c:v>80.820109000000002</c:v>
                </c:pt>
                <c:pt idx="3178">
                  <c:v>80.949804</c:v>
                </c:pt>
                <c:pt idx="3179">
                  <c:v>81.034452000000002</c:v>
                </c:pt>
                <c:pt idx="3180">
                  <c:v>81.034918000000005</c:v>
                </c:pt>
                <c:pt idx="3181">
                  <c:v>80.822430999999995</c:v>
                </c:pt>
                <c:pt idx="3182">
                  <c:v>80.959971999999993</c:v>
                </c:pt>
                <c:pt idx="3183">
                  <c:v>81.157375999999999</c:v>
                </c:pt>
                <c:pt idx="3184">
                  <c:v>80.878062999999997</c:v>
                </c:pt>
                <c:pt idx="3185">
                  <c:v>81.112977000000001</c:v>
                </c:pt>
                <c:pt idx="3186">
                  <c:v>81.094672000000003</c:v>
                </c:pt>
                <c:pt idx="3187">
                  <c:v>80.784589999999994</c:v>
                </c:pt>
                <c:pt idx="3188">
                  <c:v>81.198226000000005</c:v>
                </c:pt>
                <c:pt idx="3189">
                  <c:v>81.10172</c:v>
                </c:pt>
                <c:pt idx="3190">
                  <c:v>81.482716999999994</c:v>
                </c:pt>
                <c:pt idx="3191">
                  <c:v>81.439486000000002</c:v>
                </c:pt>
                <c:pt idx="3192">
                  <c:v>81.149355</c:v>
                </c:pt>
                <c:pt idx="3193">
                  <c:v>81.457638000000003</c:v>
                </c:pt>
                <c:pt idx="3194">
                  <c:v>80.954786999999996</c:v>
                </c:pt>
                <c:pt idx="3195">
                  <c:v>81.434704999999994</c:v>
                </c:pt>
                <c:pt idx="3196">
                  <c:v>81.514268000000001</c:v>
                </c:pt>
                <c:pt idx="3197">
                  <c:v>81.435210999999995</c:v>
                </c:pt>
                <c:pt idx="3198">
                  <c:v>81.486080999999999</c:v>
                </c:pt>
                <c:pt idx="3199">
                  <c:v>81.153221000000002</c:v>
                </c:pt>
                <c:pt idx="3200">
                  <c:v>81.268541999999997</c:v>
                </c:pt>
                <c:pt idx="3201">
                  <c:v>81.359272000000004</c:v>
                </c:pt>
                <c:pt idx="3202">
                  <c:v>81.339668000000003</c:v>
                </c:pt>
                <c:pt idx="3203">
                  <c:v>81.753996000000001</c:v>
                </c:pt>
                <c:pt idx="3204">
                  <c:v>81.478104999999999</c:v>
                </c:pt>
                <c:pt idx="3205">
                  <c:v>81.438623000000007</c:v>
                </c:pt>
                <c:pt idx="3206">
                  <c:v>81.498265000000004</c:v>
                </c:pt>
                <c:pt idx="3207">
                  <c:v>81.234572</c:v>
                </c:pt>
                <c:pt idx="3208">
                  <c:v>81.492986000000002</c:v>
                </c:pt>
                <c:pt idx="3209">
                  <c:v>81.450631000000001</c:v>
                </c:pt>
                <c:pt idx="3210">
                  <c:v>81.452986999999993</c:v>
                </c:pt>
                <c:pt idx="3211">
                  <c:v>81.590838000000005</c:v>
                </c:pt>
                <c:pt idx="3212">
                  <c:v>81.701171000000002</c:v>
                </c:pt>
                <c:pt idx="3213">
                  <c:v>81.988001999999994</c:v>
                </c:pt>
                <c:pt idx="3214">
                  <c:v>82.055097000000004</c:v>
                </c:pt>
                <c:pt idx="3215">
                  <c:v>81.796828000000005</c:v>
                </c:pt>
                <c:pt idx="3216">
                  <c:v>81.747883999999999</c:v>
                </c:pt>
                <c:pt idx="3217">
                  <c:v>81.693725000000001</c:v>
                </c:pt>
                <c:pt idx="3218">
                  <c:v>81.778763999999995</c:v>
                </c:pt>
                <c:pt idx="3219">
                  <c:v>81.664862999999997</c:v>
                </c:pt>
                <c:pt idx="3220">
                  <c:v>82.137120999999993</c:v>
                </c:pt>
                <c:pt idx="3221">
                  <c:v>81.823147000000006</c:v>
                </c:pt>
                <c:pt idx="3222">
                  <c:v>81.798437000000007</c:v>
                </c:pt>
                <c:pt idx="3223">
                  <c:v>82.097396000000003</c:v>
                </c:pt>
                <c:pt idx="3224">
                  <c:v>81.829075000000003</c:v>
                </c:pt>
                <c:pt idx="3225">
                  <c:v>81.808188999999999</c:v>
                </c:pt>
                <c:pt idx="3226">
                  <c:v>81.863027000000002</c:v>
                </c:pt>
                <c:pt idx="3227">
                  <c:v>82.274243999999996</c:v>
                </c:pt>
                <c:pt idx="3228">
                  <c:v>82.234939999999995</c:v>
                </c:pt>
                <c:pt idx="3229">
                  <c:v>82.159986000000004</c:v>
                </c:pt>
                <c:pt idx="3230">
                  <c:v>82.239658000000006</c:v>
                </c:pt>
                <c:pt idx="3231">
                  <c:v>82.101556000000002</c:v>
                </c:pt>
                <c:pt idx="3232">
                  <c:v>82.207892999999999</c:v>
                </c:pt>
                <c:pt idx="3233">
                  <c:v>82.544156000000001</c:v>
                </c:pt>
                <c:pt idx="3234">
                  <c:v>82.467042000000006</c:v>
                </c:pt>
                <c:pt idx="3235">
                  <c:v>82.810053999999994</c:v>
                </c:pt>
                <c:pt idx="3236">
                  <c:v>82.911285000000007</c:v>
                </c:pt>
                <c:pt idx="3237">
                  <c:v>82.571579</c:v>
                </c:pt>
                <c:pt idx="3238">
                  <c:v>82.603469000000004</c:v>
                </c:pt>
                <c:pt idx="3239">
                  <c:v>82.549204000000003</c:v>
                </c:pt>
                <c:pt idx="3240">
                  <c:v>82.609611999999998</c:v>
                </c:pt>
                <c:pt idx="3241">
                  <c:v>82.461743999999996</c:v>
                </c:pt>
                <c:pt idx="3242">
                  <c:v>82.656099999999995</c:v>
                </c:pt>
                <c:pt idx="3243">
                  <c:v>83.184222000000005</c:v>
                </c:pt>
                <c:pt idx="3244">
                  <c:v>82.659276000000006</c:v>
                </c:pt>
                <c:pt idx="3245">
                  <c:v>82.586410999999998</c:v>
                </c:pt>
                <c:pt idx="3246">
                  <c:v>82.891999999999996</c:v>
                </c:pt>
                <c:pt idx="3247">
                  <c:v>82.554220000000001</c:v>
                </c:pt>
                <c:pt idx="3248">
                  <c:v>82.557625999999999</c:v>
                </c:pt>
                <c:pt idx="3249">
                  <c:v>82.787993999999998</c:v>
                </c:pt>
                <c:pt idx="3250">
                  <c:v>82.894198000000003</c:v>
                </c:pt>
                <c:pt idx="3251">
                  <c:v>82.728035000000006</c:v>
                </c:pt>
                <c:pt idx="3252">
                  <c:v>82.762906999999998</c:v>
                </c:pt>
                <c:pt idx="3253">
                  <c:v>82.565517999999997</c:v>
                </c:pt>
                <c:pt idx="3254">
                  <c:v>82.563490999999999</c:v>
                </c:pt>
                <c:pt idx="3255">
                  <c:v>82.757317</c:v>
                </c:pt>
                <c:pt idx="3256">
                  <c:v>82.791624999999996</c:v>
                </c:pt>
                <c:pt idx="3257">
                  <c:v>82.612375</c:v>
                </c:pt>
                <c:pt idx="3258">
                  <c:v>82.645960000000002</c:v>
                </c:pt>
                <c:pt idx="3259">
                  <c:v>82.286266999999995</c:v>
                </c:pt>
                <c:pt idx="3260">
                  <c:v>83.031097000000003</c:v>
                </c:pt>
                <c:pt idx="3261">
                  <c:v>82.900593000000001</c:v>
                </c:pt>
                <c:pt idx="3262">
                  <c:v>82.506373999999994</c:v>
                </c:pt>
                <c:pt idx="3263">
                  <c:v>82.570246999999995</c:v>
                </c:pt>
                <c:pt idx="3264">
                  <c:v>82.524893000000006</c:v>
                </c:pt>
                <c:pt idx="3265">
                  <c:v>82.835773000000003</c:v>
                </c:pt>
                <c:pt idx="3266">
                  <c:v>82.816957000000002</c:v>
                </c:pt>
                <c:pt idx="3267">
                  <c:v>83.008041000000006</c:v>
                </c:pt>
                <c:pt idx="3268">
                  <c:v>83.081616999999994</c:v>
                </c:pt>
                <c:pt idx="3269">
                  <c:v>82.966229999999996</c:v>
                </c:pt>
                <c:pt idx="3270">
                  <c:v>82.906226000000004</c:v>
                </c:pt>
                <c:pt idx="3271">
                  <c:v>83.488477000000003</c:v>
                </c:pt>
                <c:pt idx="3272">
                  <c:v>83.290037999999996</c:v>
                </c:pt>
                <c:pt idx="3273">
                  <c:v>83.355217999999994</c:v>
                </c:pt>
                <c:pt idx="3274">
                  <c:v>83.413307000000003</c:v>
                </c:pt>
                <c:pt idx="3275">
                  <c:v>83.199527000000003</c:v>
                </c:pt>
                <c:pt idx="3276">
                  <c:v>83.447913</c:v>
                </c:pt>
                <c:pt idx="3277">
                  <c:v>83.302153000000004</c:v>
                </c:pt>
                <c:pt idx="3278">
                  <c:v>83.050285000000002</c:v>
                </c:pt>
                <c:pt idx="3279">
                  <c:v>83.325017000000003</c:v>
                </c:pt>
                <c:pt idx="3280">
                  <c:v>83.354234000000005</c:v>
                </c:pt>
                <c:pt idx="3281">
                  <c:v>83.469814999999997</c:v>
                </c:pt>
                <c:pt idx="3282">
                  <c:v>83.392767000000006</c:v>
                </c:pt>
                <c:pt idx="3283">
                  <c:v>83.730134000000007</c:v>
                </c:pt>
                <c:pt idx="3284">
                  <c:v>83.320024000000004</c:v>
                </c:pt>
                <c:pt idx="3285">
                  <c:v>83.149766</c:v>
                </c:pt>
                <c:pt idx="3286">
                  <c:v>83.722256999999999</c:v>
                </c:pt>
                <c:pt idx="3287">
                  <c:v>83.353380999999999</c:v>
                </c:pt>
                <c:pt idx="3288">
                  <c:v>83.937156000000002</c:v>
                </c:pt>
                <c:pt idx="3289">
                  <c:v>83.777762999999993</c:v>
                </c:pt>
                <c:pt idx="3290">
                  <c:v>84.073910999999995</c:v>
                </c:pt>
                <c:pt idx="3291">
                  <c:v>84.063871000000006</c:v>
                </c:pt>
                <c:pt idx="3292">
                  <c:v>83.801085</c:v>
                </c:pt>
                <c:pt idx="3293">
                  <c:v>84.093734999999995</c:v>
                </c:pt>
                <c:pt idx="3294">
                  <c:v>83.825085999999999</c:v>
                </c:pt>
                <c:pt idx="3295">
                  <c:v>83.983694999999997</c:v>
                </c:pt>
                <c:pt idx="3296">
                  <c:v>83.791574999999995</c:v>
                </c:pt>
                <c:pt idx="3297">
                  <c:v>83.600002000000003</c:v>
                </c:pt>
                <c:pt idx="3298">
                  <c:v>84.259752000000006</c:v>
                </c:pt>
                <c:pt idx="3299">
                  <c:v>84.076654000000005</c:v>
                </c:pt>
                <c:pt idx="3300">
                  <c:v>84.389250000000004</c:v>
                </c:pt>
                <c:pt idx="3301">
                  <c:v>84.544077999999999</c:v>
                </c:pt>
                <c:pt idx="3302">
                  <c:v>84.169899000000001</c:v>
                </c:pt>
                <c:pt idx="3303">
                  <c:v>84.320003999999997</c:v>
                </c:pt>
                <c:pt idx="3304">
                  <c:v>84.252126000000004</c:v>
                </c:pt>
                <c:pt idx="3305">
                  <c:v>84.483322000000001</c:v>
                </c:pt>
                <c:pt idx="3306">
                  <c:v>84.427583999999996</c:v>
                </c:pt>
                <c:pt idx="3307">
                  <c:v>83.995914999999997</c:v>
                </c:pt>
                <c:pt idx="3308">
                  <c:v>84.183886999999999</c:v>
                </c:pt>
                <c:pt idx="3309">
                  <c:v>84.164297000000005</c:v>
                </c:pt>
                <c:pt idx="3310">
                  <c:v>84.212096000000003</c:v>
                </c:pt>
                <c:pt idx="3311">
                  <c:v>84.448604000000003</c:v>
                </c:pt>
                <c:pt idx="3312">
                  <c:v>83.930460999999994</c:v>
                </c:pt>
                <c:pt idx="3313">
                  <c:v>84.621005999999994</c:v>
                </c:pt>
                <c:pt idx="3314">
                  <c:v>84.496955999999997</c:v>
                </c:pt>
                <c:pt idx="3315">
                  <c:v>84.317995999999994</c:v>
                </c:pt>
                <c:pt idx="3316">
                  <c:v>84.378459000000007</c:v>
                </c:pt>
                <c:pt idx="3317">
                  <c:v>84.160000999999994</c:v>
                </c:pt>
                <c:pt idx="3318">
                  <c:v>84.575277</c:v>
                </c:pt>
                <c:pt idx="3319">
                  <c:v>84.227575999999999</c:v>
                </c:pt>
                <c:pt idx="3320">
                  <c:v>84.507794000000004</c:v>
                </c:pt>
                <c:pt idx="3321">
                  <c:v>84.714434999999995</c:v>
                </c:pt>
                <c:pt idx="3322">
                  <c:v>84.317588999999998</c:v>
                </c:pt>
                <c:pt idx="3323">
                  <c:v>84.559813000000005</c:v>
                </c:pt>
                <c:pt idx="3324">
                  <c:v>84.536226999999997</c:v>
                </c:pt>
                <c:pt idx="3325">
                  <c:v>84.629339000000002</c:v>
                </c:pt>
                <c:pt idx="3326">
                  <c:v>84.954789000000005</c:v>
                </c:pt>
                <c:pt idx="3327">
                  <c:v>84.533058999999994</c:v>
                </c:pt>
                <c:pt idx="3328">
                  <c:v>84.608372000000003</c:v>
                </c:pt>
                <c:pt idx="3329">
                  <c:v>84.458719000000002</c:v>
                </c:pt>
                <c:pt idx="3330">
                  <c:v>84.512135999999998</c:v>
                </c:pt>
                <c:pt idx="3331">
                  <c:v>85.014088000000001</c:v>
                </c:pt>
                <c:pt idx="3332">
                  <c:v>84.704616999999999</c:v>
                </c:pt>
                <c:pt idx="3333">
                  <c:v>84.801057</c:v>
                </c:pt>
                <c:pt idx="3334">
                  <c:v>84.677306000000002</c:v>
                </c:pt>
                <c:pt idx="3335">
                  <c:v>85.073689999999999</c:v>
                </c:pt>
                <c:pt idx="3336">
                  <c:v>85.089499000000004</c:v>
                </c:pt>
                <c:pt idx="3337">
                  <c:v>84.521039999999999</c:v>
                </c:pt>
                <c:pt idx="3338">
                  <c:v>84.907916</c:v>
                </c:pt>
                <c:pt idx="3339">
                  <c:v>84.703556000000006</c:v>
                </c:pt>
                <c:pt idx="3340">
                  <c:v>84.738793999999999</c:v>
                </c:pt>
                <c:pt idx="3341">
                  <c:v>85.433875999999998</c:v>
                </c:pt>
                <c:pt idx="3342">
                  <c:v>85.155647000000002</c:v>
                </c:pt>
                <c:pt idx="3343">
                  <c:v>85.340317999999996</c:v>
                </c:pt>
                <c:pt idx="3344">
                  <c:v>85.343826000000007</c:v>
                </c:pt>
                <c:pt idx="3345">
                  <c:v>85.417400000000001</c:v>
                </c:pt>
                <c:pt idx="3346">
                  <c:v>85.555301999999998</c:v>
                </c:pt>
                <c:pt idx="3347">
                  <c:v>85.286011999999999</c:v>
                </c:pt>
                <c:pt idx="3348">
                  <c:v>85.354523999999998</c:v>
                </c:pt>
                <c:pt idx="3349">
                  <c:v>85.328513999999998</c:v>
                </c:pt>
                <c:pt idx="3350">
                  <c:v>84.899745999999993</c:v>
                </c:pt>
                <c:pt idx="3351">
                  <c:v>85.359745000000004</c:v>
                </c:pt>
                <c:pt idx="3352">
                  <c:v>84.942352</c:v>
                </c:pt>
                <c:pt idx="3353">
                  <c:v>85.440201999999999</c:v>
                </c:pt>
                <c:pt idx="3354">
                  <c:v>85.295749999999998</c:v>
                </c:pt>
                <c:pt idx="3355">
                  <c:v>85.228149999999999</c:v>
                </c:pt>
                <c:pt idx="3356">
                  <c:v>85.42653</c:v>
                </c:pt>
                <c:pt idx="3357">
                  <c:v>85.070753999999994</c:v>
                </c:pt>
                <c:pt idx="3358">
                  <c:v>85.412135000000006</c:v>
                </c:pt>
                <c:pt idx="3359">
                  <c:v>85.705768000000006</c:v>
                </c:pt>
                <c:pt idx="3360">
                  <c:v>85.680739000000003</c:v>
                </c:pt>
                <c:pt idx="3361">
                  <c:v>85.397052000000002</c:v>
                </c:pt>
                <c:pt idx="3362">
                  <c:v>85.558396000000002</c:v>
                </c:pt>
                <c:pt idx="3363">
                  <c:v>85.702794999999995</c:v>
                </c:pt>
                <c:pt idx="3364">
                  <c:v>85.854274000000004</c:v>
                </c:pt>
                <c:pt idx="3365">
                  <c:v>85.653194999999997</c:v>
                </c:pt>
                <c:pt idx="3366">
                  <c:v>85.480632999999997</c:v>
                </c:pt>
                <c:pt idx="3367">
                  <c:v>85.421284</c:v>
                </c:pt>
                <c:pt idx="3368">
                  <c:v>85.602930999999998</c:v>
                </c:pt>
                <c:pt idx="3369">
                  <c:v>85.380219999999994</c:v>
                </c:pt>
                <c:pt idx="3370">
                  <c:v>85.551270000000002</c:v>
                </c:pt>
                <c:pt idx="3371">
                  <c:v>85.777271999999996</c:v>
                </c:pt>
                <c:pt idx="3372">
                  <c:v>85.757268999999994</c:v>
                </c:pt>
                <c:pt idx="3373">
                  <c:v>85.610342000000003</c:v>
                </c:pt>
                <c:pt idx="3374">
                  <c:v>85.590260000000001</c:v>
                </c:pt>
                <c:pt idx="3375">
                  <c:v>85.384850999999998</c:v>
                </c:pt>
                <c:pt idx="3376">
                  <c:v>85.626080999999999</c:v>
                </c:pt>
                <c:pt idx="3377">
                  <c:v>85.605374999999995</c:v>
                </c:pt>
                <c:pt idx="3378">
                  <c:v>86.140545000000003</c:v>
                </c:pt>
                <c:pt idx="3379">
                  <c:v>85.909255000000002</c:v>
                </c:pt>
                <c:pt idx="3380">
                  <c:v>86.037471999999994</c:v>
                </c:pt>
                <c:pt idx="3381">
                  <c:v>86.143041999999994</c:v>
                </c:pt>
                <c:pt idx="3382">
                  <c:v>85.899782000000002</c:v>
                </c:pt>
                <c:pt idx="3383">
                  <c:v>85.858633999999995</c:v>
                </c:pt>
                <c:pt idx="3384">
                  <c:v>85.729894000000002</c:v>
                </c:pt>
                <c:pt idx="3385">
                  <c:v>85.865476999999998</c:v>
                </c:pt>
                <c:pt idx="3386">
                  <c:v>86.139857000000006</c:v>
                </c:pt>
                <c:pt idx="3387">
                  <c:v>85.815942000000007</c:v>
                </c:pt>
                <c:pt idx="3388">
                  <c:v>86.465180000000004</c:v>
                </c:pt>
                <c:pt idx="3389">
                  <c:v>86.259175999999997</c:v>
                </c:pt>
                <c:pt idx="3390">
                  <c:v>85.916443999999998</c:v>
                </c:pt>
                <c:pt idx="3391">
                  <c:v>86.252420999999998</c:v>
                </c:pt>
                <c:pt idx="3392">
                  <c:v>86.178095999999996</c:v>
                </c:pt>
                <c:pt idx="3393">
                  <c:v>86.063620999999998</c:v>
                </c:pt>
                <c:pt idx="3394">
                  <c:v>86.331433000000004</c:v>
                </c:pt>
                <c:pt idx="3395">
                  <c:v>86.353746000000001</c:v>
                </c:pt>
                <c:pt idx="3396">
                  <c:v>86.850443999999996</c:v>
                </c:pt>
                <c:pt idx="3397">
                  <c:v>86.366112999999999</c:v>
                </c:pt>
                <c:pt idx="3398">
                  <c:v>86.384541999999996</c:v>
                </c:pt>
                <c:pt idx="3399">
                  <c:v>86.406741999999994</c:v>
                </c:pt>
                <c:pt idx="3400">
                  <c:v>86.334727000000001</c:v>
                </c:pt>
                <c:pt idx="3401">
                  <c:v>86.263623999999993</c:v>
                </c:pt>
                <c:pt idx="3402">
                  <c:v>86.458574999999996</c:v>
                </c:pt>
                <c:pt idx="3403">
                  <c:v>86.280390999999995</c:v>
                </c:pt>
                <c:pt idx="3404">
                  <c:v>86.205235000000002</c:v>
                </c:pt>
                <c:pt idx="3405">
                  <c:v>86.496508000000006</c:v>
                </c:pt>
                <c:pt idx="3406">
                  <c:v>86.240701000000001</c:v>
                </c:pt>
                <c:pt idx="3407">
                  <c:v>86.229382999999999</c:v>
                </c:pt>
                <c:pt idx="3408">
                  <c:v>86.717545000000001</c:v>
                </c:pt>
                <c:pt idx="3409">
                  <c:v>86.509501999999998</c:v>
                </c:pt>
                <c:pt idx="3410">
                  <c:v>86.697186000000002</c:v>
                </c:pt>
                <c:pt idx="3411">
                  <c:v>86.542216999999994</c:v>
                </c:pt>
                <c:pt idx="3412">
                  <c:v>86.892561000000001</c:v>
                </c:pt>
                <c:pt idx="3413">
                  <c:v>86.787985000000006</c:v>
                </c:pt>
                <c:pt idx="3414">
                  <c:v>87.200462000000002</c:v>
                </c:pt>
                <c:pt idx="3415">
                  <c:v>87.384389999999996</c:v>
                </c:pt>
                <c:pt idx="3416">
                  <c:v>87.406120000000001</c:v>
                </c:pt>
                <c:pt idx="3417">
                  <c:v>87.200597999999999</c:v>
                </c:pt>
                <c:pt idx="3418">
                  <c:v>87.175712000000004</c:v>
                </c:pt>
                <c:pt idx="3419">
                  <c:v>87.024451999999997</c:v>
                </c:pt>
                <c:pt idx="3420">
                  <c:v>87.172481000000005</c:v>
                </c:pt>
                <c:pt idx="3421">
                  <c:v>87.191419999999994</c:v>
                </c:pt>
                <c:pt idx="3422">
                  <c:v>86.770865999999998</c:v>
                </c:pt>
                <c:pt idx="3423">
                  <c:v>87.092995000000002</c:v>
                </c:pt>
                <c:pt idx="3424">
                  <c:v>86.971948999999995</c:v>
                </c:pt>
                <c:pt idx="3425">
                  <c:v>86.961468999999994</c:v>
                </c:pt>
                <c:pt idx="3426">
                  <c:v>87.196252000000001</c:v>
                </c:pt>
                <c:pt idx="3427">
                  <c:v>86.790229999999994</c:v>
                </c:pt>
                <c:pt idx="3428">
                  <c:v>87.321765999999997</c:v>
                </c:pt>
                <c:pt idx="3429">
                  <c:v>87.330212000000003</c:v>
                </c:pt>
                <c:pt idx="3430">
                  <c:v>87.169511999999997</c:v>
                </c:pt>
                <c:pt idx="3431">
                  <c:v>87.297650000000004</c:v>
                </c:pt>
                <c:pt idx="3432">
                  <c:v>87.607913999999994</c:v>
                </c:pt>
                <c:pt idx="3433">
                  <c:v>87.600667999999999</c:v>
                </c:pt>
                <c:pt idx="3434">
                  <c:v>87.314417000000006</c:v>
                </c:pt>
                <c:pt idx="3435">
                  <c:v>87.424296999999996</c:v>
                </c:pt>
                <c:pt idx="3436">
                  <c:v>87.556605000000005</c:v>
                </c:pt>
                <c:pt idx="3437">
                  <c:v>87.366759000000002</c:v>
                </c:pt>
                <c:pt idx="3438">
                  <c:v>87.396413999999993</c:v>
                </c:pt>
                <c:pt idx="3439">
                  <c:v>87.643240000000006</c:v>
                </c:pt>
                <c:pt idx="3440">
                  <c:v>87.278969000000004</c:v>
                </c:pt>
                <c:pt idx="3441">
                  <c:v>87.637169999999998</c:v>
                </c:pt>
                <c:pt idx="3442">
                  <c:v>87.675295000000006</c:v>
                </c:pt>
                <c:pt idx="3443">
                  <c:v>87.787437999999995</c:v>
                </c:pt>
                <c:pt idx="3444">
                  <c:v>87.515296000000006</c:v>
                </c:pt>
                <c:pt idx="3445">
                  <c:v>87.250552999999996</c:v>
                </c:pt>
                <c:pt idx="3446">
                  <c:v>87.585672000000002</c:v>
                </c:pt>
                <c:pt idx="3447">
                  <c:v>87.731316000000007</c:v>
                </c:pt>
                <c:pt idx="3448">
                  <c:v>88.000124999999997</c:v>
                </c:pt>
                <c:pt idx="3449">
                  <c:v>88.151657999999998</c:v>
                </c:pt>
                <c:pt idx="3450">
                  <c:v>87.727290999999994</c:v>
                </c:pt>
                <c:pt idx="3451">
                  <c:v>88.040441000000001</c:v>
                </c:pt>
                <c:pt idx="3452">
                  <c:v>87.921695</c:v>
                </c:pt>
                <c:pt idx="3453">
                  <c:v>88.230320000000006</c:v>
                </c:pt>
                <c:pt idx="3454">
                  <c:v>88.313171999999994</c:v>
                </c:pt>
                <c:pt idx="3455">
                  <c:v>88.072142999999997</c:v>
                </c:pt>
                <c:pt idx="3456">
                  <c:v>88.199873999999994</c:v>
                </c:pt>
                <c:pt idx="3457">
                  <c:v>88.037481</c:v>
                </c:pt>
                <c:pt idx="3458">
                  <c:v>88.292912000000001</c:v>
                </c:pt>
                <c:pt idx="3459">
                  <c:v>88.282380000000003</c:v>
                </c:pt>
                <c:pt idx="3460">
                  <c:v>88.193819000000005</c:v>
                </c:pt>
                <c:pt idx="3461">
                  <c:v>88.008239000000003</c:v>
                </c:pt>
                <c:pt idx="3462">
                  <c:v>87.767227000000005</c:v>
                </c:pt>
                <c:pt idx="3463">
                  <c:v>88.204254000000006</c:v>
                </c:pt>
                <c:pt idx="3464">
                  <c:v>88.194318999999993</c:v>
                </c:pt>
                <c:pt idx="3465">
                  <c:v>87.986290999999994</c:v>
                </c:pt>
                <c:pt idx="3466">
                  <c:v>88.298320000000004</c:v>
                </c:pt>
                <c:pt idx="3467">
                  <c:v>87.860705999999993</c:v>
                </c:pt>
                <c:pt idx="3468">
                  <c:v>88.298114999999996</c:v>
                </c:pt>
                <c:pt idx="3469">
                  <c:v>88.289439999999999</c:v>
                </c:pt>
                <c:pt idx="3470">
                  <c:v>88.480829999999997</c:v>
                </c:pt>
                <c:pt idx="3471">
                  <c:v>88.414338000000001</c:v>
                </c:pt>
                <c:pt idx="3472">
                  <c:v>88.159019000000001</c:v>
                </c:pt>
                <c:pt idx="3473">
                  <c:v>88.635444000000007</c:v>
                </c:pt>
                <c:pt idx="3474">
                  <c:v>88.291880000000006</c:v>
                </c:pt>
                <c:pt idx="3475">
                  <c:v>88.074021000000002</c:v>
                </c:pt>
                <c:pt idx="3476">
                  <c:v>88.422764000000001</c:v>
                </c:pt>
                <c:pt idx="3477">
                  <c:v>88.043017000000006</c:v>
                </c:pt>
                <c:pt idx="3478">
                  <c:v>88.370903999999996</c:v>
                </c:pt>
                <c:pt idx="3479">
                  <c:v>88.176277999999996</c:v>
                </c:pt>
                <c:pt idx="3480">
                  <c:v>88.484680999999995</c:v>
                </c:pt>
                <c:pt idx="3481">
                  <c:v>88.295597999999998</c:v>
                </c:pt>
                <c:pt idx="3482">
                  <c:v>88.474784</c:v>
                </c:pt>
                <c:pt idx="3483">
                  <c:v>88.444287000000003</c:v>
                </c:pt>
                <c:pt idx="3484">
                  <c:v>88.381407999999993</c:v>
                </c:pt>
                <c:pt idx="3485">
                  <c:v>88.282876000000002</c:v>
                </c:pt>
                <c:pt idx="3486">
                  <c:v>88.503833999999998</c:v>
                </c:pt>
                <c:pt idx="3487">
                  <c:v>88.418677000000002</c:v>
                </c:pt>
                <c:pt idx="3488">
                  <c:v>88.466736999999995</c:v>
                </c:pt>
                <c:pt idx="3489">
                  <c:v>88.842883</c:v>
                </c:pt>
                <c:pt idx="3490">
                  <c:v>88.904115000000004</c:v>
                </c:pt>
                <c:pt idx="3491">
                  <c:v>88.849571999999995</c:v>
                </c:pt>
                <c:pt idx="3492">
                  <c:v>88.563783000000001</c:v>
                </c:pt>
                <c:pt idx="3493">
                  <c:v>88.686027999999993</c:v>
                </c:pt>
                <c:pt idx="3494">
                  <c:v>88.480176</c:v>
                </c:pt>
                <c:pt idx="3495">
                  <c:v>88.984899999999996</c:v>
                </c:pt>
                <c:pt idx="3496">
                  <c:v>89.071135999999996</c:v>
                </c:pt>
                <c:pt idx="3497">
                  <c:v>88.941959999999995</c:v>
                </c:pt>
                <c:pt idx="3498">
                  <c:v>88.993300000000005</c:v>
                </c:pt>
                <c:pt idx="3499">
                  <c:v>89.248763999999994</c:v>
                </c:pt>
                <c:pt idx="3500">
                  <c:v>89.047787999999997</c:v>
                </c:pt>
                <c:pt idx="3501">
                  <c:v>89.155574999999999</c:v>
                </c:pt>
                <c:pt idx="3502">
                  <c:v>89.025936999999999</c:v>
                </c:pt>
                <c:pt idx="3503">
                  <c:v>88.911506000000003</c:v>
                </c:pt>
                <c:pt idx="3504">
                  <c:v>88.916148000000007</c:v>
                </c:pt>
                <c:pt idx="3505">
                  <c:v>88.942284999999998</c:v>
                </c:pt>
                <c:pt idx="3506">
                  <c:v>89.193910000000002</c:v>
                </c:pt>
                <c:pt idx="3507">
                  <c:v>88.840068000000002</c:v>
                </c:pt>
                <c:pt idx="3508">
                  <c:v>89.116586999999996</c:v>
                </c:pt>
                <c:pt idx="3509">
                  <c:v>89.285218999999998</c:v>
                </c:pt>
                <c:pt idx="3510">
                  <c:v>89.533197999999999</c:v>
                </c:pt>
                <c:pt idx="3511">
                  <c:v>89.759333999999996</c:v>
                </c:pt>
                <c:pt idx="3512">
                  <c:v>89.384844000000001</c:v>
                </c:pt>
                <c:pt idx="3513">
                  <c:v>89.406790000000001</c:v>
                </c:pt>
                <c:pt idx="3514">
                  <c:v>89.422618</c:v>
                </c:pt>
                <c:pt idx="3515">
                  <c:v>89.223933000000002</c:v>
                </c:pt>
                <c:pt idx="3516">
                  <c:v>89.123745</c:v>
                </c:pt>
                <c:pt idx="3517">
                  <c:v>89.119692999999998</c:v>
                </c:pt>
                <c:pt idx="3518">
                  <c:v>89.190385000000006</c:v>
                </c:pt>
                <c:pt idx="3519">
                  <c:v>89.795089000000004</c:v>
                </c:pt>
                <c:pt idx="3520">
                  <c:v>89.503488000000004</c:v>
                </c:pt>
                <c:pt idx="3521">
                  <c:v>90.113577000000006</c:v>
                </c:pt>
                <c:pt idx="3522">
                  <c:v>89.870339999999999</c:v>
                </c:pt>
                <c:pt idx="3523">
                  <c:v>89.441491999999997</c:v>
                </c:pt>
                <c:pt idx="3524">
                  <c:v>89.657151999999996</c:v>
                </c:pt>
                <c:pt idx="3525">
                  <c:v>89.090055000000007</c:v>
                </c:pt>
                <c:pt idx="3526">
                  <c:v>89.855682999999999</c:v>
                </c:pt>
                <c:pt idx="3527">
                  <c:v>89.724771000000004</c:v>
                </c:pt>
                <c:pt idx="3528">
                  <c:v>89.611459999999994</c:v>
                </c:pt>
                <c:pt idx="3529">
                  <c:v>89.664053999999993</c:v>
                </c:pt>
                <c:pt idx="3530">
                  <c:v>89.411338999999998</c:v>
                </c:pt>
                <c:pt idx="3531">
                  <c:v>89.808666000000002</c:v>
                </c:pt>
                <c:pt idx="3532">
                  <c:v>89.559246999999999</c:v>
                </c:pt>
                <c:pt idx="3533">
                  <c:v>89.871225999999993</c:v>
                </c:pt>
                <c:pt idx="3534">
                  <c:v>89.757858999999996</c:v>
                </c:pt>
                <c:pt idx="3535">
                  <c:v>89.940351000000007</c:v>
                </c:pt>
                <c:pt idx="3536">
                  <c:v>90.104320999999999</c:v>
                </c:pt>
                <c:pt idx="3537">
                  <c:v>89.565752000000003</c:v>
                </c:pt>
                <c:pt idx="3538">
                  <c:v>89.587526999999994</c:v>
                </c:pt>
                <c:pt idx="3539">
                  <c:v>89.553427999999997</c:v>
                </c:pt>
                <c:pt idx="3540">
                  <c:v>89.705889999999997</c:v>
                </c:pt>
                <c:pt idx="3541">
                  <c:v>89.912087</c:v>
                </c:pt>
                <c:pt idx="3542">
                  <c:v>89.991681999999997</c:v>
                </c:pt>
                <c:pt idx="3543">
                  <c:v>90.009658999999999</c:v>
                </c:pt>
                <c:pt idx="3544">
                  <c:v>89.973213000000001</c:v>
                </c:pt>
                <c:pt idx="3545">
                  <c:v>89.760019999999997</c:v>
                </c:pt>
                <c:pt idx="3546">
                  <c:v>90.215697000000006</c:v>
                </c:pt>
                <c:pt idx="3547">
                  <c:v>90.048317999999995</c:v>
                </c:pt>
                <c:pt idx="3548">
                  <c:v>90.296740999999997</c:v>
                </c:pt>
                <c:pt idx="3549">
                  <c:v>89.998903999999996</c:v>
                </c:pt>
                <c:pt idx="3550">
                  <c:v>89.988185999999999</c:v>
                </c:pt>
                <c:pt idx="3551">
                  <c:v>90.281456000000006</c:v>
                </c:pt>
                <c:pt idx="3552">
                  <c:v>89.994821999999999</c:v>
                </c:pt>
                <c:pt idx="3553">
                  <c:v>90.347931000000003</c:v>
                </c:pt>
                <c:pt idx="3554">
                  <c:v>90.133035000000007</c:v>
                </c:pt>
                <c:pt idx="3555">
                  <c:v>89.922214999999994</c:v>
                </c:pt>
                <c:pt idx="3556">
                  <c:v>90.113388999999998</c:v>
                </c:pt>
                <c:pt idx="3557">
                  <c:v>90.113636999999997</c:v>
                </c:pt>
                <c:pt idx="3558">
                  <c:v>90.186311000000003</c:v>
                </c:pt>
                <c:pt idx="3559">
                  <c:v>90.318068999999994</c:v>
                </c:pt>
                <c:pt idx="3560">
                  <c:v>90.123527999999993</c:v>
                </c:pt>
                <c:pt idx="3561">
                  <c:v>90.547707000000003</c:v>
                </c:pt>
                <c:pt idx="3562">
                  <c:v>90.528219000000007</c:v>
                </c:pt>
                <c:pt idx="3563">
                  <c:v>90.874960999999999</c:v>
                </c:pt>
                <c:pt idx="3564">
                  <c:v>90.486868999999999</c:v>
                </c:pt>
                <c:pt idx="3565">
                  <c:v>90.340768999999995</c:v>
                </c:pt>
                <c:pt idx="3566">
                  <c:v>90.977925999999997</c:v>
                </c:pt>
                <c:pt idx="3567">
                  <c:v>90.765125999999995</c:v>
                </c:pt>
                <c:pt idx="3568">
                  <c:v>90.729173000000003</c:v>
                </c:pt>
                <c:pt idx="3569">
                  <c:v>91.012704999999997</c:v>
                </c:pt>
                <c:pt idx="3570">
                  <c:v>90.916410999999997</c:v>
                </c:pt>
                <c:pt idx="3571">
                  <c:v>90.895713000000001</c:v>
                </c:pt>
                <c:pt idx="3572">
                  <c:v>91.043888999999993</c:v>
                </c:pt>
                <c:pt idx="3573">
                  <c:v>91.115887999999998</c:v>
                </c:pt>
                <c:pt idx="3574">
                  <c:v>91.042765000000003</c:v>
                </c:pt>
                <c:pt idx="3575">
                  <c:v>90.936648000000005</c:v>
                </c:pt>
                <c:pt idx="3576">
                  <c:v>91.036966000000007</c:v>
                </c:pt>
                <c:pt idx="3577">
                  <c:v>91.101670999999996</c:v>
                </c:pt>
                <c:pt idx="3578">
                  <c:v>91.151622000000003</c:v>
                </c:pt>
                <c:pt idx="3579">
                  <c:v>91.163259999999994</c:v>
                </c:pt>
                <c:pt idx="3580">
                  <c:v>90.723399000000001</c:v>
                </c:pt>
                <c:pt idx="3581">
                  <c:v>90.977975999999998</c:v>
                </c:pt>
                <c:pt idx="3582">
                  <c:v>90.987132000000003</c:v>
                </c:pt>
                <c:pt idx="3583">
                  <c:v>90.784845000000004</c:v>
                </c:pt>
                <c:pt idx="3584">
                  <c:v>90.991163</c:v>
                </c:pt>
                <c:pt idx="3585">
                  <c:v>90.895134999999996</c:v>
                </c:pt>
                <c:pt idx="3586">
                  <c:v>90.833954000000006</c:v>
                </c:pt>
                <c:pt idx="3587">
                  <c:v>90.974473000000003</c:v>
                </c:pt>
                <c:pt idx="3588">
                  <c:v>91.051610999999994</c:v>
                </c:pt>
                <c:pt idx="3589">
                  <c:v>91.268827999999999</c:v>
                </c:pt>
                <c:pt idx="3590">
                  <c:v>90.946027999999998</c:v>
                </c:pt>
                <c:pt idx="3591">
                  <c:v>91.365848</c:v>
                </c:pt>
                <c:pt idx="3592">
                  <c:v>90.912649000000002</c:v>
                </c:pt>
                <c:pt idx="3593">
                  <c:v>91.008778000000007</c:v>
                </c:pt>
                <c:pt idx="3594">
                  <c:v>91.185162000000005</c:v>
                </c:pt>
                <c:pt idx="3595">
                  <c:v>91.113787000000002</c:v>
                </c:pt>
                <c:pt idx="3596">
                  <c:v>91.473316999999994</c:v>
                </c:pt>
                <c:pt idx="3597">
                  <c:v>91.336076000000006</c:v>
                </c:pt>
                <c:pt idx="3598">
                  <c:v>91.403801000000001</c:v>
                </c:pt>
                <c:pt idx="3599">
                  <c:v>91.777501999999998</c:v>
                </c:pt>
                <c:pt idx="3600">
                  <c:v>91.044117999999997</c:v>
                </c:pt>
                <c:pt idx="3601">
                  <c:v>91.523401000000007</c:v>
                </c:pt>
                <c:pt idx="3602">
                  <c:v>91.193544000000003</c:v>
                </c:pt>
                <c:pt idx="3603">
                  <c:v>91.417952</c:v>
                </c:pt>
                <c:pt idx="3604">
                  <c:v>91.658478000000002</c:v>
                </c:pt>
                <c:pt idx="3605">
                  <c:v>91.547325000000001</c:v>
                </c:pt>
                <c:pt idx="3606">
                  <c:v>91.537059999999997</c:v>
                </c:pt>
                <c:pt idx="3607">
                  <c:v>91.659435000000002</c:v>
                </c:pt>
                <c:pt idx="3608">
                  <c:v>91.813670999999999</c:v>
                </c:pt>
                <c:pt idx="3609">
                  <c:v>91.668971999999997</c:v>
                </c:pt>
                <c:pt idx="3610">
                  <c:v>91.842597999999995</c:v>
                </c:pt>
                <c:pt idx="3611">
                  <c:v>92.097201999999996</c:v>
                </c:pt>
                <c:pt idx="3612">
                  <c:v>91.911822999999998</c:v>
                </c:pt>
                <c:pt idx="3613">
                  <c:v>91.991719000000003</c:v>
                </c:pt>
                <c:pt idx="3614">
                  <c:v>91.899946999999997</c:v>
                </c:pt>
                <c:pt idx="3615">
                  <c:v>91.725904</c:v>
                </c:pt>
                <c:pt idx="3616">
                  <c:v>92.112909999999999</c:v>
                </c:pt>
                <c:pt idx="3617">
                  <c:v>92.032661000000004</c:v>
                </c:pt>
                <c:pt idx="3618">
                  <c:v>92.535259999999994</c:v>
                </c:pt>
                <c:pt idx="3619">
                  <c:v>92.278720000000007</c:v>
                </c:pt>
                <c:pt idx="3620">
                  <c:v>91.978708999999995</c:v>
                </c:pt>
                <c:pt idx="3621">
                  <c:v>92.659251999999995</c:v>
                </c:pt>
                <c:pt idx="3622">
                  <c:v>92.485945999999998</c:v>
                </c:pt>
                <c:pt idx="3623">
                  <c:v>92.464382000000001</c:v>
                </c:pt>
                <c:pt idx="3624">
                  <c:v>92.265749</c:v>
                </c:pt>
                <c:pt idx="3625">
                  <c:v>92.076553000000004</c:v>
                </c:pt>
                <c:pt idx="3626">
                  <c:v>92.239067000000006</c:v>
                </c:pt>
                <c:pt idx="3627">
                  <c:v>92.349039000000005</c:v>
                </c:pt>
                <c:pt idx="3628">
                  <c:v>92.219941000000006</c:v>
                </c:pt>
                <c:pt idx="3629">
                  <c:v>92.405209999999997</c:v>
                </c:pt>
                <c:pt idx="3630">
                  <c:v>92.385733000000002</c:v>
                </c:pt>
                <c:pt idx="3631">
                  <c:v>92.506208000000001</c:v>
                </c:pt>
                <c:pt idx="3632">
                  <c:v>92.663285999999999</c:v>
                </c:pt>
                <c:pt idx="3633">
                  <c:v>92.371043999999998</c:v>
                </c:pt>
                <c:pt idx="3634">
                  <c:v>92.488699999999994</c:v>
                </c:pt>
                <c:pt idx="3635">
                  <c:v>92.590531999999996</c:v>
                </c:pt>
                <c:pt idx="3636">
                  <c:v>92.398556999999997</c:v>
                </c:pt>
                <c:pt idx="3637">
                  <c:v>92.298668000000006</c:v>
                </c:pt>
                <c:pt idx="3638">
                  <c:v>92.367086</c:v>
                </c:pt>
                <c:pt idx="3639">
                  <c:v>92.494889000000001</c:v>
                </c:pt>
                <c:pt idx="3640">
                  <c:v>92.195712</c:v>
                </c:pt>
                <c:pt idx="3641">
                  <c:v>92.184381000000002</c:v>
                </c:pt>
                <c:pt idx="3642">
                  <c:v>92.054074</c:v>
                </c:pt>
                <c:pt idx="3643">
                  <c:v>92.370288000000002</c:v>
                </c:pt>
                <c:pt idx="3644">
                  <c:v>92.635042999999996</c:v>
                </c:pt>
                <c:pt idx="3645">
                  <c:v>92.440924999999993</c:v>
                </c:pt>
                <c:pt idx="3646">
                  <c:v>92.697736000000006</c:v>
                </c:pt>
                <c:pt idx="3647">
                  <c:v>92.288128999999998</c:v>
                </c:pt>
                <c:pt idx="3648">
                  <c:v>92.508268999999999</c:v>
                </c:pt>
                <c:pt idx="3649">
                  <c:v>92.860500999999999</c:v>
                </c:pt>
                <c:pt idx="3650">
                  <c:v>92.280100000000004</c:v>
                </c:pt>
                <c:pt idx="3651">
                  <c:v>92.718650999999994</c:v>
                </c:pt>
                <c:pt idx="3652">
                  <c:v>92.589984000000001</c:v>
                </c:pt>
                <c:pt idx="3653">
                  <c:v>92.567594</c:v>
                </c:pt>
                <c:pt idx="3654">
                  <c:v>92.388161999999994</c:v>
                </c:pt>
                <c:pt idx="3655">
                  <c:v>92.746241999999995</c:v>
                </c:pt>
                <c:pt idx="3656">
                  <c:v>92.653398999999993</c:v>
                </c:pt>
                <c:pt idx="3657">
                  <c:v>92.667666999999994</c:v>
                </c:pt>
                <c:pt idx="3658">
                  <c:v>92.440397000000004</c:v>
                </c:pt>
                <c:pt idx="3659">
                  <c:v>92.843559999999997</c:v>
                </c:pt>
                <c:pt idx="3660">
                  <c:v>92.700536</c:v>
                </c:pt>
                <c:pt idx="3661">
                  <c:v>92.786597999999998</c:v>
                </c:pt>
                <c:pt idx="3662">
                  <c:v>93.078379999999996</c:v>
                </c:pt>
                <c:pt idx="3663">
                  <c:v>93.037143</c:v>
                </c:pt>
                <c:pt idx="3664">
                  <c:v>93.179115999999993</c:v>
                </c:pt>
                <c:pt idx="3665">
                  <c:v>92.929473999999999</c:v>
                </c:pt>
                <c:pt idx="3666">
                  <c:v>93.347834000000006</c:v>
                </c:pt>
                <c:pt idx="3667">
                  <c:v>92.992572999999993</c:v>
                </c:pt>
                <c:pt idx="3668">
                  <c:v>93.158023</c:v>
                </c:pt>
                <c:pt idx="3669">
                  <c:v>93.210102000000006</c:v>
                </c:pt>
                <c:pt idx="3670">
                  <c:v>92.675973999999997</c:v>
                </c:pt>
                <c:pt idx="3671">
                  <c:v>93.289213000000004</c:v>
                </c:pt>
                <c:pt idx="3672">
                  <c:v>93.041388999999995</c:v>
                </c:pt>
                <c:pt idx="3673">
                  <c:v>92.941631999999998</c:v>
                </c:pt>
                <c:pt idx="3674">
                  <c:v>92.969994</c:v>
                </c:pt>
                <c:pt idx="3675">
                  <c:v>93.087125</c:v>
                </c:pt>
                <c:pt idx="3676">
                  <c:v>93.530135000000001</c:v>
                </c:pt>
                <c:pt idx="3677">
                  <c:v>93.303229000000002</c:v>
                </c:pt>
                <c:pt idx="3678">
                  <c:v>93.328601000000006</c:v>
                </c:pt>
                <c:pt idx="3679">
                  <c:v>93.230295999999996</c:v>
                </c:pt>
                <c:pt idx="3680">
                  <c:v>93.041495999999995</c:v>
                </c:pt>
                <c:pt idx="3681">
                  <c:v>93.333740000000006</c:v>
                </c:pt>
                <c:pt idx="3682">
                  <c:v>93.256099000000006</c:v>
                </c:pt>
                <c:pt idx="3683">
                  <c:v>93.509489000000002</c:v>
                </c:pt>
                <c:pt idx="3684">
                  <c:v>93.853812000000005</c:v>
                </c:pt>
                <c:pt idx="3685">
                  <c:v>93.458985999999996</c:v>
                </c:pt>
                <c:pt idx="3686">
                  <c:v>93.515783999999996</c:v>
                </c:pt>
                <c:pt idx="3687">
                  <c:v>93.374679</c:v>
                </c:pt>
                <c:pt idx="3688">
                  <c:v>93.803618</c:v>
                </c:pt>
                <c:pt idx="3689">
                  <c:v>93.828764000000007</c:v>
                </c:pt>
                <c:pt idx="3690">
                  <c:v>93.855498999999995</c:v>
                </c:pt>
                <c:pt idx="3691">
                  <c:v>93.580810999999997</c:v>
                </c:pt>
                <c:pt idx="3692">
                  <c:v>93.864571999999995</c:v>
                </c:pt>
                <c:pt idx="3693">
                  <c:v>93.590034000000003</c:v>
                </c:pt>
                <c:pt idx="3694">
                  <c:v>93.881718000000006</c:v>
                </c:pt>
                <c:pt idx="3695">
                  <c:v>93.911039000000002</c:v>
                </c:pt>
                <c:pt idx="3696">
                  <c:v>93.960931000000002</c:v>
                </c:pt>
                <c:pt idx="3697">
                  <c:v>93.920090000000002</c:v>
                </c:pt>
                <c:pt idx="3698">
                  <c:v>93.906462000000005</c:v>
                </c:pt>
                <c:pt idx="3699">
                  <c:v>94.247279000000006</c:v>
                </c:pt>
                <c:pt idx="3700">
                  <c:v>93.830549000000005</c:v>
                </c:pt>
                <c:pt idx="3701">
                  <c:v>94.296735999999996</c:v>
                </c:pt>
                <c:pt idx="3702">
                  <c:v>93.893096999999997</c:v>
                </c:pt>
                <c:pt idx="3703">
                  <c:v>93.857352000000006</c:v>
                </c:pt>
                <c:pt idx="3704">
                  <c:v>94.197615999999996</c:v>
                </c:pt>
                <c:pt idx="3705">
                  <c:v>94.031966999999995</c:v>
                </c:pt>
                <c:pt idx="3706">
                  <c:v>94.211898000000005</c:v>
                </c:pt>
                <c:pt idx="3707">
                  <c:v>94.531555999999995</c:v>
                </c:pt>
                <c:pt idx="3708">
                  <c:v>94.210704000000007</c:v>
                </c:pt>
                <c:pt idx="3709">
                  <c:v>94.285499000000002</c:v>
                </c:pt>
                <c:pt idx="3710">
                  <c:v>94.238420000000005</c:v>
                </c:pt>
                <c:pt idx="3711">
                  <c:v>94.333952999999994</c:v>
                </c:pt>
                <c:pt idx="3712">
                  <c:v>94.450604999999996</c:v>
                </c:pt>
                <c:pt idx="3713">
                  <c:v>93.998938999999993</c:v>
                </c:pt>
                <c:pt idx="3714">
                  <c:v>94.130059000000003</c:v>
                </c:pt>
                <c:pt idx="3715">
                  <c:v>94.556284000000005</c:v>
                </c:pt>
                <c:pt idx="3716">
                  <c:v>94.556717000000006</c:v>
                </c:pt>
                <c:pt idx="3717">
                  <c:v>94.365348999999995</c:v>
                </c:pt>
                <c:pt idx="3718">
                  <c:v>94.480123000000006</c:v>
                </c:pt>
                <c:pt idx="3719">
                  <c:v>94.669380000000004</c:v>
                </c:pt>
                <c:pt idx="3720">
                  <c:v>94.498013999999998</c:v>
                </c:pt>
                <c:pt idx="3721">
                  <c:v>94.375260999999995</c:v>
                </c:pt>
                <c:pt idx="3722">
                  <c:v>94.136572000000001</c:v>
                </c:pt>
                <c:pt idx="3723">
                  <c:v>94.614153999999999</c:v>
                </c:pt>
                <c:pt idx="3724">
                  <c:v>94.674834000000004</c:v>
                </c:pt>
                <c:pt idx="3725">
                  <c:v>94.340609999999998</c:v>
                </c:pt>
                <c:pt idx="3726">
                  <c:v>94.655343999999999</c:v>
                </c:pt>
                <c:pt idx="3727">
                  <c:v>94.535718000000003</c:v>
                </c:pt>
                <c:pt idx="3728">
                  <c:v>94.759140000000002</c:v>
                </c:pt>
                <c:pt idx="3729">
                  <c:v>94.831771000000003</c:v>
                </c:pt>
                <c:pt idx="3730">
                  <c:v>94.531272999999999</c:v>
                </c:pt>
                <c:pt idx="3731">
                  <c:v>94.633348999999995</c:v>
                </c:pt>
                <c:pt idx="3732">
                  <c:v>94.681787</c:v>
                </c:pt>
                <c:pt idx="3733">
                  <c:v>94.534366000000006</c:v>
                </c:pt>
                <c:pt idx="3734">
                  <c:v>94.883381</c:v>
                </c:pt>
                <c:pt idx="3735">
                  <c:v>94.614566999999994</c:v>
                </c:pt>
                <c:pt idx="3736">
                  <c:v>95.158783999999997</c:v>
                </c:pt>
                <c:pt idx="3737">
                  <c:v>94.958155000000005</c:v>
                </c:pt>
                <c:pt idx="3738">
                  <c:v>94.966374999999999</c:v>
                </c:pt>
                <c:pt idx="3739">
                  <c:v>95.157848000000001</c:v>
                </c:pt>
                <c:pt idx="3740">
                  <c:v>94.925808000000004</c:v>
                </c:pt>
                <c:pt idx="3741">
                  <c:v>95.163348999999997</c:v>
                </c:pt>
                <c:pt idx="3742">
                  <c:v>95.261396000000005</c:v>
                </c:pt>
                <c:pt idx="3743">
                  <c:v>94.892847000000003</c:v>
                </c:pt>
                <c:pt idx="3744">
                  <c:v>95.361438000000007</c:v>
                </c:pt>
                <c:pt idx="3745">
                  <c:v>95.150378000000003</c:v>
                </c:pt>
                <c:pt idx="3746">
                  <c:v>95.086647999999997</c:v>
                </c:pt>
                <c:pt idx="3747">
                  <c:v>95.066997999999998</c:v>
                </c:pt>
                <c:pt idx="3748">
                  <c:v>95.167714000000004</c:v>
                </c:pt>
                <c:pt idx="3749">
                  <c:v>95.064259000000007</c:v>
                </c:pt>
                <c:pt idx="3750">
                  <c:v>95.142626000000007</c:v>
                </c:pt>
                <c:pt idx="3751">
                  <c:v>95.263290999999995</c:v>
                </c:pt>
                <c:pt idx="3752">
                  <c:v>95.166989999999998</c:v>
                </c:pt>
                <c:pt idx="3753">
                  <c:v>95.154218</c:v>
                </c:pt>
                <c:pt idx="3754">
                  <c:v>95.623599999999996</c:v>
                </c:pt>
                <c:pt idx="3755">
                  <c:v>95.285467999999995</c:v>
                </c:pt>
                <c:pt idx="3756">
                  <c:v>95.327479999999994</c:v>
                </c:pt>
                <c:pt idx="3757">
                  <c:v>95.141941000000003</c:v>
                </c:pt>
                <c:pt idx="3758">
                  <c:v>95.146891999999994</c:v>
                </c:pt>
                <c:pt idx="3759">
                  <c:v>95.149043000000006</c:v>
                </c:pt>
                <c:pt idx="3760">
                  <c:v>95.399835999999993</c:v>
                </c:pt>
                <c:pt idx="3761">
                  <c:v>95.364503999999997</c:v>
                </c:pt>
                <c:pt idx="3762">
                  <c:v>95.278047999999998</c:v>
                </c:pt>
                <c:pt idx="3763">
                  <c:v>95.232484999999997</c:v>
                </c:pt>
                <c:pt idx="3764">
                  <c:v>95.363724000000005</c:v>
                </c:pt>
                <c:pt idx="3765">
                  <c:v>95.603264999999993</c:v>
                </c:pt>
                <c:pt idx="3766">
                  <c:v>95.969058000000004</c:v>
                </c:pt>
                <c:pt idx="3767">
                  <c:v>95.805577999999997</c:v>
                </c:pt>
                <c:pt idx="3768">
                  <c:v>95.580939999999998</c:v>
                </c:pt>
                <c:pt idx="3769">
                  <c:v>95.478093000000001</c:v>
                </c:pt>
                <c:pt idx="3770">
                  <c:v>95.750373999999994</c:v>
                </c:pt>
                <c:pt idx="3771">
                  <c:v>95.621215000000007</c:v>
                </c:pt>
                <c:pt idx="3772">
                  <c:v>95.600153000000006</c:v>
                </c:pt>
                <c:pt idx="3773">
                  <c:v>96.005106999999995</c:v>
                </c:pt>
                <c:pt idx="3774">
                  <c:v>96.099357999999995</c:v>
                </c:pt>
                <c:pt idx="3775">
                  <c:v>95.685562000000004</c:v>
                </c:pt>
                <c:pt idx="3776">
                  <c:v>95.733119000000002</c:v>
                </c:pt>
                <c:pt idx="3777">
                  <c:v>95.715079000000003</c:v>
                </c:pt>
                <c:pt idx="3778">
                  <c:v>95.915957000000006</c:v>
                </c:pt>
                <c:pt idx="3779">
                  <c:v>96.104102999999995</c:v>
                </c:pt>
                <c:pt idx="3780">
                  <c:v>95.836697000000001</c:v>
                </c:pt>
                <c:pt idx="3781">
                  <c:v>95.939812000000003</c:v>
                </c:pt>
                <c:pt idx="3782">
                  <c:v>95.995091000000002</c:v>
                </c:pt>
                <c:pt idx="3783">
                  <c:v>96.222012000000007</c:v>
                </c:pt>
                <c:pt idx="3784">
                  <c:v>96.252401000000006</c:v>
                </c:pt>
                <c:pt idx="3785">
                  <c:v>96.200306999999995</c:v>
                </c:pt>
                <c:pt idx="3786">
                  <c:v>96.215568000000005</c:v>
                </c:pt>
                <c:pt idx="3787">
                  <c:v>96.150976</c:v>
                </c:pt>
                <c:pt idx="3788">
                  <c:v>96.293339000000003</c:v>
                </c:pt>
                <c:pt idx="3789">
                  <c:v>96.243301000000002</c:v>
                </c:pt>
                <c:pt idx="3790">
                  <c:v>95.685147000000001</c:v>
                </c:pt>
                <c:pt idx="3791">
                  <c:v>96.359556999999995</c:v>
                </c:pt>
                <c:pt idx="3792">
                  <c:v>96.367998999999998</c:v>
                </c:pt>
                <c:pt idx="3793">
                  <c:v>96.064678999999998</c:v>
                </c:pt>
                <c:pt idx="3794">
                  <c:v>96.264358999999999</c:v>
                </c:pt>
                <c:pt idx="3795">
                  <c:v>96.018152999999998</c:v>
                </c:pt>
                <c:pt idx="3796">
                  <c:v>96.234778000000006</c:v>
                </c:pt>
                <c:pt idx="3797">
                  <c:v>96.364581999999999</c:v>
                </c:pt>
                <c:pt idx="3798">
                  <c:v>96.270250000000004</c:v>
                </c:pt>
                <c:pt idx="3799">
                  <c:v>96.707207999999994</c:v>
                </c:pt>
                <c:pt idx="3800">
                  <c:v>95.855343000000005</c:v>
                </c:pt>
                <c:pt idx="3801">
                  <c:v>96.276843999999997</c:v>
                </c:pt>
                <c:pt idx="3802">
                  <c:v>96.460735</c:v>
                </c:pt>
                <c:pt idx="3803">
                  <c:v>96.570950999999994</c:v>
                </c:pt>
                <c:pt idx="3804">
                  <c:v>96.795552999999998</c:v>
                </c:pt>
                <c:pt idx="3805">
                  <c:v>96.682586999999998</c:v>
                </c:pt>
                <c:pt idx="3806">
                  <c:v>96.818020000000004</c:v>
                </c:pt>
                <c:pt idx="3807">
                  <c:v>96.609489999999994</c:v>
                </c:pt>
                <c:pt idx="3808">
                  <c:v>96.299582000000001</c:v>
                </c:pt>
                <c:pt idx="3809">
                  <c:v>96.843783999999999</c:v>
                </c:pt>
                <c:pt idx="3810">
                  <c:v>96.486964999999998</c:v>
                </c:pt>
                <c:pt idx="3811">
                  <c:v>96.793919000000002</c:v>
                </c:pt>
                <c:pt idx="3812">
                  <c:v>97.041623000000001</c:v>
                </c:pt>
                <c:pt idx="3813">
                  <c:v>96.690240000000003</c:v>
                </c:pt>
                <c:pt idx="3814">
                  <c:v>96.931465000000003</c:v>
                </c:pt>
                <c:pt idx="3815">
                  <c:v>96.601174999999998</c:v>
                </c:pt>
                <c:pt idx="3816">
                  <c:v>97.161672999999993</c:v>
                </c:pt>
                <c:pt idx="3817">
                  <c:v>97.183674999999994</c:v>
                </c:pt>
                <c:pt idx="3818">
                  <c:v>97.014190999999997</c:v>
                </c:pt>
                <c:pt idx="3819">
                  <c:v>97.151443999999998</c:v>
                </c:pt>
                <c:pt idx="3820">
                  <c:v>96.776754999999994</c:v>
                </c:pt>
                <c:pt idx="3821">
                  <c:v>96.976478999999998</c:v>
                </c:pt>
                <c:pt idx="3822">
                  <c:v>97.148681999999994</c:v>
                </c:pt>
                <c:pt idx="3823">
                  <c:v>96.928161000000003</c:v>
                </c:pt>
                <c:pt idx="3824">
                  <c:v>97.304687000000001</c:v>
                </c:pt>
                <c:pt idx="3825">
                  <c:v>97.269608000000005</c:v>
                </c:pt>
                <c:pt idx="3826">
                  <c:v>97.201385000000002</c:v>
                </c:pt>
                <c:pt idx="3827">
                  <c:v>97.406032999999994</c:v>
                </c:pt>
                <c:pt idx="3828">
                  <c:v>97.419135999999995</c:v>
                </c:pt>
                <c:pt idx="3829">
                  <c:v>97.395555000000002</c:v>
                </c:pt>
                <c:pt idx="3830">
                  <c:v>97.537450000000007</c:v>
                </c:pt>
                <c:pt idx="3831">
                  <c:v>97.312968999999995</c:v>
                </c:pt>
                <c:pt idx="3832">
                  <c:v>97.420659000000001</c:v>
                </c:pt>
                <c:pt idx="3833">
                  <c:v>96.966226000000006</c:v>
                </c:pt>
                <c:pt idx="3834">
                  <c:v>97.302876999999995</c:v>
                </c:pt>
                <c:pt idx="3835">
                  <c:v>97.158170999999996</c:v>
                </c:pt>
                <c:pt idx="3836">
                  <c:v>97.381080999999995</c:v>
                </c:pt>
                <c:pt idx="3837">
                  <c:v>97.4726</c:v>
                </c:pt>
                <c:pt idx="3838">
                  <c:v>97.572908999999996</c:v>
                </c:pt>
                <c:pt idx="3839">
                  <c:v>97.675593000000006</c:v>
                </c:pt>
                <c:pt idx="3840">
                  <c:v>97.403998999999999</c:v>
                </c:pt>
                <c:pt idx="3841">
                  <c:v>97.702495999999996</c:v>
                </c:pt>
                <c:pt idx="3842">
                  <c:v>97.631344999999996</c:v>
                </c:pt>
                <c:pt idx="3843">
                  <c:v>97.309586999999993</c:v>
                </c:pt>
                <c:pt idx="3844">
                  <c:v>97.301699999999997</c:v>
                </c:pt>
                <c:pt idx="3845">
                  <c:v>97.260109999999997</c:v>
                </c:pt>
                <c:pt idx="3846">
                  <c:v>97.381344999999996</c:v>
                </c:pt>
                <c:pt idx="3847">
                  <c:v>97.452252999999999</c:v>
                </c:pt>
                <c:pt idx="3848">
                  <c:v>97.511932000000002</c:v>
                </c:pt>
                <c:pt idx="3849">
                  <c:v>97.629160999999996</c:v>
                </c:pt>
                <c:pt idx="3850">
                  <c:v>97.642715999999993</c:v>
                </c:pt>
                <c:pt idx="3851">
                  <c:v>97.472308999999996</c:v>
                </c:pt>
                <c:pt idx="3852">
                  <c:v>97.812433999999996</c:v>
                </c:pt>
                <c:pt idx="3853">
                  <c:v>97.890027000000003</c:v>
                </c:pt>
                <c:pt idx="3854">
                  <c:v>97.897514999999999</c:v>
                </c:pt>
                <c:pt idx="3855">
                  <c:v>97.540650999999997</c:v>
                </c:pt>
                <c:pt idx="3856">
                  <c:v>97.835093000000001</c:v>
                </c:pt>
                <c:pt idx="3857">
                  <c:v>97.938282999999998</c:v>
                </c:pt>
                <c:pt idx="3858">
                  <c:v>97.800055</c:v>
                </c:pt>
                <c:pt idx="3859">
                  <c:v>98.041810999999996</c:v>
                </c:pt>
                <c:pt idx="3860">
                  <c:v>97.942020999999997</c:v>
                </c:pt>
                <c:pt idx="3861">
                  <c:v>98.154996999999995</c:v>
                </c:pt>
                <c:pt idx="3862">
                  <c:v>98.310618000000005</c:v>
                </c:pt>
                <c:pt idx="3863">
                  <c:v>97.940565000000007</c:v>
                </c:pt>
                <c:pt idx="3864">
                  <c:v>98.249014000000003</c:v>
                </c:pt>
                <c:pt idx="3865">
                  <c:v>98.045141000000001</c:v>
                </c:pt>
                <c:pt idx="3866">
                  <c:v>97.842636999999996</c:v>
                </c:pt>
                <c:pt idx="3867">
                  <c:v>98.031835000000001</c:v>
                </c:pt>
                <c:pt idx="3868">
                  <c:v>98.084348000000006</c:v>
                </c:pt>
                <c:pt idx="3869">
                  <c:v>98.497431000000006</c:v>
                </c:pt>
                <c:pt idx="3870">
                  <c:v>98.208636999999996</c:v>
                </c:pt>
                <c:pt idx="3871">
                  <c:v>98.182034999999999</c:v>
                </c:pt>
                <c:pt idx="3872">
                  <c:v>98.211371999999997</c:v>
                </c:pt>
                <c:pt idx="3873">
                  <c:v>97.887248999999997</c:v>
                </c:pt>
                <c:pt idx="3874">
                  <c:v>98.481401000000005</c:v>
                </c:pt>
                <c:pt idx="3875">
                  <c:v>98.363017999999997</c:v>
                </c:pt>
                <c:pt idx="3876">
                  <c:v>98.222324999999998</c:v>
                </c:pt>
                <c:pt idx="3877">
                  <c:v>98.508223000000001</c:v>
                </c:pt>
                <c:pt idx="3878">
                  <c:v>98.383728000000005</c:v>
                </c:pt>
                <c:pt idx="3879">
                  <c:v>98.637742000000003</c:v>
                </c:pt>
                <c:pt idx="3880">
                  <c:v>98.566227999999995</c:v>
                </c:pt>
                <c:pt idx="3881">
                  <c:v>98.518551000000002</c:v>
                </c:pt>
                <c:pt idx="3882">
                  <c:v>98.871624999999995</c:v>
                </c:pt>
                <c:pt idx="3883">
                  <c:v>97.982713000000004</c:v>
                </c:pt>
                <c:pt idx="3884">
                  <c:v>98.425642999999994</c:v>
                </c:pt>
                <c:pt idx="3885">
                  <c:v>98.692464999999999</c:v>
                </c:pt>
                <c:pt idx="3886">
                  <c:v>98.851034999999996</c:v>
                </c:pt>
                <c:pt idx="3887">
                  <c:v>99.020796000000004</c:v>
                </c:pt>
                <c:pt idx="3888">
                  <c:v>98.693798999999999</c:v>
                </c:pt>
                <c:pt idx="3889">
                  <c:v>98.607405</c:v>
                </c:pt>
                <c:pt idx="3890">
                  <c:v>98.863585999999998</c:v>
                </c:pt>
                <c:pt idx="3891">
                  <c:v>98.653345000000002</c:v>
                </c:pt>
                <c:pt idx="3892">
                  <c:v>98.821586999999994</c:v>
                </c:pt>
                <c:pt idx="3893">
                  <c:v>98.818044999999998</c:v>
                </c:pt>
                <c:pt idx="3894">
                  <c:v>98.717123999999998</c:v>
                </c:pt>
                <c:pt idx="3895">
                  <c:v>98.386763999999999</c:v>
                </c:pt>
                <c:pt idx="3896">
                  <c:v>98.973228000000006</c:v>
                </c:pt>
                <c:pt idx="3897">
                  <c:v>98.944829999999996</c:v>
                </c:pt>
                <c:pt idx="3898">
                  <c:v>98.811993000000001</c:v>
                </c:pt>
                <c:pt idx="3899">
                  <c:v>98.987368000000004</c:v>
                </c:pt>
                <c:pt idx="3900">
                  <c:v>98.838570000000004</c:v>
                </c:pt>
                <c:pt idx="3901">
                  <c:v>98.957735</c:v>
                </c:pt>
                <c:pt idx="3902">
                  <c:v>99.068904000000003</c:v>
                </c:pt>
                <c:pt idx="3903">
                  <c:v>98.761641999999995</c:v>
                </c:pt>
                <c:pt idx="3904">
                  <c:v>99.163910000000001</c:v>
                </c:pt>
                <c:pt idx="3905">
                  <c:v>98.895227000000006</c:v>
                </c:pt>
                <c:pt idx="3906">
                  <c:v>98.979660999999993</c:v>
                </c:pt>
                <c:pt idx="3907">
                  <c:v>99.138316000000003</c:v>
                </c:pt>
                <c:pt idx="3908">
                  <c:v>98.844189</c:v>
                </c:pt>
                <c:pt idx="3909">
                  <c:v>99.405499000000006</c:v>
                </c:pt>
                <c:pt idx="3910">
                  <c:v>99.006011000000001</c:v>
                </c:pt>
                <c:pt idx="3911">
                  <c:v>99.073966999999996</c:v>
                </c:pt>
                <c:pt idx="3912">
                  <c:v>99.302977999999996</c:v>
                </c:pt>
                <c:pt idx="3913">
                  <c:v>99.121587000000005</c:v>
                </c:pt>
                <c:pt idx="3914">
                  <c:v>99.666390000000007</c:v>
                </c:pt>
                <c:pt idx="3915">
                  <c:v>99.119898000000006</c:v>
                </c:pt>
                <c:pt idx="3916">
                  <c:v>99.296288000000004</c:v>
                </c:pt>
                <c:pt idx="3917">
                  <c:v>100.069284</c:v>
                </c:pt>
                <c:pt idx="3918">
                  <c:v>99.858757999999995</c:v>
                </c:pt>
                <c:pt idx="3919">
                  <c:v>100.076187</c:v>
                </c:pt>
                <c:pt idx="3920">
                  <c:v>99.876379999999997</c:v>
                </c:pt>
                <c:pt idx="3921">
                  <c:v>99.744253999999998</c:v>
                </c:pt>
                <c:pt idx="3922">
                  <c:v>100.206627</c:v>
                </c:pt>
                <c:pt idx="3923">
                  <c:v>99.628472000000002</c:v>
                </c:pt>
                <c:pt idx="3924">
                  <c:v>100.064339</c:v>
                </c:pt>
                <c:pt idx="3925">
                  <c:v>100.021462</c:v>
                </c:pt>
                <c:pt idx="3926">
                  <c:v>100.01424400000001</c:v>
                </c:pt>
                <c:pt idx="3927">
                  <c:v>100.278578</c:v>
                </c:pt>
                <c:pt idx="3928">
                  <c:v>99.564158000000006</c:v>
                </c:pt>
                <c:pt idx="3929">
                  <c:v>99.751497999999998</c:v>
                </c:pt>
                <c:pt idx="3930">
                  <c:v>99.452988000000005</c:v>
                </c:pt>
                <c:pt idx="3931">
                  <c:v>99.437482000000003</c:v>
                </c:pt>
                <c:pt idx="3932">
                  <c:v>99.561822000000006</c:v>
                </c:pt>
                <c:pt idx="3933">
                  <c:v>99.231843999999995</c:v>
                </c:pt>
                <c:pt idx="3934">
                  <c:v>99.270501999999993</c:v>
                </c:pt>
                <c:pt idx="3935">
                  <c:v>99.591705000000005</c:v>
                </c:pt>
                <c:pt idx="3936">
                  <c:v>99.435220999999999</c:v>
                </c:pt>
                <c:pt idx="3937">
                  <c:v>99.702381000000003</c:v>
                </c:pt>
                <c:pt idx="3938">
                  <c:v>99.350218999999996</c:v>
                </c:pt>
                <c:pt idx="3939">
                  <c:v>99.744450000000001</c:v>
                </c:pt>
                <c:pt idx="3940">
                  <c:v>99.872973999999999</c:v>
                </c:pt>
                <c:pt idx="3941">
                  <c:v>99.787830999999997</c:v>
                </c:pt>
                <c:pt idx="3942">
                  <c:v>99.909265000000005</c:v>
                </c:pt>
                <c:pt idx="3943">
                  <c:v>99.726292000000001</c:v>
                </c:pt>
                <c:pt idx="3944">
                  <c:v>99.849091999999999</c:v>
                </c:pt>
                <c:pt idx="3945">
                  <c:v>99.712181000000001</c:v>
                </c:pt>
                <c:pt idx="3946">
                  <c:v>99.707060999999996</c:v>
                </c:pt>
                <c:pt idx="3947">
                  <c:v>99.889332999999993</c:v>
                </c:pt>
                <c:pt idx="3948">
                  <c:v>99.570867000000007</c:v>
                </c:pt>
                <c:pt idx="3949">
                  <c:v>99.671951000000007</c:v>
                </c:pt>
                <c:pt idx="3950">
                  <c:v>99.981150999999997</c:v>
                </c:pt>
                <c:pt idx="3951">
                  <c:v>100.063396</c:v>
                </c:pt>
                <c:pt idx="3952">
                  <c:v>99.907784000000007</c:v>
                </c:pt>
                <c:pt idx="3953">
                  <c:v>100.1683</c:v>
                </c:pt>
                <c:pt idx="3954">
                  <c:v>100.32891499999999</c:v>
                </c:pt>
                <c:pt idx="3955">
                  <c:v>100.223733</c:v>
                </c:pt>
                <c:pt idx="3956">
                  <c:v>100.175623</c:v>
                </c:pt>
                <c:pt idx="3957">
                  <c:v>100.217972</c:v>
                </c:pt>
                <c:pt idx="3958">
                  <c:v>100.287271</c:v>
                </c:pt>
                <c:pt idx="3959">
                  <c:v>100.60594</c:v>
                </c:pt>
                <c:pt idx="3960">
                  <c:v>100.267087</c:v>
                </c:pt>
                <c:pt idx="3961">
                  <c:v>100.212096</c:v>
                </c:pt>
                <c:pt idx="3962">
                  <c:v>100.426467</c:v>
                </c:pt>
                <c:pt idx="3963">
                  <c:v>100.699151</c:v>
                </c:pt>
                <c:pt idx="3964">
                  <c:v>100.906766</c:v>
                </c:pt>
                <c:pt idx="3965">
                  <c:v>100.54076999999999</c:v>
                </c:pt>
                <c:pt idx="3966">
                  <c:v>100.846666</c:v>
                </c:pt>
                <c:pt idx="3967">
                  <c:v>100.984477</c:v>
                </c:pt>
                <c:pt idx="3968">
                  <c:v>100.553269</c:v>
                </c:pt>
                <c:pt idx="3969">
                  <c:v>100.62356699999999</c:v>
                </c:pt>
                <c:pt idx="3970">
                  <c:v>100.73181599999999</c:v>
                </c:pt>
                <c:pt idx="3971">
                  <c:v>100.485066</c:v>
                </c:pt>
                <c:pt idx="3972">
                  <c:v>100.81293599999999</c:v>
                </c:pt>
                <c:pt idx="3973">
                  <c:v>100.90388799999999</c:v>
                </c:pt>
                <c:pt idx="3974">
                  <c:v>101.225763</c:v>
                </c:pt>
                <c:pt idx="3975">
                  <c:v>100.936975</c:v>
                </c:pt>
                <c:pt idx="3976">
                  <c:v>101.165198</c:v>
                </c:pt>
                <c:pt idx="3977">
                  <c:v>100.87414699999999</c:v>
                </c:pt>
                <c:pt idx="3978">
                  <c:v>101.02153</c:v>
                </c:pt>
                <c:pt idx="3979">
                  <c:v>101.20438900000001</c:v>
                </c:pt>
                <c:pt idx="3980">
                  <c:v>100.923095</c:v>
                </c:pt>
                <c:pt idx="3981">
                  <c:v>101.069965</c:v>
                </c:pt>
                <c:pt idx="3982">
                  <c:v>100.872902</c:v>
                </c:pt>
                <c:pt idx="3983">
                  <c:v>100.945466</c:v>
                </c:pt>
                <c:pt idx="3984">
                  <c:v>100.965154</c:v>
                </c:pt>
                <c:pt idx="3985">
                  <c:v>100.907346</c:v>
                </c:pt>
                <c:pt idx="3986">
                  <c:v>100.96091199999999</c:v>
                </c:pt>
                <c:pt idx="3987">
                  <c:v>101.240477</c:v>
                </c:pt>
                <c:pt idx="3988">
                  <c:v>100.93141900000001</c:v>
                </c:pt>
                <c:pt idx="3989">
                  <c:v>101.333243</c:v>
                </c:pt>
                <c:pt idx="3990">
                  <c:v>101.40478400000001</c:v>
                </c:pt>
                <c:pt idx="3991">
                  <c:v>101.506742</c:v>
                </c:pt>
                <c:pt idx="3992">
                  <c:v>101.054278</c:v>
                </c:pt>
                <c:pt idx="3993">
                  <c:v>101.42896399999999</c:v>
                </c:pt>
                <c:pt idx="3994">
                  <c:v>101.85334400000001</c:v>
                </c:pt>
                <c:pt idx="3995">
                  <c:v>101.074506</c:v>
                </c:pt>
                <c:pt idx="3996">
                  <c:v>101.095518</c:v>
                </c:pt>
                <c:pt idx="3997">
                  <c:v>101.298143</c:v>
                </c:pt>
                <c:pt idx="3998">
                  <c:v>100.872821</c:v>
                </c:pt>
                <c:pt idx="3999">
                  <c:v>101.544867</c:v>
                </c:pt>
                <c:pt idx="4000">
                  <c:v>101.39971300000001</c:v>
                </c:pt>
                <c:pt idx="4001">
                  <c:v>101.48195200000001</c:v>
                </c:pt>
                <c:pt idx="4002">
                  <c:v>101.430806</c:v>
                </c:pt>
                <c:pt idx="4003">
                  <c:v>101.09614500000001</c:v>
                </c:pt>
                <c:pt idx="4004">
                  <c:v>101.50384099999999</c:v>
                </c:pt>
                <c:pt idx="4005">
                  <c:v>101.58595800000001</c:v>
                </c:pt>
                <c:pt idx="4006">
                  <c:v>101.53574999999999</c:v>
                </c:pt>
                <c:pt idx="4007">
                  <c:v>101.715002</c:v>
                </c:pt>
                <c:pt idx="4008">
                  <c:v>101.504205</c:v>
                </c:pt>
                <c:pt idx="4009">
                  <c:v>101.78200699999999</c:v>
                </c:pt>
                <c:pt idx="4010">
                  <c:v>101.55506</c:v>
                </c:pt>
                <c:pt idx="4011">
                  <c:v>101.532495</c:v>
                </c:pt>
                <c:pt idx="4012">
                  <c:v>101.867733</c:v>
                </c:pt>
                <c:pt idx="4013">
                  <c:v>101.89494999999999</c:v>
                </c:pt>
                <c:pt idx="4014">
                  <c:v>101.815523</c:v>
                </c:pt>
                <c:pt idx="4015">
                  <c:v>101.878051</c:v>
                </c:pt>
                <c:pt idx="4016">
                  <c:v>101.621407</c:v>
                </c:pt>
                <c:pt idx="4017">
                  <c:v>101.95313299999999</c:v>
                </c:pt>
                <c:pt idx="4018">
                  <c:v>101.784547</c:v>
                </c:pt>
                <c:pt idx="4019">
                  <c:v>101.83617099999999</c:v>
                </c:pt>
                <c:pt idx="4020">
                  <c:v>102.17000400000001</c:v>
                </c:pt>
                <c:pt idx="4021">
                  <c:v>101.789939</c:v>
                </c:pt>
                <c:pt idx="4022">
                  <c:v>102.168081</c:v>
                </c:pt>
                <c:pt idx="4023">
                  <c:v>101.71722</c:v>
                </c:pt>
                <c:pt idx="4024">
                  <c:v>101.64747699999999</c:v>
                </c:pt>
                <c:pt idx="4025">
                  <c:v>101.922085</c:v>
                </c:pt>
                <c:pt idx="4026">
                  <c:v>101.87827</c:v>
                </c:pt>
                <c:pt idx="4027">
                  <c:v>102.192814</c:v>
                </c:pt>
                <c:pt idx="4028">
                  <c:v>102.36108900000001</c:v>
                </c:pt>
                <c:pt idx="4029">
                  <c:v>102.528479</c:v>
                </c:pt>
                <c:pt idx="4030">
                  <c:v>102.543271</c:v>
                </c:pt>
                <c:pt idx="4031">
                  <c:v>102.547432</c:v>
                </c:pt>
                <c:pt idx="4032">
                  <c:v>102.249989</c:v>
                </c:pt>
                <c:pt idx="4033">
                  <c:v>102.20879100000001</c:v>
                </c:pt>
                <c:pt idx="4034">
                  <c:v>102.50773</c:v>
                </c:pt>
                <c:pt idx="4035">
                  <c:v>102.515376</c:v>
                </c:pt>
                <c:pt idx="4036">
                  <c:v>102.376231</c:v>
                </c:pt>
                <c:pt idx="4037">
                  <c:v>102.277154</c:v>
                </c:pt>
                <c:pt idx="4038">
                  <c:v>102.073106</c:v>
                </c:pt>
                <c:pt idx="4039">
                  <c:v>102.403194</c:v>
                </c:pt>
                <c:pt idx="4040">
                  <c:v>102.354907</c:v>
                </c:pt>
                <c:pt idx="4041">
                  <c:v>102.301299</c:v>
                </c:pt>
                <c:pt idx="4042">
                  <c:v>102.659362</c:v>
                </c:pt>
                <c:pt idx="4043">
                  <c:v>102.48558800000001</c:v>
                </c:pt>
                <c:pt idx="4044">
                  <c:v>102.53299199999999</c:v>
                </c:pt>
                <c:pt idx="4045">
                  <c:v>102.727237</c:v>
                </c:pt>
                <c:pt idx="4046">
                  <c:v>102.329634</c:v>
                </c:pt>
                <c:pt idx="4047">
                  <c:v>102.81838999999999</c:v>
                </c:pt>
                <c:pt idx="4048">
                  <c:v>102.691322</c:v>
                </c:pt>
                <c:pt idx="4049">
                  <c:v>102.621728</c:v>
                </c:pt>
                <c:pt idx="4050">
                  <c:v>102.468091</c:v>
                </c:pt>
                <c:pt idx="4051">
                  <c:v>102.451167</c:v>
                </c:pt>
                <c:pt idx="4052">
                  <c:v>102.76058399999999</c:v>
                </c:pt>
                <c:pt idx="4053">
                  <c:v>102.322389</c:v>
                </c:pt>
                <c:pt idx="4054">
                  <c:v>102.561803</c:v>
                </c:pt>
                <c:pt idx="4055">
                  <c:v>102.44749299999999</c:v>
                </c:pt>
                <c:pt idx="4056">
                  <c:v>102.585942</c:v>
                </c:pt>
                <c:pt idx="4057">
                  <c:v>103.17704500000001</c:v>
                </c:pt>
                <c:pt idx="4058">
                  <c:v>103.01557099999999</c:v>
                </c:pt>
                <c:pt idx="4059">
                  <c:v>102.837839</c:v>
                </c:pt>
                <c:pt idx="4060">
                  <c:v>103.138927</c:v>
                </c:pt>
                <c:pt idx="4061">
                  <c:v>103.154214</c:v>
                </c:pt>
                <c:pt idx="4062">
                  <c:v>103.164295</c:v>
                </c:pt>
                <c:pt idx="4063">
                  <c:v>103.006187</c:v>
                </c:pt>
                <c:pt idx="4064">
                  <c:v>103.091644</c:v>
                </c:pt>
                <c:pt idx="4065">
                  <c:v>102.95744500000001</c:v>
                </c:pt>
                <c:pt idx="4066">
                  <c:v>102.85507</c:v>
                </c:pt>
                <c:pt idx="4067">
                  <c:v>102.912396</c:v>
                </c:pt>
                <c:pt idx="4068">
                  <c:v>103.025865</c:v>
                </c:pt>
                <c:pt idx="4069">
                  <c:v>103.11053</c:v>
                </c:pt>
                <c:pt idx="4070">
                  <c:v>103.016751</c:v>
                </c:pt>
                <c:pt idx="4071">
                  <c:v>103.318545</c:v>
                </c:pt>
                <c:pt idx="4072">
                  <c:v>103.288622</c:v>
                </c:pt>
                <c:pt idx="4073">
                  <c:v>103.08475799999999</c:v>
                </c:pt>
                <c:pt idx="4074">
                  <c:v>103.37777</c:v>
                </c:pt>
                <c:pt idx="4075">
                  <c:v>103.45219899999999</c:v>
                </c:pt>
                <c:pt idx="4076">
                  <c:v>103.32854500000001</c:v>
                </c:pt>
                <c:pt idx="4077">
                  <c:v>103.64445600000001</c:v>
                </c:pt>
                <c:pt idx="4078">
                  <c:v>103.389461</c:v>
                </c:pt>
                <c:pt idx="4079">
                  <c:v>103.33771900000001</c:v>
                </c:pt>
                <c:pt idx="4080">
                  <c:v>103.32212</c:v>
                </c:pt>
                <c:pt idx="4081">
                  <c:v>103.304868</c:v>
                </c:pt>
                <c:pt idx="4082">
                  <c:v>103.441833</c:v>
                </c:pt>
                <c:pt idx="4083">
                  <c:v>103.25671699999999</c:v>
                </c:pt>
                <c:pt idx="4084">
                  <c:v>103.440093</c:v>
                </c:pt>
                <c:pt idx="4085">
                  <c:v>103.484641</c:v>
                </c:pt>
                <c:pt idx="4086">
                  <c:v>103.27949700000001</c:v>
                </c:pt>
                <c:pt idx="4087">
                  <c:v>103.944705</c:v>
                </c:pt>
                <c:pt idx="4088">
                  <c:v>103.48016699999999</c:v>
                </c:pt>
                <c:pt idx="4089">
                  <c:v>103.644308</c:v>
                </c:pt>
                <c:pt idx="4090">
                  <c:v>103.652383</c:v>
                </c:pt>
                <c:pt idx="4091">
                  <c:v>103.51099499999999</c:v>
                </c:pt>
                <c:pt idx="4092">
                  <c:v>103.68244900000001</c:v>
                </c:pt>
                <c:pt idx="4093">
                  <c:v>103.405717</c:v>
                </c:pt>
                <c:pt idx="4094">
                  <c:v>103.71401899999999</c:v>
                </c:pt>
                <c:pt idx="4095">
                  <c:v>103.91921600000001</c:v>
                </c:pt>
                <c:pt idx="4096">
                  <c:v>103.959045</c:v>
                </c:pt>
                <c:pt idx="4097">
                  <c:v>104.27762300000001</c:v>
                </c:pt>
                <c:pt idx="4098">
                  <c:v>103.791336</c:v>
                </c:pt>
                <c:pt idx="4099">
                  <c:v>103.885259</c:v>
                </c:pt>
                <c:pt idx="4100">
                  <c:v>103.959079</c:v>
                </c:pt>
                <c:pt idx="4101">
                  <c:v>103.903724</c:v>
                </c:pt>
                <c:pt idx="4102">
                  <c:v>104.05064400000001</c:v>
                </c:pt>
                <c:pt idx="4103">
                  <c:v>104.06218699999999</c:v>
                </c:pt>
                <c:pt idx="4104">
                  <c:v>103.67009899999999</c:v>
                </c:pt>
                <c:pt idx="4105">
                  <c:v>104.09108000000001</c:v>
                </c:pt>
                <c:pt idx="4106">
                  <c:v>103.928151</c:v>
                </c:pt>
                <c:pt idx="4107">
                  <c:v>104.205416</c:v>
                </c:pt>
                <c:pt idx="4108">
                  <c:v>104.332329</c:v>
                </c:pt>
                <c:pt idx="4109">
                  <c:v>104.42128700000001</c:v>
                </c:pt>
                <c:pt idx="4110">
                  <c:v>104.405857</c:v>
                </c:pt>
                <c:pt idx="4111">
                  <c:v>104.397873</c:v>
                </c:pt>
                <c:pt idx="4112">
                  <c:v>104.592258</c:v>
                </c:pt>
                <c:pt idx="4113">
                  <c:v>104.321518</c:v>
                </c:pt>
                <c:pt idx="4114">
                  <c:v>104.504998</c:v>
                </c:pt>
                <c:pt idx="4115">
                  <c:v>104.54910599999999</c:v>
                </c:pt>
                <c:pt idx="4116">
                  <c:v>104.357643</c:v>
                </c:pt>
                <c:pt idx="4117">
                  <c:v>104.58252899999999</c:v>
                </c:pt>
                <c:pt idx="4118">
                  <c:v>104.592755</c:v>
                </c:pt>
                <c:pt idx="4119">
                  <c:v>104.54191</c:v>
                </c:pt>
                <c:pt idx="4120">
                  <c:v>104.801399</c:v>
                </c:pt>
                <c:pt idx="4121">
                  <c:v>104.240021</c:v>
                </c:pt>
                <c:pt idx="4122">
                  <c:v>104.72921700000001</c:v>
                </c:pt>
                <c:pt idx="4123">
                  <c:v>104.327778</c:v>
                </c:pt>
                <c:pt idx="4124">
                  <c:v>104.444952</c:v>
                </c:pt>
                <c:pt idx="4125">
                  <c:v>104.676315</c:v>
                </c:pt>
                <c:pt idx="4126">
                  <c:v>104.369579</c:v>
                </c:pt>
                <c:pt idx="4127">
                  <c:v>104.52552799999999</c:v>
                </c:pt>
                <c:pt idx="4128">
                  <c:v>104.72716200000001</c:v>
                </c:pt>
                <c:pt idx="4129">
                  <c:v>104.819568</c:v>
                </c:pt>
                <c:pt idx="4130">
                  <c:v>104.835729</c:v>
                </c:pt>
                <c:pt idx="4131">
                  <c:v>104.47287300000001</c:v>
                </c:pt>
                <c:pt idx="4132">
                  <c:v>104.860388</c:v>
                </c:pt>
                <c:pt idx="4133">
                  <c:v>104.78889700000001</c:v>
                </c:pt>
                <c:pt idx="4134">
                  <c:v>104.685962</c:v>
                </c:pt>
                <c:pt idx="4135">
                  <c:v>104.95740600000001</c:v>
                </c:pt>
                <c:pt idx="4136">
                  <c:v>105.100983</c:v>
                </c:pt>
                <c:pt idx="4137">
                  <c:v>105.636106</c:v>
                </c:pt>
                <c:pt idx="4138">
                  <c:v>105.333248</c:v>
                </c:pt>
                <c:pt idx="4139">
                  <c:v>105.31384</c:v>
                </c:pt>
                <c:pt idx="4140">
                  <c:v>104.997366</c:v>
                </c:pt>
                <c:pt idx="4141">
                  <c:v>104.90453100000001</c:v>
                </c:pt>
                <c:pt idx="4142">
                  <c:v>104.888981</c:v>
                </c:pt>
                <c:pt idx="4143">
                  <c:v>104.96769999999999</c:v>
                </c:pt>
                <c:pt idx="4144">
                  <c:v>105.35132</c:v>
                </c:pt>
                <c:pt idx="4145">
                  <c:v>105.101606</c:v>
                </c:pt>
                <c:pt idx="4146">
                  <c:v>105.095061</c:v>
                </c:pt>
                <c:pt idx="4147">
                  <c:v>105.25793299999999</c:v>
                </c:pt>
                <c:pt idx="4148">
                  <c:v>104.609354</c:v>
                </c:pt>
                <c:pt idx="4149">
                  <c:v>104.98934300000001</c:v>
                </c:pt>
                <c:pt idx="4150">
                  <c:v>105.173412</c:v>
                </c:pt>
                <c:pt idx="4151">
                  <c:v>104.804079</c:v>
                </c:pt>
                <c:pt idx="4152">
                  <c:v>105.277069</c:v>
                </c:pt>
                <c:pt idx="4153">
                  <c:v>105.342883</c:v>
                </c:pt>
                <c:pt idx="4154">
                  <c:v>105.25841200000001</c:v>
                </c:pt>
                <c:pt idx="4155">
                  <c:v>105.043645</c:v>
                </c:pt>
                <c:pt idx="4156">
                  <c:v>105.265837</c:v>
                </c:pt>
                <c:pt idx="4157">
                  <c:v>105.448077</c:v>
                </c:pt>
                <c:pt idx="4158">
                  <c:v>105.224249</c:v>
                </c:pt>
                <c:pt idx="4159">
                  <c:v>105.577496</c:v>
                </c:pt>
                <c:pt idx="4160">
                  <c:v>105.47965000000001</c:v>
                </c:pt>
                <c:pt idx="4161">
                  <c:v>104.95209199999999</c:v>
                </c:pt>
                <c:pt idx="4162">
                  <c:v>105.46478999999999</c:v>
                </c:pt>
                <c:pt idx="4163">
                  <c:v>105.287864</c:v>
                </c:pt>
                <c:pt idx="4164">
                  <c:v>105.32851700000001</c:v>
                </c:pt>
                <c:pt idx="4165">
                  <c:v>105.807907</c:v>
                </c:pt>
                <c:pt idx="4166">
                  <c:v>105.45660700000001</c:v>
                </c:pt>
                <c:pt idx="4167">
                  <c:v>105.769605</c:v>
                </c:pt>
                <c:pt idx="4168">
                  <c:v>105.24793099999999</c:v>
                </c:pt>
                <c:pt idx="4169">
                  <c:v>105.860106</c:v>
                </c:pt>
                <c:pt idx="4170">
                  <c:v>106.184538</c:v>
                </c:pt>
                <c:pt idx="4171">
                  <c:v>105.55354699999999</c:v>
                </c:pt>
                <c:pt idx="4172">
                  <c:v>105.930939</c:v>
                </c:pt>
                <c:pt idx="4173">
                  <c:v>106.249757</c:v>
                </c:pt>
                <c:pt idx="4174">
                  <c:v>106.142426</c:v>
                </c:pt>
                <c:pt idx="4175">
                  <c:v>106.14058300000001</c:v>
                </c:pt>
                <c:pt idx="4176">
                  <c:v>105.906811</c:v>
                </c:pt>
                <c:pt idx="4177">
                  <c:v>105.949766</c:v>
                </c:pt>
                <c:pt idx="4178">
                  <c:v>105.817357</c:v>
                </c:pt>
                <c:pt idx="4179">
                  <c:v>106.123312</c:v>
                </c:pt>
                <c:pt idx="4180">
                  <c:v>105.970128</c:v>
                </c:pt>
                <c:pt idx="4181">
                  <c:v>105.567376</c:v>
                </c:pt>
                <c:pt idx="4182">
                  <c:v>106.05499399999999</c:v>
                </c:pt>
                <c:pt idx="4183">
                  <c:v>105.90985999999999</c:v>
                </c:pt>
                <c:pt idx="4184">
                  <c:v>106.20084199999999</c:v>
                </c:pt>
                <c:pt idx="4185">
                  <c:v>106.134274</c:v>
                </c:pt>
                <c:pt idx="4186">
                  <c:v>105.979356</c:v>
                </c:pt>
                <c:pt idx="4187">
                  <c:v>106.211893</c:v>
                </c:pt>
                <c:pt idx="4188">
                  <c:v>106.387801</c:v>
                </c:pt>
                <c:pt idx="4189">
                  <c:v>106.084985</c:v>
                </c:pt>
                <c:pt idx="4190">
                  <c:v>106.33366100000001</c:v>
                </c:pt>
                <c:pt idx="4191">
                  <c:v>106.386898</c:v>
                </c:pt>
                <c:pt idx="4192">
                  <c:v>105.925994</c:v>
                </c:pt>
                <c:pt idx="4193">
                  <c:v>105.94884</c:v>
                </c:pt>
                <c:pt idx="4194">
                  <c:v>106.27374500000001</c:v>
                </c:pt>
                <c:pt idx="4195">
                  <c:v>106.07950599999999</c:v>
                </c:pt>
                <c:pt idx="4196">
                  <c:v>106.07370899999999</c:v>
                </c:pt>
                <c:pt idx="4197">
                  <c:v>106.409334</c:v>
                </c:pt>
                <c:pt idx="4198">
                  <c:v>106.400413</c:v>
                </c:pt>
                <c:pt idx="4199">
                  <c:v>106.11335</c:v>
                </c:pt>
                <c:pt idx="4200">
                  <c:v>106.09782</c:v>
                </c:pt>
                <c:pt idx="4201">
                  <c:v>105.88621500000001</c:v>
                </c:pt>
                <c:pt idx="4202">
                  <c:v>106.391104</c:v>
                </c:pt>
                <c:pt idx="4203">
                  <c:v>106.147285</c:v>
                </c:pt>
                <c:pt idx="4204">
                  <c:v>106.08797199999999</c:v>
                </c:pt>
                <c:pt idx="4205">
                  <c:v>106.494732</c:v>
                </c:pt>
                <c:pt idx="4206">
                  <c:v>106.52829699999999</c:v>
                </c:pt>
                <c:pt idx="4207">
                  <c:v>106.490087</c:v>
                </c:pt>
                <c:pt idx="4208">
                  <c:v>106.752904</c:v>
                </c:pt>
                <c:pt idx="4209">
                  <c:v>106.735277</c:v>
                </c:pt>
                <c:pt idx="4210">
                  <c:v>106.735275</c:v>
                </c:pt>
                <c:pt idx="4211">
                  <c:v>106.666837</c:v>
                </c:pt>
                <c:pt idx="4212">
                  <c:v>106.537412</c:v>
                </c:pt>
                <c:pt idx="4213">
                  <c:v>106.890038</c:v>
                </c:pt>
                <c:pt idx="4214">
                  <c:v>106.80441999999999</c:v>
                </c:pt>
                <c:pt idx="4215">
                  <c:v>106.34076</c:v>
                </c:pt>
                <c:pt idx="4216">
                  <c:v>106.391424</c:v>
                </c:pt>
                <c:pt idx="4217">
                  <c:v>106.855553</c:v>
                </c:pt>
                <c:pt idx="4218">
                  <c:v>106.64887400000001</c:v>
                </c:pt>
                <c:pt idx="4219">
                  <c:v>107.096936</c:v>
                </c:pt>
                <c:pt idx="4220">
                  <c:v>106.93908500000001</c:v>
                </c:pt>
                <c:pt idx="4221">
                  <c:v>107.186638</c:v>
                </c:pt>
                <c:pt idx="4222">
                  <c:v>107.25021</c:v>
                </c:pt>
                <c:pt idx="4223">
                  <c:v>107.29991699999999</c:v>
                </c:pt>
                <c:pt idx="4224">
                  <c:v>107.05525900000001</c:v>
                </c:pt>
                <c:pt idx="4225">
                  <c:v>106.941039</c:v>
                </c:pt>
                <c:pt idx="4226">
                  <c:v>107.087093</c:v>
                </c:pt>
                <c:pt idx="4227">
                  <c:v>107.220946</c:v>
                </c:pt>
                <c:pt idx="4228">
                  <c:v>107.09212100000001</c:v>
                </c:pt>
                <c:pt idx="4229">
                  <c:v>107.066405</c:v>
                </c:pt>
                <c:pt idx="4230">
                  <c:v>107.171567</c:v>
                </c:pt>
                <c:pt idx="4231">
                  <c:v>107.16108800000001</c:v>
                </c:pt>
                <c:pt idx="4232">
                  <c:v>107.296542</c:v>
                </c:pt>
                <c:pt idx="4233">
                  <c:v>107.166068</c:v>
                </c:pt>
                <c:pt idx="4234">
                  <c:v>107.228009</c:v>
                </c:pt>
                <c:pt idx="4235">
                  <c:v>107.600032</c:v>
                </c:pt>
                <c:pt idx="4236">
                  <c:v>107.38341800000001</c:v>
                </c:pt>
                <c:pt idx="4237">
                  <c:v>107.423917</c:v>
                </c:pt>
                <c:pt idx="4238">
                  <c:v>107.48271</c:v>
                </c:pt>
                <c:pt idx="4239">
                  <c:v>107.269094</c:v>
                </c:pt>
                <c:pt idx="4240">
                  <c:v>107.57020799999999</c:v>
                </c:pt>
                <c:pt idx="4241">
                  <c:v>107.298481</c:v>
                </c:pt>
                <c:pt idx="4242">
                  <c:v>107.500902</c:v>
                </c:pt>
                <c:pt idx="4243">
                  <c:v>107.55558499999999</c:v>
                </c:pt>
                <c:pt idx="4244">
                  <c:v>107.369685</c:v>
                </c:pt>
                <c:pt idx="4245">
                  <c:v>107.341584</c:v>
                </c:pt>
                <c:pt idx="4246">
                  <c:v>107.552054</c:v>
                </c:pt>
                <c:pt idx="4247">
                  <c:v>107.86221</c:v>
                </c:pt>
                <c:pt idx="4248">
                  <c:v>107.70062900000001</c:v>
                </c:pt>
                <c:pt idx="4249">
                  <c:v>107.446709</c:v>
                </c:pt>
                <c:pt idx="4250">
                  <c:v>107.903667</c:v>
                </c:pt>
                <c:pt idx="4251">
                  <c:v>107.58452699999999</c:v>
                </c:pt>
                <c:pt idx="4252">
                  <c:v>107.93960800000001</c:v>
                </c:pt>
                <c:pt idx="4253">
                  <c:v>107.733227</c:v>
                </c:pt>
                <c:pt idx="4254">
                  <c:v>107.720164</c:v>
                </c:pt>
                <c:pt idx="4255">
                  <c:v>107.97367800000001</c:v>
                </c:pt>
                <c:pt idx="4256">
                  <c:v>107.541498</c:v>
                </c:pt>
                <c:pt idx="4257">
                  <c:v>107.80741</c:v>
                </c:pt>
                <c:pt idx="4258">
                  <c:v>107.897066</c:v>
                </c:pt>
                <c:pt idx="4259">
                  <c:v>107.795535</c:v>
                </c:pt>
                <c:pt idx="4260">
                  <c:v>108.05161200000001</c:v>
                </c:pt>
                <c:pt idx="4261">
                  <c:v>107.416856</c:v>
                </c:pt>
                <c:pt idx="4262">
                  <c:v>107.753542</c:v>
                </c:pt>
                <c:pt idx="4263">
                  <c:v>107.45825600000001</c:v>
                </c:pt>
                <c:pt idx="4264">
                  <c:v>107.85743600000001</c:v>
                </c:pt>
                <c:pt idx="4265">
                  <c:v>107.94824199999999</c:v>
                </c:pt>
                <c:pt idx="4266">
                  <c:v>107.79306099999999</c:v>
                </c:pt>
                <c:pt idx="4267">
                  <c:v>108.045052</c:v>
                </c:pt>
                <c:pt idx="4268">
                  <c:v>108.00659</c:v>
                </c:pt>
                <c:pt idx="4269">
                  <c:v>108.243831</c:v>
                </c:pt>
                <c:pt idx="4270">
                  <c:v>108.026864</c:v>
                </c:pt>
                <c:pt idx="4271">
                  <c:v>108.26526200000001</c:v>
                </c:pt>
                <c:pt idx="4272">
                  <c:v>108.49921399999999</c:v>
                </c:pt>
                <c:pt idx="4273">
                  <c:v>108.51974</c:v>
                </c:pt>
                <c:pt idx="4274">
                  <c:v>108.40836899999999</c:v>
                </c:pt>
                <c:pt idx="4275">
                  <c:v>108.440128</c:v>
                </c:pt>
                <c:pt idx="4276">
                  <c:v>108.24248</c:v>
                </c:pt>
                <c:pt idx="4277">
                  <c:v>108.534803</c:v>
                </c:pt>
                <c:pt idx="4278">
                  <c:v>108.545885</c:v>
                </c:pt>
                <c:pt idx="4279">
                  <c:v>108.42500099999999</c:v>
                </c:pt>
                <c:pt idx="4280">
                  <c:v>108.19389</c:v>
                </c:pt>
                <c:pt idx="4281">
                  <c:v>108.486845</c:v>
                </c:pt>
                <c:pt idx="4282">
                  <c:v>108.68622499999999</c:v>
                </c:pt>
                <c:pt idx="4283">
                  <c:v>108.53251400000001</c:v>
                </c:pt>
                <c:pt idx="4284">
                  <c:v>108.680695</c:v>
                </c:pt>
                <c:pt idx="4285">
                  <c:v>109.08705999999999</c:v>
                </c:pt>
                <c:pt idx="4286">
                  <c:v>108.70778900000001</c:v>
                </c:pt>
                <c:pt idx="4287">
                  <c:v>108.630076</c:v>
                </c:pt>
                <c:pt idx="4288">
                  <c:v>108.643292</c:v>
                </c:pt>
                <c:pt idx="4289">
                  <c:v>108.823352</c:v>
                </c:pt>
                <c:pt idx="4290">
                  <c:v>108.859476</c:v>
                </c:pt>
                <c:pt idx="4291">
                  <c:v>108.678192</c:v>
                </c:pt>
                <c:pt idx="4292">
                  <c:v>108.93643299999999</c:v>
                </c:pt>
                <c:pt idx="4293">
                  <c:v>108.610174</c:v>
                </c:pt>
                <c:pt idx="4294">
                  <c:v>108.85354</c:v>
                </c:pt>
                <c:pt idx="4295">
                  <c:v>108.950357</c:v>
                </c:pt>
                <c:pt idx="4296">
                  <c:v>108.60800999999999</c:v>
                </c:pt>
                <c:pt idx="4297">
                  <c:v>108.774283</c:v>
                </c:pt>
                <c:pt idx="4298">
                  <c:v>109.043896</c:v>
                </c:pt>
                <c:pt idx="4299">
                  <c:v>108.971557</c:v>
                </c:pt>
                <c:pt idx="4300">
                  <c:v>108.987517</c:v>
                </c:pt>
                <c:pt idx="4301">
                  <c:v>108.740184</c:v>
                </c:pt>
                <c:pt idx="4302">
                  <c:v>109.460407</c:v>
                </c:pt>
                <c:pt idx="4303">
                  <c:v>109.16376</c:v>
                </c:pt>
                <c:pt idx="4304">
                  <c:v>108.88338400000001</c:v>
                </c:pt>
                <c:pt idx="4305">
                  <c:v>109.407909</c:v>
                </c:pt>
                <c:pt idx="4306">
                  <c:v>109.09448500000001</c:v>
                </c:pt>
                <c:pt idx="4307">
                  <c:v>109.38703700000001</c:v>
                </c:pt>
                <c:pt idx="4308">
                  <c:v>109.102223</c:v>
                </c:pt>
                <c:pt idx="4309">
                  <c:v>109.19518100000001</c:v>
                </c:pt>
                <c:pt idx="4310">
                  <c:v>109.160622</c:v>
                </c:pt>
                <c:pt idx="4311">
                  <c:v>108.95750099999999</c:v>
                </c:pt>
                <c:pt idx="4312">
                  <c:v>109.56558800000001</c:v>
                </c:pt>
                <c:pt idx="4313">
                  <c:v>109.569255</c:v>
                </c:pt>
                <c:pt idx="4314">
                  <c:v>109.384162</c:v>
                </c:pt>
                <c:pt idx="4315">
                  <c:v>109.611136</c:v>
                </c:pt>
                <c:pt idx="4316">
                  <c:v>109.42273400000001</c:v>
                </c:pt>
                <c:pt idx="4317">
                  <c:v>109.559315</c:v>
                </c:pt>
                <c:pt idx="4318">
                  <c:v>109.39896</c:v>
                </c:pt>
                <c:pt idx="4319">
                  <c:v>109.343547</c:v>
                </c:pt>
                <c:pt idx="4320">
                  <c:v>109.245698</c:v>
                </c:pt>
                <c:pt idx="4321">
                  <c:v>109.017982</c:v>
                </c:pt>
                <c:pt idx="4322">
                  <c:v>109.46366500000001</c:v>
                </c:pt>
                <c:pt idx="4323">
                  <c:v>109.45034800000001</c:v>
                </c:pt>
                <c:pt idx="4324">
                  <c:v>109.20034</c:v>
                </c:pt>
                <c:pt idx="4325">
                  <c:v>109.521608</c:v>
                </c:pt>
                <c:pt idx="4326">
                  <c:v>109.44901299999999</c:v>
                </c:pt>
                <c:pt idx="4327">
                  <c:v>109.780957</c:v>
                </c:pt>
                <c:pt idx="4328">
                  <c:v>109.570346</c:v>
                </c:pt>
                <c:pt idx="4329">
                  <c:v>109.265089</c:v>
                </c:pt>
                <c:pt idx="4330">
                  <c:v>109.606925</c:v>
                </c:pt>
                <c:pt idx="4331">
                  <c:v>109.468148</c:v>
                </c:pt>
                <c:pt idx="4332">
                  <c:v>109.416206</c:v>
                </c:pt>
                <c:pt idx="4333">
                  <c:v>109.70519400000001</c:v>
                </c:pt>
                <c:pt idx="4334">
                  <c:v>109.541607</c:v>
                </c:pt>
                <c:pt idx="4335">
                  <c:v>109.673331</c:v>
                </c:pt>
                <c:pt idx="4336">
                  <c:v>109.65218</c:v>
                </c:pt>
                <c:pt idx="4337">
                  <c:v>109.98011</c:v>
                </c:pt>
                <c:pt idx="4338">
                  <c:v>110.268034</c:v>
                </c:pt>
                <c:pt idx="4339">
                  <c:v>110.151978</c:v>
                </c:pt>
                <c:pt idx="4340">
                  <c:v>109.996396</c:v>
                </c:pt>
                <c:pt idx="4341">
                  <c:v>110.02128999999999</c:v>
                </c:pt>
                <c:pt idx="4342">
                  <c:v>110.28048099999999</c:v>
                </c:pt>
                <c:pt idx="4343">
                  <c:v>109.82257</c:v>
                </c:pt>
                <c:pt idx="4344">
                  <c:v>110.048936</c:v>
                </c:pt>
                <c:pt idx="4345">
                  <c:v>110.500713</c:v>
                </c:pt>
                <c:pt idx="4346">
                  <c:v>110.198384</c:v>
                </c:pt>
                <c:pt idx="4347">
                  <c:v>110.264972</c:v>
                </c:pt>
                <c:pt idx="4348">
                  <c:v>110.44779699999999</c:v>
                </c:pt>
                <c:pt idx="4349">
                  <c:v>110.06129300000001</c:v>
                </c:pt>
                <c:pt idx="4350">
                  <c:v>110.447129</c:v>
                </c:pt>
                <c:pt idx="4351">
                  <c:v>110.124556</c:v>
                </c:pt>
                <c:pt idx="4352">
                  <c:v>110.178406</c:v>
                </c:pt>
                <c:pt idx="4353">
                  <c:v>110.25966699999999</c:v>
                </c:pt>
                <c:pt idx="4354">
                  <c:v>110.277829</c:v>
                </c:pt>
                <c:pt idx="4355">
                  <c:v>110.50773</c:v>
                </c:pt>
                <c:pt idx="4356">
                  <c:v>110.299976</c:v>
                </c:pt>
                <c:pt idx="4357">
                  <c:v>110.40334799999999</c:v>
                </c:pt>
                <c:pt idx="4358">
                  <c:v>110.77119500000001</c:v>
                </c:pt>
                <c:pt idx="4359">
                  <c:v>110.53885</c:v>
                </c:pt>
                <c:pt idx="4360">
                  <c:v>110.568879</c:v>
                </c:pt>
                <c:pt idx="4361">
                  <c:v>110.366935</c:v>
                </c:pt>
                <c:pt idx="4362">
                  <c:v>111.03498500000001</c:v>
                </c:pt>
                <c:pt idx="4363">
                  <c:v>110.627713</c:v>
                </c:pt>
                <c:pt idx="4364">
                  <c:v>110.465158</c:v>
                </c:pt>
                <c:pt idx="4365">
                  <c:v>110.780957</c:v>
                </c:pt>
                <c:pt idx="4366">
                  <c:v>110.56321800000001</c:v>
                </c:pt>
                <c:pt idx="4367">
                  <c:v>110.37199699999999</c:v>
                </c:pt>
                <c:pt idx="4368">
                  <c:v>110.550524</c:v>
                </c:pt>
                <c:pt idx="4369">
                  <c:v>110.63643</c:v>
                </c:pt>
                <c:pt idx="4370">
                  <c:v>110.807965</c:v>
                </c:pt>
                <c:pt idx="4371">
                  <c:v>110.66653599999999</c:v>
                </c:pt>
                <c:pt idx="4372">
                  <c:v>110.779653</c:v>
                </c:pt>
                <c:pt idx="4373">
                  <c:v>110.881868</c:v>
                </c:pt>
                <c:pt idx="4374">
                  <c:v>110.73031400000001</c:v>
                </c:pt>
                <c:pt idx="4375">
                  <c:v>111.07073099999999</c:v>
                </c:pt>
                <c:pt idx="4376">
                  <c:v>111.049134</c:v>
                </c:pt>
                <c:pt idx="4377">
                  <c:v>110.811468</c:v>
                </c:pt>
                <c:pt idx="4378">
                  <c:v>110.69191600000001</c:v>
                </c:pt>
                <c:pt idx="4379">
                  <c:v>110.937314</c:v>
                </c:pt>
                <c:pt idx="4380">
                  <c:v>111.042069</c:v>
                </c:pt>
                <c:pt idx="4381">
                  <c:v>110.88005099999999</c:v>
                </c:pt>
                <c:pt idx="4382">
                  <c:v>110.82830300000001</c:v>
                </c:pt>
                <c:pt idx="4383">
                  <c:v>111.216447</c:v>
                </c:pt>
                <c:pt idx="4384">
                  <c:v>110.757473</c:v>
                </c:pt>
                <c:pt idx="4385">
                  <c:v>111.10936</c:v>
                </c:pt>
                <c:pt idx="4386">
                  <c:v>110.746788</c:v>
                </c:pt>
                <c:pt idx="4387">
                  <c:v>111.039683</c:v>
                </c:pt>
                <c:pt idx="4388">
                  <c:v>111.096341</c:v>
                </c:pt>
                <c:pt idx="4389">
                  <c:v>110.948126</c:v>
                </c:pt>
                <c:pt idx="4390">
                  <c:v>111.362741</c:v>
                </c:pt>
                <c:pt idx="4391">
                  <c:v>110.862295</c:v>
                </c:pt>
                <c:pt idx="4392">
                  <c:v>111.040301</c:v>
                </c:pt>
                <c:pt idx="4393">
                  <c:v>110.857778</c:v>
                </c:pt>
                <c:pt idx="4394">
                  <c:v>111.185688</c:v>
                </c:pt>
                <c:pt idx="4395">
                  <c:v>111.311832</c:v>
                </c:pt>
                <c:pt idx="4396">
                  <c:v>111.37743399999999</c:v>
                </c:pt>
                <c:pt idx="4397">
                  <c:v>111.32195400000001</c:v>
                </c:pt>
                <c:pt idx="4398">
                  <c:v>111.246633</c:v>
                </c:pt>
                <c:pt idx="4399">
                  <c:v>111.322473</c:v>
                </c:pt>
                <c:pt idx="4400">
                  <c:v>111.591667</c:v>
                </c:pt>
                <c:pt idx="4401">
                  <c:v>111.23061</c:v>
                </c:pt>
                <c:pt idx="4402">
                  <c:v>111.169303</c:v>
                </c:pt>
                <c:pt idx="4403">
                  <c:v>111.28406</c:v>
                </c:pt>
                <c:pt idx="4404">
                  <c:v>111.49684600000001</c:v>
                </c:pt>
                <c:pt idx="4405">
                  <c:v>111.549328</c:v>
                </c:pt>
                <c:pt idx="4406">
                  <c:v>111.19485899999999</c:v>
                </c:pt>
                <c:pt idx="4407">
                  <c:v>111.437348</c:v>
                </c:pt>
                <c:pt idx="4408">
                  <c:v>111.41543799999999</c:v>
                </c:pt>
                <c:pt idx="4409">
                  <c:v>111.36642500000001</c:v>
                </c:pt>
                <c:pt idx="4410">
                  <c:v>111.583108</c:v>
                </c:pt>
                <c:pt idx="4411">
                  <c:v>111.30571999999999</c:v>
                </c:pt>
                <c:pt idx="4412">
                  <c:v>111.33768600000001</c:v>
                </c:pt>
                <c:pt idx="4413">
                  <c:v>111.35542</c:v>
                </c:pt>
                <c:pt idx="4414">
                  <c:v>111.84357300000001</c:v>
                </c:pt>
                <c:pt idx="4415">
                  <c:v>112.307254</c:v>
                </c:pt>
                <c:pt idx="4416">
                  <c:v>112.099915</c:v>
                </c:pt>
                <c:pt idx="4417">
                  <c:v>112.141409</c:v>
                </c:pt>
                <c:pt idx="4418">
                  <c:v>112.2834</c:v>
                </c:pt>
                <c:pt idx="4419">
                  <c:v>112.4693</c:v>
                </c:pt>
                <c:pt idx="4420">
                  <c:v>112.17295</c:v>
                </c:pt>
                <c:pt idx="4421">
                  <c:v>111.897701</c:v>
                </c:pt>
                <c:pt idx="4422">
                  <c:v>112.03368399999999</c:v>
                </c:pt>
                <c:pt idx="4423">
                  <c:v>112.110086</c:v>
                </c:pt>
                <c:pt idx="4424">
                  <c:v>111.75443799999999</c:v>
                </c:pt>
                <c:pt idx="4425">
                  <c:v>111.946437</c:v>
                </c:pt>
                <c:pt idx="4426">
                  <c:v>112.231178</c:v>
                </c:pt>
                <c:pt idx="4427">
                  <c:v>112.17939</c:v>
                </c:pt>
                <c:pt idx="4428">
                  <c:v>111.955055</c:v>
                </c:pt>
                <c:pt idx="4429">
                  <c:v>112.189154</c:v>
                </c:pt>
                <c:pt idx="4430">
                  <c:v>112.331057</c:v>
                </c:pt>
                <c:pt idx="4431">
                  <c:v>111.838545</c:v>
                </c:pt>
                <c:pt idx="4432">
                  <c:v>112.077129</c:v>
                </c:pt>
                <c:pt idx="4433">
                  <c:v>112.233518</c:v>
                </c:pt>
                <c:pt idx="4434">
                  <c:v>112.25208499999999</c:v>
                </c:pt>
                <c:pt idx="4435">
                  <c:v>112.701821</c:v>
                </c:pt>
                <c:pt idx="4436">
                  <c:v>112.641486</c:v>
                </c:pt>
                <c:pt idx="4437">
                  <c:v>112.272786</c:v>
                </c:pt>
                <c:pt idx="4438">
                  <c:v>112.472948</c:v>
                </c:pt>
                <c:pt idx="4439">
                  <c:v>112.53825000000001</c:v>
                </c:pt>
                <c:pt idx="4440">
                  <c:v>112.59728800000001</c:v>
                </c:pt>
                <c:pt idx="4441">
                  <c:v>112.514574</c:v>
                </c:pt>
                <c:pt idx="4442">
                  <c:v>112.382498</c:v>
                </c:pt>
                <c:pt idx="4443">
                  <c:v>112.584993</c:v>
                </c:pt>
                <c:pt idx="4444">
                  <c:v>112.69985200000001</c:v>
                </c:pt>
                <c:pt idx="4445">
                  <c:v>113.01324099999999</c:v>
                </c:pt>
                <c:pt idx="4446">
                  <c:v>112.729417</c:v>
                </c:pt>
                <c:pt idx="4447">
                  <c:v>112.50321</c:v>
                </c:pt>
                <c:pt idx="4448">
                  <c:v>112.57011300000001</c:v>
                </c:pt>
                <c:pt idx="4449">
                  <c:v>112.544419</c:v>
                </c:pt>
                <c:pt idx="4450">
                  <c:v>112.527552</c:v>
                </c:pt>
                <c:pt idx="4451">
                  <c:v>112.633707</c:v>
                </c:pt>
                <c:pt idx="4452">
                  <c:v>112.335122</c:v>
                </c:pt>
                <c:pt idx="4453">
                  <c:v>112.742203</c:v>
                </c:pt>
                <c:pt idx="4454">
                  <c:v>112.655235</c:v>
                </c:pt>
                <c:pt idx="4455">
                  <c:v>112.804812</c:v>
                </c:pt>
                <c:pt idx="4456">
                  <c:v>112.62598</c:v>
                </c:pt>
                <c:pt idx="4457">
                  <c:v>112.696127</c:v>
                </c:pt>
                <c:pt idx="4458">
                  <c:v>112.93020199999999</c:v>
                </c:pt>
                <c:pt idx="4459">
                  <c:v>112.885014</c:v>
                </c:pt>
                <c:pt idx="4460">
                  <c:v>113.045551</c:v>
                </c:pt>
                <c:pt idx="4461">
                  <c:v>112.976322</c:v>
                </c:pt>
                <c:pt idx="4462">
                  <c:v>113.153457</c:v>
                </c:pt>
                <c:pt idx="4463">
                  <c:v>113.220688</c:v>
                </c:pt>
                <c:pt idx="4464">
                  <c:v>112.891036</c:v>
                </c:pt>
                <c:pt idx="4465">
                  <c:v>113.057514</c:v>
                </c:pt>
                <c:pt idx="4466">
                  <c:v>113.145123</c:v>
                </c:pt>
                <c:pt idx="4467">
                  <c:v>113.32118800000001</c:v>
                </c:pt>
                <c:pt idx="4468">
                  <c:v>113.33228699999999</c:v>
                </c:pt>
                <c:pt idx="4469">
                  <c:v>113.394037</c:v>
                </c:pt>
                <c:pt idx="4470">
                  <c:v>113.644272</c:v>
                </c:pt>
                <c:pt idx="4471">
                  <c:v>113.285641</c:v>
                </c:pt>
                <c:pt idx="4472">
                  <c:v>113.522649</c:v>
                </c:pt>
                <c:pt idx="4473">
                  <c:v>113.838859</c:v>
                </c:pt>
                <c:pt idx="4474">
                  <c:v>113.392791</c:v>
                </c:pt>
                <c:pt idx="4475">
                  <c:v>113.543696</c:v>
                </c:pt>
                <c:pt idx="4476">
                  <c:v>113.231616</c:v>
                </c:pt>
                <c:pt idx="4477">
                  <c:v>113.549862</c:v>
                </c:pt>
                <c:pt idx="4478">
                  <c:v>113.661165</c:v>
                </c:pt>
                <c:pt idx="4479">
                  <c:v>113.17598099999999</c:v>
                </c:pt>
                <c:pt idx="4480">
                  <c:v>113.83486499999999</c:v>
                </c:pt>
                <c:pt idx="4481">
                  <c:v>113.548472</c:v>
                </c:pt>
                <c:pt idx="4482">
                  <c:v>113.22144400000001</c:v>
                </c:pt>
                <c:pt idx="4483">
                  <c:v>113.672061</c:v>
                </c:pt>
                <c:pt idx="4484">
                  <c:v>113.125383</c:v>
                </c:pt>
                <c:pt idx="4485">
                  <c:v>113.445933</c:v>
                </c:pt>
                <c:pt idx="4486">
                  <c:v>113.45865499999999</c:v>
                </c:pt>
                <c:pt idx="4487">
                  <c:v>113.549375</c:v>
                </c:pt>
                <c:pt idx="4488">
                  <c:v>113.624156</c:v>
                </c:pt>
                <c:pt idx="4489">
                  <c:v>113.71355</c:v>
                </c:pt>
                <c:pt idx="4490">
                  <c:v>113.689719</c:v>
                </c:pt>
                <c:pt idx="4491">
                  <c:v>113.66540999999999</c:v>
                </c:pt>
                <c:pt idx="4492">
                  <c:v>113.46572999999999</c:v>
                </c:pt>
                <c:pt idx="4493">
                  <c:v>113.91871399999999</c:v>
                </c:pt>
                <c:pt idx="4494">
                  <c:v>113.88699</c:v>
                </c:pt>
                <c:pt idx="4495">
                  <c:v>113.830474</c:v>
                </c:pt>
                <c:pt idx="4496">
                  <c:v>113.762473</c:v>
                </c:pt>
                <c:pt idx="4497">
                  <c:v>113.736479</c:v>
                </c:pt>
                <c:pt idx="4498">
                  <c:v>113.979705</c:v>
                </c:pt>
                <c:pt idx="4499">
                  <c:v>113.770033</c:v>
                </c:pt>
                <c:pt idx="4500">
                  <c:v>114.160606</c:v>
                </c:pt>
                <c:pt idx="4501">
                  <c:v>113.87151900000001</c:v>
                </c:pt>
                <c:pt idx="4502">
                  <c:v>113.944543</c:v>
                </c:pt>
                <c:pt idx="4503">
                  <c:v>113.922887</c:v>
                </c:pt>
                <c:pt idx="4504">
                  <c:v>113.87367999999999</c:v>
                </c:pt>
                <c:pt idx="4505">
                  <c:v>113.936633</c:v>
                </c:pt>
                <c:pt idx="4506">
                  <c:v>114.136239</c:v>
                </c:pt>
                <c:pt idx="4507">
                  <c:v>114.17270600000001</c:v>
                </c:pt>
                <c:pt idx="4508">
                  <c:v>114.051434</c:v>
                </c:pt>
                <c:pt idx="4509">
                  <c:v>113.84461899999999</c:v>
                </c:pt>
                <c:pt idx="4510">
                  <c:v>114.158608</c:v>
                </c:pt>
                <c:pt idx="4511">
                  <c:v>114.060142</c:v>
                </c:pt>
                <c:pt idx="4512">
                  <c:v>113.679704</c:v>
                </c:pt>
                <c:pt idx="4513">
                  <c:v>114.382676</c:v>
                </c:pt>
                <c:pt idx="4514">
                  <c:v>114.27799</c:v>
                </c:pt>
                <c:pt idx="4515">
                  <c:v>114.583701</c:v>
                </c:pt>
                <c:pt idx="4516">
                  <c:v>114.695615</c:v>
                </c:pt>
                <c:pt idx="4517">
                  <c:v>114.39931</c:v>
                </c:pt>
                <c:pt idx="4518">
                  <c:v>114.40424299999999</c:v>
                </c:pt>
                <c:pt idx="4519">
                  <c:v>114.563164</c:v>
                </c:pt>
                <c:pt idx="4520">
                  <c:v>114.63925</c:v>
                </c:pt>
                <c:pt idx="4521">
                  <c:v>114.91237</c:v>
                </c:pt>
                <c:pt idx="4522">
                  <c:v>114.665384</c:v>
                </c:pt>
                <c:pt idx="4523">
                  <c:v>114.60190299999999</c:v>
                </c:pt>
                <c:pt idx="4524">
                  <c:v>114.549868</c:v>
                </c:pt>
                <c:pt idx="4525">
                  <c:v>115.011844</c:v>
                </c:pt>
                <c:pt idx="4526">
                  <c:v>114.958523</c:v>
                </c:pt>
                <c:pt idx="4527">
                  <c:v>114.866953</c:v>
                </c:pt>
                <c:pt idx="4528">
                  <c:v>114.926123</c:v>
                </c:pt>
                <c:pt idx="4529">
                  <c:v>114.75747800000001</c:v>
                </c:pt>
                <c:pt idx="4530">
                  <c:v>115.104236</c:v>
                </c:pt>
                <c:pt idx="4531">
                  <c:v>114.967859</c:v>
                </c:pt>
                <c:pt idx="4532">
                  <c:v>114.608913</c:v>
                </c:pt>
                <c:pt idx="4533">
                  <c:v>114.5175</c:v>
                </c:pt>
                <c:pt idx="4534">
                  <c:v>114.417081</c:v>
                </c:pt>
                <c:pt idx="4535">
                  <c:v>114.91893399999999</c:v>
                </c:pt>
                <c:pt idx="4536">
                  <c:v>114.582999</c:v>
                </c:pt>
                <c:pt idx="4537">
                  <c:v>114.588178</c:v>
                </c:pt>
                <c:pt idx="4538">
                  <c:v>114.748531</c:v>
                </c:pt>
                <c:pt idx="4539">
                  <c:v>114.549267</c:v>
                </c:pt>
                <c:pt idx="4540">
                  <c:v>114.740537</c:v>
                </c:pt>
                <c:pt idx="4541">
                  <c:v>114.696101</c:v>
                </c:pt>
                <c:pt idx="4542">
                  <c:v>114.770312</c:v>
                </c:pt>
                <c:pt idx="4543">
                  <c:v>114.83181</c:v>
                </c:pt>
                <c:pt idx="4544">
                  <c:v>114.95311100000001</c:v>
                </c:pt>
                <c:pt idx="4545">
                  <c:v>115.32320900000001</c:v>
                </c:pt>
                <c:pt idx="4546">
                  <c:v>115.208997</c:v>
                </c:pt>
                <c:pt idx="4547">
                  <c:v>114.956763</c:v>
                </c:pt>
                <c:pt idx="4548">
                  <c:v>115.28718000000001</c:v>
                </c:pt>
                <c:pt idx="4549">
                  <c:v>115.09472599999999</c:v>
                </c:pt>
                <c:pt idx="4550">
                  <c:v>115.45891399999999</c:v>
                </c:pt>
                <c:pt idx="4551">
                  <c:v>115.157916</c:v>
                </c:pt>
                <c:pt idx="4552">
                  <c:v>115.061913</c:v>
                </c:pt>
                <c:pt idx="4553">
                  <c:v>115.321448</c:v>
                </c:pt>
                <c:pt idx="4554">
                  <c:v>115.381494</c:v>
                </c:pt>
                <c:pt idx="4555">
                  <c:v>115.66233800000001</c:v>
                </c:pt>
                <c:pt idx="4556">
                  <c:v>115.365056</c:v>
                </c:pt>
                <c:pt idx="4557">
                  <c:v>115.12752</c:v>
                </c:pt>
                <c:pt idx="4558">
                  <c:v>115.328964</c:v>
                </c:pt>
                <c:pt idx="4559">
                  <c:v>115.285358</c:v>
                </c:pt>
                <c:pt idx="4560">
                  <c:v>115.39568300000001</c:v>
                </c:pt>
                <c:pt idx="4561">
                  <c:v>115.29836299999999</c:v>
                </c:pt>
                <c:pt idx="4562">
                  <c:v>115.251862</c:v>
                </c:pt>
                <c:pt idx="4563">
                  <c:v>115.512619</c:v>
                </c:pt>
                <c:pt idx="4564">
                  <c:v>115.377816</c:v>
                </c:pt>
                <c:pt idx="4565">
                  <c:v>115.976956</c:v>
                </c:pt>
                <c:pt idx="4566">
                  <c:v>115.37867</c:v>
                </c:pt>
                <c:pt idx="4567">
                  <c:v>115.442471</c:v>
                </c:pt>
                <c:pt idx="4568">
                  <c:v>115.98620099999999</c:v>
                </c:pt>
                <c:pt idx="4569">
                  <c:v>115.59289800000001</c:v>
                </c:pt>
                <c:pt idx="4570">
                  <c:v>115.801936</c:v>
                </c:pt>
                <c:pt idx="4571">
                  <c:v>115.489666</c:v>
                </c:pt>
                <c:pt idx="4572">
                  <c:v>115.680947</c:v>
                </c:pt>
                <c:pt idx="4573">
                  <c:v>116.12573999999999</c:v>
                </c:pt>
                <c:pt idx="4574">
                  <c:v>115.406221</c:v>
                </c:pt>
                <c:pt idx="4575">
                  <c:v>115.898719</c:v>
                </c:pt>
                <c:pt idx="4576">
                  <c:v>115.791405</c:v>
                </c:pt>
                <c:pt idx="4577">
                  <c:v>115.998875</c:v>
                </c:pt>
                <c:pt idx="4578">
                  <c:v>116.00741600000001</c:v>
                </c:pt>
                <c:pt idx="4579">
                  <c:v>115.815764</c:v>
                </c:pt>
                <c:pt idx="4580">
                  <c:v>115.86891199999999</c:v>
                </c:pt>
                <c:pt idx="4581">
                  <c:v>115.858115</c:v>
                </c:pt>
                <c:pt idx="4582">
                  <c:v>116.407889</c:v>
                </c:pt>
                <c:pt idx="4583">
                  <c:v>116.23529600000001</c:v>
                </c:pt>
                <c:pt idx="4584">
                  <c:v>115.8956</c:v>
                </c:pt>
                <c:pt idx="4585">
                  <c:v>116.041929</c:v>
                </c:pt>
                <c:pt idx="4586">
                  <c:v>115.893535</c:v>
                </c:pt>
                <c:pt idx="4587">
                  <c:v>116.135722</c:v>
                </c:pt>
                <c:pt idx="4588">
                  <c:v>116.629245</c:v>
                </c:pt>
                <c:pt idx="4589">
                  <c:v>116.38224200000001</c:v>
                </c:pt>
                <c:pt idx="4590">
                  <c:v>116.101202</c:v>
                </c:pt>
                <c:pt idx="4591">
                  <c:v>116.260561</c:v>
                </c:pt>
                <c:pt idx="4592">
                  <c:v>116.203445</c:v>
                </c:pt>
                <c:pt idx="4593">
                  <c:v>116.331475</c:v>
                </c:pt>
                <c:pt idx="4594">
                  <c:v>116.333619</c:v>
                </c:pt>
                <c:pt idx="4595">
                  <c:v>116.048765</c:v>
                </c:pt>
                <c:pt idx="4596">
                  <c:v>116.440236</c:v>
                </c:pt>
                <c:pt idx="4597">
                  <c:v>116.655709</c:v>
                </c:pt>
                <c:pt idx="4598">
                  <c:v>116.59414099999999</c:v>
                </c:pt>
                <c:pt idx="4599">
                  <c:v>116.20353900000001</c:v>
                </c:pt>
                <c:pt idx="4600">
                  <c:v>116.624082</c:v>
                </c:pt>
                <c:pt idx="4601">
                  <c:v>116.781345</c:v>
                </c:pt>
                <c:pt idx="4602">
                  <c:v>116.545117</c:v>
                </c:pt>
                <c:pt idx="4603">
                  <c:v>116.654656</c:v>
                </c:pt>
                <c:pt idx="4604">
                  <c:v>116.50421799999999</c:v>
                </c:pt>
                <c:pt idx="4605">
                  <c:v>116.427044</c:v>
                </c:pt>
                <c:pt idx="4606">
                  <c:v>116.34007699999999</c:v>
                </c:pt>
                <c:pt idx="4607">
                  <c:v>116.608161</c:v>
                </c:pt>
                <c:pt idx="4608">
                  <c:v>116.53155099999999</c:v>
                </c:pt>
                <c:pt idx="4609">
                  <c:v>116.566171</c:v>
                </c:pt>
                <c:pt idx="4610">
                  <c:v>116.615813</c:v>
                </c:pt>
                <c:pt idx="4611">
                  <c:v>116.45239599999999</c:v>
                </c:pt>
                <c:pt idx="4612">
                  <c:v>116.82167099999999</c:v>
                </c:pt>
                <c:pt idx="4613">
                  <c:v>117.14403799999999</c:v>
                </c:pt>
                <c:pt idx="4614">
                  <c:v>116.933623</c:v>
                </c:pt>
                <c:pt idx="4615">
                  <c:v>117.16779099999999</c:v>
                </c:pt>
                <c:pt idx="4616">
                  <c:v>116.90849300000001</c:v>
                </c:pt>
                <c:pt idx="4617">
                  <c:v>116.797094</c:v>
                </c:pt>
                <c:pt idx="4618">
                  <c:v>117.063413</c:v>
                </c:pt>
                <c:pt idx="4619">
                  <c:v>116.78188299999999</c:v>
                </c:pt>
                <c:pt idx="4620">
                  <c:v>116.923073</c:v>
                </c:pt>
                <c:pt idx="4621">
                  <c:v>117.381832</c:v>
                </c:pt>
                <c:pt idx="4622">
                  <c:v>117.084971</c:v>
                </c:pt>
                <c:pt idx="4623">
                  <c:v>117.53313799999999</c:v>
                </c:pt>
                <c:pt idx="4624">
                  <c:v>117.390293</c:v>
                </c:pt>
                <c:pt idx="4625">
                  <c:v>117.62926400000001</c:v>
                </c:pt>
                <c:pt idx="4626">
                  <c:v>117.56466500000001</c:v>
                </c:pt>
                <c:pt idx="4627">
                  <c:v>117.530508</c:v>
                </c:pt>
                <c:pt idx="4628">
                  <c:v>117.59193999999999</c:v>
                </c:pt>
                <c:pt idx="4629">
                  <c:v>117.147882</c:v>
                </c:pt>
                <c:pt idx="4630">
                  <c:v>117.27834</c:v>
                </c:pt>
                <c:pt idx="4631">
                  <c:v>117.113803</c:v>
                </c:pt>
                <c:pt idx="4632">
                  <c:v>117.309027</c:v>
                </c:pt>
                <c:pt idx="4633">
                  <c:v>117.180809</c:v>
                </c:pt>
                <c:pt idx="4634">
                  <c:v>117.034311</c:v>
                </c:pt>
                <c:pt idx="4635">
                  <c:v>116.95591</c:v>
                </c:pt>
                <c:pt idx="4636">
                  <c:v>117.148635</c:v>
                </c:pt>
                <c:pt idx="4637">
                  <c:v>117.195852</c:v>
                </c:pt>
                <c:pt idx="4638">
                  <c:v>117.341959</c:v>
                </c:pt>
                <c:pt idx="4639">
                  <c:v>117.281295</c:v>
                </c:pt>
                <c:pt idx="4640">
                  <c:v>117.449957</c:v>
                </c:pt>
                <c:pt idx="4641">
                  <c:v>117.502664</c:v>
                </c:pt>
                <c:pt idx="4642">
                  <c:v>117.58358800000001</c:v>
                </c:pt>
                <c:pt idx="4643">
                  <c:v>117.387854</c:v>
                </c:pt>
                <c:pt idx="4644">
                  <c:v>117.437465</c:v>
                </c:pt>
                <c:pt idx="4645">
                  <c:v>117.290966</c:v>
                </c:pt>
                <c:pt idx="4646">
                  <c:v>117.77628199999999</c:v>
                </c:pt>
                <c:pt idx="4647">
                  <c:v>117.47066599999999</c:v>
                </c:pt>
                <c:pt idx="4648">
                  <c:v>117.786075</c:v>
                </c:pt>
                <c:pt idx="4649">
                  <c:v>117.375708</c:v>
                </c:pt>
                <c:pt idx="4650">
                  <c:v>117.676002</c:v>
                </c:pt>
                <c:pt idx="4651">
                  <c:v>117.507361</c:v>
                </c:pt>
                <c:pt idx="4652">
                  <c:v>117.448599</c:v>
                </c:pt>
                <c:pt idx="4653">
                  <c:v>117.37487</c:v>
                </c:pt>
                <c:pt idx="4654">
                  <c:v>117.567718</c:v>
                </c:pt>
                <c:pt idx="4655">
                  <c:v>117.155722</c:v>
                </c:pt>
                <c:pt idx="4656">
                  <c:v>117.230267</c:v>
                </c:pt>
                <c:pt idx="4657">
                  <c:v>117.359301</c:v>
                </c:pt>
                <c:pt idx="4658">
                  <c:v>117.316559</c:v>
                </c:pt>
                <c:pt idx="4659">
                  <c:v>117.766013</c:v>
                </c:pt>
                <c:pt idx="4660">
                  <c:v>117.84268299999999</c:v>
                </c:pt>
                <c:pt idx="4661">
                  <c:v>117.908736</c:v>
                </c:pt>
                <c:pt idx="4662">
                  <c:v>117.61277200000001</c:v>
                </c:pt>
                <c:pt idx="4663">
                  <c:v>117.70613299999999</c:v>
                </c:pt>
                <c:pt idx="4664">
                  <c:v>117.632891</c:v>
                </c:pt>
                <c:pt idx="4665">
                  <c:v>117.947795</c:v>
                </c:pt>
                <c:pt idx="4666">
                  <c:v>117.875055</c:v>
                </c:pt>
                <c:pt idx="4667">
                  <c:v>118.00282199999999</c:v>
                </c:pt>
                <c:pt idx="4668">
                  <c:v>117.862786</c:v>
                </c:pt>
                <c:pt idx="4669">
                  <c:v>118.168272</c:v>
                </c:pt>
                <c:pt idx="4670">
                  <c:v>117.987717</c:v>
                </c:pt>
                <c:pt idx="4671">
                  <c:v>118.113558</c:v>
                </c:pt>
                <c:pt idx="4672">
                  <c:v>117.93709800000001</c:v>
                </c:pt>
                <c:pt idx="4673">
                  <c:v>117.992047</c:v>
                </c:pt>
                <c:pt idx="4674">
                  <c:v>118.27046900000001</c:v>
                </c:pt>
                <c:pt idx="4675">
                  <c:v>118.31132100000001</c:v>
                </c:pt>
                <c:pt idx="4676">
                  <c:v>117.999253</c:v>
                </c:pt>
                <c:pt idx="4677">
                  <c:v>117.97995400000001</c:v>
                </c:pt>
                <c:pt idx="4678">
                  <c:v>118.167103</c:v>
                </c:pt>
                <c:pt idx="4679">
                  <c:v>118.18439100000001</c:v>
                </c:pt>
                <c:pt idx="4680">
                  <c:v>118.380622</c:v>
                </c:pt>
                <c:pt idx="4681">
                  <c:v>118.231807</c:v>
                </c:pt>
                <c:pt idx="4682">
                  <c:v>118.190375</c:v>
                </c:pt>
                <c:pt idx="4683">
                  <c:v>118.688774</c:v>
                </c:pt>
                <c:pt idx="4684">
                  <c:v>118.671497</c:v>
                </c:pt>
                <c:pt idx="4685">
                  <c:v>118.89479</c:v>
                </c:pt>
                <c:pt idx="4686">
                  <c:v>118.74410399999999</c:v>
                </c:pt>
                <c:pt idx="4687">
                  <c:v>118.302336</c:v>
                </c:pt>
                <c:pt idx="4688">
                  <c:v>118.673018</c:v>
                </c:pt>
                <c:pt idx="4689">
                  <c:v>118.564493</c:v>
                </c:pt>
                <c:pt idx="4690">
                  <c:v>118.916434</c:v>
                </c:pt>
                <c:pt idx="4691">
                  <c:v>118.93714799999999</c:v>
                </c:pt>
                <c:pt idx="4692">
                  <c:v>118.620402</c:v>
                </c:pt>
                <c:pt idx="4693">
                  <c:v>118.78635199999999</c:v>
                </c:pt>
                <c:pt idx="4694">
                  <c:v>118.744203</c:v>
                </c:pt>
                <c:pt idx="4695">
                  <c:v>118.99353600000001</c:v>
                </c:pt>
                <c:pt idx="4696">
                  <c:v>119.301823</c:v>
                </c:pt>
                <c:pt idx="4697">
                  <c:v>118.935716</c:v>
                </c:pt>
                <c:pt idx="4698">
                  <c:v>118.911118</c:v>
                </c:pt>
                <c:pt idx="4699">
                  <c:v>118.830943</c:v>
                </c:pt>
                <c:pt idx="4700">
                  <c:v>119.13581600000001</c:v>
                </c:pt>
                <c:pt idx="4701">
                  <c:v>118.88748099999999</c:v>
                </c:pt>
                <c:pt idx="4702">
                  <c:v>118.934866</c:v>
                </c:pt>
                <c:pt idx="4703">
                  <c:v>118.871545</c:v>
                </c:pt>
                <c:pt idx="4704">
                  <c:v>119.135533</c:v>
                </c:pt>
                <c:pt idx="4705">
                  <c:v>119.258881</c:v>
                </c:pt>
                <c:pt idx="4706">
                  <c:v>119.36013</c:v>
                </c:pt>
                <c:pt idx="4707">
                  <c:v>119.2196</c:v>
                </c:pt>
                <c:pt idx="4708">
                  <c:v>119.33408799999999</c:v>
                </c:pt>
                <c:pt idx="4709">
                  <c:v>119.167834</c:v>
                </c:pt>
                <c:pt idx="4710">
                  <c:v>119.12613899999999</c:v>
                </c:pt>
                <c:pt idx="4711">
                  <c:v>119.197187</c:v>
                </c:pt>
                <c:pt idx="4712">
                  <c:v>119.237044</c:v>
                </c:pt>
                <c:pt idx="4713">
                  <c:v>119.517678</c:v>
                </c:pt>
                <c:pt idx="4714">
                  <c:v>119.300048</c:v>
                </c:pt>
                <c:pt idx="4715">
                  <c:v>119.64640300000001</c:v>
                </c:pt>
                <c:pt idx="4716">
                  <c:v>119.375872</c:v>
                </c:pt>
                <c:pt idx="4717">
                  <c:v>119.23804199999999</c:v>
                </c:pt>
                <c:pt idx="4718">
                  <c:v>119.226226</c:v>
                </c:pt>
                <c:pt idx="4719">
                  <c:v>119.166135</c:v>
                </c:pt>
                <c:pt idx="4720">
                  <c:v>119.085199</c:v>
                </c:pt>
                <c:pt idx="4721">
                  <c:v>119.35588199999999</c:v>
                </c:pt>
                <c:pt idx="4722">
                  <c:v>119.44847799999999</c:v>
                </c:pt>
                <c:pt idx="4723">
                  <c:v>119.27721200000001</c:v>
                </c:pt>
                <c:pt idx="4724">
                  <c:v>119.242586</c:v>
                </c:pt>
                <c:pt idx="4725">
                  <c:v>119.634862</c:v>
                </c:pt>
                <c:pt idx="4726">
                  <c:v>119.44250599999999</c:v>
                </c:pt>
                <c:pt idx="4727">
                  <c:v>119.498413</c:v>
                </c:pt>
                <c:pt idx="4728">
                  <c:v>119.86533300000001</c:v>
                </c:pt>
                <c:pt idx="4729">
                  <c:v>119.646897</c:v>
                </c:pt>
                <c:pt idx="4730">
                  <c:v>120.07086099999999</c:v>
                </c:pt>
                <c:pt idx="4731">
                  <c:v>119.782748</c:v>
                </c:pt>
                <c:pt idx="4732">
                  <c:v>119.68501500000001</c:v>
                </c:pt>
                <c:pt idx="4733">
                  <c:v>119.715442</c:v>
                </c:pt>
                <c:pt idx="4734">
                  <c:v>119.626952</c:v>
                </c:pt>
                <c:pt idx="4735">
                  <c:v>119.770794</c:v>
                </c:pt>
                <c:pt idx="4736">
                  <c:v>119.73969200000001</c:v>
                </c:pt>
                <c:pt idx="4737">
                  <c:v>119.937003</c:v>
                </c:pt>
                <c:pt idx="4738">
                  <c:v>120.124044</c:v>
                </c:pt>
                <c:pt idx="4739">
                  <c:v>119.655497</c:v>
                </c:pt>
                <c:pt idx="4740">
                  <c:v>120.053213</c:v>
                </c:pt>
                <c:pt idx="4741">
                  <c:v>120.01353400000001</c:v>
                </c:pt>
                <c:pt idx="4742">
                  <c:v>119.89214699999999</c:v>
                </c:pt>
                <c:pt idx="4743">
                  <c:v>120.400576</c:v>
                </c:pt>
                <c:pt idx="4744">
                  <c:v>120.063796</c:v>
                </c:pt>
                <c:pt idx="4745">
                  <c:v>120.044246</c:v>
                </c:pt>
                <c:pt idx="4746">
                  <c:v>120.055578</c:v>
                </c:pt>
                <c:pt idx="4747">
                  <c:v>119.927482</c:v>
                </c:pt>
                <c:pt idx="4748">
                  <c:v>120.31613299999999</c:v>
                </c:pt>
                <c:pt idx="4749">
                  <c:v>120.063517</c:v>
                </c:pt>
                <c:pt idx="4750">
                  <c:v>120.19916499999999</c:v>
                </c:pt>
                <c:pt idx="4751">
                  <c:v>120.21536</c:v>
                </c:pt>
                <c:pt idx="4752">
                  <c:v>120.09450699999999</c:v>
                </c:pt>
                <c:pt idx="4753">
                  <c:v>120.427581</c:v>
                </c:pt>
                <c:pt idx="4754">
                  <c:v>120.614307</c:v>
                </c:pt>
                <c:pt idx="4755">
                  <c:v>120.575462</c:v>
                </c:pt>
                <c:pt idx="4756">
                  <c:v>120.348755</c:v>
                </c:pt>
                <c:pt idx="4757">
                  <c:v>120.23048199999999</c:v>
                </c:pt>
                <c:pt idx="4758">
                  <c:v>120.47845100000001</c:v>
                </c:pt>
                <c:pt idx="4759">
                  <c:v>120.518101</c:v>
                </c:pt>
                <c:pt idx="4760">
                  <c:v>120.456127</c:v>
                </c:pt>
                <c:pt idx="4761">
                  <c:v>120.690608</c:v>
                </c:pt>
                <c:pt idx="4762">
                  <c:v>120.11787099999999</c:v>
                </c:pt>
                <c:pt idx="4763">
                  <c:v>120.475205</c:v>
                </c:pt>
                <c:pt idx="4764">
                  <c:v>120.330287</c:v>
                </c:pt>
                <c:pt idx="4765">
                  <c:v>120.61027900000001</c:v>
                </c:pt>
                <c:pt idx="4766">
                  <c:v>120.726411</c:v>
                </c:pt>
                <c:pt idx="4767">
                  <c:v>120.690917</c:v>
                </c:pt>
                <c:pt idx="4768">
                  <c:v>120.732057</c:v>
                </c:pt>
                <c:pt idx="4769">
                  <c:v>120.902018</c:v>
                </c:pt>
                <c:pt idx="4770">
                  <c:v>121.325856</c:v>
                </c:pt>
                <c:pt idx="4771">
                  <c:v>120.982833</c:v>
                </c:pt>
                <c:pt idx="4772">
                  <c:v>121.040736</c:v>
                </c:pt>
                <c:pt idx="4773">
                  <c:v>121.226685</c:v>
                </c:pt>
                <c:pt idx="4774">
                  <c:v>121.240274</c:v>
                </c:pt>
                <c:pt idx="4775">
                  <c:v>120.884019</c:v>
                </c:pt>
                <c:pt idx="4776">
                  <c:v>120.66546</c:v>
                </c:pt>
                <c:pt idx="4777">
                  <c:v>120.62363000000001</c:v>
                </c:pt>
                <c:pt idx="4778">
                  <c:v>121.206609</c:v>
                </c:pt>
                <c:pt idx="4779">
                  <c:v>120.825698</c:v>
                </c:pt>
                <c:pt idx="4780">
                  <c:v>120.962324</c:v>
                </c:pt>
                <c:pt idx="4781">
                  <c:v>120.897068</c:v>
                </c:pt>
                <c:pt idx="4782">
                  <c:v>120.780779</c:v>
                </c:pt>
                <c:pt idx="4783">
                  <c:v>121.32657500000001</c:v>
                </c:pt>
                <c:pt idx="4784">
                  <c:v>120.993782</c:v>
                </c:pt>
                <c:pt idx="4785">
                  <c:v>121.228459</c:v>
                </c:pt>
                <c:pt idx="4786">
                  <c:v>121.17739400000001</c:v>
                </c:pt>
                <c:pt idx="4787">
                  <c:v>120.95966</c:v>
                </c:pt>
                <c:pt idx="4788">
                  <c:v>121.05800000000001</c:v>
                </c:pt>
                <c:pt idx="4789">
                  <c:v>121.23881299999999</c:v>
                </c:pt>
                <c:pt idx="4790">
                  <c:v>121.105023</c:v>
                </c:pt>
                <c:pt idx="4791">
                  <c:v>121.04785699999999</c:v>
                </c:pt>
                <c:pt idx="4792">
                  <c:v>121.133183</c:v>
                </c:pt>
                <c:pt idx="4793">
                  <c:v>121.06365599999999</c:v>
                </c:pt>
                <c:pt idx="4794">
                  <c:v>121.071883</c:v>
                </c:pt>
                <c:pt idx="4795">
                  <c:v>121.045682</c:v>
                </c:pt>
                <c:pt idx="4796">
                  <c:v>121.20894800000001</c:v>
                </c:pt>
                <c:pt idx="4797">
                  <c:v>121.023751</c:v>
                </c:pt>
                <c:pt idx="4798">
                  <c:v>121.365115</c:v>
                </c:pt>
                <c:pt idx="4799">
                  <c:v>121.16266400000001</c:v>
                </c:pt>
                <c:pt idx="4800">
                  <c:v>121.35601699999999</c:v>
                </c:pt>
                <c:pt idx="4801">
                  <c:v>121.41651</c:v>
                </c:pt>
                <c:pt idx="4802">
                  <c:v>121.08310400000001</c:v>
                </c:pt>
                <c:pt idx="4803">
                  <c:v>121.30767400000001</c:v>
                </c:pt>
                <c:pt idx="4804">
                  <c:v>121.15821699999999</c:v>
                </c:pt>
                <c:pt idx="4805">
                  <c:v>121.654731</c:v>
                </c:pt>
                <c:pt idx="4806">
                  <c:v>121.90684</c:v>
                </c:pt>
                <c:pt idx="4807">
                  <c:v>121.40253199999999</c:v>
                </c:pt>
                <c:pt idx="4808">
                  <c:v>121.830637</c:v>
                </c:pt>
                <c:pt idx="4809">
                  <c:v>121.499561</c:v>
                </c:pt>
                <c:pt idx="4810">
                  <c:v>121.50070100000001</c:v>
                </c:pt>
                <c:pt idx="4811">
                  <c:v>121.489256</c:v>
                </c:pt>
                <c:pt idx="4812">
                  <c:v>121.37932000000001</c:v>
                </c:pt>
                <c:pt idx="4813">
                  <c:v>121.871252</c:v>
                </c:pt>
                <c:pt idx="4814">
                  <c:v>121.83608700000001</c:v>
                </c:pt>
                <c:pt idx="4815">
                  <c:v>122.194779</c:v>
                </c:pt>
                <c:pt idx="4816">
                  <c:v>121.836941</c:v>
                </c:pt>
                <c:pt idx="4817">
                  <c:v>121.694508</c:v>
                </c:pt>
                <c:pt idx="4818">
                  <c:v>122.252381</c:v>
                </c:pt>
                <c:pt idx="4819">
                  <c:v>121.657589</c:v>
                </c:pt>
                <c:pt idx="4820">
                  <c:v>121.830386</c:v>
                </c:pt>
                <c:pt idx="4821">
                  <c:v>121.842521</c:v>
                </c:pt>
                <c:pt idx="4822">
                  <c:v>121.590401</c:v>
                </c:pt>
                <c:pt idx="4823">
                  <c:v>122.095266</c:v>
                </c:pt>
                <c:pt idx="4824">
                  <c:v>122.031595</c:v>
                </c:pt>
                <c:pt idx="4825">
                  <c:v>122.058015</c:v>
                </c:pt>
                <c:pt idx="4826">
                  <c:v>122.322095</c:v>
                </c:pt>
                <c:pt idx="4827">
                  <c:v>121.866557</c:v>
                </c:pt>
                <c:pt idx="4828">
                  <c:v>122.18530699999999</c:v>
                </c:pt>
                <c:pt idx="4829">
                  <c:v>121.88072099999999</c:v>
                </c:pt>
                <c:pt idx="4830">
                  <c:v>122.50580100000001</c:v>
                </c:pt>
                <c:pt idx="4831">
                  <c:v>122.25017800000001</c:v>
                </c:pt>
                <c:pt idx="4832">
                  <c:v>122.03326300000001</c:v>
                </c:pt>
                <c:pt idx="4833">
                  <c:v>122.50861999999999</c:v>
                </c:pt>
                <c:pt idx="4834">
                  <c:v>122.555049</c:v>
                </c:pt>
                <c:pt idx="4835">
                  <c:v>122.569523</c:v>
                </c:pt>
                <c:pt idx="4836">
                  <c:v>123.035841</c:v>
                </c:pt>
                <c:pt idx="4837">
                  <c:v>123.046227</c:v>
                </c:pt>
                <c:pt idx="4838">
                  <c:v>122.92130899999999</c:v>
                </c:pt>
                <c:pt idx="4839">
                  <c:v>122.521231</c:v>
                </c:pt>
                <c:pt idx="4840">
                  <c:v>122.764393</c:v>
                </c:pt>
                <c:pt idx="4841">
                  <c:v>122.748471</c:v>
                </c:pt>
                <c:pt idx="4842">
                  <c:v>122.65404700000001</c:v>
                </c:pt>
                <c:pt idx="4843">
                  <c:v>122.77356399999999</c:v>
                </c:pt>
                <c:pt idx="4844">
                  <c:v>122.710661</c:v>
                </c:pt>
                <c:pt idx="4845">
                  <c:v>122.857658</c:v>
                </c:pt>
                <c:pt idx="4846">
                  <c:v>122.88576399999999</c:v>
                </c:pt>
                <c:pt idx="4847">
                  <c:v>122.392045</c:v>
                </c:pt>
                <c:pt idx="4848">
                  <c:v>122.830234</c:v>
                </c:pt>
                <c:pt idx="4849">
                  <c:v>122.77515</c:v>
                </c:pt>
                <c:pt idx="4850">
                  <c:v>122.75319500000001</c:v>
                </c:pt>
                <c:pt idx="4851">
                  <c:v>122.64431399999999</c:v>
                </c:pt>
                <c:pt idx="4852">
                  <c:v>122.720102</c:v>
                </c:pt>
                <c:pt idx="4853">
                  <c:v>122.74612500000001</c:v>
                </c:pt>
                <c:pt idx="4854">
                  <c:v>122.688236</c:v>
                </c:pt>
                <c:pt idx="4855">
                  <c:v>122.83179</c:v>
                </c:pt>
                <c:pt idx="4856">
                  <c:v>123.115617</c:v>
                </c:pt>
                <c:pt idx="4857">
                  <c:v>122.900583</c:v>
                </c:pt>
                <c:pt idx="4858">
                  <c:v>123.11425300000001</c:v>
                </c:pt>
                <c:pt idx="4859">
                  <c:v>122.93048899999999</c:v>
                </c:pt>
                <c:pt idx="4860">
                  <c:v>122.780496</c:v>
                </c:pt>
                <c:pt idx="4861">
                  <c:v>123.31821100000001</c:v>
                </c:pt>
                <c:pt idx="4862">
                  <c:v>122.502911</c:v>
                </c:pt>
                <c:pt idx="4863">
                  <c:v>122.659627</c:v>
                </c:pt>
                <c:pt idx="4864">
                  <c:v>123.02022700000001</c:v>
                </c:pt>
                <c:pt idx="4865">
                  <c:v>122.993207</c:v>
                </c:pt>
                <c:pt idx="4866">
                  <c:v>123.321263</c:v>
                </c:pt>
                <c:pt idx="4867">
                  <c:v>122.965361</c:v>
                </c:pt>
                <c:pt idx="4868">
                  <c:v>122.858243</c:v>
                </c:pt>
                <c:pt idx="4869">
                  <c:v>122.64852</c:v>
                </c:pt>
                <c:pt idx="4870">
                  <c:v>122.97489400000001</c:v>
                </c:pt>
                <c:pt idx="4871">
                  <c:v>123.10605</c:v>
                </c:pt>
                <c:pt idx="4872">
                  <c:v>122.933863</c:v>
                </c:pt>
                <c:pt idx="4873">
                  <c:v>123.25285100000001</c:v>
                </c:pt>
                <c:pt idx="4874">
                  <c:v>123.11623299999999</c:v>
                </c:pt>
                <c:pt idx="4875">
                  <c:v>122.951818</c:v>
                </c:pt>
                <c:pt idx="4876">
                  <c:v>123.044888</c:v>
                </c:pt>
                <c:pt idx="4877">
                  <c:v>123.235028</c:v>
                </c:pt>
                <c:pt idx="4878">
                  <c:v>123.366237</c:v>
                </c:pt>
                <c:pt idx="4879">
                  <c:v>123.19785400000001</c:v>
                </c:pt>
                <c:pt idx="4880">
                  <c:v>123.136486</c:v>
                </c:pt>
                <c:pt idx="4881">
                  <c:v>123.745846</c:v>
                </c:pt>
                <c:pt idx="4882">
                  <c:v>123.26127700000001</c:v>
                </c:pt>
                <c:pt idx="4883">
                  <c:v>123.643867</c:v>
                </c:pt>
                <c:pt idx="4884">
                  <c:v>123.56284100000001</c:v>
                </c:pt>
                <c:pt idx="4885">
                  <c:v>123.33323300000001</c:v>
                </c:pt>
                <c:pt idx="4886">
                  <c:v>123.918205</c:v>
                </c:pt>
                <c:pt idx="4887">
                  <c:v>123.807022</c:v>
                </c:pt>
                <c:pt idx="4888">
                  <c:v>123.864102</c:v>
                </c:pt>
                <c:pt idx="4889">
                  <c:v>123.715661</c:v>
                </c:pt>
                <c:pt idx="4890">
                  <c:v>123.502469</c:v>
                </c:pt>
                <c:pt idx="4891">
                  <c:v>124.031335</c:v>
                </c:pt>
                <c:pt idx="4892">
                  <c:v>123.61475299999999</c:v>
                </c:pt>
                <c:pt idx="4893">
                  <c:v>123.78730400000001</c:v>
                </c:pt>
                <c:pt idx="4894">
                  <c:v>123.788377</c:v>
                </c:pt>
                <c:pt idx="4895">
                  <c:v>123.98868299999999</c:v>
                </c:pt>
                <c:pt idx="4896">
                  <c:v>124.125151</c:v>
                </c:pt>
                <c:pt idx="4897">
                  <c:v>124.04794200000001</c:v>
                </c:pt>
                <c:pt idx="4898">
                  <c:v>124.049672</c:v>
                </c:pt>
                <c:pt idx="4899">
                  <c:v>123.97357100000001</c:v>
                </c:pt>
                <c:pt idx="4900">
                  <c:v>124.081677</c:v>
                </c:pt>
                <c:pt idx="4901">
                  <c:v>124.42563</c:v>
                </c:pt>
                <c:pt idx="4902">
                  <c:v>123.75177600000001</c:v>
                </c:pt>
                <c:pt idx="4903">
                  <c:v>124.261878</c:v>
                </c:pt>
                <c:pt idx="4904">
                  <c:v>123.8982</c:v>
                </c:pt>
                <c:pt idx="4905">
                  <c:v>123.9273</c:v>
                </c:pt>
                <c:pt idx="4906">
                  <c:v>124.020014</c:v>
                </c:pt>
                <c:pt idx="4907">
                  <c:v>123.85877600000001</c:v>
                </c:pt>
                <c:pt idx="4908">
                  <c:v>124.10648500000001</c:v>
                </c:pt>
                <c:pt idx="4909">
                  <c:v>124.22027199999999</c:v>
                </c:pt>
                <c:pt idx="4910">
                  <c:v>124.318482</c:v>
                </c:pt>
                <c:pt idx="4911">
                  <c:v>124.308173</c:v>
                </c:pt>
                <c:pt idx="4912">
                  <c:v>124.01553699999999</c:v>
                </c:pt>
                <c:pt idx="4913">
                  <c:v>124.233133</c:v>
                </c:pt>
                <c:pt idx="4914">
                  <c:v>124.01785599999999</c:v>
                </c:pt>
                <c:pt idx="4915">
                  <c:v>124.103071</c:v>
                </c:pt>
                <c:pt idx="4916">
                  <c:v>124.350307</c:v>
                </c:pt>
                <c:pt idx="4917">
                  <c:v>123.85847</c:v>
                </c:pt>
                <c:pt idx="4918">
                  <c:v>124.383477</c:v>
                </c:pt>
                <c:pt idx="4919">
                  <c:v>124.23987</c:v>
                </c:pt>
                <c:pt idx="4920">
                  <c:v>124.320041</c:v>
                </c:pt>
                <c:pt idx="4921">
                  <c:v>124.41357499999999</c:v>
                </c:pt>
                <c:pt idx="4922">
                  <c:v>124.143469</c:v>
                </c:pt>
                <c:pt idx="4923">
                  <c:v>124.407281</c:v>
                </c:pt>
                <c:pt idx="4924">
                  <c:v>124.519772</c:v>
                </c:pt>
                <c:pt idx="4925">
                  <c:v>124.25940900000001</c:v>
                </c:pt>
                <c:pt idx="4926">
                  <c:v>124.280193</c:v>
                </c:pt>
                <c:pt idx="4927">
                  <c:v>124.307444</c:v>
                </c:pt>
                <c:pt idx="4928">
                  <c:v>124.170548</c:v>
                </c:pt>
                <c:pt idx="4929">
                  <c:v>124.379474</c:v>
                </c:pt>
                <c:pt idx="4930">
                  <c:v>124.46149</c:v>
                </c:pt>
                <c:pt idx="4931">
                  <c:v>124.421458</c:v>
                </c:pt>
                <c:pt idx="4932">
                  <c:v>124.19862999999999</c:v>
                </c:pt>
                <c:pt idx="4933">
                  <c:v>124.810458</c:v>
                </c:pt>
                <c:pt idx="4934">
                  <c:v>124.51966899999999</c:v>
                </c:pt>
                <c:pt idx="4935">
                  <c:v>124.572383</c:v>
                </c:pt>
                <c:pt idx="4936">
                  <c:v>124.830219</c:v>
                </c:pt>
                <c:pt idx="4937">
                  <c:v>124.520585</c:v>
                </c:pt>
                <c:pt idx="4938">
                  <c:v>124.76969699999999</c:v>
                </c:pt>
                <c:pt idx="4939">
                  <c:v>125.117485</c:v>
                </c:pt>
                <c:pt idx="4940">
                  <c:v>124.997963</c:v>
                </c:pt>
                <c:pt idx="4941">
                  <c:v>124.873499</c:v>
                </c:pt>
                <c:pt idx="4942">
                  <c:v>124.667282</c:v>
                </c:pt>
                <c:pt idx="4943">
                  <c:v>125.159474</c:v>
                </c:pt>
                <c:pt idx="4944">
                  <c:v>124.85692299999999</c:v>
                </c:pt>
                <c:pt idx="4945">
                  <c:v>125.06584599999999</c:v>
                </c:pt>
                <c:pt idx="4946">
                  <c:v>125.00442</c:v>
                </c:pt>
                <c:pt idx="4947">
                  <c:v>124.94179</c:v>
                </c:pt>
                <c:pt idx="4948">
                  <c:v>125.563036</c:v>
                </c:pt>
                <c:pt idx="4949">
                  <c:v>125.07638799999999</c:v>
                </c:pt>
                <c:pt idx="4950">
                  <c:v>125.071442</c:v>
                </c:pt>
                <c:pt idx="4951">
                  <c:v>125.18392299999999</c:v>
                </c:pt>
                <c:pt idx="4952">
                  <c:v>125.323486</c:v>
                </c:pt>
                <c:pt idx="4953">
                  <c:v>124.89656600000001</c:v>
                </c:pt>
                <c:pt idx="4954">
                  <c:v>125.06121</c:v>
                </c:pt>
                <c:pt idx="4955">
                  <c:v>125.461913</c:v>
                </c:pt>
                <c:pt idx="4956">
                  <c:v>125.358446</c:v>
                </c:pt>
                <c:pt idx="4957">
                  <c:v>125.642921</c:v>
                </c:pt>
                <c:pt idx="4958">
                  <c:v>125.984669</c:v>
                </c:pt>
                <c:pt idx="4959">
                  <c:v>125.982291</c:v>
                </c:pt>
                <c:pt idx="4960">
                  <c:v>125.62952199999999</c:v>
                </c:pt>
                <c:pt idx="4961">
                  <c:v>125.65203200000001</c:v>
                </c:pt>
                <c:pt idx="4962">
                  <c:v>125.322557</c:v>
                </c:pt>
                <c:pt idx="4963">
                  <c:v>125.504547</c:v>
                </c:pt>
                <c:pt idx="4964">
                  <c:v>125.511038</c:v>
                </c:pt>
                <c:pt idx="4965">
                  <c:v>125.64252</c:v>
                </c:pt>
                <c:pt idx="4966">
                  <c:v>125.693826</c:v>
                </c:pt>
                <c:pt idx="4967">
                  <c:v>125.565945</c:v>
                </c:pt>
                <c:pt idx="4968">
                  <c:v>126.01680500000001</c:v>
                </c:pt>
                <c:pt idx="4969">
                  <c:v>125.37705699999999</c:v>
                </c:pt>
                <c:pt idx="4970">
                  <c:v>125.83544500000001</c:v>
                </c:pt>
                <c:pt idx="4971">
                  <c:v>125.818946</c:v>
                </c:pt>
                <c:pt idx="4972">
                  <c:v>125.81182099999999</c:v>
                </c:pt>
                <c:pt idx="4973">
                  <c:v>125.673418</c:v>
                </c:pt>
                <c:pt idx="4974">
                  <c:v>125.801632</c:v>
                </c:pt>
                <c:pt idx="4975">
                  <c:v>125.945419</c:v>
                </c:pt>
                <c:pt idx="4976">
                  <c:v>125.809298</c:v>
                </c:pt>
                <c:pt idx="4977">
                  <c:v>125.747084</c:v>
                </c:pt>
                <c:pt idx="4978">
                  <c:v>126.035963</c:v>
                </c:pt>
                <c:pt idx="4979">
                  <c:v>125.739172</c:v>
                </c:pt>
                <c:pt idx="4980">
                  <c:v>126.05112699999999</c:v>
                </c:pt>
                <c:pt idx="4981">
                  <c:v>126.157961</c:v>
                </c:pt>
                <c:pt idx="4982">
                  <c:v>125.460554</c:v>
                </c:pt>
                <c:pt idx="4983">
                  <c:v>125.658591</c:v>
                </c:pt>
                <c:pt idx="4984">
                  <c:v>125.829185</c:v>
                </c:pt>
                <c:pt idx="4985">
                  <c:v>125.67501799999999</c:v>
                </c:pt>
                <c:pt idx="4986">
                  <c:v>125.96919699999999</c:v>
                </c:pt>
                <c:pt idx="4987">
                  <c:v>125.713492</c:v>
                </c:pt>
                <c:pt idx="4988">
                  <c:v>125.931774</c:v>
                </c:pt>
                <c:pt idx="4989">
                  <c:v>125.98916</c:v>
                </c:pt>
                <c:pt idx="4990">
                  <c:v>125.947265</c:v>
                </c:pt>
                <c:pt idx="4991">
                  <c:v>126.486317</c:v>
                </c:pt>
                <c:pt idx="4992">
                  <c:v>126.248643</c:v>
                </c:pt>
                <c:pt idx="4993">
                  <c:v>126.213049</c:v>
                </c:pt>
                <c:pt idx="4994">
                  <c:v>126.69526999999999</c:v>
                </c:pt>
                <c:pt idx="4995">
                  <c:v>126.32092799999999</c:v>
                </c:pt>
                <c:pt idx="4996">
                  <c:v>126.67949900000001</c:v>
                </c:pt>
                <c:pt idx="4997">
                  <c:v>126.40384400000001</c:v>
                </c:pt>
                <c:pt idx="4998">
                  <c:v>126.359498</c:v>
                </c:pt>
                <c:pt idx="4999">
                  <c:v>126.455888</c:v>
                </c:pt>
                <c:pt idx="5000">
                  <c:v>126.03679099999999</c:v>
                </c:pt>
                <c:pt idx="5001">
                  <c:v>126.542736</c:v>
                </c:pt>
                <c:pt idx="5002">
                  <c:v>126.33917</c:v>
                </c:pt>
                <c:pt idx="5003">
                  <c:v>126.458449</c:v>
                </c:pt>
                <c:pt idx="5004">
                  <c:v>126.592479</c:v>
                </c:pt>
                <c:pt idx="5005">
                  <c:v>126.625711</c:v>
                </c:pt>
                <c:pt idx="5006">
                  <c:v>126.436829</c:v>
                </c:pt>
                <c:pt idx="5007">
                  <c:v>126.773071</c:v>
                </c:pt>
                <c:pt idx="5008">
                  <c:v>126.615875</c:v>
                </c:pt>
                <c:pt idx="5009">
                  <c:v>126.306208</c:v>
                </c:pt>
                <c:pt idx="5010">
                  <c:v>126.349397</c:v>
                </c:pt>
                <c:pt idx="5011">
                  <c:v>126.770152</c:v>
                </c:pt>
                <c:pt idx="5012">
                  <c:v>126.504586</c:v>
                </c:pt>
                <c:pt idx="5013">
                  <c:v>126.55176</c:v>
                </c:pt>
                <c:pt idx="5014">
                  <c:v>126.650766</c:v>
                </c:pt>
                <c:pt idx="5015">
                  <c:v>126.517787</c:v>
                </c:pt>
                <c:pt idx="5016">
                  <c:v>126.77822999999999</c:v>
                </c:pt>
                <c:pt idx="5017">
                  <c:v>127.029816</c:v>
                </c:pt>
                <c:pt idx="5018">
                  <c:v>126.91862</c:v>
                </c:pt>
                <c:pt idx="5019">
                  <c:v>127.278785</c:v>
                </c:pt>
                <c:pt idx="5020">
                  <c:v>126.95093900000001</c:v>
                </c:pt>
                <c:pt idx="5021">
                  <c:v>127.157432</c:v>
                </c:pt>
                <c:pt idx="5022">
                  <c:v>127.152818</c:v>
                </c:pt>
                <c:pt idx="5023">
                  <c:v>127.101094</c:v>
                </c:pt>
                <c:pt idx="5024">
                  <c:v>127.20326799999999</c:v>
                </c:pt>
                <c:pt idx="5025">
                  <c:v>127.20987100000001</c:v>
                </c:pt>
                <c:pt idx="5026">
                  <c:v>127.109532</c:v>
                </c:pt>
                <c:pt idx="5027">
                  <c:v>127.020246</c:v>
                </c:pt>
                <c:pt idx="5028">
                  <c:v>127.366181</c:v>
                </c:pt>
                <c:pt idx="5029">
                  <c:v>127.325982</c:v>
                </c:pt>
                <c:pt idx="5030">
                  <c:v>126.822822</c:v>
                </c:pt>
                <c:pt idx="5031">
                  <c:v>127.221036</c:v>
                </c:pt>
                <c:pt idx="5032">
                  <c:v>127.36628399999999</c:v>
                </c:pt>
                <c:pt idx="5033">
                  <c:v>127.31202500000001</c:v>
                </c:pt>
                <c:pt idx="5034">
                  <c:v>127.506744</c:v>
                </c:pt>
                <c:pt idx="5035">
                  <c:v>127.370205</c:v>
                </c:pt>
                <c:pt idx="5036">
                  <c:v>127.552751</c:v>
                </c:pt>
                <c:pt idx="5037">
                  <c:v>127.233052</c:v>
                </c:pt>
                <c:pt idx="5038">
                  <c:v>127.884384</c:v>
                </c:pt>
                <c:pt idx="5039">
                  <c:v>127.270816</c:v>
                </c:pt>
                <c:pt idx="5040">
                  <c:v>127.190111</c:v>
                </c:pt>
                <c:pt idx="5041">
                  <c:v>127.72136999999999</c:v>
                </c:pt>
                <c:pt idx="5042">
                  <c:v>127.342448</c:v>
                </c:pt>
                <c:pt idx="5043">
                  <c:v>127.417638</c:v>
                </c:pt>
                <c:pt idx="5044">
                  <c:v>127.356759</c:v>
                </c:pt>
                <c:pt idx="5045">
                  <c:v>127.804475</c:v>
                </c:pt>
                <c:pt idx="5046">
                  <c:v>127.359047</c:v>
                </c:pt>
                <c:pt idx="5047">
                  <c:v>127.155074</c:v>
                </c:pt>
                <c:pt idx="5048">
                  <c:v>127.29171599999999</c:v>
                </c:pt>
                <c:pt idx="5049">
                  <c:v>127.517791</c:v>
                </c:pt>
                <c:pt idx="5050">
                  <c:v>127.308881</c:v>
                </c:pt>
                <c:pt idx="5051">
                  <c:v>127.467105</c:v>
                </c:pt>
                <c:pt idx="5052">
                  <c:v>127.74486400000001</c:v>
                </c:pt>
                <c:pt idx="5053">
                  <c:v>127.42741100000001</c:v>
                </c:pt>
                <c:pt idx="5054">
                  <c:v>127.55273200000001</c:v>
                </c:pt>
                <c:pt idx="5055">
                  <c:v>127.65195900000001</c:v>
                </c:pt>
                <c:pt idx="5056">
                  <c:v>127.892126</c:v>
                </c:pt>
                <c:pt idx="5057">
                  <c:v>127.827189</c:v>
                </c:pt>
                <c:pt idx="5058">
                  <c:v>127.79396199999999</c:v>
                </c:pt>
                <c:pt idx="5059">
                  <c:v>127.955073</c:v>
                </c:pt>
                <c:pt idx="5060">
                  <c:v>127.839099</c:v>
                </c:pt>
                <c:pt idx="5061">
                  <c:v>128.02091300000001</c:v>
                </c:pt>
                <c:pt idx="5062">
                  <c:v>127.961355</c:v>
                </c:pt>
                <c:pt idx="5063">
                  <c:v>127.77101</c:v>
                </c:pt>
                <c:pt idx="5064">
                  <c:v>128.271985</c:v>
                </c:pt>
                <c:pt idx="5065">
                  <c:v>128.21344400000001</c:v>
                </c:pt>
                <c:pt idx="5066">
                  <c:v>128.30241100000001</c:v>
                </c:pt>
                <c:pt idx="5067">
                  <c:v>128.250192</c:v>
                </c:pt>
                <c:pt idx="5068">
                  <c:v>128.518652</c:v>
                </c:pt>
                <c:pt idx="5069">
                  <c:v>128.11733699999999</c:v>
                </c:pt>
                <c:pt idx="5070">
                  <c:v>128.27885900000001</c:v>
                </c:pt>
                <c:pt idx="5071">
                  <c:v>128.398966</c:v>
                </c:pt>
                <c:pt idx="5072">
                  <c:v>128.009646</c:v>
                </c:pt>
                <c:pt idx="5073">
                  <c:v>128.11132000000001</c:v>
                </c:pt>
                <c:pt idx="5074">
                  <c:v>128.442961</c:v>
                </c:pt>
                <c:pt idx="5075">
                  <c:v>127.89493899999999</c:v>
                </c:pt>
                <c:pt idx="5076">
                  <c:v>128.37967800000001</c:v>
                </c:pt>
                <c:pt idx="5077">
                  <c:v>128.12836799999999</c:v>
                </c:pt>
                <c:pt idx="5078">
                  <c:v>128.21319600000001</c:v>
                </c:pt>
                <c:pt idx="5079">
                  <c:v>128.44922600000001</c:v>
                </c:pt>
                <c:pt idx="5080">
                  <c:v>128.10038299999999</c:v>
                </c:pt>
                <c:pt idx="5081">
                  <c:v>128.15084400000001</c:v>
                </c:pt>
                <c:pt idx="5082">
                  <c:v>128.23760100000001</c:v>
                </c:pt>
                <c:pt idx="5083">
                  <c:v>128.47644700000001</c:v>
                </c:pt>
                <c:pt idx="5084">
                  <c:v>128.31326899999999</c:v>
                </c:pt>
                <c:pt idx="5085">
                  <c:v>128.33410699999999</c:v>
                </c:pt>
                <c:pt idx="5086">
                  <c:v>128.56837999999999</c:v>
                </c:pt>
                <c:pt idx="5087">
                  <c:v>128.09905499999999</c:v>
                </c:pt>
                <c:pt idx="5088">
                  <c:v>128.44587300000001</c:v>
                </c:pt>
                <c:pt idx="5089">
                  <c:v>128.64859799999999</c:v>
                </c:pt>
                <c:pt idx="5090">
                  <c:v>128.022175</c:v>
                </c:pt>
                <c:pt idx="5091">
                  <c:v>128.449994</c:v>
                </c:pt>
                <c:pt idx="5092">
                  <c:v>128.487877</c:v>
                </c:pt>
                <c:pt idx="5093">
                  <c:v>128.37578300000001</c:v>
                </c:pt>
                <c:pt idx="5094">
                  <c:v>128.75035500000001</c:v>
                </c:pt>
                <c:pt idx="5095">
                  <c:v>128.246521</c:v>
                </c:pt>
                <c:pt idx="5096">
                  <c:v>128.77588299999999</c:v>
                </c:pt>
                <c:pt idx="5097">
                  <c:v>128.48678899999999</c:v>
                </c:pt>
                <c:pt idx="5098">
                  <c:v>128.77426800000001</c:v>
                </c:pt>
                <c:pt idx="5099">
                  <c:v>128.77601200000001</c:v>
                </c:pt>
                <c:pt idx="5100">
                  <c:v>128.978523</c:v>
                </c:pt>
                <c:pt idx="5101">
                  <c:v>129.08873199999999</c:v>
                </c:pt>
                <c:pt idx="5102">
                  <c:v>128.86306099999999</c:v>
                </c:pt>
                <c:pt idx="5103">
                  <c:v>128.828903</c:v>
                </c:pt>
                <c:pt idx="5104">
                  <c:v>128.956973</c:v>
                </c:pt>
                <c:pt idx="5105">
                  <c:v>129.099143</c:v>
                </c:pt>
                <c:pt idx="5106">
                  <c:v>129.16467900000001</c:v>
                </c:pt>
                <c:pt idx="5107">
                  <c:v>129.17778300000001</c:v>
                </c:pt>
                <c:pt idx="5108">
                  <c:v>129.20639</c:v>
                </c:pt>
                <c:pt idx="5109">
                  <c:v>128.97794400000001</c:v>
                </c:pt>
                <c:pt idx="5110">
                  <c:v>128.95179899999999</c:v>
                </c:pt>
                <c:pt idx="5111">
                  <c:v>128.96631400000001</c:v>
                </c:pt>
                <c:pt idx="5112">
                  <c:v>129.24154799999999</c:v>
                </c:pt>
                <c:pt idx="5113">
                  <c:v>129.51754700000001</c:v>
                </c:pt>
                <c:pt idx="5114">
                  <c:v>129.333259</c:v>
                </c:pt>
                <c:pt idx="5115">
                  <c:v>129.17176000000001</c:v>
                </c:pt>
                <c:pt idx="5116">
                  <c:v>129.39219800000001</c:v>
                </c:pt>
                <c:pt idx="5117">
                  <c:v>128.972499</c:v>
                </c:pt>
                <c:pt idx="5118">
                  <c:v>129.107269</c:v>
                </c:pt>
                <c:pt idx="5119">
                  <c:v>129.359567</c:v>
                </c:pt>
                <c:pt idx="5120">
                  <c:v>129.25375</c:v>
                </c:pt>
                <c:pt idx="5121">
                  <c:v>129.376881</c:v>
                </c:pt>
                <c:pt idx="5122">
                  <c:v>129.34306599999999</c:v>
                </c:pt>
                <c:pt idx="5123">
                  <c:v>129.61181500000001</c:v>
                </c:pt>
                <c:pt idx="5124">
                  <c:v>129.669701</c:v>
                </c:pt>
                <c:pt idx="5125">
                  <c:v>129.37663699999999</c:v>
                </c:pt>
                <c:pt idx="5126">
                  <c:v>130.066362</c:v>
                </c:pt>
                <c:pt idx="5127">
                  <c:v>129.83249799999999</c:v>
                </c:pt>
                <c:pt idx="5128">
                  <c:v>130.123165</c:v>
                </c:pt>
                <c:pt idx="5129">
                  <c:v>130.015546</c:v>
                </c:pt>
                <c:pt idx="5130">
                  <c:v>129.58448000000001</c:v>
                </c:pt>
                <c:pt idx="5131">
                  <c:v>129.84203199999999</c:v>
                </c:pt>
                <c:pt idx="5132">
                  <c:v>129.95535100000001</c:v>
                </c:pt>
                <c:pt idx="5133">
                  <c:v>130.03343000000001</c:v>
                </c:pt>
                <c:pt idx="5134">
                  <c:v>130.12689399999999</c:v>
                </c:pt>
                <c:pt idx="5135">
                  <c:v>129.64224200000001</c:v>
                </c:pt>
                <c:pt idx="5136">
                  <c:v>129.93653499999999</c:v>
                </c:pt>
                <c:pt idx="5137">
                  <c:v>129.93728300000001</c:v>
                </c:pt>
                <c:pt idx="5138">
                  <c:v>129.683438</c:v>
                </c:pt>
                <c:pt idx="5139">
                  <c:v>130.06300899999999</c:v>
                </c:pt>
                <c:pt idx="5140">
                  <c:v>129.59405699999999</c:v>
                </c:pt>
                <c:pt idx="5141">
                  <c:v>130.041662</c:v>
                </c:pt>
                <c:pt idx="5142">
                  <c:v>129.86265599999999</c:v>
                </c:pt>
                <c:pt idx="5143">
                  <c:v>129.77310299999999</c:v>
                </c:pt>
                <c:pt idx="5144">
                  <c:v>129.79340300000001</c:v>
                </c:pt>
                <c:pt idx="5145">
                  <c:v>129.34849</c:v>
                </c:pt>
                <c:pt idx="5146">
                  <c:v>130.145185</c:v>
                </c:pt>
                <c:pt idx="5147">
                  <c:v>130.21736999999999</c:v>
                </c:pt>
                <c:pt idx="5148">
                  <c:v>129.94401099999999</c:v>
                </c:pt>
                <c:pt idx="5149">
                  <c:v>130.15013200000001</c:v>
                </c:pt>
                <c:pt idx="5150">
                  <c:v>130.30652499999999</c:v>
                </c:pt>
                <c:pt idx="5151">
                  <c:v>130.03505899999999</c:v>
                </c:pt>
                <c:pt idx="5152">
                  <c:v>130.26024200000001</c:v>
                </c:pt>
                <c:pt idx="5153">
                  <c:v>130.57106999999999</c:v>
                </c:pt>
                <c:pt idx="5154">
                  <c:v>130.41717499999999</c:v>
                </c:pt>
                <c:pt idx="5155">
                  <c:v>130.25751199999999</c:v>
                </c:pt>
                <c:pt idx="5156">
                  <c:v>130.23147299999999</c:v>
                </c:pt>
                <c:pt idx="5157">
                  <c:v>130.49321</c:v>
                </c:pt>
                <c:pt idx="5158">
                  <c:v>130.49758499999999</c:v>
                </c:pt>
                <c:pt idx="5159">
                  <c:v>130.749123</c:v>
                </c:pt>
                <c:pt idx="5160">
                  <c:v>130.40518800000001</c:v>
                </c:pt>
                <c:pt idx="5161">
                  <c:v>130.87018599999999</c:v>
                </c:pt>
                <c:pt idx="5162">
                  <c:v>130.721294</c:v>
                </c:pt>
                <c:pt idx="5163">
                  <c:v>130.311925</c:v>
                </c:pt>
                <c:pt idx="5164">
                  <c:v>130.57952900000001</c:v>
                </c:pt>
                <c:pt idx="5165">
                  <c:v>130.450333</c:v>
                </c:pt>
                <c:pt idx="5166">
                  <c:v>130.80141599999999</c:v>
                </c:pt>
                <c:pt idx="5167">
                  <c:v>130.61556300000001</c:v>
                </c:pt>
                <c:pt idx="5168">
                  <c:v>130.50671399999999</c:v>
                </c:pt>
                <c:pt idx="5169">
                  <c:v>130.426907</c:v>
                </c:pt>
                <c:pt idx="5170">
                  <c:v>130.53846300000001</c:v>
                </c:pt>
                <c:pt idx="5171">
                  <c:v>130.63958400000001</c:v>
                </c:pt>
                <c:pt idx="5172">
                  <c:v>130.501824</c:v>
                </c:pt>
                <c:pt idx="5173">
                  <c:v>130.51109400000001</c:v>
                </c:pt>
                <c:pt idx="5174">
                  <c:v>130.79961700000001</c:v>
                </c:pt>
                <c:pt idx="5175">
                  <c:v>130.75524899999999</c:v>
                </c:pt>
                <c:pt idx="5176">
                  <c:v>130.69538499999999</c:v>
                </c:pt>
                <c:pt idx="5177">
                  <c:v>130.83316099999999</c:v>
                </c:pt>
                <c:pt idx="5178">
                  <c:v>130.797539</c:v>
                </c:pt>
                <c:pt idx="5179">
                  <c:v>130.843096</c:v>
                </c:pt>
                <c:pt idx="5180">
                  <c:v>130.68106299999999</c:v>
                </c:pt>
                <c:pt idx="5181">
                  <c:v>130.87037699999999</c:v>
                </c:pt>
                <c:pt idx="5182">
                  <c:v>130.956998</c:v>
                </c:pt>
                <c:pt idx="5183">
                  <c:v>131.08531400000001</c:v>
                </c:pt>
                <c:pt idx="5184">
                  <c:v>131.42767599999999</c:v>
                </c:pt>
                <c:pt idx="5185">
                  <c:v>131.024832</c:v>
                </c:pt>
                <c:pt idx="5186">
                  <c:v>131.09682000000001</c:v>
                </c:pt>
                <c:pt idx="5187">
                  <c:v>131.244032</c:v>
                </c:pt>
                <c:pt idx="5188">
                  <c:v>131.226448</c:v>
                </c:pt>
                <c:pt idx="5189">
                  <c:v>131.04735600000001</c:v>
                </c:pt>
                <c:pt idx="5190">
                  <c:v>131.157791</c:v>
                </c:pt>
                <c:pt idx="5191">
                  <c:v>131.229085</c:v>
                </c:pt>
                <c:pt idx="5192">
                  <c:v>131.16175799999999</c:v>
                </c:pt>
                <c:pt idx="5193">
                  <c:v>131.433594</c:v>
                </c:pt>
                <c:pt idx="5194">
                  <c:v>131.653053</c:v>
                </c:pt>
                <c:pt idx="5195">
                  <c:v>131.32615100000001</c:v>
                </c:pt>
                <c:pt idx="5196">
                  <c:v>131.46275399999999</c:v>
                </c:pt>
                <c:pt idx="5197">
                  <c:v>131.12331800000001</c:v>
                </c:pt>
                <c:pt idx="5198">
                  <c:v>131.386112</c:v>
                </c:pt>
                <c:pt idx="5199">
                  <c:v>131.394598</c:v>
                </c:pt>
                <c:pt idx="5200">
                  <c:v>131.23185899999999</c:v>
                </c:pt>
                <c:pt idx="5201">
                  <c:v>131.42403100000001</c:v>
                </c:pt>
                <c:pt idx="5202">
                  <c:v>131.618619</c:v>
                </c:pt>
                <c:pt idx="5203">
                  <c:v>131.82149000000001</c:v>
                </c:pt>
                <c:pt idx="5204">
                  <c:v>132.02019300000001</c:v>
                </c:pt>
                <c:pt idx="5205">
                  <c:v>131.360018</c:v>
                </c:pt>
                <c:pt idx="5206">
                  <c:v>131.537465</c:v>
                </c:pt>
                <c:pt idx="5207">
                  <c:v>131.239509</c:v>
                </c:pt>
                <c:pt idx="5208">
                  <c:v>131.46643499999999</c:v>
                </c:pt>
                <c:pt idx="5209">
                  <c:v>131.54846599999999</c:v>
                </c:pt>
                <c:pt idx="5210">
                  <c:v>131.636359</c:v>
                </c:pt>
                <c:pt idx="5211">
                  <c:v>131.75068400000001</c:v>
                </c:pt>
                <c:pt idx="5212">
                  <c:v>131.70889</c:v>
                </c:pt>
                <c:pt idx="5213">
                  <c:v>131.29548800000001</c:v>
                </c:pt>
                <c:pt idx="5214">
                  <c:v>131.77075199999999</c:v>
                </c:pt>
                <c:pt idx="5215">
                  <c:v>131.560395</c:v>
                </c:pt>
                <c:pt idx="5216">
                  <c:v>132.06061500000001</c:v>
                </c:pt>
                <c:pt idx="5217">
                  <c:v>132.005887</c:v>
                </c:pt>
                <c:pt idx="5218">
                  <c:v>131.972375</c:v>
                </c:pt>
                <c:pt idx="5219">
                  <c:v>132.17562000000001</c:v>
                </c:pt>
                <c:pt idx="5220">
                  <c:v>131.79581899999999</c:v>
                </c:pt>
                <c:pt idx="5221">
                  <c:v>132.07229599999999</c:v>
                </c:pt>
                <c:pt idx="5222">
                  <c:v>132.395815</c:v>
                </c:pt>
                <c:pt idx="5223">
                  <c:v>132.20181299999999</c:v>
                </c:pt>
                <c:pt idx="5224">
                  <c:v>132.72252900000001</c:v>
                </c:pt>
                <c:pt idx="5225">
                  <c:v>132.31091799999999</c:v>
                </c:pt>
                <c:pt idx="5226">
                  <c:v>132.28840299999999</c:v>
                </c:pt>
                <c:pt idx="5227">
                  <c:v>132.47759600000001</c:v>
                </c:pt>
                <c:pt idx="5228">
                  <c:v>132.567645</c:v>
                </c:pt>
                <c:pt idx="5229">
                  <c:v>132.89966999999999</c:v>
                </c:pt>
                <c:pt idx="5230">
                  <c:v>132.24090799999999</c:v>
                </c:pt>
                <c:pt idx="5231">
                  <c:v>132.374572</c:v>
                </c:pt>
                <c:pt idx="5232">
                  <c:v>132.10473999999999</c:v>
                </c:pt>
                <c:pt idx="5233">
                  <c:v>132.29218</c:v>
                </c:pt>
                <c:pt idx="5234">
                  <c:v>132.447802</c:v>
                </c:pt>
                <c:pt idx="5235">
                  <c:v>132.024314</c:v>
                </c:pt>
                <c:pt idx="5236">
                  <c:v>132.40306899999999</c:v>
                </c:pt>
                <c:pt idx="5237">
                  <c:v>132.49265700000001</c:v>
                </c:pt>
                <c:pt idx="5238">
                  <c:v>132.33327</c:v>
                </c:pt>
                <c:pt idx="5239">
                  <c:v>132.848275</c:v>
                </c:pt>
                <c:pt idx="5240">
                  <c:v>132.428517</c:v>
                </c:pt>
                <c:pt idx="5241">
                  <c:v>132.500743</c:v>
                </c:pt>
                <c:pt idx="5242">
                  <c:v>131.88861900000001</c:v>
                </c:pt>
                <c:pt idx="5243">
                  <c:v>132.03245799999999</c:v>
                </c:pt>
                <c:pt idx="5244">
                  <c:v>132.836094</c:v>
                </c:pt>
                <c:pt idx="5245">
                  <c:v>132.33642</c:v>
                </c:pt>
                <c:pt idx="5246">
                  <c:v>132.21591799999999</c:v>
                </c:pt>
                <c:pt idx="5247">
                  <c:v>132.45745400000001</c:v>
                </c:pt>
                <c:pt idx="5248">
                  <c:v>132.46219199999999</c:v>
                </c:pt>
                <c:pt idx="5249">
                  <c:v>132.25323399999999</c:v>
                </c:pt>
                <c:pt idx="5250">
                  <c:v>132.30480600000001</c:v>
                </c:pt>
                <c:pt idx="5251">
                  <c:v>132.88879299999999</c:v>
                </c:pt>
                <c:pt idx="5252">
                  <c:v>132.54391100000001</c:v>
                </c:pt>
                <c:pt idx="5253">
                  <c:v>132.58130199999999</c:v>
                </c:pt>
                <c:pt idx="5254">
                  <c:v>132.916067</c:v>
                </c:pt>
                <c:pt idx="5255">
                  <c:v>132.63228699999999</c:v>
                </c:pt>
                <c:pt idx="5256">
                  <c:v>132.85128499999999</c:v>
                </c:pt>
                <c:pt idx="5257">
                  <c:v>133.23899700000001</c:v>
                </c:pt>
                <c:pt idx="5258">
                  <c:v>133.306588</c:v>
                </c:pt>
                <c:pt idx="5259">
                  <c:v>133.26164800000001</c:v>
                </c:pt>
                <c:pt idx="5260">
                  <c:v>132.91794100000001</c:v>
                </c:pt>
                <c:pt idx="5261">
                  <c:v>132.676849</c:v>
                </c:pt>
                <c:pt idx="5262">
                  <c:v>132.95811699999999</c:v>
                </c:pt>
                <c:pt idx="5263">
                  <c:v>132.69372200000001</c:v>
                </c:pt>
                <c:pt idx="5264">
                  <c:v>132.983306</c:v>
                </c:pt>
                <c:pt idx="5265">
                  <c:v>132.62267</c:v>
                </c:pt>
                <c:pt idx="5266">
                  <c:v>133.008488</c:v>
                </c:pt>
                <c:pt idx="5267">
                  <c:v>132.75570300000001</c:v>
                </c:pt>
                <c:pt idx="5268">
                  <c:v>133.130146</c:v>
                </c:pt>
                <c:pt idx="5269">
                  <c:v>133.04776799999999</c:v>
                </c:pt>
                <c:pt idx="5270">
                  <c:v>132.80471900000001</c:v>
                </c:pt>
                <c:pt idx="5271">
                  <c:v>133.34295900000001</c:v>
                </c:pt>
                <c:pt idx="5272">
                  <c:v>132.97206800000001</c:v>
                </c:pt>
                <c:pt idx="5273">
                  <c:v>133.146263</c:v>
                </c:pt>
                <c:pt idx="5274">
                  <c:v>133.02751599999999</c:v>
                </c:pt>
                <c:pt idx="5275">
                  <c:v>133.15705399999999</c:v>
                </c:pt>
                <c:pt idx="5276">
                  <c:v>133.09637000000001</c:v>
                </c:pt>
                <c:pt idx="5277">
                  <c:v>133.326931</c:v>
                </c:pt>
                <c:pt idx="5278">
                  <c:v>133.14892599999999</c:v>
                </c:pt>
                <c:pt idx="5279">
                  <c:v>133.04526799999999</c:v>
                </c:pt>
                <c:pt idx="5280">
                  <c:v>132.93351699999999</c:v>
                </c:pt>
                <c:pt idx="5281">
                  <c:v>133.31988799999999</c:v>
                </c:pt>
                <c:pt idx="5282">
                  <c:v>133.385177</c:v>
                </c:pt>
                <c:pt idx="5283">
                  <c:v>133.03128799999999</c:v>
                </c:pt>
                <c:pt idx="5284">
                  <c:v>133.514026</c:v>
                </c:pt>
                <c:pt idx="5285">
                  <c:v>133.147245</c:v>
                </c:pt>
                <c:pt idx="5286">
                  <c:v>133.27489199999999</c:v>
                </c:pt>
                <c:pt idx="5287">
                  <c:v>133.64570499999999</c:v>
                </c:pt>
                <c:pt idx="5288">
                  <c:v>133.21821499999999</c:v>
                </c:pt>
                <c:pt idx="5289">
                  <c:v>133.49688499999999</c:v>
                </c:pt>
                <c:pt idx="5290">
                  <c:v>133.03399200000001</c:v>
                </c:pt>
                <c:pt idx="5291">
                  <c:v>133.36952299999999</c:v>
                </c:pt>
                <c:pt idx="5292">
                  <c:v>133.48932199999999</c:v>
                </c:pt>
                <c:pt idx="5293">
                  <c:v>133.59447399999999</c:v>
                </c:pt>
                <c:pt idx="5294">
                  <c:v>133.99418700000001</c:v>
                </c:pt>
                <c:pt idx="5295">
                  <c:v>133.58337399999999</c:v>
                </c:pt>
                <c:pt idx="5296">
                  <c:v>133.83735899999999</c:v>
                </c:pt>
                <c:pt idx="5297">
                  <c:v>133.89031399999999</c:v>
                </c:pt>
                <c:pt idx="5298">
                  <c:v>133.704194</c:v>
                </c:pt>
                <c:pt idx="5299">
                  <c:v>133.767393</c:v>
                </c:pt>
                <c:pt idx="5300">
                  <c:v>133.92929000000001</c:v>
                </c:pt>
                <c:pt idx="5301">
                  <c:v>133.74105299999999</c:v>
                </c:pt>
                <c:pt idx="5302">
                  <c:v>134.27566999999999</c:v>
                </c:pt>
                <c:pt idx="5303">
                  <c:v>133.87778299999999</c:v>
                </c:pt>
                <c:pt idx="5304">
                  <c:v>134.02122499999999</c:v>
                </c:pt>
                <c:pt idx="5305">
                  <c:v>133.904258</c:v>
                </c:pt>
                <c:pt idx="5306">
                  <c:v>134.34069199999999</c:v>
                </c:pt>
                <c:pt idx="5307">
                  <c:v>134.26143500000001</c:v>
                </c:pt>
                <c:pt idx="5308">
                  <c:v>134.35784100000001</c:v>
                </c:pt>
                <c:pt idx="5309">
                  <c:v>134.388138</c:v>
                </c:pt>
                <c:pt idx="5310">
                  <c:v>134.384367</c:v>
                </c:pt>
                <c:pt idx="5311">
                  <c:v>134.545931</c:v>
                </c:pt>
                <c:pt idx="5312">
                  <c:v>134.38769099999999</c:v>
                </c:pt>
                <c:pt idx="5313">
                  <c:v>134.26318900000001</c:v>
                </c:pt>
                <c:pt idx="5314">
                  <c:v>134.272885</c:v>
                </c:pt>
                <c:pt idx="5315">
                  <c:v>134.62103999999999</c:v>
                </c:pt>
                <c:pt idx="5316">
                  <c:v>134.87025</c:v>
                </c:pt>
                <c:pt idx="5317">
                  <c:v>134.763801</c:v>
                </c:pt>
                <c:pt idx="5318">
                  <c:v>134.17841799999999</c:v>
                </c:pt>
                <c:pt idx="5319">
                  <c:v>134.33802299999999</c:v>
                </c:pt>
                <c:pt idx="5320">
                  <c:v>134.147648</c:v>
                </c:pt>
                <c:pt idx="5321">
                  <c:v>134.102206</c:v>
                </c:pt>
                <c:pt idx="5322">
                  <c:v>134.34833</c:v>
                </c:pt>
                <c:pt idx="5323">
                  <c:v>134.233676</c:v>
                </c:pt>
                <c:pt idx="5324">
                  <c:v>134.37688700000001</c:v>
                </c:pt>
                <c:pt idx="5325">
                  <c:v>134.86381600000001</c:v>
                </c:pt>
                <c:pt idx="5326">
                  <c:v>135.20259799999999</c:v>
                </c:pt>
                <c:pt idx="5327">
                  <c:v>134.70971299999999</c:v>
                </c:pt>
                <c:pt idx="5328">
                  <c:v>134.763509</c:v>
                </c:pt>
                <c:pt idx="5329">
                  <c:v>135.07143500000001</c:v>
                </c:pt>
                <c:pt idx="5330">
                  <c:v>134.741345</c:v>
                </c:pt>
                <c:pt idx="5331">
                  <c:v>135.10352399999999</c:v>
                </c:pt>
                <c:pt idx="5332">
                  <c:v>134.93390600000001</c:v>
                </c:pt>
                <c:pt idx="5333">
                  <c:v>134.61515499999999</c:v>
                </c:pt>
                <c:pt idx="5334">
                  <c:v>135.12645800000001</c:v>
                </c:pt>
                <c:pt idx="5335">
                  <c:v>134.88664900000001</c:v>
                </c:pt>
                <c:pt idx="5336">
                  <c:v>135.24788699999999</c:v>
                </c:pt>
                <c:pt idx="5337">
                  <c:v>135.18455399999999</c:v>
                </c:pt>
                <c:pt idx="5338">
                  <c:v>134.930789</c:v>
                </c:pt>
                <c:pt idx="5339">
                  <c:v>135.08549500000001</c:v>
                </c:pt>
                <c:pt idx="5340">
                  <c:v>134.88195899999999</c:v>
                </c:pt>
                <c:pt idx="5341">
                  <c:v>135.29811699999999</c:v>
                </c:pt>
                <c:pt idx="5342">
                  <c:v>135.148685</c:v>
                </c:pt>
                <c:pt idx="5343">
                  <c:v>134.907252</c:v>
                </c:pt>
                <c:pt idx="5344">
                  <c:v>135.516831</c:v>
                </c:pt>
                <c:pt idx="5345">
                  <c:v>135.08422100000001</c:v>
                </c:pt>
                <c:pt idx="5346">
                  <c:v>135.30785399999999</c:v>
                </c:pt>
                <c:pt idx="5347">
                  <c:v>135.55263500000001</c:v>
                </c:pt>
                <c:pt idx="5348">
                  <c:v>134.57722799999999</c:v>
                </c:pt>
                <c:pt idx="5349">
                  <c:v>135.068015</c:v>
                </c:pt>
                <c:pt idx="5350">
                  <c:v>134.77491499999999</c:v>
                </c:pt>
                <c:pt idx="5351">
                  <c:v>134.73244299999999</c:v>
                </c:pt>
                <c:pt idx="5352">
                  <c:v>134.77669</c:v>
                </c:pt>
                <c:pt idx="5353">
                  <c:v>135.02723499999999</c:v>
                </c:pt>
                <c:pt idx="5354">
                  <c:v>135.04963900000001</c:v>
                </c:pt>
                <c:pt idx="5355">
                  <c:v>134.96615499999999</c:v>
                </c:pt>
                <c:pt idx="5356">
                  <c:v>135.17639800000001</c:v>
                </c:pt>
                <c:pt idx="5357">
                  <c:v>135.25413900000001</c:v>
                </c:pt>
                <c:pt idx="5358">
                  <c:v>135.14719099999999</c:v>
                </c:pt>
                <c:pt idx="5359">
                  <c:v>135.51153299999999</c:v>
                </c:pt>
                <c:pt idx="5360">
                  <c:v>135.436263</c:v>
                </c:pt>
                <c:pt idx="5361">
                  <c:v>135.50258700000001</c:v>
                </c:pt>
                <c:pt idx="5362">
                  <c:v>135.29424499999999</c:v>
                </c:pt>
                <c:pt idx="5363">
                  <c:v>135.28880899999999</c:v>
                </c:pt>
                <c:pt idx="5364">
                  <c:v>135.60693800000001</c:v>
                </c:pt>
                <c:pt idx="5365">
                  <c:v>135.54323600000001</c:v>
                </c:pt>
                <c:pt idx="5366">
                  <c:v>135.44619399999999</c:v>
                </c:pt>
                <c:pt idx="5367">
                  <c:v>135.82607899999999</c:v>
                </c:pt>
                <c:pt idx="5368">
                  <c:v>135.266245</c:v>
                </c:pt>
                <c:pt idx="5369">
                  <c:v>135.843614</c:v>
                </c:pt>
                <c:pt idx="5370">
                  <c:v>135.51338699999999</c:v>
                </c:pt>
                <c:pt idx="5371">
                  <c:v>135.451931</c:v>
                </c:pt>
                <c:pt idx="5372">
                  <c:v>135.873276</c:v>
                </c:pt>
                <c:pt idx="5373">
                  <c:v>135.94550000000001</c:v>
                </c:pt>
                <c:pt idx="5374">
                  <c:v>136.16616200000001</c:v>
                </c:pt>
                <c:pt idx="5375">
                  <c:v>135.561656</c:v>
                </c:pt>
                <c:pt idx="5376">
                  <c:v>135.92434499999999</c:v>
                </c:pt>
                <c:pt idx="5377">
                  <c:v>136.08568099999999</c:v>
                </c:pt>
                <c:pt idx="5378">
                  <c:v>135.68632400000001</c:v>
                </c:pt>
                <c:pt idx="5379">
                  <c:v>136.017089</c:v>
                </c:pt>
                <c:pt idx="5380">
                  <c:v>136.14354700000001</c:v>
                </c:pt>
                <c:pt idx="5381">
                  <c:v>135.896421</c:v>
                </c:pt>
                <c:pt idx="5382">
                  <c:v>135.93114299999999</c:v>
                </c:pt>
                <c:pt idx="5383">
                  <c:v>135.92018100000001</c:v>
                </c:pt>
                <c:pt idx="5384">
                  <c:v>136.17107799999999</c:v>
                </c:pt>
                <c:pt idx="5385">
                  <c:v>135.715147</c:v>
                </c:pt>
                <c:pt idx="5386">
                  <c:v>135.93684999999999</c:v>
                </c:pt>
                <c:pt idx="5387">
                  <c:v>135.92360300000001</c:v>
                </c:pt>
                <c:pt idx="5388">
                  <c:v>135.708089</c:v>
                </c:pt>
                <c:pt idx="5389">
                  <c:v>136.04853</c:v>
                </c:pt>
                <c:pt idx="5390">
                  <c:v>136.36396999999999</c:v>
                </c:pt>
                <c:pt idx="5391">
                  <c:v>136.28871100000001</c:v>
                </c:pt>
                <c:pt idx="5392">
                  <c:v>136.536913</c:v>
                </c:pt>
                <c:pt idx="5393">
                  <c:v>136.00673399999999</c:v>
                </c:pt>
                <c:pt idx="5394">
                  <c:v>136.25202100000001</c:v>
                </c:pt>
                <c:pt idx="5395">
                  <c:v>136.45946499999999</c:v>
                </c:pt>
                <c:pt idx="5396">
                  <c:v>136.32499000000001</c:v>
                </c:pt>
                <c:pt idx="5397">
                  <c:v>136.69105400000001</c:v>
                </c:pt>
                <c:pt idx="5398">
                  <c:v>136.29651200000001</c:v>
                </c:pt>
                <c:pt idx="5399">
                  <c:v>136.51329899999999</c:v>
                </c:pt>
                <c:pt idx="5400">
                  <c:v>136.58802800000001</c:v>
                </c:pt>
                <c:pt idx="5401">
                  <c:v>136.542742</c:v>
                </c:pt>
                <c:pt idx="5402">
                  <c:v>136.42377300000001</c:v>
                </c:pt>
                <c:pt idx="5403">
                  <c:v>136.55571900000001</c:v>
                </c:pt>
                <c:pt idx="5404">
                  <c:v>136.861583</c:v>
                </c:pt>
                <c:pt idx="5405">
                  <c:v>136.27681999999999</c:v>
                </c:pt>
                <c:pt idx="5406">
                  <c:v>136.280643</c:v>
                </c:pt>
                <c:pt idx="5407">
                  <c:v>136.47212200000001</c:v>
                </c:pt>
                <c:pt idx="5408">
                  <c:v>136.90992</c:v>
                </c:pt>
                <c:pt idx="5409">
                  <c:v>137.22772000000001</c:v>
                </c:pt>
                <c:pt idx="5410">
                  <c:v>137.22849500000001</c:v>
                </c:pt>
                <c:pt idx="5411">
                  <c:v>137.49045899999999</c:v>
                </c:pt>
                <c:pt idx="5412">
                  <c:v>137.37282500000001</c:v>
                </c:pt>
                <c:pt idx="5413">
                  <c:v>137.07710700000001</c:v>
                </c:pt>
                <c:pt idx="5414">
                  <c:v>137.33684299999999</c:v>
                </c:pt>
                <c:pt idx="5415">
                  <c:v>137.06854899999999</c:v>
                </c:pt>
                <c:pt idx="5416">
                  <c:v>137.032094</c:v>
                </c:pt>
                <c:pt idx="5417">
                  <c:v>136.88367700000001</c:v>
                </c:pt>
                <c:pt idx="5418">
                  <c:v>136.48791499999999</c:v>
                </c:pt>
                <c:pt idx="5419">
                  <c:v>136.503364</c:v>
                </c:pt>
                <c:pt idx="5420">
                  <c:v>136.56775999999999</c:v>
                </c:pt>
                <c:pt idx="5421">
                  <c:v>136.78143800000001</c:v>
                </c:pt>
                <c:pt idx="5422">
                  <c:v>136.87232700000001</c:v>
                </c:pt>
                <c:pt idx="5423">
                  <c:v>136.722622</c:v>
                </c:pt>
                <c:pt idx="5424">
                  <c:v>136.79189500000001</c:v>
                </c:pt>
                <c:pt idx="5425">
                  <c:v>136.90985499999999</c:v>
                </c:pt>
                <c:pt idx="5426">
                  <c:v>136.98356200000001</c:v>
                </c:pt>
                <c:pt idx="5427">
                  <c:v>136.91824199999999</c:v>
                </c:pt>
                <c:pt idx="5428">
                  <c:v>136.888544</c:v>
                </c:pt>
                <c:pt idx="5429">
                  <c:v>137.30944199999999</c:v>
                </c:pt>
                <c:pt idx="5430">
                  <c:v>136.69047599999999</c:v>
                </c:pt>
                <c:pt idx="5431">
                  <c:v>137.0736</c:v>
                </c:pt>
                <c:pt idx="5432">
                  <c:v>136.970426</c:v>
                </c:pt>
                <c:pt idx="5433">
                  <c:v>137.200368</c:v>
                </c:pt>
                <c:pt idx="5434">
                  <c:v>137.546041</c:v>
                </c:pt>
                <c:pt idx="5435">
                  <c:v>137.12262100000001</c:v>
                </c:pt>
                <c:pt idx="5436">
                  <c:v>136.88075599999999</c:v>
                </c:pt>
                <c:pt idx="5437">
                  <c:v>137.19946999999999</c:v>
                </c:pt>
                <c:pt idx="5438">
                  <c:v>137.18078</c:v>
                </c:pt>
                <c:pt idx="5439">
                  <c:v>137.13179099999999</c:v>
                </c:pt>
                <c:pt idx="5440">
                  <c:v>137.15631300000001</c:v>
                </c:pt>
                <c:pt idx="5441">
                  <c:v>136.88381799999999</c:v>
                </c:pt>
                <c:pt idx="5442">
                  <c:v>137.35789</c:v>
                </c:pt>
                <c:pt idx="5443">
                  <c:v>137.04333399999999</c:v>
                </c:pt>
                <c:pt idx="5444">
                  <c:v>137.37191100000001</c:v>
                </c:pt>
                <c:pt idx="5445">
                  <c:v>136.98739</c:v>
                </c:pt>
                <c:pt idx="5446">
                  <c:v>137.57068899999999</c:v>
                </c:pt>
                <c:pt idx="5447">
                  <c:v>137.77266599999999</c:v>
                </c:pt>
                <c:pt idx="5448">
                  <c:v>137.56399300000001</c:v>
                </c:pt>
                <c:pt idx="5449">
                  <c:v>137.85222999999999</c:v>
                </c:pt>
                <c:pt idx="5450">
                  <c:v>137.54478399999999</c:v>
                </c:pt>
                <c:pt idx="5451">
                  <c:v>137.705567</c:v>
                </c:pt>
                <c:pt idx="5452">
                  <c:v>137.65126799999999</c:v>
                </c:pt>
                <c:pt idx="5453">
                  <c:v>137.52739199999999</c:v>
                </c:pt>
                <c:pt idx="5454">
                  <c:v>137.830927</c:v>
                </c:pt>
                <c:pt idx="5455">
                  <c:v>137.82069300000001</c:v>
                </c:pt>
                <c:pt idx="5456">
                  <c:v>137.63314500000001</c:v>
                </c:pt>
                <c:pt idx="5457">
                  <c:v>137.97137699999999</c:v>
                </c:pt>
                <c:pt idx="5458">
                  <c:v>137.58198100000001</c:v>
                </c:pt>
                <c:pt idx="5459">
                  <c:v>137.70206899999999</c:v>
                </c:pt>
                <c:pt idx="5460">
                  <c:v>137.754874</c:v>
                </c:pt>
                <c:pt idx="5461">
                  <c:v>137.73687100000001</c:v>
                </c:pt>
                <c:pt idx="5462">
                  <c:v>138.18843200000001</c:v>
                </c:pt>
                <c:pt idx="5463">
                  <c:v>137.88967199999999</c:v>
                </c:pt>
                <c:pt idx="5464">
                  <c:v>138.20311699999999</c:v>
                </c:pt>
                <c:pt idx="5465">
                  <c:v>138.09609699999999</c:v>
                </c:pt>
                <c:pt idx="5466">
                  <c:v>137.878331</c:v>
                </c:pt>
                <c:pt idx="5467">
                  <c:v>138.275903</c:v>
                </c:pt>
                <c:pt idx="5468">
                  <c:v>137.88890799999999</c:v>
                </c:pt>
                <c:pt idx="5469">
                  <c:v>138.214494</c:v>
                </c:pt>
                <c:pt idx="5470">
                  <c:v>138.44838899999999</c:v>
                </c:pt>
                <c:pt idx="5471">
                  <c:v>138.27697699999999</c:v>
                </c:pt>
                <c:pt idx="5472">
                  <c:v>138.52995899999999</c:v>
                </c:pt>
                <c:pt idx="5473">
                  <c:v>138.546561</c:v>
                </c:pt>
                <c:pt idx="5474">
                  <c:v>138.488214</c:v>
                </c:pt>
                <c:pt idx="5475">
                  <c:v>138.49708100000001</c:v>
                </c:pt>
                <c:pt idx="5476">
                  <c:v>138.44178400000001</c:v>
                </c:pt>
                <c:pt idx="5477">
                  <c:v>138.37294600000001</c:v>
                </c:pt>
                <c:pt idx="5478">
                  <c:v>138.31596200000001</c:v>
                </c:pt>
                <c:pt idx="5479">
                  <c:v>138.620903</c:v>
                </c:pt>
                <c:pt idx="5480">
                  <c:v>138.69968600000001</c:v>
                </c:pt>
                <c:pt idx="5481">
                  <c:v>138.442992</c:v>
                </c:pt>
                <c:pt idx="5482">
                  <c:v>138.86761799999999</c:v>
                </c:pt>
                <c:pt idx="5483">
                  <c:v>138.67753200000001</c:v>
                </c:pt>
                <c:pt idx="5484">
                  <c:v>138.82400100000001</c:v>
                </c:pt>
                <c:pt idx="5485">
                  <c:v>138.38956300000001</c:v>
                </c:pt>
                <c:pt idx="5486">
                  <c:v>138.536404</c:v>
                </c:pt>
                <c:pt idx="5487">
                  <c:v>138.73620199999999</c:v>
                </c:pt>
                <c:pt idx="5488">
                  <c:v>138.45084299999999</c:v>
                </c:pt>
                <c:pt idx="5489">
                  <c:v>138.76050799999999</c:v>
                </c:pt>
                <c:pt idx="5490">
                  <c:v>138.351765</c:v>
                </c:pt>
                <c:pt idx="5491">
                  <c:v>138.66895</c:v>
                </c:pt>
                <c:pt idx="5492">
                  <c:v>138.73431199999999</c:v>
                </c:pt>
                <c:pt idx="5493">
                  <c:v>138.812602</c:v>
                </c:pt>
                <c:pt idx="5494">
                  <c:v>138.628084</c:v>
                </c:pt>
                <c:pt idx="5495">
                  <c:v>138.631429</c:v>
                </c:pt>
                <c:pt idx="5496">
                  <c:v>138.814235</c:v>
                </c:pt>
                <c:pt idx="5497">
                  <c:v>138.85597200000001</c:v>
                </c:pt>
                <c:pt idx="5498">
                  <c:v>138.59671</c:v>
                </c:pt>
                <c:pt idx="5499">
                  <c:v>138.88393099999999</c:v>
                </c:pt>
                <c:pt idx="5500">
                  <c:v>138.62794600000001</c:v>
                </c:pt>
                <c:pt idx="5501">
                  <c:v>138.60046199999999</c:v>
                </c:pt>
                <c:pt idx="5502">
                  <c:v>139.028842</c:v>
                </c:pt>
                <c:pt idx="5503">
                  <c:v>138.44717900000001</c:v>
                </c:pt>
                <c:pt idx="5504">
                  <c:v>139.01616899999999</c:v>
                </c:pt>
                <c:pt idx="5505">
                  <c:v>138.93149500000001</c:v>
                </c:pt>
                <c:pt idx="5506">
                  <c:v>139.09436299999999</c:v>
                </c:pt>
                <c:pt idx="5507">
                  <c:v>139.44125700000001</c:v>
                </c:pt>
                <c:pt idx="5508">
                  <c:v>139.29194100000001</c:v>
                </c:pt>
                <c:pt idx="5509">
                  <c:v>139.37451300000001</c:v>
                </c:pt>
                <c:pt idx="5510">
                  <c:v>139.08260000000001</c:v>
                </c:pt>
                <c:pt idx="5511">
                  <c:v>138.842116</c:v>
                </c:pt>
                <c:pt idx="5512">
                  <c:v>138.853827</c:v>
                </c:pt>
                <c:pt idx="5513">
                  <c:v>138.88901899999999</c:v>
                </c:pt>
                <c:pt idx="5514">
                  <c:v>139.22105300000001</c:v>
                </c:pt>
                <c:pt idx="5515">
                  <c:v>139.43114600000001</c:v>
                </c:pt>
                <c:pt idx="5516">
                  <c:v>139.35382300000001</c:v>
                </c:pt>
                <c:pt idx="5517">
                  <c:v>139.46928500000001</c:v>
                </c:pt>
                <c:pt idx="5518">
                  <c:v>139.30679900000001</c:v>
                </c:pt>
                <c:pt idx="5519">
                  <c:v>139.667158</c:v>
                </c:pt>
                <c:pt idx="5520">
                  <c:v>139.411993</c:v>
                </c:pt>
                <c:pt idx="5521">
                  <c:v>139.10086699999999</c:v>
                </c:pt>
                <c:pt idx="5522">
                  <c:v>139.427685</c:v>
                </c:pt>
                <c:pt idx="5523">
                  <c:v>138.90942100000001</c:v>
                </c:pt>
                <c:pt idx="5524">
                  <c:v>139.41628600000001</c:v>
                </c:pt>
                <c:pt idx="5525">
                  <c:v>139.391313</c:v>
                </c:pt>
                <c:pt idx="5526">
                  <c:v>139.492863</c:v>
                </c:pt>
                <c:pt idx="5527">
                  <c:v>139.195257</c:v>
                </c:pt>
                <c:pt idx="5528">
                  <c:v>139.30040600000001</c:v>
                </c:pt>
                <c:pt idx="5529">
                  <c:v>139.69955300000001</c:v>
                </c:pt>
                <c:pt idx="5530">
                  <c:v>139.75156699999999</c:v>
                </c:pt>
                <c:pt idx="5531">
                  <c:v>140.29975099999999</c:v>
                </c:pt>
                <c:pt idx="5532">
                  <c:v>140.011381</c:v>
                </c:pt>
                <c:pt idx="5533">
                  <c:v>139.537801</c:v>
                </c:pt>
                <c:pt idx="5534">
                  <c:v>139.86936399999999</c:v>
                </c:pt>
                <c:pt idx="5535">
                  <c:v>139.818556</c:v>
                </c:pt>
                <c:pt idx="5536">
                  <c:v>139.47933</c:v>
                </c:pt>
                <c:pt idx="5537">
                  <c:v>139.97558000000001</c:v>
                </c:pt>
                <c:pt idx="5538">
                  <c:v>139.80437800000001</c:v>
                </c:pt>
                <c:pt idx="5539">
                  <c:v>139.90270100000001</c:v>
                </c:pt>
                <c:pt idx="5540">
                  <c:v>139.90204900000001</c:v>
                </c:pt>
                <c:pt idx="5541">
                  <c:v>139.974707</c:v>
                </c:pt>
                <c:pt idx="5542">
                  <c:v>140.33095299999999</c:v>
                </c:pt>
                <c:pt idx="5543">
                  <c:v>140.216916</c:v>
                </c:pt>
                <c:pt idx="5544">
                  <c:v>140.26010199999999</c:v>
                </c:pt>
                <c:pt idx="5545">
                  <c:v>140.23808500000001</c:v>
                </c:pt>
                <c:pt idx="5546">
                  <c:v>140.19171800000001</c:v>
                </c:pt>
                <c:pt idx="5547">
                  <c:v>140.58621600000001</c:v>
                </c:pt>
                <c:pt idx="5548">
                  <c:v>140.304281</c:v>
                </c:pt>
                <c:pt idx="5549">
                  <c:v>140.46581800000001</c:v>
                </c:pt>
                <c:pt idx="5550">
                  <c:v>140.50110799999999</c:v>
                </c:pt>
                <c:pt idx="5551">
                  <c:v>139.980583</c:v>
                </c:pt>
                <c:pt idx="5552">
                  <c:v>140.30291199999999</c:v>
                </c:pt>
                <c:pt idx="5553">
                  <c:v>140.21352899999999</c:v>
                </c:pt>
                <c:pt idx="5554">
                  <c:v>140.34589399999999</c:v>
                </c:pt>
                <c:pt idx="5555">
                  <c:v>140.392909</c:v>
                </c:pt>
                <c:pt idx="5556">
                  <c:v>140.486367</c:v>
                </c:pt>
                <c:pt idx="5557">
                  <c:v>140.57715200000001</c:v>
                </c:pt>
                <c:pt idx="5558">
                  <c:v>140.67603700000001</c:v>
                </c:pt>
                <c:pt idx="5559">
                  <c:v>140.55394100000001</c:v>
                </c:pt>
                <c:pt idx="5560">
                  <c:v>140.55044599999999</c:v>
                </c:pt>
                <c:pt idx="5561">
                  <c:v>139.98146700000001</c:v>
                </c:pt>
                <c:pt idx="5562">
                  <c:v>140.09346400000001</c:v>
                </c:pt>
                <c:pt idx="5563">
                  <c:v>139.76846699999999</c:v>
                </c:pt>
                <c:pt idx="5564">
                  <c:v>140.23567399999999</c:v>
                </c:pt>
                <c:pt idx="5565">
                  <c:v>140.54976500000001</c:v>
                </c:pt>
                <c:pt idx="5566">
                  <c:v>140.226733</c:v>
                </c:pt>
                <c:pt idx="5567">
                  <c:v>140.41633100000001</c:v>
                </c:pt>
                <c:pt idx="5568">
                  <c:v>140.22386299999999</c:v>
                </c:pt>
                <c:pt idx="5569">
                  <c:v>140.510062</c:v>
                </c:pt>
                <c:pt idx="5570">
                  <c:v>140.95876899999999</c:v>
                </c:pt>
                <c:pt idx="5571">
                  <c:v>140.62858399999999</c:v>
                </c:pt>
                <c:pt idx="5572">
                  <c:v>141.11633499999999</c:v>
                </c:pt>
                <c:pt idx="5573">
                  <c:v>140.801626</c:v>
                </c:pt>
                <c:pt idx="5574">
                  <c:v>141.023684</c:v>
                </c:pt>
                <c:pt idx="5575">
                  <c:v>141.26426599999999</c:v>
                </c:pt>
                <c:pt idx="5576">
                  <c:v>140.714575</c:v>
                </c:pt>
                <c:pt idx="5577">
                  <c:v>140.90528599999999</c:v>
                </c:pt>
                <c:pt idx="5578">
                  <c:v>140.784773</c:v>
                </c:pt>
                <c:pt idx="5579">
                  <c:v>141.188106</c:v>
                </c:pt>
                <c:pt idx="5580">
                  <c:v>140.77876499999999</c:v>
                </c:pt>
                <c:pt idx="5581">
                  <c:v>140.74228600000001</c:v>
                </c:pt>
                <c:pt idx="5582">
                  <c:v>140.92676399999999</c:v>
                </c:pt>
                <c:pt idx="5583">
                  <c:v>140.84096700000001</c:v>
                </c:pt>
                <c:pt idx="5584">
                  <c:v>140.78320500000001</c:v>
                </c:pt>
                <c:pt idx="5585">
                  <c:v>141.19296</c:v>
                </c:pt>
                <c:pt idx="5586">
                  <c:v>141.082436</c:v>
                </c:pt>
                <c:pt idx="5587">
                  <c:v>140.96071699999999</c:v>
                </c:pt>
                <c:pt idx="5588">
                  <c:v>140.70217700000001</c:v>
                </c:pt>
                <c:pt idx="5589">
                  <c:v>141.08525900000001</c:v>
                </c:pt>
                <c:pt idx="5590">
                  <c:v>141.430857</c:v>
                </c:pt>
                <c:pt idx="5591">
                  <c:v>141.522131</c:v>
                </c:pt>
                <c:pt idx="5592">
                  <c:v>141.15932799999999</c:v>
                </c:pt>
                <c:pt idx="5593">
                  <c:v>141.07884200000001</c:v>
                </c:pt>
                <c:pt idx="5594">
                  <c:v>141.27060599999999</c:v>
                </c:pt>
                <c:pt idx="5595">
                  <c:v>141.212267</c:v>
                </c:pt>
                <c:pt idx="5596">
                  <c:v>140.88557499999999</c:v>
                </c:pt>
                <c:pt idx="5597">
                  <c:v>141.30535399999999</c:v>
                </c:pt>
                <c:pt idx="5598">
                  <c:v>141.12871799999999</c:v>
                </c:pt>
                <c:pt idx="5599">
                  <c:v>141.48921300000001</c:v>
                </c:pt>
                <c:pt idx="5600">
                  <c:v>141.64699100000001</c:v>
                </c:pt>
                <c:pt idx="5601">
                  <c:v>141.00744399999999</c:v>
                </c:pt>
                <c:pt idx="5602">
                  <c:v>141.57575</c:v>
                </c:pt>
                <c:pt idx="5603">
                  <c:v>141.318476</c:v>
                </c:pt>
                <c:pt idx="5604">
                  <c:v>141.37459000000001</c:v>
                </c:pt>
                <c:pt idx="5605">
                  <c:v>141.213472</c:v>
                </c:pt>
                <c:pt idx="5606">
                  <c:v>141.34450699999999</c:v>
                </c:pt>
                <c:pt idx="5607">
                  <c:v>141.674172</c:v>
                </c:pt>
                <c:pt idx="5608">
                  <c:v>141.620769</c:v>
                </c:pt>
                <c:pt idx="5609">
                  <c:v>141.511213</c:v>
                </c:pt>
                <c:pt idx="5610">
                  <c:v>141.69032799999999</c:v>
                </c:pt>
                <c:pt idx="5611">
                  <c:v>141.348039</c:v>
                </c:pt>
                <c:pt idx="5612">
                  <c:v>141.77339799999999</c:v>
                </c:pt>
                <c:pt idx="5613">
                  <c:v>141.443985</c:v>
                </c:pt>
                <c:pt idx="5614">
                  <c:v>141.889543</c:v>
                </c:pt>
                <c:pt idx="5615">
                  <c:v>141.79472000000001</c:v>
                </c:pt>
                <c:pt idx="5616">
                  <c:v>141.84409299999999</c:v>
                </c:pt>
                <c:pt idx="5617">
                  <c:v>142.091598</c:v>
                </c:pt>
                <c:pt idx="5618">
                  <c:v>141.57949199999999</c:v>
                </c:pt>
                <c:pt idx="5619">
                  <c:v>141.95630499999999</c:v>
                </c:pt>
                <c:pt idx="5620">
                  <c:v>141.89676</c:v>
                </c:pt>
                <c:pt idx="5621">
                  <c:v>141.743674</c:v>
                </c:pt>
                <c:pt idx="5622">
                  <c:v>142.21865700000001</c:v>
                </c:pt>
                <c:pt idx="5623">
                  <c:v>142.22835900000001</c:v>
                </c:pt>
                <c:pt idx="5624">
                  <c:v>142.00584000000001</c:v>
                </c:pt>
                <c:pt idx="5625">
                  <c:v>142.08365699999999</c:v>
                </c:pt>
                <c:pt idx="5626">
                  <c:v>142.20191399999999</c:v>
                </c:pt>
                <c:pt idx="5627">
                  <c:v>142.06861699999999</c:v>
                </c:pt>
                <c:pt idx="5628">
                  <c:v>142.202056</c:v>
                </c:pt>
                <c:pt idx="5629">
                  <c:v>141.843739</c:v>
                </c:pt>
                <c:pt idx="5630">
                  <c:v>142.18923000000001</c:v>
                </c:pt>
                <c:pt idx="5631">
                  <c:v>142.01236700000001</c:v>
                </c:pt>
                <c:pt idx="5632">
                  <c:v>142.15578600000001</c:v>
                </c:pt>
                <c:pt idx="5633">
                  <c:v>141.76734099999999</c:v>
                </c:pt>
                <c:pt idx="5634">
                  <c:v>141.85259099999999</c:v>
                </c:pt>
                <c:pt idx="5635">
                  <c:v>142.396939</c:v>
                </c:pt>
                <c:pt idx="5636">
                  <c:v>141.875058</c:v>
                </c:pt>
                <c:pt idx="5637">
                  <c:v>142.32009400000001</c:v>
                </c:pt>
                <c:pt idx="5638">
                  <c:v>142.15625900000001</c:v>
                </c:pt>
                <c:pt idx="5639">
                  <c:v>142.118719</c:v>
                </c:pt>
                <c:pt idx="5640">
                  <c:v>142.20443800000001</c:v>
                </c:pt>
                <c:pt idx="5641">
                  <c:v>141.96875</c:v>
                </c:pt>
                <c:pt idx="5642">
                  <c:v>142.60979900000001</c:v>
                </c:pt>
                <c:pt idx="5643">
                  <c:v>142.406308</c:v>
                </c:pt>
                <c:pt idx="5644">
                  <c:v>142.33066500000001</c:v>
                </c:pt>
                <c:pt idx="5645">
                  <c:v>142.53197800000001</c:v>
                </c:pt>
                <c:pt idx="5646">
                  <c:v>142.11765299999999</c:v>
                </c:pt>
                <c:pt idx="5647">
                  <c:v>143.126531</c:v>
                </c:pt>
                <c:pt idx="5648">
                  <c:v>142.61098000000001</c:v>
                </c:pt>
                <c:pt idx="5649">
                  <c:v>142.562186</c:v>
                </c:pt>
                <c:pt idx="5650">
                  <c:v>142.60329300000001</c:v>
                </c:pt>
                <c:pt idx="5651">
                  <c:v>142.53743600000001</c:v>
                </c:pt>
                <c:pt idx="5652">
                  <c:v>142.88627</c:v>
                </c:pt>
                <c:pt idx="5653">
                  <c:v>142.912577</c:v>
                </c:pt>
                <c:pt idx="5654">
                  <c:v>143.061869</c:v>
                </c:pt>
                <c:pt idx="5655">
                  <c:v>143.28242499999999</c:v>
                </c:pt>
                <c:pt idx="5656">
                  <c:v>142.92506499999999</c:v>
                </c:pt>
                <c:pt idx="5657">
                  <c:v>143.224413</c:v>
                </c:pt>
                <c:pt idx="5658">
                  <c:v>143.07433399999999</c:v>
                </c:pt>
                <c:pt idx="5659">
                  <c:v>143.27117799999999</c:v>
                </c:pt>
                <c:pt idx="5660">
                  <c:v>143.555339</c:v>
                </c:pt>
                <c:pt idx="5661">
                  <c:v>143.27266900000001</c:v>
                </c:pt>
                <c:pt idx="5662">
                  <c:v>143.260997</c:v>
                </c:pt>
                <c:pt idx="5663">
                  <c:v>143.39444900000001</c:v>
                </c:pt>
                <c:pt idx="5664">
                  <c:v>143.228746</c:v>
                </c:pt>
                <c:pt idx="5665">
                  <c:v>143.144723</c:v>
                </c:pt>
                <c:pt idx="5666">
                  <c:v>143.43744799999999</c:v>
                </c:pt>
                <c:pt idx="5667">
                  <c:v>143.50804199999999</c:v>
                </c:pt>
                <c:pt idx="5668">
                  <c:v>143.17661699999999</c:v>
                </c:pt>
                <c:pt idx="5669">
                  <c:v>142.97975400000001</c:v>
                </c:pt>
                <c:pt idx="5670">
                  <c:v>143.050186</c:v>
                </c:pt>
                <c:pt idx="5671">
                  <c:v>143.21814800000001</c:v>
                </c:pt>
                <c:pt idx="5672">
                  <c:v>143.50425100000001</c:v>
                </c:pt>
                <c:pt idx="5673">
                  <c:v>143.583326</c:v>
                </c:pt>
                <c:pt idx="5674">
                  <c:v>143.43915699999999</c:v>
                </c:pt>
                <c:pt idx="5675">
                  <c:v>143.48833999999999</c:v>
                </c:pt>
                <c:pt idx="5676">
                  <c:v>143.321619</c:v>
                </c:pt>
                <c:pt idx="5677">
                  <c:v>143.70426</c:v>
                </c:pt>
                <c:pt idx="5678">
                  <c:v>143.51927599999999</c:v>
                </c:pt>
                <c:pt idx="5679">
                  <c:v>143.46284499999999</c:v>
                </c:pt>
                <c:pt idx="5680">
                  <c:v>143.58440400000001</c:v>
                </c:pt>
                <c:pt idx="5681">
                  <c:v>143.41309100000001</c:v>
                </c:pt>
                <c:pt idx="5682">
                  <c:v>143.64421100000001</c:v>
                </c:pt>
                <c:pt idx="5683">
                  <c:v>143.39648600000001</c:v>
                </c:pt>
                <c:pt idx="5684">
                  <c:v>143.61175700000001</c:v>
                </c:pt>
                <c:pt idx="5685">
                  <c:v>143.70965899999999</c:v>
                </c:pt>
                <c:pt idx="5686">
                  <c:v>143.46525399999999</c:v>
                </c:pt>
                <c:pt idx="5687">
                  <c:v>143.91179199999999</c:v>
                </c:pt>
                <c:pt idx="5688">
                  <c:v>143.5573</c:v>
                </c:pt>
                <c:pt idx="5689">
                  <c:v>143.843289</c:v>
                </c:pt>
                <c:pt idx="5690">
                  <c:v>143.606527</c:v>
                </c:pt>
                <c:pt idx="5691">
                  <c:v>143.649899</c:v>
                </c:pt>
                <c:pt idx="5692">
                  <c:v>143.99960200000001</c:v>
                </c:pt>
                <c:pt idx="5693">
                  <c:v>144.139521</c:v>
                </c:pt>
                <c:pt idx="5694">
                  <c:v>144.36257900000001</c:v>
                </c:pt>
                <c:pt idx="5695">
                  <c:v>144.44082599999999</c:v>
                </c:pt>
                <c:pt idx="5696">
                  <c:v>144.09340499999999</c:v>
                </c:pt>
                <c:pt idx="5697">
                  <c:v>144.40617499999999</c:v>
                </c:pt>
                <c:pt idx="5698">
                  <c:v>144.284223</c:v>
                </c:pt>
                <c:pt idx="5699">
                  <c:v>144.10168300000001</c:v>
                </c:pt>
                <c:pt idx="5700">
                  <c:v>144.05469099999999</c:v>
                </c:pt>
                <c:pt idx="5701">
                  <c:v>144.08637400000001</c:v>
                </c:pt>
                <c:pt idx="5702">
                  <c:v>143.937163</c:v>
                </c:pt>
                <c:pt idx="5703">
                  <c:v>143.94705300000001</c:v>
                </c:pt>
                <c:pt idx="5704">
                  <c:v>144.33805699999999</c:v>
                </c:pt>
                <c:pt idx="5705">
                  <c:v>144.01747900000001</c:v>
                </c:pt>
                <c:pt idx="5706">
                  <c:v>143.748167</c:v>
                </c:pt>
                <c:pt idx="5707">
                  <c:v>143.82908900000001</c:v>
                </c:pt>
                <c:pt idx="5708">
                  <c:v>143.75330500000001</c:v>
                </c:pt>
                <c:pt idx="5709">
                  <c:v>144.01857000000001</c:v>
                </c:pt>
                <c:pt idx="5710">
                  <c:v>144.25179499999999</c:v>
                </c:pt>
                <c:pt idx="5711">
                  <c:v>144.350134</c:v>
                </c:pt>
                <c:pt idx="5712">
                  <c:v>143.97229100000001</c:v>
                </c:pt>
                <c:pt idx="5713">
                  <c:v>144.00203400000001</c:v>
                </c:pt>
                <c:pt idx="5714">
                  <c:v>144.51241999999999</c:v>
                </c:pt>
                <c:pt idx="5715">
                  <c:v>144.33565999999999</c:v>
                </c:pt>
                <c:pt idx="5716">
                  <c:v>144.538397</c:v>
                </c:pt>
                <c:pt idx="5717">
                  <c:v>144.24394000000001</c:v>
                </c:pt>
                <c:pt idx="5718">
                  <c:v>144.595112</c:v>
                </c:pt>
                <c:pt idx="5719">
                  <c:v>144.40398099999999</c:v>
                </c:pt>
                <c:pt idx="5720">
                  <c:v>144.627285</c:v>
                </c:pt>
                <c:pt idx="5721">
                  <c:v>144.27449899999999</c:v>
                </c:pt>
                <c:pt idx="5722">
                  <c:v>144.164703</c:v>
                </c:pt>
                <c:pt idx="5723">
                  <c:v>143.92527999999999</c:v>
                </c:pt>
                <c:pt idx="5724">
                  <c:v>144.137766</c:v>
                </c:pt>
                <c:pt idx="5725">
                  <c:v>144.55872099999999</c:v>
                </c:pt>
                <c:pt idx="5726">
                  <c:v>144.411295</c:v>
                </c:pt>
                <c:pt idx="5727">
                  <c:v>144.392393</c:v>
                </c:pt>
                <c:pt idx="5728">
                  <c:v>144.38473099999999</c:v>
                </c:pt>
                <c:pt idx="5729">
                  <c:v>144.29991200000001</c:v>
                </c:pt>
                <c:pt idx="5730">
                  <c:v>144.63699299999999</c:v>
                </c:pt>
                <c:pt idx="5731">
                  <c:v>144.20032399999999</c:v>
                </c:pt>
                <c:pt idx="5732">
                  <c:v>144.78282400000001</c:v>
                </c:pt>
                <c:pt idx="5733">
                  <c:v>144.464733</c:v>
                </c:pt>
                <c:pt idx="5734">
                  <c:v>144.62810099999999</c:v>
                </c:pt>
                <c:pt idx="5735">
                  <c:v>144.96774300000001</c:v>
                </c:pt>
                <c:pt idx="5736">
                  <c:v>144.61157</c:v>
                </c:pt>
                <c:pt idx="5737">
                  <c:v>144.92092099999999</c:v>
                </c:pt>
                <c:pt idx="5738">
                  <c:v>145.167461</c:v>
                </c:pt>
                <c:pt idx="5739">
                  <c:v>144.764951</c:v>
                </c:pt>
                <c:pt idx="5740">
                  <c:v>144.770602</c:v>
                </c:pt>
                <c:pt idx="5741">
                  <c:v>144.77667600000001</c:v>
                </c:pt>
                <c:pt idx="5742">
                  <c:v>144.80422799999999</c:v>
                </c:pt>
                <c:pt idx="5743">
                  <c:v>144.67714799999999</c:v>
                </c:pt>
                <c:pt idx="5744">
                  <c:v>144.80522199999999</c:v>
                </c:pt>
                <c:pt idx="5745">
                  <c:v>145.060877</c:v>
                </c:pt>
                <c:pt idx="5746">
                  <c:v>144.88892000000001</c:v>
                </c:pt>
                <c:pt idx="5747">
                  <c:v>144.91086200000001</c:v>
                </c:pt>
                <c:pt idx="5748">
                  <c:v>144.86861099999999</c:v>
                </c:pt>
                <c:pt idx="5749">
                  <c:v>144.80577099999999</c:v>
                </c:pt>
                <c:pt idx="5750">
                  <c:v>145.33814899999999</c:v>
                </c:pt>
                <c:pt idx="5751">
                  <c:v>144.77158399999999</c:v>
                </c:pt>
                <c:pt idx="5752">
                  <c:v>145.21622300000001</c:v>
                </c:pt>
                <c:pt idx="5753">
                  <c:v>145.11525800000001</c:v>
                </c:pt>
                <c:pt idx="5754">
                  <c:v>145.23791399999999</c:v>
                </c:pt>
                <c:pt idx="5755">
                  <c:v>145.18295000000001</c:v>
                </c:pt>
                <c:pt idx="5756">
                  <c:v>145.08019100000001</c:v>
                </c:pt>
                <c:pt idx="5757">
                  <c:v>145.13689600000001</c:v>
                </c:pt>
                <c:pt idx="5758">
                  <c:v>145.22024099999999</c:v>
                </c:pt>
                <c:pt idx="5759">
                  <c:v>144.914062</c:v>
                </c:pt>
                <c:pt idx="5760">
                  <c:v>145.07669899999999</c:v>
                </c:pt>
                <c:pt idx="5761">
                  <c:v>144.89400599999999</c:v>
                </c:pt>
                <c:pt idx="5762">
                  <c:v>145.344628</c:v>
                </c:pt>
                <c:pt idx="5763">
                  <c:v>144.86595299999999</c:v>
                </c:pt>
                <c:pt idx="5764">
                  <c:v>144.89152799999999</c:v>
                </c:pt>
                <c:pt idx="5765">
                  <c:v>145.457233</c:v>
                </c:pt>
                <c:pt idx="5766">
                  <c:v>145.29282599999999</c:v>
                </c:pt>
                <c:pt idx="5767">
                  <c:v>145.39651000000001</c:v>
                </c:pt>
                <c:pt idx="5768">
                  <c:v>145.58506299999999</c:v>
                </c:pt>
                <c:pt idx="5769">
                  <c:v>145.446359</c:v>
                </c:pt>
                <c:pt idx="5770">
                  <c:v>145.662307</c:v>
                </c:pt>
                <c:pt idx="5771">
                  <c:v>145.70169999999999</c:v>
                </c:pt>
                <c:pt idx="5772">
                  <c:v>145.84285800000001</c:v>
                </c:pt>
                <c:pt idx="5773">
                  <c:v>146.065471</c:v>
                </c:pt>
                <c:pt idx="5774">
                  <c:v>146.03764899999999</c:v>
                </c:pt>
                <c:pt idx="5775">
                  <c:v>146.342251</c:v>
                </c:pt>
                <c:pt idx="5776">
                  <c:v>145.73599999999999</c:v>
                </c:pt>
                <c:pt idx="5777">
                  <c:v>146.35663199999999</c:v>
                </c:pt>
                <c:pt idx="5778">
                  <c:v>146.51165499999999</c:v>
                </c:pt>
                <c:pt idx="5779">
                  <c:v>146.16591700000001</c:v>
                </c:pt>
                <c:pt idx="5780">
                  <c:v>146.32136</c:v>
                </c:pt>
                <c:pt idx="5781">
                  <c:v>145.933639</c:v>
                </c:pt>
                <c:pt idx="5782">
                  <c:v>146.42997500000001</c:v>
                </c:pt>
                <c:pt idx="5783">
                  <c:v>146.38012800000001</c:v>
                </c:pt>
                <c:pt idx="5784">
                  <c:v>146.397436</c:v>
                </c:pt>
                <c:pt idx="5785">
                  <c:v>146.665685</c:v>
                </c:pt>
                <c:pt idx="5786">
                  <c:v>146.21604600000001</c:v>
                </c:pt>
                <c:pt idx="5787">
                  <c:v>146.17114000000001</c:v>
                </c:pt>
                <c:pt idx="5788">
                  <c:v>146.25125399999999</c:v>
                </c:pt>
                <c:pt idx="5789">
                  <c:v>146.28418300000001</c:v>
                </c:pt>
                <c:pt idx="5790">
                  <c:v>146.386301</c:v>
                </c:pt>
                <c:pt idx="5791">
                  <c:v>146.17779999999999</c:v>
                </c:pt>
                <c:pt idx="5792">
                  <c:v>146.28146100000001</c:v>
                </c:pt>
                <c:pt idx="5793">
                  <c:v>146.31148200000001</c:v>
                </c:pt>
                <c:pt idx="5794">
                  <c:v>146.12960799999999</c:v>
                </c:pt>
                <c:pt idx="5795">
                  <c:v>146.576438</c:v>
                </c:pt>
                <c:pt idx="5796">
                  <c:v>146.38600199999999</c:v>
                </c:pt>
                <c:pt idx="5797">
                  <c:v>146.64476500000001</c:v>
                </c:pt>
                <c:pt idx="5798">
                  <c:v>146.54862499999999</c:v>
                </c:pt>
                <c:pt idx="5799">
                  <c:v>146.35269700000001</c:v>
                </c:pt>
                <c:pt idx="5800">
                  <c:v>146.230469</c:v>
                </c:pt>
                <c:pt idx="5801">
                  <c:v>146.035237</c:v>
                </c:pt>
                <c:pt idx="5802">
                  <c:v>146.18140600000001</c:v>
                </c:pt>
                <c:pt idx="5803">
                  <c:v>146.445705</c:v>
                </c:pt>
                <c:pt idx="5804">
                  <c:v>146.05559099999999</c:v>
                </c:pt>
                <c:pt idx="5805">
                  <c:v>146.28195099999999</c:v>
                </c:pt>
                <c:pt idx="5806">
                  <c:v>146.26403400000001</c:v>
                </c:pt>
                <c:pt idx="5807">
                  <c:v>146.33992799999999</c:v>
                </c:pt>
                <c:pt idx="5808">
                  <c:v>146.51735400000001</c:v>
                </c:pt>
                <c:pt idx="5809">
                  <c:v>146.48045200000001</c:v>
                </c:pt>
                <c:pt idx="5810">
                  <c:v>146.75339700000001</c:v>
                </c:pt>
                <c:pt idx="5811">
                  <c:v>146.64631</c:v>
                </c:pt>
                <c:pt idx="5812">
                  <c:v>146.79959400000001</c:v>
                </c:pt>
                <c:pt idx="5813">
                  <c:v>146.79570000000001</c:v>
                </c:pt>
                <c:pt idx="5814">
                  <c:v>146.659424</c:v>
                </c:pt>
                <c:pt idx="5815">
                  <c:v>147.03829400000001</c:v>
                </c:pt>
                <c:pt idx="5816">
                  <c:v>146.769294</c:v>
                </c:pt>
                <c:pt idx="5817">
                  <c:v>146.75438700000001</c:v>
                </c:pt>
                <c:pt idx="5818">
                  <c:v>146.94709599999999</c:v>
                </c:pt>
                <c:pt idx="5819">
                  <c:v>146.63855799999999</c:v>
                </c:pt>
                <c:pt idx="5820">
                  <c:v>147.21879899999999</c:v>
                </c:pt>
                <c:pt idx="5821">
                  <c:v>146.806782</c:v>
                </c:pt>
                <c:pt idx="5822">
                  <c:v>147.03892500000001</c:v>
                </c:pt>
                <c:pt idx="5823">
                  <c:v>147.05879999999999</c:v>
                </c:pt>
                <c:pt idx="5824">
                  <c:v>146.92247</c:v>
                </c:pt>
                <c:pt idx="5825">
                  <c:v>146.88801000000001</c:v>
                </c:pt>
                <c:pt idx="5826">
                  <c:v>146.830502</c:v>
                </c:pt>
                <c:pt idx="5827">
                  <c:v>146.960714</c:v>
                </c:pt>
                <c:pt idx="5828">
                  <c:v>146.882893</c:v>
                </c:pt>
                <c:pt idx="5829">
                  <c:v>146.92881499999999</c:v>
                </c:pt>
                <c:pt idx="5830">
                  <c:v>147.017338</c:v>
                </c:pt>
                <c:pt idx="5831">
                  <c:v>146.95835500000001</c:v>
                </c:pt>
                <c:pt idx="5832">
                  <c:v>146.92523299999999</c:v>
                </c:pt>
                <c:pt idx="5833">
                  <c:v>147.21578400000001</c:v>
                </c:pt>
                <c:pt idx="5834">
                  <c:v>147.576988</c:v>
                </c:pt>
                <c:pt idx="5835">
                  <c:v>147.43107699999999</c:v>
                </c:pt>
                <c:pt idx="5836">
                  <c:v>147.046143</c:v>
                </c:pt>
                <c:pt idx="5837">
                  <c:v>147.30170000000001</c:v>
                </c:pt>
                <c:pt idx="5838">
                  <c:v>147.32984999999999</c:v>
                </c:pt>
                <c:pt idx="5839">
                  <c:v>147.79284200000001</c:v>
                </c:pt>
                <c:pt idx="5840">
                  <c:v>148.23276799999999</c:v>
                </c:pt>
                <c:pt idx="5841">
                  <c:v>147.578969</c:v>
                </c:pt>
                <c:pt idx="5842">
                  <c:v>147.831537</c:v>
                </c:pt>
                <c:pt idx="5843">
                  <c:v>147.70703499999999</c:v>
                </c:pt>
                <c:pt idx="5844">
                  <c:v>147.46084200000001</c:v>
                </c:pt>
                <c:pt idx="5845">
                  <c:v>147.703194</c:v>
                </c:pt>
                <c:pt idx="5846">
                  <c:v>147.605357</c:v>
                </c:pt>
                <c:pt idx="5847">
                  <c:v>148.03416000000001</c:v>
                </c:pt>
                <c:pt idx="5848">
                  <c:v>147.94673599999999</c:v>
                </c:pt>
                <c:pt idx="5849">
                  <c:v>147.92542700000001</c:v>
                </c:pt>
                <c:pt idx="5850">
                  <c:v>148.18221500000001</c:v>
                </c:pt>
                <c:pt idx="5851">
                  <c:v>147.77177399999999</c:v>
                </c:pt>
                <c:pt idx="5852">
                  <c:v>147.887505</c:v>
                </c:pt>
                <c:pt idx="5853">
                  <c:v>147.79551699999999</c:v>
                </c:pt>
                <c:pt idx="5854">
                  <c:v>147.891254</c:v>
                </c:pt>
                <c:pt idx="5855">
                  <c:v>147.90658300000001</c:v>
                </c:pt>
                <c:pt idx="5856">
                  <c:v>147.679744</c:v>
                </c:pt>
                <c:pt idx="5857">
                  <c:v>147.97195600000001</c:v>
                </c:pt>
                <c:pt idx="5858">
                  <c:v>147.726024</c:v>
                </c:pt>
                <c:pt idx="5859">
                  <c:v>148.02525</c:v>
                </c:pt>
                <c:pt idx="5860">
                  <c:v>148.12400700000001</c:v>
                </c:pt>
                <c:pt idx="5861">
                  <c:v>148.08401599999999</c:v>
                </c:pt>
                <c:pt idx="5862">
                  <c:v>147.677921</c:v>
                </c:pt>
                <c:pt idx="5863">
                  <c:v>148.08377400000001</c:v>
                </c:pt>
                <c:pt idx="5864">
                  <c:v>148.120192</c:v>
                </c:pt>
                <c:pt idx="5865">
                  <c:v>148.42466400000001</c:v>
                </c:pt>
                <c:pt idx="5866">
                  <c:v>148.192745</c:v>
                </c:pt>
                <c:pt idx="5867">
                  <c:v>147.66630900000001</c:v>
                </c:pt>
                <c:pt idx="5868">
                  <c:v>148.18915000000001</c:v>
                </c:pt>
                <c:pt idx="5869">
                  <c:v>147.73110399999999</c:v>
                </c:pt>
                <c:pt idx="5870">
                  <c:v>148.27365499999999</c:v>
                </c:pt>
                <c:pt idx="5871">
                  <c:v>147.92688000000001</c:v>
                </c:pt>
                <c:pt idx="5872">
                  <c:v>147.81657799999999</c:v>
                </c:pt>
                <c:pt idx="5873">
                  <c:v>148.16601600000001</c:v>
                </c:pt>
                <c:pt idx="5874">
                  <c:v>147.666347</c:v>
                </c:pt>
                <c:pt idx="5875">
                  <c:v>147.73014699999999</c:v>
                </c:pt>
                <c:pt idx="5876">
                  <c:v>147.92683099999999</c:v>
                </c:pt>
                <c:pt idx="5877">
                  <c:v>148.04065900000001</c:v>
                </c:pt>
                <c:pt idx="5878">
                  <c:v>148.10286600000001</c:v>
                </c:pt>
                <c:pt idx="5879">
                  <c:v>148.14455000000001</c:v>
                </c:pt>
                <c:pt idx="5880">
                  <c:v>147.97814199999999</c:v>
                </c:pt>
                <c:pt idx="5881">
                  <c:v>147.89846</c:v>
                </c:pt>
                <c:pt idx="5882">
                  <c:v>148.042732</c:v>
                </c:pt>
                <c:pt idx="5883">
                  <c:v>148.353409</c:v>
                </c:pt>
                <c:pt idx="5884">
                  <c:v>148.22968</c:v>
                </c:pt>
                <c:pt idx="5885">
                  <c:v>148.089303</c:v>
                </c:pt>
                <c:pt idx="5886">
                  <c:v>148.167743</c:v>
                </c:pt>
                <c:pt idx="5887">
                  <c:v>148.56410600000001</c:v>
                </c:pt>
                <c:pt idx="5888">
                  <c:v>148.576728</c:v>
                </c:pt>
                <c:pt idx="5889">
                  <c:v>148.648482</c:v>
                </c:pt>
                <c:pt idx="5890">
                  <c:v>149.12453300000001</c:v>
                </c:pt>
                <c:pt idx="5891">
                  <c:v>149.087334</c:v>
                </c:pt>
                <c:pt idx="5892">
                  <c:v>148.808787</c:v>
                </c:pt>
                <c:pt idx="5893">
                  <c:v>149.032375</c:v>
                </c:pt>
                <c:pt idx="5894">
                  <c:v>148.93928199999999</c:v>
                </c:pt>
                <c:pt idx="5895">
                  <c:v>148.66854799999999</c:v>
                </c:pt>
                <c:pt idx="5896">
                  <c:v>148.917438</c:v>
                </c:pt>
                <c:pt idx="5897">
                  <c:v>148.826832</c:v>
                </c:pt>
                <c:pt idx="5898">
                  <c:v>148.805768</c:v>
                </c:pt>
                <c:pt idx="5899">
                  <c:v>149.103407</c:v>
                </c:pt>
                <c:pt idx="5900">
                  <c:v>149.199986</c:v>
                </c:pt>
                <c:pt idx="5901">
                  <c:v>148.921943</c:v>
                </c:pt>
                <c:pt idx="5902">
                  <c:v>149.06159700000001</c:v>
                </c:pt>
                <c:pt idx="5903">
                  <c:v>149.19546700000001</c:v>
                </c:pt>
                <c:pt idx="5904">
                  <c:v>149.12510599999999</c:v>
                </c:pt>
                <c:pt idx="5905">
                  <c:v>148.89226500000001</c:v>
                </c:pt>
                <c:pt idx="5906">
                  <c:v>148.90532400000001</c:v>
                </c:pt>
                <c:pt idx="5907">
                  <c:v>148.92591300000001</c:v>
                </c:pt>
                <c:pt idx="5908">
                  <c:v>149.01917399999999</c:v>
                </c:pt>
                <c:pt idx="5909">
                  <c:v>148.98804200000001</c:v>
                </c:pt>
                <c:pt idx="5910">
                  <c:v>149.02071000000001</c:v>
                </c:pt>
                <c:pt idx="5911">
                  <c:v>148.82932500000001</c:v>
                </c:pt>
                <c:pt idx="5912">
                  <c:v>149.02905799999999</c:v>
                </c:pt>
                <c:pt idx="5913">
                  <c:v>148.840295</c:v>
                </c:pt>
                <c:pt idx="5914">
                  <c:v>148.796254</c:v>
                </c:pt>
                <c:pt idx="5915">
                  <c:v>148.89720600000001</c:v>
                </c:pt>
                <c:pt idx="5916">
                  <c:v>149.14229599999999</c:v>
                </c:pt>
                <c:pt idx="5917">
                  <c:v>149.38727399999999</c:v>
                </c:pt>
                <c:pt idx="5918">
                  <c:v>149.26502300000001</c:v>
                </c:pt>
                <c:pt idx="5919">
                  <c:v>149.33757600000001</c:v>
                </c:pt>
                <c:pt idx="5920">
                  <c:v>149.54600300000001</c:v>
                </c:pt>
                <c:pt idx="5921">
                  <c:v>149.319862</c:v>
                </c:pt>
                <c:pt idx="5922">
                  <c:v>149.240185</c:v>
                </c:pt>
                <c:pt idx="5923">
                  <c:v>149.3073</c:v>
                </c:pt>
                <c:pt idx="5924">
                  <c:v>149.077519</c:v>
                </c:pt>
                <c:pt idx="5925">
                  <c:v>149.71897899999999</c:v>
                </c:pt>
                <c:pt idx="5926">
                  <c:v>149.84203199999999</c:v>
                </c:pt>
                <c:pt idx="5927">
                  <c:v>149.909662</c:v>
                </c:pt>
                <c:pt idx="5928">
                  <c:v>150.216553</c:v>
                </c:pt>
                <c:pt idx="5929">
                  <c:v>149.76630900000001</c:v>
                </c:pt>
                <c:pt idx="5930">
                  <c:v>149.76439199999999</c:v>
                </c:pt>
                <c:pt idx="5931">
                  <c:v>150.12103099999999</c:v>
                </c:pt>
                <c:pt idx="5932">
                  <c:v>149.91836699999999</c:v>
                </c:pt>
                <c:pt idx="5933">
                  <c:v>150.22135800000001</c:v>
                </c:pt>
                <c:pt idx="5934">
                  <c:v>150.15394800000001</c:v>
                </c:pt>
                <c:pt idx="5935">
                  <c:v>149.99307099999999</c:v>
                </c:pt>
                <c:pt idx="5936">
                  <c:v>149.73799299999999</c:v>
                </c:pt>
                <c:pt idx="5937">
                  <c:v>149.77826899999999</c:v>
                </c:pt>
                <c:pt idx="5938">
                  <c:v>150.14074600000001</c:v>
                </c:pt>
                <c:pt idx="5939">
                  <c:v>150.10758300000001</c:v>
                </c:pt>
                <c:pt idx="5940">
                  <c:v>150.248761</c:v>
                </c:pt>
                <c:pt idx="5941">
                  <c:v>150.178247</c:v>
                </c:pt>
                <c:pt idx="5942">
                  <c:v>150.02515199999999</c:v>
                </c:pt>
                <c:pt idx="5943">
                  <c:v>149.727349</c:v>
                </c:pt>
                <c:pt idx="5944">
                  <c:v>149.890029</c:v>
                </c:pt>
                <c:pt idx="5945">
                  <c:v>149.92608100000001</c:v>
                </c:pt>
                <c:pt idx="5946">
                  <c:v>149.75135599999999</c:v>
                </c:pt>
                <c:pt idx="5947">
                  <c:v>149.64988299999999</c:v>
                </c:pt>
                <c:pt idx="5948">
                  <c:v>149.99857600000001</c:v>
                </c:pt>
                <c:pt idx="5949">
                  <c:v>149.827313</c:v>
                </c:pt>
                <c:pt idx="5950">
                  <c:v>150.17596499999999</c:v>
                </c:pt>
                <c:pt idx="5951">
                  <c:v>150.07596000000001</c:v>
                </c:pt>
                <c:pt idx="5952">
                  <c:v>150.280292</c:v>
                </c:pt>
                <c:pt idx="5953">
                  <c:v>150.553991</c:v>
                </c:pt>
                <c:pt idx="5954">
                  <c:v>150.33091200000001</c:v>
                </c:pt>
                <c:pt idx="5955">
                  <c:v>150.62301600000001</c:v>
                </c:pt>
                <c:pt idx="5956">
                  <c:v>150.560023</c:v>
                </c:pt>
                <c:pt idx="5957">
                  <c:v>150.54621900000001</c:v>
                </c:pt>
                <c:pt idx="5958">
                  <c:v>150.759883</c:v>
                </c:pt>
                <c:pt idx="5959">
                  <c:v>150.53797299999999</c:v>
                </c:pt>
                <c:pt idx="5960">
                  <c:v>150.80013400000001</c:v>
                </c:pt>
                <c:pt idx="5961">
                  <c:v>150.821495</c:v>
                </c:pt>
                <c:pt idx="5962">
                  <c:v>150.91166100000001</c:v>
                </c:pt>
                <c:pt idx="5963">
                  <c:v>151.10123999999999</c:v>
                </c:pt>
                <c:pt idx="5964">
                  <c:v>151.00381200000001</c:v>
                </c:pt>
                <c:pt idx="5965">
                  <c:v>151.05584200000001</c:v>
                </c:pt>
                <c:pt idx="5966">
                  <c:v>150.78025700000001</c:v>
                </c:pt>
                <c:pt idx="5967">
                  <c:v>150.651095</c:v>
                </c:pt>
                <c:pt idx="5968">
                  <c:v>150.86738399999999</c:v>
                </c:pt>
                <c:pt idx="5969">
                  <c:v>150.68351100000001</c:v>
                </c:pt>
                <c:pt idx="5970">
                  <c:v>150.912803</c:v>
                </c:pt>
                <c:pt idx="5971">
                  <c:v>150.881215</c:v>
                </c:pt>
                <c:pt idx="5972">
                  <c:v>150.91148000000001</c:v>
                </c:pt>
                <c:pt idx="5973">
                  <c:v>150.632259</c:v>
                </c:pt>
                <c:pt idx="5974">
                  <c:v>150.244326</c:v>
                </c:pt>
                <c:pt idx="5975">
                  <c:v>150.431476</c:v>
                </c:pt>
                <c:pt idx="5976">
                  <c:v>150.55562800000001</c:v>
                </c:pt>
                <c:pt idx="5977">
                  <c:v>150.405631</c:v>
                </c:pt>
                <c:pt idx="5978">
                  <c:v>150.96241000000001</c:v>
                </c:pt>
                <c:pt idx="5979">
                  <c:v>150.56206599999999</c:v>
                </c:pt>
                <c:pt idx="5980">
                  <c:v>150.35377500000001</c:v>
                </c:pt>
                <c:pt idx="5981">
                  <c:v>150.608856</c:v>
                </c:pt>
                <c:pt idx="5982">
                  <c:v>150.78932800000001</c:v>
                </c:pt>
                <c:pt idx="5983">
                  <c:v>150.55994100000001</c:v>
                </c:pt>
                <c:pt idx="5984">
                  <c:v>150.70278400000001</c:v>
                </c:pt>
                <c:pt idx="5985">
                  <c:v>150.847725</c:v>
                </c:pt>
                <c:pt idx="5986">
                  <c:v>150.73755800000001</c:v>
                </c:pt>
                <c:pt idx="5987">
                  <c:v>150.72211200000001</c:v>
                </c:pt>
                <c:pt idx="5988">
                  <c:v>150.978409</c:v>
                </c:pt>
                <c:pt idx="5989">
                  <c:v>150.78518700000001</c:v>
                </c:pt>
                <c:pt idx="5990">
                  <c:v>151.02669499999999</c:v>
                </c:pt>
                <c:pt idx="5991">
                  <c:v>151.173281</c:v>
                </c:pt>
                <c:pt idx="5992">
                  <c:v>151.00130200000001</c:v>
                </c:pt>
                <c:pt idx="5993">
                  <c:v>150.93986899999999</c:v>
                </c:pt>
                <c:pt idx="5994">
                  <c:v>150.862314</c:v>
                </c:pt>
                <c:pt idx="5995">
                  <c:v>151.298134</c:v>
                </c:pt>
                <c:pt idx="5996">
                  <c:v>151.124044</c:v>
                </c:pt>
                <c:pt idx="5997">
                  <c:v>151.211915</c:v>
                </c:pt>
                <c:pt idx="5998">
                  <c:v>151.24856500000001</c:v>
                </c:pt>
                <c:pt idx="5999">
                  <c:v>151.39729399999999</c:v>
                </c:pt>
                <c:pt idx="6000">
                  <c:v>151.298114</c:v>
                </c:pt>
                <c:pt idx="6001">
                  <c:v>151.334844</c:v>
                </c:pt>
                <c:pt idx="6002">
                  <c:v>151.20213799999999</c:v>
                </c:pt>
                <c:pt idx="6003">
                  <c:v>151.414435</c:v>
                </c:pt>
                <c:pt idx="6004">
                  <c:v>151.26316299999999</c:v>
                </c:pt>
                <c:pt idx="6005">
                  <c:v>151.05268699999999</c:v>
                </c:pt>
                <c:pt idx="6006">
                  <c:v>151.352417</c:v>
                </c:pt>
                <c:pt idx="6007">
                  <c:v>151.44286500000001</c:v>
                </c:pt>
                <c:pt idx="6008">
                  <c:v>151.54435000000001</c:v>
                </c:pt>
                <c:pt idx="6009">
                  <c:v>151.43350000000001</c:v>
                </c:pt>
                <c:pt idx="6010">
                  <c:v>151.48671200000001</c:v>
                </c:pt>
                <c:pt idx="6011">
                  <c:v>151.37533199999999</c:v>
                </c:pt>
                <c:pt idx="6012">
                  <c:v>151.76025300000001</c:v>
                </c:pt>
                <c:pt idx="6013">
                  <c:v>151.720586</c:v>
                </c:pt>
                <c:pt idx="6014">
                  <c:v>151.66292200000001</c:v>
                </c:pt>
                <c:pt idx="6015">
                  <c:v>151.85916700000001</c:v>
                </c:pt>
                <c:pt idx="6016">
                  <c:v>151.56121899999999</c:v>
                </c:pt>
                <c:pt idx="6017">
                  <c:v>151.75323800000001</c:v>
                </c:pt>
                <c:pt idx="6018">
                  <c:v>152.23512600000001</c:v>
                </c:pt>
                <c:pt idx="6019">
                  <c:v>151.82916499999999</c:v>
                </c:pt>
                <c:pt idx="6020">
                  <c:v>151.85192499999999</c:v>
                </c:pt>
                <c:pt idx="6021">
                  <c:v>152.17165900000001</c:v>
                </c:pt>
                <c:pt idx="6022">
                  <c:v>151.96513200000001</c:v>
                </c:pt>
                <c:pt idx="6023">
                  <c:v>152.29407</c:v>
                </c:pt>
                <c:pt idx="6024">
                  <c:v>151.601662</c:v>
                </c:pt>
                <c:pt idx="6025">
                  <c:v>151.767966</c:v>
                </c:pt>
                <c:pt idx="6026">
                  <c:v>152.03514999999999</c:v>
                </c:pt>
                <c:pt idx="6027">
                  <c:v>152.37491800000001</c:v>
                </c:pt>
                <c:pt idx="6028">
                  <c:v>152.17501799999999</c:v>
                </c:pt>
                <c:pt idx="6029">
                  <c:v>151.952493</c:v>
                </c:pt>
                <c:pt idx="6030">
                  <c:v>151.90870699999999</c:v>
                </c:pt>
                <c:pt idx="6031">
                  <c:v>152.14032700000001</c:v>
                </c:pt>
                <c:pt idx="6032">
                  <c:v>152.07274899999999</c:v>
                </c:pt>
                <c:pt idx="6033">
                  <c:v>152.23763299999999</c:v>
                </c:pt>
                <c:pt idx="6034">
                  <c:v>152.07013900000001</c:v>
                </c:pt>
                <c:pt idx="6035">
                  <c:v>152.600798</c:v>
                </c:pt>
                <c:pt idx="6036">
                  <c:v>152.62108499999999</c:v>
                </c:pt>
                <c:pt idx="6037">
                  <c:v>152.28713500000001</c:v>
                </c:pt>
                <c:pt idx="6038">
                  <c:v>152.67498800000001</c:v>
                </c:pt>
                <c:pt idx="6039">
                  <c:v>152.280734</c:v>
                </c:pt>
                <c:pt idx="6040">
                  <c:v>152.512045</c:v>
                </c:pt>
                <c:pt idx="6041">
                  <c:v>152.02382</c:v>
                </c:pt>
                <c:pt idx="6042">
                  <c:v>151.90521699999999</c:v>
                </c:pt>
                <c:pt idx="6043">
                  <c:v>152.16793899999999</c:v>
                </c:pt>
                <c:pt idx="6044">
                  <c:v>152.347824</c:v>
                </c:pt>
                <c:pt idx="6045">
                  <c:v>152.97702799999999</c:v>
                </c:pt>
                <c:pt idx="6046">
                  <c:v>152.90141700000001</c:v>
                </c:pt>
                <c:pt idx="6047">
                  <c:v>152.892505</c:v>
                </c:pt>
                <c:pt idx="6048">
                  <c:v>152.441259</c:v>
                </c:pt>
                <c:pt idx="6049">
                  <c:v>152.57154399999999</c:v>
                </c:pt>
                <c:pt idx="6050">
                  <c:v>152.71326999999999</c:v>
                </c:pt>
                <c:pt idx="6051">
                  <c:v>152.845022</c:v>
                </c:pt>
                <c:pt idx="6052">
                  <c:v>152.82706899999999</c:v>
                </c:pt>
                <c:pt idx="6053">
                  <c:v>152.94538299999999</c:v>
                </c:pt>
                <c:pt idx="6054">
                  <c:v>152.30375799999999</c:v>
                </c:pt>
                <c:pt idx="6055">
                  <c:v>152.867075</c:v>
                </c:pt>
                <c:pt idx="6056">
                  <c:v>152.555149</c:v>
                </c:pt>
                <c:pt idx="6057">
                  <c:v>152.71750900000001</c:v>
                </c:pt>
                <c:pt idx="6058">
                  <c:v>153.09356700000001</c:v>
                </c:pt>
                <c:pt idx="6059">
                  <c:v>153.08093</c:v>
                </c:pt>
                <c:pt idx="6060">
                  <c:v>153.08048600000001</c:v>
                </c:pt>
                <c:pt idx="6061">
                  <c:v>153.195198</c:v>
                </c:pt>
                <c:pt idx="6062">
                  <c:v>153.175828</c:v>
                </c:pt>
                <c:pt idx="6063">
                  <c:v>153.464224</c:v>
                </c:pt>
                <c:pt idx="6064">
                  <c:v>153.47238999999999</c:v>
                </c:pt>
                <c:pt idx="6065">
                  <c:v>152.86819</c:v>
                </c:pt>
                <c:pt idx="6066">
                  <c:v>153.093986</c:v>
                </c:pt>
                <c:pt idx="6067">
                  <c:v>153.08271099999999</c:v>
                </c:pt>
                <c:pt idx="6068">
                  <c:v>153.27188699999999</c:v>
                </c:pt>
                <c:pt idx="6069">
                  <c:v>153.19813500000001</c:v>
                </c:pt>
                <c:pt idx="6070">
                  <c:v>153.17317</c:v>
                </c:pt>
                <c:pt idx="6071">
                  <c:v>153.51414199999999</c:v>
                </c:pt>
                <c:pt idx="6072">
                  <c:v>153.273031</c:v>
                </c:pt>
                <c:pt idx="6073">
                  <c:v>153.243335</c:v>
                </c:pt>
                <c:pt idx="6074">
                  <c:v>153.45052799999999</c:v>
                </c:pt>
                <c:pt idx="6075">
                  <c:v>153.35253</c:v>
                </c:pt>
                <c:pt idx="6076">
                  <c:v>153.18548699999999</c:v>
                </c:pt>
                <c:pt idx="6077">
                  <c:v>152.94606999999999</c:v>
                </c:pt>
                <c:pt idx="6078">
                  <c:v>153.22587300000001</c:v>
                </c:pt>
                <c:pt idx="6079">
                  <c:v>153.453383</c:v>
                </c:pt>
                <c:pt idx="6080">
                  <c:v>153.36205799999999</c:v>
                </c:pt>
                <c:pt idx="6081">
                  <c:v>153.3715</c:v>
                </c:pt>
                <c:pt idx="6082">
                  <c:v>153.32755700000001</c:v>
                </c:pt>
                <c:pt idx="6083">
                  <c:v>153.58810099999999</c:v>
                </c:pt>
                <c:pt idx="6084">
                  <c:v>153.33258699999999</c:v>
                </c:pt>
                <c:pt idx="6085">
                  <c:v>153.53903099999999</c:v>
                </c:pt>
                <c:pt idx="6086">
                  <c:v>153.41682700000001</c:v>
                </c:pt>
                <c:pt idx="6087">
                  <c:v>153.60862499999999</c:v>
                </c:pt>
                <c:pt idx="6088">
                  <c:v>153.981741</c:v>
                </c:pt>
                <c:pt idx="6089">
                  <c:v>153.68909500000001</c:v>
                </c:pt>
                <c:pt idx="6090">
                  <c:v>153.93736699999999</c:v>
                </c:pt>
                <c:pt idx="6091">
                  <c:v>153.773573</c:v>
                </c:pt>
                <c:pt idx="6092">
                  <c:v>153.623997</c:v>
                </c:pt>
                <c:pt idx="6093">
                  <c:v>154.06663599999999</c:v>
                </c:pt>
                <c:pt idx="6094">
                  <c:v>153.11895999999999</c:v>
                </c:pt>
                <c:pt idx="6095">
                  <c:v>153.796729</c:v>
                </c:pt>
                <c:pt idx="6096">
                  <c:v>153.78667100000001</c:v>
                </c:pt>
                <c:pt idx="6097">
                  <c:v>153.926061</c:v>
                </c:pt>
                <c:pt idx="6098">
                  <c:v>154.22063399999999</c:v>
                </c:pt>
                <c:pt idx="6099">
                  <c:v>153.847037</c:v>
                </c:pt>
                <c:pt idx="6100">
                  <c:v>154.20152200000001</c:v>
                </c:pt>
                <c:pt idx="6101">
                  <c:v>154.16716199999999</c:v>
                </c:pt>
                <c:pt idx="6102">
                  <c:v>153.99096800000001</c:v>
                </c:pt>
                <c:pt idx="6103">
                  <c:v>154.378491</c:v>
                </c:pt>
                <c:pt idx="6104">
                  <c:v>154.42113000000001</c:v>
                </c:pt>
                <c:pt idx="6105">
                  <c:v>154.008149</c:v>
                </c:pt>
                <c:pt idx="6106">
                  <c:v>153.90928400000001</c:v>
                </c:pt>
                <c:pt idx="6107">
                  <c:v>154.08721299999999</c:v>
                </c:pt>
                <c:pt idx="6108">
                  <c:v>154.124224</c:v>
                </c:pt>
                <c:pt idx="6109">
                  <c:v>153.77784700000001</c:v>
                </c:pt>
                <c:pt idx="6110">
                  <c:v>153.97000499999999</c:v>
                </c:pt>
                <c:pt idx="6111">
                  <c:v>154.201255</c:v>
                </c:pt>
                <c:pt idx="6112">
                  <c:v>154.351775</c:v>
                </c:pt>
                <c:pt idx="6113">
                  <c:v>154.14211800000001</c:v>
                </c:pt>
                <c:pt idx="6114">
                  <c:v>153.721971</c:v>
                </c:pt>
                <c:pt idx="6115">
                  <c:v>154.295951</c:v>
                </c:pt>
                <c:pt idx="6116">
                  <c:v>154.200591</c:v>
                </c:pt>
                <c:pt idx="6117">
                  <c:v>154.23688799999999</c:v>
                </c:pt>
                <c:pt idx="6118">
                  <c:v>154.355907</c:v>
                </c:pt>
                <c:pt idx="6119">
                  <c:v>154.22839500000001</c:v>
                </c:pt>
                <c:pt idx="6120">
                  <c:v>154.46329800000001</c:v>
                </c:pt>
                <c:pt idx="6121">
                  <c:v>154.65722500000001</c:v>
                </c:pt>
                <c:pt idx="6122">
                  <c:v>154.582583</c:v>
                </c:pt>
                <c:pt idx="6123">
                  <c:v>154.748177</c:v>
                </c:pt>
                <c:pt idx="6124">
                  <c:v>154.35755700000001</c:v>
                </c:pt>
                <c:pt idx="6125">
                  <c:v>154.656327</c:v>
                </c:pt>
                <c:pt idx="6126">
                  <c:v>154.597723</c:v>
                </c:pt>
                <c:pt idx="6127">
                  <c:v>154.36535000000001</c:v>
                </c:pt>
                <c:pt idx="6128">
                  <c:v>154.492513</c:v>
                </c:pt>
                <c:pt idx="6129">
                  <c:v>154.21950200000001</c:v>
                </c:pt>
                <c:pt idx="6130">
                  <c:v>154.55891600000001</c:v>
                </c:pt>
                <c:pt idx="6131">
                  <c:v>154.61054999999999</c:v>
                </c:pt>
                <c:pt idx="6132">
                  <c:v>154.57759300000001</c:v>
                </c:pt>
                <c:pt idx="6133">
                  <c:v>154.94564299999999</c:v>
                </c:pt>
                <c:pt idx="6134">
                  <c:v>154.90036499999999</c:v>
                </c:pt>
                <c:pt idx="6135">
                  <c:v>154.90118899999999</c:v>
                </c:pt>
                <c:pt idx="6136">
                  <c:v>154.82465099999999</c:v>
                </c:pt>
                <c:pt idx="6137">
                  <c:v>154.667269</c:v>
                </c:pt>
                <c:pt idx="6138">
                  <c:v>155.19858600000001</c:v>
                </c:pt>
                <c:pt idx="6139">
                  <c:v>154.748412</c:v>
                </c:pt>
                <c:pt idx="6140">
                  <c:v>155.05341999999999</c:v>
                </c:pt>
                <c:pt idx="6141">
                  <c:v>154.95271299999999</c:v>
                </c:pt>
                <c:pt idx="6142">
                  <c:v>154.92346499999999</c:v>
                </c:pt>
                <c:pt idx="6143">
                  <c:v>155.46497500000001</c:v>
                </c:pt>
                <c:pt idx="6144">
                  <c:v>154.69936200000001</c:v>
                </c:pt>
                <c:pt idx="6145">
                  <c:v>154.96243200000001</c:v>
                </c:pt>
                <c:pt idx="6146">
                  <c:v>155.077393</c:v>
                </c:pt>
                <c:pt idx="6147">
                  <c:v>155.407229</c:v>
                </c:pt>
                <c:pt idx="6148">
                  <c:v>155.600471</c:v>
                </c:pt>
                <c:pt idx="6149">
                  <c:v>155.469493</c:v>
                </c:pt>
                <c:pt idx="6150">
                  <c:v>155.679113</c:v>
                </c:pt>
                <c:pt idx="6151">
                  <c:v>155.86747600000001</c:v>
                </c:pt>
                <c:pt idx="6152">
                  <c:v>155.464831</c:v>
                </c:pt>
                <c:pt idx="6153">
                  <c:v>155.60485700000001</c:v>
                </c:pt>
                <c:pt idx="6154">
                  <c:v>155.28142600000001</c:v>
                </c:pt>
                <c:pt idx="6155">
                  <c:v>155.57172399999999</c:v>
                </c:pt>
                <c:pt idx="6156">
                  <c:v>155.542597</c:v>
                </c:pt>
                <c:pt idx="6157">
                  <c:v>155.404934</c:v>
                </c:pt>
                <c:pt idx="6158">
                  <c:v>155.67745300000001</c:v>
                </c:pt>
                <c:pt idx="6159">
                  <c:v>155.49265299999999</c:v>
                </c:pt>
                <c:pt idx="6160">
                  <c:v>155.52443400000001</c:v>
                </c:pt>
                <c:pt idx="6161">
                  <c:v>155.92430200000001</c:v>
                </c:pt>
                <c:pt idx="6162">
                  <c:v>155.66895400000001</c:v>
                </c:pt>
                <c:pt idx="6163">
                  <c:v>155.65445600000001</c:v>
                </c:pt>
                <c:pt idx="6164">
                  <c:v>155.75221300000001</c:v>
                </c:pt>
                <c:pt idx="6165">
                  <c:v>155.50147799999999</c:v>
                </c:pt>
                <c:pt idx="6166">
                  <c:v>155.657691</c:v>
                </c:pt>
                <c:pt idx="6167">
                  <c:v>155.068499</c:v>
                </c:pt>
                <c:pt idx="6168">
                  <c:v>155.515331</c:v>
                </c:pt>
                <c:pt idx="6169">
                  <c:v>155.46706699999999</c:v>
                </c:pt>
                <c:pt idx="6170">
                  <c:v>155.644893</c:v>
                </c:pt>
                <c:pt idx="6171">
                  <c:v>155.98829599999999</c:v>
                </c:pt>
                <c:pt idx="6172">
                  <c:v>155.757025</c:v>
                </c:pt>
                <c:pt idx="6173">
                  <c:v>156.12872300000001</c:v>
                </c:pt>
                <c:pt idx="6174">
                  <c:v>155.72691699999999</c:v>
                </c:pt>
                <c:pt idx="6175">
                  <c:v>155.72978800000001</c:v>
                </c:pt>
                <c:pt idx="6176">
                  <c:v>156.195764</c:v>
                </c:pt>
                <c:pt idx="6177">
                  <c:v>155.91848400000001</c:v>
                </c:pt>
                <c:pt idx="6178">
                  <c:v>155.657051</c:v>
                </c:pt>
                <c:pt idx="6179">
                  <c:v>155.70409599999999</c:v>
                </c:pt>
                <c:pt idx="6180">
                  <c:v>155.84520699999999</c:v>
                </c:pt>
                <c:pt idx="6181">
                  <c:v>155.92345</c:v>
                </c:pt>
                <c:pt idx="6182">
                  <c:v>155.67812000000001</c:v>
                </c:pt>
                <c:pt idx="6183">
                  <c:v>155.84974099999999</c:v>
                </c:pt>
                <c:pt idx="6184">
                  <c:v>155.75033999999999</c:v>
                </c:pt>
                <c:pt idx="6185">
                  <c:v>155.81528599999999</c:v>
                </c:pt>
                <c:pt idx="6186">
                  <c:v>155.80704600000001</c:v>
                </c:pt>
                <c:pt idx="6187">
                  <c:v>155.93276900000001</c:v>
                </c:pt>
                <c:pt idx="6188">
                  <c:v>155.67612</c:v>
                </c:pt>
                <c:pt idx="6189">
                  <c:v>155.63412500000001</c:v>
                </c:pt>
                <c:pt idx="6190">
                  <c:v>155.79725199999999</c:v>
                </c:pt>
                <c:pt idx="6191">
                  <c:v>155.94125399999999</c:v>
                </c:pt>
                <c:pt idx="6192">
                  <c:v>155.896197</c:v>
                </c:pt>
                <c:pt idx="6193">
                  <c:v>156.13786899999999</c:v>
                </c:pt>
                <c:pt idx="6194">
                  <c:v>156.30448200000001</c:v>
                </c:pt>
                <c:pt idx="6195">
                  <c:v>156.21762699999999</c:v>
                </c:pt>
                <c:pt idx="6196">
                  <c:v>156.29265799999999</c:v>
                </c:pt>
                <c:pt idx="6197">
                  <c:v>156.221294</c:v>
                </c:pt>
                <c:pt idx="6198">
                  <c:v>155.928877</c:v>
                </c:pt>
                <c:pt idx="6199">
                  <c:v>155.72833399999999</c:v>
                </c:pt>
                <c:pt idx="6200">
                  <c:v>156.005639</c:v>
                </c:pt>
                <c:pt idx="6201">
                  <c:v>156.20742300000001</c:v>
                </c:pt>
                <c:pt idx="6202">
                  <c:v>155.64985799999999</c:v>
                </c:pt>
                <c:pt idx="6203">
                  <c:v>156.26477600000001</c:v>
                </c:pt>
                <c:pt idx="6204">
                  <c:v>155.85515100000001</c:v>
                </c:pt>
                <c:pt idx="6205">
                  <c:v>156.13276999999999</c:v>
                </c:pt>
                <c:pt idx="6206">
                  <c:v>156.42426800000001</c:v>
                </c:pt>
                <c:pt idx="6207">
                  <c:v>156.262833</c:v>
                </c:pt>
                <c:pt idx="6208">
                  <c:v>156.44902999999999</c:v>
                </c:pt>
                <c:pt idx="6209">
                  <c:v>156.38189199999999</c:v>
                </c:pt>
                <c:pt idx="6210">
                  <c:v>156.55796799999999</c:v>
                </c:pt>
                <c:pt idx="6211">
                  <c:v>156.36969099999999</c:v>
                </c:pt>
                <c:pt idx="6212">
                  <c:v>156.31233499999999</c:v>
                </c:pt>
                <c:pt idx="6213">
                  <c:v>156.286967</c:v>
                </c:pt>
                <c:pt idx="6214">
                  <c:v>156.52066600000001</c:v>
                </c:pt>
                <c:pt idx="6215">
                  <c:v>156.73191</c:v>
                </c:pt>
                <c:pt idx="6216">
                  <c:v>156.47276299999999</c:v>
                </c:pt>
                <c:pt idx="6217">
                  <c:v>156.50596400000001</c:v>
                </c:pt>
                <c:pt idx="6218">
                  <c:v>156.994922</c:v>
                </c:pt>
                <c:pt idx="6219">
                  <c:v>156.90972099999999</c:v>
                </c:pt>
                <c:pt idx="6220">
                  <c:v>156.820007</c:v>
                </c:pt>
                <c:pt idx="6221">
                  <c:v>156.95458600000001</c:v>
                </c:pt>
                <c:pt idx="6222">
                  <c:v>156.838032</c:v>
                </c:pt>
                <c:pt idx="6223">
                  <c:v>157.20784599999999</c:v>
                </c:pt>
                <c:pt idx="6224">
                  <c:v>157.199602</c:v>
                </c:pt>
                <c:pt idx="6225">
                  <c:v>156.875777</c:v>
                </c:pt>
                <c:pt idx="6226">
                  <c:v>156.94377</c:v>
                </c:pt>
                <c:pt idx="6227">
                  <c:v>156.90528900000001</c:v>
                </c:pt>
                <c:pt idx="6228">
                  <c:v>156.975932</c:v>
                </c:pt>
                <c:pt idx="6229">
                  <c:v>156.99467899999999</c:v>
                </c:pt>
                <c:pt idx="6230">
                  <c:v>157.22255999999999</c:v>
                </c:pt>
                <c:pt idx="6231">
                  <c:v>157.01223999999999</c:v>
                </c:pt>
                <c:pt idx="6232">
                  <c:v>156.91771499999999</c:v>
                </c:pt>
                <c:pt idx="6233">
                  <c:v>157.19837200000001</c:v>
                </c:pt>
                <c:pt idx="6234">
                  <c:v>157.326595</c:v>
                </c:pt>
                <c:pt idx="6235">
                  <c:v>157.132958</c:v>
                </c:pt>
                <c:pt idx="6236">
                  <c:v>156.879673</c:v>
                </c:pt>
                <c:pt idx="6237">
                  <c:v>156.999256</c:v>
                </c:pt>
                <c:pt idx="6238">
                  <c:v>157.39814799999999</c:v>
                </c:pt>
                <c:pt idx="6239">
                  <c:v>157.30448699999999</c:v>
                </c:pt>
                <c:pt idx="6240">
                  <c:v>157.02763200000001</c:v>
                </c:pt>
                <c:pt idx="6241">
                  <c:v>157.45149000000001</c:v>
                </c:pt>
                <c:pt idx="6242">
                  <c:v>157.270613</c:v>
                </c:pt>
                <c:pt idx="6243">
                  <c:v>157.42695699999999</c:v>
                </c:pt>
                <c:pt idx="6244">
                  <c:v>157.55564699999999</c:v>
                </c:pt>
                <c:pt idx="6245">
                  <c:v>157.902545</c:v>
                </c:pt>
                <c:pt idx="6246">
                  <c:v>157.76516799999999</c:v>
                </c:pt>
                <c:pt idx="6247">
                  <c:v>157.699139</c:v>
                </c:pt>
                <c:pt idx="6248">
                  <c:v>157.641715</c:v>
                </c:pt>
                <c:pt idx="6249">
                  <c:v>157.48217500000001</c:v>
                </c:pt>
                <c:pt idx="6250">
                  <c:v>157.55717999999999</c:v>
                </c:pt>
                <c:pt idx="6251">
                  <c:v>157.56426099999999</c:v>
                </c:pt>
                <c:pt idx="6252">
                  <c:v>157.38959399999999</c:v>
                </c:pt>
                <c:pt idx="6253">
                  <c:v>157.68871899999999</c:v>
                </c:pt>
                <c:pt idx="6254">
                  <c:v>157.64802900000001</c:v>
                </c:pt>
                <c:pt idx="6255">
                  <c:v>157.53613899999999</c:v>
                </c:pt>
                <c:pt idx="6256">
                  <c:v>157.816316</c:v>
                </c:pt>
                <c:pt idx="6257">
                  <c:v>157.793195</c:v>
                </c:pt>
                <c:pt idx="6258">
                  <c:v>157.997512</c:v>
                </c:pt>
                <c:pt idx="6259">
                  <c:v>157.98651000000001</c:v>
                </c:pt>
                <c:pt idx="6260">
                  <c:v>158.14617699999999</c:v>
                </c:pt>
                <c:pt idx="6261">
                  <c:v>158.181624</c:v>
                </c:pt>
                <c:pt idx="6262">
                  <c:v>158.029044</c:v>
                </c:pt>
                <c:pt idx="6263">
                  <c:v>158.208584</c:v>
                </c:pt>
                <c:pt idx="6264">
                  <c:v>157.86676600000001</c:v>
                </c:pt>
                <c:pt idx="6265">
                  <c:v>158.07794000000001</c:v>
                </c:pt>
                <c:pt idx="6266">
                  <c:v>158.17394200000001</c:v>
                </c:pt>
                <c:pt idx="6267">
                  <c:v>158.05119500000001</c:v>
                </c:pt>
                <c:pt idx="6268">
                  <c:v>158.24046300000001</c:v>
                </c:pt>
                <c:pt idx="6269">
                  <c:v>158.19036700000001</c:v>
                </c:pt>
                <c:pt idx="6270">
                  <c:v>158.261492</c:v>
                </c:pt>
                <c:pt idx="6271">
                  <c:v>158.404675</c:v>
                </c:pt>
                <c:pt idx="6272">
                  <c:v>158.457877</c:v>
                </c:pt>
                <c:pt idx="6273">
                  <c:v>158.49168299999999</c:v>
                </c:pt>
                <c:pt idx="6274">
                  <c:v>158.30370500000001</c:v>
                </c:pt>
                <c:pt idx="6275">
                  <c:v>158.41671299999999</c:v>
                </c:pt>
                <c:pt idx="6276">
                  <c:v>158.62791300000001</c:v>
                </c:pt>
                <c:pt idx="6277">
                  <c:v>158.15947299999999</c:v>
                </c:pt>
                <c:pt idx="6278">
                  <c:v>158.376034</c:v>
                </c:pt>
                <c:pt idx="6279">
                  <c:v>158.573542</c:v>
                </c:pt>
                <c:pt idx="6280">
                  <c:v>158.909063</c:v>
                </c:pt>
                <c:pt idx="6281">
                  <c:v>159.03313900000001</c:v>
                </c:pt>
                <c:pt idx="6282">
                  <c:v>158.69741400000001</c:v>
                </c:pt>
                <c:pt idx="6283">
                  <c:v>158.817329</c:v>
                </c:pt>
                <c:pt idx="6284">
                  <c:v>158.467197</c:v>
                </c:pt>
                <c:pt idx="6285">
                  <c:v>158.69091</c:v>
                </c:pt>
                <c:pt idx="6286">
                  <c:v>158.74625599999999</c:v>
                </c:pt>
                <c:pt idx="6287">
                  <c:v>158.70540299999999</c:v>
                </c:pt>
                <c:pt idx="6288">
                  <c:v>158.57275200000001</c:v>
                </c:pt>
                <c:pt idx="6289">
                  <c:v>158.60436100000001</c:v>
                </c:pt>
                <c:pt idx="6290">
                  <c:v>158.383027</c:v>
                </c:pt>
                <c:pt idx="6291">
                  <c:v>158.95998700000001</c:v>
                </c:pt>
                <c:pt idx="6292">
                  <c:v>158.76077799999999</c:v>
                </c:pt>
                <c:pt idx="6293">
                  <c:v>158.82306399999999</c:v>
                </c:pt>
                <c:pt idx="6294">
                  <c:v>158.85131899999999</c:v>
                </c:pt>
                <c:pt idx="6295">
                  <c:v>158.58584400000001</c:v>
                </c:pt>
                <c:pt idx="6296">
                  <c:v>158.58281400000001</c:v>
                </c:pt>
                <c:pt idx="6297">
                  <c:v>158.43628799999999</c:v>
                </c:pt>
                <c:pt idx="6298">
                  <c:v>158.52113199999999</c:v>
                </c:pt>
                <c:pt idx="6299">
                  <c:v>158.86687699999999</c:v>
                </c:pt>
                <c:pt idx="6300">
                  <c:v>159.015321</c:v>
                </c:pt>
                <c:pt idx="6301">
                  <c:v>159.23541900000001</c:v>
                </c:pt>
                <c:pt idx="6302">
                  <c:v>158.59694999999999</c:v>
                </c:pt>
                <c:pt idx="6303">
                  <c:v>159.27985899999999</c:v>
                </c:pt>
                <c:pt idx="6304">
                  <c:v>159.20202399999999</c:v>
                </c:pt>
                <c:pt idx="6305">
                  <c:v>158.76215199999999</c:v>
                </c:pt>
                <c:pt idx="6306">
                  <c:v>159.01145</c:v>
                </c:pt>
                <c:pt idx="6307">
                  <c:v>159.19829300000001</c:v>
                </c:pt>
                <c:pt idx="6308">
                  <c:v>159.46558300000001</c:v>
                </c:pt>
                <c:pt idx="6309">
                  <c:v>159.24977100000001</c:v>
                </c:pt>
                <c:pt idx="6310">
                  <c:v>159.12032600000001</c:v>
                </c:pt>
                <c:pt idx="6311">
                  <c:v>159.311937</c:v>
                </c:pt>
                <c:pt idx="6312">
                  <c:v>159.37987899999999</c:v>
                </c:pt>
                <c:pt idx="6313">
                  <c:v>159.72521900000001</c:v>
                </c:pt>
                <c:pt idx="6314">
                  <c:v>159.264173</c:v>
                </c:pt>
                <c:pt idx="6315">
                  <c:v>159.32366999999999</c:v>
                </c:pt>
                <c:pt idx="6316">
                  <c:v>159.40896599999999</c:v>
                </c:pt>
                <c:pt idx="6317">
                  <c:v>159.30839399999999</c:v>
                </c:pt>
                <c:pt idx="6318">
                  <c:v>159.181816</c:v>
                </c:pt>
                <c:pt idx="6319">
                  <c:v>159.08568399999999</c:v>
                </c:pt>
                <c:pt idx="6320">
                  <c:v>159.30825200000001</c:v>
                </c:pt>
                <c:pt idx="6321">
                  <c:v>159.64643000000001</c:v>
                </c:pt>
                <c:pt idx="6322">
                  <c:v>159.43109000000001</c:v>
                </c:pt>
                <c:pt idx="6323">
                  <c:v>159.33070499999999</c:v>
                </c:pt>
                <c:pt idx="6324">
                  <c:v>159.48169100000001</c:v>
                </c:pt>
                <c:pt idx="6325">
                  <c:v>159.34257400000001</c:v>
                </c:pt>
                <c:pt idx="6326">
                  <c:v>159.73222200000001</c:v>
                </c:pt>
                <c:pt idx="6327">
                  <c:v>159.40113600000001</c:v>
                </c:pt>
                <c:pt idx="6328">
                  <c:v>159.645858</c:v>
                </c:pt>
                <c:pt idx="6329">
                  <c:v>159.599446</c:v>
                </c:pt>
                <c:pt idx="6330">
                  <c:v>159.69178099999999</c:v>
                </c:pt>
                <c:pt idx="6331">
                  <c:v>159.58619400000001</c:v>
                </c:pt>
                <c:pt idx="6332">
                  <c:v>159.554754</c:v>
                </c:pt>
                <c:pt idx="6333">
                  <c:v>159.60377600000001</c:v>
                </c:pt>
                <c:pt idx="6334">
                  <c:v>159.70582999999999</c:v>
                </c:pt>
                <c:pt idx="6335">
                  <c:v>159.38486</c:v>
                </c:pt>
                <c:pt idx="6336">
                  <c:v>160.214494</c:v>
                </c:pt>
                <c:pt idx="6337">
                  <c:v>160.112325</c:v>
                </c:pt>
                <c:pt idx="6338">
                  <c:v>159.84691799999999</c:v>
                </c:pt>
                <c:pt idx="6339">
                  <c:v>159.96735899999999</c:v>
                </c:pt>
                <c:pt idx="6340">
                  <c:v>160.094347</c:v>
                </c:pt>
                <c:pt idx="6341">
                  <c:v>160.18409</c:v>
                </c:pt>
                <c:pt idx="6342">
                  <c:v>160.16446199999999</c:v>
                </c:pt>
                <c:pt idx="6343">
                  <c:v>160.273032</c:v>
                </c:pt>
                <c:pt idx="6344">
                  <c:v>160.00144</c:v>
                </c:pt>
                <c:pt idx="6345">
                  <c:v>160.15260000000001</c:v>
                </c:pt>
                <c:pt idx="6346">
                  <c:v>160.42160899999999</c:v>
                </c:pt>
                <c:pt idx="6347">
                  <c:v>160.28476499999999</c:v>
                </c:pt>
                <c:pt idx="6348">
                  <c:v>160.25004000000001</c:v>
                </c:pt>
                <c:pt idx="6349">
                  <c:v>160.170106</c:v>
                </c:pt>
                <c:pt idx="6350">
                  <c:v>159.813106</c:v>
                </c:pt>
                <c:pt idx="6351">
                  <c:v>160.49560099999999</c:v>
                </c:pt>
                <c:pt idx="6352">
                  <c:v>160.549905</c:v>
                </c:pt>
                <c:pt idx="6353">
                  <c:v>160.065529</c:v>
                </c:pt>
                <c:pt idx="6354">
                  <c:v>160.224782</c:v>
                </c:pt>
                <c:pt idx="6355">
                  <c:v>160.307435</c:v>
                </c:pt>
                <c:pt idx="6356">
                  <c:v>160.41148200000001</c:v>
                </c:pt>
                <c:pt idx="6357">
                  <c:v>160.635255</c:v>
                </c:pt>
                <c:pt idx="6358">
                  <c:v>160.49743100000001</c:v>
                </c:pt>
                <c:pt idx="6359">
                  <c:v>160.40713</c:v>
                </c:pt>
                <c:pt idx="6360">
                  <c:v>160.39888199999999</c:v>
                </c:pt>
                <c:pt idx="6361">
                  <c:v>160.79583199999999</c:v>
                </c:pt>
                <c:pt idx="6362">
                  <c:v>160.60910100000001</c:v>
                </c:pt>
                <c:pt idx="6363">
                  <c:v>160.316834</c:v>
                </c:pt>
                <c:pt idx="6364">
                  <c:v>160.559483</c:v>
                </c:pt>
                <c:pt idx="6365">
                  <c:v>160.43532200000001</c:v>
                </c:pt>
                <c:pt idx="6366">
                  <c:v>160.760246</c:v>
                </c:pt>
                <c:pt idx="6367">
                  <c:v>160.65767299999999</c:v>
                </c:pt>
                <c:pt idx="6368">
                  <c:v>161.00714199999999</c:v>
                </c:pt>
                <c:pt idx="6369">
                  <c:v>160.62163000000001</c:v>
                </c:pt>
                <c:pt idx="6370">
                  <c:v>160.59201200000001</c:v>
                </c:pt>
                <c:pt idx="6371">
                  <c:v>160.74484000000001</c:v>
                </c:pt>
                <c:pt idx="6372">
                  <c:v>160.690147</c:v>
                </c:pt>
                <c:pt idx="6373">
                  <c:v>161.019756</c:v>
                </c:pt>
                <c:pt idx="6374">
                  <c:v>161.31059400000001</c:v>
                </c:pt>
                <c:pt idx="6375">
                  <c:v>160.77439000000001</c:v>
                </c:pt>
                <c:pt idx="6376">
                  <c:v>161.01536899999999</c:v>
                </c:pt>
                <c:pt idx="6377">
                  <c:v>160.83647500000001</c:v>
                </c:pt>
                <c:pt idx="6378">
                  <c:v>160.871354</c:v>
                </c:pt>
                <c:pt idx="6379">
                  <c:v>160.624866</c:v>
                </c:pt>
                <c:pt idx="6380">
                  <c:v>160.811813</c:v>
                </c:pt>
                <c:pt idx="6381">
                  <c:v>161.139351</c:v>
                </c:pt>
                <c:pt idx="6382">
                  <c:v>160.988407</c:v>
                </c:pt>
                <c:pt idx="6383">
                  <c:v>160.777298</c:v>
                </c:pt>
                <c:pt idx="6384">
                  <c:v>160.75767400000001</c:v>
                </c:pt>
                <c:pt idx="6385">
                  <c:v>160.69756899999999</c:v>
                </c:pt>
                <c:pt idx="6386">
                  <c:v>160.90391700000001</c:v>
                </c:pt>
                <c:pt idx="6387">
                  <c:v>160.74776</c:v>
                </c:pt>
                <c:pt idx="6388">
                  <c:v>160.84814</c:v>
                </c:pt>
                <c:pt idx="6389">
                  <c:v>160.904662</c:v>
                </c:pt>
                <c:pt idx="6390">
                  <c:v>160.67676700000001</c:v>
                </c:pt>
                <c:pt idx="6391">
                  <c:v>160.988629</c:v>
                </c:pt>
                <c:pt idx="6392">
                  <c:v>160.63766699999999</c:v>
                </c:pt>
                <c:pt idx="6393">
                  <c:v>160.88751300000001</c:v>
                </c:pt>
                <c:pt idx="6394">
                  <c:v>160.765548</c:v>
                </c:pt>
                <c:pt idx="6395">
                  <c:v>161.037352</c:v>
                </c:pt>
                <c:pt idx="6396">
                  <c:v>161.253961</c:v>
                </c:pt>
                <c:pt idx="6397">
                  <c:v>160.87929600000001</c:v>
                </c:pt>
                <c:pt idx="6398">
                  <c:v>160.784727</c:v>
                </c:pt>
                <c:pt idx="6399">
                  <c:v>160.97875099999999</c:v>
                </c:pt>
                <c:pt idx="6400">
                  <c:v>160.85692599999999</c:v>
                </c:pt>
                <c:pt idx="6401">
                  <c:v>161.07082199999999</c:v>
                </c:pt>
                <c:pt idx="6402">
                  <c:v>160.86124599999999</c:v>
                </c:pt>
                <c:pt idx="6403">
                  <c:v>161.07947300000001</c:v>
                </c:pt>
                <c:pt idx="6404">
                  <c:v>161.04306800000001</c:v>
                </c:pt>
                <c:pt idx="6405">
                  <c:v>161.32622499999999</c:v>
                </c:pt>
                <c:pt idx="6406">
                  <c:v>161.511494</c:v>
                </c:pt>
                <c:pt idx="6407">
                  <c:v>161.623423</c:v>
                </c:pt>
                <c:pt idx="6408">
                  <c:v>161.666719</c:v>
                </c:pt>
                <c:pt idx="6409">
                  <c:v>161.28493800000001</c:v>
                </c:pt>
                <c:pt idx="6410">
                  <c:v>161.57135600000001</c:v>
                </c:pt>
                <c:pt idx="6411">
                  <c:v>161.87363199999999</c:v>
                </c:pt>
                <c:pt idx="6412">
                  <c:v>161.43033500000001</c:v>
                </c:pt>
                <c:pt idx="6413">
                  <c:v>161.440518</c:v>
                </c:pt>
                <c:pt idx="6414">
                  <c:v>161.464868</c:v>
                </c:pt>
                <c:pt idx="6415">
                  <c:v>161.59065699999999</c:v>
                </c:pt>
                <c:pt idx="6416">
                  <c:v>161.54572899999999</c:v>
                </c:pt>
                <c:pt idx="6417">
                  <c:v>161.68910399999999</c:v>
                </c:pt>
                <c:pt idx="6418">
                  <c:v>161.78239300000001</c:v>
                </c:pt>
                <c:pt idx="6419">
                  <c:v>161.77766199999999</c:v>
                </c:pt>
                <c:pt idx="6420">
                  <c:v>161.656746</c:v>
                </c:pt>
                <c:pt idx="6421">
                  <c:v>161.97408899999999</c:v>
                </c:pt>
                <c:pt idx="6422">
                  <c:v>161.80025000000001</c:v>
                </c:pt>
                <c:pt idx="6423">
                  <c:v>162.22017399999999</c:v>
                </c:pt>
                <c:pt idx="6424">
                  <c:v>162.30221800000001</c:v>
                </c:pt>
                <c:pt idx="6425">
                  <c:v>162.096475</c:v>
                </c:pt>
                <c:pt idx="6426">
                  <c:v>162.22195099999999</c:v>
                </c:pt>
                <c:pt idx="6427">
                  <c:v>162.02874199999999</c:v>
                </c:pt>
                <c:pt idx="6428">
                  <c:v>162.44988599999999</c:v>
                </c:pt>
                <c:pt idx="6429">
                  <c:v>162.11874700000001</c:v>
                </c:pt>
                <c:pt idx="6430">
                  <c:v>162.39028500000001</c:v>
                </c:pt>
                <c:pt idx="6431">
                  <c:v>162.58404300000001</c:v>
                </c:pt>
                <c:pt idx="6432">
                  <c:v>162.361413</c:v>
                </c:pt>
                <c:pt idx="6433">
                  <c:v>161.98791800000001</c:v>
                </c:pt>
                <c:pt idx="6434">
                  <c:v>162.536306</c:v>
                </c:pt>
                <c:pt idx="6435">
                  <c:v>162.02624399999999</c:v>
                </c:pt>
                <c:pt idx="6436">
                  <c:v>162.637654</c:v>
                </c:pt>
                <c:pt idx="6437">
                  <c:v>162.60972599999999</c:v>
                </c:pt>
                <c:pt idx="6438">
                  <c:v>162.70576600000001</c:v>
                </c:pt>
                <c:pt idx="6439">
                  <c:v>162.59807499999999</c:v>
                </c:pt>
                <c:pt idx="6440">
                  <c:v>162.39040700000001</c:v>
                </c:pt>
                <c:pt idx="6441">
                  <c:v>162.69357299999999</c:v>
                </c:pt>
                <c:pt idx="6442">
                  <c:v>162.72633200000001</c:v>
                </c:pt>
                <c:pt idx="6443">
                  <c:v>162.48300399999999</c:v>
                </c:pt>
                <c:pt idx="6444">
                  <c:v>162.83974900000001</c:v>
                </c:pt>
                <c:pt idx="6445">
                  <c:v>162.592354</c:v>
                </c:pt>
                <c:pt idx="6446">
                  <c:v>162.608296</c:v>
                </c:pt>
                <c:pt idx="6447">
                  <c:v>162.714596</c:v>
                </c:pt>
                <c:pt idx="6448">
                  <c:v>162.94472099999999</c:v>
                </c:pt>
                <c:pt idx="6449">
                  <c:v>162.947721</c:v>
                </c:pt>
                <c:pt idx="6450">
                  <c:v>162.71383800000001</c:v>
                </c:pt>
                <c:pt idx="6451">
                  <c:v>162.61858799999999</c:v>
                </c:pt>
                <c:pt idx="6452">
                  <c:v>162.72822300000001</c:v>
                </c:pt>
                <c:pt idx="6453">
                  <c:v>162.51654199999999</c:v>
                </c:pt>
                <c:pt idx="6454">
                  <c:v>162.91777099999999</c:v>
                </c:pt>
                <c:pt idx="6455">
                  <c:v>162.55725100000001</c:v>
                </c:pt>
                <c:pt idx="6456">
                  <c:v>162.27992</c:v>
                </c:pt>
                <c:pt idx="6457">
                  <c:v>162.250471</c:v>
                </c:pt>
                <c:pt idx="6458">
                  <c:v>162.486637</c:v>
                </c:pt>
                <c:pt idx="6459">
                  <c:v>162.45193499999999</c:v>
                </c:pt>
                <c:pt idx="6460">
                  <c:v>162.460905</c:v>
                </c:pt>
                <c:pt idx="6461">
                  <c:v>162.77862999999999</c:v>
                </c:pt>
                <c:pt idx="6462">
                  <c:v>162.45318599999999</c:v>
                </c:pt>
                <c:pt idx="6463">
                  <c:v>162.655912</c:v>
                </c:pt>
                <c:pt idx="6464">
                  <c:v>162.89981900000001</c:v>
                </c:pt>
                <c:pt idx="6465">
                  <c:v>162.709474</c:v>
                </c:pt>
                <c:pt idx="6466">
                  <c:v>162.84194500000001</c:v>
                </c:pt>
                <c:pt idx="6467">
                  <c:v>162.96177499999999</c:v>
                </c:pt>
                <c:pt idx="6468">
                  <c:v>162.82796999999999</c:v>
                </c:pt>
                <c:pt idx="6469">
                  <c:v>162.79238900000001</c:v>
                </c:pt>
                <c:pt idx="6470">
                  <c:v>163.099356</c:v>
                </c:pt>
                <c:pt idx="6471">
                  <c:v>163.05245099999999</c:v>
                </c:pt>
                <c:pt idx="6472">
                  <c:v>162.804644</c:v>
                </c:pt>
                <c:pt idx="6473">
                  <c:v>163.026016</c:v>
                </c:pt>
                <c:pt idx="6474">
                  <c:v>163.12046799999999</c:v>
                </c:pt>
                <c:pt idx="6475">
                  <c:v>163.221148</c:v>
                </c:pt>
                <c:pt idx="6476">
                  <c:v>163.199184</c:v>
                </c:pt>
                <c:pt idx="6477">
                  <c:v>162.771398</c:v>
                </c:pt>
                <c:pt idx="6478">
                  <c:v>163.10798600000001</c:v>
                </c:pt>
                <c:pt idx="6479">
                  <c:v>163.06194600000001</c:v>
                </c:pt>
                <c:pt idx="6480">
                  <c:v>163.08964800000001</c:v>
                </c:pt>
                <c:pt idx="6481">
                  <c:v>163.29809499999999</c:v>
                </c:pt>
                <c:pt idx="6482">
                  <c:v>163.337333</c:v>
                </c:pt>
                <c:pt idx="6483">
                  <c:v>163.299756</c:v>
                </c:pt>
                <c:pt idx="6484">
                  <c:v>163.86594299999999</c:v>
                </c:pt>
                <c:pt idx="6485">
                  <c:v>163.44951</c:v>
                </c:pt>
                <c:pt idx="6486">
                  <c:v>163.88504</c:v>
                </c:pt>
                <c:pt idx="6487">
                  <c:v>163.54871</c:v>
                </c:pt>
                <c:pt idx="6488">
                  <c:v>163.71622600000001</c:v>
                </c:pt>
                <c:pt idx="6489">
                  <c:v>163.566543</c:v>
                </c:pt>
                <c:pt idx="6490">
                  <c:v>163.41167899999999</c:v>
                </c:pt>
                <c:pt idx="6491">
                  <c:v>163.586927</c:v>
                </c:pt>
                <c:pt idx="6492">
                  <c:v>163.44969499999999</c:v>
                </c:pt>
                <c:pt idx="6493">
                  <c:v>163.816293</c:v>
                </c:pt>
                <c:pt idx="6494">
                  <c:v>163.58881199999999</c:v>
                </c:pt>
                <c:pt idx="6495">
                  <c:v>163.73513700000001</c:v>
                </c:pt>
                <c:pt idx="6496">
                  <c:v>163.88121799999999</c:v>
                </c:pt>
                <c:pt idx="6497">
                  <c:v>163.61712700000001</c:v>
                </c:pt>
                <c:pt idx="6498">
                  <c:v>163.99404799999999</c:v>
                </c:pt>
                <c:pt idx="6499">
                  <c:v>164.20487499999999</c:v>
                </c:pt>
                <c:pt idx="6500">
                  <c:v>163.65729999999999</c:v>
                </c:pt>
                <c:pt idx="6501">
                  <c:v>163.67852500000001</c:v>
                </c:pt>
                <c:pt idx="6502">
                  <c:v>163.99507700000001</c:v>
                </c:pt>
                <c:pt idx="6503">
                  <c:v>164.334169</c:v>
                </c:pt>
                <c:pt idx="6504">
                  <c:v>164.370169</c:v>
                </c:pt>
                <c:pt idx="6505">
                  <c:v>163.834835</c:v>
                </c:pt>
                <c:pt idx="6506">
                  <c:v>164.25098600000001</c:v>
                </c:pt>
                <c:pt idx="6507">
                  <c:v>163.94791699999999</c:v>
                </c:pt>
                <c:pt idx="6508">
                  <c:v>164.06719799999999</c:v>
                </c:pt>
                <c:pt idx="6509">
                  <c:v>164.508332</c:v>
                </c:pt>
                <c:pt idx="6510">
                  <c:v>164.07666699999999</c:v>
                </c:pt>
                <c:pt idx="6511">
                  <c:v>164.2141</c:v>
                </c:pt>
                <c:pt idx="6512">
                  <c:v>164.41017099999999</c:v>
                </c:pt>
                <c:pt idx="6513">
                  <c:v>164.13952</c:v>
                </c:pt>
                <c:pt idx="6514">
                  <c:v>164.49803399999999</c:v>
                </c:pt>
                <c:pt idx="6515">
                  <c:v>164.34313800000001</c:v>
                </c:pt>
                <c:pt idx="6516">
                  <c:v>164.49101899999999</c:v>
                </c:pt>
                <c:pt idx="6517">
                  <c:v>164.38099199999999</c:v>
                </c:pt>
                <c:pt idx="6518">
                  <c:v>164.168691</c:v>
                </c:pt>
                <c:pt idx="6519">
                  <c:v>164.48156499999999</c:v>
                </c:pt>
                <c:pt idx="6520">
                  <c:v>164.17423299999999</c:v>
                </c:pt>
                <c:pt idx="6521">
                  <c:v>164.28006099999999</c:v>
                </c:pt>
                <c:pt idx="6522">
                  <c:v>163.999706</c:v>
                </c:pt>
                <c:pt idx="6523">
                  <c:v>164.835566</c:v>
                </c:pt>
                <c:pt idx="6524">
                  <c:v>164.606741</c:v>
                </c:pt>
                <c:pt idx="6525">
                  <c:v>164.59859299999999</c:v>
                </c:pt>
                <c:pt idx="6526">
                  <c:v>164.900453</c:v>
                </c:pt>
                <c:pt idx="6527">
                  <c:v>164.47022999999999</c:v>
                </c:pt>
                <c:pt idx="6528">
                  <c:v>164.64790300000001</c:v>
                </c:pt>
                <c:pt idx="6529">
                  <c:v>164.57604799999999</c:v>
                </c:pt>
                <c:pt idx="6530">
                  <c:v>164.43122199999999</c:v>
                </c:pt>
                <c:pt idx="6531">
                  <c:v>164.790606</c:v>
                </c:pt>
                <c:pt idx="6532">
                  <c:v>164.56884700000001</c:v>
                </c:pt>
                <c:pt idx="6533">
                  <c:v>164.82919200000001</c:v>
                </c:pt>
                <c:pt idx="6534">
                  <c:v>165.11234400000001</c:v>
                </c:pt>
                <c:pt idx="6535">
                  <c:v>164.83929499999999</c:v>
                </c:pt>
                <c:pt idx="6536">
                  <c:v>165.16588200000001</c:v>
                </c:pt>
                <c:pt idx="6537">
                  <c:v>164.69774200000001</c:v>
                </c:pt>
                <c:pt idx="6538">
                  <c:v>164.933549</c:v>
                </c:pt>
                <c:pt idx="6539">
                  <c:v>165.00172599999999</c:v>
                </c:pt>
                <c:pt idx="6540">
                  <c:v>164.602654</c:v>
                </c:pt>
                <c:pt idx="6541">
                  <c:v>164.97743199999999</c:v>
                </c:pt>
                <c:pt idx="6542">
                  <c:v>164.75948</c:v>
                </c:pt>
                <c:pt idx="6543">
                  <c:v>165.059991</c:v>
                </c:pt>
                <c:pt idx="6544">
                  <c:v>165.490801</c:v>
                </c:pt>
                <c:pt idx="6545">
                  <c:v>165.09196900000001</c:v>
                </c:pt>
                <c:pt idx="6546">
                  <c:v>165.499292</c:v>
                </c:pt>
                <c:pt idx="6547">
                  <c:v>165.31608800000001</c:v>
                </c:pt>
                <c:pt idx="6548">
                  <c:v>165.12580700000001</c:v>
                </c:pt>
                <c:pt idx="6549">
                  <c:v>165.254963</c:v>
                </c:pt>
                <c:pt idx="6550">
                  <c:v>164.95871600000001</c:v>
                </c:pt>
                <c:pt idx="6551">
                  <c:v>165.361661</c:v>
                </c:pt>
                <c:pt idx="6552">
                  <c:v>165.04847799999999</c:v>
                </c:pt>
                <c:pt idx="6553">
                  <c:v>165.48615100000001</c:v>
                </c:pt>
                <c:pt idx="6554">
                  <c:v>165.28473099999999</c:v>
                </c:pt>
                <c:pt idx="6555">
                  <c:v>165.195807</c:v>
                </c:pt>
                <c:pt idx="6556">
                  <c:v>165.27223699999999</c:v>
                </c:pt>
                <c:pt idx="6557">
                  <c:v>165.528144</c:v>
                </c:pt>
                <c:pt idx="6558">
                  <c:v>165.59995499999999</c:v>
                </c:pt>
                <c:pt idx="6559">
                  <c:v>165.71974299999999</c:v>
                </c:pt>
                <c:pt idx="6560">
                  <c:v>165.37808100000001</c:v>
                </c:pt>
                <c:pt idx="6561">
                  <c:v>165.353846</c:v>
                </c:pt>
                <c:pt idx="6562">
                  <c:v>165.64832100000001</c:v>
                </c:pt>
                <c:pt idx="6563">
                  <c:v>165.589707</c:v>
                </c:pt>
                <c:pt idx="6564">
                  <c:v>165.56777099999999</c:v>
                </c:pt>
                <c:pt idx="6565">
                  <c:v>165.21528900000001</c:v>
                </c:pt>
                <c:pt idx="6566">
                  <c:v>165.38199700000001</c:v>
                </c:pt>
                <c:pt idx="6567">
                  <c:v>165.30129600000001</c:v>
                </c:pt>
                <c:pt idx="6568">
                  <c:v>165.494742</c:v>
                </c:pt>
                <c:pt idx="6569">
                  <c:v>165.84672</c:v>
                </c:pt>
                <c:pt idx="6570">
                  <c:v>165.36877899999999</c:v>
                </c:pt>
                <c:pt idx="6571">
                  <c:v>165.551624</c:v>
                </c:pt>
                <c:pt idx="6572">
                  <c:v>165.729974</c:v>
                </c:pt>
                <c:pt idx="6573">
                  <c:v>165.722219</c:v>
                </c:pt>
                <c:pt idx="6574">
                  <c:v>165.60555600000001</c:v>
                </c:pt>
                <c:pt idx="6575">
                  <c:v>165.64367899999999</c:v>
                </c:pt>
                <c:pt idx="6576">
                  <c:v>165.62850399999999</c:v>
                </c:pt>
                <c:pt idx="6577">
                  <c:v>165.75470999999999</c:v>
                </c:pt>
                <c:pt idx="6578">
                  <c:v>165.67920599999999</c:v>
                </c:pt>
                <c:pt idx="6579">
                  <c:v>165.81351100000001</c:v>
                </c:pt>
                <c:pt idx="6580">
                  <c:v>165.83955800000001</c:v>
                </c:pt>
                <c:pt idx="6581">
                  <c:v>166.25903600000001</c:v>
                </c:pt>
                <c:pt idx="6582">
                  <c:v>166.028254</c:v>
                </c:pt>
                <c:pt idx="6583">
                  <c:v>166.06719799999999</c:v>
                </c:pt>
                <c:pt idx="6584">
                  <c:v>166.20841899999999</c:v>
                </c:pt>
                <c:pt idx="6585">
                  <c:v>166.32600099999999</c:v>
                </c:pt>
                <c:pt idx="6586">
                  <c:v>166.18814499999999</c:v>
                </c:pt>
                <c:pt idx="6587">
                  <c:v>165.66224099999999</c:v>
                </c:pt>
                <c:pt idx="6588">
                  <c:v>166.06079199999999</c:v>
                </c:pt>
                <c:pt idx="6589">
                  <c:v>165.93860699999999</c:v>
                </c:pt>
                <c:pt idx="6590">
                  <c:v>166.35934900000001</c:v>
                </c:pt>
                <c:pt idx="6591">
                  <c:v>166.24029200000001</c:v>
                </c:pt>
                <c:pt idx="6592">
                  <c:v>166.515694</c:v>
                </c:pt>
                <c:pt idx="6593">
                  <c:v>166.50807</c:v>
                </c:pt>
                <c:pt idx="6594">
                  <c:v>166.51591400000001</c:v>
                </c:pt>
                <c:pt idx="6595">
                  <c:v>165.97843700000001</c:v>
                </c:pt>
                <c:pt idx="6596">
                  <c:v>166.19168099999999</c:v>
                </c:pt>
                <c:pt idx="6597">
                  <c:v>166.26619600000001</c:v>
                </c:pt>
                <c:pt idx="6598">
                  <c:v>166.23842300000001</c:v>
                </c:pt>
                <c:pt idx="6599">
                  <c:v>166.24155400000001</c:v>
                </c:pt>
                <c:pt idx="6600">
                  <c:v>166.47325000000001</c:v>
                </c:pt>
                <c:pt idx="6601">
                  <c:v>166.564956</c:v>
                </c:pt>
                <c:pt idx="6602">
                  <c:v>166.31154900000001</c:v>
                </c:pt>
                <c:pt idx="6603">
                  <c:v>166.40900400000001</c:v>
                </c:pt>
                <c:pt idx="6604">
                  <c:v>166.79434000000001</c:v>
                </c:pt>
                <c:pt idx="6605">
                  <c:v>166.75182699999999</c:v>
                </c:pt>
                <c:pt idx="6606">
                  <c:v>166.837873</c:v>
                </c:pt>
                <c:pt idx="6607">
                  <c:v>166.50663499999999</c:v>
                </c:pt>
                <c:pt idx="6608">
                  <c:v>166.38947200000001</c:v>
                </c:pt>
                <c:pt idx="6609">
                  <c:v>166.43827099999999</c:v>
                </c:pt>
                <c:pt idx="6610">
                  <c:v>166.24692300000001</c:v>
                </c:pt>
                <c:pt idx="6611">
                  <c:v>166.632035</c:v>
                </c:pt>
                <c:pt idx="6612">
                  <c:v>166.41135199999999</c:v>
                </c:pt>
                <c:pt idx="6613">
                  <c:v>166.633486</c:v>
                </c:pt>
                <c:pt idx="6614">
                  <c:v>166.907656</c:v>
                </c:pt>
                <c:pt idx="6615">
                  <c:v>166.97505000000001</c:v>
                </c:pt>
                <c:pt idx="6616">
                  <c:v>166.79807299999999</c:v>
                </c:pt>
                <c:pt idx="6617">
                  <c:v>166.73878099999999</c:v>
                </c:pt>
                <c:pt idx="6618">
                  <c:v>166.862021</c:v>
                </c:pt>
                <c:pt idx="6619">
                  <c:v>166.75646800000001</c:v>
                </c:pt>
                <c:pt idx="6620">
                  <c:v>166.94628900000001</c:v>
                </c:pt>
                <c:pt idx="6621">
                  <c:v>166.32333800000001</c:v>
                </c:pt>
                <c:pt idx="6622">
                  <c:v>166.91251399999999</c:v>
                </c:pt>
                <c:pt idx="6623">
                  <c:v>166.825366</c:v>
                </c:pt>
                <c:pt idx="6624">
                  <c:v>167.083777</c:v>
                </c:pt>
                <c:pt idx="6625">
                  <c:v>166.94607999999999</c:v>
                </c:pt>
                <c:pt idx="6626">
                  <c:v>167.10744600000001</c:v>
                </c:pt>
                <c:pt idx="6627">
                  <c:v>167.28776500000001</c:v>
                </c:pt>
                <c:pt idx="6628">
                  <c:v>167.175219</c:v>
                </c:pt>
                <c:pt idx="6629">
                  <c:v>167.65309400000001</c:v>
                </c:pt>
                <c:pt idx="6630">
                  <c:v>167.280159</c:v>
                </c:pt>
                <c:pt idx="6631">
                  <c:v>167.81727599999999</c:v>
                </c:pt>
                <c:pt idx="6632">
                  <c:v>167.574378</c:v>
                </c:pt>
                <c:pt idx="6633">
                  <c:v>167.25290699999999</c:v>
                </c:pt>
                <c:pt idx="6634">
                  <c:v>167.538273</c:v>
                </c:pt>
                <c:pt idx="6635">
                  <c:v>167.213492</c:v>
                </c:pt>
                <c:pt idx="6636">
                  <c:v>167.00075000000001</c:v>
                </c:pt>
                <c:pt idx="6637">
                  <c:v>166.802223</c:v>
                </c:pt>
                <c:pt idx="6638">
                  <c:v>166.73593399999999</c:v>
                </c:pt>
                <c:pt idx="6639">
                  <c:v>167.12332900000001</c:v>
                </c:pt>
                <c:pt idx="6640">
                  <c:v>167.017313</c:v>
                </c:pt>
                <c:pt idx="6641">
                  <c:v>167.31869599999999</c:v>
                </c:pt>
                <c:pt idx="6642">
                  <c:v>167.300827</c:v>
                </c:pt>
                <c:pt idx="6643">
                  <c:v>167.22747100000001</c:v>
                </c:pt>
                <c:pt idx="6644">
                  <c:v>167.306027</c:v>
                </c:pt>
                <c:pt idx="6645">
                  <c:v>167.08966899999999</c:v>
                </c:pt>
                <c:pt idx="6646">
                  <c:v>167.28348800000001</c:v>
                </c:pt>
                <c:pt idx="6647">
                  <c:v>167.644657</c:v>
                </c:pt>
                <c:pt idx="6648">
                  <c:v>167.22527500000001</c:v>
                </c:pt>
                <c:pt idx="6649">
                  <c:v>167.631373</c:v>
                </c:pt>
                <c:pt idx="6650">
                  <c:v>167.45675199999999</c:v>
                </c:pt>
                <c:pt idx="6651">
                  <c:v>167.406161</c:v>
                </c:pt>
                <c:pt idx="6652">
                  <c:v>167.50230999999999</c:v>
                </c:pt>
                <c:pt idx="6653">
                  <c:v>167.41913</c:v>
                </c:pt>
                <c:pt idx="6654">
                  <c:v>167.86991900000001</c:v>
                </c:pt>
                <c:pt idx="6655">
                  <c:v>167.27038400000001</c:v>
                </c:pt>
                <c:pt idx="6656">
                  <c:v>167.61711</c:v>
                </c:pt>
                <c:pt idx="6657">
                  <c:v>167.728996</c:v>
                </c:pt>
                <c:pt idx="6658">
                  <c:v>167.720628</c:v>
                </c:pt>
                <c:pt idx="6659">
                  <c:v>167.90501499999999</c:v>
                </c:pt>
                <c:pt idx="6660">
                  <c:v>167.84295900000001</c:v>
                </c:pt>
                <c:pt idx="6661">
                  <c:v>167.88895500000001</c:v>
                </c:pt>
                <c:pt idx="6662">
                  <c:v>167.981335</c:v>
                </c:pt>
                <c:pt idx="6663">
                  <c:v>167.78341800000001</c:v>
                </c:pt>
                <c:pt idx="6664">
                  <c:v>167.92634200000001</c:v>
                </c:pt>
                <c:pt idx="6665">
                  <c:v>167.92768000000001</c:v>
                </c:pt>
                <c:pt idx="6666">
                  <c:v>167.67375200000001</c:v>
                </c:pt>
                <c:pt idx="6667">
                  <c:v>167.79654400000001</c:v>
                </c:pt>
                <c:pt idx="6668">
                  <c:v>167.973781</c:v>
                </c:pt>
                <c:pt idx="6669">
                  <c:v>167.719313</c:v>
                </c:pt>
                <c:pt idx="6670">
                  <c:v>167.80098699999999</c:v>
                </c:pt>
                <c:pt idx="6671">
                  <c:v>167.91135600000001</c:v>
                </c:pt>
                <c:pt idx="6672">
                  <c:v>168.20338599999999</c:v>
                </c:pt>
                <c:pt idx="6673">
                  <c:v>167.883137</c:v>
                </c:pt>
                <c:pt idx="6674">
                  <c:v>168.01509200000001</c:v>
                </c:pt>
                <c:pt idx="6675">
                  <c:v>168.22053600000001</c:v>
                </c:pt>
                <c:pt idx="6676">
                  <c:v>168.06780000000001</c:v>
                </c:pt>
                <c:pt idx="6677">
                  <c:v>168.350641</c:v>
                </c:pt>
                <c:pt idx="6678">
                  <c:v>168.1473</c:v>
                </c:pt>
                <c:pt idx="6679">
                  <c:v>168.64769000000001</c:v>
                </c:pt>
                <c:pt idx="6680">
                  <c:v>168.831356</c:v>
                </c:pt>
                <c:pt idx="6681">
                  <c:v>169.03819999999999</c:v>
                </c:pt>
                <c:pt idx="6682">
                  <c:v>168.78678400000001</c:v>
                </c:pt>
                <c:pt idx="6683">
                  <c:v>168.49641500000001</c:v>
                </c:pt>
                <c:pt idx="6684">
                  <c:v>169.20057</c:v>
                </c:pt>
                <c:pt idx="6685">
                  <c:v>168.96925400000001</c:v>
                </c:pt>
                <c:pt idx="6686">
                  <c:v>169.01350600000001</c:v>
                </c:pt>
                <c:pt idx="6687">
                  <c:v>168.747319</c:v>
                </c:pt>
                <c:pt idx="6688">
                  <c:v>168.998479</c:v>
                </c:pt>
                <c:pt idx="6689">
                  <c:v>168.85968399999999</c:v>
                </c:pt>
                <c:pt idx="6690">
                  <c:v>168.722084</c:v>
                </c:pt>
                <c:pt idx="6691">
                  <c:v>169.030305</c:v>
                </c:pt>
                <c:pt idx="6692">
                  <c:v>168.778085</c:v>
                </c:pt>
                <c:pt idx="6693">
                  <c:v>168.94374099999999</c:v>
                </c:pt>
                <c:pt idx="6694">
                  <c:v>169.06308000000001</c:v>
                </c:pt>
                <c:pt idx="6695">
                  <c:v>168.86389500000001</c:v>
                </c:pt>
                <c:pt idx="6696">
                  <c:v>168.97263899999999</c:v>
                </c:pt>
                <c:pt idx="6697">
                  <c:v>169.02930900000001</c:v>
                </c:pt>
                <c:pt idx="6698">
                  <c:v>168.904731</c:v>
                </c:pt>
                <c:pt idx="6699">
                  <c:v>168.95956699999999</c:v>
                </c:pt>
                <c:pt idx="6700">
                  <c:v>168.90342100000001</c:v>
                </c:pt>
                <c:pt idx="6701">
                  <c:v>168.82530499999999</c:v>
                </c:pt>
                <c:pt idx="6702">
                  <c:v>168.797911</c:v>
                </c:pt>
                <c:pt idx="6703">
                  <c:v>168.58008899999999</c:v>
                </c:pt>
                <c:pt idx="6704">
                  <c:v>168.929474</c:v>
                </c:pt>
                <c:pt idx="6705">
                  <c:v>168.88280399999999</c:v>
                </c:pt>
                <c:pt idx="6706">
                  <c:v>168.80651700000001</c:v>
                </c:pt>
                <c:pt idx="6707">
                  <c:v>169.20882</c:v>
                </c:pt>
                <c:pt idx="6708">
                  <c:v>168.65580199999999</c:v>
                </c:pt>
                <c:pt idx="6709">
                  <c:v>168.85648499999999</c:v>
                </c:pt>
                <c:pt idx="6710">
                  <c:v>168.95492200000001</c:v>
                </c:pt>
                <c:pt idx="6711">
                  <c:v>169.00320500000001</c:v>
                </c:pt>
                <c:pt idx="6712">
                  <c:v>169.00189499999999</c:v>
                </c:pt>
                <c:pt idx="6713">
                  <c:v>168.61290500000001</c:v>
                </c:pt>
                <c:pt idx="6714">
                  <c:v>169.14542900000001</c:v>
                </c:pt>
                <c:pt idx="6715">
                  <c:v>169.166291</c:v>
                </c:pt>
                <c:pt idx="6716">
                  <c:v>169.00175200000001</c:v>
                </c:pt>
                <c:pt idx="6717">
                  <c:v>169.08501899999999</c:v>
                </c:pt>
                <c:pt idx="6718">
                  <c:v>169.06732600000001</c:v>
                </c:pt>
                <c:pt idx="6719">
                  <c:v>169.26469599999999</c:v>
                </c:pt>
                <c:pt idx="6720">
                  <c:v>168.72866400000001</c:v>
                </c:pt>
                <c:pt idx="6721">
                  <c:v>168.95275799999999</c:v>
                </c:pt>
                <c:pt idx="6722">
                  <c:v>168.93331599999999</c:v>
                </c:pt>
                <c:pt idx="6723">
                  <c:v>169.248289</c:v>
                </c:pt>
                <c:pt idx="6724">
                  <c:v>169.91140200000001</c:v>
                </c:pt>
                <c:pt idx="6725">
                  <c:v>169.27929399999999</c:v>
                </c:pt>
                <c:pt idx="6726">
                  <c:v>169.250608</c:v>
                </c:pt>
                <c:pt idx="6727">
                  <c:v>169.29070999999999</c:v>
                </c:pt>
                <c:pt idx="6728">
                  <c:v>169.401005</c:v>
                </c:pt>
                <c:pt idx="6729">
                  <c:v>169.67266100000001</c:v>
                </c:pt>
                <c:pt idx="6730">
                  <c:v>169.681838</c:v>
                </c:pt>
                <c:pt idx="6731">
                  <c:v>169.833911</c:v>
                </c:pt>
                <c:pt idx="6732">
                  <c:v>170.124619</c:v>
                </c:pt>
                <c:pt idx="6733">
                  <c:v>170.00305299999999</c:v>
                </c:pt>
                <c:pt idx="6734">
                  <c:v>170.13164900000001</c:v>
                </c:pt>
                <c:pt idx="6735">
                  <c:v>170.11512200000001</c:v>
                </c:pt>
                <c:pt idx="6736">
                  <c:v>170.117547</c:v>
                </c:pt>
                <c:pt idx="6737">
                  <c:v>170.222162</c:v>
                </c:pt>
                <c:pt idx="6738">
                  <c:v>169.93491299999999</c:v>
                </c:pt>
                <c:pt idx="6739">
                  <c:v>169.892876</c:v>
                </c:pt>
                <c:pt idx="6740">
                  <c:v>169.71491399999999</c:v>
                </c:pt>
                <c:pt idx="6741">
                  <c:v>169.626082</c:v>
                </c:pt>
                <c:pt idx="6742">
                  <c:v>169.852507</c:v>
                </c:pt>
                <c:pt idx="6743">
                  <c:v>169.93222299999999</c:v>
                </c:pt>
                <c:pt idx="6744">
                  <c:v>169.808109</c:v>
                </c:pt>
                <c:pt idx="6745">
                  <c:v>170.12131299999999</c:v>
                </c:pt>
                <c:pt idx="6746">
                  <c:v>170.06451999999999</c:v>
                </c:pt>
                <c:pt idx="6747">
                  <c:v>169.97452899999999</c:v>
                </c:pt>
                <c:pt idx="6748">
                  <c:v>170.030539</c:v>
                </c:pt>
                <c:pt idx="6749">
                  <c:v>170.290524</c:v>
                </c:pt>
                <c:pt idx="6750">
                  <c:v>170.18360699999999</c:v>
                </c:pt>
                <c:pt idx="6751">
                  <c:v>170.18339</c:v>
                </c:pt>
                <c:pt idx="6752">
                  <c:v>170.35867400000001</c:v>
                </c:pt>
                <c:pt idx="6753">
                  <c:v>170.30705599999999</c:v>
                </c:pt>
                <c:pt idx="6754">
                  <c:v>170.93942000000001</c:v>
                </c:pt>
                <c:pt idx="6755">
                  <c:v>170.52928700000001</c:v>
                </c:pt>
                <c:pt idx="6756">
                  <c:v>170.68655799999999</c:v>
                </c:pt>
                <c:pt idx="6757">
                  <c:v>170.63019199999999</c:v>
                </c:pt>
                <c:pt idx="6758">
                  <c:v>170.42327399999999</c:v>
                </c:pt>
                <c:pt idx="6759">
                  <c:v>170.84205</c:v>
                </c:pt>
                <c:pt idx="6760">
                  <c:v>170.52569</c:v>
                </c:pt>
                <c:pt idx="6761">
                  <c:v>170.497773</c:v>
                </c:pt>
                <c:pt idx="6762">
                  <c:v>170.37528599999999</c:v>
                </c:pt>
                <c:pt idx="6763">
                  <c:v>169.89320599999999</c:v>
                </c:pt>
                <c:pt idx="6764">
                  <c:v>170.15361899999999</c:v>
                </c:pt>
                <c:pt idx="6765">
                  <c:v>170.33787799999999</c:v>
                </c:pt>
                <c:pt idx="6766">
                  <c:v>170.247184</c:v>
                </c:pt>
                <c:pt idx="6767">
                  <c:v>170.52513400000001</c:v>
                </c:pt>
                <c:pt idx="6768">
                  <c:v>170.12125</c:v>
                </c:pt>
                <c:pt idx="6769">
                  <c:v>170.63957300000001</c:v>
                </c:pt>
                <c:pt idx="6770">
                  <c:v>170.29412600000001</c:v>
                </c:pt>
                <c:pt idx="6771">
                  <c:v>170.13663399999999</c:v>
                </c:pt>
                <c:pt idx="6772">
                  <c:v>170.33652599999999</c:v>
                </c:pt>
                <c:pt idx="6773">
                  <c:v>170.324783</c:v>
                </c:pt>
                <c:pt idx="6774">
                  <c:v>170.72726299999999</c:v>
                </c:pt>
                <c:pt idx="6775">
                  <c:v>170.420309</c:v>
                </c:pt>
                <c:pt idx="6776">
                  <c:v>170.78006300000001</c:v>
                </c:pt>
                <c:pt idx="6777">
                  <c:v>170.63128900000001</c:v>
                </c:pt>
                <c:pt idx="6778">
                  <c:v>170.546753</c:v>
                </c:pt>
                <c:pt idx="6779">
                  <c:v>170.94158899999999</c:v>
                </c:pt>
                <c:pt idx="6780">
                  <c:v>170.78502599999999</c:v>
                </c:pt>
                <c:pt idx="6781">
                  <c:v>170.59040400000001</c:v>
                </c:pt>
                <c:pt idx="6782">
                  <c:v>170.728837</c:v>
                </c:pt>
                <c:pt idx="6783">
                  <c:v>170.657195</c:v>
                </c:pt>
                <c:pt idx="6784">
                  <c:v>170.840228</c:v>
                </c:pt>
                <c:pt idx="6785">
                  <c:v>170.85680099999999</c:v>
                </c:pt>
                <c:pt idx="6786">
                  <c:v>171.29050000000001</c:v>
                </c:pt>
                <c:pt idx="6787">
                  <c:v>171.100132</c:v>
                </c:pt>
                <c:pt idx="6788">
                  <c:v>171.03357299999999</c:v>
                </c:pt>
                <c:pt idx="6789">
                  <c:v>171.06261900000001</c:v>
                </c:pt>
                <c:pt idx="6790">
                  <c:v>170.99988500000001</c:v>
                </c:pt>
                <c:pt idx="6791">
                  <c:v>171.35239999999999</c:v>
                </c:pt>
                <c:pt idx="6792">
                  <c:v>170.990105</c:v>
                </c:pt>
                <c:pt idx="6793">
                  <c:v>171.03309100000001</c:v>
                </c:pt>
                <c:pt idx="6794">
                  <c:v>170.97575800000001</c:v>
                </c:pt>
                <c:pt idx="6795">
                  <c:v>170.94704300000001</c:v>
                </c:pt>
                <c:pt idx="6796">
                  <c:v>171.57382000000001</c:v>
                </c:pt>
                <c:pt idx="6797">
                  <c:v>171.510797</c:v>
                </c:pt>
                <c:pt idx="6798">
                  <c:v>171.30432200000001</c:v>
                </c:pt>
                <c:pt idx="6799">
                  <c:v>171.15725900000001</c:v>
                </c:pt>
                <c:pt idx="6800">
                  <c:v>171.10095699999999</c:v>
                </c:pt>
                <c:pt idx="6801">
                  <c:v>171.62303700000001</c:v>
                </c:pt>
                <c:pt idx="6802">
                  <c:v>171.17236500000001</c:v>
                </c:pt>
                <c:pt idx="6803">
                  <c:v>171.36224899999999</c:v>
                </c:pt>
                <c:pt idx="6804">
                  <c:v>171.27177499999999</c:v>
                </c:pt>
                <c:pt idx="6805">
                  <c:v>171.11378300000001</c:v>
                </c:pt>
                <c:pt idx="6806">
                  <c:v>171.147042</c:v>
                </c:pt>
                <c:pt idx="6807">
                  <c:v>171.49028300000001</c:v>
                </c:pt>
                <c:pt idx="6808">
                  <c:v>171.45727199999999</c:v>
                </c:pt>
                <c:pt idx="6809">
                  <c:v>171.58657600000001</c:v>
                </c:pt>
                <c:pt idx="6810">
                  <c:v>171.62956700000001</c:v>
                </c:pt>
                <c:pt idx="6811">
                  <c:v>171.33639700000001</c:v>
                </c:pt>
                <c:pt idx="6812">
                  <c:v>171.67338599999999</c:v>
                </c:pt>
                <c:pt idx="6813">
                  <c:v>171.41029800000001</c:v>
                </c:pt>
                <c:pt idx="6814">
                  <c:v>171.321065</c:v>
                </c:pt>
                <c:pt idx="6815">
                  <c:v>171.50845000000001</c:v>
                </c:pt>
                <c:pt idx="6816">
                  <c:v>171.716149</c:v>
                </c:pt>
                <c:pt idx="6817">
                  <c:v>171.99541099999999</c:v>
                </c:pt>
                <c:pt idx="6818">
                  <c:v>171.650961</c:v>
                </c:pt>
                <c:pt idx="6819">
                  <c:v>172.00768500000001</c:v>
                </c:pt>
                <c:pt idx="6820">
                  <c:v>171.76752300000001</c:v>
                </c:pt>
                <c:pt idx="6821">
                  <c:v>171.659569</c:v>
                </c:pt>
                <c:pt idx="6822">
                  <c:v>171.83929900000001</c:v>
                </c:pt>
                <c:pt idx="6823">
                  <c:v>171.713426</c:v>
                </c:pt>
                <c:pt idx="6824">
                  <c:v>172.18465</c:v>
                </c:pt>
                <c:pt idx="6825">
                  <c:v>171.88909200000001</c:v>
                </c:pt>
                <c:pt idx="6826">
                  <c:v>171.738146</c:v>
                </c:pt>
                <c:pt idx="6827">
                  <c:v>172.050074</c:v>
                </c:pt>
                <c:pt idx="6828">
                  <c:v>172.04663600000001</c:v>
                </c:pt>
                <c:pt idx="6829">
                  <c:v>172.17429899999999</c:v>
                </c:pt>
                <c:pt idx="6830">
                  <c:v>172.093559</c:v>
                </c:pt>
                <c:pt idx="6831">
                  <c:v>172.07396800000001</c:v>
                </c:pt>
                <c:pt idx="6832">
                  <c:v>172.09834599999999</c:v>
                </c:pt>
                <c:pt idx="6833">
                  <c:v>171.92370299999999</c:v>
                </c:pt>
                <c:pt idx="6834">
                  <c:v>172.13862</c:v>
                </c:pt>
                <c:pt idx="6835">
                  <c:v>171.83881700000001</c:v>
                </c:pt>
                <c:pt idx="6836">
                  <c:v>172.00116199999999</c:v>
                </c:pt>
                <c:pt idx="6837">
                  <c:v>172.47267500000001</c:v>
                </c:pt>
                <c:pt idx="6838">
                  <c:v>172.214707</c:v>
                </c:pt>
                <c:pt idx="6839">
                  <c:v>172.304483</c:v>
                </c:pt>
                <c:pt idx="6840">
                  <c:v>172.483913</c:v>
                </c:pt>
                <c:pt idx="6841">
                  <c:v>172.411226</c:v>
                </c:pt>
                <c:pt idx="6842">
                  <c:v>172.35978600000001</c:v>
                </c:pt>
                <c:pt idx="6843">
                  <c:v>172.075738</c:v>
                </c:pt>
                <c:pt idx="6844">
                  <c:v>172.795997</c:v>
                </c:pt>
                <c:pt idx="6845">
                  <c:v>172.139521</c:v>
                </c:pt>
                <c:pt idx="6846">
                  <c:v>172.25631899999999</c:v>
                </c:pt>
                <c:pt idx="6847">
                  <c:v>172.575885</c:v>
                </c:pt>
                <c:pt idx="6848">
                  <c:v>172.28599399999999</c:v>
                </c:pt>
                <c:pt idx="6849">
                  <c:v>172.746973</c:v>
                </c:pt>
                <c:pt idx="6850">
                  <c:v>172.73096000000001</c:v>
                </c:pt>
                <c:pt idx="6851">
                  <c:v>172.679959</c:v>
                </c:pt>
                <c:pt idx="6852">
                  <c:v>173.078248</c:v>
                </c:pt>
                <c:pt idx="6853">
                  <c:v>172.897537</c:v>
                </c:pt>
                <c:pt idx="6854">
                  <c:v>173.04058699999999</c:v>
                </c:pt>
                <c:pt idx="6855">
                  <c:v>172.99752899999999</c:v>
                </c:pt>
                <c:pt idx="6856">
                  <c:v>172.98316700000001</c:v>
                </c:pt>
                <c:pt idx="6857">
                  <c:v>173.006731</c:v>
                </c:pt>
                <c:pt idx="6858">
                  <c:v>172.66504800000001</c:v>
                </c:pt>
                <c:pt idx="6859">
                  <c:v>172.904133</c:v>
                </c:pt>
                <c:pt idx="6860">
                  <c:v>173.10101</c:v>
                </c:pt>
                <c:pt idx="6861">
                  <c:v>172.94395499999999</c:v>
                </c:pt>
                <c:pt idx="6862">
                  <c:v>172.83305300000001</c:v>
                </c:pt>
                <c:pt idx="6863">
                  <c:v>172.854782</c:v>
                </c:pt>
                <c:pt idx="6864">
                  <c:v>172.92246399999999</c:v>
                </c:pt>
                <c:pt idx="6865">
                  <c:v>172.953328</c:v>
                </c:pt>
                <c:pt idx="6866">
                  <c:v>173.030449</c:v>
                </c:pt>
                <c:pt idx="6867">
                  <c:v>173.00083900000001</c:v>
                </c:pt>
                <c:pt idx="6868">
                  <c:v>172.983081</c:v>
                </c:pt>
                <c:pt idx="6869">
                  <c:v>173.03161499999999</c:v>
                </c:pt>
                <c:pt idx="6870">
                  <c:v>173.226675</c:v>
                </c:pt>
                <c:pt idx="6871">
                  <c:v>173.035391</c:v>
                </c:pt>
                <c:pt idx="6872">
                  <c:v>173.19593699999999</c:v>
                </c:pt>
                <c:pt idx="6873">
                  <c:v>173.08923799999999</c:v>
                </c:pt>
                <c:pt idx="6874">
                  <c:v>173.46797900000001</c:v>
                </c:pt>
                <c:pt idx="6875">
                  <c:v>173.303245</c:v>
                </c:pt>
                <c:pt idx="6876">
                  <c:v>173.29281800000001</c:v>
                </c:pt>
                <c:pt idx="6877">
                  <c:v>173.440698</c:v>
                </c:pt>
                <c:pt idx="6878">
                  <c:v>173.20185900000001</c:v>
                </c:pt>
                <c:pt idx="6879">
                  <c:v>173.237301</c:v>
                </c:pt>
                <c:pt idx="6880">
                  <c:v>173.20601600000001</c:v>
                </c:pt>
                <c:pt idx="6881">
                  <c:v>173.58355399999999</c:v>
                </c:pt>
                <c:pt idx="6882">
                  <c:v>173.71194600000001</c:v>
                </c:pt>
                <c:pt idx="6883">
                  <c:v>173.517718</c:v>
                </c:pt>
                <c:pt idx="6884">
                  <c:v>173.66507100000001</c:v>
                </c:pt>
                <c:pt idx="6885">
                  <c:v>173.351902</c:v>
                </c:pt>
                <c:pt idx="6886">
                  <c:v>173.737887</c:v>
                </c:pt>
                <c:pt idx="6887">
                  <c:v>173.824322</c:v>
                </c:pt>
                <c:pt idx="6888">
                  <c:v>173.58397299999999</c:v>
                </c:pt>
                <c:pt idx="6889">
                  <c:v>173.771794</c:v>
                </c:pt>
                <c:pt idx="6890">
                  <c:v>173.71158299999999</c:v>
                </c:pt>
                <c:pt idx="6891">
                  <c:v>173.549913</c:v>
                </c:pt>
                <c:pt idx="6892">
                  <c:v>173.66851700000001</c:v>
                </c:pt>
                <c:pt idx="6893">
                  <c:v>173.33192600000001</c:v>
                </c:pt>
                <c:pt idx="6894">
                  <c:v>173.76343900000001</c:v>
                </c:pt>
                <c:pt idx="6895">
                  <c:v>173.543633</c:v>
                </c:pt>
                <c:pt idx="6896">
                  <c:v>173.33056199999999</c:v>
                </c:pt>
                <c:pt idx="6897">
                  <c:v>173.845484</c:v>
                </c:pt>
                <c:pt idx="6898">
                  <c:v>173.922494</c:v>
                </c:pt>
                <c:pt idx="6899">
                  <c:v>173.93311499999999</c:v>
                </c:pt>
                <c:pt idx="6900">
                  <c:v>173.577032</c:v>
                </c:pt>
                <c:pt idx="6901">
                  <c:v>173.66310899999999</c:v>
                </c:pt>
                <c:pt idx="6902">
                  <c:v>174.308313</c:v>
                </c:pt>
                <c:pt idx="6903">
                  <c:v>173.81705400000001</c:v>
                </c:pt>
                <c:pt idx="6904">
                  <c:v>173.86235199999999</c:v>
                </c:pt>
                <c:pt idx="6905">
                  <c:v>173.94447</c:v>
                </c:pt>
                <c:pt idx="6906">
                  <c:v>173.76405399999999</c:v>
                </c:pt>
                <c:pt idx="6907">
                  <c:v>173.90506300000001</c:v>
                </c:pt>
                <c:pt idx="6908">
                  <c:v>173.908841</c:v>
                </c:pt>
                <c:pt idx="6909">
                  <c:v>173.90240399999999</c:v>
                </c:pt>
                <c:pt idx="6910">
                  <c:v>173.93326099999999</c:v>
                </c:pt>
                <c:pt idx="6911">
                  <c:v>173.86015800000001</c:v>
                </c:pt>
                <c:pt idx="6912">
                  <c:v>173.996827</c:v>
                </c:pt>
                <c:pt idx="6913">
                  <c:v>174.04003900000001</c:v>
                </c:pt>
                <c:pt idx="6914">
                  <c:v>174.45026200000001</c:v>
                </c:pt>
                <c:pt idx="6915">
                  <c:v>174.18300099999999</c:v>
                </c:pt>
                <c:pt idx="6916">
                  <c:v>174.01656500000001</c:v>
                </c:pt>
                <c:pt idx="6917">
                  <c:v>174.354671</c:v>
                </c:pt>
                <c:pt idx="6918">
                  <c:v>174.369955</c:v>
                </c:pt>
                <c:pt idx="6919">
                  <c:v>174.86485200000001</c:v>
                </c:pt>
                <c:pt idx="6920">
                  <c:v>174.78355999999999</c:v>
                </c:pt>
                <c:pt idx="6921">
                  <c:v>174.68853100000001</c:v>
                </c:pt>
                <c:pt idx="6922">
                  <c:v>174.78871100000001</c:v>
                </c:pt>
                <c:pt idx="6923">
                  <c:v>174.06477100000001</c:v>
                </c:pt>
                <c:pt idx="6924">
                  <c:v>174.59877599999999</c:v>
                </c:pt>
                <c:pt idx="6925">
                  <c:v>174.35851199999999</c:v>
                </c:pt>
                <c:pt idx="6926">
                  <c:v>174.48334800000001</c:v>
                </c:pt>
                <c:pt idx="6927">
                  <c:v>174.77355700000001</c:v>
                </c:pt>
                <c:pt idx="6928">
                  <c:v>174.79577499999999</c:v>
                </c:pt>
                <c:pt idx="6929">
                  <c:v>174.95022900000001</c:v>
                </c:pt>
                <c:pt idx="6930">
                  <c:v>174.744631</c:v>
                </c:pt>
                <c:pt idx="6931">
                  <c:v>174.571843</c:v>
                </c:pt>
                <c:pt idx="6932">
                  <c:v>174.76132000000001</c:v>
                </c:pt>
                <c:pt idx="6933">
                  <c:v>174.62023199999999</c:v>
                </c:pt>
                <c:pt idx="6934">
                  <c:v>174.82281699999999</c:v>
                </c:pt>
                <c:pt idx="6935">
                  <c:v>175.13412500000001</c:v>
                </c:pt>
                <c:pt idx="6936">
                  <c:v>174.762396</c:v>
                </c:pt>
                <c:pt idx="6937">
                  <c:v>174.996297</c:v>
                </c:pt>
                <c:pt idx="6938">
                  <c:v>174.841441</c:v>
                </c:pt>
                <c:pt idx="6939">
                  <c:v>174.935971</c:v>
                </c:pt>
                <c:pt idx="6940">
                  <c:v>175.068612</c:v>
                </c:pt>
                <c:pt idx="6941">
                  <c:v>175.05205100000001</c:v>
                </c:pt>
                <c:pt idx="6942">
                  <c:v>175.00780800000001</c:v>
                </c:pt>
                <c:pt idx="6943">
                  <c:v>174.94124099999999</c:v>
                </c:pt>
                <c:pt idx="6944">
                  <c:v>174.819346</c:v>
                </c:pt>
                <c:pt idx="6945">
                  <c:v>175.031148</c:v>
                </c:pt>
                <c:pt idx="6946">
                  <c:v>175.37840499999999</c:v>
                </c:pt>
                <c:pt idx="6947">
                  <c:v>175.31083100000001</c:v>
                </c:pt>
                <c:pt idx="6948">
                  <c:v>174.924744</c:v>
                </c:pt>
                <c:pt idx="6949">
                  <c:v>175.189109</c:v>
                </c:pt>
                <c:pt idx="6950">
                  <c:v>175.126383</c:v>
                </c:pt>
                <c:pt idx="6951">
                  <c:v>175.09648300000001</c:v>
                </c:pt>
                <c:pt idx="6952">
                  <c:v>175.26320999999999</c:v>
                </c:pt>
                <c:pt idx="6953">
                  <c:v>175.089235</c:v>
                </c:pt>
                <c:pt idx="6954">
                  <c:v>175.34345400000001</c:v>
                </c:pt>
                <c:pt idx="6955">
                  <c:v>175.25328200000001</c:v>
                </c:pt>
                <c:pt idx="6956">
                  <c:v>175.37606700000001</c:v>
                </c:pt>
                <c:pt idx="6957">
                  <c:v>175.29722000000001</c:v>
                </c:pt>
                <c:pt idx="6958">
                  <c:v>175.470629</c:v>
                </c:pt>
                <c:pt idx="6959">
                  <c:v>175.497501</c:v>
                </c:pt>
                <c:pt idx="6960">
                  <c:v>175.34907699999999</c:v>
                </c:pt>
                <c:pt idx="6961">
                  <c:v>175.02830399999999</c:v>
                </c:pt>
                <c:pt idx="6962">
                  <c:v>175.469821</c:v>
                </c:pt>
                <c:pt idx="6963">
                  <c:v>175.234194</c:v>
                </c:pt>
                <c:pt idx="6964">
                  <c:v>175.45186000000001</c:v>
                </c:pt>
                <c:pt idx="6965">
                  <c:v>175.29372100000001</c:v>
                </c:pt>
                <c:pt idx="6966">
                  <c:v>175.221281</c:v>
                </c:pt>
                <c:pt idx="6967">
                  <c:v>175.43050700000001</c:v>
                </c:pt>
                <c:pt idx="6968">
                  <c:v>175.44907000000001</c:v>
                </c:pt>
                <c:pt idx="6969">
                  <c:v>175.515602</c:v>
                </c:pt>
                <c:pt idx="6970">
                  <c:v>175.594076</c:v>
                </c:pt>
                <c:pt idx="6971">
                  <c:v>175.65465</c:v>
                </c:pt>
                <c:pt idx="6972">
                  <c:v>175.74520100000001</c:v>
                </c:pt>
                <c:pt idx="6973">
                  <c:v>175.50376800000001</c:v>
                </c:pt>
                <c:pt idx="6974">
                  <c:v>175.838593</c:v>
                </c:pt>
                <c:pt idx="6975">
                  <c:v>175.860544</c:v>
                </c:pt>
                <c:pt idx="6976">
                  <c:v>175.62621799999999</c:v>
                </c:pt>
                <c:pt idx="6977">
                  <c:v>175.84883199999999</c:v>
                </c:pt>
                <c:pt idx="6978">
                  <c:v>175.66696300000001</c:v>
                </c:pt>
                <c:pt idx="6979">
                  <c:v>175.72165799999999</c:v>
                </c:pt>
                <c:pt idx="6980">
                  <c:v>175.524936</c:v>
                </c:pt>
                <c:pt idx="6981">
                  <c:v>175.72314600000001</c:v>
                </c:pt>
                <c:pt idx="6982">
                  <c:v>175.99886900000001</c:v>
                </c:pt>
                <c:pt idx="6983">
                  <c:v>175.947202</c:v>
                </c:pt>
                <c:pt idx="6984">
                  <c:v>176.310755</c:v>
                </c:pt>
                <c:pt idx="6985">
                  <c:v>176.16349700000001</c:v>
                </c:pt>
                <c:pt idx="6986">
                  <c:v>175.98753199999999</c:v>
                </c:pt>
                <c:pt idx="6987">
                  <c:v>176.03238899999999</c:v>
                </c:pt>
                <c:pt idx="6988">
                  <c:v>176.06739999999999</c:v>
                </c:pt>
                <c:pt idx="6989">
                  <c:v>175.882813</c:v>
                </c:pt>
                <c:pt idx="6990">
                  <c:v>175.953802</c:v>
                </c:pt>
                <c:pt idx="6991">
                  <c:v>176.084463</c:v>
                </c:pt>
                <c:pt idx="6992">
                  <c:v>176.504864</c:v>
                </c:pt>
                <c:pt idx="6993">
                  <c:v>176.251135</c:v>
                </c:pt>
                <c:pt idx="6994">
                  <c:v>176.20794799999999</c:v>
                </c:pt>
                <c:pt idx="6995">
                  <c:v>176.34845300000001</c:v>
                </c:pt>
                <c:pt idx="6996">
                  <c:v>176.02873500000001</c:v>
                </c:pt>
                <c:pt idx="6997">
                  <c:v>176.35222999999999</c:v>
                </c:pt>
                <c:pt idx="6998">
                  <c:v>176.344244</c:v>
                </c:pt>
                <c:pt idx="6999">
                  <c:v>176.586983</c:v>
                </c:pt>
                <c:pt idx="7000">
                  <c:v>176.27088900000001</c:v>
                </c:pt>
                <c:pt idx="7001">
                  <c:v>176.50943699999999</c:v>
                </c:pt>
                <c:pt idx="7002">
                  <c:v>176.61379199999999</c:v>
                </c:pt>
                <c:pt idx="7003">
                  <c:v>176.37930800000001</c:v>
                </c:pt>
                <c:pt idx="7004">
                  <c:v>176.62534400000001</c:v>
                </c:pt>
                <c:pt idx="7005">
                  <c:v>176.71418199999999</c:v>
                </c:pt>
                <c:pt idx="7006">
                  <c:v>176.383117</c:v>
                </c:pt>
                <c:pt idx="7007">
                  <c:v>176.568997</c:v>
                </c:pt>
                <c:pt idx="7008">
                  <c:v>176.50186199999999</c:v>
                </c:pt>
                <c:pt idx="7009">
                  <c:v>176.386289</c:v>
                </c:pt>
                <c:pt idx="7010">
                  <c:v>176.43216100000001</c:v>
                </c:pt>
                <c:pt idx="7011">
                  <c:v>176.022603</c:v>
                </c:pt>
                <c:pt idx="7012">
                  <c:v>176.28145799999999</c:v>
                </c:pt>
                <c:pt idx="7013">
                  <c:v>176.29228699999999</c:v>
                </c:pt>
                <c:pt idx="7014">
                  <c:v>176.64311599999999</c:v>
                </c:pt>
                <c:pt idx="7015">
                  <c:v>176.638274</c:v>
                </c:pt>
                <c:pt idx="7016">
                  <c:v>176.38759300000001</c:v>
                </c:pt>
                <c:pt idx="7017">
                  <c:v>176.70424399999999</c:v>
                </c:pt>
                <c:pt idx="7018">
                  <c:v>176.951291</c:v>
                </c:pt>
                <c:pt idx="7019">
                  <c:v>176.79099500000001</c:v>
                </c:pt>
                <c:pt idx="7020">
                  <c:v>176.793161</c:v>
                </c:pt>
                <c:pt idx="7021">
                  <c:v>176.44236100000001</c:v>
                </c:pt>
                <c:pt idx="7022">
                  <c:v>176.91140899999999</c:v>
                </c:pt>
                <c:pt idx="7023">
                  <c:v>176.74195599999999</c:v>
                </c:pt>
                <c:pt idx="7024">
                  <c:v>176.884007</c:v>
                </c:pt>
                <c:pt idx="7025">
                  <c:v>176.839223</c:v>
                </c:pt>
                <c:pt idx="7026">
                  <c:v>177.270489</c:v>
                </c:pt>
                <c:pt idx="7027">
                  <c:v>177.000148</c:v>
                </c:pt>
                <c:pt idx="7028">
                  <c:v>176.98877100000001</c:v>
                </c:pt>
                <c:pt idx="7029">
                  <c:v>177.09987799999999</c:v>
                </c:pt>
                <c:pt idx="7030">
                  <c:v>177.49204700000001</c:v>
                </c:pt>
                <c:pt idx="7031">
                  <c:v>176.99711099999999</c:v>
                </c:pt>
                <c:pt idx="7032">
                  <c:v>177.105098</c:v>
                </c:pt>
                <c:pt idx="7033">
                  <c:v>177.06509399999999</c:v>
                </c:pt>
                <c:pt idx="7034">
                  <c:v>176.95611299999999</c:v>
                </c:pt>
                <c:pt idx="7035">
                  <c:v>177.096035</c:v>
                </c:pt>
                <c:pt idx="7036">
                  <c:v>177.05211399999999</c:v>
                </c:pt>
                <c:pt idx="7037">
                  <c:v>177.45211900000001</c:v>
                </c:pt>
                <c:pt idx="7038">
                  <c:v>176.823466</c:v>
                </c:pt>
                <c:pt idx="7039">
                  <c:v>177.686364</c:v>
                </c:pt>
                <c:pt idx="7040">
                  <c:v>177.52512200000001</c:v>
                </c:pt>
                <c:pt idx="7041">
                  <c:v>177.401883</c:v>
                </c:pt>
                <c:pt idx="7042">
                  <c:v>177.66925900000001</c:v>
                </c:pt>
                <c:pt idx="7043">
                  <c:v>177.792067</c:v>
                </c:pt>
                <c:pt idx="7044">
                  <c:v>177.65969999999999</c:v>
                </c:pt>
                <c:pt idx="7045">
                  <c:v>177.769451</c:v>
                </c:pt>
                <c:pt idx="7046">
                  <c:v>177.60777899999999</c:v>
                </c:pt>
                <c:pt idx="7047">
                  <c:v>177.72827799999999</c:v>
                </c:pt>
                <c:pt idx="7048">
                  <c:v>177.70395500000001</c:v>
                </c:pt>
                <c:pt idx="7049">
                  <c:v>177.42441700000001</c:v>
                </c:pt>
                <c:pt idx="7050">
                  <c:v>178.01845900000001</c:v>
                </c:pt>
                <c:pt idx="7051">
                  <c:v>177.53200699999999</c:v>
                </c:pt>
                <c:pt idx="7052">
                  <c:v>178.09198799999999</c:v>
                </c:pt>
                <c:pt idx="7053">
                  <c:v>177.87678299999999</c:v>
                </c:pt>
                <c:pt idx="7054">
                  <c:v>177.92918599999999</c:v>
                </c:pt>
                <c:pt idx="7055">
                  <c:v>177.85330200000001</c:v>
                </c:pt>
                <c:pt idx="7056">
                  <c:v>178.08552700000001</c:v>
                </c:pt>
                <c:pt idx="7057">
                  <c:v>177.875439</c:v>
                </c:pt>
                <c:pt idx="7058">
                  <c:v>177.642247</c:v>
                </c:pt>
                <c:pt idx="7059">
                  <c:v>177.99100899999999</c:v>
                </c:pt>
                <c:pt idx="7060">
                  <c:v>177.94644500000001</c:v>
                </c:pt>
                <c:pt idx="7061">
                  <c:v>177.798475</c:v>
                </c:pt>
                <c:pt idx="7062">
                  <c:v>178.088345</c:v>
                </c:pt>
                <c:pt idx="7063">
                  <c:v>178.00146100000001</c:v>
                </c:pt>
                <c:pt idx="7064">
                  <c:v>178.068344</c:v>
                </c:pt>
                <c:pt idx="7065">
                  <c:v>178.02766099999999</c:v>
                </c:pt>
                <c:pt idx="7066">
                  <c:v>178.09725800000001</c:v>
                </c:pt>
                <c:pt idx="7067">
                  <c:v>178.369013</c:v>
                </c:pt>
                <c:pt idx="7068">
                  <c:v>178.13515200000001</c:v>
                </c:pt>
                <c:pt idx="7069">
                  <c:v>178.26011600000001</c:v>
                </c:pt>
                <c:pt idx="7070">
                  <c:v>178.28734</c:v>
                </c:pt>
                <c:pt idx="7071">
                  <c:v>178.18659700000001</c:v>
                </c:pt>
                <c:pt idx="7072">
                  <c:v>178.257812</c:v>
                </c:pt>
                <c:pt idx="7073">
                  <c:v>178.21962600000001</c:v>
                </c:pt>
                <c:pt idx="7074">
                  <c:v>178.327856</c:v>
                </c:pt>
                <c:pt idx="7075">
                  <c:v>178.21466100000001</c:v>
                </c:pt>
                <c:pt idx="7076">
                  <c:v>178.38194200000001</c:v>
                </c:pt>
                <c:pt idx="7077">
                  <c:v>178.21218999999999</c:v>
                </c:pt>
                <c:pt idx="7078">
                  <c:v>178.12335999999999</c:v>
                </c:pt>
                <c:pt idx="7079">
                  <c:v>178.24854199999999</c:v>
                </c:pt>
                <c:pt idx="7080">
                  <c:v>178.37354400000001</c:v>
                </c:pt>
                <c:pt idx="7081">
                  <c:v>178.232113</c:v>
                </c:pt>
                <c:pt idx="7082">
                  <c:v>178.14551800000001</c:v>
                </c:pt>
                <c:pt idx="7083">
                  <c:v>178.304687</c:v>
                </c:pt>
                <c:pt idx="7084">
                  <c:v>178.25838899999999</c:v>
                </c:pt>
                <c:pt idx="7085">
                  <c:v>178.178864</c:v>
                </c:pt>
                <c:pt idx="7086">
                  <c:v>178.38431399999999</c:v>
                </c:pt>
                <c:pt idx="7087">
                  <c:v>178.559575</c:v>
                </c:pt>
                <c:pt idx="7088">
                  <c:v>178.29880600000001</c:v>
                </c:pt>
                <c:pt idx="7089">
                  <c:v>178.455096</c:v>
                </c:pt>
                <c:pt idx="7090">
                  <c:v>178.570886</c:v>
                </c:pt>
                <c:pt idx="7091">
                  <c:v>178.329486</c:v>
                </c:pt>
                <c:pt idx="7092">
                  <c:v>179.05008599999999</c:v>
                </c:pt>
                <c:pt idx="7093">
                  <c:v>178.860963</c:v>
                </c:pt>
                <c:pt idx="7094">
                  <c:v>178.77920599999999</c:v>
                </c:pt>
                <c:pt idx="7095">
                  <c:v>179.12469100000001</c:v>
                </c:pt>
                <c:pt idx="7096">
                  <c:v>178.708192</c:v>
                </c:pt>
                <c:pt idx="7097">
                  <c:v>178.95433</c:v>
                </c:pt>
                <c:pt idx="7098">
                  <c:v>178.64229499999999</c:v>
                </c:pt>
                <c:pt idx="7099">
                  <c:v>178.742098</c:v>
                </c:pt>
                <c:pt idx="7100">
                  <c:v>178.88207700000001</c:v>
                </c:pt>
                <c:pt idx="7101">
                  <c:v>178.716858</c:v>
                </c:pt>
                <c:pt idx="7102">
                  <c:v>179.127465</c:v>
                </c:pt>
                <c:pt idx="7103">
                  <c:v>178.83563799999999</c:v>
                </c:pt>
                <c:pt idx="7104">
                  <c:v>178.88863599999999</c:v>
                </c:pt>
                <c:pt idx="7105">
                  <c:v>178.89585400000001</c:v>
                </c:pt>
                <c:pt idx="7106">
                  <c:v>178.94967500000001</c:v>
                </c:pt>
                <c:pt idx="7107">
                  <c:v>178.97178299999999</c:v>
                </c:pt>
                <c:pt idx="7108">
                  <c:v>178.96485200000001</c:v>
                </c:pt>
                <c:pt idx="7109">
                  <c:v>179.022738</c:v>
                </c:pt>
                <c:pt idx="7110">
                  <c:v>178.98713900000001</c:v>
                </c:pt>
                <c:pt idx="7111">
                  <c:v>178.60684599999999</c:v>
                </c:pt>
                <c:pt idx="7112">
                  <c:v>179.33923100000001</c:v>
                </c:pt>
                <c:pt idx="7113">
                  <c:v>179.29639800000001</c:v>
                </c:pt>
                <c:pt idx="7114">
                  <c:v>179.253094</c:v>
                </c:pt>
                <c:pt idx="7115">
                  <c:v>179.48820900000001</c:v>
                </c:pt>
                <c:pt idx="7116">
                  <c:v>179.10809900000001</c:v>
                </c:pt>
                <c:pt idx="7117">
                  <c:v>179.253432</c:v>
                </c:pt>
                <c:pt idx="7118">
                  <c:v>179.21889100000001</c:v>
                </c:pt>
                <c:pt idx="7119">
                  <c:v>179.24995000000001</c:v>
                </c:pt>
                <c:pt idx="7120">
                  <c:v>179.12161399999999</c:v>
                </c:pt>
                <c:pt idx="7121">
                  <c:v>178.87441100000001</c:v>
                </c:pt>
                <c:pt idx="7122">
                  <c:v>179.22133299999999</c:v>
                </c:pt>
                <c:pt idx="7123">
                  <c:v>179.27087399999999</c:v>
                </c:pt>
                <c:pt idx="7124">
                  <c:v>179.27884399999999</c:v>
                </c:pt>
                <c:pt idx="7125">
                  <c:v>179.28859600000001</c:v>
                </c:pt>
                <c:pt idx="7126">
                  <c:v>178.84083799999999</c:v>
                </c:pt>
                <c:pt idx="7127">
                  <c:v>179.66437500000001</c:v>
                </c:pt>
                <c:pt idx="7128">
                  <c:v>179.581613</c:v>
                </c:pt>
                <c:pt idx="7129">
                  <c:v>179.45988399999999</c:v>
                </c:pt>
                <c:pt idx="7130">
                  <c:v>179.74588800000001</c:v>
                </c:pt>
                <c:pt idx="7131">
                  <c:v>179.62480099999999</c:v>
                </c:pt>
                <c:pt idx="7132">
                  <c:v>179.91932299999999</c:v>
                </c:pt>
                <c:pt idx="7133">
                  <c:v>179.76011199999999</c:v>
                </c:pt>
                <c:pt idx="7134">
                  <c:v>180.12165100000001</c:v>
                </c:pt>
                <c:pt idx="7135">
                  <c:v>179.919861</c:v>
                </c:pt>
                <c:pt idx="7136">
                  <c:v>179.631913</c:v>
                </c:pt>
                <c:pt idx="7137">
                  <c:v>179.87644900000001</c:v>
                </c:pt>
                <c:pt idx="7138">
                  <c:v>180.13307800000001</c:v>
                </c:pt>
                <c:pt idx="7139">
                  <c:v>179.79494099999999</c:v>
                </c:pt>
                <c:pt idx="7140">
                  <c:v>179.99670499999999</c:v>
                </c:pt>
                <c:pt idx="7141">
                  <c:v>180.31520499999999</c:v>
                </c:pt>
                <c:pt idx="7142">
                  <c:v>180.20985300000001</c:v>
                </c:pt>
                <c:pt idx="7143">
                  <c:v>179.64720299999999</c:v>
                </c:pt>
                <c:pt idx="7144">
                  <c:v>180.20143899999999</c:v>
                </c:pt>
                <c:pt idx="7145">
                  <c:v>180.334101</c:v>
                </c:pt>
                <c:pt idx="7146">
                  <c:v>179.912654</c:v>
                </c:pt>
                <c:pt idx="7147">
                  <c:v>180.209765</c:v>
                </c:pt>
                <c:pt idx="7148">
                  <c:v>180.22301899999999</c:v>
                </c:pt>
                <c:pt idx="7149">
                  <c:v>180.51541499999999</c:v>
                </c:pt>
                <c:pt idx="7150">
                  <c:v>180.40545900000001</c:v>
                </c:pt>
                <c:pt idx="7151">
                  <c:v>180.145455</c:v>
                </c:pt>
                <c:pt idx="7152">
                  <c:v>180.18435099999999</c:v>
                </c:pt>
                <c:pt idx="7153">
                  <c:v>180.07961299999999</c:v>
                </c:pt>
                <c:pt idx="7154">
                  <c:v>180.18109200000001</c:v>
                </c:pt>
                <c:pt idx="7155">
                  <c:v>180.16569799999999</c:v>
                </c:pt>
                <c:pt idx="7156">
                  <c:v>179.957041</c:v>
                </c:pt>
                <c:pt idx="7157">
                  <c:v>180.22223600000001</c:v>
                </c:pt>
                <c:pt idx="7158">
                  <c:v>180.404616</c:v>
                </c:pt>
                <c:pt idx="7159">
                  <c:v>180.47367800000001</c:v>
                </c:pt>
                <c:pt idx="7160">
                  <c:v>180.646434</c:v>
                </c:pt>
                <c:pt idx="7161">
                  <c:v>180.69199</c:v>
                </c:pt>
                <c:pt idx="7162">
                  <c:v>180.714427</c:v>
                </c:pt>
                <c:pt idx="7163">
                  <c:v>180.50771800000001</c:v>
                </c:pt>
                <c:pt idx="7164">
                  <c:v>180.55292700000001</c:v>
                </c:pt>
                <c:pt idx="7165">
                  <c:v>180.83059299999999</c:v>
                </c:pt>
                <c:pt idx="7166">
                  <c:v>180.04618099999999</c:v>
                </c:pt>
                <c:pt idx="7167">
                  <c:v>180.52196799999999</c:v>
                </c:pt>
                <c:pt idx="7168">
                  <c:v>180.473803</c:v>
                </c:pt>
                <c:pt idx="7169">
                  <c:v>180.56985</c:v>
                </c:pt>
                <c:pt idx="7170">
                  <c:v>180.635739</c:v>
                </c:pt>
                <c:pt idx="7171">
                  <c:v>180.664008</c:v>
                </c:pt>
                <c:pt idx="7172">
                  <c:v>180.97121799999999</c:v>
                </c:pt>
                <c:pt idx="7173">
                  <c:v>180.85341099999999</c:v>
                </c:pt>
                <c:pt idx="7174">
                  <c:v>180.796209</c:v>
                </c:pt>
                <c:pt idx="7175">
                  <c:v>181.049263</c:v>
                </c:pt>
                <c:pt idx="7176">
                  <c:v>180.816024</c:v>
                </c:pt>
                <c:pt idx="7177">
                  <c:v>180.53859600000001</c:v>
                </c:pt>
                <c:pt idx="7178">
                  <c:v>180.675613</c:v>
                </c:pt>
                <c:pt idx="7179">
                  <c:v>180.58436900000001</c:v>
                </c:pt>
                <c:pt idx="7180">
                  <c:v>180.836096</c:v>
                </c:pt>
                <c:pt idx="7181">
                  <c:v>180.68709999999999</c:v>
                </c:pt>
                <c:pt idx="7182">
                  <c:v>181.06396599999999</c:v>
                </c:pt>
                <c:pt idx="7183">
                  <c:v>181.08291199999999</c:v>
                </c:pt>
                <c:pt idx="7184">
                  <c:v>181.129558</c:v>
                </c:pt>
                <c:pt idx="7185">
                  <c:v>181.649314</c:v>
                </c:pt>
                <c:pt idx="7186">
                  <c:v>181.651771</c:v>
                </c:pt>
                <c:pt idx="7187">
                  <c:v>181.39048399999999</c:v>
                </c:pt>
                <c:pt idx="7188">
                  <c:v>181.56349299999999</c:v>
                </c:pt>
                <c:pt idx="7189">
                  <c:v>181.19554500000001</c:v>
                </c:pt>
                <c:pt idx="7190">
                  <c:v>181.67691500000001</c:v>
                </c:pt>
                <c:pt idx="7191">
                  <c:v>181.320896</c:v>
                </c:pt>
                <c:pt idx="7192">
                  <c:v>181.437748</c:v>
                </c:pt>
                <c:pt idx="7193">
                  <c:v>181.621307</c:v>
                </c:pt>
                <c:pt idx="7194">
                  <c:v>181.35679300000001</c:v>
                </c:pt>
                <c:pt idx="7195">
                  <c:v>181.58672999999999</c:v>
                </c:pt>
                <c:pt idx="7196">
                  <c:v>181.751666</c:v>
                </c:pt>
                <c:pt idx="7197">
                  <c:v>181.59295800000001</c:v>
                </c:pt>
                <c:pt idx="7198">
                  <c:v>181.498784</c:v>
                </c:pt>
                <c:pt idx="7199">
                  <c:v>181.18482299999999</c:v>
                </c:pt>
                <c:pt idx="7200">
                  <c:v>181.28711000000001</c:v>
                </c:pt>
                <c:pt idx="7201">
                  <c:v>181.31053199999999</c:v>
                </c:pt>
                <c:pt idx="7202">
                  <c:v>181.222522</c:v>
                </c:pt>
                <c:pt idx="7203">
                  <c:v>181.59716499999999</c:v>
                </c:pt>
                <c:pt idx="7204">
                  <c:v>181.26073500000001</c:v>
                </c:pt>
                <c:pt idx="7205">
                  <c:v>181.666979</c:v>
                </c:pt>
                <c:pt idx="7206">
                  <c:v>181.384548</c:v>
                </c:pt>
                <c:pt idx="7207">
                  <c:v>181.48285899999999</c:v>
                </c:pt>
                <c:pt idx="7208">
                  <c:v>181.503759</c:v>
                </c:pt>
                <c:pt idx="7209">
                  <c:v>181.37751800000001</c:v>
                </c:pt>
                <c:pt idx="7210">
                  <c:v>181.81096600000001</c:v>
                </c:pt>
                <c:pt idx="7211">
                  <c:v>181.90629300000001</c:v>
                </c:pt>
                <c:pt idx="7212">
                  <c:v>181.82655700000001</c:v>
                </c:pt>
                <c:pt idx="7213">
                  <c:v>181.85118700000001</c:v>
                </c:pt>
                <c:pt idx="7214">
                  <c:v>181.54083499999999</c:v>
                </c:pt>
                <c:pt idx="7215">
                  <c:v>181.78081</c:v>
                </c:pt>
                <c:pt idx="7216">
                  <c:v>181.378176</c:v>
                </c:pt>
                <c:pt idx="7217">
                  <c:v>181.494497</c:v>
                </c:pt>
                <c:pt idx="7218">
                  <c:v>181.858824</c:v>
                </c:pt>
                <c:pt idx="7219">
                  <c:v>181.897839</c:v>
                </c:pt>
                <c:pt idx="7220">
                  <c:v>181.90377100000001</c:v>
                </c:pt>
                <c:pt idx="7221">
                  <c:v>182.09556499999999</c:v>
                </c:pt>
                <c:pt idx="7222">
                  <c:v>181.860108</c:v>
                </c:pt>
                <c:pt idx="7223">
                  <c:v>181.48884899999999</c:v>
                </c:pt>
                <c:pt idx="7224">
                  <c:v>182.28979899999999</c:v>
                </c:pt>
                <c:pt idx="7225">
                  <c:v>182.34101000000001</c:v>
                </c:pt>
                <c:pt idx="7226">
                  <c:v>182.205377</c:v>
                </c:pt>
                <c:pt idx="7227">
                  <c:v>181.78829500000001</c:v>
                </c:pt>
                <c:pt idx="7228">
                  <c:v>182.35666000000001</c:v>
                </c:pt>
                <c:pt idx="7229">
                  <c:v>182.29626300000001</c:v>
                </c:pt>
                <c:pt idx="7230">
                  <c:v>182.20884599999999</c:v>
                </c:pt>
                <c:pt idx="7231">
                  <c:v>182.15019899999999</c:v>
                </c:pt>
                <c:pt idx="7232">
                  <c:v>182.51470900000001</c:v>
                </c:pt>
                <c:pt idx="7233">
                  <c:v>182.419318</c:v>
                </c:pt>
                <c:pt idx="7234">
                  <c:v>182.375733</c:v>
                </c:pt>
                <c:pt idx="7235">
                  <c:v>182.42124999999999</c:v>
                </c:pt>
                <c:pt idx="7236">
                  <c:v>182.09653700000001</c:v>
                </c:pt>
                <c:pt idx="7237">
                  <c:v>182.137496</c:v>
                </c:pt>
                <c:pt idx="7238">
                  <c:v>182.21324799999999</c:v>
                </c:pt>
                <c:pt idx="7239">
                  <c:v>182.446279</c:v>
                </c:pt>
                <c:pt idx="7240">
                  <c:v>182.32776799999999</c:v>
                </c:pt>
                <c:pt idx="7241">
                  <c:v>182.16503800000001</c:v>
                </c:pt>
                <c:pt idx="7242">
                  <c:v>182.45481000000001</c:v>
                </c:pt>
                <c:pt idx="7243">
                  <c:v>182.77206699999999</c:v>
                </c:pt>
                <c:pt idx="7244">
                  <c:v>182.43987899999999</c:v>
                </c:pt>
                <c:pt idx="7245">
                  <c:v>182.339686</c:v>
                </c:pt>
                <c:pt idx="7246">
                  <c:v>182.00489999999999</c:v>
                </c:pt>
                <c:pt idx="7247">
                  <c:v>182.588538</c:v>
                </c:pt>
                <c:pt idx="7248">
                  <c:v>182.65514099999999</c:v>
                </c:pt>
                <c:pt idx="7249">
                  <c:v>182.51385300000001</c:v>
                </c:pt>
                <c:pt idx="7250">
                  <c:v>182.79957200000001</c:v>
                </c:pt>
                <c:pt idx="7251">
                  <c:v>182.329654</c:v>
                </c:pt>
                <c:pt idx="7252">
                  <c:v>182.43497300000001</c:v>
                </c:pt>
                <c:pt idx="7253">
                  <c:v>182.771772</c:v>
                </c:pt>
                <c:pt idx="7254">
                  <c:v>182.58940100000001</c:v>
                </c:pt>
                <c:pt idx="7255">
                  <c:v>182.579296</c:v>
                </c:pt>
                <c:pt idx="7256">
                  <c:v>182.35320400000001</c:v>
                </c:pt>
                <c:pt idx="7257">
                  <c:v>182.565663</c:v>
                </c:pt>
                <c:pt idx="7258">
                  <c:v>182.81110799999999</c:v>
                </c:pt>
                <c:pt idx="7259">
                  <c:v>182.497872</c:v>
                </c:pt>
                <c:pt idx="7260">
                  <c:v>182.69485900000001</c:v>
                </c:pt>
                <c:pt idx="7261">
                  <c:v>182.84566000000001</c:v>
                </c:pt>
                <c:pt idx="7262">
                  <c:v>182.65276900000001</c:v>
                </c:pt>
                <c:pt idx="7263">
                  <c:v>182.84420499999999</c:v>
                </c:pt>
                <c:pt idx="7264">
                  <c:v>182.69178500000001</c:v>
                </c:pt>
                <c:pt idx="7265">
                  <c:v>182.64788300000001</c:v>
                </c:pt>
                <c:pt idx="7266">
                  <c:v>183.04224300000001</c:v>
                </c:pt>
                <c:pt idx="7267">
                  <c:v>182.72452200000001</c:v>
                </c:pt>
                <c:pt idx="7268">
                  <c:v>183.288377</c:v>
                </c:pt>
                <c:pt idx="7269">
                  <c:v>183.28738100000001</c:v>
                </c:pt>
                <c:pt idx="7270">
                  <c:v>183.19811100000001</c:v>
                </c:pt>
                <c:pt idx="7271">
                  <c:v>183.10582400000001</c:v>
                </c:pt>
                <c:pt idx="7272">
                  <c:v>183.09116399999999</c:v>
                </c:pt>
                <c:pt idx="7273">
                  <c:v>183.15278499999999</c:v>
                </c:pt>
                <c:pt idx="7274">
                  <c:v>183.31610800000001</c:v>
                </c:pt>
                <c:pt idx="7275">
                  <c:v>183.09708900000001</c:v>
                </c:pt>
                <c:pt idx="7276">
                  <c:v>183.37416300000001</c:v>
                </c:pt>
                <c:pt idx="7277">
                  <c:v>183.12046699999999</c:v>
                </c:pt>
                <c:pt idx="7278">
                  <c:v>183.58574899999999</c:v>
                </c:pt>
                <c:pt idx="7279">
                  <c:v>183.107857</c:v>
                </c:pt>
                <c:pt idx="7280">
                  <c:v>183.65490600000001</c:v>
                </c:pt>
                <c:pt idx="7281">
                  <c:v>183.59362300000001</c:v>
                </c:pt>
                <c:pt idx="7282">
                  <c:v>183.36967999999999</c:v>
                </c:pt>
                <c:pt idx="7283">
                  <c:v>183.11331300000001</c:v>
                </c:pt>
                <c:pt idx="7284">
                  <c:v>183.411565</c:v>
                </c:pt>
                <c:pt idx="7285">
                  <c:v>183.396738</c:v>
                </c:pt>
                <c:pt idx="7286">
                  <c:v>183.13611900000001</c:v>
                </c:pt>
                <c:pt idx="7287">
                  <c:v>182.895647</c:v>
                </c:pt>
                <c:pt idx="7288">
                  <c:v>183.61822100000001</c:v>
                </c:pt>
                <c:pt idx="7289">
                  <c:v>182.92808099999999</c:v>
                </c:pt>
                <c:pt idx="7290">
                  <c:v>183.512235</c:v>
                </c:pt>
                <c:pt idx="7291">
                  <c:v>183.605006</c:v>
                </c:pt>
                <c:pt idx="7292">
                  <c:v>183.52401900000001</c:v>
                </c:pt>
                <c:pt idx="7293">
                  <c:v>183.745349</c:v>
                </c:pt>
                <c:pt idx="7294">
                  <c:v>183.733284</c:v>
                </c:pt>
                <c:pt idx="7295">
                  <c:v>183.715114</c:v>
                </c:pt>
                <c:pt idx="7296">
                  <c:v>183.48742799999999</c:v>
                </c:pt>
                <c:pt idx="7297">
                  <c:v>183.610477</c:v>
                </c:pt>
                <c:pt idx="7298">
                  <c:v>183.25552999999999</c:v>
                </c:pt>
                <c:pt idx="7299">
                  <c:v>183.474605</c:v>
                </c:pt>
                <c:pt idx="7300">
                  <c:v>183.93751499999999</c:v>
                </c:pt>
                <c:pt idx="7301">
                  <c:v>183.638068</c:v>
                </c:pt>
                <c:pt idx="7302">
                  <c:v>183.595832</c:v>
                </c:pt>
                <c:pt idx="7303">
                  <c:v>183.725943</c:v>
                </c:pt>
                <c:pt idx="7304">
                  <c:v>183.674308</c:v>
                </c:pt>
                <c:pt idx="7305">
                  <c:v>183.758881</c:v>
                </c:pt>
                <c:pt idx="7306">
                  <c:v>184.105943</c:v>
                </c:pt>
                <c:pt idx="7307">
                  <c:v>183.912892</c:v>
                </c:pt>
                <c:pt idx="7308">
                  <c:v>184.25726800000001</c:v>
                </c:pt>
                <c:pt idx="7309">
                  <c:v>183.64754199999999</c:v>
                </c:pt>
                <c:pt idx="7310">
                  <c:v>184.35896600000001</c:v>
                </c:pt>
                <c:pt idx="7311">
                  <c:v>184.20258899999999</c:v>
                </c:pt>
                <c:pt idx="7312">
                  <c:v>184.087301</c:v>
                </c:pt>
                <c:pt idx="7313">
                  <c:v>184.65347199999999</c:v>
                </c:pt>
                <c:pt idx="7314">
                  <c:v>184.24529999999999</c:v>
                </c:pt>
                <c:pt idx="7315">
                  <c:v>184.531781</c:v>
                </c:pt>
                <c:pt idx="7316">
                  <c:v>184.10818699999999</c:v>
                </c:pt>
                <c:pt idx="7317">
                  <c:v>184.24429699999999</c:v>
                </c:pt>
                <c:pt idx="7318">
                  <c:v>184.39769100000001</c:v>
                </c:pt>
                <c:pt idx="7319">
                  <c:v>184.429045</c:v>
                </c:pt>
                <c:pt idx="7320">
                  <c:v>184.61167499999999</c:v>
                </c:pt>
                <c:pt idx="7321">
                  <c:v>184.23231799999999</c:v>
                </c:pt>
                <c:pt idx="7322">
                  <c:v>184.57450800000001</c:v>
                </c:pt>
                <c:pt idx="7323">
                  <c:v>184.57284100000001</c:v>
                </c:pt>
                <c:pt idx="7324">
                  <c:v>184.45029600000001</c:v>
                </c:pt>
                <c:pt idx="7325">
                  <c:v>184.60165000000001</c:v>
                </c:pt>
                <c:pt idx="7326">
                  <c:v>184.658289</c:v>
                </c:pt>
                <c:pt idx="7327">
                  <c:v>184.81708399999999</c:v>
                </c:pt>
                <c:pt idx="7328">
                  <c:v>184.65676099999999</c:v>
                </c:pt>
                <c:pt idx="7329">
                  <c:v>184.53084100000001</c:v>
                </c:pt>
                <c:pt idx="7330">
                  <c:v>184.702856</c:v>
                </c:pt>
                <c:pt idx="7331">
                  <c:v>184.32671500000001</c:v>
                </c:pt>
                <c:pt idx="7332">
                  <c:v>184.88256000000001</c:v>
                </c:pt>
                <c:pt idx="7333">
                  <c:v>184.86012199999999</c:v>
                </c:pt>
                <c:pt idx="7334">
                  <c:v>184.82596000000001</c:v>
                </c:pt>
                <c:pt idx="7335">
                  <c:v>184.974964</c:v>
                </c:pt>
                <c:pt idx="7336">
                  <c:v>185.070986</c:v>
                </c:pt>
                <c:pt idx="7337">
                  <c:v>185.02339499999999</c:v>
                </c:pt>
                <c:pt idx="7338">
                  <c:v>185.399925</c:v>
                </c:pt>
                <c:pt idx="7339">
                  <c:v>184.826436</c:v>
                </c:pt>
                <c:pt idx="7340">
                  <c:v>185.17636200000001</c:v>
                </c:pt>
                <c:pt idx="7341">
                  <c:v>185.02621099999999</c:v>
                </c:pt>
                <c:pt idx="7342">
                  <c:v>184.88222400000001</c:v>
                </c:pt>
                <c:pt idx="7343">
                  <c:v>185.174172</c:v>
                </c:pt>
                <c:pt idx="7344">
                  <c:v>185.05880500000001</c:v>
                </c:pt>
                <c:pt idx="7345">
                  <c:v>185.27834200000001</c:v>
                </c:pt>
                <c:pt idx="7346">
                  <c:v>184.959135</c:v>
                </c:pt>
                <c:pt idx="7347">
                  <c:v>185.01742200000001</c:v>
                </c:pt>
                <c:pt idx="7348">
                  <c:v>185.12117699999999</c:v>
                </c:pt>
                <c:pt idx="7349">
                  <c:v>184.843592</c:v>
                </c:pt>
                <c:pt idx="7350">
                  <c:v>185.198048</c:v>
                </c:pt>
                <c:pt idx="7351">
                  <c:v>185.51468</c:v>
                </c:pt>
                <c:pt idx="7352">
                  <c:v>185.37465700000001</c:v>
                </c:pt>
                <c:pt idx="7353">
                  <c:v>185.17911799999999</c:v>
                </c:pt>
                <c:pt idx="7354">
                  <c:v>185.033421</c:v>
                </c:pt>
                <c:pt idx="7355">
                  <c:v>185.24091300000001</c:v>
                </c:pt>
                <c:pt idx="7356">
                  <c:v>185.040537</c:v>
                </c:pt>
                <c:pt idx="7357">
                  <c:v>185.084316</c:v>
                </c:pt>
                <c:pt idx="7358">
                  <c:v>185.118911</c:v>
                </c:pt>
                <c:pt idx="7359">
                  <c:v>185.195065</c:v>
                </c:pt>
                <c:pt idx="7360">
                  <c:v>185.578687</c:v>
                </c:pt>
                <c:pt idx="7361">
                  <c:v>185.44733500000001</c:v>
                </c:pt>
                <c:pt idx="7362">
                  <c:v>185.14676</c:v>
                </c:pt>
                <c:pt idx="7363">
                  <c:v>185.71965</c:v>
                </c:pt>
                <c:pt idx="7364">
                  <c:v>185.581354</c:v>
                </c:pt>
                <c:pt idx="7365">
                  <c:v>185.772525</c:v>
                </c:pt>
                <c:pt idx="7366">
                  <c:v>185.84029699999999</c:v>
                </c:pt>
                <c:pt idx="7367">
                  <c:v>185.86447899999999</c:v>
                </c:pt>
                <c:pt idx="7368">
                  <c:v>185.63698199999999</c:v>
                </c:pt>
                <c:pt idx="7369">
                  <c:v>185.73112499999999</c:v>
                </c:pt>
                <c:pt idx="7370">
                  <c:v>186.16250700000001</c:v>
                </c:pt>
                <c:pt idx="7371">
                  <c:v>185.926928</c:v>
                </c:pt>
                <c:pt idx="7372">
                  <c:v>185.67039299999999</c:v>
                </c:pt>
                <c:pt idx="7373">
                  <c:v>185.891369</c:v>
                </c:pt>
                <c:pt idx="7374">
                  <c:v>185.74258699999999</c:v>
                </c:pt>
                <c:pt idx="7375">
                  <c:v>186.033053</c:v>
                </c:pt>
                <c:pt idx="7376">
                  <c:v>185.588752</c:v>
                </c:pt>
                <c:pt idx="7377">
                  <c:v>185.44853599999999</c:v>
                </c:pt>
                <c:pt idx="7378">
                  <c:v>185.898259</c:v>
                </c:pt>
                <c:pt idx="7379">
                  <c:v>185.52565899999999</c:v>
                </c:pt>
                <c:pt idx="7380">
                  <c:v>185.51779199999999</c:v>
                </c:pt>
                <c:pt idx="7381">
                  <c:v>185.610287</c:v>
                </c:pt>
                <c:pt idx="7382">
                  <c:v>185.94604699999999</c:v>
                </c:pt>
                <c:pt idx="7383">
                  <c:v>186.02408700000001</c:v>
                </c:pt>
                <c:pt idx="7384">
                  <c:v>186.12341799999999</c:v>
                </c:pt>
                <c:pt idx="7385">
                  <c:v>185.91288</c:v>
                </c:pt>
                <c:pt idx="7386">
                  <c:v>185.57036500000001</c:v>
                </c:pt>
                <c:pt idx="7387">
                  <c:v>185.23699099999999</c:v>
                </c:pt>
                <c:pt idx="7388">
                  <c:v>185.583766</c:v>
                </c:pt>
                <c:pt idx="7389">
                  <c:v>185.32802100000001</c:v>
                </c:pt>
                <c:pt idx="7390">
                  <c:v>185.870214</c:v>
                </c:pt>
                <c:pt idx="7391">
                  <c:v>185.61884000000001</c:v>
                </c:pt>
                <c:pt idx="7392">
                  <c:v>185.53218200000001</c:v>
                </c:pt>
                <c:pt idx="7393">
                  <c:v>185.97663900000001</c:v>
                </c:pt>
                <c:pt idx="7394">
                  <c:v>185.503728</c:v>
                </c:pt>
                <c:pt idx="7395">
                  <c:v>185.817937</c:v>
                </c:pt>
                <c:pt idx="7396">
                  <c:v>185.83800099999999</c:v>
                </c:pt>
                <c:pt idx="7397">
                  <c:v>185.81702799999999</c:v>
                </c:pt>
                <c:pt idx="7398">
                  <c:v>186.40594100000001</c:v>
                </c:pt>
                <c:pt idx="7399">
                  <c:v>186.035167</c:v>
                </c:pt>
                <c:pt idx="7400">
                  <c:v>186.140951</c:v>
                </c:pt>
                <c:pt idx="7401">
                  <c:v>186.422461</c:v>
                </c:pt>
                <c:pt idx="7402">
                  <c:v>186.14625799999999</c:v>
                </c:pt>
                <c:pt idx="7403">
                  <c:v>186.21236099999999</c:v>
                </c:pt>
                <c:pt idx="7404">
                  <c:v>186.45620199999999</c:v>
                </c:pt>
                <c:pt idx="7405">
                  <c:v>186.583234</c:v>
                </c:pt>
                <c:pt idx="7406">
                  <c:v>186.90954500000001</c:v>
                </c:pt>
                <c:pt idx="7407">
                  <c:v>186.293969</c:v>
                </c:pt>
                <c:pt idx="7408">
                  <c:v>186.70787300000001</c:v>
                </c:pt>
                <c:pt idx="7409">
                  <c:v>186.50519399999999</c:v>
                </c:pt>
                <c:pt idx="7410">
                  <c:v>186.41895400000001</c:v>
                </c:pt>
                <c:pt idx="7411">
                  <c:v>186.67968099999999</c:v>
                </c:pt>
                <c:pt idx="7412">
                  <c:v>186.23718099999999</c:v>
                </c:pt>
                <c:pt idx="7413">
                  <c:v>186.47131200000001</c:v>
                </c:pt>
                <c:pt idx="7414">
                  <c:v>186.707097</c:v>
                </c:pt>
                <c:pt idx="7415">
                  <c:v>186.65537</c:v>
                </c:pt>
                <c:pt idx="7416">
                  <c:v>186.378051</c:v>
                </c:pt>
                <c:pt idx="7417">
                  <c:v>186.83559</c:v>
                </c:pt>
                <c:pt idx="7418">
                  <c:v>186.895814</c:v>
                </c:pt>
                <c:pt idx="7419">
                  <c:v>186.65098699999999</c:v>
                </c:pt>
                <c:pt idx="7420">
                  <c:v>186.97128900000001</c:v>
                </c:pt>
                <c:pt idx="7421">
                  <c:v>186.85861299999999</c:v>
                </c:pt>
                <c:pt idx="7422">
                  <c:v>186.98334199999999</c:v>
                </c:pt>
                <c:pt idx="7423">
                  <c:v>186.87566000000001</c:v>
                </c:pt>
                <c:pt idx="7424">
                  <c:v>186.76537300000001</c:v>
                </c:pt>
                <c:pt idx="7425">
                  <c:v>187.15347600000001</c:v>
                </c:pt>
                <c:pt idx="7426">
                  <c:v>187.001304</c:v>
                </c:pt>
                <c:pt idx="7427">
                  <c:v>187.00256200000001</c:v>
                </c:pt>
                <c:pt idx="7428">
                  <c:v>187.35587100000001</c:v>
                </c:pt>
                <c:pt idx="7429">
                  <c:v>186.99021400000001</c:v>
                </c:pt>
                <c:pt idx="7430">
                  <c:v>187.087424</c:v>
                </c:pt>
                <c:pt idx="7431">
                  <c:v>187.24857600000001</c:v>
                </c:pt>
                <c:pt idx="7432">
                  <c:v>187.571246</c:v>
                </c:pt>
                <c:pt idx="7433">
                  <c:v>187.37482299999999</c:v>
                </c:pt>
                <c:pt idx="7434">
                  <c:v>186.912881</c:v>
                </c:pt>
                <c:pt idx="7435">
                  <c:v>187.660346</c:v>
                </c:pt>
                <c:pt idx="7436">
                  <c:v>187.56206</c:v>
                </c:pt>
                <c:pt idx="7437">
                  <c:v>187.30837</c:v>
                </c:pt>
                <c:pt idx="7438">
                  <c:v>187.041956</c:v>
                </c:pt>
                <c:pt idx="7439">
                  <c:v>187.377568</c:v>
                </c:pt>
                <c:pt idx="7440">
                  <c:v>187.53220200000001</c:v>
                </c:pt>
                <c:pt idx="7441">
                  <c:v>187.714922</c:v>
                </c:pt>
                <c:pt idx="7442">
                  <c:v>187.39867100000001</c:v>
                </c:pt>
                <c:pt idx="7443">
                  <c:v>187.37140500000001</c:v>
                </c:pt>
                <c:pt idx="7444">
                  <c:v>187.30582799999999</c:v>
                </c:pt>
                <c:pt idx="7445">
                  <c:v>187.13339199999999</c:v>
                </c:pt>
                <c:pt idx="7446">
                  <c:v>187.11364</c:v>
                </c:pt>
                <c:pt idx="7447">
                  <c:v>187.542483</c:v>
                </c:pt>
                <c:pt idx="7448">
                  <c:v>187.486242</c:v>
                </c:pt>
                <c:pt idx="7449">
                  <c:v>187.748998</c:v>
                </c:pt>
                <c:pt idx="7450">
                  <c:v>187.788251</c:v>
                </c:pt>
                <c:pt idx="7451">
                  <c:v>187.788635</c:v>
                </c:pt>
                <c:pt idx="7452">
                  <c:v>188.03935899999999</c:v>
                </c:pt>
                <c:pt idx="7453">
                  <c:v>187.636244</c:v>
                </c:pt>
                <c:pt idx="7454">
                  <c:v>187.86297999999999</c:v>
                </c:pt>
                <c:pt idx="7455">
                  <c:v>188.326594</c:v>
                </c:pt>
                <c:pt idx="7456">
                  <c:v>188.18403699999999</c:v>
                </c:pt>
                <c:pt idx="7457">
                  <c:v>188.19821400000001</c:v>
                </c:pt>
                <c:pt idx="7458">
                  <c:v>187.767819</c:v>
                </c:pt>
                <c:pt idx="7459">
                  <c:v>187.66607200000001</c:v>
                </c:pt>
                <c:pt idx="7460">
                  <c:v>187.808875</c:v>
                </c:pt>
                <c:pt idx="7461">
                  <c:v>187.79043100000001</c:v>
                </c:pt>
                <c:pt idx="7462">
                  <c:v>187.76328000000001</c:v>
                </c:pt>
                <c:pt idx="7463">
                  <c:v>187.785898</c:v>
                </c:pt>
                <c:pt idx="7464">
                  <c:v>187.86051800000001</c:v>
                </c:pt>
                <c:pt idx="7465">
                  <c:v>187.98278400000001</c:v>
                </c:pt>
                <c:pt idx="7466">
                  <c:v>187.502735</c:v>
                </c:pt>
                <c:pt idx="7467">
                  <c:v>187.933572</c:v>
                </c:pt>
                <c:pt idx="7468">
                  <c:v>188.24333999999999</c:v>
                </c:pt>
                <c:pt idx="7469">
                  <c:v>188.05490499999999</c:v>
                </c:pt>
                <c:pt idx="7470">
                  <c:v>188.03740300000001</c:v>
                </c:pt>
                <c:pt idx="7471">
                  <c:v>187.85739599999999</c:v>
                </c:pt>
                <c:pt idx="7472">
                  <c:v>188.15298300000001</c:v>
                </c:pt>
                <c:pt idx="7473">
                  <c:v>188.28464399999999</c:v>
                </c:pt>
                <c:pt idx="7474">
                  <c:v>188.01123100000001</c:v>
                </c:pt>
                <c:pt idx="7475">
                  <c:v>188.319188</c:v>
                </c:pt>
                <c:pt idx="7476">
                  <c:v>188.230851</c:v>
                </c:pt>
                <c:pt idx="7477">
                  <c:v>187.99227099999999</c:v>
                </c:pt>
                <c:pt idx="7478">
                  <c:v>188.23110199999999</c:v>
                </c:pt>
                <c:pt idx="7479">
                  <c:v>188.200357</c:v>
                </c:pt>
                <c:pt idx="7480">
                  <c:v>188.512541</c:v>
                </c:pt>
                <c:pt idx="7481">
                  <c:v>188.21793199999999</c:v>
                </c:pt>
                <c:pt idx="7482">
                  <c:v>188.15784099999999</c:v>
                </c:pt>
                <c:pt idx="7483">
                  <c:v>188.46677700000001</c:v>
                </c:pt>
                <c:pt idx="7484">
                  <c:v>188.14402699999999</c:v>
                </c:pt>
                <c:pt idx="7485">
                  <c:v>188.36525700000001</c:v>
                </c:pt>
                <c:pt idx="7486">
                  <c:v>188.495664</c:v>
                </c:pt>
                <c:pt idx="7487">
                  <c:v>188.291222</c:v>
                </c:pt>
                <c:pt idx="7488">
                  <c:v>188.55048099999999</c:v>
                </c:pt>
                <c:pt idx="7489">
                  <c:v>188.551706</c:v>
                </c:pt>
                <c:pt idx="7490">
                  <c:v>188.75919500000001</c:v>
                </c:pt>
                <c:pt idx="7491">
                  <c:v>188.69915700000001</c:v>
                </c:pt>
                <c:pt idx="7492">
                  <c:v>188.84848299999999</c:v>
                </c:pt>
                <c:pt idx="7493">
                  <c:v>188.85537099999999</c:v>
                </c:pt>
                <c:pt idx="7494">
                  <c:v>188.82382699999999</c:v>
                </c:pt>
                <c:pt idx="7495">
                  <c:v>188.66660300000001</c:v>
                </c:pt>
                <c:pt idx="7496">
                  <c:v>188.90353899999999</c:v>
                </c:pt>
                <c:pt idx="7497">
                  <c:v>189.02400499999999</c:v>
                </c:pt>
                <c:pt idx="7498">
                  <c:v>188.72610700000001</c:v>
                </c:pt>
                <c:pt idx="7499">
                  <c:v>188.75201000000001</c:v>
                </c:pt>
                <c:pt idx="7500">
                  <c:v>188.872874</c:v>
                </c:pt>
                <c:pt idx="7501">
                  <c:v>188.58870099999999</c:v>
                </c:pt>
                <c:pt idx="7502">
                  <c:v>188.757013</c:v>
                </c:pt>
                <c:pt idx="7503">
                  <c:v>188.96400399999999</c:v>
                </c:pt>
                <c:pt idx="7504">
                  <c:v>188.56884099999999</c:v>
                </c:pt>
                <c:pt idx="7505">
                  <c:v>188.99689499999999</c:v>
                </c:pt>
                <c:pt idx="7506">
                  <c:v>188.742682</c:v>
                </c:pt>
                <c:pt idx="7507">
                  <c:v>188.77579499999999</c:v>
                </c:pt>
                <c:pt idx="7508">
                  <c:v>188.75931600000001</c:v>
                </c:pt>
                <c:pt idx="7509">
                  <c:v>188.968568</c:v>
                </c:pt>
                <c:pt idx="7510">
                  <c:v>189.62420599999999</c:v>
                </c:pt>
                <c:pt idx="7511">
                  <c:v>189.87765099999999</c:v>
                </c:pt>
                <c:pt idx="7512">
                  <c:v>189.38739000000001</c:v>
                </c:pt>
                <c:pt idx="7513">
                  <c:v>189.54771400000001</c:v>
                </c:pt>
                <c:pt idx="7514">
                  <c:v>189.438772</c:v>
                </c:pt>
                <c:pt idx="7515">
                  <c:v>189.384097</c:v>
                </c:pt>
                <c:pt idx="7516">
                  <c:v>189.255685</c:v>
                </c:pt>
                <c:pt idx="7517">
                  <c:v>189.21016299999999</c:v>
                </c:pt>
                <c:pt idx="7518">
                  <c:v>189.77842000000001</c:v>
                </c:pt>
                <c:pt idx="7519">
                  <c:v>189.395532</c:v>
                </c:pt>
                <c:pt idx="7520">
                  <c:v>189.76011399999999</c:v>
                </c:pt>
                <c:pt idx="7521">
                  <c:v>189.52306200000001</c:v>
                </c:pt>
                <c:pt idx="7522">
                  <c:v>189.31485799999999</c:v>
                </c:pt>
                <c:pt idx="7523">
                  <c:v>189.570042</c:v>
                </c:pt>
                <c:pt idx="7524">
                  <c:v>189.312736</c:v>
                </c:pt>
                <c:pt idx="7525">
                  <c:v>189.76485700000001</c:v>
                </c:pt>
                <c:pt idx="7526">
                  <c:v>189.62347700000001</c:v>
                </c:pt>
                <c:pt idx="7527">
                  <c:v>189.50914399999999</c:v>
                </c:pt>
                <c:pt idx="7528">
                  <c:v>189.72172900000001</c:v>
                </c:pt>
                <c:pt idx="7529">
                  <c:v>189.50552200000001</c:v>
                </c:pt>
                <c:pt idx="7530">
                  <c:v>189.71804299999999</c:v>
                </c:pt>
                <c:pt idx="7531">
                  <c:v>189.91727499999999</c:v>
                </c:pt>
                <c:pt idx="7532">
                  <c:v>189.419456</c:v>
                </c:pt>
                <c:pt idx="7533">
                  <c:v>189.68468100000001</c:v>
                </c:pt>
                <c:pt idx="7534">
                  <c:v>189.28672</c:v>
                </c:pt>
                <c:pt idx="7535">
                  <c:v>189.47346999999999</c:v>
                </c:pt>
                <c:pt idx="7536">
                  <c:v>189.56573800000001</c:v>
                </c:pt>
                <c:pt idx="7537">
                  <c:v>189.73675900000001</c:v>
                </c:pt>
                <c:pt idx="7538">
                  <c:v>189.72764699999999</c:v>
                </c:pt>
                <c:pt idx="7539">
                  <c:v>189.41060999999999</c:v>
                </c:pt>
                <c:pt idx="7540">
                  <c:v>189.84477000000001</c:v>
                </c:pt>
                <c:pt idx="7541">
                  <c:v>189.98306299999999</c:v>
                </c:pt>
                <c:pt idx="7542">
                  <c:v>190.04936699999999</c:v>
                </c:pt>
                <c:pt idx="7543">
                  <c:v>190.21154999999999</c:v>
                </c:pt>
                <c:pt idx="7544">
                  <c:v>189.759816</c:v>
                </c:pt>
                <c:pt idx="7545">
                  <c:v>189.75420299999999</c:v>
                </c:pt>
                <c:pt idx="7546">
                  <c:v>190.15562199999999</c:v>
                </c:pt>
                <c:pt idx="7547">
                  <c:v>190.088358</c:v>
                </c:pt>
                <c:pt idx="7548">
                  <c:v>189.85688300000001</c:v>
                </c:pt>
                <c:pt idx="7549">
                  <c:v>190.05085299999999</c:v>
                </c:pt>
                <c:pt idx="7550">
                  <c:v>190.25526099999999</c:v>
                </c:pt>
                <c:pt idx="7551">
                  <c:v>189.99823799999999</c:v>
                </c:pt>
                <c:pt idx="7552">
                  <c:v>189.81592699999999</c:v>
                </c:pt>
                <c:pt idx="7553">
                  <c:v>190.29991000000001</c:v>
                </c:pt>
                <c:pt idx="7554">
                  <c:v>190.19282000000001</c:v>
                </c:pt>
                <c:pt idx="7555">
                  <c:v>190.10508300000001</c:v>
                </c:pt>
                <c:pt idx="7556">
                  <c:v>190.207155</c:v>
                </c:pt>
                <c:pt idx="7557">
                  <c:v>190.233553</c:v>
                </c:pt>
                <c:pt idx="7558">
                  <c:v>190.587446</c:v>
                </c:pt>
                <c:pt idx="7559">
                  <c:v>190.34962100000001</c:v>
                </c:pt>
                <c:pt idx="7560">
                  <c:v>190.57875799999999</c:v>
                </c:pt>
                <c:pt idx="7561">
                  <c:v>190.36353399999999</c:v>
                </c:pt>
                <c:pt idx="7562">
                  <c:v>190.313706</c:v>
                </c:pt>
                <c:pt idx="7563">
                  <c:v>190.41385199999999</c:v>
                </c:pt>
                <c:pt idx="7564">
                  <c:v>190.34613200000001</c:v>
                </c:pt>
                <c:pt idx="7565">
                  <c:v>190.25319400000001</c:v>
                </c:pt>
                <c:pt idx="7566">
                  <c:v>190.41900699999999</c:v>
                </c:pt>
                <c:pt idx="7567">
                  <c:v>190.71342100000001</c:v>
                </c:pt>
                <c:pt idx="7568">
                  <c:v>190.84156400000001</c:v>
                </c:pt>
                <c:pt idx="7569">
                  <c:v>190.83798400000001</c:v>
                </c:pt>
                <c:pt idx="7570">
                  <c:v>190.56082599999999</c:v>
                </c:pt>
                <c:pt idx="7571">
                  <c:v>191.12210300000001</c:v>
                </c:pt>
                <c:pt idx="7572">
                  <c:v>190.844841</c:v>
                </c:pt>
                <c:pt idx="7573">
                  <c:v>190.91946999999999</c:v>
                </c:pt>
                <c:pt idx="7574">
                  <c:v>190.65120099999999</c:v>
                </c:pt>
                <c:pt idx="7575">
                  <c:v>190.645174</c:v>
                </c:pt>
                <c:pt idx="7576">
                  <c:v>191.035999</c:v>
                </c:pt>
                <c:pt idx="7577">
                  <c:v>190.48092199999999</c:v>
                </c:pt>
                <c:pt idx="7578">
                  <c:v>190.761168</c:v>
                </c:pt>
                <c:pt idx="7579">
                  <c:v>190.83477999999999</c:v>
                </c:pt>
                <c:pt idx="7580">
                  <c:v>191.010527</c:v>
                </c:pt>
                <c:pt idx="7581">
                  <c:v>190.79683199999999</c:v>
                </c:pt>
                <c:pt idx="7582">
                  <c:v>190.60792000000001</c:v>
                </c:pt>
                <c:pt idx="7583">
                  <c:v>191.33229399999999</c:v>
                </c:pt>
                <c:pt idx="7584">
                  <c:v>191.17004299999999</c:v>
                </c:pt>
                <c:pt idx="7585">
                  <c:v>191.254785</c:v>
                </c:pt>
                <c:pt idx="7586">
                  <c:v>191.20872800000001</c:v>
                </c:pt>
                <c:pt idx="7587">
                  <c:v>190.83973800000001</c:v>
                </c:pt>
                <c:pt idx="7588">
                  <c:v>191.01494099999999</c:v>
                </c:pt>
                <c:pt idx="7589">
                  <c:v>190.98566099999999</c:v>
                </c:pt>
                <c:pt idx="7590">
                  <c:v>190.97258400000001</c:v>
                </c:pt>
                <c:pt idx="7591">
                  <c:v>191.372784</c:v>
                </c:pt>
                <c:pt idx="7592">
                  <c:v>191.20428200000001</c:v>
                </c:pt>
                <c:pt idx="7593">
                  <c:v>191.269418</c:v>
                </c:pt>
                <c:pt idx="7594">
                  <c:v>191.02563000000001</c:v>
                </c:pt>
                <c:pt idx="7595">
                  <c:v>191.1139</c:v>
                </c:pt>
                <c:pt idx="7596">
                  <c:v>191.15071800000001</c:v>
                </c:pt>
                <c:pt idx="7597">
                  <c:v>191.15597600000001</c:v>
                </c:pt>
                <c:pt idx="7598">
                  <c:v>191.27422000000001</c:v>
                </c:pt>
                <c:pt idx="7599">
                  <c:v>191.441451</c:v>
                </c:pt>
                <c:pt idx="7600">
                  <c:v>191.431308</c:v>
                </c:pt>
                <c:pt idx="7601">
                  <c:v>191.29477199999999</c:v>
                </c:pt>
                <c:pt idx="7602">
                  <c:v>191.417923</c:v>
                </c:pt>
                <c:pt idx="7603">
                  <c:v>191.65450899999999</c:v>
                </c:pt>
                <c:pt idx="7604">
                  <c:v>191.73216199999999</c:v>
                </c:pt>
                <c:pt idx="7605">
                  <c:v>191.82831300000001</c:v>
                </c:pt>
                <c:pt idx="7606">
                  <c:v>191.475898</c:v>
                </c:pt>
                <c:pt idx="7607">
                  <c:v>191.03258</c:v>
                </c:pt>
                <c:pt idx="7608">
                  <c:v>191.22936799999999</c:v>
                </c:pt>
                <c:pt idx="7609">
                  <c:v>190.982846</c:v>
                </c:pt>
                <c:pt idx="7610">
                  <c:v>191.155441</c:v>
                </c:pt>
                <c:pt idx="7611">
                  <c:v>191.30245300000001</c:v>
                </c:pt>
                <c:pt idx="7612">
                  <c:v>190.85770199999999</c:v>
                </c:pt>
                <c:pt idx="7613">
                  <c:v>191.45673400000001</c:v>
                </c:pt>
                <c:pt idx="7614">
                  <c:v>191.86407</c:v>
                </c:pt>
                <c:pt idx="7615">
                  <c:v>191.82603399999999</c:v>
                </c:pt>
                <c:pt idx="7616">
                  <c:v>191.987889</c:v>
                </c:pt>
                <c:pt idx="7617">
                  <c:v>191.87234000000001</c:v>
                </c:pt>
                <c:pt idx="7618">
                  <c:v>192.110465</c:v>
                </c:pt>
                <c:pt idx="7619">
                  <c:v>191.98910699999999</c:v>
                </c:pt>
                <c:pt idx="7620">
                  <c:v>191.802922</c:v>
                </c:pt>
                <c:pt idx="7621">
                  <c:v>191.92939200000001</c:v>
                </c:pt>
                <c:pt idx="7622">
                  <c:v>191.712041</c:v>
                </c:pt>
                <c:pt idx="7623">
                  <c:v>192.18700799999999</c:v>
                </c:pt>
                <c:pt idx="7624">
                  <c:v>191.91152700000001</c:v>
                </c:pt>
                <c:pt idx="7625">
                  <c:v>191.75613999999999</c:v>
                </c:pt>
                <c:pt idx="7626">
                  <c:v>192.142416</c:v>
                </c:pt>
                <c:pt idx="7627">
                  <c:v>192.21559600000001</c:v>
                </c:pt>
                <c:pt idx="7628">
                  <c:v>192.33118999999999</c:v>
                </c:pt>
                <c:pt idx="7629">
                  <c:v>192.217952</c:v>
                </c:pt>
                <c:pt idx="7630">
                  <c:v>192.22531599999999</c:v>
                </c:pt>
                <c:pt idx="7631">
                  <c:v>192.340293</c:v>
                </c:pt>
                <c:pt idx="7632">
                  <c:v>191.959619</c:v>
                </c:pt>
                <c:pt idx="7633">
                  <c:v>192.343977</c:v>
                </c:pt>
                <c:pt idx="7634">
                  <c:v>192.102946</c:v>
                </c:pt>
                <c:pt idx="7635">
                  <c:v>192.15159600000001</c:v>
                </c:pt>
                <c:pt idx="7636">
                  <c:v>192.450109</c:v>
                </c:pt>
                <c:pt idx="7637">
                  <c:v>192.26495700000001</c:v>
                </c:pt>
                <c:pt idx="7638">
                  <c:v>192.12653399999999</c:v>
                </c:pt>
                <c:pt idx="7639">
                  <c:v>191.89716100000001</c:v>
                </c:pt>
                <c:pt idx="7640">
                  <c:v>192.12132299999999</c:v>
                </c:pt>
                <c:pt idx="7641">
                  <c:v>192.33955499999999</c:v>
                </c:pt>
                <c:pt idx="7642">
                  <c:v>192.13258300000001</c:v>
                </c:pt>
                <c:pt idx="7643">
                  <c:v>192.55421999999999</c:v>
                </c:pt>
                <c:pt idx="7644">
                  <c:v>192.40203399999999</c:v>
                </c:pt>
                <c:pt idx="7645">
                  <c:v>192.47663800000001</c:v>
                </c:pt>
                <c:pt idx="7646">
                  <c:v>192.327609</c:v>
                </c:pt>
                <c:pt idx="7647">
                  <c:v>192.50275999999999</c:v>
                </c:pt>
                <c:pt idx="7648">
                  <c:v>192.602013</c:v>
                </c:pt>
                <c:pt idx="7649">
                  <c:v>192.18164200000001</c:v>
                </c:pt>
                <c:pt idx="7650">
                  <c:v>192.333035</c:v>
                </c:pt>
                <c:pt idx="7651">
                  <c:v>192.52547200000001</c:v>
                </c:pt>
                <c:pt idx="7652">
                  <c:v>191.82092299999999</c:v>
                </c:pt>
                <c:pt idx="7653">
                  <c:v>192.069208</c:v>
                </c:pt>
                <c:pt idx="7654">
                  <c:v>192.05716899999999</c:v>
                </c:pt>
                <c:pt idx="7655">
                  <c:v>192.15187900000001</c:v>
                </c:pt>
                <c:pt idx="7656">
                  <c:v>192.262981</c:v>
                </c:pt>
                <c:pt idx="7657">
                  <c:v>192.07573400000001</c:v>
                </c:pt>
                <c:pt idx="7658">
                  <c:v>192.71323799999999</c:v>
                </c:pt>
                <c:pt idx="7659">
                  <c:v>192.79446200000001</c:v>
                </c:pt>
                <c:pt idx="7660">
                  <c:v>192.44432</c:v>
                </c:pt>
                <c:pt idx="7661">
                  <c:v>192.678303</c:v>
                </c:pt>
                <c:pt idx="7662">
                  <c:v>192.79082199999999</c:v>
                </c:pt>
                <c:pt idx="7663">
                  <c:v>192.746779</c:v>
                </c:pt>
                <c:pt idx="7664">
                  <c:v>192.64918700000001</c:v>
                </c:pt>
                <c:pt idx="7665">
                  <c:v>192.688714</c:v>
                </c:pt>
                <c:pt idx="7666">
                  <c:v>192.839968</c:v>
                </c:pt>
                <c:pt idx="7667">
                  <c:v>192.598433</c:v>
                </c:pt>
                <c:pt idx="7668">
                  <c:v>192.87796700000001</c:v>
                </c:pt>
                <c:pt idx="7669">
                  <c:v>192.90513999999999</c:v>
                </c:pt>
                <c:pt idx="7670">
                  <c:v>193.00465299999999</c:v>
                </c:pt>
                <c:pt idx="7671">
                  <c:v>193.13118399999999</c:v>
                </c:pt>
                <c:pt idx="7672">
                  <c:v>193.12151600000001</c:v>
                </c:pt>
                <c:pt idx="7673">
                  <c:v>193.286316</c:v>
                </c:pt>
                <c:pt idx="7674">
                  <c:v>192.87536700000001</c:v>
                </c:pt>
                <c:pt idx="7675">
                  <c:v>193.15365600000001</c:v>
                </c:pt>
                <c:pt idx="7676">
                  <c:v>193.125293</c:v>
                </c:pt>
                <c:pt idx="7677">
                  <c:v>193.08543900000001</c:v>
                </c:pt>
                <c:pt idx="7678">
                  <c:v>193.06693899999999</c:v>
                </c:pt>
                <c:pt idx="7679">
                  <c:v>193.11995899999999</c:v>
                </c:pt>
                <c:pt idx="7680">
                  <c:v>193.27474000000001</c:v>
                </c:pt>
                <c:pt idx="7681">
                  <c:v>193.37392199999999</c:v>
                </c:pt>
                <c:pt idx="7682">
                  <c:v>192.91360700000001</c:v>
                </c:pt>
                <c:pt idx="7683">
                  <c:v>193.19744600000001</c:v>
                </c:pt>
                <c:pt idx="7684">
                  <c:v>193.12732700000001</c:v>
                </c:pt>
                <c:pt idx="7685">
                  <c:v>193.15931</c:v>
                </c:pt>
                <c:pt idx="7686">
                  <c:v>193.197881</c:v>
                </c:pt>
                <c:pt idx="7687">
                  <c:v>192.885873</c:v>
                </c:pt>
                <c:pt idx="7688">
                  <c:v>193.28459699999999</c:v>
                </c:pt>
                <c:pt idx="7689">
                  <c:v>193.43444500000001</c:v>
                </c:pt>
                <c:pt idx="7690">
                  <c:v>193.75411500000001</c:v>
                </c:pt>
                <c:pt idx="7691">
                  <c:v>193.73484099999999</c:v>
                </c:pt>
                <c:pt idx="7692">
                  <c:v>193.55362500000001</c:v>
                </c:pt>
                <c:pt idx="7693">
                  <c:v>193.627342</c:v>
                </c:pt>
                <c:pt idx="7694">
                  <c:v>193.912409</c:v>
                </c:pt>
                <c:pt idx="7695">
                  <c:v>194.142493</c:v>
                </c:pt>
                <c:pt idx="7696">
                  <c:v>194.159975</c:v>
                </c:pt>
                <c:pt idx="7697">
                  <c:v>193.76595900000001</c:v>
                </c:pt>
                <c:pt idx="7698">
                  <c:v>194.157859</c:v>
                </c:pt>
                <c:pt idx="7699">
                  <c:v>193.98309499999999</c:v>
                </c:pt>
                <c:pt idx="7700">
                  <c:v>194.03647000000001</c:v>
                </c:pt>
                <c:pt idx="7701">
                  <c:v>193.460848</c:v>
                </c:pt>
                <c:pt idx="7702">
                  <c:v>193.256236</c:v>
                </c:pt>
                <c:pt idx="7703">
                  <c:v>193.623088</c:v>
                </c:pt>
                <c:pt idx="7704">
                  <c:v>193.521826</c:v>
                </c:pt>
                <c:pt idx="7705">
                  <c:v>193.88095200000001</c:v>
                </c:pt>
                <c:pt idx="7706">
                  <c:v>193.74601100000001</c:v>
                </c:pt>
                <c:pt idx="7707">
                  <c:v>193.84424999999999</c:v>
                </c:pt>
                <c:pt idx="7708">
                  <c:v>194.25838200000001</c:v>
                </c:pt>
                <c:pt idx="7709">
                  <c:v>194.04145299999999</c:v>
                </c:pt>
                <c:pt idx="7710">
                  <c:v>193.90052</c:v>
                </c:pt>
                <c:pt idx="7711">
                  <c:v>194.294476</c:v>
                </c:pt>
                <c:pt idx="7712">
                  <c:v>193.70998700000001</c:v>
                </c:pt>
                <c:pt idx="7713">
                  <c:v>194.30631199999999</c:v>
                </c:pt>
                <c:pt idx="7714">
                  <c:v>194.15959599999999</c:v>
                </c:pt>
                <c:pt idx="7715">
                  <c:v>194.14038300000001</c:v>
                </c:pt>
                <c:pt idx="7716">
                  <c:v>194.188984</c:v>
                </c:pt>
                <c:pt idx="7717">
                  <c:v>194.046663</c:v>
                </c:pt>
                <c:pt idx="7718">
                  <c:v>194.219424</c:v>
                </c:pt>
                <c:pt idx="7719">
                  <c:v>194.16323</c:v>
                </c:pt>
                <c:pt idx="7720">
                  <c:v>194.48355699999999</c:v>
                </c:pt>
                <c:pt idx="7721">
                  <c:v>194.414637</c:v>
                </c:pt>
                <c:pt idx="7722">
                  <c:v>194.103171</c:v>
                </c:pt>
                <c:pt idx="7723">
                  <c:v>194.73842099999999</c:v>
                </c:pt>
                <c:pt idx="7724">
                  <c:v>194.60580300000001</c:v>
                </c:pt>
                <c:pt idx="7725">
                  <c:v>194.304912</c:v>
                </c:pt>
                <c:pt idx="7726">
                  <c:v>194.63542000000001</c:v>
                </c:pt>
                <c:pt idx="7727">
                  <c:v>194.31825699999999</c:v>
                </c:pt>
                <c:pt idx="7728">
                  <c:v>194.517381</c:v>
                </c:pt>
                <c:pt idx="7729">
                  <c:v>194.619573</c:v>
                </c:pt>
                <c:pt idx="7730">
                  <c:v>194.885718</c:v>
                </c:pt>
                <c:pt idx="7731">
                  <c:v>194.57802100000001</c:v>
                </c:pt>
                <c:pt idx="7732">
                  <c:v>194.50024300000001</c:v>
                </c:pt>
                <c:pt idx="7733">
                  <c:v>194.57370700000001</c:v>
                </c:pt>
                <c:pt idx="7734">
                  <c:v>194.45527300000001</c:v>
                </c:pt>
                <c:pt idx="7735">
                  <c:v>194.53287</c:v>
                </c:pt>
                <c:pt idx="7736">
                  <c:v>194.95361199999999</c:v>
                </c:pt>
                <c:pt idx="7737">
                  <c:v>194.65330800000001</c:v>
                </c:pt>
                <c:pt idx="7738">
                  <c:v>194.779585</c:v>
                </c:pt>
                <c:pt idx="7739">
                  <c:v>195.02267599999999</c:v>
                </c:pt>
                <c:pt idx="7740">
                  <c:v>194.799711</c:v>
                </c:pt>
                <c:pt idx="7741">
                  <c:v>194.93776800000001</c:v>
                </c:pt>
                <c:pt idx="7742">
                  <c:v>194.832458</c:v>
                </c:pt>
                <c:pt idx="7743">
                  <c:v>194.86719199999999</c:v>
                </c:pt>
                <c:pt idx="7744">
                  <c:v>195.033558</c:v>
                </c:pt>
                <c:pt idx="7745">
                  <c:v>195.198666</c:v>
                </c:pt>
                <c:pt idx="7746">
                  <c:v>195.429393</c:v>
                </c:pt>
                <c:pt idx="7747">
                  <c:v>195.45970700000001</c:v>
                </c:pt>
                <c:pt idx="7748">
                  <c:v>195.490205</c:v>
                </c:pt>
                <c:pt idx="7749">
                  <c:v>195.17636999999999</c:v>
                </c:pt>
                <c:pt idx="7750">
                  <c:v>195.32728900000001</c:v>
                </c:pt>
                <c:pt idx="7751">
                  <c:v>195.56848600000001</c:v>
                </c:pt>
                <c:pt idx="7752">
                  <c:v>195.269621</c:v>
                </c:pt>
                <c:pt idx="7753">
                  <c:v>195.594954</c:v>
                </c:pt>
                <c:pt idx="7754">
                  <c:v>195.33821699999999</c:v>
                </c:pt>
                <c:pt idx="7755">
                  <c:v>195.17854</c:v>
                </c:pt>
                <c:pt idx="7756">
                  <c:v>195.27418499999999</c:v>
                </c:pt>
                <c:pt idx="7757">
                  <c:v>194.98310499999999</c:v>
                </c:pt>
                <c:pt idx="7758">
                  <c:v>195.139453</c:v>
                </c:pt>
                <c:pt idx="7759">
                  <c:v>195.373222</c:v>
                </c:pt>
                <c:pt idx="7760">
                  <c:v>195.28902400000001</c:v>
                </c:pt>
                <c:pt idx="7761">
                  <c:v>195.24748600000001</c:v>
                </c:pt>
                <c:pt idx="7762">
                  <c:v>194.93830199999999</c:v>
                </c:pt>
                <c:pt idx="7763">
                  <c:v>195.66796199999999</c:v>
                </c:pt>
                <c:pt idx="7764">
                  <c:v>195.12901600000001</c:v>
                </c:pt>
                <c:pt idx="7765">
                  <c:v>194.955626</c:v>
                </c:pt>
                <c:pt idx="7766">
                  <c:v>195.13790599999999</c:v>
                </c:pt>
                <c:pt idx="7767">
                  <c:v>195.10586499999999</c:v>
                </c:pt>
                <c:pt idx="7768">
                  <c:v>195.45989599999999</c:v>
                </c:pt>
                <c:pt idx="7769">
                  <c:v>195.77663899999999</c:v>
                </c:pt>
                <c:pt idx="7770">
                  <c:v>195.518598</c:v>
                </c:pt>
                <c:pt idx="7771">
                  <c:v>195.64747199999999</c:v>
                </c:pt>
                <c:pt idx="7772">
                  <c:v>195.75341700000001</c:v>
                </c:pt>
                <c:pt idx="7773">
                  <c:v>195.72273899999999</c:v>
                </c:pt>
                <c:pt idx="7774">
                  <c:v>195.74356</c:v>
                </c:pt>
                <c:pt idx="7775">
                  <c:v>195.23625999999999</c:v>
                </c:pt>
                <c:pt idx="7776">
                  <c:v>195.94514599999999</c:v>
                </c:pt>
                <c:pt idx="7777">
                  <c:v>195.50870699999999</c:v>
                </c:pt>
                <c:pt idx="7778">
                  <c:v>195.66687999999999</c:v>
                </c:pt>
                <c:pt idx="7779">
                  <c:v>195.39588000000001</c:v>
                </c:pt>
                <c:pt idx="7780">
                  <c:v>195.54825700000001</c:v>
                </c:pt>
                <c:pt idx="7781">
                  <c:v>195.85947100000001</c:v>
                </c:pt>
                <c:pt idx="7782">
                  <c:v>195.67570599999999</c:v>
                </c:pt>
                <c:pt idx="7783">
                  <c:v>195.630987</c:v>
                </c:pt>
                <c:pt idx="7784">
                  <c:v>195.98855800000001</c:v>
                </c:pt>
                <c:pt idx="7785">
                  <c:v>195.725246</c:v>
                </c:pt>
                <c:pt idx="7786">
                  <c:v>195.92610099999999</c:v>
                </c:pt>
                <c:pt idx="7787">
                  <c:v>195.54311200000001</c:v>
                </c:pt>
                <c:pt idx="7788">
                  <c:v>195.92083199999999</c:v>
                </c:pt>
                <c:pt idx="7789">
                  <c:v>196.10217299999999</c:v>
                </c:pt>
                <c:pt idx="7790">
                  <c:v>195.50815499999999</c:v>
                </c:pt>
                <c:pt idx="7791">
                  <c:v>195.90482700000001</c:v>
                </c:pt>
                <c:pt idx="7792">
                  <c:v>195.86901599999999</c:v>
                </c:pt>
                <c:pt idx="7793">
                  <c:v>195.99035000000001</c:v>
                </c:pt>
                <c:pt idx="7794">
                  <c:v>196.01864399999999</c:v>
                </c:pt>
                <c:pt idx="7795">
                  <c:v>196.07942499999999</c:v>
                </c:pt>
                <c:pt idx="7796">
                  <c:v>196.48809900000001</c:v>
                </c:pt>
                <c:pt idx="7797">
                  <c:v>196.444883</c:v>
                </c:pt>
                <c:pt idx="7798">
                  <c:v>196.20981900000001</c:v>
                </c:pt>
                <c:pt idx="7799">
                  <c:v>196.438142</c:v>
                </c:pt>
                <c:pt idx="7800">
                  <c:v>196.57730100000001</c:v>
                </c:pt>
                <c:pt idx="7801">
                  <c:v>196.81796399999999</c:v>
                </c:pt>
                <c:pt idx="7802">
                  <c:v>196.624121</c:v>
                </c:pt>
                <c:pt idx="7803">
                  <c:v>196.713571</c:v>
                </c:pt>
                <c:pt idx="7804">
                  <c:v>196.85529</c:v>
                </c:pt>
                <c:pt idx="7805">
                  <c:v>196.446541</c:v>
                </c:pt>
                <c:pt idx="7806">
                  <c:v>196.68231900000001</c:v>
                </c:pt>
                <c:pt idx="7807">
                  <c:v>196.39220900000001</c:v>
                </c:pt>
                <c:pt idx="7808">
                  <c:v>196.36873900000001</c:v>
                </c:pt>
                <c:pt idx="7809">
                  <c:v>196.60083</c:v>
                </c:pt>
                <c:pt idx="7810">
                  <c:v>196.74466699999999</c:v>
                </c:pt>
                <c:pt idx="7811">
                  <c:v>196.68853899999999</c:v>
                </c:pt>
                <c:pt idx="7812">
                  <c:v>196.31532899999999</c:v>
                </c:pt>
                <c:pt idx="7813">
                  <c:v>196.62069</c:v>
                </c:pt>
                <c:pt idx="7814">
                  <c:v>196.589753</c:v>
                </c:pt>
                <c:pt idx="7815">
                  <c:v>196.565257</c:v>
                </c:pt>
                <c:pt idx="7816">
                  <c:v>196.65107499999999</c:v>
                </c:pt>
                <c:pt idx="7817">
                  <c:v>196.87039300000001</c:v>
                </c:pt>
                <c:pt idx="7818">
                  <c:v>196.70144999999999</c:v>
                </c:pt>
                <c:pt idx="7819">
                  <c:v>196.61830599999999</c:v>
                </c:pt>
                <c:pt idx="7820">
                  <c:v>196.54324700000001</c:v>
                </c:pt>
                <c:pt idx="7821">
                  <c:v>197.19827900000001</c:v>
                </c:pt>
                <c:pt idx="7822">
                  <c:v>196.94491400000001</c:v>
                </c:pt>
                <c:pt idx="7823">
                  <c:v>196.879368</c:v>
                </c:pt>
                <c:pt idx="7824">
                  <c:v>196.77705800000001</c:v>
                </c:pt>
                <c:pt idx="7825">
                  <c:v>197.19584</c:v>
                </c:pt>
                <c:pt idx="7826">
                  <c:v>196.889162</c:v>
                </c:pt>
                <c:pt idx="7827">
                  <c:v>197.03321199999999</c:v>
                </c:pt>
                <c:pt idx="7828">
                  <c:v>196.868225</c:v>
                </c:pt>
                <c:pt idx="7829">
                  <c:v>197.00675699999999</c:v>
                </c:pt>
                <c:pt idx="7830">
                  <c:v>197.006756</c:v>
                </c:pt>
                <c:pt idx="7831">
                  <c:v>197.04044500000001</c:v>
                </c:pt>
                <c:pt idx="7832">
                  <c:v>196.99690899999999</c:v>
                </c:pt>
                <c:pt idx="7833">
                  <c:v>197.13394199999999</c:v>
                </c:pt>
                <c:pt idx="7834">
                  <c:v>197.03105199999999</c:v>
                </c:pt>
                <c:pt idx="7835">
                  <c:v>197.466442</c:v>
                </c:pt>
                <c:pt idx="7836">
                  <c:v>197.70031599999999</c:v>
                </c:pt>
                <c:pt idx="7837">
                  <c:v>197.499753</c:v>
                </c:pt>
                <c:pt idx="7838">
                  <c:v>197.52413300000001</c:v>
                </c:pt>
                <c:pt idx="7839">
                  <c:v>197.65339599999999</c:v>
                </c:pt>
                <c:pt idx="7840">
                  <c:v>197.72571199999999</c:v>
                </c:pt>
                <c:pt idx="7841">
                  <c:v>197.591185</c:v>
                </c:pt>
                <c:pt idx="7842">
                  <c:v>197.48007699999999</c:v>
                </c:pt>
                <c:pt idx="7843">
                  <c:v>197.31736100000001</c:v>
                </c:pt>
                <c:pt idx="7844">
                  <c:v>197.439223</c:v>
                </c:pt>
                <c:pt idx="7845">
                  <c:v>197.194174</c:v>
                </c:pt>
                <c:pt idx="7846">
                  <c:v>197.62638200000001</c:v>
                </c:pt>
                <c:pt idx="7847">
                  <c:v>197.49427600000001</c:v>
                </c:pt>
                <c:pt idx="7848">
                  <c:v>197.85435699999999</c:v>
                </c:pt>
                <c:pt idx="7849">
                  <c:v>197.65149</c:v>
                </c:pt>
                <c:pt idx="7850">
                  <c:v>197.45422300000001</c:v>
                </c:pt>
                <c:pt idx="7851">
                  <c:v>197.66975500000001</c:v>
                </c:pt>
                <c:pt idx="7852">
                  <c:v>197.59970799999999</c:v>
                </c:pt>
                <c:pt idx="7853">
                  <c:v>197.80634900000001</c:v>
                </c:pt>
                <c:pt idx="7854">
                  <c:v>197.770565</c:v>
                </c:pt>
                <c:pt idx="7855">
                  <c:v>197.456996</c:v>
                </c:pt>
                <c:pt idx="7856">
                  <c:v>197.98705699999999</c:v>
                </c:pt>
                <c:pt idx="7857">
                  <c:v>198.11098999999999</c:v>
                </c:pt>
                <c:pt idx="7858">
                  <c:v>198.294489</c:v>
                </c:pt>
                <c:pt idx="7859">
                  <c:v>198.34761399999999</c:v>
                </c:pt>
                <c:pt idx="7860">
                  <c:v>197.61505299999999</c:v>
                </c:pt>
                <c:pt idx="7861">
                  <c:v>198.021691</c:v>
                </c:pt>
                <c:pt idx="7862">
                  <c:v>197.815279</c:v>
                </c:pt>
                <c:pt idx="7863">
                  <c:v>198.055905</c:v>
                </c:pt>
                <c:pt idx="7864">
                  <c:v>198.03240099999999</c:v>
                </c:pt>
                <c:pt idx="7865">
                  <c:v>197.93058099999999</c:v>
                </c:pt>
                <c:pt idx="7866">
                  <c:v>198.130123</c:v>
                </c:pt>
                <c:pt idx="7867">
                  <c:v>197.75124400000001</c:v>
                </c:pt>
                <c:pt idx="7868">
                  <c:v>197.72751</c:v>
                </c:pt>
                <c:pt idx="7869">
                  <c:v>197.821899</c:v>
                </c:pt>
                <c:pt idx="7870">
                  <c:v>198.00689700000001</c:v>
                </c:pt>
                <c:pt idx="7871">
                  <c:v>198.204609</c:v>
                </c:pt>
                <c:pt idx="7872">
                  <c:v>198.01842600000001</c:v>
                </c:pt>
                <c:pt idx="7873">
                  <c:v>197.90576799999999</c:v>
                </c:pt>
                <c:pt idx="7874">
                  <c:v>198.13794100000001</c:v>
                </c:pt>
                <c:pt idx="7875">
                  <c:v>197.85879499999999</c:v>
                </c:pt>
                <c:pt idx="7876">
                  <c:v>198.05409399999999</c:v>
                </c:pt>
                <c:pt idx="7877">
                  <c:v>198.286169</c:v>
                </c:pt>
                <c:pt idx="7878">
                  <c:v>198.456467</c:v>
                </c:pt>
                <c:pt idx="7879">
                  <c:v>198.22447700000001</c:v>
                </c:pt>
                <c:pt idx="7880">
                  <c:v>198.53796500000001</c:v>
                </c:pt>
                <c:pt idx="7881">
                  <c:v>198.475922</c:v>
                </c:pt>
                <c:pt idx="7882">
                  <c:v>198.63943900000001</c:v>
                </c:pt>
                <c:pt idx="7883">
                  <c:v>198.45341199999999</c:v>
                </c:pt>
                <c:pt idx="7884">
                  <c:v>198.59113099999999</c:v>
                </c:pt>
                <c:pt idx="7885">
                  <c:v>198.586276</c:v>
                </c:pt>
                <c:pt idx="7886">
                  <c:v>198.645951</c:v>
                </c:pt>
                <c:pt idx="7887">
                  <c:v>198.27587399999999</c:v>
                </c:pt>
                <c:pt idx="7888">
                  <c:v>198.70020199999999</c:v>
                </c:pt>
                <c:pt idx="7889">
                  <c:v>198.579748</c:v>
                </c:pt>
                <c:pt idx="7890">
                  <c:v>198.427832</c:v>
                </c:pt>
                <c:pt idx="7891">
                  <c:v>198.92792</c:v>
                </c:pt>
                <c:pt idx="7892">
                  <c:v>198.340948</c:v>
                </c:pt>
                <c:pt idx="7893">
                  <c:v>198.614778</c:v>
                </c:pt>
                <c:pt idx="7894">
                  <c:v>198.65154699999999</c:v>
                </c:pt>
                <c:pt idx="7895">
                  <c:v>198.54492999999999</c:v>
                </c:pt>
                <c:pt idx="7896">
                  <c:v>198.88252399999999</c:v>
                </c:pt>
                <c:pt idx="7897">
                  <c:v>198.82867400000001</c:v>
                </c:pt>
                <c:pt idx="7898">
                  <c:v>198.86937800000001</c:v>
                </c:pt>
                <c:pt idx="7899">
                  <c:v>198.71704099999999</c:v>
                </c:pt>
                <c:pt idx="7900">
                  <c:v>198.79765599999999</c:v>
                </c:pt>
                <c:pt idx="7901">
                  <c:v>198.989666</c:v>
                </c:pt>
                <c:pt idx="7902">
                  <c:v>199.15267900000001</c:v>
                </c:pt>
                <c:pt idx="7903">
                  <c:v>198.919906</c:v>
                </c:pt>
                <c:pt idx="7904">
                  <c:v>198.92194900000001</c:v>
                </c:pt>
                <c:pt idx="7905">
                  <c:v>198.65654799999999</c:v>
                </c:pt>
                <c:pt idx="7906">
                  <c:v>199.07618099999999</c:v>
                </c:pt>
                <c:pt idx="7907">
                  <c:v>198.762235</c:v>
                </c:pt>
                <c:pt idx="7908">
                  <c:v>198.91307800000001</c:v>
                </c:pt>
                <c:pt idx="7909">
                  <c:v>199.14780200000001</c:v>
                </c:pt>
                <c:pt idx="7910">
                  <c:v>198.55760799999999</c:v>
                </c:pt>
                <c:pt idx="7911">
                  <c:v>199.278841</c:v>
                </c:pt>
                <c:pt idx="7912">
                  <c:v>198.91736599999999</c:v>
                </c:pt>
                <c:pt idx="7913">
                  <c:v>198.93747099999999</c:v>
                </c:pt>
                <c:pt idx="7914">
                  <c:v>198.870642</c:v>
                </c:pt>
                <c:pt idx="7915">
                  <c:v>199.14359999999999</c:v>
                </c:pt>
                <c:pt idx="7916">
                  <c:v>199.392099</c:v>
                </c:pt>
                <c:pt idx="7917">
                  <c:v>199.27706000000001</c:v>
                </c:pt>
                <c:pt idx="7918">
                  <c:v>199.46730500000001</c:v>
                </c:pt>
                <c:pt idx="7919">
                  <c:v>199.16795500000001</c:v>
                </c:pt>
                <c:pt idx="7920">
                  <c:v>199.14358100000001</c:v>
                </c:pt>
                <c:pt idx="7921">
                  <c:v>199.48482200000001</c:v>
                </c:pt>
                <c:pt idx="7922">
                  <c:v>199.42981800000001</c:v>
                </c:pt>
                <c:pt idx="7923">
                  <c:v>199.167812</c:v>
                </c:pt>
                <c:pt idx="7924">
                  <c:v>199.206467</c:v>
                </c:pt>
                <c:pt idx="7925">
                  <c:v>199.483296</c:v>
                </c:pt>
                <c:pt idx="7926">
                  <c:v>199.54626300000001</c:v>
                </c:pt>
                <c:pt idx="7927">
                  <c:v>199.511504</c:v>
                </c:pt>
                <c:pt idx="7928">
                  <c:v>199.73429999999999</c:v>
                </c:pt>
                <c:pt idx="7929">
                  <c:v>199.935562</c:v>
                </c:pt>
                <c:pt idx="7930">
                  <c:v>199.68004999999999</c:v>
                </c:pt>
                <c:pt idx="7931">
                  <c:v>200.122568</c:v>
                </c:pt>
                <c:pt idx="7932">
                  <c:v>199.83582100000001</c:v>
                </c:pt>
                <c:pt idx="7933">
                  <c:v>199.85427799999999</c:v>
                </c:pt>
                <c:pt idx="7934">
                  <c:v>200.15930599999999</c:v>
                </c:pt>
                <c:pt idx="7935">
                  <c:v>199.71271400000001</c:v>
                </c:pt>
                <c:pt idx="7936">
                  <c:v>199.679057</c:v>
                </c:pt>
                <c:pt idx="7937">
                  <c:v>199.66713799999999</c:v>
                </c:pt>
                <c:pt idx="7938">
                  <c:v>199.694885</c:v>
                </c:pt>
                <c:pt idx="7939">
                  <c:v>200.29196200000001</c:v>
                </c:pt>
                <c:pt idx="7940">
                  <c:v>199.679372</c:v>
                </c:pt>
                <c:pt idx="7941">
                  <c:v>199.98434800000001</c:v>
                </c:pt>
                <c:pt idx="7942">
                  <c:v>200.092139</c:v>
                </c:pt>
                <c:pt idx="7943">
                  <c:v>200.11211</c:v>
                </c:pt>
                <c:pt idx="7944">
                  <c:v>199.83122299999999</c:v>
                </c:pt>
                <c:pt idx="7945">
                  <c:v>200.036767</c:v>
                </c:pt>
                <c:pt idx="7946">
                  <c:v>200.35996299999999</c:v>
                </c:pt>
                <c:pt idx="7947">
                  <c:v>199.78667899999999</c:v>
                </c:pt>
                <c:pt idx="7948">
                  <c:v>200.220562</c:v>
                </c:pt>
                <c:pt idx="7949">
                  <c:v>200.29273800000001</c:v>
                </c:pt>
                <c:pt idx="7950">
                  <c:v>200.06136799999999</c:v>
                </c:pt>
                <c:pt idx="7951">
                  <c:v>200.384781</c:v>
                </c:pt>
                <c:pt idx="7952">
                  <c:v>199.94980200000001</c:v>
                </c:pt>
                <c:pt idx="7953">
                  <c:v>200.378491</c:v>
                </c:pt>
                <c:pt idx="7954">
                  <c:v>200.07263</c:v>
                </c:pt>
                <c:pt idx="7955">
                  <c:v>200.403839</c:v>
                </c:pt>
                <c:pt idx="7956">
                  <c:v>200.36476400000001</c:v>
                </c:pt>
                <c:pt idx="7957">
                  <c:v>200.21846600000001</c:v>
                </c:pt>
                <c:pt idx="7958">
                  <c:v>200.115689</c:v>
                </c:pt>
                <c:pt idx="7959">
                  <c:v>200.31525199999999</c:v>
                </c:pt>
                <c:pt idx="7960">
                  <c:v>200.283434</c:v>
                </c:pt>
                <c:pt idx="7961">
                  <c:v>200.39411699999999</c:v>
                </c:pt>
                <c:pt idx="7962">
                  <c:v>200.274587</c:v>
                </c:pt>
                <c:pt idx="7963">
                  <c:v>200.46961200000001</c:v>
                </c:pt>
                <c:pt idx="7964">
                  <c:v>200.654989</c:v>
                </c:pt>
                <c:pt idx="7965">
                  <c:v>200.49400700000001</c:v>
                </c:pt>
                <c:pt idx="7966">
                  <c:v>200.646185</c:v>
                </c:pt>
                <c:pt idx="7967">
                  <c:v>200.536756</c:v>
                </c:pt>
                <c:pt idx="7968">
                  <c:v>200.38499400000001</c:v>
                </c:pt>
                <c:pt idx="7969">
                  <c:v>200.635221</c:v>
                </c:pt>
                <c:pt idx="7970">
                  <c:v>200.47582199999999</c:v>
                </c:pt>
                <c:pt idx="7971">
                  <c:v>200.48850300000001</c:v>
                </c:pt>
                <c:pt idx="7972">
                  <c:v>200.588819</c:v>
                </c:pt>
                <c:pt idx="7973">
                  <c:v>200.41423700000001</c:v>
                </c:pt>
                <c:pt idx="7974">
                  <c:v>200.976753</c:v>
                </c:pt>
                <c:pt idx="7975">
                  <c:v>200.64683199999999</c:v>
                </c:pt>
                <c:pt idx="7976">
                  <c:v>200.665333</c:v>
                </c:pt>
                <c:pt idx="7977">
                  <c:v>200.69152800000001</c:v>
                </c:pt>
                <c:pt idx="7978">
                  <c:v>200.559608</c:v>
                </c:pt>
                <c:pt idx="7979">
                  <c:v>200.67318299999999</c:v>
                </c:pt>
                <c:pt idx="7980">
                  <c:v>200.69468699999999</c:v>
                </c:pt>
                <c:pt idx="7981">
                  <c:v>200.96958599999999</c:v>
                </c:pt>
                <c:pt idx="7982">
                  <c:v>201.029471</c:v>
                </c:pt>
                <c:pt idx="7983">
                  <c:v>200.94815299999999</c:v>
                </c:pt>
                <c:pt idx="7984">
                  <c:v>201.47245100000001</c:v>
                </c:pt>
                <c:pt idx="7985">
                  <c:v>200.95149000000001</c:v>
                </c:pt>
                <c:pt idx="7986">
                  <c:v>201.33339899999999</c:v>
                </c:pt>
                <c:pt idx="7987">
                  <c:v>201.00624500000001</c:v>
                </c:pt>
                <c:pt idx="7988">
                  <c:v>201.046997</c:v>
                </c:pt>
                <c:pt idx="7989">
                  <c:v>201.41771299999999</c:v>
                </c:pt>
                <c:pt idx="7990">
                  <c:v>201.42578399999999</c:v>
                </c:pt>
                <c:pt idx="7991">
                  <c:v>201.27124900000001</c:v>
                </c:pt>
                <c:pt idx="7992">
                  <c:v>201.11792600000001</c:v>
                </c:pt>
                <c:pt idx="7993">
                  <c:v>201.25536399999999</c:v>
                </c:pt>
                <c:pt idx="7994">
                  <c:v>201.522885</c:v>
                </c:pt>
                <c:pt idx="7995">
                  <c:v>201.19555299999999</c:v>
                </c:pt>
                <c:pt idx="7996">
                  <c:v>201.42128099999999</c:v>
                </c:pt>
                <c:pt idx="7997">
                  <c:v>201.321168</c:v>
                </c:pt>
                <c:pt idx="7998">
                  <c:v>201.29514599999999</c:v>
                </c:pt>
                <c:pt idx="7999">
                  <c:v>201.28094300000001</c:v>
                </c:pt>
                <c:pt idx="8000">
                  <c:v>201.07060000000001</c:v>
                </c:pt>
                <c:pt idx="8001">
                  <c:v>201.17107799999999</c:v>
                </c:pt>
                <c:pt idx="8002">
                  <c:v>201.147592</c:v>
                </c:pt>
                <c:pt idx="8003">
                  <c:v>201.46823499999999</c:v>
                </c:pt>
                <c:pt idx="8004">
                  <c:v>201.51876999999999</c:v>
                </c:pt>
                <c:pt idx="8005">
                  <c:v>201.55525499999999</c:v>
                </c:pt>
                <c:pt idx="8006">
                  <c:v>201.387879</c:v>
                </c:pt>
                <c:pt idx="8007">
                  <c:v>201.74733499999999</c:v>
                </c:pt>
                <c:pt idx="8008">
                  <c:v>201.54043200000001</c:v>
                </c:pt>
                <c:pt idx="8009">
                  <c:v>201.66397799999999</c:v>
                </c:pt>
                <c:pt idx="8010">
                  <c:v>201.74670599999999</c:v>
                </c:pt>
                <c:pt idx="8011">
                  <c:v>202.015783</c:v>
                </c:pt>
                <c:pt idx="8012">
                  <c:v>201.62510800000001</c:v>
                </c:pt>
                <c:pt idx="8013">
                  <c:v>201.79284200000001</c:v>
                </c:pt>
                <c:pt idx="8014">
                  <c:v>201.58444499999999</c:v>
                </c:pt>
                <c:pt idx="8015">
                  <c:v>201.73813100000001</c:v>
                </c:pt>
                <c:pt idx="8016">
                  <c:v>201.79682</c:v>
                </c:pt>
                <c:pt idx="8017">
                  <c:v>201.664996</c:v>
                </c:pt>
                <c:pt idx="8018">
                  <c:v>201.74051600000001</c:v>
                </c:pt>
                <c:pt idx="8019">
                  <c:v>201.717949</c:v>
                </c:pt>
                <c:pt idx="8020">
                  <c:v>201.487595</c:v>
                </c:pt>
                <c:pt idx="8021">
                  <c:v>201.674666</c:v>
                </c:pt>
                <c:pt idx="8022">
                  <c:v>201.235015</c:v>
                </c:pt>
                <c:pt idx="8023">
                  <c:v>201.78230199999999</c:v>
                </c:pt>
                <c:pt idx="8024">
                  <c:v>201.69325499999999</c:v>
                </c:pt>
                <c:pt idx="8025">
                  <c:v>201.73881700000001</c:v>
                </c:pt>
                <c:pt idx="8026">
                  <c:v>201.78167199999999</c:v>
                </c:pt>
                <c:pt idx="8027">
                  <c:v>202.10638399999999</c:v>
                </c:pt>
                <c:pt idx="8028">
                  <c:v>202.11313200000001</c:v>
                </c:pt>
                <c:pt idx="8029">
                  <c:v>202.41010299999999</c:v>
                </c:pt>
                <c:pt idx="8030">
                  <c:v>202.09737699999999</c:v>
                </c:pt>
                <c:pt idx="8031">
                  <c:v>202.62555699999999</c:v>
                </c:pt>
                <c:pt idx="8032">
                  <c:v>202.564054</c:v>
                </c:pt>
                <c:pt idx="8033">
                  <c:v>202.479266</c:v>
                </c:pt>
                <c:pt idx="8034">
                  <c:v>202.90182200000001</c:v>
                </c:pt>
                <c:pt idx="8035">
                  <c:v>202.927807</c:v>
                </c:pt>
                <c:pt idx="8036">
                  <c:v>202.95364499999999</c:v>
                </c:pt>
                <c:pt idx="8037">
                  <c:v>202.84519599999999</c:v>
                </c:pt>
                <c:pt idx="8038">
                  <c:v>202.59357700000001</c:v>
                </c:pt>
                <c:pt idx="8039">
                  <c:v>202.63956899999999</c:v>
                </c:pt>
                <c:pt idx="8040">
                  <c:v>202.24835999999999</c:v>
                </c:pt>
                <c:pt idx="8041">
                  <c:v>202.393125</c:v>
                </c:pt>
                <c:pt idx="8042">
                  <c:v>202.40984700000001</c:v>
                </c:pt>
                <c:pt idx="8043">
                  <c:v>202.16058899999999</c:v>
                </c:pt>
                <c:pt idx="8044">
                  <c:v>202.498582</c:v>
                </c:pt>
                <c:pt idx="8045">
                  <c:v>201.99455499999999</c:v>
                </c:pt>
                <c:pt idx="8046">
                  <c:v>202.37580500000001</c:v>
                </c:pt>
                <c:pt idx="8047">
                  <c:v>202.09456599999999</c:v>
                </c:pt>
                <c:pt idx="8048">
                  <c:v>202.418237</c:v>
                </c:pt>
                <c:pt idx="8049">
                  <c:v>202.510345</c:v>
                </c:pt>
                <c:pt idx="8050">
                  <c:v>202.06162</c:v>
                </c:pt>
                <c:pt idx="8051">
                  <c:v>202.44307000000001</c:v>
                </c:pt>
                <c:pt idx="8052">
                  <c:v>202.67726999999999</c:v>
                </c:pt>
                <c:pt idx="8053">
                  <c:v>202.629772</c:v>
                </c:pt>
                <c:pt idx="8054">
                  <c:v>202.91817699999999</c:v>
                </c:pt>
                <c:pt idx="8055">
                  <c:v>202.39786699999999</c:v>
                </c:pt>
                <c:pt idx="8056">
                  <c:v>202.56588300000001</c:v>
                </c:pt>
                <c:pt idx="8057">
                  <c:v>202.868572</c:v>
                </c:pt>
                <c:pt idx="8058">
                  <c:v>202.55893499999999</c:v>
                </c:pt>
                <c:pt idx="8059">
                  <c:v>202.86247499999999</c:v>
                </c:pt>
                <c:pt idx="8060">
                  <c:v>202.689054</c:v>
                </c:pt>
                <c:pt idx="8061">
                  <c:v>203.21991</c:v>
                </c:pt>
                <c:pt idx="8062">
                  <c:v>203.31486899999999</c:v>
                </c:pt>
                <c:pt idx="8063">
                  <c:v>203.06245100000001</c:v>
                </c:pt>
                <c:pt idx="8064">
                  <c:v>202.892798</c:v>
                </c:pt>
                <c:pt idx="8065">
                  <c:v>202.820651</c:v>
                </c:pt>
                <c:pt idx="8066">
                  <c:v>203.159863</c:v>
                </c:pt>
                <c:pt idx="8067">
                  <c:v>202.85926799999999</c:v>
                </c:pt>
                <c:pt idx="8068">
                  <c:v>202.87754000000001</c:v>
                </c:pt>
                <c:pt idx="8069">
                  <c:v>203.24846299999999</c:v>
                </c:pt>
                <c:pt idx="8070">
                  <c:v>203.00791100000001</c:v>
                </c:pt>
                <c:pt idx="8071">
                  <c:v>203.36444299999999</c:v>
                </c:pt>
                <c:pt idx="8072">
                  <c:v>203.29174</c:v>
                </c:pt>
                <c:pt idx="8073">
                  <c:v>203.01677699999999</c:v>
                </c:pt>
                <c:pt idx="8074">
                  <c:v>203.47053500000001</c:v>
                </c:pt>
                <c:pt idx="8075">
                  <c:v>203.25090900000001</c:v>
                </c:pt>
                <c:pt idx="8076">
                  <c:v>203.36597399999999</c:v>
                </c:pt>
                <c:pt idx="8077">
                  <c:v>203.10754700000001</c:v>
                </c:pt>
                <c:pt idx="8078">
                  <c:v>203.02180000000001</c:v>
                </c:pt>
                <c:pt idx="8079">
                  <c:v>203.258171</c:v>
                </c:pt>
                <c:pt idx="8080">
                  <c:v>203.03822400000001</c:v>
                </c:pt>
                <c:pt idx="8081">
                  <c:v>203.43727999999999</c:v>
                </c:pt>
                <c:pt idx="8082">
                  <c:v>203.64143100000001</c:v>
                </c:pt>
                <c:pt idx="8083">
                  <c:v>203.122793</c:v>
                </c:pt>
                <c:pt idx="8084">
                  <c:v>203.60236</c:v>
                </c:pt>
                <c:pt idx="8085">
                  <c:v>203.65394000000001</c:v>
                </c:pt>
                <c:pt idx="8086">
                  <c:v>203.533603</c:v>
                </c:pt>
                <c:pt idx="8087">
                  <c:v>203.399258</c:v>
                </c:pt>
                <c:pt idx="8088">
                  <c:v>203.16837100000001</c:v>
                </c:pt>
                <c:pt idx="8089">
                  <c:v>203.60818900000001</c:v>
                </c:pt>
                <c:pt idx="8090">
                  <c:v>203.40661700000001</c:v>
                </c:pt>
                <c:pt idx="8091">
                  <c:v>203.323049</c:v>
                </c:pt>
                <c:pt idx="8092">
                  <c:v>203.43789599999999</c:v>
                </c:pt>
                <c:pt idx="8093">
                  <c:v>203.63216299999999</c:v>
                </c:pt>
                <c:pt idx="8094">
                  <c:v>203.67066399999999</c:v>
                </c:pt>
                <c:pt idx="8095">
                  <c:v>203.71390099999999</c:v>
                </c:pt>
                <c:pt idx="8096">
                  <c:v>203.941047</c:v>
                </c:pt>
                <c:pt idx="8097">
                  <c:v>203.762034</c:v>
                </c:pt>
                <c:pt idx="8098">
                  <c:v>203.75045900000001</c:v>
                </c:pt>
                <c:pt idx="8099">
                  <c:v>204.06056599999999</c:v>
                </c:pt>
                <c:pt idx="8100">
                  <c:v>203.771839</c:v>
                </c:pt>
                <c:pt idx="8101">
                  <c:v>203.99993699999999</c:v>
                </c:pt>
                <c:pt idx="8102">
                  <c:v>203.906812</c:v>
                </c:pt>
                <c:pt idx="8103">
                  <c:v>203.69502700000001</c:v>
                </c:pt>
                <c:pt idx="8104">
                  <c:v>204.057537</c:v>
                </c:pt>
                <c:pt idx="8105">
                  <c:v>203.77778799999999</c:v>
                </c:pt>
                <c:pt idx="8106">
                  <c:v>203.66409999999999</c:v>
                </c:pt>
                <c:pt idx="8107">
                  <c:v>204.03444099999999</c:v>
                </c:pt>
                <c:pt idx="8108">
                  <c:v>203.781891</c:v>
                </c:pt>
                <c:pt idx="8109">
                  <c:v>203.72153599999999</c:v>
                </c:pt>
                <c:pt idx="8110">
                  <c:v>203.49755500000001</c:v>
                </c:pt>
                <c:pt idx="8111">
                  <c:v>203.63081199999999</c:v>
                </c:pt>
                <c:pt idx="8112">
                  <c:v>203.858822</c:v>
                </c:pt>
                <c:pt idx="8113">
                  <c:v>203.751441</c:v>
                </c:pt>
                <c:pt idx="8114">
                  <c:v>204.03024500000001</c:v>
                </c:pt>
                <c:pt idx="8115">
                  <c:v>203.62408199999999</c:v>
                </c:pt>
                <c:pt idx="8116">
                  <c:v>204.11794499999999</c:v>
                </c:pt>
                <c:pt idx="8117">
                  <c:v>203.78383299999999</c:v>
                </c:pt>
                <c:pt idx="8118">
                  <c:v>204.15990400000001</c:v>
                </c:pt>
                <c:pt idx="8119">
                  <c:v>204.43100699999999</c:v>
                </c:pt>
                <c:pt idx="8120">
                  <c:v>204.203003</c:v>
                </c:pt>
                <c:pt idx="8121">
                  <c:v>204.63124999999999</c:v>
                </c:pt>
                <c:pt idx="8122">
                  <c:v>204.59062800000001</c:v>
                </c:pt>
                <c:pt idx="8123">
                  <c:v>204.585173</c:v>
                </c:pt>
                <c:pt idx="8124">
                  <c:v>204.850505</c:v>
                </c:pt>
                <c:pt idx="8125">
                  <c:v>204.46620300000001</c:v>
                </c:pt>
                <c:pt idx="8126">
                  <c:v>204.830262</c:v>
                </c:pt>
                <c:pt idx="8127">
                  <c:v>204.60797500000001</c:v>
                </c:pt>
                <c:pt idx="8128">
                  <c:v>204.60667000000001</c:v>
                </c:pt>
                <c:pt idx="8129">
                  <c:v>204.747817</c:v>
                </c:pt>
                <c:pt idx="8130">
                  <c:v>204.48630399999999</c:v>
                </c:pt>
                <c:pt idx="8131">
                  <c:v>205.02596600000001</c:v>
                </c:pt>
                <c:pt idx="8132">
                  <c:v>204.78032899999999</c:v>
                </c:pt>
                <c:pt idx="8133">
                  <c:v>204.80045699999999</c:v>
                </c:pt>
                <c:pt idx="8134">
                  <c:v>205.074749</c:v>
                </c:pt>
                <c:pt idx="8135">
                  <c:v>205.09086500000001</c:v>
                </c:pt>
                <c:pt idx="8136">
                  <c:v>204.977093</c:v>
                </c:pt>
                <c:pt idx="8137">
                  <c:v>204.73674199999999</c:v>
                </c:pt>
                <c:pt idx="8138">
                  <c:v>205.071518</c:v>
                </c:pt>
                <c:pt idx="8139">
                  <c:v>205.10790800000001</c:v>
                </c:pt>
                <c:pt idx="8140">
                  <c:v>205.019689</c:v>
                </c:pt>
                <c:pt idx="8141">
                  <c:v>204.693038</c:v>
                </c:pt>
                <c:pt idx="8142">
                  <c:v>204.705735</c:v>
                </c:pt>
                <c:pt idx="8143">
                  <c:v>204.62320700000001</c:v>
                </c:pt>
                <c:pt idx="8144">
                  <c:v>205.11262099999999</c:v>
                </c:pt>
                <c:pt idx="8145">
                  <c:v>204.67093600000001</c:v>
                </c:pt>
                <c:pt idx="8146">
                  <c:v>204.97291300000001</c:v>
                </c:pt>
                <c:pt idx="8147">
                  <c:v>205.39642000000001</c:v>
                </c:pt>
                <c:pt idx="8148">
                  <c:v>205.00720100000001</c:v>
                </c:pt>
                <c:pt idx="8149">
                  <c:v>205.398844</c:v>
                </c:pt>
                <c:pt idx="8150">
                  <c:v>205.03492700000001</c:v>
                </c:pt>
                <c:pt idx="8151">
                  <c:v>205.19245100000001</c:v>
                </c:pt>
                <c:pt idx="8152">
                  <c:v>205.18294499999999</c:v>
                </c:pt>
                <c:pt idx="8153">
                  <c:v>205.13684900000001</c:v>
                </c:pt>
                <c:pt idx="8154">
                  <c:v>205.52180899999999</c:v>
                </c:pt>
                <c:pt idx="8155">
                  <c:v>204.931341</c:v>
                </c:pt>
                <c:pt idx="8156">
                  <c:v>205.1994</c:v>
                </c:pt>
                <c:pt idx="8157">
                  <c:v>205.36338599999999</c:v>
                </c:pt>
                <c:pt idx="8158">
                  <c:v>205.30544699999999</c:v>
                </c:pt>
                <c:pt idx="8159">
                  <c:v>205.325086</c:v>
                </c:pt>
                <c:pt idx="8160">
                  <c:v>205.139757</c:v>
                </c:pt>
                <c:pt idx="8161">
                  <c:v>205.20835299999999</c:v>
                </c:pt>
                <c:pt idx="8162">
                  <c:v>205.27625599999999</c:v>
                </c:pt>
                <c:pt idx="8163">
                  <c:v>205.45822200000001</c:v>
                </c:pt>
                <c:pt idx="8164">
                  <c:v>205.58842300000001</c:v>
                </c:pt>
                <c:pt idx="8165">
                  <c:v>205.28383700000001</c:v>
                </c:pt>
                <c:pt idx="8166">
                  <c:v>205.23082099999999</c:v>
                </c:pt>
                <c:pt idx="8167">
                  <c:v>205.53541200000001</c:v>
                </c:pt>
                <c:pt idx="8168">
                  <c:v>205.569729</c:v>
                </c:pt>
                <c:pt idx="8169">
                  <c:v>205.42720399999999</c:v>
                </c:pt>
                <c:pt idx="8170">
                  <c:v>205.57054600000001</c:v>
                </c:pt>
                <c:pt idx="8171">
                  <c:v>205.58859799999999</c:v>
                </c:pt>
                <c:pt idx="8172">
                  <c:v>205.80702299999999</c:v>
                </c:pt>
                <c:pt idx="8173">
                  <c:v>205.47165899999999</c:v>
                </c:pt>
                <c:pt idx="8174">
                  <c:v>206.030777</c:v>
                </c:pt>
                <c:pt idx="8175">
                  <c:v>205.64597499999999</c:v>
                </c:pt>
                <c:pt idx="8176">
                  <c:v>205.272965</c:v>
                </c:pt>
                <c:pt idx="8177">
                  <c:v>205.567632</c:v>
                </c:pt>
                <c:pt idx="8178">
                  <c:v>205.47132500000001</c:v>
                </c:pt>
                <c:pt idx="8179">
                  <c:v>205.79857899999999</c:v>
                </c:pt>
                <c:pt idx="8180">
                  <c:v>205.73947999999999</c:v>
                </c:pt>
                <c:pt idx="8181">
                  <c:v>205.89496700000001</c:v>
                </c:pt>
                <c:pt idx="8182">
                  <c:v>205.95604599999999</c:v>
                </c:pt>
                <c:pt idx="8183">
                  <c:v>205.49493699999999</c:v>
                </c:pt>
                <c:pt idx="8184">
                  <c:v>205.97250299999999</c:v>
                </c:pt>
                <c:pt idx="8185">
                  <c:v>205.702572</c:v>
                </c:pt>
                <c:pt idx="8186">
                  <c:v>205.67563899999999</c:v>
                </c:pt>
                <c:pt idx="8187">
                  <c:v>206.19828999999999</c:v>
                </c:pt>
                <c:pt idx="8188">
                  <c:v>205.876519</c:v>
                </c:pt>
                <c:pt idx="8189">
                  <c:v>206.01217800000001</c:v>
                </c:pt>
                <c:pt idx="8190">
                  <c:v>205.94393400000001</c:v>
                </c:pt>
                <c:pt idx="8191">
                  <c:v>205.812534</c:v>
                </c:pt>
                <c:pt idx="8192">
                  <c:v>206.41152600000001</c:v>
                </c:pt>
                <c:pt idx="8193">
                  <c:v>206.62799999999999</c:v>
                </c:pt>
                <c:pt idx="8194">
                  <c:v>206.501957</c:v>
                </c:pt>
                <c:pt idx="8195">
                  <c:v>206.420492</c:v>
                </c:pt>
                <c:pt idx="8196">
                  <c:v>206.22769099999999</c:v>
                </c:pt>
                <c:pt idx="8197">
                  <c:v>206.842828</c:v>
                </c:pt>
                <c:pt idx="8198">
                  <c:v>206.43932899999999</c:v>
                </c:pt>
                <c:pt idx="8199">
                  <c:v>206.709744</c:v>
                </c:pt>
                <c:pt idx="8200">
                  <c:v>206.68258399999999</c:v>
                </c:pt>
                <c:pt idx="8201">
                  <c:v>206.500866</c:v>
                </c:pt>
                <c:pt idx="8202">
                  <c:v>206.70796200000001</c:v>
                </c:pt>
                <c:pt idx="8203">
                  <c:v>206.43275199999999</c:v>
                </c:pt>
                <c:pt idx="8204">
                  <c:v>206.69053099999999</c:v>
                </c:pt>
                <c:pt idx="8205">
                  <c:v>206.43676400000001</c:v>
                </c:pt>
                <c:pt idx="8206">
                  <c:v>206.959104</c:v>
                </c:pt>
                <c:pt idx="8207">
                  <c:v>206.696338</c:v>
                </c:pt>
                <c:pt idx="8208">
                  <c:v>206.523752</c:v>
                </c:pt>
                <c:pt idx="8209">
                  <c:v>207.04451700000001</c:v>
                </c:pt>
                <c:pt idx="8210">
                  <c:v>206.71811600000001</c:v>
                </c:pt>
                <c:pt idx="8211">
                  <c:v>206.712683</c:v>
                </c:pt>
                <c:pt idx="8212">
                  <c:v>207.021005</c:v>
                </c:pt>
                <c:pt idx="8213">
                  <c:v>206.59568400000001</c:v>
                </c:pt>
                <c:pt idx="8214">
                  <c:v>206.604422</c:v>
                </c:pt>
                <c:pt idx="8215">
                  <c:v>206.46297899999999</c:v>
                </c:pt>
                <c:pt idx="8216">
                  <c:v>207.05900600000001</c:v>
                </c:pt>
                <c:pt idx="8217">
                  <c:v>207.04410300000001</c:v>
                </c:pt>
                <c:pt idx="8218">
                  <c:v>206.46255099999999</c:v>
                </c:pt>
                <c:pt idx="8219">
                  <c:v>207.029439</c:v>
                </c:pt>
                <c:pt idx="8220">
                  <c:v>206.61884699999999</c:v>
                </c:pt>
                <c:pt idx="8221">
                  <c:v>206.91240300000001</c:v>
                </c:pt>
                <c:pt idx="8222">
                  <c:v>206.69613000000001</c:v>
                </c:pt>
                <c:pt idx="8223">
                  <c:v>206.798676</c:v>
                </c:pt>
                <c:pt idx="8224">
                  <c:v>206.77497700000001</c:v>
                </c:pt>
                <c:pt idx="8225">
                  <c:v>206.52326400000001</c:v>
                </c:pt>
                <c:pt idx="8226">
                  <c:v>206.99390299999999</c:v>
                </c:pt>
                <c:pt idx="8227">
                  <c:v>206.80390399999999</c:v>
                </c:pt>
                <c:pt idx="8228">
                  <c:v>206.65565799999999</c:v>
                </c:pt>
                <c:pt idx="8229">
                  <c:v>206.94628</c:v>
                </c:pt>
                <c:pt idx="8230">
                  <c:v>206.72105199999999</c:v>
                </c:pt>
                <c:pt idx="8231">
                  <c:v>207.13283699999999</c:v>
                </c:pt>
                <c:pt idx="8232">
                  <c:v>206.98950600000001</c:v>
                </c:pt>
                <c:pt idx="8233">
                  <c:v>206.994584</c:v>
                </c:pt>
                <c:pt idx="8234">
                  <c:v>207.246621</c:v>
                </c:pt>
                <c:pt idx="8235">
                  <c:v>206.75772499999999</c:v>
                </c:pt>
                <c:pt idx="8236">
                  <c:v>207.15756400000001</c:v>
                </c:pt>
                <c:pt idx="8237">
                  <c:v>207.14247800000001</c:v>
                </c:pt>
                <c:pt idx="8238">
                  <c:v>207.041518</c:v>
                </c:pt>
                <c:pt idx="8239">
                  <c:v>207.465146</c:v>
                </c:pt>
                <c:pt idx="8240">
                  <c:v>207.71480299999999</c:v>
                </c:pt>
                <c:pt idx="8241">
                  <c:v>207.17393100000001</c:v>
                </c:pt>
                <c:pt idx="8242">
                  <c:v>207.426051</c:v>
                </c:pt>
                <c:pt idx="8243">
                  <c:v>207.14015800000001</c:v>
                </c:pt>
                <c:pt idx="8244">
                  <c:v>207.63388399999999</c:v>
                </c:pt>
                <c:pt idx="8245">
                  <c:v>207.28160099999999</c:v>
                </c:pt>
                <c:pt idx="8246">
                  <c:v>207.705174</c:v>
                </c:pt>
                <c:pt idx="8247">
                  <c:v>207.87613300000001</c:v>
                </c:pt>
                <c:pt idx="8248">
                  <c:v>207.87374700000001</c:v>
                </c:pt>
                <c:pt idx="8249">
                  <c:v>207.596858</c:v>
                </c:pt>
                <c:pt idx="8250">
                  <c:v>207.80495300000001</c:v>
                </c:pt>
                <c:pt idx="8251">
                  <c:v>207.69519600000001</c:v>
                </c:pt>
                <c:pt idx="8252">
                  <c:v>207.824545</c:v>
                </c:pt>
                <c:pt idx="8253">
                  <c:v>207.876498</c:v>
                </c:pt>
                <c:pt idx="8254">
                  <c:v>208.092714</c:v>
                </c:pt>
                <c:pt idx="8255">
                  <c:v>208.03551999999999</c:v>
                </c:pt>
                <c:pt idx="8256">
                  <c:v>208.08280999999999</c:v>
                </c:pt>
                <c:pt idx="8257">
                  <c:v>207.98473899999999</c:v>
                </c:pt>
                <c:pt idx="8258">
                  <c:v>207.84666200000001</c:v>
                </c:pt>
                <c:pt idx="8259">
                  <c:v>207.94733600000001</c:v>
                </c:pt>
                <c:pt idx="8260">
                  <c:v>207.92015799999999</c:v>
                </c:pt>
                <c:pt idx="8261">
                  <c:v>207.58900800000001</c:v>
                </c:pt>
                <c:pt idx="8262">
                  <c:v>207.960634</c:v>
                </c:pt>
                <c:pt idx="8263">
                  <c:v>207.80925500000001</c:v>
                </c:pt>
                <c:pt idx="8264">
                  <c:v>208.201956</c:v>
                </c:pt>
                <c:pt idx="8265">
                  <c:v>207.918845</c:v>
                </c:pt>
                <c:pt idx="8266">
                  <c:v>208.20191500000001</c:v>
                </c:pt>
                <c:pt idx="8267">
                  <c:v>207.78001699999999</c:v>
                </c:pt>
                <c:pt idx="8268">
                  <c:v>207.88812300000001</c:v>
                </c:pt>
                <c:pt idx="8269">
                  <c:v>208.09721999999999</c:v>
                </c:pt>
                <c:pt idx="8270">
                  <c:v>208.03257500000001</c:v>
                </c:pt>
                <c:pt idx="8271">
                  <c:v>208.26740699999999</c:v>
                </c:pt>
                <c:pt idx="8272">
                  <c:v>208.023225</c:v>
                </c:pt>
                <c:pt idx="8273">
                  <c:v>208.016133</c:v>
                </c:pt>
                <c:pt idx="8274">
                  <c:v>208.43725499999999</c:v>
                </c:pt>
                <c:pt idx="8275">
                  <c:v>208.43389300000001</c:v>
                </c:pt>
                <c:pt idx="8276">
                  <c:v>208.14703499999999</c:v>
                </c:pt>
                <c:pt idx="8277">
                  <c:v>208.25406899999999</c:v>
                </c:pt>
                <c:pt idx="8278">
                  <c:v>208.358034</c:v>
                </c:pt>
                <c:pt idx="8279">
                  <c:v>208.64774800000001</c:v>
                </c:pt>
                <c:pt idx="8280">
                  <c:v>208.31498300000001</c:v>
                </c:pt>
                <c:pt idx="8281">
                  <c:v>208.11434</c:v>
                </c:pt>
                <c:pt idx="8282">
                  <c:v>208.668441</c:v>
                </c:pt>
                <c:pt idx="8283">
                  <c:v>208.60048</c:v>
                </c:pt>
                <c:pt idx="8284">
                  <c:v>208.800276</c:v>
                </c:pt>
                <c:pt idx="8285">
                  <c:v>208.49882199999999</c:v>
                </c:pt>
                <c:pt idx="8286">
                  <c:v>208.61426700000001</c:v>
                </c:pt>
                <c:pt idx="8287">
                  <c:v>208.51190800000001</c:v>
                </c:pt>
                <c:pt idx="8288">
                  <c:v>208.61756199999999</c:v>
                </c:pt>
                <c:pt idx="8289">
                  <c:v>208.43028899999999</c:v>
                </c:pt>
                <c:pt idx="8290">
                  <c:v>208.19150300000001</c:v>
                </c:pt>
                <c:pt idx="8291">
                  <c:v>208.532296</c:v>
                </c:pt>
                <c:pt idx="8292">
                  <c:v>208.977588</c:v>
                </c:pt>
                <c:pt idx="8293">
                  <c:v>208.28458599999999</c:v>
                </c:pt>
                <c:pt idx="8294">
                  <c:v>208.55288400000001</c:v>
                </c:pt>
                <c:pt idx="8295">
                  <c:v>208.50612699999999</c:v>
                </c:pt>
                <c:pt idx="8296">
                  <c:v>208.493562</c:v>
                </c:pt>
                <c:pt idx="8297">
                  <c:v>209.014579</c:v>
                </c:pt>
                <c:pt idx="8298">
                  <c:v>208.921256</c:v>
                </c:pt>
                <c:pt idx="8299">
                  <c:v>208.783826</c:v>
                </c:pt>
                <c:pt idx="8300">
                  <c:v>209.051039</c:v>
                </c:pt>
                <c:pt idx="8301">
                  <c:v>208.92633799999999</c:v>
                </c:pt>
                <c:pt idx="8302">
                  <c:v>209.08170699999999</c:v>
                </c:pt>
                <c:pt idx="8303">
                  <c:v>209.07364200000001</c:v>
                </c:pt>
                <c:pt idx="8304">
                  <c:v>209.453236</c:v>
                </c:pt>
                <c:pt idx="8305">
                  <c:v>209.44682700000001</c:v>
                </c:pt>
                <c:pt idx="8306">
                  <c:v>209.234869</c:v>
                </c:pt>
                <c:pt idx="8307">
                  <c:v>209.42930100000001</c:v>
                </c:pt>
                <c:pt idx="8308">
                  <c:v>209.11370199999999</c:v>
                </c:pt>
                <c:pt idx="8309">
                  <c:v>209.199377</c:v>
                </c:pt>
                <c:pt idx="8310">
                  <c:v>208.89993799999999</c:v>
                </c:pt>
                <c:pt idx="8311">
                  <c:v>209.217949</c:v>
                </c:pt>
                <c:pt idx="8312">
                  <c:v>209.28829400000001</c:v>
                </c:pt>
                <c:pt idx="8313">
                  <c:v>209.09501599999999</c:v>
                </c:pt>
                <c:pt idx="8314">
                  <c:v>209.47363899999999</c:v>
                </c:pt>
                <c:pt idx="8315">
                  <c:v>208.91772599999999</c:v>
                </c:pt>
                <c:pt idx="8316">
                  <c:v>209.26255800000001</c:v>
                </c:pt>
                <c:pt idx="8317">
                  <c:v>209.44536500000001</c:v>
                </c:pt>
                <c:pt idx="8318">
                  <c:v>209.331459</c:v>
                </c:pt>
                <c:pt idx="8319">
                  <c:v>209.46174600000001</c:v>
                </c:pt>
                <c:pt idx="8320">
                  <c:v>209.195662</c:v>
                </c:pt>
                <c:pt idx="8321">
                  <c:v>209.167518</c:v>
                </c:pt>
                <c:pt idx="8322">
                  <c:v>209.683269</c:v>
                </c:pt>
                <c:pt idx="8323">
                  <c:v>209.14498599999999</c:v>
                </c:pt>
                <c:pt idx="8324">
                  <c:v>209.27465900000001</c:v>
                </c:pt>
                <c:pt idx="8325">
                  <c:v>209.43064200000001</c:v>
                </c:pt>
                <c:pt idx="8326">
                  <c:v>209.61562900000001</c:v>
                </c:pt>
                <c:pt idx="8327">
                  <c:v>209.49894599999999</c:v>
                </c:pt>
                <c:pt idx="8328">
                  <c:v>209.14428000000001</c:v>
                </c:pt>
                <c:pt idx="8329">
                  <c:v>209.34080800000001</c:v>
                </c:pt>
                <c:pt idx="8330">
                  <c:v>209.376034</c:v>
                </c:pt>
                <c:pt idx="8331">
                  <c:v>209.740533</c:v>
                </c:pt>
                <c:pt idx="8332">
                  <c:v>209.418679</c:v>
                </c:pt>
                <c:pt idx="8333">
                  <c:v>209.430533</c:v>
                </c:pt>
                <c:pt idx="8334">
                  <c:v>209.71595400000001</c:v>
                </c:pt>
                <c:pt idx="8335">
                  <c:v>209.56473600000001</c:v>
                </c:pt>
                <c:pt idx="8336">
                  <c:v>209.445921</c:v>
                </c:pt>
                <c:pt idx="8337">
                  <c:v>209.62327400000001</c:v>
                </c:pt>
                <c:pt idx="8338">
                  <c:v>209.61537300000001</c:v>
                </c:pt>
                <c:pt idx="8339">
                  <c:v>209.61052799999999</c:v>
                </c:pt>
                <c:pt idx="8340">
                  <c:v>209.644766</c:v>
                </c:pt>
                <c:pt idx="8341">
                  <c:v>209.79151400000001</c:v>
                </c:pt>
                <c:pt idx="8342">
                  <c:v>209.991928</c:v>
                </c:pt>
                <c:pt idx="8343">
                  <c:v>209.80328600000001</c:v>
                </c:pt>
                <c:pt idx="8344">
                  <c:v>210.17814999999999</c:v>
                </c:pt>
                <c:pt idx="8345">
                  <c:v>210.05221499999999</c:v>
                </c:pt>
                <c:pt idx="8346">
                  <c:v>209.852586</c:v>
                </c:pt>
                <c:pt idx="8347">
                  <c:v>210.08503300000001</c:v>
                </c:pt>
                <c:pt idx="8348">
                  <c:v>209.914288</c:v>
                </c:pt>
                <c:pt idx="8349">
                  <c:v>210.140638</c:v>
                </c:pt>
                <c:pt idx="8350">
                  <c:v>209.60802699999999</c:v>
                </c:pt>
                <c:pt idx="8351">
                  <c:v>210.00306599999999</c:v>
                </c:pt>
                <c:pt idx="8352">
                  <c:v>210.16693699999999</c:v>
                </c:pt>
                <c:pt idx="8353">
                  <c:v>210.10129499999999</c:v>
                </c:pt>
                <c:pt idx="8354">
                  <c:v>210.39657600000001</c:v>
                </c:pt>
                <c:pt idx="8355">
                  <c:v>210.221046</c:v>
                </c:pt>
                <c:pt idx="8356">
                  <c:v>210.153087</c:v>
                </c:pt>
                <c:pt idx="8357">
                  <c:v>210.333777</c:v>
                </c:pt>
                <c:pt idx="8358">
                  <c:v>210.092388</c:v>
                </c:pt>
                <c:pt idx="8359">
                  <c:v>210.30769100000001</c:v>
                </c:pt>
                <c:pt idx="8360">
                  <c:v>210.58297300000001</c:v>
                </c:pt>
                <c:pt idx="8361">
                  <c:v>210.10599099999999</c:v>
                </c:pt>
                <c:pt idx="8362">
                  <c:v>210.59948499999999</c:v>
                </c:pt>
                <c:pt idx="8363">
                  <c:v>210.259004</c:v>
                </c:pt>
                <c:pt idx="8364">
                  <c:v>210.182996</c:v>
                </c:pt>
                <c:pt idx="8365">
                  <c:v>210.36124799999999</c:v>
                </c:pt>
                <c:pt idx="8366">
                  <c:v>210.25086899999999</c:v>
                </c:pt>
                <c:pt idx="8367">
                  <c:v>210.351968</c:v>
                </c:pt>
                <c:pt idx="8368">
                  <c:v>210.242165</c:v>
                </c:pt>
                <c:pt idx="8369">
                  <c:v>210.26382599999999</c:v>
                </c:pt>
                <c:pt idx="8370">
                  <c:v>210.133948</c:v>
                </c:pt>
                <c:pt idx="8371">
                  <c:v>210.360669</c:v>
                </c:pt>
                <c:pt idx="8372">
                  <c:v>210.565943</c:v>
                </c:pt>
                <c:pt idx="8373">
                  <c:v>210.71601799999999</c:v>
                </c:pt>
                <c:pt idx="8374">
                  <c:v>210.727891</c:v>
                </c:pt>
                <c:pt idx="8375">
                  <c:v>210.671719</c:v>
                </c:pt>
                <c:pt idx="8376">
                  <c:v>210.55067</c:v>
                </c:pt>
                <c:pt idx="8377">
                  <c:v>210.92612800000001</c:v>
                </c:pt>
                <c:pt idx="8378">
                  <c:v>210.822022</c:v>
                </c:pt>
                <c:pt idx="8379">
                  <c:v>211.16841400000001</c:v>
                </c:pt>
                <c:pt idx="8380">
                  <c:v>210.994978</c:v>
                </c:pt>
                <c:pt idx="8381">
                  <c:v>210.59473299999999</c:v>
                </c:pt>
                <c:pt idx="8382">
                  <c:v>210.97640200000001</c:v>
                </c:pt>
                <c:pt idx="8383">
                  <c:v>210.88463999999999</c:v>
                </c:pt>
                <c:pt idx="8384">
                  <c:v>211.610657</c:v>
                </c:pt>
                <c:pt idx="8385">
                  <c:v>211.738563</c:v>
                </c:pt>
                <c:pt idx="8386">
                  <c:v>211.187286</c:v>
                </c:pt>
                <c:pt idx="8387">
                  <c:v>211.484869</c:v>
                </c:pt>
                <c:pt idx="8388">
                  <c:v>210.933482</c:v>
                </c:pt>
                <c:pt idx="8389">
                  <c:v>211.44783799999999</c:v>
                </c:pt>
                <c:pt idx="8390">
                  <c:v>211.30843300000001</c:v>
                </c:pt>
                <c:pt idx="8391">
                  <c:v>211.520456</c:v>
                </c:pt>
                <c:pt idx="8392">
                  <c:v>211.45035100000001</c:v>
                </c:pt>
                <c:pt idx="8393">
                  <c:v>210.67195699999999</c:v>
                </c:pt>
                <c:pt idx="8394">
                  <c:v>211.26864900000001</c:v>
                </c:pt>
                <c:pt idx="8395">
                  <c:v>211.27471199999999</c:v>
                </c:pt>
                <c:pt idx="8396">
                  <c:v>211.000134</c:v>
                </c:pt>
                <c:pt idx="8397">
                  <c:v>210.89584199999999</c:v>
                </c:pt>
                <c:pt idx="8398">
                  <c:v>211.33573799999999</c:v>
                </c:pt>
                <c:pt idx="8399">
                  <c:v>211.26792900000001</c:v>
                </c:pt>
                <c:pt idx="8400">
                  <c:v>211.326652</c:v>
                </c:pt>
                <c:pt idx="8401">
                  <c:v>211.282363</c:v>
                </c:pt>
                <c:pt idx="8402">
                  <c:v>211.23271500000001</c:v>
                </c:pt>
                <c:pt idx="8403">
                  <c:v>210.98034100000001</c:v>
                </c:pt>
                <c:pt idx="8404">
                  <c:v>211.177573</c:v>
                </c:pt>
                <c:pt idx="8405">
                  <c:v>211.22264899999999</c:v>
                </c:pt>
                <c:pt idx="8406">
                  <c:v>211.60366300000001</c:v>
                </c:pt>
                <c:pt idx="8407">
                  <c:v>211.548114</c:v>
                </c:pt>
                <c:pt idx="8408">
                  <c:v>211.39608999999999</c:v>
                </c:pt>
                <c:pt idx="8409">
                  <c:v>211.52631500000001</c:v>
                </c:pt>
                <c:pt idx="8410">
                  <c:v>211.45372499999999</c:v>
                </c:pt>
                <c:pt idx="8411">
                  <c:v>211.54360299999999</c:v>
                </c:pt>
                <c:pt idx="8412">
                  <c:v>211.651974</c:v>
                </c:pt>
                <c:pt idx="8413">
                  <c:v>211.58186599999999</c:v>
                </c:pt>
                <c:pt idx="8414">
                  <c:v>211.82371699999999</c:v>
                </c:pt>
                <c:pt idx="8415">
                  <c:v>211.58643900000001</c:v>
                </c:pt>
                <c:pt idx="8416">
                  <c:v>211.441667</c:v>
                </c:pt>
                <c:pt idx="8417">
                  <c:v>211.771736</c:v>
                </c:pt>
                <c:pt idx="8418">
                  <c:v>211.843436</c:v>
                </c:pt>
                <c:pt idx="8419">
                  <c:v>211.836635</c:v>
                </c:pt>
                <c:pt idx="8420">
                  <c:v>212.12555399999999</c:v>
                </c:pt>
                <c:pt idx="8421">
                  <c:v>212.05625900000001</c:v>
                </c:pt>
                <c:pt idx="8422">
                  <c:v>212.17796200000001</c:v>
                </c:pt>
                <c:pt idx="8423">
                  <c:v>212.079475</c:v>
                </c:pt>
                <c:pt idx="8424">
                  <c:v>212.03110899999999</c:v>
                </c:pt>
                <c:pt idx="8425">
                  <c:v>211.65030300000001</c:v>
                </c:pt>
                <c:pt idx="8426">
                  <c:v>211.69564099999999</c:v>
                </c:pt>
                <c:pt idx="8427">
                  <c:v>212.01112000000001</c:v>
                </c:pt>
                <c:pt idx="8428">
                  <c:v>211.72912500000001</c:v>
                </c:pt>
                <c:pt idx="8429">
                  <c:v>211.866535</c:v>
                </c:pt>
                <c:pt idx="8430">
                  <c:v>212.02171799999999</c:v>
                </c:pt>
                <c:pt idx="8431">
                  <c:v>211.87949699999999</c:v>
                </c:pt>
                <c:pt idx="8432">
                  <c:v>212.074961</c:v>
                </c:pt>
                <c:pt idx="8433">
                  <c:v>212.00739200000001</c:v>
                </c:pt>
                <c:pt idx="8434">
                  <c:v>211.861684</c:v>
                </c:pt>
                <c:pt idx="8435">
                  <c:v>211.98345499999999</c:v>
                </c:pt>
                <c:pt idx="8436">
                  <c:v>211.82867100000001</c:v>
                </c:pt>
                <c:pt idx="8437">
                  <c:v>212.26096000000001</c:v>
                </c:pt>
                <c:pt idx="8438">
                  <c:v>211.95865800000001</c:v>
                </c:pt>
                <c:pt idx="8439">
                  <c:v>212.320697</c:v>
                </c:pt>
                <c:pt idx="8440">
                  <c:v>212.01156700000001</c:v>
                </c:pt>
                <c:pt idx="8441">
                  <c:v>212.046851</c:v>
                </c:pt>
                <c:pt idx="8442">
                  <c:v>212.09072699999999</c:v>
                </c:pt>
                <c:pt idx="8443">
                  <c:v>212.19347999999999</c:v>
                </c:pt>
                <c:pt idx="8444">
                  <c:v>212.267864</c:v>
                </c:pt>
                <c:pt idx="8445">
                  <c:v>212.08934300000001</c:v>
                </c:pt>
                <c:pt idx="8446">
                  <c:v>212.36848800000001</c:v>
                </c:pt>
                <c:pt idx="8447">
                  <c:v>212.51399799999999</c:v>
                </c:pt>
                <c:pt idx="8448">
                  <c:v>212.26218299999999</c:v>
                </c:pt>
                <c:pt idx="8449">
                  <c:v>212.284121</c:v>
                </c:pt>
                <c:pt idx="8450">
                  <c:v>212.78232600000001</c:v>
                </c:pt>
                <c:pt idx="8451">
                  <c:v>212.63572400000001</c:v>
                </c:pt>
                <c:pt idx="8452">
                  <c:v>212.98102800000001</c:v>
                </c:pt>
                <c:pt idx="8453">
                  <c:v>212.79468600000001</c:v>
                </c:pt>
                <c:pt idx="8454">
                  <c:v>212.75430800000001</c:v>
                </c:pt>
                <c:pt idx="8455">
                  <c:v>212.66156599999999</c:v>
                </c:pt>
                <c:pt idx="8456">
                  <c:v>212.89294699999999</c:v>
                </c:pt>
                <c:pt idx="8457">
                  <c:v>212.90520900000001</c:v>
                </c:pt>
                <c:pt idx="8458">
                  <c:v>212.672686</c:v>
                </c:pt>
                <c:pt idx="8459">
                  <c:v>212.97310200000001</c:v>
                </c:pt>
                <c:pt idx="8460">
                  <c:v>212.734162</c:v>
                </c:pt>
                <c:pt idx="8461">
                  <c:v>213.039331</c:v>
                </c:pt>
                <c:pt idx="8462">
                  <c:v>213.10841600000001</c:v>
                </c:pt>
                <c:pt idx="8463">
                  <c:v>212.851844</c:v>
                </c:pt>
                <c:pt idx="8464">
                  <c:v>213.14945299999999</c:v>
                </c:pt>
                <c:pt idx="8465">
                  <c:v>213.40678800000001</c:v>
                </c:pt>
                <c:pt idx="8466">
                  <c:v>213.36923100000001</c:v>
                </c:pt>
                <c:pt idx="8467">
                  <c:v>213.631483</c:v>
                </c:pt>
                <c:pt idx="8468">
                  <c:v>213.51150999999999</c:v>
                </c:pt>
                <c:pt idx="8469">
                  <c:v>213.55663799999999</c:v>
                </c:pt>
                <c:pt idx="8470">
                  <c:v>213.908109</c:v>
                </c:pt>
                <c:pt idx="8471">
                  <c:v>213.67875000000001</c:v>
                </c:pt>
                <c:pt idx="8472">
                  <c:v>213.932199</c:v>
                </c:pt>
                <c:pt idx="8473">
                  <c:v>213.41269</c:v>
                </c:pt>
                <c:pt idx="8474">
                  <c:v>213.606178</c:v>
                </c:pt>
                <c:pt idx="8475">
                  <c:v>213.85097200000001</c:v>
                </c:pt>
                <c:pt idx="8476">
                  <c:v>213.60904600000001</c:v>
                </c:pt>
                <c:pt idx="8477">
                  <c:v>213.78290699999999</c:v>
                </c:pt>
                <c:pt idx="8478">
                  <c:v>213.35197500000001</c:v>
                </c:pt>
                <c:pt idx="8479">
                  <c:v>213.81612000000001</c:v>
                </c:pt>
                <c:pt idx="8480">
                  <c:v>213.81682699999999</c:v>
                </c:pt>
                <c:pt idx="8481">
                  <c:v>213.410077</c:v>
                </c:pt>
                <c:pt idx="8482">
                  <c:v>213.60368500000001</c:v>
                </c:pt>
                <c:pt idx="8483">
                  <c:v>213.48244199999999</c:v>
                </c:pt>
                <c:pt idx="8484">
                  <c:v>213.66177999999999</c:v>
                </c:pt>
                <c:pt idx="8485">
                  <c:v>213.829938</c:v>
                </c:pt>
                <c:pt idx="8486">
                  <c:v>213.44923800000001</c:v>
                </c:pt>
                <c:pt idx="8487">
                  <c:v>213.758906</c:v>
                </c:pt>
                <c:pt idx="8488">
                  <c:v>213.77686499999999</c:v>
                </c:pt>
                <c:pt idx="8489">
                  <c:v>213.274832</c:v>
                </c:pt>
                <c:pt idx="8490">
                  <c:v>213.56567899999999</c:v>
                </c:pt>
                <c:pt idx="8491">
                  <c:v>213.566462</c:v>
                </c:pt>
                <c:pt idx="8492">
                  <c:v>213.68473800000001</c:v>
                </c:pt>
                <c:pt idx="8493">
                  <c:v>213.718121</c:v>
                </c:pt>
                <c:pt idx="8494">
                  <c:v>213.69953899999999</c:v>
                </c:pt>
                <c:pt idx="8495">
                  <c:v>213.587118</c:v>
                </c:pt>
                <c:pt idx="8496">
                  <c:v>213.58765299999999</c:v>
                </c:pt>
                <c:pt idx="8497">
                  <c:v>213.46198000000001</c:v>
                </c:pt>
                <c:pt idx="8498">
                  <c:v>213.205602</c:v>
                </c:pt>
                <c:pt idx="8499">
                  <c:v>213.30179000000001</c:v>
                </c:pt>
                <c:pt idx="8500">
                  <c:v>213.47470899999999</c:v>
                </c:pt>
                <c:pt idx="8501">
                  <c:v>213.724581</c:v>
                </c:pt>
                <c:pt idx="8502">
                  <c:v>214.00678099999999</c:v>
                </c:pt>
                <c:pt idx="8503">
                  <c:v>213.970767</c:v>
                </c:pt>
                <c:pt idx="8504">
                  <c:v>213.66918100000001</c:v>
                </c:pt>
                <c:pt idx="8505">
                  <c:v>213.81507999999999</c:v>
                </c:pt>
                <c:pt idx="8506">
                  <c:v>213.80974399999999</c:v>
                </c:pt>
                <c:pt idx="8507">
                  <c:v>213.626305</c:v>
                </c:pt>
                <c:pt idx="8508">
                  <c:v>213.62604999999999</c:v>
                </c:pt>
                <c:pt idx="8509">
                  <c:v>213.839696</c:v>
                </c:pt>
                <c:pt idx="8510">
                  <c:v>213.88199900000001</c:v>
                </c:pt>
                <c:pt idx="8511">
                  <c:v>213.79627300000001</c:v>
                </c:pt>
                <c:pt idx="8512">
                  <c:v>213.995531</c:v>
                </c:pt>
                <c:pt idx="8513">
                  <c:v>213.71128200000001</c:v>
                </c:pt>
                <c:pt idx="8514">
                  <c:v>213.80448899999999</c:v>
                </c:pt>
                <c:pt idx="8515">
                  <c:v>214.08192399999999</c:v>
                </c:pt>
                <c:pt idx="8516">
                  <c:v>213.92312200000001</c:v>
                </c:pt>
                <c:pt idx="8517">
                  <c:v>214.22961000000001</c:v>
                </c:pt>
                <c:pt idx="8518">
                  <c:v>214.069838</c:v>
                </c:pt>
                <c:pt idx="8519">
                  <c:v>214.14949100000001</c:v>
                </c:pt>
                <c:pt idx="8520">
                  <c:v>214.267687</c:v>
                </c:pt>
                <c:pt idx="8521">
                  <c:v>213.91924900000001</c:v>
                </c:pt>
                <c:pt idx="8522">
                  <c:v>214.04750799999999</c:v>
                </c:pt>
                <c:pt idx="8523">
                  <c:v>214.15122700000001</c:v>
                </c:pt>
                <c:pt idx="8524">
                  <c:v>214.39524499999999</c:v>
                </c:pt>
                <c:pt idx="8525">
                  <c:v>214.46113</c:v>
                </c:pt>
                <c:pt idx="8526">
                  <c:v>214.228241</c:v>
                </c:pt>
                <c:pt idx="8527">
                  <c:v>214.49586300000001</c:v>
                </c:pt>
                <c:pt idx="8528">
                  <c:v>214.18455800000001</c:v>
                </c:pt>
                <c:pt idx="8529">
                  <c:v>214.398674</c:v>
                </c:pt>
                <c:pt idx="8530">
                  <c:v>214.48437699999999</c:v>
                </c:pt>
                <c:pt idx="8531">
                  <c:v>214.37526600000001</c:v>
                </c:pt>
                <c:pt idx="8532">
                  <c:v>214.20650499999999</c:v>
                </c:pt>
                <c:pt idx="8533">
                  <c:v>214.58898300000001</c:v>
                </c:pt>
                <c:pt idx="8534">
                  <c:v>214.49785399999999</c:v>
                </c:pt>
                <c:pt idx="8535">
                  <c:v>215.087197</c:v>
                </c:pt>
                <c:pt idx="8536">
                  <c:v>214.41497200000001</c:v>
                </c:pt>
                <c:pt idx="8537">
                  <c:v>214.70204100000001</c:v>
                </c:pt>
                <c:pt idx="8538">
                  <c:v>214.407477</c:v>
                </c:pt>
                <c:pt idx="8539">
                  <c:v>214.54152400000001</c:v>
                </c:pt>
                <c:pt idx="8540">
                  <c:v>214.78435300000001</c:v>
                </c:pt>
                <c:pt idx="8541">
                  <c:v>214.512732</c:v>
                </c:pt>
                <c:pt idx="8542">
                  <c:v>215.13544200000001</c:v>
                </c:pt>
                <c:pt idx="8543">
                  <c:v>214.82069899999999</c:v>
                </c:pt>
                <c:pt idx="8544">
                  <c:v>214.83357000000001</c:v>
                </c:pt>
                <c:pt idx="8545">
                  <c:v>214.606945</c:v>
                </c:pt>
                <c:pt idx="8546">
                  <c:v>214.71614600000001</c:v>
                </c:pt>
                <c:pt idx="8547">
                  <c:v>215.18833699999999</c:v>
                </c:pt>
                <c:pt idx="8548">
                  <c:v>215.003783</c:v>
                </c:pt>
                <c:pt idx="8549">
                  <c:v>214.77506600000001</c:v>
                </c:pt>
                <c:pt idx="8550">
                  <c:v>214.911858</c:v>
                </c:pt>
                <c:pt idx="8551">
                  <c:v>214.87996699999999</c:v>
                </c:pt>
                <c:pt idx="8552">
                  <c:v>215.13152099999999</c:v>
                </c:pt>
                <c:pt idx="8553">
                  <c:v>215.135514</c:v>
                </c:pt>
                <c:pt idx="8554">
                  <c:v>215.12972400000001</c:v>
                </c:pt>
                <c:pt idx="8555">
                  <c:v>215.02440100000001</c:v>
                </c:pt>
                <c:pt idx="8556">
                  <c:v>214.84474299999999</c:v>
                </c:pt>
                <c:pt idx="8557">
                  <c:v>215.31949499999999</c:v>
                </c:pt>
                <c:pt idx="8558">
                  <c:v>214.98862700000001</c:v>
                </c:pt>
                <c:pt idx="8559">
                  <c:v>215.14637200000001</c:v>
                </c:pt>
                <c:pt idx="8560">
                  <c:v>215.281102</c:v>
                </c:pt>
                <c:pt idx="8561">
                  <c:v>215.04942500000001</c:v>
                </c:pt>
                <c:pt idx="8562">
                  <c:v>215.38440399999999</c:v>
                </c:pt>
                <c:pt idx="8563">
                  <c:v>214.994067</c:v>
                </c:pt>
                <c:pt idx="8564">
                  <c:v>215.349887</c:v>
                </c:pt>
                <c:pt idx="8565">
                  <c:v>215.473107</c:v>
                </c:pt>
                <c:pt idx="8566">
                  <c:v>215.312388</c:v>
                </c:pt>
                <c:pt idx="8567">
                  <c:v>215.75589099999999</c:v>
                </c:pt>
                <c:pt idx="8568">
                  <c:v>215.62858399999999</c:v>
                </c:pt>
                <c:pt idx="8569">
                  <c:v>215.53336300000001</c:v>
                </c:pt>
                <c:pt idx="8570">
                  <c:v>216.06376900000001</c:v>
                </c:pt>
                <c:pt idx="8571">
                  <c:v>215.74621400000001</c:v>
                </c:pt>
                <c:pt idx="8572">
                  <c:v>215.70216099999999</c:v>
                </c:pt>
                <c:pt idx="8573">
                  <c:v>215.67728600000001</c:v>
                </c:pt>
                <c:pt idx="8574">
                  <c:v>215.594899</c:v>
                </c:pt>
                <c:pt idx="8575">
                  <c:v>215.75226900000001</c:v>
                </c:pt>
                <c:pt idx="8576">
                  <c:v>215.535042</c:v>
                </c:pt>
                <c:pt idx="8577">
                  <c:v>216.15128799999999</c:v>
                </c:pt>
                <c:pt idx="8578">
                  <c:v>216.01860099999999</c:v>
                </c:pt>
                <c:pt idx="8579">
                  <c:v>215.89254299999999</c:v>
                </c:pt>
                <c:pt idx="8580">
                  <c:v>216.205703</c:v>
                </c:pt>
                <c:pt idx="8581">
                  <c:v>216.06631300000001</c:v>
                </c:pt>
                <c:pt idx="8582">
                  <c:v>215.868718</c:v>
                </c:pt>
                <c:pt idx="8583">
                  <c:v>215.740028</c:v>
                </c:pt>
                <c:pt idx="8584">
                  <c:v>216.012123</c:v>
                </c:pt>
                <c:pt idx="8585">
                  <c:v>216.02887100000001</c:v>
                </c:pt>
                <c:pt idx="8586">
                  <c:v>216.124968</c:v>
                </c:pt>
                <c:pt idx="8587">
                  <c:v>216.338741</c:v>
                </c:pt>
                <c:pt idx="8588">
                  <c:v>215.966082</c:v>
                </c:pt>
                <c:pt idx="8589">
                  <c:v>215.78424000000001</c:v>
                </c:pt>
                <c:pt idx="8590">
                  <c:v>216.182423</c:v>
                </c:pt>
                <c:pt idx="8591">
                  <c:v>216.17832799999999</c:v>
                </c:pt>
                <c:pt idx="8592">
                  <c:v>216.07240400000001</c:v>
                </c:pt>
                <c:pt idx="8593">
                  <c:v>215.853296</c:v>
                </c:pt>
                <c:pt idx="8594">
                  <c:v>215.91921199999999</c:v>
                </c:pt>
                <c:pt idx="8595">
                  <c:v>216.41815500000001</c:v>
                </c:pt>
                <c:pt idx="8596">
                  <c:v>216.34784200000001</c:v>
                </c:pt>
                <c:pt idx="8597">
                  <c:v>216.44080400000001</c:v>
                </c:pt>
                <c:pt idx="8598">
                  <c:v>216.19588899999999</c:v>
                </c:pt>
                <c:pt idx="8599">
                  <c:v>216.254501</c:v>
                </c:pt>
                <c:pt idx="8600">
                  <c:v>216.08144300000001</c:v>
                </c:pt>
                <c:pt idx="8601">
                  <c:v>215.90624800000001</c:v>
                </c:pt>
                <c:pt idx="8602">
                  <c:v>216.306287</c:v>
                </c:pt>
                <c:pt idx="8603">
                  <c:v>216.33038099999999</c:v>
                </c:pt>
                <c:pt idx="8604">
                  <c:v>216.510189</c:v>
                </c:pt>
                <c:pt idx="8605">
                  <c:v>216.822968</c:v>
                </c:pt>
                <c:pt idx="8606">
                  <c:v>216.46138300000001</c:v>
                </c:pt>
                <c:pt idx="8607">
                  <c:v>216.452764</c:v>
                </c:pt>
                <c:pt idx="8608">
                  <c:v>216.609241</c:v>
                </c:pt>
                <c:pt idx="8609">
                  <c:v>216.68324000000001</c:v>
                </c:pt>
                <c:pt idx="8610">
                  <c:v>216.44790699999999</c:v>
                </c:pt>
                <c:pt idx="8611">
                  <c:v>216.07682199999999</c:v>
                </c:pt>
                <c:pt idx="8612">
                  <c:v>216.3381</c:v>
                </c:pt>
                <c:pt idx="8613">
                  <c:v>216.22366099999999</c:v>
                </c:pt>
                <c:pt idx="8614">
                  <c:v>216.023616</c:v>
                </c:pt>
                <c:pt idx="8615">
                  <c:v>216.61373800000001</c:v>
                </c:pt>
                <c:pt idx="8616">
                  <c:v>216.23885999999999</c:v>
                </c:pt>
                <c:pt idx="8617">
                  <c:v>216.148673</c:v>
                </c:pt>
                <c:pt idx="8618">
                  <c:v>216.16354799999999</c:v>
                </c:pt>
                <c:pt idx="8619">
                  <c:v>216.43499299999999</c:v>
                </c:pt>
                <c:pt idx="8620">
                  <c:v>216.97368</c:v>
                </c:pt>
                <c:pt idx="8621">
                  <c:v>216.92892800000001</c:v>
                </c:pt>
                <c:pt idx="8622">
                  <c:v>217.08578299999999</c:v>
                </c:pt>
                <c:pt idx="8623">
                  <c:v>217.032532</c:v>
                </c:pt>
                <c:pt idx="8624">
                  <c:v>216.969154</c:v>
                </c:pt>
                <c:pt idx="8625">
                  <c:v>217.062488</c:v>
                </c:pt>
                <c:pt idx="8626">
                  <c:v>216.81917899999999</c:v>
                </c:pt>
                <c:pt idx="8627">
                  <c:v>217.20183700000001</c:v>
                </c:pt>
                <c:pt idx="8628">
                  <c:v>216.746804</c:v>
                </c:pt>
                <c:pt idx="8629">
                  <c:v>217.10807</c:v>
                </c:pt>
                <c:pt idx="8630">
                  <c:v>217.086018</c:v>
                </c:pt>
                <c:pt idx="8631">
                  <c:v>216.619663</c:v>
                </c:pt>
                <c:pt idx="8632">
                  <c:v>216.86384899999999</c:v>
                </c:pt>
                <c:pt idx="8633">
                  <c:v>216.86959899999999</c:v>
                </c:pt>
                <c:pt idx="8634">
                  <c:v>216.681995</c:v>
                </c:pt>
                <c:pt idx="8635">
                  <c:v>216.92056500000001</c:v>
                </c:pt>
                <c:pt idx="8636">
                  <c:v>216.94343499999999</c:v>
                </c:pt>
                <c:pt idx="8637">
                  <c:v>216.90237099999999</c:v>
                </c:pt>
                <c:pt idx="8638">
                  <c:v>217.04942199999999</c:v>
                </c:pt>
                <c:pt idx="8639">
                  <c:v>217.254153</c:v>
                </c:pt>
                <c:pt idx="8640">
                  <c:v>217.308832</c:v>
                </c:pt>
                <c:pt idx="8641">
                  <c:v>217.494854</c:v>
                </c:pt>
                <c:pt idx="8642">
                  <c:v>217.52712099999999</c:v>
                </c:pt>
                <c:pt idx="8643">
                  <c:v>217.575571</c:v>
                </c:pt>
                <c:pt idx="8644">
                  <c:v>217.70495</c:v>
                </c:pt>
                <c:pt idx="8645">
                  <c:v>217.79025999999999</c:v>
                </c:pt>
                <c:pt idx="8646">
                  <c:v>217.58622500000001</c:v>
                </c:pt>
                <c:pt idx="8647">
                  <c:v>217.32803999999999</c:v>
                </c:pt>
                <c:pt idx="8648">
                  <c:v>217.66416899999999</c:v>
                </c:pt>
                <c:pt idx="8649">
                  <c:v>217.65760399999999</c:v>
                </c:pt>
                <c:pt idx="8650">
                  <c:v>218.01155800000001</c:v>
                </c:pt>
                <c:pt idx="8651">
                  <c:v>217.79006899999999</c:v>
                </c:pt>
                <c:pt idx="8652">
                  <c:v>217.953845</c:v>
                </c:pt>
                <c:pt idx="8653">
                  <c:v>217.587019</c:v>
                </c:pt>
                <c:pt idx="8654">
                  <c:v>217.895826</c:v>
                </c:pt>
                <c:pt idx="8655">
                  <c:v>218.09425100000001</c:v>
                </c:pt>
                <c:pt idx="8656">
                  <c:v>217.77149700000001</c:v>
                </c:pt>
                <c:pt idx="8657">
                  <c:v>217.97335899999999</c:v>
                </c:pt>
                <c:pt idx="8658">
                  <c:v>217.94022100000001</c:v>
                </c:pt>
                <c:pt idx="8659">
                  <c:v>218.06024600000001</c:v>
                </c:pt>
                <c:pt idx="8660">
                  <c:v>218.51902100000001</c:v>
                </c:pt>
                <c:pt idx="8661">
                  <c:v>218.05553800000001</c:v>
                </c:pt>
                <c:pt idx="8662">
                  <c:v>218.276107</c:v>
                </c:pt>
                <c:pt idx="8663">
                  <c:v>218.06705500000001</c:v>
                </c:pt>
                <c:pt idx="8664">
                  <c:v>217.94353000000001</c:v>
                </c:pt>
                <c:pt idx="8665">
                  <c:v>218.14098300000001</c:v>
                </c:pt>
                <c:pt idx="8666">
                  <c:v>217.88526400000001</c:v>
                </c:pt>
                <c:pt idx="8667">
                  <c:v>217.97983099999999</c:v>
                </c:pt>
                <c:pt idx="8668">
                  <c:v>217.768441</c:v>
                </c:pt>
                <c:pt idx="8669">
                  <c:v>217.97065599999999</c:v>
                </c:pt>
                <c:pt idx="8670">
                  <c:v>218.56664499999999</c:v>
                </c:pt>
                <c:pt idx="8671">
                  <c:v>218.16939500000001</c:v>
                </c:pt>
                <c:pt idx="8672">
                  <c:v>218.541741</c:v>
                </c:pt>
                <c:pt idx="8673">
                  <c:v>218.50957600000001</c:v>
                </c:pt>
                <c:pt idx="8674">
                  <c:v>218.47535099999999</c:v>
                </c:pt>
                <c:pt idx="8675">
                  <c:v>218.66103200000001</c:v>
                </c:pt>
                <c:pt idx="8676">
                  <c:v>218.219492</c:v>
                </c:pt>
                <c:pt idx="8677">
                  <c:v>218.53188299999999</c:v>
                </c:pt>
                <c:pt idx="8678">
                  <c:v>218.60707500000001</c:v>
                </c:pt>
                <c:pt idx="8679">
                  <c:v>218.45485199999999</c:v>
                </c:pt>
                <c:pt idx="8680">
                  <c:v>218.36147600000001</c:v>
                </c:pt>
                <c:pt idx="8681">
                  <c:v>218.26879600000001</c:v>
                </c:pt>
                <c:pt idx="8682">
                  <c:v>218.64698799999999</c:v>
                </c:pt>
                <c:pt idx="8683">
                  <c:v>218.31059099999999</c:v>
                </c:pt>
                <c:pt idx="8684">
                  <c:v>218.22045199999999</c:v>
                </c:pt>
                <c:pt idx="8685">
                  <c:v>218.53472199999999</c:v>
                </c:pt>
                <c:pt idx="8686">
                  <c:v>218.763362</c:v>
                </c:pt>
                <c:pt idx="8687">
                  <c:v>218.66079099999999</c:v>
                </c:pt>
                <c:pt idx="8688">
                  <c:v>218.70909800000001</c:v>
                </c:pt>
                <c:pt idx="8689">
                  <c:v>218.59457</c:v>
                </c:pt>
                <c:pt idx="8690">
                  <c:v>218.677966</c:v>
                </c:pt>
                <c:pt idx="8691">
                  <c:v>218.65862000000001</c:v>
                </c:pt>
                <c:pt idx="8692">
                  <c:v>218.49632299999999</c:v>
                </c:pt>
                <c:pt idx="8693">
                  <c:v>218.23487600000001</c:v>
                </c:pt>
                <c:pt idx="8694">
                  <c:v>218.70684700000001</c:v>
                </c:pt>
                <c:pt idx="8695">
                  <c:v>218.48042899999999</c:v>
                </c:pt>
                <c:pt idx="8696">
                  <c:v>218.93593899999999</c:v>
                </c:pt>
                <c:pt idx="8697">
                  <c:v>218.84742499999999</c:v>
                </c:pt>
                <c:pt idx="8698">
                  <c:v>218.845292</c:v>
                </c:pt>
                <c:pt idx="8699">
                  <c:v>218.714764</c:v>
                </c:pt>
                <c:pt idx="8700">
                  <c:v>219.026601</c:v>
                </c:pt>
                <c:pt idx="8701">
                  <c:v>218.87913599999999</c:v>
                </c:pt>
                <c:pt idx="8702">
                  <c:v>219.01657399999999</c:v>
                </c:pt>
                <c:pt idx="8703">
                  <c:v>218.61301</c:v>
                </c:pt>
                <c:pt idx="8704">
                  <c:v>218.54940999999999</c:v>
                </c:pt>
                <c:pt idx="8705">
                  <c:v>218.764015</c:v>
                </c:pt>
                <c:pt idx="8706">
                  <c:v>218.72462899999999</c:v>
                </c:pt>
                <c:pt idx="8707">
                  <c:v>218.71051700000001</c:v>
                </c:pt>
                <c:pt idx="8708">
                  <c:v>218.80027200000001</c:v>
                </c:pt>
                <c:pt idx="8709">
                  <c:v>218.76895099999999</c:v>
                </c:pt>
                <c:pt idx="8710">
                  <c:v>218.99102199999999</c:v>
                </c:pt>
                <c:pt idx="8711">
                  <c:v>218.61883599999999</c:v>
                </c:pt>
                <c:pt idx="8712">
                  <c:v>218.88979599999999</c:v>
                </c:pt>
                <c:pt idx="8713">
                  <c:v>219.05332799999999</c:v>
                </c:pt>
                <c:pt idx="8714">
                  <c:v>218.80438899999999</c:v>
                </c:pt>
                <c:pt idx="8715">
                  <c:v>218.84436299999999</c:v>
                </c:pt>
                <c:pt idx="8716">
                  <c:v>218.930947</c:v>
                </c:pt>
                <c:pt idx="8717">
                  <c:v>219.11879200000001</c:v>
                </c:pt>
                <c:pt idx="8718">
                  <c:v>219.05194299999999</c:v>
                </c:pt>
                <c:pt idx="8719">
                  <c:v>219.273537</c:v>
                </c:pt>
                <c:pt idx="8720">
                  <c:v>219.257632</c:v>
                </c:pt>
                <c:pt idx="8721">
                  <c:v>219.014849</c:v>
                </c:pt>
                <c:pt idx="8722">
                  <c:v>219.02914100000001</c:v>
                </c:pt>
                <c:pt idx="8723">
                  <c:v>219.212806</c:v>
                </c:pt>
                <c:pt idx="8724">
                  <c:v>219.28287900000001</c:v>
                </c:pt>
                <c:pt idx="8725">
                  <c:v>219.60975500000001</c:v>
                </c:pt>
                <c:pt idx="8726">
                  <c:v>219.48501300000001</c:v>
                </c:pt>
                <c:pt idx="8727">
                  <c:v>219.50632100000001</c:v>
                </c:pt>
                <c:pt idx="8728">
                  <c:v>219.39189999999999</c:v>
                </c:pt>
                <c:pt idx="8729">
                  <c:v>219.43179699999999</c:v>
                </c:pt>
                <c:pt idx="8730">
                  <c:v>219.69706400000001</c:v>
                </c:pt>
                <c:pt idx="8731">
                  <c:v>219.49091300000001</c:v>
                </c:pt>
                <c:pt idx="8732">
                  <c:v>219.327189</c:v>
                </c:pt>
                <c:pt idx="8733">
                  <c:v>219.318341</c:v>
                </c:pt>
                <c:pt idx="8734">
                  <c:v>219.374472</c:v>
                </c:pt>
                <c:pt idx="8735">
                  <c:v>219.39396300000001</c:v>
                </c:pt>
                <c:pt idx="8736">
                  <c:v>219.329981</c:v>
                </c:pt>
                <c:pt idx="8737">
                  <c:v>219.471982</c:v>
                </c:pt>
                <c:pt idx="8738">
                  <c:v>219.61556100000001</c:v>
                </c:pt>
                <c:pt idx="8739">
                  <c:v>220.055834</c:v>
                </c:pt>
                <c:pt idx="8740">
                  <c:v>219.88885099999999</c:v>
                </c:pt>
                <c:pt idx="8741">
                  <c:v>219.43584799999999</c:v>
                </c:pt>
                <c:pt idx="8742">
                  <c:v>219.93174300000001</c:v>
                </c:pt>
                <c:pt idx="8743">
                  <c:v>219.77704199999999</c:v>
                </c:pt>
                <c:pt idx="8744">
                  <c:v>219.80738199999999</c:v>
                </c:pt>
                <c:pt idx="8745">
                  <c:v>220.010491</c:v>
                </c:pt>
                <c:pt idx="8746">
                  <c:v>219.88908000000001</c:v>
                </c:pt>
                <c:pt idx="8747">
                  <c:v>219.999742</c:v>
                </c:pt>
                <c:pt idx="8748">
                  <c:v>219.95918699999999</c:v>
                </c:pt>
                <c:pt idx="8749">
                  <c:v>219.89522199999999</c:v>
                </c:pt>
                <c:pt idx="8750">
                  <c:v>219.827102</c:v>
                </c:pt>
                <c:pt idx="8751">
                  <c:v>219.97819699999999</c:v>
                </c:pt>
                <c:pt idx="8752">
                  <c:v>220.05403799999999</c:v>
                </c:pt>
                <c:pt idx="8753">
                  <c:v>220.392663</c:v>
                </c:pt>
                <c:pt idx="8754">
                  <c:v>219.91529199999999</c:v>
                </c:pt>
                <c:pt idx="8755">
                  <c:v>220.32414299999999</c:v>
                </c:pt>
                <c:pt idx="8756">
                  <c:v>220.216846</c:v>
                </c:pt>
                <c:pt idx="8757">
                  <c:v>220.27673300000001</c:v>
                </c:pt>
                <c:pt idx="8758">
                  <c:v>220.20629299999999</c:v>
                </c:pt>
                <c:pt idx="8759">
                  <c:v>220.26337899999999</c:v>
                </c:pt>
                <c:pt idx="8760">
                  <c:v>220.277614</c:v>
                </c:pt>
                <c:pt idx="8761">
                  <c:v>220.247162</c:v>
                </c:pt>
                <c:pt idx="8762">
                  <c:v>220.73803599999999</c:v>
                </c:pt>
                <c:pt idx="8763">
                  <c:v>220.435552</c:v>
                </c:pt>
                <c:pt idx="8764">
                  <c:v>220.17687100000001</c:v>
                </c:pt>
                <c:pt idx="8765">
                  <c:v>220.554249</c:v>
                </c:pt>
                <c:pt idx="8766">
                  <c:v>220.20759799999999</c:v>
                </c:pt>
                <c:pt idx="8767">
                  <c:v>220.06958399999999</c:v>
                </c:pt>
                <c:pt idx="8768">
                  <c:v>220.248154</c:v>
                </c:pt>
                <c:pt idx="8769">
                  <c:v>220.228734</c:v>
                </c:pt>
                <c:pt idx="8770">
                  <c:v>220.29264900000001</c:v>
                </c:pt>
                <c:pt idx="8771">
                  <c:v>220.478464</c:v>
                </c:pt>
                <c:pt idx="8772">
                  <c:v>220.381022</c:v>
                </c:pt>
                <c:pt idx="8773">
                  <c:v>220.52400800000001</c:v>
                </c:pt>
                <c:pt idx="8774">
                  <c:v>220.441183</c:v>
                </c:pt>
                <c:pt idx="8775">
                  <c:v>220.286023</c:v>
                </c:pt>
                <c:pt idx="8776">
                  <c:v>220.549847</c:v>
                </c:pt>
                <c:pt idx="8777">
                  <c:v>220.47311099999999</c:v>
                </c:pt>
                <c:pt idx="8778">
                  <c:v>220.399261</c:v>
                </c:pt>
                <c:pt idx="8779">
                  <c:v>220.280933</c:v>
                </c:pt>
                <c:pt idx="8780">
                  <c:v>220.872207</c:v>
                </c:pt>
                <c:pt idx="8781">
                  <c:v>220.695087</c:v>
                </c:pt>
                <c:pt idx="8782">
                  <c:v>220.80124799999999</c:v>
                </c:pt>
                <c:pt idx="8783">
                  <c:v>220.887519</c:v>
                </c:pt>
                <c:pt idx="8784">
                  <c:v>221.069649</c:v>
                </c:pt>
                <c:pt idx="8785">
                  <c:v>220.80119300000001</c:v>
                </c:pt>
                <c:pt idx="8786">
                  <c:v>220.84969699999999</c:v>
                </c:pt>
                <c:pt idx="8787">
                  <c:v>221.13362599999999</c:v>
                </c:pt>
                <c:pt idx="8788">
                  <c:v>221.213865</c:v>
                </c:pt>
                <c:pt idx="8789">
                  <c:v>220.68145999999999</c:v>
                </c:pt>
                <c:pt idx="8790">
                  <c:v>221.36255</c:v>
                </c:pt>
                <c:pt idx="8791">
                  <c:v>220.95028400000001</c:v>
                </c:pt>
                <c:pt idx="8792">
                  <c:v>221.05646999999999</c:v>
                </c:pt>
                <c:pt idx="8793">
                  <c:v>221.362528</c:v>
                </c:pt>
                <c:pt idx="8794">
                  <c:v>221.28405000000001</c:v>
                </c:pt>
                <c:pt idx="8795">
                  <c:v>221.35348099999999</c:v>
                </c:pt>
                <c:pt idx="8796">
                  <c:v>221.04799</c:v>
                </c:pt>
                <c:pt idx="8797">
                  <c:v>221.33992000000001</c:v>
                </c:pt>
                <c:pt idx="8798">
                  <c:v>221.506542</c:v>
                </c:pt>
                <c:pt idx="8799">
                  <c:v>221.655337</c:v>
                </c:pt>
                <c:pt idx="8800">
                  <c:v>221.32182599999999</c:v>
                </c:pt>
                <c:pt idx="8801">
                  <c:v>221.30158800000001</c:v>
                </c:pt>
                <c:pt idx="8802">
                  <c:v>221.34539799999999</c:v>
                </c:pt>
                <c:pt idx="8803">
                  <c:v>221.43316999999999</c:v>
                </c:pt>
                <c:pt idx="8804">
                  <c:v>221.30642399999999</c:v>
                </c:pt>
                <c:pt idx="8805">
                  <c:v>221.635041</c:v>
                </c:pt>
                <c:pt idx="8806">
                  <c:v>221.38538199999999</c:v>
                </c:pt>
                <c:pt idx="8807">
                  <c:v>221.556138</c:v>
                </c:pt>
                <c:pt idx="8808">
                  <c:v>221.589855</c:v>
                </c:pt>
                <c:pt idx="8809">
                  <c:v>221.30999</c:v>
                </c:pt>
                <c:pt idx="8810">
                  <c:v>221.539333</c:v>
                </c:pt>
                <c:pt idx="8811">
                  <c:v>221.50453899999999</c:v>
                </c:pt>
                <c:pt idx="8812">
                  <c:v>221.56501800000001</c:v>
                </c:pt>
                <c:pt idx="8813">
                  <c:v>221.727251</c:v>
                </c:pt>
                <c:pt idx="8814">
                  <c:v>221.59080599999999</c:v>
                </c:pt>
                <c:pt idx="8815">
                  <c:v>222.19032300000001</c:v>
                </c:pt>
                <c:pt idx="8816">
                  <c:v>221.84254200000001</c:v>
                </c:pt>
                <c:pt idx="8817">
                  <c:v>221.79883599999999</c:v>
                </c:pt>
                <c:pt idx="8818">
                  <c:v>222.030384</c:v>
                </c:pt>
                <c:pt idx="8819">
                  <c:v>221.638676</c:v>
                </c:pt>
                <c:pt idx="8820">
                  <c:v>221.99214900000001</c:v>
                </c:pt>
                <c:pt idx="8821">
                  <c:v>221.77398299999999</c:v>
                </c:pt>
                <c:pt idx="8822">
                  <c:v>221.81995900000001</c:v>
                </c:pt>
                <c:pt idx="8823">
                  <c:v>221.954308</c:v>
                </c:pt>
                <c:pt idx="8824">
                  <c:v>221.648762</c:v>
                </c:pt>
                <c:pt idx="8825">
                  <c:v>221.96169</c:v>
                </c:pt>
                <c:pt idx="8826">
                  <c:v>222.213607</c:v>
                </c:pt>
                <c:pt idx="8827">
                  <c:v>221.94407200000001</c:v>
                </c:pt>
                <c:pt idx="8828">
                  <c:v>222.237695</c:v>
                </c:pt>
                <c:pt idx="8829">
                  <c:v>222.30131</c:v>
                </c:pt>
                <c:pt idx="8830">
                  <c:v>222.41864799999999</c:v>
                </c:pt>
                <c:pt idx="8831">
                  <c:v>222.52603099999999</c:v>
                </c:pt>
                <c:pt idx="8832">
                  <c:v>222.66645</c:v>
                </c:pt>
                <c:pt idx="8833">
                  <c:v>222.12910299999999</c:v>
                </c:pt>
                <c:pt idx="8834">
                  <c:v>222.373074</c:v>
                </c:pt>
                <c:pt idx="8835">
                  <c:v>222.458967</c:v>
                </c:pt>
                <c:pt idx="8836">
                  <c:v>222.268596</c:v>
                </c:pt>
                <c:pt idx="8837">
                  <c:v>222.20314400000001</c:v>
                </c:pt>
                <c:pt idx="8838">
                  <c:v>222.11705799999999</c:v>
                </c:pt>
                <c:pt idx="8839">
                  <c:v>222.190834</c:v>
                </c:pt>
                <c:pt idx="8840">
                  <c:v>222.26251099999999</c:v>
                </c:pt>
                <c:pt idx="8841">
                  <c:v>222.129953</c:v>
                </c:pt>
                <c:pt idx="8842">
                  <c:v>222.33233000000001</c:v>
                </c:pt>
                <c:pt idx="8843">
                  <c:v>222.192598</c:v>
                </c:pt>
                <c:pt idx="8844">
                  <c:v>222.33406600000001</c:v>
                </c:pt>
                <c:pt idx="8845">
                  <c:v>222.57441900000001</c:v>
                </c:pt>
                <c:pt idx="8846">
                  <c:v>222.47457900000001</c:v>
                </c:pt>
                <c:pt idx="8847">
                  <c:v>222.57776799999999</c:v>
                </c:pt>
                <c:pt idx="8848">
                  <c:v>222.478149</c:v>
                </c:pt>
                <c:pt idx="8849">
                  <c:v>222.43865700000001</c:v>
                </c:pt>
                <c:pt idx="8850">
                  <c:v>222.51841300000001</c:v>
                </c:pt>
                <c:pt idx="8851">
                  <c:v>222.26879500000001</c:v>
                </c:pt>
                <c:pt idx="8852">
                  <c:v>222.42733799999999</c:v>
                </c:pt>
                <c:pt idx="8853">
                  <c:v>222.376282</c:v>
                </c:pt>
                <c:pt idx="8854">
                  <c:v>222.06791200000001</c:v>
                </c:pt>
                <c:pt idx="8855">
                  <c:v>222.68899999999999</c:v>
                </c:pt>
                <c:pt idx="8856">
                  <c:v>222.226101</c:v>
                </c:pt>
                <c:pt idx="8857">
                  <c:v>222.73113900000001</c:v>
                </c:pt>
                <c:pt idx="8858">
                  <c:v>222.781947</c:v>
                </c:pt>
                <c:pt idx="8859">
                  <c:v>222.41238100000001</c:v>
                </c:pt>
                <c:pt idx="8860">
                  <c:v>222.98865000000001</c:v>
                </c:pt>
                <c:pt idx="8861">
                  <c:v>222.88503900000001</c:v>
                </c:pt>
                <c:pt idx="8862">
                  <c:v>223.26665600000001</c:v>
                </c:pt>
                <c:pt idx="8863">
                  <c:v>222.744347</c:v>
                </c:pt>
                <c:pt idx="8864">
                  <c:v>222.553765</c:v>
                </c:pt>
                <c:pt idx="8865">
                  <c:v>222.889387</c:v>
                </c:pt>
                <c:pt idx="8866">
                  <c:v>222.75887299999999</c:v>
                </c:pt>
                <c:pt idx="8867">
                  <c:v>222.98526699999999</c:v>
                </c:pt>
                <c:pt idx="8868">
                  <c:v>223.50131999999999</c:v>
                </c:pt>
                <c:pt idx="8869">
                  <c:v>223.28132199999999</c:v>
                </c:pt>
                <c:pt idx="8870">
                  <c:v>223.287588</c:v>
                </c:pt>
                <c:pt idx="8871">
                  <c:v>223.26485500000001</c:v>
                </c:pt>
                <c:pt idx="8872">
                  <c:v>223.10862900000001</c:v>
                </c:pt>
                <c:pt idx="8873">
                  <c:v>223.49089599999999</c:v>
                </c:pt>
                <c:pt idx="8874">
                  <c:v>223.19028299999999</c:v>
                </c:pt>
                <c:pt idx="8875">
                  <c:v>223.57493500000001</c:v>
                </c:pt>
                <c:pt idx="8876">
                  <c:v>223.38477800000001</c:v>
                </c:pt>
                <c:pt idx="8877">
                  <c:v>223.172189</c:v>
                </c:pt>
                <c:pt idx="8878">
                  <c:v>223.48957200000001</c:v>
                </c:pt>
                <c:pt idx="8879">
                  <c:v>223.16223099999999</c:v>
                </c:pt>
                <c:pt idx="8880">
                  <c:v>223.69328400000001</c:v>
                </c:pt>
                <c:pt idx="8881">
                  <c:v>222.926256</c:v>
                </c:pt>
                <c:pt idx="8882">
                  <c:v>223.186286</c:v>
                </c:pt>
                <c:pt idx="8883">
                  <c:v>223.298822</c:v>
                </c:pt>
                <c:pt idx="8884">
                  <c:v>223.584924</c:v>
                </c:pt>
                <c:pt idx="8885">
                  <c:v>223.70137399999999</c:v>
                </c:pt>
                <c:pt idx="8886">
                  <c:v>223.47954899999999</c:v>
                </c:pt>
                <c:pt idx="8887">
                  <c:v>223.543611</c:v>
                </c:pt>
                <c:pt idx="8888">
                  <c:v>223.67406700000001</c:v>
                </c:pt>
                <c:pt idx="8889">
                  <c:v>223.61949899999999</c:v>
                </c:pt>
                <c:pt idx="8890">
                  <c:v>224.024675</c:v>
                </c:pt>
                <c:pt idx="8891">
                  <c:v>223.605851</c:v>
                </c:pt>
                <c:pt idx="8892">
                  <c:v>223.864777</c:v>
                </c:pt>
                <c:pt idx="8893">
                  <c:v>223.987191</c:v>
                </c:pt>
                <c:pt idx="8894">
                  <c:v>223.55633599999999</c:v>
                </c:pt>
                <c:pt idx="8895">
                  <c:v>223.67009100000001</c:v>
                </c:pt>
                <c:pt idx="8896">
                  <c:v>223.639241</c:v>
                </c:pt>
                <c:pt idx="8897">
                  <c:v>223.46190799999999</c:v>
                </c:pt>
                <c:pt idx="8898">
                  <c:v>223.993979</c:v>
                </c:pt>
                <c:pt idx="8899">
                  <c:v>224.022176</c:v>
                </c:pt>
                <c:pt idx="8900">
                  <c:v>224.29166900000001</c:v>
                </c:pt>
                <c:pt idx="8901">
                  <c:v>223.63300599999999</c:v>
                </c:pt>
                <c:pt idx="8902">
                  <c:v>223.760053</c:v>
                </c:pt>
                <c:pt idx="8903">
                  <c:v>223.911575</c:v>
                </c:pt>
                <c:pt idx="8904">
                  <c:v>223.62859800000001</c:v>
                </c:pt>
                <c:pt idx="8905">
                  <c:v>223.81060299999999</c:v>
                </c:pt>
                <c:pt idx="8906">
                  <c:v>223.80897100000001</c:v>
                </c:pt>
                <c:pt idx="8907">
                  <c:v>223.76017200000001</c:v>
                </c:pt>
                <c:pt idx="8908">
                  <c:v>224.10254599999999</c:v>
                </c:pt>
                <c:pt idx="8909">
                  <c:v>223.73202900000001</c:v>
                </c:pt>
                <c:pt idx="8910">
                  <c:v>223.816227</c:v>
                </c:pt>
                <c:pt idx="8911">
                  <c:v>224.01476700000001</c:v>
                </c:pt>
                <c:pt idx="8912">
                  <c:v>224.08668499999999</c:v>
                </c:pt>
                <c:pt idx="8913">
                  <c:v>224.33866599999999</c:v>
                </c:pt>
                <c:pt idx="8914">
                  <c:v>223.98389299999999</c:v>
                </c:pt>
                <c:pt idx="8915">
                  <c:v>224.00450699999999</c:v>
                </c:pt>
                <c:pt idx="8916">
                  <c:v>224.16396499999999</c:v>
                </c:pt>
                <c:pt idx="8917">
                  <c:v>224.12030799999999</c:v>
                </c:pt>
                <c:pt idx="8918">
                  <c:v>224.12532300000001</c:v>
                </c:pt>
                <c:pt idx="8919">
                  <c:v>224.03868800000001</c:v>
                </c:pt>
                <c:pt idx="8920">
                  <c:v>224.53164799999999</c:v>
                </c:pt>
                <c:pt idx="8921">
                  <c:v>224.38924800000001</c:v>
                </c:pt>
                <c:pt idx="8922">
                  <c:v>224.06773799999999</c:v>
                </c:pt>
                <c:pt idx="8923">
                  <c:v>224.15646000000001</c:v>
                </c:pt>
                <c:pt idx="8924">
                  <c:v>224.304824</c:v>
                </c:pt>
                <c:pt idx="8925">
                  <c:v>224.11196699999999</c:v>
                </c:pt>
                <c:pt idx="8926">
                  <c:v>224.526872</c:v>
                </c:pt>
                <c:pt idx="8927">
                  <c:v>224.36925400000001</c:v>
                </c:pt>
                <c:pt idx="8928">
                  <c:v>224.492299</c:v>
                </c:pt>
                <c:pt idx="8929">
                  <c:v>224.494212</c:v>
                </c:pt>
                <c:pt idx="8930">
                  <c:v>224.75761499999999</c:v>
                </c:pt>
                <c:pt idx="8931">
                  <c:v>224.13190800000001</c:v>
                </c:pt>
                <c:pt idx="8932">
                  <c:v>224.52592300000001</c:v>
                </c:pt>
                <c:pt idx="8933">
                  <c:v>224.565811</c:v>
                </c:pt>
                <c:pt idx="8934">
                  <c:v>224.40676500000001</c:v>
                </c:pt>
                <c:pt idx="8935">
                  <c:v>224.36815300000001</c:v>
                </c:pt>
                <c:pt idx="8936">
                  <c:v>224.55729400000001</c:v>
                </c:pt>
                <c:pt idx="8937">
                  <c:v>225.459596</c:v>
                </c:pt>
                <c:pt idx="8938">
                  <c:v>225.171222</c:v>
                </c:pt>
                <c:pt idx="8939">
                  <c:v>225.18192199999999</c:v>
                </c:pt>
                <c:pt idx="8940">
                  <c:v>225.35423800000001</c:v>
                </c:pt>
                <c:pt idx="8941">
                  <c:v>225.00473</c:v>
                </c:pt>
                <c:pt idx="8942">
                  <c:v>225.07767000000001</c:v>
                </c:pt>
                <c:pt idx="8943">
                  <c:v>225.05615</c:v>
                </c:pt>
                <c:pt idx="8944">
                  <c:v>225.04208199999999</c:v>
                </c:pt>
                <c:pt idx="8945">
                  <c:v>225.354332</c:v>
                </c:pt>
                <c:pt idx="8946">
                  <c:v>224.86441099999999</c:v>
                </c:pt>
                <c:pt idx="8947">
                  <c:v>224.70114599999999</c:v>
                </c:pt>
                <c:pt idx="8948">
                  <c:v>225.57547600000001</c:v>
                </c:pt>
                <c:pt idx="8949">
                  <c:v>225.401036</c:v>
                </c:pt>
                <c:pt idx="8950">
                  <c:v>225.44218900000001</c:v>
                </c:pt>
                <c:pt idx="8951">
                  <c:v>225.47582</c:v>
                </c:pt>
                <c:pt idx="8952">
                  <c:v>225.311635</c:v>
                </c:pt>
                <c:pt idx="8953">
                  <c:v>225.78240099999999</c:v>
                </c:pt>
                <c:pt idx="8954">
                  <c:v>225.50340800000001</c:v>
                </c:pt>
                <c:pt idx="8955">
                  <c:v>225.2296</c:v>
                </c:pt>
                <c:pt idx="8956">
                  <c:v>225.469785</c:v>
                </c:pt>
                <c:pt idx="8957">
                  <c:v>225.263938</c:v>
                </c:pt>
                <c:pt idx="8958">
                  <c:v>225.586557</c:v>
                </c:pt>
                <c:pt idx="8959">
                  <c:v>225.30895100000001</c:v>
                </c:pt>
                <c:pt idx="8960">
                  <c:v>225.464226</c:v>
                </c:pt>
                <c:pt idx="8961">
                  <c:v>225.35646800000001</c:v>
                </c:pt>
                <c:pt idx="8962">
                  <c:v>225.65914599999999</c:v>
                </c:pt>
                <c:pt idx="8963">
                  <c:v>225.762565</c:v>
                </c:pt>
                <c:pt idx="8964">
                  <c:v>225.444458</c:v>
                </c:pt>
                <c:pt idx="8965">
                  <c:v>225.848331</c:v>
                </c:pt>
                <c:pt idx="8966">
                  <c:v>225.753432</c:v>
                </c:pt>
                <c:pt idx="8967">
                  <c:v>225.871545</c:v>
                </c:pt>
                <c:pt idx="8968">
                  <c:v>225.88691399999999</c:v>
                </c:pt>
                <c:pt idx="8969">
                  <c:v>225.44281100000001</c:v>
                </c:pt>
                <c:pt idx="8970">
                  <c:v>225.66939400000001</c:v>
                </c:pt>
                <c:pt idx="8971">
                  <c:v>225.78641200000001</c:v>
                </c:pt>
                <c:pt idx="8972">
                  <c:v>225.480243</c:v>
                </c:pt>
                <c:pt idx="8973">
                  <c:v>225.495251</c:v>
                </c:pt>
                <c:pt idx="8974">
                  <c:v>225.932107</c:v>
                </c:pt>
                <c:pt idx="8975">
                  <c:v>225.86024399999999</c:v>
                </c:pt>
                <c:pt idx="8976">
                  <c:v>225.90493900000001</c:v>
                </c:pt>
                <c:pt idx="8977">
                  <c:v>225.64562799999999</c:v>
                </c:pt>
                <c:pt idx="8978">
                  <c:v>225.74565100000001</c:v>
                </c:pt>
                <c:pt idx="8979">
                  <c:v>225.560711</c:v>
                </c:pt>
                <c:pt idx="8980">
                  <c:v>226.02772400000001</c:v>
                </c:pt>
                <c:pt idx="8981">
                  <c:v>225.85781</c:v>
                </c:pt>
                <c:pt idx="8982">
                  <c:v>225.73003800000001</c:v>
                </c:pt>
                <c:pt idx="8983">
                  <c:v>225.80197999999999</c:v>
                </c:pt>
                <c:pt idx="8984">
                  <c:v>225.43875</c:v>
                </c:pt>
                <c:pt idx="8985">
                  <c:v>225.64590200000001</c:v>
                </c:pt>
                <c:pt idx="8986">
                  <c:v>225.66878299999999</c:v>
                </c:pt>
                <c:pt idx="8987">
                  <c:v>225.867073</c:v>
                </c:pt>
                <c:pt idx="8988">
                  <c:v>225.92594600000001</c:v>
                </c:pt>
                <c:pt idx="8989">
                  <c:v>225.881483</c:v>
                </c:pt>
                <c:pt idx="8990">
                  <c:v>225.619203</c:v>
                </c:pt>
                <c:pt idx="8991">
                  <c:v>225.39044100000001</c:v>
                </c:pt>
                <c:pt idx="8992">
                  <c:v>225.78455500000001</c:v>
                </c:pt>
                <c:pt idx="8993">
                  <c:v>226.099974</c:v>
                </c:pt>
                <c:pt idx="8994">
                  <c:v>225.956853</c:v>
                </c:pt>
                <c:pt idx="8995">
                  <c:v>225.92575500000001</c:v>
                </c:pt>
                <c:pt idx="8996">
                  <c:v>226.000473</c:v>
                </c:pt>
                <c:pt idx="8997">
                  <c:v>225.878525</c:v>
                </c:pt>
                <c:pt idx="8998">
                  <c:v>226.44602499999999</c:v>
                </c:pt>
                <c:pt idx="8999">
                  <c:v>226.43987100000001</c:v>
                </c:pt>
                <c:pt idx="9000">
                  <c:v>226.45550900000001</c:v>
                </c:pt>
                <c:pt idx="9001">
                  <c:v>226.13707700000001</c:v>
                </c:pt>
                <c:pt idx="9002">
                  <c:v>226.331827</c:v>
                </c:pt>
                <c:pt idx="9003">
                  <c:v>226.373794</c:v>
                </c:pt>
                <c:pt idx="9004">
                  <c:v>225.96560700000001</c:v>
                </c:pt>
                <c:pt idx="9005">
                  <c:v>226.219831</c:v>
                </c:pt>
                <c:pt idx="9006">
                  <c:v>226.28130100000001</c:v>
                </c:pt>
                <c:pt idx="9007">
                  <c:v>226.337582</c:v>
                </c:pt>
                <c:pt idx="9008">
                  <c:v>226.52613600000001</c:v>
                </c:pt>
                <c:pt idx="9009">
                  <c:v>226.23650799999999</c:v>
                </c:pt>
                <c:pt idx="9010">
                  <c:v>226.32057</c:v>
                </c:pt>
                <c:pt idx="9011">
                  <c:v>226.37065200000001</c:v>
                </c:pt>
                <c:pt idx="9012">
                  <c:v>225.97216399999999</c:v>
                </c:pt>
                <c:pt idx="9013">
                  <c:v>226.36496099999999</c:v>
                </c:pt>
                <c:pt idx="9014">
                  <c:v>226.25683000000001</c:v>
                </c:pt>
                <c:pt idx="9015">
                  <c:v>226.38872699999999</c:v>
                </c:pt>
                <c:pt idx="9016">
                  <c:v>226.45755600000001</c:v>
                </c:pt>
                <c:pt idx="9017">
                  <c:v>226.20450299999999</c:v>
                </c:pt>
                <c:pt idx="9018">
                  <c:v>226.362154</c:v>
                </c:pt>
                <c:pt idx="9019">
                  <c:v>226.286102</c:v>
                </c:pt>
                <c:pt idx="9020">
                  <c:v>226.39326800000001</c:v>
                </c:pt>
                <c:pt idx="9021">
                  <c:v>226.49069600000001</c:v>
                </c:pt>
                <c:pt idx="9022">
                  <c:v>226.67921899999999</c:v>
                </c:pt>
                <c:pt idx="9023">
                  <c:v>226.89730900000001</c:v>
                </c:pt>
                <c:pt idx="9024">
                  <c:v>226.93799899999999</c:v>
                </c:pt>
                <c:pt idx="9025">
                  <c:v>227.08789999999999</c:v>
                </c:pt>
                <c:pt idx="9026">
                  <c:v>226.86716200000001</c:v>
                </c:pt>
                <c:pt idx="9027">
                  <c:v>226.551536</c:v>
                </c:pt>
                <c:pt idx="9028">
                  <c:v>226.89802900000001</c:v>
                </c:pt>
                <c:pt idx="9029">
                  <c:v>226.73430300000001</c:v>
                </c:pt>
                <c:pt idx="9030">
                  <c:v>226.728252</c:v>
                </c:pt>
                <c:pt idx="9031">
                  <c:v>226.902604</c:v>
                </c:pt>
                <c:pt idx="9032">
                  <c:v>226.542866</c:v>
                </c:pt>
                <c:pt idx="9033">
                  <c:v>227.44015300000001</c:v>
                </c:pt>
                <c:pt idx="9034">
                  <c:v>226.90244100000001</c:v>
                </c:pt>
                <c:pt idx="9035">
                  <c:v>227.07496399999999</c:v>
                </c:pt>
                <c:pt idx="9036">
                  <c:v>227.20691199999999</c:v>
                </c:pt>
                <c:pt idx="9037">
                  <c:v>227.15053499999999</c:v>
                </c:pt>
                <c:pt idx="9038">
                  <c:v>226.77513200000001</c:v>
                </c:pt>
                <c:pt idx="9039">
                  <c:v>226.88571099999999</c:v>
                </c:pt>
                <c:pt idx="9040">
                  <c:v>227.417643</c:v>
                </c:pt>
                <c:pt idx="9041">
                  <c:v>227.03833499999999</c:v>
                </c:pt>
                <c:pt idx="9042">
                  <c:v>226.97713899999999</c:v>
                </c:pt>
                <c:pt idx="9043">
                  <c:v>227.05403100000001</c:v>
                </c:pt>
                <c:pt idx="9044">
                  <c:v>227.038488</c:v>
                </c:pt>
                <c:pt idx="9045">
                  <c:v>227.146657</c:v>
                </c:pt>
                <c:pt idx="9046">
                  <c:v>227.25004999999999</c:v>
                </c:pt>
                <c:pt idx="9047">
                  <c:v>227.49416099999999</c:v>
                </c:pt>
                <c:pt idx="9048">
                  <c:v>227.53413399999999</c:v>
                </c:pt>
                <c:pt idx="9049">
                  <c:v>227.26019400000001</c:v>
                </c:pt>
                <c:pt idx="9050">
                  <c:v>227.416302</c:v>
                </c:pt>
                <c:pt idx="9051">
                  <c:v>227.109002</c:v>
                </c:pt>
                <c:pt idx="9052">
                  <c:v>227.56569300000001</c:v>
                </c:pt>
                <c:pt idx="9053">
                  <c:v>227.63656700000001</c:v>
                </c:pt>
                <c:pt idx="9054">
                  <c:v>227.57505599999999</c:v>
                </c:pt>
                <c:pt idx="9055">
                  <c:v>227.60763299999999</c:v>
                </c:pt>
                <c:pt idx="9056">
                  <c:v>227.21443099999999</c:v>
                </c:pt>
                <c:pt idx="9057">
                  <c:v>227.21974700000001</c:v>
                </c:pt>
                <c:pt idx="9058">
                  <c:v>227.46561500000001</c:v>
                </c:pt>
                <c:pt idx="9059">
                  <c:v>227.36458099999999</c:v>
                </c:pt>
                <c:pt idx="9060">
                  <c:v>227.542766</c:v>
                </c:pt>
                <c:pt idx="9061">
                  <c:v>227.55028300000001</c:v>
                </c:pt>
                <c:pt idx="9062">
                  <c:v>227.680092</c:v>
                </c:pt>
                <c:pt idx="9063">
                  <c:v>228.02087599999999</c:v>
                </c:pt>
                <c:pt idx="9064">
                  <c:v>227.901431</c:v>
                </c:pt>
                <c:pt idx="9065">
                  <c:v>228.16422399999999</c:v>
                </c:pt>
                <c:pt idx="9066">
                  <c:v>228.05957599999999</c:v>
                </c:pt>
                <c:pt idx="9067">
                  <c:v>228.05966100000001</c:v>
                </c:pt>
                <c:pt idx="9068">
                  <c:v>228.17909900000001</c:v>
                </c:pt>
                <c:pt idx="9069">
                  <c:v>228.28740400000001</c:v>
                </c:pt>
                <c:pt idx="9070">
                  <c:v>228.06155200000001</c:v>
                </c:pt>
                <c:pt idx="9071">
                  <c:v>228.290449</c:v>
                </c:pt>
                <c:pt idx="9072">
                  <c:v>228.099343</c:v>
                </c:pt>
                <c:pt idx="9073">
                  <c:v>228.337481</c:v>
                </c:pt>
                <c:pt idx="9074">
                  <c:v>228.526027</c:v>
                </c:pt>
                <c:pt idx="9075">
                  <c:v>228.63275899999999</c:v>
                </c:pt>
                <c:pt idx="9076">
                  <c:v>228.09618900000001</c:v>
                </c:pt>
                <c:pt idx="9077">
                  <c:v>228.21642499999999</c:v>
                </c:pt>
                <c:pt idx="9078">
                  <c:v>228.63920200000001</c:v>
                </c:pt>
                <c:pt idx="9079">
                  <c:v>228.68640400000001</c:v>
                </c:pt>
                <c:pt idx="9080">
                  <c:v>228.58976999999999</c:v>
                </c:pt>
                <c:pt idx="9081">
                  <c:v>228.36836099999999</c:v>
                </c:pt>
                <c:pt idx="9082">
                  <c:v>228.68552</c:v>
                </c:pt>
                <c:pt idx="9083">
                  <c:v>228.43093200000001</c:v>
                </c:pt>
                <c:pt idx="9084">
                  <c:v>228.12187900000001</c:v>
                </c:pt>
                <c:pt idx="9085">
                  <c:v>228.50305299999999</c:v>
                </c:pt>
                <c:pt idx="9086">
                  <c:v>228.326639</c:v>
                </c:pt>
                <c:pt idx="9087">
                  <c:v>228.14584300000001</c:v>
                </c:pt>
                <c:pt idx="9088">
                  <c:v>228.260087</c:v>
                </c:pt>
                <c:pt idx="9089">
                  <c:v>228.17223300000001</c:v>
                </c:pt>
                <c:pt idx="9090">
                  <c:v>228.34695300000001</c:v>
                </c:pt>
                <c:pt idx="9091">
                  <c:v>228.11454699999999</c:v>
                </c:pt>
                <c:pt idx="9092">
                  <c:v>228.365128</c:v>
                </c:pt>
                <c:pt idx="9093">
                  <c:v>228.520837</c:v>
                </c:pt>
                <c:pt idx="9094">
                  <c:v>228.08630600000001</c:v>
                </c:pt>
                <c:pt idx="9095">
                  <c:v>228.64214699999999</c:v>
                </c:pt>
                <c:pt idx="9096">
                  <c:v>228.99547100000001</c:v>
                </c:pt>
                <c:pt idx="9097">
                  <c:v>228.72844000000001</c:v>
                </c:pt>
                <c:pt idx="9098">
                  <c:v>228.94002699999999</c:v>
                </c:pt>
                <c:pt idx="9099">
                  <c:v>228.686611</c:v>
                </c:pt>
                <c:pt idx="9100">
                  <c:v>228.57048700000001</c:v>
                </c:pt>
                <c:pt idx="9101">
                  <c:v>228.57086100000001</c:v>
                </c:pt>
                <c:pt idx="9102">
                  <c:v>228.77817200000001</c:v>
                </c:pt>
                <c:pt idx="9103">
                  <c:v>229.139161</c:v>
                </c:pt>
                <c:pt idx="9104">
                  <c:v>228.82774699999999</c:v>
                </c:pt>
                <c:pt idx="9105">
                  <c:v>228.82519199999999</c:v>
                </c:pt>
                <c:pt idx="9106">
                  <c:v>229.44337200000001</c:v>
                </c:pt>
                <c:pt idx="9107">
                  <c:v>228.78592499999999</c:v>
                </c:pt>
                <c:pt idx="9108">
                  <c:v>229.467615</c:v>
                </c:pt>
                <c:pt idx="9109">
                  <c:v>229.12079600000001</c:v>
                </c:pt>
                <c:pt idx="9110">
                  <c:v>229.03651199999999</c:v>
                </c:pt>
                <c:pt idx="9111">
                  <c:v>229.17012800000001</c:v>
                </c:pt>
                <c:pt idx="9112">
                  <c:v>228.99321699999999</c:v>
                </c:pt>
                <c:pt idx="9113">
                  <c:v>229.369958</c:v>
                </c:pt>
                <c:pt idx="9114">
                  <c:v>229.09928099999999</c:v>
                </c:pt>
                <c:pt idx="9115">
                  <c:v>229.45429100000001</c:v>
                </c:pt>
                <c:pt idx="9116">
                  <c:v>229.450301</c:v>
                </c:pt>
                <c:pt idx="9117">
                  <c:v>229.47941900000001</c:v>
                </c:pt>
                <c:pt idx="9118">
                  <c:v>229.29591600000001</c:v>
                </c:pt>
                <c:pt idx="9119">
                  <c:v>228.779574</c:v>
                </c:pt>
                <c:pt idx="9120">
                  <c:v>229.169062</c:v>
                </c:pt>
                <c:pt idx="9121">
                  <c:v>229.33</c:v>
                </c:pt>
                <c:pt idx="9122">
                  <c:v>229.071203</c:v>
                </c:pt>
                <c:pt idx="9123">
                  <c:v>229.262574</c:v>
                </c:pt>
                <c:pt idx="9124">
                  <c:v>228.969977</c:v>
                </c:pt>
                <c:pt idx="9125">
                  <c:v>229.25145699999999</c:v>
                </c:pt>
                <c:pt idx="9126">
                  <c:v>229.486918</c:v>
                </c:pt>
                <c:pt idx="9127">
                  <c:v>229.61233200000001</c:v>
                </c:pt>
                <c:pt idx="9128">
                  <c:v>229.66690500000001</c:v>
                </c:pt>
                <c:pt idx="9129">
                  <c:v>229.64101700000001</c:v>
                </c:pt>
                <c:pt idx="9130">
                  <c:v>229.68710300000001</c:v>
                </c:pt>
                <c:pt idx="9131">
                  <c:v>229.44617400000001</c:v>
                </c:pt>
                <c:pt idx="9132">
                  <c:v>229.44750500000001</c:v>
                </c:pt>
                <c:pt idx="9133">
                  <c:v>229.90360999999999</c:v>
                </c:pt>
                <c:pt idx="9134">
                  <c:v>229.85917800000001</c:v>
                </c:pt>
                <c:pt idx="9135">
                  <c:v>229.50185400000001</c:v>
                </c:pt>
                <c:pt idx="9136">
                  <c:v>229.82410999999999</c:v>
                </c:pt>
                <c:pt idx="9137">
                  <c:v>229.49117000000001</c:v>
                </c:pt>
                <c:pt idx="9138">
                  <c:v>229.95987600000001</c:v>
                </c:pt>
                <c:pt idx="9139">
                  <c:v>229.890489</c:v>
                </c:pt>
                <c:pt idx="9140">
                  <c:v>229.711096</c:v>
                </c:pt>
                <c:pt idx="9141">
                  <c:v>229.762361</c:v>
                </c:pt>
                <c:pt idx="9142">
                  <c:v>229.990804</c:v>
                </c:pt>
                <c:pt idx="9143">
                  <c:v>230.01518999999999</c:v>
                </c:pt>
                <c:pt idx="9144">
                  <c:v>229.92919599999999</c:v>
                </c:pt>
                <c:pt idx="9145">
                  <c:v>230.00671800000001</c:v>
                </c:pt>
                <c:pt idx="9146">
                  <c:v>229.85850600000001</c:v>
                </c:pt>
                <c:pt idx="9147">
                  <c:v>230.04270600000001</c:v>
                </c:pt>
                <c:pt idx="9148">
                  <c:v>230.07396399999999</c:v>
                </c:pt>
                <c:pt idx="9149">
                  <c:v>229.75525099999999</c:v>
                </c:pt>
                <c:pt idx="9150">
                  <c:v>230.15995100000001</c:v>
                </c:pt>
                <c:pt idx="9151">
                  <c:v>229.496669</c:v>
                </c:pt>
                <c:pt idx="9152">
                  <c:v>229.85712599999999</c:v>
                </c:pt>
                <c:pt idx="9153">
                  <c:v>230.147974</c:v>
                </c:pt>
                <c:pt idx="9154">
                  <c:v>230.13796600000001</c:v>
                </c:pt>
                <c:pt idx="9155">
                  <c:v>230.36814200000001</c:v>
                </c:pt>
                <c:pt idx="9156">
                  <c:v>230.68535700000001</c:v>
                </c:pt>
                <c:pt idx="9157">
                  <c:v>230.342669</c:v>
                </c:pt>
                <c:pt idx="9158">
                  <c:v>230.264645</c:v>
                </c:pt>
                <c:pt idx="9159">
                  <c:v>230.002588</c:v>
                </c:pt>
                <c:pt idx="9160">
                  <c:v>229.87002899999999</c:v>
                </c:pt>
                <c:pt idx="9161">
                  <c:v>230.153346</c:v>
                </c:pt>
                <c:pt idx="9162">
                  <c:v>230.32724099999999</c:v>
                </c:pt>
                <c:pt idx="9163">
                  <c:v>230.80967100000001</c:v>
                </c:pt>
                <c:pt idx="9164">
                  <c:v>230.51678999999999</c:v>
                </c:pt>
                <c:pt idx="9165">
                  <c:v>230.353375</c:v>
                </c:pt>
                <c:pt idx="9166">
                  <c:v>230.634726</c:v>
                </c:pt>
                <c:pt idx="9167">
                  <c:v>230.36724000000001</c:v>
                </c:pt>
                <c:pt idx="9168">
                  <c:v>230.77712600000001</c:v>
                </c:pt>
                <c:pt idx="9169">
                  <c:v>230.798214</c:v>
                </c:pt>
                <c:pt idx="9170">
                  <c:v>230.69821899999999</c:v>
                </c:pt>
                <c:pt idx="9171">
                  <c:v>230.72523000000001</c:v>
                </c:pt>
                <c:pt idx="9172">
                  <c:v>230.84450100000001</c:v>
                </c:pt>
                <c:pt idx="9173">
                  <c:v>230.83844099999999</c:v>
                </c:pt>
                <c:pt idx="9174">
                  <c:v>230.91118599999999</c:v>
                </c:pt>
                <c:pt idx="9175">
                  <c:v>230.85863800000001</c:v>
                </c:pt>
                <c:pt idx="9176">
                  <c:v>231.01766599999999</c:v>
                </c:pt>
                <c:pt idx="9177">
                  <c:v>230.79767000000001</c:v>
                </c:pt>
                <c:pt idx="9178">
                  <c:v>231.110692</c:v>
                </c:pt>
                <c:pt idx="9179">
                  <c:v>230.76015100000001</c:v>
                </c:pt>
                <c:pt idx="9180">
                  <c:v>230.75244799999999</c:v>
                </c:pt>
                <c:pt idx="9181">
                  <c:v>231.09816000000001</c:v>
                </c:pt>
                <c:pt idx="9182">
                  <c:v>230.600808</c:v>
                </c:pt>
                <c:pt idx="9183">
                  <c:v>230.740092</c:v>
                </c:pt>
                <c:pt idx="9184">
                  <c:v>230.74021999999999</c:v>
                </c:pt>
                <c:pt idx="9185">
                  <c:v>231.02793299999999</c:v>
                </c:pt>
                <c:pt idx="9186">
                  <c:v>231.228219</c:v>
                </c:pt>
                <c:pt idx="9187">
                  <c:v>230.708112</c:v>
                </c:pt>
                <c:pt idx="9188">
                  <c:v>230.80374499999999</c:v>
                </c:pt>
                <c:pt idx="9189">
                  <c:v>231.18054100000001</c:v>
                </c:pt>
                <c:pt idx="9190">
                  <c:v>231.35674399999999</c:v>
                </c:pt>
                <c:pt idx="9191">
                  <c:v>231.28932</c:v>
                </c:pt>
                <c:pt idx="9192">
                  <c:v>230.983225</c:v>
                </c:pt>
                <c:pt idx="9193">
                  <c:v>231.69637800000001</c:v>
                </c:pt>
                <c:pt idx="9194">
                  <c:v>231.319064</c:v>
                </c:pt>
                <c:pt idx="9195">
                  <c:v>231.37371899999999</c:v>
                </c:pt>
                <c:pt idx="9196">
                  <c:v>231.51004499999999</c:v>
                </c:pt>
                <c:pt idx="9197">
                  <c:v>231.556872</c:v>
                </c:pt>
                <c:pt idx="9198">
                  <c:v>231.724042</c:v>
                </c:pt>
                <c:pt idx="9199">
                  <c:v>231.404291</c:v>
                </c:pt>
                <c:pt idx="9200">
                  <c:v>230.960352</c:v>
                </c:pt>
                <c:pt idx="9201">
                  <c:v>231.48008999999999</c:v>
                </c:pt>
                <c:pt idx="9202">
                  <c:v>231.74528000000001</c:v>
                </c:pt>
                <c:pt idx="9203">
                  <c:v>231.67474300000001</c:v>
                </c:pt>
                <c:pt idx="9204">
                  <c:v>231.61597399999999</c:v>
                </c:pt>
                <c:pt idx="9205">
                  <c:v>231.426614</c:v>
                </c:pt>
                <c:pt idx="9206">
                  <c:v>231.92888199999999</c:v>
                </c:pt>
                <c:pt idx="9207">
                  <c:v>231.765118</c:v>
                </c:pt>
                <c:pt idx="9208">
                  <c:v>232.02704399999999</c:v>
                </c:pt>
                <c:pt idx="9209">
                  <c:v>232.14241100000001</c:v>
                </c:pt>
                <c:pt idx="9210">
                  <c:v>232.091725</c:v>
                </c:pt>
                <c:pt idx="9211">
                  <c:v>232.22235599999999</c:v>
                </c:pt>
                <c:pt idx="9212">
                  <c:v>231.911586</c:v>
                </c:pt>
                <c:pt idx="9213">
                  <c:v>232.22762900000001</c:v>
                </c:pt>
                <c:pt idx="9214">
                  <c:v>231.95107400000001</c:v>
                </c:pt>
                <c:pt idx="9215">
                  <c:v>232.04755599999999</c:v>
                </c:pt>
                <c:pt idx="9216">
                  <c:v>232.18411499999999</c:v>
                </c:pt>
                <c:pt idx="9217">
                  <c:v>231.866187</c:v>
                </c:pt>
                <c:pt idx="9218">
                  <c:v>232.297495</c:v>
                </c:pt>
                <c:pt idx="9219">
                  <c:v>232.19345100000001</c:v>
                </c:pt>
                <c:pt idx="9220">
                  <c:v>232.30572699999999</c:v>
                </c:pt>
                <c:pt idx="9221">
                  <c:v>232.03893299999999</c:v>
                </c:pt>
                <c:pt idx="9222">
                  <c:v>232.137722</c:v>
                </c:pt>
                <c:pt idx="9223">
                  <c:v>232.065439</c:v>
                </c:pt>
                <c:pt idx="9224">
                  <c:v>232.298136</c:v>
                </c:pt>
                <c:pt idx="9225">
                  <c:v>232.12164100000001</c:v>
                </c:pt>
                <c:pt idx="9226">
                  <c:v>231.85384999999999</c:v>
                </c:pt>
                <c:pt idx="9227">
                  <c:v>232.13030800000001</c:v>
                </c:pt>
                <c:pt idx="9228">
                  <c:v>232.06845300000001</c:v>
                </c:pt>
                <c:pt idx="9229">
                  <c:v>232.202967</c:v>
                </c:pt>
                <c:pt idx="9230">
                  <c:v>231.89424500000001</c:v>
                </c:pt>
                <c:pt idx="9231">
                  <c:v>232.08631600000001</c:v>
                </c:pt>
                <c:pt idx="9232">
                  <c:v>232.08526599999999</c:v>
                </c:pt>
                <c:pt idx="9233">
                  <c:v>232.42914200000001</c:v>
                </c:pt>
                <c:pt idx="9234">
                  <c:v>232.40966299999999</c:v>
                </c:pt>
                <c:pt idx="9235">
                  <c:v>232.21594400000001</c:v>
                </c:pt>
                <c:pt idx="9236">
                  <c:v>232.502825</c:v>
                </c:pt>
                <c:pt idx="9237">
                  <c:v>231.843256</c:v>
                </c:pt>
                <c:pt idx="9238">
                  <c:v>231.96869799999999</c:v>
                </c:pt>
                <c:pt idx="9239">
                  <c:v>232.204756</c:v>
                </c:pt>
                <c:pt idx="9240">
                  <c:v>232.285042</c:v>
                </c:pt>
                <c:pt idx="9241">
                  <c:v>232.60179400000001</c:v>
                </c:pt>
                <c:pt idx="9242">
                  <c:v>232.07521199999999</c:v>
                </c:pt>
                <c:pt idx="9243">
                  <c:v>232.214416</c:v>
                </c:pt>
                <c:pt idx="9244">
                  <c:v>232.122739</c:v>
                </c:pt>
                <c:pt idx="9245">
                  <c:v>232.11936800000001</c:v>
                </c:pt>
                <c:pt idx="9246">
                  <c:v>232.338177</c:v>
                </c:pt>
                <c:pt idx="9247">
                  <c:v>232.192465</c:v>
                </c:pt>
                <c:pt idx="9248">
                  <c:v>232.27609899999999</c:v>
                </c:pt>
                <c:pt idx="9249">
                  <c:v>232.38080600000001</c:v>
                </c:pt>
                <c:pt idx="9250">
                  <c:v>232.40938299999999</c:v>
                </c:pt>
                <c:pt idx="9251">
                  <c:v>232.49040099999999</c:v>
                </c:pt>
                <c:pt idx="9252">
                  <c:v>232.44900799999999</c:v>
                </c:pt>
                <c:pt idx="9253">
                  <c:v>232.587636</c:v>
                </c:pt>
                <c:pt idx="9254">
                  <c:v>232.54468700000001</c:v>
                </c:pt>
                <c:pt idx="9255">
                  <c:v>232.53384600000001</c:v>
                </c:pt>
                <c:pt idx="9256">
                  <c:v>232.458923</c:v>
                </c:pt>
                <c:pt idx="9257">
                  <c:v>232.384862</c:v>
                </c:pt>
                <c:pt idx="9258">
                  <c:v>232.809034</c:v>
                </c:pt>
                <c:pt idx="9259">
                  <c:v>232.625325</c:v>
                </c:pt>
                <c:pt idx="9260">
                  <c:v>232.51818499999999</c:v>
                </c:pt>
                <c:pt idx="9261">
                  <c:v>232.914556</c:v>
                </c:pt>
                <c:pt idx="9262">
                  <c:v>232.84648100000001</c:v>
                </c:pt>
                <c:pt idx="9263">
                  <c:v>233.28328099999999</c:v>
                </c:pt>
                <c:pt idx="9264">
                  <c:v>232.99120300000001</c:v>
                </c:pt>
                <c:pt idx="9265">
                  <c:v>232.81108599999999</c:v>
                </c:pt>
                <c:pt idx="9266">
                  <c:v>232.75229400000001</c:v>
                </c:pt>
                <c:pt idx="9267">
                  <c:v>232.93542099999999</c:v>
                </c:pt>
                <c:pt idx="9268">
                  <c:v>233.06232299999999</c:v>
                </c:pt>
                <c:pt idx="9269">
                  <c:v>232.970776</c:v>
                </c:pt>
                <c:pt idx="9270">
                  <c:v>233.02956399999999</c:v>
                </c:pt>
                <c:pt idx="9271">
                  <c:v>233.32369299999999</c:v>
                </c:pt>
                <c:pt idx="9272">
                  <c:v>232.894892</c:v>
                </c:pt>
                <c:pt idx="9273">
                  <c:v>233.34882899999999</c:v>
                </c:pt>
                <c:pt idx="9274">
                  <c:v>233.566731</c:v>
                </c:pt>
                <c:pt idx="9275">
                  <c:v>232.90559200000001</c:v>
                </c:pt>
                <c:pt idx="9276">
                  <c:v>233.212706</c:v>
                </c:pt>
                <c:pt idx="9277">
                  <c:v>233.222544</c:v>
                </c:pt>
                <c:pt idx="9278">
                  <c:v>233.17664300000001</c:v>
                </c:pt>
                <c:pt idx="9279">
                  <c:v>233.36765199999999</c:v>
                </c:pt>
                <c:pt idx="9280">
                  <c:v>232.82999100000001</c:v>
                </c:pt>
                <c:pt idx="9281">
                  <c:v>233.115317</c:v>
                </c:pt>
                <c:pt idx="9282">
                  <c:v>233.012213</c:v>
                </c:pt>
                <c:pt idx="9283">
                  <c:v>233.51348100000001</c:v>
                </c:pt>
                <c:pt idx="9284">
                  <c:v>233.458688</c:v>
                </c:pt>
                <c:pt idx="9285">
                  <c:v>233.227915</c:v>
                </c:pt>
                <c:pt idx="9286">
                  <c:v>233.97447099999999</c:v>
                </c:pt>
                <c:pt idx="9287">
                  <c:v>233.12884399999999</c:v>
                </c:pt>
                <c:pt idx="9288">
                  <c:v>233.56600700000001</c:v>
                </c:pt>
                <c:pt idx="9289">
                  <c:v>233.32073600000001</c:v>
                </c:pt>
                <c:pt idx="9290">
                  <c:v>233.44730999999999</c:v>
                </c:pt>
                <c:pt idx="9291">
                  <c:v>233.46207699999999</c:v>
                </c:pt>
                <c:pt idx="9292">
                  <c:v>233.241514</c:v>
                </c:pt>
                <c:pt idx="9293">
                  <c:v>233.12894399999999</c:v>
                </c:pt>
                <c:pt idx="9294">
                  <c:v>233.29643899999999</c:v>
                </c:pt>
                <c:pt idx="9295">
                  <c:v>233.18888899999999</c:v>
                </c:pt>
                <c:pt idx="9296">
                  <c:v>233.445617</c:v>
                </c:pt>
                <c:pt idx="9297">
                  <c:v>233.36860899999999</c:v>
                </c:pt>
                <c:pt idx="9298">
                  <c:v>233.47074900000001</c:v>
                </c:pt>
                <c:pt idx="9299">
                  <c:v>233.56001499999999</c:v>
                </c:pt>
                <c:pt idx="9300">
                  <c:v>233.510153</c:v>
                </c:pt>
                <c:pt idx="9301">
                  <c:v>233.85700299999999</c:v>
                </c:pt>
                <c:pt idx="9302">
                  <c:v>233.92437100000001</c:v>
                </c:pt>
                <c:pt idx="9303">
                  <c:v>234.26222999999999</c:v>
                </c:pt>
                <c:pt idx="9304">
                  <c:v>234.39080899999999</c:v>
                </c:pt>
                <c:pt idx="9305">
                  <c:v>234.134683</c:v>
                </c:pt>
                <c:pt idx="9306">
                  <c:v>234.44110900000001</c:v>
                </c:pt>
                <c:pt idx="9307">
                  <c:v>234.25526300000001</c:v>
                </c:pt>
                <c:pt idx="9308">
                  <c:v>234.66513699999999</c:v>
                </c:pt>
                <c:pt idx="9309">
                  <c:v>234.489836</c:v>
                </c:pt>
                <c:pt idx="9310">
                  <c:v>234.47885199999999</c:v>
                </c:pt>
                <c:pt idx="9311">
                  <c:v>234.98441399999999</c:v>
                </c:pt>
                <c:pt idx="9312">
                  <c:v>234.160177</c:v>
                </c:pt>
                <c:pt idx="9313">
                  <c:v>234.47935699999999</c:v>
                </c:pt>
                <c:pt idx="9314">
                  <c:v>234.45530600000001</c:v>
                </c:pt>
                <c:pt idx="9315">
                  <c:v>234.26450600000001</c:v>
                </c:pt>
                <c:pt idx="9316">
                  <c:v>234.47653700000001</c:v>
                </c:pt>
                <c:pt idx="9317">
                  <c:v>234.441328</c:v>
                </c:pt>
                <c:pt idx="9318">
                  <c:v>234.46489500000001</c:v>
                </c:pt>
                <c:pt idx="9319">
                  <c:v>234.671334</c:v>
                </c:pt>
                <c:pt idx="9320">
                  <c:v>234.46461199999999</c:v>
                </c:pt>
                <c:pt idx="9321">
                  <c:v>234.53244699999999</c:v>
                </c:pt>
                <c:pt idx="9322">
                  <c:v>234.501205</c:v>
                </c:pt>
                <c:pt idx="9323">
                  <c:v>234.77854400000001</c:v>
                </c:pt>
                <c:pt idx="9324">
                  <c:v>234.94559599999999</c:v>
                </c:pt>
                <c:pt idx="9325">
                  <c:v>234.652477</c:v>
                </c:pt>
                <c:pt idx="9326">
                  <c:v>234.88753500000001</c:v>
                </c:pt>
                <c:pt idx="9327">
                  <c:v>234.59915699999999</c:v>
                </c:pt>
                <c:pt idx="9328">
                  <c:v>234.85282100000001</c:v>
                </c:pt>
                <c:pt idx="9329">
                  <c:v>234.24786</c:v>
                </c:pt>
                <c:pt idx="9330">
                  <c:v>233.93394699999999</c:v>
                </c:pt>
                <c:pt idx="9331">
                  <c:v>234.293069</c:v>
                </c:pt>
                <c:pt idx="9332">
                  <c:v>234.199487</c:v>
                </c:pt>
                <c:pt idx="9333">
                  <c:v>234.81259299999999</c:v>
                </c:pt>
                <c:pt idx="9334">
                  <c:v>234.836894</c:v>
                </c:pt>
                <c:pt idx="9335">
                  <c:v>234.71320299999999</c:v>
                </c:pt>
                <c:pt idx="9336">
                  <c:v>234.77279899999999</c:v>
                </c:pt>
                <c:pt idx="9337">
                  <c:v>234.813277</c:v>
                </c:pt>
                <c:pt idx="9338">
                  <c:v>234.76226500000001</c:v>
                </c:pt>
                <c:pt idx="9339">
                  <c:v>234.86513400000001</c:v>
                </c:pt>
                <c:pt idx="9340">
                  <c:v>234.72370100000001</c:v>
                </c:pt>
                <c:pt idx="9341">
                  <c:v>234.80630400000001</c:v>
                </c:pt>
                <c:pt idx="9342">
                  <c:v>234.425737</c:v>
                </c:pt>
                <c:pt idx="9343">
                  <c:v>234.73822999999999</c:v>
                </c:pt>
                <c:pt idx="9344">
                  <c:v>234.83656400000001</c:v>
                </c:pt>
                <c:pt idx="9345">
                  <c:v>234.67787000000001</c:v>
                </c:pt>
                <c:pt idx="9346">
                  <c:v>235.01188099999999</c:v>
                </c:pt>
                <c:pt idx="9347">
                  <c:v>234.83550399999999</c:v>
                </c:pt>
                <c:pt idx="9348">
                  <c:v>235.411146</c:v>
                </c:pt>
                <c:pt idx="9349">
                  <c:v>235.17755</c:v>
                </c:pt>
                <c:pt idx="9350">
                  <c:v>234.93893</c:v>
                </c:pt>
                <c:pt idx="9351">
                  <c:v>234.82645600000001</c:v>
                </c:pt>
                <c:pt idx="9352">
                  <c:v>234.979105</c:v>
                </c:pt>
                <c:pt idx="9353">
                  <c:v>235.26779199999999</c:v>
                </c:pt>
                <c:pt idx="9354">
                  <c:v>235.133805</c:v>
                </c:pt>
                <c:pt idx="9355">
                  <c:v>235.17228399999999</c:v>
                </c:pt>
                <c:pt idx="9356">
                  <c:v>235.52907300000001</c:v>
                </c:pt>
                <c:pt idx="9357">
                  <c:v>235.495485</c:v>
                </c:pt>
                <c:pt idx="9358">
                  <c:v>235.81401700000001</c:v>
                </c:pt>
                <c:pt idx="9359">
                  <c:v>235.33325400000001</c:v>
                </c:pt>
                <c:pt idx="9360">
                  <c:v>235.38754800000001</c:v>
                </c:pt>
                <c:pt idx="9361">
                  <c:v>235.261797</c:v>
                </c:pt>
                <c:pt idx="9362">
                  <c:v>235.06858600000001</c:v>
                </c:pt>
                <c:pt idx="9363">
                  <c:v>235.374416</c:v>
                </c:pt>
                <c:pt idx="9364">
                  <c:v>235.19337100000001</c:v>
                </c:pt>
                <c:pt idx="9365">
                  <c:v>235.14489900000001</c:v>
                </c:pt>
                <c:pt idx="9366">
                  <c:v>235.356177</c:v>
                </c:pt>
                <c:pt idx="9367">
                  <c:v>235.25569400000001</c:v>
                </c:pt>
                <c:pt idx="9368">
                  <c:v>235.40406400000001</c:v>
                </c:pt>
                <c:pt idx="9369">
                  <c:v>235.578721</c:v>
                </c:pt>
                <c:pt idx="9370">
                  <c:v>235.265131</c:v>
                </c:pt>
                <c:pt idx="9371">
                  <c:v>235.48048399999999</c:v>
                </c:pt>
                <c:pt idx="9372">
                  <c:v>235.27335299999999</c:v>
                </c:pt>
                <c:pt idx="9373">
                  <c:v>235.76322099999999</c:v>
                </c:pt>
                <c:pt idx="9374">
                  <c:v>235.600594</c:v>
                </c:pt>
                <c:pt idx="9375">
                  <c:v>235.69143500000001</c:v>
                </c:pt>
                <c:pt idx="9376">
                  <c:v>236.045908</c:v>
                </c:pt>
                <c:pt idx="9377">
                  <c:v>235.83602999999999</c:v>
                </c:pt>
                <c:pt idx="9378">
                  <c:v>235.91251099999999</c:v>
                </c:pt>
                <c:pt idx="9379">
                  <c:v>236.13847699999999</c:v>
                </c:pt>
                <c:pt idx="9380">
                  <c:v>236.16169600000001</c:v>
                </c:pt>
                <c:pt idx="9381">
                  <c:v>235.84976599999999</c:v>
                </c:pt>
                <c:pt idx="9382">
                  <c:v>235.55386999999999</c:v>
                </c:pt>
                <c:pt idx="9383">
                  <c:v>235.79268300000001</c:v>
                </c:pt>
                <c:pt idx="9384">
                  <c:v>235.99062499999999</c:v>
                </c:pt>
                <c:pt idx="9385">
                  <c:v>235.95222999999999</c:v>
                </c:pt>
                <c:pt idx="9386">
                  <c:v>236.57456199999999</c:v>
                </c:pt>
                <c:pt idx="9387">
                  <c:v>236.25929400000001</c:v>
                </c:pt>
                <c:pt idx="9388">
                  <c:v>236.52735999999999</c:v>
                </c:pt>
                <c:pt idx="9389">
                  <c:v>236.41893999999999</c:v>
                </c:pt>
                <c:pt idx="9390">
                  <c:v>236.44290699999999</c:v>
                </c:pt>
                <c:pt idx="9391">
                  <c:v>236.67897300000001</c:v>
                </c:pt>
                <c:pt idx="9392">
                  <c:v>236.363101</c:v>
                </c:pt>
                <c:pt idx="9393">
                  <c:v>236.21457000000001</c:v>
                </c:pt>
                <c:pt idx="9394">
                  <c:v>235.91616400000001</c:v>
                </c:pt>
                <c:pt idx="9395">
                  <c:v>236.02991499999999</c:v>
                </c:pt>
                <c:pt idx="9396">
                  <c:v>236.461375</c:v>
                </c:pt>
                <c:pt idx="9397">
                  <c:v>235.83924300000001</c:v>
                </c:pt>
                <c:pt idx="9398">
                  <c:v>236.27431799999999</c:v>
                </c:pt>
                <c:pt idx="9399">
                  <c:v>236.25468799999999</c:v>
                </c:pt>
                <c:pt idx="9400">
                  <c:v>236.34606600000001</c:v>
                </c:pt>
                <c:pt idx="9401">
                  <c:v>236.38466399999999</c:v>
                </c:pt>
                <c:pt idx="9402">
                  <c:v>236.13593299999999</c:v>
                </c:pt>
                <c:pt idx="9403">
                  <c:v>236.28948299999999</c:v>
                </c:pt>
                <c:pt idx="9404">
                  <c:v>236.32058799999999</c:v>
                </c:pt>
                <c:pt idx="9405">
                  <c:v>236.594223</c:v>
                </c:pt>
                <c:pt idx="9406">
                  <c:v>237.01221899999999</c:v>
                </c:pt>
                <c:pt idx="9407">
                  <c:v>236.800681</c:v>
                </c:pt>
                <c:pt idx="9408">
                  <c:v>236.61686399999999</c:v>
                </c:pt>
                <c:pt idx="9409">
                  <c:v>236.70364699999999</c:v>
                </c:pt>
                <c:pt idx="9410">
                  <c:v>236.40724700000001</c:v>
                </c:pt>
                <c:pt idx="9411">
                  <c:v>236.69458700000001</c:v>
                </c:pt>
                <c:pt idx="9412">
                  <c:v>236.37968000000001</c:v>
                </c:pt>
                <c:pt idx="9413">
                  <c:v>236.456186</c:v>
                </c:pt>
                <c:pt idx="9414">
                  <c:v>236.483496</c:v>
                </c:pt>
                <c:pt idx="9415">
                  <c:v>236.42394300000001</c:v>
                </c:pt>
                <c:pt idx="9416">
                  <c:v>236.72266300000001</c:v>
                </c:pt>
                <c:pt idx="9417">
                  <c:v>236.62224599999999</c:v>
                </c:pt>
                <c:pt idx="9418">
                  <c:v>236.945414</c:v>
                </c:pt>
                <c:pt idx="9419">
                  <c:v>236.81434100000001</c:v>
                </c:pt>
                <c:pt idx="9420">
                  <c:v>236.49480800000001</c:v>
                </c:pt>
                <c:pt idx="9421">
                  <c:v>237.11748499999999</c:v>
                </c:pt>
                <c:pt idx="9422">
                  <c:v>236.75663</c:v>
                </c:pt>
                <c:pt idx="9423">
                  <c:v>236.78778</c:v>
                </c:pt>
                <c:pt idx="9424">
                  <c:v>236.80480499999999</c:v>
                </c:pt>
                <c:pt idx="9425">
                  <c:v>236.69685699999999</c:v>
                </c:pt>
                <c:pt idx="9426">
                  <c:v>237.159446</c:v>
                </c:pt>
                <c:pt idx="9427">
                  <c:v>237.23265699999999</c:v>
                </c:pt>
                <c:pt idx="9428">
                  <c:v>237.11986899999999</c:v>
                </c:pt>
                <c:pt idx="9429">
                  <c:v>237.49120500000001</c:v>
                </c:pt>
                <c:pt idx="9430">
                  <c:v>237.31948199999999</c:v>
                </c:pt>
                <c:pt idx="9431">
                  <c:v>237.10153299999999</c:v>
                </c:pt>
                <c:pt idx="9432">
                  <c:v>237.02075099999999</c:v>
                </c:pt>
                <c:pt idx="9433">
                  <c:v>237.472114</c:v>
                </c:pt>
                <c:pt idx="9434">
                  <c:v>237.73522299999999</c:v>
                </c:pt>
                <c:pt idx="9435">
                  <c:v>237.33266900000001</c:v>
                </c:pt>
                <c:pt idx="9436">
                  <c:v>237.64497900000001</c:v>
                </c:pt>
                <c:pt idx="9437">
                  <c:v>237.099898</c:v>
                </c:pt>
                <c:pt idx="9438">
                  <c:v>237.25348399999999</c:v>
                </c:pt>
                <c:pt idx="9439">
                  <c:v>237.417607</c:v>
                </c:pt>
                <c:pt idx="9440">
                  <c:v>237.082855</c:v>
                </c:pt>
                <c:pt idx="9441">
                  <c:v>237.84010900000001</c:v>
                </c:pt>
                <c:pt idx="9442">
                  <c:v>237.389644</c:v>
                </c:pt>
                <c:pt idx="9443">
                  <c:v>237.458012</c:v>
                </c:pt>
                <c:pt idx="9444">
                  <c:v>237.88712899999999</c:v>
                </c:pt>
                <c:pt idx="9445">
                  <c:v>237.45479700000001</c:v>
                </c:pt>
                <c:pt idx="9446">
                  <c:v>238.10242700000001</c:v>
                </c:pt>
                <c:pt idx="9447">
                  <c:v>237.52764400000001</c:v>
                </c:pt>
                <c:pt idx="9448">
                  <c:v>237.98534699999999</c:v>
                </c:pt>
                <c:pt idx="9449">
                  <c:v>237.97887</c:v>
                </c:pt>
                <c:pt idx="9450">
                  <c:v>237.859467</c:v>
                </c:pt>
                <c:pt idx="9451">
                  <c:v>238.05165299999999</c:v>
                </c:pt>
                <c:pt idx="9452">
                  <c:v>237.753086</c:v>
                </c:pt>
                <c:pt idx="9453">
                  <c:v>237.78740999999999</c:v>
                </c:pt>
                <c:pt idx="9454">
                  <c:v>238.15785500000001</c:v>
                </c:pt>
                <c:pt idx="9455">
                  <c:v>237.45513</c:v>
                </c:pt>
                <c:pt idx="9456">
                  <c:v>237.68561199999999</c:v>
                </c:pt>
                <c:pt idx="9457">
                  <c:v>237.412803</c:v>
                </c:pt>
                <c:pt idx="9458">
                  <c:v>237.534029</c:v>
                </c:pt>
                <c:pt idx="9459">
                  <c:v>237.81871799999999</c:v>
                </c:pt>
                <c:pt idx="9460">
                  <c:v>237.92735400000001</c:v>
                </c:pt>
                <c:pt idx="9461">
                  <c:v>238.21562399999999</c:v>
                </c:pt>
                <c:pt idx="9462">
                  <c:v>238.02851200000001</c:v>
                </c:pt>
                <c:pt idx="9463">
                  <c:v>238.131688</c:v>
                </c:pt>
                <c:pt idx="9464">
                  <c:v>238.39445799999999</c:v>
                </c:pt>
                <c:pt idx="9465">
                  <c:v>238.162216</c:v>
                </c:pt>
                <c:pt idx="9466">
                  <c:v>238.131192</c:v>
                </c:pt>
                <c:pt idx="9467">
                  <c:v>238.15580700000001</c:v>
                </c:pt>
                <c:pt idx="9468">
                  <c:v>238.47524799999999</c:v>
                </c:pt>
                <c:pt idx="9469">
                  <c:v>238.32357200000001</c:v>
                </c:pt>
                <c:pt idx="9470">
                  <c:v>237.886011</c:v>
                </c:pt>
                <c:pt idx="9471">
                  <c:v>238.028513</c:v>
                </c:pt>
                <c:pt idx="9472">
                  <c:v>238.26333500000001</c:v>
                </c:pt>
                <c:pt idx="9473">
                  <c:v>237.99246600000001</c:v>
                </c:pt>
                <c:pt idx="9474">
                  <c:v>238.177414</c:v>
                </c:pt>
                <c:pt idx="9475">
                  <c:v>237.678067</c:v>
                </c:pt>
                <c:pt idx="9476">
                  <c:v>238.02197899999999</c:v>
                </c:pt>
                <c:pt idx="9477">
                  <c:v>237.72501299999999</c:v>
                </c:pt>
                <c:pt idx="9478">
                  <c:v>238.240577</c:v>
                </c:pt>
                <c:pt idx="9479">
                  <c:v>238.274743</c:v>
                </c:pt>
                <c:pt idx="9480">
                  <c:v>238.34419800000001</c:v>
                </c:pt>
                <c:pt idx="9481">
                  <c:v>238.320346</c:v>
                </c:pt>
                <c:pt idx="9482">
                  <c:v>238.175141</c:v>
                </c:pt>
                <c:pt idx="9483">
                  <c:v>237.98677000000001</c:v>
                </c:pt>
                <c:pt idx="9484">
                  <c:v>238.24051299999999</c:v>
                </c:pt>
                <c:pt idx="9485">
                  <c:v>238.22593699999999</c:v>
                </c:pt>
                <c:pt idx="9486">
                  <c:v>238.571653</c:v>
                </c:pt>
                <c:pt idx="9487">
                  <c:v>238.43809200000001</c:v>
                </c:pt>
                <c:pt idx="9488">
                  <c:v>238.501409</c:v>
                </c:pt>
                <c:pt idx="9489">
                  <c:v>238.42008000000001</c:v>
                </c:pt>
                <c:pt idx="9490">
                  <c:v>238.77121399999999</c:v>
                </c:pt>
                <c:pt idx="9491">
                  <c:v>238.865354</c:v>
                </c:pt>
                <c:pt idx="9492">
                  <c:v>238.895781</c:v>
                </c:pt>
                <c:pt idx="9493">
                  <c:v>238.66494299999999</c:v>
                </c:pt>
                <c:pt idx="9494">
                  <c:v>238.974717</c:v>
                </c:pt>
                <c:pt idx="9495">
                  <c:v>238.82499999999999</c:v>
                </c:pt>
                <c:pt idx="9496">
                  <c:v>238.86658700000001</c:v>
                </c:pt>
                <c:pt idx="9497">
                  <c:v>238.536235</c:v>
                </c:pt>
                <c:pt idx="9498">
                  <c:v>238.70032900000001</c:v>
                </c:pt>
                <c:pt idx="9499">
                  <c:v>238.94694000000001</c:v>
                </c:pt>
                <c:pt idx="9500">
                  <c:v>238.60430199999999</c:v>
                </c:pt>
                <c:pt idx="9501">
                  <c:v>238.98504800000001</c:v>
                </c:pt>
                <c:pt idx="9502">
                  <c:v>239.01158599999999</c:v>
                </c:pt>
                <c:pt idx="9503">
                  <c:v>239.03973500000001</c:v>
                </c:pt>
                <c:pt idx="9504">
                  <c:v>238.91179399999999</c:v>
                </c:pt>
                <c:pt idx="9505">
                  <c:v>239.059168</c:v>
                </c:pt>
                <c:pt idx="9506">
                  <c:v>239.08701400000001</c:v>
                </c:pt>
                <c:pt idx="9507">
                  <c:v>238.95618400000001</c:v>
                </c:pt>
                <c:pt idx="9508">
                  <c:v>238.899629</c:v>
                </c:pt>
                <c:pt idx="9509">
                  <c:v>238.698553</c:v>
                </c:pt>
                <c:pt idx="9510">
                  <c:v>238.82155599999999</c:v>
                </c:pt>
                <c:pt idx="9511">
                  <c:v>238.98082600000001</c:v>
                </c:pt>
                <c:pt idx="9512">
                  <c:v>238.96034299999999</c:v>
                </c:pt>
                <c:pt idx="9513">
                  <c:v>239.133635</c:v>
                </c:pt>
                <c:pt idx="9514">
                  <c:v>239.30000100000001</c:v>
                </c:pt>
                <c:pt idx="9515">
                  <c:v>238.90512000000001</c:v>
                </c:pt>
                <c:pt idx="9516">
                  <c:v>239.15328199999999</c:v>
                </c:pt>
                <c:pt idx="9517">
                  <c:v>239.245228</c:v>
                </c:pt>
                <c:pt idx="9518">
                  <c:v>239.347362</c:v>
                </c:pt>
                <c:pt idx="9519">
                  <c:v>239.471003</c:v>
                </c:pt>
                <c:pt idx="9520">
                  <c:v>239.185948</c:v>
                </c:pt>
                <c:pt idx="9521">
                  <c:v>239.469741</c:v>
                </c:pt>
                <c:pt idx="9522">
                  <c:v>239.32212699999999</c:v>
                </c:pt>
                <c:pt idx="9523">
                  <c:v>239.45688699999999</c:v>
                </c:pt>
                <c:pt idx="9524">
                  <c:v>239.37279000000001</c:v>
                </c:pt>
                <c:pt idx="9525">
                  <c:v>239.122626</c:v>
                </c:pt>
                <c:pt idx="9526">
                  <c:v>239.483732</c:v>
                </c:pt>
                <c:pt idx="9527">
                  <c:v>239.33281600000001</c:v>
                </c:pt>
                <c:pt idx="9528">
                  <c:v>239.409267</c:v>
                </c:pt>
                <c:pt idx="9529">
                  <c:v>239.57155</c:v>
                </c:pt>
                <c:pt idx="9530">
                  <c:v>239.501653</c:v>
                </c:pt>
                <c:pt idx="9531">
                  <c:v>239.83792600000001</c:v>
                </c:pt>
                <c:pt idx="9532">
                  <c:v>239.63224500000001</c:v>
                </c:pt>
                <c:pt idx="9533">
                  <c:v>240.07117600000001</c:v>
                </c:pt>
                <c:pt idx="9534">
                  <c:v>240.18198699999999</c:v>
                </c:pt>
                <c:pt idx="9535">
                  <c:v>239.71167299999999</c:v>
                </c:pt>
                <c:pt idx="9536">
                  <c:v>239.69089</c:v>
                </c:pt>
                <c:pt idx="9537">
                  <c:v>239.44202300000001</c:v>
                </c:pt>
                <c:pt idx="9538">
                  <c:v>239.58533700000001</c:v>
                </c:pt>
                <c:pt idx="9539">
                  <c:v>239.85974100000001</c:v>
                </c:pt>
                <c:pt idx="9540">
                  <c:v>239.758162</c:v>
                </c:pt>
                <c:pt idx="9541">
                  <c:v>239.86951300000001</c:v>
                </c:pt>
                <c:pt idx="9542">
                  <c:v>239.428393</c:v>
                </c:pt>
                <c:pt idx="9543">
                  <c:v>239.786765</c:v>
                </c:pt>
                <c:pt idx="9544">
                  <c:v>239.93982299999999</c:v>
                </c:pt>
                <c:pt idx="9545">
                  <c:v>239.97417300000001</c:v>
                </c:pt>
                <c:pt idx="9546">
                  <c:v>240.03088399999999</c:v>
                </c:pt>
                <c:pt idx="9547">
                  <c:v>239.996577</c:v>
                </c:pt>
                <c:pt idx="9548">
                  <c:v>240.04820799999999</c:v>
                </c:pt>
                <c:pt idx="9549">
                  <c:v>240.07655500000001</c:v>
                </c:pt>
                <c:pt idx="9550">
                  <c:v>239.72302099999999</c:v>
                </c:pt>
                <c:pt idx="9551">
                  <c:v>240.123445</c:v>
                </c:pt>
                <c:pt idx="9552">
                  <c:v>240.17907400000001</c:v>
                </c:pt>
                <c:pt idx="9553">
                  <c:v>240.28122300000001</c:v>
                </c:pt>
                <c:pt idx="9554">
                  <c:v>240.52192400000001</c:v>
                </c:pt>
                <c:pt idx="9555">
                  <c:v>240.38520500000001</c:v>
                </c:pt>
                <c:pt idx="9556">
                  <c:v>240.78332800000001</c:v>
                </c:pt>
                <c:pt idx="9557">
                  <c:v>240.53616299999999</c:v>
                </c:pt>
                <c:pt idx="9558">
                  <c:v>240.605648</c:v>
                </c:pt>
                <c:pt idx="9559">
                  <c:v>240.60820699999999</c:v>
                </c:pt>
                <c:pt idx="9560">
                  <c:v>240.24809999999999</c:v>
                </c:pt>
                <c:pt idx="9561">
                  <c:v>240.375033</c:v>
                </c:pt>
                <c:pt idx="9562">
                  <c:v>240.192522</c:v>
                </c:pt>
                <c:pt idx="9563">
                  <c:v>240.71086</c:v>
                </c:pt>
                <c:pt idx="9564">
                  <c:v>240.458527</c:v>
                </c:pt>
                <c:pt idx="9565">
                  <c:v>240.420096</c:v>
                </c:pt>
                <c:pt idx="9566">
                  <c:v>240.52873399999999</c:v>
                </c:pt>
                <c:pt idx="9567">
                  <c:v>240.40652600000001</c:v>
                </c:pt>
                <c:pt idx="9568">
                  <c:v>240.450853</c:v>
                </c:pt>
                <c:pt idx="9569">
                  <c:v>240.779663</c:v>
                </c:pt>
                <c:pt idx="9570">
                  <c:v>240.57907900000001</c:v>
                </c:pt>
                <c:pt idx="9571">
                  <c:v>241.009321</c:v>
                </c:pt>
                <c:pt idx="9572">
                  <c:v>240.20580799999999</c:v>
                </c:pt>
                <c:pt idx="9573">
                  <c:v>240.479161</c:v>
                </c:pt>
                <c:pt idx="9574">
                  <c:v>240.865118</c:v>
                </c:pt>
                <c:pt idx="9575">
                  <c:v>240.634522</c:v>
                </c:pt>
                <c:pt idx="9576">
                  <c:v>241.13522</c:v>
                </c:pt>
                <c:pt idx="9577">
                  <c:v>240.66690600000001</c:v>
                </c:pt>
                <c:pt idx="9578">
                  <c:v>241.03165899999999</c:v>
                </c:pt>
                <c:pt idx="9579">
                  <c:v>241.15077099999999</c:v>
                </c:pt>
                <c:pt idx="9580">
                  <c:v>241.04306399999999</c:v>
                </c:pt>
                <c:pt idx="9581">
                  <c:v>241.13695899999999</c:v>
                </c:pt>
                <c:pt idx="9582">
                  <c:v>240.99185900000001</c:v>
                </c:pt>
                <c:pt idx="9583">
                  <c:v>240.764974</c:v>
                </c:pt>
                <c:pt idx="9584">
                  <c:v>240.97939</c:v>
                </c:pt>
                <c:pt idx="9585">
                  <c:v>241.08086700000001</c:v>
                </c:pt>
                <c:pt idx="9586">
                  <c:v>240.74070399999999</c:v>
                </c:pt>
                <c:pt idx="9587">
                  <c:v>240.69272900000001</c:v>
                </c:pt>
                <c:pt idx="9588">
                  <c:v>240.64277200000001</c:v>
                </c:pt>
                <c:pt idx="9589">
                  <c:v>240.87698</c:v>
                </c:pt>
                <c:pt idx="9590">
                  <c:v>240.63520800000001</c:v>
                </c:pt>
                <c:pt idx="9591">
                  <c:v>240.89695699999999</c:v>
                </c:pt>
                <c:pt idx="9592">
                  <c:v>241.02247499999999</c:v>
                </c:pt>
                <c:pt idx="9593">
                  <c:v>241.02050500000001</c:v>
                </c:pt>
                <c:pt idx="9594">
                  <c:v>241.54998599999999</c:v>
                </c:pt>
                <c:pt idx="9595">
                  <c:v>241.22010700000001</c:v>
                </c:pt>
                <c:pt idx="9596">
                  <c:v>241.20330000000001</c:v>
                </c:pt>
                <c:pt idx="9597">
                  <c:v>241.35251099999999</c:v>
                </c:pt>
                <c:pt idx="9598">
                  <c:v>241.23853099999999</c:v>
                </c:pt>
                <c:pt idx="9599">
                  <c:v>241.56327099999999</c:v>
                </c:pt>
                <c:pt idx="9600">
                  <c:v>241.71743799999999</c:v>
                </c:pt>
                <c:pt idx="9601">
                  <c:v>241.37352799999999</c:v>
                </c:pt>
                <c:pt idx="9602">
                  <c:v>241.51377199999999</c:v>
                </c:pt>
                <c:pt idx="9603">
                  <c:v>241.511347</c:v>
                </c:pt>
                <c:pt idx="9604">
                  <c:v>241.75662199999999</c:v>
                </c:pt>
                <c:pt idx="9605">
                  <c:v>241.582504</c:v>
                </c:pt>
                <c:pt idx="9606">
                  <c:v>241.6267</c:v>
                </c:pt>
                <c:pt idx="9607">
                  <c:v>241.382655</c:v>
                </c:pt>
                <c:pt idx="9608">
                  <c:v>241.46351200000001</c:v>
                </c:pt>
                <c:pt idx="9609">
                  <c:v>241.768292</c:v>
                </c:pt>
                <c:pt idx="9610">
                  <c:v>241.19839200000001</c:v>
                </c:pt>
                <c:pt idx="9611">
                  <c:v>241.579082</c:v>
                </c:pt>
                <c:pt idx="9612">
                  <c:v>241.396782</c:v>
                </c:pt>
                <c:pt idx="9613">
                  <c:v>241.51523</c:v>
                </c:pt>
                <c:pt idx="9614">
                  <c:v>241.36363499999999</c:v>
                </c:pt>
                <c:pt idx="9615">
                  <c:v>241.22845000000001</c:v>
                </c:pt>
                <c:pt idx="9616">
                  <c:v>241.57637</c:v>
                </c:pt>
                <c:pt idx="9617">
                  <c:v>241.91207800000001</c:v>
                </c:pt>
                <c:pt idx="9618">
                  <c:v>241.58342400000001</c:v>
                </c:pt>
                <c:pt idx="9619">
                  <c:v>241.710274</c:v>
                </c:pt>
                <c:pt idx="9620">
                  <c:v>241.943085</c:v>
                </c:pt>
                <c:pt idx="9621">
                  <c:v>241.88428400000001</c:v>
                </c:pt>
                <c:pt idx="9622">
                  <c:v>241.663588</c:v>
                </c:pt>
                <c:pt idx="9623">
                  <c:v>241.47907499999999</c:v>
                </c:pt>
                <c:pt idx="9624">
                  <c:v>241.853433</c:v>
                </c:pt>
                <c:pt idx="9625">
                  <c:v>241.786044</c:v>
                </c:pt>
                <c:pt idx="9626">
                  <c:v>241.870068</c:v>
                </c:pt>
                <c:pt idx="9627">
                  <c:v>241.70171500000001</c:v>
                </c:pt>
                <c:pt idx="9628">
                  <c:v>241.80752000000001</c:v>
                </c:pt>
                <c:pt idx="9629">
                  <c:v>241.689707</c:v>
                </c:pt>
                <c:pt idx="9630">
                  <c:v>241.336007</c:v>
                </c:pt>
                <c:pt idx="9631">
                  <c:v>241.84642299999999</c:v>
                </c:pt>
                <c:pt idx="9632">
                  <c:v>241.853712</c:v>
                </c:pt>
                <c:pt idx="9633">
                  <c:v>242.051106</c:v>
                </c:pt>
                <c:pt idx="9634">
                  <c:v>242.390657</c:v>
                </c:pt>
                <c:pt idx="9635">
                  <c:v>242.30826999999999</c:v>
                </c:pt>
                <c:pt idx="9636">
                  <c:v>242.17737700000001</c:v>
                </c:pt>
                <c:pt idx="9637">
                  <c:v>242.11815899999999</c:v>
                </c:pt>
                <c:pt idx="9638">
                  <c:v>242.18804800000001</c:v>
                </c:pt>
                <c:pt idx="9639">
                  <c:v>242.53717599999999</c:v>
                </c:pt>
                <c:pt idx="9640">
                  <c:v>242.22170199999999</c:v>
                </c:pt>
                <c:pt idx="9641">
                  <c:v>242.14480399999999</c:v>
                </c:pt>
                <c:pt idx="9642">
                  <c:v>242.52093600000001</c:v>
                </c:pt>
                <c:pt idx="9643">
                  <c:v>242.43776500000001</c:v>
                </c:pt>
                <c:pt idx="9644">
                  <c:v>242.20150100000001</c:v>
                </c:pt>
                <c:pt idx="9645">
                  <c:v>242.03013899999999</c:v>
                </c:pt>
                <c:pt idx="9646">
                  <c:v>242.41008400000001</c:v>
                </c:pt>
                <c:pt idx="9647">
                  <c:v>242.61295799999999</c:v>
                </c:pt>
                <c:pt idx="9648">
                  <c:v>242.61251100000001</c:v>
                </c:pt>
                <c:pt idx="9649">
                  <c:v>242.701514</c:v>
                </c:pt>
                <c:pt idx="9650">
                  <c:v>242.42825099999999</c:v>
                </c:pt>
                <c:pt idx="9651">
                  <c:v>242.84925000000001</c:v>
                </c:pt>
                <c:pt idx="9652">
                  <c:v>242.71731700000001</c:v>
                </c:pt>
                <c:pt idx="9653">
                  <c:v>242.56659200000001</c:v>
                </c:pt>
                <c:pt idx="9654">
                  <c:v>242.57356899999999</c:v>
                </c:pt>
                <c:pt idx="9655">
                  <c:v>242.502286</c:v>
                </c:pt>
                <c:pt idx="9656">
                  <c:v>242.629538</c:v>
                </c:pt>
                <c:pt idx="9657">
                  <c:v>242.673416</c:v>
                </c:pt>
                <c:pt idx="9658">
                  <c:v>242.26929000000001</c:v>
                </c:pt>
                <c:pt idx="9659">
                  <c:v>242.90554499999999</c:v>
                </c:pt>
                <c:pt idx="9660">
                  <c:v>242.35335000000001</c:v>
                </c:pt>
                <c:pt idx="9661">
                  <c:v>242.59810300000001</c:v>
                </c:pt>
                <c:pt idx="9662">
                  <c:v>242.96998300000001</c:v>
                </c:pt>
                <c:pt idx="9663">
                  <c:v>242.805511</c:v>
                </c:pt>
                <c:pt idx="9664">
                  <c:v>242.73603499999999</c:v>
                </c:pt>
                <c:pt idx="9665">
                  <c:v>242.927448</c:v>
                </c:pt>
                <c:pt idx="9666">
                  <c:v>242.89025699999999</c:v>
                </c:pt>
                <c:pt idx="9667">
                  <c:v>243.15445199999999</c:v>
                </c:pt>
                <c:pt idx="9668">
                  <c:v>243.012495</c:v>
                </c:pt>
                <c:pt idx="9669">
                  <c:v>243.42438300000001</c:v>
                </c:pt>
                <c:pt idx="9670">
                  <c:v>243.13240500000001</c:v>
                </c:pt>
                <c:pt idx="9671">
                  <c:v>243.08597599999999</c:v>
                </c:pt>
                <c:pt idx="9672">
                  <c:v>242.78972899999999</c:v>
                </c:pt>
                <c:pt idx="9673">
                  <c:v>243.18132</c:v>
                </c:pt>
                <c:pt idx="9674">
                  <c:v>243.155316</c:v>
                </c:pt>
                <c:pt idx="9675">
                  <c:v>243.23561799999999</c:v>
                </c:pt>
                <c:pt idx="9676">
                  <c:v>243.128176</c:v>
                </c:pt>
                <c:pt idx="9677">
                  <c:v>243.09447299999999</c:v>
                </c:pt>
                <c:pt idx="9678">
                  <c:v>243.149145</c:v>
                </c:pt>
                <c:pt idx="9679">
                  <c:v>243.13727</c:v>
                </c:pt>
                <c:pt idx="9680">
                  <c:v>242.91709800000001</c:v>
                </c:pt>
                <c:pt idx="9681">
                  <c:v>242.859589</c:v>
                </c:pt>
                <c:pt idx="9682">
                  <c:v>243.23921899999999</c:v>
                </c:pt>
                <c:pt idx="9683">
                  <c:v>243.09351000000001</c:v>
                </c:pt>
                <c:pt idx="9684">
                  <c:v>243.580422</c:v>
                </c:pt>
                <c:pt idx="9685">
                  <c:v>242.977508</c:v>
                </c:pt>
                <c:pt idx="9686">
                  <c:v>243.175634</c:v>
                </c:pt>
                <c:pt idx="9687">
                  <c:v>243.286002</c:v>
                </c:pt>
                <c:pt idx="9688">
                  <c:v>243.38421600000001</c:v>
                </c:pt>
                <c:pt idx="9689">
                  <c:v>243.77946</c:v>
                </c:pt>
                <c:pt idx="9690">
                  <c:v>243.281644</c:v>
                </c:pt>
                <c:pt idx="9691">
                  <c:v>243.37562299999999</c:v>
                </c:pt>
                <c:pt idx="9692">
                  <c:v>243.47318100000001</c:v>
                </c:pt>
                <c:pt idx="9693">
                  <c:v>243.57301699999999</c:v>
                </c:pt>
                <c:pt idx="9694">
                  <c:v>244.08394000000001</c:v>
                </c:pt>
                <c:pt idx="9695">
                  <c:v>243.414288</c:v>
                </c:pt>
                <c:pt idx="9696">
                  <c:v>243.71125599999999</c:v>
                </c:pt>
                <c:pt idx="9697">
                  <c:v>243.79268099999999</c:v>
                </c:pt>
                <c:pt idx="9698">
                  <c:v>243.81565699999999</c:v>
                </c:pt>
                <c:pt idx="9699">
                  <c:v>243.793813</c:v>
                </c:pt>
                <c:pt idx="9700">
                  <c:v>243.50621699999999</c:v>
                </c:pt>
                <c:pt idx="9701">
                  <c:v>243.49423999999999</c:v>
                </c:pt>
                <c:pt idx="9702">
                  <c:v>243.41352000000001</c:v>
                </c:pt>
                <c:pt idx="9703">
                  <c:v>243.651849</c:v>
                </c:pt>
                <c:pt idx="9704">
                  <c:v>243.996331</c:v>
                </c:pt>
                <c:pt idx="9705">
                  <c:v>243.54367300000001</c:v>
                </c:pt>
                <c:pt idx="9706">
                  <c:v>243.475189</c:v>
                </c:pt>
                <c:pt idx="9707">
                  <c:v>243.71932799999999</c:v>
                </c:pt>
                <c:pt idx="9708">
                  <c:v>243.68941599999999</c:v>
                </c:pt>
                <c:pt idx="9709">
                  <c:v>243.95260999999999</c:v>
                </c:pt>
                <c:pt idx="9710">
                  <c:v>243.82499999999999</c:v>
                </c:pt>
                <c:pt idx="9711">
                  <c:v>243.982193</c:v>
                </c:pt>
                <c:pt idx="9712">
                  <c:v>243.870768</c:v>
                </c:pt>
                <c:pt idx="9713">
                  <c:v>243.79126299999999</c:v>
                </c:pt>
                <c:pt idx="9714">
                  <c:v>244.16080600000001</c:v>
                </c:pt>
                <c:pt idx="9715">
                  <c:v>244.04946699999999</c:v>
                </c:pt>
                <c:pt idx="9716">
                  <c:v>244.24379999999999</c:v>
                </c:pt>
                <c:pt idx="9717">
                  <c:v>244.504615</c:v>
                </c:pt>
                <c:pt idx="9718">
                  <c:v>244.275396</c:v>
                </c:pt>
                <c:pt idx="9719">
                  <c:v>244.422831</c:v>
                </c:pt>
                <c:pt idx="9720">
                  <c:v>244.26455799999999</c:v>
                </c:pt>
                <c:pt idx="9721">
                  <c:v>244.34298899999999</c:v>
                </c:pt>
                <c:pt idx="9722">
                  <c:v>244.73539099999999</c:v>
                </c:pt>
                <c:pt idx="9723">
                  <c:v>244.685971</c:v>
                </c:pt>
                <c:pt idx="9724">
                  <c:v>244.629074</c:v>
                </c:pt>
                <c:pt idx="9725">
                  <c:v>244.440921</c:v>
                </c:pt>
                <c:pt idx="9726">
                  <c:v>244.20179300000001</c:v>
                </c:pt>
                <c:pt idx="9727">
                  <c:v>244.71147999999999</c:v>
                </c:pt>
                <c:pt idx="9728">
                  <c:v>244.60304300000001</c:v>
                </c:pt>
                <c:pt idx="9729">
                  <c:v>244.91433699999999</c:v>
                </c:pt>
                <c:pt idx="9730">
                  <c:v>244.931881</c:v>
                </c:pt>
                <c:pt idx="9731">
                  <c:v>244.51947899999999</c:v>
                </c:pt>
                <c:pt idx="9732">
                  <c:v>244.766502</c:v>
                </c:pt>
                <c:pt idx="9733">
                  <c:v>244.48501999999999</c:v>
                </c:pt>
                <c:pt idx="9734">
                  <c:v>244.59670199999999</c:v>
                </c:pt>
                <c:pt idx="9735">
                  <c:v>244.33777499999999</c:v>
                </c:pt>
                <c:pt idx="9736">
                  <c:v>244.96041199999999</c:v>
                </c:pt>
                <c:pt idx="9737">
                  <c:v>244.88887299999999</c:v>
                </c:pt>
                <c:pt idx="9738">
                  <c:v>244.459981</c:v>
                </c:pt>
                <c:pt idx="9739">
                  <c:v>244.84589299999999</c:v>
                </c:pt>
                <c:pt idx="9740">
                  <c:v>244.890781</c:v>
                </c:pt>
                <c:pt idx="9741">
                  <c:v>244.84643399999999</c:v>
                </c:pt>
                <c:pt idx="9742">
                  <c:v>244.84485599999999</c:v>
                </c:pt>
                <c:pt idx="9743">
                  <c:v>244.753479</c:v>
                </c:pt>
                <c:pt idx="9744">
                  <c:v>245.04342600000001</c:v>
                </c:pt>
                <c:pt idx="9745">
                  <c:v>244.84031999999999</c:v>
                </c:pt>
                <c:pt idx="9746">
                  <c:v>244.93489500000001</c:v>
                </c:pt>
                <c:pt idx="9747">
                  <c:v>244.92545000000001</c:v>
                </c:pt>
                <c:pt idx="9748">
                  <c:v>244.96494000000001</c:v>
                </c:pt>
                <c:pt idx="9749">
                  <c:v>245.299465</c:v>
                </c:pt>
                <c:pt idx="9750">
                  <c:v>245.18505200000001</c:v>
                </c:pt>
                <c:pt idx="9751">
                  <c:v>245.23910900000001</c:v>
                </c:pt>
                <c:pt idx="9752">
                  <c:v>245.244125</c:v>
                </c:pt>
                <c:pt idx="9753">
                  <c:v>244.84864899999999</c:v>
                </c:pt>
                <c:pt idx="9754">
                  <c:v>245.07618500000001</c:v>
                </c:pt>
                <c:pt idx="9755">
                  <c:v>245.01854599999999</c:v>
                </c:pt>
                <c:pt idx="9756">
                  <c:v>245.44944000000001</c:v>
                </c:pt>
                <c:pt idx="9757">
                  <c:v>245.48517100000001</c:v>
                </c:pt>
                <c:pt idx="9758">
                  <c:v>245.37881400000001</c:v>
                </c:pt>
                <c:pt idx="9759">
                  <c:v>245.357913</c:v>
                </c:pt>
                <c:pt idx="9760">
                  <c:v>245.04493299999999</c:v>
                </c:pt>
                <c:pt idx="9761">
                  <c:v>245.44809799999999</c:v>
                </c:pt>
                <c:pt idx="9762">
                  <c:v>245.68565100000001</c:v>
                </c:pt>
                <c:pt idx="9763">
                  <c:v>245.35743299999999</c:v>
                </c:pt>
                <c:pt idx="9764">
                  <c:v>245.736672</c:v>
                </c:pt>
                <c:pt idx="9765">
                  <c:v>245.475919</c:v>
                </c:pt>
                <c:pt idx="9766">
                  <c:v>245.439187</c:v>
                </c:pt>
                <c:pt idx="9767">
                  <c:v>245.67449199999999</c:v>
                </c:pt>
                <c:pt idx="9768">
                  <c:v>245.58942400000001</c:v>
                </c:pt>
                <c:pt idx="9769">
                  <c:v>245.73927399999999</c:v>
                </c:pt>
                <c:pt idx="9770">
                  <c:v>245.439064</c:v>
                </c:pt>
                <c:pt idx="9771">
                  <c:v>245.286867</c:v>
                </c:pt>
                <c:pt idx="9772">
                  <c:v>245.528369</c:v>
                </c:pt>
                <c:pt idx="9773">
                  <c:v>245.49382399999999</c:v>
                </c:pt>
                <c:pt idx="9774">
                  <c:v>246.08080899999999</c:v>
                </c:pt>
                <c:pt idx="9775">
                  <c:v>245.94682900000001</c:v>
                </c:pt>
                <c:pt idx="9776">
                  <c:v>245.641659</c:v>
                </c:pt>
                <c:pt idx="9777">
                  <c:v>245.74060900000001</c:v>
                </c:pt>
                <c:pt idx="9778">
                  <c:v>245.485491</c:v>
                </c:pt>
                <c:pt idx="9779">
                  <c:v>245.590948</c:v>
                </c:pt>
                <c:pt idx="9780">
                  <c:v>245.698812</c:v>
                </c:pt>
                <c:pt idx="9781">
                  <c:v>245.89166499999999</c:v>
                </c:pt>
                <c:pt idx="9782">
                  <c:v>245.630594</c:v>
                </c:pt>
                <c:pt idx="9783">
                  <c:v>245.56210799999999</c:v>
                </c:pt>
                <c:pt idx="9784">
                  <c:v>245.912004</c:v>
                </c:pt>
                <c:pt idx="9785">
                  <c:v>245.84000800000001</c:v>
                </c:pt>
                <c:pt idx="9786">
                  <c:v>245.73312999999999</c:v>
                </c:pt>
                <c:pt idx="9787">
                  <c:v>246.09085099999999</c:v>
                </c:pt>
                <c:pt idx="9788">
                  <c:v>245.94686200000001</c:v>
                </c:pt>
                <c:pt idx="9789">
                  <c:v>246.05573200000001</c:v>
                </c:pt>
                <c:pt idx="9790">
                  <c:v>245.93888000000001</c:v>
                </c:pt>
                <c:pt idx="9791">
                  <c:v>246.05597399999999</c:v>
                </c:pt>
                <c:pt idx="9792">
                  <c:v>246.09982199999999</c:v>
                </c:pt>
                <c:pt idx="9793">
                  <c:v>245.81169299999999</c:v>
                </c:pt>
                <c:pt idx="9794">
                  <c:v>246.10503499999999</c:v>
                </c:pt>
                <c:pt idx="9795">
                  <c:v>246.46223900000001</c:v>
                </c:pt>
                <c:pt idx="9796">
                  <c:v>246.19108399999999</c:v>
                </c:pt>
                <c:pt idx="9797">
                  <c:v>246.33549300000001</c:v>
                </c:pt>
                <c:pt idx="9798">
                  <c:v>246.26954000000001</c:v>
                </c:pt>
                <c:pt idx="9799">
                  <c:v>246.564977</c:v>
                </c:pt>
                <c:pt idx="9800">
                  <c:v>246.54213200000001</c:v>
                </c:pt>
                <c:pt idx="9801">
                  <c:v>246.37136899999999</c:v>
                </c:pt>
                <c:pt idx="9802">
                  <c:v>246.726922</c:v>
                </c:pt>
                <c:pt idx="9803">
                  <c:v>246.175938</c:v>
                </c:pt>
                <c:pt idx="9804">
                  <c:v>246.38845800000001</c:v>
                </c:pt>
                <c:pt idx="9805">
                  <c:v>246.54384099999999</c:v>
                </c:pt>
                <c:pt idx="9806">
                  <c:v>246.50377800000001</c:v>
                </c:pt>
                <c:pt idx="9807">
                  <c:v>246.539075</c:v>
                </c:pt>
                <c:pt idx="9808">
                  <c:v>246.32978499999999</c:v>
                </c:pt>
                <c:pt idx="9809">
                  <c:v>246.60574399999999</c:v>
                </c:pt>
                <c:pt idx="9810">
                  <c:v>246.41554400000001</c:v>
                </c:pt>
                <c:pt idx="9811">
                  <c:v>246.591339</c:v>
                </c:pt>
                <c:pt idx="9812">
                  <c:v>246.533287</c:v>
                </c:pt>
                <c:pt idx="9813">
                  <c:v>246.55243899999999</c:v>
                </c:pt>
                <c:pt idx="9814">
                  <c:v>246.43320600000001</c:v>
                </c:pt>
                <c:pt idx="9815">
                  <c:v>246.74219299999999</c:v>
                </c:pt>
                <c:pt idx="9816">
                  <c:v>246.72662199999999</c:v>
                </c:pt>
                <c:pt idx="9817">
                  <c:v>246.73408000000001</c:v>
                </c:pt>
                <c:pt idx="9818">
                  <c:v>246.40926300000001</c:v>
                </c:pt>
                <c:pt idx="9819">
                  <c:v>246.811927</c:v>
                </c:pt>
                <c:pt idx="9820">
                  <c:v>246.84039100000001</c:v>
                </c:pt>
                <c:pt idx="9821">
                  <c:v>246.82</c:v>
                </c:pt>
                <c:pt idx="9822">
                  <c:v>246.97204300000001</c:v>
                </c:pt>
                <c:pt idx="9823">
                  <c:v>246.73812799999999</c:v>
                </c:pt>
                <c:pt idx="9824">
                  <c:v>247.104299</c:v>
                </c:pt>
                <c:pt idx="9825">
                  <c:v>247.16592499999999</c:v>
                </c:pt>
                <c:pt idx="9826">
                  <c:v>247.40376900000001</c:v>
                </c:pt>
                <c:pt idx="9827">
                  <c:v>247.264971</c:v>
                </c:pt>
                <c:pt idx="9828">
                  <c:v>247.30443</c:v>
                </c:pt>
                <c:pt idx="9829">
                  <c:v>247.27206100000001</c:v>
                </c:pt>
                <c:pt idx="9830">
                  <c:v>247.12553</c:v>
                </c:pt>
                <c:pt idx="9831">
                  <c:v>247.18464599999999</c:v>
                </c:pt>
                <c:pt idx="9832">
                  <c:v>247.284243</c:v>
                </c:pt>
                <c:pt idx="9833">
                  <c:v>247.33273299999999</c:v>
                </c:pt>
                <c:pt idx="9834">
                  <c:v>247.31163100000001</c:v>
                </c:pt>
                <c:pt idx="9835">
                  <c:v>246.983474</c:v>
                </c:pt>
                <c:pt idx="9836">
                  <c:v>247.139002</c:v>
                </c:pt>
                <c:pt idx="9837">
                  <c:v>247.27034599999999</c:v>
                </c:pt>
                <c:pt idx="9838">
                  <c:v>247.44076899999999</c:v>
                </c:pt>
                <c:pt idx="9839">
                  <c:v>247.64142899999999</c:v>
                </c:pt>
                <c:pt idx="9840">
                  <c:v>247.270535</c:v>
                </c:pt>
                <c:pt idx="9841">
                  <c:v>247.500688</c:v>
                </c:pt>
                <c:pt idx="9842">
                  <c:v>247.386315</c:v>
                </c:pt>
                <c:pt idx="9843">
                  <c:v>247.41796099999999</c:v>
                </c:pt>
                <c:pt idx="9844">
                  <c:v>247.238766</c:v>
                </c:pt>
                <c:pt idx="9845">
                  <c:v>247.72911999999999</c:v>
                </c:pt>
                <c:pt idx="9846">
                  <c:v>247.56973500000001</c:v>
                </c:pt>
                <c:pt idx="9847">
                  <c:v>247.524719</c:v>
                </c:pt>
                <c:pt idx="9848">
                  <c:v>247.52282600000001</c:v>
                </c:pt>
                <c:pt idx="9849">
                  <c:v>247.75692699999999</c:v>
                </c:pt>
                <c:pt idx="9850">
                  <c:v>247.47368299999999</c:v>
                </c:pt>
                <c:pt idx="9851">
                  <c:v>247.39402999999999</c:v>
                </c:pt>
                <c:pt idx="9852">
                  <c:v>247.599965</c:v>
                </c:pt>
                <c:pt idx="9853">
                  <c:v>247.71292399999999</c:v>
                </c:pt>
                <c:pt idx="9854">
                  <c:v>247.983543</c:v>
                </c:pt>
                <c:pt idx="9855">
                  <c:v>247.555048</c:v>
                </c:pt>
                <c:pt idx="9856">
                  <c:v>247.656981</c:v>
                </c:pt>
                <c:pt idx="9857">
                  <c:v>247.63855799999999</c:v>
                </c:pt>
                <c:pt idx="9858">
                  <c:v>247.58392499999999</c:v>
                </c:pt>
                <c:pt idx="9859">
                  <c:v>247.71995899999999</c:v>
                </c:pt>
                <c:pt idx="9860">
                  <c:v>247.93293600000001</c:v>
                </c:pt>
                <c:pt idx="9861">
                  <c:v>247.943501</c:v>
                </c:pt>
                <c:pt idx="9862">
                  <c:v>248.07037500000001</c:v>
                </c:pt>
                <c:pt idx="9863">
                  <c:v>247.950863</c:v>
                </c:pt>
                <c:pt idx="9864">
                  <c:v>248.12678199999999</c:v>
                </c:pt>
                <c:pt idx="9865">
                  <c:v>248.082761</c:v>
                </c:pt>
                <c:pt idx="9866">
                  <c:v>248.20775399999999</c:v>
                </c:pt>
                <c:pt idx="9867">
                  <c:v>248.17085299999999</c:v>
                </c:pt>
                <c:pt idx="9868">
                  <c:v>248.07035300000001</c:v>
                </c:pt>
                <c:pt idx="9869">
                  <c:v>248.188222</c:v>
                </c:pt>
                <c:pt idx="9870">
                  <c:v>248.12571399999999</c:v>
                </c:pt>
                <c:pt idx="9871">
                  <c:v>248.34306699999999</c:v>
                </c:pt>
                <c:pt idx="9872">
                  <c:v>248.46645799999999</c:v>
                </c:pt>
                <c:pt idx="9873">
                  <c:v>248.23520199999999</c:v>
                </c:pt>
                <c:pt idx="9874">
                  <c:v>248.364701</c:v>
                </c:pt>
                <c:pt idx="9875">
                  <c:v>248.39693500000001</c:v>
                </c:pt>
                <c:pt idx="9876">
                  <c:v>248.49819500000001</c:v>
                </c:pt>
                <c:pt idx="9877">
                  <c:v>248.15785199999999</c:v>
                </c:pt>
                <c:pt idx="9878">
                  <c:v>247.990193</c:v>
                </c:pt>
                <c:pt idx="9879">
                  <c:v>248.05754400000001</c:v>
                </c:pt>
                <c:pt idx="9880">
                  <c:v>248.12945300000001</c:v>
                </c:pt>
                <c:pt idx="9881">
                  <c:v>248.03482600000001</c:v>
                </c:pt>
                <c:pt idx="9882">
                  <c:v>248.31891200000001</c:v>
                </c:pt>
                <c:pt idx="9883">
                  <c:v>247.93933200000001</c:v>
                </c:pt>
                <c:pt idx="9884">
                  <c:v>248.50154599999999</c:v>
                </c:pt>
                <c:pt idx="9885">
                  <c:v>248.30531099999999</c:v>
                </c:pt>
                <c:pt idx="9886">
                  <c:v>248.151445</c:v>
                </c:pt>
                <c:pt idx="9887">
                  <c:v>248.65520699999999</c:v>
                </c:pt>
                <c:pt idx="9888">
                  <c:v>248.51491999999999</c:v>
                </c:pt>
                <c:pt idx="9889">
                  <c:v>248.73609200000001</c:v>
                </c:pt>
                <c:pt idx="9890">
                  <c:v>248.46002999999999</c:v>
                </c:pt>
                <c:pt idx="9891">
                  <c:v>248.94515899999999</c:v>
                </c:pt>
                <c:pt idx="9892">
                  <c:v>248.704668</c:v>
                </c:pt>
                <c:pt idx="9893">
                  <c:v>248.63581300000001</c:v>
                </c:pt>
                <c:pt idx="9894">
                  <c:v>248.76564400000001</c:v>
                </c:pt>
                <c:pt idx="9895">
                  <c:v>248.62354099999999</c:v>
                </c:pt>
                <c:pt idx="9896">
                  <c:v>249.02994100000001</c:v>
                </c:pt>
                <c:pt idx="9897">
                  <c:v>248.861864</c:v>
                </c:pt>
                <c:pt idx="9898">
                  <c:v>248.850233</c:v>
                </c:pt>
                <c:pt idx="9899">
                  <c:v>249.05707899999999</c:v>
                </c:pt>
                <c:pt idx="9900">
                  <c:v>248.90679600000001</c:v>
                </c:pt>
                <c:pt idx="9901">
                  <c:v>248.90134599999999</c:v>
                </c:pt>
                <c:pt idx="9902">
                  <c:v>249.278873</c:v>
                </c:pt>
                <c:pt idx="9903">
                  <c:v>248.89305200000001</c:v>
                </c:pt>
                <c:pt idx="9904">
                  <c:v>248.88448099999999</c:v>
                </c:pt>
                <c:pt idx="9905">
                  <c:v>248.841376</c:v>
                </c:pt>
                <c:pt idx="9906">
                  <c:v>248.88222500000001</c:v>
                </c:pt>
                <c:pt idx="9907">
                  <c:v>249.07110900000001</c:v>
                </c:pt>
                <c:pt idx="9908">
                  <c:v>248.752577</c:v>
                </c:pt>
                <c:pt idx="9909">
                  <c:v>249.02917600000001</c:v>
                </c:pt>
                <c:pt idx="9910">
                  <c:v>249.07659200000001</c:v>
                </c:pt>
                <c:pt idx="9911">
                  <c:v>248.89191400000001</c:v>
                </c:pt>
                <c:pt idx="9912">
                  <c:v>249.10952</c:v>
                </c:pt>
                <c:pt idx="9913">
                  <c:v>248.82153400000001</c:v>
                </c:pt>
                <c:pt idx="9914">
                  <c:v>248.736153</c:v>
                </c:pt>
                <c:pt idx="9915">
                  <c:v>248.98280199999999</c:v>
                </c:pt>
                <c:pt idx="9916">
                  <c:v>248.610782</c:v>
                </c:pt>
                <c:pt idx="9917">
                  <c:v>248.99796599999999</c:v>
                </c:pt>
                <c:pt idx="9918">
                  <c:v>248.87004300000001</c:v>
                </c:pt>
                <c:pt idx="9919">
                  <c:v>249.05440999999999</c:v>
                </c:pt>
                <c:pt idx="9920">
                  <c:v>249.25914900000001</c:v>
                </c:pt>
                <c:pt idx="9921">
                  <c:v>248.91930500000001</c:v>
                </c:pt>
                <c:pt idx="9922">
                  <c:v>249.23779400000001</c:v>
                </c:pt>
                <c:pt idx="9923">
                  <c:v>249.01973699999999</c:v>
                </c:pt>
                <c:pt idx="9924">
                  <c:v>249.46571299999999</c:v>
                </c:pt>
                <c:pt idx="9925">
                  <c:v>249.47371200000001</c:v>
                </c:pt>
                <c:pt idx="9926">
                  <c:v>249.24600699999999</c:v>
                </c:pt>
                <c:pt idx="9927">
                  <c:v>249.56848299999999</c:v>
                </c:pt>
                <c:pt idx="9928">
                  <c:v>249.51184699999999</c:v>
                </c:pt>
                <c:pt idx="9929">
                  <c:v>249.75048100000001</c:v>
                </c:pt>
                <c:pt idx="9930">
                  <c:v>249.64595399999999</c:v>
                </c:pt>
                <c:pt idx="9931">
                  <c:v>249.39147399999999</c:v>
                </c:pt>
                <c:pt idx="9932">
                  <c:v>249.59298999999999</c:v>
                </c:pt>
                <c:pt idx="9933">
                  <c:v>249.40418199999999</c:v>
                </c:pt>
                <c:pt idx="9934">
                  <c:v>249.53909300000001</c:v>
                </c:pt>
                <c:pt idx="9935">
                  <c:v>249.480121</c:v>
                </c:pt>
                <c:pt idx="9936">
                  <c:v>249.451707</c:v>
                </c:pt>
                <c:pt idx="9937">
                  <c:v>249.643382</c:v>
                </c:pt>
                <c:pt idx="9938">
                  <c:v>249.366163</c:v>
                </c:pt>
                <c:pt idx="9939">
                  <c:v>249.50126399999999</c:v>
                </c:pt>
                <c:pt idx="9940">
                  <c:v>249.726046</c:v>
                </c:pt>
                <c:pt idx="9941">
                  <c:v>249.72438299999999</c:v>
                </c:pt>
                <c:pt idx="9942">
                  <c:v>250.019948</c:v>
                </c:pt>
                <c:pt idx="9943">
                  <c:v>249.842288</c:v>
                </c:pt>
                <c:pt idx="9944">
                  <c:v>250.027513</c:v>
                </c:pt>
                <c:pt idx="9945">
                  <c:v>250.02400299999999</c:v>
                </c:pt>
                <c:pt idx="9946">
                  <c:v>249.818637</c:v>
                </c:pt>
                <c:pt idx="9947">
                  <c:v>250.069332</c:v>
                </c:pt>
                <c:pt idx="9948">
                  <c:v>250.006272</c:v>
                </c:pt>
                <c:pt idx="9949">
                  <c:v>249.99354199999999</c:v>
                </c:pt>
                <c:pt idx="9950">
                  <c:v>250.23714799999999</c:v>
                </c:pt>
                <c:pt idx="9951">
                  <c:v>249.69150099999999</c:v>
                </c:pt>
                <c:pt idx="9952">
                  <c:v>249.952202</c:v>
                </c:pt>
                <c:pt idx="9953">
                  <c:v>250.13629</c:v>
                </c:pt>
                <c:pt idx="9954">
                  <c:v>250.140693</c:v>
                </c:pt>
                <c:pt idx="9955">
                  <c:v>250.438706</c:v>
                </c:pt>
                <c:pt idx="9956">
                  <c:v>250.53119799999999</c:v>
                </c:pt>
                <c:pt idx="9957">
                  <c:v>250.22321700000001</c:v>
                </c:pt>
                <c:pt idx="9958">
                  <c:v>250.42041499999999</c:v>
                </c:pt>
                <c:pt idx="9959">
                  <c:v>250.159177</c:v>
                </c:pt>
                <c:pt idx="9960">
                  <c:v>250.30001300000001</c:v>
                </c:pt>
                <c:pt idx="9961">
                  <c:v>250.12299300000001</c:v>
                </c:pt>
                <c:pt idx="9962">
                  <c:v>250.34017600000001</c:v>
                </c:pt>
                <c:pt idx="9963">
                  <c:v>250.289942</c:v>
                </c:pt>
                <c:pt idx="9964">
                  <c:v>250.37138999999999</c:v>
                </c:pt>
                <c:pt idx="9965">
                  <c:v>250.425996</c:v>
                </c:pt>
                <c:pt idx="9966">
                  <c:v>250.24380199999999</c:v>
                </c:pt>
                <c:pt idx="9967">
                  <c:v>250.70999</c:v>
                </c:pt>
                <c:pt idx="9968">
                  <c:v>250.680477</c:v>
                </c:pt>
                <c:pt idx="9969">
                  <c:v>250.73060000000001</c:v>
                </c:pt>
                <c:pt idx="9970">
                  <c:v>250.31878599999999</c:v>
                </c:pt>
                <c:pt idx="9971">
                  <c:v>250.59617299999999</c:v>
                </c:pt>
                <c:pt idx="9972">
                  <c:v>251.085499</c:v>
                </c:pt>
                <c:pt idx="9973">
                  <c:v>250.742133</c:v>
                </c:pt>
                <c:pt idx="9974">
                  <c:v>250.896311</c:v>
                </c:pt>
                <c:pt idx="9975">
                  <c:v>250.80939799999999</c:v>
                </c:pt>
                <c:pt idx="9976">
                  <c:v>250.70327900000001</c:v>
                </c:pt>
                <c:pt idx="9977">
                  <c:v>250.69268400000001</c:v>
                </c:pt>
                <c:pt idx="9978">
                  <c:v>250.720348</c:v>
                </c:pt>
                <c:pt idx="9979">
                  <c:v>250.91814600000001</c:v>
                </c:pt>
                <c:pt idx="9980">
                  <c:v>251.07443900000001</c:v>
                </c:pt>
                <c:pt idx="9981">
                  <c:v>250.938489</c:v>
                </c:pt>
                <c:pt idx="9982">
                  <c:v>250.95806200000001</c:v>
                </c:pt>
                <c:pt idx="9983">
                  <c:v>250.63866300000001</c:v>
                </c:pt>
                <c:pt idx="9984">
                  <c:v>250.868606</c:v>
                </c:pt>
                <c:pt idx="9985">
                  <c:v>250.73311000000001</c:v>
                </c:pt>
                <c:pt idx="9986">
                  <c:v>251.13542100000001</c:v>
                </c:pt>
                <c:pt idx="9987">
                  <c:v>250.96829299999999</c:v>
                </c:pt>
                <c:pt idx="9988">
                  <c:v>250.918408</c:v>
                </c:pt>
                <c:pt idx="9989">
                  <c:v>251.14401599999999</c:v>
                </c:pt>
                <c:pt idx="9990">
                  <c:v>251.22797199999999</c:v>
                </c:pt>
                <c:pt idx="9991">
                  <c:v>251.22953899999999</c:v>
                </c:pt>
                <c:pt idx="9992">
                  <c:v>251.299892</c:v>
                </c:pt>
                <c:pt idx="9993">
                  <c:v>250.99704299999999</c:v>
                </c:pt>
                <c:pt idx="9994">
                  <c:v>251.30987500000001</c:v>
                </c:pt>
                <c:pt idx="9995">
                  <c:v>251.54796999999999</c:v>
                </c:pt>
                <c:pt idx="9996">
                  <c:v>251.396612</c:v>
                </c:pt>
                <c:pt idx="9997">
                  <c:v>251.43592200000001</c:v>
                </c:pt>
                <c:pt idx="9998">
                  <c:v>251.12617900000001</c:v>
                </c:pt>
                <c:pt idx="9999">
                  <c:v>251.312262</c:v>
                </c:pt>
                <c:pt idx="10000">
                  <c:v>251.23219499999999</c:v>
                </c:pt>
                <c:pt idx="10001">
                  <c:v>251.10976099999999</c:v>
                </c:pt>
                <c:pt idx="10002">
                  <c:v>251.41193100000001</c:v>
                </c:pt>
                <c:pt idx="10003">
                  <c:v>251.25951900000001</c:v>
                </c:pt>
                <c:pt idx="10004">
                  <c:v>251.52045899999999</c:v>
                </c:pt>
                <c:pt idx="10005">
                  <c:v>251.092375</c:v>
                </c:pt>
                <c:pt idx="10006">
                  <c:v>251.14265900000001</c:v>
                </c:pt>
                <c:pt idx="10007">
                  <c:v>251.418969</c:v>
                </c:pt>
                <c:pt idx="10008">
                  <c:v>251.340012</c:v>
                </c:pt>
                <c:pt idx="10009">
                  <c:v>251.27257700000001</c:v>
                </c:pt>
                <c:pt idx="10010">
                  <c:v>251.10145199999999</c:v>
                </c:pt>
                <c:pt idx="10011">
                  <c:v>251.01682700000001</c:v>
                </c:pt>
                <c:pt idx="10012">
                  <c:v>251.37917400000001</c:v>
                </c:pt>
                <c:pt idx="10013">
                  <c:v>251.23480799999999</c:v>
                </c:pt>
                <c:pt idx="10014">
                  <c:v>251.244359</c:v>
                </c:pt>
                <c:pt idx="10015">
                  <c:v>251.381857</c:v>
                </c:pt>
                <c:pt idx="10016">
                  <c:v>251.298092</c:v>
                </c:pt>
                <c:pt idx="10017">
                  <c:v>251.52033499999999</c:v>
                </c:pt>
                <c:pt idx="10018">
                  <c:v>251.568353</c:v>
                </c:pt>
                <c:pt idx="10019">
                  <c:v>252.00517099999999</c:v>
                </c:pt>
                <c:pt idx="10020">
                  <c:v>251.83692500000001</c:v>
                </c:pt>
                <c:pt idx="10021">
                  <c:v>252.152106</c:v>
                </c:pt>
                <c:pt idx="10022">
                  <c:v>252.44138699999999</c:v>
                </c:pt>
                <c:pt idx="10023">
                  <c:v>252.157929</c:v>
                </c:pt>
                <c:pt idx="10024">
                  <c:v>252.215371</c:v>
                </c:pt>
                <c:pt idx="10025">
                  <c:v>252.296717</c:v>
                </c:pt>
                <c:pt idx="10026">
                  <c:v>251.64867899999999</c:v>
                </c:pt>
                <c:pt idx="10027">
                  <c:v>252.375201</c:v>
                </c:pt>
                <c:pt idx="10028">
                  <c:v>252.36347000000001</c:v>
                </c:pt>
                <c:pt idx="10029">
                  <c:v>252.30443299999999</c:v>
                </c:pt>
                <c:pt idx="10030">
                  <c:v>252.456684</c:v>
                </c:pt>
                <c:pt idx="10031">
                  <c:v>251.967219</c:v>
                </c:pt>
                <c:pt idx="10032">
                  <c:v>252.362831</c:v>
                </c:pt>
                <c:pt idx="10033">
                  <c:v>252.32389900000001</c:v>
                </c:pt>
                <c:pt idx="10034">
                  <c:v>252.46786299999999</c:v>
                </c:pt>
                <c:pt idx="10035">
                  <c:v>252.33478299999999</c:v>
                </c:pt>
                <c:pt idx="10036">
                  <c:v>252.334282</c:v>
                </c:pt>
                <c:pt idx="10037">
                  <c:v>252.59259399999999</c:v>
                </c:pt>
                <c:pt idx="10038">
                  <c:v>252.43167399999999</c:v>
                </c:pt>
                <c:pt idx="10039">
                  <c:v>252.68128999999999</c:v>
                </c:pt>
                <c:pt idx="10040">
                  <c:v>252.33042800000001</c:v>
                </c:pt>
                <c:pt idx="10041">
                  <c:v>252.34875</c:v>
                </c:pt>
                <c:pt idx="10042">
                  <c:v>252.60754</c:v>
                </c:pt>
                <c:pt idx="10043">
                  <c:v>252.33296000000001</c:v>
                </c:pt>
                <c:pt idx="10044">
                  <c:v>252.59430599999999</c:v>
                </c:pt>
                <c:pt idx="10045">
                  <c:v>252.524981</c:v>
                </c:pt>
                <c:pt idx="10046">
                  <c:v>252.65409</c:v>
                </c:pt>
                <c:pt idx="10047">
                  <c:v>252.66942</c:v>
                </c:pt>
                <c:pt idx="10048">
                  <c:v>252.57796300000001</c:v>
                </c:pt>
                <c:pt idx="10049">
                  <c:v>252.77774500000001</c:v>
                </c:pt>
                <c:pt idx="10050">
                  <c:v>252.61996300000001</c:v>
                </c:pt>
                <c:pt idx="10051">
                  <c:v>252.68282400000001</c:v>
                </c:pt>
                <c:pt idx="10052">
                  <c:v>252.951784</c:v>
                </c:pt>
                <c:pt idx="10053">
                  <c:v>252.40688599999999</c:v>
                </c:pt>
                <c:pt idx="10054">
                  <c:v>252.720483</c:v>
                </c:pt>
                <c:pt idx="10055">
                  <c:v>252.72786500000001</c:v>
                </c:pt>
                <c:pt idx="10056">
                  <c:v>253.074175</c:v>
                </c:pt>
                <c:pt idx="10057">
                  <c:v>253.09335799999999</c:v>
                </c:pt>
                <c:pt idx="10058">
                  <c:v>252.86012600000001</c:v>
                </c:pt>
                <c:pt idx="10059">
                  <c:v>253.36043900000001</c:v>
                </c:pt>
                <c:pt idx="10060">
                  <c:v>253.04987</c:v>
                </c:pt>
                <c:pt idx="10061">
                  <c:v>252.772131</c:v>
                </c:pt>
                <c:pt idx="10062">
                  <c:v>253.01032900000001</c:v>
                </c:pt>
                <c:pt idx="10063">
                  <c:v>252.85396700000001</c:v>
                </c:pt>
                <c:pt idx="10064">
                  <c:v>253.004931</c:v>
                </c:pt>
                <c:pt idx="10065">
                  <c:v>253.140278</c:v>
                </c:pt>
                <c:pt idx="10066">
                  <c:v>252.92852099999999</c:v>
                </c:pt>
                <c:pt idx="10067">
                  <c:v>253.29620600000001</c:v>
                </c:pt>
                <c:pt idx="10068">
                  <c:v>252.97421</c:v>
                </c:pt>
                <c:pt idx="10069">
                  <c:v>252.72590299999999</c:v>
                </c:pt>
                <c:pt idx="10070">
                  <c:v>253.31701799999999</c:v>
                </c:pt>
                <c:pt idx="10071">
                  <c:v>252.68940000000001</c:v>
                </c:pt>
                <c:pt idx="10072">
                  <c:v>252.95230699999999</c:v>
                </c:pt>
                <c:pt idx="10073">
                  <c:v>252.99190100000001</c:v>
                </c:pt>
                <c:pt idx="10074">
                  <c:v>253.12122400000001</c:v>
                </c:pt>
                <c:pt idx="10075">
                  <c:v>252.75117900000001</c:v>
                </c:pt>
                <c:pt idx="10076">
                  <c:v>252.630481</c:v>
                </c:pt>
                <c:pt idx="10077">
                  <c:v>252.99891</c:v>
                </c:pt>
                <c:pt idx="10078">
                  <c:v>252.52461500000001</c:v>
                </c:pt>
                <c:pt idx="10079">
                  <c:v>253.04784699999999</c:v>
                </c:pt>
                <c:pt idx="10080">
                  <c:v>253.220609</c:v>
                </c:pt>
                <c:pt idx="10081">
                  <c:v>253.31017499999999</c:v>
                </c:pt>
                <c:pt idx="10082">
                  <c:v>253.23833400000001</c:v>
                </c:pt>
                <c:pt idx="10083">
                  <c:v>253.2715</c:v>
                </c:pt>
                <c:pt idx="10084">
                  <c:v>253.40668299999999</c:v>
                </c:pt>
                <c:pt idx="10085">
                  <c:v>253.348581</c:v>
                </c:pt>
                <c:pt idx="10086">
                  <c:v>253.34161</c:v>
                </c:pt>
                <c:pt idx="10087">
                  <c:v>253.17918299999999</c:v>
                </c:pt>
                <c:pt idx="10088">
                  <c:v>253.39438899999999</c:v>
                </c:pt>
                <c:pt idx="10089">
                  <c:v>253.328699</c:v>
                </c:pt>
                <c:pt idx="10090">
                  <c:v>253.592184</c:v>
                </c:pt>
                <c:pt idx="10091">
                  <c:v>253.44481400000001</c:v>
                </c:pt>
                <c:pt idx="10092">
                  <c:v>253.391098</c:v>
                </c:pt>
                <c:pt idx="10093">
                  <c:v>253.62986799999999</c:v>
                </c:pt>
                <c:pt idx="10094">
                  <c:v>253.538117</c:v>
                </c:pt>
                <c:pt idx="10095">
                  <c:v>253.50793200000001</c:v>
                </c:pt>
                <c:pt idx="10096">
                  <c:v>253.49995899999999</c:v>
                </c:pt>
                <c:pt idx="10097">
                  <c:v>253.93508299999999</c:v>
                </c:pt>
                <c:pt idx="10098">
                  <c:v>253.61511100000001</c:v>
                </c:pt>
                <c:pt idx="10099">
                  <c:v>253.877118</c:v>
                </c:pt>
                <c:pt idx="10100">
                  <c:v>254.22127399999999</c:v>
                </c:pt>
                <c:pt idx="10101">
                  <c:v>253.80358699999999</c:v>
                </c:pt>
                <c:pt idx="10102">
                  <c:v>253.713571</c:v>
                </c:pt>
                <c:pt idx="10103">
                  <c:v>253.654878</c:v>
                </c:pt>
                <c:pt idx="10104">
                  <c:v>253.92299</c:v>
                </c:pt>
                <c:pt idx="10105">
                  <c:v>253.50894199999999</c:v>
                </c:pt>
                <c:pt idx="10106">
                  <c:v>253.77559299999999</c:v>
                </c:pt>
                <c:pt idx="10107">
                  <c:v>254.05792299999999</c:v>
                </c:pt>
                <c:pt idx="10108">
                  <c:v>253.70673400000001</c:v>
                </c:pt>
                <c:pt idx="10109">
                  <c:v>253.77808400000001</c:v>
                </c:pt>
                <c:pt idx="10110">
                  <c:v>253.717972</c:v>
                </c:pt>
                <c:pt idx="10111">
                  <c:v>253.54068799999999</c:v>
                </c:pt>
                <c:pt idx="10112">
                  <c:v>254.04527400000001</c:v>
                </c:pt>
                <c:pt idx="10113">
                  <c:v>254.066486</c:v>
                </c:pt>
                <c:pt idx="10114">
                  <c:v>254.212388</c:v>
                </c:pt>
                <c:pt idx="10115">
                  <c:v>254.07474400000001</c:v>
                </c:pt>
                <c:pt idx="10116">
                  <c:v>254.239394</c:v>
                </c:pt>
                <c:pt idx="10117">
                  <c:v>254.46679700000001</c:v>
                </c:pt>
                <c:pt idx="10118">
                  <c:v>253.99758600000001</c:v>
                </c:pt>
                <c:pt idx="10119">
                  <c:v>254.12973400000001</c:v>
                </c:pt>
                <c:pt idx="10120">
                  <c:v>254.29458199999999</c:v>
                </c:pt>
                <c:pt idx="10121">
                  <c:v>254.39121</c:v>
                </c:pt>
                <c:pt idx="10122">
                  <c:v>254.58657199999999</c:v>
                </c:pt>
                <c:pt idx="10123">
                  <c:v>254.44269199999999</c:v>
                </c:pt>
                <c:pt idx="10124">
                  <c:v>254.298001</c:v>
                </c:pt>
                <c:pt idx="10125">
                  <c:v>254.33787599999999</c:v>
                </c:pt>
                <c:pt idx="10126">
                  <c:v>254.42366200000001</c:v>
                </c:pt>
                <c:pt idx="10127">
                  <c:v>254.29176899999999</c:v>
                </c:pt>
                <c:pt idx="10128">
                  <c:v>254.57187099999999</c:v>
                </c:pt>
                <c:pt idx="10129">
                  <c:v>254.55048600000001</c:v>
                </c:pt>
                <c:pt idx="10130">
                  <c:v>254.65014300000001</c:v>
                </c:pt>
                <c:pt idx="10131">
                  <c:v>254.472407</c:v>
                </c:pt>
                <c:pt idx="10132">
                  <c:v>254.466182</c:v>
                </c:pt>
                <c:pt idx="10133">
                  <c:v>254.25047599999999</c:v>
                </c:pt>
                <c:pt idx="10134">
                  <c:v>254.682469</c:v>
                </c:pt>
                <c:pt idx="10135">
                  <c:v>255.096136</c:v>
                </c:pt>
                <c:pt idx="10136">
                  <c:v>254.596349</c:v>
                </c:pt>
                <c:pt idx="10137">
                  <c:v>254.62200999999999</c:v>
                </c:pt>
                <c:pt idx="10138">
                  <c:v>254.601698</c:v>
                </c:pt>
                <c:pt idx="10139">
                  <c:v>254.592457</c:v>
                </c:pt>
                <c:pt idx="10140">
                  <c:v>254.93392299999999</c:v>
                </c:pt>
                <c:pt idx="10141">
                  <c:v>254.607327</c:v>
                </c:pt>
                <c:pt idx="10142">
                  <c:v>254.58012099999999</c:v>
                </c:pt>
                <c:pt idx="10143">
                  <c:v>254.691574</c:v>
                </c:pt>
                <c:pt idx="10144">
                  <c:v>254.62054000000001</c:v>
                </c:pt>
                <c:pt idx="10145">
                  <c:v>254.880325</c:v>
                </c:pt>
                <c:pt idx="10146">
                  <c:v>254.62477699999999</c:v>
                </c:pt>
                <c:pt idx="10147">
                  <c:v>254.99080599999999</c:v>
                </c:pt>
                <c:pt idx="10148">
                  <c:v>254.84666000000001</c:v>
                </c:pt>
                <c:pt idx="10149">
                  <c:v>254.972193</c:v>
                </c:pt>
                <c:pt idx="10150">
                  <c:v>255.77396300000001</c:v>
                </c:pt>
                <c:pt idx="10151">
                  <c:v>255.44522699999999</c:v>
                </c:pt>
                <c:pt idx="10152">
                  <c:v>255.40275800000001</c:v>
                </c:pt>
                <c:pt idx="10153">
                  <c:v>254.84397200000001</c:v>
                </c:pt>
                <c:pt idx="10154">
                  <c:v>255.00702699999999</c:v>
                </c:pt>
                <c:pt idx="10155">
                  <c:v>255.23272700000001</c:v>
                </c:pt>
                <c:pt idx="10156">
                  <c:v>255.058412</c:v>
                </c:pt>
                <c:pt idx="10157">
                  <c:v>255.512112</c:v>
                </c:pt>
                <c:pt idx="10158">
                  <c:v>255.25343599999999</c:v>
                </c:pt>
                <c:pt idx="10159">
                  <c:v>255.36187200000001</c:v>
                </c:pt>
                <c:pt idx="10160">
                  <c:v>255.60118199999999</c:v>
                </c:pt>
                <c:pt idx="10161">
                  <c:v>255.49346700000001</c:v>
                </c:pt>
                <c:pt idx="10162">
                  <c:v>255.59013100000001</c:v>
                </c:pt>
                <c:pt idx="10163">
                  <c:v>255.618898</c:v>
                </c:pt>
                <c:pt idx="10164">
                  <c:v>255.66439299999999</c:v>
                </c:pt>
                <c:pt idx="10165">
                  <c:v>255.601866</c:v>
                </c:pt>
                <c:pt idx="10166">
                  <c:v>255.39427699999999</c:v>
                </c:pt>
                <c:pt idx="10167">
                  <c:v>255.51658599999999</c:v>
                </c:pt>
                <c:pt idx="10168">
                  <c:v>255.52748399999999</c:v>
                </c:pt>
                <c:pt idx="10169">
                  <c:v>255.44090199999999</c:v>
                </c:pt>
                <c:pt idx="10170">
                  <c:v>255.91359700000001</c:v>
                </c:pt>
                <c:pt idx="10171">
                  <c:v>255.79791499999999</c:v>
                </c:pt>
                <c:pt idx="10172">
                  <c:v>255.61105699999999</c:v>
                </c:pt>
                <c:pt idx="10173">
                  <c:v>255.490094</c:v>
                </c:pt>
                <c:pt idx="10174">
                  <c:v>255.80573100000001</c:v>
                </c:pt>
                <c:pt idx="10175">
                  <c:v>255.82708299999999</c:v>
                </c:pt>
                <c:pt idx="10176">
                  <c:v>255.60598200000001</c:v>
                </c:pt>
                <c:pt idx="10177">
                  <c:v>255.76815999999999</c:v>
                </c:pt>
                <c:pt idx="10178">
                  <c:v>255.820909</c:v>
                </c:pt>
                <c:pt idx="10179">
                  <c:v>255.60709800000001</c:v>
                </c:pt>
                <c:pt idx="10180">
                  <c:v>255.81706399999999</c:v>
                </c:pt>
                <c:pt idx="10181">
                  <c:v>255.62647699999999</c:v>
                </c:pt>
                <c:pt idx="10182">
                  <c:v>255.79530600000001</c:v>
                </c:pt>
                <c:pt idx="10183">
                  <c:v>255.68060399999999</c:v>
                </c:pt>
                <c:pt idx="10184">
                  <c:v>255.84090399999999</c:v>
                </c:pt>
                <c:pt idx="10185">
                  <c:v>255.88111900000001</c:v>
                </c:pt>
                <c:pt idx="10186">
                  <c:v>256.23976900000002</c:v>
                </c:pt>
                <c:pt idx="10187">
                  <c:v>256.34693700000003</c:v>
                </c:pt>
                <c:pt idx="10188">
                  <c:v>255.935619</c:v>
                </c:pt>
                <c:pt idx="10189">
                  <c:v>256.23694899999998</c:v>
                </c:pt>
                <c:pt idx="10190">
                  <c:v>256.27017799999999</c:v>
                </c:pt>
                <c:pt idx="10191">
                  <c:v>255.82495399999999</c:v>
                </c:pt>
                <c:pt idx="10192">
                  <c:v>256.098162</c:v>
                </c:pt>
                <c:pt idx="10193">
                  <c:v>255.79977600000001</c:v>
                </c:pt>
                <c:pt idx="10194">
                  <c:v>255.96414200000001</c:v>
                </c:pt>
                <c:pt idx="10195">
                  <c:v>255.91459800000001</c:v>
                </c:pt>
                <c:pt idx="10196">
                  <c:v>255.916539</c:v>
                </c:pt>
                <c:pt idx="10197">
                  <c:v>256.211523</c:v>
                </c:pt>
                <c:pt idx="10198">
                  <c:v>256.19940000000003</c:v>
                </c:pt>
                <c:pt idx="10199">
                  <c:v>256.049015</c:v>
                </c:pt>
                <c:pt idx="10200">
                  <c:v>256.28567800000002</c:v>
                </c:pt>
                <c:pt idx="10201">
                  <c:v>256.09211800000003</c:v>
                </c:pt>
                <c:pt idx="10202">
                  <c:v>256.37538599999999</c:v>
                </c:pt>
                <c:pt idx="10203">
                  <c:v>256.18695000000002</c:v>
                </c:pt>
                <c:pt idx="10204">
                  <c:v>256.48274700000002</c:v>
                </c:pt>
                <c:pt idx="10205">
                  <c:v>256.77270600000003</c:v>
                </c:pt>
                <c:pt idx="10206">
                  <c:v>256.18201299999998</c:v>
                </c:pt>
                <c:pt idx="10207">
                  <c:v>256.44690000000003</c:v>
                </c:pt>
                <c:pt idx="10208">
                  <c:v>256.472939</c:v>
                </c:pt>
                <c:pt idx="10209">
                  <c:v>256.59185500000001</c:v>
                </c:pt>
                <c:pt idx="10210">
                  <c:v>256.82262300000002</c:v>
                </c:pt>
                <c:pt idx="10211">
                  <c:v>256.65494799999999</c:v>
                </c:pt>
                <c:pt idx="10212">
                  <c:v>256.65745099999998</c:v>
                </c:pt>
                <c:pt idx="10213">
                  <c:v>256.55554699999999</c:v>
                </c:pt>
                <c:pt idx="10214">
                  <c:v>256.96084200000001</c:v>
                </c:pt>
                <c:pt idx="10215">
                  <c:v>257.08885500000002</c:v>
                </c:pt>
                <c:pt idx="10216">
                  <c:v>256.91250200000002</c:v>
                </c:pt>
                <c:pt idx="10217">
                  <c:v>257.21980200000002</c:v>
                </c:pt>
                <c:pt idx="10218">
                  <c:v>257.02220199999999</c:v>
                </c:pt>
                <c:pt idx="10219">
                  <c:v>256.83507300000002</c:v>
                </c:pt>
                <c:pt idx="10220">
                  <c:v>257.040662</c:v>
                </c:pt>
                <c:pt idx="10221">
                  <c:v>256.88158299999998</c:v>
                </c:pt>
                <c:pt idx="10222">
                  <c:v>257.085103</c:v>
                </c:pt>
                <c:pt idx="10223">
                  <c:v>257.15635600000002</c:v>
                </c:pt>
                <c:pt idx="10224">
                  <c:v>257.286925</c:v>
                </c:pt>
                <c:pt idx="10225">
                  <c:v>257.38895600000001</c:v>
                </c:pt>
                <c:pt idx="10226">
                  <c:v>256.82684499999999</c:v>
                </c:pt>
                <c:pt idx="10227">
                  <c:v>257.16669400000001</c:v>
                </c:pt>
                <c:pt idx="10228">
                  <c:v>257.08288800000003</c:v>
                </c:pt>
                <c:pt idx="10229">
                  <c:v>257.08727699999997</c:v>
                </c:pt>
                <c:pt idx="10230">
                  <c:v>257.25030800000002</c:v>
                </c:pt>
                <c:pt idx="10231">
                  <c:v>257.08605799999998</c:v>
                </c:pt>
                <c:pt idx="10232">
                  <c:v>257.25924099999997</c:v>
                </c:pt>
                <c:pt idx="10233">
                  <c:v>257.458349</c:v>
                </c:pt>
                <c:pt idx="10234">
                  <c:v>257.18768699999998</c:v>
                </c:pt>
                <c:pt idx="10235">
                  <c:v>257.588776</c:v>
                </c:pt>
                <c:pt idx="10236">
                  <c:v>257.53289100000001</c:v>
                </c:pt>
                <c:pt idx="10237">
                  <c:v>257.48443900000001</c:v>
                </c:pt>
                <c:pt idx="10238">
                  <c:v>257.71986900000002</c:v>
                </c:pt>
                <c:pt idx="10239">
                  <c:v>257.38635199999999</c:v>
                </c:pt>
                <c:pt idx="10240">
                  <c:v>257.51403499999998</c:v>
                </c:pt>
                <c:pt idx="10241">
                  <c:v>257.39550000000003</c:v>
                </c:pt>
                <c:pt idx="10242">
                  <c:v>257.82192800000001</c:v>
                </c:pt>
                <c:pt idx="10243">
                  <c:v>257.43537900000001</c:v>
                </c:pt>
                <c:pt idx="10244">
                  <c:v>257.50983100000002</c:v>
                </c:pt>
                <c:pt idx="10245">
                  <c:v>257.49438500000002</c:v>
                </c:pt>
                <c:pt idx="10246">
                  <c:v>257.50496700000002</c:v>
                </c:pt>
                <c:pt idx="10247">
                  <c:v>257.33208200000001</c:v>
                </c:pt>
                <c:pt idx="10248">
                  <c:v>257.55134600000002</c:v>
                </c:pt>
                <c:pt idx="10249">
                  <c:v>257.38224400000001</c:v>
                </c:pt>
                <c:pt idx="10250">
                  <c:v>257.52675900000003</c:v>
                </c:pt>
                <c:pt idx="10251">
                  <c:v>257.524632</c:v>
                </c:pt>
                <c:pt idx="10252">
                  <c:v>257.80335600000001</c:v>
                </c:pt>
                <c:pt idx="10253">
                  <c:v>257.64423900000003</c:v>
                </c:pt>
                <c:pt idx="10254">
                  <c:v>257.48065300000002</c:v>
                </c:pt>
                <c:pt idx="10255">
                  <c:v>257.75535400000001</c:v>
                </c:pt>
                <c:pt idx="10256">
                  <c:v>257.70197100000001</c:v>
                </c:pt>
                <c:pt idx="10257">
                  <c:v>257.72162600000001</c:v>
                </c:pt>
                <c:pt idx="10258">
                  <c:v>257.75645400000002</c:v>
                </c:pt>
                <c:pt idx="10259">
                  <c:v>257.49838399999999</c:v>
                </c:pt>
                <c:pt idx="10260">
                  <c:v>257.64723099999998</c:v>
                </c:pt>
                <c:pt idx="10261">
                  <c:v>257.49072000000001</c:v>
                </c:pt>
                <c:pt idx="10262">
                  <c:v>257.46280000000002</c:v>
                </c:pt>
                <c:pt idx="10263">
                  <c:v>257.70683400000001</c:v>
                </c:pt>
                <c:pt idx="10264">
                  <c:v>257.23965600000002</c:v>
                </c:pt>
                <c:pt idx="10265">
                  <c:v>257.40913799999998</c:v>
                </c:pt>
                <c:pt idx="10266">
                  <c:v>257.62691899999999</c:v>
                </c:pt>
                <c:pt idx="10267">
                  <c:v>257.88362100000001</c:v>
                </c:pt>
                <c:pt idx="10268">
                  <c:v>257.79921300000001</c:v>
                </c:pt>
                <c:pt idx="10269">
                  <c:v>258.177638</c:v>
                </c:pt>
                <c:pt idx="10270">
                  <c:v>258.25319500000001</c:v>
                </c:pt>
                <c:pt idx="10271">
                  <c:v>257.94998299999997</c:v>
                </c:pt>
                <c:pt idx="10272">
                  <c:v>258.12198000000001</c:v>
                </c:pt>
                <c:pt idx="10273">
                  <c:v>258.118764</c:v>
                </c:pt>
                <c:pt idx="10274">
                  <c:v>258.00945100000001</c:v>
                </c:pt>
                <c:pt idx="10275">
                  <c:v>258.535866</c:v>
                </c:pt>
                <c:pt idx="10276">
                  <c:v>258.36397299999999</c:v>
                </c:pt>
                <c:pt idx="10277">
                  <c:v>258.38275099999998</c:v>
                </c:pt>
                <c:pt idx="10278">
                  <c:v>258.28690599999999</c:v>
                </c:pt>
                <c:pt idx="10279">
                  <c:v>258.04171000000002</c:v>
                </c:pt>
                <c:pt idx="10280">
                  <c:v>258.30876999999998</c:v>
                </c:pt>
                <c:pt idx="10281">
                  <c:v>258.00789099999997</c:v>
                </c:pt>
                <c:pt idx="10282">
                  <c:v>258.33080999999999</c:v>
                </c:pt>
                <c:pt idx="10283">
                  <c:v>258.59110099999998</c:v>
                </c:pt>
                <c:pt idx="10284">
                  <c:v>258.12284399999999</c:v>
                </c:pt>
                <c:pt idx="10285">
                  <c:v>258.81374099999999</c:v>
                </c:pt>
                <c:pt idx="10286">
                  <c:v>258.74250799999999</c:v>
                </c:pt>
                <c:pt idx="10287">
                  <c:v>258.40898099999998</c:v>
                </c:pt>
                <c:pt idx="10288">
                  <c:v>258.14327300000002</c:v>
                </c:pt>
                <c:pt idx="10289">
                  <c:v>257.80713400000002</c:v>
                </c:pt>
                <c:pt idx="10290">
                  <c:v>258.26802300000003</c:v>
                </c:pt>
                <c:pt idx="10291">
                  <c:v>257.99700000000001</c:v>
                </c:pt>
                <c:pt idx="10292">
                  <c:v>258.49558500000001</c:v>
                </c:pt>
                <c:pt idx="10293">
                  <c:v>258.58135800000002</c:v>
                </c:pt>
                <c:pt idx="10294">
                  <c:v>258.23131100000001</c:v>
                </c:pt>
                <c:pt idx="10295">
                  <c:v>258.56809900000002</c:v>
                </c:pt>
                <c:pt idx="10296">
                  <c:v>258.13121699999999</c:v>
                </c:pt>
                <c:pt idx="10297">
                  <c:v>258.09576900000002</c:v>
                </c:pt>
                <c:pt idx="10298">
                  <c:v>258.379909</c:v>
                </c:pt>
                <c:pt idx="10299">
                  <c:v>258.39965899999999</c:v>
                </c:pt>
                <c:pt idx="10300">
                  <c:v>258.36548099999999</c:v>
                </c:pt>
                <c:pt idx="10301">
                  <c:v>258.072497</c:v>
                </c:pt>
                <c:pt idx="10302">
                  <c:v>258.52671700000002</c:v>
                </c:pt>
                <c:pt idx="10303">
                  <c:v>258.615903</c:v>
                </c:pt>
                <c:pt idx="10304">
                  <c:v>258.27896199999998</c:v>
                </c:pt>
                <c:pt idx="10305">
                  <c:v>258.55236400000001</c:v>
                </c:pt>
                <c:pt idx="10306">
                  <c:v>258.60500100000002</c:v>
                </c:pt>
                <c:pt idx="10307">
                  <c:v>258.59338400000001</c:v>
                </c:pt>
                <c:pt idx="10308">
                  <c:v>258.06267700000001</c:v>
                </c:pt>
                <c:pt idx="10309">
                  <c:v>258.58770600000003</c:v>
                </c:pt>
                <c:pt idx="10310">
                  <c:v>258.62358599999999</c:v>
                </c:pt>
                <c:pt idx="10311">
                  <c:v>258.47904399999999</c:v>
                </c:pt>
                <c:pt idx="10312">
                  <c:v>258.77047599999997</c:v>
                </c:pt>
                <c:pt idx="10313">
                  <c:v>258.73659099999998</c:v>
                </c:pt>
                <c:pt idx="10314">
                  <c:v>258.817047</c:v>
                </c:pt>
                <c:pt idx="10315">
                  <c:v>258.79430000000002</c:v>
                </c:pt>
                <c:pt idx="10316">
                  <c:v>258.70495</c:v>
                </c:pt>
                <c:pt idx="10317">
                  <c:v>259.05366800000002</c:v>
                </c:pt>
                <c:pt idx="10318">
                  <c:v>258.94981799999999</c:v>
                </c:pt>
                <c:pt idx="10319">
                  <c:v>259.14199400000001</c:v>
                </c:pt>
                <c:pt idx="10320">
                  <c:v>258.98191000000003</c:v>
                </c:pt>
                <c:pt idx="10321">
                  <c:v>258.73066799999998</c:v>
                </c:pt>
                <c:pt idx="10322">
                  <c:v>258.97506299999998</c:v>
                </c:pt>
                <c:pt idx="10323">
                  <c:v>259.213189</c:v>
                </c:pt>
                <c:pt idx="10324">
                  <c:v>258.97613200000001</c:v>
                </c:pt>
                <c:pt idx="10325">
                  <c:v>259.32036699999998</c:v>
                </c:pt>
                <c:pt idx="10326">
                  <c:v>259.24198699999999</c:v>
                </c:pt>
                <c:pt idx="10327">
                  <c:v>259.64186100000001</c:v>
                </c:pt>
                <c:pt idx="10328">
                  <c:v>259.32479499999999</c:v>
                </c:pt>
                <c:pt idx="10329">
                  <c:v>259.05117000000001</c:v>
                </c:pt>
                <c:pt idx="10330">
                  <c:v>258.83434999999997</c:v>
                </c:pt>
                <c:pt idx="10331">
                  <c:v>258.74140899999998</c:v>
                </c:pt>
                <c:pt idx="10332">
                  <c:v>259.05051800000001</c:v>
                </c:pt>
                <c:pt idx="10333">
                  <c:v>259.013711</c:v>
                </c:pt>
                <c:pt idx="10334">
                  <c:v>258.889972</c:v>
                </c:pt>
                <c:pt idx="10335">
                  <c:v>259.26111900000001</c:v>
                </c:pt>
                <c:pt idx="10336">
                  <c:v>259.43194499999998</c:v>
                </c:pt>
                <c:pt idx="10337">
                  <c:v>259.08699200000001</c:v>
                </c:pt>
                <c:pt idx="10338">
                  <c:v>259.53498999999999</c:v>
                </c:pt>
                <c:pt idx="10339">
                  <c:v>259.55868800000002</c:v>
                </c:pt>
                <c:pt idx="10340">
                  <c:v>259.67180200000001</c:v>
                </c:pt>
                <c:pt idx="10341">
                  <c:v>259.66216600000001</c:v>
                </c:pt>
                <c:pt idx="10342">
                  <c:v>259.73822999999999</c:v>
                </c:pt>
                <c:pt idx="10343">
                  <c:v>259.87088399999999</c:v>
                </c:pt>
                <c:pt idx="10344">
                  <c:v>259.65063700000002</c:v>
                </c:pt>
                <c:pt idx="10345">
                  <c:v>259.59757300000001</c:v>
                </c:pt>
                <c:pt idx="10346">
                  <c:v>259.34201200000001</c:v>
                </c:pt>
                <c:pt idx="10347">
                  <c:v>259.65070100000003</c:v>
                </c:pt>
                <c:pt idx="10348">
                  <c:v>260.22578800000002</c:v>
                </c:pt>
                <c:pt idx="10349">
                  <c:v>260.15484700000002</c:v>
                </c:pt>
                <c:pt idx="10350">
                  <c:v>260.34701699999999</c:v>
                </c:pt>
                <c:pt idx="10351">
                  <c:v>260.17397199999999</c:v>
                </c:pt>
                <c:pt idx="10352">
                  <c:v>260.29548499999999</c:v>
                </c:pt>
                <c:pt idx="10353">
                  <c:v>260.37185799999997</c:v>
                </c:pt>
                <c:pt idx="10354">
                  <c:v>259.97501199999999</c:v>
                </c:pt>
                <c:pt idx="10355">
                  <c:v>260.67820999999998</c:v>
                </c:pt>
                <c:pt idx="10356">
                  <c:v>260.65290399999998</c:v>
                </c:pt>
                <c:pt idx="10357">
                  <c:v>260.44389000000001</c:v>
                </c:pt>
                <c:pt idx="10358">
                  <c:v>260.25767100000002</c:v>
                </c:pt>
                <c:pt idx="10359">
                  <c:v>260.40181100000001</c:v>
                </c:pt>
                <c:pt idx="10360">
                  <c:v>260.49928499999999</c:v>
                </c:pt>
                <c:pt idx="10361">
                  <c:v>260.20502699999997</c:v>
                </c:pt>
                <c:pt idx="10362">
                  <c:v>260.03472799999997</c:v>
                </c:pt>
                <c:pt idx="10363">
                  <c:v>260.24404299999998</c:v>
                </c:pt>
                <c:pt idx="10364">
                  <c:v>260.26524599999999</c:v>
                </c:pt>
                <c:pt idx="10365">
                  <c:v>260.25081999999998</c:v>
                </c:pt>
                <c:pt idx="10366">
                  <c:v>260.24061</c:v>
                </c:pt>
                <c:pt idx="10367">
                  <c:v>260.427527</c:v>
                </c:pt>
                <c:pt idx="10368">
                  <c:v>260.58231499999999</c:v>
                </c:pt>
                <c:pt idx="10369">
                  <c:v>260.14113700000001</c:v>
                </c:pt>
                <c:pt idx="10370">
                  <c:v>260.56289600000002</c:v>
                </c:pt>
                <c:pt idx="10371">
                  <c:v>260.60879</c:v>
                </c:pt>
                <c:pt idx="10372">
                  <c:v>260.65059400000001</c:v>
                </c:pt>
                <c:pt idx="10373">
                  <c:v>260.672057</c:v>
                </c:pt>
                <c:pt idx="10374">
                  <c:v>260.60434800000002</c:v>
                </c:pt>
                <c:pt idx="10375">
                  <c:v>260.660192</c:v>
                </c:pt>
                <c:pt idx="10376">
                  <c:v>260.28913799999998</c:v>
                </c:pt>
                <c:pt idx="10377">
                  <c:v>260.79377699999998</c:v>
                </c:pt>
                <c:pt idx="10378">
                  <c:v>260.649922</c:v>
                </c:pt>
                <c:pt idx="10379">
                  <c:v>260.33665300000001</c:v>
                </c:pt>
                <c:pt idx="10380">
                  <c:v>260.90277800000001</c:v>
                </c:pt>
                <c:pt idx="10381">
                  <c:v>260.96484900000002</c:v>
                </c:pt>
                <c:pt idx="10382">
                  <c:v>260.94999899999999</c:v>
                </c:pt>
                <c:pt idx="10383">
                  <c:v>261.29745400000002</c:v>
                </c:pt>
                <c:pt idx="10384">
                  <c:v>260.86920600000002</c:v>
                </c:pt>
                <c:pt idx="10385">
                  <c:v>260.59807799999999</c:v>
                </c:pt>
                <c:pt idx="10386">
                  <c:v>260.68927500000001</c:v>
                </c:pt>
                <c:pt idx="10387">
                  <c:v>260.962264</c:v>
                </c:pt>
                <c:pt idx="10388">
                  <c:v>261.04508900000002</c:v>
                </c:pt>
                <c:pt idx="10389">
                  <c:v>260.795117</c:v>
                </c:pt>
                <c:pt idx="10390">
                  <c:v>261.13208800000001</c:v>
                </c:pt>
                <c:pt idx="10391">
                  <c:v>261.06307099999998</c:v>
                </c:pt>
                <c:pt idx="10392">
                  <c:v>260.81014099999999</c:v>
                </c:pt>
                <c:pt idx="10393">
                  <c:v>260.960261</c:v>
                </c:pt>
                <c:pt idx="10394">
                  <c:v>260.93015600000001</c:v>
                </c:pt>
                <c:pt idx="10395">
                  <c:v>261.25527099999999</c:v>
                </c:pt>
                <c:pt idx="10396">
                  <c:v>261.08255300000002</c:v>
                </c:pt>
                <c:pt idx="10397">
                  <c:v>261.17672199999998</c:v>
                </c:pt>
                <c:pt idx="10398">
                  <c:v>261.39492999999999</c:v>
                </c:pt>
                <c:pt idx="10399">
                  <c:v>261.08409</c:v>
                </c:pt>
                <c:pt idx="10400">
                  <c:v>261.44739700000002</c:v>
                </c:pt>
                <c:pt idx="10401">
                  <c:v>261.20218299999999</c:v>
                </c:pt>
                <c:pt idx="10402">
                  <c:v>261.188467</c:v>
                </c:pt>
                <c:pt idx="10403">
                  <c:v>261.33666499999998</c:v>
                </c:pt>
                <c:pt idx="10404">
                  <c:v>261.29053399999998</c:v>
                </c:pt>
                <c:pt idx="10405">
                  <c:v>261.42733399999997</c:v>
                </c:pt>
                <c:pt idx="10406">
                  <c:v>261.418002</c:v>
                </c:pt>
                <c:pt idx="10407">
                  <c:v>261.59992</c:v>
                </c:pt>
                <c:pt idx="10408">
                  <c:v>261.55181199999998</c:v>
                </c:pt>
                <c:pt idx="10409">
                  <c:v>261.35058600000002</c:v>
                </c:pt>
                <c:pt idx="10410">
                  <c:v>261.62582400000002</c:v>
                </c:pt>
                <c:pt idx="10411">
                  <c:v>261.52521100000001</c:v>
                </c:pt>
                <c:pt idx="10412">
                  <c:v>261.32533899999999</c:v>
                </c:pt>
                <c:pt idx="10413">
                  <c:v>261.64269100000001</c:v>
                </c:pt>
                <c:pt idx="10414">
                  <c:v>261.758081</c:v>
                </c:pt>
                <c:pt idx="10415">
                  <c:v>262.04524700000002</c:v>
                </c:pt>
                <c:pt idx="10416">
                  <c:v>261.63818199999997</c:v>
                </c:pt>
                <c:pt idx="10417">
                  <c:v>261.63214299999999</c:v>
                </c:pt>
                <c:pt idx="10418">
                  <c:v>261.92359099999999</c:v>
                </c:pt>
                <c:pt idx="10419">
                  <c:v>261.73387300000002</c:v>
                </c:pt>
                <c:pt idx="10420">
                  <c:v>262.20891599999999</c:v>
                </c:pt>
                <c:pt idx="10421">
                  <c:v>261.84849200000002</c:v>
                </c:pt>
                <c:pt idx="10422">
                  <c:v>261.95893799999999</c:v>
                </c:pt>
                <c:pt idx="10423">
                  <c:v>262.21350999999999</c:v>
                </c:pt>
                <c:pt idx="10424">
                  <c:v>261.65013699999997</c:v>
                </c:pt>
                <c:pt idx="10425">
                  <c:v>262.01432399999999</c:v>
                </c:pt>
                <c:pt idx="10426">
                  <c:v>261.91401500000001</c:v>
                </c:pt>
                <c:pt idx="10427">
                  <c:v>261.91152399999999</c:v>
                </c:pt>
                <c:pt idx="10428">
                  <c:v>262.41124300000001</c:v>
                </c:pt>
                <c:pt idx="10429">
                  <c:v>262.02081299999998</c:v>
                </c:pt>
                <c:pt idx="10430">
                  <c:v>262.37428599999998</c:v>
                </c:pt>
                <c:pt idx="10431">
                  <c:v>262.27252499999997</c:v>
                </c:pt>
                <c:pt idx="10432">
                  <c:v>262.52692500000001</c:v>
                </c:pt>
                <c:pt idx="10433">
                  <c:v>262.17976399999998</c:v>
                </c:pt>
                <c:pt idx="10434">
                  <c:v>262.09502099999997</c:v>
                </c:pt>
                <c:pt idx="10435">
                  <c:v>262.39331800000002</c:v>
                </c:pt>
                <c:pt idx="10436">
                  <c:v>262.02480000000003</c:v>
                </c:pt>
                <c:pt idx="10437">
                  <c:v>262.14379500000001</c:v>
                </c:pt>
                <c:pt idx="10438">
                  <c:v>262.57578000000001</c:v>
                </c:pt>
                <c:pt idx="10439">
                  <c:v>262.20631700000001</c:v>
                </c:pt>
                <c:pt idx="10440">
                  <c:v>262.55098199999998</c:v>
                </c:pt>
                <c:pt idx="10441">
                  <c:v>262.43301200000002</c:v>
                </c:pt>
                <c:pt idx="10442">
                  <c:v>262.34277600000001</c:v>
                </c:pt>
                <c:pt idx="10443">
                  <c:v>262.82044000000002</c:v>
                </c:pt>
                <c:pt idx="10444">
                  <c:v>262.54216700000001</c:v>
                </c:pt>
                <c:pt idx="10445">
                  <c:v>262.84331400000002</c:v>
                </c:pt>
                <c:pt idx="10446">
                  <c:v>262.683041</c:v>
                </c:pt>
                <c:pt idx="10447">
                  <c:v>262.88154900000001</c:v>
                </c:pt>
                <c:pt idx="10448">
                  <c:v>262.937592</c:v>
                </c:pt>
                <c:pt idx="10449">
                  <c:v>263.05568399999999</c:v>
                </c:pt>
                <c:pt idx="10450">
                  <c:v>262.86359099999999</c:v>
                </c:pt>
                <c:pt idx="10451">
                  <c:v>262.857145</c:v>
                </c:pt>
                <c:pt idx="10452">
                  <c:v>263.15686699999998</c:v>
                </c:pt>
                <c:pt idx="10453">
                  <c:v>263.03248100000002</c:v>
                </c:pt>
                <c:pt idx="10454">
                  <c:v>262.90394400000002</c:v>
                </c:pt>
                <c:pt idx="10455">
                  <c:v>263.18244199999998</c:v>
                </c:pt>
                <c:pt idx="10456">
                  <c:v>262.89338099999998</c:v>
                </c:pt>
                <c:pt idx="10457">
                  <c:v>262.79219699999999</c:v>
                </c:pt>
                <c:pt idx="10458">
                  <c:v>263.16542299999998</c:v>
                </c:pt>
                <c:pt idx="10459">
                  <c:v>263.05826500000001</c:v>
                </c:pt>
                <c:pt idx="10460">
                  <c:v>262.97348899999997</c:v>
                </c:pt>
                <c:pt idx="10461">
                  <c:v>262.900734</c:v>
                </c:pt>
                <c:pt idx="10462">
                  <c:v>262.81182100000001</c:v>
                </c:pt>
                <c:pt idx="10463">
                  <c:v>262.84266600000001</c:v>
                </c:pt>
                <c:pt idx="10464">
                  <c:v>262.68401699999998</c:v>
                </c:pt>
                <c:pt idx="10465">
                  <c:v>263.07475099999999</c:v>
                </c:pt>
                <c:pt idx="10466">
                  <c:v>262.97893199999999</c:v>
                </c:pt>
                <c:pt idx="10467">
                  <c:v>262.61646999999999</c:v>
                </c:pt>
                <c:pt idx="10468">
                  <c:v>262.90582699999999</c:v>
                </c:pt>
                <c:pt idx="10469">
                  <c:v>262.78823699999998</c:v>
                </c:pt>
                <c:pt idx="10470">
                  <c:v>262.62909500000001</c:v>
                </c:pt>
                <c:pt idx="10471">
                  <c:v>262.42915599999998</c:v>
                </c:pt>
                <c:pt idx="10472">
                  <c:v>262.83635399999997</c:v>
                </c:pt>
                <c:pt idx="10473">
                  <c:v>262.97902199999999</c:v>
                </c:pt>
                <c:pt idx="10474">
                  <c:v>263.04893299999998</c:v>
                </c:pt>
                <c:pt idx="10475">
                  <c:v>262.90983</c:v>
                </c:pt>
                <c:pt idx="10476">
                  <c:v>262.99969299999998</c:v>
                </c:pt>
                <c:pt idx="10477">
                  <c:v>262.92720200000002</c:v>
                </c:pt>
                <c:pt idx="10478">
                  <c:v>262.72078199999999</c:v>
                </c:pt>
                <c:pt idx="10479">
                  <c:v>262.85497700000002</c:v>
                </c:pt>
                <c:pt idx="10480">
                  <c:v>263.10541799999999</c:v>
                </c:pt>
                <c:pt idx="10481">
                  <c:v>262.92112300000002</c:v>
                </c:pt>
                <c:pt idx="10482">
                  <c:v>262.919667</c:v>
                </c:pt>
                <c:pt idx="10483">
                  <c:v>263.41197</c:v>
                </c:pt>
                <c:pt idx="10484">
                  <c:v>262.77297800000002</c:v>
                </c:pt>
                <c:pt idx="10485">
                  <c:v>263.104107</c:v>
                </c:pt>
                <c:pt idx="10486">
                  <c:v>263.198421</c:v>
                </c:pt>
                <c:pt idx="10487">
                  <c:v>263.09393499999999</c:v>
                </c:pt>
                <c:pt idx="10488">
                  <c:v>263.51244000000003</c:v>
                </c:pt>
                <c:pt idx="10489">
                  <c:v>263.17333500000001</c:v>
                </c:pt>
                <c:pt idx="10490">
                  <c:v>263.45074299999999</c:v>
                </c:pt>
                <c:pt idx="10491">
                  <c:v>263.34787499999999</c:v>
                </c:pt>
                <c:pt idx="10492">
                  <c:v>263.370814</c:v>
                </c:pt>
                <c:pt idx="10493">
                  <c:v>263.72132499999998</c:v>
                </c:pt>
                <c:pt idx="10494">
                  <c:v>263.29372000000001</c:v>
                </c:pt>
                <c:pt idx="10495">
                  <c:v>263.34845899999999</c:v>
                </c:pt>
                <c:pt idx="10496">
                  <c:v>263.73398900000001</c:v>
                </c:pt>
                <c:pt idx="10497">
                  <c:v>263.54003599999999</c:v>
                </c:pt>
                <c:pt idx="10498">
                  <c:v>263.700739</c:v>
                </c:pt>
                <c:pt idx="10499">
                  <c:v>263.49785700000001</c:v>
                </c:pt>
                <c:pt idx="10500">
                  <c:v>263.65827899999999</c:v>
                </c:pt>
                <c:pt idx="10501">
                  <c:v>263.72285799999997</c:v>
                </c:pt>
                <c:pt idx="10502">
                  <c:v>263.65357</c:v>
                </c:pt>
                <c:pt idx="10503">
                  <c:v>263.70158199999997</c:v>
                </c:pt>
                <c:pt idx="10504">
                  <c:v>263.68500699999998</c:v>
                </c:pt>
                <c:pt idx="10505">
                  <c:v>264.14333299999998</c:v>
                </c:pt>
                <c:pt idx="10506">
                  <c:v>264.00684200000001</c:v>
                </c:pt>
                <c:pt idx="10507">
                  <c:v>263.61428999999998</c:v>
                </c:pt>
                <c:pt idx="10508">
                  <c:v>264.126599</c:v>
                </c:pt>
                <c:pt idx="10509">
                  <c:v>263.98448500000001</c:v>
                </c:pt>
                <c:pt idx="10510">
                  <c:v>264.34340700000001</c:v>
                </c:pt>
                <c:pt idx="10511">
                  <c:v>264.19415400000003</c:v>
                </c:pt>
                <c:pt idx="10512">
                  <c:v>264.56090399999999</c:v>
                </c:pt>
                <c:pt idx="10513">
                  <c:v>264.05332800000002</c:v>
                </c:pt>
                <c:pt idx="10514">
                  <c:v>264.09268500000002</c:v>
                </c:pt>
                <c:pt idx="10515">
                  <c:v>264.25141600000001</c:v>
                </c:pt>
                <c:pt idx="10516">
                  <c:v>263.77705099999997</c:v>
                </c:pt>
                <c:pt idx="10517">
                  <c:v>263.94198299999999</c:v>
                </c:pt>
                <c:pt idx="10518">
                  <c:v>264.05354499999999</c:v>
                </c:pt>
                <c:pt idx="10519">
                  <c:v>264.077427</c:v>
                </c:pt>
                <c:pt idx="10520">
                  <c:v>264.12066800000002</c:v>
                </c:pt>
                <c:pt idx="10521">
                  <c:v>264.17069199999997</c:v>
                </c:pt>
                <c:pt idx="10522">
                  <c:v>264.14255800000001</c:v>
                </c:pt>
                <c:pt idx="10523">
                  <c:v>264.40225299999997</c:v>
                </c:pt>
                <c:pt idx="10524">
                  <c:v>264.04853900000001</c:v>
                </c:pt>
                <c:pt idx="10525">
                  <c:v>264.21400999999997</c:v>
                </c:pt>
                <c:pt idx="10526">
                  <c:v>264.52317699999998</c:v>
                </c:pt>
                <c:pt idx="10527">
                  <c:v>264.47597999999999</c:v>
                </c:pt>
                <c:pt idx="10528">
                  <c:v>264.31623999999999</c:v>
                </c:pt>
                <c:pt idx="10529">
                  <c:v>263.946102</c:v>
                </c:pt>
                <c:pt idx="10530">
                  <c:v>264.363178</c:v>
                </c:pt>
                <c:pt idx="10531">
                  <c:v>264.14459299999999</c:v>
                </c:pt>
                <c:pt idx="10532">
                  <c:v>264.36561399999999</c:v>
                </c:pt>
                <c:pt idx="10533">
                  <c:v>264.65486499999997</c:v>
                </c:pt>
                <c:pt idx="10534">
                  <c:v>264.33592900000002</c:v>
                </c:pt>
                <c:pt idx="10535">
                  <c:v>264.969493</c:v>
                </c:pt>
                <c:pt idx="10536">
                  <c:v>264.86675400000001</c:v>
                </c:pt>
                <c:pt idx="10537">
                  <c:v>264.67497300000002</c:v>
                </c:pt>
                <c:pt idx="10538">
                  <c:v>265.04207300000002</c:v>
                </c:pt>
                <c:pt idx="10539">
                  <c:v>264.87526700000001</c:v>
                </c:pt>
                <c:pt idx="10540">
                  <c:v>265.038434</c:v>
                </c:pt>
                <c:pt idx="10541">
                  <c:v>264.66794299999998</c:v>
                </c:pt>
                <c:pt idx="10542">
                  <c:v>264.711839</c:v>
                </c:pt>
                <c:pt idx="10543">
                  <c:v>264.98163099999999</c:v>
                </c:pt>
                <c:pt idx="10544">
                  <c:v>265.00423699999999</c:v>
                </c:pt>
                <c:pt idx="10545">
                  <c:v>264.94352600000002</c:v>
                </c:pt>
                <c:pt idx="10546">
                  <c:v>264.774136</c:v>
                </c:pt>
                <c:pt idx="10547">
                  <c:v>264.55062199999998</c:v>
                </c:pt>
                <c:pt idx="10548">
                  <c:v>264.93180599999999</c:v>
                </c:pt>
                <c:pt idx="10549">
                  <c:v>264.91181</c:v>
                </c:pt>
                <c:pt idx="10550">
                  <c:v>265.18693999999999</c:v>
                </c:pt>
                <c:pt idx="10551">
                  <c:v>264.92568299999999</c:v>
                </c:pt>
                <c:pt idx="10552">
                  <c:v>265.43263200000001</c:v>
                </c:pt>
                <c:pt idx="10553">
                  <c:v>265.33709199999998</c:v>
                </c:pt>
                <c:pt idx="10554">
                  <c:v>265.01537999999999</c:v>
                </c:pt>
                <c:pt idx="10555">
                  <c:v>265.27551599999998</c:v>
                </c:pt>
                <c:pt idx="10556">
                  <c:v>265.27649700000001</c:v>
                </c:pt>
                <c:pt idx="10557">
                  <c:v>265.05613399999999</c:v>
                </c:pt>
                <c:pt idx="10558">
                  <c:v>264.89434599999998</c:v>
                </c:pt>
                <c:pt idx="10559">
                  <c:v>265.36484999999999</c:v>
                </c:pt>
                <c:pt idx="10560">
                  <c:v>265.52909299999999</c:v>
                </c:pt>
                <c:pt idx="10561">
                  <c:v>265.033569</c:v>
                </c:pt>
                <c:pt idx="10562">
                  <c:v>265.04585200000002</c:v>
                </c:pt>
                <c:pt idx="10563">
                  <c:v>265.71047199999998</c:v>
                </c:pt>
                <c:pt idx="10564">
                  <c:v>265.09230200000002</c:v>
                </c:pt>
                <c:pt idx="10565">
                  <c:v>265.49191400000001</c:v>
                </c:pt>
                <c:pt idx="10566">
                  <c:v>265.44309399999997</c:v>
                </c:pt>
                <c:pt idx="10567">
                  <c:v>265.47760299999999</c:v>
                </c:pt>
                <c:pt idx="10568">
                  <c:v>266.14488</c:v>
                </c:pt>
                <c:pt idx="10569">
                  <c:v>265.48853400000002</c:v>
                </c:pt>
                <c:pt idx="10570">
                  <c:v>265.376938</c:v>
                </c:pt>
                <c:pt idx="10571">
                  <c:v>265.380967</c:v>
                </c:pt>
                <c:pt idx="10572">
                  <c:v>265.65407399999998</c:v>
                </c:pt>
                <c:pt idx="10573">
                  <c:v>265.86510700000002</c:v>
                </c:pt>
                <c:pt idx="10574">
                  <c:v>265.60930300000001</c:v>
                </c:pt>
                <c:pt idx="10575">
                  <c:v>265.50924600000002</c:v>
                </c:pt>
                <c:pt idx="10576">
                  <c:v>265.52156400000001</c:v>
                </c:pt>
                <c:pt idx="10577">
                  <c:v>265.50812100000002</c:v>
                </c:pt>
                <c:pt idx="10578">
                  <c:v>265.70808599999998</c:v>
                </c:pt>
                <c:pt idx="10579">
                  <c:v>265.55355200000002</c:v>
                </c:pt>
                <c:pt idx="10580">
                  <c:v>265.85014100000001</c:v>
                </c:pt>
                <c:pt idx="10581">
                  <c:v>265.64376299999998</c:v>
                </c:pt>
                <c:pt idx="10582">
                  <c:v>265.62527999999998</c:v>
                </c:pt>
                <c:pt idx="10583">
                  <c:v>265.97791999999998</c:v>
                </c:pt>
                <c:pt idx="10584">
                  <c:v>265.46021100000002</c:v>
                </c:pt>
                <c:pt idx="10585">
                  <c:v>265.56853999999998</c:v>
                </c:pt>
                <c:pt idx="10586">
                  <c:v>265.831704</c:v>
                </c:pt>
                <c:pt idx="10587">
                  <c:v>265.873402</c:v>
                </c:pt>
                <c:pt idx="10588">
                  <c:v>265.905618</c:v>
                </c:pt>
                <c:pt idx="10589">
                  <c:v>265.88327800000002</c:v>
                </c:pt>
                <c:pt idx="10590">
                  <c:v>265.980684</c:v>
                </c:pt>
                <c:pt idx="10591">
                  <c:v>265.311014</c:v>
                </c:pt>
                <c:pt idx="10592">
                  <c:v>265.98682000000002</c:v>
                </c:pt>
                <c:pt idx="10593">
                  <c:v>266.06408800000003</c:v>
                </c:pt>
                <c:pt idx="10594">
                  <c:v>265.84359699999999</c:v>
                </c:pt>
                <c:pt idx="10595">
                  <c:v>265.89312799999999</c:v>
                </c:pt>
                <c:pt idx="10596">
                  <c:v>266.359127</c:v>
                </c:pt>
                <c:pt idx="10597">
                  <c:v>266.12446399999999</c:v>
                </c:pt>
                <c:pt idx="10598">
                  <c:v>266.26563499999997</c:v>
                </c:pt>
                <c:pt idx="10599">
                  <c:v>266.47598599999998</c:v>
                </c:pt>
                <c:pt idx="10600">
                  <c:v>266.47707400000002</c:v>
                </c:pt>
                <c:pt idx="10601">
                  <c:v>266.31732199999999</c:v>
                </c:pt>
                <c:pt idx="10602">
                  <c:v>266.15149200000002</c:v>
                </c:pt>
                <c:pt idx="10603">
                  <c:v>266.71437500000002</c:v>
                </c:pt>
                <c:pt idx="10604">
                  <c:v>266.310812</c:v>
                </c:pt>
                <c:pt idx="10605">
                  <c:v>266.39806199999998</c:v>
                </c:pt>
                <c:pt idx="10606">
                  <c:v>266.31851999999998</c:v>
                </c:pt>
                <c:pt idx="10607">
                  <c:v>266.363651</c:v>
                </c:pt>
                <c:pt idx="10608">
                  <c:v>266.54128800000001</c:v>
                </c:pt>
                <c:pt idx="10609">
                  <c:v>266.26653099999999</c:v>
                </c:pt>
                <c:pt idx="10610">
                  <c:v>266.61447399999997</c:v>
                </c:pt>
                <c:pt idx="10611">
                  <c:v>266.75258200000002</c:v>
                </c:pt>
                <c:pt idx="10612">
                  <c:v>266.53816999999998</c:v>
                </c:pt>
                <c:pt idx="10613">
                  <c:v>266.40576800000002</c:v>
                </c:pt>
                <c:pt idx="10614">
                  <c:v>266.27751899999998</c:v>
                </c:pt>
                <c:pt idx="10615">
                  <c:v>266.401431</c:v>
                </c:pt>
                <c:pt idx="10616">
                  <c:v>266.488832</c:v>
                </c:pt>
                <c:pt idx="10617">
                  <c:v>266.42581100000001</c:v>
                </c:pt>
                <c:pt idx="10618">
                  <c:v>266.43964699999998</c:v>
                </c:pt>
                <c:pt idx="10619">
                  <c:v>266.289039</c:v>
                </c:pt>
                <c:pt idx="10620">
                  <c:v>266.34964400000001</c:v>
                </c:pt>
                <c:pt idx="10621">
                  <c:v>266.50398999999999</c:v>
                </c:pt>
                <c:pt idx="10622">
                  <c:v>266.32281899999998</c:v>
                </c:pt>
                <c:pt idx="10623">
                  <c:v>266.91441900000001</c:v>
                </c:pt>
                <c:pt idx="10624">
                  <c:v>266.97149400000001</c:v>
                </c:pt>
                <c:pt idx="10625">
                  <c:v>266.88615600000003</c:v>
                </c:pt>
                <c:pt idx="10626">
                  <c:v>267.08016300000003</c:v>
                </c:pt>
                <c:pt idx="10627">
                  <c:v>266.97584000000001</c:v>
                </c:pt>
                <c:pt idx="10628">
                  <c:v>267.13179700000001</c:v>
                </c:pt>
                <c:pt idx="10629">
                  <c:v>267.08574800000002</c:v>
                </c:pt>
                <c:pt idx="10630">
                  <c:v>266.98889600000001</c:v>
                </c:pt>
                <c:pt idx="10631">
                  <c:v>267.38316700000001</c:v>
                </c:pt>
                <c:pt idx="10632">
                  <c:v>266.69763599999999</c:v>
                </c:pt>
                <c:pt idx="10633">
                  <c:v>266.93156099999999</c:v>
                </c:pt>
                <c:pt idx="10634">
                  <c:v>266.81137899999999</c:v>
                </c:pt>
                <c:pt idx="10635">
                  <c:v>267.00982299999998</c:v>
                </c:pt>
                <c:pt idx="10636">
                  <c:v>266.891054</c:v>
                </c:pt>
                <c:pt idx="10637">
                  <c:v>266.88450799999998</c:v>
                </c:pt>
                <c:pt idx="10638">
                  <c:v>267.435247</c:v>
                </c:pt>
                <c:pt idx="10639">
                  <c:v>267.47805199999999</c:v>
                </c:pt>
                <c:pt idx="10640">
                  <c:v>267.53477800000002</c:v>
                </c:pt>
                <c:pt idx="10641">
                  <c:v>267.59907800000002</c:v>
                </c:pt>
                <c:pt idx="10642">
                  <c:v>267.46889199999998</c:v>
                </c:pt>
                <c:pt idx="10643">
                  <c:v>267.385088</c:v>
                </c:pt>
                <c:pt idx="10644">
                  <c:v>267.46916700000003</c:v>
                </c:pt>
                <c:pt idx="10645">
                  <c:v>267.40700500000003</c:v>
                </c:pt>
                <c:pt idx="10646">
                  <c:v>267.36056000000002</c:v>
                </c:pt>
                <c:pt idx="10647">
                  <c:v>267.60863899999998</c:v>
                </c:pt>
                <c:pt idx="10648">
                  <c:v>267.584881</c:v>
                </c:pt>
                <c:pt idx="10649">
                  <c:v>267.264521</c:v>
                </c:pt>
                <c:pt idx="10650">
                  <c:v>267.48507999999998</c:v>
                </c:pt>
                <c:pt idx="10651">
                  <c:v>267.68456400000002</c:v>
                </c:pt>
                <c:pt idx="10652">
                  <c:v>267.360004</c:v>
                </c:pt>
                <c:pt idx="10653">
                  <c:v>267.417755</c:v>
                </c:pt>
                <c:pt idx="10654">
                  <c:v>267.307277</c:v>
                </c:pt>
                <c:pt idx="10655">
                  <c:v>267.719852</c:v>
                </c:pt>
                <c:pt idx="10656">
                  <c:v>267.543589</c:v>
                </c:pt>
                <c:pt idx="10657">
                  <c:v>267.67394999999999</c:v>
                </c:pt>
                <c:pt idx="10658">
                  <c:v>267.90517699999998</c:v>
                </c:pt>
                <c:pt idx="10659">
                  <c:v>267.41700200000002</c:v>
                </c:pt>
                <c:pt idx="10660">
                  <c:v>267.52272699999997</c:v>
                </c:pt>
                <c:pt idx="10661">
                  <c:v>267.52441299999998</c:v>
                </c:pt>
                <c:pt idx="10662">
                  <c:v>267.85495300000002</c:v>
                </c:pt>
                <c:pt idx="10663">
                  <c:v>267.62258700000001</c:v>
                </c:pt>
                <c:pt idx="10664">
                  <c:v>267.757115</c:v>
                </c:pt>
                <c:pt idx="10665">
                  <c:v>267.74765200000002</c:v>
                </c:pt>
                <c:pt idx="10666">
                  <c:v>267.43811099999999</c:v>
                </c:pt>
                <c:pt idx="10667">
                  <c:v>267.49329499999999</c:v>
                </c:pt>
                <c:pt idx="10668">
                  <c:v>267.96202199999999</c:v>
                </c:pt>
                <c:pt idx="10669">
                  <c:v>267.78843799999999</c:v>
                </c:pt>
                <c:pt idx="10670">
                  <c:v>267.98910599999999</c:v>
                </c:pt>
                <c:pt idx="10671">
                  <c:v>268.21749799999998</c:v>
                </c:pt>
                <c:pt idx="10672">
                  <c:v>268.09965899999997</c:v>
                </c:pt>
                <c:pt idx="10673">
                  <c:v>268.075289</c:v>
                </c:pt>
                <c:pt idx="10674">
                  <c:v>268.22975500000001</c:v>
                </c:pt>
                <c:pt idx="10675">
                  <c:v>268.35004400000003</c:v>
                </c:pt>
                <c:pt idx="10676">
                  <c:v>268.14153099999999</c:v>
                </c:pt>
                <c:pt idx="10677">
                  <c:v>268.18051700000001</c:v>
                </c:pt>
                <c:pt idx="10678">
                  <c:v>268.597328</c:v>
                </c:pt>
                <c:pt idx="10679">
                  <c:v>268.12849999999997</c:v>
                </c:pt>
                <c:pt idx="10680">
                  <c:v>268.09022399999998</c:v>
                </c:pt>
                <c:pt idx="10681">
                  <c:v>268.43113299999999</c:v>
                </c:pt>
                <c:pt idx="10682">
                  <c:v>268.34094599999997</c:v>
                </c:pt>
                <c:pt idx="10683">
                  <c:v>268.48512299999999</c:v>
                </c:pt>
                <c:pt idx="10684">
                  <c:v>268.20197000000002</c:v>
                </c:pt>
                <c:pt idx="10685">
                  <c:v>268.44036999999997</c:v>
                </c:pt>
                <c:pt idx="10686">
                  <c:v>268.34897000000001</c:v>
                </c:pt>
                <c:pt idx="10687">
                  <c:v>268.27344099999999</c:v>
                </c:pt>
                <c:pt idx="10688">
                  <c:v>268.460576</c:v>
                </c:pt>
                <c:pt idx="10689">
                  <c:v>267.84068500000001</c:v>
                </c:pt>
                <c:pt idx="10690">
                  <c:v>268.37165700000003</c:v>
                </c:pt>
                <c:pt idx="10691">
                  <c:v>268.58903199999997</c:v>
                </c:pt>
                <c:pt idx="10692">
                  <c:v>268.51059700000002</c:v>
                </c:pt>
                <c:pt idx="10693">
                  <c:v>268.93372599999998</c:v>
                </c:pt>
                <c:pt idx="10694">
                  <c:v>268.90917400000001</c:v>
                </c:pt>
                <c:pt idx="10695">
                  <c:v>268.96933200000001</c:v>
                </c:pt>
                <c:pt idx="10696">
                  <c:v>268.97620899999998</c:v>
                </c:pt>
                <c:pt idx="10697">
                  <c:v>269.13007700000003</c:v>
                </c:pt>
                <c:pt idx="10698">
                  <c:v>268.77909499999998</c:v>
                </c:pt>
                <c:pt idx="10699">
                  <c:v>269.30686200000002</c:v>
                </c:pt>
                <c:pt idx="10700">
                  <c:v>269.26102600000002</c:v>
                </c:pt>
                <c:pt idx="10701">
                  <c:v>269.32923099999999</c:v>
                </c:pt>
                <c:pt idx="10702">
                  <c:v>269.021907</c:v>
                </c:pt>
                <c:pt idx="10703">
                  <c:v>269.47877599999998</c:v>
                </c:pt>
                <c:pt idx="10704">
                  <c:v>269.02968099999998</c:v>
                </c:pt>
                <c:pt idx="10705">
                  <c:v>269.18533100000002</c:v>
                </c:pt>
                <c:pt idx="10706">
                  <c:v>269.01168799999999</c:v>
                </c:pt>
                <c:pt idx="10707">
                  <c:v>268.901816</c:v>
                </c:pt>
                <c:pt idx="10708">
                  <c:v>269.35600499999998</c:v>
                </c:pt>
                <c:pt idx="10709">
                  <c:v>269.28563400000002</c:v>
                </c:pt>
                <c:pt idx="10710">
                  <c:v>269.05235099999999</c:v>
                </c:pt>
                <c:pt idx="10711">
                  <c:v>269.08920699999999</c:v>
                </c:pt>
                <c:pt idx="10712">
                  <c:v>269.15459900000002</c:v>
                </c:pt>
                <c:pt idx="10713">
                  <c:v>269.15741000000003</c:v>
                </c:pt>
                <c:pt idx="10714">
                  <c:v>268.92518200000001</c:v>
                </c:pt>
                <c:pt idx="10715">
                  <c:v>268.938311</c:v>
                </c:pt>
                <c:pt idx="10716">
                  <c:v>268.99416300000001</c:v>
                </c:pt>
                <c:pt idx="10717">
                  <c:v>268.94654100000002</c:v>
                </c:pt>
                <c:pt idx="10718">
                  <c:v>269.44424700000002</c:v>
                </c:pt>
                <c:pt idx="10719">
                  <c:v>269.34236299999998</c:v>
                </c:pt>
                <c:pt idx="10720">
                  <c:v>268.84617600000001</c:v>
                </c:pt>
                <c:pt idx="10721">
                  <c:v>269.24610999999999</c:v>
                </c:pt>
                <c:pt idx="10722">
                  <c:v>269.20698299999998</c:v>
                </c:pt>
                <c:pt idx="10723">
                  <c:v>269.29158899999999</c:v>
                </c:pt>
                <c:pt idx="10724">
                  <c:v>269.57682</c:v>
                </c:pt>
                <c:pt idx="10725">
                  <c:v>269.524563</c:v>
                </c:pt>
                <c:pt idx="10726">
                  <c:v>269.74331100000001</c:v>
                </c:pt>
                <c:pt idx="10727">
                  <c:v>269.56412399999999</c:v>
                </c:pt>
                <c:pt idx="10728">
                  <c:v>269.765851</c:v>
                </c:pt>
                <c:pt idx="10729">
                  <c:v>269.64471300000002</c:v>
                </c:pt>
                <c:pt idx="10730">
                  <c:v>269.48563100000001</c:v>
                </c:pt>
                <c:pt idx="10731">
                  <c:v>269.70495899999997</c:v>
                </c:pt>
                <c:pt idx="10732">
                  <c:v>269.46187400000002</c:v>
                </c:pt>
                <c:pt idx="10733">
                  <c:v>269.95650999999998</c:v>
                </c:pt>
                <c:pt idx="10734">
                  <c:v>269.99586099999999</c:v>
                </c:pt>
                <c:pt idx="10735">
                  <c:v>269.86733299999997</c:v>
                </c:pt>
                <c:pt idx="10736">
                  <c:v>269.974896</c:v>
                </c:pt>
                <c:pt idx="10737">
                  <c:v>269.744215</c:v>
                </c:pt>
                <c:pt idx="10738">
                  <c:v>270.21571699999998</c:v>
                </c:pt>
                <c:pt idx="10739">
                  <c:v>270.25325700000002</c:v>
                </c:pt>
                <c:pt idx="10740">
                  <c:v>270.19672500000001</c:v>
                </c:pt>
                <c:pt idx="10741">
                  <c:v>270.17969799999997</c:v>
                </c:pt>
                <c:pt idx="10742">
                  <c:v>270.10481299999998</c:v>
                </c:pt>
                <c:pt idx="10743">
                  <c:v>270.358046</c:v>
                </c:pt>
                <c:pt idx="10744">
                  <c:v>270.18143199999997</c:v>
                </c:pt>
                <c:pt idx="10745">
                  <c:v>270.230998</c:v>
                </c:pt>
                <c:pt idx="10746">
                  <c:v>270.30699199999998</c:v>
                </c:pt>
                <c:pt idx="10747">
                  <c:v>270.00178099999999</c:v>
                </c:pt>
                <c:pt idx="10748">
                  <c:v>269.96791200000001</c:v>
                </c:pt>
                <c:pt idx="10749">
                  <c:v>269.846632</c:v>
                </c:pt>
                <c:pt idx="10750">
                  <c:v>269.84702299999998</c:v>
                </c:pt>
                <c:pt idx="10751">
                  <c:v>270.02265599999998</c:v>
                </c:pt>
                <c:pt idx="10752">
                  <c:v>270.108249</c:v>
                </c:pt>
                <c:pt idx="10753">
                  <c:v>270.19519100000002</c:v>
                </c:pt>
                <c:pt idx="10754">
                  <c:v>270.31323600000002</c:v>
                </c:pt>
                <c:pt idx="10755">
                  <c:v>270.335486</c:v>
                </c:pt>
                <c:pt idx="10756">
                  <c:v>270.23625700000002</c:v>
                </c:pt>
                <c:pt idx="10757">
                  <c:v>270.23314900000003</c:v>
                </c:pt>
                <c:pt idx="10758">
                  <c:v>270.66675800000002</c:v>
                </c:pt>
                <c:pt idx="10759">
                  <c:v>270.14260300000001</c:v>
                </c:pt>
                <c:pt idx="10760">
                  <c:v>269.90276</c:v>
                </c:pt>
                <c:pt idx="10761">
                  <c:v>269.923632</c:v>
                </c:pt>
                <c:pt idx="10762">
                  <c:v>270.11168300000003</c:v>
                </c:pt>
                <c:pt idx="10763">
                  <c:v>270.171064</c:v>
                </c:pt>
                <c:pt idx="10764">
                  <c:v>270.51517200000001</c:v>
                </c:pt>
                <c:pt idx="10765">
                  <c:v>270.68708800000002</c:v>
                </c:pt>
                <c:pt idx="10766">
                  <c:v>270.25638300000003</c:v>
                </c:pt>
                <c:pt idx="10767">
                  <c:v>270.43127900000002</c:v>
                </c:pt>
                <c:pt idx="10768">
                  <c:v>270.569006</c:v>
                </c:pt>
                <c:pt idx="10769">
                  <c:v>270.384479</c:v>
                </c:pt>
                <c:pt idx="10770">
                  <c:v>270.34367700000001</c:v>
                </c:pt>
                <c:pt idx="10771">
                  <c:v>270.392111</c:v>
                </c:pt>
                <c:pt idx="10772">
                  <c:v>270.24296399999997</c:v>
                </c:pt>
                <c:pt idx="10773">
                  <c:v>270.642697</c:v>
                </c:pt>
                <c:pt idx="10774">
                  <c:v>270.171853</c:v>
                </c:pt>
                <c:pt idx="10775">
                  <c:v>270.40436099999999</c:v>
                </c:pt>
                <c:pt idx="10776">
                  <c:v>270.55029999999999</c:v>
                </c:pt>
                <c:pt idx="10777">
                  <c:v>270.51474400000001</c:v>
                </c:pt>
                <c:pt idx="10778">
                  <c:v>270.67766399999999</c:v>
                </c:pt>
                <c:pt idx="10779">
                  <c:v>270.81003800000002</c:v>
                </c:pt>
                <c:pt idx="10780">
                  <c:v>270.71679599999999</c:v>
                </c:pt>
                <c:pt idx="10781">
                  <c:v>270.88356700000003</c:v>
                </c:pt>
                <c:pt idx="10782">
                  <c:v>270.63361600000002</c:v>
                </c:pt>
                <c:pt idx="10783">
                  <c:v>271.18926099999999</c:v>
                </c:pt>
                <c:pt idx="10784">
                  <c:v>270.90805</c:v>
                </c:pt>
                <c:pt idx="10785">
                  <c:v>270.76794699999999</c:v>
                </c:pt>
                <c:pt idx="10786">
                  <c:v>270.85882099999998</c:v>
                </c:pt>
                <c:pt idx="10787">
                  <c:v>270.62938000000003</c:v>
                </c:pt>
                <c:pt idx="10788">
                  <c:v>271.109082</c:v>
                </c:pt>
                <c:pt idx="10789">
                  <c:v>270.827315</c:v>
                </c:pt>
                <c:pt idx="10790">
                  <c:v>271.11409300000003</c:v>
                </c:pt>
                <c:pt idx="10791">
                  <c:v>271.34322500000002</c:v>
                </c:pt>
                <c:pt idx="10792">
                  <c:v>270.90828800000003</c:v>
                </c:pt>
                <c:pt idx="10793">
                  <c:v>271.19410599999998</c:v>
                </c:pt>
                <c:pt idx="10794">
                  <c:v>271.15073899999999</c:v>
                </c:pt>
                <c:pt idx="10795">
                  <c:v>271.17384700000002</c:v>
                </c:pt>
                <c:pt idx="10796">
                  <c:v>271.07134200000002</c:v>
                </c:pt>
                <c:pt idx="10797">
                  <c:v>270.61067600000001</c:v>
                </c:pt>
                <c:pt idx="10798">
                  <c:v>270.79046</c:v>
                </c:pt>
                <c:pt idx="10799">
                  <c:v>270.85747800000001</c:v>
                </c:pt>
                <c:pt idx="10800">
                  <c:v>271.07586199999997</c:v>
                </c:pt>
                <c:pt idx="10801">
                  <c:v>271.05191200000002</c:v>
                </c:pt>
                <c:pt idx="10802">
                  <c:v>271.21814999999998</c:v>
                </c:pt>
                <c:pt idx="10803">
                  <c:v>271.38308599999999</c:v>
                </c:pt>
                <c:pt idx="10804">
                  <c:v>271.47275500000001</c:v>
                </c:pt>
                <c:pt idx="10805">
                  <c:v>271.48919699999999</c:v>
                </c:pt>
                <c:pt idx="10806">
                  <c:v>271.68257499999999</c:v>
                </c:pt>
                <c:pt idx="10807">
                  <c:v>271.82386200000002</c:v>
                </c:pt>
                <c:pt idx="10808">
                  <c:v>272.05778700000002</c:v>
                </c:pt>
                <c:pt idx="10809">
                  <c:v>271.76545900000002</c:v>
                </c:pt>
                <c:pt idx="10810">
                  <c:v>271.57885399999998</c:v>
                </c:pt>
                <c:pt idx="10811">
                  <c:v>271.72808700000002</c:v>
                </c:pt>
                <c:pt idx="10812">
                  <c:v>271.57176800000002</c:v>
                </c:pt>
                <c:pt idx="10813">
                  <c:v>271.45904000000002</c:v>
                </c:pt>
                <c:pt idx="10814">
                  <c:v>271.32029299999999</c:v>
                </c:pt>
                <c:pt idx="10815">
                  <c:v>271.39315800000003</c:v>
                </c:pt>
                <c:pt idx="10816">
                  <c:v>271.53638100000001</c:v>
                </c:pt>
                <c:pt idx="10817">
                  <c:v>271.58758399999999</c:v>
                </c:pt>
                <c:pt idx="10818">
                  <c:v>271.63433199999997</c:v>
                </c:pt>
                <c:pt idx="10819">
                  <c:v>271.424352</c:v>
                </c:pt>
                <c:pt idx="10820">
                  <c:v>271.74461000000002</c:v>
                </c:pt>
                <c:pt idx="10821">
                  <c:v>271.53436900000003</c:v>
                </c:pt>
                <c:pt idx="10822">
                  <c:v>271.32135699999998</c:v>
                </c:pt>
                <c:pt idx="10823">
                  <c:v>271.653729</c:v>
                </c:pt>
                <c:pt idx="10824">
                  <c:v>271.525398</c:v>
                </c:pt>
                <c:pt idx="10825">
                  <c:v>271.241266</c:v>
                </c:pt>
                <c:pt idx="10826">
                  <c:v>271.62492200000003</c:v>
                </c:pt>
                <c:pt idx="10827">
                  <c:v>271.44963899999999</c:v>
                </c:pt>
                <c:pt idx="10828">
                  <c:v>271.58478100000002</c:v>
                </c:pt>
                <c:pt idx="10829">
                  <c:v>271.74149999999997</c:v>
                </c:pt>
                <c:pt idx="10830">
                  <c:v>271.91387700000001</c:v>
                </c:pt>
                <c:pt idx="10831">
                  <c:v>271.97000100000002</c:v>
                </c:pt>
                <c:pt idx="10832">
                  <c:v>271.76048500000002</c:v>
                </c:pt>
                <c:pt idx="10833">
                  <c:v>271.91450600000002</c:v>
                </c:pt>
                <c:pt idx="10834">
                  <c:v>272.00251900000001</c:v>
                </c:pt>
                <c:pt idx="10835">
                  <c:v>271.640647</c:v>
                </c:pt>
                <c:pt idx="10836">
                  <c:v>272.25699400000002</c:v>
                </c:pt>
                <c:pt idx="10837">
                  <c:v>271.84836799999999</c:v>
                </c:pt>
                <c:pt idx="10838">
                  <c:v>272.11091800000003</c:v>
                </c:pt>
                <c:pt idx="10839">
                  <c:v>272.12590499999999</c:v>
                </c:pt>
                <c:pt idx="10840">
                  <c:v>272.37476400000003</c:v>
                </c:pt>
                <c:pt idx="10841">
                  <c:v>272.47735399999999</c:v>
                </c:pt>
                <c:pt idx="10842">
                  <c:v>272.05742600000002</c:v>
                </c:pt>
                <c:pt idx="10843">
                  <c:v>272.55683800000003</c:v>
                </c:pt>
                <c:pt idx="10844">
                  <c:v>272.415255</c:v>
                </c:pt>
                <c:pt idx="10845">
                  <c:v>272.27850999999998</c:v>
                </c:pt>
                <c:pt idx="10846">
                  <c:v>272.55713500000002</c:v>
                </c:pt>
                <c:pt idx="10847">
                  <c:v>271.88116600000001</c:v>
                </c:pt>
                <c:pt idx="10848">
                  <c:v>272.27851399999997</c:v>
                </c:pt>
                <c:pt idx="10849">
                  <c:v>272.28968500000002</c:v>
                </c:pt>
                <c:pt idx="10850">
                  <c:v>271.98264399999999</c:v>
                </c:pt>
                <c:pt idx="10851">
                  <c:v>272.53582499999999</c:v>
                </c:pt>
                <c:pt idx="10852">
                  <c:v>272.34923199999997</c:v>
                </c:pt>
                <c:pt idx="10853">
                  <c:v>272.680384</c:v>
                </c:pt>
                <c:pt idx="10854">
                  <c:v>272.47999399999998</c:v>
                </c:pt>
                <c:pt idx="10855">
                  <c:v>272.26131199999998</c:v>
                </c:pt>
                <c:pt idx="10856">
                  <c:v>272.831391</c:v>
                </c:pt>
                <c:pt idx="10857">
                  <c:v>272.55559099999999</c:v>
                </c:pt>
                <c:pt idx="10858">
                  <c:v>272.44539800000001</c:v>
                </c:pt>
                <c:pt idx="10859">
                  <c:v>272.32069200000001</c:v>
                </c:pt>
                <c:pt idx="10860">
                  <c:v>272.42704800000001</c:v>
                </c:pt>
                <c:pt idx="10861">
                  <c:v>272.86794300000003</c:v>
                </c:pt>
                <c:pt idx="10862">
                  <c:v>272.60954299999997</c:v>
                </c:pt>
                <c:pt idx="10863">
                  <c:v>272.57826299999999</c:v>
                </c:pt>
                <c:pt idx="10864">
                  <c:v>272.41135000000003</c:v>
                </c:pt>
                <c:pt idx="10865">
                  <c:v>272.73217499999998</c:v>
                </c:pt>
                <c:pt idx="10866">
                  <c:v>273.42785199999997</c:v>
                </c:pt>
                <c:pt idx="10867">
                  <c:v>273.08889799999997</c:v>
                </c:pt>
                <c:pt idx="10868">
                  <c:v>272.98912999999999</c:v>
                </c:pt>
                <c:pt idx="10869">
                  <c:v>272.70451400000002</c:v>
                </c:pt>
                <c:pt idx="10870">
                  <c:v>272.84653200000002</c:v>
                </c:pt>
                <c:pt idx="10871">
                  <c:v>273.07251000000002</c:v>
                </c:pt>
                <c:pt idx="10872">
                  <c:v>273.25288899999998</c:v>
                </c:pt>
                <c:pt idx="10873">
                  <c:v>273.43306200000001</c:v>
                </c:pt>
                <c:pt idx="10874">
                  <c:v>273.67892599999999</c:v>
                </c:pt>
                <c:pt idx="10875">
                  <c:v>273.064323</c:v>
                </c:pt>
                <c:pt idx="10876">
                  <c:v>273.12147900000002</c:v>
                </c:pt>
                <c:pt idx="10877">
                  <c:v>273.07338499999997</c:v>
                </c:pt>
                <c:pt idx="10878">
                  <c:v>273.35020300000002</c:v>
                </c:pt>
                <c:pt idx="10879">
                  <c:v>273.13682699999998</c:v>
                </c:pt>
                <c:pt idx="10880">
                  <c:v>272.84954099999999</c:v>
                </c:pt>
                <c:pt idx="10881">
                  <c:v>273.64064100000002</c:v>
                </c:pt>
                <c:pt idx="10882">
                  <c:v>273.16161899999997</c:v>
                </c:pt>
                <c:pt idx="10883">
                  <c:v>273.30437999999998</c:v>
                </c:pt>
                <c:pt idx="10884">
                  <c:v>273.05701699999997</c:v>
                </c:pt>
                <c:pt idx="10885">
                  <c:v>273.11695800000001</c:v>
                </c:pt>
                <c:pt idx="10886">
                  <c:v>273.63778300000001</c:v>
                </c:pt>
                <c:pt idx="10887">
                  <c:v>273.41636499999998</c:v>
                </c:pt>
                <c:pt idx="10888">
                  <c:v>273.21038199999998</c:v>
                </c:pt>
                <c:pt idx="10889">
                  <c:v>273.37136700000002</c:v>
                </c:pt>
                <c:pt idx="10890">
                  <c:v>273.37365799999998</c:v>
                </c:pt>
                <c:pt idx="10891">
                  <c:v>273.33649200000002</c:v>
                </c:pt>
                <c:pt idx="10892">
                  <c:v>273.65182499999997</c:v>
                </c:pt>
                <c:pt idx="10893">
                  <c:v>273.63604700000002</c:v>
                </c:pt>
                <c:pt idx="10894">
                  <c:v>273.80951299999998</c:v>
                </c:pt>
                <c:pt idx="10895">
                  <c:v>273.83984500000003</c:v>
                </c:pt>
                <c:pt idx="10896">
                  <c:v>273.91750000000002</c:v>
                </c:pt>
                <c:pt idx="10897">
                  <c:v>273.66212300000001</c:v>
                </c:pt>
                <c:pt idx="10898">
                  <c:v>274.049848</c:v>
                </c:pt>
                <c:pt idx="10899">
                  <c:v>273.78949399999999</c:v>
                </c:pt>
                <c:pt idx="10900">
                  <c:v>273.67083700000001</c:v>
                </c:pt>
                <c:pt idx="10901">
                  <c:v>274.34044699999998</c:v>
                </c:pt>
                <c:pt idx="10902">
                  <c:v>273.94644299999999</c:v>
                </c:pt>
                <c:pt idx="10903">
                  <c:v>273.90008</c:v>
                </c:pt>
                <c:pt idx="10904">
                  <c:v>274.494395</c:v>
                </c:pt>
                <c:pt idx="10905">
                  <c:v>273.93102299999998</c:v>
                </c:pt>
                <c:pt idx="10906">
                  <c:v>273.68043999999998</c:v>
                </c:pt>
                <c:pt idx="10907">
                  <c:v>273.90458799999999</c:v>
                </c:pt>
                <c:pt idx="10908">
                  <c:v>274.02933000000002</c:v>
                </c:pt>
                <c:pt idx="10909">
                  <c:v>274.06412799999998</c:v>
                </c:pt>
                <c:pt idx="10910">
                  <c:v>273.81267300000002</c:v>
                </c:pt>
                <c:pt idx="10911">
                  <c:v>274.19722999999999</c:v>
                </c:pt>
                <c:pt idx="10912">
                  <c:v>273.86994099999998</c:v>
                </c:pt>
                <c:pt idx="10913">
                  <c:v>274.09993400000002</c:v>
                </c:pt>
                <c:pt idx="10914">
                  <c:v>274.30738000000002</c:v>
                </c:pt>
                <c:pt idx="10915">
                  <c:v>273.89095900000001</c:v>
                </c:pt>
                <c:pt idx="10916">
                  <c:v>274.36625700000002</c:v>
                </c:pt>
                <c:pt idx="10917">
                  <c:v>274.346677</c:v>
                </c:pt>
                <c:pt idx="10918">
                  <c:v>274.13381600000002</c:v>
                </c:pt>
                <c:pt idx="10919">
                  <c:v>274.03013900000002</c:v>
                </c:pt>
                <c:pt idx="10920">
                  <c:v>274.03660400000001</c:v>
                </c:pt>
                <c:pt idx="10921">
                  <c:v>274.47708499999999</c:v>
                </c:pt>
                <c:pt idx="10922">
                  <c:v>274.15539100000001</c:v>
                </c:pt>
                <c:pt idx="10923">
                  <c:v>274.062838</c:v>
                </c:pt>
                <c:pt idx="10924">
                  <c:v>274.193217</c:v>
                </c:pt>
                <c:pt idx="10925">
                  <c:v>274.17600299999998</c:v>
                </c:pt>
                <c:pt idx="10926">
                  <c:v>274.341928</c:v>
                </c:pt>
                <c:pt idx="10927">
                  <c:v>274.37510900000001</c:v>
                </c:pt>
                <c:pt idx="10928">
                  <c:v>274.60553099999998</c:v>
                </c:pt>
                <c:pt idx="10929">
                  <c:v>274.20508899999999</c:v>
                </c:pt>
                <c:pt idx="10930">
                  <c:v>274.24854399999998</c:v>
                </c:pt>
                <c:pt idx="10931">
                  <c:v>274.67476199999999</c:v>
                </c:pt>
                <c:pt idx="10932">
                  <c:v>274.59075899999999</c:v>
                </c:pt>
                <c:pt idx="10933">
                  <c:v>274.46185200000002</c:v>
                </c:pt>
                <c:pt idx="10934">
                  <c:v>274.57496800000001</c:v>
                </c:pt>
                <c:pt idx="10935">
                  <c:v>274.98046799999997</c:v>
                </c:pt>
                <c:pt idx="10936">
                  <c:v>274.62677400000001</c:v>
                </c:pt>
                <c:pt idx="10937">
                  <c:v>274.36372499999999</c:v>
                </c:pt>
                <c:pt idx="10938">
                  <c:v>274.80049000000002</c:v>
                </c:pt>
                <c:pt idx="10939">
                  <c:v>274.74141600000002</c:v>
                </c:pt>
                <c:pt idx="10940">
                  <c:v>274.602056</c:v>
                </c:pt>
                <c:pt idx="10941">
                  <c:v>275.01410099999998</c:v>
                </c:pt>
                <c:pt idx="10942">
                  <c:v>274.97370000000001</c:v>
                </c:pt>
                <c:pt idx="10943">
                  <c:v>274.873154</c:v>
                </c:pt>
                <c:pt idx="10944">
                  <c:v>275.23408999999998</c:v>
                </c:pt>
                <c:pt idx="10945">
                  <c:v>275.54913499999998</c:v>
                </c:pt>
                <c:pt idx="10946">
                  <c:v>275.270082</c:v>
                </c:pt>
                <c:pt idx="10947">
                  <c:v>274.95680499999997</c:v>
                </c:pt>
                <c:pt idx="10948">
                  <c:v>274.99371500000001</c:v>
                </c:pt>
                <c:pt idx="10949">
                  <c:v>275.17756400000002</c:v>
                </c:pt>
                <c:pt idx="10950">
                  <c:v>275.26837399999999</c:v>
                </c:pt>
                <c:pt idx="10951">
                  <c:v>275.508106</c:v>
                </c:pt>
                <c:pt idx="10952">
                  <c:v>275.36288200000001</c:v>
                </c:pt>
                <c:pt idx="10953">
                  <c:v>275.67714699999999</c:v>
                </c:pt>
                <c:pt idx="10954">
                  <c:v>275.53760999999997</c:v>
                </c:pt>
                <c:pt idx="10955">
                  <c:v>275.40971500000001</c:v>
                </c:pt>
                <c:pt idx="10956">
                  <c:v>275.604308</c:v>
                </c:pt>
                <c:pt idx="10957">
                  <c:v>275.60060099999998</c:v>
                </c:pt>
                <c:pt idx="10958">
                  <c:v>275.48384199999998</c:v>
                </c:pt>
                <c:pt idx="10959">
                  <c:v>275.85613999999998</c:v>
                </c:pt>
                <c:pt idx="10960">
                  <c:v>275.28731499999998</c:v>
                </c:pt>
                <c:pt idx="10961">
                  <c:v>275.52758399999999</c:v>
                </c:pt>
                <c:pt idx="10962">
                  <c:v>274.95235300000002</c:v>
                </c:pt>
                <c:pt idx="10963">
                  <c:v>275.03156100000001</c:v>
                </c:pt>
                <c:pt idx="10964">
                  <c:v>275.11438800000002</c:v>
                </c:pt>
                <c:pt idx="10965">
                  <c:v>274.91333500000002</c:v>
                </c:pt>
                <c:pt idx="10966">
                  <c:v>275.26502599999998</c:v>
                </c:pt>
                <c:pt idx="10967">
                  <c:v>275.05872199999999</c:v>
                </c:pt>
                <c:pt idx="10968">
                  <c:v>275.55045699999999</c:v>
                </c:pt>
                <c:pt idx="10969">
                  <c:v>275.45883600000002</c:v>
                </c:pt>
                <c:pt idx="10970">
                  <c:v>275.33815299999998</c:v>
                </c:pt>
                <c:pt idx="10971">
                  <c:v>275.44689899999997</c:v>
                </c:pt>
                <c:pt idx="10972">
                  <c:v>275.59673500000002</c:v>
                </c:pt>
                <c:pt idx="10973">
                  <c:v>275.32631300000003</c:v>
                </c:pt>
                <c:pt idx="10974">
                  <c:v>275.299015</c:v>
                </c:pt>
                <c:pt idx="10975">
                  <c:v>275.45601900000003</c:v>
                </c:pt>
                <c:pt idx="10976">
                  <c:v>275.51109100000002</c:v>
                </c:pt>
                <c:pt idx="10977">
                  <c:v>275.20764000000003</c:v>
                </c:pt>
                <c:pt idx="10978">
                  <c:v>275.24934000000002</c:v>
                </c:pt>
                <c:pt idx="10979">
                  <c:v>275.54767399999997</c:v>
                </c:pt>
                <c:pt idx="10980">
                  <c:v>275.58506499999999</c:v>
                </c:pt>
                <c:pt idx="10981">
                  <c:v>275.890556</c:v>
                </c:pt>
                <c:pt idx="10982">
                  <c:v>275.946729</c:v>
                </c:pt>
                <c:pt idx="10983">
                  <c:v>275.82347399999998</c:v>
                </c:pt>
                <c:pt idx="10984">
                  <c:v>276.015311</c:v>
                </c:pt>
                <c:pt idx="10985">
                  <c:v>275.810047</c:v>
                </c:pt>
                <c:pt idx="10986">
                  <c:v>276.12190800000002</c:v>
                </c:pt>
                <c:pt idx="10987">
                  <c:v>276.156047</c:v>
                </c:pt>
                <c:pt idx="10988">
                  <c:v>276.03092500000002</c:v>
                </c:pt>
                <c:pt idx="10989">
                  <c:v>276.32752399999998</c:v>
                </c:pt>
                <c:pt idx="10990">
                  <c:v>275.92929600000002</c:v>
                </c:pt>
                <c:pt idx="10991">
                  <c:v>276.28272600000003</c:v>
                </c:pt>
                <c:pt idx="10992">
                  <c:v>276.216005</c:v>
                </c:pt>
                <c:pt idx="10993">
                  <c:v>276.25519800000001</c:v>
                </c:pt>
                <c:pt idx="10994">
                  <c:v>276.15335800000003</c:v>
                </c:pt>
                <c:pt idx="10995">
                  <c:v>275.986175</c:v>
                </c:pt>
                <c:pt idx="10996">
                  <c:v>276.49602299999998</c:v>
                </c:pt>
                <c:pt idx="10997">
                  <c:v>276.45463799999999</c:v>
                </c:pt>
                <c:pt idx="10998">
                  <c:v>276.553832</c:v>
                </c:pt>
                <c:pt idx="10999">
                  <c:v>276.45262500000001</c:v>
                </c:pt>
                <c:pt idx="11000">
                  <c:v>276.01436999999999</c:v>
                </c:pt>
                <c:pt idx="11001">
                  <c:v>276.47142500000001</c:v>
                </c:pt>
                <c:pt idx="11002">
                  <c:v>276.24334700000003</c:v>
                </c:pt>
                <c:pt idx="11003">
                  <c:v>276.31186200000002</c:v>
                </c:pt>
                <c:pt idx="11004">
                  <c:v>276.27754499999998</c:v>
                </c:pt>
                <c:pt idx="11005">
                  <c:v>276.193938</c:v>
                </c:pt>
                <c:pt idx="11006">
                  <c:v>276.41826900000001</c:v>
                </c:pt>
                <c:pt idx="11007">
                  <c:v>276.135378</c:v>
                </c:pt>
                <c:pt idx="11008">
                  <c:v>276.40700500000003</c:v>
                </c:pt>
                <c:pt idx="11009">
                  <c:v>276.42164600000001</c:v>
                </c:pt>
                <c:pt idx="11010">
                  <c:v>276.24592000000001</c:v>
                </c:pt>
                <c:pt idx="11011">
                  <c:v>276.68983100000003</c:v>
                </c:pt>
                <c:pt idx="11012">
                  <c:v>276.476202</c:v>
                </c:pt>
                <c:pt idx="11013">
                  <c:v>276.71029499999997</c:v>
                </c:pt>
                <c:pt idx="11014">
                  <c:v>276.778189</c:v>
                </c:pt>
                <c:pt idx="11015">
                  <c:v>276.71853499999997</c:v>
                </c:pt>
                <c:pt idx="11016">
                  <c:v>276.74725100000001</c:v>
                </c:pt>
                <c:pt idx="11017">
                  <c:v>277.09060299999999</c:v>
                </c:pt>
                <c:pt idx="11018">
                  <c:v>276.80669799999998</c:v>
                </c:pt>
                <c:pt idx="11019">
                  <c:v>277.230367</c:v>
                </c:pt>
                <c:pt idx="11020">
                  <c:v>276.61911900000001</c:v>
                </c:pt>
                <c:pt idx="11021">
                  <c:v>276.93930399999999</c:v>
                </c:pt>
                <c:pt idx="11022">
                  <c:v>277.007431</c:v>
                </c:pt>
                <c:pt idx="11023">
                  <c:v>276.81811199999999</c:v>
                </c:pt>
                <c:pt idx="11024">
                  <c:v>276.90877599999999</c:v>
                </c:pt>
                <c:pt idx="11025">
                  <c:v>276.961793</c:v>
                </c:pt>
                <c:pt idx="11026">
                  <c:v>277.26799799999998</c:v>
                </c:pt>
                <c:pt idx="11027">
                  <c:v>277.33603299999999</c:v>
                </c:pt>
                <c:pt idx="11028">
                  <c:v>276.80326400000001</c:v>
                </c:pt>
                <c:pt idx="11029">
                  <c:v>277.27664800000002</c:v>
                </c:pt>
                <c:pt idx="11030">
                  <c:v>277.05583799999999</c:v>
                </c:pt>
                <c:pt idx="11031">
                  <c:v>277.17358999999999</c:v>
                </c:pt>
                <c:pt idx="11032">
                  <c:v>277.18923100000001</c:v>
                </c:pt>
                <c:pt idx="11033">
                  <c:v>277.34906000000001</c:v>
                </c:pt>
                <c:pt idx="11034">
                  <c:v>277.46087199999999</c:v>
                </c:pt>
                <c:pt idx="11035">
                  <c:v>276.88268499999998</c:v>
                </c:pt>
                <c:pt idx="11036">
                  <c:v>277.16005899999999</c:v>
                </c:pt>
                <c:pt idx="11037">
                  <c:v>276.82374299999998</c:v>
                </c:pt>
                <c:pt idx="11038">
                  <c:v>277.29388299999999</c:v>
                </c:pt>
                <c:pt idx="11039">
                  <c:v>277.558314</c:v>
                </c:pt>
                <c:pt idx="11040">
                  <c:v>277.01505700000001</c:v>
                </c:pt>
                <c:pt idx="11041">
                  <c:v>277.37559800000002</c:v>
                </c:pt>
                <c:pt idx="11042">
                  <c:v>277.14034700000002</c:v>
                </c:pt>
                <c:pt idx="11043">
                  <c:v>277.142763</c:v>
                </c:pt>
                <c:pt idx="11044">
                  <c:v>277.31971199999998</c:v>
                </c:pt>
                <c:pt idx="11045">
                  <c:v>276.81725899999998</c:v>
                </c:pt>
                <c:pt idx="11046">
                  <c:v>277.34826500000003</c:v>
                </c:pt>
                <c:pt idx="11047">
                  <c:v>277.221768</c:v>
                </c:pt>
                <c:pt idx="11048">
                  <c:v>277.52408500000001</c:v>
                </c:pt>
                <c:pt idx="11049">
                  <c:v>277.40844600000003</c:v>
                </c:pt>
                <c:pt idx="11050">
                  <c:v>277.41916700000002</c:v>
                </c:pt>
                <c:pt idx="11051">
                  <c:v>277.69301999999999</c:v>
                </c:pt>
                <c:pt idx="11052">
                  <c:v>277.316553</c:v>
                </c:pt>
                <c:pt idx="11053">
                  <c:v>277.642132</c:v>
                </c:pt>
                <c:pt idx="11054">
                  <c:v>277.586904</c:v>
                </c:pt>
                <c:pt idx="11055">
                  <c:v>277.86935899999997</c:v>
                </c:pt>
                <c:pt idx="11056">
                  <c:v>277.707945</c:v>
                </c:pt>
                <c:pt idx="11057">
                  <c:v>277.60468600000002</c:v>
                </c:pt>
                <c:pt idx="11058">
                  <c:v>277.81669399999998</c:v>
                </c:pt>
                <c:pt idx="11059">
                  <c:v>277.762946</c:v>
                </c:pt>
                <c:pt idx="11060">
                  <c:v>277.39279599999998</c:v>
                </c:pt>
                <c:pt idx="11061">
                  <c:v>277.93921599999999</c:v>
                </c:pt>
                <c:pt idx="11062">
                  <c:v>277.319209</c:v>
                </c:pt>
                <c:pt idx="11063">
                  <c:v>277.71835499999997</c:v>
                </c:pt>
                <c:pt idx="11064">
                  <c:v>277.88962700000002</c:v>
                </c:pt>
                <c:pt idx="11065">
                  <c:v>277.91545600000001</c:v>
                </c:pt>
                <c:pt idx="11066">
                  <c:v>278.04818699999998</c:v>
                </c:pt>
                <c:pt idx="11067">
                  <c:v>277.718053</c:v>
                </c:pt>
                <c:pt idx="11068">
                  <c:v>277.57896399999998</c:v>
                </c:pt>
                <c:pt idx="11069">
                  <c:v>278.10780399999999</c:v>
                </c:pt>
                <c:pt idx="11070">
                  <c:v>277.86525999999998</c:v>
                </c:pt>
                <c:pt idx="11071">
                  <c:v>278.02666199999999</c:v>
                </c:pt>
                <c:pt idx="11072">
                  <c:v>278.04301700000002</c:v>
                </c:pt>
                <c:pt idx="11073">
                  <c:v>277.86521199999999</c:v>
                </c:pt>
                <c:pt idx="11074">
                  <c:v>277.97141299999998</c:v>
                </c:pt>
                <c:pt idx="11075">
                  <c:v>278.24654500000003</c:v>
                </c:pt>
                <c:pt idx="11076">
                  <c:v>278.30873000000003</c:v>
                </c:pt>
                <c:pt idx="11077">
                  <c:v>278.28001399999999</c:v>
                </c:pt>
                <c:pt idx="11078">
                  <c:v>278.41874799999999</c:v>
                </c:pt>
                <c:pt idx="11079">
                  <c:v>278.38588900000002</c:v>
                </c:pt>
                <c:pt idx="11080">
                  <c:v>278.38625300000001</c:v>
                </c:pt>
                <c:pt idx="11081">
                  <c:v>278.445199</c:v>
                </c:pt>
                <c:pt idx="11082">
                  <c:v>278.458462</c:v>
                </c:pt>
                <c:pt idx="11083">
                  <c:v>278.16914100000002</c:v>
                </c:pt>
                <c:pt idx="11084">
                  <c:v>278.562096</c:v>
                </c:pt>
                <c:pt idx="11085">
                  <c:v>278.36522300000001</c:v>
                </c:pt>
                <c:pt idx="11086">
                  <c:v>278.31942299999997</c:v>
                </c:pt>
                <c:pt idx="11087">
                  <c:v>278.54181399999999</c:v>
                </c:pt>
                <c:pt idx="11088">
                  <c:v>278.46637800000002</c:v>
                </c:pt>
                <c:pt idx="11089">
                  <c:v>278.57501400000001</c:v>
                </c:pt>
                <c:pt idx="11090">
                  <c:v>278.37534799999997</c:v>
                </c:pt>
                <c:pt idx="11091">
                  <c:v>278.95765999999998</c:v>
                </c:pt>
                <c:pt idx="11092">
                  <c:v>278.56265200000001</c:v>
                </c:pt>
                <c:pt idx="11093">
                  <c:v>278.72759200000002</c:v>
                </c:pt>
                <c:pt idx="11094">
                  <c:v>279.12517500000001</c:v>
                </c:pt>
                <c:pt idx="11095">
                  <c:v>278.755201</c:v>
                </c:pt>
                <c:pt idx="11096">
                  <c:v>278.84889500000003</c:v>
                </c:pt>
                <c:pt idx="11097">
                  <c:v>278.74176299999999</c:v>
                </c:pt>
                <c:pt idx="11098">
                  <c:v>278.77748500000001</c:v>
                </c:pt>
                <c:pt idx="11099">
                  <c:v>279.05360000000002</c:v>
                </c:pt>
                <c:pt idx="11100">
                  <c:v>278.80038000000002</c:v>
                </c:pt>
                <c:pt idx="11101">
                  <c:v>279.07321300000001</c:v>
                </c:pt>
                <c:pt idx="11102">
                  <c:v>278.87912399999999</c:v>
                </c:pt>
                <c:pt idx="11103">
                  <c:v>279.21296599999999</c:v>
                </c:pt>
                <c:pt idx="11104">
                  <c:v>279.20894800000002</c:v>
                </c:pt>
                <c:pt idx="11105">
                  <c:v>278.60037699999998</c:v>
                </c:pt>
                <c:pt idx="11106">
                  <c:v>278.73665699999998</c:v>
                </c:pt>
                <c:pt idx="11107">
                  <c:v>278.7439</c:v>
                </c:pt>
                <c:pt idx="11108">
                  <c:v>278.93053300000003</c:v>
                </c:pt>
                <c:pt idx="11109">
                  <c:v>279.24034499999999</c:v>
                </c:pt>
                <c:pt idx="11110">
                  <c:v>279.07308799999998</c:v>
                </c:pt>
                <c:pt idx="11111">
                  <c:v>278.85011900000001</c:v>
                </c:pt>
                <c:pt idx="11112">
                  <c:v>278.79740399999997</c:v>
                </c:pt>
                <c:pt idx="11113">
                  <c:v>278.95968699999997</c:v>
                </c:pt>
                <c:pt idx="11114">
                  <c:v>279.19947000000002</c:v>
                </c:pt>
                <c:pt idx="11115">
                  <c:v>279.08836000000002</c:v>
                </c:pt>
                <c:pt idx="11116">
                  <c:v>279.48955000000001</c:v>
                </c:pt>
                <c:pt idx="11117">
                  <c:v>279.26568400000002</c:v>
                </c:pt>
                <c:pt idx="11118">
                  <c:v>279.45048800000001</c:v>
                </c:pt>
                <c:pt idx="11119">
                  <c:v>279.54607399999998</c:v>
                </c:pt>
                <c:pt idx="11120">
                  <c:v>279.29691000000003</c:v>
                </c:pt>
                <c:pt idx="11121">
                  <c:v>279.71430400000003</c:v>
                </c:pt>
                <c:pt idx="11122">
                  <c:v>279.43219699999997</c:v>
                </c:pt>
                <c:pt idx="11123">
                  <c:v>279.73173800000001</c:v>
                </c:pt>
                <c:pt idx="11124">
                  <c:v>279.88437099999999</c:v>
                </c:pt>
                <c:pt idx="11125">
                  <c:v>279.57231000000002</c:v>
                </c:pt>
                <c:pt idx="11126">
                  <c:v>279.64270199999999</c:v>
                </c:pt>
                <c:pt idx="11127">
                  <c:v>279.64958999999999</c:v>
                </c:pt>
                <c:pt idx="11128">
                  <c:v>279.558943</c:v>
                </c:pt>
                <c:pt idx="11129">
                  <c:v>279.76990799999999</c:v>
                </c:pt>
                <c:pt idx="11130">
                  <c:v>279.61639500000001</c:v>
                </c:pt>
                <c:pt idx="11131">
                  <c:v>279.83951400000001</c:v>
                </c:pt>
                <c:pt idx="11132">
                  <c:v>279.52780200000001</c:v>
                </c:pt>
                <c:pt idx="11133">
                  <c:v>279.50647500000002</c:v>
                </c:pt>
                <c:pt idx="11134">
                  <c:v>279.77138600000001</c:v>
                </c:pt>
                <c:pt idx="11135">
                  <c:v>279.56134400000002</c:v>
                </c:pt>
                <c:pt idx="11136">
                  <c:v>279.95832100000001</c:v>
                </c:pt>
                <c:pt idx="11137">
                  <c:v>279.95083699999998</c:v>
                </c:pt>
                <c:pt idx="11138">
                  <c:v>279.678967</c:v>
                </c:pt>
                <c:pt idx="11139">
                  <c:v>279.78626400000002</c:v>
                </c:pt>
                <c:pt idx="11140">
                  <c:v>279.66625499999998</c:v>
                </c:pt>
                <c:pt idx="11141">
                  <c:v>279.67777999999998</c:v>
                </c:pt>
                <c:pt idx="11142">
                  <c:v>279.590236</c:v>
                </c:pt>
                <c:pt idx="11143">
                  <c:v>279.5675</c:v>
                </c:pt>
                <c:pt idx="11144">
                  <c:v>279.59386899999998</c:v>
                </c:pt>
                <c:pt idx="11145">
                  <c:v>279.39144800000003</c:v>
                </c:pt>
                <c:pt idx="11146">
                  <c:v>279.52142600000002</c:v>
                </c:pt>
                <c:pt idx="11147">
                  <c:v>279.77629999999999</c:v>
                </c:pt>
                <c:pt idx="11148">
                  <c:v>279.59858000000003</c:v>
                </c:pt>
                <c:pt idx="11149">
                  <c:v>279.64545500000003</c:v>
                </c:pt>
                <c:pt idx="11150">
                  <c:v>279.60257799999999</c:v>
                </c:pt>
                <c:pt idx="11151">
                  <c:v>280.45797299999998</c:v>
                </c:pt>
                <c:pt idx="11152">
                  <c:v>280.16702600000002</c:v>
                </c:pt>
                <c:pt idx="11153">
                  <c:v>279.931624</c:v>
                </c:pt>
                <c:pt idx="11154">
                  <c:v>280.30472500000002</c:v>
                </c:pt>
                <c:pt idx="11155">
                  <c:v>280.03013900000002</c:v>
                </c:pt>
                <c:pt idx="11156">
                  <c:v>280.23123399999997</c:v>
                </c:pt>
                <c:pt idx="11157">
                  <c:v>280.43730399999998</c:v>
                </c:pt>
                <c:pt idx="11158">
                  <c:v>280.52627100000001</c:v>
                </c:pt>
                <c:pt idx="11159">
                  <c:v>280.63941199999999</c:v>
                </c:pt>
                <c:pt idx="11160">
                  <c:v>280.41554200000002</c:v>
                </c:pt>
                <c:pt idx="11161">
                  <c:v>280.50339400000001</c:v>
                </c:pt>
                <c:pt idx="11162">
                  <c:v>280.68467700000002</c:v>
                </c:pt>
                <c:pt idx="11163">
                  <c:v>280.415122</c:v>
                </c:pt>
                <c:pt idx="11164">
                  <c:v>280.355546</c:v>
                </c:pt>
                <c:pt idx="11165">
                  <c:v>280.31728099999998</c:v>
                </c:pt>
                <c:pt idx="11166">
                  <c:v>280.548114</c:v>
                </c:pt>
                <c:pt idx="11167">
                  <c:v>280.90828800000003</c:v>
                </c:pt>
                <c:pt idx="11168">
                  <c:v>280.36447399999997</c:v>
                </c:pt>
                <c:pt idx="11169">
                  <c:v>280.79314900000003</c:v>
                </c:pt>
                <c:pt idx="11170">
                  <c:v>280.45339100000001</c:v>
                </c:pt>
                <c:pt idx="11171">
                  <c:v>280.64532100000002</c:v>
                </c:pt>
                <c:pt idx="11172">
                  <c:v>280.66143899999997</c:v>
                </c:pt>
                <c:pt idx="11173">
                  <c:v>280.351384</c:v>
                </c:pt>
                <c:pt idx="11174">
                  <c:v>280.50005099999998</c:v>
                </c:pt>
                <c:pt idx="11175">
                  <c:v>280.82685500000002</c:v>
                </c:pt>
                <c:pt idx="11176">
                  <c:v>280.89805100000001</c:v>
                </c:pt>
                <c:pt idx="11177">
                  <c:v>280.88215400000001</c:v>
                </c:pt>
                <c:pt idx="11178">
                  <c:v>280.82633900000002</c:v>
                </c:pt>
                <c:pt idx="11179">
                  <c:v>280.92405000000002</c:v>
                </c:pt>
                <c:pt idx="11180">
                  <c:v>280.85051199999998</c:v>
                </c:pt>
                <c:pt idx="11181">
                  <c:v>281.02717799999999</c:v>
                </c:pt>
                <c:pt idx="11182">
                  <c:v>281.36751700000002</c:v>
                </c:pt>
                <c:pt idx="11183">
                  <c:v>281.08743700000002</c:v>
                </c:pt>
                <c:pt idx="11184">
                  <c:v>281.34161499999999</c:v>
                </c:pt>
                <c:pt idx="11185">
                  <c:v>281.55909300000002</c:v>
                </c:pt>
                <c:pt idx="11186">
                  <c:v>281.40903600000001</c:v>
                </c:pt>
                <c:pt idx="11187">
                  <c:v>281.60668099999998</c:v>
                </c:pt>
                <c:pt idx="11188">
                  <c:v>281.56065899999999</c:v>
                </c:pt>
                <c:pt idx="11189">
                  <c:v>281.59519899999998</c:v>
                </c:pt>
                <c:pt idx="11190">
                  <c:v>281.08519100000001</c:v>
                </c:pt>
                <c:pt idx="11191">
                  <c:v>281.546831</c:v>
                </c:pt>
                <c:pt idx="11192">
                  <c:v>281.22092900000001</c:v>
                </c:pt>
                <c:pt idx="11193">
                  <c:v>281.179956</c:v>
                </c:pt>
                <c:pt idx="11194">
                  <c:v>281.36239699999999</c:v>
                </c:pt>
                <c:pt idx="11195">
                  <c:v>281.43679600000002</c:v>
                </c:pt>
                <c:pt idx="11196">
                  <c:v>281.59858500000001</c:v>
                </c:pt>
                <c:pt idx="11197">
                  <c:v>281.65549199999998</c:v>
                </c:pt>
                <c:pt idx="11198">
                  <c:v>281.41501799999998</c:v>
                </c:pt>
                <c:pt idx="11199">
                  <c:v>281.68814099999997</c:v>
                </c:pt>
                <c:pt idx="11200">
                  <c:v>281.40041600000001</c:v>
                </c:pt>
                <c:pt idx="11201">
                  <c:v>281.15885700000001</c:v>
                </c:pt>
                <c:pt idx="11202">
                  <c:v>281.26088199999998</c:v>
                </c:pt>
                <c:pt idx="11203">
                  <c:v>280.95705500000003</c:v>
                </c:pt>
                <c:pt idx="11204">
                  <c:v>281.61087600000002</c:v>
                </c:pt>
                <c:pt idx="11205">
                  <c:v>281.44664499999999</c:v>
                </c:pt>
                <c:pt idx="11206">
                  <c:v>281.627227</c:v>
                </c:pt>
                <c:pt idx="11207">
                  <c:v>281.76090199999999</c:v>
                </c:pt>
                <c:pt idx="11208">
                  <c:v>281.42667</c:v>
                </c:pt>
                <c:pt idx="11209">
                  <c:v>281.40972099999999</c:v>
                </c:pt>
                <c:pt idx="11210">
                  <c:v>281.53774299999998</c:v>
                </c:pt>
                <c:pt idx="11211">
                  <c:v>281.729266</c:v>
                </c:pt>
                <c:pt idx="11212">
                  <c:v>281.66780299999999</c:v>
                </c:pt>
                <c:pt idx="11213">
                  <c:v>281.793341</c:v>
                </c:pt>
                <c:pt idx="11214">
                  <c:v>281.81751700000001</c:v>
                </c:pt>
                <c:pt idx="11215">
                  <c:v>281.291495</c:v>
                </c:pt>
                <c:pt idx="11216">
                  <c:v>281.32086099999998</c:v>
                </c:pt>
                <c:pt idx="11217">
                  <c:v>281.39623599999999</c:v>
                </c:pt>
                <c:pt idx="11218">
                  <c:v>281.413928</c:v>
                </c:pt>
                <c:pt idx="11219">
                  <c:v>281.61631899999998</c:v>
                </c:pt>
                <c:pt idx="11220">
                  <c:v>281.24234899999999</c:v>
                </c:pt>
                <c:pt idx="11221">
                  <c:v>281.47233799999998</c:v>
                </c:pt>
                <c:pt idx="11222">
                  <c:v>281.63324699999998</c:v>
                </c:pt>
                <c:pt idx="11223">
                  <c:v>281.768664</c:v>
                </c:pt>
                <c:pt idx="11224">
                  <c:v>281.73994099999999</c:v>
                </c:pt>
                <c:pt idx="11225">
                  <c:v>281.733408</c:v>
                </c:pt>
                <c:pt idx="11226">
                  <c:v>282.22682900000001</c:v>
                </c:pt>
                <c:pt idx="11227">
                  <c:v>281.63583899999998</c:v>
                </c:pt>
                <c:pt idx="11228">
                  <c:v>281.96457900000001</c:v>
                </c:pt>
                <c:pt idx="11229">
                  <c:v>281.83418999999998</c:v>
                </c:pt>
                <c:pt idx="11230">
                  <c:v>281.73761500000001</c:v>
                </c:pt>
                <c:pt idx="11231">
                  <c:v>281.86177400000003</c:v>
                </c:pt>
                <c:pt idx="11232">
                  <c:v>282.01234599999998</c:v>
                </c:pt>
                <c:pt idx="11233">
                  <c:v>281.77472399999999</c:v>
                </c:pt>
                <c:pt idx="11234">
                  <c:v>281.95911899999999</c:v>
                </c:pt>
                <c:pt idx="11235">
                  <c:v>281.83000299999998</c:v>
                </c:pt>
                <c:pt idx="11236">
                  <c:v>282.04545200000001</c:v>
                </c:pt>
                <c:pt idx="11237">
                  <c:v>282.26745799999998</c:v>
                </c:pt>
                <c:pt idx="11238">
                  <c:v>282.13589300000001</c:v>
                </c:pt>
                <c:pt idx="11239">
                  <c:v>282.46966900000001</c:v>
                </c:pt>
                <c:pt idx="11240">
                  <c:v>282.15983299999999</c:v>
                </c:pt>
                <c:pt idx="11241">
                  <c:v>282.14523400000002</c:v>
                </c:pt>
                <c:pt idx="11242">
                  <c:v>282.480073</c:v>
                </c:pt>
                <c:pt idx="11243">
                  <c:v>282.373265</c:v>
                </c:pt>
                <c:pt idx="11244">
                  <c:v>282.47469599999999</c:v>
                </c:pt>
                <c:pt idx="11245">
                  <c:v>282.18505800000003</c:v>
                </c:pt>
                <c:pt idx="11246">
                  <c:v>282.70916299999999</c:v>
                </c:pt>
                <c:pt idx="11247">
                  <c:v>282.50563899999997</c:v>
                </c:pt>
                <c:pt idx="11248">
                  <c:v>282.29326500000002</c:v>
                </c:pt>
                <c:pt idx="11249">
                  <c:v>283.10709900000001</c:v>
                </c:pt>
                <c:pt idx="11250">
                  <c:v>282.71094799999997</c:v>
                </c:pt>
                <c:pt idx="11251">
                  <c:v>282.801019</c:v>
                </c:pt>
                <c:pt idx="11252">
                  <c:v>282.42025799999999</c:v>
                </c:pt>
                <c:pt idx="11253">
                  <c:v>282.59724999999997</c:v>
                </c:pt>
                <c:pt idx="11254">
                  <c:v>282.75368800000001</c:v>
                </c:pt>
                <c:pt idx="11255">
                  <c:v>282.43975799999998</c:v>
                </c:pt>
                <c:pt idx="11256">
                  <c:v>282.64576299999999</c:v>
                </c:pt>
                <c:pt idx="11257">
                  <c:v>282.47812199999998</c:v>
                </c:pt>
                <c:pt idx="11258">
                  <c:v>282.68834800000002</c:v>
                </c:pt>
                <c:pt idx="11259">
                  <c:v>282.78293000000002</c:v>
                </c:pt>
                <c:pt idx="11260">
                  <c:v>282.39470599999999</c:v>
                </c:pt>
                <c:pt idx="11261">
                  <c:v>282.51821899999999</c:v>
                </c:pt>
                <c:pt idx="11262">
                  <c:v>282.97676200000001</c:v>
                </c:pt>
                <c:pt idx="11263">
                  <c:v>282.97826600000002</c:v>
                </c:pt>
                <c:pt idx="11264">
                  <c:v>283.41444100000001</c:v>
                </c:pt>
                <c:pt idx="11265">
                  <c:v>282.87447500000002</c:v>
                </c:pt>
                <c:pt idx="11266">
                  <c:v>282.85347400000001</c:v>
                </c:pt>
                <c:pt idx="11267">
                  <c:v>282.963593</c:v>
                </c:pt>
                <c:pt idx="11268">
                  <c:v>283.10304300000001</c:v>
                </c:pt>
                <c:pt idx="11269">
                  <c:v>283.47972299999998</c:v>
                </c:pt>
                <c:pt idx="11270">
                  <c:v>282.85289699999998</c:v>
                </c:pt>
                <c:pt idx="11271">
                  <c:v>282.98511999999999</c:v>
                </c:pt>
                <c:pt idx="11272">
                  <c:v>282.82724899999999</c:v>
                </c:pt>
                <c:pt idx="11273">
                  <c:v>283.26923299999999</c:v>
                </c:pt>
                <c:pt idx="11274">
                  <c:v>283.41040500000003</c:v>
                </c:pt>
                <c:pt idx="11275">
                  <c:v>283.12011699999999</c:v>
                </c:pt>
                <c:pt idx="11276">
                  <c:v>282.99650800000001</c:v>
                </c:pt>
                <c:pt idx="11277">
                  <c:v>283.64753100000001</c:v>
                </c:pt>
                <c:pt idx="11278">
                  <c:v>283.11954800000001</c:v>
                </c:pt>
                <c:pt idx="11279">
                  <c:v>283.045613</c:v>
                </c:pt>
                <c:pt idx="11280">
                  <c:v>283.11123600000002</c:v>
                </c:pt>
                <c:pt idx="11281">
                  <c:v>283.10693199999997</c:v>
                </c:pt>
                <c:pt idx="11282">
                  <c:v>283.06316900000002</c:v>
                </c:pt>
                <c:pt idx="11283">
                  <c:v>283.35755</c:v>
                </c:pt>
                <c:pt idx="11284">
                  <c:v>283.156677</c:v>
                </c:pt>
                <c:pt idx="11285">
                  <c:v>283.03029400000003</c:v>
                </c:pt>
                <c:pt idx="11286">
                  <c:v>283.08155299999999</c:v>
                </c:pt>
                <c:pt idx="11287">
                  <c:v>283.27750500000002</c:v>
                </c:pt>
                <c:pt idx="11288">
                  <c:v>283.25728400000003</c:v>
                </c:pt>
                <c:pt idx="11289">
                  <c:v>283.55993699999999</c:v>
                </c:pt>
                <c:pt idx="11290">
                  <c:v>283.263172</c:v>
                </c:pt>
                <c:pt idx="11291">
                  <c:v>283.26422400000001</c:v>
                </c:pt>
                <c:pt idx="11292">
                  <c:v>283.33718499999998</c:v>
                </c:pt>
                <c:pt idx="11293">
                  <c:v>283.33614299999999</c:v>
                </c:pt>
                <c:pt idx="11294">
                  <c:v>283.55728599999998</c:v>
                </c:pt>
                <c:pt idx="11295">
                  <c:v>283.37252899999999</c:v>
                </c:pt>
                <c:pt idx="11296">
                  <c:v>283.733745</c:v>
                </c:pt>
                <c:pt idx="11297">
                  <c:v>283.49062800000002</c:v>
                </c:pt>
                <c:pt idx="11298">
                  <c:v>283.59404799999999</c:v>
                </c:pt>
                <c:pt idx="11299">
                  <c:v>283.57115299999998</c:v>
                </c:pt>
                <c:pt idx="11300">
                  <c:v>283.77016500000002</c:v>
                </c:pt>
                <c:pt idx="11301">
                  <c:v>283.84950099999998</c:v>
                </c:pt>
                <c:pt idx="11302">
                  <c:v>283.67755299999999</c:v>
                </c:pt>
                <c:pt idx="11303">
                  <c:v>283.90981099999999</c:v>
                </c:pt>
                <c:pt idx="11304">
                  <c:v>283.93526000000003</c:v>
                </c:pt>
                <c:pt idx="11305">
                  <c:v>283.51653900000002</c:v>
                </c:pt>
                <c:pt idx="11306">
                  <c:v>283.97135600000001</c:v>
                </c:pt>
                <c:pt idx="11307">
                  <c:v>283.937184</c:v>
                </c:pt>
                <c:pt idx="11308">
                  <c:v>283.66726399999999</c:v>
                </c:pt>
                <c:pt idx="11309">
                  <c:v>284.22350899999998</c:v>
                </c:pt>
                <c:pt idx="11310">
                  <c:v>283.92927800000001</c:v>
                </c:pt>
                <c:pt idx="11311">
                  <c:v>284.30907200000001</c:v>
                </c:pt>
                <c:pt idx="11312">
                  <c:v>284.04299900000001</c:v>
                </c:pt>
                <c:pt idx="11313">
                  <c:v>284.19370099999998</c:v>
                </c:pt>
                <c:pt idx="11314">
                  <c:v>284.54878500000001</c:v>
                </c:pt>
                <c:pt idx="11315">
                  <c:v>284.238809</c:v>
                </c:pt>
                <c:pt idx="11316">
                  <c:v>284.26933400000001</c:v>
                </c:pt>
                <c:pt idx="11317">
                  <c:v>284.30572799999999</c:v>
                </c:pt>
                <c:pt idx="11318">
                  <c:v>283.79241999999999</c:v>
                </c:pt>
                <c:pt idx="11319">
                  <c:v>284.36565200000001</c:v>
                </c:pt>
                <c:pt idx="11320">
                  <c:v>284.18679400000002</c:v>
                </c:pt>
                <c:pt idx="11321">
                  <c:v>284.32262700000001</c:v>
                </c:pt>
                <c:pt idx="11322">
                  <c:v>284.17149899999998</c:v>
                </c:pt>
                <c:pt idx="11323">
                  <c:v>283.81353100000001</c:v>
                </c:pt>
                <c:pt idx="11324">
                  <c:v>284.17307099999999</c:v>
                </c:pt>
                <c:pt idx="11325">
                  <c:v>284.19668300000001</c:v>
                </c:pt>
                <c:pt idx="11326">
                  <c:v>284.00854299999997</c:v>
                </c:pt>
                <c:pt idx="11327">
                  <c:v>284.53587700000003</c:v>
                </c:pt>
                <c:pt idx="11328">
                  <c:v>284.39377300000001</c:v>
                </c:pt>
                <c:pt idx="11329">
                  <c:v>284.53020199999997</c:v>
                </c:pt>
                <c:pt idx="11330">
                  <c:v>284.815338</c:v>
                </c:pt>
                <c:pt idx="11331">
                  <c:v>284.64659599999999</c:v>
                </c:pt>
                <c:pt idx="11332">
                  <c:v>284.49461700000001</c:v>
                </c:pt>
                <c:pt idx="11333">
                  <c:v>284.33729299999999</c:v>
                </c:pt>
                <c:pt idx="11334">
                  <c:v>284.48919899999999</c:v>
                </c:pt>
                <c:pt idx="11335">
                  <c:v>284.41734200000002</c:v>
                </c:pt>
                <c:pt idx="11336">
                  <c:v>284.69307099999997</c:v>
                </c:pt>
                <c:pt idx="11337">
                  <c:v>284.76012800000001</c:v>
                </c:pt>
                <c:pt idx="11338">
                  <c:v>284.80455499999999</c:v>
                </c:pt>
                <c:pt idx="11339">
                  <c:v>284.909944</c:v>
                </c:pt>
                <c:pt idx="11340">
                  <c:v>284.75694700000003</c:v>
                </c:pt>
                <c:pt idx="11341">
                  <c:v>285.077134</c:v>
                </c:pt>
                <c:pt idx="11342">
                  <c:v>284.81636800000001</c:v>
                </c:pt>
                <c:pt idx="11343">
                  <c:v>284.76849800000002</c:v>
                </c:pt>
                <c:pt idx="11344">
                  <c:v>285.28993000000003</c:v>
                </c:pt>
                <c:pt idx="11345">
                  <c:v>285.045027</c:v>
                </c:pt>
                <c:pt idx="11346">
                  <c:v>285.15291300000001</c:v>
                </c:pt>
                <c:pt idx="11347">
                  <c:v>285.02963</c:v>
                </c:pt>
                <c:pt idx="11348">
                  <c:v>284.946819</c:v>
                </c:pt>
                <c:pt idx="11349">
                  <c:v>285.31897199999997</c:v>
                </c:pt>
                <c:pt idx="11350">
                  <c:v>285.66078800000003</c:v>
                </c:pt>
                <c:pt idx="11351">
                  <c:v>285.37797499999999</c:v>
                </c:pt>
                <c:pt idx="11352">
                  <c:v>285.21089599999999</c:v>
                </c:pt>
                <c:pt idx="11353">
                  <c:v>285.27808800000003</c:v>
                </c:pt>
                <c:pt idx="11354">
                  <c:v>285.25353699999999</c:v>
                </c:pt>
                <c:pt idx="11355">
                  <c:v>285.35176200000001</c:v>
                </c:pt>
                <c:pt idx="11356">
                  <c:v>285.29141199999998</c:v>
                </c:pt>
                <c:pt idx="11357">
                  <c:v>285.56836199999998</c:v>
                </c:pt>
                <c:pt idx="11358">
                  <c:v>285.42370699999998</c:v>
                </c:pt>
                <c:pt idx="11359">
                  <c:v>285.54423300000002</c:v>
                </c:pt>
                <c:pt idx="11360">
                  <c:v>285.62770899999998</c:v>
                </c:pt>
                <c:pt idx="11361">
                  <c:v>285.82511299999999</c:v>
                </c:pt>
                <c:pt idx="11362">
                  <c:v>285.50584199999997</c:v>
                </c:pt>
                <c:pt idx="11363">
                  <c:v>285.53327300000001</c:v>
                </c:pt>
                <c:pt idx="11364">
                  <c:v>285.72419200000002</c:v>
                </c:pt>
                <c:pt idx="11365">
                  <c:v>285.57213899999999</c:v>
                </c:pt>
                <c:pt idx="11366">
                  <c:v>285.481987</c:v>
                </c:pt>
                <c:pt idx="11367">
                  <c:v>285.69293099999999</c:v>
                </c:pt>
                <c:pt idx="11368">
                  <c:v>285.25127800000001</c:v>
                </c:pt>
                <c:pt idx="11369">
                  <c:v>285.48809199999999</c:v>
                </c:pt>
                <c:pt idx="11370">
                  <c:v>285.27319</c:v>
                </c:pt>
                <c:pt idx="11371">
                  <c:v>285.32484099999999</c:v>
                </c:pt>
                <c:pt idx="11372">
                  <c:v>285.34632800000003</c:v>
                </c:pt>
                <c:pt idx="11373">
                  <c:v>285.49364700000001</c:v>
                </c:pt>
                <c:pt idx="11374">
                  <c:v>285.758398</c:v>
                </c:pt>
                <c:pt idx="11375">
                  <c:v>285.500856</c:v>
                </c:pt>
                <c:pt idx="11376">
                  <c:v>285.54547000000002</c:v>
                </c:pt>
                <c:pt idx="11377">
                  <c:v>285.58566000000002</c:v>
                </c:pt>
                <c:pt idx="11378">
                  <c:v>285.39495499999998</c:v>
                </c:pt>
                <c:pt idx="11379">
                  <c:v>285.80388799999997</c:v>
                </c:pt>
                <c:pt idx="11380">
                  <c:v>285.91276099999999</c:v>
                </c:pt>
                <c:pt idx="11381">
                  <c:v>285.95436999999998</c:v>
                </c:pt>
                <c:pt idx="11382">
                  <c:v>285.86557800000003</c:v>
                </c:pt>
                <c:pt idx="11383">
                  <c:v>285.526026</c:v>
                </c:pt>
                <c:pt idx="11384">
                  <c:v>286.02538700000002</c:v>
                </c:pt>
                <c:pt idx="11385">
                  <c:v>285.715372</c:v>
                </c:pt>
                <c:pt idx="11386">
                  <c:v>286.23727500000001</c:v>
                </c:pt>
                <c:pt idx="11387">
                  <c:v>286.21855699999998</c:v>
                </c:pt>
                <c:pt idx="11388">
                  <c:v>286.032038</c:v>
                </c:pt>
                <c:pt idx="11389">
                  <c:v>286.110457</c:v>
                </c:pt>
                <c:pt idx="11390">
                  <c:v>285.99766299999999</c:v>
                </c:pt>
                <c:pt idx="11391">
                  <c:v>285.89128399999998</c:v>
                </c:pt>
                <c:pt idx="11392">
                  <c:v>286.154314</c:v>
                </c:pt>
                <c:pt idx="11393">
                  <c:v>286.03314599999999</c:v>
                </c:pt>
                <c:pt idx="11394">
                  <c:v>286.16638699999999</c:v>
                </c:pt>
                <c:pt idx="11395">
                  <c:v>286.20659699999999</c:v>
                </c:pt>
                <c:pt idx="11396">
                  <c:v>286.19945200000001</c:v>
                </c:pt>
                <c:pt idx="11397">
                  <c:v>286.12107200000003</c:v>
                </c:pt>
                <c:pt idx="11398">
                  <c:v>286.12447600000002</c:v>
                </c:pt>
                <c:pt idx="11399">
                  <c:v>285.95471400000002</c:v>
                </c:pt>
                <c:pt idx="11400">
                  <c:v>285.95024599999999</c:v>
                </c:pt>
                <c:pt idx="11401">
                  <c:v>286.36904700000002</c:v>
                </c:pt>
                <c:pt idx="11402">
                  <c:v>286.11297400000001</c:v>
                </c:pt>
                <c:pt idx="11403">
                  <c:v>286.20561500000002</c:v>
                </c:pt>
                <c:pt idx="11404">
                  <c:v>286.40152999999998</c:v>
                </c:pt>
                <c:pt idx="11405">
                  <c:v>286.477193</c:v>
                </c:pt>
                <c:pt idx="11406">
                  <c:v>286.65156100000002</c:v>
                </c:pt>
                <c:pt idx="11407">
                  <c:v>286.70426800000001</c:v>
                </c:pt>
                <c:pt idx="11408">
                  <c:v>286.220798</c:v>
                </c:pt>
                <c:pt idx="11409">
                  <c:v>286.85947299999998</c:v>
                </c:pt>
                <c:pt idx="11410">
                  <c:v>286.48944</c:v>
                </c:pt>
                <c:pt idx="11411">
                  <c:v>286.47533399999998</c:v>
                </c:pt>
                <c:pt idx="11412">
                  <c:v>286.95671199999998</c:v>
                </c:pt>
                <c:pt idx="11413">
                  <c:v>286.78737999999998</c:v>
                </c:pt>
                <c:pt idx="11414">
                  <c:v>286.782712</c:v>
                </c:pt>
                <c:pt idx="11415">
                  <c:v>286.64950399999998</c:v>
                </c:pt>
                <c:pt idx="11416">
                  <c:v>287.05971799999998</c:v>
                </c:pt>
                <c:pt idx="11417">
                  <c:v>286.98809299999999</c:v>
                </c:pt>
                <c:pt idx="11418">
                  <c:v>286.66091499999999</c:v>
                </c:pt>
                <c:pt idx="11419">
                  <c:v>286.99609600000002</c:v>
                </c:pt>
                <c:pt idx="11420">
                  <c:v>286.69136500000002</c:v>
                </c:pt>
                <c:pt idx="11421">
                  <c:v>286.890829</c:v>
                </c:pt>
                <c:pt idx="11422">
                  <c:v>286.93509599999999</c:v>
                </c:pt>
                <c:pt idx="11423">
                  <c:v>286.72303900000003</c:v>
                </c:pt>
                <c:pt idx="11424">
                  <c:v>286.85276199999998</c:v>
                </c:pt>
                <c:pt idx="11425">
                  <c:v>287.03665000000001</c:v>
                </c:pt>
                <c:pt idx="11426">
                  <c:v>286.923699</c:v>
                </c:pt>
                <c:pt idx="11427">
                  <c:v>286.99827900000003</c:v>
                </c:pt>
                <c:pt idx="11428">
                  <c:v>286.93312700000001</c:v>
                </c:pt>
                <c:pt idx="11429">
                  <c:v>286.870788</c:v>
                </c:pt>
                <c:pt idx="11430">
                  <c:v>286.91450900000001</c:v>
                </c:pt>
                <c:pt idx="11431">
                  <c:v>287.047191</c:v>
                </c:pt>
                <c:pt idx="11432">
                  <c:v>287.197698</c:v>
                </c:pt>
                <c:pt idx="11433">
                  <c:v>287.197158</c:v>
                </c:pt>
                <c:pt idx="11434">
                  <c:v>287.635333</c:v>
                </c:pt>
                <c:pt idx="11435">
                  <c:v>287.00580200000002</c:v>
                </c:pt>
                <c:pt idx="11436">
                  <c:v>287.24554000000001</c:v>
                </c:pt>
                <c:pt idx="11437">
                  <c:v>287.336907</c:v>
                </c:pt>
                <c:pt idx="11438">
                  <c:v>287.11094900000001</c:v>
                </c:pt>
                <c:pt idx="11439">
                  <c:v>287.40383800000001</c:v>
                </c:pt>
                <c:pt idx="11440">
                  <c:v>287.244508</c:v>
                </c:pt>
                <c:pt idx="11441">
                  <c:v>287.55346600000001</c:v>
                </c:pt>
                <c:pt idx="11442">
                  <c:v>287.35506199999998</c:v>
                </c:pt>
                <c:pt idx="11443">
                  <c:v>287.03946400000001</c:v>
                </c:pt>
                <c:pt idx="11444">
                  <c:v>287.47437100000002</c:v>
                </c:pt>
                <c:pt idx="11445">
                  <c:v>287.49019700000002</c:v>
                </c:pt>
                <c:pt idx="11446">
                  <c:v>287.48259100000001</c:v>
                </c:pt>
                <c:pt idx="11447">
                  <c:v>287.77917200000002</c:v>
                </c:pt>
                <c:pt idx="11448">
                  <c:v>287.87287500000002</c:v>
                </c:pt>
                <c:pt idx="11449">
                  <c:v>287.80359700000002</c:v>
                </c:pt>
                <c:pt idx="11450">
                  <c:v>287.53721899999999</c:v>
                </c:pt>
                <c:pt idx="11451">
                  <c:v>287.41824200000002</c:v>
                </c:pt>
                <c:pt idx="11452">
                  <c:v>287.43542500000001</c:v>
                </c:pt>
                <c:pt idx="11453">
                  <c:v>287.25363499999997</c:v>
                </c:pt>
                <c:pt idx="11454">
                  <c:v>287.68506000000002</c:v>
                </c:pt>
                <c:pt idx="11455">
                  <c:v>287.94938000000002</c:v>
                </c:pt>
                <c:pt idx="11456">
                  <c:v>287.62645500000002</c:v>
                </c:pt>
                <c:pt idx="11457">
                  <c:v>287.59693900000002</c:v>
                </c:pt>
                <c:pt idx="11458">
                  <c:v>287.77675299999999</c:v>
                </c:pt>
                <c:pt idx="11459">
                  <c:v>287.91608600000001</c:v>
                </c:pt>
                <c:pt idx="11460">
                  <c:v>287.79436399999997</c:v>
                </c:pt>
                <c:pt idx="11461">
                  <c:v>287.68334299999998</c:v>
                </c:pt>
                <c:pt idx="11462">
                  <c:v>288.06678299999999</c:v>
                </c:pt>
                <c:pt idx="11463">
                  <c:v>287.58524899999998</c:v>
                </c:pt>
                <c:pt idx="11464">
                  <c:v>287.59481099999999</c:v>
                </c:pt>
                <c:pt idx="11465">
                  <c:v>287.48682500000001</c:v>
                </c:pt>
                <c:pt idx="11466">
                  <c:v>287.89212900000001</c:v>
                </c:pt>
                <c:pt idx="11467">
                  <c:v>288.067455</c:v>
                </c:pt>
                <c:pt idx="11468">
                  <c:v>287.82321100000001</c:v>
                </c:pt>
                <c:pt idx="11469">
                  <c:v>288.19512500000002</c:v>
                </c:pt>
                <c:pt idx="11470">
                  <c:v>288.20146299999999</c:v>
                </c:pt>
                <c:pt idx="11471">
                  <c:v>288.17571700000002</c:v>
                </c:pt>
                <c:pt idx="11472">
                  <c:v>288.27702599999998</c:v>
                </c:pt>
                <c:pt idx="11473">
                  <c:v>287.94624199999998</c:v>
                </c:pt>
                <c:pt idx="11474">
                  <c:v>288.08164199999999</c:v>
                </c:pt>
                <c:pt idx="11475">
                  <c:v>288.51264800000001</c:v>
                </c:pt>
                <c:pt idx="11476">
                  <c:v>288.64040199999999</c:v>
                </c:pt>
                <c:pt idx="11477">
                  <c:v>288.44316700000002</c:v>
                </c:pt>
                <c:pt idx="11478">
                  <c:v>288.00588199999999</c:v>
                </c:pt>
                <c:pt idx="11479">
                  <c:v>288.39342399999998</c:v>
                </c:pt>
                <c:pt idx="11480">
                  <c:v>288.14689600000003</c:v>
                </c:pt>
                <c:pt idx="11481">
                  <c:v>288.04776800000002</c:v>
                </c:pt>
                <c:pt idx="11482">
                  <c:v>288.24915299999998</c:v>
                </c:pt>
                <c:pt idx="11483">
                  <c:v>288.25180599999999</c:v>
                </c:pt>
                <c:pt idx="11484">
                  <c:v>288.29229900000001</c:v>
                </c:pt>
                <c:pt idx="11485">
                  <c:v>288.160977</c:v>
                </c:pt>
                <c:pt idx="11486">
                  <c:v>287.85878500000001</c:v>
                </c:pt>
                <c:pt idx="11487">
                  <c:v>287.89903900000002</c:v>
                </c:pt>
                <c:pt idx="11488">
                  <c:v>287.98937699999999</c:v>
                </c:pt>
                <c:pt idx="11489">
                  <c:v>288.40288700000002</c:v>
                </c:pt>
                <c:pt idx="11490">
                  <c:v>288.20479799999998</c:v>
                </c:pt>
                <c:pt idx="11491">
                  <c:v>288.43315699999999</c:v>
                </c:pt>
                <c:pt idx="11492">
                  <c:v>288.68159300000002</c:v>
                </c:pt>
                <c:pt idx="11493">
                  <c:v>288.71205400000002</c:v>
                </c:pt>
                <c:pt idx="11494">
                  <c:v>289.02011499999998</c:v>
                </c:pt>
                <c:pt idx="11495">
                  <c:v>288.92620799999997</c:v>
                </c:pt>
                <c:pt idx="11496">
                  <c:v>288.70299799999998</c:v>
                </c:pt>
                <c:pt idx="11497">
                  <c:v>288.642831</c:v>
                </c:pt>
                <c:pt idx="11498">
                  <c:v>288.49375600000002</c:v>
                </c:pt>
                <c:pt idx="11499">
                  <c:v>288.97065600000002</c:v>
                </c:pt>
                <c:pt idx="11500">
                  <c:v>288.41876100000002</c:v>
                </c:pt>
                <c:pt idx="11501">
                  <c:v>288.43831999999998</c:v>
                </c:pt>
                <c:pt idx="11502">
                  <c:v>289.02116999999998</c:v>
                </c:pt>
                <c:pt idx="11503">
                  <c:v>289.032623</c:v>
                </c:pt>
                <c:pt idx="11504">
                  <c:v>288.65577400000001</c:v>
                </c:pt>
                <c:pt idx="11505">
                  <c:v>288.78204299999999</c:v>
                </c:pt>
                <c:pt idx="11506">
                  <c:v>288.83753999999999</c:v>
                </c:pt>
                <c:pt idx="11507">
                  <c:v>288.90355</c:v>
                </c:pt>
                <c:pt idx="11508">
                  <c:v>288.69907799999999</c:v>
                </c:pt>
                <c:pt idx="11509">
                  <c:v>288.94350300000002</c:v>
                </c:pt>
                <c:pt idx="11510">
                  <c:v>289.02933400000001</c:v>
                </c:pt>
                <c:pt idx="11511">
                  <c:v>288.99797000000001</c:v>
                </c:pt>
                <c:pt idx="11512">
                  <c:v>289.57770900000003</c:v>
                </c:pt>
                <c:pt idx="11513">
                  <c:v>289.52072299999998</c:v>
                </c:pt>
                <c:pt idx="11514">
                  <c:v>289.43892199999999</c:v>
                </c:pt>
                <c:pt idx="11515">
                  <c:v>289.063784</c:v>
                </c:pt>
                <c:pt idx="11516">
                  <c:v>289.29480100000001</c:v>
                </c:pt>
                <c:pt idx="11517">
                  <c:v>289.52705300000002</c:v>
                </c:pt>
                <c:pt idx="11518">
                  <c:v>289.32376799999997</c:v>
                </c:pt>
                <c:pt idx="11519">
                  <c:v>289.46018700000002</c:v>
                </c:pt>
                <c:pt idx="11520">
                  <c:v>289.43623300000002</c:v>
                </c:pt>
                <c:pt idx="11521">
                  <c:v>289.20567299999999</c:v>
                </c:pt>
                <c:pt idx="11522">
                  <c:v>289.47649999999999</c:v>
                </c:pt>
                <c:pt idx="11523">
                  <c:v>289.316057</c:v>
                </c:pt>
                <c:pt idx="11524">
                  <c:v>289.428246</c:v>
                </c:pt>
                <c:pt idx="11525">
                  <c:v>289.53399400000001</c:v>
                </c:pt>
                <c:pt idx="11526">
                  <c:v>289.07861600000001</c:v>
                </c:pt>
                <c:pt idx="11527">
                  <c:v>289.44893200000001</c:v>
                </c:pt>
                <c:pt idx="11528">
                  <c:v>289.20644800000002</c:v>
                </c:pt>
                <c:pt idx="11529">
                  <c:v>289.29748000000001</c:v>
                </c:pt>
                <c:pt idx="11530">
                  <c:v>289.44149599999997</c:v>
                </c:pt>
                <c:pt idx="11531">
                  <c:v>289.34562</c:v>
                </c:pt>
                <c:pt idx="11532">
                  <c:v>289.32460700000001</c:v>
                </c:pt>
                <c:pt idx="11533">
                  <c:v>289.03565700000001</c:v>
                </c:pt>
                <c:pt idx="11534">
                  <c:v>289.783342</c:v>
                </c:pt>
                <c:pt idx="11535">
                  <c:v>289.87625300000002</c:v>
                </c:pt>
                <c:pt idx="11536">
                  <c:v>289.69744500000002</c:v>
                </c:pt>
                <c:pt idx="11537">
                  <c:v>290.340034</c:v>
                </c:pt>
                <c:pt idx="11538">
                  <c:v>290.376306</c:v>
                </c:pt>
                <c:pt idx="11539">
                  <c:v>289.882858</c:v>
                </c:pt>
                <c:pt idx="11540">
                  <c:v>290.01208100000002</c:v>
                </c:pt>
                <c:pt idx="11541">
                  <c:v>290.24311599999999</c:v>
                </c:pt>
                <c:pt idx="11542">
                  <c:v>290.24384400000002</c:v>
                </c:pt>
                <c:pt idx="11543">
                  <c:v>289.83250299999997</c:v>
                </c:pt>
                <c:pt idx="11544">
                  <c:v>290.06889799999999</c:v>
                </c:pt>
                <c:pt idx="11545">
                  <c:v>290.16265099999998</c:v>
                </c:pt>
                <c:pt idx="11546">
                  <c:v>289.85005999999998</c:v>
                </c:pt>
                <c:pt idx="11547">
                  <c:v>290.059169</c:v>
                </c:pt>
                <c:pt idx="11548">
                  <c:v>289.66582499999998</c:v>
                </c:pt>
                <c:pt idx="11549">
                  <c:v>289.5231</c:v>
                </c:pt>
                <c:pt idx="11550">
                  <c:v>289.88036099999999</c:v>
                </c:pt>
                <c:pt idx="11551">
                  <c:v>290.07410299999998</c:v>
                </c:pt>
                <c:pt idx="11552">
                  <c:v>289.81816300000003</c:v>
                </c:pt>
                <c:pt idx="11553">
                  <c:v>289.95015999999998</c:v>
                </c:pt>
                <c:pt idx="11554">
                  <c:v>289.74124399999999</c:v>
                </c:pt>
                <c:pt idx="11555">
                  <c:v>289.80186099999997</c:v>
                </c:pt>
                <c:pt idx="11556">
                  <c:v>290.24676099999999</c:v>
                </c:pt>
                <c:pt idx="11557">
                  <c:v>290.27796999999998</c:v>
                </c:pt>
                <c:pt idx="11558">
                  <c:v>290.04709800000001</c:v>
                </c:pt>
                <c:pt idx="11559">
                  <c:v>289.990565</c:v>
                </c:pt>
                <c:pt idx="11560">
                  <c:v>290.20468299999999</c:v>
                </c:pt>
                <c:pt idx="11561">
                  <c:v>290.00088099999999</c:v>
                </c:pt>
                <c:pt idx="11562">
                  <c:v>290.37635399999999</c:v>
                </c:pt>
                <c:pt idx="11563">
                  <c:v>290.706771</c:v>
                </c:pt>
                <c:pt idx="11564">
                  <c:v>290.74251900000002</c:v>
                </c:pt>
                <c:pt idx="11565">
                  <c:v>290.72428500000001</c:v>
                </c:pt>
                <c:pt idx="11566">
                  <c:v>290.40928000000002</c:v>
                </c:pt>
                <c:pt idx="11567">
                  <c:v>290.74130400000001</c:v>
                </c:pt>
                <c:pt idx="11568">
                  <c:v>290.68190600000003</c:v>
                </c:pt>
                <c:pt idx="11569">
                  <c:v>290.50918000000001</c:v>
                </c:pt>
                <c:pt idx="11570">
                  <c:v>290.68140099999999</c:v>
                </c:pt>
                <c:pt idx="11571">
                  <c:v>290.76954599999999</c:v>
                </c:pt>
                <c:pt idx="11572">
                  <c:v>290.75873799999999</c:v>
                </c:pt>
                <c:pt idx="11573">
                  <c:v>290.27753999999999</c:v>
                </c:pt>
                <c:pt idx="11574">
                  <c:v>290.47392600000001</c:v>
                </c:pt>
                <c:pt idx="11575">
                  <c:v>290.65508499999999</c:v>
                </c:pt>
                <c:pt idx="11576">
                  <c:v>290.20562999999999</c:v>
                </c:pt>
                <c:pt idx="11577">
                  <c:v>290.641999</c:v>
                </c:pt>
                <c:pt idx="11578">
                  <c:v>290.34745600000002</c:v>
                </c:pt>
                <c:pt idx="11579">
                  <c:v>290.69734499999998</c:v>
                </c:pt>
                <c:pt idx="11580">
                  <c:v>291.124978</c:v>
                </c:pt>
                <c:pt idx="11581">
                  <c:v>290.91804100000002</c:v>
                </c:pt>
                <c:pt idx="11582">
                  <c:v>290.99337000000003</c:v>
                </c:pt>
                <c:pt idx="11583">
                  <c:v>290.78791100000001</c:v>
                </c:pt>
                <c:pt idx="11584">
                  <c:v>291.19637299999999</c:v>
                </c:pt>
                <c:pt idx="11585">
                  <c:v>291.04972800000002</c:v>
                </c:pt>
                <c:pt idx="11586">
                  <c:v>291.12237699999997</c:v>
                </c:pt>
                <c:pt idx="11587">
                  <c:v>291.52315199999998</c:v>
                </c:pt>
                <c:pt idx="11588">
                  <c:v>291.17135000000002</c:v>
                </c:pt>
                <c:pt idx="11589">
                  <c:v>291.23874599999999</c:v>
                </c:pt>
                <c:pt idx="11590">
                  <c:v>291.32641999999998</c:v>
                </c:pt>
                <c:pt idx="11591">
                  <c:v>291.069343</c:v>
                </c:pt>
                <c:pt idx="11592">
                  <c:v>291.24171100000001</c:v>
                </c:pt>
                <c:pt idx="11593">
                  <c:v>291.15080599999999</c:v>
                </c:pt>
                <c:pt idx="11594">
                  <c:v>291.271299</c:v>
                </c:pt>
                <c:pt idx="11595">
                  <c:v>291.34290900000002</c:v>
                </c:pt>
                <c:pt idx="11596">
                  <c:v>291.53196000000003</c:v>
                </c:pt>
                <c:pt idx="11597">
                  <c:v>291.70663100000002</c:v>
                </c:pt>
                <c:pt idx="11598">
                  <c:v>291.19468599999999</c:v>
                </c:pt>
                <c:pt idx="11599">
                  <c:v>291.39166499999999</c:v>
                </c:pt>
                <c:pt idx="11600">
                  <c:v>291.76239800000002</c:v>
                </c:pt>
                <c:pt idx="11601">
                  <c:v>291.07354199999997</c:v>
                </c:pt>
                <c:pt idx="11602">
                  <c:v>291.35517099999998</c:v>
                </c:pt>
                <c:pt idx="11603">
                  <c:v>291.41458499999999</c:v>
                </c:pt>
                <c:pt idx="11604">
                  <c:v>291.36147599999998</c:v>
                </c:pt>
                <c:pt idx="11605">
                  <c:v>291.44655599999999</c:v>
                </c:pt>
                <c:pt idx="11606">
                  <c:v>291.38206700000001</c:v>
                </c:pt>
                <c:pt idx="11607">
                  <c:v>291.477215</c:v>
                </c:pt>
                <c:pt idx="11608">
                  <c:v>291.44155499999999</c:v>
                </c:pt>
                <c:pt idx="11609">
                  <c:v>291.84869099999997</c:v>
                </c:pt>
                <c:pt idx="11610">
                  <c:v>291.67944799999998</c:v>
                </c:pt>
                <c:pt idx="11611">
                  <c:v>291.06300399999998</c:v>
                </c:pt>
                <c:pt idx="11612">
                  <c:v>291.87098700000001</c:v>
                </c:pt>
                <c:pt idx="11613">
                  <c:v>291.58421600000003</c:v>
                </c:pt>
                <c:pt idx="11614">
                  <c:v>291.38378299999999</c:v>
                </c:pt>
                <c:pt idx="11615">
                  <c:v>291.71594800000003</c:v>
                </c:pt>
                <c:pt idx="11616">
                  <c:v>291.41250300000002</c:v>
                </c:pt>
                <c:pt idx="11617">
                  <c:v>291.90324399999997</c:v>
                </c:pt>
                <c:pt idx="11618">
                  <c:v>291.859127</c:v>
                </c:pt>
                <c:pt idx="11619">
                  <c:v>291.626847</c:v>
                </c:pt>
                <c:pt idx="11620">
                  <c:v>291.67634500000003</c:v>
                </c:pt>
                <c:pt idx="11621">
                  <c:v>291.78048899999999</c:v>
                </c:pt>
                <c:pt idx="11622">
                  <c:v>291.92343799999998</c:v>
                </c:pt>
                <c:pt idx="11623">
                  <c:v>291.74217299999998</c:v>
                </c:pt>
                <c:pt idx="11624">
                  <c:v>291.99018599999999</c:v>
                </c:pt>
                <c:pt idx="11625">
                  <c:v>291.86508400000002</c:v>
                </c:pt>
                <c:pt idx="11626">
                  <c:v>291.61181800000003</c:v>
                </c:pt>
                <c:pt idx="11627">
                  <c:v>292.166718</c:v>
                </c:pt>
                <c:pt idx="11628">
                  <c:v>292.17938800000002</c:v>
                </c:pt>
                <c:pt idx="11629">
                  <c:v>291.944322</c:v>
                </c:pt>
                <c:pt idx="11630">
                  <c:v>292.00299200000001</c:v>
                </c:pt>
                <c:pt idx="11631">
                  <c:v>291.85267900000002</c:v>
                </c:pt>
                <c:pt idx="11632">
                  <c:v>291.82133700000003</c:v>
                </c:pt>
                <c:pt idx="11633">
                  <c:v>291.88107000000002</c:v>
                </c:pt>
                <c:pt idx="11634">
                  <c:v>292.45353499999999</c:v>
                </c:pt>
                <c:pt idx="11635">
                  <c:v>291.90851900000001</c:v>
                </c:pt>
                <c:pt idx="11636">
                  <c:v>291.86355800000001</c:v>
                </c:pt>
                <c:pt idx="11637">
                  <c:v>292.366063</c:v>
                </c:pt>
                <c:pt idx="11638">
                  <c:v>292.319052</c:v>
                </c:pt>
                <c:pt idx="11639">
                  <c:v>292.12437899999998</c:v>
                </c:pt>
                <c:pt idx="11640">
                  <c:v>292.23960899999997</c:v>
                </c:pt>
                <c:pt idx="11641">
                  <c:v>291.94058100000001</c:v>
                </c:pt>
                <c:pt idx="11642">
                  <c:v>292.30653999999998</c:v>
                </c:pt>
                <c:pt idx="11643">
                  <c:v>292.371556</c:v>
                </c:pt>
                <c:pt idx="11644">
                  <c:v>292.19745399999999</c:v>
                </c:pt>
                <c:pt idx="11645">
                  <c:v>292.67006300000003</c:v>
                </c:pt>
                <c:pt idx="11646">
                  <c:v>292.38824899999997</c:v>
                </c:pt>
                <c:pt idx="11647">
                  <c:v>292.35724599999998</c:v>
                </c:pt>
                <c:pt idx="11648">
                  <c:v>291.96784600000001</c:v>
                </c:pt>
                <c:pt idx="11649">
                  <c:v>292.44165500000003</c:v>
                </c:pt>
                <c:pt idx="11650">
                  <c:v>292.37405000000001</c:v>
                </c:pt>
                <c:pt idx="11651">
                  <c:v>292.475414</c:v>
                </c:pt>
                <c:pt idx="11652">
                  <c:v>292.918789</c:v>
                </c:pt>
                <c:pt idx="11653">
                  <c:v>292.71714900000001</c:v>
                </c:pt>
                <c:pt idx="11654">
                  <c:v>292.84593899999999</c:v>
                </c:pt>
                <c:pt idx="11655">
                  <c:v>292.93822799999998</c:v>
                </c:pt>
                <c:pt idx="11656">
                  <c:v>292.751867</c:v>
                </c:pt>
                <c:pt idx="11657">
                  <c:v>292.87617599999999</c:v>
                </c:pt>
                <c:pt idx="11658">
                  <c:v>292.704813</c:v>
                </c:pt>
                <c:pt idx="11659">
                  <c:v>292.7423</c:v>
                </c:pt>
                <c:pt idx="11660">
                  <c:v>292.852284</c:v>
                </c:pt>
                <c:pt idx="11661">
                  <c:v>292.61655500000001</c:v>
                </c:pt>
                <c:pt idx="11662">
                  <c:v>292.61087400000002</c:v>
                </c:pt>
                <c:pt idx="11663">
                  <c:v>292.53761400000002</c:v>
                </c:pt>
                <c:pt idx="11664">
                  <c:v>293.07092</c:v>
                </c:pt>
                <c:pt idx="11665">
                  <c:v>292.83106800000002</c:v>
                </c:pt>
                <c:pt idx="11666">
                  <c:v>292.61201</c:v>
                </c:pt>
                <c:pt idx="11667">
                  <c:v>292.75599599999998</c:v>
                </c:pt>
                <c:pt idx="11668">
                  <c:v>292.61206900000002</c:v>
                </c:pt>
                <c:pt idx="11669">
                  <c:v>292.75823300000002</c:v>
                </c:pt>
                <c:pt idx="11670">
                  <c:v>292.82256799999999</c:v>
                </c:pt>
                <c:pt idx="11671">
                  <c:v>292.846025</c:v>
                </c:pt>
                <c:pt idx="11672">
                  <c:v>293.33590099999998</c:v>
                </c:pt>
                <c:pt idx="11673">
                  <c:v>292.81846100000001</c:v>
                </c:pt>
                <c:pt idx="11674">
                  <c:v>293.040617</c:v>
                </c:pt>
                <c:pt idx="11675">
                  <c:v>292.97168399999998</c:v>
                </c:pt>
                <c:pt idx="11676">
                  <c:v>292.94099599999998</c:v>
                </c:pt>
                <c:pt idx="11677">
                  <c:v>293.31693100000001</c:v>
                </c:pt>
                <c:pt idx="11678">
                  <c:v>293.384299</c:v>
                </c:pt>
                <c:pt idx="11679">
                  <c:v>293.28184700000003</c:v>
                </c:pt>
                <c:pt idx="11680">
                  <c:v>293.49318799999998</c:v>
                </c:pt>
                <c:pt idx="11681">
                  <c:v>293.17890399999999</c:v>
                </c:pt>
                <c:pt idx="11682">
                  <c:v>293.46426700000001</c:v>
                </c:pt>
                <c:pt idx="11683">
                  <c:v>293.52709800000002</c:v>
                </c:pt>
                <c:pt idx="11684">
                  <c:v>293.56209699999999</c:v>
                </c:pt>
                <c:pt idx="11685">
                  <c:v>293.535167</c:v>
                </c:pt>
                <c:pt idx="11686">
                  <c:v>293.47920399999998</c:v>
                </c:pt>
                <c:pt idx="11687">
                  <c:v>293.69879700000001</c:v>
                </c:pt>
                <c:pt idx="11688">
                  <c:v>293.433807</c:v>
                </c:pt>
                <c:pt idx="11689">
                  <c:v>293.45680099999998</c:v>
                </c:pt>
                <c:pt idx="11690">
                  <c:v>293.63511399999999</c:v>
                </c:pt>
                <c:pt idx="11691">
                  <c:v>293.676492</c:v>
                </c:pt>
                <c:pt idx="11692">
                  <c:v>293.82050199999998</c:v>
                </c:pt>
                <c:pt idx="11693">
                  <c:v>293.577473</c:v>
                </c:pt>
                <c:pt idx="11694">
                  <c:v>293.80498599999999</c:v>
                </c:pt>
                <c:pt idx="11695">
                  <c:v>294.27865500000001</c:v>
                </c:pt>
                <c:pt idx="11696">
                  <c:v>293.76698800000003</c:v>
                </c:pt>
                <c:pt idx="11697">
                  <c:v>294.03619300000003</c:v>
                </c:pt>
                <c:pt idx="11698">
                  <c:v>293.696597</c:v>
                </c:pt>
                <c:pt idx="11699">
                  <c:v>294.08852200000001</c:v>
                </c:pt>
                <c:pt idx="11700">
                  <c:v>294.127004</c:v>
                </c:pt>
                <c:pt idx="11701">
                  <c:v>294.09394900000001</c:v>
                </c:pt>
                <c:pt idx="11702">
                  <c:v>294.45184399999999</c:v>
                </c:pt>
                <c:pt idx="11703">
                  <c:v>294.06480299999998</c:v>
                </c:pt>
                <c:pt idx="11704">
                  <c:v>294.17160000000001</c:v>
                </c:pt>
                <c:pt idx="11705">
                  <c:v>294.68075599999997</c:v>
                </c:pt>
                <c:pt idx="11706">
                  <c:v>294.35347200000001</c:v>
                </c:pt>
                <c:pt idx="11707">
                  <c:v>294.26480700000002</c:v>
                </c:pt>
                <c:pt idx="11708">
                  <c:v>294.21201200000002</c:v>
                </c:pt>
                <c:pt idx="11709">
                  <c:v>294.28641499999998</c:v>
                </c:pt>
                <c:pt idx="11710">
                  <c:v>294.306307</c:v>
                </c:pt>
                <c:pt idx="11711">
                  <c:v>294.33765699999998</c:v>
                </c:pt>
                <c:pt idx="11712">
                  <c:v>294.31993799999998</c:v>
                </c:pt>
                <c:pt idx="11713">
                  <c:v>293.97547700000001</c:v>
                </c:pt>
                <c:pt idx="11714">
                  <c:v>293.97811100000001</c:v>
                </c:pt>
                <c:pt idx="11715">
                  <c:v>294.41250600000001</c:v>
                </c:pt>
                <c:pt idx="11716">
                  <c:v>294.55845499999998</c:v>
                </c:pt>
                <c:pt idx="11717">
                  <c:v>294.58615600000002</c:v>
                </c:pt>
                <c:pt idx="11718">
                  <c:v>294.53001699999999</c:v>
                </c:pt>
                <c:pt idx="11719">
                  <c:v>294.469561</c:v>
                </c:pt>
                <c:pt idx="11720">
                  <c:v>294.61122499999999</c:v>
                </c:pt>
                <c:pt idx="11721">
                  <c:v>294.48738400000002</c:v>
                </c:pt>
                <c:pt idx="11722">
                  <c:v>294.73386299999999</c:v>
                </c:pt>
                <c:pt idx="11723">
                  <c:v>294.74025599999999</c:v>
                </c:pt>
                <c:pt idx="11724">
                  <c:v>294.58353699999998</c:v>
                </c:pt>
                <c:pt idx="11725">
                  <c:v>294.75464299999999</c:v>
                </c:pt>
                <c:pt idx="11726">
                  <c:v>294.15905199999997</c:v>
                </c:pt>
                <c:pt idx="11727">
                  <c:v>294.55776400000002</c:v>
                </c:pt>
                <c:pt idx="11728">
                  <c:v>294.35109899999998</c:v>
                </c:pt>
                <c:pt idx="11729">
                  <c:v>294.53832</c:v>
                </c:pt>
                <c:pt idx="11730">
                  <c:v>294.49355500000001</c:v>
                </c:pt>
                <c:pt idx="11731">
                  <c:v>294.23996799999998</c:v>
                </c:pt>
                <c:pt idx="11732">
                  <c:v>294.60049400000003</c:v>
                </c:pt>
                <c:pt idx="11733">
                  <c:v>294.44244900000001</c:v>
                </c:pt>
                <c:pt idx="11734">
                  <c:v>294.53808700000002</c:v>
                </c:pt>
                <c:pt idx="11735">
                  <c:v>294.63418100000001</c:v>
                </c:pt>
                <c:pt idx="11736">
                  <c:v>294.40428600000001</c:v>
                </c:pt>
                <c:pt idx="11737">
                  <c:v>294.59050400000001</c:v>
                </c:pt>
                <c:pt idx="11738">
                  <c:v>294.44512700000001</c:v>
                </c:pt>
                <c:pt idx="11739">
                  <c:v>294.34751999999997</c:v>
                </c:pt>
                <c:pt idx="11740">
                  <c:v>294.78740699999997</c:v>
                </c:pt>
                <c:pt idx="11741">
                  <c:v>294.76484799999997</c:v>
                </c:pt>
                <c:pt idx="11742">
                  <c:v>295.08320400000002</c:v>
                </c:pt>
                <c:pt idx="11743">
                  <c:v>294.87985700000002</c:v>
                </c:pt>
                <c:pt idx="11744">
                  <c:v>294.64567399999999</c:v>
                </c:pt>
                <c:pt idx="11745">
                  <c:v>294.56309499999998</c:v>
                </c:pt>
                <c:pt idx="11746">
                  <c:v>294.477554</c:v>
                </c:pt>
                <c:pt idx="11747">
                  <c:v>294.76689099999999</c:v>
                </c:pt>
                <c:pt idx="11748">
                  <c:v>294.50751000000002</c:v>
                </c:pt>
                <c:pt idx="11749">
                  <c:v>294.90609899999998</c:v>
                </c:pt>
                <c:pt idx="11750">
                  <c:v>295.16222299999998</c:v>
                </c:pt>
                <c:pt idx="11751">
                  <c:v>294.80508800000001</c:v>
                </c:pt>
                <c:pt idx="11752">
                  <c:v>295.13276200000001</c:v>
                </c:pt>
                <c:pt idx="11753">
                  <c:v>294.72875800000003</c:v>
                </c:pt>
                <c:pt idx="11754">
                  <c:v>294.43347799999998</c:v>
                </c:pt>
                <c:pt idx="11755">
                  <c:v>295.03948000000003</c:v>
                </c:pt>
                <c:pt idx="11756">
                  <c:v>294.661903</c:v>
                </c:pt>
                <c:pt idx="11757">
                  <c:v>294.87391000000002</c:v>
                </c:pt>
                <c:pt idx="11758">
                  <c:v>295.24830800000001</c:v>
                </c:pt>
                <c:pt idx="11759">
                  <c:v>295.206504</c:v>
                </c:pt>
                <c:pt idx="11760">
                  <c:v>295.20800200000002</c:v>
                </c:pt>
                <c:pt idx="11761">
                  <c:v>295.14051699999999</c:v>
                </c:pt>
                <c:pt idx="11762">
                  <c:v>295.24903599999999</c:v>
                </c:pt>
                <c:pt idx="11763">
                  <c:v>295.14129100000002</c:v>
                </c:pt>
                <c:pt idx="11764">
                  <c:v>295.34540700000002</c:v>
                </c:pt>
                <c:pt idx="11765">
                  <c:v>295.22251399999999</c:v>
                </c:pt>
                <c:pt idx="11766">
                  <c:v>295.11012199999999</c:v>
                </c:pt>
                <c:pt idx="11767">
                  <c:v>295.61392699999999</c:v>
                </c:pt>
                <c:pt idx="11768">
                  <c:v>295.27382699999998</c:v>
                </c:pt>
                <c:pt idx="11769">
                  <c:v>295.52732800000001</c:v>
                </c:pt>
                <c:pt idx="11770">
                  <c:v>295.381463</c:v>
                </c:pt>
                <c:pt idx="11771">
                  <c:v>294.991784</c:v>
                </c:pt>
                <c:pt idx="11772">
                  <c:v>295.27864599999998</c:v>
                </c:pt>
                <c:pt idx="11773">
                  <c:v>295.31293099999999</c:v>
                </c:pt>
                <c:pt idx="11774">
                  <c:v>295.212761</c:v>
                </c:pt>
                <c:pt idx="11775">
                  <c:v>295.65654000000001</c:v>
                </c:pt>
                <c:pt idx="11776">
                  <c:v>295.49159900000001</c:v>
                </c:pt>
                <c:pt idx="11777">
                  <c:v>295.48421300000001</c:v>
                </c:pt>
                <c:pt idx="11778">
                  <c:v>295.49758300000002</c:v>
                </c:pt>
                <c:pt idx="11779">
                  <c:v>295.693579</c:v>
                </c:pt>
                <c:pt idx="11780">
                  <c:v>295.92758300000003</c:v>
                </c:pt>
                <c:pt idx="11781">
                  <c:v>295.431376</c:v>
                </c:pt>
                <c:pt idx="11782">
                  <c:v>295.72439500000002</c:v>
                </c:pt>
                <c:pt idx="11783">
                  <c:v>295.44101000000001</c:v>
                </c:pt>
                <c:pt idx="11784">
                  <c:v>295.64171299999998</c:v>
                </c:pt>
                <c:pt idx="11785">
                  <c:v>296.07812300000001</c:v>
                </c:pt>
                <c:pt idx="11786">
                  <c:v>295.79246000000001</c:v>
                </c:pt>
                <c:pt idx="11787">
                  <c:v>295.91323199999999</c:v>
                </c:pt>
                <c:pt idx="11788">
                  <c:v>295.71639199999998</c:v>
                </c:pt>
                <c:pt idx="11789">
                  <c:v>296.04362300000003</c:v>
                </c:pt>
                <c:pt idx="11790">
                  <c:v>296.16317900000001</c:v>
                </c:pt>
                <c:pt idx="11791">
                  <c:v>295.92252500000001</c:v>
                </c:pt>
                <c:pt idx="11792">
                  <c:v>296.11931399999997</c:v>
                </c:pt>
                <c:pt idx="11793">
                  <c:v>296.15761900000001</c:v>
                </c:pt>
                <c:pt idx="11794">
                  <c:v>296.193759</c:v>
                </c:pt>
                <c:pt idx="11795">
                  <c:v>296.319748</c:v>
                </c:pt>
                <c:pt idx="11796">
                  <c:v>295.77474799999999</c:v>
                </c:pt>
                <c:pt idx="11797">
                  <c:v>296.29641099999998</c:v>
                </c:pt>
                <c:pt idx="11798">
                  <c:v>296.36832700000002</c:v>
                </c:pt>
                <c:pt idx="11799">
                  <c:v>296.33205099999998</c:v>
                </c:pt>
                <c:pt idx="11800">
                  <c:v>296.21932600000002</c:v>
                </c:pt>
                <c:pt idx="11801">
                  <c:v>296.02776</c:v>
                </c:pt>
                <c:pt idx="11802">
                  <c:v>296.09809200000001</c:v>
                </c:pt>
                <c:pt idx="11803">
                  <c:v>296.213978</c:v>
                </c:pt>
                <c:pt idx="11804">
                  <c:v>296.10177900000002</c:v>
                </c:pt>
                <c:pt idx="11805">
                  <c:v>296.42404900000002</c:v>
                </c:pt>
                <c:pt idx="11806">
                  <c:v>296.39860499999998</c:v>
                </c:pt>
                <c:pt idx="11807">
                  <c:v>296.57354299999997</c:v>
                </c:pt>
                <c:pt idx="11808">
                  <c:v>296.55178599999999</c:v>
                </c:pt>
                <c:pt idx="11809">
                  <c:v>296.37103400000001</c:v>
                </c:pt>
                <c:pt idx="11810">
                  <c:v>296.47967399999999</c:v>
                </c:pt>
                <c:pt idx="11811">
                  <c:v>296.65397100000001</c:v>
                </c:pt>
                <c:pt idx="11812">
                  <c:v>296.641841</c:v>
                </c:pt>
                <c:pt idx="11813">
                  <c:v>296.558897</c:v>
                </c:pt>
                <c:pt idx="11814">
                  <c:v>296.37876</c:v>
                </c:pt>
                <c:pt idx="11815">
                  <c:v>296.695875</c:v>
                </c:pt>
                <c:pt idx="11816">
                  <c:v>296.49820199999999</c:v>
                </c:pt>
                <c:pt idx="11817">
                  <c:v>296.51145200000002</c:v>
                </c:pt>
                <c:pt idx="11818">
                  <c:v>296.318579</c:v>
                </c:pt>
                <c:pt idx="11819">
                  <c:v>296.63285400000001</c:v>
                </c:pt>
                <c:pt idx="11820">
                  <c:v>296.731514</c:v>
                </c:pt>
                <c:pt idx="11821">
                  <c:v>296.700379</c:v>
                </c:pt>
                <c:pt idx="11822">
                  <c:v>297.081548</c:v>
                </c:pt>
                <c:pt idx="11823">
                  <c:v>297.08226200000001</c:v>
                </c:pt>
                <c:pt idx="11824">
                  <c:v>297.03180200000003</c:v>
                </c:pt>
                <c:pt idx="11825">
                  <c:v>297.11093299999999</c:v>
                </c:pt>
                <c:pt idx="11826">
                  <c:v>296.902649</c:v>
                </c:pt>
                <c:pt idx="11827">
                  <c:v>296.90733599999999</c:v>
                </c:pt>
                <c:pt idx="11828">
                  <c:v>296.96413100000001</c:v>
                </c:pt>
                <c:pt idx="11829">
                  <c:v>296.739195</c:v>
                </c:pt>
                <c:pt idx="11830">
                  <c:v>296.89725199999998</c:v>
                </c:pt>
                <c:pt idx="11831">
                  <c:v>297.09176500000001</c:v>
                </c:pt>
                <c:pt idx="11832">
                  <c:v>297.37608399999999</c:v>
                </c:pt>
                <c:pt idx="11833">
                  <c:v>297.261842</c:v>
                </c:pt>
                <c:pt idx="11834">
                  <c:v>297.04259100000002</c:v>
                </c:pt>
                <c:pt idx="11835">
                  <c:v>296.99163700000003</c:v>
                </c:pt>
                <c:pt idx="11836">
                  <c:v>297.03918299999998</c:v>
                </c:pt>
                <c:pt idx="11837">
                  <c:v>297.164829</c:v>
                </c:pt>
                <c:pt idx="11838">
                  <c:v>297.37749500000001</c:v>
                </c:pt>
                <c:pt idx="11839">
                  <c:v>297.16950900000001</c:v>
                </c:pt>
                <c:pt idx="11840">
                  <c:v>297.31715400000002</c:v>
                </c:pt>
                <c:pt idx="11841">
                  <c:v>297.25317200000001</c:v>
                </c:pt>
                <c:pt idx="11842">
                  <c:v>297.46443099999999</c:v>
                </c:pt>
                <c:pt idx="11843">
                  <c:v>297.30312099999998</c:v>
                </c:pt>
                <c:pt idx="11844">
                  <c:v>297.53191299999997</c:v>
                </c:pt>
                <c:pt idx="11845">
                  <c:v>297.27993900000001</c:v>
                </c:pt>
                <c:pt idx="11846">
                  <c:v>297.26962400000002</c:v>
                </c:pt>
                <c:pt idx="11847">
                  <c:v>297.26705099999998</c:v>
                </c:pt>
                <c:pt idx="11848">
                  <c:v>297.30280800000003</c:v>
                </c:pt>
                <c:pt idx="11849">
                  <c:v>297.25091300000003</c:v>
                </c:pt>
                <c:pt idx="11850">
                  <c:v>297.71657099999999</c:v>
                </c:pt>
                <c:pt idx="11851">
                  <c:v>297.34847500000001</c:v>
                </c:pt>
                <c:pt idx="11852">
                  <c:v>297.35863799999998</c:v>
                </c:pt>
                <c:pt idx="11853">
                  <c:v>297.40603700000003</c:v>
                </c:pt>
                <c:pt idx="11854">
                  <c:v>297.63861300000002</c:v>
                </c:pt>
                <c:pt idx="11855">
                  <c:v>297.841363</c:v>
                </c:pt>
                <c:pt idx="11856">
                  <c:v>297.48370399999999</c:v>
                </c:pt>
                <c:pt idx="11857">
                  <c:v>297.74422399999997</c:v>
                </c:pt>
                <c:pt idx="11858">
                  <c:v>297.73229199999997</c:v>
                </c:pt>
                <c:pt idx="11859">
                  <c:v>297.59677799999997</c:v>
                </c:pt>
                <c:pt idx="11860">
                  <c:v>297.90497499999998</c:v>
                </c:pt>
                <c:pt idx="11861">
                  <c:v>297.63027799999998</c:v>
                </c:pt>
                <c:pt idx="11862">
                  <c:v>297.69968499999999</c:v>
                </c:pt>
                <c:pt idx="11863">
                  <c:v>297.79833100000002</c:v>
                </c:pt>
                <c:pt idx="11864">
                  <c:v>297.74654800000002</c:v>
                </c:pt>
                <c:pt idx="11865">
                  <c:v>298.25369000000001</c:v>
                </c:pt>
                <c:pt idx="11866">
                  <c:v>297.73195299999998</c:v>
                </c:pt>
                <c:pt idx="11867">
                  <c:v>297.83386000000002</c:v>
                </c:pt>
                <c:pt idx="11868">
                  <c:v>297.89640600000001</c:v>
                </c:pt>
                <c:pt idx="11869">
                  <c:v>298.07302600000003</c:v>
                </c:pt>
                <c:pt idx="11870">
                  <c:v>298.49679300000003</c:v>
                </c:pt>
                <c:pt idx="11871">
                  <c:v>298.18266999999997</c:v>
                </c:pt>
                <c:pt idx="11872">
                  <c:v>297.84293200000002</c:v>
                </c:pt>
                <c:pt idx="11873">
                  <c:v>298.26625200000001</c:v>
                </c:pt>
                <c:pt idx="11874">
                  <c:v>297.98942699999998</c:v>
                </c:pt>
                <c:pt idx="11875">
                  <c:v>298.203776</c:v>
                </c:pt>
                <c:pt idx="11876">
                  <c:v>297.763508</c:v>
                </c:pt>
                <c:pt idx="11877">
                  <c:v>298.01651099999998</c:v>
                </c:pt>
                <c:pt idx="11878">
                  <c:v>298.22637600000002</c:v>
                </c:pt>
                <c:pt idx="11879">
                  <c:v>298.32480500000003</c:v>
                </c:pt>
                <c:pt idx="11880">
                  <c:v>298.29930899999999</c:v>
                </c:pt>
                <c:pt idx="11881">
                  <c:v>298.377182</c:v>
                </c:pt>
                <c:pt idx="11882">
                  <c:v>298.441577</c:v>
                </c:pt>
                <c:pt idx="11883">
                  <c:v>298.56608799999998</c:v>
                </c:pt>
                <c:pt idx="11884">
                  <c:v>298.30332499999997</c:v>
                </c:pt>
                <c:pt idx="11885">
                  <c:v>298.79734100000002</c:v>
                </c:pt>
                <c:pt idx="11886">
                  <c:v>298.36474700000002</c:v>
                </c:pt>
                <c:pt idx="11887">
                  <c:v>298.360615</c:v>
                </c:pt>
                <c:pt idx="11888">
                  <c:v>298.193578</c:v>
                </c:pt>
                <c:pt idx="11889">
                  <c:v>298.33318800000001</c:v>
                </c:pt>
                <c:pt idx="11890">
                  <c:v>298.72935000000001</c:v>
                </c:pt>
                <c:pt idx="11891">
                  <c:v>298.73599000000002</c:v>
                </c:pt>
                <c:pt idx="11892">
                  <c:v>298.79063200000002</c:v>
                </c:pt>
                <c:pt idx="11893">
                  <c:v>298.573238</c:v>
                </c:pt>
                <c:pt idx="11894">
                  <c:v>298.62338</c:v>
                </c:pt>
                <c:pt idx="11895">
                  <c:v>298.71566100000001</c:v>
                </c:pt>
                <c:pt idx="11896">
                  <c:v>298.21941500000003</c:v>
                </c:pt>
                <c:pt idx="11897">
                  <c:v>298.26380899999998</c:v>
                </c:pt>
                <c:pt idx="11898">
                  <c:v>298.67657500000001</c:v>
                </c:pt>
                <c:pt idx="11899">
                  <c:v>298.58799900000002</c:v>
                </c:pt>
                <c:pt idx="11900">
                  <c:v>298.51626099999999</c:v>
                </c:pt>
                <c:pt idx="11901">
                  <c:v>298.49929400000002</c:v>
                </c:pt>
                <c:pt idx="11902">
                  <c:v>298.48041699999999</c:v>
                </c:pt>
                <c:pt idx="11903">
                  <c:v>298.537959</c:v>
                </c:pt>
                <c:pt idx="11904">
                  <c:v>298.764995</c:v>
                </c:pt>
                <c:pt idx="11905">
                  <c:v>298.82836500000002</c:v>
                </c:pt>
                <c:pt idx="11906">
                  <c:v>298.677367</c:v>
                </c:pt>
                <c:pt idx="11907">
                  <c:v>298.470078</c:v>
                </c:pt>
                <c:pt idx="11908">
                  <c:v>298.58722699999998</c:v>
                </c:pt>
                <c:pt idx="11909">
                  <c:v>298.85690499999998</c:v>
                </c:pt>
                <c:pt idx="11910">
                  <c:v>299.06515400000001</c:v>
                </c:pt>
                <c:pt idx="11911">
                  <c:v>299.04327499999999</c:v>
                </c:pt>
                <c:pt idx="11912">
                  <c:v>299.28756600000003</c:v>
                </c:pt>
                <c:pt idx="11913">
                  <c:v>298.85112199999998</c:v>
                </c:pt>
                <c:pt idx="11914">
                  <c:v>299.02096499999999</c:v>
                </c:pt>
                <c:pt idx="11915">
                  <c:v>299.31272100000001</c:v>
                </c:pt>
                <c:pt idx="11916">
                  <c:v>298.815314</c:v>
                </c:pt>
                <c:pt idx="11917">
                  <c:v>298.75569000000002</c:v>
                </c:pt>
                <c:pt idx="11918">
                  <c:v>299.10806500000001</c:v>
                </c:pt>
                <c:pt idx="11919">
                  <c:v>299.05867899999998</c:v>
                </c:pt>
                <c:pt idx="11920">
                  <c:v>299.35848099999998</c:v>
                </c:pt>
                <c:pt idx="11921">
                  <c:v>299.07357400000001</c:v>
                </c:pt>
                <c:pt idx="11922">
                  <c:v>299.01344</c:v>
                </c:pt>
                <c:pt idx="11923">
                  <c:v>299.38730199999998</c:v>
                </c:pt>
                <c:pt idx="11924">
                  <c:v>299.27761900000002</c:v>
                </c:pt>
                <c:pt idx="11925">
                  <c:v>299.45568400000002</c:v>
                </c:pt>
                <c:pt idx="11926">
                  <c:v>299.04310199999998</c:v>
                </c:pt>
                <c:pt idx="11927">
                  <c:v>298.959183</c:v>
                </c:pt>
                <c:pt idx="11928">
                  <c:v>299.06561099999999</c:v>
                </c:pt>
                <c:pt idx="11929">
                  <c:v>299.25608599999998</c:v>
                </c:pt>
                <c:pt idx="11930">
                  <c:v>299.15272199999998</c:v>
                </c:pt>
                <c:pt idx="11931">
                  <c:v>299.293633</c:v>
                </c:pt>
                <c:pt idx="11932">
                  <c:v>299.37705</c:v>
                </c:pt>
                <c:pt idx="11933">
                  <c:v>299.514433</c:v>
                </c:pt>
                <c:pt idx="11934">
                  <c:v>299.46837399999998</c:v>
                </c:pt>
                <c:pt idx="11935">
                  <c:v>300.04612700000001</c:v>
                </c:pt>
                <c:pt idx="11936">
                  <c:v>299.84099300000003</c:v>
                </c:pt>
                <c:pt idx="11937">
                  <c:v>300.16190699999999</c:v>
                </c:pt>
                <c:pt idx="11938">
                  <c:v>300.09877</c:v>
                </c:pt>
                <c:pt idx="11939">
                  <c:v>299.77503400000001</c:v>
                </c:pt>
                <c:pt idx="11940">
                  <c:v>299.83163500000001</c:v>
                </c:pt>
                <c:pt idx="11941">
                  <c:v>299.54695700000002</c:v>
                </c:pt>
                <c:pt idx="11942">
                  <c:v>299.734758</c:v>
                </c:pt>
                <c:pt idx="11943">
                  <c:v>299.92110600000001</c:v>
                </c:pt>
                <c:pt idx="11944">
                  <c:v>299.98694999999998</c:v>
                </c:pt>
                <c:pt idx="11945">
                  <c:v>299.72028499999999</c:v>
                </c:pt>
                <c:pt idx="11946">
                  <c:v>299.75861200000003</c:v>
                </c:pt>
                <c:pt idx="11947">
                  <c:v>300.07576399999999</c:v>
                </c:pt>
                <c:pt idx="11948">
                  <c:v>299.94690400000002</c:v>
                </c:pt>
                <c:pt idx="11949">
                  <c:v>299.80417</c:v>
                </c:pt>
                <c:pt idx="11950">
                  <c:v>300.25812300000001</c:v>
                </c:pt>
                <c:pt idx="11951">
                  <c:v>300.18584299999998</c:v>
                </c:pt>
                <c:pt idx="11952">
                  <c:v>300.38703900000002</c:v>
                </c:pt>
                <c:pt idx="11953">
                  <c:v>300.22446200000002</c:v>
                </c:pt>
                <c:pt idx="11954">
                  <c:v>300.251915</c:v>
                </c:pt>
                <c:pt idx="11955">
                  <c:v>300.54553900000002</c:v>
                </c:pt>
                <c:pt idx="11956">
                  <c:v>300.57225099999999</c:v>
                </c:pt>
                <c:pt idx="11957">
                  <c:v>300.80807499999997</c:v>
                </c:pt>
                <c:pt idx="11958">
                  <c:v>300.87303600000001</c:v>
                </c:pt>
                <c:pt idx="11959">
                  <c:v>300.89980400000002</c:v>
                </c:pt>
                <c:pt idx="11960">
                  <c:v>300.87465099999997</c:v>
                </c:pt>
                <c:pt idx="11961">
                  <c:v>300.42242399999998</c:v>
                </c:pt>
                <c:pt idx="11962">
                  <c:v>300.45000099999999</c:v>
                </c:pt>
                <c:pt idx="11963">
                  <c:v>300.63776899999999</c:v>
                </c:pt>
                <c:pt idx="11964">
                  <c:v>300.50277</c:v>
                </c:pt>
                <c:pt idx="11965">
                  <c:v>300.761438</c:v>
                </c:pt>
                <c:pt idx="11966">
                  <c:v>300.95345300000002</c:v>
                </c:pt>
                <c:pt idx="11967">
                  <c:v>301.08228100000002</c:v>
                </c:pt>
                <c:pt idx="11968">
                  <c:v>300.84953300000001</c:v>
                </c:pt>
                <c:pt idx="11969">
                  <c:v>301.00572</c:v>
                </c:pt>
                <c:pt idx="11970">
                  <c:v>301.05400200000003</c:v>
                </c:pt>
                <c:pt idx="11971">
                  <c:v>300.90714700000001</c:v>
                </c:pt>
                <c:pt idx="11972">
                  <c:v>301.32538799999998</c:v>
                </c:pt>
                <c:pt idx="11973">
                  <c:v>301.08169800000002</c:v>
                </c:pt>
                <c:pt idx="11974">
                  <c:v>300.86203699999999</c:v>
                </c:pt>
                <c:pt idx="11975">
                  <c:v>301.08128299999998</c:v>
                </c:pt>
                <c:pt idx="11976">
                  <c:v>300.98445400000003</c:v>
                </c:pt>
                <c:pt idx="11977">
                  <c:v>301.28052600000001</c:v>
                </c:pt>
                <c:pt idx="11978">
                  <c:v>301.336568</c:v>
                </c:pt>
                <c:pt idx="11979">
                  <c:v>301.15588400000001</c:v>
                </c:pt>
                <c:pt idx="11980">
                  <c:v>301.334879</c:v>
                </c:pt>
                <c:pt idx="11981">
                  <c:v>301.16042700000003</c:v>
                </c:pt>
                <c:pt idx="11982">
                  <c:v>301.03048799999999</c:v>
                </c:pt>
                <c:pt idx="11983">
                  <c:v>301.342263</c:v>
                </c:pt>
                <c:pt idx="11984">
                  <c:v>300.90650099999999</c:v>
                </c:pt>
                <c:pt idx="11985">
                  <c:v>301.27968199999998</c:v>
                </c:pt>
                <c:pt idx="11986">
                  <c:v>301.32605100000001</c:v>
                </c:pt>
                <c:pt idx="11987">
                  <c:v>301.14706000000001</c:v>
                </c:pt>
                <c:pt idx="11988">
                  <c:v>301.25338599999998</c:v>
                </c:pt>
                <c:pt idx="11989">
                  <c:v>301.11632700000001</c:v>
                </c:pt>
                <c:pt idx="11990">
                  <c:v>301.35346099999998</c:v>
                </c:pt>
                <c:pt idx="11991">
                  <c:v>301.166898</c:v>
                </c:pt>
                <c:pt idx="11992">
                  <c:v>300.92766599999999</c:v>
                </c:pt>
                <c:pt idx="11993">
                  <c:v>301.03132499999998</c:v>
                </c:pt>
                <c:pt idx="11994">
                  <c:v>301.05327799999998</c:v>
                </c:pt>
                <c:pt idx="11995">
                  <c:v>301.33429100000001</c:v>
                </c:pt>
                <c:pt idx="11996">
                  <c:v>301.28223000000003</c:v>
                </c:pt>
                <c:pt idx="11997">
                  <c:v>301.34492499999999</c:v>
                </c:pt>
                <c:pt idx="11998">
                  <c:v>301.18336599999998</c:v>
                </c:pt>
                <c:pt idx="11999">
                  <c:v>301.24319000000003</c:v>
                </c:pt>
                <c:pt idx="12000">
                  <c:v>300.92987900000003</c:v>
                </c:pt>
                <c:pt idx="12001">
                  <c:v>300.97816799999998</c:v>
                </c:pt>
                <c:pt idx="12002">
                  <c:v>301.01853699999998</c:v>
                </c:pt>
                <c:pt idx="12003">
                  <c:v>301.19016099999999</c:v>
                </c:pt>
                <c:pt idx="12004">
                  <c:v>300.86126200000001</c:v>
                </c:pt>
                <c:pt idx="12005">
                  <c:v>300.98080900000002</c:v>
                </c:pt>
                <c:pt idx="12006">
                  <c:v>301.04511100000002</c:v>
                </c:pt>
                <c:pt idx="12007">
                  <c:v>301.08479899999998</c:v>
                </c:pt>
                <c:pt idx="12008">
                  <c:v>301.15010999999998</c:v>
                </c:pt>
                <c:pt idx="12009">
                  <c:v>300.76627300000001</c:v>
                </c:pt>
                <c:pt idx="12010">
                  <c:v>301.55344400000001</c:v>
                </c:pt>
                <c:pt idx="12011">
                  <c:v>301.55431900000002</c:v>
                </c:pt>
                <c:pt idx="12012">
                  <c:v>301.29493400000001</c:v>
                </c:pt>
                <c:pt idx="12013">
                  <c:v>301.435811</c:v>
                </c:pt>
                <c:pt idx="12014">
                  <c:v>301.24803000000003</c:v>
                </c:pt>
                <c:pt idx="12015">
                  <c:v>301.46666499999998</c:v>
                </c:pt>
                <c:pt idx="12016">
                  <c:v>301.62778600000001</c:v>
                </c:pt>
                <c:pt idx="12017">
                  <c:v>301.43258500000002</c:v>
                </c:pt>
                <c:pt idx="12018">
                  <c:v>301.52070300000003</c:v>
                </c:pt>
                <c:pt idx="12019">
                  <c:v>301.36603600000001</c:v>
                </c:pt>
                <c:pt idx="12020">
                  <c:v>301.66197499999998</c:v>
                </c:pt>
                <c:pt idx="12021">
                  <c:v>301.84837399999998</c:v>
                </c:pt>
                <c:pt idx="12022">
                  <c:v>301.67082199999999</c:v>
                </c:pt>
                <c:pt idx="12023">
                  <c:v>302.237574</c:v>
                </c:pt>
                <c:pt idx="12024">
                  <c:v>301.82657899999998</c:v>
                </c:pt>
                <c:pt idx="12025">
                  <c:v>301.88178099999999</c:v>
                </c:pt>
                <c:pt idx="12026">
                  <c:v>302.04690599999998</c:v>
                </c:pt>
                <c:pt idx="12027">
                  <c:v>301.84945199999999</c:v>
                </c:pt>
                <c:pt idx="12028">
                  <c:v>301.74332800000002</c:v>
                </c:pt>
                <c:pt idx="12029">
                  <c:v>302.22821800000003</c:v>
                </c:pt>
                <c:pt idx="12030">
                  <c:v>301.86704700000001</c:v>
                </c:pt>
                <c:pt idx="12031">
                  <c:v>301.767222</c:v>
                </c:pt>
                <c:pt idx="12032">
                  <c:v>302.28114199999999</c:v>
                </c:pt>
                <c:pt idx="12033">
                  <c:v>302.13955900000002</c:v>
                </c:pt>
                <c:pt idx="12034">
                  <c:v>301.98712699999999</c:v>
                </c:pt>
                <c:pt idx="12035">
                  <c:v>301.86847899999998</c:v>
                </c:pt>
                <c:pt idx="12036">
                  <c:v>302.13315399999999</c:v>
                </c:pt>
                <c:pt idx="12037">
                  <c:v>302.07625999999999</c:v>
                </c:pt>
                <c:pt idx="12038">
                  <c:v>302.02833199999998</c:v>
                </c:pt>
                <c:pt idx="12039">
                  <c:v>302.18290100000002</c:v>
                </c:pt>
                <c:pt idx="12040">
                  <c:v>302.384953</c:v>
                </c:pt>
                <c:pt idx="12041">
                  <c:v>302.35592700000001</c:v>
                </c:pt>
                <c:pt idx="12042">
                  <c:v>302.29213900000002</c:v>
                </c:pt>
                <c:pt idx="12043">
                  <c:v>302.65230700000001</c:v>
                </c:pt>
                <c:pt idx="12044">
                  <c:v>302.25012700000002</c:v>
                </c:pt>
                <c:pt idx="12045">
                  <c:v>302.63503500000002</c:v>
                </c:pt>
                <c:pt idx="12046">
                  <c:v>302.31106399999999</c:v>
                </c:pt>
                <c:pt idx="12047">
                  <c:v>302.43102900000002</c:v>
                </c:pt>
                <c:pt idx="12048">
                  <c:v>301.928337</c:v>
                </c:pt>
                <c:pt idx="12049">
                  <c:v>302.37569300000001</c:v>
                </c:pt>
                <c:pt idx="12050">
                  <c:v>302.72541200000001</c:v>
                </c:pt>
                <c:pt idx="12051">
                  <c:v>302.48601200000002</c:v>
                </c:pt>
                <c:pt idx="12052">
                  <c:v>302.27499299999999</c:v>
                </c:pt>
                <c:pt idx="12053">
                  <c:v>302.46281699999997</c:v>
                </c:pt>
                <c:pt idx="12054">
                  <c:v>302.47242399999999</c:v>
                </c:pt>
                <c:pt idx="12055">
                  <c:v>302.93065799999999</c:v>
                </c:pt>
                <c:pt idx="12056">
                  <c:v>302.74937499999999</c:v>
                </c:pt>
                <c:pt idx="12057">
                  <c:v>302.97560399999998</c:v>
                </c:pt>
                <c:pt idx="12058">
                  <c:v>303.006573</c:v>
                </c:pt>
                <c:pt idx="12059">
                  <c:v>302.568668</c:v>
                </c:pt>
                <c:pt idx="12060">
                  <c:v>302.59921100000003</c:v>
                </c:pt>
                <c:pt idx="12061">
                  <c:v>302.80974600000002</c:v>
                </c:pt>
                <c:pt idx="12062">
                  <c:v>302.74832400000003</c:v>
                </c:pt>
                <c:pt idx="12063">
                  <c:v>302.71662500000002</c:v>
                </c:pt>
                <c:pt idx="12064">
                  <c:v>302.705915</c:v>
                </c:pt>
                <c:pt idx="12065">
                  <c:v>302.81584700000002</c:v>
                </c:pt>
                <c:pt idx="12066">
                  <c:v>302.88277599999998</c:v>
                </c:pt>
                <c:pt idx="12067">
                  <c:v>303.06083100000001</c:v>
                </c:pt>
                <c:pt idx="12068">
                  <c:v>302.96787499999999</c:v>
                </c:pt>
                <c:pt idx="12069">
                  <c:v>302.90094199999999</c:v>
                </c:pt>
                <c:pt idx="12070">
                  <c:v>303.40540900000002</c:v>
                </c:pt>
                <c:pt idx="12071">
                  <c:v>302.90305599999999</c:v>
                </c:pt>
                <c:pt idx="12072">
                  <c:v>302.98302699999999</c:v>
                </c:pt>
                <c:pt idx="12073">
                  <c:v>303.17003399999999</c:v>
                </c:pt>
                <c:pt idx="12074">
                  <c:v>303.09925299999998</c:v>
                </c:pt>
                <c:pt idx="12075">
                  <c:v>303.14475399999998</c:v>
                </c:pt>
                <c:pt idx="12076">
                  <c:v>303.09939300000002</c:v>
                </c:pt>
                <c:pt idx="12077">
                  <c:v>303.06084900000002</c:v>
                </c:pt>
                <c:pt idx="12078">
                  <c:v>303.19150500000001</c:v>
                </c:pt>
                <c:pt idx="12079">
                  <c:v>302.90117700000002</c:v>
                </c:pt>
                <c:pt idx="12080">
                  <c:v>303.39934599999998</c:v>
                </c:pt>
                <c:pt idx="12081">
                  <c:v>303.11923300000001</c:v>
                </c:pt>
                <c:pt idx="12082">
                  <c:v>303.54664400000001</c:v>
                </c:pt>
                <c:pt idx="12083">
                  <c:v>303.35780899999997</c:v>
                </c:pt>
                <c:pt idx="12084">
                  <c:v>303.20101499999998</c:v>
                </c:pt>
                <c:pt idx="12085">
                  <c:v>303.14953700000001</c:v>
                </c:pt>
                <c:pt idx="12086">
                  <c:v>303.20711599999998</c:v>
                </c:pt>
                <c:pt idx="12087">
                  <c:v>302.88863099999998</c:v>
                </c:pt>
                <c:pt idx="12088">
                  <c:v>303.11286799999999</c:v>
                </c:pt>
                <c:pt idx="12089">
                  <c:v>303.12536999999998</c:v>
                </c:pt>
                <c:pt idx="12090">
                  <c:v>303.62008700000001</c:v>
                </c:pt>
                <c:pt idx="12091">
                  <c:v>303.41381200000001</c:v>
                </c:pt>
                <c:pt idx="12092">
                  <c:v>303.19328100000001</c:v>
                </c:pt>
                <c:pt idx="12093">
                  <c:v>303.35256099999998</c:v>
                </c:pt>
                <c:pt idx="12094">
                  <c:v>303.34551599999998</c:v>
                </c:pt>
                <c:pt idx="12095">
                  <c:v>303.59221200000002</c:v>
                </c:pt>
                <c:pt idx="12096">
                  <c:v>303.23726099999999</c:v>
                </c:pt>
                <c:pt idx="12097">
                  <c:v>303.39126199999998</c:v>
                </c:pt>
                <c:pt idx="12098">
                  <c:v>303.58445699999999</c:v>
                </c:pt>
                <c:pt idx="12099">
                  <c:v>303.47315900000001</c:v>
                </c:pt>
                <c:pt idx="12100">
                  <c:v>303.63727999999998</c:v>
                </c:pt>
                <c:pt idx="12101">
                  <c:v>303.757926</c:v>
                </c:pt>
                <c:pt idx="12102">
                  <c:v>303.615028</c:v>
                </c:pt>
                <c:pt idx="12103">
                  <c:v>303.88165300000003</c:v>
                </c:pt>
                <c:pt idx="12104">
                  <c:v>303.755515</c:v>
                </c:pt>
                <c:pt idx="12105">
                  <c:v>303.684504</c:v>
                </c:pt>
                <c:pt idx="12106">
                  <c:v>303.58083099999999</c:v>
                </c:pt>
                <c:pt idx="12107">
                  <c:v>304.00596200000001</c:v>
                </c:pt>
                <c:pt idx="12108">
                  <c:v>303.847375</c:v>
                </c:pt>
                <c:pt idx="12109">
                  <c:v>303.28787199999999</c:v>
                </c:pt>
                <c:pt idx="12110">
                  <c:v>303.60101800000001</c:v>
                </c:pt>
                <c:pt idx="12111">
                  <c:v>303.89541200000002</c:v>
                </c:pt>
                <c:pt idx="12112">
                  <c:v>303.889589</c:v>
                </c:pt>
                <c:pt idx="12113">
                  <c:v>303.86739</c:v>
                </c:pt>
                <c:pt idx="12114">
                  <c:v>303.61566499999998</c:v>
                </c:pt>
                <c:pt idx="12115">
                  <c:v>304.16575599999999</c:v>
                </c:pt>
                <c:pt idx="12116">
                  <c:v>303.99893800000001</c:v>
                </c:pt>
                <c:pt idx="12117">
                  <c:v>303.98478</c:v>
                </c:pt>
                <c:pt idx="12118">
                  <c:v>304.03463900000003</c:v>
                </c:pt>
                <c:pt idx="12119">
                  <c:v>303.73517700000002</c:v>
                </c:pt>
                <c:pt idx="12120">
                  <c:v>303.92895499999997</c:v>
                </c:pt>
                <c:pt idx="12121">
                  <c:v>304.00402700000001</c:v>
                </c:pt>
                <c:pt idx="12122">
                  <c:v>303.94698</c:v>
                </c:pt>
                <c:pt idx="12123">
                  <c:v>304.07124499999998</c:v>
                </c:pt>
                <c:pt idx="12124">
                  <c:v>304.07029499999999</c:v>
                </c:pt>
                <c:pt idx="12125">
                  <c:v>304.43165800000003</c:v>
                </c:pt>
                <c:pt idx="12126">
                  <c:v>304.46620000000001</c:v>
                </c:pt>
                <c:pt idx="12127">
                  <c:v>304.33594299999999</c:v>
                </c:pt>
                <c:pt idx="12128">
                  <c:v>304.389253</c:v>
                </c:pt>
                <c:pt idx="12129">
                  <c:v>304.47956799999997</c:v>
                </c:pt>
                <c:pt idx="12130">
                  <c:v>304.60456799999997</c:v>
                </c:pt>
                <c:pt idx="12131">
                  <c:v>304.46578499999998</c:v>
                </c:pt>
                <c:pt idx="12132">
                  <c:v>304.60564699999998</c:v>
                </c:pt>
                <c:pt idx="12133">
                  <c:v>304.82664399999999</c:v>
                </c:pt>
                <c:pt idx="12134">
                  <c:v>304.458191</c:v>
                </c:pt>
                <c:pt idx="12135">
                  <c:v>304.78160200000002</c:v>
                </c:pt>
                <c:pt idx="12136">
                  <c:v>304.44324399999999</c:v>
                </c:pt>
                <c:pt idx="12137">
                  <c:v>304.42749199999997</c:v>
                </c:pt>
                <c:pt idx="12138">
                  <c:v>304.76041800000002</c:v>
                </c:pt>
                <c:pt idx="12139">
                  <c:v>304.57773700000001</c:v>
                </c:pt>
                <c:pt idx="12140">
                  <c:v>304.80865299999999</c:v>
                </c:pt>
                <c:pt idx="12141">
                  <c:v>304.65908899999999</c:v>
                </c:pt>
                <c:pt idx="12142">
                  <c:v>304.64503200000001</c:v>
                </c:pt>
                <c:pt idx="12143">
                  <c:v>304.87192700000003</c:v>
                </c:pt>
                <c:pt idx="12144">
                  <c:v>304.632564</c:v>
                </c:pt>
                <c:pt idx="12145">
                  <c:v>305.03349300000002</c:v>
                </c:pt>
                <c:pt idx="12146">
                  <c:v>304.708552</c:v>
                </c:pt>
                <c:pt idx="12147">
                  <c:v>304.85306300000002</c:v>
                </c:pt>
                <c:pt idx="12148">
                  <c:v>305.208035</c:v>
                </c:pt>
                <c:pt idx="12149">
                  <c:v>304.92146500000001</c:v>
                </c:pt>
                <c:pt idx="12150">
                  <c:v>304.894723</c:v>
                </c:pt>
                <c:pt idx="12151">
                  <c:v>305.26866699999999</c:v>
                </c:pt>
                <c:pt idx="12152">
                  <c:v>305.29260199999999</c:v>
                </c:pt>
                <c:pt idx="12153">
                  <c:v>305.13043499999998</c:v>
                </c:pt>
                <c:pt idx="12154">
                  <c:v>305.19331099999999</c:v>
                </c:pt>
                <c:pt idx="12155">
                  <c:v>305.33776499999999</c:v>
                </c:pt>
                <c:pt idx="12156">
                  <c:v>305.25032399999998</c:v>
                </c:pt>
                <c:pt idx="12157">
                  <c:v>305.02463999999998</c:v>
                </c:pt>
                <c:pt idx="12158">
                  <c:v>305.18638600000003</c:v>
                </c:pt>
                <c:pt idx="12159">
                  <c:v>305.24612400000001</c:v>
                </c:pt>
                <c:pt idx="12160">
                  <c:v>304.96552800000001</c:v>
                </c:pt>
                <c:pt idx="12161">
                  <c:v>305.21436299999999</c:v>
                </c:pt>
                <c:pt idx="12162">
                  <c:v>305.52402899999998</c:v>
                </c:pt>
                <c:pt idx="12163">
                  <c:v>305.60745300000002</c:v>
                </c:pt>
                <c:pt idx="12164">
                  <c:v>305.05118599999997</c:v>
                </c:pt>
                <c:pt idx="12165">
                  <c:v>305.56385</c:v>
                </c:pt>
                <c:pt idx="12166">
                  <c:v>305.59916099999998</c:v>
                </c:pt>
                <c:pt idx="12167">
                  <c:v>305.52887700000002</c:v>
                </c:pt>
                <c:pt idx="12168">
                  <c:v>305.60233399999998</c:v>
                </c:pt>
                <c:pt idx="12169">
                  <c:v>305.38283699999999</c:v>
                </c:pt>
                <c:pt idx="12170">
                  <c:v>305.550454</c:v>
                </c:pt>
                <c:pt idx="12171">
                  <c:v>305.63104600000003</c:v>
                </c:pt>
                <c:pt idx="12172">
                  <c:v>305.47188799999998</c:v>
                </c:pt>
                <c:pt idx="12173">
                  <c:v>305.80941799999999</c:v>
                </c:pt>
                <c:pt idx="12174">
                  <c:v>305.62408199999999</c:v>
                </c:pt>
                <c:pt idx="12175">
                  <c:v>305.88186200000001</c:v>
                </c:pt>
                <c:pt idx="12176">
                  <c:v>305.81062400000002</c:v>
                </c:pt>
                <c:pt idx="12177">
                  <c:v>305.83572199999998</c:v>
                </c:pt>
                <c:pt idx="12178">
                  <c:v>306.31198000000001</c:v>
                </c:pt>
                <c:pt idx="12179">
                  <c:v>306.07905299999999</c:v>
                </c:pt>
                <c:pt idx="12180">
                  <c:v>306.36999400000002</c:v>
                </c:pt>
                <c:pt idx="12181">
                  <c:v>306.29912000000002</c:v>
                </c:pt>
                <c:pt idx="12182">
                  <c:v>306.06653499999999</c:v>
                </c:pt>
                <c:pt idx="12183">
                  <c:v>306.13365700000003</c:v>
                </c:pt>
                <c:pt idx="12184">
                  <c:v>306.03081300000002</c:v>
                </c:pt>
                <c:pt idx="12185">
                  <c:v>306.15387800000002</c:v>
                </c:pt>
                <c:pt idx="12186">
                  <c:v>306.00374499999998</c:v>
                </c:pt>
                <c:pt idx="12187">
                  <c:v>306.04152599999998</c:v>
                </c:pt>
                <c:pt idx="12188">
                  <c:v>306.55704600000001</c:v>
                </c:pt>
                <c:pt idx="12189">
                  <c:v>306.223859</c:v>
                </c:pt>
                <c:pt idx="12190">
                  <c:v>306.20780100000002</c:v>
                </c:pt>
                <c:pt idx="12191">
                  <c:v>306.23165699999998</c:v>
                </c:pt>
                <c:pt idx="12192">
                  <c:v>306.17542600000002</c:v>
                </c:pt>
                <c:pt idx="12193">
                  <c:v>306.27823899999999</c:v>
                </c:pt>
                <c:pt idx="12194">
                  <c:v>306.313467</c:v>
                </c:pt>
                <c:pt idx="12195">
                  <c:v>306.21362099999999</c:v>
                </c:pt>
                <c:pt idx="12196">
                  <c:v>306.12120800000002</c:v>
                </c:pt>
                <c:pt idx="12197">
                  <c:v>306.03549900000002</c:v>
                </c:pt>
                <c:pt idx="12198">
                  <c:v>306.11423000000002</c:v>
                </c:pt>
                <c:pt idx="12199">
                  <c:v>306.34839699999998</c:v>
                </c:pt>
                <c:pt idx="12200">
                  <c:v>306.22982500000001</c:v>
                </c:pt>
                <c:pt idx="12201">
                  <c:v>306.38215200000002</c:v>
                </c:pt>
                <c:pt idx="12202">
                  <c:v>306.10898500000002</c:v>
                </c:pt>
                <c:pt idx="12203">
                  <c:v>306.61688099999998</c:v>
                </c:pt>
                <c:pt idx="12204">
                  <c:v>306.36936100000003</c:v>
                </c:pt>
                <c:pt idx="12205">
                  <c:v>306.48058700000001</c:v>
                </c:pt>
                <c:pt idx="12206">
                  <c:v>306.50827399999997</c:v>
                </c:pt>
                <c:pt idx="12207">
                  <c:v>306.26756999999998</c:v>
                </c:pt>
                <c:pt idx="12208">
                  <c:v>306.78222299999999</c:v>
                </c:pt>
                <c:pt idx="12209">
                  <c:v>306.36321500000003</c:v>
                </c:pt>
                <c:pt idx="12210">
                  <c:v>306.72007400000001</c:v>
                </c:pt>
                <c:pt idx="12211">
                  <c:v>306.795255</c:v>
                </c:pt>
                <c:pt idx="12212">
                  <c:v>306.43281400000001</c:v>
                </c:pt>
                <c:pt idx="12213">
                  <c:v>306.84712100000002</c:v>
                </c:pt>
                <c:pt idx="12214">
                  <c:v>306.94320800000003</c:v>
                </c:pt>
                <c:pt idx="12215">
                  <c:v>306.927391</c:v>
                </c:pt>
                <c:pt idx="12216">
                  <c:v>306.67373600000002</c:v>
                </c:pt>
                <c:pt idx="12217">
                  <c:v>307.024811</c:v>
                </c:pt>
                <c:pt idx="12218">
                  <c:v>306.95778999999999</c:v>
                </c:pt>
                <c:pt idx="12219">
                  <c:v>307.11608999999999</c:v>
                </c:pt>
                <c:pt idx="12220">
                  <c:v>306.963641</c:v>
                </c:pt>
                <c:pt idx="12221">
                  <c:v>306.827586</c:v>
                </c:pt>
                <c:pt idx="12222">
                  <c:v>306.51113500000002</c:v>
                </c:pt>
                <c:pt idx="12223">
                  <c:v>306.89896499999998</c:v>
                </c:pt>
                <c:pt idx="12224">
                  <c:v>306.37872499999997</c:v>
                </c:pt>
                <c:pt idx="12225">
                  <c:v>306.780978</c:v>
                </c:pt>
                <c:pt idx="12226">
                  <c:v>306.85994299999999</c:v>
                </c:pt>
                <c:pt idx="12227">
                  <c:v>306.72889900000001</c:v>
                </c:pt>
                <c:pt idx="12228">
                  <c:v>307.34259300000002</c:v>
                </c:pt>
                <c:pt idx="12229">
                  <c:v>306.90586100000002</c:v>
                </c:pt>
                <c:pt idx="12230">
                  <c:v>306.92786999999998</c:v>
                </c:pt>
                <c:pt idx="12231">
                  <c:v>306.91453200000001</c:v>
                </c:pt>
                <c:pt idx="12232">
                  <c:v>307.02145999999999</c:v>
                </c:pt>
                <c:pt idx="12233">
                  <c:v>306.877633</c:v>
                </c:pt>
                <c:pt idx="12234">
                  <c:v>306.813963</c:v>
                </c:pt>
                <c:pt idx="12235">
                  <c:v>306.88563699999997</c:v>
                </c:pt>
                <c:pt idx="12236">
                  <c:v>306.88346200000001</c:v>
                </c:pt>
                <c:pt idx="12237">
                  <c:v>306.85501399999998</c:v>
                </c:pt>
                <c:pt idx="12238">
                  <c:v>307.40365100000002</c:v>
                </c:pt>
                <c:pt idx="12239">
                  <c:v>307.17432000000002</c:v>
                </c:pt>
                <c:pt idx="12240">
                  <c:v>306.908546</c:v>
                </c:pt>
                <c:pt idx="12241">
                  <c:v>306.98133100000001</c:v>
                </c:pt>
                <c:pt idx="12242">
                  <c:v>307.047889</c:v>
                </c:pt>
                <c:pt idx="12243">
                  <c:v>307.41768500000001</c:v>
                </c:pt>
                <c:pt idx="12244">
                  <c:v>307.17031900000001</c:v>
                </c:pt>
                <c:pt idx="12245">
                  <c:v>307.09555</c:v>
                </c:pt>
                <c:pt idx="12246">
                  <c:v>307.07802299999997</c:v>
                </c:pt>
                <c:pt idx="12247">
                  <c:v>307.207559</c:v>
                </c:pt>
                <c:pt idx="12248">
                  <c:v>307.23005499999999</c:v>
                </c:pt>
                <c:pt idx="12249">
                  <c:v>307.107662</c:v>
                </c:pt>
                <c:pt idx="12250">
                  <c:v>307.26365399999997</c:v>
                </c:pt>
                <c:pt idx="12251">
                  <c:v>307.52429799999999</c:v>
                </c:pt>
                <c:pt idx="12252">
                  <c:v>307.48130700000002</c:v>
                </c:pt>
                <c:pt idx="12253">
                  <c:v>308.09074099999998</c:v>
                </c:pt>
                <c:pt idx="12254">
                  <c:v>307.45455199999998</c:v>
                </c:pt>
                <c:pt idx="12255">
                  <c:v>307.40960200000001</c:v>
                </c:pt>
                <c:pt idx="12256">
                  <c:v>307.48891800000001</c:v>
                </c:pt>
                <c:pt idx="12257">
                  <c:v>307.457562</c:v>
                </c:pt>
                <c:pt idx="12258">
                  <c:v>307.59679899999998</c:v>
                </c:pt>
                <c:pt idx="12259">
                  <c:v>307.76615399999997</c:v>
                </c:pt>
                <c:pt idx="12260">
                  <c:v>307.89631000000003</c:v>
                </c:pt>
                <c:pt idx="12261">
                  <c:v>307.71199899999999</c:v>
                </c:pt>
                <c:pt idx="12262">
                  <c:v>307.83374099999997</c:v>
                </c:pt>
                <c:pt idx="12263">
                  <c:v>307.678315</c:v>
                </c:pt>
                <c:pt idx="12264">
                  <c:v>307.25657699999999</c:v>
                </c:pt>
                <c:pt idx="12265">
                  <c:v>307.79205100000001</c:v>
                </c:pt>
                <c:pt idx="12266">
                  <c:v>307.76119399999999</c:v>
                </c:pt>
                <c:pt idx="12267">
                  <c:v>307.50405699999999</c:v>
                </c:pt>
                <c:pt idx="12268">
                  <c:v>307.68248799999998</c:v>
                </c:pt>
                <c:pt idx="12269">
                  <c:v>307.82149900000002</c:v>
                </c:pt>
                <c:pt idx="12270">
                  <c:v>308.16933399999999</c:v>
                </c:pt>
                <c:pt idx="12271">
                  <c:v>307.837673</c:v>
                </c:pt>
                <c:pt idx="12272">
                  <c:v>307.92346300000003</c:v>
                </c:pt>
                <c:pt idx="12273">
                  <c:v>308.246422</c:v>
                </c:pt>
                <c:pt idx="12274">
                  <c:v>307.542866</c:v>
                </c:pt>
                <c:pt idx="12275">
                  <c:v>307.910574</c:v>
                </c:pt>
                <c:pt idx="12276">
                  <c:v>308.06254300000001</c:v>
                </c:pt>
                <c:pt idx="12277">
                  <c:v>308.04646200000002</c:v>
                </c:pt>
                <c:pt idx="12278">
                  <c:v>308.04995500000001</c:v>
                </c:pt>
                <c:pt idx="12279">
                  <c:v>308.03239300000001</c:v>
                </c:pt>
                <c:pt idx="12280">
                  <c:v>308.18498799999998</c:v>
                </c:pt>
                <c:pt idx="12281">
                  <c:v>308.41211399999997</c:v>
                </c:pt>
                <c:pt idx="12282">
                  <c:v>308.13735800000001</c:v>
                </c:pt>
                <c:pt idx="12283">
                  <c:v>308.23683499999999</c:v>
                </c:pt>
                <c:pt idx="12284">
                  <c:v>308.45987200000002</c:v>
                </c:pt>
                <c:pt idx="12285">
                  <c:v>308.16163799999998</c:v>
                </c:pt>
                <c:pt idx="12286">
                  <c:v>308.53439100000003</c:v>
                </c:pt>
                <c:pt idx="12287">
                  <c:v>308.224761</c:v>
                </c:pt>
                <c:pt idx="12288">
                  <c:v>308.50709999999998</c:v>
                </c:pt>
                <c:pt idx="12289">
                  <c:v>308.33606099999997</c:v>
                </c:pt>
                <c:pt idx="12290">
                  <c:v>308.81219800000002</c:v>
                </c:pt>
                <c:pt idx="12291">
                  <c:v>308.97340300000002</c:v>
                </c:pt>
                <c:pt idx="12292">
                  <c:v>308.77604100000002</c:v>
                </c:pt>
                <c:pt idx="12293">
                  <c:v>309.06512400000003</c:v>
                </c:pt>
                <c:pt idx="12294">
                  <c:v>308.991355</c:v>
                </c:pt>
                <c:pt idx="12295">
                  <c:v>308.917754</c:v>
                </c:pt>
                <c:pt idx="12296">
                  <c:v>309.167486</c:v>
                </c:pt>
                <c:pt idx="12297">
                  <c:v>308.959408</c:v>
                </c:pt>
                <c:pt idx="12298">
                  <c:v>309.00655799999998</c:v>
                </c:pt>
                <c:pt idx="12299">
                  <c:v>309.150645</c:v>
                </c:pt>
                <c:pt idx="12300">
                  <c:v>309.17640799999998</c:v>
                </c:pt>
                <c:pt idx="12301">
                  <c:v>309.05318899999997</c:v>
                </c:pt>
                <c:pt idx="12302">
                  <c:v>309.03546899999998</c:v>
                </c:pt>
                <c:pt idx="12303">
                  <c:v>309.15839099999999</c:v>
                </c:pt>
                <c:pt idx="12304">
                  <c:v>309.11846500000001</c:v>
                </c:pt>
                <c:pt idx="12305">
                  <c:v>308.86921699999999</c:v>
                </c:pt>
                <c:pt idx="12306">
                  <c:v>308.91697799999997</c:v>
                </c:pt>
                <c:pt idx="12307">
                  <c:v>308.97101300000003</c:v>
                </c:pt>
                <c:pt idx="12308">
                  <c:v>309.20849600000003</c:v>
                </c:pt>
                <c:pt idx="12309">
                  <c:v>308.82064800000001</c:v>
                </c:pt>
                <c:pt idx="12310">
                  <c:v>308.71213399999999</c:v>
                </c:pt>
                <c:pt idx="12311">
                  <c:v>308.74430899999999</c:v>
                </c:pt>
                <c:pt idx="12312">
                  <c:v>308.63580899999999</c:v>
                </c:pt>
                <c:pt idx="12313">
                  <c:v>309.21901200000002</c:v>
                </c:pt>
                <c:pt idx="12314">
                  <c:v>309.41119800000001</c:v>
                </c:pt>
                <c:pt idx="12315">
                  <c:v>309.21111400000001</c:v>
                </c:pt>
                <c:pt idx="12316">
                  <c:v>309.424598</c:v>
                </c:pt>
                <c:pt idx="12317">
                  <c:v>309.44890800000002</c:v>
                </c:pt>
                <c:pt idx="12318">
                  <c:v>309.35747900000001</c:v>
                </c:pt>
                <c:pt idx="12319">
                  <c:v>309.36521599999998</c:v>
                </c:pt>
                <c:pt idx="12320">
                  <c:v>309.62739399999998</c:v>
                </c:pt>
                <c:pt idx="12321">
                  <c:v>309.78559899999999</c:v>
                </c:pt>
                <c:pt idx="12322">
                  <c:v>309.44584900000001</c:v>
                </c:pt>
                <c:pt idx="12323">
                  <c:v>309.06322499999999</c:v>
                </c:pt>
                <c:pt idx="12324">
                  <c:v>309.21850699999999</c:v>
                </c:pt>
                <c:pt idx="12325">
                  <c:v>309.16314299999999</c:v>
                </c:pt>
                <c:pt idx="12326">
                  <c:v>309.41637700000001</c:v>
                </c:pt>
                <c:pt idx="12327">
                  <c:v>309.18525599999998</c:v>
                </c:pt>
                <c:pt idx="12328">
                  <c:v>309.51441799999998</c:v>
                </c:pt>
                <c:pt idx="12329">
                  <c:v>309.63325300000002</c:v>
                </c:pt>
                <c:pt idx="12330">
                  <c:v>309.516976</c:v>
                </c:pt>
                <c:pt idx="12331">
                  <c:v>309.89009700000003</c:v>
                </c:pt>
                <c:pt idx="12332">
                  <c:v>309.59961099999998</c:v>
                </c:pt>
                <c:pt idx="12333">
                  <c:v>309.57104500000003</c:v>
                </c:pt>
                <c:pt idx="12334">
                  <c:v>309.46176600000001</c:v>
                </c:pt>
                <c:pt idx="12335">
                  <c:v>309.51288799999998</c:v>
                </c:pt>
                <c:pt idx="12336">
                  <c:v>309.49543699999998</c:v>
                </c:pt>
                <c:pt idx="12337">
                  <c:v>309.473974</c:v>
                </c:pt>
                <c:pt idx="12338">
                  <c:v>309.77133600000002</c:v>
                </c:pt>
                <c:pt idx="12339">
                  <c:v>309.309414</c:v>
                </c:pt>
                <c:pt idx="12340">
                  <c:v>309.68617699999999</c:v>
                </c:pt>
                <c:pt idx="12341">
                  <c:v>309.85023799999999</c:v>
                </c:pt>
                <c:pt idx="12342">
                  <c:v>309.32239099999998</c:v>
                </c:pt>
                <c:pt idx="12343">
                  <c:v>309.770331</c:v>
                </c:pt>
                <c:pt idx="12344">
                  <c:v>309.81347399999999</c:v>
                </c:pt>
                <c:pt idx="12345">
                  <c:v>309.80146400000001</c:v>
                </c:pt>
                <c:pt idx="12346">
                  <c:v>309.919397</c:v>
                </c:pt>
                <c:pt idx="12347">
                  <c:v>309.69351699999999</c:v>
                </c:pt>
                <c:pt idx="12348">
                  <c:v>310.14053000000001</c:v>
                </c:pt>
                <c:pt idx="12349">
                  <c:v>309.78523100000001</c:v>
                </c:pt>
                <c:pt idx="12350">
                  <c:v>310.042394</c:v>
                </c:pt>
                <c:pt idx="12351">
                  <c:v>309.98448500000001</c:v>
                </c:pt>
                <c:pt idx="12352">
                  <c:v>310.03985599999999</c:v>
                </c:pt>
                <c:pt idx="12353">
                  <c:v>310.295976</c:v>
                </c:pt>
                <c:pt idx="12354">
                  <c:v>310.210869</c:v>
                </c:pt>
                <c:pt idx="12355">
                  <c:v>310.335193</c:v>
                </c:pt>
                <c:pt idx="12356">
                  <c:v>310.28798599999999</c:v>
                </c:pt>
                <c:pt idx="12357">
                  <c:v>310.16958099999999</c:v>
                </c:pt>
                <c:pt idx="12358">
                  <c:v>309.805049</c:v>
                </c:pt>
                <c:pt idx="12359">
                  <c:v>310.24935099999999</c:v>
                </c:pt>
                <c:pt idx="12360">
                  <c:v>310.20744400000001</c:v>
                </c:pt>
                <c:pt idx="12361">
                  <c:v>310.40315900000002</c:v>
                </c:pt>
                <c:pt idx="12362">
                  <c:v>310.37537099999997</c:v>
                </c:pt>
                <c:pt idx="12363">
                  <c:v>310.31493499999999</c:v>
                </c:pt>
                <c:pt idx="12364">
                  <c:v>310.12357300000002</c:v>
                </c:pt>
                <c:pt idx="12365">
                  <c:v>310.46031199999999</c:v>
                </c:pt>
                <c:pt idx="12366">
                  <c:v>310.64825500000001</c:v>
                </c:pt>
                <c:pt idx="12367">
                  <c:v>310.05707999999998</c:v>
                </c:pt>
                <c:pt idx="12368">
                  <c:v>310.60547300000002</c:v>
                </c:pt>
                <c:pt idx="12369">
                  <c:v>310.329927</c:v>
                </c:pt>
                <c:pt idx="12370">
                  <c:v>310.42323299999998</c:v>
                </c:pt>
                <c:pt idx="12371">
                  <c:v>310.49491399999999</c:v>
                </c:pt>
                <c:pt idx="12372">
                  <c:v>310.25010099999997</c:v>
                </c:pt>
                <c:pt idx="12373">
                  <c:v>310.686353</c:v>
                </c:pt>
                <c:pt idx="12374">
                  <c:v>310.42706399999997</c:v>
                </c:pt>
                <c:pt idx="12375">
                  <c:v>310.57537100000002</c:v>
                </c:pt>
                <c:pt idx="12376">
                  <c:v>310.586457</c:v>
                </c:pt>
                <c:pt idx="12377">
                  <c:v>310.767067</c:v>
                </c:pt>
                <c:pt idx="12378">
                  <c:v>310.599671</c:v>
                </c:pt>
                <c:pt idx="12379">
                  <c:v>310.47031399999997</c:v>
                </c:pt>
                <c:pt idx="12380">
                  <c:v>310.58032900000001</c:v>
                </c:pt>
                <c:pt idx="12381">
                  <c:v>310.80534799999998</c:v>
                </c:pt>
                <c:pt idx="12382">
                  <c:v>310.79548699999998</c:v>
                </c:pt>
                <c:pt idx="12383">
                  <c:v>310.76524799999999</c:v>
                </c:pt>
                <c:pt idx="12384">
                  <c:v>311.00877300000002</c:v>
                </c:pt>
                <c:pt idx="12385">
                  <c:v>310.85980000000001</c:v>
                </c:pt>
                <c:pt idx="12386">
                  <c:v>310.79560600000002</c:v>
                </c:pt>
                <c:pt idx="12387">
                  <c:v>310.46097800000001</c:v>
                </c:pt>
                <c:pt idx="12388">
                  <c:v>310.86041299999999</c:v>
                </c:pt>
                <c:pt idx="12389">
                  <c:v>310.684144</c:v>
                </c:pt>
                <c:pt idx="12390">
                  <c:v>310.52021400000001</c:v>
                </c:pt>
                <c:pt idx="12391">
                  <c:v>310.90815900000001</c:v>
                </c:pt>
                <c:pt idx="12392">
                  <c:v>311.03577100000001</c:v>
                </c:pt>
                <c:pt idx="12393">
                  <c:v>310.99068399999999</c:v>
                </c:pt>
                <c:pt idx="12394">
                  <c:v>310.94151599999998</c:v>
                </c:pt>
                <c:pt idx="12395">
                  <c:v>310.96564599999999</c:v>
                </c:pt>
                <c:pt idx="12396">
                  <c:v>311.45048700000001</c:v>
                </c:pt>
                <c:pt idx="12397">
                  <c:v>311.06010600000002</c:v>
                </c:pt>
                <c:pt idx="12398">
                  <c:v>311.11671000000001</c:v>
                </c:pt>
                <c:pt idx="12399">
                  <c:v>311.18534299999999</c:v>
                </c:pt>
                <c:pt idx="12400">
                  <c:v>310.90394800000001</c:v>
                </c:pt>
                <c:pt idx="12401">
                  <c:v>311.23378000000002</c:v>
                </c:pt>
                <c:pt idx="12402">
                  <c:v>311.02483100000001</c:v>
                </c:pt>
                <c:pt idx="12403">
                  <c:v>311.21895899999998</c:v>
                </c:pt>
                <c:pt idx="12404">
                  <c:v>310.801018</c:v>
                </c:pt>
                <c:pt idx="12405">
                  <c:v>311.33857899999998</c:v>
                </c:pt>
                <c:pt idx="12406">
                  <c:v>311.380245</c:v>
                </c:pt>
                <c:pt idx="12407">
                  <c:v>311.19662</c:v>
                </c:pt>
                <c:pt idx="12408">
                  <c:v>311.31130000000002</c:v>
                </c:pt>
                <c:pt idx="12409">
                  <c:v>311.452607</c:v>
                </c:pt>
                <c:pt idx="12410">
                  <c:v>311.47825899999998</c:v>
                </c:pt>
                <c:pt idx="12411">
                  <c:v>311.43354399999998</c:v>
                </c:pt>
                <c:pt idx="12412">
                  <c:v>311.25477699999999</c:v>
                </c:pt>
                <c:pt idx="12413">
                  <c:v>311.71378199999998</c:v>
                </c:pt>
                <c:pt idx="12414">
                  <c:v>311.60399999999998</c:v>
                </c:pt>
                <c:pt idx="12415">
                  <c:v>311.73104499999999</c:v>
                </c:pt>
                <c:pt idx="12416">
                  <c:v>311.71837399999998</c:v>
                </c:pt>
                <c:pt idx="12417">
                  <c:v>311.68919499999998</c:v>
                </c:pt>
                <c:pt idx="12418">
                  <c:v>311.88756999999998</c:v>
                </c:pt>
                <c:pt idx="12419">
                  <c:v>311.78560700000003</c:v>
                </c:pt>
                <c:pt idx="12420">
                  <c:v>311.53504700000002</c:v>
                </c:pt>
                <c:pt idx="12421">
                  <c:v>312.05110999999999</c:v>
                </c:pt>
                <c:pt idx="12422">
                  <c:v>311.81546700000001</c:v>
                </c:pt>
                <c:pt idx="12423">
                  <c:v>311.88650100000001</c:v>
                </c:pt>
                <c:pt idx="12424">
                  <c:v>311.97963800000002</c:v>
                </c:pt>
                <c:pt idx="12425">
                  <c:v>312.05893099999997</c:v>
                </c:pt>
                <c:pt idx="12426">
                  <c:v>312.310115</c:v>
                </c:pt>
                <c:pt idx="12427">
                  <c:v>311.80245100000002</c:v>
                </c:pt>
                <c:pt idx="12428">
                  <c:v>311.98055199999999</c:v>
                </c:pt>
                <c:pt idx="12429">
                  <c:v>312.22629999999998</c:v>
                </c:pt>
                <c:pt idx="12430">
                  <c:v>312.15313400000002</c:v>
                </c:pt>
                <c:pt idx="12431">
                  <c:v>312.19689799999998</c:v>
                </c:pt>
                <c:pt idx="12432">
                  <c:v>311.97167100000001</c:v>
                </c:pt>
                <c:pt idx="12433">
                  <c:v>312.04342200000002</c:v>
                </c:pt>
                <c:pt idx="12434">
                  <c:v>312.111807</c:v>
                </c:pt>
                <c:pt idx="12435">
                  <c:v>312.242413</c:v>
                </c:pt>
                <c:pt idx="12436">
                  <c:v>312.64371</c:v>
                </c:pt>
                <c:pt idx="12437">
                  <c:v>312.293452</c:v>
                </c:pt>
                <c:pt idx="12438">
                  <c:v>312.54795200000001</c:v>
                </c:pt>
                <c:pt idx="12439">
                  <c:v>312.56363800000003</c:v>
                </c:pt>
                <c:pt idx="12440">
                  <c:v>312.70459099999999</c:v>
                </c:pt>
                <c:pt idx="12441">
                  <c:v>312.69881800000002</c:v>
                </c:pt>
                <c:pt idx="12442">
                  <c:v>312.81291199999998</c:v>
                </c:pt>
                <c:pt idx="12443">
                  <c:v>312.7543</c:v>
                </c:pt>
                <c:pt idx="12444">
                  <c:v>312.63890700000002</c:v>
                </c:pt>
                <c:pt idx="12445">
                  <c:v>312.96452099999999</c:v>
                </c:pt>
                <c:pt idx="12446">
                  <c:v>312.89463599999999</c:v>
                </c:pt>
                <c:pt idx="12447">
                  <c:v>312.38338399999998</c:v>
                </c:pt>
                <c:pt idx="12448">
                  <c:v>312.68327599999998</c:v>
                </c:pt>
                <c:pt idx="12449">
                  <c:v>312.83635600000002</c:v>
                </c:pt>
                <c:pt idx="12450">
                  <c:v>312.78473700000001</c:v>
                </c:pt>
                <c:pt idx="12451">
                  <c:v>312.68970400000001</c:v>
                </c:pt>
                <c:pt idx="12452">
                  <c:v>312.53356700000001</c:v>
                </c:pt>
                <c:pt idx="12453">
                  <c:v>312.70685099999997</c:v>
                </c:pt>
                <c:pt idx="12454">
                  <c:v>312.56545799999998</c:v>
                </c:pt>
                <c:pt idx="12455">
                  <c:v>312.76061499999997</c:v>
                </c:pt>
                <c:pt idx="12456">
                  <c:v>312.66708</c:v>
                </c:pt>
                <c:pt idx="12457">
                  <c:v>312.43731600000001</c:v>
                </c:pt>
                <c:pt idx="12458">
                  <c:v>312.52386000000001</c:v>
                </c:pt>
                <c:pt idx="12459">
                  <c:v>312.92619400000001</c:v>
                </c:pt>
                <c:pt idx="12460">
                  <c:v>312.63907999999998</c:v>
                </c:pt>
                <c:pt idx="12461">
                  <c:v>312.86790300000001</c:v>
                </c:pt>
                <c:pt idx="12462">
                  <c:v>312.891278</c:v>
                </c:pt>
                <c:pt idx="12463">
                  <c:v>312.78565400000002</c:v>
                </c:pt>
                <c:pt idx="12464">
                  <c:v>312.74464499999999</c:v>
                </c:pt>
                <c:pt idx="12465">
                  <c:v>312.786585</c:v>
                </c:pt>
                <c:pt idx="12466">
                  <c:v>312.834946</c:v>
                </c:pt>
                <c:pt idx="12467">
                  <c:v>312.67247700000001</c:v>
                </c:pt>
                <c:pt idx="12468">
                  <c:v>313.02547099999998</c:v>
                </c:pt>
                <c:pt idx="12469">
                  <c:v>313.079339</c:v>
                </c:pt>
                <c:pt idx="12470">
                  <c:v>313.10487699999999</c:v>
                </c:pt>
                <c:pt idx="12471">
                  <c:v>313.03638599999999</c:v>
                </c:pt>
                <c:pt idx="12472">
                  <c:v>312.87627700000002</c:v>
                </c:pt>
                <c:pt idx="12473">
                  <c:v>312.91058800000002</c:v>
                </c:pt>
                <c:pt idx="12474">
                  <c:v>312.71957900000001</c:v>
                </c:pt>
                <c:pt idx="12475">
                  <c:v>312.72499499999998</c:v>
                </c:pt>
                <c:pt idx="12476">
                  <c:v>313.13532600000002</c:v>
                </c:pt>
                <c:pt idx="12477">
                  <c:v>313.09134899999998</c:v>
                </c:pt>
                <c:pt idx="12478">
                  <c:v>313.22973500000001</c:v>
                </c:pt>
                <c:pt idx="12479">
                  <c:v>313.40790600000003</c:v>
                </c:pt>
                <c:pt idx="12480">
                  <c:v>313.159807</c:v>
                </c:pt>
                <c:pt idx="12481">
                  <c:v>313.21975300000003</c:v>
                </c:pt>
                <c:pt idx="12482">
                  <c:v>313.36597599999999</c:v>
                </c:pt>
                <c:pt idx="12483">
                  <c:v>313.487235</c:v>
                </c:pt>
                <c:pt idx="12484">
                  <c:v>313.59549299999998</c:v>
                </c:pt>
                <c:pt idx="12485">
                  <c:v>313.57799</c:v>
                </c:pt>
                <c:pt idx="12486">
                  <c:v>313.93239999999997</c:v>
                </c:pt>
                <c:pt idx="12487">
                  <c:v>313.68233900000001</c:v>
                </c:pt>
                <c:pt idx="12488">
                  <c:v>313.63999100000001</c:v>
                </c:pt>
                <c:pt idx="12489">
                  <c:v>313.74378000000002</c:v>
                </c:pt>
                <c:pt idx="12490">
                  <c:v>313.63905699999998</c:v>
                </c:pt>
                <c:pt idx="12491">
                  <c:v>313.744258</c:v>
                </c:pt>
                <c:pt idx="12492">
                  <c:v>313.45102600000001</c:v>
                </c:pt>
                <c:pt idx="12493">
                  <c:v>313.56965700000001</c:v>
                </c:pt>
                <c:pt idx="12494">
                  <c:v>313.91770100000002</c:v>
                </c:pt>
                <c:pt idx="12495">
                  <c:v>313.73328700000002</c:v>
                </c:pt>
                <c:pt idx="12496">
                  <c:v>314.02110599999997</c:v>
                </c:pt>
                <c:pt idx="12497">
                  <c:v>313.844426</c:v>
                </c:pt>
                <c:pt idx="12498">
                  <c:v>314.13005800000002</c:v>
                </c:pt>
                <c:pt idx="12499">
                  <c:v>313.93796500000002</c:v>
                </c:pt>
                <c:pt idx="12500">
                  <c:v>313.63641000000001</c:v>
                </c:pt>
                <c:pt idx="12501">
                  <c:v>313.94894599999998</c:v>
                </c:pt>
                <c:pt idx="12502">
                  <c:v>313.64156000000003</c:v>
                </c:pt>
                <c:pt idx="12503">
                  <c:v>313.93792000000002</c:v>
                </c:pt>
                <c:pt idx="12504">
                  <c:v>313.63751100000002</c:v>
                </c:pt>
                <c:pt idx="12505">
                  <c:v>313.72644300000002</c:v>
                </c:pt>
                <c:pt idx="12506">
                  <c:v>314.31227999999999</c:v>
                </c:pt>
                <c:pt idx="12507">
                  <c:v>314.48734899999999</c:v>
                </c:pt>
                <c:pt idx="12508">
                  <c:v>314.01273600000002</c:v>
                </c:pt>
                <c:pt idx="12509">
                  <c:v>314.24075900000003</c:v>
                </c:pt>
                <c:pt idx="12510">
                  <c:v>314.10452099999998</c:v>
                </c:pt>
                <c:pt idx="12511">
                  <c:v>314.35782599999999</c:v>
                </c:pt>
                <c:pt idx="12512">
                  <c:v>313.97205100000002</c:v>
                </c:pt>
                <c:pt idx="12513">
                  <c:v>314.24646100000001</c:v>
                </c:pt>
                <c:pt idx="12514">
                  <c:v>314.21948900000001</c:v>
                </c:pt>
                <c:pt idx="12515">
                  <c:v>313.81074100000001</c:v>
                </c:pt>
                <c:pt idx="12516">
                  <c:v>314.17752000000002</c:v>
                </c:pt>
                <c:pt idx="12517">
                  <c:v>314.24819400000001</c:v>
                </c:pt>
                <c:pt idx="12518">
                  <c:v>314.46840600000002</c:v>
                </c:pt>
                <c:pt idx="12519">
                  <c:v>314.27585099999999</c:v>
                </c:pt>
                <c:pt idx="12520">
                  <c:v>314.28368599999999</c:v>
                </c:pt>
                <c:pt idx="12521">
                  <c:v>314.56876699999998</c:v>
                </c:pt>
                <c:pt idx="12522">
                  <c:v>314.11853500000001</c:v>
                </c:pt>
                <c:pt idx="12523">
                  <c:v>314.12804499999999</c:v>
                </c:pt>
                <c:pt idx="12524">
                  <c:v>314.17314699999997</c:v>
                </c:pt>
                <c:pt idx="12525">
                  <c:v>313.986378</c:v>
                </c:pt>
                <c:pt idx="12526">
                  <c:v>314.27357499999999</c:v>
                </c:pt>
                <c:pt idx="12527">
                  <c:v>314.19917500000003</c:v>
                </c:pt>
                <c:pt idx="12528">
                  <c:v>314.60802200000001</c:v>
                </c:pt>
                <c:pt idx="12529">
                  <c:v>314.656182</c:v>
                </c:pt>
                <c:pt idx="12530">
                  <c:v>314.50993999999997</c:v>
                </c:pt>
                <c:pt idx="12531">
                  <c:v>314.73401100000001</c:v>
                </c:pt>
                <c:pt idx="12532">
                  <c:v>314.580242</c:v>
                </c:pt>
                <c:pt idx="12533">
                  <c:v>314.77430600000002</c:v>
                </c:pt>
                <c:pt idx="12534">
                  <c:v>314.79098800000003</c:v>
                </c:pt>
                <c:pt idx="12535">
                  <c:v>314.47914800000001</c:v>
                </c:pt>
                <c:pt idx="12536">
                  <c:v>314.75469099999998</c:v>
                </c:pt>
                <c:pt idx="12537">
                  <c:v>314.55967800000002</c:v>
                </c:pt>
                <c:pt idx="12538">
                  <c:v>314.89509099999998</c:v>
                </c:pt>
                <c:pt idx="12539">
                  <c:v>314.63677999999999</c:v>
                </c:pt>
                <c:pt idx="12540">
                  <c:v>314.78064699999999</c:v>
                </c:pt>
                <c:pt idx="12541">
                  <c:v>314.75851399999999</c:v>
                </c:pt>
                <c:pt idx="12542">
                  <c:v>314.88054499999998</c:v>
                </c:pt>
                <c:pt idx="12543">
                  <c:v>314.89289500000001</c:v>
                </c:pt>
                <c:pt idx="12544">
                  <c:v>314.93151399999999</c:v>
                </c:pt>
                <c:pt idx="12545">
                  <c:v>314.64652100000001</c:v>
                </c:pt>
                <c:pt idx="12546">
                  <c:v>314.69650899999999</c:v>
                </c:pt>
                <c:pt idx="12547">
                  <c:v>314.69816300000002</c:v>
                </c:pt>
                <c:pt idx="12548">
                  <c:v>314.61064599999997</c:v>
                </c:pt>
                <c:pt idx="12549">
                  <c:v>315.11163199999999</c:v>
                </c:pt>
                <c:pt idx="12550">
                  <c:v>314.89316300000002</c:v>
                </c:pt>
                <c:pt idx="12551">
                  <c:v>314.98503899999997</c:v>
                </c:pt>
                <c:pt idx="12552">
                  <c:v>314.87492600000002</c:v>
                </c:pt>
                <c:pt idx="12553">
                  <c:v>315.15594199999998</c:v>
                </c:pt>
                <c:pt idx="12554">
                  <c:v>315.21466199999998</c:v>
                </c:pt>
                <c:pt idx="12555">
                  <c:v>314.50571500000001</c:v>
                </c:pt>
                <c:pt idx="12556">
                  <c:v>314.81095800000003</c:v>
                </c:pt>
                <c:pt idx="12557">
                  <c:v>314.59745299999997</c:v>
                </c:pt>
                <c:pt idx="12558">
                  <c:v>314.70815499999998</c:v>
                </c:pt>
                <c:pt idx="12559">
                  <c:v>314.97261200000003</c:v>
                </c:pt>
                <c:pt idx="12560">
                  <c:v>314.74865999999997</c:v>
                </c:pt>
                <c:pt idx="12561">
                  <c:v>315.204477</c:v>
                </c:pt>
                <c:pt idx="12562">
                  <c:v>314.99658699999998</c:v>
                </c:pt>
                <c:pt idx="12563">
                  <c:v>314.91170599999998</c:v>
                </c:pt>
                <c:pt idx="12564">
                  <c:v>315.23224499999998</c:v>
                </c:pt>
                <c:pt idx="12565">
                  <c:v>315.14414799999997</c:v>
                </c:pt>
                <c:pt idx="12566">
                  <c:v>314.97706699999998</c:v>
                </c:pt>
                <c:pt idx="12567">
                  <c:v>315.20716099999999</c:v>
                </c:pt>
                <c:pt idx="12568">
                  <c:v>315.3895</c:v>
                </c:pt>
                <c:pt idx="12569">
                  <c:v>315.64754099999999</c:v>
                </c:pt>
                <c:pt idx="12570">
                  <c:v>315.34017399999999</c:v>
                </c:pt>
                <c:pt idx="12571">
                  <c:v>315.650015</c:v>
                </c:pt>
                <c:pt idx="12572">
                  <c:v>315.560787</c:v>
                </c:pt>
                <c:pt idx="12573">
                  <c:v>315.38413100000002</c:v>
                </c:pt>
                <c:pt idx="12574">
                  <c:v>315.57291400000003</c:v>
                </c:pt>
                <c:pt idx="12575">
                  <c:v>315.05864500000001</c:v>
                </c:pt>
                <c:pt idx="12576">
                  <c:v>315.73801400000002</c:v>
                </c:pt>
                <c:pt idx="12577">
                  <c:v>315.66891099999998</c:v>
                </c:pt>
                <c:pt idx="12578">
                  <c:v>315.80943200000002</c:v>
                </c:pt>
                <c:pt idx="12579">
                  <c:v>315.59478000000001</c:v>
                </c:pt>
                <c:pt idx="12580">
                  <c:v>315.42802699999999</c:v>
                </c:pt>
                <c:pt idx="12581">
                  <c:v>315.359779</c:v>
                </c:pt>
                <c:pt idx="12582">
                  <c:v>315.435001</c:v>
                </c:pt>
                <c:pt idx="12583">
                  <c:v>315.33695</c:v>
                </c:pt>
                <c:pt idx="12584">
                  <c:v>315.80327499999999</c:v>
                </c:pt>
                <c:pt idx="12585">
                  <c:v>315.51817899999998</c:v>
                </c:pt>
                <c:pt idx="12586">
                  <c:v>315.86510900000002</c:v>
                </c:pt>
                <c:pt idx="12587">
                  <c:v>315.69813099999999</c:v>
                </c:pt>
                <c:pt idx="12588">
                  <c:v>315.98063300000001</c:v>
                </c:pt>
                <c:pt idx="12589">
                  <c:v>315.86779200000001</c:v>
                </c:pt>
                <c:pt idx="12590">
                  <c:v>316.139701</c:v>
                </c:pt>
                <c:pt idx="12591">
                  <c:v>316.14491900000002</c:v>
                </c:pt>
                <c:pt idx="12592">
                  <c:v>315.998086</c:v>
                </c:pt>
                <c:pt idx="12593">
                  <c:v>316.12065799999999</c:v>
                </c:pt>
                <c:pt idx="12594">
                  <c:v>316.17845499999999</c:v>
                </c:pt>
                <c:pt idx="12595">
                  <c:v>315.93294400000002</c:v>
                </c:pt>
                <c:pt idx="12596">
                  <c:v>316.13760400000001</c:v>
                </c:pt>
                <c:pt idx="12597">
                  <c:v>316.32172800000001</c:v>
                </c:pt>
                <c:pt idx="12598">
                  <c:v>316.25521400000002</c:v>
                </c:pt>
                <c:pt idx="12599">
                  <c:v>316.483093</c:v>
                </c:pt>
                <c:pt idx="12600">
                  <c:v>316.06846200000001</c:v>
                </c:pt>
                <c:pt idx="12601">
                  <c:v>316.75158299999998</c:v>
                </c:pt>
                <c:pt idx="12602">
                  <c:v>316.236086</c:v>
                </c:pt>
                <c:pt idx="12603">
                  <c:v>316.19326799999999</c:v>
                </c:pt>
                <c:pt idx="12604">
                  <c:v>316.506911</c:v>
                </c:pt>
                <c:pt idx="12605">
                  <c:v>316.296043</c:v>
                </c:pt>
                <c:pt idx="12606">
                  <c:v>316.91031500000003</c:v>
                </c:pt>
                <c:pt idx="12607">
                  <c:v>316.54288100000002</c:v>
                </c:pt>
                <c:pt idx="12608">
                  <c:v>316.56630699999999</c:v>
                </c:pt>
                <c:pt idx="12609">
                  <c:v>316.46733899999998</c:v>
                </c:pt>
                <c:pt idx="12610">
                  <c:v>316.38408500000003</c:v>
                </c:pt>
                <c:pt idx="12611">
                  <c:v>316.83969000000002</c:v>
                </c:pt>
                <c:pt idx="12612">
                  <c:v>316.47496799999999</c:v>
                </c:pt>
                <c:pt idx="12613">
                  <c:v>316.49303900000001</c:v>
                </c:pt>
                <c:pt idx="12614">
                  <c:v>316.81051200000002</c:v>
                </c:pt>
                <c:pt idx="12615">
                  <c:v>316.38348500000001</c:v>
                </c:pt>
                <c:pt idx="12616">
                  <c:v>316.81896899999998</c:v>
                </c:pt>
                <c:pt idx="12617">
                  <c:v>316.76776699999999</c:v>
                </c:pt>
                <c:pt idx="12618">
                  <c:v>317.01744000000002</c:v>
                </c:pt>
                <c:pt idx="12619">
                  <c:v>316.97950400000002</c:v>
                </c:pt>
                <c:pt idx="12620">
                  <c:v>316.645983</c:v>
                </c:pt>
                <c:pt idx="12621">
                  <c:v>317.18504799999999</c:v>
                </c:pt>
                <c:pt idx="12622">
                  <c:v>316.94699800000001</c:v>
                </c:pt>
                <c:pt idx="12623">
                  <c:v>316.81702200000001</c:v>
                </c:pt>
                <c:pt idx="12624">
                  <c:v>317.091072</c:v>
                </c:pt>
                <c:pt idx="12625">
                  <c:v>317.09982100000002</c:v>
                </c:pt>
                <c:pt idx="12626">
                  <c:v>317.13358699999998</c:v>
                </c:pt>
                <c:pt idx="12627">
                  <c:v>316.91070200000001</c:v>
                </c:pt>
                <c:pt idx="12628">
                  <c:v>317.236515</c:v>
                </c:pt>
                <c:pt idx="12629">
                  <c:v>317.06369999999998</c:v>
                </c:pt>
                <c:pt idx="12630">
                  <c:v>317.26677799999999</c:v>
                </c:pt>
                <c:pt idx="12631">
                  <c:v>317.15748400000001</c:v>
                </c:pt>
                <c:pt idx="12632">
                  <c:v>317.180948</c:v>
                </c:pt>
                <c:pt idx="12633">
                  <c:v>316.99530900000002</c:v>
                </c:pt>
                <c:pt idx="12634">
                  <c:v>316.91751199999999</c:v>
                </c:pt>
                <c:pt idx="12635">
                  <c:v>317.13597399999998</c:v>
                </c:pt>
                <c:pt idx="12636">
                  <c:v>317.31406299999998</c:v>
                </c:pt>
                <c:pt idx="12637">
                  <c:v>317.258712</c:v>
                </c:pt>
                <c:pt idx="12638">
                  <c:v>317.153505</c:v>
                </c:pt>
                <c:pt idx="12639">
                  <c:v>317.27205900000001</c:v>
                </c:pt>
                <c:pt idx="12640">
                  <c:v>317.61920800000001</c:v>
                </c:pt>
                <c:pt idx="12641">
                  <c:v>317.50533799999999</c:v>
                </c:pt>
                <c:pt idx="12642">
                  <c:v>317.16598599999998</c:v>
                </c:pt>
                <c:pt idx="12643">
                  <c:v>316.93976400000003</c:v>
                </c:pt>
                <c:pt idx="12644">
                  <c:v>317.23858100000001</c:v>
                </c:pt>
                <c:pt idx="12645">
                  <c:v>317.20812699999999</c:v>
                </c:pt>
                <c:pt idx="12646">
                  <c:v>317.51822900000002</c:v>
                </c:pt>
                <c:pt idx="12647">
                  <c:v>317.44341900000001</c:v>
                </c:pt>
                <c:pt idx="12648">
                  <c:v>317.43946799999998</c:v>
                </c:pt>
                <c:pt idx="12649">
                  <c:v>317.615948</c:v>
                </c:pt>
                <c:pt idx="12650">
                  <c:v>317.56016399999999</c:v>
                </c:pt>
                <c:pt idx="12651">
                  <c:v>317.91022500000003</c:v>
                </c:pt>
                <c:pt idx="12652">
                  <c:v>317.39569299999999</c:v>
                </c:pt>
                <c:pt idx="12653">
                  <c:v>317.40009600000002</c:v>
                </c:pt>
                <c:pt idx="12654">
                  <c:v>317.56939999999997</c:v>
                </c:pt>
                <c:pt idx="12655">
                  <c:v>317.57559700000002</c:v>
                </c:pt>
                <c:pt idx="12656">
                  <c:v>317.337896</c:v>
                </c:pt>
                <c:pt idx="12657">
                  <c:v>317.01199700000001</c:v>
                </c:pt>
                <c:pt idx="12658">
                  <c:v>317.52761500000003</c:v>
                </c:pt>
                <c:pt idx="12659">
                  <c:v>317.67409600000002</c:v>
                </c:pt>
                <c:pt idx="12660">
                  <c:v>317.62347199999999</c:v>
                </c:pt>
                <c:pt idx="12661">
                  <c:v>317.59446400000002</c:v>
                </c:pt>
                <c:pt idx="12662">
                  <c:v>317.66105099999999</c:v>
                </c:pt>
                <c:pt idx="12663">
                  <c:v>317.78361999999998</c:v>
                </c:pt>
                <c:pt idx="12664">
                  <c:v>317.90817199999998</c:v>
                </c:pt>
                <c:pt idx="12665">
                  <c:v>317.72221999999999</c:v>
                </c:pt>
                <c:pt idx="12666">
                  <c:v>317.99240200000003</c:v>
                </c:pt>
                <c:pt idx="12667">
                  <c:v>317.87962700000003</c:v>
                </c:pt>
                <c:pt idx="12668">
                  <c:v>317.76980500000002</c:v>
                </c:pt>
                <c:pt idx="12669">
                  <c:v>318.13184799999999</c:v>
                </c:pt>
                <c:pt idx="12670">
                  <c:v>317.96422000000001</c:v>
                </c:pt>
                <c:pt idx="12671">
                  <c:v>317.77763800000002</c:v>
                </c:pt>
                <c:pt idx="12672">
                  <c:v>317.87478299999998</c:v>
                </c:pt>
                <c:pt idx="12673">
                  <c:v>317.72467899999998</c:v>
                </c:pt>
                <c:pt idx="12674">
                  <c:v>318.10592000000003</c:v>
                </c:pt>
                <c:pt idx="12675">
                  <c:v>317.78609599999999</c:v>
                </c:pt>
                <c:pt idx="12676">
                  <c:v>318.36189200000001</c:v>
                </c:pt>
                <c:pt idx="12677">
                  <c:v>317.91158100000001</c:v>
                </c:pt>
                <c:pt idx="12678">
                  <c:v>317.893844</c:v>
                </c:pt>
                <c:pt idx="12679">
                  <c:v>318.04368799999997</c:v>
                </c:pt>
                <c:pt idx="12680">
                  <c:v>317.77098899999999</c:v>
                </c:pt>
                <c:pt idx="12681">
                  <c:v>318.06260300000002</c:v>
                </c:pt>
                <c:pt idx="12682">
                  <c:v>318.127859</c:v>
                </c:pt>
                <c:pt idx="12683">
                  <c:v>318.23111499999999</c:v>
                </c:pt>
                <c:pt idx="12684">
                  <c:v>318.34801599999997</c:v>
                </c:pt>
                <c:pt idx="12685">
                  <c:v>318.09842700000002</c:v>
                </c:pt>
                <c:pt idx="12686">
                  <c:v>318.46013399999998</c:v>
                </c:pt>
                <c:pt idx="12687">
                  <c:v>318.06201199999998</c:v>
                </c:pt>
                <c:pt idx="12688">
                  <c:v>318.340846</c:v>
                </c:pt>
                <c:pt idx="12689">
                  <c:v>318.359532</c:v>
                </c:pt>
                <c:pt idx="12690">
                  <c:v>318.32849800000002</c:v>
                </c:pt>
                <c:pt idx="12691">
                  <c:v>318.620159</c:v>
                </c:pt>
                <c:pt idx="12692">
                  <c:v>318.605707</c:v>
                </c:pt>
                <c:pt idx="12693">
                  <c:v>318.43226099999998</c:v>
                </c:pt>
                <c:pt idx="12694">
                  <c:v>318.39973500000002</c:v>
                </c:pt>
                <c:pt idx="12695">
                  <c:v>318.26077700000002</c:v>
                </c:pt>
                <c:pt idx="12696">
                  <c:v>318.26372500000002</c:v>
                </c:pt>
                <c:pt idx="12697">
                  <c:v>318.320627</c:v>
                </c:pt>
                <c:pt idx="12698">
                  <c:v>318.68692399999998</c:v>
                </c:pt>
                <c:pt idx="12699">
                  <c:v>318.73055299999999</c:v>
                </c:pt>
                <c:pt idx="12700">
                  <c:v>318.68092799999999</c:v>
                </c:pt>
                <c:pt idx="12701">
                  <c:v>318.805363</c:v>
                </c:pt>
                <c:pt idx="12702">
                  <c:v>318.822562</c:v>
                </c:pt>
                <c:pt idx="12703">
                  <c:v>318.62451900000002</c:v>
                </c:pt>
                <c:pt idx="12704">
                  <c:v>318.74700200000001</c:v>
                </c:pt>
                <c:pt idx="12705">
                  <c:v>318.800048</c:v>
                </c:pt>
                <c:pt idx="12706">
                  <c:v>319.20905099999999</c:v>
                </c:pt>
                <c:pt idx="12707">
                  <c:v>318.94658500000003</c:v>
                </c:pt>
                <c:pt idx="12708">
                  <c:v>318.55507399999999</c:v>
                </c:pt>
                <c:pt idx="12709">
                  <c:v>318.82978100000003</c:v>
                </c:pt>
                <c:pt idx="12710">
                  <c:v>319.02319699999998</c:v>
                </c:pt>
                <c:pt idx="12711">
                  <c:v>318.94618600000001</c:v>
                </c:pt>
                <c:pt idx="12712">
                  <c:v>319.05740200000002</c:v>
                </c:pt>
                <c:pt idx="12713">
                  <c:v>319.243559</c:v>
                </c:pt>
                <c:pt idx="12714">
                  <c:v>319.25527599999998</c:v>
                </c:pt>
                <c:pt idx="12715">
                  <c:v>319.10038300000002</c:v>
                </c:pt>
                <c:pt idx="12716">
                  <c:v>319.37033700000001</c:v>
                </c:pt>
                <c:pt idx="12717">
                  <c:v>318.96175499999998</c:v>
                </c:pt>
                <c:pt idx="12718">
                  <c:v>318.83982600000002</c:v>
                </c:pt>
                <c:pt idx="12719">
                  <c:v>318.87037199999997</c:v>
                </c:pt>
                <c:pt idx="12720">
                  <c:v>319.09793400000001</c:v>
                </c:pt>
                <c:pt idx="12721">
                  <c:v>319.22106600000001</c:v>
                </c:pt>
                <c:pt idx="12722">
                  <c:v>319.09364299999999</c:v>
                </c:pt>
                <c:pt idx="12723">
                  <c:v>319.30488400000002</c:v>
                </c:pt>
                <c:pt idx="12724">
                  <c:v>319.17740199999997</c:v>
                </c:pt>
                <c:pt idx="12725">
                  <c:v>319.00779199999999</c:v>
                </c:pt>
                <c:pt idx="12726">
                  <c:v>319.26096999999999</c:v>
                </c:pt>
                <c:pt idx="12727">
                  <c:v>319.34621800000002</c:v>
                </c:pt>
                <c:pt idx="12728">
                  <c:v>319.49761799999999</c:v>
                </c:pt>
                <c:pt idx="12729">
                  <c:v>319.70535799999999</c:v>
                </c:pt>
                <c:pt idx="12730">
                  <c:v>319.34945499999998</c:v>
                </c:pt>
                <c:pt idx="12731">
                  <c:v>319.24166400000001</c:v>
                </c:pt>
                <c:pt idx="12732">
                  <c:v>319.25639000000001</c:v>
                </c:pt>
                <c:pt idx="12733">
                  <c:v>319.09508599999998</c:v>
                </c:pt>
                <c:pt idx="12734">
                  <c:v>319.42521099999999</c:v>
                </c:pt>
                <c:pt idx="12735">
                  <c:v>319.43654800000002</c:v>
                </c:pt>
                <c:pt idx="12736">
                  <c:v>319.37164799999999</c:v>
                </c:pt>
                <c:pt idx="12737">
                  <c:v>319.45589899999999</c:v>
                </c:pt>
                <c:pt idx="12738">
                  <c:v>319.39243800000003</c:v>
                </c:pt>
                <c:pt idx="12739">
                  <c:v>319.367031</c:v>
                </c:pt>
                <c:pt idx="12740">
                  <c:v>319.14066600000001</c:v>
                </c:pt>
                <c:pt idx="12741">
                  <c:v>319.33104900000001</c:v>
                </c:pt>
                <c:pt idx="12742">
                  <c:v>319.49170199999998</c:v>
                </c:pt>
                <c:pt idx="12743">
                  <c:v>319.446304</c:v>
                </c:pt>
                <c:pt idx="12744">
                  <c:v>319.69246900000002</c:v>
                </c:pt>
                <c:pt idx="12745">
                  <c:v>319.93652400000002</c:v>
                </c:pt>
                <c:pt idx="12746">
                  <c:v>319.75672400000002</c:v>
                </c:pt>
                <c:pt idx="12747">
                  <c:v>320.14338600000002</c:v>
                </c:pt>
                <c:pt idx="12748">
                  <c:v>319.85849200000001</c:v>
                </c:pt>
                <c:pt idx="12749">
                  <c:v>319.76522799999998</c:v>
                </c:pt>
                <c:pt idx="12750">
                  <c:v>320.257541</c:v>
                </c:pt>
                <c:pt idx="12751">
                  <c:v>320.27250700000002</c:v>
                </c:pt>
                <c:pt idx="12752">
                  <c:v>320.21160500000002</c:v>
                </c:pt>
                <c:pt idx="12753">
                  <c:v>320.32129500000002</c:v>
                </c:pt>
                <c:pt idx="12754">
                  <c:v>320.831839</c:v>
                </c:pt>
                <c:pt idx="12755">
                  <c:v>320.475955</c:v>
                </c:pt>
                <c:pt idx="12756">
                  <c:v>320.39525500000002</c:v>
                </c:pt>
                <c:pt idx="12757">
                  <c:v>320.22710999999998</c:v>
                </c:pt>
                <c:pt idx="12758">
                  <c:v>320.33703300000002</c:v>
                </c:pt>
                <c:pt idx="12759">
                  <c:v>320.44863500000002</c:v>
                </c:pt>
                <c:pt idx="12760">
                  <c:v>320.50140699999997</c:v>
                </c:pt>
                <c:pt idx="12761">
                  <c:v>320.77202499999999</c:v>
                </c:pt>
                <c:pt idx="12762">
                  <c:v>320.54144600000001</c:v>
                </c:pt>
                <c:pt idx="12763">
                  <c:v>320.481696</c:v>
                </c:pt>
                <c:pt idx="12764">
                  <c:v>320.56647600000002</c:v>
                </c:pt>
                <c:pt idx="12765">
                  <c:v>320.66659199999998</c:v>
                </c:pt>
                <c:pt idx="12766">
                  <c:v>320.39034199999998</c:v>
                </c:pt>
                <c:pt idx="12767">
                  <c:v>320.55633799999998</c:v>
                </c:pt>
                <c:pt idx="12768">
                  <c:v>320.45067899999998</c:v>
                </c:pt>
                <c:pt idx="12769">
                  <c:v>320.54562199999998</c:v>
                </c:pt>
                <c:pt idx="12770">
                  <c:v>320.137449</c:v>
                </c:pt>
                <c:pt idx="12771">
                  <c:v>320.70466800000003</c:v>
                </c:pt>
                <c:pt idx="12772">
                  <c:v>320.825333</c:v>
                </c:pt>
                <c:pt idx="12773">
                  <c:v>320.60901799999999</c:v>
                </c:pt>
                <c:pt idx="12774">
                  <c:v>321.05900300000002</c:v>
                </c:pt>
                <c:pt idx="12775">
                  <c:v>320.45143999999999</c:v>
                </c:pt>
                <c:pt idx="12776">
                  <c:v>320.702406</c:v>
                </c:pt>
                <c:pt idx="12777">
                  <c:v>321.07818400000002</c:v>
                </c:pt>
                <c:pt idx="12778">
                  <c:v>320.83581199999998</c:v>
                </c:pt>
                <c:pt idx="12779">
                  <c:v>321.04398200000003</c:v>
                </c:pt>
                <c:pt idx="12780">
                  <c:v>320.97787299999999</c:v>
                </c:pt>
                <c:pt idx="12781">
                  <c:v>321.03755799999999</c:v>
                </c:pt>
                <c:pt idx="12782">
                  <c:v>320.930002</c:v>
                </c:pt>
                <c:pt idx="12783">
                  <c:v>321.14217600000001</c:v>
                </c:pt>
                <c:pt idx="12784">
                  <c:v>321.00348700000001</c:v>
                </c:pt>
                <c:pt idx="12785">
                  <c:v>320.718996</c:v>
                </c:pt>
                <c:pt idx="12786">
                  <c:v>321.10661800000003</c:v>
                </c:pt>
                <c:pt idx="12787">
                  <c:v>321.20307700000001</c:v>
                </c:pt>
                <c:pt idx="12788">
                  <c:v>321.15877699999999</c:v>
                </c:pt>
                <c:pt idx="12789">
                  <c:v>321.24525299999999</c:v>
                </c:pt>
                <c:pt idx="12790">
                  <c:v>321.01599499999998</c:v>
                </c:pt>
                <c:pt idx="12791">
                  <c:v>321.273437</c:v>
                </c:pt>
                <c:pt idx="12792">
                  <c:v>321.28031800000002</c:v>
                </c:pt>
                <c:pt idx="12793">
                  <c:v>320.94023299999998</c:v>
                </c:pt>
                <c:pt idx="12794">
                  <c:v>321.29754800000001</c:v>
                </c:pt>
                <c:pt idx="12795">
                  <c:v>321.30845399999998</c:v>
                </c:pt>
                <c:pt idx="12796">
                  <c:v>321.63099</c:v>
                </c:pt>
                <c:pt idx="12797">
                  <c:v>321.78385900000001</c:v>
                </c:pt>
                <c:pt idx="12798">
                  <c:v>321.62708800000001</c:v>
                </c:pt>
                <c:pt idx="12799">
                  <c:v>321.67534499999999</c:v>
                </c:pt>
                <c:pt idx="12800">
                  <c:v>321.78565600000002</c:v>
                </c:pt>
                <c:pt idx="12801">
                  <c:v>321.72747199999998</c:v>
                </c:pt>
                <c:pt idx="12802">
                  <c:v>321.19073700000001</c:v>
                </c:pt>
                <c:pt idx="12803">
                  <c:v>321.08039600000001</c:v>
                </c:pt>
                <c:pt idx="12804">
                  <c:v>321.43811199999999</c:v>
                </c:pt>
                <c:pt idx="12805">
                  <c:v>321.17040900000001</c:v>
                </c:pt>
                <c:pt idx="12806">
                  <c:v>321.540121</c:v>
                </c:pt>
                <c:pt idx="12807">
                  <c:v>321.75397099999998</c:v>
                </c:pt>
                <c:pt idx="12808">
                  <c:v>321.35828299999997</c:v>
                </c:pt>
                <c:pt idx="12809">
                  <c:v>321.82336099999998</c:v>
                </c:pt>
                <c:pt idx="12810">
                  <c:v>321.64014600000002</c:v>
                </c:pt>
                <c:pt idx="12811">
                  <c:v>321.95498700000002</c:v>
                </c:pt>
                <c:pt idx="12812">
                  <c:v>321.624751</c:v>
                </c:pt>
                <c:pt idx="12813">
                  <c:v>321.58282300000002</c:v>
                </c:pt>
                <c:pt idx="12814">
                  <c:v>321.99768599999999</c:v>
                </c:pt>
                <c:pt idx="12815">
                  <c:v>321.66487499999999</c:v>
                </c:pt>
                <c:pt idx="12816">
                  <c:v>321.95964199999997</c:v>
                </c:pt>
                <c:pt idx="12817">
                  <c:v>322.18657899999999</c:v>
                </c:pt>
                <c:pt idx="12818">
                  <c:v>321.52358199999998</c:v>
                </c:pt>
                <c:pt idx="12819">
                  <c:v>322.05567400000001</c:v>
                </c:pt>
                <c:pt idx="12820">
                  <c:v>321.85387800000001</c:v>
                </c:pt>
                <c:pt idx="12821">
                  <c:v>321.90340099999997</c:v>
                </c:pt>
                <c:pt idx="12822">
                  <c:v>321.81039199999998</c:v>
                </c:pt>
                <c:pt idx="12823">
                  <c:v>321.72701599999999</c:v>
                </c:pt>
                <c:pt idx="12824">
                  <c:v>322.04187000000002</c:v>
                </c:pt>
                <c:pt idx="12825">
                  <c:v>321.78110700000002</c:v>
                </c:pt>
                <c:pt idx="12826">
                  <c:v>321.635381</c:v>
                </c:pt>
                <c:pt idx="12827">
                  <c:v>322.15596699999998</c:v>
                </c:pt>
                <c:pt idx="12828">
                  <c:v>321.76354700000002</c:v>
                </c:pt>
                <c:pt idx="12829">
                  <c:v>321.79899599999999</c:v>
                </c:pt>
                <c:pt idx="12830">
                  <c:v>321.67675300000002</c:v>
                </c:pt>
                <c:pt idx="12831">
                  <c:v>322.18510300000003</c:v>
                </c:pt>
                <c:pt idx="12832">
                  <c:v>322.16161</c:v>
                </c:pt>
                <c:pt idx="12833">
                  <c:v>322.02889499999998</c:v>
                </c:pt>
                <c:pt idx="12834">
                  <c:v>321.88473099999999</c:v>
                </c:pt>
                <c:pt idx="12835">
                  <c:v>321.79247099999998</c:v>
                </c:pt>
                <c:pt idx="12836">
                  <c:v>322.36590699999999</c:v>
                </c:pt>
                <c:pt idx="12837">
                  <c:v>322.07650799999999</c:v>
                </c:pt>
                <c:pt idx="12838">
                  <c:v>321.97277000000003</c:v>
                </c:pt>
                <c:pt idx="12839">
                  <c:v>322.00735800000001</c:v>
                </c:pt>
                <c:pt idx="12840">
                  <c:v>322.00968599999999</c:v>
                </c:pt>
                <c:pt idx="12841">
                  <c:v>322.28132399999998</c:v>
                </c:pt>
                <c:pt idx="12842">
                  <c:v>321.99171000000001</c:v>
                </c:pt>
                <c:pt idx="12843">
                  <c:v>321.58233300000001</c:v>
                </c:pt>
                <c:pt idx="12844">
                  <c:v>322.15911499999999</c:v>
                </c:pt>
                <c:pt idx="12845">
                  <c:v>322.12145800000002</c:v>
                </c:pt>
                <c:pt idx="12846">
                  <c:v>322.34297700000002</c:v>
                </c:pt>
                <c:pt idx="12847">
                  <c:v>322.39156100000002</c:v>
                </c:pt>
                <c:pt idx="12848">
                  <c:v>322.49941100000001</c:v>
                </c:pt>
                <c:pt idx="12849">
                  <c:v>322.28022099999998</c:v>
                </c:pt>
                <c:pt idx="12850">
                  <c:v>322.42826300000002</c:v>
                </c:pt>
                <c:pt idx="12851">
                  <c:v>322.62677500000001</c:v>
                </c:pt>
                <c:pt idx="12852">
                  <c:v>322.27789899999999</c:v>
                </c:pt>
                <c:pt idx="12853">
                  <c:v>322.55853300000001</c:v>
                </c:pt>
                <c:pt idx="12854">
                  <c:v>322.74826300000001</c:v>
                </c:pt>
                <c:pt idx="12855">
                  <c:v>322.47697599999998</c:v>
                </c:pt>
                <c:pt idx="12856">
                  <c:v>322.74579199999999</c:v>
                </c:pt>
                <c:pt idx="12857">
                  <c:v>322.897041</c:v>
                </c:pt>
                <c:pt idx="12858">
                  <c:v>322.854378</c:v>
                </c:pt>
                <c:pt idx="12859">
                  <c:v>322.86191200000002</c:v>
                </c:pt>
                <c:pt idx="12860">
                  <c:v>322.39621</c:v>
                </c:pt>
                <c:pt idx="12861">
                  <c:v>322.701412</c:v>
                </c:pt>
                <c:pt idx="12862">
                  <c:v>322.7577</c:v>
                </c:pt>
                <c:pt idx="12863">
                  <c:v>322.49251199999998</c:v>
                </c:pt>
                <c:pt idx="12864">
                  <c:v>322.83535899999998</c:v>
                </c:pt>
                <c:pt idx="12865">
                  <c:v>322.65070600000001</c:v>
                </c:pt>
                <c:pt idx="12866">
                  <c:v>322.85694799999999</c:v>
                </c:pt>
                <c:pt idx="12867">
                  <c:v>323.15795700000001</c:v>
                </c:pt>
                <c:pt idx="12868">
                  <c:v>322.79297100000002</c:v>
                </c:pt>
                <c:pt idx="12869">
                  <c:v>322.96220599999998</c:v>
                </c:pt>
                <c:pt idx="12870">
                  <c:v>322.97801800000002</c:v>
                </c:pt>
                <c:pt idx="12871">
                  <c:v>323.01954999999998</c:v>
                </c:pt>
                <c:pt idx="12872">
                  <c:v>323.14318100000003</c:v>
                </c:pt>
                <c:pt idx="12873">
                  <c:v>322.86815799999999</c:v>
                </c:pt>
                <c:pt idx="12874">
                  <c:v>323.20612799999998</c:v>
                </c:pt>
                <c:pt idx="12875">
                  <c:v>323.00149099999999</c:v>
                </c:pt>
                <c:pt idx="12876">
                  <c:v>323.31629500000003</c:v>
                </c:pt>
                <c:pt idx="12877">
                  <c:v>323.06030900000002</c:v>
                </c:pt>
                <c:pt idx="12878">
                  <c:v>323.115498</c:v>
                </c:pt>
                <c:pt idx="12879">
                  <c:v>323.01998700000001</c:v>
                </c:pt>
                <c:pt idx="12880">
                  <c:v>322.84018500000002</c:v>
                </c:pt>
                <c:pt idx="12881">
                  <c:v>323.509818</c:v>
                </c:pt>
                <c:pt idx="12882">
                  <c:v>323.48577699999998</c:v>
                </c:pt>
                <c:pt idx="12883">
                  <c:v>323.23731099999998</c:v>
                </c:pt>
                <c:pt idx="12884">
                  <c:v>323.43540400000001</c:v>
                </c:pt>
                <c:pt idx="12885">
                  <c:v>323.52194500000002</c:v>
                </c:pt>
                <c:pt idx="12886">
                  <c:v>323.06525799999997</c:v>
                </c:pt>
                <c:pt idx="12887">
                  <c:v>323.30678499999999</c:v>
                </c:pt>
                <c:pt idx="12888">
                  <c:v>323.58843200000001</c:v>
                </c:pt>
                <c:pt idx="12889">
                  <c:v>323.370701</c:v>
                </c:pt>
                <c:pt idx="12890">
                  <c:v>323.22675400000003</c:v>
                </c:pt>
                <c:pt idx="12891">
                  <c:v>323.619801</c:v>
                </c:pt>
                <c:pt idx="12892">
                  <c:v>323.48847499999999</c:v>
                </c:pt>
                <c:pt idx="12893">
                  <c:v>323.28113400000001</c:v>
                </c:pt>
                <c:pt idx="12894">
                  <c:v>323.54091799999998</c:v>
                </c:pt>
                <c:pt idx="12895">
                  <c:v>323.75811399999998</c:v>
                </c:pt>
                <c:pt idx="12896">
                  <c:v>323.86823700000002</c:v>
                </c:pt>
                <c:pt idx="12897">
                  <c:v>323.83536099999998</c:v>
                </c:pt>
                <c:pt idx="12898">
                  <c:v>323.78051099999999</c:v>
                </c:pt>
                <c:pt idx="12899">
                  <c:v>324.26788499999998</c:v>
                </c:pt>
                <c:pt idx="12900">
                  <c:v>324.01261699999998</c:v>
                </c:pt>
                <c:pt idx="12901">
                  <c:v>324.08391399999999</c:v>
                </c:pt>
                <c:pt idx="12902">
                  <c:v>324.14745799999997</c:v>
                </c:pt>
                <c:pt idx="12903">
                  <c:v>323.63136900000001</c:v>
                </c:pt>
                <c:pt idx="12904">
                  <c:v>324.01835</c:v>
                </c:pt>
                <c:pt idx="12905">
                  <c:v>323.93105800000001</c:v>
                </c:pt>
                <c:pt idx="12906">
                  <c:v>323.62364000000002</c:v>
                </c:pt>
                <c:pt idx="12907">
                  <c:v>323.76822399999998</c:v>
                </c:pt>
                <c:pt idx="12908">
                  <c:v>323.72403000000003</c:v>
                </c:pt>
                <c:pt idx="12909">
                  <c:v>323.82898699999998</c:v>
                </c:pt>
                <c:pt idx="12910">
                  <c:v>323.84515299999998</c:v>
                </c:pt>
                <c:pt idx="12911">
                  <c:v>323.82004899999998</c:v>
                </c:pt>
                <c:pt idx="12912">
                  <c:v>323.953642</c:v>
                </c:pt>
                <c:pt idx="12913">
                  <c:v>323.96435300000002</c:v>
                </c:pt>
                <c:pt idx="12914">
                  <c:v>323.99920200000003</c:v>
                </c:pt>
                <c:pt idx="12915">
                  <c:v>324.034065</c:v>
                </c:pt>
                <c:pt idx="12916">
                  <c:v>323.899002</c:v>
                </c:pt>
                <c:pt idx="12917">
                  <c:v>324.27121599999998</c:v>
                </c:pt>
                <c:pt idx="12918">
                  <c:v>324.36577599999998</c:v>
                </c:pt>
                <c:pt idx="12919">
                  <c:v>324.06303400000002</c:v>
                </c:pt>
                <c:pt idx="12920">
                  <c:v>324.013374</c:v>
                </c:pt>
                <c:pt idx="12921">
                  <c:v>323.99107199999997</c:v>
                </c:pt>
                <c:pt idx="12922">
                  <c:v>324.52134899999999</c:v>
                </c:pt>
                <c:pt idx="12923">
                  <c:v>324.20584700000001</c:v>
                </c:pt>
                <c:pt idx="12924">
                  <c:v>324.31733200000002</c:v>
                </c:pt>
                <c:pt idx="12925">
                  <c:v>324.18915900000002</c:v>
                </c:pt>
                <c:pt idx="12926">
                  <c:v>324.40641299999999</c:v>
                </c:pt>
                <c:pt idx="12927">
                  <c:v>324.44507299999998</c:v>
                </c:pt>
                <c:pt idx="12928">
                  <c:v>324.086389</c:v>
                </c:pt>
                <c:pt idx="12929">
                  <c:v>324.45923499999998</c:v>
                </c:pt>
                <c:pt idx="12930">
                  <c:v>324.39850100000001</c:v>
                </c:pt>
                <c:pt idx="12931">
                  <c:v>324.566214</c:v>
                </c:pt>
                <c:pt idx="12932">
                  <c:v>324.500901</c:v>
                </c:pt>
                <c:pt idx="12933">
                  <c:v>324.47069599999998</c:v>
                </c:pt>
                <c:pt idx="12934">
                  <c:v>324.86368599999997</c:v>
                </c:pt>
                <c:pt idx="12935">
                  <c:v>324.56523299999998</c:v>
                </c:pt>
                <c:pt idx="12936">
                  <c:v>324.95177100000001</c:v>
                </c:pt>
                <c:pt idx="12937">
                  <c:v>324.73933199999999</c:v>
                </c:pt>
                <c:pt idx="12938">
                  <c:v>324.82326</c:v>
                </c:pt>
                <c:pt idx="12939">
                  <c:v>324.89233400000001</c:v>
                </c:pt>
                <c:pt idx="12940">
                  <c:v>324.65997499999997</c:v>
                </c:pt>
                <c:pt idx="12941">
                  <c:v>324.75080800000001</c:v>
                </c:pt>
                <c:pt idx="12942">
                  <c:v>324.922057</c:v>
                </c:pt>
                <c:pt idx="12943">
                  <c:v>324.775509</c:v>
                </c:pt>
                <c:pt idx="12944">
                  <c:v>325.09547900000001</c:v>
                </c:pt>
                <c:pt idx="12945">
                  <c:v>324.676785</c:v>
                </c:pt>
                <c:pt idx="12946">
                  <c:v>324.89692600000001</c:v>
                </c:pt>
                <c:pt idx="12947">
                  <c:v>325.24258900000001</c:v>
                </c:pt>
                <c:pt idx="12948">
                  <c:v>325.15151200000003</c:v>
                </c:pt>
                <c:pt idx="12949">
                  <c:v>325.477868</c:v>
                </c:pt>
                <c:pt idx="12950">
                  <c:v>325.150193</c:v>
                </c:pt>
                <c:pt idx="12951">
                  <c:v>325.28134799999998</c:v>
                </c:pt>
                <c:pt idx="12952">
                  <c:v>325.51477499999999</c:v>
                </c:pt>
                <c:pt idx="12953">
                  <c:v>325.31250799999998</c:v>
                </c:pt>
                <c:pt idx="12954">
                  <c:v>325.62657200000001</c:v>
                </c:pt>
                <c:pt idx="12955">
                  <c:v>325.43571300000002</c:v>
                </c:pt>
                <c:pt idx="12956">
                  <c:v>325.43084599999997</c:v>
                </c:pt>
                <c:pt idx="12957">
                  <c:v>325.46477199999998</c:v>
                </c:pt>
                <c:pt idx="12958">
                  <c:v>325.34544199999999</c:v>
                </c:pt>
                <c:pt idx="12959">
                  <c:v>325.11116900000002</c:v>
                </c:pt>
                <c:pt idx="12960">
                  <c:v>324.676626</c:v>
                </c:pt>
                <c:pt idx="12961">
                  <c:v>324.97152699999998</c:v>
                </c:pt>
                <c:pt idx="12962">
                  <c:v>325.35427199999998</c:v>
                </c:pt>
                <c:pt idx="12963">
                  <c:v>325.29909700000002</c:v>
                </c:pt>
                <c:pt idx="12964">
                  <c:v>325.32297799999998</c:v>
                </c:pt>
                <c:pt idx="12965">
                  <c:v>325.21299199999999</c:v>
                </c:pt>
                <c:pt idx="12966">
                  <c:v>325.39290299999999</c:v>
                </c:pt>
                <c:pt idx="12967">
                  <c:v>325.395104</c:v>
                </c:pt>
                <c:pt idx="12968">
                  <c:v>325.33882999999997</c:v>
                </c:pt>
                <c:pt idx="12969">
                  <c:v>325.54308300000002</c:v>
                </c:pt>
                <c:pt idx="12970">
                  <c:v>325.47063200000002</c:v>
                </c:pt>
                <c:pt idx="12971">
                  <c:v>325.37408199999999</c:v>
                </c:pt>
                <c:pt idx="12972">
                  <c:v>325.547662</c:v>
                </c:pt>
                <c:pt idx="12973">
                  <c:v>325.39093700000001</c:v>
                </c:pt>
                <c:pt idx="12974">
                  <c:v>325.43652200000002</c:v>
                </c:pt>
                <c:pt idx="12975">
                  <c:v>325.53418900000003</c:v>
                </c:pt>
                <c:pt idx="12976">
                  <c:v>325.281589</c:v>
                </c:pt>
                <c:pt idx="12977">
                  <c:v>325.264183</c:v>
                </c:pt>
                <c:pt idx="12978">
                  <c:v>325.39317399999999</c:v>
                </c:pt>
                <c:pt idx="12979">
                  <c:v>325.285304</c:v>
                </c:pt>
                <c:pt idx="12980">
                  <c:v>325.32513699999998</c:v>
                </c:pt>
                <c:pt idx="12981">
                  <c:v>325.48778800000002</c:v>
                </c:pt>
                <c:pt idx="12982">
                  <c:v>325.53285699999998</c:v>
                </c:pt>
                <c:pt idx="12983">
                  <c:v>325.78965799999997</c:v>
                </c:pt>
                <c:pt idx="12984">
                  <c:v>325.87070399999999</c:v>
                </c:pt>
                <c:pt idx="12985">
                  <c:v>325.49259599999999</c:v>
                </c:pt>
                <c:pt idx="12986">
                  <c:v>325.768756</c:v>
                </c:pt>
                <c:pt idx="12987">
                  <c:v>325.86472199999997</c:v>
                </c:pt>
                <c:pt idx="12988">
                  <c:v>325.68793699999998</c:v>
                </c:pt>
                <c:pt idx="12989">
                  <c:v>325.76002499999998</c:v>
                </c:pt>
                <c:pt idx="12990">
                  <c:v>325.86429099999998</c:v>
                </c:pt>
                <c:pt idx="12991">
                  <c:v>325.82183800000001</c:v>
                </c:pt>
                <c:pt idx="12992">
                  <c:v>326.01353399999999</c:v>
                </c:pt>
                <c:pt idx="12993">
                  <c:v>326.04444599999999</c:v>
                </c:pt>
                <c:pt idx="12994">
                  <c:v>326.208054</c:v>
                </c:pt>
                <c:pt idx="12995">
                  <c:v>325.976472</c:v>
                </c:pt>
                <c:pt idx="12996">
                  <c:v>326.02369900000002</c:v>
                </c:pt>
                <c:pt idx="12997">
                  <c:v>325.98320200000001</c:v>
                </c:pt>
                <c:pt idx="12998">
                  <c:v>325.94152600000001</c:v>
                </c:pt>
                <c:pt idx="12999">
                  <c:v>326.29208299999999</c:v>
                </c:pt>
                <c:pt idx="13000">
                  <c:v>326.36714599999999</c:v>
                </c:pt>
                <c:pt idx="13001">
                  <c:v>326.11986100000001</c:v>
                </c:pt>
                <c:pt idx="13002">
                  <c:v>326.41136399999999</c:v>
                </c:pt>
                <c:pt idx="13003">
                  <c:v>326.021051</c:v>
                </c:pt>
                <c:pt idx="13004">
                  <c:v>326.325943</c:v>
                </c:pt>
                <c:pt idx="13005">
                  <c:v>326.00276000000002</c:v>
                </c:pt>
                <c:pt idx="13006">
                  <c:v>326.00659300000001</c:v>
                </c:pt>
                <c:pt idx="13007">
                  <c:v>326.492752</c:v>
                </c:pt>
                <c:pt idx="13008">
                  <c:v>326.11162899999999</c:v>
                </c:pt>
                <c:pt idx="13009">
                  <c:v>326.66723000000002</c:v>
                </c:pt>
                <c:pt idx="13010">
                  <c:v>326.62199299999997</c:v>
                </c:pt>
                <c:pt idx="13011">
                  <c:v>326.524338</c:v>
                </c:pt>
                <c:pt idx="13012">
                  <c:v>326.41300799999999</c:v>
                </c:pt>
                <c:pt idx="13013">
                  <c:v>326.19333899999998</c:v>
                </c:pt>
                <c:pt idx="13014">
                  <c:v>326.206459</c:v>
                </c:pt>
                <c:pt idx="13015">
                  <c:v>326.21153500000003</c:v>
                </c:pt>
                <c:pt idx="13016">
                  <c:v>326.35422899999998</c:v>
                </c:pt>
                <c:pt idx="13017">
                  <c:v>326.62659300000001</c:v>
                </c:pt>
                <c:pt idx="13018">
                  <c:v>326.387812</c:v>
                </c:pt>
                <c:pt idx="13019">
                  <c:v>326.96722799999998</c:v>
                </c:pt>
                <c:pt idx="13020">
                  <c:v>326.78692799999999</c:v>
                </c:pt>
                <c:pt idx="13021">
                  <c:v>326.84665200000001</c:v>
                </c:pt>
                <c:pt idx="13022">
                  <c:v>327.02517399999999</c:v>
                </c:pt>
                <c:pt idx="13023">
                  <c:v>326.57270699999998</c:v>
                </c:pt>
                <c:pt idx="13024">
                  <c:v>327.16470399999997</c:v>
                </c:pt>
                <c:pt idx="13025">
                  <c:v>327.11186300000003</c:v>
                </c:pt>
                <c:pt idx="13026">
                  <c:v>327.13898999999998</c:v>
                </c:pt>
                <c:pt idx="13027">
                  <c:v>327.306083</c:v>
                </c:pt>
                <c:pt idx="13028">
                  <c:v>327.090284</c:v>
                </c:pt>
                <c:pt idx="13029">
                  <c:v>327.22768200000002</c:v>
                </c:pt>
                <c:pt idx="13030">
                  <c:v>326.96395200000001</c:v>
                </c:pt>
                <c:pt idx="13031">
                  <c:v>327.104263</c:v>
                </c:pt>
                <c:pt idx="13032">
                  <c:v>327.44815699999998</c:v>
                </c:pt>
                <c:pt idx="13033">
                  <c:v>326.97110700000002</c:v>
                </c:pt>
                <c:pt idx="13034">
                  <c:v>327.37332099999998</c:v>
                </c:pt>
                <c:pt idx="13035">
                  <c:v>327.04487499999999</c:v>
                </c:pt>
                <c:pt idx="13036">
                  <c:v>326.95577300000002</c:v>
                </c:pt>
                <c:pt idx="13037">
                  <c:v>327.55851200000001</c:v>
                </c:pt>
                <c:pt idx="13038">
                  <c:v>327.18229000000002</c:v>
                </c:pt>
                <c:pt idx="13039">
                  <c:v>327.31865699999997</c:v>
                </c:pt>
                <c:pt idx="13040">
                  <c:v>327.385558</c:v>
                </c:pt>
                <c:pt idx="13041">
                  <c:v>327.14387699999997</c:v>
                </c:pt>
                <c:pt idx="13042">
                  <c:v>327.263577</c:v>
                </c:pt>
                <c:pt idx="13043">
                  <c:v>327.323216</c:v>
                </c:pt>
                <c:pt idx="13044">
                  <c:v>327.44180399999999</c:v>
                </c:pt>
                <c:pt idx="13045">
                  <c:v>327.35583600000001</c:v>
                </c:pt>
                <c:pt idx="13046">
                  <c:v>327.77287899999999</c:v>
                </c:pt>
                <c:pt idx="13047">
                  <c:v>327.774565</c:v>
                </c:pt>
                <c:pt idx="13048">
                  <c:v>327.502296</c:v>
                </c:pt>
                <c:pt idx="13049">
                  <c:v>327.54465299999998</c:v>
                </c:pt>
                <c:pt idx="13050">
                  <c:v>327.31298099999998</c:v>
                </c:pt>
                <c:pt idx="13051">
                  <c:v>327.67280599999998</c:v>
                </c:pt>
                <c:pt idx="13052">
                  <c:v>327.808697</c:v>
                </c:pt>
                <c:pt idx="13053">
                  <c:v>327.697225</c:v>
                </c:pt>
                <c:pt idx="13054">
                  <c:v>327.660008</c:v>
                </c:pt>
                <c:pt idx="13055">
                  <c:v>327.769767</c:v>
                </c:pt>
                <c:pt idx="13056">
                  <c:v>327.46963399999999</c:v>
                </c:pt>
                <c:pt idx="13057">
                  <c:v>327.71954299999999</c:v>
                </c:pt>
                <c:pt idx="13058">
                  <c:v>327.546783</c:v>
                </c:pt>
                <c:pt idx="13059">
                  <c:v>327.85740700000002</c:v>
                </c:pt>
                <c:pt idx="13060">
                  <c:v>327.87803000000002</c:v>
                </c:pt>
                <c:pt idx="13061">
                  <c:v>327.65126099999998</c:v>
                </c:pt>
                <c:pt idx="13062">
                  <c:v>327.529652</c:v>
                </c:pt>
                <c:pt idx="13063">
                  <c:v>327.38000699999998</c:v>
                </c:pt>
                <c:pt idx="13064">
                  <c:v>327.88873599999999</c:v>
                </c:pt>
                <c:pt idx="13065">
                  <c:v>327.69327500000003</c:v>
                </c:pt>
                <c:pt idx="13066">
                  <c:v>327.544197</c:v>
                </c:pt>
                <c:pt idx="13067">
                  <c:v>327.92850700000002</c:v>
                </c:pt>
                <c:pt idx="13068">
                  <c:v>327.64117700000003</c:v>
                </c:pt>
                <c:pt idx="13069">
                  <c:v>327.71103599999998</c:v>
                </c:pt>
                <c:pt idx="13070">
                  <c:v>327.77222499999999</c:v>
                </c:pt>
                <c:pt idx="13071">
                  <c:v>327.95820099999997</c:v>
                </c:pt>
                <c:pt idx="13072">
                  <c:v>328.24035400000002</c:v>
                </c:pt>
                <c:pt idx="13073">
                  <c:v>328.05406699999997</c:v>
                </c:pt>
                <c:pt idx="13074">
                  <c:v>328.795207</c:v>
                </c:pt>
                <c:pt idx="13075">
                  <c:v>328.30019900000002</c:v>
                </c:pt>
                <c:pt idx="13076">
                  <c:v>328.10167300000001</c:v>
                </c:pt>
                <c:pt idx="13077">
                  <c:v>328.21292199999999</c:v>
                </c:pt>
                <c:pt idx="13078">
                  <c:v>328.14984199999998</c:v>
                </c:pt>
                <c:pt idx="13079">
                  <c:v>328.22506600000003</c:v>
                </c:pt>
                <c:pt idx="13080">
                  <c:v>327.87958500000002</c:v>
                </c:pt>
                <c:pt idx="13081">
                  <c:v>328.12071900000001</c:v>
                </c:pt>
                <c:pt idx="13082">
                  <c:v>328.22738800000002</c:v>
                </c:pt>
                <c:pt idx="13083">
                  <c:v>327.89706999999999</c:v>
                </c:pt>
                <c:pt idx="13084">
                  <c:v>328.38066700000002</c:v>
                </c:pt>
                <c:pt idx="13085">
                  <c:v>328.10290800000001</c:v>
                </c:pt>
                <c:pt idx="13086">
                  <c:v>327.99723599999999</c:v>
                </c:pt>
                <c:pt idx="13087">
                  <c:v>328.33364899999998</c:v>
                </c:pt>
                <c:pt idx="13088">
                  <c:v>328.22908000000001</c:v>
                </c:pt>
                <c:pt idx="13089">
                  <c:v>328.29588200000001</c:v>
                </c:pt>
                <c:pt idx="13090">
                  <c:v>328.32319899999999</c:v>
                </c:pt>
                <c:pt idx="13091">
                  <c:v>327.92393299999998</c:v>
                </c:pt>
                <c:pt idx="13092">
                  <c:v>328.14494500000001</c:v>
                </c:pt>
                <c:pt idx="13093">
                  <c:v>328.84333099999998</c:v>
                </c:pt>
                <c:pt idx="13094">
                  <c:v>328.81815899999998</c:v>
                </c:pt>
                <c:pt idx="13095">
                  <c:v>328.93108000000001</c:v>
                </c:pt>
                <c:pt idx="13096">
                  <c:v>328.73172</c:v>
                </c:pt>
                <c:pt idx="13097">
                  <c:v>329.16995800000001</c:v>
                </c:pt>
                <c:pt idx="13098">
                  <c:v>328.60707600000001</c:v>
                </c:pt>
                <c:pt idx="13099">
                  <c:v>328.96208999999999</c:v>
                </c:pt>
                <c:pt idx="13100">
                  <c:v>328.63577800000002</c:v>
                </c:pt>
                <c:pt idx="13101">
                  <c:v>328.81644999999997</c:v>
                </c:pt>
                <c:pt idx="13102">
                  <c:v>328.96237200000002</c:v>
                </c:pt>
                <c:pt idx="13103">
                  <c:v>328.55961200000002</c:v>
                </c:pt>
                <c:pt idx="13104">
                  <c:v>329.21518600000002</c:v>
                </c:pt>
                <c:pt idx="13105">
                  <c:v>328.94988599999999</c:v>
                </c:pt>
                <c:pt idx="13106">
                  <c:v>328.86782699999998</c:v>
                </c:pt>
                <c:pt idx="13107">
                  <c:v>329.12262800000002</c:v>
                </c:pt>
                <c:pt idx="13108">
                  <c:v>328.93365299999999</c:v>
                </c:pt>
                <c:pt idx="13109">
                  <c:v>329.10283299999998</c:v>
                </c:pt>
                <c:pt idx="13110">
                  <c:v>329.18800599999997</c:v>
                </c:pt>
                <c:pt idx="13111">
                  <c:v>329.08099800000002</c:v>
                </c:pt>
                <c:pt idx="13112">
                  <c:v>329.04076800000001</c:v>
                </c:pt>
                <c:pt idx="13113">
                  <c:v>328.94946700000003</c:v>
                </c:pt>
                <c:pt idx="13114">
                  <c:v>329.35205000000002</c:v>
                </c:pt>
                <c:pt idx="13115">
                  <c:v>329.32020199999999</c:v>
                </c:pt>
                <c:pt idx="13116">
                  <c:v>329.07133900000002</c:v>
                </c:pt>
                <c:pt idx="13117">
                  <c:v>329.20608199999998</c:v>
                </c:pt>
                <c:pt idx="13118">
                  <c:v>329.36279300000001</c:v>
                </c:pt>
                <c:pt idx="13119">
                  <c:v>329.26836900000001</c:v>
                </c:pt>
                <c:pt idx="13120">
                  <c:v>329.38867299999998</c:v>
                </c:pt>
                <c:pt idx="13121">
                  <c:v>329.22010699999998</c:v>
                </c:pt>
                <c:pt idx="13122">
                  <c:v>329.49897600000003</c:v>
                </c:pt>
                <c:pt idx="13123">
                  <c:v>329.29365200000001</c:v>
                </c:pt>
                <c:pt idx="13124">
                  <c:v>329.13278600000001</c:v>
                </c:pt>
                <c:pt idx="13125">
                  <c:v>329.46226899999999</c:v>
                </c:pt>
                <c:pt idx="13126">
                  <c:v>329.24026400000002</c:v>
                </c:pt>
                <c:pt idx="13127">
                  <c:v>329.59986500000002</c:v>
                </c:pt>
                <c:pt idx="13128">
                  <c:v>329.401771</c:v>
                </c:pt>
                <c:pt idx="13129">
                  <c:v>329.58620000000002</c:v>
                </c:pt>
                <c:pt idx="13130">
                  <c:v>329.73500100000001</c:v>
                </c:pt>
                <c:pt idx="13131">
                  <c:v>329.38039600000002</c:v>
                </c:pt>
                <c:pt idx="13132">
                  <c:v>329.53893199999999</c:v>
                </c:pt>
                <c:pt idx="13133">
                  <c:v>329.79706499999998</c:v>
                </c:pt>
                <c:pt idx="13134">
                  <c:v>329.60743400000001</c:v>
                </c:pt>
                <c:pt idx="13135">
                  <c:v>329.71824299999997</c:v>
                </c:pt>
                <c:pt idx="13136">
                  <c:v>329.70916999999997</c:v>
                </c:pt>
                <c:pt idx="13137">
                  <c:v>329.48897799999997</c:v>
                </c:pt>
                <c:pt idx="13138">
                  <c:v>329.49537900000001</c:v>
                </c:pt>
                <c:pt idx="13139">
                  <c:v>329.37941499999999</c:v>
                </c:pt>
                <c:pt idx="13140">
                  <c:v>329.73807699999998</c:v>
                </c:pt>
                <c:pt idx="13141">
                  <c:v>329.57111500000002</c:v>
                </c:pt>
                <c:pt idx="13142">
                  <c:v>329.84148599999997</c:v>
                </c:pt>
                <c:pt idx="13143">
                  <c:v>329.45240999999999</c:v>
                </c:pt>
                <c:pt idx="13144">
                  <c:v>329.93260800000002</c:v>
                </c:pt>
                <c:pt idx="13145">
                  <c:v>329.85561300000001</c:v>
                </c:pt>
                <c:pt idx="13146">
                  <c:v>329.82858299999998</c:v>
                </c:pt>
                <c:pt idx="13147">
                  <c:v>330.04119200000002</c:v>
                </c:pt>
                <c:pt idx="13148">
                  <c:v>329.78555799999998</c:v>
                </c:pt>
                <c:pt idx="13149">
                  <c:v>330.14584500000001</c:v>
                </c:pt>
                <c:pt idx="13150">
                  <c:v>330.05221999999998</c:v>
                </c:pt>
                <c:pt idx="13151">
                  <c:v>330.25586299999998</c:v>
                </c:pt>
                <c:pt idx="13152">
                  <c:v>330.309957</c:v>
                </c:pt>
                <c:pt idx="13153">
                  <c:v>330.01150799999999</c:v>
                </c:pt>
                <c:pt idx="13154">
                  <c:v>330.22434800000002</c:v>
                </c:pt>
                <c:pt idx="13155">
                  <c:v>330.68496099999999</c:v>
                </c:pt>
                <c:pt idx="13156">
                  <c:v>330.43745000000001</c:v>
                </c:pt>
                <c:pt idx="13157">
                  <c:v>330.65461800000003</c:v>
                </c:pt>
                <c:pt idx="13158">
                  <c:v>330.39349199999998</c:v>
                </c:pt>
                <c:pt idx="13159">
                  <c:v>330.49479400000001</c:v>
                </c:pt>
                <c:pt idx="13160">
                  <c:v>330.15054800000001</c:v>
                </c:pt>
                <c:pt idx="13161">
                  <c:v>330.32185099999998</c:v>
                </c:pt>
                <c:pt idx="13162">
                  <c:v>330.76066300000002</c:v>
                </c:pt>
                <c:pt idx="13163">
                  <c:v>330.49260700000002</c:v>
                </c:pt>
                <c:pt idx="13164">
                  <c:v>330.54472099999998</c:v>
                </c:pt>
                <c:pt idx="13165">
                  <c:v>330.69253800000001</c:v>
                </c:pt>
                <c:pt idx="13166">
                  <c:v>330.36348400000003</c:v>
                </c:pt>
                <c:pt idx="13167">
                  <c:v>330.62432100000001</c:v>
                </c:pt>
                <c:pt idx="13168">
                  <c:v>330.51485400000001</c:v>
                </c:pt>
                <c:pt idx="13169">
                  <c:v>330.688783</c:v>
                </c:pt>
                <c:pt idx="13170">
                  <c:v>330.70326299999999</c:v>
                </c:pt>
                <c:pt idx="13171">
                  <c:v>330.49396899999999</c:v>
                </c:pt>
                <c:pt idx="13172">
                  <c:v>330.85327000000001</c:v>
                </c:pt>
                <c:pt idx="13173">
                  <c:v>330.50355200000001</c:v>
                </c:pt>
                <c:pt idx="13174">
                  <c:v>330.435317</c:v>
                </c:pt>
                <c:pt idx="13175">
                  <c:v>330.73390799999999</c:v>
                </c:pt>
                <c:pt idx="13176">
                  <c:v>330.34924000000001</c:v>
                </c:pt>
                <c:pt idx="13177">
                  <c:v>330.85884099999998</c:v>
                </c:pt>
                <c:pt idx="13178">
                  <c:v>330.74793399999999</c:v>
                </c:pt>
                <c:pt idx="13179">
                  <c:v>331.24312900000001</c:v>
                </c:pt>
                <c:pt idx="13180">
                  <c:v>330.75464599999998</c:v>
                </c:pt>
                <c:pt idx="13181">
                  <c:v>330.435857</c:v>
                </c:pt>
                <c:pt idx="13182">
                  <c:v>330.78417200000001</c:v>
                </c:pt>
                <c:pt idx="13183">
                  <c:v>330.70535100000001</c:v>
                </c:pt>
                <c:pt idx="13184">
                  <c:v>330.66870799999998</c:v>
                </c:pt>
                <c:pt idx="13185">
                  <c:v>330.84000200000003</c:v>
                </c:pt>
                <c:pt idx="13186">
                  <c:v>331.13485300000002</c:v>
                </c:pt>
                <c:pt idx="13187">
                  <c:v>331.06345900000002</c:v>
                </c:pt>
                <c:pt idx="13188">
                  <c:v>330.95964099999998</c:v>
                </c:pt>
                <c:pt idx="13189">
                  <c:v>330.63071600000001</c:v>
                </c:pt>
                <c:pt idx="13190">
                  <c:v>331.01267200000001</c:v>
                </c:pt>
                <c:pt idx="13191">
                  <c:v>331.00796600000001</c:v>
                </c:pt>
                <c:pt idx="13192">
                  <c:v>331.103069</c:v>
                </c:pt>
                <c:pt idx="13193">
                  <c:v>330.734736</c:v>
                </c:pt>
                <c:pt idx="13194">
                  <c:v>330.79118399999999</c:v>
                </c:pt>
                <c:pt idx="13195">
                  <c:v>331.10589499999998</c:v>
                </c:pt>
                <c:pt idx="13196">
                  <c:v>331.190495</c:v>
                </c:pt>
                <c:pt idx="13197">
                  <c:v>331.03878700000001</c:v>
                </c:pt>
                <c:pt idx="13198">
                  <c:v>330.72949699999998</c:v>
                </c:pt>
                <c:pt idx="13199">
                  <c:v>331.04477500000002</c:v>
                </c:pt>
                <c:pt idx="13200">
                  <c:v>330.8673</c:v>
                </c:pt>
                <c:pt idx="13201">
                  <c:v>330.67120699999998</c:v>
                </c:pt>
                <c:pt idx="13202">
                  <c:v>331.21938299999999</c:v>
                </c:pt>
                <c:pt idx="13203">
                  <c:v>331.07351499999999</c:v>
                </c:pt>
                <c:pt idx="13204">
                  <c:v>330.76234099999999</c:v>
                </c:pt>
                <c:pt idx="13205">
                  <c:v>330.78239100000002</c:v>
                </c:pt>
                <c:pt idx="13206">
                  <c:v>331.08091200000001</c:v>
                </c:pt>
                <c:pt idx="13207">
                  <c:v>331.44402300000002</c:v>
                </c:pt>
                <c:pt idx="13208">
                  <c:v>331.22184600000003</c:v>
                </c:pt>
                <c:pt idx="13209">
                  <c:v>331.19376599999998</c:v>
                </c:pt>
                <c:pt idx="13210">
                  <c:v>331.144699</c:v>
                </c:pt>
                <c:pt idx="13211">
                  <c:v>330.89464199999998</c:v>
                </c:pt>
                <c:pt idx="13212">
                  <c:v>331.37707699999999</c:v>
                </c:pt>
                <c:pt idx="13213">
                  <c:v>330.96195499999999</c:v>
                </c:pt>
                <c:pt idx="13214">
                  <c:v>331.10912999999999</c:v>
                </c:pt>
                <c:pt idx="13215">
                  <c:v>331.34805</c:v>
                </c:pt>
                <c:pt idx="13216">
                  <c:v>331.03901000000002</c:v>
                </c:pt>
                <c:pt idx="13217">
                  <c:v>331.36490700000002</c:v>
                </c:pt>
                <c:pt idx="13218">
                  <c:v>331.27590099999998</c:v>
                </c:pt>
                <c:pt idx="13219">
                  <c:v>331.67260700000003</c:v>
                </c:pt>
                <c:pt idx="13220">
                  <c:v>331.905147</c:v>
                </c:pt>
                <c:pt idx="13221">
                  <c:v>331.47865100000001</c:v>
                </c:pt>
                <c:pt idx="13222">
                  <c:v>331.87516499999998</c:v>
                </c:pt>
                <c:pt idx="13223">
                  <c:v>331.53975700000001</c:v>
                </c:pt>
                <c:pt idx="13224">
                  <c:v>331.48327899999998</c:v>
                </c:pt>
                <c:pt idx="13225">
                  <c:v>331.736715</c:v>
                </c:pt>
                <c:pt idx="13226">
                  <c:v>331.94398799999999</c:v>
                </c:pt>
                <c:pt idx="13227">
                  <c:v>332.16981299999998</c:v>
                </c:pt>
                <c:pt idx="13228">
                  <c:v>331.86755599999998</c:v>
                </c:pt>
                <c:pt idx="13229">
                  <c:v>331.80400700000001</c:v>
                </c:pt>
                <c:pt idx="13230">
                  <c:v>331.85334599999999</c:v>
                </c:pt>
                <c:pt idx="13231">
                  <c:v>331.71556900000002</c:v>
                </c:pt>
                <c:pt idx="13232">
                  <c:v>331.96599300000003</c:v>
                </c:pt>
                <c:pt idx="13233">
                  <c:v>332.06635899999998</c:v>
                </c:pt>
                <c:pt idx="13234">
                  <c:v>331.89907199999999</c:v>
                </c:pt>
                <c:pt idx="13235">
                  <c:v>332.06098600000001</c:v>
                </c:pt>
                <c:pt idx="13236">
                  <c:v>332.13215100000002</c:v>
                </c:pt>
                <c:pt idx="13237">
                  <c:v>332.26608099999999</c:v>
                </c:pt>
                <c:pt idx="13238">
                  <c:v>332.04935</c:v>
                </c:pt>
                <c:pt idx="13239">
                  <c:v>332.41752200000002</c:v>
                </c:pt>
                <c:pt idx="13240">
                  <c:v>332.38594699999999</c:v>
                </c:pt>
                <c:pt idx="13241">
                  <c:v>332.45723199999998</c:v>
                </c:pt>
                <c:pt idx="13242">
                  <c:v>332.62478199999998</c:v>
                </c:pt>
                <c:pt idx="13243">
                  <c:v>332.58483999999999</c:v>
                </c:pt>
                <c:pt idx="13244">
                  <c:v>332.19797699999998</c:v>
                </c:pt>
                <c:pt idx="13245">
                  <c:v>332.05750499999999</c:v>
                </c:pt>
                <c:pt idx="13246">
                  <c:v>332.20779900000002</c:v>
                </c:pt>
                <c:pt idx="13247">
                  <c:v>332.80482799999999</c:v>
                </c:pt>
                <c:pt idx="13248">
                  <c:v>332.54984000000002</c:v>
                </c:pt>
                <c:pt idx="13249">
                  <c:v>332.49507999999997</c:v>
                </c:pt>
                <c:pt idx="13250">
                  <c:v>332.74348400000002</c:v>
                </c:pt>
                <c:pt idx="13251">
                  <c:v>332.75202400000001</c:v>
                </c:pt>
                <c:pt idx="13252">
                  <c:v>333.020264</c:v>
                </c:pt>
                <c:pt idx="13253">
                  <c:v>333.03374500000001</c:v>
                </c:pt>
                <c:pt idx="13254">
                  <c:v>332.66476999999998</c:v>
                </c:pt>
                <c:pt idx="13255">
                  <c:v>332.95588199999997</c:v>
                </c:pt>
                <c:pt idx="13256">
                  <c:v>332.69826499999999</c:v>
                </c:pt>
                <c:pt idx="13257">
                  <c:v>333.16537099999999</c:v>
                </c:pt>
                <c:pt idx="13258">
                  <c:v>332.67539900000003</c:v>
                </c:pt>
                <c:pt idx="13259">
                  <c:v>332.70729</c:v>
                </c:pt>
                <c:pt idx="13260">
                  <c:v>332.88901600000003</c:v>
                </c:pt>
                <c:pt idx="13261">
                  <c:v>333.05512700000003</c:v>
                </c:pt>
                <c:pt idx="13262">
                  <c:v>333.02517899999998</c:v>
                </c:pt>
                <c:pt idx="13263">
                  <c:v>333.173992</c:v>
                </c:pt>
                <c:pt idx="13264">
                  <c:v>333.01250399999998</c:v>
                </c:pt>
                <c:pt idx="13265">
                  <c:v>332.99487699999997</c:v>
                </c:pt>
                <c:pt idx="13266">
                  <c:v>333.21323100000001</c:v>
                </c:pt>
                <c:pt idx="13267">
                  <c:v>333.179303</c:v>
                </c:pt>
                <c:pt idx="13268">
                  <c:v>333.23629399999999</c:v>
                </c:pt>
                <c:pt idx="13269">
                  <c:v>333.14070199999998</c:v>
                </c:pt>
                <c:pt idx="13270">
                  <c:v>333.30132200000003</c:v>
                </c:pt>
                <c:pt idx="13271">
                  <c:v>333.094627</c:v>
                </c:pt>
                <c:pt idx="13272">
                  <c:v>333.45699999999999</c:v>
                </c:pt>
                <c:pt idx="13273">
                  <c:v>333.03876600000001</c:v>
                </c:pt>
                <c:pt idx="13274">
                  <c:v>333.14752700000003</c:v>
                </c:pt>
                <c:pt idx="13275">
                  <c:v>333.22776599999997</c:v>
                </c:pt>
                <c:pt idx="13276">
                  <c:v>333.15608099999997</c:v>
                </c:pt>
                <c:pt idx="13277">
                  <c:v>333.86580400000003</c:v>
                </c:pt>
                <c:pt idx="13278">
                  <c:v>333.06888600000002</c:v>
                </c:pt>
                <c:pt idx="13279">
                  <c:v>333.44636000000003</c:v>
                </c:pt>
                <c:pt idx="13280">
                  <c:v>333.77215100000001</c:v>
                </c:pt>
                <c:pt idx="13281">
                  <c:v>333.587199</c:v>
                </c:pt>
                <c:pt idx="13282">
                  <c:v>333.49158799999998</c:v>
                </c:pt>
                <c:pt idx="13283">
                  <c:v>333.40758899999997</c:v>
                </c:pt>
                <c:pt idx="13284">
                  <c:v>333.40732300000002</c:v>
                </c:pt>
                <c:pt idx="13285">
                  <c:v>333.88050800000002</c:v>
                </c:pt>
                <c:pt idx="13286">
                  <c:v>333.59956399999999</c:v>
                </c:pt>
                <c:pt idx="13287">
                  <c:v>333.64312000000001</c:v>
                </c:pt>
                <c:pt idx="13288">
                  <c:v>333.67279400000001</c:v>
                </c:pt>
                <c:pt idx="13289">
                  <c:v>333.81691799999999</c:v>
                </c:pt>
                <c:pt idx="13290">
                  <c:v>333.583168</c:v>
                </c:pt>
                <c:pt idx="13291">
                  <c:v>333.43668200000002</c:v>
                </c:pt>
                <c:pt idx="13292">
                  <c:v>333.80419499999999</c:v>
                </c:pt>
                <c:pt idx="13293">
                  <c:v>333.46704599999998</c:v>
                </c:pt>
                <c:pt idx="13294">
                  <c:v>333.85741200000001</c:v>
                </c:pt>
                <c:pt idx="13295">
                  <c:v>333.735703</c:v>
                </c:pt>
                <c:pt idx="13296">
                  <c:v>333.66811899999999</c:v>
                </c:pt>
                <c:pt idx="13297">
                  <c:v>333.93695600000001</c:v>
                </c:pt>
                <c:pt idx="13298">
                  <c:v>333.96743199999997</c:v>
                </c:pt>
                <c:pt idx="13299">
                  <c:v>334.00925899999999</c:v>
                </c:pt>
                <c:pt idx="13300">
                  <c:v>334.10225800000001</c:v>
                </c:pt>
                <c:pt idx="13301">
                  <c:v>333.67103700000001</c:v>
                </c:pt>
                <c:pt idx="13302">
                  <c:v>333.97695199999998</c:v>
                </c:pt>
                <c:pt idx="13303">
                  <c:v>334.30318899999997</c:v>
                </c:pt>
                <c:pt idx="13304">
                  <c:v>334.38722100000001</c:v>
                </c:pt>
                <c:pt idx="13305">
                  <c:v>334.73042299999997</c:v>
                </c:pt>
                <c:pt idx="13306">
                  <c:v>334.07460700000001</c:v>
                </c:pt>
                <c:pt idx="13307">
                  <c:v>334.39673199999999</c:v>
                </c:pt>
                <c:pt idx="13308">
                  <c:v>334.421671</c:v>
                </c:pt>
                <c:pt idx="13309">
                  <c:v>334.09064899999998</c:v>
                </c:pt>
                <c:pt idx="13310">
                  <c:v>334.11702300000002</c:v>
                </c:pt>
                <c:pt idx="13311">
                  <c:v>333.99833000000001</c:v>
                </c:pt>
                <c:pt idx="13312">
                  <c:v>334.25503200000003</c:v>
                </c:pt>
                <c:pt idx="13313">
                  <c:v>334.23356100000001</c:v>
                </c:pt>
                <c:pt idx="13314">
                  <c:v>334.32446599999997</c:v>
                </c:pt>
                <c:pt idx="13315">
                  <c:v>334.81431199999997</c:v>
                </c:pt>
                <c:pt idx="13316">
                  <c:v>333.90681699999999</c:v>
                </c:pt>
                <c:pt idx="13317">
                  <c:v>334.362863</c:v>
                </c:pt>
                <c:pt idx="13318">
                  <c:v>334.32807500000001</c:v>
                </c:pt>
                <c:pt idx="13319">
                  <c:v>333.90979199999998</c:v>
                </c:pt>
                <c:pt idx="13320">
                  <c:v>334.20342399999998</c:v>
                </c:pt>
                <c:pt idx="13321">
                  <c:v>333.88050399999997</c:v>
                </c:pt>
                <c:pt idx="13322">
                  <c:v>334.13070900000002</c:v>
                </c:pt>
                <c:pt idx="13323">
                  <c:v>333.92139200000003</c:v>
                </c:pt>
                <c:pt idx="13324">
                  <c:v>334.08552100000003</c:v>
                </c:pt>
                <c:pt idx="13325">
                  <c:v>334.38097599999998</c:v>
                </c:pt>
                <c:pt idx="13326">
                  <c:v>334.011889</c:v>
                </c:pt>
                <c:pt idx="13327">
                  <c:v>334.18562600000001</c:v>
                </c:pt>
                <c:pt idx="13328">
                  <c:v>334.37364200000002</c:v>
                </c:pt>
                <c:pt idx="13329">
                  <c:v>334.47560199999998</c:v>
                </c:pt>
                <c:pt idx="13330">
                  <c:v>334.12066900000002</c:v>
                </c:pt>
                <c:pt idx="13331">
                  <c:v>334.349153</c:v>
                </c:pt>
                <c:pt idx="13332">
                  <c:v>334.46185800000001</c:v>
                </c:pt>
                <c:pt idx="13333">
                  <c:v>334.40249299999999</c:v>
                </c:pt>
                <c:pt idx="13334">
                  <c:v>334.15196300000002</c:v>
                </c:pt>
                <c:pt idx="13335">
                  <c:v>334.742006</c:v>
                </c:pt>
                <c:pt idx="13336">
                  <c:v>334.59576199999998</c:v>
                </c:pt>
                <c:pt idx="13337">
                  <c:v>334.31067300000001</c:v>
                </c:pt>
                <c:pt idx="13338">
                  <c:v>334.16320100000002</c:v>
                </c:pt>
                <c:pt idx="13339">
                  <c:v>334.41018700000001</c:v>
                </c:pt>
                <c:pt idx="13340">
                  <c:v>334.78726499999999</c:v>
                </c:pt>
                <c:pt idx="13341">
                  <c:v>334.82626399999998</c:v>
                </c:pt>
                <c:pt idx="13342">
                  <c:v>334.44406600000002</c:v>
                </c:pt>
                <c:pt idx="13343">
                  <c:v>334.76036599999998</c:v>
                </c:pt>
                <c:pt idx="13344">
                  <c:v>334.24353600000001</c:v>
                </c:pt>
                <c:pt idx="13345">
                  <c:v>334.75502499999999</c:v>
                </c:pt>
                <c:pt idx="13346">
                  <c:v>334.46691600000003</c:v>
                </c:pt>
                <c:pt idx="13347">
                  <c:v>334.96058699999998</c:v>
                </c:pt>
                <c:pt idx="13348">
                  <c:v>334.97531800000002</c:v>
                </c:pt>
                <c:pt idx="13349">
                  <c:v>334.95248199999997</c:v>
                </c:pt>
                <c:pt idx="13350">
                  <c:v>335.16045300000002</c:v>
                </c:pt>
                <c:pt idx="13351">
                  <c:v>334.918385</c:v>
                </c:pt>
                <c:pt idx="13352">
                  <c:v>335.22026799999998</c:v>
                </c:pt>
                <c:pt idx="13353">
                  <c:v>334.89422100000002</c:v>
                </c:pt>
                <c:pt idx="13354">
                  <c:v>335.04706700000003</c:v>
                </c:pt>
                <c:pt idx="13355">
                  <c:v>335.08836100000002</c:v>
                </c:pt>
                <c:pt idx="13356">
                  <c:v>334.94716499999998</c:v>
                </c:pt>
                <c:pt idx="13357">
                  <c:v>335.18246099999999</c:v>
                </c:pt>
                <c:pt idx="13358">
                  <c:v>335.22139800000002</c:v>
                </c:pt>
                <c:pt idx="13359">
                  <c:v>335.13073400000002</c:v>
                </c:pt>
                <c:pt idx="13360">
                  <c:v>335.303427</c:v>
                </c:pt>
                <c:pt idx="13361">
                  <c:v>335.420525</c:v>
                </c:pt>
                <c:pt idx="13362">
                  <c:v>335.43978700000002</c:v>
                </c:pt>
                <c:pt idx="13363">
                  <c:v>335.33531599999998</c:v>
                </c:pt>
                <c:pt idx="13364">
                  <c:v>335.40675900000002</c:v>
                </c:pt>
                <c:pt idx="13365">
                  <c:v>335.62355500000001</c:v>
                </c:pt>
                <c:pt idx="13366">
                  <c:v>335.00676399999998</c:v>
                </c:pt>
                <c:pt idx="13367">
                  <c:v>335.30403000000001</c:v>
                </c:pt>
                <c:pt idx="13368">
                  <c:v>335.42374000000001</c:v>
                </c:pt>
                <c:pt idx="13369">
                  <c:v>335.28290299999998</c:v>
                </c:pt>
                <c:pt idx="13370">
                  <c:v>335.54856100000001</c:v>
                </c:pt>
                <c:pt idx="13371">
                  <c:v>335.30833699999999</c:v>
                </c:pt>
                <c:pt idx="13372">
                  <c:v>335.28234500000002</c:v>
                </c:pt>
                <c:pt idx="13373">
                  <c:v>335.22141499999998</c:v>
                </c:pt>
                <c:pt idx="13374">
                  <c:v>335.46652499999999</c:v>
                </c:pt>
                <c:pt idx="13375">
                  <c:v>335.746758</c:v>
                </c:pt>
                <c:pt idx="13376">
                  <c:v>335.408683</c:v>
                </c:pt>
                <c:pt idx="13377">
                  <c:v>335.515874</c:v>
                </c:pt>
                <c:pt idx="13378">
                  <c:v>335.61023499999999</c:v>
                </c:pt>
                <c:pt idx="13379">
                  <c:v>335.59747700000003</c:v>
                </c:pt>
                <c:pt idx="13380">
                  <c:v>335.581345</c:v>
                </c:pt>
                <c:pt idx="13381">
                  <c:v>335.537237</c:v>
                </c:pt>
                <c:pt idx="13382">
                  <c:v>335.658952</c:v>
                </c:pt>
                <c:pt idx="13383">
                  <c:v>335.384502</c:v>
                </c:pt>
                <c:pt idx="13384">
                  <c:v>335.46456000000001</c:v>
                </c:pt>
                <c:pt idx="13385">
                  <c:v>335.49277799999999</c:v>
                </c:pt>
                <c:pt idx="13386">
                  <c:v>335.75874299999998</c:v>
                </c:pt>
                <c:pt idx="13387">
                  <c:v>335.94031699999999</c:v>
                </c:pt>
                <c:pt idx="13388">
                  <c:v>335.76295900000002</c:v>
                </c:pt>
                <c:pt idx="13389">
                  <c:v>335.82279999999997</c:v>
                </c:pt>
                <c:pt idx="13390">
                  <c:v>335.67867899999999</c:v>
                </c:pt>
                <c:pt idx="13391">
                  <c:v>335.73646200000002</c:v>
                </c:pt>
                <c:pt idx="13392">
                  <c:v>335.88067000000001</c:v>
                </c:pt>
                <c:pt idx="13393">
                  <c:v>335.93240500000002</c:v>
                </c:pt>
                <c:pt idx="13394">
                  <c:v>335.967332</c:v>
                </c:pt>
                <c:pt idx="13395">
                  <c:v>335.87213700000001</c:v>
                </c:pt>
                <c:pt idx="13396">
                  <c:v>335.88321400000001</c:v>
                </c:pt>
                <c:pt idx="13397">
                  <c:v>336.16377999999997</c:v>
                </c:pt>
                <c:pt idx="13398">
                  <c:v>336.17466200000001</c:v>
                </c:pt>
                <c:pt idx="13399">
                  <c:v>336.12989700000003</c:v>
                </c:pt>
                <c:pt idx="13400">
                  <c:v>336.16772400000002</c:v>
                </c:pt>
                <c:pt idx="13401">
                  <c:v>336.23053199999998</c:v>
                </c:pt>
                <c:pt idx="13402">
                  <c:v>336.035259</c:v>
                </c:pt>
                <c:pt idx="13403">
                  <c:v>336.57667600000002</c:v>
                </c:pt>
                <c:pt idx="13404">
                  <c:v>336.456052</c:v>
                </c:pt>
                <c:pt idx="13405">
                  <c:v>336.68706100000003</c:v>
                </c:pt>
                <c:pt idx="13406">
                  <c:v>336.40716300000003</c:v>
                </c:pt>
                <c:pt idx="13407">
                  <c:v>336.94549999999998</c:v>
                </c:pt>
                <c:pt idx="13408">
                  <c:v>336.602329</c:v>
                </c:pt>
                <c:pt idx="13409">
                  <c:v>336.44534900000002</c:v>
                </c:pt>
                <c:pt idx="13410">
                  <c:v>336.74026199999997</c:v>
                </c:pt>
                <c:pt idx="13411">
                  <c:v>336.22760699999998</c:v>
                </c:pt>
                <c:pt idx="13412">
                  <c:v>336.385018</c:v>
                </c:pt>
                <c:pt idx="13413">
                  <c:v>336.27178300000003</c:v>
                </c:pt>
                <c:pt idx="13414">
                  <c:v>336.33066000000002</c:v>
                </c:pt>
                <c:pt idx="13415">
                  <c:v>336.76259399999998</c:v>
                </c:pt>
                <c:pt idx="13416">
                  <c:v>336.47652799999997</c:v>
                </c:pt>
                <c:pt idx="13417">
                  <c:v>336.42181900000003</c:v>
                </c:pt>
                <c:pt idx="13418">
                  <c:v>336.89489200000003</c:v>
                </c:pt>
                <c:pt idx="13419">
                  <c:v>336.80039099999999</c:v>
                </c:pt>
                <c:pt idx="13420">
                  <c:v>336.76441199999999</c:v>
                </c:pt>
                <c:pt idx="13421">
                  <c:v>336.55191200000002</c:v>
                </c:pt>
                <c:pt idx="13422">
                  <c:v>336.82142900000002</c:v>
                </c:pt>
                <c:pt idx="13423">
                  <c:v>336.96128299999998</c:v>
                </c:pt>
                <c:pt idx="13424">
                  <c:v>336.68669</c:v>
                </c:pt>
                <c:pt idx="13425">
                  <c:v>336.65348699999998</c:v>
                </c:pt>
                <c:pt idx="13426">
                  <c:v>337.0154</c:v>
                </c:pt>
                <c:pt idx="13427">
                  <c:v>336.76742899999999</c:v>
                </c:pt>
                <c:pt idx="13428">
                  <c:v>337.09472799999998</c:v>
                </c:pt>
                <c:pt idx="13429">
                  <c:v>337.29099400000001</c:v>
                </c:pt>
                <c:pt idx="13430">
                  <c:v>337.19725599999998</c:v>
                </c:pt>
                <c:pt idx="13431">
                  <c:v>337.05422499999997</c:v>
                </c:pt>
                <c:pt idx="13432">
                  <c:v>337.36656199999999</c:v>
                </c:pt>
                <c:pt idx="13433">
                  <c:v>337.16902099999999</c:v>
                </c:pt>
                <c:pt idx="13434">
                  <c:v>336.94021400000003</c:v>
                </c:pt>
                <c:pt idx="13435">
                  <c:v>337.24566600000003</c:v>
                </c:pt>
                <c:pt idx="13436">
                  <c:v>337.07090199999999</c:v>
                </c:pt>
                <c:pt idx="13437">
                  <c:v>337.147898</c:v>
                </c:pt>
                <c:pt idx="13438">
                  <c:v>337.28537899999998</c:v>
                </c:pt>
                <c:pt idx="13439">
                  <c:v>337.37589100000002</c:v>
                </c:pt>
                <c:pt idx="13440">
                  <c:v>337.20711899999998</c:v>
                </c:pt>
                <c:pt idx="13441">
                  <c:v>337.02962200000002</c:v>
                </c:pt>
                <c:pt idx="13442">
                  <c:v>337.29801500000002</c:v>
                </c:pt>
                <c:pt idx="13443">
                  <c:v>337.32720499999999</c:v>
                </c:pt>
                <c:pt idx="13444">
                  <c:v>337.53743400000002</c:v>
                </c:pt>
                <c:pt idx="13445">
                  <c:v>337.601879</c:v>
                </c:pt>
                <c:pt idx="13446">
                  <c:v>337.15806600000002</c:v>
                </c:pt>
                <c:pt idx="13447">
                  <c:v>337.64819799999998</c:v>
                </c:pt>
                <c:pt idx="13448">
                  <c:v>337.78829000000002</c:v>
                </c:pt>
                <c:pt idx="13449">
                  <c:v>338.14562899999999</c:v>
                </c:pt>
                <c:pt idx="13450">
                  <c:v>338.08627899999999</c:v>
                </c:pt>
                <c:pt idx="13451">
                  <c:v>337.90007300000002</c:v>
                </c:pt>
                <c:pt idx="13452">
                  <c:v>337.85830399999998</c:v>
                </c:pt>
                <c:pt idx="13453">
                  <c:v>338.02972</c:v>
                </c:pt>
                <c:pt idx="13454">
                  <c:v>337.94806199999999</c:v>
                </c:pt>
                <c:pt idx="13455">
                  <c:v>338.03966400000002</c:v>
                </c:pt>
                <c:pt idx="13456">
                  <c:v>337.87049200000001</c:v>
                </c:pt>
                <c:pt idx="13457">
                  <c:v>338.00055900000001</c:v>
                </c:pt>
                <c:pt idx="13458">
                  <c:v>338.05568199999999</c:v>
                </c:pt>
                <c:pt idx="13459">
                  <c:v>337.52373599999999</c:v>
                </c:pt>
                <c:pt idx="13460">
                  <c:v>338.28734300000002</c:v>
                </c:pt>
                <c:pt idx="13461">
                  <c:v>338.11736200000001</c:v>
                </c:pt>
                <c:pt idx="13462">
                  <c:v>338.21724699999999</c:v>
                </c:pt>
                <c:pt idx="13463">
                  <c:v>337.95691499999998</c:v>
                </c:pt>
                <c:pt idx="13464">
                  <c:v>337.94878499999999</c:v>
                </c:pt>
                <c:pt idx="13465">
                  <c:v>337.70389399999999</c:v>
                </c:pt>
                <c:pt idx="13466">
                  <c:v>338.21276899999998</c:v>
                </c:pt>
                <c:pt idx="13467">
                  <c:v>338.19340699999998</c:v>
                </c:pt>
                <c:pt idx="13468">
                  <c:v>338.47423800000001</c:v>
                </c:pt>
                <c:pt idx="13469">
                  <c:v>337.97054000000003</c:v>
                </c:pt>
                <c:pt idx="13470">
                  <c:v>338.25493299999999</c:v>
                </c:pt>
                <c:pt idx="13471">
                  <c:v>338.01973900000002</c:v>
                </c:pt>
                <c:pt idx="13472">
                  <c:v>338.34517099999999</c:v>
                </c:pt>
                <c:pt idx="13473">
                  <c:v>338.445108</c:v>
                </c:pt>
                <c:pt idx="13474">
                  <c:v>337.87950899999998</c:v>
                </c:pt>
                <c:pt idx="13475">
                  <c:v>337.99047400000001</c:v>
                </c:pt>
                <c:pt idx="13476">
                  <c:v>337.74402700000002</c:v>
                </c:pt>
                <c:pt idx="13477">
                  <c:v>337.85107499999998</c:v>
                </c:pt>
                <c:pt idx="13478">
                  <c:v>337.87548099999998</c:v>
                </c:pt>
                <c:pt idx="13479">
                  <c:v>338.011999</c:v>
                </c:pt>
                <c:pt idx="13480">
                  <c:v>338.429892</c:v>
                </c:pt>
                <c:pt idx="13481">
                  <c:v>337.99866300000002</c:v>
                </c:pt>
                <c:pt idx="13482">
                  <c:v>338.145217</c:v>
                </c:pt>
                <c:pt idx="13483">
                  <c:v>338.33162900000002</c:v>
                </c:pt>
                <c:pt idx="13484">
                  <c:v>337.91644200000002</c:v>
                </c:pt>
                <c:pt idx="13485">
                  <c:v>338.41617200000002</c:v>
                </c:pt>
                <c:pt idx="13486">
                  <c:v>337.99159300000002</c:v>
                </c:pt>
                <c:pt idx="13487">
                  <c:v>338.33940999999999</c:v>
                </c:pt>
                <c:pt idx="13488">
                  <c:v>338.320448</c:v>
                </c:pt>
                <c:pt idx="13489">
                  <c:v>338.17863399999999</c:v>
                </c:pt>
                <c:pt idx="13490">
                  <c:v>338.2346</c:v>
                </c:pt>
                <c:pt idx="13491">
                  <c:v>338.202338</c:v>
                </c:pt>
                <c:pt idx="13492">
                  <c:v>338.36067200000002</c:v>
                </c:pt>
                <c:pt idx="13493">
                  <c:v>338.58819199999999</c:v>
                </c:pt>
                <c:pt idx="13494">
                  <c:v>338.32876199999998</c:v>
                </c:pt>
                <c:pt idx="13495">
                  <c:v>338.718569</c:v>
                </c:pt>
                <c:pt idx="13496">
                  <c:v>338.56744200000003</c:v>
                </c:pt>
                <c:pt idx="13497">
                  <c:v>338.48576700000001</c:v>
                </c:pt>
                <c:pt idx="13498">
                  <c:v>338.70663200000001</c:v>
                </c:pt>
                <c:pt idx="13499">
                  <c:v>338.60057999999998</c:v>
                </c:pt>
                <c:pt idx="13500">
                  <c:v>339.07898899999998</c:v>
                </c:pt>
                <c:pt idx="13501">
                  <c:v>338.32709999999997</c:v>
                </c:pt>
                <c:pt idx="13502">
                  <c:v>338.77645699999999</c:v>
                </c:pt>
                <c:pt idx="13503">
                  <c:v>338.78573599999999</c:v>
                </c:pt>
                <c:pt idx="13504">
                  <c:v>338.708572</c:v>
                </c:pt>
                <c:pt idx="13505">
                  <c:v>338.75278800000001</c:v>
                </c:pt>
                <c:pt idx="13506">
                  <c:v>338.70532200000002</c:v>
                </c:pt>
                <c:pt idx="13507">
                  <c:v>339.09971400000001</c:v>
                </c:pt>
                <c:pt idx="13508">
                  <c:v>339.02774099999999</c:v>
                </c:pt>
                <c:pt idx="13509">
                  <c:v>339.010853</c:v>
                </c:pt>
                <c:pt idx="13510">
                  <c:v>338.899158</c:v>
                </c:pt>
                <c:pt idx="13511">
                  <c:v>339.30785100000003</c:v>
                </c:pt>
                <c:pt idx="13512">
                  <c:v>339.05339099999998</c:v>
                </c:pt>
                <c:pt idx="13513">
                  <c:v>338.89041800000001</c:v>
                </c:pt>
                <c:pt idx="13514">
                  <c:v>338.7903</c:v>
                </c:pt>
                <c:pt idx="13515">
                  <c:v>339.04087800000002</c:v>
                </c:pt>
                <c:pt idx="13516">
                  <c:v>339.31385299999999</c:v>
                </c:pt>
                <c:pt idx="13517">
                  <c:v>339.47670799999997</c:v>
                </c:pt>
                <c:pt idx="13518">
                  <c:v>339.04517900000002</c:v>
                </c:pt>
                <c:pt idx="13519">
                  <c:v>339.06570199999999</c:v>
                </c:pt>
                <c:pt idx="13520">
                  <c:v>339.28672999999998</c:v>
                </c:pt>
                <c:pt idx="13521">
                  <c:v>339.19983300000001</c:v>
                </c:pt>
                <c:pt idx="13522">
                  <c:v>339.16031700000002</c:v>
                </c:pt>
                <c:pt idx="13523">
                  <c:v>339.025824</c:v>
                </c:pt>
                <c:pt idx="13524">
                  <c:v>339.08926400000001</c:v>
                </c:pt>
                <c:pt idx="13525">
                  <c:v>339.36949800000002</c:v>
                </c:pt>
                <c:pt idx="13526">
                  <c:v>339.10524800000002</c:v>
                </c:pt>
                <c:pt idx="13527">
                  <c:v>339.22044899999997</c:v>
                </c:pt>
                <c:pt idx="13528">
                  <c:v>339.281452</c:v>
                </c:pt>
                <c:pt idx="13529">
                  <c:v>339.22731800000003</c:v>
                </c:pt>
                <c:pt idx="13530">
                  <c:v>339.47954700000003</c:v>
                </c:pt>
                <c:pt idx="13531">
                  <c:v>339.08851299999998</c:v>
                </c:pt>
                <c:pt idx="13532">
                  <c:v>339.625787</c:v>
                </c:pt>
                <c:pt idx="13533">
                  <c:v>339.51965899999999</c:v>
                </c:pt>
                <c:pt idx="13534">
                  <c:v>339.62841800000001</c:v>
                </c:pt>
                <c:pt idx="13535">
                  <c:v>339.58029599999998</c:v>
                </c:pt>
                <c:pt idx="13536">
                  <c:v>339.12538499999999</c:v>
                </c:pt>
                <c:pt idx="13537">
                  <c:v>339.725572</c:v>
                </c:pt>
                <c:pt idx="13538">
                  <c:v>339.91617100000002</c:v>
                </c:pt>
                <c:pt idx="13539">
                  <c:v>339.62286</c:v>
                </c:pt>
                <c:pt idx="13540">
                  <c:v>339.643058</c:v>
                </c:pt>
                <c:pt idx="13541">
                  <c:v>339.61515600000001</c:v>
                </c:pt>
                <c:pt idx="13542">
                  <c:v>339.55744900000002</c:v>
                </c:pt>
                <c:pt idx="13543">
                  <c:v>340.13136600000001</c:v>
                </c:pt>
                <c:pt idx="13544">
                  <c:v>339.84515499999998</c:v>
                </c:pt>
                <c:pt idx="13545">
                  <c:v>339.87804299999999</c:v>
                </c:pt>
                <c:pt idx="13546">
                  <c:v>339.87780700000002</c:v>
                </c:pt>
                <c:pt idx="13547">
                  <c:v>339.87078600000001</c:v>
                </c:pt>
                <c:pt idx="13548">
                  <c:v>339.98601300000001</c:v>
                </c:pt>
                <c:pt idx="13549">
                  <c:v>339.847309</c:v>
                </c:pt>
                <c:pt idx="13550">
                  <c:v>340.187523</c:v>
                </c:pt>
                <c:pt idx="13551">
                  <c:v>339.71096399999999</c:v>
                </c:pt>
                <c:pt idx="13552">
                  <c:v>340.106582</c:v>
                </c:pt>
                <c:pt idx="13553">
                  <c:v>340.30336999999997</c:v>
                </c:pt>
                <c:pt idx="13554">
                  <c:v>339.83889900000003</c:v>
                </c:pt>
                <c:pt idx="13555">
                  <c:v>339.75261499999999</c:v>
                </c:pt>
                <c:pt idx="13556">
                  <c:v>339.777063</c:v>
                </c:pt>
                <c:pt idx="13557">
                  <c:v>339.92692599999998</c:v>
                </c:pt>
                <c:pt idx="13558">
                  <c:v>340.446957</c:v>
                </c:pt>
                <c:pt idx="13559">
                  <c:v>340.806062</c:v>
                </c:pt>
                <c:pt idx="13560">
                  <c:v>340.90913699999999</c:v>
                </c:pt>
                <c:pt idx="13561">
                  <c:v>340.63805500000001</c:v>
                </c:pt>
                <c:pt idx="13562">
                  <c:v>340.43790300000001</c:v>
                </c:pt>
                <c:pt idx="13563">
                  <c:v>340.66740399999998</c:v>
                </c:pt>
                <c:pt idx="13564">
                  <c:v>340.61249500000002</c:v>
                </c:pt>
                <c:pt idx="13565">
                  <c:v>340.718007</c:v>
                </c:pt>
                <c:pt idx="13566">
                  <c:v>340.10323299999999</c:v>
                </c:pt>
                <c:pt idx="13567">
                  <c:v>340.61962499999998</c:v>
                </c:pt>
                <c:pt idx="13568">
                  <c:v>340.50786399999998</c:v>
                </c:pt>
                <c:pt idx="13569">
                  <c:v>340.47627499999999</c:v>
                </c:pt>
                <c:pt idx="13570">
                  <c:v>340.63297299999999</c:v>
                </c:pt>
                <c:pt idx="13571">
                  <c:v>340.65248600000001</c:v>
                </c:pt>
                <c:pt idx="13572">
                  <c:v>340.85147899999998</c:v>
                </c:pt>
                <c:pt idx="13573">
                  <c:v>340.916853</c:v>
                </c:pt>
                <c:pt idx="13574">
                  <c:v>340.86983099999998</c:v>
                </c:pt>
                <c:pt idx="13575">
                  <c:v>340.69569799999999</c:v>
                </c:pt>
                <c:pt idx="13576">
                  <c:v>340.717783</c:v>
                </c:pt>
                <c:pt idx="13577">
                  <c:v>340.75469099999998</c:v>
                </c:pt>
                <c:pt idx="13578">
                  <c:v>341.135671</c:v>
                </c:pt>
                <c:pt idx="13579">
                  <c:v>340.32133099999999</c:v>
                </c:pt>
                <c:pt idx="13580">
                  <c:v>340.59964300000001</c:v>
                </c:pt>
                <c:pt idx="13581">
                  <c:v>340.74770100000001</c:v>
                </c:pt>
                <c:pt idx="13582">
                  <c:v>340.66041799999999</c:v>
                </c:pt>
                <c:pt idx="13583">
                  <c:v>341.00466299999999</c:v>
                </c:pt>
                <c:pt idx="13584">
                  <c:v>340.54375499999998</c:v>
                </c:pt>
                <c:pt idx="13585">
                  <c:v>340.80770999999999</c:v>
                </c:pt>
                <c:pt idx="13586">
                  <c:v>341.03996599999999</c:v>
                </c:pt>
                <c:pt idx="13587">
                  <c:v>341.20854200000002</c:v>
                </c:pt>
                <c:pt idx="13588">
                  <c:v>341.02612099999999</c:v>
                </c:pt>
                <c:pt idx="13589">
                  <c:v>340.50041399999998</c:v>
                </c:pt>
                <c:pt idx="13590">
                  <c:v>341.30468300000001</c:v>
                </c:pt>
                <c:pt idx="13591">
                  <c:v>341.073846</c:v>
                </c:pt>
                <c:pt idx="13592">
                  <c:v>340.93253800000002</c:v>
                </c:pt>
                <c:pt idx="13593">
                  <c:v>341.45309500000002</c:v>
                </c:pt>
                <c:pt idx="13594">
                  <c:v>341.19176499999998</c:v>
                </c:pt>
                <c:pt idx="13595">
                  <c:v>341.18474800000001</c:v>
                </c:pt>
                <c:pt idx="13596">
                  <c:v>340.99812300000002</c:v>
                </c:pt>
                <c:pt idx="13597">
                  <c:v>341.20394700000003</c:v>
                </c:pt>
                <c:pt idx="13598">
                  <c:v>341.33614899999998</c:v>
                </c:pt>
                <c:pt idx="13599">
                  <c:v>341.015759</c:v>
                </c:pt>
                <c:pt idx="13600">
                  <c:v>340.90444200000002</c:v>
                </c:pt>
                <c:pt idx="13601">
                  <c:v>341.15061600000001</c:v>
                </c:pt>
                <c:pt idx="13602">
                  <c:v>341.39297599999998</c:v>
                </c:pt>
                <c:pt idx="13603">
                  <c:v>341.451863</c:v>
                </c:pt>
                <c:pt idx="13604">
                  <c:v>341.645824</c:v>
                </c:pt>
                <c:pt idx="13605">
                  <c:v>341.73466200000001</c:v>
                </c:pt>
                <c:pt idx="13606">
                  <c:v>341.39036499999997</c:v>
                </c:pt>
                <c:pt idx="13607">
                  <c:v>341.38557200000002</c:v>
                </c:pt>
                <c:pt idx="13608">
                  <c:v>341.81688100000002</c:v>
                </c:pt>
                <c:pt idx="13609">
                  <c:v>341.27622400000001</c:v>
                </c:pt>
                <c:pt idx="13610">
                  <c:v>341.31843400000002</c:v>
                </c:pt>
                <c:pt idx="13611">
                  <c:v>341.49342300000001</c:v>
                </c:pt>
                <c:pt idx="13612">
                  <c:v>341.32968199999999</c:v>
                </c:pt>
                <c:pt idx="13613">
                  <c:v>341.48930300000001</c:v>
                </c:pt>
                <c:pt idx="13614">
                  <c:v>341.50187499999998</c:v>
                </c:pt>
                <c:pt idx="13615">
                  <c:v>341.90262999999999</c:v>
                </c:pt>
                <c:pt idx="13616">
                  <c:v>341.82840599999997</c:v>
                </c:pt>
                <c:pt idx="13617">
                  <c:v>341.90857699999998</c:v>
                </c:pt>
                <c:pt idx="13618">
                  <c:v>342.08565700000003</c:v>
                </c:pt>
                <c:pt idx="13619">
                  <c:v>341.90848999999997</c:v>
                </c:pt>
                <c:pt idx="13620">
                  <c:v>341.96097400000002</c:v>
                </c:pt>
                <c:pt idx="13621">
                  <c:v>341.97852499999999</c:v>
                </c:pt>
                <c:pt idx="13622">
                  <c:v>341.60865999999999</c:v>
                </c:pt>
                <c:pt idx="13623">
                  <c:v>341.969582</c:v>
                </c:pt>
                <c:pt idx="13624">
                  <c:v>341.40078499999998</c:v>
                </c:pt>
                <c:pt idx="13625">
                  <c:v>342.06615099999999</c:v>
                </c:pt>
                <c:pt idx="13626">
                  <c:v>341.70402100000001</c:v>
                </c:pt>
                <c:pt idx="13627">
                  <c:v>341.84457300000003</c:v>
                </c:pt>
                <c:pt idx="13628">
                  <c:v>342.324028</c:v>
                </c:pt>
                <c:pt idx="13629">
                  <c:v>342.05822999999998</c:v>
                </c:pt>
                <c:pt idx="13630">
                  <c:v>341.92062099999998</c:v>
                </c:pt>
                <c:pt idx="13631">
                  <c:v>341.84815600000002</c:v>
                </c:pt>
                <c:pt idx="13632">
                  <c:v>341.829386</c:v>
                </c:pt>
                <c:pt idx="13633">
                  <c:v>341.90637299999997</c:v>
                </c:pt>
                <c:pt idx="13634">
                  <c:v>342.05633399999999</c:v>
                </c:pt>
                <c:pt idx="13635">
                  <c:v>342.33077900000001</c:v>
                </c:pt>
                <c:pt idx="13636">
                  <c:v>342.20824199999998</c:v>
                </c:pt>
                <c:pt idx="13637">
                  <c:v>341.89405699999998</c:v>
                </c:pt>
                <c:pt idx="13638">
                  <c:v>342.26528300000001</c:v>
                </c:pt>
                <c:pt idx="13639">
                  <c:v>342.24933600000003</c:v>
                </c:pt>
                <c:pt idx="13640">
                  <c:v>342.189617</c:v>
                </c:pt>
                <c:pt idx="13641">
                  <c:v>342.458641</c:v>
                </c:pt>
                <c:pt idx="13642">
                  <c:v>342.23672299999998</c:v>
                </c:pt>
                <c:pt idx="13643">
                  <c:v>342.36769199999998</c:v>
                </c:pt>
                <c:pt idx="13644">
                  <c:v>342.85878400000001</c:v>
                </c:pt>
                <c:pt idx="13645">
                  <c:v>343.00221900000003</c:v>
                </c:pt>
                <c:pt idx="13646">
                  <c:v>342.79314699999998</c:v>
                </c:pt>
                <c:pt idx="13647">
                  <c:v>342.76314000000002</c:v>
                </c:pt>
                <c:pt idx="13648">
                  <c:v>343.08728000000002</c:v>
                </c:pt>
                <c:pt idx="13649">
                  <c:v>342.91840999999999</c:v>
                </c:pt>
                <c:pt idx="13650">
                  <c:v>342.94309399999997</c:v>
                </c:pt>
                <c:pt idx="13651">
                  <c:v>342.88977</c:v>
                </c:pt>
                <c:pt idx="13652">
                  <c:v>342.90079300000002</c:v>
                </c:pt>
                <c:pt idx="13653">
                  <c:v>342.92575699999998</c:v>
                </c:pt>
                <c:pt idx="13654">
                  <c:v>342.96333900000002</c:v>
                </c:pt>
                <c:pt idx="13655">
                  <c:v>343.38167399999998</c:v>
                </c:pt>
                <c:pt idx="13656">
                  <c:v>343.39031999999997</c:v>
                </c:pt>
                <c:pt idx="13657">
                  <c:v>343.17463099999998</c:v>
                </c:pt>
                <c:pt idx="13658">
                  <c:v>343.36196899999999</c:v>
                </c:pt>
                <c:pt idx="13659">
                  <c:v>343.08586100000002</c:v>
                </c:pt>
                <c:pt idx="13660">
                  <c:v>343.30989299999999</c:v>
                </c:pt>
                <c:pt idx="13661">
                  <c:v>343.18105400000002</c:v>
                </c:pt>
                <c:pt idx="13662">
                  <c:v>343.01785799999999</c:v>
                </c:pt>
                <c:pt idx="13663">
                  <c:v>343.16891299999997</c:v>
                </c:pt>
                <c:pt idx="13664">
                  <c:v>343.09035699999998</c:v>
                </c:pt>
                <c:pt idx="13665">
                  <c:v>343.579117</c:v>
                </c:pt>
                <c:pt idx="13666">
                  <c:v>343.37711200000001</c:v>
                </c:pt>
                <c:pt idx="13667">
                  <c:v>343.29796599999997</c:v>
                </c:pt>
                <c:pt idx="13668">
                  <c:v>343.47708599999999</c:v>
                </c:pt>
                <c:pt idx="13669">
                  <c:v>342.89753400000001</c:v>
                </c:pt>
                <c:pt idx="13670">
                  <c:v>343.23489499999999</c:v>
                </c:pt>
                <c:pt idx="13671">
                  <c:v>343.00423000000001</c:v>
                </c:pt>
                <c:pt idx="13672">
                  <c:v>343.42506600000002</c:v>
                </c:pt>
                <c:pt idx="13673">
                  <c:v>343.45475299999998</c:v>
                </c:pt>
                <c:pt idx="13674">
                  <c:v>343.117481</c:v>
                </c:pt>
                <c:pt idx="13675">
                  <c:v>343.55993999999998</c:v>
                </c:pt>
                <c:pt idx="13676">
                  <c:v>343.47613999999999</c:v>
                </c:pt>
                <c:pt idx="13677">
                  <c:v>343.28627399999999</c:v>
                </c:pt>
                <c:pt idx="13678">
                  <c:v>343.93223499999999</c:v>
                </c:pt>
                <c:pt idx="13679">
                  <c:v>343.521545</c:v>
                </c:pt>
                <c:pt idx="13680">
                  <c:v>343.43190700000002</c:v>
                </c:pt>
                <c:pt idx="13681">
                  <c:v>343.41800999999998</c:v>
                </c:pt>
                <c:pt idx="13682">
                  <c:v>343.837535</c:v>
                </c:pt>
                <c:pt idx="13683">
                  <c:v>343.84233999999998</c:v>
                </c:pt>
                <c:pt idx="13684">
                  <c:v>343.51047699999998</c:v>
                </c:pt>
                <c:pt idx="13685">
                  <c:v>343.677547</c:v>
                </c:pt>
                <c:pt idx="13686">
                  <c:v>343.23178100000001</c:v>
                </c:pt>
                <c:pt idx="13687">
                  <c:v>343.566102</c:v>
                </c:pt>
                <c:pt idx="13688">
                  <c:v>343.26879700000001</c:v>
                </c:pt>
                <c:pt idx="13689">
                  <c:v>343.37698599999999</c:v>
                </c:pt>
                <c:pt idx="13690">
                  <c:v>343.54224900000003</c:v>
                </c:pt>
                <c:pt idx="13691">
                  <c:v>343.575289</c:v>
                </c:pt>
                <c:pt idx="13692">
                  <c:v>343.327674</c:v>
                </c:pt>
                <c:pt idx="13693">
                  <c:v>343.50595299999998</c:v>
                </c:pt>
                <c:pt idx="13694">
                  <c:v>343.41506900000002</c:v>
                </c:pt>
                <c:pt idx="13695">
                  <c:v>343.51993199999998</c:v>
                </c:pt>
                <c:pt idx="13696">
                  <c:v>343.41112900000002</c:v>
                </c:pt>
                <c:pt idx="13697">
                  <c:v>343.27076499999998</c:v>
                </c:pt>
                <c:pt idx="13698">
                  <c:v>343.424982</c:v>
                </c:pt>
                <c:pt idx="13699">
                  <c:v>343.34334999999999</c:v>
                </c:pt>
                <c:pt idx="13700">
                  <c:v>343.27616999999998</c:v>
                </c:pt>
                <c:pt idx="13701">
                  <c:v>343.46866899999998</c:v>
                </c:pt>
                <c:pt idx="13702">
                  <c:v>343.283522</c:v>
                </c:pt>
                <c:pt idx="13703">
                  <c:v>343.853568</c:v>
                </c:pt>
                <c:pt idx="13704">
                  <c:v>343.34286700000001</c:v>
                </c:pt>
                <c:pt idx="13705">
                  <c:v>343.76979799999998</c:v>
                </c:pt>
                <c:pt idx="13706">
                  <c:v>343.69254699999999</c:v>
                </c:pt>
                <c:pt idx="13707">
                  <c:v>343.45224300000001</c:v>
                </c:pt>
                <c:pt idx="13708">
                  <c:v>343.67765200000002</c:v>
                </c:pt>
                <c:pt idx="13709">
                  <c:v>343.60986300000002</c:v>
                </c:pt>
                <c:pt idx="13710">
                  <c:v>343.87946399999998</c:v>
                </c:pt>
                <c:pt idx="13711">
                  <c:v>343.31472000000002</c:v>
                </c:pt>
                <c:pt idx="13712">
                  <c:v>343.74588799999998</c:v>
                </c:pt>
                <c:pt idx="13713">
                  <c:v>344.351966</c:v>
                </c:pt>
                <c:pt idx="13714">
                  <c:v>343.964742</c:v>
                </c:pt>
                <c:pt idx="13715">
                  <c:v>344.20991900000001</c:v>
                </c:pt>
                <c:pt idx="13716">
                  <c:v>344.08994999999999</c:v>
                </c:pt>
                <c:pt idx="13717">
                  <c:v>343.851024</c:v>
                </c:pt>
                <c:pt idx="13718">
                  <c:v>343.71711800000003</c:v>
                </c:pt>
                <c:pt idx="13719">
                  <c:v>343.79725400000001</c:v>
                </c:pt>
                <c:pt idx="13720">
                  <c:v>344.03918599999997</c:v>
                </c:pt>
                <c:pt idx="13721">
                  <c:v>343.71676500000001</c:v>
                </c:pt>
                <c:pt idx="13722">
                  <c:v>343.74132800000001</c:v>
                </c:pt>
                <c:pt idx="13723">
                  <c:v>344.02649300000002</c:v>
                </c:pt>
                <c:pt idx="13724">
                  <c:v>343.70489199999997</c:v>
                </c:pt>
                <c:pt idx="13725">
                  <c:v>343.89764700000001</c:v>
                </c:pt>
                <c:pt idx="13726">
                  <c:v>343.77023500000001</c:v>
                </c:pt>
                <c:pt idx="13727">
                  <c:v>343.82381800000002</c:v>
                </c:pt>
                <c:pt idx="13728">
                  <c:v>344.12259699999998</c:v>
                </c:pt>
                <c:pt idx="13729">
                  <c:v>344.04246899999998</c:v>
                </c:pt>
                <c:pt idx="13730">
                  <c:v>344.19256000000001</c:v>
                </c:pt>
                <c:pt idx="13731">
                  <c:v>343.865386</c:v>
                </c:pt>
                <c:pt idx="13732">
                  <c:v>344.09831000000003</c:v>
                </c:pt>
                <c:pt idx="13733">
                  <c:v>344.359489</c:v>
                </c:pt>
                <c:pt idx="13734">
                  <c:v>344.02812499999999</c:v>
                </c:pt>
                <c:pt idx="13735">
                  <c:v>344.42884900000001</c:v>
                </c:pt>
                <c:pt idx="13736">
                  <c:v>344.45538199999999</c:v>
                </c:pt>
                <c:pt idx="13737">
                  <c:v>344.49630999999999</c:v>
                </c:pt>
                <c:pt idx="13738">
                  <c:v>344.38589100000002</c:v>
                </c:pt>
                <c:pt idx="13739">
                  <c:v>344.30408499999999</c:v>
                </c:pt>
                <c:pt idx="13740">
                  <c:v>344.58485400000001</c:v>
                </c:pt>
                <c:pt idx="13741">
                  <c:v>344.21516800000001</c:v>
                </c:pt>
                <c:pt idx="13742">
                  <c:v>344.39640400000002</c:v>
                </c:pt>
                <c:pt idx="13743">
                  <c:v>344.71077300000002</c:v>
                </c:pt>
                <c:pt idx="13744">
                  <c:v>344.57515999999998</c:v>
                </c:pt>
                <c:pt idx="13745">
                  <c:v>344.40454799999998</c:v>
                </c:pt>
                <c:pt idx="13746">
                  <c:v>344.60887300000002</c:v>
                </c:pt>
                <c:pt idx="13747">
                  <c:v>344.52173499999998</c:v>
                </c:pt>
                <c:pt idx="13748">
                  <c:v>345.05813699999999</c:v>
                </c:pt>
                <c:pt idx="13749">
                  <c:v>344.82723600000003</c:v>
                </c:pt>
                <c:pt idx="13750">
                  <c:v>344.90356400000002</c:v>
                </c:pt>
                <c:pt idx="13751">
                  <c:v>344.81174499999997</c:v>
                </c:pt>
                <c:pt idx="13752">
                  <c:v>344.749009</c:v>
                </c:pt>
                <c:pt idx="13753">
                  <c:v>345.10118999999997</c:v>
                </c:pt>
                <c:pt idx="13754">
                  <c:v>344.71563300000003</c:v>
                </c:pt>
                <c:pt idx="13755">
                  <c:v>345.146905</c:v>
                </c:pt>
                <c:pt idx="13756">
                  <c:v>345.04242099999999</c:v>
                </c:pt>
                <c:pt idx="13757">
                  <c:v>344.88108499999998</c:v>
                </c:pt>
                <c:pt idx="13758">
                  <c:v>345.17618399999998</c:v>
                </c:pt>
                <c:pt idx="13759">
                  <c:v>344.88402300000001</c:v>
                </c:pt>
                <c:pt idx="13760">
                  <c:v>345.00178799999998</c:v>
                </c:pt>
                <c:pt idx="13761">
                  <c:v>345.10875499999997</c:v>
                </c:pt>
                <c:pt idx="13762">
                  <c:v>344.95535000000001</c:v>
                </c:pt>
                <c:pt idx="13763">
                  <c:v>345.17199599999998</c:v>
                </c:pt>
                <c:pt idx="13764">
                  <c:v>344.91233799999998</c:v>
                </c:pt>
                <c:pt idx="13765">
                  <c:v>345.45574099999999</c:v>
                </c:pt>
                <c:pt idx="13766">
                  <c:v>345.41917899999999</c:v>
                </c:pt>
                <c:pt idx="13767">
                  <c:v>345.61457300000001</c:v>
                </c:pt>
                <c:pt idx="13768">
                  <c:v>345.32957699999997</c:v>
                </c:pt>
                <c:pt idx="13769">
                  <c:v>345.17877399999998</c:v>
                </c:pt>
                <c:pt idx="13770">
                  <c:v>345.06297999999998</c:v>
                </c:pt>
                <c:pt idx="13771">
                  <c:v>345.52142300000003</c:v>
                </c:pt>
                <c:pt idx="13772">
                  <c:v>345.27230800000001</c:v>
                </c:pt>
                <c:pt idx="13773">
                  <c:v>345.41362500000002</c:v>
                </c:pt>
                <c:pt idx="13774">
                  <c:v>345.25634200000002</c:v>
                </c:pt>
                <c:pt idx="13775">
                  <c:v>345.54501399999998</c:v>
                </c:pt>
                <c:pt idx="13776">
                  <c:v>345.10773599999999</c:v>
                </c:pt>
                <c:pt idx="13777">
                  <c:v>345.28287899999998</c:v>
                </c:pt>
                <c:pt idx="13778">
                  <c:v>345.76948299999998</c:v>
                </c:pt>
                <c:pt idx="13779">
                  <c:v>345.48096199999998</c:v>
                </c:pt>
                <c:pt idx="13780">
                  <c:v>345.778369</c:v>
                </c:pt>
                <c:pt idx="13781">
                  <c:v>345.73651599999999</c:v>
                </c:pt>
                <c:pt idx="13782">
                  <c:v>345.37125400000002</c:v>
                </c:pt>
                <c:pt idx="13783">
                  <c:v>345.87290200000001</c:v>
                </c:pt>
                <c:pt idx="13784">
                  <c:v>345.81922700000001</c:v>
                </c:pt>
                <c:pt idx="13785">
                  <c:v>345.90207299999997</c:v>
                </c:pt>
                <c:pt idx="13786">
                  <c:v>345.73465800000002</c:v>
                </c:pt>
                <c:pt idx="13787">
                  <c:v>345.84610700000002</c:v>
                </c:pt>
                <c:pt idx="13788">
                  <c:v>345.99928</c:v>
                </c:pt>
                <c:pt idx="13789">
                  <c:v>345.71430199999998</c:v>
                </c:pt>
                <c:pt idx="13790">
                  <c:v>346.24971599999998</c:v>
                </c:pt>
                <c:pt idx="13791">
                  <c:v>346.57807700000001</c:v>
                </c:pt>
                <c:pt idx="13792">
                  <c:v>345.81556499999999</c:v>
                </c:pt>
                <c:pt idx="13793">
                  <c:v>346.27762300000001</c:v>
                </c:pt>
                <c:pt idx="13794">
                  <c:v>346.175478</c:v>
                </c:pt>
                <c:pt idx="13795">
                  <c:v>346.23210999999998</c:v>
                </c:pt>
                <c:pt idx="13796">
                  <c:v>346.33675799999997</c:v>
                </c:pt>
                <c:pt idx="13797">
                  <c:v>346.28130399999998</c:v>
                </c:pt>
                <c:pt idx="13798">
                  <c:v>346.304191</c:v>
                </c:pt>
                <c:pt idx="13799">
                  <c:v>346.25382200000001</c:v>
                </c:pt>
                <c:pt idx="13800">
                  <c:v>346.29371200000003</c:v>
                </c:pt>
                <c:pt idx="13801">
                  <c:v>346.203191</c:v>
                </c:pt>
                <c:pt idx="13802">
                  <c:v>346.385043</c:v>
                </c:pt>
                <c:pt idx="13803">
                  <c:v>346.174553</c:v>
                </c:pt>
                <c:pt idx="13804">
                  <c:v>346.33665400000001</c:v>
                </c:pt>
                <c:pt idx="13805">
                  <c:v>346.13692800000001</c:v>
                </c:pt>
                <c:pt idx="13806">
                  <c:v>346.16936600000002</c:v>
                </c:pt>
                <c:pt idx="13807">
                  <c:v>346.381415</c:v>
                </c:pt>
                <c:pt idx="13808">
                  <c:v>346.66317299999997</c:v>
                </c:pt>
                <c:pt idx="13809">
                  <c:v>346.55424299999999</c:v>
                </c:pt>
                <c:pt idx="13810">
                  <c:v>346.72096199999999</c:v>
                </c:pt>
                <c:pt idx="13811">
                  <c:v>346.50728700000002</c:v>
                </c:pt>
                <c:pt idx="13812">
                  <c:v>346.44407200000001</c:v>
                </c:pt>
                <c:pt idx="13813">
                  <c:v>347.02853499999998</c:v>
                </c:pt>
                <c:pt idx="13814">
                  <c:v>346.66700300000002</c:v>
                </c:pt>
                <c:pt idx="13815">
                  <c:v>346.96212600000001</c:v>
                </c:pt>
                <c:pt idx="13816">
                  <c:v>346.37112300000001</c:v>
                </c:pt>
                <c:pt idx="13817">
                  <c:v>346.446281</c:v>
                </c:pt>
                <c:pt idx="13818">
                  <c:v>347.00229400000001</c:v>
                </c:pt>
                <c:pt idx="13819">
                  <c:v>347.026498</c:v>
                </c:pt>
                <c:pt idx="13820">
                  <c:v>347.33379600000001</c:v>
                </c:pt>
                <c:pt idx="13821">
                  <c:v>347.06384800000001</c:v>
                </c:pt>
                <c:pt idx="13822">
                  <c:v>347.10105399999998</c:v>
                </c:pt>
                <c:pt idx="13823">
                  <c:v>346.79755299999999</c:v>
                </c:pt>
                <c:pt idx="13824">
                  <c:v>346.65119199999998</c:v>
                </c:pt>
                <c:pt idx="13825">
                  <c:v>347.205198</c:v>
                </c:pt>
                <c:pt idx="13826">
                  <c:v>347.21141699999998</c:v>
                </c:pt>
                <c:pt idx="13827">
                  <c:v>346.783546</c:v>
                </c:pt>
                <c:pt idx="13828">
                  <c:v>346.852846</c:v>
                </c:pt>
                <c:pt idx="13829">
                  <c:v>347.286745</c:v>
                </c:pt>
                <c:pt idx="13830">
                  <c:v>347.16529800000001</c:v>
                </c:pt>
                <c:pt idx="13831">
                  <c:v>347.10727800000001</c:v>
                </c:pt>
                <c:pt idx="13832">
                  <c:v>346.83835599999998</c:v>
                </c:pt>
                <c:pt idx="13833">
                  <c:v>347.16641600000003</c:v>
                </c:pt>
                <c:pt idx="13834">
                  <c:v>347.00551000000002</c:v>
                </c:pt>
                <c:pt idx="13835">
                  <c:v>347.165998</c:v>
                </c:pt>
                <c:pt idx="13836">
                  <c:v>346.97940599999998</c:v>
                </c:pt>
                <c:pt idx="13837">
                  <c:v>346.94237700000002</c:v>
                </c:pt>
                <c:pt idx="13838">
                  <c:v>347.21880199999998</c:v>
                </c:pt>
                <c:pt idx="13839">
                  <c:v>346.99414100000001</c:v>
                </c:pt>
                <c:pt idx="13840">
                  <c:v>347.17728699999998</c:v>
                </c:pt>
                <c:pt idx="13841">
                  <c:v>347.15907099999998</c:v>
                </c:pt>
                <c:pt idx="13842">
                  <c:v>347.196799</c:v>
                </c:pt>
                <c:pt idx="13843">
                  <c:v>347.55730999999997</c:v>
                </c:pt>
                <c:pt idx="13844">
                  <c:v>347.16140100000001</c:v>
                </c:pt>
                <c:pt idx="13845">
                  <c:v>347.21259700000002</c:v>
                </c:pt>
                <c:pt idx="13846">
                  <c:v>347.057862</c:v>
                </c:pt>
                <c:pt idx="13847">
                  <c:v>347.05374899999998</c:v>
                </c:pt>
                <c:pt idx="13848">
                  <c:v>347.52473199999997</c:v>
                </c:pt>
                <c:pt idx="13849">
                  <c:v>347.25653599999998</c:v>
                </c:pt>
                <c:pt idx="13850">
                  <c:v>347.42723000000001</c:v>
                </c:pt>
                <c:pt idx="13851">
                  <c:v>347.80034499999999</c:v>
                </c:pt>
                <c:pt idx="13852">
                  <c:v>347.62155999999999</c:v>
                </c:pt>
                <c:pt idx="13853">
                  <c:v>347.28990199999998</c:v>
                </c:pt>
                <c:pt idx="13854">
                  <c:v>347.37613399999998</c:v>
                </c:pt>
                <c:pt idx="13855">
                  <c:v>347.43506300000001</c:v>
                </c:pt>
                <c:pt idx="13856">
                  <c:v>347.70510999999999</c:v>
                </c:pt>
                <c:pt idx="13857">
                  <c:v>347.70340599999997</c:v>
                </c:pt>
                <c:pt idx="13858">
                  <c:v>347.79980899999998</c:v>
                </c:pt>
                <c:pt idx="13859">
                  <c:v>347.66763200000003</c:v>
                </c:pt>
                <c:pt idx="13860">
                  <c:v>347.573261</c:v>
                </c:pt>
                <c:pt idx="13861">
                  <c:v>347.83697699999999</c:v>
                </c:pt>
                <c:pt idx="13862">
                  <c:v>348.02606200000002</c:v>
                </c:pt>
                <c:pt idx="13863">
                  <c:v>348.03437000000002</c:v>
                </c:pt>
                <c:pt idx="13864">
                  <c:v>347.62613099999999</c:v>
                </c:pt>
                <c:pt idx="13865">
                  <c:v>348.236197</c:v>
                </c:pt>
                <c:pt idx="13866">
                  <c:v>347.83774599999998</c:v>
                </c:pt>
                <c:pt idx="13867">
                  <c:v>347.72218400000003</c:v>
                </c:pt>
                <c:pt idx="13868">
                  <c:v>348.20307100000002</c:v>
                </c:pt>
                <c:pt idx="13869">
                  <c:v>348.07781299999999</c:v>
                </c:pt>
                <c:pt idx="13870">
                  <c:v>348.11217599999998</c:v>
                </c:pt>
                <c:pt idx="13871">
                  <c:v>348.01451300000002</c:v>
                </c:pt>
                <c:pt idx="13872">
                  <c:v>347.69065799999998</c:v>
                </c:pt>
                <c:pt idx="13873">
                  <c:v>347.83860800000002</c:v>
                </c:pt>
                <c:pt idx="13874">
                  <c:v>348.04707400000001</c:v>
                </c:pt>
                <c:pt idx="13875">
                  <c:v>347.86089399999997</c:v>
                </c:pt>
                <c:pt idx="13876">
                  <c:v>348.25044400000002</c:v>
                </c:pt>
                <c:pt idx="13877">
                  <c:v>348.00421899999998</c:v>
                </c:pt>
                <c:pt idx="13878">
                  <c:v>348.40538199999997</c:v>
                </c:pt>
                <c:pt idx="13879">
                  <c:v>348.13009399999999</c:v>
                </c:pt>
                <c:pt idx="13880">
                  <c:v>348.303403</c:v>
                </c:pt>
                <c:pt idx="13881">
                  <c:v>348.28101600000002</c:v>
                </c:pt>
                <c:pt idx="13882">
                  <c:v>348.02678400000002</c:v>
                </c:pt>
                <c:pt idx="13883">
                  <c:v>348.49212199999999</c:v>
                </c:pt>
                <c:pt idx="13884">
                  <c:v>348.35005799999999</c:v>
                </c:pt>
                <c:pt idx="13885">
                  <c:v>348.20862499999998</c:v>
                </c:pt>
                <c:pt idx="13886">
                  <c:v>348.53425900000002</c:v>
                </c:pt>
                <c:pt idx="13887">
                  <c:v>348.50401799999997</c:v>
                </c:pt>
                <c:pt idx="13888">
                  <c:v>348.802528</c:v>
                </c:pt>
                <c:pt idx="13889">
                  <c:v>348.21512999999999</c:v>
                </c:pt>
                <c:pt idx="13890">
                  <c:v>348.52961800000003</c:v>
                </c:pt>
                <c:pt idx="13891">
                  <c:v>348.45218</c:v>
                </c:pt>
                <c:pt idx="13892">
                  <c:v>348.46003200000001</c:v>
                </c:pt>
                <c:pt idx="13893">
                  <c:v>348.43829099999999</c:v>
                </c:pt>
                <c:pt idx="13894">
                  <c:v>348.227304</c:v>
                </c:pt>
                <c:pt idx="13895">
                  <c:v>348.76255600000002</c:v>
                </c:pt>
                <c:pt idx="13896">
                  <c:v>348.66645599999998</c:v>
                </c:pt>
                <c:pt idx="13897">
                  <c:v>348.65848099999999</c:v>
                </c:pt>
                <c:pt idx="13898">
                  <c:v>348.98639500000002</c:v>
                </c:pt>
                <c:pt idx="13899">
                  <c:v>348.87296300000003</c:v>
                </c:pt>
                <c:pt idx="13900">
                  <c:v>348.71449799999999</c:v>
                </c:pt>
                <c:pt idx="13901">
                  <c:v>348.66891399999997</c:v>
                </c:pt>
                <c:pt idx="13902">
                  <c:v>348.84136100000001</c:v>
                </c:pt>
                <c:pt idx="13903">
                  <c:v>349.01531899999998</c:v>
                </c:pt>
                <c:pt idx="13904">
                  <c:v>348.835624</c:v>
                </c:pt>
                <c:pt idx="13905">
                  <c:v>348.61518899999999</c:v>
                </c:pt>
                <c:pt idx="13906">
                  <c:v>349.09033899999997</c:v>
                </c:pt>
                <c:pt idx="13907">
                  <c:v>349.30444199999999</c:v>
                </c:pt>
                <c:pt idx="13908">
                  <c:v>349.61845199999999</c:v>
                </c:pt>
                <c:pt idx="13909">
                  <c:v>349.57311800000002</c:v>
                </c:pt>
                <c:pt idx="13910">
                  <c:v>349.67282499999999</c:v>
                </c:pt>
                <c:pt idx="13911">
                  <c:v>349.33935200000002</c:v>
                </c:pt>
                <c:pt idx="13912">
                  <c:v>349.06383</c:v>
                </c:pt>
                <c:pt idx="13913">
                  <c:v>349.48503799999997</c:v>
                </c:pt>
                <c:pt idx="13914">
                  <c:v>349.443082</c:v>
                </c:pt>
                <c:pt idx="13915">
                  <c:v>349.683583</c:v>
                </c:pt>
                <c:pt idx="13916">
                  <c:v>349.61971399999999</c:v>
                </c:pt>
                <c:pt idx="13917">
                  <c:v>349.54134599999998</c:v>
                </c:pt>
                <c:pt idx="13918">
                  <c:v>349.83625699999999</c:v>
                </c:pt>
                <c:pt idx="13919">
                  <c:v>349.85930300000001</c:v>
                </c:pt>
                <c:pt idx="13920">
                  <c:v>349.90486299999998</c:v>
                </c:pt>
                <c:pt idx="13921">
                  <c:v>349.33511499999997</c:v>
                </c:pt>
                <c:pt idx="13922">
                  <c:v>349.621467</c:v>
                </c:pt>
                <c:pt idx="13923">
                  <c:v>349.68598200000002</c:v>
                </c:pt>
                <c:pt idx="13924">
                  <c:v>349.37819200000001</c:v>
                </c:pt>
                <c:pt idx="13925">
                  <c:v>349.70453099999997</c:v>
                </c:pt>
                <c:pt idx="13926">
                  <c:v>349.78305699999999</c:v>
                </c:pt>
                <c:pt idx="13927">
                  <c:v>349.617817</c:v>
                </c:pt>
                <c:pt idx="13928">
                  <c:v>350.15668099999999</c:v>
                </c:pt>
                <c:pt idx="13929">
                  <c:v>349.83351499999998</c:v>
                </c:pt>
                <c:pt idx="13930">
                  <c:v>349.70713499999999</c:v>
                </c:pt>
                <c:pt idx="13931">
                  <c:v>349.62763699999999</c:v>
                </c:pt>
                <c:pt idx="13932">
                  <c:v>349.37778400000002</c:v>
                </c:pt>
                <c:pt idx="13933">
                  <c:v>349.39285699999999</c:v>
                </c:pt>
                <c:pt idx="13934">
                  <c:v>349.67256600000002</c:v>
                </c:pt>
                <c:pt idx="13935">
                  <c:v>349.76483300000001</c:v>
                </c:pt>
                <c:pt idx="13936">
                  <c:v>349.99902400000002</c:v>
                </c:pt>
                <c:pt idx="13937">
                  <c:v>349.525239</c:v>
                </c:pt>
                <c:pt idx="13938">
                  <c:v>349.84857199999999</c:v>
                </c:pt>
                <c:pt idx="13939">
                  <c:v>350.31999500000001</c:v>
                </c:pt>
                <c:pt idx="13940">
                  <c:v>350.00111500000003</c:v>
                </c:pt>
                <c:pt idx="13941">
                  <c:v>349.60279500000001</c:v>
                </c:pt>
                <c:pt idx="13942">
                  <c:v>349.85763500000002</c:v>
                </c:pt>
                <c:pt idx="13943">
                  <c:v>350.16081800000001</c:v>
                </c:pt>
                <c:pt idx="13944">
                  <c:v>350.08319599999999</c:v>
                </c:pt>
                <c:pt idx="13945">
                  <c:v>349.95308299999999</c:v>
                </c:pt>
                <c:pt idx="13946">
                  <c:v>350.02541400000001</c:v>
                </c:pt>
                <c:pt idx="13947">
                  <c:v>349.59545000000003</c:v>
                </c:pt>
                <c:pt idx="13948">
                  <c:v>350.23943300000002</c:v>
                </c:pt>
                <c:pt idx="13949">
                  <c:v>349.69086499999997</c:v>
                </c:pt>
                <c:pt idx="13950">
                  <c:v>350.027422</c:v>
                </c:pt>
                <c:pt idx="13951">
                  <c:v>350.30248999999998</c:v>
                </c:pt>
                <c:pt idx="13952">
                  <c:v>349.99379599999997</c:v>
                </c:pt>
                <c:pt idx="13953">
                  <c:v>350.35641299999997</c:v>
                </c:pt>
                <c:pt idx="13954">
                  <c:v>350.191802</c:v>
                </c:pt>
                <c:pt idx="13955">
                  <c:v>350.17688600000002</c:v>
                </c:pt>
                <c:pt idx="13956">
                  <c:v>350.67590200000001</c:v>
                </c:pt>
                <c:pt idx="13957">
                  <c:v>350.18823099999997</c:v>
                </c:pt>
                <c:pt idx="13958">
                  <c:v>350.44099699999998</c:v>
                </c:pt>
                <c:pt idx="13959">
                  <c:v>350.32857899999999</c:v>
                </c:pt>
                <c:pt idx="13960">
                  <c:v>350.50546800000001</c:v>
                </c:pt>
                <c:pt idx="13961">
                  <c:v>350.56164799999999</c:v>
                </c:pt>
                <c:pt idx="13962">
                  <c:v>350.36406899999997</c:v>
                </c:pt>
                <c:pt idx="13963">
                  <c:v>350.427571</c:v>
                </c:pt>
                <c:pt idx="13964">
                  <c:v>350.61953999999997</c:v>
                </c:pt>
                <c:pt idx="13965">
                  <c:v>350.28733899999997</c:v>
                </c:pt>
                <c:pt idx="13966">
                  <c:v>350.37395299999997</c:v>
                </c:pt>
                <c:pt idx="13967">
                  <c:v>350.42205999999999</c:v>
                </c:pt>
                <c:pt idx="13968">
                  <c:v>350.390445</c:v>
                </c:pt>
                <c:pt idx="13969">
                  <c:v>350.61945300000002</c:v>
                </c:pt>
                <c:pt idx="13970">
                  <c:v>350.28007200000002</c:v>
                </c:pt>
                <c:pt idx="13971">
                  <c:v>350.50725299999999</c:v>
                </c:pt>
                <c:pt idx="13972">
                  <c:v>350.37690300000003</c:v>
                </c:pt>
                <c:pt idx="13973">
                  <c:v>350.906001</c:v>
                </c:pt>
                <c:pt idx="13974">
                  <c:v>350.74657300000001</c:v>
                </c:pt>
                <c:pt idx="13975">
                  <c:v>350.67409199999997</c:v>
                </c:pt>
                <c:pt idx="13976">
                  <c:v>350.83043300000003</c:v>
                </c:pt>
                <c:pt idx="13977">
                  <c:v>350.49685699999998</c:v>
                </c:pt>
                <c:pt idx="13978">
                  <c:v>350.96262899999999</c:v>
                </c:pt>
                <c:pt idx="13979">
                  <c:v>350.86396400000001</c:v>
                </c:pt>
                <c:pt idx="13980">
                  <c:v>350.94400999999999</c:v>
                </c:pt>
                <c:pt idx="13981">
                  <c:v>350.802052</c:v>
                </c:pt>
                <c:pt idx="13982">
                  <c:v>350.76226700000001</c:v>
                </c:pt>
                <c:pt idx="13983">
                  <c:v>350.81812500000001</c:v>
                </c:pt>
                <c:pt idx="13984">
                  <c:v>350.624617</c:v>
                </c:pt>
                <c:pt idx="13985">
                  <c:v>350.94463999999999</c:v>
                </c:pt>
                <c:pt idx="13986">
                  <c:v>350.997884</c:v>
                </c:pt>
                <c:pt idx="13987">
                  <c:v>350.943062</c:v>
                </c:pt>
                <c:pt idx="13988">
                  <c:v>351.07192400000002</c:v>
                </c:pt>
                <c:pt idx="13989">
                  <c:v>350.73628000000002</c:v>
                </c:pt>
                <c:pt idx="13990">
                  <c:v>350.86787099999998</c:v>
                </c:pt>
                <c:pt idx="13991">
                  <c:v>350.72112099999998</c:v>
                </c:pt>
                <c:pt idx="13992">
                  <c:v>350.66753699999998</c:v>
                </c:pt>
                <c:pt idx="13993">
                  <c:v>350.42878899999999</c:v>
                </c:pt>
                <c:pt idx="13994">
                  <c:v>350.42136900000003</c:v>
                </c:pt>
                <c:pt idx="13995">
                  <c:v>350.21678100000003</c:v>
                </c:pt>
                <c:pt idx="13996">
                  <c:v>350.80987699999997</c:v>
                </c:pt>
                <c:pt idx="13997">
                  <c:v>350.47481399999998</c:v>
                </c:pt>
                <c:pt idx="13998">
                  <c:v>351.05122699999998</c:v>
                </c:pt>
                <c:pt idx="13999">
                  <c:v>350.71190200000001</c:v>
                </c:pt>
                <c:pt idx="14000">
                  <c:v>350.56509199999999</c:v>
                </c:pt>
                <c:pt idx="14001">
                  <c:v>351.00804799999997</c:v>
                </c:pt>
                <c:pt idx="14002">
                  <c:v>350.82085799999999</c:v>
                </c:pt>
                <c:pt idx="14003">
                  <c:v>351.04509200000001</c:v>
                </c:pt>
                <c:pt idx="14004">
                  <c:v>350.81124499999999</c:v>
                </c:pt>
                <c:pt idx="14005">
                  <c:v>350.886571</c:v>
                </c:pt>
                <c:pt idx="14006">
                  <c:v>351.26399500000002</c:v>
                </c:pt>
                <c:pt idx="14007">
                  <c:v>350.882273</c:v>
                </c:pt>
                <c:pt idx="14008">
                  <c:v>350.88413800000001</c:v>
                </c:pt>
                <c:pt idx="14009">
                  <c:v>351.07927599999999</c:v>
                </c:pt>
                <c:pt idx="14010">
                  <c:v>351.23461800000001</c:v>
                </c:pt>
                <c:pt idx="14011">
                  <c:v>351.312341</c:v>
                </c:pt>
                <c:pt idx="14012">
                  <c:v>350.97398900000002</c:v>
                </c:pt>
                <c:pt idx="14013">
                  <c:v>351.04727200000002</c:v>
                </c:pt>
                <c:pt idx="14014">
                  <c:v>351.19371699999999</c:v>
                </c:pt>
                <c:pt idx="14015">
                  <c:v>351.12233199999997</c:v>
                </c:pt>
                <c:pt idx="14016">
                  <c:v>351.48453599999999</c:v>
                </c:pt>
                <c:pt idx="14017">
                  <c:v>351.45459899999997</c:v>
                </c:pt>
                <c:pt idx="14018">
                  <c:v>351.66043400000001</c:v>
                </c:pt>
                <c:pt idx="14019">
                  <c:v>351.40487899999999</c:v>
                </c:pt>
                <c:pt idx="14020">
                  <c:v>351.23760099999998</c:v>
                </c:pt>
                <c:pt idx="14021">
                  <c:v>351.53578099999999</c:v>
                </c:pt>
                <c:pt idx="14022">
                  <c:v>351.46724899999998</c:v>
                </c:pt>
                <c:pt idx="14023">
                  <c:v>351.63903900000003</c:v>
                </c:pt>
                <c:pt idx="14024">
                  <c:v>351.59004800000002</c:v>
                </c:pt>
                <c:pt idx="14025">
                  <c:v>351.46571799999998</c:v>
                </c:pt>
                <c:pt idx="14026">
                  <c:v>351.90091999999999</c:v>
                </c:pt>
                <c:pt idx="14027">
                  <c:v>351.85824100000002</c:v>
                </c:pt>
                <c:pt idx="14028">
                  <c:v>351.63381299999998</c:v>
                </c:pt>
                <c:pt idx="14029">
                  <c:v>351.471565</c:v>
                </c:pt>
                <c:pt idx="14030">
                  <c:v>351.64094699999998</c:v>
                </c:pt>
                <c:pt idx="14031">
                  <c:v>351.65292599999998</c:v>
                </c:pt>
                <c:pt idx="14032">
                  <c:v>351.69878399999999</c:v>
                </c:pt>
                <c:pt idx="14033">
                  <c:v>352.07174700000002</c:v>
                </c:pt>
                <c:pt idx="14034">
                  <c:v>351.927481</c:v>
                </c:pt>
                <c:pt idx="14035">
                  <c:v>351.841454</c:v>
                </c:pt>
                <c:pt idx="14036">
                  <c:v>351.72163699999999</c:v>
                </c:pt>
                <c:pt idx="14037">
                  <c:v>351.82572099999999</c:v>
                </c:pt>
                <c:pt idx="14038">
                  <c:v>351.97786100000002</c:v>
                </c:pt>
                <c:pt idx="14039">
                  <c:v>351.76854500000002</c:v>
                </c:pt>
                <c:pt idx="14040">
                  <c:v>352.011008</c:v>
                </c:pt>
                <c:pt idx="14041">
                  <c:v>352.33624500000002</c:v>
                </c:pt>
                <c:pt idx="14042">
                  <c:v>352.07369999999997</c:v>
                </c:pt>
                <c:pt idx="14043">
                  <c:v>352.10762799999998</c:v>
                </c:pt>
                <c:pt idx="14044">
                  <c:v>352.30036799999999</c:v>
                </c:pt>
                <c:pt idx="14045">
                  <c:v>352.19771600000001</c:v>
                </c:pt>
                <c:pt idx="14046">
                  <c:v>352.501351</c:v>
                </c:pt>
                <c:pt idx="14047">
                  <c:v>352.311533</c:v>
                </c:pt>
                <c:pt idx="14048">
                  <c:v>352.35338999999999</c:v>
                </c:pt>
                <c:pt idx="14049">
                  <c:v>352.362684</c:v>
                </c:pt>
                <c:pt idx="14050">
                  <c:v>352.27378199999998</c:v>
                </c:pt>
                <c:pt idx="14051">
                  <c:v>352.47583600000002</c:v>
                </c:pt>
                <c:pt idx="14052">
                  <c:v>352.090934</c:v>
                </c:pt>
                <c:pt idx="14053">
                  <c:v>352.42179399999998</c:v>
                </c:pt>
                <c:pt idx="14054">
                  <c:v>352.52578199999999</c:v>
                </c:pt>
                <c:pt idx="14055">
                  <c:v>352.29558600000001</c:v>
                </c:pt>
                <c:pt idx="14056">
                  <c:v>352.34738599999997</c:v>
                </c:pt>
                <c:pt idx="14057">
                  <c:v>352.39287100000001</c:v>
                </c:pt>
                <c:pt idx="14058">
                  <c:v>352.67594400000002</c:v>
                </c:pt>
                <c:pt idx="14059">
                  <c:v>352.38179200000002</c:v>
                </c:pt>
                <c:pt idx="14060">
                  <c:v>352.54257699999999</c:v>
                </c:pt>
                <c:pt idx="14061">
                  <c:v>352.850461</c:v>
                </c:pt>
                <c:pt idx="14062">
                  <c:v>352.52186399999999</c:v>
                </c:pt>
                <c:pt idx="14063">
                  <c:v>352.63440000000003</c:v>
                </c:pt>
                <c:pt idx="14064">
                  <c:v>352.66327699999999</c:v>
                </c:pt>
                <c:pt idx="14065">
                  <c:v>352.36603200000002</c:v>
                </c:pt>
                <c:pt idx="14066">
                  <c:v>352.902917</c:v>
                </c:pt>
                <c:pt idx="14067">
                  <c:v>352.63406099999997</c:v>
                </c:pt>
                <c:pt idx="14068">
                  <c:v>352.85046399999999</c:v>
                </c:pt>
                <c:pt idx="14069">
                  <c:v>352.81991900000003</c:v>
                </c:pt>
                <c:pt idx="14070">
                  <c:v>352.678785</c:v>
                </c:pt>
                <c:pt idx="14071">
                  <c:v>353.11859500000003</c:v>
                </c:pt>
                <c:pt idx="14072">
                  <c:v>352.97200800000002</c:v>
                </c:pt>
                <c:pt idx="14073">
                  <c:v>352.79515900000001</c:v>
                </c:pt>
                <c:pt idx="14074">
                  <c:v>352.72791999999998</c:v>
                </c:pt>
                <c:pt idx="14075">
                  <c:v>352.45540399999999</c:v>
                </c:pt>
                <c:pt idx="14076">
                  <c:v>352.92066199999999</c:v>
                </c:pt>
                <c:pt idx="14077">
                  <c:v>352.76135799999997</c:v>
                </c:pt>
                <c:pt idx="14078">
                  <c:v>352.91567600000002</c:v>
                </c:pt>
                <c:pt idx="14079">
                  <c:v>353.01414199999999</c:v>
                </c:pt>
                <c:pt idx="14080">
                  <c:v>353.14422200000001</c:v>
                </c:pt>
                <c:pt idx="14081">
                  <c:v>353.22115500000001</c:v>
                </c:pt>
                <c:pt idx="14082">
                  <c:v>353.68029100000001</c:v>
                </c:pt>
                <c:pt idx="14083">
                  <c:v>353.60336999999998</c:v>
                </c:pt>
                <c:pt idx="14084">
                  <c:v>353.69403</c:v>
                </c:pt>
                <c:pt idx="14085">
                  <c:v>353.49440600000003</c:v>
                </c:pt>
                <c:pt idx="14086">
                  <c:v>353.937251</c:v>
                </c:pt>
                <c:pt idx="14087">
                  <c:v>353.66803700000003</c:v>
                </c:pt>
                <c:pt idx="14088">
                  <c:v>353.72408999999999</c:v>
                </c:pt>
                <c:pt idx="14089">
                  <c:v>353.205106</c:v>
                </c:pt>
                <c:pt idx="14090">
                  <c:v>353.32374800000002</c:v>
                </c:pt>
                <c:pt idx="14091">
                  <c:v>353.72226899999998</c:v>
                </c:pt>
                <c:pt idx="14092">
                  <c:v>353.55833999999999</c:v>
                </c:pt>
                <c:pt idx="14093">
                  <c:v>353.78280100000001</c:v>
                </c:pt>
                <c:pt idx="14094">
                  <c:v>353.76173199999999</c:v>
                </c:pt>
                <c:pt idx="14095">
                  <c:v>353.62142899999998</c:v>
                </c:pt>
                <c:pt idx="14096">
                  <c:v>354.038161</c:v>
                </c:pt>
                <c:pt idx="14097">
                  <c:v>353.81970999999999</c:v>
                </c:pt>
                <c:pt idx="14098">
                  <c:v>354.36936500000002</c:v>
                </c:pt>
                <c:pt idx="14099">
                  <c:v>354.26175499999999</c:v>
                </c:pt>
                <c:pt idx="14100">
                  <c:v>354.06974300000002</c:v>
                </c:pt>
                <c:pt idx="14101">
                  <c:v>354.62048199999998</c:v>
                </c:pt>
                <c:pt idx="14102">
                  <c:v>354.22424100000001</c:v>
                </c:pt>
                <c:pt idx="14103">
                  <c:v>354.29990299999997</c:v>
                </c:pt>
                <c:pt idx="14104">
                  <c:v>353.97983900000003</c:v>
                </c:pt>
                <c:pt idx="14105">
                  <c:v>354.41322100000002</c:v>
                </c:pt>
                <c:pt idx="14106">
                  <c:v>354.47654699999998</c:v>
                </c:pt>
                <c:pt idx="14107">
                  <c:v>354.390556</c:v>
                </c:pt>
                <c:pt idx="14108">
                  <c:v>354.591971</c:v>
                </c:pt>
                <c:pt idx="14109">
                  <c:v>354.32432299999999</c:v>
                </c:pt>
                <c:pt idx="14110">
                  <c:v>354.229401</c:v>
                </c:pt>
                <c:pt idx="14111">
                  <c:v>354.05768499999999</c:v>
                </c:pt>
                <c:pt idx="14112">
                  <c:v>353.96454999999997</c:v>
                </c:pt>
                <c:pt idx="14113">
                  <c:v>354.18334199999998</c:v>
                </c:pt>
                <c:pt idx="14114">
                  <c:v>354.03273300000001</c:v>
                </c:pt>
                <c:pt idx="14115">
                  <c:v>353.92333500000001</c:v>
                </c:pt>
                <c:pt idx="14116">
                  <c:v>354.07018900000003</c:v>
                </c:pt>
                <c:pt idx="14117">
                  <c:v>353.93107400000002</c:v>
                </c:pt>
                <c:pt idx="14118">
                  <c:v>354.14100000000002</c:v>
                </c:pt>
                <c:pt idx="14119">
                  <c:v>353.75328000000002</c:v>
                </c:pt>
                <c:pt idx="14120">
                  <c:v>353.81406399999997</c:v>
                </c:pt>
                <c:pt idx="14121">
                  <c:v>353.92682200000002</c:v>
                </c:pt>
                <c:pt idx="14122">
                  <c:v>353.93552499999998</c:v>
                </c:pt>
                <c:pt idx="14123">
                  <c:v>354.21161999999998</c:v>
                </c:pt>
                <c:pt idx="14124">
                  <c:v>354.28054200000003</c:v>
                </c:pt>
                <c:pt idx="14125">
                  <c:v>354.313512</c:v>
                </c:pt>
                <c:pt idx="14126">
                  <c:v>354.11346800000001</c:v>
                </c:pt>
                <c:pt idx="14127">
                  <c:v>354.24786399999999</c:v>
                </c:pt>
                <c:pt idx="14128">
                  <c:v>354.26638000000003</c:v>
                </c:pt>
                <c:pt idx="14129">
                  <c:v>354.26548000000003</c:v>
                </c:pt>
                <c:pt idx="14130">
                  <c:v>354.16166199999998</c:v>
                </c:pt>
                <c:pt idx="14131">
                  <c:v>354.53849700000001</c:v>
                </c:pt>
                <c:pt idx="14132">
                  <c:v>354.23507899999998</c:v>
                </c:pt>
                <c:pt idx="14133">
                  <c:v>354.39264100000003</c:v>
                </c:pt>
                <c:pt idx="14134">
                  <c:v>354.30796900000001</c:v>
                </c:pt>
                <c:pt idx="14135">
                  <c:v>354.52682199999998</c:v>
                </c:pt>
                <c:pt idx="14136">
                  <c:v>354.419715</c:v>
                </c:pt>
                <c:pt idx="14137">
                  <c:v>354.27532300000001</c:v>
                </c:pt>
                <c:pt idx="14138">
                  <c:v>354.83839899999998</c:v>
                </c:pt>
                <c:pt idx="14139">
                  <c:v>354.82966499999998</c:v>
                </c:pt>
                <c:pt idx="14140">
                  <c:v>354.62604199999998</c:v>
                </c:pt>
                <c:pt idx="14141">
                  <c:v>354.81626799999998</c:v>
                </c:pt>
                <c:pt idx="14142">
                  <c:v>354.54684400000002</c:v>
                </c:pt>
                <c:pt idx="14143">
                  <c:v>354.98842200000001</c:v>
                </c:pt>
                <c:pt idx="14144">
                  <c:v>354.87949300000002</c:v>
                </c:pt>
                <c:pt idx="14145">
                  <c:v>354.95471099999997</c:v>
                </c:pt>
                <c:pt idx="14146">
                  <c:v>354.83736800000003</c:v>
                </c:pt>
                <c:pt idx="14147">
                  <c:v>354.75393500000001</c:v>
                </c:pt>
                <c:pt idx="14148">
                  <c:v>355.10054600000001</c:v>
                </c:pt>
                <c:pt idx="14149">
                  <c:v>354.85486600000002</c:v>
                </c:pt>
                <c:pt idx="14150">
                  <c:v>355.08112199999999</c:v>
                </c:pt>
                <c:pt idx="14151">
                  <c:v>355.36957899999999</c:v>
                </c:pt>
                <c:pt idx="14152">
                  <c:v>355.44568299999997</c:v>
                </c:pt>
                <c:pt idx="14153">
                  <c:v>355.46789999999999</c:v>
                </c:pt>
                <c:pt idx="14154">
                  <c:v>355.01070399999998</c:v>
                </c:pt>
                <c:pt idx="14155">
                  <c:v>355.32932</c:v>
                </c:pt>
                <c:pt idx="14156">
                  <c:v>355.20905599999998</c:v>
                </c:pt>
                <c:pt idx="14157">
                  <c:v>355.03637400000002</c:v>
                </c:pt>
                <c:pt idx="14158">
                  <c:v>355.001057</c:v>
                </c:pt>
                <c:pt idx="14159">
                  <c:v>355.03544499999998</c:v>
                </c:pt>
                <c:pt idx="14160">
                  <c:v>355.20721300000002</c:v>
                </c:pt>
                <c:pt idx="14161">
                  <c:v>355.248153</c:v>
                </c:pt>
                <c:pt idx="14162">
                  <c:v>355.225368</c:v>
                </c:pt>
                <c:pt idx="14163">
                  <c:v>355.79906799999998</c:v>
                </c:pt>
                <c:pt idx="14164">
                  <c:v>355.62771800000002</c:v>
                </c:pt>
                <c:pt idx="14165">
                  <c:v>355.84720199999998</c:v>
                </c:pt>
                <c:pt idx="14166">
                  <c:v>355.53026699999998</c:v>
                </c:pt>
                <c:pt idx="14167">
                  <c:v>355.39608900000002</c:v>
                </c:pt>
                <c:pt idx="14168">
                  <c:v>355.55918700000001</c:v>
                </c:pt>
                <c:pt idx="14169">
                  <c:v>355.54345699999999</c:v>
                </c:pt>
                <c:pt idx="14170">
                  <c:v>355.45382799999999</c:v>
                </c:pt>
                <c:pt idx="14171">
                  <c:v>355.338414</c:v>
                </c:pt>
                <c:pt idx="14172">
                  <c:v>355.352891</c:v>
                </c:pt>
                <c:pt idx="14173">
                  <c:v>355.72249499999998</c:v>
                </c:pt>
                <c:pt idx="14174">
                  <c:v>355.876509</c:v>
                </c:pt>
                <c:pt idx="14175">
                  <c:v>355.64376700000003</c:v>
                </c:pt>
                <c:pt idx="14176">
                  <c:v>355.715936</c:v>
                </c:pt>
                <c:pt idx="14177">
                  <c:v>355.63247899999999</c:v>
                </c:pt>
                <c:pt idx="14178">
                  <c:v>355.82444800000002</c:v>
                </c:pt>
                <c:pt idx="14179">
                  <c:v>355.74375099999997</c:v>
                </c:pt>
                <c:pt idx="14180">
                  <c:v>355.49392499999999</c:v>
                </c:pt>
                <c:pt idx="14181">
                  <c:v>356.12157400000001</c:v>
                </c:pt>
                <c:pt idx="14182">
                  <c:v>355.94589000000002</c:v>
                </c:pt>
                <c:pt idx="14183">
                  <c:v>355.982664</c:v>
                </c:pt>
                <c:pt idx="14184">
                  <c:v>356.155801</c:v>
                </c:pt>
                <c:pt idx="14185">
                  <c:v>356.31475</c:v>
                </c:pt>
                <c:pt idx="14186">
                  <c:v>356.62145900000002</c:v>
                </c:pt>
                <c:pt idx="14187">
                  <c:v>356.42483700000003</c:v>
                </c:pt>
                <c:pt idx="14188">
                  <c:v>356.20938699999999</c:v>
                </c:pt>
                <c:pt idx="14189">
                  <c:v>356.370946</c:v>
                </c:pt>
                <c:pt idx="14190">
                  <c:v>356.40326399999998</c:v>
                </c:pt>
                <c:pt idx="14191">
                  <c:v>356.38349499999998</c:v>
                </c:pt>
                <c:pt idx="14192">
                  <c:v>356.52047399999998</c:v>
                </c:pt>
                <c:pt idx="14193">
                  <c:v>356.73666900000001</c:v>
                </c:pt>
                <c:pt idx="14194">
                  <c:v>356.93257499999999</c:v>
                </c:pt>
                <c:pt idx="14195">
                  <c:v>356.55609700000002</c:v>
                </c:pt>
                <c:pt idx="14196">
                  <c:v>356.58812699999999</c:v>
                </c:pt>
                <c:pt idx="14197">
                  <c:v>356.62871100000001</c:v>
                </c:pt>
                <c:pt idx="14198">
                  <c:v>356.43458800000002</c:v>
                </c:pt>
                <c:pt idx="14199">
                  <c:v>356.54268300000001</c:v>
                </c:pt>
                <c:pt idx="14200">
                  <c:v>356.33708000000001</c:v>
                </c:pt>
                <c:pt idx="14201">
                  <c:v>356.23076200000003</c:v>
                </c:pt>
                <c:pt idx="14202">
                  <c:v>356.56086099999999</c:v>
                </c:pt>
                <c:pt idx="14203">
                  <c:v>356.46128900000002</c:v>
                </c:pt>
                <c:pt idx="14204">
                  <c:v>356.56212499999998</c:v>
                </c:pt>
                <c:pt idx="14205">
                  <c:v>356.59077500000001</c:v>
                </c:pt>
                <c:pt idx="14206">
                  <c:v>356.60785900000002</c:v>
                </c:pt>
                <c:pt idx="14207">
                  <c:v>356.48322899999999</c:v>
                </c:pt>
                <c:pt idx="14208">
                  <c:v>356.25539300000003</c:v>
                </c:pt>
                <c:pt idx="14209">
                  <c:v>356.75803100000002</c:v>
                </c:pt>
                <c:pt idx="14210">
                  <c:v>356.61446799999999</c:v>
                </c:pt>
                <c:pt idx="14211">
                  <c:v>356.96895699999999</c:v>
                </c:pt>
                <c:pt idx="14212">
                  <c:v>356.890265</c:v>
                </c:pt>
                <c:pt idx="14213">
                  <c:v>357.01987600000001</c:v>
                </c:pt>
                <c:pt idx="14214">
                  <c:v>356.59086600000001</c:v>
                </c:pt>
                <c:pt idx="14215">
                  <c:v>356.39762100000002</c:v>
                </c:pt>
                <c:pt idx="14216">
                  <c:v>356.25771200000003</c:v>
                </c:pt>
                <c:pt idx="14217">
                  <c:v>356.23006700000002</c:v>
                </c:pt>
                <c:pt idx="14218">
                  <c:v>356.33155599999998</c:v>
                </c:pt>
                <c:pt idx="14219">
                  <c:v>356.32926600000002</c:v>
                </c:pt>
                <c:pt idx="14220">
                  <c:v>356.25516599999997</c:v>
                </c:pt>
                <c:pt idx="14221">
                  <c:v>356.504053</c:v>
                </c:pt>
                <c:pt idx="14222">
                  <c:v>356.52252600000003</c:v>
                </c:pt>
                <c:pt idx="14223">
                  <c:v>356.68120800000003</c:v>
                </c:pt>
                <c:pt idx="14224">
                  <c:v>356.76606800000002</c:v>
                </c:pt>
                <c:pt idx="14225">
                  <c:v>356.302798</c:v>
                </c:pt>
                <c:pt idx="14226">
                  <c:v>356.66147699999999</c:v>
                </c:pt>
                <c:pt idx="14227">
                  <c:v>356.60765500000002</c:v>
                </c:pt>
                <c:pt idx="14228">
                  <c:v>356.562996</c:v>
                </c:pt>
                <c:pt idx="14229">
                  <c:v>356.81021500000003</c:v>
                </c:pt>
                <c:pt idx="14230">
                  <c:v>356.75769100000002</c:v>
                </c:pt>
                <c:pt idx="14231">
                  <c:v>356.94223099999999</c:v>
                </c:pt>
                <c:pt idx="14232">
                  <c:v>356.74839600000001</c:v>
                </c:pt>
                <c:pt idx="14233">
                  <c:v>356.67883699999999</c:v>
                </c:pt>
                <c:pt idx="14234">
                  <c:v>357.066913</c:v>
                </c:pt>
                <c:pt idx="14235">
                  <c:v>356.865118</c:v>
                </c:pt>
                <c:pt idx="14236">
                  <c:v>356.99122799999998</c:v>
                </c:pt>
                <c:pt idx="14237">
                  <c:v>356.974064</c:v>
                </c:pt>
                <c:pt idx="14238">
                  <c:v>356.64559100000002</c:v>
                </c:pt>
                <c:pt idx="14239">
                  <c:v>356.86953099999999</c:v>
                </c:pt>
                <c:pt idx="14240">
                  <c:v>356.95021500000001</c:v>
                </c:pt>
                <c:pt idx="14241">
                  <c:v>357.16251499999998</c:v>
                </c:pt>
                <c:pt idx="14242">
                  <c:v>356.91676999999999</c:v>
                </c:pt>
                <c:pt idx="14243">
                  <c:v>357.27275200000003</c:v>
                </c:pt>
                <c:pt idx="14244">
                  <c:v>357.32917500000002</c:v>
                </c:pt>
                <c:pt idx="14245">
                  <c:v>357.24368399999997</c:v>
                </c:pt>
                <c:pt idx="14246">
                  <c:v>357.28283399999998</c:v>
                </c:pt>
                <c:pt idx="14247">
                  <c:v>357.335149</c:v>
                </c:pt>
                <c:pt idx="14248">
                  <c:v>357.42245100000002</c:v>
                </c:pt>
                <c:pt idx="14249">
                  <c:v>357.43231100000003</c:v>
                </c:pt>
                <c:pt idx="14250">
                  <c:v>357.438785</c:v>
                </c:pt>
                <c:pt idx="14251">
                  <c:v>357.57737700000001</c:v>
                </c:pt>
                <c:pt idx="14252">
                  <c:v>357.82374399999998</c:v>
                </c:pt>
                <c:pt idx="14253">
                  <c:v>357.68402500000002</c:v>
                </c:pt>
                <c:pt idx="14254">
                  <c:v>358.12110200000001</c:v>
                </c:pt>
                <c:pt idx="14255">
                  <c:v>357.36909500000002</c:v>
                </c:pt>
                <c:pt idx="14256">
                  <c:v>357.66531199999997</c:v>
                </c:pt>
                <c:pt idx="14257">
                  <c:v>358.29345599999999</c:v>
                </c:pt>
                <c:pt idx="14258">
                  <c:v>358.14482099999998</c:v>
                </c:pt>
                <c:pt idx="14259">
                  <c:v>357.79274800000002</c:v>
                </c:pt>
                <c:pt idx="14260">
                  <c:v>357.89162900000002</c:v>
                </c:pt>
                <c:pt idx="14261">
                  <c:v>358.178268</c:v>
                </c:pt>
                <c:pt idx="14262">
                  <c:v>357.97814599999998</c:v>
                </c:pt>
                <c:pt idx="14263">
                  <c:v>357.72788500000001</c:v>
                </c:pt>
                <c:pt idx="14264">
                  <c:v>358.04546299999998</c:v>
                </c:pt>
                <c:pt idx="14265">
                  <c:v>357.915978</c:v>
                </c:pt>
                <c:pt idx="14266">
                  <c:v>357.85478499999999</c:v>
                </c:pt>
                <c:pt idx="14267">
                  <c:v>357.854827</c:v>
                </c:pt>
                <c:pt idx="14268">
                  <c:v>357.822835</c:v>
                </c:pt>
                <c:pt idx="14269">
                  <c:v>358.00170900000001</c:v>
                </c:pt>
                <c:pt idx="14270">
                  <c:v>357.64113400000002</c:v>
                </c:pt>
                <c:pt idx="14271">
                  <c:v>357.76211999999998</c:v>
                </c:pt>
                <c:pt idx="14272">
                  <c:v>357.673563</c:v>
                </c:pt>
                <c:pt idx="14273">
                  <c:v>357.96557300000001</c:v>
                </c:pt>
                <c:pt idx="14274">
                  <c:v>357.89260300000001</c:v>
                </c:pt>
                <c:pt idx="14275">
                  <c:v>357.55160799999999</c:v>
                </c:pt>
                <c:pt idx="14276">
                  <c:v>358.006618</c:v>
                </c:pt>
                <c:pt idx="14277">
                  <c:v>357.53396500000002</c:v>
                </c:pt>
                <c:pt idx="14278">
                  <c:v>357.94815</c:v>
                </c:pt>
                <c:pt idx="14279">
                  <c:v>358.03364699999997</c:v>
                </c:pt>
                <c:pt idx="14280">
                  <c:v>357.88005800000002</c:v>
                </c:pt>
                <c:pt idx="14281">
                  <c:v>358.26223199999998</c:v>
                </c:pt>
                <c:pt idx="14282">
                  <c:v>357.74705</c:v>
                </c:pt>
                <c:pt idx="14283">
                  <c:v>358.07197600000001</c:v>
                </c:pt>
                <c:pt idx="14284">
                  <c:v>357.772921</c:v>
                </c:pt>
                <c:pt idx="14285">
                  <c:v>357.78389099999998</c:v>
                </c:pt>
                <c:pt idx="14286">
                  <c:v>358.22952900000001</c:v>
                </c:pt>
                <c:pt idx="14287">
                  <c:v>358.357844</c:v>
                </c:pt>
                <c:pt idx="14288">
                  <c:v>358.14926100000002</c:v>
                </c:pt>
                <c:pt idx="14289">
                  <c:v>358.32587899999999</c:v>
                </c:pt>
                <c:pt idx="14290">
                  <c:v>358.420928</c:v>
                </c:pt>
                <c:pt idx="14291">
                  <c:v>358.47939100000002</c:v>
                </c:pt>
                <c:pt idx="14292">
                  <c:v>358.04954600000002</c:v>
                </c:pt>
                <c:pt idx="14293">
                  <c:v>358.56618300000002</c:v>
                </c:pt>
                <c:pt idx="14294">
                  <c:v>358.49420700000002</c:v>
                </c:pt>
                <c:pt idx="14295">
                  <c:v>358.29679199999998</c:v>
                </c:pt>
                <c:pt idx="14296">
                  <c:v>358.24054799999999</c:v>
                </c:pt>
                <c:pt idx="14297">
                  <c:v>358.23614600000002</c:v>
                </c:pt>
                <c:pt idx="14298">
                  <c:v>358.50327900000002</c:v>
                </c:pt>
                <c:pt idx="14299">
                  <c:v>358.66212200000001</c:v>
                </c:pt>
                <c:pt idx="14300">
                  <c:v>358.217242</c:v>
                </c:pt>
                <c:pt idx="14301">
                  <c:v>358.57512500000001</c:v>
                </c:pt>
                <c:pt idx="14302">
                  <c:v>358.27309300000002</c:v>
                </c:pt>
                <c:pt idx="14303">
                  <c:v>358.55695200000002</c:v>
                </c:pt>
                <c:pt idx="14304">
                  <c:v>358.94330200000002</c:v>
                </c:pt>
                <c:pt idx="14305">
                  <c:v>358.794602</c:v>
                </c:pt>
                <c:pt idx="14306">
                  <c:v>358.79700800000001</c:v>
                </c:pt>
                <c:pt idx="14307">
                  <c:v>358.76824599999998</c:v>
                </c:pt>
                <c:pt idx="14308">
                  <c:v>358.79885400000001</c:v>
                </c:pt>
                <c:pt idx="14309">
                  <c:v>358.62188400000002</c:v>
                </c:pt>
                <c:pt idx="14310">
                  <c:v>358.69613600000002</c:v>
                </c:pt>
                <c:pt idx="14311">
                  <c:v>358.68621100000001</c:v>
                </c:pt>
                <c:pt idx="14312">
                  <c:v>358.40470699999997</c:v>
                </c:pt>
                <c:pt idx="14313">
                  <c:v>358.94208900000001</c:v>
                </c:pt>
                <c:pt idx="14314">
                  <c:v>359.19796700000001</c:v>
                </c:pt>
                <c:pt idx="14315">
                  <c:v>358.98300499999999</c:v>
                </c:pt>
                <c:pt idx="14316">
                  <c:v>359.25118400000002</c:v>
                </c:pt>
                <c:pt idx="14317">
                  <c:v>358.94376399999999</c:v>
                </c:pt>
                <c:pt idx="14318">
                  <c:v>358.84429899999998</c:v>
                </c:pt>
                <c:pt idx="14319">
                  <c:v>359.64887499999998</c:v>
                </c:pt>
                <c:pt idx="14320">
                  <c:v>359.00280099999998</c:v>
                </c:pt>
                <c:pt idx="14321">
                  <c:v>359.39870200000001</c:v>
                </c:pt>
                <c:pt idx="14322">
                  <c:v>359.03407700000002</c:v>
                </c:pt>
                <c:pt idx="14323">
                  <c:v>359.16458499999999</c:v>
                </c:pt>
                <c:pt idx="14324">
                  <c:v>359.260851</c:v>
                </c:pt>
                <c:pt idx="14325">
                  <c:v>358.724805</c:v>
                </c:pt>
                <c:pt idx="14326">
                  <c:v>359.11568299999999</c:v>
                </c:pt>
                <c:pt idx="14327">
                  <c:v>359.0308</c:v>
                </c:pt>
                <c:pt idx="14328">
                  <c:v>359.30499900000001</c:v>
                </c:pt>
                <c:pt idx="14329">
                  <c:v>359.20021100000002</c:v>
                </c:pt>
                <c:pt idx="14330">
                  <c:v>359.25079799999997</c:v>
                </c:pt>
                <c:pt idx="14331">
                  <c:v>359.737461</c:v>
                </c:pt>
                <c:pt idx="14332">
                  <c:v>359.615364</c:v>
                </c:pt>
                <c:pt idx="14333">
                  <c:v>359.58231499999999</c:v>
                </c:pt>
                <c:pt idx="14334">
                  <c:v>359.69070299999998</c:v>
                </c:pt>
                <c:pt idx="14335">
                  <c:v>359.33448800000002</c:v>
                </c:pt>
                <c:pt idx="14336">
                  <c:v>359.58548999999999</c:v>
                </c:pt>
                <c:pt idx="14337">
                  <c:v>359.30442900000003</c:v>
                </c:pt>
                <c:pt idx="14338">
                  <c:v>359.825354</c:v>
                </c:pt>
                <c:pt idx="14339">
                  <c:v>359.63462399999997</c:v>
                </c:pt>
                <c:pt idx="14340">
                  <c:v>359.70136400000001</c:v>
                </c:pt>
                <c:pt idx="14341">
                  <c:v>359.7269</c:v>
                </c:pt>
                <c:pt idx="14342">
                  <c:v>359.87427400000001</c:v>
                </c:pt>
                <c:pt idx="14343">
                  <c:v>359.75888900000001</c:v>
                </c:pt>
                <c:pt idx="14344">
                  <c:v>359.84314799999999</c:v>
                </c:pt>
                <c:pt idx="14345">
                  <c:v>359.79338999999999</c:v>
                </c:pt>
                <c:pt idx="14346">
                  <c:v>359.99736799999999</c:v>
                </c:pt>
                <c:pt idx="14347">
                  <c:v>359.633172</c:v>
                </c:pt>
                <c:pt idx="14348">
                  <c:v>360.069546</c:v>
                </c:pt>
                <c:pt idx="14349">
                  <c:v>359.92391800000001</c:v>
                </c:pt>
                <c:pt idx="14350">
                  <c:v>359.572227</c:v>
                </c:pt>
                <c:pt idx="14351">
                  <c:v>359.76916599999998</c:v>
                </c:pt>
                <c:pt idx="14352">
                  <c:v>359.97506199999998</c:v>
                </c:pt>
                <c:pt idx="14353">
                  <c:v>359.82993299999998</c:v>
                </c:pt>
                <c:pt idx="14354">
                  <c:v>359.88414699999998</c:v>
                </c:pt>
                <c:pt idx="14355">
                  <c:v>359.83838600000001</c:v>
                </c:pt>
                <c:pt idx="14356">
                  <c:v>359.89946800000001</c:v>
                </c:pt>
                <c:pt idx="14357">
                  <c:v>360.24242600000002</c:v>
                </c:pt>
                <c:pt idx="14358">
                  <c:v>360.23479099999997</c:v>
                </c:pt>
                <c:pt idx="14359">
                  <c:v>360.33240699999999</c:v>
                </c:pt>
                <c:pt idx="14360">
                  <c:v>359.957065</c:v>
                </c:pt>
                <c:pt idx="14361">
                  <c:v>360.337784</c:v>
                </c:pt>
                <c:pt idx="14362">
                  <c:v>360.29786100000001</c:v>
                </c:pt>
                <c:pt idx="14363">
                  <c:v>360.011911</c:v>
                </c:pt>
                <c:pt idx="14364">
                  <c:v>360.43028500000003</c:v>
                </c:pt>
                <c:pt idx="14365">
                  <c:v>360.10007300000001</c:v>
                </c:pt>
                <c:pt idx="14366">
                  <c:v>360.39045299999998</c:v>
                </c:pt>
                <c:pt idx="14367">
                  <c:v>360.15321599999999</c:v>
                </c:pt>
                <c:pt idx="14368">
                  <c:v>360.25788399999999</c:v>
                </c:pt>
                <c:pt idx="14369">
                  <c:v>360.80134700000002</c:v>
                </c:pt>
                <c:pt idx="14370">
                  <c:v>360.52326699999998</c:v>
                </c:pt>
                <c:pt idx="14371">
                  <c:v>361.06558699999999</c:v>
                </c:pt>
                <c:pt idx="14372">
                  <c:v>360.92209600000001</c:v>
                </c:pt>
                <c:pt idx="14373">
                  <c:v>360.63784399999997</c:v>
                </c:pt>
                <c:pt idx="14374">
                  <c:v>360.98298699999998</c:v>
                </c:pt>
                <c:pt idx="14375">
                  <c:v>360.911204</c:v>
                </c:pt>
                <c:pt idx="14376">
                  <c:v>361.42459200000002</c:v>
                </c:pt>
                <c:pt idx="14377">
                  <c:v>361.22285399999998</c:v>
                </c:pt>
                <c:pt idx="14378">
                  <c:v>361.00669499999998</c:v>
                </c:pt>
                <c:pt idx="14379">
                  <c:v>361.06448</c:v>
                </c:pt>
                <c:pt idx="14380">
                  <c:v>360.86634400000003</c:v>
                </c:pt>
                <c:pt idx="14381">
                  <c:v>360.98616800000002</c:v>
                </c:pt>
                <c:pt idx="14382">
                  <c:v>361.04405200000002</c:v>
                </c:pt>
                <c:pt idx="14383">
                  <c:v>360.87242199999997</c:v>
                </c:pt>
                <c:pt idx="14384">
                  <c:v>361.31371100000001</c:v>
                </c:pt>
                <c:pt idx="14385">
                  <c:v>361.10278699999998</c:v>
                </c:pt>
                <c:pt idx="14386">
                  <c:v>361.52696800000001</c:v>
                </c:pt>
                <c:pt idx="14387">
                  <c:v>361.17508500000002</c:v>
                </c:pt>
                <c:pt idx="14388">
                  <c:v>361.23426599999999</c:v>
                </c:pt>
                <c:pt idx="14389">
                  <c:v>361.53025000000002</c:v>
                </c:pt>
                <c:pt idx="14390">
                  <c:v>361.32450699999998</c:v>
                </c:pt>
                <c:pt idx="14391">
                  <c:v>361.40844399999997</c:v>
                </c:pt>
                <c:pt idx="14392">
                  <c:v>361.46189600000002</c:v>
                </c:pt>
                <c:pt idx="14393">
                  <c:v>360.989124</c:v>
                </c:pt>
                <c:pt idx="14394">
                  <c:v>361.56431099999998</c:v>
                </c:pt>
                <c:pt idx="14395">
                  <c:v>361.16666500000002</c:v>
                </c:pt>
                <c:pt idx="14396">
                  <c:v>361.619618</c:v>
                </c:pt>
                <c:pt idx="14397">
                  <c:v>361.783323</c:v>
                </c:pt>
                <c:pt idx="14398">
                  <c:v>361.230479</c:v>
                </c:pt>
                <c:pt idx="14399">
                  <c:v>361.42387300000001</c:v>
                </c:pt>
                <c:pt idx="14400">
                  <c:v>361.08746100000002</c:v>
                </c:pt>
                <c:pt idx="14401">
                  <c:v>361.32579800000002</c:v>
                </c:pt>
                <c:pt idx="14402">
                  <c:v>361.25989900000002</c:v>
                </c:pt>
                <c:pt idx="14403">
                  <c:v>361.35519599999998</c:v>
                </c:pt>
                <c:pt idx="14404">
                  <c:v>361.20099499999998</c:v>
                </c:pt>
                <c:pt idx="14405">
                  <c:v>361.24724200000003</c:v>
                </c:pt>
                <c:pt idx="14406">
                  <c:v>361.27479799999998</c:v>
                </c:pt>
                <c:pt idx="14407">
                  <c:v>361.29347000000001</c:v>
                </c:pt>
                <c:pt idx="14408">
                  <c:v>361.05071900000002</c:v>
                </c:pt>
                <c:pt idx="14409">
                  <c:v>361.63574699999998</c:v>
                </c:pt>
                <c:pt idx="14410">
                  <c:v>361.43192199999999</c:v>
                </c:pt>
                <c:pt idx="14411">
                  <c:v>361.67809399999999</c:v>
                </c:pt>
                <c:pt idx="14412">
                  <c:v>361.27399200000002</c:v>
                </c:pt>
                <c:pt idx="14413">
                  <c:v>361.51018800000003</c:v>
                </c:pt>
                <c:pt idx="14414">
                  <c:v>361.82851399999998</c:v>
                </c:pt>
                <c:pt idx="14415">
                  <c:v>361.40295400000002</c:v>
                </c:pt>
                <c:pt idx="14416">
                  <c:v>361.804891</c:v>
                </c:pt>
                <c:pt idx="14417">
                  <c:v>361.80759699999999</c:v>
                </c:pt>
                <c:pt idx="14418">
                  <c:v>361.81411400000002</c:v>
                </c:pt>
                <c:pt idx="14419">
                  <c:v>362.01839699999999</c:v>
                </c:pt>
                <c:pt idx="14420">
                  <c:v>361.62736999999998</c:v>
                </c:pt>
                <c:pt idx="14421">
                  <c:v>361.47043600000001</c:v>
                </c:pt>
                <c:pt idx="14422">
                  <c:v>361.706524</c:v>
                </c:pt>
                <c:pt idx="14423">
                  <c:v>361.70942600000001</c:v>
                </c:pt>
                <c:pt idx="14424">
                  <c:v>361.61884400000002</c:v>
                </c:pt>
                <c:pt idx="14425">
                  <c:v>361.90699000000001</c:v>
                </c:pt>
                <c:pt idx="14426">
                  <c:v>362.04532499999999</c:v>
                </c:pt>
                <c:pt idx="14427">
                  <c:v>361.98490099999998</c:v>
                </c:pt>
                <c:pt idx="14428">
                  <c:v>361.76761900000002</c:v>
                </c:pt>
                <c:pt idx="14429">
                  <c:v>362.11315100000002</c:v>
                </c:pt>
                <c:pt idx="14430">
                  <c:v>361.86580900000001</c:v>
                </c:pt>
                <c:pt idx="14431">
                  <c:v>361.97329200000001</c:v>
                </c:pt>
                <c:pt idx="14432">
                  <c:v>362.25306699999999</c:v>
                </c:pt>
                <c:pt idx="14433">
                  <c:v>362.20400899999999</c:v>
                </c:pt>
                <c:pt idx="14434">
                  <c:v>362.37353400000001</c:v>
                </c:pt>
                <c:pt idx="14435">
                  <c:v>362.07295099999999</c:v>
                </c:pt>
                <c:pt idx="14436">
                  <c:v>361.75699500000002</c:v>
                </c:pt>
                <c:pt idx="14437">
                  <c:v>362.275938</c:v>
                </c:pt>
                <c:pt idx="14438">
                  <c:v>361.95203800000002</c:v>
                </c:pt>
                <c:pt idx="14439">
                  <c:v>362.45628199999999</c:v>
                </c:pt>
                <c:pt idx="14440">
                  <c:v>362.32036699999998</c:v>
                </c:pt>
                <c:pt idx="14441">
                  <c:v>362.17385000000002</c:v>
                </c:pt>
                <c:pt idx="14442">
                  <c:v>362.51477999999997</c:v>
                </c:pt>
                <c:pt idx="14443">
                  <c:v>362.11877800000002</c:v>
                </c:pt>
                <c:pt idx="14444">
                  <c:v>362.75663700000001</c:v>
                </c:pt>
                <c:pt idx="14445">
                  <c:v>362.46507500000001</c:v>
                </c:pt>
                <c:pt idx="14446">
                  <c:v>362.75125100000002</c:v>
                </c:pt>
                <c:pt idx="14447">
                  <c:v>362.34676000000002</c:v>
                </c:pt>
                <c:pt idx="14448">
                  <c:v>362.31731400000001</c:v>
                </c:pt>
                <c:pt idx="14449">
                  <c:v>362.617998</c:v>
                </c:pt>
                <c:pt idx="14450">
                  <c:v>362.47774199999998</c:v>
                </c:pt>
                <c:pt idx="14451">
                  <c:v>362.65509700000001</c:v>
                </c:pt>
                <c:pt idx="14452">
                  <c:v>362.855076</c:v>
                </c:pt>
                <c:pt idx="14453">
                  <c:v>362.65116499999999</c:v>
                </c:pt>
                <c:pt idx="14454">
                  <c:v>362.90215499999999</c:v>
                </c:pt>
                <c:pt idx="14455">
                  <c:v>362.61594100000002</c:v>
                </c:pt>
                <c:pt idx="14456">
                  <c:v>363.06197300000002</c:v>
                </c:pt>
                <c:pt idx="14457">
                  <c:v>362.73170599999997</c:v>
                </c:pt>
                <c:pt idx="14458">
                  <c:v>362.86385000000001</c:v>
                </c:pt>
                <c:pt idx="14459">
                  <c:v>362.91126200000002</c:v>
                </c:pt>
                <c:pt idx="14460">
                  <c:v>363.04468300000002</c:v>
                </c:pt>
                <c:pt idx="14461">
                  <c:v>362.95538099999999</c:v>
                </c:pt>
                <c:pt idx="14462">
                  <c:v>363.01756699999999</c:v>
                </c:pt>
                <c:pt idx="14463">
                  <c:v>362.88350800000001</c:v>
                </c:pt>
                <c:pt idx="14464">
                  <c:v>363.11435399999999</c:v>
                </c:pt>
                <c:pt idx="14465">
                  <c:v>363.06211200000001</c:v>
                </c:pt>
                <c:pt idx="14466">
                  <c:v>363.18261699999999</c:v>
                </c:pt>
                <c:pt idx="14467">
                  <c:v>363.13428599999997</c:v>
                </c:pt>
                <c:pt idx="14468">
                  <c:v>362.46188999999998</c:v>
                </c:pt>
                <c:pt idx="14469">
                  <c:v>363.03801900000002</c:v>
                </c:pt>
                <c:pt idx="14470">
                  <c:v>362.82460400000002</c:v>
                </c:pt>
                <c:pt idx="14471">
                  <c:v>362.74448899999999</c:v>
                </c:pt>
                <c:pt idx="14472">
                  <c:v>362.86143199999998</c:v>
                </c:pt>
                <c:pt idx="14473">
                  <c:v>363.03503899999998</c:v>
                </c:pt>
                <c:pt idx="14474">
                  <c:v>362.95008799999999</c:v>
                </c:pt>
                <c:pt idx="14475">
                  <c:v>362.67996099999999</c:v>
                </c:pt>
                <c:pt idx="14476">
                  <c:v>362.87159800000001</c:v>
                </c:pt>
                <c:pt idx="14477">
                  <c:v>362.754526</c:v>
                </c:pt>
                <c:pt idx="14478">
                  <c:v>362.88860499999998</c:v>
                </c:pt>
                <c:pt idx="14479">
                  <c:v>362.97524099999998</c:v>
                </c:pt>
                <c:pt idx="14480">
                  <c:v>362.85134599999998</c:v>
                </c:pt>
                <c:pt idx="14481">
                  <c:v>362.652736</c:v>
                </c:pt>
                <c:pt idx="14482">
                  <c:v>362.84301699999997</c:v>
                </c:pt>
                <c:pt idx="14483">
                  <c:v>362.89610599999997</c:v>
                </c:pt>
                <c:pt idx="14484">
                  <c:v>363.16706799999997</c:v>
                </c:pt>
                <c:pt idx="14485">
                  <c:v>362.91783900000001</c:v>
                </c:pt>
                <c:pt idx="14486">
                  <c:v>363.16513300000003</c:v>
                </c:pt>
                <c:pt idx="14487">
                  <c:v>363.172438</c:v>
                </c:pt>
                <c:pt idx="14488">
                  <c:v>363.290663</c:v>
                </c:pt>
                <c:pt idx="14489">
                  <c:v>363.59489100000002</c:v>
                </c:pt>
                <c:pt idx="14490">
                  <c:v>363.18418500000001</c:v>
                </c:pt>
                <c:pt idx="14491">
                  <c:v>363.456549</c:v>
                </c:pt>
                <c:pt idx="14492">
                  <c:v>363.68068399999999</c:v>
                </c:pt>
                <c:pt idx="14493">
                  <c:v>363.25836900000002</c:v>
                </c:pt>
                <c:pt idx="14494">
                  <c:v>363.518822</c:v>
                </c:pt>
                <c:pt idx="14495">
                  <c:v>363.50752199999999</c:v>
                </c:pt>
                <c:pt idx="14496">
                  <c:v>363.83795199999997</c:v>
                </c:pt>
                <c:pt idx="14497">
                  <c:v>363.75042400000001</c:v>
                </c:pt>
                <c:pt idx="14498">
                  <c:v>363.59805599999999</c:v>
                </c:pt>
                <c:pt idx="14499">
                  <c:v>363.55384600000002</c:v>
                </c:pt>
                <c:pt idx="14500">
                  <c:v>363.81444199999999</c:v>
                </c:pt>
                <c:pt idx="14501">
                  <c:v>363.96902</c:v>
                </c:pt>
                <c:pt idx="14502">
                  <c:v>363.783434</c:v>
                </c:pt>
                <c:pt idx="14503">
                  <c:v>364.00462800000003</c:v>
                </c:pt>
                <c:pt idx="14504">
                  <c:v>364.16135600000001</c:v>
                </c:pt>
                <c:pt idx="14505">
                  <c:v>364.16425800000002</c:v>
                </c:pt>
                <c:pt idx="14506">
                  <c:v>364.13877100000002</c:v>
                </c:pt>
                <c:pt idx="14507">
                  <c:v>363.97811200000001</c:v>
                </c:pt>
                <c:pt idx="14508">
                  <c:v>363.863067</c:v>
                </c:pt>
                <c:pt idx="14509">
                  <c:v>364.16168900000002</c:v>
                </c:pt>
                <c:pt idx="14510">
                  <c:v>363.960219</c:v>
                </c:pt>
                <c:pt idx="14511">
                  <c:v>363.96029800000002</c:v>
                </c:pt>
                <c:pt idx="14512">
                  <c:v>363.93507399999999</c:v>
                </c:pt>
                <c:pt idx="14513">
                  <c:v>363.85361</c:v>
                </c:pt>
                <c:pt idx="14514">
                  <c:v>364.28630900000002</c:v>
                </c:pt>
                <c:pt idx="14515">
                  <c:v>363.99033400000002</c:v>
                </c:pt>
                <c:pt idx="14516">
                  <c:v>364.30891800000001</c:v>
                </c:pt>
                <c:pt idx="14517">
                  <c:v>364.48433</c:v>
                </c:pt>
                <c:pt idx="14518">
                  <c:v>364.12338</c:v>
                </c:pt>
                <c:pt idx="14519">
                  <c:v>364.18133999999998</c:v>
                </c:pt>
                <c:pt idx="14520">
                  <c:v>364.27762000000001</c:v>
                </c:pt>
                <c:pt idx="14521">
                  <c:v>364.242233</c:v>
                </c:pt>
                <c:pt idx="14522">
                  <c:v>364.26828399999999</c:v>
                </c:pt>
                <c:pt idx="14523">
                  <c:v>364.08328999999998</c:v>
                </c:pt>
                <c:pt idx="14524">
                  <c:v>364.40196800000001</c:v>
                </c:pt>
                <c:pt idx="14525">
                  <c:v>364.34316100000001</c:v>
                </c:pt>
                <c:pt idx="14526">
                  <c:v>364.41100299999999</c:v>
                </c:pt>
                <c:pt idx="14527">
                  <c:v>364.38114000000002</c:v>
                </c:pt>
                <c:pt idx="14528">
                  <c:v>364.33553999999998</c:v>
                </c:pt>
                <c:pt idx="14529">
                  <c:v>364.46148699999998</c:v>
                </c:pt>
                <c:pt idx="14530">
                  <c:v>364.50384200000002</c:v>
                </c:pt>
                <c:pt idx="14531">
                  <c:v>364.70041800000001</c:v>
                </c:pt>
                <c:pt idx="14532">
                  <c:v>364.44575300000002</c:v>
                </c:pt>
                <c:pt idx="14533">
                  <c:v>364.264949</c:v>
                </c:pt>
                <c:pt idx="14534">
                  <c:v>364.60778699999997</c:v>
                </c:pt>
                <c:pt idx="14535">
                  <c:v>364.73199499999998</c:v>
                </c:pt>
                <c:pt idx="14536">
                  <c:v>364.58689700000002</c:v>
                </c:pt>
                <c:pt idx="14537">
                  <c:v>364.83757400000002</c:v>
                </c:pt>
                <c:pt idx="14538">
                  <c:v>364.98773599999998</c:v>
                </c:pt>
                <c:pt idx="14539">
                  <c:v>364.829432</c:v>
                </c:pt>
                <c:pt idx="14540">
                  <c:v>364.82659100000001</c:v>
                </c:pt>
                <c:pt idx="14541">
                  <c:v>364.93782800000002</c:v>
                </c:pt>
                <c:pt idx="14542">
                  <c:v>364.50632100000001</c:v>
                </c:pt>
                <c:pt idx="14543">
                  <c:v>364.83869600000003</c:v>
                </c:pt>
                <c:pt idx="14544">
                  <c:v>364.86023</c:v>
                </c:pt>
                <c:pt idx="14545">
                  <c:v>364.95228100000003</c:v>
                </c:pt>
                <c:pt idx="14546">
                  <c:v>364.68271199999998</c:v>
                </c:pt>
                <c:pt idx="14547">
                  <c:v>364.83672100000001</c:v>
                </c:pt>
                <c:pt idx="14548">
                  <c:v>364.742031</c:v>
                </c:pt>
                <c:pt idx="14549">
                  <c:v>365.02673299999998</c:v>
                </c:pt>
                <c:pt idx="14550">
                  <c:v>364.65193499999998</c:v>
                </c:pt>
                <c:pt idx="14551">
                  <c:v>364.83086700000001</c:v>
                </c:pt>
                <c:pt idx="14552">
                  <c:v>364.93711999999999</c:v>
                </c:pt>
                <c:pt idx="14553">
                  <c:v>365.05389600000001</c:v>
                </c:pt>
                <c:pt idx="14554">
                  <c:v>365.28629000000001</c:v>
                </c:pt>
                <c:pt idx="14555">
                  <c:v>364.97947699999997</c:v>
                </c:pt>
                <c:pt idx="14556">
                  <c:v>365.20600999999999</c:v>
                </c:pt>
                <c:pt idx="14557">
                  <c:v>364.98614099999998</c:v>
                </c:pt>
                <c:pt idx="14558">
                  <c:v>365.08848999999998</c:v>
                </c:pt>
                <c:pt idx="14559">
                  <c:v>364.99446</c:v>
                </c:pt>
                <c:pt idx="14560">
                  <c:v>365.01776899999999</c:v>
                </c:pt>
                <c:pt idx="14561">
                  <c:v>365.04769199999998</c:v>
                </c:pt>
                <c:pt idx="14562">
                  <c:v>365.40655600000002</c:v>
                </c:pt>
                <c:pt idx="14563">
                  <c:v>365.03020400000003</c:v>
                </c:pt>
                <c:pt idx="14564">
                  <c:v>365.45549299999999</c:v>
                </c:pt>
                <c:pt idx="14565">
                  <c:v>365.50257199999999</c:v>
                </c:pt>
                <c:pt idx="14566">
                  <c:v>365.20896599999998</c:v>
                </c:pt>
                <c:pt idx="14567">
                  <c:v>365.43897900000002</c:v>
                </c:pt>
                <c:pt idx="14568">
                  <c:v>365.72393699999998</c:v>
                </c:pt>
                <c:pt idx="14569">
                  <c:v>365.63954100000001</c:v>
                </c:pt>
                <c:pt idx="14570">
                  <c:v>365.35259500000001</c:v>
                </c:pt>
                <c:pt idx="14571">
                  <c:v>365.73810700000001</c:v>
                </c:pt>
                <c:pt idx="14572">
                  <c:v>365.50994900000001</c:v>
                </c:pt>
                <c:pt idx="14573">
                  <c:v>365.31254000000001</c:v>
                </c:pt>
                <c:pt idx="14574">
                  <c:v>365.72122300000001</c:v>
                </c:pt>
                <c:pt idx="14575">
                  <c:v>365.53616299999999</c:v>
                </c:pt>
                <c:pt idx="14576">
                  <c:v>365.75418100000002</c:v>
                </c:pt>
                <c:pt idx="14577">
                  <c:v>365.60485799999998</c:v>
                </c:pt>
                <c:pt idx="14578">
                  <c:v>365.503985</c:v>
                </c:pt>
                <c:pt idx="14579">
                  <c:v>365.49768599999999</c:v>
                </c:pt>
                <c:pt idx="14580">
                  <c:v>365.29071499999998</c:v>
                </c:pt>
                <c:pt idx="14581">
                  <c:v>365.79470500000002</c:v>
                </c:pt>
                <c:pt idx="14582">
                  <c:v>365.92411299999998</c:v>
                </c:pt>
                <c:pt idx="14583">
                  <c:v>365.76089300000001</c:v>
                </c:pt>
                <c:pt idx="14584">
                  <c:v>365.95530100000002</c:v>
                </c:pt>
                <c:pt idx="14585">
                  <c:v>365.776184</c:v>
                </c:pt>
                <c:pt idx="14586">
                  <c:v>365.58649100000002</c:v>
                </c:pt>
                <c:pt idx="14587">
                  <c:v>365.87358699999999</c:v>
                </c:pt>
                <c:pt idx="14588">
                  <c:v>365.79926799999998</c:v>
                </c:pt>
                <c:pt idx="14589">
                  <c:v>366.05279999999999</c:v>
                </c:pt>
                <c:pt idx="14590">
                  <c:v>365.94402600000001</c:v>
                </c:pt>
                <c:pt idx="14591">
                  <c:v>366.15256099999999</c:v>
                </c:pt>
                <c:pt idx="14592">
                  <c:v>365.79598299999998</c:v>
                </c:pt>
                <c:pt idx="14593">
                  <c:v>365.82890099999997</c:v>
                </c:pt>
                <c:pt idx="14594">
                  <c:v>366.06605100000002</c:v>
                </c:pt>
                <c:pt idx="14595">
                  <c:v>365.98443400000002</c:v>
                </c:pt>
                <c:pt idx="14596">
                  <c:v>366.405081</c:v>
                </c:pt>
                <c:pt idx="14597">
                  <c:v>366.57001300000002</c:v>
                </c:pt>
                <c:pt idx="14598">
                  <c:v>366.36534599999999</c:v>
                </c:pt>
                <c:pt idx="14599">
                  <c:v>366.42711200000002</c:v>
                </c:pt>
                <c:pt idx="14600">
                  <c:v>366.20483999999999</c:v>
                </c:pt>
                <c:pt idx="14601">
                  <c:v>366.57210700000002</c:v>
                </c:pt>
                <c:pt idx="14602">
                  <c:v>366.51467700000001</c:v>
                </c:pt>
                <c:pt idx="14603">
                  <c:v>366.07674600000001</c:v>
                </c:pt>
                <c:pt idx="14604">
                  <c:v>366.25161100000003</c:v>
                </c:pt>
                <c:pt idx="14605">
                  <c:v>366.47222399999998</c:v>
                </c:pt>
                <c:pt idx="14606">
                  <c:v>366.07795800000002</c:v>
                </c:pt>
                <c:pt idx="14607">
                  <c:v>366.31436100000002</c:v>
                </c:pt>
                <c:pt idx="14608">
                  <c:v>366.19061299999998</c:v>
                </c:pt>
                <c:pt idx="14609">
                  <c:v>366.496937</c:v>
                </c:pt>
                <c:pt idx="14610">
                  <c:v>366.74210499999998</c:v>
                </c:pt>
                <c:pt idx="14611">
                  <c:v>366.32092299999999</c:v>
                </c:pt>
                <c:pt idx="14612">
                  <c:v>366.73202099999997</c:v>
                </c:pt>
                <c:pt idx="14613">
                  <c:v>366.83201800000001</c:v>
                </c:pt>
                <c:pt idx="14614">
                  <c:v>366.72155500000002</c:v>
                </c:pt>
                <c:pt idx="14615">
                  <c:v>366.744463</c:v>
                </c:pt>
                <c:pt idx="14616">
                  <c:v>367.061868</c:v>
                </c:pt>
                <c:pt idx="14617">
                  <c:v>367.01051000000001</c:v>
                </c:pt>
                <c:pt idx="14618">
                  <c:v>366.93735099999998</c:v>
                </c:pt>
                <c:pt idx="14619">
                  <c:v>367.28770100000003</c:v>
                </c:pt>
                <c:pt idx="14620">
                  <c:v>367.06747999999999</c:v>
                </c:pt>
                <c:pt idx="14621">
                  <c:v>366.99063799999999</c:v>
                </c:pt>
                <c:pt idx="14622">
                  <c:v>366.97690499999999</c:v>
                </c:pt>
                <c:pt idx="14623">
                  <c:v>366.62469199999998</c:v>
                </c:pt>
                <c:pt idx="14624">
                  <c:v>366.93652700000001</c:v>
                </c:pt>
                <c:pt idx="14625">
                  <c:v>366.99917099999999</c:v>
                </c:pt>
                <c:pt idx="14626">
                  <c:v>367.14068099999997</c:v>
                </c:pt>
                <c:pt idx="14627">
                  <c:v>367.577496</c:v>
                </c:pt>
                <c:pt idx="14628">
                  <c:v>367.063491</c:v>
                </c:pt>
                <c:pt idx="14629">
                  <c:v>367.82376299999999</c:v>
                </c:pt>
                <c:pt idx="14630">
                  <c:v>367.44205599999998</c:v>
                </c:pt>
                <c:pt idx="14631">
                  <c:v>367.41356500000001</c:v>
                </c:pt>
                <c:pt idx="14632">
                  <c:v>367.75560400000001</c:v>
                </c:pt>
                <c:pt idx="14633">
                  <c:v>367.31918400000001</c:v>
                </c:pt>
                <c:pt idx="14634">
                  <c:v>367.35390599999999</c:v>
                </c:pt>
                <c:pt idx="14635">
                  <c:v>367.342625</c:v>
                </c:pt>
                <c:pt idx="14636">
                  <c:v>367.09387199999998</c:v>
                </c:pt>
                <c:pt idx="14637">
                  <c:v>367.75013300000001</c:v>
                </c:pt>
                <c:pt idx="14638">
                  <c:v>367.27217300000001</c:v>
                </c:pt>
                <c:pt idx="14639">
                  <c:v>367.50555000000003</c:v>
                </c:pt>
                <c:pt idx="14640">
                  <c:v>367.31653299999999</c:v>
                </c:pt>
                <c:pt idx="14641">
                  <c:v>367.24142000000001</c:v>
                </c:pt>
                <c:pt idx="14642">
                  <c:v>367.56286599999999</c:v>
                </c:pt>
                <c:pt idx="14643">
                  <c:v>367.79442699999998</c:v>
                </c:pt>
                <c:pt idx="14644">
                  <c:v>367.94577099999998</c:v>
                </c:pt>
                <c:pt idx="14645">
                  <c:v>367.55650900000001</c:v>
                </c:pt>
                <c:pt idx="14646">
                  <c:v>367.57295900000003</c:v>
                </c:pt>
                <c:pt idx="14647">
                  <c:v>367.58220699999998</c:v>
                </c:pt>
                <c:pt idx="14648">
                  <c:v>367.43920500000002</c:v>
                </c:pt>
                <c:pt idx="14649">
                  <c:v>367.72215499999999</c:v>
                </c:pt>
                <c:pt idx="14650">
                  <c:v>367.68413700000002</c:v>
                </c:pt>
                <c:pt idx="14651">
                  <c:v>367.597351</c:v>
                </c:pt>
                <c:pt idx="14652">
                  <c:v>367.64065199999999</c:v>
                </c:pt>
                <c:pt idx="14653">
                  <c:v>367.56133399999999</c:v>
                </c:pt>
                <c:pt idx="14654">
                  <c:v>367.88136100000003</c:v>
                </c:pt>
                <c:pt idx="14655">
                  <c:v>367.43766299999999</c:v>
                </c:pt>
                <c:pt idx="14656">
                  <c:v>367.85334699999999</c:v>
                </c:pt>
                <c:pt idx="14657">
                  <c:v>367.59910100000002</c:v>
                </c:pt>
                <c:pt idx="14658">
                  <c:v>367.560677</c:v>
                </c:pt>
                <c:pt idx="14659">
                  <c:v>368.20013299999999</c:v>
                </c:pt>
                <c:pt idx="14660">
                  <c:v>368.04823199999998</c:v>
                </c:pt>
                <c:pt idx="14661">
                  <c:v>367.93688500000002</c:v>
                </c:pt>
                <c:pt idx="14662">
                  <c:v>367.83473300000003</c:v>
                </c:pt>
                <c:pt idx="14663">
                  <c:v>368.06474300000002</c:v>
                </c:pt>
                <c:pt idx="14664">
                  <c:v>368.25613600000003</c:v>
                </c:pt>
                <c:pt idx="14665">
                  <c:v>368.21927699999998</c:v>
                </c:pt>
                <c:pt idx="14666">
                  <c:v>368.29022300000003</c:v>
                </c:pt>
                <c:pt idx="14667">
                  <c:v>368.19716899999997</c:v>
                </c:pt>
                <c:pt idx="14668">
                  <c:v>367.70442000000003</c:v>
                </c:pt>
                <c:pt idx="14669">
                  <c:v>368.01628499999998</c:v>
                </c:pt>
                <c:pt idx="14670">
                  <c:v>368.10642300000001</c:v>
                </c:pt>
                <c:pt idx="14671">
                  <c:v>368.19199500000002</c:v>
                </c:pt>
                <c:pt idx="14672">
                  <c:v>368.18988200000001</c:v>
                </c:pt>
                <c:pt idx="14673">
                  <c:v>368.05381499999999</c:v>
                </c:pt>
                <c:pt idx="14674">
                  <c:v>368.268148</c:v>
                </c:pt>
                <c:pt idx="14675">
                  <c:v>368.16618899999997</c:v>
                </c:pt>
                <c:pt idx="14676">
                  <c:v>368.31362899999999</c:v>
                </c:pt>
                <c:pt idx="14677">
                  <c:v>368.28126300000002</c:v>
                </c:pt>
                <c:pt idx="14678">
                  <c:v>368.06300099999999</c:v>
                </c:pt>
                <c:pt idx="14679">
                  <c:v>368.36305599999997</c:v>
                </c:pt>
                <c:pt idx="14680">
                  <c:v>368.29589299999998</c:v>
                </c:pt>
                <c:pt idx="14681">
                  <c:v>367.780597</c:v>
                </c:pt>
                <c:pt idx="14682">
                  <c:v>368.26909899999998</c:v>
                </c:pt>
                <c:pt idx="14683">
                  <c:v>368.09429999999998</c:v>
                </c:pt>
                <c:pt idx="14684">
                  <c:v>368.22265499999997</c:v>
                </c:pt>
                <c:pt idx="14685">
                  <c:v>367.99506000000002</c:v>
                </c:pt>
                <c:pt idx="14686">
                  <c:v>368.05118700000003</c:v>
                </c:pt>
                <c:pt idx="14687">
                  <c:v>368.41803800000002</c:v>
                </c:pt>
                <c:pt idx="14688">
                  <c:v>368.28172599999999</c:v>
                </c:pt>
                <c:pt idx="14689">
                  <c:v>368.24503800000002</c:v>
                </c:pt>
                <c:pt idx="14690">
                  <c:v>368.19807700000001</c:v>
                </c:pt>
                <c:pt idx="14691">
                  <c:v>368.11573299999998</c:v>
                </c:pt>
                <c:pt idx="14692">
                  <c:v>368.02142800000001</c:v>
                </c:pt>
                <c:pt idx="14693">
                  <c:v>368.09751199999999</c:v>
                </c:pt>
                <c:pt idx="14694">
                  <c:v>368.296538</c:v>
                </c:pt>
                <c:pt idx="14695">
                  <c:v>368.24505099999999</c:v>
                </c:pt>
                <c:pt idx="14696">
                  <c:v>368.50789800000001</c:v>
                </c:pt>
                <c:pt idx="14697">
                  <c:v>368.24621999999999</c:v>
                </c:pt>
                <c:pt idx="14698">
                  <c:v>368.19994400000002</c:v>
                </c:pt>
                <c:pt idx="14699">
                  <c:v>368.418724</c:v>
                </c:pt>
                <c:pt idx="14700">
                  <c:v>368.48313100000001</c:v>
                </c:pt>
                <c:pt idx="14701">
                  <c:v>368.46463</c:v>
                </c:pt>
                <c:pt idx="14702">
                  <c:v>368.26279299999999</c:v>
                </c:pt>
                <c:pt idx="14703">
                  <c:v>368.41740199999998</c:v>
                </c:pt>
                <c:pt idx="14704">
                  <c:v>368.21111200000001</c:v>
                </c:pt>
                <c:pt idx="14705">
                  <c:v>368.05221599999999</c:v>
                </c:pt>
                <c:pt idx="14706">
                  <c:v>368.48193700000002</c:v>
                </c:pt>
                <c:pt idx="14707">
                  <c:v>368.50045999999998</c:v>
                </c:pt>
                <c:pt idx="14708">
                  <c:v>368.41545600000001</c:v>
                </c:pt>
                <c:pt idx="14709">
                  <c:v>368.54090100000002</c:v>
                </c:pt>
                <c:pt idx="14710">
                  <c:v>368.61780599999997</c:v>
                </c:pt>
                <c:pt idx="14711">
                  <c:v>368.60959800000001</c:v>
                </c:pt>
                <c:pt idx="14712">
                  <c:v>369.00597199999999</c:v>
                </c:pt>
                <c:pt idx="14713">
                  <c:v>368.54917</c:v>
                </c:pt>
                <c:pt idx="14714">
                  <c:v>369.03887800000001</c:v>
                </c:pt>
                <c:pt idx="14715">
                  <c:v>368.77420699999999</c:v>
                </c:pt>
                <c:pt idx="14716">
                  <c:v>368.47891399999997</c:v>
                </c:pt>
                <c:pt idx="14717">
                  <c:v>368.94496500000002</c:v>
                </c:pt>
                <c:pt idx="14718">
                  <c:v>368.69115799999997</c:v>
                </c:pt>
                <c:pt idx="14719">
                  <c:v>369.12554599999999</c:v>
                </c:pt>
                <c:pt idx="14720">
                  <c:v>368.80201899999997</c:v>
                </c:pt>
                <c:pt idx="14721">
                  <c:v>369.10613699999999</c:v>
                </c:pt>
                <c:pt idx="14722">
                  <c:v>369.37144599999999</c:v>
                </c:pt>
                <c:pt idx="14723">
                  <c:v>368.97907500000002</c:v>
                </c:pt>
                <c:pt idx="14724">
                  <c:v>369.46460500000001</c:v>
                </c:pt>
                <c:pt idx="14725">
                  <c:v>369.37302399999999</c:v>
                </c:pt>
                <c:pt idx="14726">
                  <c:v>369.21376199999997</c:v>
                </c:pt>
                <c:pt idx="14727">
                  <c:v>369.13799</c:v>
                </c:pt>
                <c:pt idx="14728">
                  <c:v>369.010919</c:v>
                </c:pt>
                <c:pt idx="14729">
                  <c:v>369.18566099999998</c:v>
                </c:pt>
                <c:pt idx="14730">
                  <c:v>369.19897900000001</c:v>
                </c:pt>
                <c:pt idx="14731">
                  <c:v>369.181263</c:v>
                </c:pt>
                <c:pt idx="14732">
                  <c:v>369.24430999999998</c:v>
                </c:pt>
                <c:pt idx="14733">
                  <c:v>369.29544900000002</c:v>
                </c:pt>
                <c:pt idx="14734">
                  <c:v>369.51211999999998</c:v>
                </c:pt>
                <c:pt idx="14735">
                  <c:v>369.34810099999999</c:v>
                </c:pt>
                <c:pt idx="14736">
                  <c:v>369.511707</c:v>
                </c:pt>
                <c:pt idx="14737">
                  <c:v>369.351674</c:v>
                </c:pt>
                <c:pt idx="14738">
                  <c:v>369.36456299999998</c:v>
                </c:pt>
                <c:pt idx="14739">
                  <c:v>369.579139</c:v>
                </c:pt>
                <c:pt idx="14740">
                  <c:v>369.614465</c:v>
                </c:pt>
                <c:pt idx="14741">
                  <c:v>369.36906900000002</c:v>
                </c:pt>
                <c:pt idx="14742">
                  <c:v>369.44258300000001</c:v>
                </c:pt>
                <c:pt idx="14743">
                  <c:v>369.52244899999999</c:v>
                </c:pt>
                <c:pt idx="14744">
                  <c:v>369.66996999999998</c:v>
                </c:pt>
                <c:pt idx="14745">
                  <c:v>369.81310500000001</c:v>
                </c:pt>
                <c:pt idx="14746">
                  <c:v>369.52097300000003</c:v>
                </c:pt>
                <c:pt idx="14747">
                  <c:v>369.81204400000001</c:v>
                </c:pt>
                <c:pt idx="14748">
                  <c:v>369.75572</c:v>
                </c:pt>
                <c:pt idx="14749">
                  <c:v>369.77926000000002</c:v>
                </c:pt>
                <c:pt idx="14750">
                  <c:v>369.81827900000002</c:v>
                </c:pt>
                <c:pt idx="14751">
                  <c:v>369.63525199999998</c:v>
                </c:pt>
                <c:pt idx="14752">
                  <c:v>370.15815500000002</c:v>
                </c:pt>
                <c:pt idx="14753">
                  <c:v>369.5299</c:v>
                </c:pt>
                <c:pt idx="14754">
                  <c:v>369.92072400000001</c:v>
                </c:pt>
                <c:pt idx="14755">
                  <c:v>370.05921999999998</c:v>
                </c:pt>
                <c:pt idx="14756">
                  <c:v>369.95667200000003</c:v>
                </c:pt>
                <c:pt idx="14757">
                  <c:v>370.46458999999999</c:v>
                </c:pt>
                <c:pt idx="14758">
                  <c:v>369.89680399999997</c:v>
                </c:pt>
                <c:pt idx="14759">
                  <c:v>370.61616400000003</c:v>
                </c:pt>
                <c:pt idx="14760">
                  <c:v>370.44194199999998</c:v>
                </c:pt>
                <c:pt idx="14761">
                  <c:v>369.99565200000001</c:v>
                </c:pt>
                <c:pt idx="14762">
                  <c:v>370.43113199999999</c:v>
                </c:pt>
                <c:pt idx="14763">
                  <c:v>370.51952499999999</c:v>
                </c:pt>
                <c:pt idx="14764">
                  <c:v>370.64243699999997</c:v>
                </c:pt>
                <c:pt idx="14765">
                  <c:v>370.09766100000002</c:v>
                </c:pt>
                <c:pt idx="14766">
                  <c:v>370.25793599999997</c:v>
                </c:pt>
                <c:pt idx="14767">
                  <c:v>370.62958400000002</c:v>
                </c:pt>
                <c:pt idx="14768">
                  <c:v>370.70155999999997</c:v>
                </c:pt>
                <c:pt idx="14769">
                  <c:v>370.803785</c:v>
                </c:pt>
                <c:pt idx="14770">
                  <c:v>370.44063</c:v>
                </c:pt>
                <c:pt idx="14771">
                  <c:v>370.48026900000002</c:v>
                </c:pt>
                <c:pt idx="14772">
                  <c:v>370.451821</c:v>
                </c:pt>
                <c:pt idx="14773">
                  <c:v>370.566734</c:v>
                </c:pt>
                <c:pt idx="14774">
                  <c:v>370.57155899999998</c:v>
                </c:pt>
                <c:pt idx="14775">
                  <c:v>370.60207300000002</c:v>
                </c:pt>
                <c:pt idx="14776">
                  <c:v>370.78515299999998</c:v>
                </c:pt>
                <c:pt idx="14777">
                  <c:v>370.88464900000002</c:v>
                </c:pt>
                <c:pt idx="14778">
                  <c:v>370.60064399999999</c:v>
                </c:pt>
                <c:pt idx="14779">
                  <c:v>370.88523800000002</c:v>
                </c:pt>
                <c:pt idx="14780">
                  <c:v>371.08536900000001</c:v>
                </c:pt>
                <c:pt idx="14781">
                  <c:v>370.71910000000003</c:v>
                </c:pt>
                <c:pt idx="14782">
                  <c:v>370.79957300000001</c:v>
                </c:pt>
                <c:pt idx="14783">
                  <c:v>370.47160300000002</c:v>
                </c:pt>
                <c:pt idx="14784">
                  <c:v>370.84510699999998</c:v>
                </c:pt>
                <c:pt idx="14785">
                  <c:v>370.932098</c:v>
                </c:pt>
                <c:pt idx="14786">
                  <c:v>370.80332399999998</c:v>
                </c:pt>
                <c:pt idx="14787">
                  <c:v>370.96750800000001</c:v>
                </c:pt>
                <c:pt idx="14788">
                  <c:v>370.94429500000001</c:v>
                </c:pt>
                <c:pt idx="14789">
                  <c:v>371.10916200000003</c:v>
                </c:pt>
                <c:pt idx="14790">
                  <c:v>371.17932200000001</c:v>
                </c:pt>
                <c:pt idx="14791">
                  <c:v>370.472827</c:v>
                </c:pt>
                <c:pt idx="14792">
                  <c:v>370.76042100000001</c:v>
                </c:pt>
                <c:pt idx="14793">
                  <c:v>370.81187199999999</c:v>
                </c:pt>
                <c:pt idx="14794">
                  <c:v>371.03166299999998</c:v>
                </c:pt>
                <c:pt idx="14795">
                  <c:v>370.72360600000002</c:v>
                </c:pt>
                <c:pt idx="14796">
                  <c:v>370.79477200000002</c:v>
                </c:pt>
                <c:pt idx="14797">
                  <c:v>371.16029200000003</c:v>
                </c:pt>
                <c:pt idx="14798">
                  <c:v>371.42006099999998</c:v>
                </c:pt>
                <c:pt idx="14799">
                  <c:v>371.199163</c:v>
                </c:pt>
                <c:pt idx="14800">
                  <c:v>370.91218500000002</c:v>
                </c:pt>
                <c:pt idx="14801">
                  <c:v>370.86806000000001</c:v>
                </c:pt>
                <c:pt idx="14802">
                  <c:v>371.34675299999998</c:v>
                </c:pt>
                <c:pt idx="14803">
                  <c:v>371.02712200000002</c:v>
                </c:pt>
                <c:pt idx="14804">
                  <c:v>371.33442300000002</c:v>
                </c:pt>
                <c:pt idx="14805">
                  <c:v>371.32595900000001</c:v>
                </c:pt>
                <c:pt idx="14806">
                  <c:v>371.08581500000003</c:v>
                </c:pt>
                <c:pt idx="14807">
                  <c:v>371.837671</c:v>
                </c:pt>
                <c:pt idx="14808">
                  <c:v>371.172843</c:v>
                </c:pt>
                <c:pt idx="14809">
                  <c:v>371.31735600000002</c:v>
                </c:pt>
                <c:pt idx="14810">
                  <c:v>371.33049599999998</c:v>
                </c:pt>
                <c:pt idx="14811">
                  <c:v>371.47740800000003</c:v>
                </c:pt>
                <c:pt idx="14812">
                  <c:v>371.83261399999998</c:v>
                </c:pt>
                <c:pt idx="14813">
                  <c:v>371.11707799999999</c:v>
                </c:pt>
                <c:pt idx="14814">
                  <c:v>371.32767100000001</c:v>
                </c:pt>
                <c:pt idx="14815">
                  <c:v>371.423607</c:v>
                </c:pt>
                <c:pt idx="14816">
                  <c:v>371.458123</c:v>
                </c:pt>
                <c:pt idx="14817">
                  <c:v>371.95966199999998</c:v>
                </c:pt>
                <c:pt idx="14818">
                  <c:v>371.946867</c:v>
                </c:pt>
                <c:pt idx="14819">
                  <c:v>371.78357899999997</c:v>
                </c:pt>
                <c:pt idx="14820">
                  <c:v>371.860724</c:v>
                </c:pt>
                <c:pt idx="14821">
                  <c:v>371.827921</c:v>
                </c:pt>
                <c:pt idx="14822">
                  <c:v>372.02679999999998</c:v>
                </c:pt>
                <c:pt idx="14823">
                  <c:v>371.57472799999999</c:v>
                </c:pt>
                <c:pt idx="14824">
                  <c:v>371.50123000000002</c:v>
                </c:pt>
                <c:pt idx="14825">
                  <c:v>371.865724</c:v>
                </c:pt>
                <c:pt idx="14826">
                  <c:v>371.14897300000001</c:v>
                </c:pt>
                <c:pt idx="14827">
                  <c:v>371.80652900000001</c:v>
                </c:pt>
                <c:pt idx="14828">
                  <c:v>371.53053199999999</c:v>
                </c:pt>
                <c:pt idx="14829">
                  <c:v>371.97460599999999</c:v>
                </c:pt>
                <c:pt idx="14830">
                  <c:v>371.86471599999999</c:v>
                </c:pt>
                <c:pt idx="14831">
                  <c:v>371.61646000000002</c:v>
                </c:pt>
                <c:pt idx="14832">
                  <c:v>372.08741199999997</c:v>
                </c:pt>
                <c:pt idx="14833">
                  <c:v>371.81138099999998</c:v>
                </c:pt>
                <c:pt idx="14834">
                  <c:v>371.70811099999997</c:v>
                </c:pt>
                <c:pt idx="14835">
                  <c:v>372.07960300000002</c:v>
                </c:pt>
                <c:pt idx="14836">
                  <c:v>371.88878799999998</c:v>
                </c:pt>
                <c:pt idx="14837">
                  <c:v>372.07007800000002</c:v>
                </c:pt>
                <c:pt idx="14838">
                  <c:v>372.19611400000002</c:v>
                </c:pt>
                <c:pt idx="14839">
                  <c:v>372.28162700000001</c:v>
                </c:pt>
                <c:pt idx="14840">
                  <c:v>371.99229200000002</c:v>
                </c:pt>
                <c:pt idx="14841">
                  <c:v>371.90814699999999</c:v>
                </c:pt>
                <c:pt idx="14842">
                  <c:v>372.44630999999998</c:v>
                </c:pt>
                <c:pt idx="14843">
                  <c:v>372.45876900000002</c:v>
                </c:pt>
                <c:pt idx="14844">
                  <c:v>372.25683400000003</c:v>
                </c:pt>
                <c:pt idx="14845">
                  <c:v>372.33307000000002</c:v>
                </c:pt>
                <c:pt idx="14846">
                  <c:v>372.48443900000001</c:v>
                </c:pt>
                <c:pt idx="14847">
                  <c:v>372.52388999999999</c:v>
                </c:pt>
                <c:pt idx="14848">
                  <c:v>372.88367099999999</c:v>
                </c:pt>
                <c:pt idx="14849">
                  <c:v>372.87839400000001</c:v>
                </c:pt>
                <c:pt idx="14850">
                  <c:v>372.96460500000001</c:v>
                </c:pt>
                <c:pt idx="14851">
                  <c:v>372.85977600000001</c:v>
                </c:pt>
                <c:pt idx="14852">
                  <c:v>372.89239700000002</c:v>
                </c:pt>
                <c:pt idx="14853">
                  <c:v>372.86262599999998</c:v>
                </c:pt>
                <c:pt idx="14854">
                  <c:v>372.74815799999999</c:v>
                </c:pt>
                <c:pt idx="14855">
                  <c:v>373.04602</c:v>
                </c:pt>
                <c:pt idx="14856">
                  <c:v>372.825242</c:v>
                </c:pt>
                <c:pt idx="14857">
                  <c:v>372.849692</c:v>
                </c:pt>
                <c:pt idx="14858">
                  <c:v>372.89301999999998</c:v>
                </c:pt>
                <c:pt idx="14859">
                  <c:v>372.89791200000002</c:v>
                </c:pt>
                <c:pt idx="14860">
                  <c:v>372.59805599999999</c:v>
                </c:pt>
                <c:pt idx="14861">
                  <c:v>372.33994899999999</c:v>
                </c:pt>
                <c:pt idx="14862">
                  <c:v>372.73976099999999</c:v>
                </c:pt>
                <c:pt idx="14863">
                  <c:v>372.39813500000002</c:v>
                </c:pt>
                <c:pt idx="14864">
                  <c:v>372.50360999999998</c:v>
                </c:pt>
                <c:pt idx="14865">
                  <c:v>372.53715</c:v>
                </c:pt>
                <c:pt idx="14866">
                  <c:v>372.62257299999999</c:v>
                </c:pt>
                <c:pt idx="14867">
                  <c:v>373.20988</c:v>
                </c:pt>
                <c:pt idx="14868">
                  <c:v>372.960239</c:v>
                </c:pt>
                <c:pt idx="14869">
                  <c:v>373.27082799999999</c:v>
                </c:pt>
                <c:pt idx="14870">
                  <c:v>373.44924900000001</c:v>
                </c:pt>
                <c:pt idx="14871">
                  <c:v>372.89525700000002</c:v>
                </c:pt>
                <c:pt idx="14872">
                  <c:v>373.24634900000001</c:v>
                </c:pt>
                <c:pt idx="14873">
                  <c:v>373.15302700000001</c:v>
                </c:pt>
                <c:pt idx="14874">
                  <c:v>373.38285000000002</c:v>
                </c:pt>
                <c:pt idx="14875">
                  <c:v>373.36344500000001</c:v>
                </c:pt>
                <c:pt idx="14876">
                  <c:v>373.01972899999998</c:v>
                </c:pt>
                <c:pt idx="14877">
                  <c:v>373.02588600000001</c:v>
                </c:pt>
                <c:pt idx="14878">
                  <c:v>373.15750300000002</c:v>
                </c:pt>
                <c:pt idx="14879">
                  <c:v>373.58886200000001</c:v>
                </c:pt>
                <c:pt idx="14880">
                  <c:v>373.39827300000002</c:v>
                </c:pt>
                <c:pt idx="14881">
                  <c:v>373.18885699999998</c:v>
                </c:pt>
                <c:pt idx="14882">
                  <c:v>373.26293700000002</c:v>
                </c:pt>
                <c:pt idx="14883">
                  <c:v>373.07716499999998</c:v>
                </c:pt>
                <c:pt idx="14884">
                  <c:v>373.04986300000002</c:v>
                </c:pt>
                <c:pt idx="14885">
                  <c:v>373.25447600000001</c:v>
                </c:pt>
                <c:pt idx="14886">
                  <c:v>373.04500200000001</c:v>
                </c:pt>
                <c:pt idx="14887">
                  <c:v>373.11143499999997</c:v>
                </c:pt>
                <c:pt idx="14888">
                  <c:v>372.99261899999999</c:v>
                </c:pt>
                <c:pt idx="14889">
                  <c:v>373.25255399999998</c:v>
                </c:pt>
                <c:pt idx="14890">
                  <c:v>373.25158299999998</c:v>
                </c:pt>
                <c:pt idx="14891">
                  <c:v>373.219266</c:v>
                </c:pt>
                <c:pt idx="14892">
                  <c:v>373.41729299999997</c:v>
                </c:pt>
                <c:pt idx="14893">
                  <c:v>373.368967</c:v>
                </c:pt>
                <c:pt idx="14894">
                  <c:v>373.29011800000001</c:v>
                </c:pt>
                <c:pt idx="14895">
                  <c:v>373.107867</c:v>
                </c:pt>
                <c:pt idx="14896">
                  <c:v>373.17993999999999</c:v>
                </c:pt>
                <c:pt idx="14897">
                  <c:v>373.54697800000002</c:v>
                </c:pt>
                <c:pt idx="14898">
                  <c:v>373.02861300000001</c:v>
                </c:pt>
                <c:pt idx="14899">
                  <c:v>373.65919600000001</c:v>
                </c:pt>
                <c:pt idx="14900">
                  <c:v>373.374799</c:v>
                </c:pt>
                <c:pt idx="14901">
                  <c:v>373.17329699999999</c:v>
                </c:pt>
                <c:pt idx="14902">
                  <c:v>374.00225699999999</c:v>
                </c:pt>
                <c:pt idx="14903">
                  <c:v>373.80799400000001</c:v>
                </c:pt>
                <c:pt idx="14904">
                  <c:v>373.51245</c:v>
                </c:pt>
                <c:pt idx="14905">
                  <c:v>373.70651199999998</c:v>
                </c:pt>
                <c:pt idx="14906">
                  <c:v>373.65316999999999</c:v>
                </c:pt>
                <c:pt idx="14907">
                  <c:v>373.65307300000001</c:v>
                </c:pt>
                <c:pt idx="14908">
                  <c:v>373.83690899999999</c:v>
                </c:pt>
                <c:pt idx="14909">
                  <c:v>374.25112899999999</c:v>
                </c:pt>
                <c:pt idx="14910">
                  <c:v>373.99113899999998</c:v>
                </c:pt>
                <c:pt idx="14911">
                  <c:v>373.84583500000002</c:v>
                </c:pt>
                <c:pt idx="14912">
                  <c:v>374.27651900000001</c:v>
                </c:pt>
                <c:pt idx="14913">
                  <c:v>374.12996500000003</c:v>
                </c:pt>
                <c:pt idx="14914">
                  <c:v>374.52681000000001</c:v>
                </c:pt>
                <c:pt idx="14915">
                  <c:v>374.508892</c:v>
                </c:pt>
                <c:pt idx="14916">
                  <c:v>374.310945</c:v>
                </c:pt>
                <c:pt idx="14917">
                  <c:v>374.59915599999999</c:v>
                </c:pt>
                <c:pt idx="14918">
                  <c:v>374.52989500000001</c:v>
                </c:pt>
                <c:pt idx="14919">
                  <c:v>374.589966</c:v>
                </c:pt>
                <c:pt idx="14920">
                  <c:v>374.48252100000002</c:v>
                </c:pt>
                <c:pt idx="14921">
                  <c:v>374.17579699999999</c:v>
                </c:pt>
                <c:pt idx="14922">
                  <c:v>374.06249500000001</c:v>
                </c:pt>
                <c:pt idx="14923">
                  <c:v>374.005022</c:v>
                </c:pt>
                <c:pt idx="14924">
                  <c:v>374.16405400000002</c:v>
                </c:pt>
                <c:pt idx="14925">
                  <c:v>374.19630799999999</c:v>
                </c:pt>
                <c:pt idx="14926">
                  <c:v>374.44505700000002</c:v>
                </c:pt>
                <c:pt idx="14927">
                  <c:v>374.29444699999999</c:v>
                </c:pt>
                <c:pt idx="14928">
                  <c:v>374.17902299999997</c:v>
                </c:pt>
                <c:pt idx="14929">
                  <c:v>374.62781100000001</c:v>
                </c:pt>
                <c:pt idx="14930">
                  <c:v>374.42206800000002</c:v>
                </c:pt>
                <c:pt idx="14931">
                  <c:v>374.39103699999998</c:v>
                </c:pt>
                <c:pt idx="14932">
                  <c:v>374.54011300000002</c:v>
                </c:pt>
                <c:pt idx="14933">
                  <c:v>374.47517599999998</c:v>
                </c:pt>
                <c:pt idx="14934">
                  <c:v>374.97829000000002</c:v>
                </c:pt>
                <c:pt idx="14935">
                  <c:v>374.63741299999998</c:v>
                </c:pt>
                <c:pt idx="14936">
                  <c:v>374.53279600000002</c:v>
                </c:pt>
                <c:pt idx="14937">
                  <c:v>374.82819000000001</c:v>
                </c:pt>
                <c:pt idx="14938">
                  <c:v>374.68296900000001</c:v>
                </c:pt>
                <c:pt idx="14939">
                  <c:v>374.901366</c:v>
                </c:pt>
                <c:pt idx="14940">
                  <c:v>374.94991199999998</c:v>
                </c:pt>
                <c:pt idx="14941">
                  <c:v>374.79922199999999</c:v>
                </c:pt>
                <c:pt idx="14942">
                  <c:v>375.30722500000002</c:v>
                </c:pt>
                <c:pt idx="14943">
                  <c:v>375.00976300000002</c:v>
                </c:pt>
                <c:pt idx="14944">
                  <c:v>374.96473300000002</c:v>
                </c:pt>
                <c:pt idx="14945">
                  <c:v>374.98435499999999</c:v>
                </c:pt>
                <c:pt idx="14946">
                  <c:v>374.97063100000003</c:v>
                </c:pt>
                <c:pt idx="14947">
                  <c:v>375.02417300000002</c:v>
                </c:pt>
                <c:pt idx="14948">
                  <c:v>374.96453400000001</c:v>
                </c:pt>
                <c:pt idx="14949">
                  <c:v>374.89025299999997</c:v>
                </c:pt>
                <c:pt idx="14950">
                  <c:v>375.294264</c:v>
                </c:pt>
                <c:pt idx="14951">
                  <c:v>374.74508800000001</c:v>
                </c:pt>
                <c:pt idx="14952">
                  <c:v>375.115611</c:v>
                </c:pt>
                <c:pt idx="14953">
                  <c:v>374.94155799999999</c:v>
                </c:pt>
                <c:pt idx="14954">
                  <c:v>375.09218099999998</c:v>
                </c:pt>
                <c:pt idx="14955">
                  <c:v>375.21372400000001</c:v>
                </c:pt>
                <c:pt idx="14956">
                  <c:v>375.27631700000001</c:v>
                </c:pt>
                <c:pt idx="14957">
                  <c:v>375.305587</c:v>
                </c:pt>
                <c:pt idx="14958">
                  <c:v>375.21570800000001</c:v>
                </c:pt>
                <c:pt idx="14959">
                  <c:v>375.32187599999997</c:v>
                </c:pt>
                <c:pt idx="14960">
                  <c:v>375.27087399999999</c:v>
                </c:pt>
                <c:pt idx="14961">
                  <c:v>375.16325599999999</c:v>
                </c:pt>
                <c:pt idx="14962">
                  <c:v>375.62969800000002</c:v>
                </c:pt>
                <c:pt idx="14963">
                  <c:v>375.350618</c:v>
                </c:pt>
                <c:pt idx="14964">
                  <c:v>375.769676</c:v>
                </c:pt>
                <c:pt idx="14965">
                  <c:v>375.13801899999999</c:v>
                </c:pt>
                <c:pt idx="14966">
                  <c:v>375.22810099999998</c:v>
                </c:pt>
                <c:pt idx="14967">
                  <c:v>375.65487100000001</c:v>
                </c:pt>
                <c:pt idx="14968">
                  <c:v>375.20934999999997</c:v>
                </c:pt>
                <c:pt idx="14969">
                  <c:v>375.30897599999997</c:v>
                </c:pt>
                <c:pt idx="14970">
                  <c:v>375.41137099999997</c:v>
                </c:pt>
                <c:pt idx="14971">
                  <c:v>375.430046</c:v>
                </c:pt>
                <c:pt idx="14972">
                  <c:v>375.36131999999998</c:v>
                </c:pt>
                <c:pt idx="14973">
                  <c:v>375.58799800000003</c:v>
                </c:pt>
                <c:pt idx="14974">
                  <c:v>375.75870900000001</c:v>
                </c:pt>
                <c:pt idx="14975">
                  <c:v>375.58208000000002</c:v>
                </c:pt>
                <c:pt idx="14976">
                  <c:v>375.319954</c:v>
                </c:pt>
                <c:pt idx="14977">
                  <c:v>375.97052300000001</c:v>
                </c:pt>
                <c:pt idx="14978">
                  <c:v>375.93984599999999</c:v>
                </c:pt>
                <c:pt idx="14979">
                  <c:v>375.68609400000003</c:v>
                </c:pt>
                <c:pt idx="14980">
                  <c:v>376.06806399999999</c:v>
                </c:pt>
                <c:pt idx="14981">
                  <c:v>375.96982100000002</c:v>
                </c:pt>
                <c:pt idx="14982">
                  <c:v>376.08870300000001</c:v>
                </c:pt>
                <c:pt idx="14983">
                  <c:v>375.69980900000002</c:v>
                </c:pt>
                <c:pt idx="14984">
                  <c:v>376.20274499999999</c:v>
                </c:pt>
                <c:pt idx="14985">
                  <c:v>376.26592299999999</c:v>
                </c:pt>
                <c:pt idx="14986">
                  <c:v>375.87229400000001</c:v>
                </c:pt>
                <c:pt idx="14987">
                  <c:v>376.23688399999998</c:v>
                </c:pt>
                <c:pt idx="14988">
                  <c:v>375.90644099999997</c:v>
                </c:pt>
                <c:pt idx="14989">
                  <c:v>376.05841800000002</c:v>
                </c:pt>
                <c:pt idx="14990">
                  <c:v>376.33153600000003</c:v>
                </c:pt>
                <c:pt idx="14991">
                  <c:v>376.19944900000002</c:v>
                </c:pt>
                <c:pt idx="14992">
                  <c:v>376.13063499999998</c:v>
                </c:pt>
                <c:pt idx="14993">
                  <c:v>376.06044700000001</c:v>
                </c:pt>
                <c:pt idx="14994">
                  <c:v>376.18444199999999</c:v>
                </c:pt>
                <c:pt idx="14995">
                  <c:v>376.41981199999998</c:v>
                </c:pt>
                <c:pt idx="14996">
                  <c:v>376.21215999999998</c:v>
                </c:pt>
                <c:pt idx="14997">
                  <c:v>376.19967600000001</c:v>
                </c:pt>
                <c:pt idx="14998">
                  <c:v>376.52373899999998</c:v>
                </c:pt>
                <c:pt idx="14999">
                  <c:v>376.21267399999999</c:v>
                </c:pt>
                <c:pt idx="15000">
                  <c:v>376.53356400000001</c:v>
                </c:pt>
                <c:pt idx="15001">
                  <c:v>376.45238699999999</c:v>
                </c:pt>
                <c:pt idx="15002">
                  <c:v>376.41891500000003</c:v>
                </c:pt>
                <c:pt idx="15003">
                  <c:v>376.308063</c:v>
                </c:pt>
                <c:pt idx="15004">
                  <c:v>376.22483499999998</c:v>
                </c:pt>
                <c:pt idx="15005">
                  <c:v>376.255944</c:v>
                </c:pt>
                <c:pt idx="15006">
                  <c:v>376.25933199999997</c:v>
                </c:pt>
                <c:pt idx="15007">
                  <c:v>376.34754600000002</c:v>
                </c:pt>
                <c:pt idx="15008">
                  <c:v>376.045165</c:v>
                </c:pt>
                <c:pt idx="15009">
                  <c:v>375.97604200000001</c:v>
                </c:pt>
                <c:pt idx="15010">
                  <c:v>376.45254799999998</c:v>
                </c:pt>
                <c:pt idx="15011">
                  <c:v>376.064145</c:v>
                </c:pt>
                <c:pt idx="15012">
                  <c:v>376.32975499999998</c:v>
                </c:pt>
                <c:pt idx="15013">
                  <c:v>376.14988399999999</c:v>
                </c:pt>
                <c:pt idx="15014">
                  <c:v>376.36723799999999</c:v>
                </c:pt>
                <c:pt idx="15015">
                  <c:v>376.272763</c:v>
                </c:pt>
                <c:pt idx="15016">
                  <c:v>376.66076900000002</c:v>
                </c:pt>
                <c:pt idx="15017">
                  <c:v>376.49057699999997</c:v>
                </c:pt>
                <c:pt idx="15018">
                  <c:v>376.57054299999999</c:v>
                </c:pt>
                <c:pt idx="15019">
                  <c:v>376.66847899999999</c:v>
                </c:pt>
                <c:pt idx="15020">
                  <c:v>376.64850799999999</c:v>
                </c:pt>
                <c:pt idx="15021">
                  <c:v>376.29189700000001</c:v>
                </c:pt>
                <c:pt idx="15022">
                  <c:v>376.488991</c:v>
                </c:pt>
                <c:pt idx="15023">
                  <c:v>376.47852</c:v>
                </c:pt>
                <c:pt idx="15024">
                  <c:v>376.56489599999998</c:v>
                </c:pt>
                <c:pt idx="15025">
                  <c:v>376.68755599999997</c:v>
                </c:pt>
                <c:pt idx="15026">
                  <c:v>376.50599899999997</c:v>
                </c:pt>
                <c:pt idx="15027">
                  <c:v>377.00318600000003</c:v>
                </c:pt>
                <c:pt idx="15028">
                  <c:v>376.90217100000001</c:v>
                </c:pt>
                <c:pt idx="15029">
                  <c:v>376.799845</c:v>
                </c:pt>
                <c:pt idx="15030">
                  <c:v>376.969379</c:v>
                </c:pt>
                <c:pt idx="15031">
                  <c:v>376.64924400000001</c:v>
                </c:pt>
                <c:pt idx="15032">
                  <c:v>376.69381399999997</c:v>
                </c:pt>
                <c:pt idx="15033">
                  <c:v>376.713323</c:v>
                </c:pt>
                <c:pt idx="15034">
                  <c:v>377.17153200000001</c:v>
                </c:pt>
                <c:pt idx="15035">
                  <c:v>377.15434099999999</c:v>
                </c:pt>
                <c:pt idx="15036">
                  <c:v>376.85302100000001</c:v>
                </c:pt>
                <c:pt idx="15037">
                  <c:v>377.18019700000002</c:v>
                </c:pt>
                <c:pt idx="15038">
                  <c:v>376.78958599999999</c:v>
                </c:pt>
                <c:pt idx="15039">
                  <c:v>377.16639500000002</c:v>
                </c:pt>
                <c:pt idx="15040">
                  <c:v>377.06496900000002</c:v>
                </c:pt>
                <c:pt idx="15041">
                  <c:v>377.124527</c:v>
                </c:pt>
                <c:pt idx="15042">
                  <c:v>377.32757800000002</c:v>
                </c:pt>
                <c:pt idx="15043">
                  <c:v>377.126552</c:v>
                </c:pt>
                <c:pt idx="15044">
                  <c:v>377.27108199999998</c:v>
                </c:pt>
                <c:pt idx="15045">
                  <c:v>377.44138800000002</c:v>
                </c:pt>
                <c:pt idx="15046">
                  <c:v>376.960598</c:v>
                </c:pt>
                <c:pt idx="15047">
                  <c:v>377.50493899999998</c:v>
                </c:pt>
                <c:pt idx="15048">
                  <c:v>377.34769399999999</c:v>
                </c:pt>
                <c:pt idx="15049">
                  <c:v>377.22291000000001</c:v>
                </c:pt>
                <c:pt idx="15050">
                  <c:v>377.239712</c:v>
                </c:pt>
                <c:pt idx="15051">
                  <c:v>376.89443599999998</c:v>
                </c:pt>
                <c:pt idx="15052">
                  <c:v>377.54449</c:v>
                </c:pt>
                <c:pt idx="15053">
                  <c:v>377.56415900000002</c:v>
                </c:pt>
                <c:pt idx="15054">
                  <c:v>377.61462</c:v>
                </c:pt>
                <c:pt idx="15055">
                  <c:v>377.59615500000001</c:v>
                </c:pt>
                <c:pt idx="15056">
                  <c:v>377.35694999999998</c:v>
                </c:pt>
                <c:pt idx="15057">
                  <c:v>378.04224099999999</c:v>
                </c:pt>
                <c:pt idx="15058">
                  <c:v>377.77166</c:v>
                </c:pt>
                <c:pt idx="15059">
                  <c:v>377.72594700000002</c:v>
                </c:pt>
                <c:pt idx="15060">
                  <c:v>377.87829499999998</c:v>
                </c:pt>
                <c:pt idx="15061">
                  <c:v>377.41401000000002</c:v>
                </c:pt>
                <c:pt idx="15062">
                  <c:v>377.80564800000002</c:v>
                </c:pt>
                <c:pt idx="15063">
                  <c:v>377.61907400000001</c:v>
                </c:pt>
                <c:pt idx="15064">
                  <c:v>377.67871300000002</c:v>
                </c:pt>
                <c:pt idx="15065">
                  <c:v>377.99751800000001</c:v>
                </c:pt>
                <c:pt idx="15066">
                  <c:v>377.768371</c:v>
                </c:pt>
                <c:pt idx="15067">
                  <c:v>377.86899599999998</c:v>
                </c:pt>
                <c:pt idx="15068">
                  <c:v>377.77482400000002</c:v>
                </c:pt>
                <c:pt idx="15069">
                  <c:v>378.19443000000001</c:v>
                </c:pt>
                <c:pt idx="15070">
                  <c:v>378.16121500000003</c:v>
                </c:pt>
                <c:pt idx="15071">
                  <c:v>378.23562600000002</c:v>
                </c:pt>
                <c:pt idx="15072">
                  <c:v>378.64709099999999</c:v>
                </c:pt>
                <c:pt idx="15073">
                  <c:v>378.47618599999998</c:v>
                </c:pt>
                <c:pt idx="15074">
                  <c:v>378.45125300000001</c:v>
                </c:pt>
                <c:pt idx="15075">
                  <c:v>378.30672900000002</c:v>
                </c:pt>
                <c:pt idx="15076">
                  <c:v>378.33815399999997</c:v>
                </c:pt>
                <c:pt idx="15077">
                  <c:v>378.40266700000001</c:v>
                </c:pt>
                <c:pt idx="15078">
                  <c:v>378.289019</c:v>
                </c:pt>
                <c:pt idx="15079">
                  <c:v>378.30496499999998</c:v>
                </c:pt>
                <c:pt idx="15080">
                  <c:v>378.31641000000002</c:v>
                </c:pt>
                <c:pt idx="15081">
                  <c:v>378.22789299999999</c:v>
                </c:pt>
                <c:pt idx="15082">
                  <c:v>378.48505999999998</c:v>
                </c:pt>
                <c:pt idx="15083">
                  <c:v>378.16131000000001</c:v>
                </c:pt>
                <c:pt idx="15084">
                  <c:v>378.35739599999999</c:v>
                </c:pt>
                <c:pt idx="15085">
                  <c:v>378.64565399999998</c:v>
                </c:pt>
                <c:pt idx="15086">
                  <c:v>377.935653</c:v>
                </c:pt>
                <c:pt idx="15087">
                  <c:v>378.50325199999997</c:v>
                </c:pt>
                <c:pt idx="15088">
                  <c:v>378.411205</c:v>
                </c:pt>
                <c:pt idx="15089">
                  <c:v>378.65882699999997</c:v>
                </c:pt>
                <c:pt idx="15090">
                  <c:v>378.80425200000002</c:v>
                </c:pt>
                <c:pt idx="15091">
                  <c:v>378.30288000000002</c:v>
                </c:pt>
                <c:pt idx="15092">
                  <c:v>378.50441899999998</c:v>
                </c:pt>
                <c:pt idx="15093">
                  <c:v>378.419961</c:v>
                </c:pt>
                <c:pt idx="15094">
                  <c:v>378.36659900000001</c:v>
                </c:pt>
                <c:pt idx="15095">
                  <c:v>378.73709500000001</c:v>
                </c:pt>
                <c:pt idx="15096">
                  <c:v>378.11962899999997</c:v>
                </c:pt>
                <c:pt idx="15097">
                  <c:v>378.43315200000001</c:v>
                </c:pt>
                <c:pt idx="15098">
                  <c:v>378.55417</c:v>
                </c:pt>
                <c:pt idx="15099">
                  <c:v>378.59001699999999</c:v>
                </c:pt>
                <c:pt idx="15100">
                  <c:v>378.87791900000002</c:v>
                </c:pt>
                <c:pt idx="15101">
                  <c:v>378.63431300000002</c:v>
                </c:pt>
                <c:pt idx="15102">
                  <c:v>379.107439</c:v>
                </c:pt>
                <c:pt idx="15103">
                  <c:v>378.62075599999997</c:v>
                </c:pt>
                <c:pt idx="15104">
                  <c:v>379.14353699999998</c:v>
                </c:pt>
                <c:pt idx="15105">
                  <c:v>378.911922</c:v>
                </c:pt>
                <c:pt idx="15106">
                  <c:v>378.58362199999999</c:v>
                </c:pt>
                <c:pt idx="15107">
                  <c:v>379.11271799999997</c:v>
                </c:pt>
                <c:pt idx="15108">
                  <c:v>378.97098399999999</c:v>
                </c:pt>
                <c:pt idx="15109">
                  <c:v>378.59154999999998</c:v>
                </c:pt>
                <c:pt idx="15110">
                  <c:v>379.07491199999998</c:v>
                </c:pt>
                <c:pt idx="15111">
                  <c:v>378.64183300000002</c:v>
                </c:pt>
                <c:pt idx="15112">
                  <c:v>378.81833599999999</c:v>
                </c:pt>
                <c:pt idx="15113">
                  <c:v>378.37097699999998</c:v>
                </c:pt>
                <c:pt idx="15114">
                  <c:v>378.64105000000001</c:v>
                </c:pt>
                <c:pt idx="15115">
                  <c:v>379.29665899999998</c:v>
                </c:pt>
                <c:pt idx="15116">
                  <c:v>379.02283999999997</c:v>
                </c:pt>
                <c:pt idx="15117">
                  <c:v>378.972194</c:v>
                </c:pt>
                <c:pt idx="15118">
                  <c:v>378.67616500000003</c:v>
                </c:pt>
                <c:pt idx="15119">
                  <c:v>378.59039999999999</c:v>
                </c:pt>
                <c:pt idx="15120">
                  <c:v>378.989486</c:v>
                </c:pt>
                <c:pt idx="15121">
                  <c:v>378.94468599999999</c:v>
                </c:pt>
                <c:pt idx="15122">
                  <c:v>379.24179199999998</c:v>
                </c:pt>
                <c:pt idx="15123">
                  <c:v>378.97341899999998</c:v>
                </c:pt>
                <c:pt idx="15124">
                  <c:v>379.14781499999998</c:v>
                </c:pt>
                <c:pt idx="15125">
                  <c:v>379.35436299999998</c:v>
                </c:pt>
                <c:pt idx="15126">
                  <c:v>379.38571899999999</c:v>
                </c:pt>
                <c:pt idx="15127">
                  <c:v>379.31749500000001</c:v>
                </c:pt>
                <c:pt idx="15128">
                  <c:v>379.23115100000001</c:v>
                </c:pt>
                <c:pt idx="15129">
                  <c:v>379.610544</c:v>
                </c:pt>
                <c:pt idx="15130">
                  <c:v>379.59748999999999</c:v>
                </c:pt>
                <c:pt idx="15131">
                  <c:v>379.26159100000001</c:v>
                </c:pt>
                <c:pt idx="15132">
                  <c:v>379.65710000000001</c:v>
                </c:pt>
                <c:pt idx="15133">
                  <c:v>379.66024599999997</c:v>
                </c:pt>
                <c:pt idx="15134">
                  <c:v>379.715305</c:v>
                </c:pt>
                <c:pt idx="15135">
                  <c:v>379.96469000000002</c:v>
                </c:pt>
                <c:pt idx="15136">
                  <c:v>379.79348199999998</c:v>
                </c:pt>
                <c:pt idx="15137">
                  <c:v>379.778299</c:v>
                </c:pt>
                <c:pt idx="15138">
                  <c:v>379.51040899999998</c:v>
                </c:pt>
                <c:pt idx="15139">
                  <c:v>379.87305500000002</c:v>
                </c:pt>
                <c:pt idx="15140">
                  <c:v>379.69231100000002</c:v>
                </c:pt>
                <c:pt idx="15141">
                  <c:v>379.73626899999999</c:v>
                </c:pt>
                <c:pt idx="15142">
                  <c:v>380.01651199999998</c:v>
                </c:pt>
                <c:pt idx="15143">
                  <c:v>379.91118</c:v>
                </c:pt>
                <c:pt idx="15144">
                  <c:v>379.73485299999999</c:v>
                </c:pt>
                <c:pt idx="15145">
                  <c:v>379.94772399999999</c:v>
                </c:pt>
                <c:pt idx="15146">
                  <c:v>379.44650200000001</c:v>
                </c:pt>
                <c:pt idx="15147">
                  <c:v>379.72718300000003</c:v>
                </c:pt>
                <c:pt idx="15148">
                  <c:v>379.28893799999997</c:v>
                </c:pt>
                <c:pt idx="15149">
                  <c:v>379.66930000000002</c:v>
                </c:pt>
                <c:pt idx="15150">
                  <c:v>379.49425600000001</c:v>
                </c:pt>
                <c:pt idx="15151">
                  <c:v>379.36138699999998</c:v>
                </c:pt>
                <c:pt idx="15152">
                  <c:v>379.60828600000002</c:v>
                </c:pt>
                <c:pt idx="15153">
                  <c:v>379.89597500000002</c:v>
                </c:pt>
                <c:pt idx="15154">
                  <c:v>379.77540599999998</c:v>
                </c:pt>
                <c:pt idx="15155">
                  <c:v>379.89927399999999</c:v>
                </c:pt>
                <c:pt idx="15156">
                  <c:v>380.02943199999999</c:v>
                </c:pt>
                <c:pt idx="15157">
                  <c:v>379.90957500000002</c:v>
                </c:pt>
                <c:pt idx="15158">
                  <c:v>380.09300000000002</c:v>
                </c:pt>
                <c:pt idx="15159">
                  <c:v>379.932998</c:v>
                </c:pt>
                <c:pt idx="15160">
                  <c:v>380.044714</c:v>
                </c:pt>
                <c:pt idx="15161">
                  <c:v>379.84489500000001</c:v>
                </c:pt>
                <c:pt idx="15162">
                  <c:v>379.971497</c:v>
                </c:pt>
                <c:pt idx="15163">
                  <c:v>380.12132500000001</c:v>
                </c:pt>
                <c:pt idx="15164">
                  <c:v>379.80907100000002</c:v>
                </c:pt>
                <c:pt idx="15165">
                  <c:v>380.14416899999998</c:v>
                </c:pt>
                <c:pt idx="15166">
                  <c:v>380.15602999999999</c:v>
                </c:pt>
                <c:pt idx="15167">
                  <c:v>380.25604800000002</c:v>
                </c:pt>
                <c:pt idx="15168">
                  <c:v>380.26577300000002</c:v>
                </c:pt>
                <c:pt idx="15169">
                  <c:v>379.92194499999999</c:v>
                </c:pt>
                <c:pt idx="15170">
                  <c:v>380.26947699999999</c:v>
                </c:pt>
                <c:pt idx="15171">
                  <c:v>380.34343100000001</c:v>
                </c:pt>
                <c:pt idx="15172">
                  <c:v>380.48640899999998</c:v>
                </c:pt>
                <c:pt idx="15173">
                  <c:v>380.56344000000001</c:v>
                </c:pt>
                <c:pt idx="15174">
                  <c:v>380.22738099999998</c:v>
                </c:pt>
                <c:pt idx="15175">
                  <c:v>380.63667600000002</c:v>
                </c:pt>
                <c:pt idx="15176">
                  <c:v>380.73085300000002</c:v>
                </c:pt>
                <c:pt idx="15177">
                  <c:v>380.79254900000001</c:v>
                </c:pt>
                <c:pt idx="15178">
                  <c:v>380.78465199999999</c:v>
                </c:pt>
                <c:pt idx="15179">
                  <c:v>380.63203800000002</c:v>
                </c:pt>
                <c:pt idx="15180">
                  <c:v>380.55541199999999</c:v>
                </c:pt>
                <c:pt idx="15181">
                  <c:v>380.46031199999999</c:v>
                </c:pt>
                <c:pt idx="15182">
                  <c:v>380.51428199999998</c:v>
                </c:pt>
                <c:pt idx="15183">
                  <c:v>380.62165099999999</c:v>
                </c:pt>
                <c:pt idx="15184">
                  <c:v>380.671761</c:v>
                </c:pt>
                <c:pt idx="15185">
                  <c:v>380.90834899999999</c:v>
                </c:pt>
                <c:pt idx="15186">
                  <c:v>380.75170000000003</c:v>
                </c:pt>
                <c:pt idx="15187">
                  <c:v>380.98908399999999</c:v>
                </c:pt>
                <c:pt idx="15188">
                  <c:v>380.83782600000001</c:v>
                </c:pt>
                <c:pt idx="15189">
                  <c:v>380.958258</c:v>
                </c:pt>
                <c:pt idx="15190">
                  <c:v>381.039041</c:v>
                </c:pt>
                <c:pt idx="15191">
                  <c:v>380.881505</c:v>
                </c:pt>
                <c:pt idx="15192">
                  <c:v>381.09779300000002</c:v>
                </c:pt>
                <c:pt idx="15193">
                  <c:v>381.00017700000001</c:v>
                </c:pt>
                <c:pt idx="15194">
                  <c:v>380.90118999999999</c:v>
                </c:pt>
                <c:pt idx="15195">
                  <c:v>380.79807699999998</c:v>
                </c:pt>
                <c:pt idx="15196">
                  <c:v>380.64673699999997</c:v>
                </c:pt>
                <c:pt idx="15197">
                  <c:v>381.03983699999998</c:v>
                </c:pt>
                <c:pt idx="15198">
                  <c:v>380.86885100000001</c:v>
                </c:pt>
                <c:pt idx="15199">
                  <c:v>380.89521999999999</c:v>
                </c:pt>
                <c:pt idx="15200">
                  <c:v>381.24498999999997</c:v>
                </c:pt>
                <c:pt idx="15201">
                  <c:v>380.86577699999998</c:v>
                </c:pt>
                <c:pt idx="15202">
                  <c:v>381.07953800000001</c:v>
                </c:pt>
                <c:pt idx="15203">
                  <c:v>381.34473800000001</c:v>
                </c:pt>
                <c:pt idx="15204">
                  <c:v>381.25649299999998</c:v>
                </c:pt>
                <c:pt idx="15205">
                  <c:v>381.33729099999999</c:v>
                </c:pt>
                <c:pt idx="15206">
                  <c:v>381.43584700000002</c:v>
                </c:pt>
                <c:pt idx="15207">
                  <c:v>381.20313299999998</c:v>
                </c:pt>
                <c:pt idx="15208">
                  <c:v>381.23858100000001</c:v>
                </c:pt>
                <c:pt idx="15209">
                  <c:v>381.43694099999999</c:v>
                </c:pt>
                <c:pt idx="15210">
                  <c:v>381.642897</c:v>
                </c:pt>
                <c:pt idx="15211">
                  <c:v>381.12278099999997</c:v>
                </c:pt>
                <c:pt idx="15212">
                  <c:v>381.00409400000001</c:v>
                </c:pt>
                <c:pt idx="15213">
                  <c:v>381.21227399999998</c:v>
                </c:pt>
                <c:pt idx="15214">
                  <c:v>381.36764499999998</c:v>
                </c:pt>
                <c:pt idx="15215">
                  <c:v>381.56084499999997</c:v>
                </c:pt>
                <c:pt idx="15216">
                  <c:v>381.59515699999997</c:v>
                </c:pt>
                <c:pt idx="15217">
                  <c:v>381.93524000000002</c:v>
                </c:pt>
                <c:pt idx="15218">
                  <c:v>381.69403199999999</c:v>
                </c:pt>
                <c:pt idx="15219">
                  <c:v>381.569276</c:v>
                </c:pt>
                <c:pt idx="15220">
                  <c:v>381.70524399999999</c:v>
                </c:pt>
                <c:pt idx="15221">
                  <c:v>381.72082</c:v>
                </c:pt>
                <c:pt idx="15222">
                  <c:v>381.79482999999999</c:v>
                </c:pt>
                <c:pt idx="15223">
                  <c:v>381.882563</c:v>
                </c:pt>
                <c:pt idx="15224">
                  <c:v>381.77979499999998</c:v>
                </c:pt>
                <c:pt idx="15225">
                  <c:v>381.96501899999998</c:v>
                </c:pt>
                <c:pt idx="15226">
                  <c:v>381.85644600000001</c:v>
                </c:pt>
                <c:pt idx="15227">
                  <c:v>382.22964100000002</c:v>
                </c:pt>
                <c:pt idx="15228">
                  <c:v>382.26815499999998</c:v>
                </c:pt>
                <c:pt idx="15229">
                  <c:v>382.21353900000003</c:v>
                </c:pt>
                <c:pt idx="15230">
                  <c:v>382.56251500000002</c:v>
                </c:pt>
                <c:pt idx="15231">
                  <c:v>382.23492499999998</c:v>
                </c:pt>
                <c:pt idx="15232">
                  <c:v>382.38526999999999</c:v>
                </c:pt>
                <c:pt idx="15233">
                  <c:v>382.03225900000001</c:v>
                </c:pt>
                <c:pt idx="15234">
                  <c:v>381.952969</c:v>
                </c:pt>
                <c:pt idx="15235">
                  <c:v>382.60969599999999</c:v>
                </c:pt>
                <c:pt idx="15236">
                  <c:v>382.01137399999999</c:v>
                </c:pt>
                <c:pt idx="15237">
                  <c:v>382.11815100000001</c:v>
                </c:pt>
                <c:pt idx="15238">
                  <c:v>382.07516399999997</c:v>
                </c:pt>
                <c:pt idx="15239">
                  <c:v>382.18965400000002</c:v>
                </c:pt>
                <c:pt idx="15240">
                  <c:v>382.35209200000003</c:v>
                </c:pt>
                <c:pt idx="15241">
                  <c:v>382.43951800000002</c:v>
                </c:pt>
                <c:pt idx="15242">
                  <c:v>382.05120699999998</c:v>
                </c:pt>
                <c:pt idx="15243">
                  <c:v>382.48834499999998</c:v>
                </c:pt>
                <c:pt idx="15244">
                  <c:v>382.43665900000002</c:v>
                </c:pt>
                <c:pt idx="15245">
                  <c:v>382.62099000000001</c:v>
                </c:pt>
                <c:pt idx="15246">
                  <c:v>382.231674</c:v>
                </c:pt>
                <c:pt idx="15247">
                  <c:v>382.67079100000001</c:v>
                </c:pt>
                <c:pt idx="15248">
                  <c:v>382.692564</c:v>
                </c:pt>
                <c:pt idx="15249">
                  <c:v>382.47990499999997</c:v>
                </c:pt>
                <c:pt idx="15250">
                  <c:v>382.74663299999997</c:v>
                </c:pt>
                <c:pt idx="15251">
                  <c:v>382.65132899999998</c:v>
                </c:pt>
                <c:pt idx="15252">
                  <c:v>382.85998899999998</c:v>
                </c:pt>
                <c:pt idx="15253">
                  <c:v>382.81419299999999</c:v>
                </c:pt>
                <c:pt idx="15254">
                  <c:v>382.468051</c:v>
                </c:pt>
                <c:pt idx="15255">
                  <c:v>382.62956100000002</c:v>
                </c:pt>
                <c:pt idx="15256">
                  <c:v>382.14657499999998</c:v>
                </c:pt>
                <c:pt idx="15257">
                  <c:v>382.55948599999999</c:v>
                </c:pt>
                <c:pt idx="15258">
                  <c:v>382.53177699999998</c:v>
                </c:pt>
                <c:pt idx="15259">
                  <c:v>382.52583199999998</c:v>
                </c:pt>
                <c:pt idx="15260">
                  <c:v>382.92620399999998</c:v>
                </c:pt>
                <c:pt idx="15261">
                  <c:v>382.172371</c:v>
                </c:pt>
                <c:pt idx="15262">
                  <c:v>382.55324999999999</c:v>
                </c:pt>
                <c:pt idx="15263">
                  <c:v>382.61745999999999</c:v>
                </c:pt>
                <c:pt idx="15264">
                  <c:v>382.80003199999999</c:v>
                </c:pt>
                <c:pt idx="15265">
                  <c:v>382.96622300000001</c:v>
                </c:pt>
                <c:pt idx="15266">
                  <c:v>382.909333</c:v>
                </c:pt>
                <c:pt idx="15267">
                  <c:v>382.921538</c:v>
                </c:pt>
                <c:pt idx="15268">
                  <c:v>382.84962300000001</c:v>
                </c:pt>
                <c:pt idx="15269">
                  <c:v>383.16185100000001</c:v>
                </c:pt>
                <c:pt idx="15270">
                  <c:v>382.88863600000002</c:v>
                </c:pt>
                <c:pt idx="15271">
                  <c:v>383.08058999999997</c:v>
                </c:pt>
                <c:pt idx="15272">
                  <c:v>383.40086700000001</c:v>
                </c:pt>
                <c:pt idx="15273">
                  <c:v>383.12947600000001</c:v>
                </c:pt>
                <c:pt idx="15274">
                  <c:v>383.21314799999999</c:v>
                </c:pt>
                <c:pt idx="15275">
                  <c:v>383.21333299999998</c:v>
                </c:pt>
                <c:pt idx="15276">
                  <c:v>383.104219</c:v>
                </c:pt>
                <c:pt idx="15277">
                  <c:v>383.29089499999998</c:v>
                </c:pt>
                <c:pt idx="15278">
                  <c:v>383.37261699999999</c:v>
                </c:pt>
                <c:pt idx="15279">
                  <c:v>383.35069499999997</c:v>
                </c:pt>
                <c:pt idx="15280">
                  <c:v>383.27782000000002</c:v>
                </c:pt>
                <c:pt idx="15281">
                  <c:v>382.88949000000002</c:v>
                </c:pt>
                <c:pt idx="15282">
                  <c:v>383.25924500000002</c:v>
                </c:pt>
                <c:pt idx="15283">
                  <c:v>383.38252</c:v>
                </c:pt>
                <c:pt idx="15284">
                  <c:v>383.10687899999999</c:v>
                </c:pt>
                <c:pt idx="15285">
                  <c:v>383.35143499999998</c:v>
                </c:pt>
                <c:pt idx="15286">
                  <c:v>383.177345</c:v>
                </c:pt>
                <c:pt idx="15287">
                  <c:v>383.39241600000003</c:v>
                </c:pt>
                <c:pt idx="15288">
                  <c:v>383.63629200000003</c:v>
                </c:pt>
                <c:pt idx="15289">
                  <c:v>383.73606799999999</c:v>
                </c:pt>
                <c:pt idx="15290">
                  <c:v>384.11643199999997</c:v>
                </c:pt>
                <c:pt idx="15291">
                  <c:v>383.71748600000001</c:v>
                </c:pt>
                <c:pt idx="15292">
                  <c:v>383.75303400000001</c:v>
                </c:pt>
                <c:pt idx="15293">
                  <c:v>383.872075</c:v>
                </c:pt>
                <c:pt idx="15294">
                  <c:v>383.99891600000001</c:v>
                </c:pt>
                <c:pt idx="15295">
                  <c:v>384.28738499999997</c:v>
                </c:pt>
                <c:pt idx="15296">
                  <c:v>383.824524</c:v>
                </c:pt>
                <c:pt idx="15297">
                  <c:v>383.92841199999998</c:v>
                </c:pt>
                <c:pt idx="15298">
                  <c:v>383.92537099999998</c:v>
                </c:pt>
                <c:pt idx="15299">
                  <c:v>383.83245599999998</c:v>
                </c:pt>
                <c:pt idx="15300">
                  <c:v>383.86965500000002</c:v>
                </c:pt>
                <c:pt idx="15301">
                  <c:v>384.07893300000001</c:v>
                </c:pt>
                <c:pt idx="15302">
                  <c:v>384.29450600000001</c:v>
                </c:pt>
                <c:pt idx="15303">
                  <c:v>384.43892599999998</c:v>
                </c:pt>
                <c:pt idx="15304">
                  <c:v>384.03873299999998</c:v>
                </c:pt>
                <c:pt idx="15305">
                  <c:v>384.12152700000001</c:v>
                </c:pt>
                <c:pt idx="15306">
                  <c:v>383.95756299999999</c:v>
                </c:pt>
                <c:pt idx="15307">
                  <c:v>384.015535</c:v>
                </c:pt>
                <c:pt idx="15308">
                  <c:v>384.42344900000001</c:v>
                </c:pt>
                <c:pt idx="15309">
                  <c:v>384.21640500000001</c:v>
                </c:pt>
                <c:pt idx="15310">
                  <c:v>384.19818700000002</c:v>
                </c:pt>
                <c:pt idx="15311">
                  <c:v>384.27545800000001</c:v>
                </c:pt>
                <c:pt idx="15312">
                  <c:v>384.35361699999999</c:v>
                </c:pt>
                <c:pt idx="15313">
                  <c:v>384.36020500000001</c:v>
                </c:pt>
                <c:pt idx="15314">
                  <c:v>384.34848899999997</c:v>
                </c:pt>
                <c:pt idx="15315">
                  <c:v>384.238496</c:v>
                </c:pt>
                <c:pt idx="15316">
                  <c:v>384.28447599999998</c:v>
                </c:pt>
                <c:pt idx="15317">
                  <c:v>384.819681</c:v>
                </c:pt>
                <c:pt idx="15318">
                  <c:v>383.95230700000002</c:v>
                </c:pt>
                <c:pt idx="15319">
                  <c:v>384.03107199999999</c:v>
                </c:pt>
                <c:pt idx="15320">
                  <c:v>384.300658</c:v>
                </c:pt>
                <c:pt idx="15321">
                  <c:v>384.20164799999998</c:v>
                </c:pt>
                <c:pt idx="15322">
                  <c:v>384.20462500000002</c:v>
                </c:pt>
                <c:pt idx="15323">
                  <c:v>384.54927099999998</c:v>
                </c:pt>
                <c:pt idx="15324">
                  <c:v>384.34097200000002</c:v>
                </c:pt>
                <c:pt idx="15325">
                  <c:v>384.41579300000001</c:v>
                </c:pt>
                <c:pt idx="15326">
                  <c:v>384.08768199999997</c:v>
                </c:pt>
                <c:pt idx="15327">
                  <c:v>383.92640699999998</c:v>
                </c:pt>
                <c:pt idx="15328">
                  <c:v>384.13737700000001</c:v>
                </c:pt>
                <c:pt idx="15329">
                  <c:v>384.055701</c:v>
                </c:pt>
                <c:pt idx="15330">
                  <c:v>384.655823</c:v>
                </c:pt>
                <c:pt idx="15331">
                  <c:v>384.24033800000001</c:v>
                </c:pt>
                <c:pt idx="15332">
                  <c:v>384.51482900000002</c:v>
                </c:pt>
                <c:pt idx="15333">
                  <c:v>384.42195900000002</c:v>
                </c:pt>
                <c:pt idx="15334">
                  <c:v>384.13713300000001</c:v>
                </c:pt>
                <c:pt idx="15335">
                  <c:v>384.76499999999999</c:v>
                </c:pt>
                <c:pt idx="15336">
                  <c:v>384.29822100000001</c:v>
                </c:pt>
                <c:pt idx="15337">
                  <c:v>384.39881300000002</c:v>
                </c:pt>
                <c:pt idx="15338">
                  <c:v>384.65588300000002</c:v>
                </c:pt>
                <c:pt idx="15339">
                  <c:v>384.433359</c:v>
                </c:pt>
                <c:pt idx="15340">
                  <c:v>384.63293800000002</c:v>
                </c:pt>
                <c:pt idx="15341">
                  <c:v>384.60528399999998</c:v>
                </c:pt>
                <c:pt idx="15342">
                  <c:v>384.36223100000001</c:v>
                </c:pt>
                <c:pt idx="15343">
                  <c:v>384.782512</c:v>
                </c:pt>
                <c:pt idx="15344">
                  <c:v>384.350548</c:v>
                </c:pt>
                <c:pt idx="15345">
                  <c:v>384.90232099999997</c:v>
                </c:pt>
                <c:pt idx="15346">
                  <c:v>384.95194500000002</c:v>
                </c:pt>
                <c:pt idx="15347">
                  <c:v>384.41287499999999</c:v>
                </c:pt>
                <c:pt idx="15348">
                  <c:v>384.87179200000003</c:v>
                </c:pt>
                <c:pt idx="15349">
                  <c:v>384.58787699999999</c:v>
                </c:pt>
                <c:pt idx="15350">
                  <c:v>385.12147599999997</c:v>
                </c:pt>
                <c:pt idx="15351">
                  <c:v>384.70229699999999</c:v>
                </c:pt>
                <c:pt idx="15352">
                  <c:v>384.87617499999999</c:v>
                </c:pt>
                <c:pt idx="15353">
                  <c:v>385.17807399999998</c:v>
                </c:pt>
                <c:pt idx="15354">
                  <c:v>384.89353599999998</c:v>
                </c:pt>
                <c:pt idx="15355">
                  <c:v>385.15923199999997</c:v>
                </c:pt>
                <c:pt idx="15356">
                  <c:v>384.96765799999997</c:v>
                </c:pt>
                <c:pt idx="15357">
                  <c:v>384.89353799999998</c:v>
                </c:pt>
                <c:pt idx="15358">
                  <c:v>385.08870999999999</c:v>
                </c:pt>
                <c:pt idx="15359">
                  <c:v>385.06805700000001</c:v>
                </c:pt>
                <c:pt idx="15360">
                  <c:v>385.05951499999998</c:v>
                </c:pt>
                <c:pt idx="15361">
                  <c:v>385.14879200000001</c:v>
                </c:pt>
                <c:pt idx="15362">
                  <c:v>385.07083399999999</c:v>
                </c:pt>
                <c:pt idx="15363">
                  <c:v>385.600684</c:v>
                </c:pt>
                <c:pt idx="15364">
                  <c:v>385.24408799999998</c:v>
                </c:pt>
                <c:pt idx="15365">
                  <c:v>385.36890399999999</c:v>
                </c:pt>
                <c:pt idx="15366">
                  <c:v>385.20030100000002</c:v>
                </c:pt>
                <c:pt idx="15367">
                  <c:v>385.38553999999999</c:v>
                </c:pt>
                <c:pt idx="15368">
                  <c:v>385.383826</c:v>
                </c:pt>
                <c:pt idx="15369">
                  <c:v>385.31171000000001</c:v>
                </c:pt>
                <c:pt idx="15370">
                  <c:v>385.47779300000002</c:v>
                </c:pt>
                <c:pt idx="15371">
                  <c:v>385.57620100000003</c:v>
                </c:pt>
                <c:pt idx="15372">
                  <c:v>385.519857</c:v>
                </c:pt>
                <c:pt idx="15373">
                  <c:v>385.397288</c:v>
                </c:pt>
                <c:pt idx="15374">
                  <c:v>385.67557399999998</c:v>
                </c:pt>
                <c:pt idx="15375">
                  <c:v>385.61186199999997</c:v>
                </c:pt>
                <c:pt idx="15376">
                  <c:v>385.57240899999999</c:v>
                </c:pt>
                <c:pt idx="15377">
                  <c:v>385.71136899999999</c:v>
                </c:pt>
                <c:pt idx="15378">
                  <c:v>385.51706899999999</c:v>
                </c:pt>
                <c:pt idx="15379">
                  <c:v>385.59595899999999</c:v>
                </c:pt>
                <c:pt idx="15380">
                  <c:v>385.73960399999999</c:v>
                </c:pt>
                <c:pt idx="15381">
                  <c:v>385.64612299999999</c:v>
                </c:pt>
                <c:pt idx="15382">
                  <c:v>385.743514</c:v>
                </c:pt>
                <c:pt idx="15383">
                  <c:v>385.88839100000001</c:v>
                </c:pt>
                <c:pt idx="15384">
                  <c:v>385.57364699999999</c:v>
                </c:pt>
                <c:pt idx="15385">
                  <c:v>386.02487100000002</c:v>
                </c:pt>
                <c:pt idx="15386">
                  <c:v>385.97166600000003</c:v>
                </c:pt>
                <c:pt idx="15387">
                  <c:v>385.76216099999999</c:v>
                </c:pt>
                <c:pt idx="15388">
                  <c:v>385.93364100000002</c:v>
                </c:pt>
                <c:pt idx="15389">
                  <c:v>385.94430199999999</c:v>
                </c:pt>
                <c:pt idx="15390">
                  <c:v>385.69690000000003</c:v>
                </c:pt>
                <c:pt idx="15391">
                  <c:v>385.69663100000002</c:v>
                </c:pt>
                <c:pt idx="15392">
                  <c:v>386.00063699999998</c:v>
                </c:pt>
                <c:pt idx="15393">
                  <c:v>386.09375799999998</c:v>
                </c:pt>
                <c:pt idx="15394">
                  <c:v>386.085868</c:v>
                </c:pt>
                <c:pt idx="15395">
                  <c:v>386.13560799999999</c:v>
                </c:pt>
                <c:pt idx="15396">
                  <c:v>386.14670699999999</c:v>
                </c:pt>
                <c:pt idx="15397">
                  <c:v>386.26211899999998</c:v>
                </c:pt>
                <c:pt idx="15398">
                  <c:v>386.20650899999998</c:v>
                </c:pt>
                <c:pt idx="15399">
                  <c:v>386.46410300000002</c:v>
                </c:pt>
                <c:pt idx="15400">
                  <c:v>386.41719799999998</c:v>
                </c:pt>
                <c:pt idx="15401">
                  <c:v>386.30045699999999</c:v>
                </c:pt>
                <c:pt idx="15402">
                  <c:v>386.17652299999997</c:v>
                </c:pt>
                <c:pt idx="15403">
                  <c:v>386.08774199999999</c:v>
                </c:pt>
                <c:pt idx="15404">
                  <c:v>386.06968599999999</c:v>
                </c:pt>
                <c:pt idx="15405">
                  <c:v>386.25017100000002</c:v>
                </c:pt>
                <c:pt idx="15406">
                  <c:v>386.29850800000003</c:v>
                </c:pt>
                <c:pt idx="15407">
                  <c:v>386.37232599999999</c:v>
                </c:pt>
                <c:pt idx="15408">
                  <c:v>386.44811099999998</c:v>
                </c:pt>
                <c:pt idx="15409">
                  <c:v>386.33380299999999</c:v>
                </c:pt>
                <c:pt idx="15410">
                  <c:v>386.57555200000002</c:v>
                </c:pt>
                <c:pt idx="15411">
                  <c:v>386.12741799999998</c:v>
                </c:pt>
                <c:pt idx="15412">
                  <c:v>386.414267</c:v>
                </c:pt>
                <c:pt idx="15413">
                  <c:v>386.86379199999999</c:v>
                </c:pt>
                <c:pt idx="15414">
                  <c:v>386.523099</c:v>
                </c:pt>
                <c:pt idx="15415">
                  <c:v>386.36145199999999</c:v>
                </c:pt>
                <c:pt idx="15416">
                  <c:v>386.64343100000002</c:v>
                </c:pt>
                <c:pt idx="15417">
                  <c:v>386.56746099999998</c:v>
                </c:pt>
                <c:pt idx="15418">
                  <c:v>386.77585699999997</c:v>
                </c:pt>
                <c:pt idx="15419">
                  <c:v>386.74901999999997</c:v>
                </c:pt>
                <c:pt idx="15420">
                  <c:v>387.04799300000002</c:v>
                </c:pt>
                <c:pt idx="15421">
                  <c:v>386.54908399999999</c:v>
                </c:pt>
                <c:pt idx="15422">
                  <c:v>386.843346</c:v>
                </c:pt>
                <c:pt idx="15423">
                  <c:v>386.86837800000001</c:v>
                </c:pt>
                <c:pt idx="15424">
                  <c:v>386.56661400000002</c:v>
                </c:pt>
                <c:pt idx="15425">
                  <c:v>386.80259100000001</c:v>
                </c:pt>
                <c:pt idx="15426">
                  <c:v>386.71286500000002</c:v>
                </c:pt>
                <c:pt idx="15427">
                  <c:v>387.02964900000001</c:v>
                </c:pt>
                <c:pt idx="15428">
                  <c:v>387.02253000000002</c:v>
                </c:pt>
                <c:pt idx="15429">
                  <c:v>386.76145200000002</c:v>
                </c:pt>
                <c:pt idx="15430">
                  <c:v>387.04742099999999</c:v>
                </c:pt>
                <c:pt idx="15431">
                  <c:v>386.673136</c:v>
                </c:pt>
                <c:pt idx="15432">
                  <c:v>387.007498</c:v>
                </c:pt>
                <c:pt idx="15433">
                  <c:v>387.144248</c:v>
                </c:pt>
                <c:pt idx="15434">
                  <c:v>386.94547999999998</c:v>
                </c:pt>
                <c:pt idx="15435">
                  <c:v>386.71553399999999</c:v>
                </c:pt>
                <c:pt idx="15436">
                  <c:v>386.86416400000002</c:v>
                </c:pt>
                <c:pt idx="15437">
                  <c:v>387.00070799999997</c:v>
                </c:pt>
                <c:pt idx="15438">
                  <c:v>387.18613900000003</c:v>
                </c:pt>
                <c:pt idx="15439">
                  <c:v>386.91891900000002</c:v>
                </c:pt>
                <c:pt idx="15440">
                  <c:v>387.250767</c:v>
                </c:pt>
                <c:pt idx="15441">
                  <c:v>387.317903</c:v>
                </c:pt>
                <c:pt idx="15442">
                  <c:v>387.45249000000001</c:v>
                </c:pt>
                <c:pt idx="15443">
                  <c:v>387.75616300000002</c:v>
                </c:pt>
                <c:pt idx="15444">
                  <c:v>387.37089099999997</c:v>
                </c:pt>
                <c:pt idx="15445">
                  <c:v>387.33711199999999</c:v>
                </c:pt>
                <c:pt idx="15446">
                  <c:v>387.31699900000001</c:v>
                </c:pt>
                <c:pt idx="15447">
                  <c:v>387.36528299999998</c:v>
                </c:pt>
                <c:pt idx="15448">
                  <c:v>387.68808100000001</c:v>
                </c:pt>
                <c:pt idx="15449">
                  <c:v>387.42535500000002</c:v>
                </c:pt>
                <c:pt idx="15450">
                  <c:v>387.73318599999999</c:v>
                </c:pt>
                <c:pt idx="15451">
                  <c:v>387.74506400000001</c:v>
                </c:pt>
                <c:pt idx="15452">
                  <c:v>387.897401</c:v>
                </c:pt>
                <c:pt idx="15453">
                  <c:v>387.87807099999998</c:v>
                </c:pt>
                <c:pt idx="15454">
                  <c:v>387.68179900000001</c:v>
                </c:pt>
                <c:pt idx="15455">
                  <c:v>387.978791</c:v>
                </c:pt>
                <c:pt idx="15456">
                  <c:v>387.87110000000001</c:v>
                </c:pt>
                <c:pt idx="15457">
                  <c:v>387.40560499999998</c:v>
                </c:pt>
                <c:pt idx="15458">
                  <c:v>387.92230000000001</c:v>
                </c:pt>
                <c:pt idx="15459">
                  <c:v>387.44152800000001</c:v>
                </c:pt>
                <c:pt idx="15460">
                  <c:v>388.021973</c:v>
                </c:pt>
                <c:pt idx="15461">
                  <c:v>387.86738600000001</c:v>
                </c:pt>
                <c:pt idx="15462">
                  <c:v>387.86401799999999</c:v>
                </c:pt>
                <c:pt idx="15463">
                  <c:v>388.141008</c:v>
                </c:pt>
                <c:pt idx="15464">
                  <c:v>388.15057400000001</c:v>
                </c:pt>
                <c:pt idx="15465">
                  <c:v>387.76205199999998</c:v>
                </c:pt>
                <c:pt idx="15466">
                  <c:v>387.79107499999998</c:v>
                </c:pt>
                <c:pt idx="15467">
                  <c:v>387.94625400000001</c:v>
                </c:pt>
                <c:pt idx="15468">
                  <c:v>388.18210399999998</c:v>
                </c:pt>
                <c:pt idx="15469">
                  <c:v>387.66848700000003</c:v>
                </c:pt>
                <c:pt idx="15470">
                  <c:v>387.90842700000002</c:v>
                </c:pt>
                <c:pt idx="15471">
                  <c:v>388.03287599999999</c:v>
                </c:pt>
                <c:pt idx="15472">
                  <c:v>388.34260399999999</c:v>
                </c:pt>
                <c:pt idx="15473">
                  <c:v>388.53941300000002</c:v>
                </c:pt>
                <c:pt idx="15474">
                  <c:v>387.93369999999999</c:v>
                </c:pt>
                <c:pt idx="15475">
                  <c:v>388.63031999999998</c:v>
                </c:pt>
                <c:pt idx="15476">
                  <c:v>388.57324999999997</c:v>
                </c:pt>
                <c:pt idx="15477">
                  <c:v>388.252657</c:v>
                </c:pt>
                <c:pt idx="15478">
                  <c:v>388.47518700000001</c:v>
                </c:pt>
                <c:pt idx="15479">
                  <c:v>388.45932299999998</c:v>
                </c:pt>
                <c:pt idx="15480">
                  <c:v>388.81221499999998</c:v>
                </c:pt>
                <c:pt idx="15481">
                  <c:v>388.50616600000001</c:v>
                </c:pt>
                <c:pt idx="15482">
                  <c:v>388.60348399999998</c:v>
                </c:pt>
                <c:pt idx="15483">
                  <c:v>388.88477399999999</c:v>
                </c:pt>
                <c:pt idx="15484">
                  <c:v>388.57856199999998</c:v>
                </c:pt>
                <c:pt idx="15485">
                  <c:v>389.02444100000002</c:v>
                </c:pt>
                <c:pt idx="15486">
                  <c:v>388.96500099999997</c:v>
                </c:pt>
                <c:pt idx="15487">
                  <c:v>388.71050000000002</c:v>
                </c:pt>
                <c:pt idx="15488">
                  <c:v>388.78725500000002</c:v>
                </c:pt>
                <c:pt idx="15489">
                  <c:v>388.82582600000001</c:v>
                </c:pt>
                <c:pt idx="15490">
                  <c:v>389.41411199999999</c:v>
                </c:pt>
                <c:pt idx="15491">
                  <c:v>389.26899200000003</c:v>
                </c:pt>
                <c:pt idx="15492">
                  <c:v>389.25051999999999</c:v>
                </c:pt>
                <c:pt idx="15493">
                  <c:v>389.09122200000002</c:v>
                </c:pt>
                <c:pt idx="15494">
                  <c:v>388.57405999999997</c:v>
                </c:pt>
                <c:pt idx="15495">
                  <c:v>388.89672400000001</c:v>
                </c:pt>
                <c:pt idx="15496">
                  <c:v>389.24759699999998</c:v>
                </c:pt>
                <c:pt idx="15497">
                  <c:v>389.124256</c:v>
                </c:pt>
                <c:pt idx="15498">
                  <c:v>388.89912099999998</c:v>
                </c:pt>
                <c:pt idx="15499">
                  <c:v>388.91723400000001</c:v>
                </c:pt>
                <c:pt idx="15500">
                  <c:v>389.073802</c:v>
                </c:pt>
                <c:pt idx="15501">
                  <c:v>388.81176699999997</c:v>
                </c:pt>
                <c:pt idx="15502">
                  <c:v>389.094311</c:v>
                </c:pt>
                <c:pt idx="15503">
                  <c:v>389.01487900000001</c:v>
                </c:pt>
                <c:pt idx="15504">
                  <c:v>388.59831000000003</c:v>
                </c:pt>
                <c:pt idx="15505">
                  <c:v>389.05564299999998</c:v>
                </c:pt>
                <c:pt idx="15506">
                  <c:v>389.087739</c:v>
                </c:pt>
                <c:pt idx="15507">
                  <c:v>388.64629000000002</c:v>
                </c:pt>
                <c:pt idx="15508">
                  <c:v>389.06176399999998</c:v>
                </c:pt>
                <c:pt idx="15509">
                  <c:v>389.003333</c:v>
                </c:pt>
                <c:pt idx="15510">
                  <c:v>389.34471600000001</c:v>
                </c:pt>
                <c:pt idx="15511">
                  <c:v>389.10488500000002</c:v>
                </c:pt>
                <c:pt idx="15512">
                  <c:v>389.10213800000002</c:v>
                </c:pt>
                <c:pt idx="15513">
                  <c:v>389.43461500000001</c:v>
                </c:pt>
                <c:pt idx="15514">
                  <c:v>389.09091799999999</c:v>
                </c:pt>
                <c:pt idx="15515">
                  <c:v>389.09876600000001</c:v>
                </c:pt>
                <c:pt idx="15516">
                  <c:v>389.23718100000002</c:v>
                </c:pt>
                <c:pt idx="15517">
                  <c:v>389.21394700000002</c:v>
                </c:pt>
                <c:pt idx="15518">
                  <c:v>389.09327300000001</c:v>
                </c:pt>
                <c:pt idx="15519">
                  <c:v>389.24359600000003</c:v>
                </c:pt>
                <c:pt idx="15520">
                  <c:v>389.20577600000001</c:v>
                </c:pt>
                <c:pt idx="15521">
                  <c:v>389.30478299999999</c:v>
                </c:pt>
                <c:pt idx="15522">
                  <c:v>388.86740300000002</c:v>
                </c:pt>
                <c:pt idx="15523">
                  <c:v>388.53703300000001</c:v>
                </c:pt>
                <c:pt idx="15524">
                  <c:v>388.66494999999998</c:v>
                </c:pt>
                <c:pt idx="15525">
                  <c:v>389.59416800000002</c:v>
                </c:pt>
                <c:pt idx="15526">
                  <c:v>389.33443</c:v>
                </c:pt>
                <c:pt idx="15527">
                  <c:v>388.98084299999999</c:v>
                </c:pt>
                <c:pt idx="15528">
                  <c:v>389.69003500000002</c:v>
                </c:pt>
                <c:pt idx="15529">
                  <c:v>389.21663899999999</c:v>
                </c:pt>
                <c:pt idx="15530">
                  <c:v>389.28071999999997</c:v>
                </c:pt>
                <c:pt idx="15531">
                  <c:v>389.60616700000003</c:v>
                </c:pt>
                <c:pt idx="15532">
                  <c:v>389.52093500000001</c:v>
                </c:pt>
                <c:pt idx="15533">
                  <c:v>389.57021700000001</c:v>
                </c:pt>
                <c:pt idx="15534">
                  <c:v>389.89918899999998</c:v>
                </c:pt>
                <c:pt idx="15535">
                  <c:v>390.06366600000001</c:v>
                </c:pt>
                <c:pt idx="15536">
                  <c:v>389.92886399999998</c:v>
                </c:pt>
                <c:pt idx="15537">
                  <c:v>389.61462599999999</c:v>
                </c:pt>
                <c:pt idx="15538">
                  <c:v>390.36754999999999</c:v>
                </c:pt>
                <c:pt idx="15539">
                  <c:v>389.69106699999998</c:v>
                </c:pt>
                <c:pt idx="15540">
                  <c:v>390.00270399999999</c:v>
                </c:pt>
                <c:pt idx="15541">
                  <c:v>390.01368600000001</c:v>
                </c:pt>
                <c:pt idx="15542">
                  <c:v>389.75564900000001</c:v>
                </c:pt>
                <c:pt idx="15543">
                  <c:v>390.31952699999999</c:v>
                </c:pt>
                <c:pt idx="15544">
                  <c:v>390.08944400000001</c:v>
                </c:pt>
                <c:pt idx="15545">
                  <c:v>389.894316</c:v>
                </c:pt>
                <c:pt idx="15546">
                  <c:v>389.85873299999997</c:v>
                </c:pt>
                <c:pt idx="15547">
                  <c:v>390.19620900000001</c:v>
                </c:pt>
                <c:pt idx="15548">
                  <c:v>389.99282699999998</c:v>
                </c:pt>
                <c:pt idx="15549">
                  <c:v>389.91130199999998</c:v>
                </c:pt>
                <c:pt idx="15550">
                  <c:v>389.76341200000002</c:v>
                </c:pt>
                <c:pt idx="15551">
                  <c:v>389.99594400000001</c:v>
                </c:pt>
                <c:pt idx="15552">
                  <c:v>389.966992</c:v>
                </c:pt>
                <c:pt idx="15553">
                  <c:v>390.18511699999999</c:v>
                </c:pt>
                <c:pt idx="15554">
                  <c:v>390.07975599999997</c:v>
                </c:pt>
                <c:pt idx="15555">
                  <c:v>390.26312000000001</c:v>
                </c:pt>
                <c:pt idx="15556">
                  <c:v>390.204297</c:v>
                </c:pt>
                <c:pt idx="15557">
                  <c:v>390.01345400000002</c:v>
                </c:pt>
                <c:pt idx="15558">
                  <c:v>390.57948800000003</c:v>
                </c:pt>
                <c:pt idx="15559">
                  <c:v>389.954137</c:v>
                </c:pt>
                <c:pt idx="15560">
                  <c:v>390.347038</c:v>
                </c:pt>
                <c:pt idx="15561">
                  <c:v>390.08766700000001</c:v>
                </c:pt>
                <c:pt idx="15562">
                  <c:v>390.38072499999998</c:v>
                </c:pt>
                <c:pt idx="15563">
                  <c:v>390.426423</c:v>
                </c:pt>
                <c:pt idx="15564">
                  <c:v>390.36953299999999</c:v>
                </c:pt>
                <c:pt idx="15565">
                  <c:v>390.63221800000002</c:v>
                </c:pt>
                <c:pt idx="15566">
                  <c:v>390.54801300000003</c:v>
                </c:pt>
                <c:pt idx="15567">
                  <c:v>390.25148300000001</c:v>
                </c:pt>
                <c:pt idx="15568">
                  <c:v>390.83153199999998</c:v>
                </c:pt>
                <c:pt idx="15569">
                  <c:v>390.37197700000002</c:v>
                </c:pt>
                <c:pt idx="15570">
                  <c:v>390.46899000000002</c:v>
                </c:pt>
                <c:pt idx="15571">
                  <c:v>390.57098500000001</c:v>
                </c:pt>
                <c:pt idx="15572">
                  <c:v>390.15061100000003</c:v>
                </c:pt>
                <c:pt idx="15573">
                  <c:v>390.62537600000002</c:v>
                </c:pt>
                <c:pt idx="15574">
                  <c:v>390.663569</c:v>
                </c:pt>
                <c:pt idx="15575">
                  <c:v>390.30893099999997</c:v>
                </c:pt>
                <c:pt idx="15576">
                  <c:v>390.27436799999998</c:v>
                </c:pt>
                <c:pt idx="15577">
                  <c:v>390.02249799999998</c:v>
                </c:pt>
                <c:pt idx="15578">
                  <c:v>390.619799</c:v>
                </c:pt>
                <c:pt idx="15579">
                  <c:v>390.50407100000001</c:v>
                </c:pt>
                <c:pt idx="15580">
                  <c:v>390.64717300000001</c:v>
                </c:pt>
                <c:pt idx="15581">
                  <c:v>390.651838</c:v>
                </c:pt>
                <c:pt idx="15582">
                  <c:v>390.48124000000001</c:v>
                </c:pt>
                <c:pt idx="15583">
                  <c:v>390.86998499999999</c:v>
                </c:pt>
                <c:pt idx="15584">
                  <c:v>390.680995</c:v>
                </c:pt>
                <c:pt idx="15585">
                  <c:v>390.75694099999998</c:v>
                </c:pt>
                <c:pt idx="15586">
                  <c:v>390.80225100000001</c:v>
                </c:pt>
                <c:pt idx="15587">
                  <c:v>390.81733400000002</c:v>
                </c:pt>
                <c:pt idx="15588">
                  <c:v>391.06425400000001</c:v>
                </c:pt>
                <c:pt idx="15589">
                  <c:v>390.54292800000002</c:v>
                </c:pt>
                <c:pt idx="15590">
                  <c:v>390.69104499999997</c:v>
                </c:pt>
                <c:pt idx="15591">
                  <c:v>390.724152</c:v>
                </c:pt>
                <c:pt idx="15592">
                  <c:v>390.64251300000001</c:v>
                </c:pt>
                <c:pt idx="15593">
                  <c:v>391.07189399999999</c:v>
                </c:pt>
                <c:pt idx="15594">
                  <c:v>390.81625400000001</c:v>
                </c:pt>
                <c:pt idx="15595">
                  <c:v>390.87316099999998</c:v>
                </c:pt>
                <c:pt idx="15596">
                  <c:v>390.841657</c:v>
                </c:pt>
                <c:pt idx="15597">
                  <c:v>390.820311</c:v>
                </c:pt>
                <c:pt idx="15598">
                  <c:v>391.19173499999999</c:v>
                </c:pt>
                <c:pt idx="15599">
                  <c:v>390.83047399999998</c:v>
                </c:pt>
                <c:pt idx="15600">
                  <c:v>390.95505600000001</c:v>
                </c:pt>
                <c:pt idx="15601">
                  <c:v>391.10360700000001</c:v>
                </c:pt>
                <c:pt idx="15602">
                  <c:v>390.90836899999999</c:v>
                </c:pt>
                <c:pt idx="15603">
                  <c:v>391.32412099999999</c:v>
                </c:pt>
                <c:pt idx="15604">
                  <c:v>390.86025799999999</c:v>
                </c:pt>
                <c:pt idx="15605">
                  <c:v>391.15329400000002</c:v>
                </c:pt>
                <c:pt idx="15606">
                  <c:v>391.23454600000002</c:v>
                </c:pt>
                <c:pt idx="15607">
                  <c:v>391.04443300000003</c:v>
                </c:pt>
                <c:pt idx="15608">
                  <c:v>391.34110199999998</c:v>
                </c:pt>
                <c:pt idx="15609">
                  <c:v>390.81391100000002</c:v>
                </c:pt>
                <c:pt idx="15610">
                  <c:v>391.28472299999999</c:v>
                </c:pt>
                <c:pt idx="15611">
                  <c:v>391.11119200000002</c:v>
                </c:pt>
                <c:pt idx="15612">
                  <c:v>390.83039000000002</c:v>
                </c:pt>
                <c:pt idx="15613">
                  <c:v>391.096946</c:v>
                </c:pt>
                <c:pt idx="15614">
                  <c:v>391.15156100000002</c:v>
                </c:pt>
                <c:pt idx="15615">
                  <c:v>391.47152699999998</c:v>
                </c:pt>
                <c:pt idx="15616">
                  <c:v>391.52063600000002</c:v>
                </c:pt>
                <c:pt idx="15617">
                  <c:v>390.95073100000002</c:v>
                </c:pt>
                <c:pt idx="15618">
                  <c:v>391.36639200000002</c:v>
                </c:pt>
                <c:pt idx="15619">
                  <c:v>391.11236000000002</c:v>
                </c:pt>
                <c:pt idx="15620">
                  <c:v>391.449748</c:v>
                </c:pt>
                <c:pt idx="15621">
                  <c:v>391.42465499999997</c:v>
                </c:pt>
                <c:pt idx="15622">
                  <c:v>391.55201</c:v>
                </c:pt>
                <c:pt idx="15623">
                  <c:v>391.72115600000001</c:v>
                </c:pt>
                <c:pt idx="15624">
                  <c:v>391.60976900000003</c:v>
                </c:pt>
                <c:pt idx="15625">
                  <c:v>391.68381599999998</c:v>
                </c:pt>
                <c:pt idx="15626">
                  <c:v>391.958123</c:v>
                </c:pt>
                <c:pt idx="15627">
                  <c:v>391.16697499999998</c:v>
                </c:pt>
                <c:pt idx="15628">
                  <c:v>391.81186500000001</c:v>
                </c:pt>
                <c:pt idx="15629">
                  <c:v>391.98705799999999</c:v>
                </c:pt>
                <c:pt idx="15630">
                  <c:v>391.87219800000003</c:v>
                </c:pt>
                <c:pt idx="15631">
                  <c:v>392.34358200000003</c:v>
                </c:pt>
                <c:pt idx="15632">
                  <c:v>392.09004199999998</c:v>
                </c:pt>
                <c:pt idx="15633">
                  <c:v>392.285192</c:v>
                </c:pt>
                <c:pt idx="15634">
                  <c:v>391.95338299999997</c:v>
                </c:pt>
                <c:pt idx="15635">
                  <c:v>392.28790900000001</c:v>
                </c:pt>
                <c:pt idx="15636">
                  <c:v>392.43597</c:v>
                </c:pt>
                <c:pt idx="15637">
                  <c:v>392.42966200000001</c:v>
                </c:pt>
                <c:pt idx="15638">
                  <c:v>392.59805</c:v>
                </c:pt>
                <c:pt idx="15639">
                  <c:v>392.65036300000003</c:v>
                </c:pt>
                <c:pt idx="15640">
                  <c:v>392.09177199999999</c:v>
                </c:pt>
                <c:pt idx="15641">
                  <c:v>392.21457400000003</c:v>
                </c:pt>
                <c:pt idx="15642">
                  <c:v>392.70300300000002</c:v>
                </c:pt>
                <c:pt idx="15643">
                  <c:v>392.55614800000001</c:v>
                </c:pt>
                <c:pt idx="15644">
                  <c:v>392.475955</c:v>
                </c:pt>
                <c:pt idx="15645">
                  <c:v>392.48390899999998</c:v>
                </c:pt>
                <c:pt idx="15646">
                  <c:v>392.51391899999999</c:v>
                </c:pt>
                <c:pt idx="15647">
                  <c:v>392.21062699999999</c:v>
                </c:pt>
                <c:pt idx="15648">
                  <c:v>392.73509200000001</c:v>
                </c:pt>
                <c:pt idx="15649">
                  <c:v>392.93284299999999</c:v>
                </c:pt>
                <c:pt idx="15650">
                  <c:v>392.88799799999998</c:v>
                </c:pt>
                <c:pt idx="15651">
                  <c:v>392.79063400000001</c:v>
                </c:pt>
                <c:pt idx="15652">
                  <c:v>392.84622000000002</c:v>
                </c:pt>
                <c:pt idx="15653">
                  <c:v>392.81619499999999</c:v>
                </c:pt>
                <c:pt idx="15654">
                  <c:v>392.86621300000002</c:v>
                </c:pt>
                <c:pt idx="15655">
                  <c:v>392.87714599999998</c:v>
                </c:pt>
                <c:pt idx="15656">
                  <c:v>393.46232900000001</c:v>
                </c:pt>
                <c:pt idx="15657">
                  <c:v>392.96813300000002</c:v>
                </c:pt>
                <c:pt idx="15658">
                  <c:v>393.25147099999998</c:v>
                </c:pt>
                <c:pt idx="15659">
                  <c:v>392.91889500000002</c:v>
                </c:pt>
                <c:pt idx="15660">
                  <c:v>392.65971300000001</c:v>
                </c:pt>
                <c:pt idx="15661">
                  <c:v>392.83604600000001</c:v>
                </c:pt>
                <c:pt idx="15662">
                  <c:v>392.76084600000002</c:v>
                </c:pt>
                <c:pt idx="15663">
                  <c:v>393.25704999999999</c:v>
                </c:pt>
                <c:pt idx="15664">
                  <c:v>392.86877800000002</c:v>
                </c:pt>
                <c:pt idx="15665">
                  <c:v>393.017584</c:v>
                </c:pt>
                <c:pt idx="15666">
                  <c:v>393.32176600000003</c:v>
                </c:pt>
                <c:pt idx="15667">
                  <c:v>392.88806099999999</c:v>
                </c:pt>
                <c:pt idx="15668">
                  <c:v>393.24601799999999</c:v>
                </c:pt>
                <c:pt idx="15669">
                  <c:v>393.13646499999999</c:v>
                </c:pt>
                <c:pt idx="15670">
                  <c:v>393.26781199999999</c:v>
                </c:pt>
                <c:pt idx="15671">
                  <c:v>393.106223</c:v>
                </c:pt>
                <c:pt idx="15672">
                  <c:v>392.863991</c:v>
                </c:pt>
                <c:pt idx="15673">
                  <c:v>393.17837700000001</c:v>
                </c:pt>
                <c:pt idx="15674">
                  <c:v>393.27210400000001</c:v>
                </c:pt>
                <c:pt idx="15675">
                  <c:v>393.31311799999997</c:v>
                </c:pt>
                <c:pt idx="15676">
                  <c:v>393.41427199999998</c:v>
                </c:pt>
                <c:pt idx="15677">
                  <c:v>393.40058900000002</c:v>
                </c:pt>
                <c:pt idx="15678">
                  <c:v>393.37930599999999</c:v>
                </c:pt>
                <c:pt idx="15679">
                  <c:v>393.30819300000002</c:v>
                </c:pt>
                <c:pt idx="15680">
                  <c:v>393.38122800000002</c:v>
                </c:pt>
                <c:pt idx="15681">
                  <c:v>393.57985400000001</c:v>
                </c:pt>
                <c:pt idx="15682">
                  <c:v>392.910483</c:v>
                </c:pt>
                <c:pt idx="15683">
                  <c:v>393.18971199999999</c:v>
                </c:pt>
                <c:pt idx="15684">
                  <c:v>393.27438100000001</c:v>
                </c:pt>
                <c:pt idx="15685">
                  <c:v>393.09104600000001</c:v>
                </c:pt>
                <c:pt idx="15686">
                  <c:v>393.49394699999999</c:v>
                </c:pt>
                <c:pt idx="15687">
                  <c:v>393.43091199999998</c:v>
                </c:pt>
                <c:pt idx="15688">
                  <c:v>393.25362799999999</c:v>
                </c:pt>
                <c:pt idx="15689">
                  <c:v>393.017518</c:v>
                </c:pt>
                <c:pt idx="15690">
                  <c:v>393.36663900000002</c:v>
                </c:pt>
                <c:pt idx="15691">
                  <c:v>393.30604099999999</c:v>
                </c:pt>
                <c:pt idx="15692">
                  <c:v>393.27320800000001</c:v>
                </c:pt>
                <c:pt idx="15693">
                  <c:v>393.49201099999999</c:v>
                </c:pt>
                <c:pt idx="15694">
                  <c:v>393.202404</c:v>
                </c:pt>
                <c:pt idx="15695">
                  <c:v>393.51636000000002</c:v>
                </c:pt>
                <c:pt idx="15696">
                  <c:v>393.54899899999998</c:v>
                </c:pt>
                <c:pt idx="15697">
                  <c:v>393.67058200000002</c:v>
                </c:pt>
                <c:pt idx="15698">
                  <c:v>393.46732500000002</c:v>
                </c:pt>
                <c:pt idx="15699">
                  <c:v>393.45941499999998</c:v>
                </c:pt>
                <c:pt idx="15700">
                  <c:v>394.098702</c:v>
                </c:pt>
                <c:pt idx="15701">
                  <c:v>393.73892799999999</c:v>
                </c:pt>
                <c:pt idx="15702">
                  <c:v>393.75329199999999</c:v>
                </c:pt>
                <c:pt idx="15703">
                  <c:v>393.76323500000001</c:v>
                </c:pt>
                <c:pt idx="15704">
                  <c:v>393.52013499999998</c:v>
                </c:pt>
                <c:pt idx="15705">
                  <c:v>393.66897499999999</c:v>
                </c:pt>
                <c:pt idx="15706">
                  <c:v>393.89215000000002</c:v>
                </c:pt>
                <c:pt idx="15707">
                  <c:v>393.70365600000002</c:v>
                </c:pt>
                <c:pt idx="15708">
                  <c:v>393.87973099999999</c:v>
                </c:pt>
                <c:pt idx="15709">
                  <c:v>393.661135</c:v>
                </c:pt>
                <c:pt idx="15710">
                  <c:v>393.74410899999998</c:v>
                </c:pt>
                <c:pt idx="15711">
                  <c:v>393.93838499999998</c:v>
                </c:pt>
                <c:pt idx="15712">
                  <c:v>393.642405</c:v>
                </c:pt>
                <c:pt idx="15713">
                  <c:v>393.907735</c:v>
                </c:pt>
                <c:pt idx="15714">
                  <c:v>393.83122100000003</c:v>
                </c:pt>
                <c:pt idx="15715">
                  <c:v>393.82017000000002</c:v>
                </c:pt>
                <c:pt idx="15716">
                  <c:v>394.27995099999998</c:v>
                </c:pt>
                <c:pt idx="15717">
                  <c:v>394.49432100000001</c:v>
                </c:pt>
                <c:pt idx="15718">
                  <c:v>394.367143</c:v>
                </c:pt>
                <c:pt idx="15719">
                  <c:v>394.01834300000002</c:v>
                </c:pt>
                <c:pt idx="15720">
                  <c:v>394.385426</c:v>
                </c:pt>
                <c:pt idx="15721">
                  <c:v>394.317317</c:v>
                </c:pt>
                <c:pt idx="15722">
                  <c:v>394.18855000000002</c:v>
                </c:pt>
                <c:pt idx="15723">
                  <c:v>394.19129400000003</c:v>
                </c:pt>
                <c:pt idx="15724">
                  <c:v>393.91320400000001</c:v>
                </c:pt>
                <c:pt idx="15725">
                  <c:v>394.136821</c:v>
                </c:pt>
                <c:pt idx="15726">
                  <c:v>394.35939100000002</c:v>
                </c:pt>
                <c:pt idx="15727">
                  <c:v>394.00495899999999</c:v>
                </c:pt>
                <c:pt idx="15728">
                  <c:v>394.07158900000002</c:v>
                </c:pt>
                <c:pt idx="15729">
                  <c:v>394.35557299999999</c:v>
                </c:pt>
                <c:pt idx="15730">
                  <c:v>394.22454299999998</c:v>
                </c:pt>
                <c:pt idx="15731">
                  <c:v>394.73754400000001</c:v>
                </c:pt>
                <c:pt idx="15732">
                  <c:v>394.46922699999999</c:v>
                </c:pt>
                <c:pt idx="15733">
                  <c:v>394.362326</c:v>
                </c:pt>
                <c:pt idx="15734">
                  <c:v>394.48917999999998</c:v>
                </c:pt>
                <c:pt idx="15735">
                  <c:v>394.48261600000001</c:v>
                </c:pt>
                <c:pt idx="15736">
                  <c:v>394.33936499999999</c:v>
                </c:pt>
                <c:pt idx="15737">
                  <c:v>394.32153699999998</c:v>
                </c:pt>
                <c:pt idx="15738">
                  <c:v>394.43565999999998</c:v>
                </c:pt>
                <c:pt idx="15739">
                  <c:v>394.26330100000001</c:v>
                </c:pt>
                <c:pt idx="15740">
                  <c:v>394.17939699999999</c:v>
                </c:pt>
                <c:pt idx="15741">
                  <c:v>394.64988</c:v>
                </c:pt>
                <c:pt idx="15742">
                  <c:v>394.17505899999998</c:v>
                </c:pt>
                <c:pt idx="15743">
                  <c:v>394.29789399999999</c:v>
                </c:pt>
                <c:pt idx="15744">
                  <c:v>394.64606900000001</c:v>
                </c:pt>
                <c:pt idx="15745">
                  <c:v>394.58719500000001</c:v>
                </c:pt>
                <c:pt idx="15746">
                  <c:v>394.94144399999999</c:v>
                </c:pt>
                <c:pt idx="15747">
                  <c:v>394.18290999999999</c:v>
                </c:pt>
                <c:pt idx="15748">
                  <c:v>394.81561900000003</c:v>
                </c:pt>
                <c:pt idx="15749">
                  <c:v>394.74011300000001</c:v>
                </c:pt>
                <c:pt idx="15750">
                  <c:v>394.87973199999999</c:v>
                </c:pt>
                <c:pt idx="15751">
                  <c:v>395.01984900000002</c:v>
                </c:pt>
                <c:pt idx="15752">
                  <c:v>394.65436099999999</c:v>
                </c:pt>
                <c:pt idx="15753">
                  <c:v>394.72679799999997</c:v>
                </c:pt>
                <c:pt idx="15754">
                  <c:v>394.63131600000003</c:v>
                </c:pt>
                <c:pt idx="15755">
                  <c:v>394.86105099999997</c:v>
                </c:pt>
                <c:pt idx="15756">
                  <c:v>395.12329</c:v>
                </c:pt>
                <c:pt idx="15757">
                  <c:v>395.07971700000002</c:v>
                </c:pt>
                <c:pt idx="15758">
                  <c:v>395.06158799999997</c:v>
                </c:pt>
                <c:pt idx="15759">
                  <c:v>395.088729</c:v>
                </c:pt>
                <c:pt idx="15760">
                  <c:v>395.35405100000003</c:v>
                </c:pt>
                <c:pt idx="15761">
                  <c:v>395.08977299999998</c:v>
                </c:pt>
                <c:pt idx="15762">
                  <c:v>395.13903199999999</c:v>
                </c:pt>
                <c:pt idx="15763">
                  <c:v>394.96173800000003</c:v>
                </c:pt>
                <c:pt idx="15764">
                  <c:v>395.260201</c:v>
                </c:pt>
                <c:pt idx="15765">
                  <c:v>395.359691</c:v>
                </c:pt>
                <c:pt idx="15766">
                  <c:v>395.53486500000002</c:v>
                </c:pt>
                <c:pt idx="15767">
                  <c:v>395.29070999999999</c:v>
                </c:pt>
                <c:pt idx="15768">
                  <c:v>395.15983</c:v>
                </c:pt>
                <c:pt idx="15769">
                  <c:v>395.245724</c:v>
                </c:pt>
                <c:pt idx="15770">
                  <c:v>395.16567600000002</c:v>
                </c:pt>
                <c:pt idx="15771">
                  <c:v>395.51068099999998</c:v>
                </c:pt>
                <c:pt idx="15772">
                  <c:v>395.439369</c:v>
                </c:pt>
                <c:pt idx="15773">
                  <c:v>395.552682</c:v>
                </c:pt>
                <c:pt idx="15774">
                  <c:v>395.47053599999998</c:v>
                </c:pt>
                <c:pt idx="15775">
                  <c:v>395.67758199999997</c:v>
                </c:pt>
                <c:pt idx="15776">
                  <c:v>395.79473100000001</c:v>
                </c:pt>
                <c:pt idx="15777">
                  <c:v>395.409762</c:v>
                </c:pt>
                <c:pt idx="15778">
                  <c:v>395.604018</c:v>
                </c:pt>
                <c:pt idx="15779">
                  <c:v>395.91207800000001</c:v>
                </c:pt>
                <c:pt idx="15780">
                  <c:v>396.04067300000003</c:v>
                </c:pt>
                <c:pt idx="15781">
                  <c:v>395.664132</c:v>
                </c:pt>
                <c:pt idx="15782">
                  <c:v>395.47111200000001</c:v>
                </c:pt>
                <c:pt idx="15783">
                  <c:v>395.87663199999997</c:v>
                </c:pt>
                <c:pt idx="15784">
                  <c:v>395.567834</c:v>
                </c:pt>
                <c:pt idx="15785">
                  <c:v>395.78701599999999</c:v>
                </c:pt>
                <c:pt idx="15786">
                  <c:v>395.99363499999998</c:v>
                </c:pt>
                <c:pt idx="15787">
                  <c:v>395.89089300000001</c:v>
                </c:pt>
                <c:pt idx="15788">
                  <c:v>396.00886100000002</c:v>
                </c:pt>
                <c:pt idx="15789">
                  <c:v>395.86254300000002</c:v>
                </c:pt>
                <c:pt idx="15790">
                  <c:v>395.45395100000002</c:v>
                </c:pt>
                <c:pt idx="15791">
                  <c:v>396.11456800000002</c:v>
                </c:pt>
                <c:pt idx="15792">
                  <c:v>395.59144600000002</c:v>
                </c:pt>
                <c:pt idx="15793">
                  <c:v>396.14979699999998</c:v>
                </c:pt>
                <c:pt idx="15794">
                  <c:v>396.15206899999998</c:v>
                </c:pt>
                <c:pt idx="15795">
                  <c:v>395.87549300000001</c:v>
                </c:pt>
                <c:pt idx="15796">
                  <c:v>396.18959599999999</c:v>
                </c:pt>
                <c:pt idx="15797">
                  <c:v>395.85373600000003</c:v>
                </c:pt>
                <c:pt idx="15798">
                  <c:v>396.30919999999998</c:v>
                </c:pt>
                <c:pt idx="15799">
                  <c:v>396.29542600000002</c:v>
                </c:pt>
                <c:pt idx="15800">
                  <c:v>396.09040900000002</c:v>
                </c:pt>
                <c:pt idx="15801">
                  <c:v>396.31377500000002</c:v>
                </c:pt>
                <c:pt idx="15802">
                  <c:v>396.00745899999998</c:v>
                </c:pt>
                <c:pt idx="15803">
                  <c:v>396.57011</c:v>
                </c:pt>
                <c:pt idx="15804">
                  <c:v>396.36634600000002</c:v>
                </c:pt>
                <c:pt idx="15805">
                  <c:v>396.61230999999998</c:v>
                </c:pt>
                <c:pt idx="15806">
                  <c:v>396.61361099999999</c:v>
                </c:pt>
                <c:pt idx="15807">
                  <c:v>395.98315200000002</c:v>
                </c:pt>
                <c:pt idx="15808">
                  <c:v>396.51286199999998</c:v>
                </c:pt>
                <c:pt idx="15809">
                  <c:v>396.27425299999999</c:v>
                </c:pt>
                <c:pt idx="15810">
                  <c:v>396.41792900000002</c:v>
                </c:pt>
                <c:pt idx="15811">
                  <c:v>396.40827200000001</c:v>
                </c:pt>
                <c:pt idx="15812">
                  <c:v>396.46322900000001</c:v>
                </c:pt>
                <c:pt idx="15813">
                  <c:v>396.53081200000003</c:v>
                </c:pt>
                <c:pt idx="15814">
                  <c:v>396.481763</c:v>
                </c:pt>
                <c:pt idx="15815">
                  <c:v>396.09676899999999</c:v>
                </c:pt>
                <c:pt idx="15816">
                  <c:v>396.875652</c:v>
                </c:pt>
                <c:pt idx="15817">
                  <c:v>396.34497900000002</c:v>
                </c:pt>
                <c:pt idx="15818">
                  <c:v>396.80678999999998</c:v>
                </c:pt>
                <c:pt idx="15819">
                  <c:v>396.62403699999999</c:v>
                </c:pt>
                <c:pt idx="15820">
                  <c:v>396.465172</c:v>
                </c:pt>
                <c:pt idx="15821">
                  <c:v>396.46505100000002</c:v>
                </c:pt>
                <c:pt idx="15822">
                  <c:v>396.85119200000003</c:v>
                </c:pt>
                <c:pt idx="15823">
                  <c:v>396.63586900000001</c:v>
                </c:pt>
                <c:pt idx="15824">
                  <c:v>396.27813500000002</c:v>
                </c:pt>
                <c:pt idx="15825">
                  <c:v>396.67820699999999</c:v>
                </c:pt>
                <c:pt idx="15826">
                  <c:v>396.95751200000001</c:v>
                </c:pt>
                <c:pt idx="15827">
                  <c:v>396.57491399999998</c:v>
                </c:pt>
                <c:pt idx="15828">
                  <c:v>396.730186</c:v>
                </c:pt>
                <c:pt idx="15829">
                  <c:v>396.66896500000001</c:v>
                </c:pt>
                <c:pt idx="15830">
                  <c:v>396.76646199999999</c:v>
                </c:pt>
                <c:pt idx="15831">
                  <c:v>397.26379300000002</c:v>
                </c:pt>
                <c:pt idx="15832">
                  <c:v>397.04294900000002</c:v>
                </c:pt>
                <c:pt idx="15833">
                  <c:v>397.49698999999998</c:v>
                </c:pt>
                <c:pt idx="15834">
                  <c:v>396.83465899999999</c:v>
                </c:pt>
                <c:pt idx="15835">
                  <c:v>396.87486999999999</c:v>
                </c:pt>
                <c:pt idx="15836">
                  <c:v>397.25138800000002</c:v>
                </c:pt>
                <c:pt idx="15837">
                  <c:v>397.164558</c:v>
                </c:pt>
                <c:pt idx="15838">
                  <c:v>397.25415500000003</c:v>
                </c:pt>
                <c:pt idx="15839">
                  <c:v>397.250113</c:v>
                </c:pt>
                <c:pt idx="15840">
                  <c:v>396.82878199999999</c:v>
                </c:pt>
                <c:pt idx="15841">
                  <c:v>397.51706000000001</c:v>
                </c:pt>
                <c:pt idx="15842">
                  <c:v>397.06790699999999</c:v>
                </c:pt>
                <c:pt idx="15843">
                  <c:v>397.17443400000002</c:v>
                </c:pt>
                <c:pt idx="15844">
                  <c:v>397.14318300000002</c:v>
                </c:pt>
                <c:pt idx="15845">
                  <c:v>397.442745</c:v>
                </c:pt>
                <c:pt idx="15846">
                  <c:v>397.70998700000001</c:v>
                </c:pt>
                <c:pt idx="15847">
                  <c:v>397.20896199999999</c:v>
                </c:pt>
                <c:pt idx="15848">
                  <c:v>397.73448100000002</c:v>
                </c:pt>
                <c:pt idx="15849">
                  <c:v>397.86925000000002</c:v>
                </c:pt>
                <c:pt idx="15850">
                  <c:v>397.55884900000001</c:v>
                </c:pt>
                <c:pt idx="15851">
                  <c:v>397.77276699999999</c:v>
                </c:pt>
                <c:pt idx="15852">
                  <c:v>397.48465900000002</c:v>
                </c:pt>
                <c:pt idx="15853">
                  <c:v>398.034582</c:v>
                </c:pt>
                <c:pt idx="15854">
                  <c:v>397.81182100000001</c:v>
                </c:pt>
                <c:pt idx="15855">
                  <c:v>397.48347899999999</c:v>
                </c:pt>
                <c:pt idx="15856">
                  <c:v>397.41727800000001</c:v>
                </c:pt>
                <c:pt idx="15857">
                  <c:v>397.54558500000002</c:v>
                </c:pt>
                <c:pt idx="15858">
                  <c:v>397.71144399999997</c:v>
                </c:pt>
                <c:pt idx="15859">
                  <c:v>397.93467500000003</c:v>
                </c:pt>
                <c:pt idx="15860">
                  <c:v>397.68500399999999</c:v>
                </c:pt>
                <c:pt idx="15861">
                  <c:v>397.88841000000002</c:v>
                </c:pt>
                <c:pt idx="15862">
                  <c:v>397.92515700000001</c:v>
                </c:pt>
                <c:pt idx="15863">
                  <c:v>397.99049500000001</c:v>
                </c:pt>
                <c:pt idx="15864">
                  <c:v>397.68892299999999</c:v>
                </c:pt>
                <c:pt idx="15865">
                  <c:v>397.58913200000001</c:v>
                </c:pt>
                <c:pt idx="15866">
                  <c:v>398.29543999999999</c:v>
                </c:pt>
                <c:pt idx="15867">
                  <c:v>398.41357699999998</c:v>
                </c:pt>
                <c:pt idx="15868">
                  <c:v>398.700335</c:v>
                </c:pt>
                <c:pt idx="15869">
                  <c:v>398.31292500000001</c:v>
                </c:pt>
                <c:pt idx="15870">
                  <c:v>398.360253</c:v>
                </c:pt>
                <c:pt idx="15871">
                  <c:v>398.39764400000001</c:v>
                </c:pt>
                <c:pt idx="15872">
                  <c:v>398.38272799999999</c:v>
                </c:pt>
                <c:pt idx="15873">
                  <c:v>398.503691</c:v>
                </c:pt>
                <c:pt idx="15874">
                  <c:v>398.37456600000002</c:v>
                </c:pt>
                <c:pt idx="15875">
                  <c:v>398.34408999999999</c:v>
                </c:pt>
                <c:pt idx="15876">
                  <c:v>398.876013</c:v>
                </c:pt>
                <c:pt idx="15877">
                  <c:v>398.40733999999998</c:v>
                </c:pt>
                <c:pt idx="15878">
                  <c:v>398.47958199999999</c:v>
                </c:pt>
                <c:pt idx="15879">
                  <c:v>398.74226700000003</c:v>
                </c:pt>
                <c:pt idx="15880">
                  <c:v>398.53839199999999</c:v>
                </c:pt>
                <c:pt idx="15881">
                  <c:v>398.63417600000002</c:v>
                </c:pt>
                <c:pt idx="15882">
                  <c:v>398.579455</c:v>
                </c:pt>
                <c:pt idx="15883">
                  <c:v>398.74173100000002</c:v>
                </c:pt>
                <c:pt idx="15884">
                  <c:v>398.45056799999998</c:v>
                </c:pt>
                <c:pt idx="15885">
                  <c:v>398.36848700000002</c:v>
                </c:pt>
                <c:pt idx="15886">
                  <c:v>398.71133200000003</c:v>
                </c:pt>
                <c:pt idx="15887">
                  <c:v>398.453351</c:v>
                </c:pt>
                <c:pt idx="15888">
                  <c:v>398.36819400000002</c:v>
                </c:pt>
                <c:pt idx="15889">
                  <c:v>398.31301000000002</c:v>
                </c:pt>
                <c:pt idx="15890">
                  <c:v>398.41581100000002</c:v>
                </c:pt>
                <c:pt idx="15891">
                  <c:v>398.79823399999998</c:v>
                </c:pt>
                <c:pt idx="15892">
                  <c:v>398.51848200000001</c:v>
                </c:pt>
                <c:pt idx="15893">
                  <c:v>398.47391499999998</c:v>
                </c:pt>
                <c:pt idx="15894">
                  <c:v>398.61563000000001</c:v>
                </c:pt>
                <c:pt idx="15895">
                  <c:v>398.666066</c:v>
                </c:pt>
                <c:pt idx="15896">
                  <c:v>398.552637</c:v>
                </c:pt>
                <c:pt idx="15897">
                  <c:v>398.46379999999999</c:v>
                </c:pt>
                <c:pt idx="15898">
                  <c:v>398.59912100000003</c:v>
                </c:pt>
                <c:pt idx="15899">
                  <c:v>398.85544700000003</c:v>
                </c:pt>
                <c:pt idx="15900">
                  <c:v>398.67454500000002</c:v>
                </c:pt>
                <c:pt idx="15901">
                  <c:v>398.73672199999999</c:v>
                </c:pt>
                <c:pt idx="15902">
                  <c:v>398.65805699999999</c:v>
                </c:pt>
                <c:pt idx="15903">
                  <c:v>398.75672600000001</c:v>
                </c:pt>
                <c:pt idx="15904">
                  <c:v>398.62826799999999</c:v>
                </c:pt>
                <c:pt idx="15905">
                  <c:v>398.93940700000002</c:v>
                </c:pt>
                <c:pt idx="15906">
                  <c:v>399.07717400000001</c:v>
                </c:pt>
                <c:pt idx="15907">
                  <c:v>398.81621799999999</c:v>
                </c:pt>
                <c:pt idx="15908">
                  <c:v>398.86727000000002</c:v>
                </c:pt>
                <c:pt idx="15909">
                  <c:v>399.19795599999998</c:v>
                </c:pt>
                <c:pt idx="15910">
                  <c:v>398.84038399999997</c:v>
                </c:pt>
                <c:pt idx="15911">
                  <c:v>398.99944900000003</c:v>
                </c:pt>
                <c:pt idx="15912">
                  <c:v>398.942295</c:v>
                </c:pt>
                <c:pt idx="15913">
                  <c:v>399.20382899999998</c:v>
                </c:pt>
                <c:pt idx="15914">
                  <c:v>399.08325300000001</c:v>
                </c:pt>
                <c:pt idx="15915">
                  <c:v>398.83601900000002</c:v>
                </c:pt>
                <c:pt idx="15916">
                  <c:v>399.11641900000001</c:v>
                </c:pt>
                <c:pt idx="15917">
                  <c:v>398.81622199999998</c:v>
                </c:pt>
                <c:pt idx="15918">
                  <c:v>399.10792800000002</c:v>
                </c:pt>
                <c:pt idx="15919">
                  <c:v>399.07548200000002</c:v>
                </c:pt>
                <c:pt idx="15920">
                  <c:v>398.98268100000001</c:v>
                </c:pt>
                <c:pt idx="15921">
                  <c:v>399.11495100000002</c:v>
                </c:pt>
                <c:pt idx="15922">
                  <c:v>399.20938899999999</c:v>
                </c:pt>
                <c:pt idx="15923">
                  <c:v>399.31226500000002</c:v>
                </c:pt>
                <c:pt idx="15924">
                  <c:v>399.44903699999998</c:v>
                </c:pt>
                <c:pt idx="15925">
                  <c:v>399.35832499999998</c:v>
                </c:pt>
                <c:pt idx="15926">
                  <c:v>399.64383299999997</c:v>
                </c:pt>
                <c:pt idx="15927">
                  <c:v>399.47580299999998</c:v>
                </c:pt>
                <c:pt idx="15928">
                  <c:v>399.48402599999997</c:v>
                </c:pt>
                <c:pt idx="15929">
                  <c:v>399.46199000000001</c:v>
                </c:pt>
                <c:pt idx="15930">
                  <c:v>399.72370899999999</c:v>
                </c:pt>
                <c:pt idx="15931">
                  <c:v>399.81118500000002</c:v>
                </c:pt>
                <c:pt idx="15932">
                  <c:v>399.54464899999999</c:v>
                </c:pt>
                <c:pt idx="15933">
                  <c:v>399.83529199999998</c:v>
                </c:pt>
                <c:pt idx="15934">
                  <c:v>399.69331199999999</c:v>
                </c:pt>
                <c:pt idx="15935">
                  <c:v>399.58331500000003</c:v>
                </c:pt>
                <c:pt idx="15936">
                  <c:v>399.97815900000001</c:v>
                </c:pt>
                <c:pt idx="15937">
                  <c:v>399.888667</c:v>
                </c:pt>
                <c:pt idx="15938">
                  <c:v>399.67245100000002</c:v>
                </c:pt>
                <c:pt idx="15939">
                  <c:v>400.09797600000002</c:v>
                </c:pt>
                <c:pt idx="15940">
                  <c:v>399.76683000000003</c:v>
                </c:pt>
                <c:pt idx="15941">
                  <c:v>399.75159400000001</c:v>
                </c:pt>
                <c:pt idx="15942">
                  <c:v>399.91683799999998</c:v>
                </c:pt>
                <c:pt idx="15943">
                  <c:v>399.750023</c:v>
                </c:pt>
                <c:pt idx="15944">
                  <c:v>400.07778000000002</c:v>
                </c:pt>
                <c:pt idx="15945">
                  <c:v>400.22805599999998</c:v>
                </c:pt>
                <c:pt idx="15946">
                  <c:v>400.24088699999999</c:v>
                </c:pt>
                <c:pt idx="15947">
                  <c:v>400.203596</c:v>
                </c:pt>
                <c:pt idx="15948">
                  <c:v>400.15800200000001</c:v>
                </c:pt>
                <c:pt idx="15949">
                  <c:v>399.84244899999999</c:v>
                </c:pt>
                <c:pt idx="15950">
                  <c:v>400.07479499999999</c:v>
                </c:pt>
                <c:pt idx="15951">
                  <c:v>400.531476</c:v>
                </c:pt>
                <c:pt idx="15952">
                  <c:v>399.95340599999997</c:v>
                </c:pt>
                <c:pt idx="15953">
                  <c:v>400.08101199999999</c:v>
                </c:pt>
                <c:pt idx="15954">
                  <c:v>400.35397399999999</c:v>
                </c:pt>
                <c:pt idx="15955">
                  <c:v>400.37898100000001</c:v>
                </c:pt>
                <c:pt idx="15956">
                  <c:v>400.63368300000002</c:v>
                </c:pt>
                <c:pt idx="15957">
                  <c:v>400.60139800000002</c:v>
                </c:pt>
                <c:pt idx="15958">
                  <c:v>400.52112799999998</c:v>
                </c:pt>
                <c:pt idx="15959">
                  <c:v>400.74541900000003</c:v>
                </c:pt>
                <c:pt idx="15960">
                  <c:v>400.56186200000002</c:v>
                </c:pt>
                <c:pt idx="15961">
                  <c:v>400.56041199999999</c:v>
                </c:pt>
                <c:pt idx="15962">
                  <c:v>400.72976599999998</c:v>
                </c:pt>
                <c:pt idx="15963">
                  <c:v>400.454994</c:v>
                </c:pt>
                <c:pt idx="15964">
                  <c:v>400.04979100000003</c:v>
                </c:pt>
                <c:pt idx="15965">
                  <c:v>400.21497099999999</c:v>
                </c:pt>
                <c:pt idx="15966">
                  <c:v>400.59310099999999</c:v>
                </c:pt>
                <c:pt idx="15967">
                  <c:v>400.44424199999997</c:v>
                </c:pt>
                <c:pt idx="15968">
                  <c:v>400.36553900000001</c:v>
                </c:pt>
                <c:pt idx="15969">
                  <c:v>400.686466</c:v>
                </c:pt>
                <c:pt idx="15970">
                  <c:v>400.52081399999997</c:v>
                </c:pt>
                <c:pt idx="15971">
                  <c:v>400.76981899999998</c:v>
                </c:pt>
                <c:pt idx="15972">
                  <c:v>400.45070199999998</c:v>
                </c:pt>
                <c:pt idx="15973">
                  <c:v>400.73715099999998</c:v>
                </c:pt>
                <c:pt idx="15974">
                  <c:v>401.04306300000002</c:v>
                </c:pt>
                <c:pt idx="15975">
                  <c:v>400.649338</c:v>
                </c:pt>
                <c:pt idx="15976">
                  <c:v>401.12345499999998</c:v>
                </c:pt>
                <c:pt idx="15977">
                  <c:v>401.09090600000002</c:v>
                </c:pt>
                <c:pt idx="15978">
                  <c:v>401.11153100000001</c:v>
                </c:pt>
                <c:pt idx="15979">
                  <c:v>400.89368400000001</c:v>
                </c:pt>
                <c:pt idx="15980">
                  <c:v>400.78456599999998</c:v>
                </c:pt>
                <c:pt idx="15981">
                  <c:v>401.04324500000001</c:v>
                </c:pt>
                <c:pt idx="15982">
                  <c:v>400.89656000000002</c:v>
                </c:pt>
                <c:pt idx="15983">
                  <c:v>401.14603399999999</c:v>
                </c:pt>
                <c:pt idx="15984">
                  <c:v>401.02052800000001</c:v>
                </c:pt>
                <c:pt idx="15985">
                  <c:v>400.75631299999998</c:v>
                </c:pt>
                <c:pt idx="15986">
                  <c:v>401.17180300000001</c:v>
                </c:pt>
                <c:pt idx="15987">
                  <c:v>401.07540699999998</c:v>
                </c:pt>
                <c:pt idx="15988">
                  <c:v>401.12045899999998</c:v>
                </c:pt>
                <c:pt idx="15989">
                  <c:v>401.26676400000002</c:v>
                </c:pt>
                <c:pt idx="15990">
                  <c:v>400.79689100000002</c:v>
                </c:pt>
                <c:pt idx="15991">
                  <c:v>401.14182299999999</c:v>
                </c:pt>
                <c:pt idx="15992">
                  <c:v>400.906069</c:v>
                </c:pt>
                <c:pt idx="15993">
                  <c:v>401.14575500000001</c:v>
                </c:pt>
                <c:pt idx="15994">
                  <c:v>401.140986</c:v>
                </c:pt>
                <c:pt idx="15995">
                  <c:v>400.89941199999998</c:v>
                </c:pt>
                <c:pt idx="15996">
                  <c:v>400.70720299999999</c:v>
                </c:pt>
                <c:pt idx="15997">
                  <c:v>400.79434099999997</c:v>
                </c:pt>
                <c:pt idx="15998">
                  <c:v>400.74039800000003</c:v>
                </c:pt>
                <c:pt idx="15999">
                  <c:v>400.90014300000001</c:v>
                </c:pt>
                <c:pt idx="16000">
                  <c:v>400.59573799999998</c:v>
                </c:pt>
                <c:pt idx="16001">
                  <c:v>400.94955199999998</c:v>
                </c:pt>
                <c:pt idx="16002">
                  <c:v>400.82532500000002</c:v>
                </c:pt>
                <c:pt idx="16003">
                  <c:v>400.93104199999999</c:v>
                </c:pt>
                <c:pt idx="16004">
                  <c:v>401.22753999999998</c:v>
                </c:pt>
                <c:pt idx="16005">
                  <c:v>401.03542800000002</c:v>
                </c:pt>
                <c:pt idx="16006">
                  <c:v>401.01817199999999</c:v>
                </c:pt>
                <c:pt idx="16007">
                  <c:v>400.96714300000002</c:v>
                </c:pt>
                <c:pt idx="16008">
                  <c:v>401.33724599999999</c:v>
                </c:pt>
                <c:pt idx="16009">
                  <c:v>401.750857</c:v>
                </c:pt>
                <c:pt idx="16010">
                  <c:v>401.55749300000002</c:v>
                </c:pt>
                <c:pt idx="16011">
                  <c:v>402.00863800000002</c:v>
                </c:pt>
                <c:pt idx="16012">
                  <c:v>401.56100800000002</c:v>
                </c:pt>
                <c:pt idx="16013">
                  <c:v>401.552638</c:v>
                </c:pt>
                <c:pt idx="16014">
                  <c:v>401.44018999999997</c:v>
                </c:pt>
                <c:pt idx="16015">
                  <c:v>401.504524</c:v>
                </c:pt>
                <c:pt idx="16016">
                  <c:v>401.61396200000001</c:v>
                </c:pt>
                <c:pt idx="16017">
                  <c:v>401.68479100000002</c:v>
                </c:pt>
                <c:pt idx="16018">
                  <c:v>401.48509100000001</c:v>
                </c:pt>
                <c:pt idx="16019">
                  <c:v>401.85802999999999</c:v>
                </c:pt>
                <c:pt idx="16020">
                  <c:v>401.40390100000002</c:v>
                </c:pt>
                <c:pt idx="16021">
                  <c:v>401.36681700000003</c:v>
                </c:pt>
                <c:pt idx="16022">
                  <c:v>401.62899099999998</c:v>
                </c:pt>
                <c:pt idx="16023">
                  <c:v>401.31506200000001</c:v>
                </c:pt>
                <c:pt idx="16024">
                  <c:v>401.605726</c:v>
                </c:pt>
                <c:pt idx="16025">
                  <c:v>401.79273599999999</c:v>
                </c:pt>
                <c:pt idx="16026">
                  <c:v>401.58542599999998</c:v>
                </c:pt>
                <c:pt idx="16027">
                  <c:v>401.18540200000001</c:v>
                </c:pt>
                <c:pt idx="16028">
                  <c:v>401.49247200000002</c:v>
                </c:pt>
                <c:pt idx="16029">
                  <c:v>401.54833300000001</c:v>
                </c:pt>
                <c:pt idx="16030">
                  <c:v>401.220798</c:v>
                </c:pt>
                <c:pt idx="16031">
                  <c:v>401.54948000000002</c:v>
                </c:pt>
                <c:pt idx="16032">
                  <c:v>401.68076100000002</c:v>
                </c:pt>
                <c:pt idx="16033">
                  <c:v>401.76605000000001</c:v>
                </c:pt>
                <c:pt idx="16034">
                  <c:v>402.08315099999999</c:v>
                </c:pt>
                <c:pt idx="16035">
                  <c:v>401.70222699999999</c:v>
                </c:pt>
                <c:pt idx="16036">
                  <c:v>402.00531699999999</c:v>
                </c:pt>
                <c:pt idx="16037">
                  <c:v>401.62424199999998</c:v>
                </c:pt>
                <c:pt idx="16038">
                  <c:v>401.88004599999999</c:v>
                </c:pt>
                <c:pt idx="16039">
                  <c:v>401.84568300000001</c:v>
                </c:pt>
                <c:pt idx="16040">
                  <c:v>401.65498100000002</c:v>
                </c:pt>
                <c:pt idx="16041">
                  <c:v>401.98735299999998</c:v>
                </c:pt>
                <c:pt idx="16042">
                  <c:v>402.07509700000003</c:v>
                </c:pt>
                <c:pt idx="16043">
                  <c:v>401.67156299999999</c:v>
                </c:pt>
                <c:pt idx="16044">
                  <c:v>402.09490699999998</c:v>
                </c:pt>
                <c:pt idx="16045">
                  <c:v>401.79713199999998</c:v>
                </c:pt>
                <c:pt idx="16046">
                  <c:v>402.20333499999998</c:v>
                </c:pt>
                <c:pt idx="16047">
                  <c:v>402.18804799999998</c:v>
                </c:pt>
                <c:pt idx="16048">
                  <c:v>402.35736600000001</c:v>
                </c:pt>
                <c:pt idx="16049">
                  <c:v>402.50007199999999</c:v>
                </c:pt>
                <c:pt idx="16050">
                  <c:v>402.54811599999999</c:v>
                </c:pt>
                <c:pt idx="16051">
                  <c:v>402.37843900000001</c:v>
                </c:pt>
                <c:pt idx="16052">
                  <c:v>402.45821799999999</c:v>
                </c:pt>
                <c:pt idx="16053">
                  <c:v>402.17220700000001</c:v>
                </c:pt>
                <c:pt idx="16054">
                  <c:v>402.80746599999998</c:v>
                </c:pt>
                <c:pt idx="16055">
                  <c:v>402.31493</c:v>
                </c:pt>
                <c:pt idx="16056">
                  <c:v>402.56520699999999</c:v>
                </c:pt>
                <c:pt idx="16057">
                  <c:v>402.41749600000003</c:v>
                </c:pt>
                <c:pt idx="16058">
                  <c:v>402.53607499999998</c:v>
                </c:pt>
                <c:pt idx="16059">
                  <c:v>402.55825900000002</c:v>
                </c:pt>
                <c:pt idx="16060">
                  <c:v>402.58411699999999</c:v>
                </c:pt>
                <c:pt idx="16061">
                  <c:v>403.07120700000002</c:v>
                </c:pt>
                <c:pt idx="16062">
                  <c:v>402.88361500000002</c:v>
                </c:pt>
                <c:pt idx="16063">
                  <c:v>402.78959300000002</c:v>
                </c:pt>
                <c:pt idx="16064">
                  <c:v>402.89288699999997</c:v>
                </c:pt>
                <c:pt idx="16065">
                  <c:v>402.46497099999999</c:v>
                </c:pt>
                <c:pt idx="16066">
                  <c:v>402.77819699999998</c:v>
                </c:pt>
                <c:pt idx="16067">
                  <c:v>402.76766400000002</c:v>
                </c:pt>
                <c:pt idx="16068">
                  <c:v>402.95003500000001</c:v>
                </c:pt>
                <c:pt idx="16069">
                  <c:v>402.88702699999999</c:v>
                </c:pt>
                <c:pt idx="16070">
                  <c:v>402.646165</c:v>
                </c:pt>
                <c:pt idx="16071">
                  <c:v>402.757903</c:v>
                </c:pt>
                <c:pt idx="16072">
                  <c:v>402.72171600000001</c:v>
                </c:pt>
                <c:pt idx="16073">
                  <c:v>402.77735300000001</c:v>
                </c:pt>
                <c:pt idx="16074">
                  <c:v>403.180228</c:v>
                </c:pt>
                <c:pt idx="16075">
                  <c:v>402.79897499999998</c:v>
                </c:pt>
                <c:pt idx="16076">
                  <c:v>403.09748400000001</c:v>
                </c:pt>
                <c:pt idx="16077">
                  <c:v>402.77244200000001</c:v>
                </c:pt>
                <c:pt idx="16078">
                  <c:v>402.96785</c:v>
                </c:pt>
                <c:pt idx="16079">
                  <c:v>403.34414600000002</c:v>
                </c:pt>
                <c:pt idx="16080">
                  <c:v>403.29352999999998</c:v>
                </c:pt>
                <c:pt idx="16081">
                  <c:v>403.41758399999998</c:v>
                </c:pt>
                <c:pt idx="16082">
                  <c:v>403.30215700000002</c:v>
                </c:pt>
                <c:pt idx="16083">
                  <c:v>403.35248100000001</c:v>
                </c:pt>
                <c:pt idx="16084">
                  <c:v>403.63419499999998</c:v>
                </c:pt>
                <c:pt idx="16085">
                  <c:v>403.36024200000003</c:v>
                </c:pt>
                <c:pt idx="16086">
                  <c:v>403.05499099999997</c:v>
                </c:pt>
                <c:pt idx="16087">
                  <c:v>403.14292599999999</c:v>
                </c:pt>
                <c:pt idx="16088">
                  <c:v>403.35372000000001</c:v>
                </c:pt>
                <c:pt idx="16089">
                  <c:v>403.37519800000001</c:v>
                </c:pt>
                <c:pt idx="16090">
                  <c:v>403.279516</c:v>
                </c:pt>
                <c:pt idx="16091">
                  <c:v>403.45120800000001</c:v>
                </c:pt>
                <c:pt idx="16092">
                  <c:v>403.68265700000001</c:v>
                </c:pt>
                <c:pt idx="16093">
                  <c:v>403.44986499999999</c:v>
                </c:pt>
                <c:pt idx="16094">
                  <c:v>403.69249100000002</c:v>
                </c:pt>
                <c:pt idx="16095">
                  <c:v>403.69649099999998</c:v>
                </c:pt>
                <c:pt idx="16096">
                  <c:v>403.863178</c:v>
                </c:pt>
                <c:pt idx="16097">
                  <c:v>403.72107499999998</c:v>
                </c:pt>
                <c:pt idx="16098">
                  <c:v>403.56626299999999</c:v>
                </c:pt>
                <c:pt idx="16099">
                  <c:v>403.79355099999998</c:v>
                </c:pt>
                <c:pt idx="16100">
                  <c:v>403.59335299999998</c:v>
                </c:pt>
                <c:pt idx="16101">
                  <c:v>404.03218900000002</c:v>
                </c:pt>
                <c:pt idx="16102">
                  <c:v>403.902264</c:v>
                </c:pt>
                <c:pt idx="16103">
                  <c:v>403.71956</c:v>
                </c:pt>
                <c:pt idx="16104">
                  <c:v>403.50197000000003</c:v>
                </c:pt>
                <c:pt idx="16105">
                  <c:v>403.35027000000002</c:v>
                </c:pt>
                <c:pt idx="16106">
                  <c:v>403.48182500000001</c:v>
                </c:pt>
                <c:pt idx="16107">
                  <c:v>403.54558700000001</c:v>
                </c:pt>
                <c:pt idx="16108">
                  <c:v>403.68201099999999</c:v>
                </c:pt>
                <c:pt idx="16109">
                  <c:v>403.97358100000002</c:v>
                </c:pt>
                <c:pt idx="16110">
                  <c:v>404.05926599999998</c:v>
                </c:pt>
                <c:pt idx="16111">
                  <c:v>404.27957800000001</c:v>
                </c:pt>
                <c:pt idx="16112">
                  <c:v>403.98658499999999</c:v>
                </c:pt>
                <c:pt idx="16113">
                  <c:v>404.06128999999999</c:v>
                </c:pt>
                <c:pt idx="16114">
                  <c:v>404.10725100000002</c:v>
                </c:pt>
                <c:pt idx="16115">
                  <c:v>403.82345400000003</c:v>
                </c:pt>
                <c:pt idx="16116">
                  <c:v>404.10456699999997</c:v>
                </c:pt>
                <c:pt idx="16117">
                  <c:v>404.07629300000002</c:v>
                </c:pt>
                <c:pt idx="16118">
                  <c:v>404.24628999999999</c:v>
                </c:pt>
                <c:pt idx="16119">
                  <c:v>404.27507100000003</c:v>
                </c:pt>
                <c:pt idx="16120">
                  <c:v>404.05899899999997</c:v>
                </c:pt>
                <c:pt idx="16121">
                  <c:v>404.124098</c:v>
                </c:pt>
                <c:pt idx="16122">
                  <c:v>403.97551199999998</c:v>
                </c:pt>
                <c:pt idx="16123">
                  <c:v>404.001284</c:v>
                </c:pt>
                <c:pt idx="16124">
                  <c:v>404.239396</c:v>
                </c:pt>
                <c:pt idx="16125">
                  <c:v>404.26296400000001</c:v>
                </c:pt>
                <c:pt idx="16126">
                  <c:v>404.36532399999999</c:v>
                </c:pt>
                <c:pt idx="16127">
                  <c:v>404.33829800000001</c:v>
                </c:pt>
                <c:pt idx="16128">
                  <c:v>404.46367600000002</c:v>
                </c:pt>
                <c:pt idx="16129">
                  <c:v>404.57881400000002</c:v>
                </c:pt>
                <c:pt idx="16130">
                  <c:v>404.56636200000003</c:v>
                </c:pt>
                <c:pt idx="16131">
                  <c:v>404.63768299999998</c:v>
                </c:pt>
                <c:pt idx="16132">
                  <c:v>404.75835499999999</c:v>
                </c:pt>
                <c:pt idx="16133">
                  <c:v>404.31025199999999</c:v>
                </c:pt>
                <c:pt idx="16134">
                  <c:v>404.54480100000001</c:v>
                </c:pt>
                <c:pt idx="16135">
                  <c:v>404.56932599999999</c:v>
                </c:pt>
                <c:pt idx="16136">
                  <c:v>404.51891499999999</c:v>
                </c:pt>
                <c:pt idx="16137">
                  <c:v>404.72004800000002</c:v>
                </c:pt>
                <c:pt idx="16138">
                  <c:v>404.54689100000002</c:v>
                </c:pt>
                <c:pt idx="16139">
                  <c:v>404.836277</c:v>
                </c:pt>
                <c:pt idx="16140">
                  <c:v>404.89529399999998</c:v>
                </c:pt>
                <c:pt idx="16141">
                  <c:v>404.78755899999999</c:v>
                </c:pt>
                <c:pt idx="16142">
                  <c:v>404.86511400000001</c:v>
                </c:pt>
                <c:pt idx="16143">
                  <c:v>404.723071</c:v>
                </c:pt>
                <c:pt idx="16144">
                  <c:v>404.942116</c:v>
                </c:pt>
                <c:pt idx="16145">
                  <c:v>404.61140799999998</c:v>
                </c:pt>
                <c:pt idx="16146">
                  <c:v>405.13489499999997</c:v>
                </c:pt>
                <c:pt idx="16147">
                  <c:v>405.032779</c:v>
                </c:pt>
                <c:pt idx="16148">
                  <c:v>404.82667900000001</c:v>
                </c:pt>
                <c:pt idx="16149">
                  <c:v>404.945697</c:v>
                </c:pt>
                <c:pt idx="16150">
                  <c:v>404.94149199999998</c:v>
                </c:pt>
                <c:pt idx="16151">
                  <c:v>405.045816</c:v>
                </c:pt>
                <c:pt idx="16152">
                  <c:v>405.47930500000001</c:v>
                </c:pt>
                <c:pt idx="16153">
                  <c:v>405.31867099999999</c:v>
                </c:pt>
                <c:pt idx="16154">
                  <c:v>405.34430600000002</c:v>
                </c:pt>
                <c:pt idx="16155">
                  <c:v>405.44929200000001</c:v>
                </c:pt>
                <c:pt idx="16156">
                  <c:v>405.24334900000002</c:v>
                </c:pt>
                <c:pt idx="16157">
                  <c:v>405.14122500000002</c:v>
                </c:pt>
                <c:pt idx="16158">
                  <c:v>405.05003099999999</c:v>
                </c:pt>
                <c:pt idx="16159">
                  <c:v>405.15223800000001</c:v>
                </c:pt>
                <c:pt idx="16160">
                  <c:v>405.09835099999998</c:v>
                </c:pt>
                <c:pt idx="16161">
                  <c:v>405.42772000000002</c:v>
                </c:pt>
                <c:pt idx="16162">
                  <c:v>405.26038</c:v>
                </c:pt>
                <c:pt idx="16163">
                  <c:v>405.385065</c:v>
                </c:pt>
                <c:pt idx="16164">
                  <c:v>405.34069199999999</c:v>
                </c:pt>
                <c:pt idx="16165">
                  <c:v>405.13669299999998</c:v>
                </c:pt>
                <c:pt idx="16166">
                  <c:v>405.74547799999999</c:v>
                </c:pt>
                <c:pt idx="16167">
                  <c:v>405.90642800000001</c:v>
                </c:pt>
                <c:pt idx="16168">
                  <c:v>405.96428700000001</c:v>
                </c:pt>
                <c:pt idx="16169">
                  <c:v>405.901858</c:v>
                </c:pt>
                <c:pt idx="16170">
                  <c:v>405.75999100000001</c:v>
                </c:pt>
                <c:pt idx="16171">
                  <c:v>405.544893</c:v>
                </c:pt>
                <c:pt idx="16172">
                  <c:v>405.69111500000002</c:v>
                </c:pt>
                <c:pt idx="16173">
                  <c:v>406.09577200000001</c:v>
                </c:pt>
                <c:pt idx="16174">
                  <c:v>405.94158099999999</c:v>
                </c:pt>
                <c:pt idx="16175">
                  <c:v>405.91807699999998</c:v>
                </c:pt>
                <c:pt idx="16176">
                  <c:v>406.01054199999999</c:v>
                </c:pt>
                <c:pt idx="16177">
                  <c:v>406.15995500000002</c:v>
                </c:pt>
                <c:pt idx="16178">
                  <c:v>405.51991900000002</c:v>
                </c:pt>
                <c:pt idx="16179">
                  <c:v>405.86018000000001</c:v>
                </c:pt>
                <c:pt idx="16180">
                  <c:v>405.49692900000002</c:v>
                </c:pt>
                <c:pt idx="16181">
                  <c:v>405.46103599999998</c:v>
                </c:pt>
                <c:pt idx="16182">
                  <c:v>405.53712100000001</c:v>
                </c:pt>
                <c:pt idx="16183">
                  <c:v>405.27657900000003</c:v>
                </c:pt>
                <c:pt idx="16184">
                  <c:v>405.53568999999999</c:v>
                </c:pt>
                <c:pt idx="16185">
                  <c:v>405.403322</c:v>
                </c:pt>
                <c:pt idx="16186">
                  <c:v>405.86022100000002</c:v>
                </c:pt>
                <c:pt idx="16187">
                  <c:v>405.877768</c:v>
                </c:pt>
                <c:pt idx="16188">
                  <c:v>405.75145099999997</c:v>
                </c:pt>
                <c:pt idx="16189">
                  <c:v>405.82022000000001</c:v>
                </c:pt>
                <c:pt idx="16190">
                  <c:v>405.889431</c:v>
                </c:pt>
                <c:pt idx="16191">
                  <c:v>405.93427100000002</c:v>
                </c:pt>
                <c:pt idx="16192">
                  <c:v>406.08533899999998</c:v>
                </c:pt>
                <c:pt idx="16193">
                  <c:v>406.23174</c:v>
                </c:pt>
                <c:pt idx="16194">
                  <c:v>406.38871499999999</c:v>
                </c:pt>
                <c:pt idx="16195">
                  <c:v>405.82572199999998</c:v>
                </c:pt>
                <c:pt idx="16196">
                  <c:v>405.85428200000001</c:v>
                </c:pt>
                <c:pt idx="16197">
                  <c:v>406.018395</c:v>
                </c:pt>
                <c:pt idx="16198">
                  <c:v>405.94739399999997</c:v>
                </c:pt>
                <c:pt idx="16199">
                  <c:v>406.22674499999999</c:v>
                </c:pt>
                <c:pt idx="16200">
                  <c:v>406.06132300000002</c:v>
                </c:pt>
                <c:pt idx="16201">
                  <c:v>406.27316300000001</c:v>
                </c:pt>
                <c:pt idx="16202">
                  <c:v>406.13219299999997</c:v>
                </c:pt>
                <c:pt idx="16203">
                  <c:v>406.27052600000002</c:v>
                </c:pt>
                <c:pt idx="16204">
                  <c:v>406.55610999999999</c:v>
                </c:pt>
                <c:pt idx="16205">
                  <c:v>406.00777299999999</c:v>
                </c:pt>
                <c:pt idx="16206">
                  <c:v>406.278051</c:v>
                </c:pt>
                <c:pt idx="16207">
                  <c:v>406.244326</c:v>
                </c:pt>
                <c:pt idx="16208">
                  <c:v>406.40619500000003</c:v>
                </c:pt>
                <c:pt idx="16209">
                  <c:v>406.27999899999998</c:v>
                </c:pt>
                <c:pt idx="16210">
                  <c:v>406.40113600000001</c:v>
                </c:pt>
                <c:pt idx="16211">
                  <c:v>406.52784100000002</c:v>
                </c:pt>
                <c:pt idx="16212">
                  <c:v>406.29959300000002</c:v>
                </c:pt>
                <c:pt idx="16213">
                  <c:v>406.44861400000002</c:v>
                </c:pt>
                <c:pt idx="16214">
                  <c:v>406.424936</c:v>
                </c:pt>
                <c:pt idx="16215">
                  <c:v>406.03817400000003</c:v>
                </c:pt>
                <c:pt idx="16216">
                  <c:v>406.33991600000002</c:v>
                </c:pt>
                <c:pt idx="16217">
                  <c:v>406.27417200000002</c:v>
                </c:pt>
                <c:pt idx="16218">
                  <c:v>406.41339499999998</c:v>
                </c:pt>
                <c:pt idx="16219">
                  <c:v>406.28928300000001</c:v>
                </c:pt>
                <c:pt idx="16220">
                  <c:v>406.54234600000001</c:v>
                </c:pt>
                <c:pt idx="16221">
                  <c:v>406.85630900000001</c:v>
                </c:pt>
                <c:pt idx="16222">
                  <c:v>406.801851</c:v>
                </c:pt>
                <c:pt idx="16223">
                  <c:v>406.49085700000001</c:v>
                </c:pt>
                <c:pt idx="16224">
                  <c:v>406.77213399999999</c:v>
                </c:pt>
                <c:pt idx="16225">
                  <c:v>406.61570899999998</c:v>
                </c:pt>
                <c:pt idx="16226">
                  <c:v>406.63910499999997</c:v>
                </c:pt>
                <c:pt idx="16227">
                  <c:v>406.58325300000001</c:v>
                </c:pt>
                <c:pt idx="16228">
                  <c:v>406.58326099999999</c:v>
                </c:pt>
                <c:pt idx="16229">
                  <c:v>407.49439799999999</c:v>
                </c:pt>
                <c:pt idx="16230">
                  <c:v>406.970688</c:v>
                </c:pt>
                <c:pt idx="16231">
                  <c:v>407.121036</c:v>
                </c:pt>
                <c:pt idx="16232">
                  <c:v>407.022626</c:v>
                </c:pt>
                <c:pt idx="16233">
                  <c:v>407.31194900000003</c:v>
                </c:pt>
                <c:pt idx="16234">
                  <c:v>407.26795499999997</c:v>
                </c:pt>
                <c:pt idx="16235">
                  <c:v>406.88200599999999</c:v>
                </c:pt>
                <c:pt idx="16236">
                  <c:v>407.32023600000002</c:v>
                </c:pt>
                <c:pt idx="16237">
                  <c:v>407.188693</c:v>
                </c:pt>
                <c:pt idx="16238">
                  <c:v>406.96792599999998</c:v>
                </c:pt>
                <c:pt idx="16239">
                  <c:v>407.037845</c:v>
                </c:pt>
                <c:pt idx="16240">
                  <c:v>407.19298099999997</c:v>
                </c:pt>
                <c:pt idx="16241">
                  <c:v>407.08712100000002</c:v>
                </c:pt>
                <c:pt idx="16242">
                  <c:v>406.94960500000002</c:v>
                </c:pt>
                <c:pt idx="16243">
                  <c:v>406.93073299999998</c:v>
                </c:pt>
                <c:pt idx="16244">
                  <c:v>407.25283200000001</c:v>
                </c:pt>
                <c:pt idx="16245">
                  <c:v>407.39021700000001</c:v>
                </c:pt>
                <c:pt idx="16246">
                  <c:v>407.37928199999999</c:v>
                </c:pt>
                <c:pt idx="16247">
                  <c:v>407.20234900000003</c:v>
                </c:pt>
                <c:pt idx="16248">
                  <c:v>406.77790900000002</c:v>
                </c:pt>
                <c:pt idx="16249">
                  <c:v>407.14191399999999</c:v>
                </c:pt>
                <c:pt idx="16250">
                  <c:v>407.186644</c:v>
                </c:pt>
                <c:pt idx="16251">
                  <c:v>407.48619400000001</c:v>
                </c:pt>
                <c:pt idx="16252">
                  <c:v>407.47673900000001</c:v>
                </c:pt>
                <c:pt idx="16253">
                  <c:v>407.25403299999999</c:v>
                </c:pt>
                <c:pt idx="16254">
                  <c:v>407.791336</c:v>
                </c:pt>
                <c:pt idx="16255">
                  <c:v>407.58962100000002</c:v>
                </c:pt>
                <c:pt idx="16256">
                  <c:v>407.57216199999999</c:v>
                </c:pt>
                <c:pt idx="16257">
                  <c:v>407.44790999999998</c:v>
                </c:pt>
                <c:pt idx="16258">
                  <c:v>407.25773299999997</c:v>
                </c:pt>
                <c:pt idx="16259">
                  <c:v>407.71805599999999</c:v>
                </c:pt>
                <c:pt idx="16260">
                  <c:v>407.91806000000003</c:v>
                </c:pt>
                <c:pt idx="16261">
                  <c:v>407.74254400000001</c:v>
                </c:pt>
                <c:pt idx="16262">
                  <c:v>407.78450800000002</c:v>
                </c:pt>
                <c:pt idx="16263">
                  <c:v>407.63266499999997</c:v>
                </c:pt>
                <c:pt idx="16264">
                  <c:v>407.95902899999999</c:v>
                </c:pt>
                <c:pt idx="16265">
                  <c:v>407.72722299999998</c:v>
                </c:pt>
                <c:pt idx="16266">
                  <c:v>407.94936200000001</c:v>
                </c:pt>
                <c:pt idx="16267">
                  <c:v>407.88574899999998</c:v>
                </c:pt>
                <c:pt idx="16268">
                  <c:v>407.808402</c:v>
                </c:pt>
                <c:pt idx="16269">
                  <c:v>407.995294</c:v>
                </c:pt>
                <c:pt idx="16270">
                  <c:v>407.88815399999999</c:v>
                </c:pt>
                <c:pt idx="16271">
                  <c:v>408.188581</c:v>
                </c:pt>
                <c:pt idx="16272">
                  <c:v>408.12191999999999</c:v>
                </c:pt>
                <c:pt idx="16273">
                  <c:v>408.19939299999999</c:v>
                </c:pt>
                <c:pt idx="16274">
                  <c:v>408.14242400000001</c:v>
                </c:pt>
                <c:pt idx="16275">
                  <c:v>408.41284999999999</c:v>
                </c:pt>
                <c:pt idx="16276">
                  <c:v>408.09731799999997</c:v>
                </c:pt>
                <c:pt idx="16277">
                  <c:v>408.29900400000002</c:v>
                </c:pt>
                <c:pt idx="16278">
                  <c:v>408.16014300000001</c:v>
                </c:pt>
                <c:pt idx="16279">
                  <c:v>408.43909200000002</c:v>
                </c:pt>
                <c:pt idx="16280">
                  <c:v>408.30318999999997</c:v>
                </c:pt>
                <c:pt idx="16281">
                  <c:v>408.34819599999997</c:v>
                </c:pt>
                <c:pt idx="16282">
                  <c:v>408.63184799999999</c:v>
                </c:pt>
                <c:pt idx="16283">
                  <c:v>408.12325900000002</c:v>
                </c:pt>
                <c:pt idx="16284">
                  <c:v>408.58879200000001</c:v>
                </c:pt>
                <c:pt idx="16285">
                  <c:v>408.67881199999999</c:v>
                </c:pt>
                <c:pt idx="16286">
                  <c:v>408.428045</c:v>
                </c:pt>
                <c:pt idx="16287">
                  <c:v>408.48234100000002</c:v>
                </c:pt>
                <c:pt idx="16288">
                  <c:v>408.09034800000001</c:v>
                </c:pt>
                <c:pt idx="16289">
                  <c:v>408.52823000000001</c:v>
                </c:pt>
                <c:pt idx="16290">
                  <c:v>408.352529</c:v>
                </c:pt>
                <c:pt idx="16291">
                  <c:v>408.34536000000003</c:v>
                </c:pt>
                <c:pt idx="16292">
                  <c:v>408.652084</c:v>
                </c:pt>
                <c:pt idx="16293">
                  <c:v>408.61931299999998</c:v>
                </c:pt>
                <c:pt idx="16294">
                  <c:v>408.73833999999999</c:v>
                </c:pt>
                <c:pt idx="16295">
                  <c:v>408.53960699999999</c:v>
                </c:pt>
                <c:pt idx="16296">
                  <c:v>408.432141</c:v>
                </c:pt>
                <c:pt idx="16297">
                  <c:v>408.89149800000001</c:v>
                </c:pt>
                <c:pt idx="16298">
                  <c:v>408.81124699999998</c:v>
                </c:pt>
                <c:pt idx="16299">
                  <c:v>408.83960400000001</c:v>
                </c:pt>
                <c:pt idx="16300">
                  <c:v>408.824952</c:v>
                </c:pt>
                <c:pt idx="16301">
                  <c:v>408.83748700000001</c:v>
                </c:pt>
                <c:pt idx="16302">
                  <c:v>408.97599200000002</c:v>
                </c:pt>
                <c:pt idx="16303">
                  <c:v>408.55296600000003</c:v>
                </c:pt>
                <c:pt idx="16304">
                  <c:v>409.06726200000003</c:v>
                </c:pt>
                <c:pt idx="16305">
                  <c:v>408.74524100000002</c:v>
                </c:pt>
                <c:pt idx="16306">
                  <c:v>409.06908099999998</c:v>
                </c:pt>
                <c:pt idx="16307">
                  <c:v>408.94779999999997</c:v>
                </c:pt>
                <c:pt idx="16308">
                  <c:v>408.95410600000002</c:v>
                </c:pt>
                <c:pt idx="16309">
                  <c:v>408.93948499999999</c:v>
                </c:pt>
                <c:pt idx="16310">
                  <c:v>408.95570900000001</c:v>
                </c:pt>
                <c:pt idx="16311">
                  <c:v>409.39580599999999</c:v>
                </c:pt>
                <c:pt idx="16312">
                  <c:v>409.31342000000001</c:v>
                </c:pt>
                <c:pt idx="16313">
                  <c:v>409.07727899999998</c:v>
                </c:pt>
                <c:pt idx="16314">
                  <c:v>409.24738600000001</c:v>
                </c:pt>
                <c:pt idx="16315">
                  <c:v>409.36303600000002</c:v>
                </c:pt>
                <c:pt idx="16316">
                  <c:v>409.14554099999998</c:v>
                </c:pt>
                <c:pt idx="16317">
                  <c:v>409.313016</c:v>
                </c:pt>
                <c:pt idx="16318">
                  <c:v>409.038478</c:v>
                </c:pt>
                <c:pt idx="16319">
                  <c:v>409.15420899999998</c:v>
                </c:pt>
                <c:pt idx="16320">
                  <c:v>409.13492600000001</c:v>
                </c:pt>
                <c:pt idx="16321">
                  <c:v>409.23785700000002</c:v>
                </c:pt>
                <c:pt idx="16322">
                  <c:v>409.45599900000002</c:v>
                </c:pt>
                <c:pt idx="16323">
                  <c:v>408.93895500000002</c:v>
                </c:pt>
                <c:pt idx="16324">
                  <c:v>409.316326</c:v>
                </c:pt>
                <c:pt idx="16325">
                  <c:v>409.220598</c:v>
                </c:pt>
                <c:pt idx="16326">
                  <c:v>409.63063399999999</c:v>
                </c:pt>
                <c:pt idx="16327">
                  <c:v>409.63838600000003</c:v>
                </c:pt>
                <c:pt idx="16328">
                  <c:v>409.41070200000001</c:v>
                </c:pt>
                <c:pt idx="16329">
                  <c:v>409.70828599999999</c:v>
                </c:pt>
                <c:pt idx="16330">
                  <c:v>409.49663800000002</c:v>
                </c:pt>
                <c:pt idx="16331">
                  <c:v>409.60278599999998</c:v>
                </c:pt>
                <c:pt idx="16332">
                  <c:v>409.86912799999999</c:v>
                </c:pt>
                <c:pt idx="16333">
                  <c:v>409.364823</c:v>
                </c:pt>
                <c:pt idx="16334">
                  <c:v>409.56147199999998</c:v>
                </c:pt>
                <c:pt idx="16335">
                  <c:v>409.32717000000002</c:v>
                </c:pt>
                <c:pt idx="16336">
                  <c:v>409.49237699999998</c:v>
                </c:pt>
                <c:pt idx="16337">
                  <c:v>409.69817699999999</c:v>
                </c:pt>
                <c:pt idx="16338">
                  <c:v>409.51355100000001</c:v>
                </c:pt>
                <c:pt idx="16339">
                  <c:v>409.780868</c:v>
                </c:pt>
                <c:pt idx="16340">
                  <c:v>409.779132</c:v>
                </c:pt>
                <c:pt idx="16341">
                  <c:v>409.85824500000001</c:v>
                </c:pt>
                <c:pt idx="16342">
                  <c:v>410.24291899999997</c:v>
                </c:pt>
                <c:pt idx="16343">
                  <c:v>409.54912899999999</c:v>
                </c:pt>
                <c:pt idx="16344">
                  <c:v>409.69710600000002</c:v>
                </c:pt>
                <c:pt idx="16345">
                  <c:v>409.50707199999999</c:v>
                </c:pt>
                <c:pt idx="16346">
                  <c:v>409.73079999999999</c:v>
                </c:pt>
                <c:pt idx="16347">
                  <c:v>410.10141900000002</c:v>
                </c:pt>
                <c:pt idx="16348">
                  <c:v>409.86254200000002</c:v>
                </c:pt>
                <c:pt idx="16349">
                  <c:v>410.06037199999997</c:v>
                </c:pt>
                <c:pt idx="16350">
                  <c:v>409.98979300000002</c:v>
                </c:pt>
                <c:pt idx="16351">
                  <c:v>410.41989599999999</c:v>
                </c:pt>
                <c:pt idx="16352">
                  <c:v>410.354849</c:v>
                </c:pt>
                <c:pt idx="16353">
                  <c:v>409.96041000000002</c:v>
                </c:pt>
                <c:pt idx="16354">
                  <c:v>410.384839</c:v>
                </c:pt>
                <c:pt idx="16355">
                  <c:v>410.34402</c:v>
                </c:pt>
                <c:pt idx="16356">
                  <c:v>410.19537700000001</c:v>
                </c:pt>
                <c:pt idx="16357">
                  <c:v>410.11710699999998</c:v>
                </c:pt>
                <c:pt idx="16358">
                  <c:v>409.95171699999997</c:v>
                </c:pt>
                <c:pt idx="16359">
                  <c:v>410.08454599999999</c:v>
                </c:pt>
                <c:pt idx="16360">
                  <c:v>410.20230900000001</c:v>
                </c:pt>
                <c:pt idx="16361">
                  <c:v>410.33525900000001</c:v>
                </c:pt>
                <c:pt idx="16362">
                  <c:v>410.238247</c:v>
                </c:pt>
                <c:pt idx="16363">
                  <c:v>410.13015300000001</c:v>
                </c:pt>
                <c:pt idx="16364">
                  <c:v>410.25586299999998</c:v>
                </c:pt>
                <c:pt idx="16365">
                  <c:v>410.14331700000002</c:v>
                </c:pt>
                <c:pt idx="16366">
                  <c:v>410.30827099999999</c:v>
                </c:pt>
                <c:pt idx="16367">
                  <c:v>410.31248699999998</c:v>
                </c:pt>
                <c:pt idx="16368">
                  <c:v>410.36393500000003</c:v>
                </c:pt>
                <c:pt idx="16369">
                  <c:v>410.54816199999999</c:v>
                </c:pt>
                <c:pt idx="16370">
                  <c:v>410.536315</c:v>
                </c:pt>
                <c:pt idx="16371">
                  <c:v>410.361131</c:v>
                </c:pt>
                <c:pt idx="16372">
                  <c:v>410.56101000000001</c:v>
                </c:pt>
                <c:pt idx="16373">
                  <c:v>410.41151500000001</c:v>
                </c:pt>
                <c:pt idx="16374">
                  <c:v>410.62195800000001</c:v>
                </c:pt>
                <c:pt idx="16375">
                  <c:v>411.02571599999999</c:v>
                </c:pt>
                <c:pt idx="16376">
                  <c:v>410.73712999999998</c:v>
                </c:pt>
                <c:pt idx="16377">
                  <c:v>410.73753099999999</c:v>
                </c:pt>
                <c:pt idx="16378">
                  <c:v>410.666832</c:v>
                </c:pt>
                <c:pt idx="16379">
                  <c:v>410.75759799999997</c:v>
                </c:pt>
                <c:pt idx="16380">
                  <c:v>410.83033699999999</c:v>
                </c:pt>
                <c:pt idx="16381">
                  <c:v>410.91104799999999</c:v>
                </c:pt>
                <c:pt idx="16382">
                  <c:v>411.06724600000001</c:v>
                </c:pt>
                <c:pt idx="16383">
                  <c:v>411.03279800000001</c:v>
                </c:pt>
                <c:pt idx="16384">
                  <c:v>410.89311400000003</c:v>
                </c:pt>
                <c:pt idx="16385">
                  <c:v>410.89708999999999</c:v>
                </c:pt>
                <c:pt idx="16386">
                  <c:v>410.949524</c:v>
                </c:pt>
                <c:pt idx="16387">
                  <c:v>410.988247</c:v>
                </c:pt>
                <c:pt idx="16388">
                  <c:v>411.06223399999999</c:v>
                </c:pt>
                <c:pt idx="16389">
                  <c:v>410.95539600000001</c:v>
                </c:pt>
                <c:pt idx="16390">
                  <c:v>410.94565999999998</c:v>
                </c:pt>
                <c:pt idx="16391">
                  <c:v>410.85807699999998</c:v>
                </c:pt>
                <c:pt idx="16392">
                  <c:v>411.10280999999998</c:v>
                </c:pt>
                <c:pt idx="16393">
                  <c:v>410.778165</c:v>
                </c:pt>
                <c:pt idx="16394">
                  <c:v>411.03358800000001</c:v>
                </c:pt>
                <c:pt idx="16395">
                  <c:v>411.19529399999999</c:v>
                </c:pt>
                <c:pt idx="16396">
                  <c:v>411.15247399999998</c:v>
                </c:pt>
                <c:pt idx="16397">
                  <c:v>411.11046199999998</c:v>
                </c:pt>
                <c:pt idx="16398">
                  <c:v>411.13632699999999</c:v>
                </c:pt>
                <c:pt idx="16399">
                  <c:v>411.66294799999997</c:v>
                </c:pt>
                <c:pt idx="16400">
                  <c:v>411.15562199999999</c:v>
                </c:pt>
                <c:pt idx="16401">
                  <c:v>411.219087</c:v>
                </c:pt>
                <c:pt idx="16402">
                  <c:v>410.96238299999999</c:v>
                </c:pt>
                <c:pt idx="16403">
                  <c:v>410.70950900000003</c:v>
                </c:pt>
                <c:pt idx="16404">
                  <c:v>411.092375</c:v>
                </c:pt>
                <c:pt idx="16405">
                  <c:v>410.854488</c:v>
                </c:pt>
                <c:pt idx="16406">
                  <c:v>410.75760700000001</c:v>
                </c:pt>
                <c:pt idx="16407">
                  <c:v>410.74538200000001</c:v>
                </c:pt>
                <c:pt idx="16408">
                  <c:v>410.68939</c:v>
                </c:pt>
                <c:pt idx="16409">
                  <c:v>410.98146400000002</c:v>
                </c:pt>
                <c:pt idx="16410">
                  <c:v>411.25407899999999</c:v>
                </c:pt>
                <c:pt idx="16411">
                  <c:v>411.04517299999998</c:v>
                </c:pt>
                <c:pt idx="16412">
                  <c:v>411.32592199999999</c:v>
                </c:pt>
                <c:pt idx="16413">
                  <c:v>411.07775199999998</c:v>
                </c:pt>
                <c:pt idx="16414">
                  <c:v>411.71820500000001</c:v>
                </c:pt>
                <c:pt idx="16415">
                  <c:v>411.44230399999998</c:v>
                </c:pt>
                <c:pt idx="16416">
                  <c:v>411.58508499999999</c:v>
                </c:pt>
                <c:pt idx="16417">
                  <c:v>411.81433900000002</c:v>
                </c:pt>
                <c:pt idx="16418">
                  <c:v>411.45889</c:v>
                </c:pt>
                <c:pt idx="16419">
                  <c:v>411.56323600000002</c:v>
                </c:pt>
                <c:pt idx="16420">
                  <c:v>411.53326499999997</c:v>
                </c:pt>
                <c:pt idx="16421">
                  <c:v>411.85779700000001</c:v>
                </c:pt>
                <c:pt idx="16422">
                  <c:v>411.6309</c:v>
                </c:pt>
                <c:pt idx="16423">
                  <c:v>411.62944199999998</c:v>
                </c:pt>
                <c:pt idx="16424">
                  <c:v>411.93427400000002</c:v>
                </c:pt>
                <c:pt idx="16425">
                  <c:v>411.71473200000003</c:v>
                </c:pt>
                <c:pt idx="16426">
                  <c:v>411.781499</c:v>
                </c:pt>
                <c:pt idx="16427">
                  <c:v>412.07770199999999</c:v>
                </c:pt>
                <c:pt idx="16428">
                  <c:v>411.74167699999998</c:v>
                </c:pt>
                <c:pt idx="16429">
                  <c:v>411.90544199999999</c:v>
                </c:pt>
                <c:pt idx="16430">
                  <c:v>411.76844199999999</c:v>
                </c:pt>
                <c:pt idx="16431">
                  <c:v>411.82987700000001</c:v>
                </c:pt>
                <c:pt idx="16432">
                  <c:v>412.04620699999998</c:v>
                </c:pt>
                <c:pt idx="16433">
                  <c:v>412.01817</c:v>
                </c:pt>
                <c:pt idx="16434">
                  <c:v>412.03897000000001</c:v>
                </c:pt>
                <c:pt idx="16435">
                  <c:v>412.31354499999998</c:v>
                </c:pt>
                <c:pt idx="16436">
                  <c:v>411.84593999999998</c:v>
                </c:pt>
                <c:pt idx="16437">
                  <c:v>412.22430100000003</c:v>
                </c:pt>
                <c:pt idx="16438">
                  <c:v>412.14953800000001</c:v>
                </c:pt>
                <c:pt idx="16439">
                  <c:v>412.480457</c:v>
                </c:pt>
                <c:pt idx="16440">
                  <c:v>412.54557299999999</c:v>
                </c:pt>
                <c:pt idx="16441">
                  <c:v>412.24553700000001</c:v>
                </c:pt>
                <c:pt idx="16442">
                  <c:v>412.42082799999997</c:v>
                </c:pt>
                <c:pt idx="16443">
                  <c:v>412.19914999999997</c:v>
                </c:pt>
                <c:pt idx="16444">
                  <c:v>412.68660999999997</c:v>
                </c:pt>
                <c:pt idx="16445">
                  <c:v>412.47964400000001</c:v>
                </c:pt>
                <c:pt idx="16446">
                  <c:v>412.66393499999998</c:v>
                </c:pt>
                <c:pt idx="16447">
                  <c:v>412.949747</c:v>
                </c:pt>
                <c:pt idx="16448">
                  <c:v>412.37449700000002</c:v>
                </c:pt>
                <c:pt idx="16449">
                  <c:v>412.45289200000002</c:v>
                </c:pt>
                <c:pt idx="16450">
                  <c:v>412.66591399999999</c:v>
                </c:pt>
                <c:pt idx="16451">
                  <c:v>412.14598000000001</c:v>
                </c:pt>
                <c:pt idx="16452">
                  <c:v>412.50387899999998</c:v>
                </c:pt>
                <c:pt idx="16453">
                  <c:v>412.404538</c:v>
                </c:pt>
                <c:pt idx="16454">
                  <c:v>412.47953699999999</c:v>
                </c:pt>
                <c:pt idx="16455">
                  <c:v>412.574096</c:v>
                </c:pt>
                <c:pt idx="16456">
                  <c:v>412.39054599999997</c:v>
                </c:pt>
                <c:pt idx="16457">
                  <c:v>412.76305600000001</c:v>
                </c:pt>
                <c:pt idx="16458">
                  <c:v>412.36156599999998</c:v>
                </c:pt>
                <c:pt idx="16459">
                  <c:v>412.507248</c:v>
                </c:pt>
                <c:pt idx="16460">
                  <c:v>412.78105299999999</c:v>
                </c:pt>
                <c:pt idx="16461">
                  <c:v>412.582807</c:v>
                </c:pt>
                <c:pt idx="16462">
                  <c:v>412.78859199999999</c:v>
                </c:pt>
                <c:pt idx="16463">
                  <c:v>412.946033</c:v>
                </c:pt>
                <c:pt idx="16464">
                  <c:v>413.08708200000001</c:v>
                </c:pt>
                <c:pt idx="16465">
                  <c:v>412.47443199999998</c:v>
                </c:pt>
                <c:pt idx="16466">
                  <c:v>412.77953300000001</c:v>
                </c:pt>
                <c:pt idx="16467">
                  <c:v>413.054416</c:v>
                </c:pt>
                <c:pt idx="16468">
                  <c:v>412.861921</c:v>
                </c:pt>
                <c:pt idx="16469">
                  <c:v>412.85931799999997</c:v>
                </c:pt>
                <c:pt idx="16470">
                  <c:v>412.72435300000001</c:v>
                </c:pt>
                <c:pt idx="16471">
                  <c:v>412.874484</c:v>
                </c:pt>
                <c:pt idx="16472">
                  <c:v>413.35514799999999</c:v>
                </c:pt>
                <c:pt idx="16473">
                  <c:v>412.49193700000001</c:v>
                </c:pt>
                <c:pt idx="16474">
                  <c:v>412.845078</c:v>
                </c:pt>
                <c:pt idx="16475">
                  <c:v>412.81450100000001</c:v>
                </c:pt>
                <c:pt idx="16476">
                  <c:v>413.00882300000001</c:v>
                </c:pt>
                <c:pt idx="16477">
                  <c:v>413.42764099999999</c:v>
                </c:pt>
                <c:pt idx="16478">
                  <c:v>413.08403700000002</c:v>
                </c:pt>
                <c:pt idx="16479">
                  <c:v>412.91890999999998</c:v>
                </c:pt>
                <c:pt idx="16480">
                  <c:v>413.12323600000002</c:v>
                </c:pt>
                <c:pt idx="16481">
                  <c:v>413.13659999999999</c:v>
                </c:pt>
                <c:pt idx="16482">
                  <c:v>413.47991000000002</c:v>
                </c:pt>
                <c:pt idx="16483">
                  <c:v>413.11083300000001</c:v>
                </c:pt>
                <c:pt idx="16484">
                  <c:v>413.12320899999997</c:v>
                </c:pt>
                <c:pt idx="16485">
                  <c:v>413.29879499999998</c:v>
                </c:pt>
                <c:pt idx="16486">
                  <c:v>413.34025500000001</c:v>
                </c:pt>
                <c:pt idx="16487">
                  <c:v>413.373268</c:v>
                </c:pt>
                <c:pt idx="16488">
                  <c:v>413.31106199999999</c:v>
                </c:pt>
                <c:pt idx="16489">
                  <c:v>413.63729999999998</c:v>
                </c:pt>
                <c:pt idx="16490">
                  <c:v>413.45313499999997</c:v>
                </c:pt>
                <c:pt idx="16491">
                  <c:v>413.50656700000002</c:v>
                </c:pt>
                <c:pt idx="16492">
                  <c:v>413.69607400000001</c:v>
                </c:pt>
                <c:pt idx="16493">
                  <c:v>413.33882999999997</c:v>
                </c:pt>
                <c:pt idx="16494">
                  <c:v>413.56287800000001</c:v>
                </c:pt>
                <c:pt idx="16495">
                  <c:v>413.68020100000001</c:v>
                </c:pt>
                <c:pt idx="16496">
                  <c:v>413.10050200000001</c:v>
                </c:pt>
                <c:pt idx="16497">
                  <c:v>413.91722399999998</c:v>
                </c:pt>
                <c:pt idx="16498">
                  <c:v>413.543317</c:v>
                </c:pt>
                <c:pt idx="16499">
                  <c:v>413.54076600000002</c:v>
                </c:pt>
                <c:pt idx="16500">
                  <c:v>413.53267499999998</c:v>
                </c:pt>
                <c:pt idx="16501">
                  <c:v>413.724019</c:v>
                </c:pt>
                <c:pt idx="16502">
                  <c:v>413.98088799999999</c:v>
                </c:pt>
                <c:pt idx="16503">
                  <c:v>413.70313800000002</c:v>
                </c:pt>
                <c:pt idx="16504">
                  <c:v>414.049375</c:v>
                </c:pt>
                <c:pt idx="16505">
                  <c:v>413.94955599999997</c:v>
                </c:pt>
                <c:pt idx="16506">
                  <c:v>413.77254199999999</c:v>
                </c:pt>
                <c:pt idx="16507">
                  <c:v>414.23951299999999</c:v>
                </c:pt>
                <c:pt idx="16508">
                  <c:v>414.16306700000001</c:v>
                </c:pt>
                <c:pt idx="16509">
                  <c:v>414.058065</c:v>
                </c:pt>
                <c:pt idx="16510">
                  <c:v>414.18309900000003</c:v>
                </c:pt>
                <c:pt idx="16511">
                  <c:v>414.15971100000002</c:v>
                </c:pt>
                <c:pt idx="16512">
                  <c:v>414.11487399999999</c:v>
                </c:pt>
                <c:pt idx="16513">
                  <c:v>413.88588700000003</c:v>
                </c:pt>
                <c:pt idx="16514">
                  <c:v>413.95775700000002</c:v>
                </c:pt>
                <c:pt idx="16515">
                  <c:v>414.16460899999998</c:v>
                </c:pt>
                <c:pt idx="16516">
                  <c:v>413.86955399999999</c:v>
                </c:pt>
                <c:pt idx="16517">
                  <c:v>413.98003899999998</c:v>
                </c:pt>
                <c:pt idx="16518">
                  <c:v>413.73118299999999</c:v>
                </c:pt>
                <c:pt idx="16519">
                  <c:v>414.08855599999998</c:v>
                </c:pt>
                <c:pt idx="16520">
                  <c:v>414.15679999999998</c:v>
                </c:pt>
                <c:pt idx="16521">
                  <c:v>414.12580700000001</c:v>
                </c:pt>
                <c:pt idx="16522">
                  <c:v>414.382248</c:v>
                </c:pt>
                <c:pt idx="16523">
                  <c:v>414.352396</c:v>
                </c:pt>
                <c:pt idx="16524">
                  <c:v>414.67992900000002</c:v>
                </c:pt>
                <c:pt idx="16525">
                  <c:v>414.55594500000001</c:v>
                </c:pt>
                <c:pt idx="16526">
                  <c:v>414.172955</c:v>
                </c:pt>
                <c:pt idx="16527">
                  <c:v>414.554801</c:v>
                </c:pt>
                <c:pt idx="16528">
                  <c:v>414.51078999999999</c:v>
                </c:pt>
                <c:pt idx="16529">
                  <c:v>414.44874900000002</c:v>
                </c:pt>
                <c:pt idx="16530">
                  <c:v>414.94305800000001</c:v>
                </c:pt>
                <c:pt idx="16531">
                  <c:v>414.863249</c:v>
                </c:pt>
                <c:pt idx="16532">
                  <c:v>415.00272999999999</c:v>
                </c:pt>
                <c:pt idx="16533">
                  <c:v>414.57441999999998</c:v>
                </c:pt>
                <c:pt idx="16534">
                  <c:v>414.73695900000001</c:v>
                </c:pt>
                <c:pt idx="16535">
                  <c:v>414.63416999999998</c:v>
                </c:pt>
                <c:pt idx="16536">
                  <c:v>414.56237599999997</c:v>
                </c:pt>
                <c:pt idx="16537">
                  <c:v>414.725435</c:v>
                </c:pt>
                <c:pt idx="16538">
                  <c:v>414.837423</c:v>
                </c:pt>
                <c:pt idx="16539">
                  <c:v>414.75239499999998</c:v>
                </c:pt>
                <c:pt idx="16540">
                  <c:v>414.86779300000001</c:v>
                </c:pt>
                <c:pt idx="16541">
                  <c:v>414.75176299999998</c:v>
                </c:pt>
                <c:pt idx="16542">
                  <c:v>415.08074499999998</c:v>
                </c:pt>
                <c:pt idx="16543">
                  <c:v>414.93536599999999</c:v>
                </c:pt>
                <c:pt idx="16544">
                  <c:v>415.18039299999998</c:v>
                </c:pt>
                <c:pt idx="16545">
                  <c:v>415.01714399999997</c:v>
                </c:pt>
                <c:pt idx="16546">
                  <c:v>415.11076500000001</c:v>
                </c:pt>
                <c:pt idx="16547">
                  <c:v>415.00906600000002</c:v>
                </c:pt>
                <c:pt idx="16548">
                  <c:v>415.09907199999998</c:v>
                </c:pt>
                <c:pt idx="16549">
                  <c:v>415.11000100000001</c:v>
                </c:pt>
                <c:pt idx="16550">
                  <c:v>415.216926</c:v>
                </c:pt>
                <c:pt idx="16551">
                  <c:v>414.800026</c:v>
                </c:pt>
                <c:pt idx="16552">
                  <c:v>415.21221800000001</c:v>
                </c:pt>
                <c:pt idx="16553">
                  <c:v>415.088505</c:v>
                </c:pt>
                <c:pt idx="16554">
                  <c:v>415.04331500000001</c:v>
                </c:pt>
                <c:pt idx="16555">
                  <c:v>415.23546800000003</c:v>
                </c:pt>
                <c:pt idx="16556">
                  <c:v>415.168927</c:v>
                </c:pt>
                <c:pt idx="16557">
                  <c:v>415.17684300000002</c:v>
                </c:pt>
                <c:pt idx="16558">
                  <c:v>414.85966100000002</c:v>
                </c:pt>
                <c:pt idx="16559">
                  <c:v>414.99286000000001</c:v>
                </c:pt>
                <c:pt idx="16560">
                  <c:v>415.13384500000001</c:v>
                </c:pt>
                <c:pt idx="16561">
                  <c:v>414.94008600000001</c:v>
                </c:pt>
                <c:pt idx="16562">
                  <c:v>415.46457400000003</c:v>
                </c:pt>
                <c:pt idx="16563">
                  <c:v>415.19078100000002</c:v>
                </c:pt>
                <c:pt idx="16564">
                  <c:v>415.23198000000002</c:v>
                </c:pt>
                <c:pt idx="16565">
                  <c:v>415.40190100000001</c:v>
                </c:pt>
                <c:pt idx="16566">
                  <c:v>415.31611199999998</c:v>
                </c:pt>
                <c:pt idx="16567">
                  <c:v>415.356449</c:v>
                </c:pt>
                <c:pt idx="16568">
                  <c:v>415.177254</c:v>
                </c:pt>
                <c:pt idx="16569">
                  <c:v>415.49989900000003</c:v>
                </c:pt>
                <c:pt idx="16570">
                  <c:v>415.35455300000001</c:v>
                </c:pt>
                <c:pt idx="16571">
                  <c:v>415.33429000000001</c:v>
                </c:pt>
                <c:pt idx="16572">
                  <c:v>415.61404700000003</c:v>
                </c:pt>
                <c:pt idx="16573">
                  <c:v>415.551649</c:v>
                </c:pt>
                <c:pt idx="16574">
                  <c:v>415.40381000000002</c:v>
                </c:pt>
                <c:pt idx="16575">
                  <c:v>415.61500100000001</c:v>
                </c:pt>
                <c:pt idx="16576">
                  <c:v>415.72047099999997</c:v>
                </c:pt>
                <c:pt idx="16577">
                  <c:v>415.826502</c:v>
                </c:pt>
                <c:pt idx="16578">
                  <c:v>415.69765100000001</c:v>
                </c:pt>
                <c:pt idx="16579">
                  <c:v>415.753784</c:v>
                </c:pt>
                <c:pt idx="16580">
                  <c:v>415.82816000000003</c:v>
                </c:pt>
                <c:pt idx="16581">
                  <c:v>415.769811</c:v>
                </c:pt>
                <c:pt idx="16582">
                  <c:v>415.74372899999997</c:v>
                </c:pt>
                <c:pt idx="16583">
                  <c:v>415.63729999999998</c:v>
                </c:pt>
                <c:pt idx="16584">
                  <c:v>415.63672000000003</c:v>
                </c:pt>
                <c:pt idx="16585">
                  <c:v>415.67873400000002</c:v>
                </c:pt>
                <c:pt idx="16586">
                  <c:v>415.49156799999997</c:v>
                </c:pt>
                <c:pt idx="16587">
                  <c:v>415.83491400000003</c:v>
                </c:pt>
                <c:pt idx="16588">
                  <c:v>415.980254</c:v>
                </c:pt>
                <c:pt idx="16589">
                  <c:v>415.94106799999997</c:v>
                </c:pt>
                <c:pt idx="16590">
                  <c:v>415.75914999999998</c:v>
                </c:pt>
                <c:pt idx="16591">
                  <c:v>415.86748799999998</c:v>
                </c:pt>
                <c:pt idx="16592">
                  <c:v>416.252746</c:v>
                </c:pt>
                <c:pt idx="16593">
                  <c:v>415.96642800000001</c:v>
                </c:pt>
                <c:pt idx="16594">
                  <c:v>416.10936500000003</c:v>
                </c:pt>
                <c:pt idx="16595">
                  <c:v>415.83687500000002</c:v>
                </c:pt>
                <c:pt idx="16596">
                  <c:v>416.06724000000003</c:v>
                </c:pt>
                <c:pt idx="16597">
                  <c:v>416.24324000000001</c:v>
                </c:pt>
                <c:pt idx="16598">
                  <c:v>415.71713499999998</c:v>
                </c:pt>
                <c:pt idx="16599">
                  <c:v>416.06138600000003</c:v>
                </c:pt>
                <c:pt idx="16600">
                  <c:v>416.31005199999998</c:v>
                </c:pt>
                <c:pt idx="16601">
                  <c:v>415.94137000000001</c:v>
                </c:pt>
                <c:pt idx="16602">
                  <c:v>416.34519999999998</c:v>
                </c:pt>
                <c:pt idx="16603">
                  <c:v>416.29359799999997</c:v>
                </c:pt>
                <c:pt idx="16604">
                  <c:v>416.17893099999998</c:v>
                </c:pt>
                <c:pt idx="16605">
                  <c:v>416.28448600000002</c:v>
                </c:pt>
                <c:pt idx="16606">
                  <c:v>416.07317399999999</c:v>
                </c:pt>
                <c:pt idx="16607">
                  <c:v>416.18775099999999</c:v>
                </c:pt>
                <c:pt idx="16608">
                  <c:v>415.88409999999999</c:v>
                </c:pt>
                <c:pt idx="16609">
                  <c:v>416.32647500000002</c:v>
                </c:pt>
                <c:pt idx="16610">
                  <c:v>416.527896</c:v>
                </c:pt>
                <c:pt idx="16611">
                  <c:v>416.241017</c:v>
                </c:pt>
                <c:pt idx="16612">
                  <c:v>416.523799</c:v>
                </c:pt>
                <c:pt idx="16613">
                  <c:v>416.19711599999999</c:v>
                </c:pt>
                <c:pt idx="16614">
                  <c:v>416.27263699999997</c:v>
                </c:pt>
                <c:pt idx="16615">
                  <c:v>416.51207299999999</c:v>
                </c:pt>
                <c:pt idx="16616">
                  <c:v>416.17215399999998</c:v>
                </c:pt>
                <c:pt idx="16617">
                  <c:v>416.39446299999997</c:v>
                </c:pt>
                <c:pt idx="16618">
                  <c:v>416.53371399999997</c:v>
                </c:pt>
                <c:pt idx="16619">
                  <c:v>416.98582099999999</c:v>
                </c:pt>
                <c:pt idx="16620">
                  <c:v>416.68001099999998</c:v>
                </c:pt>
                <c:pt idx="16621">
                  <c:v>416.41420699999998</c:v>
                </c:pt>
                <c:pt idx="16622">
                  <c:v>416.56859400000002</c:v>
                </c:pt>
                <c:pt idx="16623">
                  <c:v>416.70116400000001</c:v>
                </c:pt>
                <c:pt idx="16624">
                  <c:v>416.77124099999997</c:v>
                </c:pt>
                <c:pt idx="16625">
                  <c:v>416.80621500000001</c:v>
                </c:pt>
                <c:pt idx="16626">
                  <c:v>416.71072099999998</c:v>
                </c:pt>
                <c:pt idx="16627">
                  <c:v>416.89001999999999</c:v>
                </c:pt>
                <c:pt idx="16628">
                  <c:v>416.75870700000002</c:v>
                </c:pt>
                <c:pt idx="16629">
                  <c:v>416.84801299999998</c:v>
                </c:pt>
                <c:pt idx="16630">
                  <c:v>416.95649500000002</c:v>
                </c:pt>
                <c:pt idx="16631">
                  <c:v>416.57777700000003</c:v>
                </c:pt>
                <c:pt idx="16632">
                  <c:v>417.008173</c:v>
                </c:pt>
                <c:pt idx="16633">
                  <c:v>416.53183300000001</c:v>
                </c:pt>
                <c:pt idx="16634">
                  <c:v>416.86841800000002</c:v>
                </c:pt>
                <c:pt idx="16635">
                  <c:v>416.99499700000001</c:v>
                </c:pt>
                <c:pt idx="16636">
                  <c:v>416.862751</c:v>
                </c:pt>
                <c:pt idx="16637">
                  <c:v>417.09548899999999</c:v>
                </c:pt>
                <c:pt idx="16638">
                  <c:v>416.70595700000001</c:v>
                </c:pt>
                <c:pt idx="16639">
                  <c:v>416.84927199999998</c:v>
                </c:pt>
                <c:pt idx="16640">
                  <c:v>417.18182999999999</c:v>
                </c:pt>
                <c:pt idx="16641">
                  <c:v>417.14734099999998</c:v>
                </c:pt>
                <c:pt idx="16642">
                  <c:v>417.32613900000001</c:v>
                </c:pt>
                <c:pt idx="16643">
                  <c:v>417.45056099999999</c:v>
                </c:pt>
                <c:pt idx="16644">
                  <c:v>417.42398900000001</c:v>
                </c:pt>
                <c:pt idx="16645">
                  <c:v>417.514746</c:v>
                </c:pt>
                <c:pt idx="16646">
                  <c:v>417.244666</c:v>
                </c:pt>
                <c:pt idx="16647">
                  <c:v>417.46115800000001</c:v>
                </c:pt>
                <c:pt idx="16648">
                  <c:v>417.30319100000003</c:v>
                </c:pt>
                <c:pt idx="16649">
                  <c:v>417.49259999999998</c:v>
                </c:pt>
                <c:pt idx="16650">
                  <c:v>417.51100500000001</c:v>
                </c:pt>
                <c:pt idx="16651">
                  <c:v>417.35340500000001</c:v>
                </c:pt>
                <c:pt idx="16652">
                  <c:v>417.61756800000001</c:v>
                </c:pt>
                <c:pt idx="16653">
                  <c:v>417.86953299999999</c:v>
                </c:pt>
                <c:pt idx="16654">
                  <c:v>417.69063499999999</c:v>
                </c:pt>
                <c:pt idx="16655">
                  <c:v>417.688515</c:v>
                </c:pt>
                <c:pt idx="16656">
                  <c:v>417.47576199999997</c:v>
                </c:pt>
                <c:pt idx="16657">
                  <c:v>417.75432999999998</c:v>
                </c:pt>
                <c:pt idx="16658">
                  <c:v>417.922257</c:v>
                </c:pt>
                <c:pt idx="16659">
                  <c:v>417.358993</c:v>
                </c:pt>
                <c:pt idx="16660">
                  <c:v>417.92758800000001</c:v>
                </c:pt>
                <c:pt idx="16661">
                  <c:v>417.35050999999999</c:v>
                </c:pt>
                <c:pt idx="16662">
                  <c:v>417.56723299999999</c:v>
                </c:pt>
                <c:pt idx="16663">
                  <c:v>417.45312300000001</c:v>
                </c:pt>
                <c:pt idx="16664">
                  <c:v>417.56730700000003</c:v>
                </c:pt>
                <c:pt idx="16665">
                  <c:v>418.093953</c:v>
                </c:pt>
                <c:pt idx="16666">
                  <c:v>417.42677600000002</c:v>
                </c:pt>
                <c:pt idx="16667">
                  <c:v>418.06782700000002</c:v>
                </c:pt>
                <c:pt idx="16668">
                  <c:v>417.49416300000001</c:v>
                </c:pt>
                <c:pt idx="16669">
                  <c:v>417.77978000000002</c:v>
                </c:pt>
                <c:pt idx="16670">
                  <c:v>417.93978900000002</c:v>
                </c:pt>
                <c:pt idx="16671">
                  <c:v>417.69093099999998</c:v>
                </c:pt>
                <c:pt idx="16672">
                  <c:v>417.83758499999999</c:v>
                </c:pt>
                <c:pt idx="16673">
                  <c:v>417.811959</c:v>
                </c:pt>
                <c:pt idx="16674">
                  <c:v>417.98737499999999</c:v>
                </c:pt>
                <c:pt idx="16675">
                  <c:v>418.086636</c:v>
                </c:pt>
                <c:pt idx="16676">
                  <c:v>417.91553399999998</c:v>
                </c:pt>
                <c:pt idx="16677">
                  <c:v>418.02957500000002</c:v>
                </c:pt>
                <c:pt idx="16678">
                  <c:v>418.01140199999998</c:v>
                </c:pt>
                <c:pt idx="16679">
                  <c:v>418.02364</c:v>
                </c:pt>
                <c:pt idx="16680">
                  <c:v>418.03976499999999</c:v>
                </c:pt>
                <c:pt idx="16681">
                  <c:v>418.091948</c:v>
                </c:pt>
                <c:pt idx="16682">
                  <c:v>418.19572199999999</c:v>
                </c:pt>
                <c:pt idx="16683">
                  <c:v>418.18163099999998</c:v>
                </c:pt>
                <c:pt idx="16684">
                  <c:v>418.053203</c:v>
                </c:pt>
                <c:pt idx="16685">
                  <c:v>418.435857</c:v>
                </c:pt>
                <c:pt idx="16686">
                  <c:v>418.319345</c:v>
                </c:pt>
                <c:pt idx="16687">
                  <c:v>418.09067599999997</c:v>
                </c:pt>
                <c:pt idx="16688">
                  <c:v>418.43302199999999</c:v>
                </c:pt>
                <c:pt idx="16689">
                  <c:v>417.69284399999998</c:v>
                </c:pt>
                <c:pt idx="16690">
                  <c:v>418.27182599999998</c:v>
                </c:pt>
                <c:pt idx="16691">
                  <c:v>418.467826</c:v>
                </c:pt>
                <c:pt idx="16692">
                  <c:v>418.64592699999997</c:v>
                </c:pt>
                <c:pt idx="16693">
                  <c:v>418.191509</c:v>
                </c:pt>
                <c:pt idx="16694">
                  <c:v>418.34890300000001</c:v>
                </c:pt>
                <c:pt idx="16695">
                  <c:v>418.74701499999998</c:v>
                </c:pt>
                <c:pt idx="16696">
                  <c:v>418.48314099999999</c:v>
                </c:pt>
                <c:pt idx="16697">
                  <c:v>418.85830099999998</c:v>
                </c:pt>
                <c:pt idx="16698">
                  <c:v>418.82098999999999</c:v>
                </c:pt>
                <c:pt idx="16699">
                  <c:v>418.96299699999997</c:v>
                </c:pt>
                <c:pt idx="16700">
                  <c:v>418.85337500000003</c:v>
                </c:pt>
                <c:pt idx="16701">
                  <c:v>418.57971900000001</c:v>
                </c:pt>
                <c:pt idx="16702">
                  <c:v>419.10174799999999</c:v>
                </c:pt>
                <c:pt idx="16703">
                  <c:v>418.63593900000001</c:v>
                </c:pt>
                <c:pt idx="16704">
                  <c:v>419.19848400000001</c:v>
                </c:pt>
                <c:pt idx="16705">
                  <c:v>419.01088399999998</c:v>
                </c:pt>
                <c:pt idx="16706">
                  <c:v>418.73375099999998</c:v>
                </c:pt>
                <c:pt idx="16707">
                  <c:v>418.967288</c:v>
                </c:pt>
                <c:pt idx="16708">
                  <c:v>418.85253599999999</c:v>
                </c:pt>
                <c:pt idx="16709">
                  <c:v>418.82990799999999</c:v>
                </c:pt>
                <c:pt idx="16710">
                  <c:v>419.03603900000002</c:v>
                </c:pt>
                <c:pt idx="16711">
                  <c:v>419.18231700000001</c:v>
                </c:pt>
                <c:pt idx="16712">
                  <c:v>419.37291299999998</c:v>
                </c:pt>
                <c:pt idx="16713">
                  <c:v>419.10639700000002</c:v>
                </c:pt>
                <c:pt idx="16714">
                  <c:v>419.26871499999999</c:v>
                </c:pt>
                <c:pt idx="16715">
                  <c:v>419.305229</c:v>
                </c:pt>
                <c:pt idx="16716">
                  <c:v>418.92384199999998</c:v>
                </c:pt>
                <c:pt idx="16717">
                  <c:v>419.14017999999999</c:v>
                </c:pt>
                <c:pt idx="16718">
                  <c:v>419.34391199999999</c:v>
                </c:pt>
                <c:pt idx="16719">
                  <c:v>419.04018300000001</c:v>
                </c:pt>
                <c:pt idx="16720">
                  <c:v>419.57354199999997</c:v>
                </c:pt>
                <c:pt idx="16721">
                  <c:v>419.31149499999998</c:v>
                </c:pt>
                <c:pt idx="16722">
                  <c:v>419.57803000000001</c:v>
                </c:pt>
                <c:pt idx="16723">
                  <c:v>419.37343099999998</c:v>
                </c:pt>
                <c:pt idx="16724">
                  <c:v>419.33907900000003</c:v>
                </c:pt>
                <c:pt idx="16725">
                  <c:v>419.625541</c:v>
                </c:pt>
                <c:pt idx="16726">
                  <c:v>419.24204700000001</c:v>
                </c:pt>
                <c:pt idx="16727">
                  <c:v>419.313312</c:v>
                </c:pt>
                <c:pt idx="16728">
                  <c:v>419.446867</c:v>
                </c:pt>
                <c:pt idx="16729">
                  <c:v>419.41596700000002</c:v>
                </c:pt>
                <c:pt idx="16730">
                  <c:v>419.77148099999999</c:v>
                </c:pt>
                <c:pt idx="16731">
                  <c:v>419.25421</c:v>
                </c:pt>
                <c:pt idx="16732">
                  <c:v>419.43857600000001</c:v>
                </c:pt>
                <c:pt idx="16733">
                  <c:v>419.524697</c:v>
                </c:pt>
                <c:pt idx="16734">
                  <c:v>419.61309499999999</c:v>
                </c:pt>
                <c:pt idx="16735">
                  <c:v>419.77167400000002</c:v>
                </c:pt>
                <c:pt idx="16736">
                  <c:v>419.49736000000001</c:v>
                </c:pt>
                <c:pt idx="16737">
                  <c:v>419.51178299999998</c:v>
                </c:pt>
                <c:pt idx="16738">
                  <c:v>419.59581900000001</c:v>
                </c:pt>
                <c:pt idx="16739">
                  <c:v>419.91111000000001</c:v>
                </c:pt>
                <c:pt idx="16740">
                  <c:v>420.07779900000003</c:v>
                </c:pt>
                <c:pt idx="16741">
                  <c:v>419.855231</c:v>
                </c:pt>
                <c:pt idx="16742">
                  <c:v>419.674713</c:v>
                </c:pt>
                <c:pt idx="16743">
                  <c:v>419.74933299999998</c:v>
                </c:pt>
                <c:pt idx="16744">
                  <c:v>419.89505400000002</c:v>
                </c:pt>
                <c:pt idx="16745">
                  <c:v>419.93053800000001</c:v>
                </c:pt>
                <c:pt idx="16746">
                  <c:v>419.92625399999997</c:v>
                </c:pt>
                <c:pt idx="16747">
                  <c:v>420.02424100000002</c:v>
                </c:pt>
                <c:pt idx="16748">
                  <c:v>419.939864</c:v>
                </c:pt>
                <c:pt idx="16749">
                  <c:v>419.98813100000001</c:v>
                </c:pt>
                <c:pt idx="16750">
                  <c:v>420.09829200000001</c:v>
                </c:pt>
                <c:pt idx="16751">
                  <c:v>419.73084</c:v>
                </c:pt>
                <c:pt idx="16752">
                  <c:v>420.08054399999997</c:v>
                </c:pt>
                <c:pt idx="16753">
                  <c:v>420.33550200000002</c:v>
                </c:pt>
                <c:pt idx="16754">
                  <c:v>419.76657299999999</c:v>
                </c:pt>
                <c:pt idx="16755">
                  <c:v>420.32286499999998</c:v>
                </c:pt>
                <c:pt idx="16756">
                  <c:v>420.07132999999999</c:v>
                </c:pt>
                <c:pt idx="16757">
                  <c:v>420.32788799999997</c:v>
                </c:pt>
                <c:pt idx="16758">
                  <c:v>420.303606</c:v>
                </c:pt>
                <c:pt idx="16759">
                  <c:v>420.04458399999999</c:v>
                </c:pt>
                <c:pt idx="16760">
                  <c:v>420.308223</c:v>
                </c:pt>
                <c:pt idx="16761">
                  <c:v>420.375562</c:v>
                </c:pt>
                <c:pt idx="16762">
                  <c:v>420.20522499999998</c:v>
                </c:pt>
                <c:pt idx="16763">
                  <c:v>420.25599199999999</c:v>
                </c:pt>
                <c:pt idx="16764">
                  <c:v>420.04959200000002</c:v>
                </c:pt>
                <c:pt idx="16765">
                  <c:v>420.42236400000002</c:v>
                </c:pt>
                <c:pt idx="16766">
                  <c:v>420.05714699999999</c:v>
                </c:pt>
                <c:pt idx="16767">
                  <c:v>420.30041699999998</c:v>
                </c:pt>
                <c:pt idx="16768">
                  <c:v>420.066306</c:v>
                </c:pt>
                <c:pt idx="16769">
                  <c:v>420.25402600000001</c:v>
                </c:pt>
                <c:pt idx="16770">
                  <c:v>420.35190899999998</c:v>
                </c:pt>
                <c:pt idx="16771">
                  <c:v>420.05407100000002</c:v>
                </c:pt>
                <c:pt idx="16772">
                  <c:v>420.435743</c:v>
                </c:pt>
                <c:pt idx="16773">
                  <c:v>420.51477699999998</c:v>
                </c:pt>
                <c:pt idx="16774">
                  <c:v>420.29048999999998</c:v>
                </c:pt>
                <c:pt idx="16775">
                  <c:v>420.72062</c:v>
                </c:pt>
                <c:pt idx="16776">
                  <c:v>420.386078</c:v>
                </c:pt>
                <c:pt idx="16777">
                  <c:v>420.73275699999999</c:v>
                </c:pt>
                <c:pt idx="16778">
                  <c:v>421.11996199999999</c:v>
                </c:pt>
                <c:pt idx="16779">
                  <c:v>421.11497700000001</c:v>
                </c:pt>
                <c:pt idx="16780">
                  <c:v>421.033297</c:v>
                </c:pt>
                <c:pt idx="16781">
                  <c:v>420.63546500000001</c:v>
                </c:pt>
                <c:pt idx="16782">
                  <c:v>420.82579399999997</c:v>
                </c:pt>
                <c:pt idx="16783">
                  <c:v>421.163635</c:v>
                </c:pt>
                <c:pt idx="16784">
                  <c:v>420.93491999999998</c:v>
                </c:pt>
                <c:pt idx="16785">
                  <c:v>421.026858</c:v>
                </c:pt>
                <c:pt idx="16786">
                  <c:v>421.00784599999997</c:v>
                </c:pt>
                <c:pt idx="16787">
                  <c:v>420.99062199999997</c:v>
                </c:pt>
                <c:pt idx="16788">
                  <c:v>421.06487399999997</c:v>
                </c:pt>
                <c:pt idx="16789">
                  <c:v>421.21148199999999</c:v>
                </c:pt>
                <c:pt idx="16790">
                  <c:v>421.08831600000002</c:v>
                </c:pt>
                <c:pt idx="16791">
                  <c:v>421.13327700000002</c:v>
                </c:pt>
                <c:pt idx="16792">
                  <c:v>421.37118299999997</c:v>
                </c:pt>
                <c:pt idx="16793">
                  <c:v>421.13164699999999</c:v>
                </c:pt>
                <c:pt idx="16794">
                  <c:v>421.27766600000001</c:v>
                </c:pt>
                <c:pt idx="16795">
                  <c:v>421.50643100000002</c:v>
                </c:pt>
                <c:pt idx="16796">
                  <c:v>421.446708</c:v>
                </c:pt>
                <c:pt idx="16797">
                  <c:v>421.40237999999999</c:v>
                </c:pt>
                <c:pt idx="16798">
                  <c:v>421.520353</c:v>
                </c:pt>
                <c:pt idx="16799">
                  <c:v>421.14994300000001</c:v>
                </c:pt>
                <c:pt idx="16800">
                  <c:v>421.51752499999998</c:v>
                </c:pt>
                <c:pt idx="16801">
                  <c:v>421.21488099999999</c:v>
                </c:pt>
                <c:pt idx="16802">
                  <c:v>421.34692999999999</c:v>
                </c:pt>
                <c:pt idx="16803">
                  <c:v>421.20870200000002</c:v>
                </c:pt>
                <c:pt idx="16804">
                  <c:v>421.46790499999997</c:v>
                </c:pt>
                <c:pt idx="16805">
                  <c:v>421.25713999999999</c:v>
                </c:pt>
                <c:pt idx="16806">
                  <c:v>421.24986899999999</c:v>
                </c:pt>
                <c:pt idx="16807">
                  <c:v>421.23665799999998</c:v>
                </c:pt>
                <c:pt idx="16808">
                  <c:v>421.36762099999999</c:v>
                </c:pt>
                <c:pt idx="16809">
                  <c:v>421.16114199999998</c:v>
                </c:pt>
                <c:pt idx="16810">
                  <c:v>421.56943100000001</c:v>
                </c:pt>
                <c:pt idx="16811">
                  <c:v>421.31503700000002</c:v>
                </c:pt>
                <c:pt idx="16812">
                  <c:v>421.66778900000003</c:v>
                </c:pt>
                <c:pt idx="16813">
                  <c:v>421.42047500000001</c:v>
                </c:pt>
                <c:pt idx="16814">
                  <c:v>421.31783300000001</c:v>
                </c:pt>
                <c:pt idx="16815">
                  <c:v>421.63069200000001</c:v>
                </c:pt>
                <c:pt idx="16816">
                  <c:v>421.31912</c:v>
                </c:pt>
                <c:pt idx="16817">
                  <c:v>421.48789499999998</c:v>
                </c:pt>
                <c:pt idx="16818">
                  <c:v>421.68197500000002</c:v>
                </c:pt>
                <c:pt idx="16819">
                  <c:v>421.66983599999998</c:v>
                </c:pt>
                <c:pt idx="16820">
                  <c:v>421.76921399999998</c:v>
                </c:pt>
                <c:pt idx="16821">
                  <c:v>421.64991700000002</c:v>
                </c:pt>
                <c:pt idx="16822">
                  <c:v>421.92332299999998</c:v>
                </c:pt>
                <c:pt idx="16823">
                  <c:v>421.99022500000001</c:v>
                </c:pt>
                <c:pt idx="16824">
                  <c:v>421.90511700000002</c:v>
                </c:pt>
                <c:pt idx="16825">
                  <c:v>422.11378300000001</c:v>
                </c:pt>
                <c:pt idx="16826">
                  <c:v>421.73749099999998</c:v>
                </c:pt>
                <c:pt idx="16827">
                  <c:v>421.92904399999998</c:v>
                </c:pt>
                <c:pt idx="16828">
                  <c:v>421.83964099999997</c:v>
                </c:pt>
                <c:pt idx="16829">
                  <c:v>421.85219599999999</c:v>
                </c:pt>
                <c:pt idx="16830">
                  <c:v>421.98712699999999</c:v>
                </c:pt>
                <c:pt idx="16831">
                  <c:v>421.73488900000001</c:v>
                </c:pt>
                <c:pt idx="16832">
                  <c:v>422.08816200000001</c:v>
                </c:pt>
                <c:pt idx="16833">
                  <c:v>422.08615200000003</c:v>
                </c:pt>
                <c:pt idx="16834">
                  <c:v>422.06836900000002</c:v>
                </c:pt>
                <c:pt idx="16835">
                  <c:v>422.37132700000001</c:v>
                </c:pt>
                <c:pt idx="16836">
                  <c:v>421.98791999999997</c:v>
                </c:pt>
                <c:pt idx="16837">
                  <c:v>422.111333</c:v>
                </c:pt>
                <c:pt idx="16838">
                  <c:v>422.11200600000001</c:v>
                </c:pt>
                <c:pt idx="16839">
                  <c:v>422.21725300000003</c:v>
                </c:pt>
                <c:pt idx="16840">
                  <c:v>422.73070300000001</c:v>
                </c:pt>
                <c:pt idx="16841">
                  <c:v>422.22008799999998</c:v>
                </c:pt>
                <c:pt idx="16842">
                  <c:v>422.47201000000001</c:v>
                </c:pt>
                <c:pt idx="16843">
                  <c:v>422.560655</c:v>
                </c:pt>
                <c:pt idx="16844">
                  <c:v>422.403121</c:v>
                </c:pt>
                <c:pt idx="16845">
                  <c:v>422.35898600000002</c:v>
                </c:pt>
                <c:pt idx="16846">
                  <c:v>422.47388999999998</c:v>
                </c:pt>
                <c:pt idx="16847">
                  <c:v>422.56333799999999</c:v>
                </c:pt>
                <c:pt idx="16848">
                  <c:v>422.37825500000002</c:v>
                </c:pt>
                <c:pt idx="16849">
                  <c:v>422.63400300000001</c:v>
                </c:pt>
                <c:pt idx="16850">
                  <c:v>422.69416799999999</c:v>
                </c:pt>
                <c:pt idx="16851">
                  <c:v>422.347714</c:v>
                </c:pt>
                <c:pt idx="16852">
                  <c:v>422.90963699999998</c:v>
                </c:pt>
                <c:pt idx="16853">
                  <c:v>422.68233700000002</c:v>
                </c:pt>
                <c:pt idx="16854">
                  <c:v>422.27745599999997</c:v>
                </c:pt>
                <c:pt idx="16855">
                  <c:v>422.68710099999998</c:v>
                </c:pt>
                <c:pt idx="16856">
                  <c:v>422.86960599999998</c:v>
                </c:pt>
                <c:pt idx="16857">
                  <c:v>423.01120600000002</c:v>
                </c:pt>
                <c:pt idx="16858">
                  <c:v>422.761416</c:v>
                </c:pt>
                <c:pt idx="16859">
                  <c:v>422.79549200000002</c:v>
                </c:pt>
                <c:pt idx="16860">
                  <c:v>423.16681799999998</c:v>
                </c:pt>
                <c:pt idx="16861">
                  <c:v>422.76229899999998</c:v>
                </c:pt>
                <c:pt idx="16862">
                  <c:v>422.85563500000001</c:v>
                </c:pt>
                <c:pt idx="16863">
                  <c:v>423.01744500000001</c:v>
                </c:pt>
                <c:pt idx="16864">
                  <c:v>422.99037199999998</c:v>
                </c:pt>
                <c:pt idx="16865">
                  <c:v>423.15527400000002</c:v>
                </c:pt>
                <c:pt idx="16866">
                  <c:v>422.93718000000001</c:v>
                </c:pt>
                <c:pt idx="16867">
                  <c:v>423.09822500000001</c:v>
                </c:pt>
                <c:pt idx="16868">
                  <c:v>422.767582</c:v>
                </c:pt>
                <c:pt idx="16869">
                  <c:v>422.76029799999998</c:v>
                </c:pt>
                <c:pt idx="16870">
                  <c:v>423.05014599999998</c:v>
                </c:pt>
                <c:pt idx="16871">
                  <c:v>423.105975</c:v>
                </c:pt>
                <c:pt idx="16872">
                  <c:v>422.82099599999998</c:v>
                </c:pt>
                <c:pt idx="16873">
                  <c:v>422.97449</c:v>
                </c:pt>
                <c:pt idx="16874">
                  <c:v>422.964022</c:v>
                </c:pt>
                <c:pt idx="16875">
                  <c:v>422.90041500000001</c:v>
                </c:pt>
                <c:pt idx="16876">
                  <c:v>422.72988299999997</c:v>
                </c:pt>
                <c:pt idx="16877">
                  <c:v>422.94190200000003</c:v>
                </c:pt>
                <c:pt idx="16878">
                  <c:v>423.28729700000002</c:v>
                </c:pt>
                <c:pt idx="16879">
                  <c:v>423.17979800000001</c:v>
                </c:pt>
                <c:pt idx="16880">
                  <c:v>422.99688900000001</c:v>
                </c:pt>
                <c:pt idx="16881">
                  <c:v>422.919016</c:v>
                </c:pt>
                <c:pt idx="16882">
                  <c:v>423.32176900000002</c:v>
                </c:pt>
                <c:pt idx="16883">
                  <c:v>423.43820799999997</c:v>
                </c:pt>
                <c:pt idx="16884">
                  <c:v>422.95817199999999</c:v>
                </c:pt>
                <c:pt idx="16885">
                  <c:v>423.52926000000002</c:v>
                </c:pt>
                <c:pt idx="16886">
                  <c:v>423.001597</c:v>
                </c:pt>
                <c:pt idx="16887">
                  <c:v>423.15285899999998</c:v>
                </c:pt>
                <c:pt idx="16888">
                  <c:v>423.31345900000002</c:v>
                </c:pt>
                <c:pt idx="16889">
                  <c:v>423.197633</c:v>
                </c:pt>
                <c:pt idx="16890">
                  <c:v>423.40966900000001</c:v>
                </c:pt>
                <c:pt idx="16891">
                  <c:v>423.177843</c:v>
                </c:pt>
                <c:pt idx="16892">
                  <c:v>423.29792400000002</c:v>
                </c:pt>
                <c:pt idx="16893">
                  <c:v>423.59927699999997</c:v>
                </c:pt>
                <c:pt idx="16894">
                  <c:v>423.25028900000001</c:v>
                </c:pt>
                <c:pt idx="16895">
                  <c:v>423.59392600000001</c:v>
                </c:pt>
                <c:pt idx="16896">
                  <c:v>423.547595</c:v>
                </c:pt>
                <c:pt idx="16897">
                  <c:v>423.69407100000001</c:v>
                </c:pt>
                <c:pt idx="16898">
                  <c:v>423.72940899999998</c:v>
                </c:pt>
                <c:pt idx="16899">
                  <c:v>423.59944200000001</c:v>
                </c:pt>
                <c:pt idx="16900">
                  <c:v>423.964</c:v>
                </c:pt>
                <c:pt idx="16901">
                  <c:v>423.94559500000003</c:v>
                </c:pt>
                <c:pt idx="16902">
                  <c:v>423.76237900000001</c:v>
                </c:pt>
                <c:pt idx="16903">
                  <c:v>423.80862200000001</c:v>
                </c:pt>
                <c:pt idx="16904">
                  <c:v>423.795095</c:v>
                </c:pt>
                <c:pt idx="16905">
                  <c:v>423.90327100000002</c:v>
                </c:pt>
                <c:pt idx="16906">
                  <c:v>423.94217200000003</c:v>
                </c:pt>
                <c:pt idx="16907">
                  <c:v>424.19778000000002</c:v>
                </c:pt>
                <c:pt idx="16908">
                  <c:v>423.84774800000002</c:v>
                </c:pt>
                <c:pt idx="16909">
                  <c:v>423.87360999999999</c:v>
                </c:pt>
                <c:pt idx="16910">
                  <c:v>424.26097800000002</c:v>
                </c:pt>
                <c:pt idx="16911">
                  <c:v>424.03784999999999</c:v>
                </c:pt>
                <c:pt idx="16912">
                  <c:v>423.79481700000002</c:v>
                </c:pt>
                <c:pt idx="16913">
                  <c:v>423.83122400000002</c:v>
                </c:pt>
                <c:pt idx="16914">
                  <c:v>423.812749</c:v>
                </c:pt>
                <c:pt idx="16915">
                  <c:v>424.10328900000002</c:v>
                </c:pt>
                <c:pt idx="16916">
                  <c:v>423.99349999999998</c:v>
                </c:pt>
                <c:pt idx="16917">
                  <c:v>424.05692900000003</c:v>
                </c:pt>
                <c:pt idx="16918">
                  <c:v>424.250429</c:v>
                </c:pt>
                <c:pt idx="16919">
                  <c:v>424.16760799999997</c:v>
                </c:pt>
                <c:pt idx="16920">
                  <c:v>424.222601</c:v>
                </c:pt>
                <c:pt idx="16921">
                  <c:v>424.10078499999997</c:v>
                </c:pt>
                <c:pt idx="16922">
                  <c:v>424.15031199999999</c:v>
                </c:pt>
                <c:pt idx="16923">
                  <c:v>424.10400499999997</c:v>
                </c:pt>
                <c:pt idx="16924">
                  <c:v>424.021702</c:v>
                </c:pt>
                <c:pt idx="16925">
                  <c:v>424.22943099999998</c:v>
                </c:pt>
                <c:pt idx="16926">
                  <c:v>423.72796</c:v>
                </c:pt>
                <c:pt idx="16927">
                  <c:v>424.03689400000002</c:v>
                </c:pt>
                <c:pt idx="16928">
                  <c:v>424.268914</c:v>
                </c:pt>
                <c:pt idx="16929">
                  <c:v>424.21063500000002</c:v>
                </c:pt>
                <c:pt idx="16930">
                  <c:v>424.53187700000001</c:v>
                </c:pt>
                <c:pt idx="16931">
                  <c:v>424.16518000000002</c:v>
                </c:pt>
                <c:pt idx="16932">
                  <c:v>424.25164799999999</c:v>
                </c:pt>
                <c:pt idx="16933">
                  <c:v>424.53674000000001</c:v>
                </c:pt>
                <c:pt idx="16934">
                  <c:v>424.34815700000001</c:v>
                </c:pt>
                <c:pt idx="16935">
                  <c:v>424.60328199999998</c:v>
                </c:pt>
                <c:pt idx="16936">
                  <c:v>424.53513600000002</c:v>
                </c:pt>
                <c:pt idx="16937">
                  <c:v>424.43952899999999</c:v>
                </c:pt>
                <c:pt idx="16938">
                  <c:v>424.433943</c:v>
                </c:pt>
                <c:pt idx="16939">
                  <c:v>424.38667199999998</c:v>
                </c:pt>
                <c:pt idx="16940">
                  <c:v>424.59861000000001</c:v>
                </c:pt>
                <c:pt idx="16941">
                  <c:v>424.69327199999998</c:v>
                </c:pt>
                <c:pt idx="16942">
                  <c:v>424.56613299999998</c:v>
                </c:pt>
                <c:pt idx="16943">
                  <c:v>425.14812499999999</c:v>
                </c:pt>
                <c:pt idx="16944">
                  <c:v>424.87594899999999</c:v>
                </c:pt>
                <c:pt idx="16945">
                  <c:v>424.83114699999999</c:v>
                </c:pt>
                <c:pt idx="16946">
                  <c:v>425.02826099999999</c:v>
                </c:pt>
                <c:pt idx="16947">
                  <c:v>424.878535</c:v>
                </c:pt>
                <c:pt idx="16948">
                  <c:v>425.41637600000001</c:v>
                </c:pt>
                <c:pt idx="16949">
                  <c:v>425.02603800000003</c:v>
                </c:pt>
                <c:pt idx="16950">
                  <c:v>424.98828900000001</c:v>
                </c:pt>
                <c:pt idx="16951">
                  <c:v>425.27740399999999</c:v>
                </c:pt>
                <c:pt idx="16952">
                  <c:v>425.13059199999998</c:v>
                </c:pt>
                <c:pt idx="16953">
                  <c:v>425.147175</c:v>
                </c:pt>
                <c:pt idx="16954">
                  <c:v>424.80765700000001</c:v>
                </c:pt>
                <c:pt idx="16955">
                  <c:v>425.241353</c:v>
                </c:pt>
                <c:pt idx="16956">
                  <c:v>424.84814999999998</c:v>
                </c:pt>
                <c:pt idx="16957">
                  <c:v>425.374999</c:v>
                </c:pt>
                <c:pt idx="16958">
                  <c:v>425.20890400000002</c:v>
                </c:pt>
                <c:pt idx="16959">
                  <c:v>424.82527900000002</c:v>
                </c:pt>
                <c:pt idx="16960">
                  <c:v>425.26628199999999</c:v>
                </c:pt>
                <c:pt idx="16961">
                  <c:v>425.580737</c:v>
                </c:pt>
                <c:pt idx="16962">
                  <c:v>425.61746299999999</c:v>
                </c:pt>
                <c:pt idx="16963">
                  <c:v>425.31614999999999</c:v>
                </c:pt>
                <c:pt idx="16964">
                  <c:v>425.249709</c:v>
                </c:pt>
                <c:pt idx="16965">
                  <c:v>425.33677699999998</c:v>
                </c:pt>
                <c:pt idx="16966">
                  <c:v>425.51375000000002</c:v>
                </c:pt>
                <c:pt idx="16967">
                  <c:v>425.22725200000002</c:v>
                </c:pt>
                <c:pt idx="16968">
                  <c:v>425.50760400000001</c:v>
                </c:pt>
                <c:pt idx="16969">
                  <c:v>425.24962499999998</c:v>
                </c:pt>
                <c:pt idx="16970">
                  <c:v>425.53516100000002</c:v>
                </c:pt>
                <c:pt idx="16971">
                  <c:v>425.363224</c:v>
                </c:pt>
                <c:pt idx="16972">
                  <c:v>425.43473699999998</c:v>
                </c:pt>
                <c:pt idx="16973">
                  <c:v>425.55298800000003</c:v>
                </c:pt>
                <c:pt idx="16974">
                  <c:v>425.32342799999998</c:v>
                </c:pt>
                <c:pt idx="16975">
                  <c:v>425.72380199999998</c:v>
                </c:pt>
                <c:pt idx="16976">
                  <c:v>425.42409700000002</c:v>
                </c:pt>
                <c:pt idx="16977">
                  <c:v>425.56808799999999</c:v>
                </c:pt>
                <c:pt idx="16978">
                  <c:v>425.67015300000003</c:v>
                </c:pt>
                <c:pt idx="16979">
                  <c:v>425.385828</c:v>
                </c:pt>
                <c:pt idx="16980">
                  <c:v>425.86212499999999</c:v>
                </c:pt>
                <c:pt idx="16981">
                  <c:v>425.618652</c:v>
                </c:pt>
                <c:pt idx="16982">
                  <c:v>425.82371899999998</c:v>
                </c:pt>
                <c:pt idx="16983">
                  <c:v>426.09976799999998</c:v>
                </c:pt>
                <c:pt idx="16984">
                  <c:v>425.73284899999999</c:v>
                </c:pt>
                <c:pt idx="16985">
                  <c:v>425.886549</c:v>
                </c:pt>
                <c:pt idx="16986">
                  <c:v>426.03005200000001</c:v>
                </c:pt>
                <c:pt idx="16987">
                  <c:v>425.78121800000002</c:v>
                </c:pt>
                <c:pt idx="16988">
                  <c:v>425.96776</c:v>
                </c:pt>
                <c:pt idx="16989">
                  <c:v>425.499259</c:v>
                </c:pt>
                <c:pt idx="16990">
                  <c:v>425.89082300000001</c:v>
                </c:pt>
                <c:pt idx="16991">
                  <c:v>425.654291</c:v>
                </c:pt>
                <c:pt idx="16992">
                  <c:v>425.88476200000002</c:v>
                </c:pt>
                <c:pt idx="16993">
                  <c:v>425.88957099999999</c:v>
                </c:pt>
                <c:pt idx="16994">
                  <c:v>426.04165599999999</c:v>
                </c:pt>
                <c:pt idx="16995">
                  <c:v>426.26042100000001</c:v>
                </c:pt>
                <c:pt idx="16996">
                  <c:v>425.78440499999999</c:v>
                </c:pt>
                <c:pt idx="16997">
                  <c:v>425.94915300000002</c:v>
                </c:pt>
                <c:pt idx="16998">
                  <c:v>426.14769000000001</c:v>
                </c:pt>
                <c:pt idx="16999">
                  <c:v>426.02295400000003</c:v>
                </c:pt>
                <c:pt idx="17000">
                  <c:v>426.173314</c:v>
                </c:pt>
                <c:pt idx="17001">
                  <c:v>426.47827599999999</c:v>
                </c:pt>
                <c:pt idx="17002">
                  <c:v>426.33746600000001</c:v>
                </c:pt>
                <c:pt idx="17003">
                  <c:v>426.729105</c:v>
                </c:pt>
                <c:pt idx="17004">
                  <c:v>426.26130599999999</c:v>
                </c:pt>
                <c:pt idx="17005">
                  <c:v>426.737821</c:v>
                </c:pt>
                <c:pt idx="17006">
                  <c:v>426.298497</c:v>
                </c:pt>
                <c:pt idx="17007">
                  <c:v>426.560046</c:v>
                </c:pt>
                <c:pt idx="17008">
                  <c:v>426.61865599999999</c:v>
                </c:pt>
                <c:pt idx="17009">
                  <c:v>426.31445600000001</c:v>
                </c:pt>
                <c:pt idx="17010">
                  <c:v>426.62879400000003</c:v>
                </c:pt>
                <c:pt idx="17011">
                  <c:v>426.43137100000001</c:v>
                </c:pt>
                <c:pt idx="17012">
                  <c:v>426.22399799999999</c:v>
                </c:pt>
                <c:pt idx="17013">
                  <c:v>426.49262299999998</c:v>
                </c:pt>
                <c:pt idx="17014">
                  <c:v>426.45089400000001</c:v>
                </c:pt>
                <c:pt idx="17015">
                  <c:v>426.851787</c:v>
                </c:pt>
                <c:pt idx="17016">
                  <c:v>426.65460300000001</c:v>
                </c:pt>
                <c:pt idx="17017">
                  <c:v>426.684619</c:v>
                </c:pt>
                <c:pt idx="17018">
                  <c:v>427.00251800000001</c:v>
                </c:pt>
                <c:pt idx="17019">
                  <c:v>426.67556100000002</c:v>
                </c:pt>
                <c:pt idx="17020">
                  <c:v>426.80902500000002</c:v>
                </c:pt>
                <c:pt idx="17021">
                  <c:v>426.91725400000001</c:v>
                </c:pt>
                <c:pt idx="17022">
                  <c:v>426.87939799999998</c:v>
                </c:pt>
                <c:pt idx="17023">
                  <c:v>426.92178799999999</c:v>
                </c:pt>
                <c:pt idx="17024">
                  <c:v>426.73197699999997</c:v>
                </c:pt>
                <c:pt idx="17025">
                  <c:v>426.83861300000001</c:v>
                </c:pt>
                <c:pt idx="17026">
                  <c:v>426.75142799999998</c:v>
                </c:pt>
                <c:pt idx="17027">
                  <c:v>426.56794400000001</c:v>
                </c:pt>
                <c:pt idx="17028">
                  <c:v>426.94147500000003</c:v>
                </c:pt>
                <c:pt idx="17029">
                  <c:v>427.12226099999998</c:v>
                </c:pt>
                <c:pt idx="17030">
                  <c:v>426.97075799999999</c:v>
                </c:pt>
                <c:pt idx="17031">
                  <c:v>426.97836000000001</c:v>
                </c:pt>
                <c:pt idx="17032">
                  <c:v>426.67643700000002</c:v>
                </c:pt>
                <c:pt idx="17033">
                  <c:v>426.91263700000002</c:v>
                </c:pt>
                <c:pt idx="17034">
                  <c:v>426.87722000000002</c:v>
                </c:pt>
                <c:pt idx="17035">
                  <c:v>427.153797</c:v>
                </c:pt>
                <c:pt idx="17036">
                  <c:v>427.033816</c:v>
                </c:pt>
                <c:pt idx="17037">
                  <c:v>426.81240600000001</c:v>
                </c:pt>
                <c:pt idx="17038">
                  <c:v>427.20157599999999</c:v>
                </c:pt>
                <c:pt idx="17039">
                  <c:v>427.32687900000002</c:v>
                </c:pt>
                <c:pt idx="17040">
                  <c:v>427.38851599999998</c:v>
                </c:pt>
                <c:pt idx="17041">
                  <c:v>427.08140800000001</c:v>
                </c:pt>
                <c:pt idx="17042">
                  <c:v>427.32833199999999</c:v>
                </c:pt>
                <c:pt idx="17043">
                  <c:v>427.35814299999998</c:v>
                </c:pt>
                <c:pt idx="17044">
                  <c:v>426.99632800000001</c:v>
                </c:pt>
                <c:pt idx="17045">
                  <c:v>427.46662900000001</c:v>
                </c:pt>
                <c:pt idx="17046">
                  <c:v>427.44655599999999</c:v>
                </c:pt>
                <c:pt idx="17047">
                  <c:v>427.41393199999999</c:v>
                </c:pt>
                <c:pt idx="17048">
                  <c:v>427.59023000000002</c:v>
                </c:pt>
                <c:pt idx="17049">
                  <c:v>427.14622100000003</c:v>
                </c:pt>
                <c:pt idx="17050">
                  <c:v>427.489957</c:v>
                </c:pt>
                <c:pt idx="17051">
                  <c:v>427.20037100000002</c:v>
                </c:pt>
                <c:pt idx="17052">
                  <c:v>427.64921299999997</c:v>
                </c:pt>
                <c:pt idx="17053">
                  <c:v>427.59571499999998</c:v>
                </c:pt>
                <c:pt idx="17054">
                  <c:v>427.61135400000001</c:v>
                </c:pt>
                <c:pt idx="17055">
                  <c:v>427.623267</c:v>
                </c:pt>
                <c:pt idx="17056">
                  <c:v>427.84007200000002</c:v>
                </c:pt>
                <c:pt idx="17057">
                  <c:v>427.66635100000002</c:v>
                </c:pt>
                <c:pt idx="17058">
                  <c:v>427.78068100000002</c:v>
                </c:pt>
                <c:pt idx="17059">
                  <c:v>427.60918099999998</c:v>
                </c:pt>
                <c:pt idx="17060">
                  <c:v>427.41508399999998</c:v>
                </c:pt>
                <c:pt idx="17061">
                  <c:v>427.716229</c:v>
                </c:pt>
                <c:pt idx="17062">
                  <c:v>427.52194500000002</c:v>
                </c:pt>
                <c:pt idx="17063">
                  <c:v>427.81793299999998</c:v>
                </c:pt>
                <c:pt idx="17064">
                  <c:v>427.76256100000001</c:v>
                </c:pt>
                <c:pt idx="17065">
                  <c:v>427.81381099999999</c:v>
                </c:pt>
                <c:pt idx="17066">
                  <c:v>427.85778299999998</c:v>
                </c:pt>
                <c:pt idx="17067">
                  <c:v>427.87291599999998</c:v>
                </c:pt>
                <c:pt idx="17068">
                  <c:v>427.84305999999998</c:v>
                </c:pt>
                <c:pt idx="17069">
                  <c:v>427.95970699999998</c:v>
                </c:pt>
                <c:pt idx="17070">
                  <c:v>428.227329</c:v>
                </c:pt>
                <c:pt idx="17071">
                  <c:v>428.22010799999998</c:v>
                </c:pt>
                <c:pt idx="17072">
                  <c:v>427.98864200000003</c:v>
                </c:pt>
                <c:pt idx="17073">
                  <c:v>428.40578199999999</c:v>
                </c:pt>
                <c:pt idx="17074">
                  <c:v>427.67972900000001</c:v>
                </c:pt>
                <c:pt idx="17075">
                  <c:v>427.924553</c:v>
                </c:pt>
                <c:pt idx="17076">
                  <c:v>428.13998800000002</c:v>
                </c:pt>
                <c:pt idx="17077">
                  <c:v>428.062884</c:v>
                </c:pt>
                <c:pt idx="17078">
                  <c:v>428.07531</c:v>
                </c:pt>
                <c:pt idx="17079">
                  <c:v>428.33029599999998</c:v>
                </c:pt>
                <c:pt idx="17080">
                  <c:v>428.218323</c:v>
                </c:pt>
                <c:pt idx="17081">
                  <c:v>428.35105600000003</c:v>
                </c:pt>
                <c:pt idx="17082">
                  <c:v>428.36056100000002</c:v>
                </c:pt>
                <c:pt idx="17083">
                  <c:v>428.17859600000003</c:v>
                </c:pt>
                <c:pt idx="17084">
                  <c:v>428.05683099999999</c:v>
                </c:pt>
                <c:pt idx="17085">
                  <c:v>428.20583099999999</c:v>
                </c:pt>
                <c:pt idx="17086">
                  <c:v>428.44960400000002</c:v>
                </c:pt>
                <c:pt idx="17087">
                  <c:v>428.25112799999999</c:v>
                </c:pt>
                <c:pt idx="17088">
                  <c:v>428.56087200000002</c:v>
                </c:pt>
                <c:pt idx="17089">
                  <c:v>428.63666699999999</c:v>
                </c:pt>
                <c:pt idx="17090">
                  <c:v>428.53781099999998</c:v>
                </c:pt>
                <c:pt idx="17091">
                  <c:v>428.88457699999998</c:v>
                </c:pt>
                <c:pt idx="17092">
                  <c:v>428.42388099999999</c:v>
                </c:pt>
                <c:pt idx="17093">
                  <c:v>428.65923099999998</c:v>
                </c:pt>
                <c:pt idx="17094">
                  <c:v>428.41800999999998</c:v>
                </c:pt>
                <c:pt idx="17095">
                  <c:v>428.59645599999999</c:v>
                </c:pt>
                <c:pt idx="17096">
                  <c:v>428.79357900000002</c:v>
                </c:pt>
                <c:pt idx="17097">
                  <c:v>428.85378700000001</c:v>
                </c:pt>
                <c:pt idx="17098">
                  <c:v>428.84865600000001</c:v>
                </c:pt>
                <c:pt idx="17099">
                  <c:v>428.54679700000003</c:v>
                </c:pt>
                <c:pt idx="17100">
                  <c:v>428.55447199999998</c:v>
                </c:pt>
                <c:pt idx="17101">
                  <c:v>428.86122399999999</c:v>
                </c:pt>
                <c:pt idx="17102">
                  <c:v>428.64819299999999</c:v>
                </c:pt>
                <c:pt idx="17103">
                  <c:v>429.05893700000001</c:v>
                </c:pt>
                <c:pt idx="17104">
                  <c:v>428.88502599999998</c:v>
                </c:pt>
                <c:pt idx="17105">
                  <c:v>428.732955</c:v>
                </c:pt>
                <c:pt idx="17106">
                  <c:v>428.65628600000002</c:v>
                </c:pt>
                <c:pt idx="17107">
                  <c:v>428.62289199999998</c:v>
                </c:pt>
                <c:pt idx="17108">
                  <c:v>428.974512</c:v>
                </c:pt>
                <c:pt idx="17109">
                  <c:v>428.65005000000002</c:v>
                </c:pt>
                <c:pt idx="17110">
                  <c:v>428.71300300000001</c:v>
                </c:pt>
                <c:pt idx="17111">
                  <c:v>428.69661000000002</c:v>
                </c:pt>
                <c:pt idx="17112">
                  <c:v>428.77263399999998</c:v>
                </c:pt>
                <c:pt idx="17113">
                  <c:v>428.90003200000001</c:v>
                </c:pt>
                <c:pt idx="17114">
                  <c:v>428.82205099999999</c:v>
                </c:pt>
                <c:pt idx="17115">
                  <c:v>429.10453000000001</c:v>
                </c:pt>
                <c:pt idx="17116">
                  <c:v>429.11489499999999</c:v>
                </c:pt>
                <c:pt idx="17117">
                  <c:v>428.85011700000001</c:v>
                </c:pt>
                <c:pt idx="17118">
                  <c:v>429.324614</c:v>
                </c:pt>
                <c:pt idx="17119">
                  <c:v>429.15447999999998</c:v>
                </c:pt>
                <c:pt idx="17120">
                  <c:v>428.84527200000002</c:v>
                </c:pt>
                <c:pt idx="17121">
                  <c:v>429.24359700000002</c:v>
                </c:pt>
                <c:pt idx="17122">
                  <c:v>429.48096500000003</c:v>
                </c:pt>
                <c:pt idx="17123">
                  <c:v>429.658072</c:v>
                </c:pt>
                <c:pt idx="17124">
                  <c:v>429.43759</c:v>
                </c:pt>
                <c:pt idx="17125">
                  <c:v>429.46221200000002</c:v>
                </c:pt>
                <c:pt idx="17126">
                  <c:v>429.552819</c:v>
                </c:pt>
                <c:pt idx="17127">
                  <c:v>429.44753900000001</c:v>
                </c:pt>
                <c:pt idx="17128">
                  <c:v>429.57712800000002</c:v>
                </c:pt>
                <c:pt idx="17129">
                  <c:v>429.16816299999999</c:v>
                </c:pt>
                <c:pt idx="17130">
                  <c:v>429.47378500000002</c:v>
                </c:pt>
                <c:pt idx="17131">
                  <c:v>429.491445</c:v>
                </c:pt>
                <c:pt idx="17132">
                  <c:v>429.41303299999998</c:v>
                </c:pt>
                <c:pt idx="17133">
                  <c:v>429.89701300000002</c:v>
                </c:pt>
                <c:pt idx="17134">
                  <c:v>429.52250800000002</c:v>
                </c:pt>
                <c:pt idx="17135">
                  <c:v>429.62901799999997</c:v>
                </c:pt>
                <c:pt idx="17136">
                  <c:v>429.77739000000003</c:v>
                </c:pt>
                <c:pt idx="17137">
                  <c:v>429.40676100000002</c:v>
                </c:pt>
                <c:pt idx="17138">
                  <c:v>429.86946799999998</c:v>
                </c:pt>
                <c:pt idx="17139">
                  <c:v>429.56887999999998</c:v>
                </c:pt>
                <c:pt idx="17140">
                  <c:v>429.62066499999997</c:v>
                </c:pt>
                <c:pt idx="17141">
                  <c:v>429.64587599999999</c:v>
                </c:pt>
                <c:pt idx="17142">
                  <c:v>429.17737799999998</c:v>
                </c:pt>
                <c:pt idx="17143">
                  <c:v>429.903953</c:v>
                </c:pt>
                <c:pt idx="17144">
                  <c:v>429.603835</c:v>
                </c:pt>
                <c:pt idx="17145">
                  <c:v>429.84043200000002</c:v>
                </c:pt>
                <c:pt idx="17146">
                  <c:v>430.05184700000001</c:v>
                </c:pt>
                <c:pt idx="17147">
                  <c:v>429.763621</c:v>
                </c:pt>
                <c:pt idx="17148">
                  <c:v>430.08267599999999</c:v>
                </c:pt>
                <c:pt idx="17149">
                  <c:v>429.81145700000002</c:v>
                </c:pt>
                <c:pt idx="17150">
                  <c:v>429.91516999999999</c:v>
                </c:pt>
                <c:pt idx="17151">
                  <c:v>429.964788</c:v>
                </c:pt>
                <c:pt idx="17152">
                  <c:v>429.72549400000003</c:v>
                </c:pt>
                <c:pt idx="17153">
                  <c:v>429.93642299999999</c:v>
                </c:pt>
                <c:pt idx="17154">
                  <c:v>429.87304</c:v>
                </c:pt>
                <c:pt idx="17155">
                  <c:v>430.02014100000002</c:v>
                </c:pt>
                <c:pt idx="17156">
                  <c:v>429.92543999999998</c:v>
                </c:pt>
                <c:pt idx="17157">
                  <c:v>429.76542799999999</c:v>
                </c:pt>
                <c:pt idx="17158">
                  <c:v>429.99133499999999</c:v>
                </c:pt>
                <c:pt idx="17159">
                  <c:v>429.67426599999999</c:v>
                </c:pt>
                <c:pt idx="17160">
                  <c:v>430.05220600000001</c:v>
                </c:pt>
                <c:pt idx="17161">
                  <c:v>430.25249600000001</c:v>
                </c:pt>
                <c:pt idx="17162">
                  <c:v>430.10095999999999</c:v>
                </c:pt>
                <c:pt idx="17163">
                  <c:v>430.22575699999999</c:v>
                </c:pt>
                <c:pt idx="17164">
                  <c:v>430.57030600000002</c:v>
                </c:pt>
                <c:pt idx="17165">
                  <c:v>430.64582200000001</c:v>
                </c:pt>
                <c:pt idx="17166">
                  <c:v>431.03515800000002</c:v>
                </c:pt>
                <c:pt idx="17167">
                  <c:v>430.52945499999998</c:v>
                </c:pt>
                <c:pt idx="17168">
                  <c:v>431.13833699999998</c:v>
                </c:pt>
                <c:pt idx="17169">
                  <c:v>430.487619</c:v>
                </c:pt>
                <c:pt idx="17170">
                  <c:v>430.42085800000001</c:v>
                </c:pt>
                <c:pt idx="17171">
                  <c:v>430.417687</c:v>
                </c:pt>
                <c:pt idx="17172">
                  <c:v>430.43812100000002</c:v>
                </c:pt>
                <c:pt idx="17173">
                  <c:v>430.75807800000001</c:v>
                </c:pt>
                <c:pt idx="17174">
                  <c:v>430.85232000000002</c:v>
                </c:pt>
                <c:pt idx="17175">
                  <c:v>430.65167500000001</c:v>
                </c:pt>
                <c:pt idx="17176">
                  <c:v>430.612663</c:v>
                </c:pt>
                <c:pt idx="17177">
                  <c:v>430.65545200000003</c:v>
                </c:pt>
                <c:pt idx="17178">
                  <c:v>430.71491600000002</c:v>
                </c:pt>
                <c:pt idx="17179">
                  <c:v>430.563804</c:v>
                </c:pt>
                <c:pt idx="17180">
                  <c:v>430.50254999999999</c:v>
                </c:pt>
                <c:pt idx="17181">
                  <c:v>430.58965999999998</c:v>
                </c:pt>
                <c:pt idx="17182">
                  <c:v>430.72325799999999</c:v>
                </c:pt>
                <c:pt idx="17183">
                  <c:v>430.99521600000003</c:v>
                </c:pt>
                <c:pt idx="17184">
                  <c:v>430.73150600000002</c:v>
                </c:pt>
                <c:pt idx="17185">
                  <c:v>430.74787400000002</c:v>
                </c:pt>
                <c:pt idx="17186">
                  <c:v>431.16115000000002</c:v>
                </c:pt>
                <c:pt idx="17187">
                  <c:v>430.90519999999998</c:v>
                </c:pt>
                <c:pt idx="17188">
                  <c:v>431.037981</c:v>
                </c:pt>
                <c:pt idx="17189">
                  <c:v>430.91645999999997</c:v>
                </c:pt>
                <c:pt idx="17190">
                  <c:v>431.073151</c:v>
                </c:pt>
                <c:pt idx="17191">
                  <c:v>431.16005699999999</c:v>
                </c:pt>
                <c:pt idx="17192">
                  <c:v>430.76435099999998</c:v>
                </c:pt>
                <c:pt idx="17193">
                  <c:v>431.13750299999998</c:v>
                </c:pt>
                <c:pt idx="17194">
                  <c:v>431.29916700000001</c:v>
                </c:pt>
                <c:pt idx="17195">
                  <c:v>430.92994599999997</c:v>
                </c:pt>
                <c:pt idx="17196">
                  <c:v>431.214271</c:v>
                </c:pt>
                <c:pt idx="17197">
                  <c:v>431.00356199999999</c:v>
                </c:pt>
                <c:pt idx="17198">
                  <c:v>431.01129800000001</c:v>
                </c:pt>
                <c:pt idx="17199">
                  <c:v>430.90697999999998</c:v>
                </c:pt>
                <c:pt idx="17200">
                  <c:v>431.50075399999997</c:v>
                </c:pt>
                <c:pt idx="17201">
                  <c:v>431.36554799999999</c:v>
                </c:pt>
                <c:pt idx="17202">
                  <c:v>431.10349200000002</c:v>
                </c:pt>
                <c:pt idx="17203">
                  <c:v>431.57523400000002</c:v>
                </c:pt>
                <c:pt idx="17204">
                  <c:v>431.30759499999999</c:v>
                </c:pt>
                <c:pt idx="17205">
                  <c:v>431.36152800000002</c:v>
                </c:pt>
                <c:pt idx="17206">
                  <c:v>431.54416099999997</c:v>
                </c:pt>
                <c:pt idx="17207">
                  <c:v>431.38162699999998</c:v>
                </c:pt>
                <c:pt idx="17208">
                  <c:v>431.28238099999999</c:v>
                </c:pt>
                <c:pt idx="17209">
                  <c:v>431.15242499999999</c:v>
                </c:pt>
                <c:pt idx="17210">
                  <c:v>431.81936400000001</c:v>
                </c:pt>
                <c:pt idx="17211">
                  <c:v>431.62797899999998</c:v>
                </c:pt>
                <c:pt idx="17212">
                  <c:v>431.66213199999999</c:v>
                </c:pt>
                <c:pt idx="17213">
                  <c:v>431.67769399999997</c:v>
                </c:pt>
                <c:pt idx="17214">
                  <c:v>431.87698499999999</c:v>
                </c:pt>
                <c:pt idx="17215">
                  <c:v>431.628266</c:v>
                </c:pt>
                <c:pt idx="17216">
                  <c:v>432.00282499999997</c:v>
                </c:pt>
                <c:pt idx="17217">
                  <c:v>431.79917499999999</c:v>
                </c:pt>
                <c:pt idx="17218">
                  <c:v>432.00940600000001</c:v>
                </c:pt>
                <c:pt idx="17219">
                  <c:v>431.66153800000001</c:v>
                </c:pt>
                <c:pt idx="17220">
                  <c:v>431.382496</c:v>
                </c:pt>
                <c:pt idx="17221">
                  <c:v>431.51029599999998</c:v>
                </c:pt>
                <c:pt idx="17222">
                  <c:v>431.44170200000002</c:v>
                </c:pt>
                <c:pt idx="17223">
                  <c:v>431.902807</c:v>
                </c:pt>
                <c:pt idx="17224">
                  <c:v>431.76162299999999</c:v>
                </c:pt>
                <c:pt idx="17225">
                  <c:v>431.66602499999999</c:v>
                </c:pt>
                <c:pt idx="17226">
                  <c:v>431.64427599999999</c:v>
                </c:pt>
                <c:pt idx="17227">
                  <c:v>431.413588</c:v>
                </c:pt>
                <c:pt idx="17228">
                  <c:v>431.81774799999999</c:v>
                </c:pt>
                <c:pt idx="17229">
                  <c:v>431.80868700000002</c:v>
                </c:pt>
                <c:pt idx="17230">
                  <c:v>431.63910399999997</c:v>
                </c:pt>
                <c:pt idx="17231">
                  <c:v>431.98794600000002</c:v>
                </c:pt>
                <c:pt idx="17232">
                  <c:v>431.77957900000001</c:v>
                </c:pt>
                <c:pt idx="17233">
                  <c:v>431.76551999999998</c:v>
                </c:pt>
                <c:pt idx="17234">
                  <c:v>431.823689</c:v>
                </c:pt>
                <c:pt idx="17235">
                  <c:v>431.96615600000001</c:v>
                </c:pt>
                <c:pt idx="17236">
                  <c:v>431.86271399999998</c:v>
                </c:pt>
                <c:pt idx="17237">
                  <c:v>431.67605600000002</c:v>
                </c:pt>
                <c:pt idx="17238">
                  <c:v>431.98295999999999</c:v>
                </c:pt>
                <c:pt idx="17239">
                  <c:v>431.72640200000001</c:v>
                </c:pt>
                <c:pt idx="17240">
                  <c:v>432.18094100000002</c:v>
                </c:pt>
                <c:pt idx="17241">
                  <c:v>432.46479499999998</c:v>
                </c:pt>
                <c:pt idx="17242">
                  <c:v>432.48495000000003</c:v>
                </c:pt>
                <c:pt idx="17243">
                  <c:v>432.488472</c:v>
                </c:pt>
                <c:pt idx="17244">
                  <c:v>432.58103699999998</c:v>
                </c:pt>
                <c:pt idx="17245">
                  <c:v>432.24209200000001</c:v>
                </c:pt>
                <c:pt idx="17246">
                  <c:v>432.258779</c:v>
                </c:pt>
                <c:pt idx="17247">
                  <c:v>432.37139200000001</c:v>
                </c:pt>
                <c:pt idx="17248">
                  <c:v>432.79610000000002</c:v>
                </c:pt>
                <c:pt idx="17249">
                  <c:v>432.78381200000001</c:v>
                </c:pt>
                <c:pt idx="17250">
                  <c:v>432.50485800000001</c:v>
                </c:pt>
                <c:pt idx="17251">
                  <c:v>432.724244</c:v>
                </c:pt>
                <c:pt idx="17252">
                  <c:v>432.75839100000002</c:v>
                </c:pt>
                <c:pt idx="17253">
                  <c:v>432.95381400000002</c:v>
                </c:pt>
                <c:pt idx="17254">
                  <c:v>432.98720700000001</c:v>
                </c:pt>
                <c:pt idx="17255">
                  <c:v>433.14791100000002</c:v>
                </c:pt>
                <c:pt idx="17256">
                  <c:v>432.77946900000001</c:v>
                </c:pt>
                <c:pt idx="17257">
                  <c:v>432.88310100000001</c:v>
                </c:pt>
                <c:pt idx="17258">
                  <c:v>433.01507099999998</c:v>
                </c:pt>
                <c:pt idx="17259">
                  <c:v>432.92618099999999</c:v>
                </c:pt>
                <c:pt idx="17260">
                  <c:v>432.88781</c:v>
                </c:pt>
                <c:pt idx="17261">
                  <c:v>433.246465</c:v>
                </c:pt>
                <c:pt idx="17262">
                  <c:v>433.17149899999998</c:v>
                </c:pt>
                <c:pt idx="17263">
                  <c:v>433.25322</c:v>
                </c:pt>
                <c:pt idx="17264">
                  <c:v>433.07544899999999</c:v>
                </c:pt>
                <c:pt idx="17265">
                  <c:v>433.07787400000001</c:v>
                </c:pt>
                <c:pt idx="17266">
                  <c:v>433.27746200000001</c:v>
                </c:pt>
                <c:pt idx="17267">
                  <c:v>432.67094900000001</c:v>
                </c:pt>
                <c:pt idx="17268">
                  <c:v>433.31759499999998</c:v>
                </c:pt>
                <c:pt idx="17269">
                  <c:v>433.116062</c:v>
                </c:pt>
                <c:pt idx="17270">
                  <c:v>433.24676599999998</c:v>
                </c:pt>
                <c:pt idx="17271">
                  <c:v>433.04202600000002</c:v>
                </c:pt>
                <c:pt idx="17272">
                  <c:v>433.12622299999998</c:v>
                </c:pt>
                <c:pt idx="17273">
                  <c:v>433.30080600000002</c:v>
                </c:pt>
                <c:pt idx="17274">
                  <c:v>433.49963200000002</c:v>
                </c:pt>
                <c:pt idx="17275">
                  <c:v>433.22694999999999</c:v>
                </c:pt>
                <c:pt idx="17276">
                  <c:v>433.36872199999999</c:v>
                </c:pt>
                <c:pt idx="17277">
                  <c:v>433.259725</c:v>
                </c:pt>
                <c:pt idx="17278">
                  <c:v>433.52882399999999</c:v>
                </c:pt>
                <c:pt idx="17279">
                  <c:v>433.28821299999998</c:v>
                </c:pt>
                <c:pt idx="17280">
                  <c:v>433.02615200000002</c:v>
                </c:pt>
                <c:pt idx="17281">
                  <c:v>433.41579000000002</c:v>
                </c:pt>
                <c:pt idx="17282">
                  <c:v>433.32032600000002</c:v>
                </c:pt>
                <c:pt idx="17283">
                  <c:v>433.519745</c:v>
                </c:pt>
                <c:pt idx="17284">
                  <c:v>433.43600700000002</c:v>
                </c:pt>
                <c:pt idx="17285">
                  <c:v>433.34426000000002</c:v>
                </c:pt>
                <c:pt idx="17286">
                  <c:v>433.49218000000002</c:v>
                </c:pt>
                <c:pt idx="17287">
                  <c:v>433.456523</c:v>
                </c:pt>
                <c:pt idx="17288">
                  <c:v>433.62870099999998</c:v>
                </c:pt>
                <c:pt idx="17289">
                  <c:v>433.23759699999999</c:v>
                </c:pt>
                <c:pt idx="17290">
                  <c:v>433.50545499999998</c:v>
                </c:pt>
                <c:pt idx="17291">
                  <c:v>433.600167</c:v>
                </c:pt>
                <c:pt idx="17292">
                  <c:v>433.64056199999999</c:v>
                </c:pt>
                <c:pt idx="17293">
                  <c:v>433.50346500000001</c:v>
                </c:pt>
                <c:pt idx="17294">
                  <c:v>433.32409699999999</c:v>
                </c:pt>
                <c:pt idx="17295">
                  <c:v>433.52746500000001</c:v>
                </c:pt>
                <c:pt idx="17296">
                  <c:v>433.87161600000002</c:v>
                </c:pt>
                <c:pt idx="17297">
                  <c:v>433.61225200000001</c:v>
                </c:pt>
                <c:pt idx="17298">
                  <c:v>433.79366099999999</c:v>
                </c:pt>
                <c:pt idx="17299">
                  <c:v>433.66814399999998</c:v>
                </c:pt>
                <c:pt idx="17300">
                  <c:v>433.81993899999998</c:v>
                </c:pt>
                <c:pt idx="17301">
                  <c:v>433.88074</c:v>
                </c:pt>
                <c:pt idx="17302">
                  <c:v>433.74268799999999</c:v>
                </c:pt>
                <c:pt idx="17303">
                  <c:v>433.824749</c:v>
                </c:pt>
                <c:pt idx="17304">
                  <c:v>433.94754899999998</c:v>
                </c:pt>
                <c:pt idx="17305">
                  <c:v>433.36590200000001</c:v>
                </c:pt>
                <c:pt idx="17306">
                  <c:v>433.74007499999999</c:v>
                </c:pt>
                <c:pt idx="17307">
                  <c:v>433.57588099999998</c:v>
                </c:pt>
                <c:pt idx="17308">
                  <c:v>433.57941399999999</c:v>
                </c:pt>
                <c:pt idx="17309">
                  <c:v>433.91012999999998</c:v>
                </c:pt>
                <c:pt idx="17310">
                  <c:v>433.74667799999997</c:v>
                </c:pt>
                <c:pt idx="17311">
                  <c:v>434.17101200000002</c:v>
                </c:pt>
                <c:pt idx="17312">
                  <c:v>433.74640099999999</c:v>
                </c:pt>
                <c:pt idx="17313">
                  <c:v>433.82917400000002</c:v>
                </c:pt>
                <c:pt idx="17314">
                  <c:v>433.87678099999999</c:v>
                </c:pt>
                <c:pt idx="17315">
                  <c:v>434.43078000000003</c:v>
                </c:pt>
                <c:pt idx="17316">
                  <c:v>434.08553899999998</c:v>
                </c:pt>
                <c:pt idx="17317">
                  <c:v>433.66667799999999</c:v>
                </c:pt>
                <c:pt idx="17318">
                  <c:v>434.18448799999999</c:v>
                </c:pt>
                <c:pt idx="17319">
                  <c:v>433.97055899999998</c:v>
                </c:pt>
                <c:pt idx="17320">
                  <c:v>433.80753299999998</c:v>
                </c:pt>
                <c:pt idx="17321">
                  <c:v>434.24008600000002</c:v>
                </c:pt>
                <c:pt idx="17322">
                  <c:v>434.39795099999998</c:v>
                </c:pt>
                <c:pt idx="17323">
                  <c:v>434.31943000000001</c:v>
                </c:pt>
                <c:pt idx="17324">
                  <c:v>434.37929600000001</c:v>
                </c:pt>
                <c:pt idx="17325">
                  <c:v>434.499122</c:v>
                </c:pt>
                <c:pt idx="17326">
                  <c:v>434.67882700000001</c:v>
                </c:pt>
                <c:pt idx="17327">
                  <c:v>434.683605</c:v>
                </c:pt>
                <c:pt idx="17328">
                  <c:v>434.87954200000001</c:v>
                </c:pt>
                <c:pt idx="17329">
                  <c:v>434.526726</c:v>
                </c:pt>
                <c:pt idx="17330">
                  <c:v>434.29011000000003</c:v>
                </c:pt>
                <c:pt idx="17331">
                  <c:v>434.65544</c:v>
                </c:pt>
                <c:pt idx="17332">
                  <c:v>434.15267399999999</c:v>
                </c:pt>
                <c:pt idx="17333">
                  <c:v>434.47082599999999</c:v>
                </c:pt>
                <c:pt idx="17334">
                  <c:v>434.355006</c:v>
                </c:pt>
                <c:pt idx="17335">
                  <c:v>434.498536</c:v>
                </c:pt>
                <c:pt idx="17336">
                  <c:v>434.80143600000002</c:v>
                </c:pt>
                <c:pt idx="17337">
                  <c:v>434.24564500000002</c:v>
                </c:pt>
                <c:pt idx="17338">
                  <c:v>434.42059799999998</c:v>
                </c:pt>
                <c:pt idx="17339">
                  <c:v>434.746801</c:v>
                </c:pt>
                <c:pt idx="17340">
                  <c:v>434.54925300000002</c:v>
                </c:pt>
                <c:pt idx="17341">
                  <c:v>434.83867800000002</c:v>
                </c:pt>
                <c:pt idx="17342">
                  <c:v>434.38324299999999</c:v>
                </c:pt>
                <c:pt idx="17343">
                  <c:v>434.853274</c:v>
                </c:pt>
                <c:pt idx="17344">
                  <c:v>434.57092399999999</c:v>
                </c:pt>
                <c:pt idx="17345">
                  <c:v>434.85015700000002</c:v>
                </c:pt>
                <c:pt idx="17346">
                  <c:v>435.152556</c:v>
                </c:pt>
                <c:pt idx="17347">
                  <c:v>434.72779700000001</c:v>
                </c:pt>
                <c:pt idx="17348">
                  <c:v>434.69611300000003</c:v>
                </c:pt>
                <c:pt idx="17349">
                  <c:v>435.25108799999998</c:v>
                </c:pt>
                <c:pt idx="17350">
                  <c:v>434.77328299999999</c:v>
                </c:pt>
                <c:pt idx="17351">
                  <c:v>435.15431599999999</c:v>
                </c:pt>
                <c:pt idx="17352">
                  <c:v>435.01676900000001</c:v>
                </c:pt>
                <c:pt idx="17353">
                  <c:v>435.080377</c:v>
                </c:pt>
                <c:pt idx="17354">
                  <c:v>435.02716400000003</c:v>
                </c:pt>
                <c:pt idx="17355">
                  <c:v>435.146163</c:v>
                </c:pt>
                <c:pt idx="17356">
                  <c:v>435.595935</c:v>
                </c:pt>
                <c:pt idx="17357">
                  <c:v>434.85534799999999</c:v>
                </c:pt>
                <c:pt idx="17358">
                  <c:v>435.02491800000001</c:v>
                </c:pt>
                <c:pt idx="17359">
                  <c:v>435.18163299999998</c:v>
                </c:pt>
                <c:pt idx="17360">
                  <c:v>435.13640500000002</c:v>
                </c:pt>
                <c:pt idx="17361">
                  <c:v>435.48854599999999</c:v>
                </c:pt>
                <c:pt idx="17362">
                  <c:v>435.43920200000002</c:v>
                </c:pt>
                <c:pt idx="17363">
                  <c:v>435.34610300000003</c:v>
                </c:pt>
                <c:pt idx="17364">
                  <c:v>435.52369199999998</c:v>
                </c:pt>
                <c:pt idx="17365">
                  <c:v>435.63780700000001</c:v>
                </c:pt>
                <c:pt idx="17366">
                  <c:v>435.98751099999998</c:v>
                </c:pt>
                <c:pt idx="17367">
                  <c:v>435.68693100000002</c:v>
                </c:pt>
                <c:pt idx="17368">
                  <c:v>435.57037700000001</c:v>
                </c:pt>
                <c:pt idx="17369">
                  <c:v>435.50402200000002</c:v>
                </c:pt>
                <c:pt idx="17370">
                  <c:v>435.897854</c:v>
                </c:pt>
                <c:pt idx="17371">
                  <c:v>435.88125400000001</c:v>
                </c:pt>
                <c:pt idx="17372">
                  <c:v>435.76401600000003</c:v>
                </c:pt>
                <c:pt idx="17373">
                  <c:v>436.08691299999998</c:v>
                </c:pt>
                <c:pt idx="17374">
                  <c:v>435.80380000000002</c:v>
                </c:pt>
                <c:pt idx="17375">
                  <c:v>435.848029</c:v>
                </c:pt>
                <c:pt idx="17376">
                  <c:v>435.93458199999998</c:v>
                </c:pt>
                <c:pt idx="17377">
                  <c:v>435.89585499999998</c:v>
                </c:pt>
                <c:pt idx="17378">
                  <c:v>435.65476899999999</c:v>
                </c:pt>
                <c:pt idx="17379">
                  <c:v>436.134683</c:v>
                </c:pt>
                <c:pt idx="17380">
                  <c:v>435.86032</c:v>
                </c:pt>
                <c:pt idx="17381">
                  <c:v>436.10660100000001</c:v>
                </c:pt>
                <c:pt idx="17382">
                  <c:v>435.95341300000001</c:v>
                </c:pt>
                <c:pt idx="17383">
                  <c:v>436.22086000000002</c:v>
                </c:pt>
                <c:pt idx="17384">
                  <c:v>435.89441799999997</c:v>
                </c:pt>
                <c:pt idx="17385">
                  <c:v>435.66305899999998</c:v>
                </c:pt>
                <c:pt idx="17386">
                  <c:v>435.89003200000002</c:v>
                </c:pt>
                <c:pt idx="17387">
                  <c:v>435.72434199999998</c:v>
                </c:pt>
                <c:pt idx="17388">
                  <c:v>436.12179600000002</c:v>
                </c:pt>
                <c:pt idx="17389">
                  <c:v>436.25121300000001</c:v>
                </c:pt>
                <c:pt idx="17390">
                  <c:v>435.98983199999998</c:v>
                </c:pt>
                <c:pt idx="17391">
                  <c:v>435.88493399999999</c:v>
                </c:pt>
                <c:pt idx="17392">
                  <c:v>435.70585799999998</c:v>
                </c:pt>
                <c:pt idx="17393">
                  <c:v>436.05741399999999</c:v>
                </c:pt>
                <c:pt idx="17394">
                  <c:v>436.125922</c:v>
                </c:pt>
                <c:pt idx="17395">
                  <c:v>435.947294</c:v>
                </c:pt>
                <c:pt idx="17396">
                  <c:v>436.31142899999998</c:v>
                </c:pt>
                <c:pt idx="17397">
                  <c:v>436.19235300000003</c:v>
                </c:pt>
                <c:pt idx="17398">
                  <c:v>436.53295800000001</c:v>
                </c:pt>
                <c:pt idx="17399">
                  <c:v>436.375857</c:v>
                </c:pt>
                <c:pt idx="17400">
                  <c:v>436.08825100000001</c:v>
                </c:pt>
                <c:pt idx="17401">
                  <c:v>436.47234099999997</c:v>
                </c:pt>
                <c:pt idx="17402">
                  <c:v>436.11588</c:v>
                </c:pt>
                <c:pt idx="17403">
                  <c:v>436.34523000000002</c:v>
                </c:pt>
                <c:pt idx="17404">
                  <c:v>436.52932700000002</c:v>
                </c:pt>
                <c:pt idx="17405">
                  <c:v>436.28626500000001</c:v>
                </c:pt>
                <c:pt idx="17406">
                  <c:v>436.52083599999997</c:v>
                </c:pt>
                <c:pt idx="17407">
                  <c:v>436.51330799999999</c:v>
                </c:pt>
                <c:pt idx="17408">
                  <c:v>436.37959799999999</c:v>
                </c:pt>
                <c:pt idx="17409">
                  <c:v>436.41844700000001</c:v>
                </c:pt>
                <c:pt idx="17410">
                  <c:v>436.383737</c:v>
                </c:pt>
                <c:pt idx="17411">
                  <c:v>436.71135099999998</c:v>
                </c:pt>
                <c:pt idx="17412">
                  <c:v>436.58983699999999</c:v>
                </c:pt>
                <c:pt idx="17413">
                  <c:v>436.88117099999999</c:v>
                </c:pt>
                <c:pt idx="17414">
                  <c:v>437.09022800000002</c:v>
                </c:pt>
                <c:pt idx="17415">
                  <c:v>436.86479100000003</c:v>
                </c:pt>
                <c:pt idx="17416">
                  <c:v>436.47221100000002</c:v>
                </c:pt>
                <c:pt idx="17417">
                  <c:v>436.56297000000001</c:v>
                </c:pt>
                <c:pt idx="17418">
                  <c:v>436.60667799999999</c:v>
                </c:pt>
                <c:pt idx="17419">
                  <c:v>436.66179799999998</c:v>
                </c:pt>
                <c:pt idx="17420">
                  <c:v>436.79890799999998</c:v>
                </c:pt>
                <c:pt idx="17421">
                  <c:v>437.01047299999999</c:v>
                </c:pt>
                <c:pt idx="17422">
                  <c:v>436.876103</c:v>
                </c:pt>
                <c:pt idx="17423">
                  <c:v>436.80988100000002</c:v>
                </c:pt>
                <c:pt idx="17424">
                  <c:v>437.25662599999998</c:v>
                </c:pt>
                <c:pt idx="17425">
                  <c:v>436.58691800000003</c:v>
                </c:pt>
                <c:pt idx="17426">
                  <c:v>436.87498900000003</c:v>
                </c:pt>
                <c:pt idx="17427">
                  <c:v>436.99012099999999</c:v>
                </c:pt>
                <c:pt idx="17428">
                  <c:v>437.00789600000002</c:v>
                </c:pt>
                <c:pt idx="17429">
                  <c:v>436.98670499999997</c:v>
                </c:pt>
                <c:pt idx="17430">
                  <c:v>436.93971599999998</c:v>
                </c:pt>
                <c:pt idx="17431">
                  <c:v>437.22962999999999</c:v>
                </c:pt>
                <c:pt idx="17432">
                  <c:v>437.28692599999999</c:v>
                </c:pt>
                <c:pt idx="17433">
                  <c:v>437.08432800000003</c:v>
                </c:pt>
                <c:pt idx="17434">
                  <c:v>437.13271099999997</c:v>
                </c:pt>
                <c:pt idx="17435">
                  <c:v>436.97609299999999</c:v>
                </c:pt>
                <c:pt idx="17436">
                  <c:v>437.370994</c:v>
                </c:pt>
                <c:pt idx="17437">
                  <c:v>437.167013</c:v>
                </c:pt>
                <c:pt idx="17438">
                  <c:v>437.28837199999998</c:v>
                </c:pt>
                <c:pt idx="17439">
                  <c:v>437.20235100000002</c:v>
                </c:pt>
                <c:pt idx="17440">
                  <c:v>437.36269900000002</c:v>
                </c:pt>
                <c:pt idx="17441">
                  <c:v>437.44833399999999</c:v>
                </c:pt>
                <c:pt idx="17442">
                  <c:v>437.16405400000002</c:v>
                </c:pt>
                <c:pt idx="17443">
                  <c:v>437.19569899999999</c:v>
                </c:pt>
                <c:pt idx="17444">
                  <c:v>437.57396499999999</c:v>
                </c:pt>
                <c:pt idx="17445">
                  <c:v>437.33347199999997</c:v>
                </c:pt>
                <c:pt idx="17446">
                  <c:v>437.45023099999997</c:v>
                </c:pt>
                <c:pt idx="17447">
                  <c:v>437.54586699999999</c:v>
                </c:pt>
                <c:pt idx="17448">
                  <c:v>437.85071599999998</c:v>
                </c:pt>
                <c:pt idx="17449">
                  <c:v>437.41057699999999</c:v>
                </c:pt>
                <c:pt idx="17450">
                  <c:v>437.48206399999998</c:v>
                </c:pt>
                <c:pt idx="17451">
                  <c:v>437.5822</c:v>
                </c:pt>
                <c:pt idx="17452">
                  <c:v>437.39615500000002</c:v>
                </c:pt>
                <c:pt idx="17453">
                  <c:v>437.47605499999997</c:v>
                </c:pt>
                <c:pt idx="17454">
                  <c:v>437.35904599999998</c:v>
                </c:pt>
                <c:pt idx="17455">
                  <c:v>437.663205</c:v>
                </c:pt>
                <c:pt idx="17456">
                  <c:v>437.89935500000001</c:v>
                </c:pt>
                <c:pt idx="17457">
                  <c:v>438.00849899999997</c:v>
                </c:pt>
                <c:pt idx="17458">
                  <c:v>437.77772499999998</c:v>
                </c:pt>
                <c:pt idx="17459">
                  <c:v>437.97468500000002</c:v>
                </c:pt>
                <c:pt idx="17460">
                  <c:v>438.01073600000001</c:v>
                </c:pt>
                <c:pt idx="17461">
                  <c:v>438.34522299999998</c:v>
                </c:pt>
                <c:pt idx="17462">
                  <c:v>437.86452300000002</c:v>
                </c:pt>
                <c:pt idx="17463">
                  <c:v>437.63091400000002</c:v>
                </c:pt>
                <c:pt idx="17464">
                  <c:v>438.055634</c:v>
                </c:pt>
                <c:pt idx="17465">
                  <c:v>437.78948600000001</c:v>
                </c:pt>
                <c:pt idx="17466">
                  <c:v>437.69599099999999</c:v>
                </c:pt>
                <c:pt idx="17467">
                  <c:v>438.01953099999997</c:v>
                </c:pt>
                <c:pt idx="17468">
                  <c:v>437.58289600000001</c:v>
                </c:pt>
                <c:pt idx="17469">
                  <c:v>437.61090100000001</c:v>
                </c:pt>
                <c:pt idx="17470">
                  <c:v>437.815383</c:v>
                </c:pt>
                <c:pt idx="17471">
                  <c:v>437.81305500000002</c:v>
                </c:pt>
                <c:pt idx="17472">
                  <c:v>437.68482699999998</c:v>
                </c:pt>
                <c:pt idx="17473">
                  <c:v>437.82937099999998</c:v>
                </c:pt>
                <c:pt idx="17474">
                  <c:v>437.95935300000002</c:v>
                </c:pt>
                <c:pt idx="17475">
                  <c:v>437.68617899999998</c:v>
                </c:pt>
                <c:pt idx="17476">
                  <c:v>438.19525199999998</c:v>
                </c:pt>
                <c:pt idx="17477">
                  <c:v>438.15875</c:v>
                </c:pt>
                <c:pt idx="17478">
                  <c:v>438.00703399999998</c:v>
                </c:pt>
                <c:pt idx="17479">
                  <c:v>437.84931</c:v>
                </c:pt>
                <c:pt idx="17480">
                  <c:v>437.998109</c:v>
                </c:pt>
                <c:pt idx="17481">
                  <c:v>438.389183</c:v>
                </c:pt>
                <c:pt idx="17482">
                  <c:v>438.12425500000001</c:v>
                </c:pt>
                <c:pt idx="17483">
                  <c:v>438.03144900000001</c:v>
                </c:pt>
                <c:pt idx="17484">
                  <c:v>438.090214</c:v>
                </c:pt>
                <c:pt idx="17485">
                  <c:v>437.95030700000001</c:v>
                </c:pt>
                <c:pt idx="17486">
                  <c:v>438.10224299999999</c:v>
                </c:pt>
                <c:pt idx="17487">
                  <c:v>438.129932</c:v>
                </c:pt>
                <c:pt idx="17488">
                  <c:v>438.01805400000001</c:v>
                </c:pt>
                <c:pt idx="17489">
                  <c:v>438.19390199999998</c:v>
                </c:pt>
                <c:pt idx="17490">
                  <c:v>438.038656</c:v>
                </c:pt>
                <c:pt idx="17491">
                  <c:v>438.25286799999998</c:v>
                </c:pt>
                <c:pt idx="17492">
                  <c:v>437.96841699999999</c:v>
                </c:pt>
                <c:pt idx="17493">
                  <c:v>438.02267999999998</c:v>
                </c:pt>
                <c:pt idx="17494">
                  <c:v>438.60775699999999</c:v>
                </c:pt>
                <c:pt idx="17495">
                  <c:v>438.36189999999999</c:v>
                </c:pt>
                <c:pt idx="17496">
                  <c:v>438.31150500000001</c:v>
                </c:pt>
                <c:pt idx="17497">
                  <c:v>438.40401200000002</c:v>
                </c:pt>
                <c:pt idx="17498">
                  <c:v>438.247908</c:v>
                </c:pt>
                <c:pt idx="17499">
                  <c:v>438.72231799999997</c:v>
                </c:pt>
                <c:pt idx="17500">
                  <c:v>438.291901</c:v>
                </c:pt>
                <c:pt idx="17501">
                  <c:v>438.79196999999999</c:v>
                </c:pt>
                <c:pt idx="17502">
                  <c:v>438.75475699999998</c:v>
                </c:pt>
                <c:pt idx="17503">
                  <c:v>438.67936600000002</c:v>
                </c:pt>
                <c:pt idx="17504">
                  <c:v>438.707335</c:v>
                </c:pt>
                <c:pt idx="17505">
                  <c:v>438.80556999999999</c:v>
                </c:pt>
                <c:pt idx="17506">
                  <c:v>438.58255100000002</c:v>
                </c:pt>
                <c:pt idx="17507">
                  <c:v>438.84571399999999</c:v>
                </c:pt>
                <c:pt idx="17508">
                  <c:v>439.26608199999998</c:v>
                </c:pt>
                <c:pt idx="17509">
                  <c:v>438.90692000000001</c:v>
                </c:pt>
                <c:pt idx="17510">
                  <c:v>438.31356799999998</c:v>
                </c:pt>
                <c:pt idx="17511">
                  <c:v>438.85511600000001</c:v>
                </c:pt>
                <c:pt idx="17512">
                  <c:v>438.56695400000001</c:v>
                </c:pt>
                <c:pt idx="17513">
                  <c:v>438.59806700000001</c:v>
                </c:pt>
                <c:pt idx="17514">
                  <c:v>438.80242500000003</c:v>
                </c:pt>
                <c:pt idx="17515">
                  <c:v>438.62980399999998</c:v>
                </c:pt>
                <c:pt idx="17516">
                  <c:v>438.88305300000002</c:v>
                </c:pt>
                <c:pt idx="17517">
                  <c:v>438.90625</c:v>
                </c:pt>
                <c:pt idx="17518">
                  <c:v>439.13188300000002</c:v>
                </c:pt>
                <c:pt idx="17519">
                  <c:v>439.14822900000001</c:v>
                </c:pt>
                <c:pt idx="17520">
                  <c:v>438.82041299999997</c:v>
                </c:pt>
                <c:pt idx="17521">
                  <c:v>439.37096100000002</c:v>
                </c:pt>
                <c:pt idx="17522">
                  <c:v>439.12713200000002</c:v>
                </c:pt>
                <c:pt idx="17523">
                  <c:v>439.11517800000001</c:v>
                </c:pt>
                <c:pt idx="17524">
                  <c:v>439.21097900000001</c:v>
                </c:pt>
                <c:pt idx="17525">
                  <c:v>439.27392600000002</c:v>
                </c:pt>
                <c:pt idx="17526">
                  <c:v>439.56745899999999</c:v>
                </c:pt>
                <c:pt idx="17527">
                  <c:v>439.43756000000002</c:v>
                </c:pt>
                <c:pt idx="17528">
                  <c:v>439.34720399999998</c:v>
                </c:pt>
                <c:pt idx="17529">
                  <c:v>439.83177499999999</c:v>
                </c:pt>
                <c:pt idx="17530">
                  <c:v>439.14381400000002</c:v>
                </c:pt>
                <c:pt idx="17531">
                  <c:v>439.21301999999997</c:v>
                </c:pt>
                <c:pt idx="17532">
                  <c:v>439.31889799999999</c:v>
                </c:pt>
                <c:pt idx="17533">
                  <c:v>439.04153200000002</c:v>
                </c:pt>
                <c:pt idx="17534">
                  <c:v>439.279134</c:v>
                </c:pt>
                <c:pt idx="17535">
                  <c:v>439.12509499999999</c:v>
                </c:pt>
                <c:pt idx="17536">
                  <c:v>439.181287</c:v>
                </c:pt>
                <c:pt idx="17537">
                  <c:v>439.42598900000002</c:v>
                </c:pt>
                <c:pt idx="17538">
                  <c:v>439.34103800000003</c:v>
                </c:pt>
                <c:pt idx="17539">
                  <c:v>439.74624899999998</c:v>
                </c:pt>
                <c:pt idx="17540">
                  <c:v>439.13731999999999</c:v>
                </c:pt>
                <c:pt idx="17541">
                  <c:v>439.54225500000001</c:v>
                </c:pt>
                <c:pt idx="17542">
                  <c:v>439.60276099999999</c:v>
                </c:pt>
                <c:pt idx="17543">
                  <c:v>439.34971400000001</c:v>
                </c:pt>
                <c:pt idx="17544">
                  <c:v>439.37433499999997</c:v>
                </c:pt>
                <c:pt idx="17545">
                  <c:v>439.20741500000003</c:v>
                </c:pt>
                <c:pt idx="17546">
                  <c:v>439.55874799999998</c:v>
                </c:pt>
                <c:pt idx="17547">
                  <c:v>439.45635099999998</c:v>
                </c:pt>
                <c:pt idx="17548">
                  <c:v>439.475324</c:v>
                </c:pt>
                <c:pt idx="17549">
                  <c:v>439.65193599999998</c:v>
                </c:pt>
                <c:pt idx="17550">
                  <c:v>439.55625099999997</c:v>
                </c:pt>
                <c:pt idx="17551">
                  <c:v>439.635896</c:v>
                </c:pt>
                <c:pt idx="17552">
                  <c:v>439.94475599999998</c:v>
                </c:pt>
                <c:pt idx="17553">
                  <c:v>439.82709199999999</c:v>
                </c:pt>
                <c:pt idx="17554">
                  <c:v>440.19555600000001</c:v>
                </c:pt>
                <c:pt idx="17555">
                  <c:v>440.00195600000001</c:v>
                </c:pt>
                <c:pt idx="17556">
                  <c:v>439.83332100000001</c:v>
                </c:pt>
                <c:pt idx="17557">
                  <c:v>440.04520600000001</c:v>
                </c:pt>
                <c:pt idx="17558">
                  <c:v>440.13395700000001</c:v>
                </c:pt>
                <c:pt idx="17559">
                  <c:v>440.55236200000002</c:v>
                </c:pt>
                <c:pt idx="17560">
                  <c:v>440.38208200000003</c:v>
                </c:pt>
                <c:pt idx="17561">
                  <c:v>440.47659499999997</c:v>
                </c:pt>
                <c:pt idx="17562">
                  <c:v>440.86775599999999</c:v>
                </c:pt>
                <c:pt idx="17563">
                  <c:v>440.361265</c:v>
                </c:pt>
                <c:pt idx="17564">
                  <c:v>440.74736999999999</c:v>
                </c:pt>
                <c:pt idx="17565">
                  <c:v>440.21701200000001</c:v>
                </c:pt>
                <c:pt idx="17566">
                  <c:v>440.62284899999997</c:v>
                </c:pt>
                <c:pt idx="17567">
                  <c:v>440.63099899999997</c:v>
                </c:pt>
                <c:pt idx="17568">
                  <c:v>440.28184099999999</c:v>
                </c:pt>
                <c:pt idx="17569">
                  <c:v>440.52198600000003</c:v>
                </c:pt>
                <c:pt idx="17570">
                  <c:v>440.27449799999999</c:v>
                </c:pt>
                <c:pt idx="17571">
                  <c:v>440.65401500000002</c:v>
                </c:pt>
                <c:pt idx="17572">
                  <c:v>440.61771299999998</c:v>
                </c:pt>
                <c:pt idx="17573">
                  <c:v>440.93920900000001</c:v>
                </c:pt>
                <c:pt idx="17574">
                  <c:v>441.03405199999997</c:v>
                </c:pt>
                <c:pt idx="17575">
                  <c:v>440.94636300000002</c:v>
                </c:pt>
                <c:pt idx="17576">
                  <c:v>440.81840599999998</c:v>
                </c:pt>
                <c:pt idx="17577">
                  <c:v>440.58101799999997</c:v>
                </c:pt>
                <c:pt idx="17578">
                  <c:v>440.60966999999999</c:v>
                </c:pt>
                <c:pt idx="17579">
                  <c:v>440.61715199999998</c:v>
                </c:pt>
                <c:pt idx="17580">
                  <c:v>440.42211099999997</c:v>
                </c:pt>
                <c:pt idx="17581">
                  <c:v>440.91167100000001</c:v>
                </c:pt>
                <c:pt idx="17582">
                  <c:v>441.00955599999998</c:v>
                </c:pt>
                <c:pt idx="17583">
                  <c:v>441.04965299999998</c:v>
                </c:pt>
                <c:pt idx="17584">
                  <c:v>441.38056499999999</c:v>
                </c:pt>
                <c:pt idx="17585">
                  <c:v>440.829992</c:v>
                </c:pt>
                <c:pt idx="17586">
                  <c:v>441.103163</c:v>
                </c:pt>
                <c:pt idx="17587">
                  <c:v>440.88274100000001</c:v>
                </c:pt>
                <c:pt idx="17588">
                  <c:v>440.85722399999997</c:v>
                </c:pt>
                <c:pt idx="17589">
                  <c:v>440.87929100000002</c:v>
                </c:pt>
                <c:pt idx="17590">
                  <c:v>440.90446800000001</c:v>
                </c:pt>
                <c:pt idx="17591">
                  <c:v>440.74854599999998</c:v>
                </c:pt>
                <c:pt idx="17592">
                  <c:v>440.65237500000001</c:v>
                </c:pt>
                <c:pt idx="17593">
                  <c:v>440.76918899999998</c:v>
                </c:pt>
                <c:pt idx="17594">
                  <c:v>440.84842800000001</c:v>
                </c:pt>
                <c:pt idx="17595">
                  <c:v>440.73220500000002</c:v>
                </c:pt>
                <c:pt idx="17596">
                  <c:v>441.040389</c:v>
                </c:pt>
                <c:pt idx="17597">
                  <c:v>440.89838800000001</c:v>
                </c:pt>
                <c:pt idx="17598">
                  <c:v>440.90407699999997</c:v>
                </c:pt>
                <c:pt idx="17599">
                  <c:v>441.30123900000001</c:v>
                </c:pt>
                <c:pt idx="17600">
                  <c:v>440.94926199999998</c:v>
                </c:pt>
                <c:pt idx="17601">
                  <c:v>440.93539600000003</c:v>
                </c:pt>
                <c:pt idx="17602">
                  <c:v>440.98476599999998</c:v>
                </c:pt>
                <c:pt idx="17603">
                  <c:v>441.09964200000002</c:v>
                </c:pt>
                <c:pt idx="17604">
                  <c:v>441.72292199999998</c:v>
                </c:pt>
                <c:pt idx="17605">
                  <c:v>441.77820100000002</c:v>
                </c:pt>
                <c:pt idx="17606">
                  <c:v>441.62432200000001</c:v>
                </c:pt>
                <c:pt idx="17607">
                  <c:v>441.75771099999997</c:v>
                </c:pt>
                <c:pt idx="17608">
                  <c:v>441.61014899999998</c:v>
                </c:pt>
                <c:pt idx="17609">
                  <c:v>441.99831699999999</c:v>
                </c:pt>
                <c:pt idx="17610">
                  <c:v>441.95826799999998</c:v>
                </c:pt>
                <c:pt idx="17611">
                  <c:v>441.98568999999998</c:v>
                </c:pt>
                <c:pt idx="17612">
                  <c:v>441.884139</c:v>
                </c:pt>
                <c:pt idx="17613">
                  <c:v>441.950132</c:v>
                </c:pt>
                <c:pt idx="17614">
                  <c:v>442.13430099999999</c:v>
                </c:pt>
                <c:pt idx="17615">
                  <c:v>441.92139800000001</c:v>
                </c:pt>
                <c:pt idx="17616">
                  <c:v>442.11711300000002</c:v>
                </c:pt>
                <c:pt idx="17617">
                  <c:v>442.19208200000003</c:v>
                </c:pt>
                <c:pt idx="17618">
                  <c:v>441.83506199999999</c:v>
                </c:pt>
                <c:pt idx="17619">
                  <c:v>442.21664700000002</c:v>
                </c:pt>
                <c:pt idx="17620">
                  <c:v>442.10920599999997</c:v>
                </c:pt>
                <c:pt idx="17621">
                  <c:v>442.19367799999998</c:v>
                </c:pt>
                <c:pt idx="17622">
                  <c:v>442.06986699999999</c:v>
                </c:pt>
                <c:pt idx="17623">
                  <c:v>442.05326100000002</c:v>
                </c:pt>
                <c:pt idx="17624">
                  <c:v>442.11131899999998</c:v>
                </c:pt>
                <c:pt idx="17625">
                  <c:v>442.39639499999998</c:v>
                </c:pt>
                <c:pt idx="17626">
                  <c:v>442.26437299999998</c:v>
                </c:pt>
                <c:pt idx="17627">
                  <c:v>442.26451300000002</c:v>
                </c:pt>
                <c:pt idx="17628">
                  <c:v>441.89654899999999</c:v>
                </c:pt>
                <c:pt idx="17629">
                  <c:v>442.28336300000001</c:v>
                </c:pt>
                <c:pt idx="17630">
                  <c:v>442.06554499999999</c:v>
                </c:pt>
                <c:pt idx="17631">
                  <c:v>441.945246</c:v>
                </c:pt>
                <c:pt idx="17632">
                  <c:v>442.19408800000002</c:v>
                </c:pt>
                <c:pt idx="17633">
                  <c:v>442.11078600000002</c:v>
                </c:pt>
                <c:pt idx="17634">
                  <c:v>442.16275200000001</c:v>
                </c:pt>
                <c:pt idx="17635">
                  <c:v>442.28667200000001</c:v>
                </c:pt>
                <c:pt idx="17636">
                  <c:v>442.49777699999999</c:v>
                </c:pt>
                <c:pt idx="17637">
                  <c:v>442.03483599999998</c:v>
                </c:pt>
                <c:pt idx="17638">
                  <c:v>442.28266400000001</c:v>
                </c:pt>
                <c:pt idx="17639">
                  <c:v>442.39561800000001</c:v>
                </c:pt>
                <c:pt idx="17640">
                  <c:v>442.40009900000001</c:v>
                </c:pt>
                <c:pt idx="17641">
                  <c:v>442.63225599999998</c:v>
                </c:pt>
                <c:pt idx="17642">
                  <c:v>442.71785399999999</c:v>
                </c:pt>
                <c:pt idx="17643">
                  <c:v>442.54319400000003</c:v>
                </c:pt>
                <c:pt idx="17644">
                  <c:v>442.68666899999999</c:v>
                </c:pt>
                <c:pt idx="17645">
                  <c:v>442.22039899999999</c:v>
                </c:pt>
                <c:pt idx="17646">
                  <c:v>442.034288</c:v>
                </c:pt>
                <c:pt idx="17647">
                  <c:v>442.01485700000001</c:v>
                </c:pt>
                <c:pt idx="17648">
                  <c:v>441.89897300000001</c:v>
                </c:pt>
                <c:pt idx="17649">
                  <c:v>442.30100099999999</c:v>
                </c:pt>
                <c:pt idx="17650">
                  <c:v>442.288251</c:v>
                </c:pt>
                <c:pt idx="17651">
                  <c:v>442.33065699999997</c:v>
                </c:pt>
                <c:pt idx="17652">
                  <c:v>442.21812799999998</c:v>
                </c:pt>
                <c:pt idx="17653">
                  <c:v>442.02545300000003</c:v>
                </c:pt>
                <c:pt idx="17654">
                  <c:v>442.68952999999999</c:v>
                </c:pt>
                <c:pt idx="17655">
                  <c:v>442.34544299999999</c:v>
                </c:pt>
                <c:pt idx="17656">
                  <c:v>442.430859</c:v>
                </c:pt>
                <c:pt idx="17657">
                  <c:v>442.35526700000003</c:v>
                </c:pt>
                <c:pt idx="17658">
                  <c:v>442.078484</c:v>
                </c:pt>
                <c:pt idx="17659">
                  <c:v>442.36432200000002</c:v>
                </c:pt>
                <c:pt idx="17660">
                  <c:v>442.31497300000001</c:v>
                </c:pt>
                <c:pt idx="17661">
                  <c:v>442.62558799999999</c:v>
                </c:pt>
                <c:pt idx="17662">
                  <c:v>442.400262</c:v>
                </c:pt>
                <c:pt idx="17663">
                  <c:v>442.41072200000002</c:v>
                </c:pt>
                <c:pt idx="17664">
                  <c:v>442.53175700000003</c:v>
                </c:pt>
                <c:pt idx="17665">
                  <c:v>442.45108399999998</c:v>
                </c:pt>
                <c:pt idx="17666">
                  <c:v>442.457605</c:v>
                </c:pt>
                <c:pt idx="17667">
                  <c:v>442.94319200000001</c:v>
                </c:pt>
                <c:pt idx="17668">
                  <c:v>442.63529299999999</c:v>
                </c:pt>
                <c:pt idx="17669">
                  <c:v>443.01246400000002</c:v>
                </c:pt>
                <c:pt idx="17670">
                  <c:v>442.973097</c:v>
                </c:pt>
                <c:pt idx="17671">
                  <c:v>442.86219399999999</c:v>
                </c:pt>
                <c:pt idx="17672">
                  <c:v>442.88987500000002</c:v>
                </c:pt>
                <c:pt idx="17673">
                  <c:v>442.28132099999999</c:v>
                </c:pt>
                <c:pt idx="17674">
                  <c:v>442.88169900000003</c:v>
                </c:pt>
                <c:pt idx="17675">
                  <c:v>442.84769799999998</c:v>
                </c:pt>
                <c:pt idx="17676">
                  <c:v>442.53604100000001</c:v>
                </c:pt>
                <c:pt idx="17677">
                  <c:v>442.62031400000001</c:v>
                </c:pt>
                <c:pt idx="17678">
                  <c:v>442.73944699999998</c:v>
                </c:pt>
                <c:pt idx="17679">
                  <c:v>443.10404899999997</c:v>
                </c:pt>
                <c:pt idx="17680">
                  <c:v>443.00140199999998</c:v>
                </c:pt>
                <c:pt idx="17681">
                  <c:v>443.04302000000001</c:v>
                </c:pt>
                <c:pt idx="17682">
                  <c:v>443.05931399999997</c:v>
                </c:pt>
                <c:pt idx="17683">
                  <c:v>442.88619399999999</c:v>
                </c:pt>
                <c:pt idx="17684">
                  <c:v>443.19966299999999</c:v>
                </c:pt>
                <c:pt idx="17685">
                  <c:v>443.17876699999999</c:v>
                </c:pt>
                <c:pt idx="17686">
                  <c:v>443.202158</c:v>
                </c:pt>
                <c:pt idx="17687">
                  <c:v>443.566033</c:v>
                </c:pt>
                <c:pt idx="17688">
                  <c:v>443.10250200000002</c:v>
                </c:pt>
                <c:pt idx="17689">
                  <c:v>443.28344800000002</c:v>
                </c:pt>
                <c:pt idx="17690">
                  <c:v>443.35299400000002</c:v>
                </c:pt>
                <c:pt idx="17691">
                  <c:v>443.21719400000001</c:v>
                </c:pt>
                <c:pt idx="17692">
                  <c:v>443.16060700000003</c:v>
                </c:pt>
                <c:pt idx="17693">
                  <c:v>443.486335</c:v>
                </c:pt>
                <c:pt idx="17694">
                  <c:v>443.37444199999999</c:v>
                </c:pt>
                <c:pt idx="17695">
                  <c:v>442.90718500000003</c:v>
                </c:pt>
                <c:pt idx="17696">
                  <c:v>442.930159</c:v>
                </c:pt>
                <c:pt idx="17697">
                  <c:v>443.25492000000003</c:v>
                </c:pt>
                <c:pt idx="17698">
                  <c:v>443.11826500000001</c:v>
                </c:pt>
                <c:pt idx="17699">
                  <c:v>443.38179600000001</c:v>
                </c:pt>
                <c:pt idx="17700">
                  <c:v>443.57825500000001</c:v>
                </c:pt>
                <c:pt idx="17701">
                  <c:v>443.62858699999998</c:v>
                </c:pt>
                <c:pt idx="17702">
                  <c:v>443.84379300000001</c:v>
                </c:pt>
                <c:pt idx="17703">
                  <c:v>443.90934199999998</c:v>
                </c:pt>
                <c:pt idx="17704">
                  <c:v>443.60608000000002</c:v>
                </c:pt>
                <c:pt idx="17705">
                  <c:v>443.63003900000001</c:v>
                </c:pt>
                <c:pt idx="17706">
                  <c:v>443.91861499999999</c:v>
                </c:pt>
                <c:pt idx="17707">
                  <c:v>443.82694600000002</c:v>
                </c:pt>
                <c:pt idx="17708">
                  <c:v>443.49866700000001</c:v>
                </c:pt>
                <c:pt idx="17709">
                  <c:v>443.79413899999997</c:v>
                </c:pt>
                <c:pt idx="17710">
                  <c:v>443.759367</c:v>
                </c:pt>
                <c:pt idx="17711">
                  <c:v>444.10513400000002</c:v>
                </c:pt>
                <c:pt idx="17712">
                  <c:v>444.27276999999998</c:v>
                </c:pt>
                <c:pt idx="17713">
                  <c:v>443.95852000000002</c:v>
                </c:pt>
                <c:pt idx="17714">
                  <c:v>443.995205</c:v>
                </c:pt>
                <c:pt idx="17715">
                  <c:v>443.98901000000001</c:v>
                </c:pt>
                <c:pt idx="17716">
                  <c:v>444.04883100000001</c:v>
                </c:pt>
                <c:pt idx="17717">
                  <c:v>444.23776099999998</c:v>
                </c:pt>
                <c:pt idx="17718">
                  <c:v>443.905485</c:v>
                </c:pt>
                <c:pt idx="17719">
                  <c:v>444.02056800000003</c:v>
                </c:pt>
                <c:pt idx="17720">
                  <c:v>443.91332299999999</c:v>
                </c:pt>
                <c:pt idx="17721">
                  <c:v>444.20754499999998</c:v>
                </c:pt>
                <c:pt idx="17722">
                  <c:v>444.19206400000002</c:v>
                </c:pt>
                <c:pt idx="17723">
                  <c:v>444.07289500000002</c:v>
                </c:pt>
                <c:pt idx="17724">
                  <c:v>443.96277900000001</c:v>
                </c:pt>
                <c:pt idx="17725">
                  <c:v>444.14824599999997</c:v>
                </c:pt>
                <c:pt idx="17726">
                  <c:v>444.07520299999999</c:v>
                </c:pt>
                <c:pt idx="17727">
                  <c:v>444.373152</c:v>
                </c:pt>
                <c:pt idx="17728">
                  <c:v>444.04593799999998</c:v>
                </c:pt>
                <c:pt idx="17729">
                  <c:v>444.30311899999998</c:v>
                </c:pt>
                <c:pt idx="17730">
                  <c:v>444.58260300000001</c:v>
                </c:pt>
                <c:pt idx="17731">
                  <c:v>444.38432799999998</c:v>
                </c:pt>
                <c:pt idx="17732">
                  <c:v>444.53428100000002</c:v>
                </c:pt>
                <c:pt idx="17733">
                  <c:v>444.47000300000002</c:v>
                </c:pt>
                <c:pt idx="17734">
                  <c:v>444.68593099999998</c:v>
                </c:pt>
                <c:pt idx="17735">
                  <c:v>444.38896</c:v>
                </c:pt>
                <c:pt idx="17736">
                  <c:v>444.606629</c:v>
                </c:pt>
                <c:pt idx="17737">
                  <c:v>444.45680399999998</c:v>
                </c:pt>
                <c:pt idx="17738">
                  <c:v>444.11990200000002</c:v>
                </c:pt>
                <c:pt idx="17739">
                  <c:v>444.76425599999999</c:v>
                </c:pt>
                <c:pt idx="17740">
                  <c:v>444.67265099999997</c:v>
                </c:pt>
                <c:pt idx="17741">
                  <c:v>444.343684</c:v>
                </c:pt>
                <c:pt idx="17742">
                  <c:v>444.49753399999997</c:v>
                </c:pt>
                <c:pt idx="17743">
                  <c:v>444.27297299999998</c:v>
                </c:pt>
                <c:pt idx="17744">
                  <c:v>444.8963</c:v>
                </c:pt>
                <c:pt idx="17745">
                  <c:v>444.78840400000001</c:v>
                </c:pt>
                <c:pt idx="17746">
                  <c:v>444.72768500000001</c:v>
                </c:pt>
                <c:pt idx="17747">
                  <c:v>444.44729899999999</c:v>
                </c:pt>
                <c:pt idx="17748">
                  <c:v>444.73274800000002</c:v>
                </c:pt>
                <c:pt idx="17749">
                  <c:v>444.72450600000002</c:v>
                </c:pt>
                <c:pt idx="17750">
                  <c:v>444.84503699999999</c:v>
                </c:pt>
                <c:pt idx="17751">
                  <c:v>445.044917</c:v>
                </c:pt>
                <c:pt idx="17752">
                  <c:v>445.24736200000001</c:v>
                </c:pt>
                <c:pt idx="17753">
                  <c:v>445.093795</c:v>
                </c:pt>
                <c:pt idx="17754">
                  <c:v>445.286835</c:v>
                </c:pt>
                <c:pt idx="17755">
                  <c:v>444.95252499999998</c:v>
                </c:pt>
                <c:pt idx="17756">
                  <c:v>444.69804699999997</c:v>
                </c:pt>
                <c:pt idx="17757">
                  <c:v>444.96914600000002</c:v>
                </c:pt>
                <c:pt idx="17758">
                  <c:v>444.857325</c:v>
                </c:pt>
                <c:pt idx="17759">
                  <c:v>444.97086000000002</c:v>
                </c:pt>
                <c:pt idx="17760">
                  <c:v>445.09107699999998</c:v>
                </c:pt>
                <c:pt idx="17761">
                  <c:v>444.75417299999998</c:v>
                </c:pt>
                <c:pt idx="17762">
                  <c:v>445.15360099999998</c:v>
                </c:pt>
                <c:pt idx="17763">
                  <c:v>445.32302800000002</c:v>
                </c:pt>
                <c:pt idx="17764">
                  <c:v>445.41335700000002</c:v>
                </c:pt>
                <c:pt idx="17765">
                  <c:v>445.22703300000001</c:v>
                </c:pt>
                <c:pt idx="17766">
                  <c:v>445.61318999999997</c:v>
                </c:pt>
                <c:pt idx="17767">
                  <c:v>445.540368</c:v>
                </c:pt>
                <c:pt idx="17768">
                  <c:v>445.70231799999999</c:v>
                </c:pt>
                <c:pt idx="17769">
                  <c:v>445.75582600000001</c:v>
                </c:pt>
                <c:pt idx="17770">
                  <c:v>445.584067</c:v>
                </c:pt>
                <c:pt idx="17771">
                  <c:v>445.53243400000002</c:v>
                </c:pt>
                <c:pt idx="17772">
                  <c:v>445.72909900000002</c:v>
                </c:pt>
                <c:pt idx="17773">
                  <c:v>445.81778600000001</c:v>
                </c:pt>
                <c:pt idx="17774">
                  <c:v>445.86238700000001</c:v>
                </c:pt>
                <c:pt idx="17775">
                  <c:v>445.68959100000001</c:v>
                </c:pt>
                <c:pt idx="17776">
                  <c:v>445.47087900000002</c:v>
                </c:pt>
                <c:pt idx="17777">
                  <c:v>445.87651</c:v>
                </c:pt>
                <c:pt idx="17778">
                  <c:v>445.758623</c:v>
                </c:pt>
                <c:pt idx="17779">
                  <c:v>446.074164</c:v>
                </c:pt>
                <c:pt idx="17780">
                  <c:v>445.66349700000001</c:v>
                </c:pt>
                <c:pt idx="17781">
                  <c:v>445.70306099999999</c:v>
                </c:pt>
                <c:pt idx="17782">
                  <c:v>445.99104699999998</c:v>
                </c:pt>
                <c:pt idx="17783">
                  <c:v>445.88779499999998</c:v>
                </c:pt>
                <c:pt idx="17784">
                  <c:v>446.19878399999999</c:v>
                </c:pt>
                <c:pt idx="17785">
                  <c:v>446.32777299999998</c:v>
                </c:pt>
                <c:pt idx="17786">
                  <c:v>445.96590600000002</c:v>
                </c:pt>
                <c:pt idx="17787">
                  <c:v>446.16193700000002</c:v>
                </c:pt>
                <c:pt idx="17788">
                  <c:v>445.69108</c:v>
                </c:pt>
                <c:pt idx="17789">
                  <c:v>446.03909700000003</c:v>
                </c:pt>
                <c:pt idx="17790">
                  <c:v>445.843188</c:v>
                </c:pt>
                <c:pt idx="17791">
                  <c:v>445.85149000000001</c:v>
                </c:pt>
                <c:pt idx="17792">
                  <c:v>446.05346800000001</c:v>
                </c:pt>
                <c:pt idx="17793">
                  <c:v>446.29276199999998</c:v>
                </c:pt>
                <c:pt idx="17794">
                  <c:v>446.13901299999998</c:v>
                </c:pt>
                <c:pt idx="17795">
                  <c:v>446.355504</c:v>
                </c:pt>
                <c:pt idx="17796">
                  <c:v>446.23902500000003</c:v>
                </c:pt>
                <c:pt idx="17797">
                  <c:v>446.37039399999998</c:v>
                </c:pt>
                <c:pt idx="17798">
                  <c:v>446.27023300000002</c:v>
                </c:pt>
                <c:pt idx="17799">
                  <c:v>446.50467500000002</c:v>
                </c:pt>
                <c:pt idx="17800">
                  <c:v>446.14981699999998</c:v>
                </c:pt>
                <c:pt idx="17801">
                  <c:v>446.25515799999999</c:v>
                </c:pt>
                <c:pt idx="17802">
                  <c:v>446.56560000000002</c:v>
                </c:pt>
                <c:pt idx="17803">
                  <c:v>446.39923599999997</c:v>
                </c:pt>
                <c:pt idx="17804">
                  <c:v>446.64373799999998</c:v>
                </c:pt>
                <c:pt idx="17805">
                  <c:v>446.62159400000002</c:v>
                </c:pt>
                <c:pt idx="17806">
                  <c:v>446.804575</c:v>
                </c:pt>
                <c:pt idx="17807">
                  <c:v>446.45519899999999</c:v>
                </c:pt>
                <c:pt idx="17808">
                  <c:v>446.38865500000003</c:v>
                </c:pt>
                <c:pt idx="17809">
                  <c:v>446.28445099999999</c:v>
                </c:pt>
                <c:pt idx="17810">
                  <c:v>446.63364799999999</c:v>
                </c:pt>
                <c:pt idx="17811">
                  <c:v>446.50523800000002</c:v>
                </c:pt>
                <c:pt idx="17812">
                  <c:v>446.61736200000001</c:v>
                </c:pt>
                <c:pt idx="17813">
                  <c:v>446.20290799999998</c:v>
                </c:pt>
                <c:pt idx="17814">
                  <c:v>446.42288600000001</c:v>
                </c:pt>
                <c:pt idx="17815">
                  <c:v>446.58128099999999</c:v>
                </c:pt>
                <c:pt idx="17816">
                  <c:v>446.49658199999999</c:v>
                </c:pt>
                <c:pt idx="17817">
                  <c:v>446.58535499999999</c:v>
                </c:pt>
                <c:pt idx="17818">
                  <c:v>446.60337600000003</c:v>
                </c:pt>
                <c:pt idx="17819">
                  <c:v>446.87096100000002</c:v>
                </c:pt>
                <c:pt idx="17820">
                  <c:v>446.60819199999997</c:v>
                </c:pt>
                <c:pt idx="17821">
                  <c:v>446.62441799999999</c:v>
                </c:pt>
                <c:pt idx="17822">
                  <c:v>446.93637000000001</c:v>
                </c:pt>
                <c:pt idx="17823">
                  <c:v>446.62542500000001</c:v>
                </c:pt>
                <c:pt idx="17824">
                  <c:v>446.50703600000003</c:v>
                </c:pt>
                <c:pt idx="17825">
                  <c:v>447.09084999999999</c:v>
                </c:pt>
                <c:pt idx="17826">
                  <c:v>446.796179</c:v>
                </c:pt>
                <c:pt idx="17827">
                  <c:v>447.31132100000002</c:v>
                </c:pt>
                <c:pt idx="17828">
                  <c:v>447.187636</c:v>
                </c:pt>
                <c:pt idx="17829">
                  <c:v>447.13100200000002</c:v>
                </c:pt>
                <c:pt idx="17830">
                  <c:v>447.01516900000001</c:v>
                </c:pt>
                <c:pt idx="17831">
                  <c:v>446.86018899999999</c:v>
                </c:pt>
                <c:pt idx="17832">
                  <c:v>447.05720600000001</c:v>
                </c:pt>
                <c:pt idx="17833">
                  <c:v>446.79016100000001</c:v>
                </c:pt>
                <c:pt idx="17834">
                  <c:v>447.14602600000001</c:v>
                </c:pt>
                <c:pt idx="17835">
                  <c:v>447.24669299999999</c:v>
                </c:pt>
                <c:pt idx="17836">
                  <c:v>447.072407</c:v>
                </c:pt>
                <c:pt idx="17837">
                  <c:v>447.22883899999999</c:v>
                </c:pt>
                <c:pt idx="17838">
                  <c:v>447.10006199999998</c:v>
                </c:pt>
                <c:pt idx="17839">
                  <c:v>447.64462200000003</c:v>
                </c:pt>
                <c:pt idx="17840">
                  <c:v>447.43893200000002</c:v>
                </c:pt>
                <c:pt idx="17841">
                  <c:v>447.26537100000002</c:v>
                </c:pt>
                <c:pt idx="17842">
                  <c:v>447.45793600000002</c:v>
                </c:pt>
                <c:pt idx="17843">
                  <c:v>447.38689199999999</c:v>
                </c:pt>
                <c:pt idx="17844">
                  <c:v>447.39900599999999</c:v>
                </c:pt>
                <c:pt idx="17845">
                  <c:v>447.33745299999998</c:v>
                </c:pt>
                <c:pt idx="17846">
                  <c:v>447.26899500000002</c:v>
                </c:pt>
                <c:pt idx="17847">
                  <c:v>447.50982900000002</c:v>
                </c:pt>
                <c:pt idx="17848">
                  <c:v>447.16057999999998</c:v>
                </c:pt>
                <c:pt idx="17849">
                  <c:v>447.65655099999998</c:v>
                </c:pt>
                <c:pt idx="17850">
                  <c:v>447.55158599999999</c:v>
                </c:pt>
                <c:pt idx="17851">
                  <c:v>447.68454400000002</c:v>
                </c:pt>
                <c:pt idx="17852">
                  <c:v>447.83935000000002</c:v>
                </c:pt>
                <c:pt idx="17853">
                  <c:v>447.47926999999999</c:v>
                </c:pt>
                <c:pt idx="17854">
                  <c:v>447.57494100000002</c:v>
                </c:pt>
                <c:pt idx="17855">
                  <c:v>447.68644999999998</c:v>
                </c:pt>
                <c:pt idx="17856">
                  <c:v>447.65115900000001</c:v>
                </c:pt>
                <c:pt idx="17857">
                  <c:v>447.73445600000002</c:v>
                </c:pt>
                <c:pt idx="17858">
                  <c:v>447.83403299999998</c:v>
                </c:pt>
                <c:pt idx="17859">
                  <c:v>447.89895100000001</c:v>
                </c:pt>
                <c:pt idx="17860">
                  <c:v>447.82694500000002</c:v>
                </c:pt>
                <c:pt idx="17861">
                  <c:v>447.66350199999999</c:v>
                </c:pt>
                <c:pt idx="17862">
                  <c:v>447.77559200000002</c:v>
                </c:pt>
                <c:pt idx="17863">
                  <c:v>447.616174</c:v>
                </c:pt>
                <c:pt idx="17864">
                  <c:v>447.64103299999999</c:v>
                </c:pt>
                <c:pt idx="17865">
                  <c:v>447.77849600000002</c:v>
                </c:pt>
                <c:pt idx="17866">
                  <c:v>447.67912899999999</c:v>
                </c:pt>
                <c:pt idx="17867">
                  <c:v>448.00876699999998</c:v>
                </c:pt>
                <c:pt idx="17868">
                  <c:v>448.05490099999997</c:v>
                </c:pt>
                <c:pt idx="17869">
                  <c:v>448.36183999999997</c:v>
                </c:pt>
                <c:pt idx="17870">
                  <c:v>448.40130199999999</c:v>
                </c:pt>
                <c:pt idx="17871">
                  <c:v>448.135153</c:v>
                </c:pt>
                <c:pt idx="17872">
                  <c:v>448.58597500000002</c:v>
                </c:pt>
                <c:pt idx="17873">
                  <c:v>448.43245400000001</c:v>
                </c:pt>
                <c:pt idx="17874">
                  <c:v>448.63700299999999</c:v>
                </c:pt>
                <c:pt idx="17875">
                  <c:v>448.53224699999998</c:v>
                </c:pt>
                <c:pt idx="17876">
                  <c:v>448.20119799999998</c:v>
                </c:pt>
                <c:pt idx="17877">
                  <c:v>448.52692100000002</c:v>
                </c:pt>
                <c:pt idx="17878">
                  <c:v>448.37787200000002</c:v>
                </c:pt>
                <c:pt idx="17879">
                  <c:v>448.66134899999997</c:v>
                </c:pt>
                <c:pt idx="17880">
                  <c:v>448.97195199999999</c:v>
                </c:pt>
                <c:pt idx="17881">
                  <c:v>448.69406500000002</c:v>
                </c:pt>
                <c:pt idx="17882">
                  <c:v>448.82566800000001</c:v>
                </c:pt>
                <c:pt idx="17883">
                  <c:v>448.99520699999999</c:v>
                </c:pt>
                <c:pt idx="17884">
                  <c:v>448.854806</c:v>
                </c:pt>
                <c:pt idx="17885">
                  <c:v>448.81540699999999</c:v>
                </c:pt>
                <c:pt idx="17886">
                  <c:v>448.56677100000002</c:v>
                </c:pt>
                <c:pt idx="17887">
                  <c:v>449.02157699999998</c:v>
                </c:pt>
                <c:pt idx="17888">
                  <c:v>448.52384599999999</c:v>
                </c:pt>
                <c:pt idx="17889">
                  <c:v>448.760897</c:v>
                </c:pt>
                <c:pt idx="17890">
                  <c:v>448.732259</c:v>
                </c:pt>
                <c:pt idx="17891">
                  <c:v>448.54529300000002</c:v>
                </c:pt>
                <c:pt idx="17892">
                  <c:v>448.45522499999998</c:v>
                </c:pt>
                <c:pt idx="17893">
                  <c:v>448.70241800000002</c:v>
                </c:pt>
                <c:pt idx="17894">
                  <c:v>448.63326699999999</c:v>
                </c:pt>
                <c:pt idx="17895">
                  <c:v>448.735794</c:v>
                </c:pt>
                <c:pt idx="17896">
                  <c:v>448.73208299999999</c:v>
                </c:pt>
                <c:pt idx="17897">
                  <c:v>448.88995599999998</c:v>
                </c:pt>
                <c:pt idx="17898">
                  <c:v>448.51205800000002</c:v>
                </c:pt>
                <c:pt idx="17899">
                  <c:v>448.49050899999997</c:v>
                </c:pt>
                <c:pt idx="17900">
                  <c:v>448.66395999999997</c:v>
                </c:pt>
                <c:pt idx="17901">
                  <c:v>448.608003</c:v>
                </c:pt>
                <c:pt idx="17902">
                  <c:v>448.60180300000002</c:v>
                </c:pt>
                <c:pt idx="17903">
                  <c:v>448.61317200000002</c:v>
                </c:pt>
                <c:pt idx="17904">
                  <c:v>448.78566599999999</c:v>
                </c:pt>
                <c:pt idx="17905">
                  <c:v>448.88090099999999</c:v>
                </c:pt>
                <c:pt idx="17906">
                  <c:v>449.023865</c:v>
                </c:pt>
                <c:pt idx="17907">
                  <c:v>449.048495</c:v>
                </c:pt>
                <c:pt idx="17908">
                  <c:v>448.66873900000002</c:v>
                </c:pt>
                <c:pt idx="17909">
                  <c:v>448.41053799999997</c:v>
                </c:pt>
                <c:pt idx="17910">
                  <c:v>448.756845</c:v>
                </c:pt>
                <c:pt idx="17911">
                  <c:v>448.45361700000001</c:v>
                </c:pt>
                <c:pt idx="17912">
                  <c:v>448.88803000000001</c:v>
                </c:pt>
                <c:pt idx="17913">
                  <c:v>448.98436299999997</c:v>
                </c:pt>
                <c:pt idx="17914">
                  <c:v>448.79373099999998</c:v>
                </c:pt>
                <c:pt idx="17915">
                  <c:v>448.84155900000002</c:v>
                </c:pt>
                <c:pt idx="17916">
                  <c:v>448.75068900000002</c:v>
                </c:pt>
                <c:pt idx="17917">
                  <c:v>449.36062900000002</c:v>
                </c:pt>
                <c:pt idx="17918">
                  <c:v>449.281791</c:v>
                </c:pt>
                <c:pt idx="17919">
                  <c:v>449.25073099999997</c:v>
                </c:pt>
                <c:pt idx="17920">
                  <c:v>449.48518000000001</c:v>
                </c:pt>
                <c:pt idx="17921">
                  <c:v>449.19398100000001</c:v>
                </c:pt>
                <c:pt idx="17922">
                  <c:v>449.64180299999998</c:v>
                </c:pt>
                <c:pt idx="17923">
                  <c:v>449.28868299999999</c:v>
                </c:pt>
                <c:pt idx="17924">
                  <c:v>449.06315499999999</c:v>
                </c:pt>
                <c:pt idx="17925">
                  <c:v>449.03411299999999</c:v>
                </c:pt>
                <c:pt idx="17926">
                  <c:v>449.40103800000003</c:v>
                </c:pt>
                <c:pt idx="17927">
                  <c:v>449.34055899999998</c:v>
                </c:pt>
                <c:pt idx="17928">
                  <c:v>449.16621600000002</c:v>
                </c:pt>
                <c:pt idx="17929">
                  <c:v>449.210103</c:v>
                </c:pt>
                <c:pt idx="17930">
                  <c:v>449.66501799999998</c:v>
                </c:pt>
                <c:pt idx="17931">
                  <c:v>449.37733800000001</c:v>
                </c:pt>
                <c:pt idx="17932">
                  <c:v>449.35781400000002</c:v>
                </c:pt>
                <c:pt idx="17933">
                  <c:v>449.36857199999997</c:v>
                </c:pt>
                <c:pt idx="17934">
                  <c:v>449.366669</c:v>
                </c:pt>
                <c:pt idx="17935">
                  <c:v>449.58497199999999</c:v>
                </c:pt>
                <c:pt idx="17936">
                  <c:v>449.679417</c:v>
                </c:pt>
                <c:pt idx="17937">
                  <c:v>449.90520700000002</c:v>
                </c:pt>
                <c:pt idx="17938">
                  <c:v>449.66544800000003</c:v>
                </c:pt>
                <c:pt idx="17939">
                  <c:v>449.36228499999999</c:v>
                </c:pt>
                <c:pt idx="17940">
                  <c:v>449.79675800000001</c:v>
                </c:pt>
                <c:pt idx="17941">
                  <c:v>450.07861100000002</c:v>
                </c:pt>
                <c:pt idx="17942">
                  <c:v>449.902309</c:v>
                </c:pt>
                <c:pt idx="17943">
                  <c:v>449.73951499999998</c:v>
                </c:pt>
                <c:pt idx="17944">
                  <c:v>449.85111599999999</c:v>
                </c:pt>
                <c:pt idx="17945">
                  <c:v>449.97026399999999</c:v>
                </c:pt>
                <c:pt idx="17946">
                  <c:v>449.84026699999998</c:v>
                </c:pt>
                <c:pt idx="17947">
                  <c:v>449.80280499999998</c:v>
                </c:pt>
                <c:pt idx="17948">
                  <c:v>449.72557</c:v>
                </c:pt>
                <c:pt idx="17949">
                  <c:v>449.87795299999999</c:v>
                </c:pt>
                <c:pt idx="17950">
                  <c:v>450.004164</c:v>
                </c:pt>
                <c:pt idx="17951">
                  <c:v>449.81099599999999</c:v>
                </c:pt>
                <c:pt idx="17952">
                  <c:v>450.672504</c:v>
                </c:pt>
                <c:pt idx="17953">
                  <c:v>450.461499</c:v>
                </c:pt>
                <c:pt idx="17954">
                  <c:v>450.14333800000003</c:v>
                </c:pt>
                <c:pt idx="17955">
                  <c:v>450.19290699999999</c:v>
                </c:pt>
                <c:pt idx="17956">
                  <c:v>449.98925000000003</c:v>
                </c:pt>
                <c:pt idx="17957">
                  <c:v>450.35712899999999</c:v>
                </c:pt>
                <c:pt idx="17958">
                  <c:v>450.27470599999998</c:v>
                </c:pt>
                <c:pt idx="17959">
                  <c:v>449.83595100000002</c:v>
                </c:pt>
                <c:pt idx="17960">
                  <c:v>450.30631199999999</c:v>
                </c:pt>
                <c:pt idx="17961">
                  <c:v>450.34213199999999</c:v>
                </c:pt>
                <c:pt idx="17962">
                  <c:v>450.11999800000001</c:v>
                </c:pt>
                <c:pt idx="17963">
                  <c:v>450.03606300000001</c:v>
                </c:pt>
                <c:pt idx="17964">
                  <c:v>450.14043199999998</c:v>
                </c:pt>
                <c:pt idx="17965">
                  <c:v>450.074884</c:v>
                </c:pt>
                <c:pt idx="17966">
                  <c:v>450.31127500000002</c:v>
                </c:pt>
                <c:pt idx="17967">
                  <c:v>450.32592799999998</c:v>
                </c:pt>
                <c:pt idx="17968">
                  <c:v>450.30857400000002</c:v>
                </c:pt>
                <c:pt idx="17969">
                  <c:v>450.26186200000001</c:v>
                </c:pt>
                <c:pt idx="17970">
                  <c:v>449.98044499999997</c:v>
                </c:pt>
                <c:pt idx="17971">
                  <c:v>450.07182399999999</c:v>
                </c:pt>
                <c:pt idx="17972">
                  <c:v>450.422956</c:v>
                </c:pt>
                <c:pt idx="17973">
                  <c:v>450.44926400000003</c:v>
                </c:pt>
                <c:pt idx="17974">
                  <c:v>450.68125099999997</c:v>
                </c:pt>
                <c:pt idx="17975">
                  <c:v>450.67319099999997</c:v>
                </c:pt>
                <c:pt idx="17976">
                  <c:v>450.58425199999999</c:v>
                </c:pt>
                <c:pt idx="17977">
                  <c:v>450.67378200000002</c:v>
                </c:pt>
                <c:pt idx="17978">
                  <c:v>450.538275</c:v>
                </c:pt>
                <c:pt idx="17979">
                  <c:v>450.68844200000001</c:v>
                </c:pt>
                <c:pt idx="17980">
                  <c:v>450.89639699999998</c:v>
                </c:pt>
                <c:pt idx="17981">
                  <c:v>450.58550200000002</c:v>
                </c:pt>
                <c:pt idx="17982">
                  <c:v>451.01667900000001</c:v>
                </c:pt>
                <c:pt idx="17983">
                  <c:v>450.76316400000002</c:v>
                </c:pt>
                <c:pt idx="17984">
                  <c:v>450.53312</c:v>
                </c:pt>
                <c:pt idx="17985">
                  <c:v>450.90997700000003</c:v>
                </c:pt>
                <c:pt idx="17986">
                  <c:v>450.66288400000002</c:v>
                </c:pt>
                <c:pt idx="17987">
                  <c:v>450.99568299999999</c:v>
                </c:pt>
                <c:pt idx="17988">
                  <c:v>450.93516799999998</c:v>
                </c:pt>
                <c:pt idx="17989">
                  <c:v>450.72613799999999</c:v>
                </c:pt>
                <c:pt idx="17990">
                  <c:v>451.16047500000002</c:v>
                </c:pt>
                <c:pt idx="17991">
                  <c:v>450.51972000000001</c:v>
                </c:pt>
                <c:pt idx="17992">
                  <c:v>450.71477599999997</c:v>
                </c:pt>
                <c:pt idx="17993">
                  <c:v>450.73899</c:v>
                </c:pt>
                <c:pt idx="17994">
                  <c:v>451.199254</c:v>
                </c:pt>
                <c:pt idx="17995">
                  <c:v>451.32730600000002</c:v>
                </c:pt>
                <c:pt idx="17996">
                  <c:v>451.00355100000002</c:v>
                </c:pt>
                <c:pt idx="17997">
                  <c:v>450.93175300000001</c:v>
                </c:pt>
                <c:pt idx="17998">
                  <c:v>451.01762100000002</c:v>
                </c:pt>
                <c:pt idx="17999">
                  <c:v>451.081929</c:v>
                </c:pt>
                <c:pt idx="18000">
                  <c:v>451.29875700000002</c:v>
                </c:pt>
                <c:pt idx="18001">
                  <c:v>451.18483800000001</c:v>
                </c:pt>
                <c:pt idx="18002">
                  <c:v>451.29179299999998</c:v>
                </c:pt>
                <c:pt idx="18003">
                  <c:v>451.25346500000001</c:v>
                </c:pt>
                <c:pt idx="18004">
                  <c:v>451.28634699999998</c:v>
                </c:pt>
                <c:pt idx="18005">
                  <c:v>451.630178</c:v>
                </c:pt>
                <c:pt idx="18006">
                  <c:v>451.41871900000001</c:v>
                </c:pt>
                <c:pt idx="18007">
                  <c:v>451.43541499999998</c:v>
                </c:pt>
                <c:pt idx="18008">
                  <c:v>451.271567</c:v>
                </c:pt>
                <c:pt idx="18009">
                  <c:v>451.35562399999998</c:v>
                </c:pt>
                <c:pt idx="18010">
                  <c:v>451.41928000000001</c:v>
                </c:pt>
                <c:pt idx="18011">
                  <c:v>451.39757400000002</c:v>
                </c:pt>
                <c:pt idx="18012">
                  <c:v>451.43995899999999</c:v>
                </c:pt>
                <c:pt idx="18013">
                  <c:v>451.200244</c:v>
                </c:pt>
                <c:pt idx="18014">
                  <c:v>450.97582</c:v>
                </c:pt>
                <c:pt idx="18015">
                  <c:v>451.53535099999999</c:v>
                </c:pt>
                <c:pt idx="18016">
                  <c:v>451.17898400000001</c:v>
                </c:pt>
                <c:pt idx="18017">
                  <c:v>451.65047600000003</c:v>
                </c:pt>
                <c:pt idx="18018">
                  <c:v>451.60582799999997</c:v>
                </c:pt>
                <c:pt idx="18019">
                  <c:v>451.71320900000001</c:v>
                </c:pt>
                <c:pt idx="18020">
                  <c:v>451.728838</c:v>
                </c:pt>
                <c:pt idx="18021">
                  <c:v>451.51326399999999</c:v>
                </c:pt>
                <c:pt idx="18022">
                  <c:v>451.77327500000001</c:v>
                </c:pt>
                <c:pt idx="18023">
                  <c:v>451.76677599999999</c:v>
                </c:pt>
                <c:pt idx="18024">
                  <c:v>451.766932</c:v>
                </c:pt>
                <c:pt idx="18025">
                  <c:v>452.16776700000003</c:v>
                </c:pt>
                <c:pt idx="18026">
                  <c:v>451.70571799999999</c:v>
                </c:pt>
                <c:pt idx="18027">
                  <c:v>451.69838700000003</c:v>
                </c:pt>
                <c:pt idx="18028">
                  <c:v>451.77791400000001</c:v>
                </c:pt>
                <c:pt idx="18029">
                  <c:v>451.93903299999999</c:v>
                </c:pt>
                <c:pt idx="18030">
                  <c:v>451.91670399999998</c:v>
                </c:pt>
                <c:pt idx="18031">
                  <c:v>451.69373100000001</c:v>
                </c:pt>
                <c:pt idx="18032">
                  <c:v>451.931894</c:v>
                </c:pt>
                <c:pt idx="18033">
                  <c:v>452.295298</c:v>
                </c:pt>
                <c:pt idx="18034">
                  <c:v>451.775825</c:v>
                </c:pt>
                <c:pt idx="18035">
                  <c:v>451.96226000000001</c:v>
                </c:pt>
                <c:pt idx="18036">
                  <c:v>451.76174099999997</c:v>
                </c:pt>
                <c:pt idx="18037">
                  <c:v>451.94489900000002</c:v>
                </c:pt>
                <c:pt idx="18038">
                  <c:v>451.83541700000001</c:v>
                </c:pt>
                <c:pt idx="18039">
                  <c:v>452.150532</c:v>
                </c:pt>
                <c:pt idx="18040">
                  <c:v>452.21621199999998</c:v>
                </c:pt>
                <c:pt idx="18041">
                  <c:v>452.28367400000002</c:v>
                </c:pt>
                <c:pt idx="18042">
                  <c:v>451.87214399999999</c:v>
                </c:pt>
                <c:pt idx="18043">
                  <c:v>452.302277</c:v>
                </c:pt>
                <c:pt idx="18044">
                  <c:v>452.15302300000002</c:v>
                </c:pt>
                <c:pt idx="18045">
                  <c:v>452.23269099999999</c:v>
                </c:pt>
                <c:pt idx="18046">
                  <c:v>451.975978</c:v>
                </c:pt>
                <c:pt idx="18047">
                  <c:v>452.31579199999999</c:v>
                </c:pt>
                <c:pt idx="18048">
                  <c:v>452.44172700000001</c:v>
                </c:pt>
                <c:pt idx="18049">
                  <c:v>452.19996099999997</c:v>
                </c:pt>
                <c:pt idx="18050">
                  <c:v>451.942747</c:v>
                </c:pt>
                <c:pt idx="18051">
                  <c:v>452.36257000000001</c:v>
                </c:pt>
                <c:pt idx="18052">
                  <c:v>452.27235999999999</c:v>
                </c:pt>
                <c:pt idx="18053">
                  <c:v>452.21809300000001</c:v>
                </c:pt>
                <c:pt idx="18054">
                  <c:v>452.32738999999998</c:v>
                </c:pt>
                <c:pt idx="18055">
                  <c:v>452.70497399999999</c:v>
                </c:pt>
                <c:pt idx="18056">
                  <c:v>452.51612299999999</c:v>
                </c:pt>
                <c:pt idx="18057">
                  <c:v>452.419037</c:v>
                </c:pt>
                <c:pt idx="18058">
                  <c:v>452.53352000000001</c:v>
                </c:pt>
                <c:pt idx="18059">
                  <c:v>452.599898</c:v>
                </c:pt>
                <c:pt idx="18060">
                  <c:v>452.60198500000001</c:v>
                </c:pt>
                <c:pt idx="18061">
                  <c:v>452.31679000000003</c:v>
                </c:pt>
                <c:pt idx="18062">
                  <c:v>452.532175</c:v>
                </c:pt>
                <c:pt idx="18063">
                  <c:v>452.50845700000002</c:v>
                </c:pt>
                <c:pt idx="18064">
                  <c:v>452.52352500000001</c:v>
                </c:pt>
                <c:pt idx="18065">
                  <c:v>452.92447199999998</c:v>
                </c:pt>
                <c:pt idx="18066">
                  <c:v>452.58212800000001</c:v>
                </c:pt>
                <c:pt idx="18067">
                  <c:v>452.82689900000003</c:v>
                </c:pt>
                <c:pt idx="18068">
                  <c:v>452.67490199999997</c:v>
                </c:pt>
                <c:pt idx="18069">
                  <c:v>452.60596800000002</c:v>
                </c:pt>
                <c:pt idx="18070">
                  <c:v>453.25490200000002</c:v>
                </c:pt>
                <c:pt idx="18071">
                  <c:v>452.73709200000002</c:v>
                </c:pt>
                <c:pt idx="18072">
                  <c:v>453.01743299999998</c:v>
                </c:pt>
                <c:pt idx="18073">
                  <c:v>453.15152799999998</c:v>
                </c:pt>
                <c:pt idx="18074">
                  <c:v>452.81519500000002</c:v>
                </c:pt>
                <c:pt idx="18075">
                  <c:v>453.223364</c:v>
                </c:pt>
                <c:pt idx="18076">
                  <c:v>453.21282300000001</c:v>
                </c:pt>
                <c:pt idx="18077">
                  <c:v>453.52519999999998</c:v>
                </c:pt>
                <c:pt idx="18078">
                  <c:v>453.27532000000002</c:v>
                </c:pt>
                <c:pt idx="18079">
                  <c:v>453.18413299999997</c:v>
                </c:pt>
                <c:pt idx="18080">
                  <c:v>453.46934099999999</c:v>
                </c:pt>
                <c:pt idx="18081">
                  <c:v>453.34396500000003</c:v>
                </c:pt>
                <c:pt idx="18082">
                  <c:v>453.18788000000001</c:v>
                </c:pt>
                <c:pt idx="18083">
                  <c:v>453.49504000000002</c:v>
                </c:pt>
                <c:pt idx="18084">
                  <c:v>453.11298099999999</c:v>
                </c:pt>
                <c:pt idx="18085">
                  <c:v>453.51199700000001</c:v>
                </c:pt>
                <c:pt idx="18086">
                  <c:v>453.07773100000003</c:v>
                </c:pt>
                <c:pt idx="18087">
                  <c:v>453.52045600000002</c:v>
                </c:pt>
                <c:pt idx="18088">
                  <c:v>453.31807800000001</c:v>
                </c:pt>
                <c:pt idx="18089">
                  <c:v>453.51264900000001</c:v>
                </c:pt>
                <c:pt idx="18090">
                  <c:v>453.57238899999999</c:v>
                </c:pt>
                <c:pt idx="18091">
                  <c:v>453.371962</c:v>
                </c:pt>
                <c:pt idx="18092">
                  <c:v>453.77768700000001</c:v>
                </c:pt>
                <c:pt idx="18093">
                  <c:v>453.37526200000002</c:v>
                </c:pt>
                <c:pt idx="18094">
                  <c:v>453.57937700000002</c:v>
                </c:pt>
                <c:pt idx="18095">
                  <c:v>453.68097399999999</c:v>
                </c:pt>
                <c:pt idx="18096">
                  <c:v>454.01238999999998</c:v>
                </c:pt>
                <c:pt idx="18097">
                  <c:v>453.77247699999998</c:v>
                </c:pt>
                <c:pt idx="18098">
                  <c:v>453.70291500000002</c:v>
                </c:pt>
                <c:pt idx="18099">
                  <c:v>453.55637400000001</c:v>
                </c:pt>
                <c:pt idx="18100">
                  <c:v>453.61286200000001</c:v>
                </c:pt>
                <c:pt idx="18101">
                  <c:v>453.70992100000001</c:v>
                </c:pt>
                <c:pt idx="18102">
                  <c:v>453.61108300000001</c:v>
                </c:pt>
                <c:pt idx="18103">
                  <c:v>453.90397899999999</c:v>
                </c:pt>
                <c:pt idx="18104">
                  <c:v>453.67441100000002</c:v>
                </c:pt>
                <c:pt idx="18105">
                  <c:v>453.86427300000003</c:v>
                </c:pt>
                <c:pt idx="18106">
                  <c:v>453.54824600000001</c:v>
                </c:pt>
                <c:pt idx="18107">
                  <c:v>453.75002999999998</c:v>
                </c:pt>
                <c:pt idx="18108">
                  <c:v>454.16423700000001</c:v>
                </c:pt>
                <c:pt idx="18109">
                  <c:v>453.80598600000002</c:v>
                </c:pt>
                <c:pt idx="18110">
                  <c:v>454.17764399999999</c:v>
                </c:pt>
                <c:pt idx="18111">
                  <c:v>453.879051</c:v>
                </c:pt>
                <c:pt idx="18112">
                  <c:v>454.349109</c:v>
                </c:pt>
                <c:pt idx="18113">
                  <c:v>454.224107</c:v>
                </c:pt>
                <c:pt idx="18114">
                  <c:v>454.07245699999999</c:v>
                </c:pt>
                <c:pt idx="18115">
                  <c:v>454.02726899999999</c:v>
                </c:pt>
                <c:pt idx="18116">
                  <c:v>454.08768199999997</c:v>
                </c:pt>
                <c:pt idx="18117">
                  <c:v>454.240272</c:v>
                </c:pt>
                <c:pt idx="18118">
                  <c:v>454.654765</c:v>
                </c:pt>
                <c:pt idx="18119">
                  <c:v>453.86162200000001</c:v>
                </c:pt>
                <c:pt idx="18120">
                  <c:v>453.98713500000002</c:v>
                </c:pt>
                <c:pt idx="18121">
                  <c:v>453.81849</c:v>
                </c:pt>
                <c:pt idx="18122">
                  <c:v>454.27534600000001</c:v>
                </c:pt>
                <c:pt idx="18123">
                  <c:v>454.105232</c:v>
                </c:pt>
                <c:pt idx="18124">
                  <c:v>454.060698</c:v>
                </c:pt>
                <c:pt idx="18125">
                  <c:v>454.32632599999999</c:v>
                </c:pt>
                <c:pt idx="18126">
                  <c:v>454.26082700000001</c:v>
                </c:pt>
                <c:pt idx="18127">
                  <c:v>454.54990700000002</c:v>
                </c:pt>
                <c:pt idx="18128">
                  <c:v>454.47946899999999</c:v>
                </c:pt>
                <c:pt idx="18129">
                  <c:v>454.20868899999999</c:v>
                </c:pt>
                <c:pt idx="18130">
                  <c:v>454.37270100000001</c:v>
                </c:pt>
                <c:pt idx="18131">
                  <c:v>454.26777600000003</c:v>
                </c:pt>
                <c:pt idx="18132">
                  <c:v>454.25866400000001</c:v>
                </c:pt>
                <c:pt idx="18133">
                  <c:v>454.547077</c:v>
                </c:pt>
                <c:pt idx="18134">
                  <c:v>454.63362000000001</c:v>
                </c:pt>
                <c:pt idx="18135">
                  <c:v>454.51670799999999</c:v>
                </c:pt>
                <c:pt idx="18136">
                  <c:v>454.648235</c:v>
                </c:pt>
                <c:pt idx="18137">
                  <c:v>454.40501599999999</c:v>
                </c:pt>
                <c:pt idx="18138">
                  <c:v>454.81823100000003</c:v>
                </c:pt>
                <c:pt idx="18139">
                  <c:v>454.39979699999998</c:v>
                </c:pt>
                <c:pt idx="18140">
                  <c:v>454.72964400000001</c:v>
                </c:pt>
                <c:pt idx="18141">
                  <c:v>454.56713300000001</c:v>
                </c:pt>
                <c:pt idx="18142">
                  <c:v>454.63482299999998</c:v>
                </c:pt>
                <c:pt idx="18143">
                  <c:v>454.80217199999998</c:v>
                </c:pt>
                <c:pt idx="18144">
                  <c:v>454.39079700000002</c:v>
                </c:pt>
                <c:pt idx="18145">
                  <c:v>454.71472999999997</c:v>
                </c:pt>
                <c:pt idx="18146">
                  <c:v>454.874484</c:v>
                </c:pt>
                <c:pt idx="18147">
                  <c:v>454.77268099999998</c:v>
                </c:pt>
                <c:pt idx="18148">
                  <c:v>454.899856</c:v>
                </c:pt>
                <c:pt idx="18149">
                  <c:v>454.83678800000001</c:v>
                </c:pt>
                <c:pt idx="18150">
                  <c:v>454.88368200000002</c:v>
                </c:pt>
                <c:pt idx="18151">
                  <c:v>454.84159599999998</c:v>
                </c:pt>
                <c:pt idx="18152">
                  <c:v>454.99082600000003</c:v>
                </c:pt>
                <c:pt idx="18153">
                  <c:v>455.219065</c:v>
                </c:pt>
                <c:pt idx="18154">
                  <c:v>454.84488900000002</c:v>
                </c:pt>
                <c:pt idx="18155">
                  <c:v>454.85684900000001</c:v>
                </c:pt>
                <c:pt idx="18156">
                  <c:v>454.966678</c:v>
                </c:pt>
                <c:pt idx="18157">
                  <c:v>455.233271</c:v>
                </c:pt>
                <c:pt idx="18158">
                  <c:v>455.15954199999999</c:v>
                </c:pt>
                <c:pt idx="18159">
                  <c:v>454.89763399999998</c:v>
                </c:pt>
                <c:pt idx="18160">
                  <c:v>455.10436399999998</c:v>
                </c:pt>
                <c:pt idx="18161">
                  <c:v>455.29797300000001</c:v>
                </c:pt>
                <c:pt idx="18162">
                  <c:v>455.40946000000002</c:v>
                </c:pt>
                <c:pt idx="18163">
                  <c:v>455.34796899999998</c:v>
                </c:pt>
                <c:pt idx="18164">
                  <c:v>455.276274</c:v>
                </c:pt>
                <c:pt idx="18165">
                  <c:v>455.39440000000002</c:v>
                </c:pt>
                <c:pt idx="18166">
                  <c:v>454.928966</c:v>
                </c:pt>
                <c:pt idx="18167">
                  <c:v>455.54431</c:v>
                </c:pt>
                <c:pt idx="18168">
                  <c:v>455.49339600000002</c:v>
                </c:pt>
                <c:pt idx="18169">
                  <c:v>455.33734800000002</c:v>
                </c:pt>
                <c:pt idx="18170">
                  <c:v>455.45129200000002</c:v>
                </c:pt>
                <c:pt idx="18171">
                  <c:v>455.16550000000001</c:v>
                </c:pt>
                <c:pt idx="18172">
                  <c:v>455.56555800000001</c:v>
                </c:pt>
                <c:pt idx="18173">
                  <c:v>455.597036</c:v>
                </c:pt>
                <c:pt idx="18174">
                  <c:v>455.61776500000002</c:v>
                </c:pt>
                <c:pt idx="18175">
                  <c:v>455.48638499999998</c:v>
                </c:pt>
                <c:pt idx="18176">
                  <c:v>455.66454599999997</c:v>
                </c:pt>
                <c:pt idx="18177">
                  <c:v>455.94399600000003</c:v>
                </c:pt>
                <c:pt idx="18178">
                  <c:v>455.90430400000002</c:v>
                </c:pt>
                <c:pt idx="18179">
                  <c:v>455.40071899999998</c:v>
                </c:pt>
                <c:pt idx="18180">
                  <c:v>455.68491899999998</c:v>
                </c:pt>
                <c:pt idx="18181">
                  <c:v>455.75431800000001</c:v>
                </c:pt>
                <c:pt idx="18182">
                  <c:v>455.61544900000001</c:v>
                </c:pt>
                <c:pt idx="18183">
                  <c:v>455.97835600000002</c:v>
                </c:pt>
                <c:pt idx="18184">
                  <c:v>455.519113</c:v>
                </c:pt>
                <c:pt idx="18185">
                  <c:v>455.85056900000001</c:v>
                </c:pt>
                <c:pt idx="18186">
                  <c:v>455.840687</c:v>
                </c:pt>
                <c:pt idx="18187">
                  <c:v>455.60778299999998</c:v>
                </c:pt>
                <c:pt idx="18188">
                  <c:v>456.03926300000001</c:v>
                </c:pt>
                <c:pt idx="18189">
                  <c:v>455.49612400000001</c:v>
                </c:pt>
                <c:pt idx="18190">
                  <c:v>455.88766700000002</c:v>
                </c:pt>
                <c:pt idx="18191">
                  <c:v>456.08332999999999</c:v>
                </c:pt>
                <c:pt idx="18192">
                  <c:v>455.66116499999998</c:v>
                </c:pt>
                <c:pt idx="18193">
                  <c:v>455.95572299999998</c:v>
                </c:pt>
                <c:pt idx="18194">
                  <c:v>456.014793</c:v>
                </c:pt>
                <c:pt idx="18195">
                  <c:v>456.02799199999998</c:v>
                </c:pt>
                <c:pt idx="18196">
                  <c:v>456.15934399999998</c:v>
                </c:pt>
                <c:pt idx="18197">
                  <c:v>456.489801</c:v>
                </c:pt>
                <c:pt idx="18198">
                  <c:v>456.51791700000001</c:v>
                </c:pt>
                <c:pt idx="18199">
                  <c:v>456.24423100000001</c:v>
                </c:pt>
                <c:pt idx="18200">
                  <c:v>456.31830600000001</c:v>
                </c:pt>
                <c:pt idx="18201">
                  <c:v>456.25510500000001</c:v>
                </c:pt>
                <c:pt idx="18202">
                  <c:v>456.46828799999997</c:v>
                </c:pt>
                <c:pt idx="18203">
                  <c:v>456.75338599999998</c:v>
                </c:pt>
                <c:pt idx="18204">
                  <c:v>456.18758600000001</c:v>
                </c:pt>
                <c:pt idx="18205">
                  <c:v>456.49336899999997</c:v>
                </c:pt>
                <c:pt idx="18206">
                  <c:v>456.323396</c:v>
                </c:pt>
                <c:pt idx="18207">
                  <c:v>456.681895</c:v>
                </c:pt>
                <c:pt idx="18208">
                  <c:v>456.77379500000001</c:v>
                </c:pt>
                <c:pt idx="18209">
                  <c:v>456.556107</c:v>
                </c:pt>
                <c:pt idx="18210">
                  <c:v>456.97103499999997</c:v>
                </c:pt>
                <c:pt idx="18211">
                  <c:v>456.88991299999998</c:v>
                </c:pt>
                <c:pt idx="18212">
                  <c:v>457.03907099999998</c:v>
                </c:pt>
                <c:pt idx="18213">
                  <c:v>457.25471900000002</c:v>
                </c:pt>
                <c:pt idx="18214">
                  <c:v>457.55617100000001</c:v>
                </c:pt>
                <c:pt idx="18215">
                  <c:v>457.05832700000002</c:v>
                </c:pt>
                <c:pt idx="18216">
                  <c:v>457.00849499999998</c:v>
                </c:pt>
                <c:pt idx="18217">
                  <c:v>457.05924800000003</c:v>
                </c:pt>
                <c:pt idx="18218">
                  <c:v>457.09137199999998</c:v>
                </c:pt>
                <c:pt idx="18219">
                  <c:v>457.12921699999998</c:v>
                </c:pt>
                <c:pt idx="18220">
                  <c:v>457.15646299999997</c:v>
                </c:pt>
                <c:pt idx="18221">
                  <c:v>457.40031099999999</c:v>
                </c:pt>
                <c:pt idx="18222">
                  <c:v>456.762495</c:v>
                </c:pt>
                <c:pt idx="18223">
                  <c:v>457.17645099999999</c:v>
                </c:pt>
                <c:pt idx="18224">
                  <c:v>457.039469</c:v>
                </c:pt>
                <c:pt idx="18225">
                  <c:v>456.94382300000001</c:v>
                </c:pt>
                <c:pt idx="18226">
                  <c:v>457.12290999999999</c:v>
                </c:pt>
                <c:pt idx="18227">
                  <c:v>457.40932400000003</c:v>
                </c:pt>
                <c:pt idx="18228">
                  <c:v>457.53085800000002</c:v>
                </c:pt>
                <c:pt idx="18229">
                  <c:v>457.02238</c:v>
                </c:pt>
                <c:pt idx="18230">
                  <c:v>457.06095199999999</c:v>
                </c:pt>
                <c:pt idx="18231">
                  <c:v>457.08100300000001</c:v>
                </c:pt>
                <c:pt idx="18232">
                  <c:v>457.19614300000001</c:v>
                </c:pt>
                <c:pt idx="18233">
                  <c:v>457.48748799999998</c:v>
                </c:pt>
                <c:pt idx="18234">
                  <c:v>457.48558300000002</c:v>
                </c:pt>
                <c:pt idx="18235">
                  <c:v>457.71437900000001</c:v>
                </c:pt>
                <c:pt idx="18236">
                  <c:v>457.33348100000001</c:v>
                </c:pt>
                <c:pt idx="18237">
                  <c:v>457.40123499999999</c:v>
                </c:pt>
                <c:pt idx="18238">
                  <c:v>457.66394500000001</c:v>
                </c:pt>
                <c:pt idx="18239">
                  <c:v>457.69233700000001</c:v>
                </c:pt>
                <c:pt idx="18240">
                  <c:v>457.74105800000001</c:v>
                </c:pt>
                <c:pt idx="18241">
                  <c:v>457.28615200000002</c:v>
                </c:pt>
                <c:pt idx="18242">
                  <c:v>457.40954900000003</c:v>
                </c:pt>
                <c:pt idx="18243">
                  <c:v>457.40634399999999</c:v>
                </c:pt>
                <c:pt idx="18244">
                  <c:v>457.41976499999998</c:v>
                </c:pt>
                <c:pt idx="18245">
                  <c:v>457.61397899999997</c:v>
                </c:pt>
                <c:pt idx="18246">
                  <c:v>457.60385000000002</c:v>
                </c:pt>
                <c:pt idx="18247">
                  <c:v>457.39600899999999</c:v>
                </c:pt>
                <c:pt idx="18248">
                  <c:v>457.44690100000003</c:v>
                </c:pt>
                <c:pt idx="18249">
                  <c:v>457.41417799999999</c:v>
                </c:pt>
                <c:pt idx="18250">
                  <c:v>457.95446500000003</c:v>
                </c:pt>
                <c:pt idx="18251">
                  <c:v>457.75222400000001</c:v>
                </c:pt>
                <c:pt idx="18252">
                  <c:v>457.28652499999998</c:v>
                </c:pt>
                <c:pt idx="18253">
                  <c:v>457.54200900000001</c:v>
                </c:pt>
                <c:pt idx="18254">
                  <c:v>457.83655099999999</c:v>
                </c:pt>
                <c:pt idx="18255">
                  <c:v>457.792216</c:v>
                </c:pt>
                <c:pt idx="18256">
                  <c:v>457.92850299999998</c:v>
                </c:pt>
                <c:pt idx="18257">
                  <c:v>457.59583400000002</c:v>
                </c:pt>
                <c:pt idx="18258">
                  <c:v>457.968728</c:v>
                </c:pt>
                <c:pt idx="18259">
                  <c:v>458.08459699999997</c:v>
                </c:pt>
                <c:pt idx="18260">
                  <c:v>458.30317100000002</c:v>
                </c:pt>
                <c:pt idx="18261">
                  <c:v>457.90710999999999</c:v>
                </c:pt>
                <c:pt idx="18262">
                  <c:v>457.91933499999999</c:v>
                </c:pt>
                <c:pt idx="18263">
                  <c:v>458.011167</c:v>
                </c:pt>
                <c:pt idx="18264">
                  <c:v>457.92480999999998</c:v>
                </c:pt>
                <c:pt idx="18265">
                  <c:v>458.34722299999999</c:v>
                </c:pt>
                <c:pt idx="18266">
                  <c:v>458.11145800000003</c:v>
                </c:pt>
                <c:pt idx="18267">
                  <c:v>458.05657500000001</c:v>
                </c:pt>
                <c:pt idx="18268">
                  <c:v>458.33948500000002</c:v>
                </c:pt>
                <c:pt idx="18269">
                  <c:v>458.31739900000002</c:v>
                </c:pt>
                <c:pt idx="18270">
                  <c:v>458.095033</c:v>
                </c:pt>
                <c:pt idx="18271">
                  <c:v>458.46457299999997</c:v>
                </c:pt>
                <c:pt idx="18272">
                  <c:v>458.58387199999999</c:v>
                </c:pt>
                <c:pt idx="18273">
                  <c:v>458.09812799999997</c:v>
                </c:pt>
                <c:pt idx="18274">
                  <c:v>458.12682100000001</c:v>
                </c:pt>
                <c:pt idx="18275">
                  <c:v>458.31002000000001</c:v>
                </c:pt>
                <c:pt idx="18276">
                  <c:v>458.24210199999999</c:v>
                </c:pt>
                <c:pt idx="18277">
                  <c:v>458.58864299999999</c:v>
                </c:pt>
                <c:pt idx="18278">
                  <c:v>458.68498799999998</c:v>
                </c:pt>
                <c:pt idx="18279">
                  <c:v>458.25381299999998</c:v>
                </c:pt>
                <c:pt idx="18280">
                  <c:v>458.20093300000002</c:v>
                </c:pt>
                <c:pt idx="18281">
                  <c:v>458.22116799999998</c:v>
                </c:pt>
                <c:pt idx="18282">
                  <c:v>458.11019499999998</c:v>
                </c:pt>
                <c:pt idx="18283">
                  <c:v>458.49158299999999</c:v>
                </c:pt>
                <c:pt idx="18284">
                  <c:v>458.28111000000001</c:v>
                </c:pt>
                <c:pt idx="18285">
                  <c:v>458.67866400000003</c:v>
                </c:pt>
                <c:pt idx="18286">
                  <c:v>458.385108</c:v>
                </c:pt>
                <c:pt idx="18287">
                  <c:v>458.22069099999999</c:v>
                </c:pt>
                <c:pt idx="18288">
                  <c:v>458.33987100000002</c:v>
                </c:pt>
                <c:pt idx="18289">
                  <c:v>458.160462</c:v>
                </c:pt>
                <c:pt idx="18290">
                  <c:v>458.30371500000001</c:v>
                </c:pt>
                <c:pt idx="18291">
                  <c:v>457.98727000000002</c:v>
                </c:pt>
                <c:pt idx="18292">
                  <c:v>458.24076000000002</c:v>
                </c:pt>
                <c:pt idx="18293">
                  <c:v>458.26435300000003</c:v>
                </c:pt>
                <c:pt idx="18294">
                  <c:v>458.26569699999999</c:v>
                </c:pt>
                <c:pt idx="18295">
                  <c:v>458.18325700000003</c:v>
                </c:pt>
                <c:pt idx="18296">
                  <c:v>458.281676</c:v>
                </c:pt>
                <c:pt idx="18297">
                  <c:v>458.21456599999999</c:v>
                </c:pt>
                <c:pt idx="18298">
                  <c:v>458.04334</c:v>
                </c:pt>
                <c:pt idx="18299">
                  <c:v>458.32035200000001</c:v>
                </c:pt>
                <c:pt idx="18300">
                  <c:v>458.89081599999997</c:v>
                </c:pt>
                <c:pt idx="18301">
                  <c:v>458.69770399999999</c:v>
                </c:pt>
                <c:pt idx="18302">
                  <c:v>458.35616399999998</c:v>
                </c:pt>
                <c:pt idx="18303">
                  <c:v>458.75910499999998</c:v>
                </c:pt>
                <c:pt idx="18304">
                  <c:v>458.26267799999999</c:v>
                </c:pt>
                <c:pt idx="18305">
                  <c:v>458.79024399999997</c:v>
                </c:pt>
                <c:pt idx="18306">
                  <c:v>458.58629100000002</c:v>
                </c:pt>
                <c:pt idx="18307">
                  <c:v>458.64261099999999</c:v>
                </c:pt>
                <c:pt idx="18308">
                  <c:v>458.93742099999997</c:v>
                </c:pt>
                <c:pt idx="18309">
                  <c:v>458.82349499999998</c:v>
                </c:pt>
                <c:pt idx="18310">
                  <c:v>459.29817200000002</c:v>
                </c:pt>
                <c:pt idx="18311">
                  <c:v>458.62388700000002</c:v>
                </c:pt>
                <c:pt idx="18312">
                  <c:v>458.74794100000003</c:v>
                </c:pt>
                <c:pt idx="18313">
                  <c:v>458.96182800000003</c:v>
                </c:pt>
                <c:pt idx="18314">
                  <c:v>458.992392</c:v>
                </c:pt>
                <c:pt idx="18315">
                  <c:v>459.00434899999999</c:v>
                </c:pt>
                <c:pt idx="18316">
                  <c:v>458.92487299999999</c:v>
                </c:pt>
                <c:pt idx="18317">
                  <c:v>458.40958599999999</c:v>
                </c:pt>
                <c:pt idx="18318">
                  <c:v>458.79133999999999</c:v>
                </c:pt>
                <c:pt idx="18319">
                  <c:v>458.576077</c:v>
                </c:pt>
                <c:pt idx="18320">
                  <c:v>458.69325199999997</c:v>
                </c:pt>
                <c:pt idx="18321">
                  <c:v>458.79305299999999</c:v>
                </c:pt>
                <c:pt idx="18322">
                  <c:v>458.99756300000001</c:v>
                </c:pt>
                <c:pt idx="18323">
                  <c:v>459.21983399999999</c:v>
                </c:pt>
                <c:pt idx="18324">
                  <c:v>458.954902</c:v>
                </c:pt>
                <c:pt idx="18325">
                  <c:v>459.226676</c:v>
                </c:pt>
                <c:pt idx="18326">
                  <c:v>458.93617799999998</c:v>
                </c:pt>
                <c:pt idx="18327">
                  <c:v>458.91603099999998</c:v>
                </c:pt>
                <c:pt idx="18328">
                  <c:v>459.18711000000002</c:v>
                </c:pt>
                <c:pt idx="18329">
                  <c:v>459.20277700000003</c:v>
                </c:pt>
                <c:pt idx="18330">
                  <c:v>459.07956000000001</c:v>
                </c:pt>
                <c:pt idx="18331">
                  <c:v>458.89289200000002</c:v>
                </c:pt>
                <c:pt idx="18332">
                  <c:v>459.28515599999997</c:v>
                </c:pt>
                <c:pt idx="18333">
                  <c:v>459.02052500000002</c:v>
                </c:pt>
                <c:pt idx="18334">
                  <c:v>459.12108799999999</c:v>
                </c:pt>
                <c:pt idx="18335">
                  <c:v>459.51782600000001</c:v>
                </c:pt>
                <c:pt idx="18336">
                  <c:v>459.62967600000002</c:v>
                </c:pt>
                <c:pt idx="18337">
                  <c:v>459.382228</c:v>
                </c:pt>
                <c:pt idx="18338">
                  <c:v>459.59140100000002</c:v>
                </c:pt>
                <c:pt idx="18339">
                  <c:v>459.74213200000003</c:v>
                </c:pt>
                <c:pt idx="18340">
                  <c:v>459.55632900000001</c:v>
                </c:pt>
                <c:pt idx="18341">
                  <c:v>459.76849700000002</c:v>
                </c:pt>
                <c:pt idx="18342">
                  <c:v>459.38591100000002</c:v>
                </c:pt>
                <c:pt idx="18343">
                  <c:v>459.40776199999999</c:v>
                </c:pt>
                <c:pt idx="18344">
                  <c:v>459.70702299999999</c:v>
                </c:pt>
                <c:pt idx="18345">
                  <c:v>459.90780100000001</c:v>
                </c:pt>
                <c:pt idx="18346">
                  <c:v>459.75413400000002</c:v>
                </c:pt>
                <c:pt idx="18347">
                  <c:v>459.77982400000002</c:v>
                </c:pt>
                <c:pt idx="18348">
                  <c:v>459.92476299999998</c:v>
                </c:pt>
                <c:pt idx="18349">
                  <c:v>459.52806099999998</c:v>
                </c:pt>
                <c:pt idx="18350">
                  <c:v>459.70137599999998</c:v>
                </c:pt>
                <c:pt idx="18351">
                  <c:v>459.77284800000001</c:v>
                </c:pt>
                <c:pt idx="18352">
                  <c:v>459.37119999999999</c:v>
                </c:pt>
                <c:pt idx="18353">
                  <c:v>459.94018399999999</c:v>
                </c:pt>
                <c:pt idx="18354">
                  <c:v>459.712086</c:v>
                </c:pt>
                <c:pt idx="18355">
                  <c:v>459.63124699999997</c:v>
                </c:pt>
                <c:pt idx="18356">
                  <c:v>460.00941899999998</c:v>
                </c:pt>
                <c:pt idx="18357">
                  <c:v>459.81543699999997</c:v>
                </c:pt>
                <c:pt idx="18358">
                  <c:v>460.142403</c:v>
                </c:pt>
                <c:pt idx="18359">
                  <c:v>460.07840900000002</c:v>
                </c:pt>
                <c:pt idx="18360">
                  <c:v>460.16657600000002</c:v>
                </c:pt>
                <c:pt idx="18361">
                  <c:v>460.261008</c:v>
                </c:pt>
                <c:pt idx="18362">
                  <c:v>460.12170800000001</c:v>
                </c:pt>
                <c:pt idx="18363">
                  <c:v>460.06785600000001</c:v>
                </c:pt>
                <c:pt idx="18364">
                  <c:v>460.31431400000002</c:v>
                </c:pt>
                <c:pt idx="18365">
                  <c:v>460.285461</c:v>
                </c:pt>
                <c:pt idx="18366">
                  <c:v>460.36535199999997</c:v>
                </c:pt>
                <c:pt idx="18367">
                  <c:v>459.95886999999999</c:v>
                </c:pt>
                <c:pt idx="18368">
                  <c:v>460.38812999999999</c:v>
                </c:pt>
                <c:pt idx="18369">
                  <c:v>460.27088099999997</c:v>
                </c:pt>
                <c:pt idx="18370">
                  <c:v>460.05701099999999</c:v>
                </c:pt>
                <c:pt idx="18371">
                  <c:v>460.47472099999999</c:v>
                </c:pt>
                <c:pt idx="18372">
                  <c:v>460.18117100000001</c:v>
                </c:pt>
                <c:pt idx="18373">
                  <c:v>460.46247099999999</c:v>
                </c:pt>
                <c:pt idx="18374">
                  <c:v>460.38785799999999</c:v>
                </c:pt>
                <c:pt idx="18375">
                  <c:v>460.64781900000003</c:v>
                </c:pt>
                <c:pt idx="18376">
                  <c:v>460.49244800000002</c:v>
                </c:pt>
                <c:pt idx="18377">
                  <c:v>460.861064</c:v>
                </c:pt>
                <c:pt idx="18378">
                  <c:v>460.84088500000001</c:v>
                </c:pt>
                <c:pt idx="18379">
                  <c:v>460.44810100000001</c:v>
                </c:pt>
                <c:pt idx="18380">
                  <c:v>460.59649200000001</c:v>
                </c:pt>
                <c:pt idx="18381">
                  <c:v>460.79693300000002</c:v>
                </c:pt>
                <c:pt idx="18382">
                  <c:v>460.86213199999997</c:v>
                </c:pt>
                <c:pt idx="18383">
                  <c:v>460.75713500000001</c:v>
                </c:pt>
                <c:pt idx="18384">
                  <c:v>460.774158</c:v>
                </c:pt>
                <c:pt idx="18385">
                  <c:v>460.91277500000001</c:v>
                </c:pt>
                <c:pt idx="18386">
                  <c:v>460.95184899999998</c:v>
                </c:pt>
                <c:pt idx="18387">
                  <c:v>460.69043799999997</c:v>
                </c:pt>
                <c:pt idx="18388">
                  <c:v>460.87029799999999</c:v>
                </c:pt>
                <c:pt idx="18389">
                  <c:v>460.93305199999998</c:v>
                </c:pt>
                <c:pt idx="18390">
                  <c:v>461.07647100000003</c:v>
                </c:pt>
                <c:pt idx="18391">
                  <c:v>460.95545199999998</c:v>
                </c:pt>
                <c:pt idx="18392">
                  <c:v>460.78299299999998</c:v>
                </c:pt>
                <c:pt idx="18393">
                  <c:v>460.60832399999998</c:v>
                </c:pt>
                <c:pt idx="18394">
                  <c:v>460.58780400000001</c:v>
                </c:pt>
                <c:pt idx="18395">
                  <c:v>460.84321199999999</c:v>
                </c:pt>
                <c:pt idx="18396">
                  <c:v>461.02181100000001</c:v>
                </c:pt>
                <c:pt idx="18397">
                  <c:v>460.80422499999997</c:v>
                </c:pt>
                <c:pt idx="18398">
                  <c:v>461.02683999999999</c:v>
                </c:pt>
                <c:pt idx="18399">
                  <c:v>460.895713</c:v>
                </c:pt>
                <c:pt idx="18400">
                  <c:v>461.03393399999999</c:v>
                </c:pt>
                <c:pt idx="18401">
                  <c:v>461.46512000000001</c:v>
                </c:pt>
                <c:pt idx="18402">
                  <c:v>460.95258000000001</c:v>
                </c:pt>
                <c:pt idx="18403">
                  <c:v>461.33643799999999</c:v>
                </c:pt>
                <c:pt idx="18404">
                  <c:v>461.199701</c:v>
                </c:pt>
                <c:pt idx="18405">
                  <c:v>461.06262800000002</c:v>
                </c:pt>
                <c:pt idx="18406">
                  <c:v>461.14409000000001</c:v>
                </c:pt>
                <c:pt idx="18407">
                  <c:v>461.26742899999999</c:v>
                </c:pt>
                <c:pt idx="18408">
                  <c:v>461.29739599999999</c:v>
                </c:pt>
                <c:pt idx="18409">
                  <c:v>461.24102099999999</c:v>
                </c:pt>
                <c:pt idx="18410">
                  <c:v>461.46643</c:v>
                </c:pt>
                <c:pt idx="18411">
                  <c:v>461.60935599999999</c:v>
                </c:pt>
                <c:pt idx="18412">
                  <c:v>461.58572299999997</c:v>
                </c:pt>
                <c:pt idx="18413">
                  <c:v>461.65895599999999</c:v>
                </c:pt>
                <c:pt idx="18414">
                  <c:v>461.66295300000002</c:v>
                </c:pt>
                <c:pt idx="18415">
                  <c:v>461.50895300000002</c:v>
                </c:pt>
                <c:pt idx="18416">
                  <c:v>461.62363800000003</c:v>
                </c:pt>
                <c:pt idx="18417">
                  <c:v>461.613902</c:v>
                </c:pt>
                <c:pt idx="18418">
                  <c:v>461.75589100000002</c:v>
                </c:pt>
                <c:pt idx="18419">
                  <c:v>461.65954699999998</c:v>
                </c:pt>
                <c:pt idx="18420">
                  <c:v>461.67902500000002</c:v>
                </c:pt>
                <c:pt idx="18421">
                  <c:v>461.60921400000001</c:v>
                </c:pt>
                <c:pt idx="18422">
                  <c:v>461.75051000000002</c:v>
                </c:pt>
                <c:pt idx="18423">
                  <c:v>462.05124899999998</c:v>
                </c:pt>
                <c:pt idx="18424">
                  <c:v>461.58617500000003</c:v>
                </c:pt>
                <c:pt idx="18425">
                  <c:v>461.52547099999998</c:v>
                </c:pt>
                <c:pt idx="18426">
                  <c:v>461.73467799999997</c:v>
                </c:pt>
                <c:pt idx="18427">
                  <c:v>461.869978</c:v>
                </c:pt>
                <c:pt idx="18428">
                  <c:v>461.895377</c:v>
                </c:pt>
                <c:pt idx="18429">
                  <c:v>461.84824900000001</c:v>
                </c:pt>
                <c:pt idx="18430">
                  <c:v>461.938672</c:v>
                </c:pt>
                <c:pt idx="18431">
                  <c:v>462.10785499999997</c:v>
                </c:pt>
                <c:pt idx="18432">
                  <c:v>461.91951699999998</c:v>
                </c:pt>
                <c:pt idx="18433">
                  <c:v>462.040997</c:v>
                </c:pt>
                <c:pt idx="18434">
                  <c:v>461.87539800000002</c:v>
                </c:pt>
                <c:pt idx="18435">
                  <c:v>462.07500700000003</c:v>
                </c:pt>
                <c:pt idx="18436">
                  <c:v>462.15220399999998</c:v>
                </c:pt>
                <c:pt idx="18437">
                  <c:v>462.09751299999999</c:v>
                </c:pt>
                <c:pt idx="18438">
                  <c:v>462.28173099999998</c:v>
                </c:pt>
                <c:pt idx="18439">
                  <c:v>462.11110000000002</c:v>
                </c:pt>
                <c:pt idx="18440">
                  <c:v>462.102059</c:v>
                </c:pt>
                <c:pt idx="18441">
                  <c:v>462.11734000000001</c:v>
                </c:pt>
                <c:pt idx="18442">
                  <c:v>462.12696399999999</c:v>
                </c:pt>
                <c:pt idx="18443">
                  <c:v>462.387901</c:v>
                </c:pt>
                <c:pt idx="18444">
                  <c:v>462.59169700000001</c:v>
                </c:pt>
                <c:pt idx="18445">
                  <c:v>462.46605</c:v>
                </c:pt>
                <c:pt idx="18446">
                  <c:v>462.57569100000001</c:v>
                </c:pt>
                <c:pt idx="18447">
                  <c:v>462.717083</c:v>
                </c:pt>
                <c:pt idx="18448">
                  <c:v>462.61452800000001</c:v>
                </c:pt>
                <c:pt idx="18449">
                  <c:v>462.319075</c:v>
                </c:pt>
                <c:pt idx="18450">
                  <c:v>462.23688600000003</c:v>
                </c:pt>
                <c:pt idx="18451">
                  <c:v>462.58676800000001</c:v>
                </c:pt>
                <c:pt idx="18452">
                  <c:v>462.23761300000001</c:v>
                </c:pt>
                <c:pt idx="18453">
                  <c:v>462.57632100000001</c:v>
                </c:pt>
                <c:pt idx="18454">
                  <c:v>462.71062799999999</c:v>
                </c:pt>
                <c:pt idx="18455">
                  <c:v>462.44416699999999</c:v>
                </c:pt>
                <c:pt idx="18456">
                  <c:v>462.56646599999999</c:v>
                </c:pt>
                <c:pt idx="18457">
                  <c:v>462.40831300000002</c:v>
                </c:pt>
                <c:pt idx="18458">
                  <c:v>462.755495</c:v>
                </c:pt>
                <c:pt idx="18459">
                  <c:v>462.67089700000002</c:v>
                </c:pt>
                <c:pt idx="18460">
                  <c:v>462.40792599999997</c:v>
                </c:pt>
                <c:pt idx="18461">
                  <c:v>463.03482000000002</c:v>
                </c:pt>
                <c:pt idx="18462">
                  <c:v>462.74310500000001</c:v>
                </c:pt>
                <c:pt idx="18463">
                  <c:v>462.88436899999999</c:v>
                </c:pt>
                <c:pt idx="18464">
                  <c:v>462.920186</c:v>
                </c:pt>
                <c:pt idx="18465">
                  <c:v>462.70584600000001</c:v>
                </c:pt>
                <c:pt idx="18466">
                  <c:v>463.17416400000002</c:v>
                </c:pt>
                <c:pt idx="18467">
                  <c:v>462.619417</c:v>
                </c:pt>
                <c:pt idx="18468">
                  <c:v>462.90232800000001</c:v>
                </c:pt>
                <c:pt idx="18469">
                  <c:v>462.95502299999998</c:v>
                </c:pt>
                <c:pt idx="18470">
                  <c:v>462.82963999999998</c:v>
                </c:pt>
                <c:pt idx="18471">
                  <c:v>463.00372399999998</c:v>
                </c:pt>
                <c:pt idx="18472">
                  <c:v>462.72580499999998</c:v>
                </c:pt>
                <c:pt idx="18473">
                  <c:v>462.949118</c:v>
                </c:pt>
                <c:pt idx="18474">
                  <c:v>462.95196199999998</c:v>
                </c:pt>
                <c:pt idx="18475">
                  <c:v>463.04793899999999</c:v>
                </c:pt>
                <c:pt idx="18476">
                  <c:v>463.33579400000002</c:v>
                </c:pt>
                <c:pt idx="18477">
                  <c:v>463.10588300000001</c:v>
                </c:pt>
                <c:pt idx="18478">
                  <c:v>463.43239399999999</c:v>
                </c:pt>
                <c:pt idx="18479">
                  <c:v>463.06736599999999</c:v>
                </c:pt>
                <c:pt idx="18480">
                  <c:v>462.96061200000003</c:v>
                </c:pt>
                <c:pt idx="18481">
                  <c:v>463.23966100000001</c:v>
                </c:pt>
                <c:pt idx="18482">
                  <c:v>462.919218</c:v>
                </c:pt>
                <c:pt idx="18483">
                  <c:v>463.04560500000002</c:v>
                </c:pt>
                <c:pt idx="18484">
                  <c:v>463.31782299999998</c:v>
                </c:pt>
                <c:pt idx="18485">
                  <c:v>463.04166400000003</c:v>
                </c:pt>
                <c:pt idx="18486">
                  <c:v>463.388733</c:v>
                </c:pt>
                <c:pt idx="18487">
                  <c:v>463.19563699999998</c:v>
                </c:pt>
                <c:pt idx="18488">
                  <c:v>463.29723200000001</c:v>
                </c:pt>
                <c:pt idx="18489">
                  <c:v>463.55698999999998</c:v>
                </c:pt>
                <c:pt idx="18490">
                  <c:v>463.37146100000001</c:v>
                </c:pt>
                <c:pt idx="18491">
                  <c:v>463.62915900000002</c:v>
                </c:pt>
                <c:pt idx="18492">
                  <c:v>463.309327</c:v>
                </c:pt>
                <c:pt idx="18493">
                  <c:v>463.59756399999998</c:v>
                </c:pt>
                <c:pt idx="18494">
                  <c:v>463.26152000000002</c:v>
                </c:pt>
                <c:pt idx="18495">
                  <c:v>463.22769</c:v>
                </c:pt>
                <c:pt idx="18496">
                  <c:v>463.48147499999999</c:v>
                </c:pt>
                <c:pt idx="18497">
                  <c:v>463.496691</c:v>
                </c:pt>
                <c:pt idx="18498">
                  <c:v>463.49382600000001</c:v>
                </c:pt>
                <c:pt idx="18499">
                  <c:v>463.34905500000002</c:v>
                </c:pt>
                <c:pt idx="18500">
                  <c:v>463.39209199999999</c:v>
                </c:pt>
                <c:pt idx="18501">
                  <c:v>463.66906899999998</c:v>
                </c:pt>
                <c:pt idx="18502">
                  <c:v>463.36952600000001</c:v>
                </c:pt>
                <c:pt idx="18503">
                  <c:v>463.44485800000001</c:v>
                </c:pt>
                <c:pt idx="18504">
                  <c:v>463.634367</c:v>
                </c:pt>
                <c:pt idx="18505">
                  <c:v>463.84854899999999</c:v>
                </c:pt>
                <c:pt idx="18506">
                  <c:v>463.71960200000001</c:v>
                </c:pt>
                <c:pt idx="18507">
                  <c:v>463.781407</c:v>
                </c:pt>
                <c:pt idx="18508">
                  <c:v>463.45205099999998</c:v>
                </c:pt>
                <c:pt idx="18509">
                  <c:v>463.58791500000001</c:v>
                </c:pt>
                <c:pt idx="18510">
                  <c:v>463.47611000000001</c:v>
                </c:pt>
                <c:pt idx="18511">
                  <c:v>463.922325</c:v>
                </c:pt>
                <c:pt idx="18512">
                  <c:v>463.636753</c:v>
                </c:pt>
                <c:pt idx="18513">
                  <c:v>464.131778</c:v>
                </c:pt>
                <c:pt idx="18514">
                  <c:v>463.79569300000003</c:v>
                </c:pt>
                <c:pt idx="18515">
                  <c:v>463.79897399999999</c:v>
                </c:pt>
                <c:pt idx="18516">
                  <c:v>463.98674</c:v>
                </c:pt>
                <c:pt idx="18517">
                  <c:v>463.916292</c:v>
                </c:pt>
                <c:pt idx="18518">
                  <c:v>464.27102600000001</c:v>
                </c:pt>
                <c:pt idx="18519">
                  <c:v>463.88244400000002</c:v>
                </c:pt>
                <c:pt idx="18520">
                  <c:v>464.252658</c:v>
                </c:pt>
                <c:pt idx="18521">
                  <c:v>464.42692699999998</c:v>
                </c:pt>
                <c:pt idx="18522">
                  <c:v>464.46011800000002</c:v>
                </c:pt>
                <c:pt idx="18523">
                  <c:v>464.05106499999999</c:v>
                </c:pt>
                <c:pt idx="18524">
                  <c:v>463.849333</c:v>
                </c:pt>
                <c:pt idx="18525">
                  <c:v>463.96049099999999</c:v>
                </c:pt>
                <c:pt idx="18526">
                  <c:v>464.24148400000001</c:v>
                </c:pt>
                <c:pt idx="18527">
                  <c:v>464.42932999999999</c:v>
                </c:pt>
                <c:pt idx="18528">
                  <c:v>464.51770699999997</c:v>
                </c:pt>
                <c:pt idx="18529">
                  <c:v>464.19210900000002</c:v>
                </c:pt>
                <c:pt idx="18530">
                  <c:v>464.19181300000002</c:v>
                </c:pt>
                <c:pt idx="18531">
                  <c:v>464.90260499999999</c:v>
                </c:pt>
                <c:pt idx="18532">
                  <c:v>464.81560999999999</c:v>
                </c:pt>
                <c:pt idx="18533">
                  <c:v>464.15727399999997</c:v>
                </c:pt>
                <c:pt idx="18534">
                  <c:v>464.462107</c:v>
                </c:pt>
                <c:pt idx="18535">
                  <c:v>464.53643699999998</c:v>
                </c:pt>
                <c:pt idx="18536">
                  <c:v>464.69972200000001</c:v>
                </c:pt>
                <c:pt idx="18537">
                  <c:v>464.57576499999999</c:v>
                </c:pt>
                <c:pt idx="18538">
                  <c:v>464.74624899999998</c:v>
                </c:pt>
                <c:pt idx="18539">
                  <c:v>465.10483199999999</c:v>
                </c:pt>
                <c:pt idx="18540">
                  <c:v>464.86947500000002</c:v>
                </c:pt>
                <c:pt idx="18541">
                  <c:v>465.368021</c:v>
                </c:pt>
                <c:pt idx="18542">
                  <c:v>464.93682200000001</c:v>
                </c:pt>
                <c:pt idx="18543">
                  <c:v>464.799059</c:v>
                </c:pt>
                <c:pt idx="18544">
                  <c:v>464.83659899999998</c:v>
                </c:pt>
                <c:pt idx="18545">
                  <c:v>464.84884499999998</c:v>
                </c:pt>
                <c:pt idx="18546">
                  <c:v>465.08095600000001</c:v>
                </c:pt>
                <c:pt idx="18547">
                  <c:v>464.87100099999998</c:v>
                </c:pt>
                <c:pt idx="18548">
                  <c:v>465.08020399999998</c:v>
                </c:pt>
                <c:pt idx="18549">
                  <c:v>465.00870099999997</c:v>
                </c:pt>
                <c:pt idx="18550">
                  <c:v>464.79024399999997</c:v>
                </c:pt>
                <c:pt idx="18551">
                  <c:v>465.23627399999998</c:v>
                </c:pt>
                <c:pt idx="18552">
                  <c:v>465.59982500000001</c:v>
                </c:pt>
                <c:pt idx="18553">
                  <c:v>465.374954</c:v>
                </c:pt>
                <c:pt idx="18554">
                  <c:v>465.42663499999998</c:v>
                </c:pt>
                <c:pt idx="18555">
                  <c:v>464.870834</c:v>
                </c:pt>
                <c:pt idx="18556">
                  <c:v>465.60552999999999</c:v>
                </c:pt>
                <c:pt idx="18557">
                  <c:v>465.28160300000002</c:v>
                </c:pt>
                <c:pt idx="18558">
                  <c:v>465.51415800000001</c:v>
                </c:pt>
                <c:pt idx="18559">
                  <c:v>465.607776</c:v>
                </c:pt>
                <c:pt idx="18560">
                  <c:v>465.09028799999999</c:v>
                </c:pt>
                <c:pt idx="18561">
                  <c:v>465.57783799999999</c:v>
                </c:pt>
                <c:pt idx="18562">
                  <c:v>465.26531799999998</c:v>
                </c:pt>
                <c:pt idx="18563">
                  <c:v>465.37874900000003</c:v>
                </c:pt>
                <c:pt idx="18564">
                  <c:v>465.383083</c:v>
                </c:pt>
                <c:pt idx="18565">
                  <c:v>465.445674</c:v>
                </c:pt>
                <c:pt idx="18566">
                  <c:v>465.48222700000002</c:v>
                </c:pt>
                <c:pt idx="18567">
                  <c:v>465.51498600000002</c:v>
                </c:pt>
                <c:pt idx="18568">
                  <c:v>465.744394</c:v>
                </c:pt>
                <c:pt idx="18569">
                  <c:v>465.69708200000002</c:v>
                </c:pt>
                <c:pt idx="18570">
                  <c:v>465.49047899999999</c:v>
                </c:pt>
                <c:pt idx="18571">
                  <c:v>465.55965700000002</c:v>
                </c:pt>
                <c:pt idx="18572">
                  <c:v>465.53280899999999</c:v>
                </c:pt>
                <c:pt idx="18573">
                  <c:v>465.42705699999999</c:v>
                </c:pt>
                <c:pt idx="18574">
                  <c:v>465.41889700000002</c:v>
                </c:pt>
                <c:pt idx="18575">
                  <c:v>465.27974799999998</c:v>
                </c:pt>
                <c:pt idx="18576">
                  <c:v>465.84819700000003</c:v>
                </c:pt>
                <c:pt idx="18577">
                  <c:v>465.31894399999999</c:v>
                </c:pt>
                <c:pt idx="18578">
                  <c:v>465.4316</c:v>
                </c:pt>
                <c:pt idx="18579">
                  <c:v>465.799847</c:v>
                </c:pt>
                <c:pt idx="18580">
                  <c:v>465.912105</c:v>
                </c:pt>
                <c:pt idx="18581">
                  <c:v>466.04485199999999</c:v>
                </c:pt>
                <c:pt idx="18582">
                  <c:v>465.81448599999999</c:v>
                </c:pt>
                <c:pt idx="18583">
                  <c:v>465.91833000000003</c:v>
                </c:pt>
                <c:pt idx="18584">
                  <c:v>466.421695</c:v>
                </c:pt>
                <c:pt idx="18585">
                  <c:v>465.96125999999998</c:v>
                </c:pt>
                <c:pt idx="18586">
                  <c:v>465.92280499999998</c:v>
                </c:pt>
                <c:pt idx="18587">
                  <c:v>465.765895</c:v>
                </c:pt>
                <c:pt idx="18588">
                  <c:v>465.59548599999999</c:v>
                </c:pt>
                <c:pt idx="18589">
                  <c:v>465.76194800000002</c:v>
                </c:pt>
                <c:pt idx="18590">
                  <c:v>465.547935</c:v>
                </c:pt>
                <c:pt idx="18591">
                  <c:v>465.66065700000001</c:v>
                </c:pt>
                <c:pt idx="18592">
                  <c:v>465.62541599999997</c:v>
                </c:pt>
                <c:pt idx="18593">
                  <c:v>465.86438299999998</c:v>
                </c:pt>
                <c:pt idx="18594">
                  <c:v>466.224875</c:v>
                </c:pt>
                <c:pt idx="18595">
                  <c:v>466.191779</c:v>
                </c:pt>
                <c:pt idx="18596">
                  <c:v>465.98544600000002</c:v>
                </c:pt>
                <c:pt idx="18597">
                  <c:v>465.92779000000002</c:v>
                </c:pt>
                <c:pt idx="18598">
                  <c:v>466.22533700000002</c:v>
                </c:pt>
                <c:pt idx="18599">
                  <c:v>466.03974499999998</c:v>
                </c:pt>
                <c:pt idx="18600">
                  <c:v>465.987706</c:v>
                </c:pt>
                <c:pt idx="18601">
                  <c:v>466.20545800000002</c:v>
                </c:pt>
                <c:pt idx="18602">
                  <c:v>465.82107999999999</c:v>
                </c:pt>
                <c:pt idx="18603">
                  <c:v>465.93380400000001</c:v>
                </c:pt>
                <c:pt idx="18604">
                  <c:v>466.205287</c:v>
                </c:pt>
                <c:pt idx="18605">
                  <c:v>465.92943500000001</c:v>
                </c:pt>
                <c:pt idx="18606">
                  <c:v>466.195876</c:v>
                </c:pt>
                <c:pt idx="18607">
                  <c:v>466.10140999999999</c:v>
                </c:pt>
                <c:pt idx="18608">
                  <c:v>466.74563000000001</c:v>
                </c:pt>
                <c:pt idx="18609">
                  <c:v>466.60464200000001</c:v>
                </c:pt>
                <c:pt idx="18610">
                  <c:v>466.55557599999997</c:v>
                </c:pt>
                <c:pt idx="18611">
                  <c:v>466.69565399999999</c:v>
                </c:pt>
                <c:pt idx="18612">
                  <c:v>466.59955400000001</c:v>
                </c:pt>
                <c:pt idx="18613">
                  <c:v>466.63243599999998</c:v>
                </c:pt>
                <c:pt idx="18614">
                  <c:v>466.86015200000003</c:v>
                </c:pt>
                <c:pt idx="18615">
                  <c:v>466.64540599999998</c:v>
                </c:pt>
                <c:pt idx="18616">
                  <c:v>466.61922499999997</c:v>
                </c:pt>
                <c:pt idx="18617">
                  <c:v>466.41529600000001</c:v>
                </c:pt>
                <c:pt idx="18618">
                  <c:v>466.463775</c:v>
                </c:pt>
                <c:pt idx="18619">
                  <c:v>466.62586800000003</c:v>
                </c:pt>
                <c:pt idx="18620">
                  <c:v>466.79663299999999</c:v>
                </c:pt>
                <c:pt idx="18621">
                  <c:v>466.91714999999999</c:v>
                </c:pt>
                <c:pt idx="18622">
                  <c:v>467.06664499999999</c:v>
                </c:pt>
                <c:pt idx="18623">
                  <c:v>467.13609200000002</c:v>
                </c:pt>
                <c:pt idx="18624">
                  <c:v>467.37263899999999</c:v>
                </c:pt>
                <c:pt idx="18625">
                  <c:v>467.15212400000001</c:v>
                </c:pt>
                <c:pt idx="18626">
                  <c:v>467.05466300000001</c:v>
                </c:pt>
                <c:pt idx="18627">
                  <c:v>467.20088099999998</c:v>
                </c:pt>
                <c:pt idx="18628">
                  <c:v>467.26444099999998</c:v>
                </c:pt>
                <c:pt idx="18629">
                  <c:v>467.44185299999998</c:v>
                </c:pt>
                <c:pt idx="18630">
                  <c:v>467.05514099999999</c:v>
                </c:pt>
                <c:pt idx="18631">
                  <c:v>467.037667</c:v>
                </c:pt>
                <c:pt idx="18632">
                  <c:v>467.39570400000002</c:v>
                </c:pt>
                <c:pt idx="18633">
                  <c:v>467.23607800000002</c:v>
                </c:pt>
                <c:pt idx="18634">
                  <c:v>467.83505300000002</c:v>
                </c:pt>
                <c:pt idx="18635">
                  <c:v>467.29740299999997</c:v>
                </c:pt>
                <c:pt idx="18636">
                  <c:v>467.64865900000001</c:v>
                </c:pt>
                <c:pt idx="18637">
                  <c:v>466.99301800000001</c:v>
                </c:pt>
                <c:pt idx="18638">
                  <c:v>467.42806999999999</c:v>
                </c:pt>
                <c:pt idx="18639">
                  <c:v>467.30506500000001</c:v>
                </c:pt>
                <c:pt idx="18640">
                  <c:v>466.96181000000001</c:v>
                </c:pt>
                <c:pt idx="18641">
                  <c:v>467.80760299999997</c:v>
                </c:pt>
                <c:pt idx="18642">
                  <c:v>467.57385099999999</c:v>
                </c:pt>
                <c:pt idx="18643">
                  <c:v>467.14101900000003</c:v>
                </c:pt>
                <c:pt idx="18644">
                  <c:v>467.519386</c:v>
                </c:pt>
                <c:pt idx="18645">
                  <c:v>467.54090400000001</c:v>
                </c:pt>
                <c:pt idx="18646">
                  <c:v>467.505045</c:v>
                </c:pt>
                <c:pt idx="18647">
                  <c:v>467.58112199999999</c:v>
                </c:pt>
                <c:pt idx="18648">
                  <c:v>467.11260900000002</c:v>
                </c:pt>
                <c:pt idx="18649">
                  <c:v>467.66967399999999</c:v>
                </c:pt>
                <c:pt idx="18650">
                  <c:v>467.50638800000002</c:v>
                </c:pt>
                <c:pt idx="18651">
                  <c:v>467.92411800000002</c:v>
                </c:pt>
                <c:pt idx="18652">
                  <c:v>467.80950899999999</c:v>
                </c:pt>
                <c:pt idx="18653">
                  <c:v>467.38669599999997</c:v>
                </c:pt>
                <c:pt idx="18654">
                  <c:v>467.405123</c:v>
                </c:pt>
                <c:pt idx="18655">
                  <c:v>467.295231</c:v>
                </c:pt>
                <c:pt idx="18656">
                  <c:v>467.582199</c:v>
                </c:pt>
                <c:pt idx="18657">
                  <c:v>467.72644500000001</c:v>
                </c:pt>
                <c:pt idx="18658">
                  <c:v>467.30541599999998</c:v>
                </c:pt>
                <c:pt idx="18659">
                  <c:v>467.53689600000001</c:v>
                </c:pt>
                <c:pt idx="18660">
                  <c:v>467.154068</c:v>
                </c:pt>
                <c:pt idx="18661">
                  <c:v>467.226246</c:v>
                </c:pt>
                <c:pt idx="18662">
                  <c:v>467.682928</c:v>
                </c:pt>
                <c:pt idx="18663">
                  <c:v>467.90325300000001</c:v>
                </c:pt>
                <c:pt idx="18664">
                  <c:v>467.996419</c:v>
                </c:pt>
                <c:pt idx="18665">
                  <c:v>467.52037300000001</c:v>
                </c:pt>
                <c:pt idx="18666">
                  <c:v>467.94872099999998</c:v>
                </c:pt>
                <c:pt idx="18667">
                  <c:v>467.98432500000001</c:v>
                </c:pt>
                <c:pt idx="18668">
                  <c:v>467.94316199999997</c:v>
                </c:pt>
                <c:pt idx="18669">
                  <c:v>468.21310399999999</c:v>
                </c:pt>
                <c:pt idx="18670">
                  <c:v>468.06986599999999</c:v>
                </c:pt>
                <c:pt idx="18671">
                  <c:v>468.24503600000003</c:v>
                </c:pt>
                <c:pt idx="18672">
                  <c:v>468.17679399999997</c:v>
                </c:pt>
                <c:pt idx="18673">
                  <c:v>467.93184600000001</c:v>
                </c:pt>
                <c:pt idx="18674">
                  <c:v>468.48451899999998</c:v>
                </c:pt>
                <c:pt idx="18675">
                  <c:v>468.204252</c:v>
                </c:pt>
                <c:pt idx="18676">
                  <c:v>468.535325</c:v>
                </c:pt>
                <c:pt idx="18677">
                  <c:v>468.238586</c:v>
                </c:pt>
                <c:pt idx="18678">
                  <c:v>467.98319700000002</c:v>
                </c:pt>
                <c:pt idx="18679">
                  <c:v>468.52670699999999</c:v>
                </c:pt>
                <c:pt idx="18680">
                  <c:v>467.84012300000001</c:v>
                </c:pt>
                <c:pt idx="18681">
                  <c:v>468.181578</c:v>
                </c:pt>
                <c:pt idx="18682">
                  <c:v>468.33401900000001</c:v>
                </c:pt>
                <c:pt idx="18683">
                  <c:v>468.23886299999998</c:v>
                </c:pt>
                <c:pt idx="18684">
                  <c:v>468.29978799999998</c:v>
                </c:pt>
                <c:pt idx="18685">
                  <c:v>468.31038599999999</c:v>
                </c:pt>
                <c:pt idx="18686">
                  <c:v>468.354489</c:v>
                </c:pt>
                <c:pt idx="18687">
                  <c:v>468.11945800000001</c:v>
                </c:pt>
                <c:pt idx="18688">
                  <c:v>468.00811800000002</c:v>
                </c:pt>
                <c:pt idx="18689">
                  <c:v>468.39899400000002</c:v>
                </c:pt>
                <c:pt idx="18690">
                  <c:v>468.18063000000001</c:v>
                </c:pt>
                <c:pt idx="18691">
                  <c:v>468.35476299999999</c:v>
                </c:pt>
                <c:pt idx="18692">
                  <c:v>468.31294700000001</c:v>
                </c:pt>
                <c:pt idx="18693">
                  <c:v>468.045905</c:v>
                </c:pt>
                <c:pt idx="18694">
                  <c:v>468.51421399999998</c:v>
                </c:pt>
                <c:pt idx="18695">
                  <c:v>468.03553499999998</c:v>
                </c:pt>
                <c:pt idx="18696">
                  <c:v>468.54409299999998</c:v>
                </c:pt>
                <c:pt idx="18697">
                  <c:v>468.37108599999999</c:v>
                </c:pt>
                <c:pt idx="18698">
                  <c:v>468.53243199999997</c:v>
                </c:pt>
                <c:pt idx="18699">
                  <c:v>468.46489400000002</c:v>
                </c:pt>
                <c:pt idx="18700">
                  <c:v>468.550746</c:v>
                </c:pt>
                <c:pt idx="18701">
                  <c:v>468.57793299999997</c:v>
                </c:pt>
                <c:pt idx="18702">
                  <c:v>468.27169800000001</c:v>
                </c:pt>
                <c:pt idx="18703">
                  <c:v>468.31457899999998</c:v>
                </c:pt>
                <c:pt idx="18704">
                  <c:v>468.55710199999999</c:v>
                </c:pt>
                <c:pt idx="18705">
                  <c:v>468.46358600000002</c:v>
                </c:pt>
                <c:pt idx="18706">
                  <c:v>468.56252999999998</c:v>
                </c:pt>
                <c:pt idx="18707">
                  <c:v>468.68262499999997</c:v>
                </c:pt>
                <c:pt idx="18708">
                  <c:v>468.455556</c:v>
                </c:pt>
                <c:pt idx="18709">
                  <c:v>468.78618599999999</c:v>
                </c:pt>
                <c:pt idx="18710">
                  <c:v>468.38075600000002</c:v>
                </c:pt>
                <c:pt idx="18711">
                  <c:v>468.850078</c:v>
                </c:pt>
                <c:pt idx="18712">
                  <c:v>468.96785499999999</c:v>
                </c:pt>
                <c:pt idx="18713">
                  <c:v>468.91730799999999</c:v>
                </c:pt>
                <c:pt idx="18714">
                  <c:v>468.90876400000002</c:v>
                </c:pt>
                <c:pt idx="18715">
                  <c:v>468.91612500000002</c:v>
                </c:pt>
                <c:pt idx="18716">
                  <c:v>468.595302</c:v>
                </c:pt>
                <c:pt idx="18717">
                  <c:v>468.84741100000002</c:v>
                </c:pt>
                <c:pt idx="18718">
                  <c:v>468.97638799999999</c:v>
                </c:pt>
                <c:pt idx="18719">
                  <c:v>468.97040099999998</c:v>
                </c:pt>
                <c:pt idx="18720">
                  <c:v>468.72918700000002</c:v>
                </c:pt>
                <c:pt idx="18721">
                  <c:v>469.27321599999999</c:v>
                </c:pt>
                <c:pt idx="18722">
                  <c:v>468.89264700000001</c:v>
                </c:pt>
                <c:pt idx="18723">
                  <c:v>469.13523500000002</c:v>
                </c:pt>
                <c:pt idx="18724">
                  <c:v>469.28332499999999</c:v>
                </c:pt>
                <c:pt idx="18725">
                  <c:v>469.065699</c:v>
                </c:pt>
                <c:pt idx="18726">
                  <c:v>469.63286399999998</c:v>
                </c:pt>
                <c:pt idx="18727">
                  <c:v>469.156139</c:v>
                </c:pt>
                <c:pt idx="18728">
                  <c:v>468.94174600000002</c:v>
                </c:pt>
                <c:pt idx="18729">
                  <c:v>468.98258900000002</c:v>
                </c:pt>
                <c:pt idx="18730">
                  <c:v>469.180027</c:v>
                </c:pt>
                <c:pt idx="18731">
                  <c:v>469.54636499999998</c:v>
                </c:pt>
                <c:pt idx="18732">
                  <c:v>469.17713099999997</c:v>
                </c:pt>
                <c:pt idx="18733">
                  <c:v>469.26471400000003</c:v>
                </c:pt>
                <c:pt idx="18734">
                  <c:v>469.530711</c:v>
                </c:pt>
                <c:pt idx="18735">
                  <c:v>469.43948899999998</c:v>
                </c:pt>
                <c:pt idx="18736">
                  <c:v>469.67266100000001</c:v>
                </c:pt>
                <c:pt idx="18737">
                  <c:v>469.42592999999999</c:v>
                </c:pt>
                <c:pt idx="18738">
                  <c:v>469.42032</c:v>
                </c:pt>
                <c:pt idx="18739">
                  <c:v>469.53930500000001</c:v>
                </c:pt>
                <c:pt idx="18740">
                  <c:v>469.67110600000001</c:v>
                </c:pt>
                <c:pt idx="18741">
                  <c:v>469.42125499999997</c:v>
                </c:pt>
                <c:pt idx="18742">
                  <c:v>469.63752599999998</c:v>
                </c:pt>
                <c:pt idx="18743">
                  <c:v>469.49459300000001</c:v>
                </c:pt>
                <c:pt idx="18744">
                  <c:v>469.64666899999997</c:v>
                </c:pt>
                <c:pt idx="18745">
                  <c:v>469.81066700000002</c:v>
                </c:pt>
                <c:pt idx="18746">
                  <c:v>469.79205100000001</c:v>
                </c:pt>
                <c:pt idx="18747">
                  <c:v>469.78992299999999</c:v>
                </c:pt>
                <c:pt idx="18748">
                  <c:v>469.94896299999999</c:v>
                </c:pt>
                <c:pt idx="18749">
                  <c:v>469.98437100000001</c:v>
                </c:pt>
                <c:pt idx="18750">
                  <c:v>469.82324599999998</c:v>
                </c:pt>
                <c:pt idx="18751">
                  <c:v>469.72488900000002</c:v>
                </c:pt>
                <c:pt idx="18752">
                  <c:v>469.760223</c:v>
                </c:pt>
                <c:pt idx="18753">
                  <c:v>469.60742800000003</c:v>
                </c:pt>
                <c:pt idx="18754">
                  <c:v>469.72080299999999</c:v>
                </c:pt>
                <c:pt idx="18755">
                  <c:v>469.85443400000003</c:v>
                </c:pt>
                <c:pt idx="18756">
                  <c:v>470.15338600000001</c:v>
                </c:pt>
                <c:pt idx="18757">
                  <c:v>469.65872100000001</c:v>
                </c:pt>
                <c:pt idx="18758">
                  <c:v>469.80229500000002</c:v>
                </c:pt>
                <c:pt idx="18759">
                  <c:v>470.19125100000002</c:v>
                </c:pt>
                <c:pt idx="18760">
                  <c:v>469.84492999999998</c:v>
                </c:pt>
                <c:pt idx="18761">
                  <c:v>469.972061</c:v>
                </c:pt>
                <c:pt idx="18762">
                  <c:v>469.84013399999998</c:v>
                </c:pt>
                <c:pt idx="18763">
                  <c:v>469.90153900000001</c:v>
                </c:pt>
                <c:pt idx="18764">
                  <c:v>469.97176200000001</c:v>
                </c:pt>
                <c:pt idx="18765">
                  <c:v>469.86591600000003</c:v>
                </c:pt>
                <c:pt idx="18766">
                  <c:v>469.87456300000002</c:v>
                </c:pt>
                <c:pt idx="18767">
                  <c:v>470.01256599999999</c:v>
                </c:pt>
                <c:pt idx="18768">
                  <c:v>470.00496099999998</c:v>
                </c:pt>
                <c:pt idx="18769">
                  <c:v>469.893148</c:v>
                </c:pt>
                <c:pt idx="18770">
                  <c:v>469.56741799999998</c:v>
                </c:pt>
                <c:pt idx="18771">
                  <c:v>470.07463999999999</c:v>
                </c:pt>
                <c:pt idx="18772">
                  <c:v>470.28364800000003</c:v>
                </c:pt>
                <c:pt idx="18773">
                  <c:v>470.22832299999999</c:v>
                </c:pt>
                <c:pt idx="18774">
                  <c:v>470.27817499999998</c:v>
                </c:pt>
                <c:pt idx="18775">
                  <c:v>470.23873600000002</c:v>
                </c:pt>
                <c:pt idx="18776">
                  <c:v>470.123064</c:v>
                </c:pt>
                <c:pt idx="18777">
                  <c:v>470.59816899999998</c:v>
                </c:pt>
                <c:pt idx="18778">
                  <c:v>470.72707600000001</c:v>
                </c:pt>
                <c:pt idx="18779">
                  <c:v>470.77352000000002</c:v>
                </c:pt>
                <c:pt idx="18780">
                  <c:v>470.54729600000002</c:v>
                </c:pt>
                <c:pt idx="18781">
                  <c:v>470.767561</c:v>
                </c:pt>
                <c:pt idx="18782">
                  <c:v>470.87598100000002</c:v>
                </c:pt>
                <c:pt idx="18783">
                  <c:v>470.41794900000002</c:v>
                </c:pt>
                <c:pt idx="18784">
                  <c:v>470.92350900000002</c:v>
                </c:pt>
                <c:pt idx="18785">
                  <c:v>470.88785000000001</c:v>
                </c:pt>
                <c:pt idx="18786">
                  <c:v>471.14474999999999</c:v>
                </c:pt>
                <c:pt idx="18787">
                  <c:v>471.19546400000002</c:v>
                </c:pt>
                <c:pt idx="18788">
                  <c:v>471.09173099999998</c:v>
                </c:pt>
                <c:pt idx="18789">
                  <c:v>471.25233900000001</c:v>
                </c:pt>
                <c:pt idx="18790">
                  <c:v>470.88335899999998</c:v>
                </c:pt>
                <c:pt idx="18791">
                  <c:v>471.167034</c:v>
                </c:pt>
                <c:pt idx="18792">
                  <c:v>471.34768800000001</c:v>
                </c:pt>
                <c:pt idx="18793">
                  <c:v>470.89065900000003</c:v>
                </c:pt>
                <c:pt idx="18794">
                  <c:v>471.17040100000003</c:v>
                </c:pt>
                <c:pt idx="18795">
                  <c:v>471.23572100000001</c:v>
                </c:pt>
                <c:pt idx="18796">
                  <c:v>471.36623100000003</c:v>
                </c:pt>
                <c:pt idx="18797">
                  <c:v>471.47830299999998</c:v>
                </c:pt>
                <c:pt idx="18798">
                  <c:v>471.729285</c:v>
                </c:pt>
                <c:pt idx="18799">
                  <c:v>471.37207999999998</c:v>
                </c:pt>
                <c:pt idx="18800">
                  <c:v>471.45826199999999</c:v>
                </c:pt>
                <c:pt idx="18801">
                  <c:v>471.57882899999998</c:v>
                </c:pt>
                <c:pt idx="18802">
                  <c:v>471.56046500000002</c:v>
                </c:pt>
                <c:pt idx="18803">
                  <c:v>471.35402699999997</c:v>
                </c:pt>
                <c:pt idx="18804">
                  <c:v>471.535506</c:v>
                </c:pt>
                <c:pt idx="18805">
                  <c:v>471.37663400000002</c:v>
                </c:pt>
                <c:pt idx="18806">
                  <c:v>471.57150300000001</c:v>
                </c:pt>
                <c:pt idx="18807">
                  <c:v>471.36858599999999</c:v>
                </c:pt>
                <c:pt idx="18808">
                  <c:v>471.262158</c:v>
                </c:pt>
                <c:pt idx="18809">
                  <c:v>471.566464</c:v>
                </c:pt>
                <c:pt idx="18810">
                  <c:v>471.37423100000001</c:v>
                </c:pt>
                <c:pt idx="18811">
                  <c:v>471.71794</c:v>
                </c:pt>
                <c:pt idx="18812">
                  <c:v>471.54923600000001</c:v>
                </c:pt>
                <c:pt idx="18813">
                  <c:v>471.44553000000002</c:v>
                </c:pt>
                <c:pt idx="18814">
                  <c:v>471.60801400000003</c:v>
                </c:pt>
                <c:pt idx="18815">
                  <c:v>471.32850400000001</c:v>
                </c:pt>
                <c:pt idx="18816">
                  <c:v>471.15988800000002</c:v>
                </c:pt>
                <c:pt idx="18817">
                  <c:v>471.49674299999998</c:v>
                </c:pt>
                <c:pt idx="18818">
                  <c:v>471.30255</c:v>
                </c:pt>
                <c:pt idx="18819">
                  <c:v>471.61653000000001</c:v>
                </c:pt>
                <c:pt idx="18820">
                  <c:v>471.69168999999999</c:v>
                </c:pt>
                <c:pt idx="18821">
                  <c:v>471.56205899999998</c:v>
                </c:pt>
                <c:pt idx="18822">
                  <c:v>471.66120999999998</c:v>
                </c:pt>
                <c:pt idx="18823">
                  <c:v>471.54861099999999</c:v>
                </c:pt>
                <c:pt idx="18824">
                  <c:v>471.977868</c:v>
                </c:pt>
                <c:pt idx="18825">
                  <c:v>471.84807899999998</c:v>
                </c:pt>
                <c:pt idx="18826">
                  <c:v>472.214313</c:v>
                </c:pt>
                <c:pt idx="18827">
                  <c:v>472.01619899999997</c:v>
                </c:pt>
                <c:pt idx="18828">
                  <c:v>471.63165600000002</c:v>
                </c:pt>
                <c:pt idx="18829">
                  <c:v>471.97427099999999</c:v>
                </c:pt>
                <c:pt idx="18830">
                  <c:v>471.86783800000001</c:v>
                </c:pt>
                <c:pt idx="18831">
                  <c:v>471.76950900000003</c:v>
                </c:pt>
                <c:pt idx="18832">
                  <c:v>471.9599</c:v>
                </c:pt>
                <c:pt idx="18833">
                  <c:v>471.60590000000002</c:v>
                </c:pt>
                <c:pt idx="18834">
                  <c:v>472.17311599999999</c:v>
                </c:pt>
                <c:pt idx="18835">
                  <c:v>472.011213</c:v>
                </c:pt>
                <c:pt idx="18836">
                  <c:v>472.425478</c:v>
                </c:pt>
                <c:pt idx="18837">
                  <c:v>472.242347</c:v>
                </c:pt>
                <c:pt idx="18838">
                  <c:v>471.84603099999998</c:v>
                </c:pt>
                <c:pt idx="18839">
                  <c:v>472.36456199999998</c:v>
                </c:pt>
                <c:pt idx="18840">
                  <c:v>472.11126100000001</c:v>
                </c:pt>
                <c:pt idx="18841">
                  <c:v>472.49730599999998</c:v>
                </c:pt>
                <c:pt idx="18842">
                  <c:v>472.51283799999999</c:v>
                </c:pt>
                <c:pt idx="18843">
                  <c:v>472.27142500000002</c:v>
                </c:pt>
                <c:pt idx="18844">
                  <c:v>472.40341699999999</c:v>
                </c:pt>
                <c:pt idx="18845">
                  <c:v>472.20490999999998</c:v>
                </c:pt>
                <c:pt idx="18846">
                  <c:v>472.44058899999999</c:v>
                </c:pt>
                <c:pt idx="18847">
                  <c:v>472.38323300000002</c:v>
                </c:pt>
                <c:pt idx="18848">
                  <c:v>472.48078800000002</c:v>
                </c:pt>
                <c:pt idx="18849">
                  <c:v>472.34159</c:v>
                </c:pt>
                <c:pt idx="18850">
                  <c:v>472.61552499999999</c:v>
                </c:pt>
                <c:pt idx="18851">
                  <c:v>472.63962299999997</c:v>
                </c:pt>
                <c:pt idx="18852">
                  <c:v>472.68821600000001</c:v>
                </c:pt>
                <c:pt idx="18853">
                  <c:v>472.45266700000002</c:v>
                </c:pt>
                <c:pt idx="18854">
                  <c:v>472.552639</c:v>
                </c:pt>
                <c:pt idx="18855">
                  <c:v>472.63781599999999</c:v>
                </c:pt>
                <c:pt idx="18856">
                  <c:v>472.70869900000002</c:v>
                </c:pt>
                <c:pt idx="18857">
                  <c:v>472.790255</c:v>
                </c:pt>
                <c:pt idx="18858">
                  <c:v>472.81707799999998</c:v>
                </c:pt>
                <c:pt idx="18859">
                  <c:v>472.95557200000002</c:v>
                </c:pt>
                <c:pt idx="18860">
                  <c:v>472.66459099999997</c:v>
                </c:pt>
                <c:pt idx="18861">
                  <c:v>472.58896499999997</c:v>
                </c:pt>
                <c:pt idx="18862">
                  <c:v>472.569683</c:v>
                </c:pt>
                <c:pt idx="18863">
                  <c:v>472.69573200000002</c:v>
                </c:pt>
                <c:pt idx="18864">
                  <c:v>472.942092</c:v>
                </c:pt>
                <c:pt idx="18865">
                  <c:v>472.85870299999999</c:v>
                </c:pt>
                <c:pt idx="18866">
                  <c:v>473.35943600000002</c:v>
                </c:pt>
                <c:pt idx="18867">
                  <c:v>473.16187600000001</c:v>
                </c:pt>
                <c:pt idx="18868">
                  <c:v>473.031903</c:v>
                </c:pt>
                <c:pt idx="18869">
                  <c:v>472.64112399999999</c:v>
                </c:pt>
                <c:pt idx="18870">
                  <c:v>472.578329</c:v>
                </c:pt>
                <c:pt idx="18871">
                  <c:v>472.63273500000003</c:v>
                </c:pt>
                <c:pt idx="18872">
                  <c:v>472.84830299999999</c:v>
                </c:pt>
                <c:pt idx="18873">
                  <c:v>473.08167300000002</c:v>
                </c:pt>
                <c:pt idx="18874">
                  <c:v>473.29396700000001</c:v>
                </c:pt>
                <c:pt idx="18875">
                  <c:v>472.82622500000002</c:v>
                </c:pt>
                <c:pt idx="18876">
                  <c:v>473.18589800000001</c:v>
                </c:pt>
                <c:pt idx="18877">
                  <c:v>473.01065199999999</c:v>
                </c:pt>
                <c:pt idx="18878">
                  <c:v>473.16508700000003</c:v>
                </c:pt>
                <c:pt idx="18879">
                  <c:v>473.45208700000001</c:v>
                </c:pt>
                <c:pt idx="18880">
                  <c:v>473.65606000000002</c:v>
                </c:pt>
                <c:pt idx="18881">
                  <c:v>473.61727300000001</c:v>
                </c:pt>
                <c:pt idx="18882">
                  <c:v>473.79581899999999</c:v>
                </c:pt>
                <c:pt idx="18883">
                  <c:v>473.44688300000001</c:v>
                </c:pt>
                <c:pt idx="18884">
                  <c:v>473.32998900000001</c:v>
                </c:pt>
                <c:pt idx="18885">
                  <c:v>473.46322300000003</c:v>
                </c:pt>
                <c:pt idx="18886">
                  <c:v>473.52296799999999</c:v>
                </c:pt>
                <c:pt idx="18887">
                  <c:v>473.55366800000002</c:v>
                </c:pt>
                <c:pt idx="18888">
                  <c:v>473.46981399999999</c:v>
                </c:pt>
                <c:pt idx="18889">
                  <c:v>473.616671</c:v>
                </c:pt>
                <c:pt idx="18890">
                  <c:v>473.74561199999999</c:v>
                </c:pt>
                <c:pt idx="18891">
                  <c:v>473.51557500000001</c:v>
                </c:pt>
                <c:pt idx="18892">
                  <c:v>473.34189600000002</c:v>
                </c:pt>
                <c:pt idx="18893">
                  <c:v>473.42270000000002</c:v>
                </c:pt>
                <c:pt idx="18894">
                  <c:v>473.78254199999998</c:v>
                </c:pt>
                <c:pt idx="18895">
                  <c:v>473.39339699999999</c:v>
                </c:pt>
                <c:pt idx="18896">
                  <c:v>473.78312799999998</c:v>
                </c:pt>
                <c:pt idx="18897">
                  <c:v>474.13044100000002</c:v>
                </c:pt>
                <c:pt idx="18898">
                  <c:v>473.91380299999997</c:v>
                </c:pt>
                <c:pt idx="18899">
                  <c:v>473.782669</c:v>
                </c:pt>
                <c:pt idx="18900">
                  <c:v>473.70668000000001</c:v>
                </c:pt>
                <c:pt idx="18901">
                  <c:v>473.77281599999998</c:v>
                </c:pt>
                <c:pt idx="18902">
                  <c:v>473.85510699999998</c:v>
                </c:pt>
                <c:pt idx="18903">
                  <c:v>473.516594</c:v>
                </c:pt>
                <c:pt idx="18904">
                  <c:v>474.00726500000002</c:v>
                </c:pt>
                <c:pt idx="18905">
                  <c:v>473.68642499999999</c:v>
                </c:pt>
                <c:pt idx="18906">
                  <c:v>473.88751200000002</c:v>
                </c:pt>
                <c:pt idx="18907">
                  <c:v>473.82727399999999</c:v>
                </c:pt>
                <c:pt idx="18908">
                  <c:v>474.30350099999998</c:v>
                </c:pt>
                <c:pt idx="18909">
                  <c:v>474.50851899999998</c:v>
                </c:pt>
                <c:pt idx="18910">
                  <c:v>473.94989500000003</c:v>
                </c:pt>
                <c:pt idx="18911">
                  <c:v>474.26610099999999</c:v>
                </c:pt>
                <c:pt idx="18912">
                  <c:v>474.312116</c:v>
                </c:pt>
                <c:pt idx="18913">
                  <c:v>473.58304199999998</c:v>
                </c:pt>
                <c:pt idx="18914">
                  <c:v>473.831209</c:v>
                </c:pt>
                <c:pt idx="18915">
                  <c:v>473.73409500000002</c:v>
                </c:pt>
                <c:pt idx="18916">
                  <c:v>473.82285999999999</c:v>
                </c:pt>
                <c:pt idx="18917">
                  <c:v>474.23425500000002</c:v>
                </c:pt>
                <c:pt idx="18918">
                  <c:v>473.82848000000001</c:v>
                </c:pt>
                <c:pt idx="18919">
                  <c:v>473.98239100000001</c:v>
                </c:pt>
                <c:pt idx="18920">
                  <c:v>474.12249800000001</c:v>
                </c:pt>
                <c:pt idx="18921">
                  <c:v>474.03620699999999</c:v>
                </c:pt>
                <c:pt idx="18922">
                  <c:v>474.31636400000002</c:v>
                </c:pt>
                <c:pt idx="18923">
                  <c:v>474.07346200000001</c:v>
                </c:pt>
                <c:pt idx="18924">
                  <c:v>474.473274</c:v>
                </c:pt>
                <c:pt idx="18925">
                  <c:v>474.28459500000002</c:v>
                </c:pt>
                <c:pt idx="18926">
                  <c:v>474.37332600000002</c:v>
                </c:pt>
                <c:pt idx="18927">
                  <c:v>474.55281100000002</c:v>
                </c:pt>
                <c:pt idx="18928">
                  <c:v>474.621489</c:v>
                </c:pt>
                <c:pt idx="18929">
                  <c:v>474.80143700000002</c:v>
                </c:pt>
                <c:pt idx="18930">
                  <c:v>474.55049300000002</c:v>
                </c:pt>
                <c:pt idx="18931">
                  <c:v>474.52842600000002</c:v>
                </c:pt>
                <c:pt idx="18932">
                  <c:v>474.81647600000002</c:v>
                </c:pt>
                <c:pt idx="18933">
                  <c:v>474.843638</c:v>
                </c:pt>
                <c:pt idx="18934">
                  <c:v>474.84611799999999</c:v>
                </c:pt>
                <c:pt idx="18935">
                  <c:v>475.042687</c:v>
                </c:pt>
                <c:pt idx="18936">
                  <c:v>474.90554300000002</c:v>
                </c:pt>
                <c:pt idx="18937">
                  <c:v>474.999976</c:v>
                </c:pt>
                <c:pt idx="18938">
                  <c:v>474.79237799999999</c:v>
                </c:pt>
                <c:pt idx="18939">
                  <c:v>475.19463100000002</c:v>
                </c:pt>
                <c:pt idx="18940">
                  <c:v>474.82518499999998</c:v>
                </c:pt>
                <c:pt idx="18941">
                  <c:v>474.62739199999999</c:v>
                </c:pt>
                <c:pt idx="18942">
                  <c:v>474.98663900000003</c:v>
                </c:pt>
                <c:pt idx="18943">
                  <c:v>474.81307199999998</c:v>
                </c:pt>
                <c:pt idx="18944">
                  <c:v>475.06023099999999</c:v>
                </c:pt>
                <c:pt idx="18945">
                  <c:v>474.794692</c:v>
                </c:pt>
                <c:pt idx="18946">
                  <c:v>474.94888099999997</c:v>
                </c:pt>
                <c:pt idx="18947">
                  <c:v>474.942857</c:v>
                </c:pt>
                <c:pt idx="18948">
                  <c:v>474.630832</c:v>
                </c:pt>
                <c:pt idx="18949">
                  <c:v>474.88968499999999</c:v>
                </c:pt>
                <c:pt idx="18950">
                  <c:v>475.32559700000002</c:v>
                </c:pt>
                <c:pt idx="18951">
                  <c:v>474.99903899999998</c:v>
                </c:pt>
                <c:pt idx="18952">
                  <c:v>475.07782200000003</c:v>
                </c:pt>
                <c:pt idx="18953">
                  <c:v>474.84047700000002</c:v>
                </c:pt>
                <c:pt idx="18954">
                  <c:v>474.96263199999999</c:v>
                </c:pt>
                <c:pt idx="18955">
                  <c:v>474.88928399999998</c:v>
                </c:pt>
                <c:pt idx="18956">
                  <c:v>474.72367300000002</c:v>
                </c:pt>
                <c:pt idx="18957">
                  <c:v>475.29118399999999</c:v>
                </c:pt>
                <c:pt idx="18958">
                  <c:v>475.02182499999998</c:v>
                </c:pt>
                <c:pt idx="18959">
                  <c:v>475.27611200000001</c:v>
                </c:pt>
                <c:pt idx="18960">
                  <c:v>475.24222900000001</c:v>
                </c:pt>
                <c:pt idx="18961">
                  <c:v>474.94836900000001</c:v>
                </c:pt>
                <c:pt idx="18962">
                  <c:v>475.36668700000001</c:v>
                </c:pt>
                <c:pt idx="18963">
                  <c:v>475.29113599999999</c:v>
                </c:pt>
                <c:pt idx="18964">
                  <c:v>475.51546300000001</c:v>
                </c:pt>
                <c:pt idx="18965">
                  <c:v>474.83139199999999</c:v>
                </c:pt>
                <c:pt idx="18966">
                  <c:v>474.66352899999998</c:v>
                </c:pt>
                <c:pt idx="18967">
                  <c:v>475.11080700000002</c:v>
                </c:pt>
                <c:pt idx="18968">
                  <c:v>474.76781199999999</c:v>
                </c:pt>
                <c:pt idx="18969">
                  <c:v>475.329544</c:v>
                </c:pt>
                <c:pt idx="18970">
                  <c:v>474.779855</c:v>
                </c:pt>
                <c:pt idx="18971">
                  <c:v>474.74323800000002</c:v>
                </c:pt>
                <c:pt idx="18972">
                  <c:v>474.912713</c:v>
                </c:pt>
                <c:pt idx="18973">
                  <c:v>475.21427799999998</c:v>
                </c:pt>
                <c:pt idx="18974">
                  <c:v>475.28538800000001</c:v>
                </c:pt>
                <c:pt idx="18975">
                  <c:v>475.23600499999998</c:v>
                </c:pt>
                <c:pt idx="18976">
                  <c:v>475.23072999999999</c:v>
                </c:pt>
                <c:pt idx="18977">
                  <c:v>475.46727099999998</c:v>
                </c:pt>
                <c:pt idx="18978">
                  <c:v>475.23895900000002</c:v>
                </c:pt>
                <c:pt idx="18979">
                  <c:v>475.402942</c:v>
                </c:pt>
                <c:pt idx="18980">
                  <c:v>475.60013500000002</c:v>
                </c:pt>
                <c:pt idx="18981">
                  <c:v>475.226945</c:v>
                </c:pt>
                <c:pt idx="18982">
                  <c:v>475.43222100000003</c:v>
                </c:pt>
                <c:pt idx="18983">
                  <c:v>475.33831900000001</c:v>
                </c:pt>
                <c:pt idx="18984">
                  <c:v>475.54923300000002</c:v>
                </c:pt>
                <c:pt idx="18985">
                  <c:v>475.46857299999999</c:v>
                </c:pt>
                <c:pt idx="18986">
                  <c:v>475.50501000000003</c:v>
                </c:pt>
                <c:pt idx="18987">
                  <c:v>475.60604499999999</c:v>
                </c:pt>
                <c:pt idx="18988">
                  <c:v>475.26176700000002</c:v>
                </c:pt>
                <c:pt idx="18989">
                  <c:v>475.52101399999998</c:v>
                </c:pt>
                <c:pt idx="18990">
                  <c:v>475.510062</c:v>
                </c:pt>
                <c:pt idx="18991">
                  <c:v>475.75591100000003</c:v>
                </c:pt>
                <c:pt idx="18992">
                  <c:v>475.64326999999997</c:v>
                </c:pt>
                <c:pt idx="18993">
                  <c:v>475.44158599999997</c:v>
                </c:pt>
                <c:pt idx="18994">
                  <c:v>475.902919</c:v>
                </c:pt>
                <c:pt idx="18995">
                  <c:v>475.68448599999999</c:v>
                </c:pt>
                <c:pt idx="18996">
                  <c:v>475.83833099999998</c:v>
                </c:pt>
                <c:pt idx="18997">
                  <c:v>476.09974699999998</c:v>
                </c:pt>
                <c:pt idx="18998">
                  <c:v>475.59892200000002</c:v>
                </c:pt>
                <c:pt idx="18999">
                  <c:v>475.96061400000002</c:v>
                </c:pt>
                <c:pt idx="19000">
                  <c:v>475.86782299999999</c:v>
                </c:pt>
                <c:pt idx="19001">
                  <c:v>476.15168999999997</c:v>
                </c:pt>
                <c:pt idx="19002">
                  <c:v>476.378353</c:v>
                </c:pt>
                <c:pt idx="19003">
                  <c:v>475.99211600000001</c:v>
                </c:pt>
                <c:pt idx="19004">
                  <c:v>476.10449299999999</c:v>
                </c:pt>
                <c:pt idx="19005">
                  <c:v>476.25832800000001</c:v>
                </c:pt>
                <c:pt idx="19006">
                  <c:v>476.212895</c:v>
                </c:pt>
                <c:pt idx="19007">
                  <c:v>476.36654299999998</c:v>
                </c:pt>
                <c:pt idx="19008">
                  <c:v>476.00292300000001</c:v>
                </c:pt>
                <c:pt idx="19009">
                  <c:v>476.35392300000001</c:v>
                </c:pt>
                <c:pt idx="19010">
                  <c:v>476.38343600000002</c:v>
                </c:pt>
                <c:pt idx="19011">
                  <c:v>476.331615</c:v>
                </c:pt>
                <c:pt idx="19012">
                  <c:v>476.57116600000001</c:v>
                </c:pt>
                <c:pt idx="19013">
                  <c:v>476.387654</c:v>
                </c:pt>
                <c:pt idx="19014">
                  <c:v>476.34969899999999</c:v>
                </c:pt>
                <c:pt idx="19015">
                  <c:v>476.57748700000002</c:v>
                </c:pt>
                <c:pt idx="19016">
                  <c:v>476.52698800000002</c:v>
                </c:pt>
                <c:pt idx="19017">
                  <c:v>476.659333</c:v>
                </c:pt>
                <c:pt idx="19018">
                  <c:v>476.54366199999998</c:v>
                </c:pt>
                <c:pt idx="19019">
                  <c:v>476.80698799999999</c:v>
                </c:pt>
                <c:pt idx="19020">
                  <c:v>476.76381400000002</c:v>
                </c:pt>
                <c:pt idx="19021">
                  <c:v>476.587041</c:v>
                </c:pt>
                <c:pt idx="19022">
                  <c:v>476.91037299999999</c:v>
                </c:pt>
                <c:pt idx="19023">
                  <c:v>476.82176500000003</c:v>
                </c:pt>
                <c:pt idx="19024">
                  <c:v>476.66234700000001</c:v>
                </c:pt>
                <c:pt idx="19025">
                  <c:v>476.918161</c:v>
                </c:pt>
                <c:pt idx="19026">
                  <c:v>476.78698400000002</c:v>
                </c:pt>
                <c:pt idx="19027">
                  <c:v>476.79647299999999</c:v>
                </c:pt>
                <c:pt idx="19028">
                  <c:v>476.813402</c:v>
                </c:pt>
                <c:pt idx="19029">
                  <c:v>476.96096499999999</c:v>
                </c:pt>
                <c:pt idx="19030">
                  <c:v>476.68634100000003</c:v>
                </c:pt>
                <c:pt idx="19031">
                  <c:v>476.92939699999999</c:v>
                </c:pt>
                <c:pt idx="19032">
                  <c:v>477.02132999999998</c:v>
                </c:pt>
                <c:pt idx="19033">
                  <c:v>476.69879700000001</c:v>
                </c:pt>
                <c:pt idx="19034">
                  <c:v>476.90476799999999</c:v>
                </c:pt>
                <c:pt idx="19035">
                  <c:v>476.86695200000003</c:v>
                </c:pt>
                <c:pt idx="19036">
                  <c:v>476.74680899999998</c:v>
                </c:pt>
                <c:pt idx="19037">
                  <c:v>477.07278400000001</c:v>
                </c:pt>
                <c:pt idx="19038">
                  <c:v>477.154697</c:v>
                </c:pt>
                <c:pt idx="19039">
                  <c:v>477.10162600000001</c:v>
                </c:pt>
                <c:pt idx="19040">
                  <c:v>477.09420799999998</c:v>
                </c:pt>
                <c:pt idx="19041">
                  <c:v>477.30178699999999</c:v>
                </c:pt>
                <c:pt idx="19042">
                  <c:v>477.646052</c:v>
                </c:pt>
                <c:pt idx="19043">
                  <c:v>477.00279599999999</c:v>
                </c:pt>
                <c:pt idx="19044">
                  <c:v>477.409696</c:v>
                </c:pt>
                <c:pt idx="19045">
                  <c:v>477.45726200000001</c:v>
                </c:pt>
                <c:pt idx="19046">
                  <c:v>477.29246999999998</c:v>
                </c:pt>
                <c:pt idx="19047">
                  <c:v>477.46125899999998</c:v>
                </c:pt>
                <c:pt idx="19048">
                  <c:v>477.43248</c:v>
                </c:pt>
                <c:pt idx="19049">
                  <c:v>477.26835199999999</c:v>
                </c:pt>
                <c:pt idx="19050">
                  <c:v>477.46009099999998</c:v>
                </c:pt>
                <c:pt idx="19051">
                  <c:v>477.31353100000001</c:v>
                </c:pt>
                <c:pt idx="19052">
                  <c:v>477.305072</c:v>
                </c:pt>
                <c:pt idx="19053">
                  <c:v>477.14487600000001</c:v>
                </c:pt>
                <c:pt idx="19054">
                  <c:v>477.39683100000002</c:v>
                </c:pt>
                <c:pt idx="19055">
                  <c:v>477.40481699999998</c:v>
                </c:pt>
                <c:pt idx="19056">
                  <c:v>477.560069</c:v>
                </c:pt>
                <c:pt idx="19057">
                  <c:v>477.60253999999998</c:v>
                </c:pt>
                <c:pt idx="19058">
                  <c:v>477.68970999999999</c:v>
                </c:pt>
                <c:pt idx="19059">
                  <c:v>477.61735700000003</c:v>
                </c:pt>
                <c:pt idx="19060">
                  <c:v>477.65362399999998</c:v>
                </c:pt>
                <c:pt idx="19061">
                  <c:v>477.25841400000002</c:v>
                </c:pt>
                <c:pt idx="19062">
                  <c:v>477.52763299999998</c:v>
                </c:pt>
                <c:pt idx="19063">
                  <c:v>477.50786799999997</c:v>
                </c:pt>
                <c:pt idx="19064">
                  <c:v>477.63357500000001</c:v>
                </c:pt>
                <c:pt idx="19065">
                  <c:v>478.09444999999999</c:v>
                </c:pt>
                <c:pt idx="19066">
                  <c:v>477.821956</c:v>
                </c:pt>
                <c:pt idx="19067">
                  <c:v>477.79168600000003</c:v>
                </c:pt>
                <c:pt idx="19068">
                  <c:v>477.94178299999999</c:v>
                </c:pt>
                <c:pt idx="19069">
                  <c:v>478.05298199999999</c:v>
                </c:pt>
                <c:pt idx="19070">
                  <c:v>478.09750100000002</c:v>
                </c:pt>
                <c:pt idx="19071">
                  <c:v>478.11102399999999</c:v>
                </c:pt>
                <c:pt idx="19072">
                  <c:v>478.09653800000001</c:v>
                </c:pt>
                <c:pt idx="19073">
                  <c:v>478.00084800000002</c:v>
                </c:pt>
                <c:pt idx="19074">
                  <c:v>478.09319799999997</c:v>
                </c:pt>
                <c:pt idx="19075">
                  <c:v>478.23955799999999</c:v>
                </c:pt>
                <c:pt idx="19076">
                  <c:v>478.148619</c:v>
                </c:pt>
                <c:pt idx="19077">
                  <c:v>478.306918</c:v>
                </c:pt>
                <c:pt idx="19078">
                  <c:v>477.67122799999999</c:v>
                </c:pt>
                <c:pt idx="19079">
                  <c:v>478.04537699999997</c:v>
                </c:pt>
                <c:pt idx="19080">
                  <c:v>478.20337599999999</c:v>
                </c:pt>
                <c:pt idx="19081">
                  <c:v>478.318712</c:v>
                </c:pt>
                <c:pt idx="19082">
                  <c:v>478.16277500000001</c:v>
                </c:pt>
                <c:pt idx="19083">
                  <c:v>478.26209</c:v>
                </c:pt>
                <c:pt idx="19084">
                  <c:v>478.293858</c:v>
                </c:pt>
                <c:pt idx="19085">
                  <c:v>478.285346</c:v>
                </c:pt>
                <c:pt idx="19086">
                  <c:v>478.307008</c:v>
                </c:pt>
                <c:pt idx="19087">
                  <c:v>478.42516999999998</c:v>
                </c:pt>
                <c:pt idx="19088">
                  <c:v>478.26041099999998</c:v>
                </c:pt>
                <c:pt idx="19089">
                  <c:v>478.453554</c:v>
                </c:pt>
                <c:pt idx="19090">
                  <c:v>478.215802</c:v>
                </c:pt>
                <c:pt idx="19091">
                  <c:v>478.34241100000003</c:v>
                </c:pt>
                <c:pt idx="19092">
                  <c:v>478.21635600000002</c:v>
                </c:pt>
                <c:pt idx="19093">
                  <c:v>478.36967099999998</c:v>
                </c:pt>
                <c:pt idx="19094">
                  <c:v>478.38089000000002</c:v>
                </c:pt>
                <c:pt idx="19095">
                  <c:v>478.52327100000002</c:v>
                </c:pt>
                <c:pt idx="19096">
                  <c:v>477.92908599999998</c:v>
                </c:pt>
                <c:pt idx="19097">
                  <c:v>478.32532800000001</c:v>
                </c:pt>
                <c:pt idx="19098">
                  <c:v>478.34062799999998</c:v>
                </c:pt>
                <c:pt idx="19099">
                  <c:v>478.779087</c:v>
                </c:pt>
                <c:pt idx="19100">
                  <c:v>479.226066</c:v>
                </c:pt>
                <c:pt idx="19101">
                  <c:v>478.46261399999997</c:v>
                </c:pt>
                <c:pt idx="19102">
                  <c:v>478.86915399999998</c:v>
                </c:pt>
                <c:pt idx="19103">
                  <c:v>478.54517900000002</c:v>
                </c:pt>
                <c:pt idx="19104">
                  <c:v>478.90906100000001</c:v>
                </c:pt>
                <c:pt idx="19105">
                  <c:v>479.09887700000002</c:v>
                </c:pt>
                <c:pt idx="19106">
                  <c:v>478.85211900000002</c:v>
                </c:pt>
                <c:pt idx="19107">
                  <c:v>478.99499100000003</c:v>
                </c:pt>
                <c:pt idx="19108">
                  <c:v>479.12364000000002</c:v>
                </c:pt>
                <c:pt idx="19109">
                  <c:v>479.10450300000002</c:v>
                </c:pt>
                <c:pt idx="19110">
                  <c:v>478.81542000000002</c:v>
                </c:pt>
                <c:pt idx="19111">
                  <c:v>478.92277100000001</c:v>
                </c:pt>
                <c:pt idx="19112">
                  <c:v>479.111829</c:v>
                </c:pt>
                <c:pt idx="19113">
                  <c:v>479.07718999999997</c:v>
                </c:pt>
                <c:pt idx="19114">
                  <c:v>478.92758800000001</c:v>
                </c:pt>
                <c:pt idx="19115">
                  <c:v>479.05309499999998</c:v>
                </c:pt>
                <c:pt idx="19116">
                  <c:v>479.01883900000001</c:v>
                </c:pt>
                <c:pt idx="19117">
                  <c:v>479.08209599999998</c:v>
                </c:pt>
                <c:pt idx="19118">
                  <c:v>479.10331500000001</c:v>
                </c:pt>
                <c:pt idx="19119">
                  <c:v>479.37653599999999</c:v>
                </c:pt>
                <c:pt idx="19120">
                  <c:v>479.385311</c:v>
                </c:pt>
                <c:pt idx="19121">
                  <c:v>479.71854999999999</c:v>
                </c:pt>
                <c:pt idx="19122">
                  <c:v>479.46531099999999</c:v>
                </c:pt>
                <c:pt idx="19123">
                  <c:v>479.365925</c:v>
                </c:pt>
                <c:pt idx="19124">
                  <c:v>479.08718499999998</c:v>
                </c:pt>
                <c:pt idx="19125">
                  <c:v>479.44524799999999</c:v>
                </c:pt>
                <c:pt idx="19126">
                  <c:v>479.37201800000003</c:v>
                </c:pt>
                <c:pt idx="19127">
                  <c:v>479.54224799999997</c:v>
                </c:pt>
                <c:pt idx="19128">
                  <c:v>479.47155700000002</c:v>
                </c:pt>
                <c:pt idx="19129">
                  <c:v>479.31468100000001</c:v>
                </c:pt>
                <c:pt idx="19130">
                  <c:v>479.66984000000002</c:v>
                </c:pt>
                <c:pt idx="19131">
                  <c:v>479.06619799999999</c:v>
                </c:pt>
                <c:pt idx="19132">
                  <c:v>479.51526000000001</c:v>
                </c:pt>
                <c:pt idx="19133">
                  <c:v>479.38154100000003</c:v>
                </c:pt>
                <c:pt idx="19134">
                  <c:v>479.28455700000001</c:v>
                </c:pt>
                <c:pt idx="19135">
                  <c:v>479.04964999999999</c:v>
                </c:pt>
                <c:pt idx="19136">
                  <c:v>479.48490700000002</c:v>
                </c:pt>
                <c:pt idx="19137">
                  <c:v>479.51545800000002</c:v>
                </c:pt>
                <c:pt idx="19138">
                  <c:v>479.56150600000001</c:v>
                </c:pt>
                <c:pt idx="19139">
                  <c:v>479.19000899999998</c:v>
                </c:pt>
                <c:pt idx="19140">
                  <c:v>479.62512199999998</c:v>
                </c:pt>
                <c:pt idx="19141">
                  <c:v>479.40316000000001</c:v>
                </c:pt>
                <c:pt idx="19142">
                  <c:v>479.58361600000001</c:v>
                </c:pt>
                <c:pt idx="19143">
                  <c:v>479.63027599999998</c:v>
                </c:pt>
                <c:pt idx="19144">
                  <c:v>479.60172399999999</c:v>
                </c:pt>
                <c:pt idx="19145">
                  <c:v>479.49011899999999</c:v>
                </c:pt>
                <c:pt idx="19146">
                  <c:v>479.91785299999998</c:v>
                </c:pt>
                <c:pt idx="19147">
                  <c:v>479.77784100000002</c:v>
                </c:pt>
                <c:pt idx="19148">
                  <c:v>479.69861700000001</c:v>
                </c:pt>
                <c:pt idx="19149">
                  <c:v>479.99482799999998</c:v>
                </c:pt>
                <c:pt idx="19150">
                  <c:v>480.16087299999998</c:v>
                </c:pt>
                <c:pt idx="19151">
                  <c:v>480.148393</c:v>
                </c:pt>
                <c:pt idx="19152">
                  <c:v>479.95705199999998</c:v>
                </c:pt>
                <c:pt idx="19153">
                  <c:v>480.27376900000002</c:v>
                </c:pt>
                <c:pt idx="19154">
                  <c:v>480.33631800000001</c:v>
                </c:pt>
                <c:pt idx="19155">
                  <c:v>480.22272500000003</c:v>
                </c:pt>
                <c:pt idx="19156">
                  <c:v>480.13320800000002</c:v>
                </c:pt>
                <c:pt idx="19157">
                  <c:v>480.12879199999998</c:v>
                </c:pt>
                <c:pt idx="19158">
                  <c:v>480.179686</c:v>
                </c:pt>
                <c:pt idx="19159">
                  <c:v>480.114397</c:v>
                </c:pt>
                <c:pt idx="19160">
                  <c:v>480.329565</c:v>
                </c:pt>
                <c:pt idx="19161">
                  <c:v>480.033974</c:v>
                </c:pt>
                <c:pt idx="19162">
                  <c:v>480.38583299999999</c:v>
                </c:pt>
                <c:pt idx="19163">
                  <c:v>480.135244</c:v>
                </c:pt>
                <c:pt idx="19164">
                  <c:v>480.43180100000001</c:v>
                </c:pt>
                <c:pt idx="19165">
                  <c:v>480.25461799999999</c:v>
                </c:pt>
                <c:pt idx="19166">
                  <c:v>480.06494800000002</c:v>
                </c:pt>
                <c:pt idx="19167">
                  <c:v>480.43758700000001</c:v>
                </c:pt>
                <c:pt idx="19168">
                  <c:v>480.53306800000001</c:v>
                </c:pt>
                <c:pt idx="19169">
                  <c:v>480.15241600000002</c:v>
                </c:pt>
                <c:pt idx="19170">
                  <c:v>480.63164699999999</c:v>
                </c:pt>
                <c:pt idx="19171">
                  <c:v>480.56002699999999</c:v>
                </c:pt>
                <c:pt idx="19172">
                  <c:v>480.58108399999998</c:v>
                </c:pt>
                <c:pt idx="19173">
                  <c:v>480.43210699999997</c:v>
                </c:pt>
                <c:pt idx="19174">
                  <c:v>480.36107500000003</c:v>
                </c:pt>
                <c:pt idx="19175">
                  <c:v>480.981559</c:v>
                </c:pt>
                <c:pt idx="19176">
                  <c:v>480.57690100000002</c:v>
                </c:pt>
                <c:pt idx="19177">
                  <c:v>480.75874299999998</c:v>
                </c:pt>
                <c:pt idx="19178">
                  <c:v>480.41693600000002</c:v>
                </c:pt>
                <c:pt idx="19179">
                  <c:v>480.670478</c:v>
                </c:pt>
                <c:pt idx="19180">
                  <c:v>481.35585600000002</c:v>
                </c:pt>
                <c:pt idx="19181">
                  <c:v>480.90364399999999</c:v>
                </c:pt>
                <c:pt idx="19182">
                  <c:v>481.09314699999999</c:v>
                </c:pt>
                <c:pt idx="19183">
                  <c:v>481.082786</c:v>
                </c:pt>
                <c:pt idx="19184">
                  <c:v>480.98505</c:v>
                </c:pt>
                <c:pt idx="19185">
                  <c:v>481.16388899999998</c:v>
                </c:pt>
                <c:pt idx="19186">
                  <c:v>480.85769900000003</c:v>
                </c:pt>
                <c:pt idx="19187">
                  <c:v>480.87435299999999</c:v>
                </c:pt>
                <c:pt idx="19188">
                  <c:v>481.16339599999998</c:v>
                </c:pt>
                <c:pt idx="19189">
                  <c:v>480.85296899999997</c:v>
                </c:pt>
                <c:pt idx="19190">
                  <c:v>481.21757000000002</c:v>
                </c:pt>
                <c:pt idx="19191">
                  <c:v>481.10217599999999</c:v>
                </c:pt>
                <c:pt idx="19192">
                  <c:v>481.86023599999999</c:v>
                </c:pt>
                <c:pt idx="19193">
                  <c:v>481.245451</c:v>
                </c:pt>
                <c:pt idx="19194">
                  <c:v>481.19082400000002</c:v>
                </c:pt>
                <c:pt idx="19195">
                  <c:v>481.300005</c:v>
                </c:pt>
                <c:pt idx="19196">
                  <c:v>481.30401899999998</c:v>
                </c:pt>
                <c:pt idx="19197">
                  <c:v>481.18137899999999</c:v>
                </c:pt>
                <c:pt idx="19198">
                  <c:v>480.85902099999998</c:v>
                </c:pt>
                <c:pt idx="19199">
                  <c:v>481.20656200000002</c:v>
                </c:pt>
                <c:pt idx="19200">
                  <c:v>481.59858500000001</c:v>
                </c:pt>
                <c:pt idx="19201">
                  <c:v>481.33767</c:v>
                </c:pt>
                <c:pt idx="19202">
                  <c:v>481.29844300000002</c:v>
                </c:pt>
                <c:pt idx="19203">
                  <c:v>481.24124799999998</c:v>
                </c:pt>
                <c:pt idx="19204">
                  <c:v>481.48276299999998</c:v>
                </c:pt>
                <c:pt idx="19205">
                  <c:v>481.74747200000002</c:v>
                </c:pt>
                <c:pt idx="19206">
                  <c:v>481.28783199999998</c:v>
                </c:pt>
                <c:pt idx="19207">
                  <c:v>481.76019500000001</c:v>
                </c:pt>
                <c:pt idx="19208">
                  <c:v>481.52204699999999</c:v>
                </c:pt>
                <c:pt idx="19209">
                  <c:v>481.84107</c:v>
                </c:pt>
                <c:pt idx="19210">
                  <c:v>481.997478</c:v>
                </c:pt>
                <c:pt idx="19211">
                  <c:v>481.65008499999999</c:v>
                </c:pt>
                <c:pt idx="19212">
                  <c:v>481.66995700000001</c:v>
                </c:pt>
                <c:pt idx="19213">
                  <c:v>481.84886299999999</c:v>
                </c:pt>
                <c:pt idx="19214">
                  <c:v>481.56442099999998</c:v>
                </c:pt>
                <c:pt idx="19215">
                  <c:v>482.12005299999998</c:v>
                </c:pt>
                <c:pt idx="19216">
                  <c:v>481.81678900000003</c:v>
                </c:pt>
                <c:pt idx="19217">
                  <c:v>481.98125199999998</c:v>
                </c:pt>
                <c:pt idx="19218">
                  <c:v>482.035687</c:v>
                </c:pt>
                <c:pt idx="19219">
                  <c:v>481.78271799999999</c:v>
                </c:pt>
                <c:pt idx="19220">
                  <c:v>482.140557</c:v>
                </c:pt>
                <c:pt idx="19221">
                  <c:v>482.04827799999998</c:v>
                </c:pt>
                <c:pt idx="19222">
                  <c:v>481.908432</c:v>
                </c:pt>
                <c:pt idx="19223">
                  <c:v>482.067902</c:v>
                </c:pt>
                <c:pt idx="19224">
                  <c:v>481.82984499999998</c:v>
                </c:pt>
                <c:pt idx="19225">
                  <c:v>482.46503100000001</c:v>
                </c:pt>
                <c:pt idx="19226">
                  <c:v>481.75179400000002</c:v>
                </c:pt>
                <c:pt idx="19227">
                  <c:v>481.97603199999998</c:v>
                </c:pt>
                <c:pt idx="19228">
                  <c:v>482.16721799999999</c:v>
                </c:pt>
                <c:pt idx="19229">
                  <c:v>482.12481700000001</c:v>
                </c:pt>
                <c:pt idx="19230">
                  <c:v>481.78036200000003</c:v>
                </c:pt>
                <c:pt idx="19231">
                  <c:v>482.19113700000003</c:v>
                </c:pt>
                <c:pt idx="19232">
                  <c:v>482.037847</c:v>
                </c:pt>
                <c:pt idx="19233">
                  <c:v>481.996151</c:v>
                </c:pt>
                <c:pt idx="19234">
                  <c:v>482.06645600000002</c:v>
                </c:pt>
                <c:pt idx="19235">
                  <c:v>482.24970400000001</c:v>
                </c:pt>
                <c:pt idx="19236">
                  <c:v>482.23125499999998</c:v>
                </c:pt>
                <c:pt idx="19237">
                  <c:v>482.54933999999997</c:v>
                </c:pt>
                <c:pt idx="19238">
                  <c:v>482.28003000000001</c:v>
                </c:pt>
                <c:pt idx="19239">
                  <c:v>482.14134100000001</c:v>
                </c:pt>
                <c:pt idx="19240">
                  <c:v>482.41296599999998</c:v>
                </c:pt>
                <c:pt idx="19241">
                  <c:v>482.17956199999998</c:v>
                </c:pt>
                <c:pt idx="19242">
                  <c:v>482.46621900000002</c:v>
                </c:pt>
                <c:pt idx="19243">
                  <c:v>482.34485100000001</c:v>
                </c:pt>
                <c:pt idx="19244">
                  <c:v>482.29512799999998</c:v>
                </c:pt>
                <c:pt idx="19245">
                  <c:v>482.30808999999999</c:v>
                </c:pt>
                <c:pt idx="19246">
                  <c:v>482.35983499999998</c:v>
                </c:pt>
                <c:pt idx="19247">
                  <c:v>482.56349299999999</c:v>
                </c:pt>
                <c:pt idx="19248">
                  <c:v>482.36005399999999</c:v>
                </c:pt>
                <c:pt idx="19249">
                  <c:v>482.16488800000002</c:v>
                </c:pt>
                <c:pt idx="19250">
                  <c:v>482.60743500000001</c:v>
                </c:pt>
                <c:pt idx="19251">
                  <c:v>482.81498099999999</c:v>
                </c:pt>
                <c:pt idx="19252">
                  <c:v>482.55467900000002</c:v>
                </c:pt>
                <c:pt idx="19253">
                  <c:v>482.93126999999998</c:v>
                </c:pt>
                <c:pt idx="19254">
                  <c:v>482.43271600000003</c:v>
                </c:pt>
                <c:pt idx="19255">
                  <c:v>482.548609</c:v>
                </c:pt>
                <c:pt idx="19256">
                  <c:v>482.66298499999999</c:v>
                </c:pt>
                <c:pt idx="19257">
                  <c:v>482.62515999999999</c:v>
                </c:pt>
                <c:pt idx="19258">
                  <c:v>482.71874200000002</c:v>
                </c:pt>
                <c:pt idx="19259">
                  <c:v>482.63921099999999</c:v>
                </c:pt>
                <c:pt idx="19260">
                  <c:v>482.83144199999998</c:v>
                </c:pt>
                <c:pt idx="19261">
                  <c:v>482.54656799999998</c:v>
                </c:pt>
                <c:pt idx="19262">
                  <c:v>482.96575899999999</c:v>
                </c:pt>
                <c:pt idx="19263">
                  <c:v>482.99417699999998</c:v>
                </c:pt>
                <c:pt idx="19264">
                  <c:v>482.51603</c:v>
                </c:pt>
                <c:pt idx="19265">
                  <c:v>483.164556</c:v>
                </c:pt>
                <c:pt idx="19266">
                  <c:v>482.75115899999997</c:v>
                </c:pt>
                <c:pt idx="19267">
                  <c:v>482.88336299999997</c:v>
                </c:pt>
                <c:pt idx="19268">
                  <c:v>482.79945199999997</c:v>
                </c:pt>
                <c:pt idx="19269">
                  <c:v>482.538096</c:v>
                </c:pt>
                <c:pt idx="19270">
                  <c:v>482.98163899999997</c:v>
                </c:pt>
                <c:pt idx="19271">
                  <c:v>482.52030999999999</c:v>
                </c:pt>
                <c:pt idx="19272">
                  <c:v>482.72905100000003</c:v>
                </c:pt>
                <c:pt idx="19273">
                  <c:v>482.99184300000002</c:v>
                </c:pt>
                <c:pt idx="19274">
                  <c:v>483.33760899999999</c:v>
                </c:pt>
                <c:pt idx="19275">
                  <c:v>483.366828</c:v>
                </c:pt>
                <c:pt idx="19276">
                  <c:v>483.39386000000002</c:v>
                </c:pt>
                <c:pt idx="19277">
                  <c:v>483.36170499999997</c:v>
                </c:pt>
                <c:pt idx="19278">
                  <c:v>483.26362399999999</c:v>
                </c:pt>
                <c:pt idx="19279">
                  <c:v>482.84493800000001</c:v>
                </c:pt>
                <c:pt idx="19280">
                  <c:v>483.223995</c:v>
                </c:pt>
                <c:pt idx="19281">
                  <c:v>483.33428800000002</c:v>
                </c:pt>
                <c:pt idx="19282">
                  <c:v>483.42127699999998</c:v>
                </c:pt>
                <c:pt idx="19283">
                  <c:v>483.34810099999999</c:v>
                </c:pt>
                <c:pt idx="19284">
                  <c:v>483.08389199999999</c:v>
                </c:pt>
                <c:pt idx="19285">
                  <c:v>482.98254800000001</c:v>
                </c:pt>
                <c:pt idx="19286">
                  <c:v>482.73208699999998</c:v>
                </c:pt>
                <c:pt idx="19287">
                  <c:v>483.44214199999999</c:v>
                </c:pt>
                <c:pt idx="19288">
                  <c:v>483.70794999999998</c:v>
                </c:pt>
                <c:pt idx="19289">
                  <c:v>483.51066100000003</c:v>
                </c:pt>
                <c:pt idx="19290">
                  <c:v>483.67202900000001</c:v>
                </c:pt>
                <c:pt idx="19291">
                  <c:v>483.53669200000002</c:v>
                </c:pt>
                <c:pt idx="19292">
                  <c:v>483.36089900000002</c:v>
                </c:pt>
                <c:pt idx="19293">
                  <c:v>483.780777</c:v>
                </c:pt>
                <c:pt idx="19294">
                  <c:v>483.30632100000003</c:v>
                </c:pt>
                <c:pt idx="19295">
                  <c:v>483.64240000000001</c:v>
                </c:pt>
                <c:pt idx="19296">
                  <c:v>483.678157</c:v>
                </c:pt>
                <c:pt idx="19297">
                  <c:v>483.49307199999998</c:v>
                </c:pt>
                <c:pt idx="19298">
                  <c:v>483.682525</c:v>
                </c:pt>
                <c:pt idx="19299">
                  <c:v>483.560607</c:v>
                </c:pt>
                <c:pt idx="19300">
                  <c:v>483.73790000000002</c:v>
                </c:pt>
                <c:pt idx="19301">
                  <c:v>483.65768100000003</c:v>
                </c:pt>
                <c:pt idx="19302">
                  <c:v>483.439617</c:v>
                </c:pt>
                <c:pt idx="19303">
                  <c:v>483.53412100000003</c:v>
                </c:pt>
                <c:pt idx="19304">
                  <c:v>483.622027</c:v>
                </c:pt>
                <c:pt idx="19305">
                  <c:v>483.67408799999998</c:v>
                </c:pt>
                <c:pt idx="19306">
                  <c:v>483.90275200000002</c:v>
                </c:pt>
                <c:pt idx="19307">
                  <c:v>483.95748200000003</c:v>
                </c:pt>
                <c:pt idx="19308">
                  <c:v>484.14531699999998</c:v>
                </c:pt>
                <c:pt idx="19309">
                  <c:v>483.871779</c:v>
                </c:pt>
                <c:pt idx="19310">
                  <c:v>484.24304799999999</c:v>
                </c:pt>
                <c:pt idx="19311">
                  <c:v>484.08795099999998</c:v>
                </c:pt>
                <c:pt idx="19312">
                  <c:v>484.37139500000001</c:v>
                </c:pt>
                <c:pt idx="19313">
                  <c:v>484.26735200000002</c:v>
                </c:pt>
                <c:pt idx="19314">
                  <c:v>483.91432099999997</c:v>
                </c:pt>
                <c:pt idx="19315">
                  <c:v>484.40065499999997</c:v>
                </c:pt>
                <c:pt idx="19316">
                  <c:v>484.06771600000002</c:v>
                </c:pt>
                <c:pt idx="19317">
                  <c:v>484.19472300000001</c:v>
                </c:pt>
                <c:pt idx="19318">
                  <c:v>484.28808299999997</c:v>
                </c:pt>
                <c:pt idx="19319">
                  <c:v>484.28564</c:v>
                </c:pt>
                <c:pt idx="19320">
                  <c:v>484.49086299999999</c:v>
                </c:pt>
                <c:pt idx="19321">
                  <c:v>484.34272900000002</c:v>
                </c:pt>
                <c:pt idx="19322">
                  <c:v>484.51306299999999</c:v>
                </c:pt>
                <c:pt idx="19323">
                  <c:v>484.73790200000002</c:v>
                </c:pt>
                <c:pt idx="19324">
                  <c:v>484.52052900000001</c:v>
                </c:pt>
                <c:pt idx="19325">
                  <c:v>484.87360000000001</c:v>
                </c:pt>
                <c:pt idx="19326">
                  <c:v>484.39089300000001</c:v>
                </c:pt>
                <c:pt idx="19327">
                  <c:v>484.44251500000001</c:v>
                </c:pt>
                <c:pt idx="19328">
                  <c:v>484.59906000000001</c:v>
                </c:pt>
                <c:pt idx="19329">
                  <c:v>484.33979399999998</c:v>
                </c:pt>
                <c:pt idx="19330">
                  <c:v>484.59637300000003</c:v>
                </c:pt>
                <c:pt idx="19331">
                  <c:v>484.72490499999998</c:v>
                </c:pt>
                <c:pt idx="19332">
                  <c:v>484.526005</c:v>
                </c:pt>
                <c:pt idx="19333">
                  <c:v>484.35478899999998</c:v>
                </c:pt>
                <c:pt idx="19334">
                  <c:v>484.36184200000002</c:v>
                </c:pt>
                <c:pt idx="19335">
                  <c:v>484.51101199999999</c:v>
                </c:pt>
                <c:pt idx="19336">
                  <c:v>484.23961200000002</c:v>
                </c:pt>
                <c:pt idx="19337">
                  <c:v>484.76392099999998</c:v>
                </c:pt>
                <c:pt idx="19338">
                  <c:v>484.87202100000002</c:v>
                </c:pt>
                <c:pt idx="19339">
                  <c:v>484.72644200000002</c:v>
                </c:pt>
                <c:pt idx="19340">
                  <c:v>484.92384500000003</c:v>
                </c:pt>
                <c:pt idx="19341">
                  <c:v>484.990073</c:v>
                </c:pt>
                <c:pt idx="19342">
                  <c:v>485.16678999999999</c:v>
                </c:pt>
                <c:pt idx="19343">
                  <c:v>485.24909700000001</c:v>
                </c:pt>
                <c:pt idx="19344">
                  <c:v>485.02659199999999</c:v>
                </c:pt>
                <c:pt idx="19345">
                  <c:v>484.64303000000001</c:v>
                </c:pt>
                <c:pt idx="19346">
                  <c:v>485.06267800000001</c:v>
                </c:pt>
                <c:pt idx="19347">
                  <c:v>485.08391</c:v>
                </c:pt>
                <c:pt idx="19348">
                  <c:v>485.23760900000002</c:v>
                </c:pt>
                <c:pt idx="19349">
                  <c:v>485.10744599999998</c:v>
                </c:pt>
                <c:pt idx="19350">
                  <c:v>485.405731</c:v>
                </c:pt>
                <c:pt idx="19351">
                  <c:v>484.92918900000001</c:v>
                </c:pt>
                <c:pt idx="19352">
                  <c:v>484.92424</c:v>
                </c:pt>
                <c:pt idx="19353">
                  <c:v>485.133422</c:v>
                </c:pt>
                <c:pt idx="19354">
                  <c:v>485.13181800000001</c:v>
                </c:pt>
                <c:pt idx="19355">
                  <c:v>485.35639200000003</c:v>
                </c:pt>
                <c:pt idx="19356">
                  <c:v>484.74059499999998</c:v>
                </c:pt>
                <c:pt idx="19357">
                  <c:v>484.94076699999999</c:v>
                </c:pt>
                <c:pt idx="19358">
                  <c:v>485.51351499999998</c:v>
                </c:pt>
                <c:pt idx="19359">
                  <c:v>485.2842</c:v>
                </c:pt>
                <c:pt idx="19360">
                  <c:v>485.41177699999997</c:v>
                </c:pt>
                <c:pt idx="19361">
                  <c:v>485.34285599999998</c:v>
                </c:pt>
                <c:pt idx="19362">
                  <c:v>485.06969199999997</c:v>
                </c:pt>
                <c:pt idx="19363">
                  <c:v>485.04753699999998</c:v>
                </c:pt>
                <c:pt idx="19364">
                  <c:v>484.76957700000003</c:v>
                </c:pt>
                <c:pt idx="19365">
                  <c:v>484.76458700000001</c:v>
                </c:pt>
                <c:pt idx="19366">
                  <c:v>485.085261</c:v>
                </c:pt>
                <c:pt idx="19367">
                  <c:v>485.18366600000002</c:v>
                </c:pt>
                <c:pt idx="19368">
                  <c:v>485.17669899999999</c:v>
                </c:pt>
                <c:pt idx="19369">
                  <c:v>485.00994200000002</c:v>
                </c:pt>
                <c:pt idx="19370">
                  <c:v>485.36925100000002</c:v>
                </c:pt>
                <c:pt idx="19371">
                  <c:v>485.53201999999999</c:v>
                </c:pt>
                <c:pt idx="19372">
                  <c:v>485.47503499999999</c:v>
                </c:pt>
                <c:pt idx="19373">
                  <c:v>485.90873399999998</c:v>
                </c:pt>
                <c:pt idx="19374">
                  <c:v>485.61254500000001</c:v>
                </c:pt>
                <c:pt idx="19375">
                  <c:v>485.45945499999999</c:v>
                </c:pt>
                <c:pt idx="19376">
                  <c:v>485.737866</c:v>
                </c:pt>
                <c:pt idx="19377">
                  <c:v>485.71006899999998</c:v>
                </c:pt>
                <c:pt idx="19378">
                  <c:v>485.49280900000002</c:v>
                </c:pt>
                <c:pt idx="19379">
                  <c:v>485.48971699999998</c:v>
                </c:pt>
                <c:pt idx="19380">
                  <c:v>485.755763</c:v>
                </c:pt>
                <c:pt idx="19381">
                  <c:v>485.56773600000002</c:v>
                </c:pt>
                <c:pt idx="19382">
                  <c:v>485.6232</c:v>
                </c:pt>
                <c:pt idx="19383">
                  <c:v>485.75564800000001</c:v>
                </c:pt>
                <c:pt idx="19384">
                  <c:v>485.51904000000002</c:v>
                </c:pt>
                <c:pt idx="19385">
                  <c:v>485.80219499999998</c:v>
                </c:pt>
                <c:pt idx="19386">
                  <c:v>485.87553500000001</c:v>
                </c:pt>
                <c:pt idx="19387">
                  <c:v>486.11874599999999</c:v>
                </c:pt>
                <c:pt idx="19388">
                  <c:v>486.06994300000002</c:v>
                </c:pt>
                <c:pt idx="19389">
                  <c:v>485.94017300000002</c:v>
                </c:pt>
                <c:pt idx="19390">
                  <c:v>486.03321099999999</c:v>
                </c:pt>
                <c:pt idx="19391">
                  <c:v>485.74771099999998</c:v>
                </c:pt>
                <c:pt idx="19392">
                  <c:v>486.02611999999999</c:v>
                </c:pt>
                <c:pt idx="19393">
                  <c:v>486.13616200000001</c:v>
                </c:pt>
                <c:pt idx="19394">
                  <c:v>486.04616900000002</c:v>
                </c:pt>
                <c:pt idx="19395">
                  <c:v>485.78499399999998</c:v>
                </c:pt>
                <c:pt idx="19396">
                  <c:v>485.89306199999999</c:v>
                </c:pt>
                <c:pt idx="19397">
                  <c:v>486.09364900000003</c:v>
                </c:pt>
                <c:pt idx="19398">
                  <c:v>486.06443100000001</c:v>
                </c:pt>
                <c:pt idx="19399">
                  <c:v>486.12679200000002</c:v>
                </c:pt>
                <c:pt idx="19400">
                  <c:v>486.40777700000001</c:v>
                </c:pt>
                <c:pt idx="19401">
                  <c:v>486.44386700000001</c:v>
                </c:pt>
                <c:pt idx="19402">
                  <c:v>486.40724799999998</c:v>
                </c:pt>
                <c:pt idx="19403">
                  <c:v>486.486267</c:v>
                </c:pt>
                <c:pt idx="19404">
                  <c:v>486.47071</c:v>
                </c:pt>
                <c:pt idx="19405">
                  <c:v>486.333642</c:v>
                </c:pt>
                <c:pt idx="19406">
                  <c:v>485.96160700000001</c:v>
                </c:pt>
                <c:pt idx="19407">
                  <c:v>486.238831</c:v>
                </c:pt>
                <c:pt idx="19408">
                  <c:v>486.50077299999998</c:v>
                </c:pt>
                <c:pt idx="19409">
                  <c:v>486.18285200000003</c:v>
                </c:pt>
                <c:pt idx="19410">
                  <c:v>486.37544600000001</c:v>
                </c:pt>
                <c:pt idx="19411">
                  <c:v>486.33618300000001</c:v>
                </c:pt>
                <c:pt idx="19412">
                  <c:v>486.55087300000002</c:v>
                </c:pt>
                <c:pt idx="19413">
                  <c:v>486.45041800000001</c:v>
                </c:pt>
                <c:pt idx="19414">
                  <c:v>486.40773100000001</c:v>
                </c:pt>
                <c:pt idx="19415">
                  <c:v>486.51372500000002</c:v>
                </c:pt>
                <c:pt idx="19416">
                  <c:v>486.42322200000001</c:v>
                </c:pt>
                <c:pt idx="19417">
                  <c:v>486.63652300000001</c:v>
                </c:pt>
                <c:pt idx="19418">
                  <c:v>486.5976</c:v>
                </c:pt>
                <c:pt idx="19419">
                  <c:v>486.57281799999998</c:v>
                </c:pt>
                <c:pt idx="19420">
                  <c:v>486.83856400000002</c:v>
                </c:pt>
                <c:pt idx="19421">
                  <c:v>486.47400399999998</c:v>
                </c:pt>
                <c:pt idx="19422">
                  <c:v>486.46327000000002</c:v>
                </c:pt>
                <c:pt idx="19423">
                  <c:v>486.51634799999999</c:v>
                </c:pt>
                <c:pt idx="19424">
                  <c:v>486.66927399999997</c:v>
                </c:pt>
                <c:pt idx="19425">
                  <c:v>486.96124700000001</c:v>
                </c:pt>
                <c:pt idx="19426">
                  <c:v>487.02914800000002</c:v>
                </c:pt>
                <c:pt idx="19427">
                  <c:v>486.58098200000001</c:v>
                </c:pt>
                <c:pt idx="19428">
                  <c:v>486.85174799999999</c:v>
                </c:pt>
                <c:pt idx="19429">
                  <c:v>486.80218300000001</c:v>
                </c:pt>
                <c:pt idx="19430">
                  <c:v>486.80561899999998</c:v>
                </c:pt>
                <c:pt idx="19431">
                  <c:v>486.89605799999998</c:v>
                </c:pt>
                <c:pt idx="19432">
                  <c:v>486.74463800000001</c:v>
                </c:pt>
                <c:pt idx="19433">
                  <c:v>487.11702100000002</c:v>
                </c:pt>
                <c:pt idx="19434">
                  <c:v>486.851044</c:v>
                </c:pt>
                <c:pt idx="19435">
                  <c:v>486.85711600000002</c:v>
                </c:pt>
                <c:pt idx="19436">
                  <c:v>486.86922900000002</c:v>
                </c:pt>
                <c:pt idx="19437">
                  <c:v>486.87610000000001</c:v>
                </c:pt>
                <c:pt idx="19438">
                  <c:v>487.43897399999997</c:v>
                </c:pt>
                <c:pt idx="19439">
                  <c:v>487.18861099999998</c:v>
                </c:pt>
                <c:pt idx="19440">
                  <c:v>487.31216899999998</c:v>
                </c:pt>
                <c:pt idx="19441">
                  <c:v>487.29393900000002</c:v>
                </c:pt>
                <c:pt idx="19442">
                  <c:v>487.26396899999997</c:v>
                </c:pt>
                <c:pt idx="19443">
                  <c:v>487.168091</c:v>
                </c:pt>
                <c:pt idx="19444">
                  <c:v>487.33954899999998</c:v>
                </c:pt>
                <c:pt idx="19445">
                  <c:v>487.87099999999998</c:v>
                </c:pt>
                <c:pt idx="19446">
                  <c:v>487.524406</c:v>
                </c:pt>
                <c:pt idx="19447">
                  <c:v>487.55166600000001</c:v>
                </c:pt>
                <c:pt idx="19448">
                  <c:v>487.50917800000002</c:v>
                </c:pt>
                <c:pt idx="19449">
                  <c:v>487.49407300000001</c:v>
                </c:pt>
                <c:pt idx="19450">
                  <c:v>487.56779899999998</c:v>
                </c:pt>
                <c:pt idx="19451">
                  <c:v>487.65141799999998</c:v>
                </c:pt>
                <c:pt idx="19452">
                  <c:v>487.52091000000001</c:v>
                </c:pt>
                <c:pt idx="19453">
                  <c:v>487.54405600000001</c:v>
                </c:pt>
                <c:pt idx="19454">
                  <c:v>487.71851600000002</c:v>
                </c:pt>
                <c:pt idx="19455">
                  <c:v>487.45330200000001</c:v>
                </c:pt>
                <c:pt idx="19456">
                  <c:v>487.62049100000002</c:v>
                </c:pt>
                <c:pt idx="19457">
                  <c:v>487.55150800000001</c:v>
                </c:pt>
                <c:pt idx="19458">
                  <c:v>487.72561000000002</c:v>
                </c:pt>
                <c:pt idx="19459">
                  <c:v>487.45304700000003</c:v>
                </c:pt>
                <c:pt idx="19460">
                  <c:v>487.77956799999998</c:v>
                </c:pt>
                <c:pt idx="19461">
                  <c:v>488.081096</c:v>
                </c:pt>
                <c:pt idx="19462">
                  <c:v>487.963885</c:v>
                </c:pt>
                <c:pt idx="19463">
                  <c:v>487.99263999999999</c:v>
                </c:pt>
                <c:pt idx="19464">
                  <c:v>488.02060599999999</c:v>
                </c:pt>
                <c:pt idx="19465">
                  <c:v>488.45702299999999</c:v>
                </c:pt>
                <c:pt idx="19466">
                  <c:v>487.69723800000003</c:v>
                </c:pt>
                <c:pt idx="19467">
                  <c:v>487.69183299999997</c:v>
                </c:pt>
                <c:pt idx="19468">
                  <c:v>488.06582500000002</c:v>
                </c:pt>
                <c:pt idx="19469">
                  <c:v>487.816394</c:v>
                </c:pt>
                <c:pt idx="19470">
                  <c:v>487.797776</c:v>
                </c:pt>
                <c:pt idx="19471">
                  <c:v>487.84535499999998</c:v>
                </c:pt>
                <c:pt idx="19472">
                  <c:v>487.839157</c:v>
                </c:pt>
                <c:pt idx="19473">
                  <c:v>488.03027400000002</c:v>
                </c:pt>
                <c:pt idx="19474">
                  <c:v>488.08066100000002</c:v>
                </c:pt>
                <c:pt idx="19475">
                  <c:v>488.20406200000002</c:v>
                </c:pt>
                <c:pt idx="19476">
                  <c:v>488.03719599999999</c:v>
                </c:pt>
                <c:pt idx="19477">
                  <c:v>487.952764</c:v>
                </c:pt>
                <c:pt idx="19478">
                  <c:v>488.19626199999999</c:v>
                </c:pt>
                <c:pt idx="19479">
                  <c:v>488.24455999999998</c:v>
                </c:pt>
                <c:pt idx="19480">
                  <c:v>488.08282600000001</c:v>
                </c:pt>
                <c:pt idx="19481">
                  <c:v>488.150846</c:v>
                </c:pt>
                <c:pt idx="19482">
                  <c:v>488.46165300000001</c:v>
                </c:pt>
                <c:pt idx="19483">
                  <c:v>488.43821200000002</c:v>
                </c:pt>
                <c:pt idx="19484">
                  <c:v>488.08854100000002</c:v>
                </c:pt>
                <c:pt idx="19485">
                  <c:v>488.668274</c:v>
                </c:pt>
                <c:pt idx="19486">
                  <c:v>488.39678199999997</c:v>
                </c:pt>
                <c:pt idx="19487">
                  <c:v>488.46773400000001</c:v>
                </c:pt>
                <c:pt idx="19488">
                  <c:v>488.45168799999999</c:v>
                </c:pt>
                <c:pt idx="19489">
                  <c:v>488.42134600000003</c:v>
                </c:pt>
                <c:pt idx="19490">
                  <c:v>488.40500100000003</c:v>
                </c:pt>
                <c:pt idx="19491">
                  <c:v>488.51508799999999</c:v>
                </c:pt>
                <c:pt idx="19492">
                  <c:v>488.34340500000002</c:v>
                </c:pt>
                <c:pt idx="19493">
                  <c:v>488.80968300000001</c:v>
                </c:pt>
                <c:pt idx="19494">
                  <c:v>488.51219700000001</c:v>
                </c:pt>
                <c:pt idx="19495">
                  <c:v>488.66433999999998</c:v>
                </c:pt>
                <c:pt idx="19496">
                  <c:v>488.88271700000001</c:v>
                </c:pt>
                <c:pt idx="19497">
                  <c:v>488.85762299999999</c:v>
                </c:pt>
                <c:pt idx="19498">
                  <c:v>488.98280799999998</c:v>
                </c:pt>
                <c:pt idx="19499">
                  <c:v>488.98603500000002</c:v>
                </c:pt>
                <c:pt idx="19500">
                  <c:v>488.73828600000002</c:v>
                </c:pt>
                <c:pt idx="19501">
                  <c:v>488.63599299999998</c:v>
                </c:pt>
                <c:pt idx="19502">
                  <c:v>488.93680999999998</c:v>
                </c:pt>
                <c:pt idx="19503">
                  <c:v>488.52832599999999</c:v>
                </c:pt>
                <c:pt idx="19504">
                  <c:v>488.73711900000001</c:v>
                </c:pt>
                <c:pt idx="19505">
                  <c:v>488.65392900000001</c:v>
                </c:pt>
                <c:pt idx="19506">
                  <c:v>488.74089900000001</c:v>
                </c:pt>
                <c:pt idx="19507">
                  <c:v>488.661227</c:v>
                </c:pt>
                <c:pt idx="19508">
                  <c:v>488.85006800000002</c:v>
                </c:pt>
                <c:pt idx="19509">
                  <c:v>488.88874299999998</c:v>
                </c:pt>
                <c:pt idx="19510">
                  <c:v>488.75545399999999</c:v>
                </c:pt>
                <c:pt idx="19511">
                  <c:v>489.153458</c:v>
                </c:pt>
                <c:pt idx="19512">
                  <c:v>488.872725</c:v>
                </c:pt>
                <c:pt idx="19513">
                  <c:v>489.41007500000001</c:v>
                </c:pt>
                <c:pt idx="19514">
                  <c:v>489.191532</c:v>
                </c:pt>
                <c:pt idx="19515">
                  <c:v>489.11404900000002</c:v>
                </c:pt>
                <c:pt idx="19516">
                  <c:v>489.24731800000001</c:v>
                </c:pt>
                <c:pt idx="19517">
                  <c:v>488.98940700000003</c:v>
                </c:pt>
                <c:pt idx="19518">
                  <c:v>489.33555699999999</c:v>
                </c:pt>
                <c:pt idx="19519">
                  <c:v>489.523751</c:v>
                </c:pt>
                <c:pt idx="19520">
                  <c:v>489.43846300000001</c:v>
                </c:pt>
                <c:pt idx="19521">
                  <c:v>489.257834</c:v>
                </c:pt>
                <c:pt idx="19522">
                  <c:v>489.307973</c:v>
                </c:pt>
                <c:pt idx="19523">
                  <c:v>489.41692499999999</c:v>
                </c:pt>
                <c:pt idx="19524">
                  <c:v>489.161022</c:v>
                </c:pt>
                <c:pt idx="19525">
                  <c:v>489.28186499999998</c:v>
                </c:pt>
                <c:pt idx="19526">
                  <c:v>489.484466</c:v>
                </c:pt>
                <c:pt idx="19527">
                  <c:v>489.2319</c:v>
                </c:pt>
                <c:pt idx="19528">
                  <c:v>489.66491500000001</c:v>
                </c:pt>
                <c:pt idx="19529">
                  <c:v>489.37201599999997</c:v>
                </c:pt>
                <c:pt idx="19530">
                  <c:v>489.31593299999997</c:v>
                </c:pt>
                <c:pt idx="19531">
                  <c:v>489.44502199999999</c:v>
                </c:pt>
                <c:pt idx="19532">
                  <c:v>489.46852899999999</c:v>
                </c:pt>
                <c:pt idx="19533">
                  <c:v>489.55659200000002</c:v>
                </c:pt>
                <c:pt idx="19534">
                  <c:v>489.49452700000001</c:v>
                </c:pt>
                <c:pt idx="19535">
                  <c:v>489.73406899999998</c:v>
                </c:pt>
                <c:pt idx="19536">
                  <c:v>489.811554</c:v>
                </c:pt>
                <c:pt idx="19537">
                  <c:v>489.84157599999998</c:v>
                </c:pt>
                <c:pt idx="19538">
                  <c:v>489.94384100000002</c:v>
                </c:pt>
                <c:pt idx="19539">
                  <c:v>489.83731499999999</c:v>
                </c:pt>
                <c:pt idx="19540">
                  <c:v>489.86986100000001</c:v>
                </c:pt>
                <c:pt idx="19541">
                  <c:v>489.777376</c:v>
                </c:pt>
                <c:pt idx="19542">
                  <c:v>489.69543700000003</c:v>
                </c:pt>
                <c:pt idx="19543">
                  <c:v>489.98600399999998</c:v>
                </c:pt>
                <c:pt idx="19544">
                  <c:v>489.70871599999998</c:v>
                </c:pt>
                <c:pt idx="19545">
                  <c:v>489.94641200000001</c:v>
                </c:pt>
                <c:pt idx="19546">
                  <c:v>489.917281</c:v>
                </c:pt>
                <c:pt idx="19547">
                  <c:v>489.93348900000001</c:v>
                </c:pt>
                <c:pt idx="19548">
                  <c:v>490.29693500000002</c:v>
                </c:pt>
                <c:pt idx="19549">
                  <c:v>490.13101399999999</c:v>
                </c:pt>
                <c:pt idx="19550">
                  <c:v>490.26023199999997</c:v>
                </c:pt>
                <c:pt idx="19551">
                  <c:v>490.07486899999998</c:v>
                </c:pt>
                <c:pt idx="19552">
                  <c:v>489.83654999999999</c:v>
                </c:pt>
                <c:pt idx="19553">
                  <c:v>490.18879900000002</c:v>
                </c:pt>
                <c:pt idx="19554">
                  <c:v>489.87529000000001</c:v>
                </c:pt>
                <c:pt idx="19555">
                  <c:v>489.86588699999999</c:v>
                </c:pt>
                <c:pt idx="19556">
                  <c:v>490.68550699999997</c:v>
                </c:pt>
                <c:pt idx="19557">
                  <c:v>490.48130099999997</c:v>
                </c:pt>
                <c:pt idx="19558">
                  <c:v>490.62848200000002</c:v>
                </c:pt>
                <c:pt idx="19559">
                  <c:v>490.68184500000001</c:v>
                </c:pt>
                <c:pt idx="19560">
                  <c:v>490.81474100000003</c:v>
                </c:pt>
                <c:pt idx="19561">
                  <c:v>490.91971100000001</c:v>
                </c:pt>
                <c:pt idx="19562">
                  <c:v>490.62276000000003</c:v>
                </c:pt>
                <c:pt idx="19563">
                  <c:v>490.58710200000002</c:v>
                </c:pt>
                <c:pt idx="19564">
                  <c:v>490.680341</c:v>
                </c:pt>
                <c:pt idx="19565">
                  <c:v>490.48853000000003</c:v>
                </c:pt>
                <c:pt idx="19566">
                  <c:v>490.48434600000002</c:v>
                </c:pt>
                <c:pt idx="19567">
                  <c:v>490.29825499999998</c:v>
                </c:pt>
                <c:pt idx="19568">
                  <c:v>490.53855600000003</c:v>
                </c:pt>
                <c:pt idx="19569">
                  <c:v>490.50687699999997</c:v>
                </c:pt>
                <c:pt idx="19570">
                  <c:v>490.32301799999999</c:v>
                </c:pt>
                <c:pt idx="19571">
                  <c:v>490.45136600000001</c:v>
                </c:pt>
                <c:pt idx="19572">
                  <c:v>490.55436099999997</c:v>
                </c:pt>
                <c:pt idx="19573">
                  <c:v>490.71340600000002</c:v>
                </c:pt>
                <c:pt idx="19574">
                  <c:v>490.38752099999999</c:v>
                </c:pt>
                <c:pt idx="19575">
                  <c:v>490.28872000000001</c:v>
                </c:pt>
                <c:pt idx="19576">
                  <c:v>490.55584199999998</c:v>
                </c:pt>
                <c:pt idx="19577">
                  <c:v>490.60211399999997</c:v>
                </c:pt>
                <c:pt idx="19578">
                  <c:v>490.469582</c:v>
                </c:pt>
                <c:pt idx="19579">
                  <c:v>490.82099599999998</c:v>
                </c:pt>
                <c:pt idx="19580">
                  <c:v>490.57217800000001</c:v>
                </c:pt>
                <c:pt idx="19581">
                  <c:v>490.80345499999999</c:v>
                </c:pt>
                <c:pt idx="19582">
                  <c:v>490.75633399999998</c:v>
                </c:pt>
                <c:pt idx="19583">
                  <c:v>491.227622</c:v>
                </c:pt>
                <c:pt idx="19584">
                  <c:v>491.16970700000002</c:v>
                </c:pt>
                <c:pt idx="19585">
                  <c:v>491.35009500000001</c:v>
                </c:pt>
                <c:pt idx="19586">
                  <c:v>491.46311500000002</c:v>
                </c:pt>
                <c:pt idx="19587">
                  <c:v>491.09945599999998</c:v>
                </c:pt>
                <c:pt idx="19588">
                  <c:v>491.28891599999997</c:v>
                </c:pt>
                <c:pt idx="19589">
                  <c:v>491.35196300000001</c:v>
                </c:pt>
                <c:pt idx="19590">
                  <c:v>491.2106</c:v>
                </c:pt>
                <c:pt idx="19591">
                  <c:v>491.46087699999998</c:v>
                </c:pt>
                <c:pt idx="19592">
                  <c:v>491.27968499999997</c:v>
                </c:pt>
                <c:pt idx="19593">
                  <c:v>491.44053400000001</c:v>
                </c:pt>
                <c:pt idx="19594">
                  <c:v>491.19328899999999</c:v>
                </c:pt>
                <c:pt idx="19595">
                  <c:v>491.27211399999999</c:v>
                </c:pt>
                <c:pt idx="19596">
                  <c:v>491.22585199999997</c:v>
                </c:pt>
                <c:pt idx="19597">
                  <c:v>491.096566</c:v>
                </c:pt>
                <c:pt idx="19598">
                  <c:v>491.179486</c:v>
                </c:pt>
                <c:pt idx="19599">
                  <c:v>491.42533600000002</c:v>
                </c:pt>
                <c:pt idx="19600">
                  <c:v>491.01189599999998</c:v>
                </c:pt>
                <c:pt idx="19601">
                  <c:v>491.16640899999999</c:v>
                </c:pt>
                <c:pt idx="19602">
                  <c:v>491.10986400000002</c:v>
                </c:pt>
                <c:pt idx="19603">
                  <c:v>491.37018799999998</c:v>
                </c:pt>
                <c:pt idx="19604">
                  <c:v>491.08301299999999</c:v>
                </c:pt>
                <c:pt idx="19605">
                  <c:v>491.385131</c:v>
                </c:pt>
                <c:pt idx="19606">
                  <c:v>491.59509500000001</c:v>
                </c:pt>
                <c:pt idx="19607">
                  <c:v>491.21962200000002</c:v>
                </c:pt>
                <c:pt idx="19608">
                  <c:v>491.668837</c:v>
                </c:pt>
                <c:pt idx="19609">
                  <c:v>491.49313000000001</c:v>
                </c:pt>
                <c:pt idx="19610">
                  <c:v>491.49390899999997</c:v>
                </c:pt>
                <c:pt idx="19611">
                  <c:v>491.44021900000001</c:v>
                </c:pt>
                <c:pt idx="19612">
                  <c:v>491.668274</c:v>
                </c:pt>
                <c:pt idx="19613">
                  <c:v>491.388938</c:v>
                </c:pt>
                <c:pt idx="19614">
                  <c:v>491.43925400000001</c:v>
                </c:pt>
                <c:pt idx="19615">
                  <c:v>491.46611999999999</c:v>
                </c:pt>
                <c:pt idx="19616">
                  <c:v>491.97148900000002</c:v>
                </c:pt>
                <c:pt idx="19617">
                  <c:v>491.64013599999998</c:v>
                </c:pt>
                <c:pt idx="19618">
                  <c:v>492.06100300000003</c:v>
                </c:pt>
                <c:pt idx="19619">
                  <c:v>491.94083699999999</c:v>
                </c:pt>
                <c:pt idx="19620">
                  <c:v>491.81255700000003</c:v>
                </c:pt>
                <c:pt idx="19621">
                  <c:v>491.62252799999999</c:v>
                </c:pt>
                <c:pt idx="19622">
                  <c:v>491.55412200000001</c:v>
                </c:pt>
                <c:pt idx="19623">
                  <c:v>492.22512899999998</c:v>
                </c:pt>
                <c:pt idx="19624">
                  <c:v>491.61454800000001</c:v>
                </c:pt>
                <c:pt idx="19625">
                  <c:v>491.645691</c:v>
                </c:pt>
                <c:pt idx="19626">
                  <c:v>492.013328</c:v>
                </c:pt>
                <c:pt idx="19627">
                  <c:v>491.737639</c:v>
                </c:pt>
                <c:pt idx="19628">
                  <c:v>492.16930100000002</c:v>
                </c:pt>
                <c:pt idx="19629">
                  <c:v>491.87665900000002</c:v>
                </c:pt>
                <c:pt idx="19630">
                  <c:v>491.98782299999999</c:v>
                </c:pt>
                <c:pt idx="19631">
                  <c:v>492.09123299999999</c:v>
                </c:pt>
                <c:pt idx="19632">
                  <c:v>491.76205299999998</c:v>
                </c:pt>
                <c:pt idx="19633">
                  <c:v>492.08124099999998</c:v>
                </c:pt>
                <c:pt idx="19634">
                  <c:v>491.97726599999999</c:v>
                </c:pt>
                <c:pt idx="19635">
                  <c:v>491.92932100000002</c:v>
                </c:pt>
                <c:pt idx="19636">
                  <c:v>492.31327599999997</c:v>
                </c:pt>
                <c:pt idx="19637">
                  <c:v>492.04559899999998</c:v>
                </c:pt>
                <c:pt idx="19638">
                  <c:v>491.93250599999999</c:v>
                </c:pt>
                <c:pt idx="19639">
                  <c:v>491.889116</c:v>
                </c:pt>
                <c:pt idx="19640">
                  <c:v>491.98477700000001</c:v>
                </c:pt>
                <c:pt idx="19641">
                  <c:v>492.40835499999997</c:v>
                </c:pt>
                <c:pt idx="19642">
                  <c:v>492.43802799999997</c:v>
                </c:pt>
                <c:pt idx="19643">
                  <c:v>492.27794799999998</c:v>
                </c:pt>
                <c:pt idx="19644">
                  <c:v>492.206525</c:v>
                </c:pt>
                <c:pt idx="19645">
                  <c:v>492.14311199999997</c:v>
                </c:pt>
                <c:pt idx="19646">
                  <c:v>492.31526400000001</c:v>
                </c:pt>
                <c:pt idx="19647">
                  <c:v>492.38259199999999</c:v>
                </c:pt>
                <c:pt idx="19648">
                  <c:v>492.514906</c:v>
                </c:pt>
                <c:pt idx="19649">
                  <c:v>492.37422600000002</c:v>
                </c:pt>
                <c:pt idx="19650">
                  <c:v>492.13380699999999</c:v>
                </c:pt>
                <c:pt idx="19651">
                  <c:v>492.61696899999998</c:v>
                </c:pt>
                <c:pt idx="19652">
                  <c:v>492.44942700000001</c:v>
                </c:pt>
                <c:pt idx="19653">
                  <c:v>492.48630800000001</c:v>
                </c:pt>
                <c:pt idx="19654">
                  <c:v>492.59061200000002</c:v>
                </c:pt>
                <c:pt idx="19655">
                  <c:v>492.61381</c:v>
                </c:pt>
                <c:pt idx="19656">
                  <c:v>492.33186699999999</c:v>
                </c:pt>
                <c:pt idx="19657">
                  <c:v>492.30736300000001</c:v>
                </c:pt>
                <c:pt idx="19658">
                  <c:v>492.26153499999998</c:v>
                </c:pt>
                <c:pt idx="19659">
                  <c:v>492.18571300000002</c:v>
                </c:pt>
                <c:pt idx="19660">
                  <c:v>492.57602800000001</c:v>
                </c:pt>
                <c:pt idx="19661">
                  <c:v>492.87422600000002</c:v>
                </c:pt>
                <c:pt idx="19662">
                  <c:v>492.699479</c:v>
                </c:pt>
                <c:pt idx="19663">
                  <c:v>492.81955199999999</c:v>
                </c:pt>
                <c:pt idx="19664">
                  <c:v>492.66118899999998</c:v>
                </c:pt>
                <c:pt idx="19665">
                  <c:v>492.55501600000002</c:v>
                </c:pt>
                <c:pt idx="19666">
                  <c:v>492.90755300000001</c:v>
                </c:pt>
                <c:pt idx="19667">
                  <c:v>492.77772299999998</c:v>
                </c:pt>
                <c:pt idx="19668">
                  <c:v>492.70824099999999</c:v>
                </c:pt>
                <c:pt idx="19669">
                  <c:v>492.38507600000003</c:v>
                </c:pt>
                <c:pt idx="19670">
                  <c:v>492.61257599999999</c:v>
                </c:pt>
                <c:pt idx="19671">
                  <c:v>492.83221099999997</c:v>
                </c:pt>
                <c:pt idx="19672">
                  <c:v>492.55939899999998</c:v>
                </c:pt>
                <c:pt idx="19673">
                  <c:v>492.938199</c:v>
                </c:pt>
                <c:pt idx="19674">
                  <c:v>492.69959999999998</c:v>
                </c:pt>
                <c:pt idx="19675">
                  <c:v>492.57364200000001</c:v>
                </c:pt>
                <c:pt idx="19676">
                  <c:v>492.97990499999997</c:v>
                </c:pt>
                <c:pt idx="19677">
                  <c:v>492.756799</c:v>
                </c:pt>
                <c:pt idx="19678">
                  <c:v>492.57365800000002</c:v>
                </c:pt>
                <c:pt idx="19679">
                  <c:v>492.70460600000001</c:v>
                </c:pt>
                <c:pt idx="19680">
                  <c:v>492.79785500000003</c:v>
                </c:pt>
                <c:pt idx="19681">
                  <c:v>492.99566600000003</c:v>
                </c:pt>
                <c:pt idx="19682">
                  <c:v>492.89982800000001</c:v>
                </c:pt>
                <c:pt idx="19683">
                  <c:v>493.10538300000002</c:v>
                </c:pt>
                <c:pt idx="19684">
                  <c:v>493.14924500000001</c:v>
                </c:pt>
                <c:pt idx="19685">
                  <c:v>492.76656500000001</c:v>
                </c:pt>
                <c:pt idx="19686">
                  <c:v>492.79053800000003</c:v>
                </c:pt>
                <c:pt idx="19687">
                  <c:v>493.10736600000001</c:v>
                </c:pt>
                <c:pt idx="19688">
                  <c:v>493.34989000000002</c:v>
                </c:pt>
                <c:pt idx="19689">
                  <c:v>493.08848899999998</c:v>
                </c:pt>
                <c:pt idx="19690">
                  <c:v>492.92144500000001</c:v>
                </c:pt>
                <c:pt idx="19691">
                  <c:v>492.959653</c:v>
                </c:pt>
                <c:pt idx="19692">
                  <c:v>492.95533999999998</c:v>
                </c:pt>
                <c:pt idx="19693">
                  <c:v>493.55798700000003</c:v>
                </c:pt>
                <c:pt idx="19694">
                  <c:v>493.303181</c:v>
                </c:pt>
                <c:pt idx="19695">
                  <c:v>493.351448</c:v>
                </c:pt>
                <c:pt idx="19696">
                  <c:v>493.63198499999999</c:v>
                </c:pt>
                <c:pt idx="19697">
                  <c:v>493.31513100000001</c:v>
                </c:pt>
                <c:pt idx="19698">
                  <c:v>493.52313199999998</c:v>
                </c:pt>
                <c:pt idx="19699">
                  <c:v>493.256237</c:v>
                </c:pt>
                <c:pt idx="19700">
                  <c:v>493.45957800000002</c:v>
                </c:pt>
                <c:pt idx="19701">
                  <c:v>493.48634299999998</c:v>
                </c:pt>
                <c:pt idx="19702">
                  <c:v>493.505607</c:v>
                </c:pt>
                <c:pt idx="19703">
                  <c:v>493.671538</c:v>
                </c:pt>
                <c:pt idx="19704">
                  <c:v>493.904225</c:v>
                </c:pt>
                <c:pt idx="19705">
                  <c:v>493.721408</c:v>
                </c:pt>
                <c:pt idx="19706">
                  <c:v>493.92730799999998</c:v>
                </c:pt>
                <c:pt idx="19707">
                  <c:v>493.60733299999998</c:v>
                </c:pt>
                <c:pt idx="19708">
                  <c:v>493.50920100000002</c:v>
                </c:pt>
                <c:pt idx="19709">
                  <c:v>493.64053000000001</c:v>
                </c:pt>
                <c:pt idx="19710">
                  <c:v>493.76899500000002</c:v>
                </c:pt>
                <c:pt idx="19711">
                  <c:v>494.153434</c:v>
                </c:pt>
                <c:pt idx="19712">
                  <c:v>493.65955200000002</c:v>
                </c:pt>
                <c:pt idx="19713">
                  <c:v>494.19120800000002</c:v>
                </c:pt>
                <c:pt idx="19714">
                  <c:v>494.12906400000003</c:v>
                </c:pt>
                <c:pt idx="19715">
                  <c:v>493.786294</c:v>
                </c:pt>
                <c:pt idx="19716">
                  <c:v>493.947768</c:v>
                </c:pt>
                <c:pt idx="19717">
                  <c:v>493.87645099999997</c:v>
                </c:pt>
                <c:pt idx="19718">
                  <c:v>494.19253500000002</c:v>
                </c:pt>
                <c:pt idx="19719">
                  <c:v>494.34341000000001</c:v>
                </c:pt>
                <c:pt idx="19720">
                  <c:v>493.99138399999998</c:v>
                </c:pt>
                <c:pt idx="19721">
                  <c:v>494.13322699999998</c:v>
                </c:pt>
                <c:pt idx="19722">
                  <c:v>493.73566099999999</c:v>
                </c:pt>
                <c:pt idx="19723">
                  <c:v>494.17157300000002</c:v>
                </c:pt>
                <c:pt idx="19724">
                  <c:v>494.13095900000002</c:v>
                </c:pt>
                <c:pt idx="19725">
                  <c:v>494.21180099999998</c:v>
                </c:pt>
                <c:pt idx="19726">
                  <c:v>494.67584299999999</c:v>
                </c:pt>
                <c:pt idx="19727">
                  <c:v>494.07501500000001</c:v>
                </c:pt>
                <c:pt idx="19728">
                  <c:v>494.45029799999998</c:v>
                </c:pt>
                <c:pt idx="19729">
                  <c:v>494.54848800000002</c:v>
                </c:pt>
                <c:pt idx="19730">
                  <c:v>494.31437499999998</c:v>
                </c:pt>
                <c:pt idx="19731">
                  <c:v>494.50419599999998</c:v>
                </c:pt>
                <c:pt idx="19732">
                  <c:v>494.61710599999998</c:v>
                </c:pt>
                <c:pt idx="19733">
                  <c:v>494.780934</c:v>
                </c:pt>
                <c:pt idx="19734">
                  <c:v>494.83241299999997</c:v>
                </c:pt>
                <c:pt idx="19735">
                  <c:v>494.88800500000002</c:v>
                </c:pt>
                <c:pt idx="19736">
                  <c:v>494.49887100000001</c:v>
                </c:pt>
                <c:pt idx="19737">
                  <c:v>494.39923800000003</c:v>
                </c:pt>
                <c:pt idx="19738">
                  <c:v>494.241534</c:v>
                </c:pt>
                <c:pt idx="19739">
                  <c:v>494.35378600000001</c:v>
                </c:pt>
                <c:pt idx="19740">
                  <c:v>493.96061600000002</c:v>
                </c:pt>
                <c:pt idx="19741">
                  <c:v>494.41065800000001</c:v>
                </c:pt>
                <c:pt idx="19742">
                  <c:v>494.12257099999999</c:v>
                </c:pt>
                <c:pt idx="19743">
                  <c:v>494.50537800000001</c:v>
                </c:pt>
                <c:pt idx="19744">
                  <c:v>494.22408100000001</c:v>
                </c:pt>
                <c:pt idx="19745">
                  <c:v>494.36936500000002</c:v>
                </c:pt>
                <c:pt idx="19746">
                  <c:v>494.974155</c:v>
                </c:pt>
                <c:pt idx="19747">
                  <c:v>494.65514100000001</c:v>
                </c:pt>
                <c:pt idx="19748">
                  <c:v>494.91171100000003</c:v>
                </c:pt>
                <c:pt idx="19749">
                  <c:v>494.62507299999999</c:v>
                </c:pt>
                <c:pt idx="19750">
                  <c:v>494.88009</c:v>
                </c:pt>
                <c:pt idx="19751">
                  <c:v>494.95788099999999</c:v>
                </c:pt>
                <c:pt idx="19752">
                  <c:v>494.701301</c:v>
                </c:pt>
                <c:pt idx="19753">
                  <c:v>495.01915600000001</c:v>
                </c:pt>
                <c:pt idx="19754">
                  <c:v>494.76157599999999</c:v>
                </c:pt>
                <c:pt idx="19755">
                  <c:v>494.83383199999997</c:v>
                </c:pt>
                <c:pt idx="19756">
                  <c:v>494.98998799999998</c:v>
                </c:pt>
                <c:pt idx="19757">
                  <c:v>494.76277900000002</c:v>
                </c:pt>
                <c:pt idx="19758">
                  <c:v>494.92043699999999</c:v>
                </c:pt>
                <c:pt idx="19759">
                  <c:v>494.78918700000003</c:v>
                </c:pt>
                <c:pt idx="19760">
                  <c:v>494.54370399999999</c:v>
                </c:pt>
                <c:pt idx="19761">
                  <c:v>495.13034399999998</c:v>
                </c:pt>
                <c:pt idx="19762">
                  <c:v>494.909469</c:v>
                </c:pt>
                <c:pt idx="19763">
                  <c:v>495.07577600000002</c:v>
                </c:pt>
                <c:pt idx="19764">
                  <c:v>494.82485000000003</c:v>
                </c:pt>
                <c:pt idx="19765">
                  <c:v>495.12667299999998</c:v>
                </c:pt>
                <c:pt idx="19766">
                  <c:v>495.43420900000001</c:v>
                </c:pt>
                <c:pt idx="19767">
                  <c:v>495.22242599999998</c:v>
                </c:pt>
                <c:pt idx="19768">
                  <c:v>495.10915399999999</c:v>
                </c:pt>
                <c:pt idx="19769">
                  <c:v>495.14009600000003</c:v>
                </c:pt>
                <c:pt idx="19770">
                  <c:v>494.87311799999998</c:v>
                </c:pt>
                <c:pt idx="19771">
                  <c:v>495.429012</c:v>
                </c:pt>
                <c:pt idx="19772">
                  <c:v>494.83676400000002</c:v>
                </c:pt>
                <c:pt idx="19773">
                  <c:v>495.16248300000001</c:v>
                </c:pt>
                <c:pt idx="19774">
                  <c:v>495.32776100000001</c:v>
                </c:pt>
                <c:pt idx="19775">
                  <c:v>495.59056600000002</c:v>
                </c:pt>
                <c:pt idx="19776">
                  <c:v>495.77745599999997</c:v>
                </c:pt>
                <c:pt idx="19777">
                  <c:v>495.77792299999999</c:v>
                </c:pt>
                <c:pt idx="19778">
                  <c:v>495.71737000000002</c:v>
                </c:pt>
                <c:pt idx="19779">
                  <c:v>495.43266799999998</c:v>
                </c:pt>
                <c:pt idx="19780">
                  <c:v>495.65582699999999</c:v>
                </c:pt>
                <c:pt idx="19781">
                  <c:v>495.81764399999997</c:v>
                </c:pt>
                <c:pt idx="19782">
                  <c:v>495.803426</c:v>
                </c:pt>
                <c:pt idx="19783">
                  <c:v>495.47291000000001</c:v>
                </c:pt>
                <c:pt idx="19784">
                  <c:v>495.49701099999999</c:v>
                </c:pt>
                <c:pt idx="19785">
                  <c:v>495.535617</c:v>
                </c:pt>
                <c:pt idx="19786">
                  <c:v>495.86647399999998</c:v>
                </c:pt>
                <c:pt idx="19787">
                  <c:v>495.48403000000002</c:v>
                </c:pt>
                <c:pt idx="19788">
                  <c:v>495.74980299999999</c:v>
                </c:pt>
                <c:pt idx="19789">
                  <c:v>495.87766399999998</c:v>
                </c:pt>
                <c:pt idx="19790">
                  <c:v>495.70340599999997</c:v>
                </c:pt>
                <c:pt idx="19791">
                  <c:v>495.89835099999999</c:v>
                </c:pt>
                <c:pt idx="19792">
                  <c:v>495.633802</c:v>
                </c:pt>
                <c:pt idx="19793">
                  <c:v>496.02972799999998</c:v>
                </c:pt>
                <c:pt idx="19794">
                  <c:v>496.210375</c:v>
                </c:pt>
                <c:pt idx="19795">
                  <c:v>496.15718500000003</c:v>
                </c:pt>
                <c:pt idx="19796">
                  <c:v>496.070427</c:v>
                </c:pt>
                <c:pt idx="19797">
                  <c:v>496.02248900000001</c:v>
                </c:pt>
                <c:pt idx="19798">
                  <c:v>496.042934</c:v>
                </c:pt>
                <c:pt idx="19799">
                  <c:v>495.79623900000001</c:v>
                </c:pt>
                <c:pt idx="19800">
                  <c:v>496.132654</c:v>
                </c:pt>
                <c:pt idx="19801">
                  <c:v>496.17331999999999</c:v>
                </c:pt>
                <c:pt idx="19802">
                  <c:v>496.16114099999999</c:v>
                </c:pt>
                <c:pt idx="19803">
                  <c:v>496.22300300000001</c:v>
                </c:pt>
                <c:pt idx="19804">
                  <c:v>496.19086700000003</c:v>
                </c:pt>
                <c:pt idx="19805">
                  <c:v>495.97471899999999</c:v>
                </c:pt>
                <c:pt idx="19806">
                  <c:v>496.20635900000002</c:v>
                </c:pt>
                <c:pt idx="19807">
                  <c:v>496.41193099999998</c:v>
                </c:pt>
                <c:pt idx="19808">
                  <c:v>496.12049500000001</c:v>
                </c:pt>
                <c:pt idx="19809">
                  <c:v>496.628379</c:v>
                </c:pt>
                <c:pt idx="19810">
                  <c:v>496.191757</c:v>
                </c:pt>
                <c:pt idx="19811">
                  <c:v>496.49117200000001</c:v>
                </c:pt>
                <c:pt idx="19812">
                  <c:v>496.37055900000001</c:v>
                </c:pt>
                <c:pt idx="19813">
                  <c:v>496.37455</c:v>
                </c:pt>
                <c:pt idx="19814">
                  <c:v>496.59726899999998</c:v>
                </c:pt>
                <c:pt idx="19815">
                  <c:v>496.517426</c:v>
                </c:pt>
                <c:pt idx="19816">
                  <c:v>496.81885799999998</c:v>
                </c:pt>
                <c:pt idx="19817">
                  <c:v>496.57550800000001</c:v>
                </c:pt>
                <c:pt idx="19818">
                  <c:v>496.660754</c:v>
                </c:pt>
                <c:pt idx="19819">
                  <c:v>496.94249000000002</c:v>
                </c:pt>
                <c:pt idx="19820">
                  <c:v>496.82913600000001</c:v>
                </c:pt>
                <c:pt idx="19821">
                  <c:v>496.99861299999998</c:v>
                </c:pt>
                <c:pt idx="19822">
                  <c:v>496.89501100000001</c:v>
                </c:pt>
                <c:pt idx="19823">
                  <c:v>496.76346699999999</c:v>
                </c:pt>
                <c:pt idx="19824">
                  <c:v>497.24543499999999</c:v>
                </c:pt>
                <c:pt idx="19825">
                  <c:v>497.02740899999998</c:v>
                </c:pt>
                <c:pt idx="19826">
                  <c:v>497.25364400000001</c:v>
                </c:pt>
                <c:pt idx="19827">
                  <c:v>497.07779199999999</c:v>
                </c:pt>
                <c:pt idx="19828">
                  <c:v>497.05512399999998</c:v>
                </c:pt>
                <c:pt idx="19829">
                  <c:v>497.20732900000002</c:v>
                </c:pt>
                <c:pt idx="19830">
                  <c:v>496.81617</c:v>
                </c:pt>
                <c:pt idx="19831">
                  <c:v>497.53737799999999</c:v>
                </c:pt>
                <c:pt idx="19832">
                  <c:v>497.231649</c:v>
                </c:pt>
                <c:pt idx="19833">
                  <c:v>497.21299299999998</c:v>
                </c:pt>
                <c:pt idx="19834">
                  <c:v>497.327946</c:v>
                </c:pt>
                <c:pt idx="19835">
                  <c:v>497.15889299999998</c:v>
                </c:pt>
                <c:pt idx="19836">
                  <c:v>497.097463</c:v>
                </c:pt>
                <c:pt idx="19837">
                  <c:v>497.111356</c:v>
                </c:pt>
                <c:pt idx="19838">
                  <c:v>497.29276599999997</c:v>
                </c:pt>
                <c:pt idx="19839">
                  <c:v>497.58806099999998</c:v>
                </c:pt>
                <c:pt idx="19840">
                  <c:v>497.412871</c:v>
                </c:pt>
                <c:pt idx="19841">
                  <c:v>497.59115600000001</c:v>
                </c:pt>
                <c:pt idx="19842">
                  <c:v>497.32245399999999</c:v>
                </c:pt>
                <c:pt idx="19843">
                  <c:v>497.36524400000002</c:v>
                </c:pt>
                <c:pt idx="19844">
                  <c:v>497.24098700000002</c:v>
                </c:pt>
                <c:pt idx="19845">
                  <c:v>497.339201</c:v>
                </c:pt>
                <c:pt idx="19846">
                  <c:v>497.785325</c:v>
                </c:pt>
                <c:pt idx="19847">
                  <c:v>497.66004800000002</c:v>
                </c:pt>
                <c:pt idx="19848">
                  <c:v>497.55588299999999</c:v>
                </c:pt>
                <c:pt idx="19849">
                  <c:v>497.49452100000002</c:v>
                </c:pt>
                <c:pt idx="19850">
                  <c:v>497.37110300000001</c:v>
                </c:pt>
                <c:pt idx="19851">
                  <c:v>497.59785099999999</c:v>
                </c:pt>
                <c:pt idx="19852">
                  <c:v>497.81140199999999</c:v>
                </c:pt>
                <c:pt idx="19853">
                  <c:v>497.28700700000002</c:v>
                </c:pt>
                <c:pt idx="19854">
                  <c:v>498.02878500000003</c:v>
                </c:pt>
                <c:pt idx="19855">
                  <c:v>497.843209</c:v>
                </c:pt>
                <c:pt idx="19856">
                  <c:v>497.68493799999999</c:v>
                </c:pt>
                <c:pt idx="19857">
                  <c:v>497.57334100000003</c:v>
                </c:pt>
                <c:pt idx="19858">
                  <c:v>497.90184799999997</c:v>
                </c:pt>
                <c:pt idx="19859">
                  <c:v>497.86291299999999</c:v>
                </c:pt>
                <c:pt idx="19860">
                  <c:v>497.55144200000001</c:v>
                </c:pt>
                <c:pt idx="19861">
                  <c:v>497.53682400000002</c:v>
                </c:pt>
                <c:pt idx="19862">
                  <c:v>497.666428</c:v>
                </c:pt>
                <c:pt idx="19863">
                  <c:v>497.967037</c:v>
                </c:pt>
                <c:pt idx="19864">
                  <c:v>497.967242</c:v>
                </c:pt>
                <c:pt idx="19865">
                  <c:v>497.69931200000002</c:v>
                </c:pt>
                <c:pt idx="19866">
                  <c:v>497.88707499999998</c:v>
                </c:pt>
                <c:pt idx="19867">
                  <c:v>497.940607</c:v>
                </c:pt>
                <c:pt idx="19868">
                  <c:v>497.98203699999999</c:v>
                </c:pt>
                <c:pt idx="19869">
                  <c:v>498.27756799999997</c:v>
                </c:pt>
                <c:pt idx="19870">
                  <c:v>498.00421599999999</c:v>
                </c:pt>
                <c:pt idx="19871">
                  <c:v>497.89977699999997</c:v>
                </c:pt>
                <c:pt idx="19872">
                  <c:v>497.67539900000003</c:v>
                </c:pt>
                <c:pt idx="19873">
                  <c:v>497.81500799999998</c:v>
                </c:pt>
                <c:pt idx="19874">
                  <c:v>498.09819900000002</c:v>
                </c:pt>
                <c:pt idx="19875">
                  <c:v>497.96211799999998</c:v>
                </c:pt>
                <c:pt idx="19876">
                  <c:v>498.296021</c:v>
                </c:pt>
                <c:pt idx="19877">
                  <c:v>497.99856899999997</c:v>
                </c:pt>
                <c:pt idx="19878">
                  <c:v>498.15178400000002</c:v>
                </c:pt>
                <c:pt idx="19879">
                  <c:v>498.12525199999999</c:v>
                </c:pt>
                <c:pt idx="19880">
                  <c:v>498.295661</c:v>
                </c:pt>
                <c:pt idx="19881">
                  <c:v>498.32969100000003</c:v>
                </c:pt>
                <c:pt idx="19882">
                  <c:v>498.385535</c:v>
                </c:pt>
                <c:pt idx="19883">
                  <c:v>498.20944500000002</c:v>
                </c:pt>
                <c:pt idx="19884">
                  <c:v>497.84993300000002</c:v>
                </c:pt>
                <c:pt idx="19885">
                  <c:v>498.35411299999998</c:v>
                </c:pt>
                <c:pt idx="19886">
                  <c:v>498.557278</c:v>
                </c:pt>
                <c:pt idx="19887">
                  <c:v>498.29381000000001</c:v>
                </c:pt>
                <c:pt idx="19888">
                  <c:v>498.270512</c:v>
                </c:pt>
                <c:pt idx="19889">
                  <c:v>498.401385</c:v>
                </c:pt>
                <c:pt idx="19890">
                  <c:v>498.61513500000001</c:v>
                </c:pt>
                <c:pt idx="19891">
                  <c:v>498.28955100000002</c:v>
                </c:pt>
                <c:pt idx="19892">
                  <c:v>498.489012</c:v>
                </c:pt>
                <c:pt idx="19893">
                  <c:v>498.31269200000003</c:v>
                </c:pt>
                <c:pt idx="19894">
                  <c:v>499.11487699999998</c:v>
                </c:pt>
                <c:pt idx="19895">
                  <c:v>498.73681499999998</c:v>
                </c:pt>
                <c:pt idx="19896">
                  <c:v>499.18689599999999</c:v>
                </c:pt>
                <c:pt idx="19897">
                  <c:v>499.29716400000001</c:v>
                </c:pt>
                <c:pt idx="19898">
                  <c:v>498.864305</c:v>
                </c:pt>
                <c:pt idx="19899">
                  <c:v>499.21575100000001</c:v>
                </c:pt>
                <c:pt idx="19900">
                  <c:v>499.14220299999999</c:v>
                </c:pt>
                <c:pt idx="19901">
                  <c:v>499.24614100000002</c:v>
                </c:pt>
                <c:pt idx="19902">
                  <c:v>498.60694999999998</c:v>
                </c:pt>
                <c:pt idx="19903">
                  <c:v>498.69268799999998</c:v>
                </c:pt>
                <c:pt idx="19904">
                  <c:v>498.96717799999999</c:v>
                </c:pt>
                <c:pt idx="19905">
                  <c:v>498.87750299999999</c:v>
                </c:pt>
                <c:pt idx="19906">
                  <c:v>499.42849000000001</c:v>
                </c:pt>
                <c:pt idx="19907">
                  <c:v>498.92847399999999</c:v>
                </c:pt>
                <c:pt idx="19908">
                  <c:v>499.246848</c:v>
                </c:pt>
                <c:pt idx="19909">
                  <c:v>499.170388</c:v>
                </c:pt>
                <c:pt idx="19910">
                  <c:v>498.90831100000003</c:v>
                </c:pt>
                <c:pt idx="19911">
                  <c:v>499.16453000000001</c:v>
                </c:pt>
                <c:pt idx="19912">
                  <c:v>499.30604299999999</c:v>
                </c:pt>
                <c:pt idx="19913">
                  <c:v>498.99064600000003</c:v>
                </c:pt>
                <c:pt idx="19914">
                  <c:v>499.15592600000002</c:v>
                </c:pt>
                <c:pt idx="19915">
                  <c:v>498.87525099999999</c:v>
                </c:pt>
                <c:pt idx="19916">
                  <c:v>499.02675399999998</c:v>
                </c:pt>
                <c:pt idx="19917">
                  <c:v>499.13960500000002</c:v>
                </c:pt>
                <c:pt idx="19918">
                  <c:v>499.08060699999999</c:v>
                </c:pt>
                <c:pt idx="19919">
                  <c:v>499.05237399999999</c:v>
                </c:pt>
                <c:pt idx="19920">
                  <c:v>498.842668</c:v>
                </c:pt>
                <c:pt idx="19921">
                  <c:v>499.32292999999999</c:v>
                </c:pt>
                <c:pt idx="19922">
                  <c:v>499.07444299999997</c:v>
                </c:pt>
                <c:pt idx="19923">
                  <c:v>498.833799</c:v>
                </c:pt>
                <c:pt idx="19924">
                  <c:v>499.40245800000002</c:v>
                </c:pt>
                <c:pt idx="19925">
                  <c:v>499.18522200000001</c:v>
                </c:pt>
                <c:pt idx="19926">
                  <c:v>499.45277499999997</c:v>
                </c:pt>
                <c:pt idx="19927">
                  <c:v>499.54116800000003</c:v>
                </c:pt>
                <c:pt idx="19928">
                  <c:v>499.15369500000003</c:v>
                </c:pt>
                <c:pt idx="19929">
                  <c:v>499.152376</c:v>
                </c:pt>
                <c:pt idx="19930">
                  <c:v>499.11404499999998</c:v>
                </c:pt>
                <c:pt idx="19931">
                  <c:v>499.43271399999998</c:v>
                </c:pt>
                <c:pt idx="19932">
                  <c:v>499.364531</c:v>
                </c:pt>
                <c:pt idx="19933">
                  <c:v>499.41825699999998</c:v>
                </c:pt>
                <c:pt idx="19934">
                  <c:v>499.76456899999999</c:v>
                </c:pt>
                <c:pt idx="19935">
                  <c:v>499.28759100000002</c:v>
                </c:pt>
                <c:pt idx="19936">
                  <c:v>499.75570499999998</c:v>
                </c:pt>
                <c:pt idx="19937">
                  <c:v>499.84550200000001</c:v>
                </c:pt>
                <c:pt idx="19938">
                  <c:v>499.45225699999997</c:v>
                </c:pt>
                <c:pt idx="19939">
                  <c:v>499.79366099999999</c:v>
                </c:pt>
                <c:pt idx="19940">
                  <c:v>499.733294</c:v>
                </c:pt>
                <c:pt idx="19941">
                  <c:v>499.71543500000001</c:v>
                </c:pt>
                <c:pt idx="19942">
                  <c:v>499.35580599999997</c:v>
                </c:pt>
                <c:pt idx="19943">
                  <c:v>499.395081</c:v>
                </c:pt>
                <c:pt idx="19944">
                  <c:v>499.594247</c:v>
                </c:pt>
                <c:pt idx="19945">
                  <c:v>499.69579800000002</c:v>
                </c:pt>
                <c:pt idx="19946">
                  <c:v>500.11432200000002</c:v>
                </c:pt>
                <c:pt idx="19947">
                  <c:v>499.55994399999997</c:v>
                </c:pt>
                <c:pt idx="19948">
                  <c:v>499.440247</c:v>
                </c:pt>
                <c:pt idx="19949">
                  <c:v>499.591745</c:v>
                </c:pt>
                <c:pt idx="19950">
                  <c:v>499.79896200000002</c:v>
                </c:pt>
                <c:pt idx="19951">
                  <c:v>500.30037800000002</c:v>
                </c:pt>
                <c:pt idx="19952">
                  <c:v>500.04672199999999</c:v>
                </c:pt>
                <c:pt idx="19953">
                  <c:v>499.97528699999998</c:v>
                </c:pt>
                <c:pt idx="19954">
                  <c:v>500.23138799999998</c:v>
                </c:pt>
                <c:pt idx="19955">
                  <c:v>500.078554</c:v>
                </c:pt>
                <c:pt idx="19956">
                  <c:v>500.089339</c:v>
                </c:pt>
                <c:pt idx="19957">
                  <c:v>500.25785000000002</c:v>
                </c:pt>
                <c:pt idx="19958">
                  <c:v>500.13292100000001</c:v>
                </c:pt>
                <c:pt idx="19959">
                  <c:v>500.49426499999998</c:v>
                </c:pt>
                <c:pt idx="19960">
                  <c:v>500.39729599999998</c:v>
                </c:pt>
                <c:pt idx="19961">
                  <c:v>500.94469199999997</c:v>
                </c:pt>
                <c:pt idx="19962">
                  <c:v>500.80004100000002</c:v>
                </c:pt>
                <c:pt idx="19963">
                  <c:v>500.40394600000002</c:v>
                </c:pt>
                <c:pt idx="19964">
                  <c:v>501.0179</c:v>
                </c:pt>
                <c:pt idx="19965">
                  <c:v>500.90219999999999</c:v>
                </c:pt>
                <c:pt idx="19966">
                  <c:v>500.75979999999998</c:v>
                </c:pt>
                <c:pt idx="19967">
                  <c:v>500.59783499999998</c:v>
                </c:pt>
                <c:pt idx="19968">
                  <c:v>500.61085500000002</c:v>
                </c:pt>
                <c:pt idx="19969">
                  <c:v>500.596407</c:v>
                </c:pt>
                <c:pt idx="19970">
                  <c:v>500.69969600000002</c:v>
                </c:pt>
                <c:pt idx="19971">
                  <c:v>500.94378899999998</c:v>
                </c:pt>
                <c:pt idx="19972">
                  <c:v>500.85719</c:v>
                </c:pt>
                <c:pt idx="19973">
                  <c:v>500.13064200000002</c:v>
                </c:pt>
                <c:pt idx="19974">
                  <c:v>501.059866</c:v>
                </c:pt>
                <c:pt idx="19975">
                  <c:v>500.58855299999999</c:v>
                </c:pt>
                <c:pt idx="19976">
                  <c:v>500.95016399999997</c:v>
                </c:pt>
                <c:pt idx="19977">
                  <c:v>500.50196199999999</c:v>
                </c:pt>
                <c:pt idx="19978">
                  <c:v>500.35078700000003</c:v>
                </c:pt>
                <c:pt idx="19979">
                  <c:v>500.405708</c:v>
                </c:pt>
                <c:pt idx="19980">
                  <c:v>500.79557799999998</c:v>
                </c:pt>
                <c:pt idx="19981">
                  <c:v>501.23745300000002</c:v>
                </c:pt>
                <c:pt idx="19982">
                  <c:v>501.19036399999999</c:v>
                </c:pt>
                <c:pt idx="19983">
                  <c:v>501.09776099999999</c:v>
                </c:pt>
                <c:pt idx="19984">
                  <c:v>501.34157900000002</c:v>
                </c:pt>
                <c:pt idx="19985">
                  <c:v>501.09017399999999</c:v>
                </c:pt>
                <c:pt idx="19986">
                  <c:v>501.19100700000001</c:v>
                </c:pt>
                <c:pt idx="19987">
                  <c:v>501.11985499999997</c:v>
                </c:pt>
                <c:pt idx="19988">
                  <c:v>501.048542</c:v>
                </c:pt>
                <c:pt idx="19989">
                  <c:v>501.12790000000001</c:v>
                </c:pt>
                <c:pt idx="19990">
                  <c:v>501.12281400000001</c:v>
                </c:pt>
                <c:pt idx="19991">
                  <c:v>501.27918499999998</c:v>
                </c:pt>
                <c:pt idx="19992">
                  <c:v>501.34286300000002</c:v>
                </c:pt>
                <c:pt idx="19993">
                  <c:v>501.57453900000002</c:v>
                </c:pt>
                <c:pt idx="19994">
                  <c:v>501.02044699999999</c:v>
                </c:pt>
                <c:pt idx="19995">
                  <c:v>500.97909399999998</c:v>
                </c:pt>
                <c:pt idx="19996">
                  <c:v>501.03063500000002</c:v>
                </c:pt>
                <c:pt idx="19997">
                  <c:v>501.148438</c:v>
                </c:pt>
                <c:pt idx="19998">
                  <c:v>501.19844499999999</c:v>
                </c:pt>
                <c:pt idx="19999">
                  <c:v>501.39708000000002</c:v>
                </c:pt>
                <c:pt idx="20000">
                  <c:v>500.96819799999997</c:v>
                </c:pt>
                <c:pt idx="20001">
                  <c:v>501.206728</c:v>
                </c:pt>
                <c:pt idx="20002">
                  <c:v>501.707987</c:v>
                </c:pt>
                <c:pt idx="20003">
                  <c:v>501.38918000000001</c:v>
                </c:pt>
                <c:pt idx="20004">
                  <c:v>501.46012000000002</c:v>
                </c:pt>
                <c:pt idx="20005">
                  <c:v>501.02102200000002</c:v>
                </c:pt>
                <c:pt idx="20006">
                  <c:v>501.10388999999998</c:v>
                </c:pt>
                <c:pt idx="20007">
                  <c:v>501.25373200000001</c:v>
                </c:pt>
                <c:pt idx="20008">
                  <c:v>501.37452999999999</c:v>
                </c:pt>
                <c:pt idx="20009">
                  <c:v>501.85212000000001</c:v>
                </c:pt>
                <c:pt idx="20010">
                  <c:v>501.17675400000002</c:v>
                </c:pt>
                <c:pt idx="20011">
                  <c:v>501.377318</c:v>
                </c:pt>
                <c:pt idx="20012">
                  <c:v>501.46866699999998</c:v>
                </c:pt>
                <c:pt idx="20013">
                  <c:v>501.55251099999998</c:v>
                </c:pt>
                <c:pt idx="20014">
                  <c:v>501.54080699999997</c:v>
                </c:pt>
                <c:pt idx="20015">
                  <c:v>501.52149200000002</c:v>
                </c:pt>
                <c:pt idx="20016">
                  <c:v>501.64905399999998</c:v>
                </c:pt>
                <c:pt idx="20017">
                  <c:v>501.76564100000002</c:v>
                </c:pt>
                <c:pt idx="20018">
                  <c:v>501.46154200000001</c:v>
                </c:pt>
                <c:pt idx="20019">
                  <c:v>501.647267</c:v>
                </c:pt>
                <c:pt idx="20020">
                  <c:v>501.48308800000001</c:v>
                </c:pt>
                <c:pt idx="20021">
                  <c:v>501.57033000000001</c:v>
                </c:pt>
                <c:pt idx="20022">
                  <c:v>501.687997</c:v>
                </c:pt>
                <c:pt idx="20023">
                  <c:v>501.54852</c:v>
                </c:pt>
                <c:pt idx="20024">
                  <c:v>501.82548400000002</c:v>
                </c:pt>
                <c:pt idx="20025">
                  <c:v>501.86675400000001</c:v>
                </c:pt>
                <c:pt idx="20026">
                  <c:v>502.03253100000001</c:v>
                </c:pt>
                <c:pt idx="20027">
                  <c:v>502.11573600000003</c:v>
                </c:pt>
                <c:pt idx="20028">
                  <c:v>501.853632</c:v>
                </c:pt>
                <c:pt idx="20029">
                  <c:v>502.02900499999998</c:v>
                </c:pt>
                <c:pt idx="20030">
                  <c:v>501.37392599999998</c:v>
                </c:pt>
                <c:pt idx="20031">
                  <c:v>502.02716400000003</c:v>
                </c:pt>
                <c:pt idx="20032">
                  <c:v>501.92693200000002</c:v>
                </c:pt>
                <c:pt idx="20033">
                  <c:v>502.18417899999997</c:v>
                </c:pt>
                <c:pt idx="20034">
                  <c:v>502.320718</c:v>
                </c:pt>
                <c:pt idx="20035">
                  <c:v>501.999751</c:v>
                </c:pt>
                <c:pt idx="20036">
                  <c:v>502.14415400000001</c:v>
                </c:pt>
                <c:pt idx="20037">
                  <c:v>502.19570900000002</c:v>
                </c:pt>
                <c:pt idx="20038">
                  <c:v>502.00811800000002</c:v>
                </c:pt>
                <c:pt idx="20039">
                  <c:v>502.25876899999997</c:v>
                </c:pt>
                <c:pt idx="20040">
                  <c:v>502.02481599999999</c:v>
                </c:pt>
                <c:pt idx="20041">
                  <c:v>502.26554599999997</c:v>
                </c:pt>
                <c:pt idx="20042">
                  <c:v>502.678023</c:v>
                </c:pt>
                <c:pt idx="20043">
                  <c:v>502.390399</c:v>
                </c:pt>
                <c:pt idx="20044">
                  <c:v>502.44952999999998</c:v>
                </c:pt>
                <c:pt idx="20045">
                  <c:v>502.48893199999998</c:v>
                </c:pt>
                <c:pt idx="20046">
                  <c:v>502.32561399999997</c:v>
                </c:pt>
                <c:pt idx="20047">
                  <c:v>502.58540199999999</c:v>
                </c:pt>
                <c:pt idx="20048">
                  <c:v>502.232102</c:v>
                </c:pt>
                <c:pt idx="20049">
                  <c:v>502.17909900000001</c:v>
                </c:pt>
                <c:pt idx="20050">
                  <c:v>502.09383200000002</c:v>
                </c:pt>
                <c:pt idx="20051">
                  <c:v>502.480389</c:v>
                </c:pt>
                <c:pt idx="20052">
                  <c:v>502.44950899999998</c:v>
                </c:pt>
                <c:pt idx="20053">
                  <c:v>502.50202200000001</c:v>
                </c:pt>
                <c:pt idx="20054">
                  <c:v>502.727439</c:v>
                </c:pt>
                <c:pt idx="20055">
                  <c:v>502.47884099999999</c:v>
                </c:pt>
                <c:pt idx="20056">
                  <c:v>502.804689</c:v>
                </c:pt>
                <c:pt idx="20057">
                  <c:v>502.47051399999998</c:v>
                </c:pt>
                <c:pt idx="20058">
                  <c:v>502.38885699999997</c:v>
                </c:pt>
                <c:pt idx="20059">
                  <c:v>502.85996999999998</c:v>
                </c:pt>
                <c:pt idx="20060">
                  <c:v>502.36983900000001</c:v>
                </c:pt>
                <c:pt idx="20061">
                  <c:v>502.17707899999999</c:v>
                </c:pt>
                <c:pt idx="20062">
                  <c:v>502.76408900000001</c:v>
                </c:pt>
                <c:pt idx="20063">
                  <c:v>502.66409099999998</c:v>
                </c:pt>
                <c:pt idx="20064">
                  <c:v>503.13280099999997</c:v>
                </c:pt>
                <c:pt idx="20065">
                  <c:v>502.58183000000002</c:v>
                </c:pt>
                <c:pt idx="20066">
                  <c:v>502.7038</c:v>
                </c:pt>
                <c:pt idx="20067">
                  <c:v>502.87306799999999</c:v>
                </c:pt>
                <c:pt idx="20068">
                  <c:v>502.45210500000002</c:v>
                </c:pt>
                <c:pt idx="20069">
                  <c:v>502.96688799999998</c:v>
                </c:pt>
                <c:pt idx="20070">
                  <c:v>502.95024100000001</c:v>
                </c:pt>
                <c:pt idx="20071">
                  <c:v>502.88444700000002</c:v>
                </c:pt>
                <c:pt idx="20072">
                  <c:v>502.72888499999999</c:v>
                </c:pt>
                <c:pt idx="20073">
                  <c:v>502.89663300000001</c:v>
                </c:pt>
                <c:pt idx="20074">
                  <c:v>503.16066000000001</c:v>
                </c:pt>
                <c:pt idx="20075">
                  <c:v>502.87955099999999</c:v>
                </c:pt>
                <c:pt idx="20076">
                  <c:v>503.20477899999997</c:v>
                </c:pt>
                <c:pt idx="20077">
                  <c:v>503.00137799999999</c:v>
                </c:pt>
                <c:pt idx="20078">
                  <c:v>502.76892800000002</c:v>
                </c:pt>
                <c:pt idx="20079">
                  <c:v>502.78946999999999</c:v>
                </c:pt>
                <c:pt idx="20080">
                  <c:v>502.72207300000002</c:v>
                </c:pt>
                <c:pt idx="20081">
                  <c:v>503.01907499999999</c:v>
                </c:pt>
                <c:pt idx="20082">
                  <c:v>503.16238700000002</c:v>
                </c:pt>
                <c:pt idx="20083">
                  <c:v>503.26068400000003</c:v>
                </c:pt>
                <c:pt idx="20084">
                  <c:v>503.45821999999998</c:v>
                </c:pt>
                <c:pt idx="20085">
                  <c:v>502.89858099999998</c:v>
                </c:pt>
                <c:pt idx="20086">
                  <c:v>503.28486400000003</c:v>
                </c:pt>
                <c:pt idx="20087">
                  <c:v>503.07021600000002</c:v>
                </c:pt>
                <c:pt idx="20088">
                  <c:v>502.93477899999999</c:v>
                </c:pt>
                <c:pt idx="20089">
                  <c:v>503.37278900000001</c:v>
                </c:pt>
                <c:pt idx="20090">
                  <c:v>503.06207999999998</c:v>
                </c:pt>
                <c:pt idx="20091">
                  <c:v>503.309594</c:v>
                </c:pt>
                <c:pt idx="20092">
                  <c:v>503.00471399999998</c:v>
                </c:pt>
                <c:pt idx="20093">
                  <c:v>502.79832399999998</c:v>
                </c:pt>
                <c:pt idx="20094">
                  <c:v>503.32315199999999</c:v>
                </c:pt>
                <c:pt idx="20095">
                  <c:v>503.22497499999997</c:v>
                </c:pt>
                <c:pt idx="20096">
                  <c:v>503.45545600000003</c:v>
                </c:pt>
                <c:pt idx="20097">
                  <c:v>503.74969299999998</c:v>
                </c:pt>
                <c:pt idx="20098">
                  <c:v>503.40575100000001</c:v>
                </c:pt>
                <c:pt idx="20099">
                  <c:v>503.86683599999998</c:v>
                </c:pt>
                <c:pt idx="20100">
                  <c:v>503.62626699999998</c:v>
                </c:pt>
                <c:pt idx="20101">
                  <c:v>503.979578</c:v>
                </c:pt>
                <c:pt idx="20102">
                  <c:v>504.06303300000002</c:v>
                </c:pt>
                <c:pt idx="20103">
                  <c:v>503.78583200000003</c:v>
                </c:pt>
                <c:pt idx="20104">
                  <c:v>504.36523699999998</c:v>
                </c:pt>
                <c:pt idx="20105">
                  <c:v>503.85970700000001</c:v>
                </c:pt>
                <c:pt idx="20106">
                  <c:v>503.914153</c:v>
                </c:pt>
                <c:pt idx="20107">
                  <c:v>504.31124699999998</c:v>
                </c:pt>
                <c:pt idx="20108">
                  <c:v>503.74663399999997</c:v>
                </c:pt>
                <c:pt idx="20109">
                  <c:v>503.76849600000003</c:v>
                </c:pt>
                <c:pt idx="20110">
                  <c:v>503.55418800000001</c:v>
                </c:pt>
                <c:pt idx="20111">
                  <c:v>503.49306999999999</c:v>
                </c:pt>
                <c:pt idx="20112">
                  <c:v>503.704927</c:v>
                </c:pt>
                <c:pt idx="20113">
                  <c:v>503.88016099999999</c:v>
                </c:pt>
                <c:pt idx="20114">
                  <c:v>503.53511500000002</c:v>
                </c:pt>
                <c:pt idx="20115">
                  <c:v>503.77217400000001</c:v>
                </c:pt>
                <c:pt idx="20116">
                  <c:v>503.757296</c:v>
                </c:pt>
                <c:pt idx="20117">
                  <c:v>504.11521900000002</c:v>
                </c:pt>
                <c:pt idx="20118">
                  <c:v>504.07159000000001</c:v>
                </c:pt>
                <c:pt idx="20119">
                  <c:v>503.96226200000001</c:v>
                </c:pt>
                <c:pt idx="20120">
                  <c:v>504.41159800000003</c:v>
                </c:pt>
                <c:pt idx="20121">
                  <c:v>504.163432</c:v>
                </c:pt>
                <c:pt idx="20122">
                  <c:v>504.14768600000002</c:v>
                </c:pt>
                <c:pt idx="20123">
                  <c:v>503.87334800000002</c:v>
                </c:pt>
                <c:pt idx="20124">
                  <c:v>504.40436</c:v>
                </c:pt>
                <c:pt idx="20125">
                  <c:v>504.00021199999998</c:v>
                </c:pt>
                <c:pt idx="20126">
                  <c:v>504.09641199999999</c:v>
                </c:pt>
                <c:pt idx="20127">
                  <c:v>504.22448200000002</c:v>
                </c:pt>
                <c:pt idx="20128">
                  <c:v>503.95352100000002</c:v>
                </c:pt>
                <c:pt idx="20129">
                  <c:v>504.19400200000001</c:v>
                </c:pt>
                <c:pt idx="20130">
                  <c:v>504.221091</c:v>
                </c:pt>
                <c:pt idx="20131">
                  <c:v>504.363901</c:v>
                </c:pt>
                <c:pt idx="20132">
                  <c:v>504.76149299999997</c:v>
                </c:pt>
                <c:pt idx="20133">
                  <c:v>504.37707599999999</c:v>
                </c:pt>
                <c:pt idx="20134">
                  <c:v>504.55550799999997</c:v>
                </c:pt>
                <c:pt idx="20135">
                  <c:v>504.49110000000002</c:v>
                </c:pt>
                <c:pt idx="20136">
                  <c:v>504.65482300000002</c:v>
                </c:pt>
                <c:pt idx="20137">
                  <c:v>504.82795800000002</c:v>
                </c:pt>
                <c:pt idx="20138">
                  <c:v>504.55149499999999</c:v>
                </c:pt>
                <c:pt idx="20139">
                  <c:v>504.745589</c:v>
                </c:pt>
                <c:pt idx="20140">
                  <c:v>504.72576700000002</c:v>
                </c:pt>
                <c:pt idx="20141">
                  <c:v>504.552164</c:v>
                </c:pt>
                <c:pt idx="20142">
                  <c:v>504.62426799999997</c:v>
                </c:pt>
                <c:pt idx="20143">
                  <c:v>504.574927</c:v>
                </c:pt>
                <c:pt idx="20144">
                  <c:v>504.887314</c:v>
                </c:pt>
                <c:pt idx="20145">
                  <c:v>504.88870300000002</c:v>
                </c:pt>
                <c:pt idx="20146">
                  <c:v>504.570921</c:v>
                </c:pt>
                <c:pt idx="20147">
                  <c:v>504.68054599999999</c:v>
                </c:pt>
                <c:pt idx="20148">
                  <c:v>504.32097399999998</c:v>
                </c:pt>
                <c:pt idx="20149">
                  <c:v>504.49083899999999</c:v>
                </c:pt>
                <c:pt idx="20150">
                  <c:v>504.49316399999998</c:v>
                </c:pt>
                <c:pt idx="20151">
                  <c:v>504.93236899999999</c:v>
                </c:pt>
                <c:pt idx="20152">
                  <c:v>504.91855500000003</c:v>
                </c:pt>
                <c:pt idx="20153">
                  <c:v>504.812161</c:v>
                </c:pt>
                <c:pt idx="20154">
                  <c:v>505.09499499999998</c:v>
                </c:pt>
                <c:pt idx="20155">
                  <c:v>505.044667</c:v>
                </c:pt>
                <c:pt idx="20156">
                  <c:v>504.93107600000002</c:v>
                </c:pt>
                <c:pt idx="20157">
                  <c:v>505.244326</c:v>
                </c:pt>
                <c:pt idx="20158">
                  <c:v>505.181532</c:v>
                </c:pt>
                <c:pt idx="20159">
                  <c:v>505.61600299999998</c:v>
                </c:pt>
                <c:pt idx="20160">
                  <c:v>505.43446799999998</c:v>
                </c:pt>
                <c:pt idx="20161">
                  <c:v>505.055701</c:v>
                </c:pt>
                <c:pt idx="20162">
                  <c:v>505.49558300000001</c:v>
                </c:pt>
                <c:pt idx="20163">
                  <c:v>505.19105200000001</c:v>
                </c:pt>
                <c:pt idx="20164">
                  <c:v>505.18041299999999</c:v>
                </c:pt>
                <c:pt idx="20165">
                  <c:v>505.26103899999998</c:v>
                </c:pt>
                <c:pt idx="20166">
                  <c:v>505.46972099999999</c:v>
                </c:pt>
                <c:pt idx="20167">
                  <c:v>505.36811799999998</c:v>
                </c:pt>
                <c:pt idx="20168">
                  <c:v>505.45658700000001</c:v>
                </c:pt>
                <c:pt idx="20169">
                  <c:v>505.568513</c:v>
                </c:pt>
                <c:pt idx="20170">
                  <c:v>505.86595299999999</c:v>
                </c:pt>
                <c:pt idx="20171">
                  <c:v>505.66820200000001</c:v>
                </c:pt>
                <c:pt idx="20172">
                  <c:v>505.70622100000003</c:v>
                </c:pt>
                <c:pt idx="20173">
                  <c:v>505.86064299999998</c:v>
                </c:pt>
                <c:pt idx="20174">
                  <c:v>505.71370300000001</c:v>
                </c:pt>
                <c:pt idx="20175">
                  <c:v>505.88505600000002</c:v>
                </c:pt>
                <c:pt idx="20176">
                  <c:v>505.64087699999999</c:v>
                </c:pt>
                <c:pt idx="20177">
                  <c:v>505.64659399999999</c:v>
                </c:pt>
                <c:pt idx="20178">
                  <c:v>505.58161899999999</c:v>
                </c:pt>
                <c:pt idx="20179">
                  <c:v>505.88854300000003</c:v>
                </c:pt>
                <c:pt idx="20180">
                  <c:v>505.88132200000001</c:v>
                </c:pt>
                <c:pt idx="20181">
                  <c:v>505.95094899999998</c:v>
                </c:pt>
                <c:pt idx="20182">
                  <c:v>506.065225</c:v>
                </c:pt>
                <c:pt idx="20183">
                  <c:v>505.87661700000001</c:v>
                </c:pt>
                <c:pt idx="20184">
                  <c:v>505.767809</c:v>
                </c:pt>
                <c:pt idx="20185">
                  <c:v>505.77572800000002</c:v>
                </c:pt>
                <c:pt idx="20186">
                  <c:v>505.64290599999998</c:v>
                </c:pt>
                <c:pt idx="20187">
                  <c:v>506.14377300000001</c:v>
                </c:pt>
                <c:pt idx="20188">
                  <c:v>505.68996099999998</c:v>
                </c:pt>
                <c:pt idx="20189">
                  <c:v>505.94059800000002</c:v>
                </c:pt>
                <c:pt idx="20190">
                  <c:v>506.02043200000003</c:v>
                </c:pt>
                <c:pt idx="20191">
                  <c:v>506.06843700000002</c:v>
                </c:pt>
                <c:pt idx="20192">
                  <c:v>506.20542399999999</c:v>
                </c:pt>
                <c:pt idx="20193">
                  <c:v>505.85146600000002</c:v>
                </c:pt>
                <c:pt idx="20194">
                  <c:v>506.320515</c:v>
                </c:pt>
                <c:pt idx="20195">
                  <c:v>506.51816400000001</c:v>
                </c:pt>
                <c:pt idx="20196">
                  <c:v>506.22516999999999</c:v>
                </c:pt>
                <c:pt idx="20197">
                  <c:v>506.48478699999998</c:v>
                </c:pt>
                <c:pt idx="20198">
                  <c:v>506.27919300000002</c:v>
                </c:pt>
                <c:pt idx="20199">
                  <c:v>506.34155299999998</c:v>
                </c:pt>
                <c:pt idx="20200">
                  <c:v>506.43268</c:v>
                </c:pt>
                <c:pt idx="20201">
                  <c:v>506.65833099999998</c:v>
                </c:pt>
                <c:pt idx="20202">
                  <c:v>506.60929700000003</c:v>
                </c:pt>
                <c:pt idx="20203">
                  <c:v>506.32080300000001</c:v>
                </c:pt>
                <c:pt idx="20204">
                  <c:v>506.34764699999999</c:v>
                </c:pt>
                <c:pt idx="20205">
                  <c:v>506.308311</c:v>
                </c:pt>
                <c:pt idx="20206">
                  <c:v>506.21405399999998</c:v>
                </c:pt>
                <c:pt idx="20207">
                  <c:v>506.58937900000001</c:v>
                </c:pt>
                <c:pt idx="20208">
                  <c:v>506.22378900000001</c:v>
                </c:pt>
                <c:pt idx="20209">
                  <c:v>506.50482399999999</c:v>
                </c:pt>
                <c:pt idx="20210">
                  <c:v>506.28375699999998</c:v>
                </c:pt>
                <c:pt idx="20211">
                  <c:v>506.37900300000001</c:v>
                </c:pt>
                <c:pt idx="20212">
                  <c:v>506.67086899999998</c:v>
                </c:pt>
                <c:pt idx="20213">
                  <c:v>506.307256</c:v>
                </c:pt>
                <c:pt idx="20214">
                  <c:v>506.51814400000001</c:v>
                </c:pt>
                <c:pt idx="20215">
                  <c:v>506.73867000000001</c:v>
                </c:pt>
                <c:pt idx="20216">
                  <c:v>506.85009500000001</c:v>
                </c:pt>
                <c:pt idx="20217">
                  <c:v>506.331029</c:v>
                </c:pt>
                <c:pt idx="20218">
                  <c:v>506.42469299999999</c:v>
                </c:pt>
                <c:pt idx="20219">
                  <c:v>506.652761</c:v>
                </c:pt>
                <c:pt idx="20220">
                  <c:v>507.10599200000001</c:v>
                </c:pt>
                <c:pt idx="20221">
                  <c:v>506.776566</c:v>
                </c:pt>
                <c:pt idx="20222">
                  <c:v>506.89889299999999</c:v>
                </c:pt>
                <c:pt idx="20223">
                  <c:v>507.240275</c:v>
                </c:pt>
                <c:pt idx="20224">
                  <c:v>507.18917199999999</c:v>
                </c:pt>
                <c:pt idx="20225">
                  <c:v>507.11491799999999</c:v>
                </c:pt>
                <c:pt idx="20226">
                  <c:v>507.225729</c:v>
                </c:pt>
                <c:pt idx="20227">
                  <c:v>506.62955699999998</c:v>
                </c:pt>
                <c:pt idx="20228">
                  <c:v>507.02629300000001</c:v>
                </c:pt>
                <c:pt idx="20229">
                  <c:v>506.64855</c:v>
                </c:pt>
                <c:pt idx="20230">
                  <c:v>507.32744700000001</c:v>
                </c:pt>
                <c:pt idx="20231">
                  <c:v>506.93930599999999</c:v>
                </c:pt>
                <c:pt idx="20232">
                  <c:v>507.018978</c:v>
                </c:pt>
                <c:pt idx="20233">
                  <c:v>506.86438600000002</c:v>
                </c:pt>
                <c:pt idx="20234">
                  <c:v>506.93182999999999</c:v>
                </c:pt>
                <c:pt idx="20235">
                  <c:v>507.17686099999997</c:v>
                </c:pt>
                <c:pt idx="20236">
                  <c:v>507.03770500000002</c:v>
                </c:pt>
                <c:pt idx="20237">
                  <c:v>507.27671900000001</c:v>
                </c:pt>
                <c:pt idx="20238">
                  <c:v>506.87244199999998</c:v>
                </c:pt>
                <c:pt idx="20239">
                  <c:v>507.23257599999999</c:v>
                </c:pt>
                <c:pt idx="20240">
                  <c:v>507.18641500000001</c:v>
                </c:pt>
                <c:pt idx="20241">
                  <c:v>506.95405099999999</c:v>
                </c:pt>
                <c:pt idx="20242">
                  <c:v>507.22441199999997</c:v>
                </c:pt>
                <c:pt idx="20243">
                  <c:v>507.01718699999998</c:v>
                </c:pt>
                <c:pt idx="20244">
                  <c:v>507.175049</c:v>
                </c:pt>
                <c:pt idx="20245">
                  <c:v>507.112008</c:v>
                </c:pt>
                <c:pt idx="20246">
                  <c:v>506.97679599999998</c:v>
                </c:pt>
                <c:pt idx="20247">
                  <c:v>507.396523</c:v>
                </c:pt>
                <c:pt idx="20248">
                  <c:v>507.21142200000003</c:v>
                </c:pt>
                <c:pt idx="20249">
                  <c:v>507.61575299999998</c:v>
                </c:pt>
                <c:pt idx="20250">
                  <c:v>507.32189899999997</c:v>
                </c:pt>
                <c:pt idx="20251">
                  <c:v>507.40604400000001</c:v>
                </c:pt>
                <c:pt idx="20252">
                  <c:v>507.37555700000001</c:v>
                </c:pt>
                <c:pt idx="20253">
                  <c:v>506.97770500000001</c:v>
                </c:pt>
                <c:pt idx="20254">
                  <c:v>507.46065099999998</c:v>
                </c:pt>
                <c:pt idx="20255">
                  <c:v>507.41831100000002</c:v>
                </c:pt>
                <c:pt idx="20256">
                  <c:v>507.47736700000002</c:v>
                </c:pt>
                <c:pt idx="20257">
                  <c:v>507.52745599999997</c:v>
                </c:pt>
                <c:pt idx="20258">
                  <c:v>507.13006899999999</c:v>
                </c:pt>
                <c:pt idx="20259">
                  <c:v>507.405889</c:v>
                </c:pt>
                <c:pt idx="20260">
                  <c:v>507.52644299999997</c:v>
                </c:pt>
                <c:pt idx="20261">
                  <c:v>507.39025299999997</c:v>
                </c:pt>
                <c:pt idx="20262">
                  <c:v>508.05176999999998</c:v>
                </c:pt>
                <c:pt idx="20263">
                  <c:v>507.632181</c:v>
                </c:pt>
                <c:pt idx="20264">
                  <c:v>507.85533199999998</c:v>
                </c:pt>
                <c:pt idx="20265">
                  <c:v>507.842986</c:v>
                </c:pt>
                <c:pt idx="20266">
                  <c:v>507.921402</c:v>
                </c:pt>
                <c:pt idx="20267">
                  <c:v>507.85109699999998</c:v>
                </c:pt>
                <c:pt idx="20268">
                  <c:v>508.11735199999998</c:v>
                </c:pt>
                <c:pt idx="20269">
                  <c:v>508.20593100000002</c:v>
                </c:pt>
                <c:pt idx="20270">
                  <c:v>508.061463</c:v>
                </c:pt>
                <c:pt idx="20271">
                  <c:v>507.93520799999999</c:v>
                </c:pt>
                <c:pt idx="20272">
                  <c:v>507.87907100000001</c:v>
                </c:pt>
                <c:pt idx="20273">
                  <c:v>507.889948</c:v>
                </c:pt>
                <c:pt idx="20274">
                  <c:v>508.06212199999999</c:v>
                </c:pt>
                <c:pt idx="20275">
                  <c:v>508.11097899999999</c:v>
                </c:pt>
                <c:pt idx="20276">
                  <c:v>507.98258199999998</c:v>
                </c:pt>
                <c:pt idx="20277">
                  <c:v>508.31192800000002</c:v>
                </c:pt>
                <c:pt idx="20278">
                  <c:v>508.110795</c:v>
                </c:pt>
                <c:pt idx="20279">
                  <c:v>508.10359999999997</c:v>
                </c:pt>
                <c:pt idx="20280">
                  <c:v>507.997478</c:v>
                </c:pt>
                <c:pt idx="20281">
                  <c:v>508.09833700000001</c:v>
                </c:pt>
                <c:pt idx="20282">
                  <c:v>508.45869900000002</c:v>
                </c:pt>
                <c:pt idx="20283">
                  <c:v>508.35485199999999</c:v>
                </c:pt>
                <c:pt idx="20284">
                  <c:v>508.45324099999999</c:v>
                </c:pt>
                <c:pt idx="20285">
                  <c:v>508.61678699999999</c:v>
                </c:pt>
                <c:pt idx="20286">
                  <c:v>508.50288899999998</c:v>
                </c:pt>
                <c:pt idx="20287">
                  <c:v>508.760223</c:v>
                </c:pt>
                <c:pt idx="20288">
                  <c:v>508.743788</c:v>
                </c:pt>
                <c:pt idx="20289">
                  <c:v>508.73270500000001</c:v>
                </c:pt>
                <c:pt idx="20290">
                  <c:v>508.81836600000003</c:v>
                </c:pt>
                <c:pt idx="20291">
                  <c:v>508.401704</c:v>
                </c:pt>
                <c:pt idx="20292">
                  <c:v>508.58004699999998</c:v>
                </c:pt>
                <c:pt idx="20293">
                  <c:v>508.449769</c:v>
                </c:pt>
                <c:pt idx="20294">
                  <c:v>508.30341499999997</c:v>
                </c:pt>
                <c:pt idx="20295">
                  <c:v>508.72059000000002</c:v>
                </c:pt>
                <c:pt idx="20296">
                  <c:v>508.708733</c:v>
                </c:pt>
                <c:pt idx="20297">
                  <c:v>508.47708599999999</c:v>
                </c:pt>
                <c:pt idx="20298">
                  <c:v>508.55165499999998</c:v>
                </c:pt>
                <c:pt idx="20299">
                  <c:v>508.790639</c:v>
                </c:pt>
                <c:pt idx="20300">
                  <c:v>508.72886799999998</c:v>
                </c:pt>
                <c:pt idx="20301">
                  <c:v>508.70819</c:v>
                </c:pt>
                <c:pt idx="20302">
                  <c:v>508.86599699999999</c:v>
                </c:pt>
                <c:pt idx="20303">
                  <c:v>508.87234999999998</c:v>
                </c:pt>
                <c:pt idx="20304">
                  <c:v>508.84940799999998</c:v>
                </c:pt>
                <c:pt idx="20305">
                  <c:v>508.94705099999999</c:v>
                </c:pt>
                <c:pt idx="20306">
                  <c:v>508.56975999999997</c:v>
                </c:pt>
                <c:pt idx="20307">
                  <c:v>508.857193</c:v>
                </c:pt>
                <c:pt idx="20308">
                  <c:v>508.82881500000002</c:v>
                </c:pt>
                <c:pt idx="20309">
                  <c:v>508.980977</c:v>
                </c:pt>
                <c:pt idx="20310">
                  <c:v>509.20840800000002</c:v>
                </c:pt>
                <c:pt idx="20311">
                  <c:v>508.94310000000002</c:v>
                </c:pt>
                <c:pt idx="20312">
                  <c:v>509.29999900000001</c:v>
                </c:pt>
                <c:pt idx="20313">
                  <c:v>508.90461099999999</c:v>
                </c:pt>
                <c:pt idx="20314">
                  <c:v>508.95380899999998</c:v>
                </c:pt>
                <c:pt idx="20315">
                  <c:v>509.06683099999998</c:v>
                </c:pt>
                <c:pt idx="20316">
                  <c:v>508.87112200000001</c:v>
                </c:pt>
                <c:pt idx="20317">
                  <c:v>509.11099400000001</c:v>
                </c:pt>
                <c:pt idx="20318">
                  <c:v>508.98176100000001</c:v>
                </c:pt>
                <c:pt idx="20319">
                  <c:v>509.06892499999998</c:v>
                </c:pt>
                <c:pt idx="20320">
                  <c:v>509.39944100000002</c:v>
                </c:pt>
                <c:pt idx="20321">
                  <c:v>509.06441999999998</c:v>
                </c:pt>
                <c:pt idx="20322">
                  <c:v>509.20887699999997</c:v>
                </c:pt>
                <c:pt idx="20323">
                  <c:v>509.21675800000003</c:v>
                </c:pt>
                <c:pt idx="20324">
                  <c:v>509.14091300000001</c:v>
                </c:pt>
                <c:pt idx="20325">
                  <c:v>509.25853000000001</c:v>
                </c:pt>
                <c:pt idx="20326">
                  <c:v>509.04105499999997</c:v>
                </c:pt>
                <c:pt idx="20327">
                  <c:v>509.20722599999999</c:v>
                </c:pt>
                <c:pt idx="20328">
                  <c:v>509.14432599999998</c:v>
                </c:pt>
                <c:pt idx="20329">
                  <c:v>509.35433599999999</c:v>
                </c:pt>
                <c:pt idx="20330">
                  <c:v>509.61917999999997</c:v>
                </c:pt>
                <c:pt idx="20331">
                  <c:v>509.410664</c:v>
                </c:pt>
                <c:pt idx="20332">
                  <c:v>509.55477100000002</c:v>
                </c:pt>
                <c:pt idx="20333">
                  <c:v>509.439187</c:v>
                </c:pt>
                <c:pt idx="20334">
                  <c:v>509.40962000000002</c:v>
                </c:pt>
                <c:pt idx="20335">
                  <c:v>509.59495500000003</c:v>
                </c:pt>
                <c:pt idx="20336">
                  <c:v>509.43164300000001</c:v>
                </c:pt>
                <c:pt idx="20337">
                  <c:v>509.77500400000002</c:v>
                </c:pt>
                <c:pt idx="20338">
                  <c:v>509.15235000000001</c:v>
                </c:pt>
                <c:pt idx="20339">
                  <c:v>509.32547499999998</c:v>
                </c:pt>
                <c:pt idx="20340">
                  <c:v>509.45534700000002</c:v>
                </c:pt>
                <c:pt idx="20341">
                  <c:v>509.504032</c:v>
                </c:pt>
                <c:pt idx="20342">
                  <c:v>509.666448</c:v>
                </c:pt>
                <c:pt idx="20343">
                  <c:v>509.376215</c:v>
                </c:pt>
                <c:pt idx="20344">
                  <c:v>509.78201999999999</c:v>
                </c:pt>
                <c:pt idx="20345">
                  <c:v>509.50194699999997</c:v>
                </c:pt>
                <c:pt idx="20346">
                  <c:v>509.74332500000003</c:v>
                </c:pt>
                <c:pt idx="20347">
                  <c:v>509.84073899999999</c:v>
                </c:pt>
                <c:pt idx="20348">
                  <c:v>509.944413</c:v>
                </c:pt>
                <c:pt idx="20349">
                  <c:v>509.98069400000003</c:v>
                </c:pt>
                <c:pt idx="20350">
                  <c:v>510.10680000000002</c:v>
                </c:pt>
                <c:pt idx="20351">
                  <c:v>509.71784200000002</c:v>
                </c:pt>
                <c:pt idx="20352">
                  <c:v>509.98612200000002</c:v>
                </c:pt>
                <c:pt idx="20353">
                  <c:v>509.96423099999998</c:v>
                </c:pt>
                <c:pt idx="20354">
                  <c:v>510.00190500000002</c:v>
                </c:pt>
                <c:pt idx="20355">
                  <c:v>509.96066999999999</c:v>
                </c:pt>
                <c:pt idx="20356">
                  <c:v>509.85251599999998</c:v>
                </c:pt>
                <c:pt idx="20357">
                  <c:v>510.03437200000002</c:v>
                </c:pt>
                <c:pt idx="20358">
                  <c:v>510.007611</c:v>
                </c:pt>
                <c:pt idx="20359">
                  <c:v>509.99856899999997</c:v>
                </c:pt>
                <c:pt idx="20360">
                  <c:v>510.51403299999998</c:v>
                </c:pt>
                <c:pt idx="20361">
                  <c:v>510.01693899999998</c:v>
                </c:pt>
                <c:pt idx="20362">
                  <c:v>510.36545799999999</c:v>
                </c:pt>
                <c:pt idx="20363">
                  <c:v>510.21151600000002</c:v>
                </c:pt>
                <c:pt idx="20364">
                  <c:v>510.33111400000001</c:v>
                </c:pt>
                <c:pt idx="20365">
                  <c:v>510.70329400000003</c:v>
                </c:pt>
                <c:pt idx="20366">
                  <c:v>510.71307999999999</c:v>
                </c:pt>
                <c:pt idx="20367">
                  <c:v>510.50161000000003</c:v>
                </c:pt>
                <c:pt idx="20368">
                  <c:v>510.50555400000002</c:v>
                </c:pt>
                <c:pt idx="20369">
                  <c:v>510.49748899999997</c:v>
                </c:pt>
                <c:pt idx="20370">
                  <c:v>510.95113600000002</c:v>
                </c:pt>
                <c:pt idx="20371">
                  <c:v>510.65463699999998</c:v>
                </c:pt>
                <c:pt idx="20372">
                  <c:v>510.317273</c:v>
                </c:pt>
                <c:pt idx="20373">
                  <c:v>510.43053500000002</c:v>
                </c:pt>
                <c:pt idx="20374">
                  <c:v>510.329677</c:v>
                </c:pt>
                <c:pt idx="20375">
                  <c:v>510.50148899999999</c:v>
                </c:pt>
                <c:pt idx="20376">
                  <c:v>510.385514</c:v>
                </c:pt>
                <c:pt idx="20377">
                  <c:v>510.24467499999997</c:v>
                </c:pt>
                <c:pt idx="20378">
                  <c:v>510.41362800000002</c:v>
                </c:pt>
                <c:pt idx="20379">
                  <c:v>510.317746</c:v>
                </c:pt>
                <c:pt idx="20380">
                  <c:v>510.606988</c:v>
                </c:pt>
                <c:pt idx="20381">
                  <c:v>510.40684700000003</c:v>
                </c:pt>
                <c:pt idx="20382">
                  <c:v>510.54344800000001</c:v>
                </c:pt>
                <c:pt idx="20383">
                  <c:v>510.52668399999999</c:v>
                </c:pt>
                <c:pt idx="20384">
                  <c:v>510.44329800000003</c:v>
                </c:pt>
                <c:pt idx="20385">
                  <c:v>510.88973600000003</c:v>
                </c:pt>
                <c:pt idx="20386">
                  <c:v>510.70768199999998</c:v>
                </c:pt>
                <c:pt idx="20387">
                  <c:v>510.65497599999998</c:v>
                </c:pt>
                <c:pt idx="20388">
                  <c:v>510.86105099999997</c:v>
                </c:pt>
                <c:pt idx="20389">
                  <c:v>510.61597499999999</c:v>
                </c:pt>
                <c:pt idx="20390">
                  <c:v>510.83258499999999</c:v>
                </c:pt>
                <c:pt idx="20391">
                  <c:v>510.60552799999999</c:v>
                </c:pt>
                <c:pt idx="20392">
                  <c:v>510.68353999999999</c:v>
                </c:pt>
                <c:pt idx="20393">
                  <c:v>510.82233300000001</c:v>
                </c:pt>
                <c:pt idx="20394">
                  <c:v>510.88072199999999</c:v>
                </c:pt>
                <c:pt idx="20395">
                  <c:v>511.058965</c:v>
                </c:pt>
                <c:pt idx="20396">
                  <c:v>510.92399499999999</c:v>
                </c:pt>
                <c:pt idx="20397">
                  <c:v>510.84711099999998</c:v>
                </c:pt>
                <c:pt idx="20398">
                  <c:v>510.52622300000002</c:v>
                </c:pt>
                <c:pt idx="20399">
                  <c:v>510.57803899999999</c:v>
                </c:pt>
                <c:pt idx="20400">
                  <c:v>511.160098</c:v>
                </c:pt>
                <c:pt idx="20401">
                  <c:v>511.06662399999999</c:v>
                </c:pt>
                <c:pt idx="20402">
                  <c:v>511.00848000000002</c:v>
                </c:pt>
                <c:pt idx="20403">
                  <c:v>511.10518500000001</c:v>
                </c:pt>
                <c:pt idx="20404">
                  <c:v>510.90488099999999</c:v>
                </c:pt>
                <c:pt idx="20405">
                  <c:v>511.107303</c:v>
                </c:pt>
                <c:pt idx="20406">
                  <c:v>510.76477899999998</c:v>
                </c:pt>
                <c:pt idx="20407">
                  <c:v>511.17883999999998</c:v>
                </c:pt>
                <c:pt idx="20408">
                  <c:v>511.55112000000003</c:v>
                </c:pt>
                <c:pt idx="20409">
                  <c:v>511.02666399999998</c:v>
                </c:pt>
                <c:pt idx="20410">
                  <c:v>511.333009</c:v>
                </c:pt>
                <c:pt idx="20411">
                  <c:v>511.15888799999999</c:v>
                </c:pt>
                <c:pt idx="20412">
                  <c:v>511.13035300000001</c:v>
                </c:pt>
                <c:pt idx="20413">
                  <c:v>511.25715300000002</c:v>
                </c:pt>
                <c:pt idx="20414">
                  <c:v>511.10576400000002</c:v>
                </c:pt>
                <c:pt idx="20415">
                  <c:v>510.98219899999998</c:v>
                </c:pt>
                <c:pt idx="20416">
                  <c:v>511.16039599999999</c:v>
                </c:pt>
                <c:pt idx="20417">
                  <c:v>511.48038400000002</c:v>
                </c:pt>
                <c:pt idx="20418">
                  <c:v>511.24200100000002</c:v>
                </c:pt>
                <c:pt idx="20419">
                  <c:v>511.62457499999999</c:v>
                </c:pt>
                <c:pt idx="20420">
                  <c:v>511.89841699999999</c:v>
                </c:pt>
                <c:pt idx="20421">
                  <c:v>511.65762100000001</c:v>
                </c:pt>
                <c:pt idx="20422">
                  <c:v>511.54037699999998</c:v>
                </c:pt>
                <c:pt idx="20423">
                  <c:v>511.67153400000001</c:v>
                </c:pt>
                <c:pt idx="20424">
                  <c:v>511.81801100000001</c:v>
                </c:pt>
                <c:pt idx="20425">
                  <c:v>511.82345700000002</c:v>
                </c:pt>
                <c:pt idx="20426">
                  <c:v>511.72893099999999</c:v>
                </c:pt>
                <c:pt idx="20427">
                  <c:v>511.68341500000002</c:v>
                </c:pt>
                <c:pt idx="20428">
                  <c:v>511.71648900000002</c:v>
                </c:pt>
                <c:pt idx="20429">
                  <c:v>511.61954800000001</c:v>
                </c:pt>
                <c:pt idx="20430">
                  <c:v>511.991624</c:v>
                </c:pt>
                <c:pt idx="20431">
                  <c:v>511.76328100000001</c:v>
                </c:pt>
                <c:pt idx="20432">
                  <c:v>511.87922300000002</c:v>
                </c:pt>
                <c:pt idx="20433">
                  <c:v>512.17141700000002</c:v>
                </c:pt>
                <c:pt idx="20434">
                  <c:v>512.03973699999995</c:v>
                </c:pt>
                <c:pt idx="20435">
                  <c:v>512.28762099999994</c:v>
                </c:pt>
                <c:pt idx="20436">
                  <c:v>512.08929499999999</c:v>
                </c:pt>
                <c:pt idx="20437">
                  <c:v>512.38860299999999</c:v>
                </c:pt>
                <c:pt idx="20438">
                  <c:v>512.315876</c:v>
                </c:pt>
                <c:pt idx="20439">
                  <c:v>512.15574800000002</c:v>
                </c:pt>
                <c:pt idx="20440">
                  <c:v>512.56806500000005</c:v>
                </c:pt>
                <c:pt idx="20441">
                  <c:v>512.09891800000003</c:v>
                </c:pt>
                <c:pt idx="20442">
                  <c:v>512.41483400000004</c:v>
                </c:pt>
                <c:pt idx="20443">
                  <c:v>512.66905599999996</c:v>
                </c:pt>
                <c:pt idx="20444">
                  <c:v>513.03220099999999</c:v>
                </c:pt>
                <c:pt idx="20445">
                  <c:v>512.94431399999996</c:v>
                </c:pt>
                <c:pt idx="20446">
                  <c:v>512.27934600000003</c:v>
                </c:pt>
                <c:pt idx="20447">
                  <c:v>512.46909200000005</c:v>
                </c:pt>
                <c:pt idx="20448">
                  <c:v>512.467851</c:v>
                </c:pt>
                <c:pt idx="20449">
                  <c:v>512.64245200000005</c:v>
                </c:pt>
                <c:pt idx="20450">
                  <c:v>512.54652399999998</c:v>
                </c:pt>
                <c:pt idx="20451">
                  <c:v>512.54948300000001</c:v>
                </c:pt>
                <c:pt idx="20452">
                  <c:v>512.79105400000003</c:v>
                </c:pt>
                <c:pt idx="20453">
                  <c:v>512.81104200000004</c:v>
                </c:pt>
                <c:pt idx="20454">
                  <c:v>512.80915000000005</c:v>
                </c:pt>
                <c:pt idx="20455">
                  <c:v>513.15256299999999</c:v>
                </c:pt>
                <c:pt idx="20456">
                  <c:v>512.80870700000003</c:v>
                </c:pt>
                <c:pt idx="20457">
                  <c:v>513.05280700000003</c:v>
                </c:pt>
                <c:pt idx="20458">
                  <c:v>512.96338000000003</c:v>
                </c:pt>
                <c:pt idx="20459">
                  <c:v>512.94125499999996</c:v>
                </c:pt>
                <c:pt idx="20460">
                  <c:v>513.01367700000003</c:v>
                </c:pt>
                <c:pt idx="20461">
                  <c:v>513.13175999999999</c:v>
                </c:pt>
                <c:pt idx="20462">
                  <c:v>513.38405799999998</c:v>
                </c:pt>
                <c:pt idx="20463">
                  <c:v>513.15391499999998</c:v>
                </c:pt>
                <c:pt idx="20464">
                  <c:v>513.18402300000002</c:v>
                </c:pt>
                <c:pt idx="20465">
                  <c:v>513.64831600000002</c:v>
                </c:pt>
                <c:pt idx="20466">
                  <c:v>513.38529000000005</c:v>
                </c:pt>
                <c:pt idx="20467">
                  <c:v>513.13717199999996</c:v>
                </c:pt>
                <c:pt idx="20468">
                  <c:v>513.04832399999998</c:v>
                </c:pt>
                <c:pt idx="20469">
                  <c:v>512.76698899999997</c:v>
                </c:pt>
                <c:pt idx="20470">
                  <c:v>513.00966800000003</c:v>
                </c:pt>
                <c:pt idx="20471">
                  <c:v>512.71577300000001</c:v>
                </c:pt>
                <c:pt idx="20472">
                  <c:v>512.76323100000002</c:v>
                </c:pt>
                <c:pt idx="20473">
                  <c:v>513.14388299999996</c:v>
                </c:pt>
                <c:pt idx="20474">
                  <c:v>513.02612299999998</c:v>
                </c:pt>
                <c:pt idx="20475">
                  <c:v>513.34848199999999</c:v>
                </c:pt>
                <c:pt idx="20476">
                  <c:v>513.03214000000003</c:v>
                </c:pt>
                <c:pt idx="20477">
                  <c:v>512.98331900000005</c:v>
                </c:pt>
                <c:pt idx="20478">
                  <c:v>513.39248299999997</c:v>
                </c:pt>
                <c:pt idx="20479">
                  <c:v>513.11752000000001</c:v>
                </c:pt>
                <c:pt idx="20480">
                  <c:v>513.07160499999998</c:v>
                </c:pt>
                <c:pt idx="20481">
                  <c:v>513.08395299999995</c:v>
                </c:pt>
                <c:pt idx="20482">
                  <c:v>513.06181600000002</c:v>
                </c:pt>
                <c:pt idx="20483">
                  <c:v>513.24397099999999</c:v>
                </c:pt>
                <c:pt idx="20484">
                  <c:v>512.91594899999996</c:v>
                </c:pt>
                <c:pt idx="20485">
                  <c:v>513.46166600000004</c:v>
                </c:pt>
                <c:pt idx="20486">
                  <c:v>512.89927</c:v>
                </c:pt>
                <c:pt idx="20487">
                  <c:v>513.290975</c:v>
                </c:pt>
                <c:pt idx="20488">
                  <c:v>513.16370900000004</c:v>
                </c:pt>
                <c:pt idx="20489">
                  <c:v>513.12379699999997</c:v>
                </c:pt>
                <c:pt idx="20490">
                  <c:v>513.54173100000003</c:v>
                </c:pt>
                <c:pt idx="20491">
                  <c:v>513.22815900000001</c:v>
                </c:pt>
                <c:pt idx="20492">
                  <c:v>513.58063400000003</c:v>
                </c:pt>
                <c:pt idx="20493">
                  <c:v>513.56217300000003</c:v>
                </c:pt>
                <c:pt idx="20494">
                  <c:v>513.21180500000003</c:v>
                </c:pt>
                <c:pt idx="20495">
                  <c:v>513.63761699999998</c:v>
                </c:pt>
                <c:pt idx="20496">
                  <c:v>513.16083600000002</c:v>
                </c:pt>
                <c:pt idx="20497">
                  <c:v>513.42843100000005</c:v>
                </c:pt>
                <c:pt idx="20498">
                  <c:v>513.66959299999996</c:v>
                </c:pt>
                <c:pt idx="20499">
                  <c:v>513.67204000000004</c:v>
                </c:pt>
                <c:pt idx="20500">
                  <c:v>514.05258300000003</c:v>
                </c:pt>
                <c:pt idx="20501">
                  <c:v>513.82404499999996</c:v>
                </c:pt>
                <c:pt idx="20502">
                  <c:v>513.35217</c:v>
                </c:pt>
                <c:pt idx="20503">
                  <c:v>513.90524400000004</c:v>
                </c:pt>
                <c:pt idx="20504">
                  <c:v>514.02497900000003</c:v>
                </c:pt>
                <c:pt idx="20505">
                  <c:v>514.163544</c:v>
                </c:pt>
                <c:pt idx="20506">
                  <c:v>513.90289499999994</c:v>
                </c:pt>
                <c:pt idx="20507">
                  <c:v>513.92916400000001</c:v>
                </c:pt>
                <c:pt idx="20508">
                  <c:v>513.91581699999995</c:v>
                </c:pt>
                <c:pt idx="20509">
                  <c:v>514.01042500000005</c:v>
                </c:pt>
                <c:pt idx="20510">
                  <c:v>514.02994999999999</c:v>
                </c:pt>
                <c:pt idx="20511">
                  <c:v>513.83848799999998</c:v>
                </c:pt>
                <c:pt idx="20512">
                  <c:v>513.93820200000005</c:v>
                </c:pt>
                <c:pt idx="20513">
                  <c:v>514.04076199999997</c:v>
                </c:pt>
                <c:pt idx="20514">
                  <c:v>513.80026899999996</c:v>
                </c:pt>
                <c:pt idx="20515">
                  <c:v>514.05538100000001</c:v>
                </c:pt>
                <c:pt idx="20516">
                  <c:v>514.06594199999995</c:v>
                </c:pt>
                <c:pt idx="20517">
                  <c:v>514.090643</c:v>
                </c:pt>
                <c:pt idx="20518">
                  <c:v>514.23111100000006</c:v>
                </c:pt>
                <c:pt idx="20519">
                  <c:v>514.19610399999999</c:v>
                </c:pt>
                <c:pt idx="20520">
                  <c:v>514.29052200000001</c:v>
                </c:pt>
                <c:pt idx="20521">
                  <c:v>513.96180200000003</c:v>
                </c:pt>
                <c:pt idx="20522">
                  <c:v>514.34227799999996</c:v>
                </c:pt>
                <c:pt idx="20523">
                  <c:v>514.27544799999998</c:v>
                </c:pt>
                <c:pt idx="20524">
                  <c:v>514.53304400000002</c:v>
                </c:pt>
                <c:pt idx="20525">
                  <c:v>514.30431499999997</c:v>
                </c:pt>
                <c:pt idx="20526">
                  <c:v>514.172102</c:v>
                </c:pt>
                <c:pt idx="20527">
                  <c:v>514.02521100000001</c:v>
                </c:pt>
                <c:pt idx="20528">
                  <c:v>514.42247899999995</c:v>
                </c:pt>
                <c:pt idx="20529">
                  <c:v>514.13158399999998</c:v>
                </c:pt>
                <c:pt idx="20530">
                  <c:v>514.36783600000001</c:v>
                </c:pt>
                <c:pt idx="20531">
                  <c:v>514.62067200000001</c:v>
                </c:pt>
                <c:pt idx="20532">
                  <c:v>514.65597400000001</c:v>
                </c:pt>
                <c:pt idx="20533">
                  <c:v>514.71250999999995</c:v>
                </c:pt>
                <c:pt idx="20534">
                  <c:v>514.27114400000005</c:v>
                </c:pt>
                <c:pt idx="20535">
                  <c:v>515.03537700000004</c:v>
                </c:pt>
                <c:pt idx="20536">
                  <c:v>514.84947299999999</c:v>
                </c:pt>
                <c:pt idx="20537">
                  <c:v>514.92275700000005</c:v>
                </c:pt>
                <c:pt idx="20538">
                  <c:v>514.87909200000001</c:v>
                </c:pt>
                <c:pt idx="20539">
                  <c:v>514.73756000000003</c:v>
                </c:pt>
                <c:pt idx="20540">
                  <c:v>515.05354599999998</c:v>
                </c:pt>
                <c:pt idx="20541">
                  <c:v>514.95376299999998</c:v>
                </c:pt>
                <c:pt idx="20542">
                  <c:v>514.94084799999996</c:v>
                </c:pt>
                <c:pt idx="20543">
                  <c:v>515.171199</c:v>
                </c:pt>
                <c:pt idx="20544">
                  <c:v>514.89262499999995</c:v>
                </c:pt>
                <c:pt idx="20545">
                  <c:v>515.16117699999995</c:v>
                </c:pt>
                <c:pt idx="20546">
                  <c:v>514.96895500000005</c:v>
                </c:pt>
                <c:pt idx="20547">
                  <c:v>514.90168300000005</c:v>
                </c:pt>
                <c:pt idx="20548">
                  <c:v>514.86398399999996</c:v>
                </c:pt>
                <c:pt idx="20549">
                  <c:v>515.02245800000003</c:v>
                </c:pt>
                <c:pt idx="20550">
                  <c:v>515.20363499999996</c:v>
                </c:pt>
                <c:pt idx="20551">
                  <c:v>514.99595499999998</c:v>
                </c:pt>
                <c:pt idx="20552">
                  <c:v>515.03579999999999</c:v>
                </c:pt>
                <c:pt idx="20553">
                  <c:v>515.08820800000001</c:v>
                </c:pt>
                <c:pt idx="20554">
                  <c:v>514.81742999999994</c:v>
                </c:pt>
                <c:pt idx="20555">
                  <c:v>515.24024999999995</c:v>
                </c:pt>
                <c:pt idx="20556">
                  <c:v>515.211275</c:v>
                </c:pt>
                <c:pt idx="20557">
                  <c:v>515.00624400000004</c:v>
                </c:pt>
                <c:pt idx="20558">
                  <c:v>515.37054599999999</c:v>
                </c:pt>
                <c:pt idx="20559">
                  <c:v>514.64562899999999</c:v>
                </c:pt>
                <c:pt idx="20560">
                  <c:v>515.447858</c:v>
                </c:pt>
                <c:pt idx="20561">
                  <c:v>515.18827699999997</c:v>
                </c:pt>
                <c:pt idx="20562">
                  <c:v>515.34699699999999</c:v>
                </c:pt>
                <c:pt idx="20563">
                  <c:v>515.26919599999997</c:v>
                </c:pt>
                <c:pt idx="20564">
                  <c:v>515.03488100000004</c:v>
                </c:pt>
                <c:pt idx="20565">
                  <c:v>515.25120500000003</c:v>
                </c:pt>
                <c:pt idx="20566">
                  <c:v>515.24118199999998</c:v>
                </c:pt>
                <c:pt idx="20567">
                  <c:v>515.48803199999998</c:v>
                </c:pt>
                <c:pt idx="20568">
                  <c:v>515.44015200000001</c:v>
                </c:pt>
                <c:pt idx="20569">
                  <c:v>515.48342500000001</c:v>
                </c:pt>
                <c:pt idx="20570">
                  <c:v>516.02696900000001</c:v>
                </c:pt>
                <c:pt idx="20571">
                  <c:v>515.63100699999995</c:v>
                </c:pt>
                <c:pt idx="20572">
                  <c:v>515.50268700000004</c:v>
                </c:pt>
                <c:pt idx="20573">
                  <c:v>515.56867199999999</c:v>
                </c:pt>
                <c:pt idx="20574">
                  <c:v>515.45886900000005</c:v>
                </c:pt>
                <c:pt idx="20575">
                  <c:v>515.90461500000004</c:v>
                </c:pt>
                <c:pt idx="20576">
                  <c:v>515.91534799999999</c:v>
                </c:pt>
                <c:pt idx="20577">
                  <c:v>515.974154</c:v>
                </c:pt>
                <c:pt idx="20578">
                  <c:v>515.72891800000002</c:v>
                </c:pt>
                <c:pt idx="20579">
                  <c:v>515.81123000000002</c:v>
                </c:pt>
                <c:pt idx="20580">
                  <c:v>515.80587000000003</c:v>
                </c:pt>
                <c:pt idx="20581">
                  <c:v>516.069119</c:v>
                </c:pt>
                <c:pt idx="20582">
                  <c:v>515.78525300000001</c:v>
                </c:pt>
                <c:pt idx="20583">
                  <c:v>516.07412099999999</c:v>
                </c:pt>
                <c:pt idx="20584">
                  <c:v>515.70967800000005</c:v>
                </c:pt>
                <c:pt idx="20585">
                  <c:v>516.09789899999998</c:v>
                </c:pt>
                <c:pt idx="20586">
                  <c:v>516.065608</c:v>
                </c:pt>
                <c:pt idx="20587">
                  <c:v>516.02162299999998</c:v>
                </c:pt>
                <c:pt idx="20588">
                  <c:v>516.13947900000005</c:v>
                </c:pt>
                <c:pt idx="20589">
                  <c:v>515.60299899999995</c:v>
                </c:pt>
                <c:pt idx="20590">
                  <c:v>516.29718100000002</c:v>
                </c:pt>
                <c:pt idx="20591">
                  <c:v>516.318668</c:v>
                </c:pt>
                <c:pt idx="20592">
                  <c:v>516.23209799999995</c:v>
                </c:pt>
                <c:pt idx="20593">
                  <c:v>516.61891800000001</c:v>
                </c:pt>
                <c:pt idx="20594">
                  <c:v>516.16533100000004</c:v>
                </c:pt>
                <c:pt idx="20595">
                  <c:v>516.17337599999996</c:v>
                </c:pt>
                <c:pt idx="20596">
                  <c:v>515.94050800000002</c:v>
                </c:pt>
                <c:pt idx="20597">
                  <c:v>516.25712699999997</c:v>
                </c:pt>
                <c:pt idx="20598">
                  <c:v>516.45634700000005</c:v>
                </c:pt>
                <c:pt idx="20599">
                  <c:v>516.19234500000005</c:v>
                </c:pt>
                <c:pt idx="20600">
                  <c:v>516.48575100000005</c:v>
                </c:pt>
                <c:pt idx="20601">
                  <c:v>516.34830799999997</c:v>
                </c:pt>
                <c:pt idx="20602">
                  <c:v>516.50333499999999</c:v>
                </c:pt>
                <c:pt idx="20603">
                  <c:v>516.15562699999998</c:v>
                </c:pt>
                <c:pt idx="20604">
                  <c:v>516.56892000000005</c:v>
                </c:pt>
                <c:pt idx="20605">
                  <c:v>516.64581099999998</c:v>
                </c:pt>
                <c:pt idx="20606">
                  <c:v>516.70823299999995</c:v>
                </c:pt>
                <c:pt idx="20607">
                  <c:v>516.34140100000002</c:v>
                </c:pt>
                <c:pt idx="20608">
                  <c:v>516.68750399999999</c:v>
                </c:pt>
                <c:pt idx="20609">
                  <c:v>516.27876600000002</c:v>
                </c:pt>
                <c:pt idx="20610">
                  <c:v>516.55818099999999</c:v>
                </c:pt>
                <c:pt idx="20611">
                  <c:v>516.85235399999999</c:v>
                </c:pt>
                <c:pt idx="20612">
                  <c:v>516.74898800000005</c:v>
                </c:pt>
                <c:pt idx="20613">
                  <c:v>517.00697700000001</c:v>
                </c:pt>
                <c:pt idx="20614">
                  <c:v>516.95307000000003</c:v>
                </c:pt>
                <c:pt idx="20615">
                  <c:v>517.21801000000005</c:v>
                </c:pt>
                <c:pt idx="20616">
                  <c:v>516.411429</c:v>
                </c:pt>
                <c:pt idx="20617">
                  <c:v>516.64017899999999</c:v>
                </c:pt>
                <c:pt idx="20618">
                  <c:v>516.68392100000005</c:v>
                </c:pt>
                <c:pt idx="20619">
                  <c:v>516.955783</c:v>
                </c:pt>
                <c:pt idx="20620">
                  <c:v>516.90350999999998</c:v>
                </c:pt>
                <c:pt idx="20621">
                  <c:v>516.88397899999995</c:v>
                </c:pt>
                <c:pt idx="20622">
                  <c:v>516.91635799999995</c:v>
                </c:pt>
                <c:pt idx="20623">
                  <c:v>516.85711200000003</c:v>
                </c:pt>
                <c:pt idx="20624">
                  <c:v>516.939842</c:v>
                </c:pt>
                <c:pt idx="20625">
                  <c:v>516.95534099999998</c:v>
                </c:pt>
                <c:pt idx="20626">
                  <c:v>516.69941300000005</c:v>
                </c:pt>
                <c:pt idx="20627">
                  <c:v>516.64178100000004</c:v>
                </c:pt>
                <c:pt idx="20628">
                  <c:v>516.855321</c:v>
                </c:pt>
                <c:pt idx="20629">
                  <c:v>516.79099799999995</c:v>
                </c:pt>
                <c:pt idx="20630">
                  <c:v>516.966453</c:v>
                </c:pt>
                <c:pt idx="20631">
                  <c:v>516.70693300000005</c:v>
                </c:pt>
                <c:pt idx="20632">
                  <c:v>517.00013799999999</c:v>
                </c:pt>
                <c:pt idx="20633">
                  <c:v>517.08191499999998</c:v>
                </c:pt>
                <c:pt idx="20634">
                  <c:v>517.08017500000005</c:v>
                </c:pt>
                <c:pt idx="20635">
                  <c:v>517.210058</c:v>
                </c:pt>
                <c:pt idx="20636">
                  <c:v>517.04872799999998</c:v>
                </c:pt>
                <c:pt idx="20637">
                  <c:v>517.170568</c:v>
                </c:pt>
                <c:pt idx="20638">
                  <c:v>517.25647000000004</c:v>
                </c:pt>
                <c:pt idx="20639">
                  <c:v>517.15422100000001</c:v>
                </c:pt>
                <c:pt idx="20640">
                  <c:v>517.25079200000005</c:v>
                </c:pt>
                <c:pt idx="20641">
                  <c:v>517.41200900000001</c:v>
                </c:pt>
                <c:pt idx="20642">
                  <c:v>517.26413200000002</c:v>
                </c:pt>
                <c:pt idx="20643">
                  <c:v>517.39155900000003</c:v>
                </c:pt>
                <c:pt idx="20644">
                  <c:v>517.31661799999995</c:v>
                </c:pt>
                <c:pt idx="20645">
                  <c:v>517.56323599999996</c:v>
                </c:pt>
                <c:pt idx="20646">
                  <c:v>517.03762300000005</c:v>
                </c:pt>
                <c:pt idx="20647">
                  <c:v>517.52804000000003</c:v>
                </c:pt>
                <c:pt idx="20648">
                  <c:v>518.03399899999999</c:v>
                </c:pt>
                <c:pt idx="20649">
                  <c:v>517.69980199999998</c:v>
                </c:pt>
                <c:pt idx="20650">
                  <c:v>517.74266999999998</c:v>
                </c:pt>
                <c:pt idx="20651">
                  <c:v>517.62934800000005</c:v>
                </c:pt>
                <c:pt idx="20652">
                  <c:v>517.72135700000001</c:v>
                </c:pt>
                <c:pt idx="20653">
                  <c:v>518.10540300000002</c:v>
                </c:pt>
                <c:pt idx="20654">
                  <c:v>517.86565099999996</c:v>
                </c:pt>
                <c:pt idx="20655">
                  <c:v>518.02504899999997</c:v>
                </c:pt>
                <c:pt idx="20656">
                  <c:v>517.57641100000001</c:v>
                </c:pt>
                <c:pt idx="20657">
                  <c:v>517.398999</c:v>
                </c:pt>
                <c:pt idx="20658">
                  <c:v>517.76234799999997</c:v>
                </c:pt>
                <c:pt idx="20659">
                  <c:v>517.52156000000002</c:v>
                </c:pt>
                <c:pt idx="20660">
                  <c:v>517.61726099999998</c:v>
                </c:pt>
                <c:pt idx="20661">
                  <c:v>517.73885800000005</c:v>
                </c:pt>
                <c:pt idx="20662">
                  <c:v>518.00067100000001</c:v>
                </c:pt>
                <c:pt idx="20663">
                  <c:v>517.64641800000004</c:v>
                </c:pt>
                <c:pt idx="20664">
                  <c:v>517.91749000000004</c:v>
                </c:pt>
                <c:pt idx="20665">
                  <c:v>517.72889899999996</c:v>
                </c:pt>
                <c:pt idx="20666">
                  <c:v>517.85666600000002</c:v>
                </c:pt>
                <c:pt idx="20667">
                  <c:v>517.70503199999996</c:v>
                </c:pt>
                <c:pt idx="20668">
                  <c:v>517.993156</c:v>
                </c:pt>
                <c:pt idx="20669">
                  <c:v>517.954747</c:v>
                </c:pt>
                <c:pt idx="20670">
                  <c:v>517.77776900000003</c:v>
                </c:pt>
                <c:pt idx="20671">
                  <c:v>518.00093600000002</c:v>
                </c:pt>
                <c:pt idx="20672">
                  <c:v>517.88233300000002</c:v>
                </c:pt>
                <c:pt idx="20673">
                  <c:v>518.06712200000004</c:v>
                </c:pt>
                <c:pt idx="20674">
                  <c:v>518.25421700000004</c:v>
                </c:pt>
                <c:pt idx="20675">
                  <c:v>518.35914000000002</c:v>
                </c:pt>
                <c:pt idx="20676">
                  <c:v>518.37604699999997</c:v>
                </c:pt>
                <c:pt idx="20677">
                  <c:v>518.31402500000002</c:v>
                </c:pt>
                <c:pt idx="20678">
                  <c:v>518.46850600000005</c:v>
                </c:pt>
                <c:pt idx="20679">
                  <c:v>518.23156200000005</c:v>
                </c:pt>
                <c:pt idx="20680">
                  <c:v>518.33413199999995</c:v>
                </c:pt>
                <c:pt idx="20681">
                  <c:v>518.50033399999995</c:v>
                </c:pt>
                <c:pt idx="20682">
                  <c:v>518.26231499999994</c:v>
                </c:pt>
                <c:pt idx="20683">
                  <c:v>518.71954800000003</c:v>
                </c:pt>
                <c:pt idx="20684">
                  <c:v>518.24070700000004</c:v>
                </c:pt>
                <c:pt idx="20685">
                  <c:v>518.23685599999999</c:v>
                </c:pt>
                <c:pt idx="20686">
                  <c:v>518.06429400000002</c:v>
                </c:pt>
                <c:pt idx="20687">
                  <c:v>518.28925000000004</c:v>
                </c:pt>
                <c:pt idx="20688">
                  <c:v>518.19506899999999</c:v>
                </c:pt>
                <c:pt idx="20689">
                  <c:v>518.04420600000003</c:v>
                </c:pt>
                <c:pt idx="20690">
                  <c:v>518.53139399999998</c:v>
                </c:pt>
                <c:pt idx="20691">
                  <c:v>518.49688000000003</c:v>
                </c:pt>
                <c:pt idx="20692">
                  <c:v>518.26504499999999</c:v>
                </c:pt>
                <c:pt idx="20693">
                  <c:v>518.49056900000005</c:v>
                </c:pt>
                <c:pt idx="20694">
                  <c:v>518.54310799999996</c:v>
                </c:pt>
                <c:pt idx="20695">
                  <c:v>518.459339</c:v>
                </c:pt>
                <c:pt idx="20696">
                  <c:v>518.722666</c:v>
                </c:pt>
                <c:pt idx="20697">
                  <c:v>518.67764499999998</c:v>
                </c:pt>
                <c:pt idx="20698">
                  <c:v>518.838661</c:v>
                </c:pt>
                <c:pt idx="20699">
                  <c:v>518.51222800000005</c:v>
                </c:pt>
                <c:pt idx="20700">
                  <c:v>519.04375200000004</c:v>
                </c:pt>
                <c:pt idx="20701">
                  <c:v>518.92740500000002</c:v>
                </c:pt>
                <c:pt idx="20702">
                  <c:v>518.75899900000002</c:v>
                </c:pt>
                <c:pt idx="20703">
                  <c:v>518.83427300000005</c:v>
                </c:pt>
                <c:pt idx="20704">
                  <c:v>518.67993899999999</c:v>
                </c:pt>
                <c:pt idx="20705">
                  <c:v>518.90254700000003</c:v>
                </c:pt>
                <c:pt idx="20706">
                  <c:v>519.08147499999995</c:v>
                </c:pt>
                <c:pt idx="20707">
                  <c:v>518.941328</c:v>
                </c:pt>
                <c:pt idx="20708">
                  <c:v>519.19592799999998</c:v>
                </c:pt>
                <c:pt idx="20709">
                  <c:v>519.25075300000003</c:v>
                </c:pt>
                <c:pt idx="20710">
                  <c:v>519.16406300000006</c:v>
                </c:pt>
                <c:pt idx="20711">
                  <c:v>519.25396499999999</c:v>
                </c:pt>
                <c:pt idx="20712">
                  <c:v>519.04363899999998</c:v>
                </c:pt>
                <c:pt idx="20713">
                  <c:v>519.15406599999994</c:v>
                </c:pt>
                <c:pt idx="20714">
                  <c:v>518.83200899999997</c:v>
                </c:pt>
                <c:pt idx="20715">
                  <c:v>519.31164100000001</c:v>
                </c:pt>
                <c:pt idx="20716">
                  <c:v>519.44898799999999</c:v>
                </c:pt>
                <c:pt idx="20717">
                  <c:v>519.14750500000002</c:v>
                </c:pt>
                <c:pt idx="20718">
                  <c:v>519.74269000000004</c:v>
                </c:pt>
                <c:pt idx="20719">
                  <c:v>519.57918500000005</c:v>
                </c:pt>
                <c:pt idx="20720">
                  <c:v>519.43953699999997</c:v>
                </c:pt>
                <c:pt idx="20721">
                  <c:v>519.576818</c:v>
                </c:pt>
                <c:pt idx="20722">
                  <c:v>519.46752800000002</c:v>
                </c:pt>
                <c:pt idx="20723">
                  <c:v>519.34054900000001</c:v>
                </c:pt>
                <c:pt idx="20724">
                  <c:v>519.34461999999996</c:v>
                </c:pt>
                <c:pt idx="20725">
                  <c:v>519.83784100000003</c:v>
                </c:pt>
                <c:pt idx="20726">
                  <c:v>519.43969100000004</c:v>
                </c:pt>
                <c:pt idx="20727">
                  <c:v>519.30390699999998</c:v>
                </c:pt>
                <c:pt idx="20728">
                  <c:v>519.35473500000001</c:v>
                </c:pt>
                <c:pt idx="20729">
                  <c:v>519.29193599999996</c:v>
                </c:pt>
                <c:pt idx="20730">
                  <c:v>519.20588199999997</c:v>
                </c:pt>
                <c:pt idx="20731">
                  <c:v>519.89752099999998</c:v>
                </c:pt>
                <c:pt idx="20732">
                  <c:v>519.57865300000003</c:v>
                </c:pt>
                <c:pt idx="20733">
                  <c:v>519.90407200000004</c:v>
                </c:pt>
                <c:pt idx="20734">
                  <c:v>519.30303100000003</c:v>
                </c:pt>
                <c:pt idx="20735">
                  <c:v>519.60091799999998</c:v>
                </c:pt>
                <c:pt idx="20736">
                  <c:v>519.65792899999997</c:v>
                </c:pt>
                <c:pt idx="20737">
                  <c:v>519.322225</c:v>
                </c:pt>
                <c:pt idx="20738">
                  <c:v>519.61196500000005</c:v>
                </c:pt>
                <c:pt idx="20739">
                  <c:v>519.43621299999995</c:v>
                </c:pt>
                <c:pt idx="20740">
                  <c:v>519.51387</c:v>
                </c:pt>
                <c:pt idx="20741">
                  <c:v>519.82788400000004</c:v>
                </c:pt>
                <c:pt idx="20742">
                  <c:v>519.927909</c:v>
                </c:pt>
                <c:pt idx="20743">
                  <c:v>519.93420900000001</c:v>
                </c:pt>
                <c:pt idx="20744">
                  <c:v>520.099062</c:v>
                </c:pt>
                <c:pt idx="20745">
                  <c:v>519.93560100000002</c:v>
                </c:pt>
                <c:pt idx="20746">
                  <c:v>520.21126900000002</c:v>
                </c:pt>
                <c:pt idx="20747">
                  <c:v>519.73462199999994</c:v>
                </c:pt>
                <c:pt idx="20748">
                  <c:v>520.32197299999996</c:v>
                </c:pt>
                <c:pt idx="20749">
                  <c:v>519.68777</c:v>
                </c:pt>
                <c:pt idx="20750">
                  <c:v>520.39846</c:v>
                </c:pt>
                <c:pt idx="20751">
                  <c:v>519.96605099999999</c:v>
                </c:pt>
                <c:pt idx="20752">
                  <c:v>519.74448299999995</c:v>
                </c:pt>
                <c:pt idx="20753">
                  <c:v>520.27834800000005</c:v>
                </c:pt>
                <c:pt idx="20754">
                  <c:v>519.80782799999997</c:v>
                </c:pt>
                <c:pt idx="20755">
                  <c:v>520.26950999999997</c:v>
                </c:pt>
                <c:pt idx="20756">
                  <c:v>520.40857900000003</c:v>
                </c:pt>
                <c:pt idx="20757">
                  <c:v>520.04505800000004</c:v>
                </c:pt>
                <c:pt idx="20758">
                  <c:v>520.03600600000004</c:v>
                </c:pt>
                <c:pt idx="20759">
                  <c:v>520.32464100000004</c:v>
                </c:pt>
                <c:pt idx="20760">
                  <c:v>520.11241399999994</c:v>
                </c:pt>
                <c:pt idx="20761">
                  <c:v>519.950514</c:v>
                </c:pt>
                <c:pt idx="20762">
                  <c:v>520.192091</c:v>
                </c:pt>
                <c:pt idx="20763">
                  <c:v>519.86759099999995</c:v>
                </c:pt>
                <c:pt idx="20764">
                  <c:v>520.113157</c:v>
                </c:pt>
                <c:pt idx="20765">
                  <c:v>520.63784599999997</c:v>
                </c:pt>
                <c:pt idx="20766">
                  <c:v>520.72117000000003</c:v>
                </c:pt>
                <c:pt idx="20767">
                  <c:v>520.146793</c:v>
                </c:pt>
                <c:pt idx="20768">
                  <c:v>520.72998500000006</c:v>
                </c:pt>
                <c:pt idx="20769">
                  <c:v>520.54292199999998</c:v>
                </c:pt>
                <c:pt idx="20770">
                  <c:v>520.66341499999999</c:v>
                </c:pt>
                <c:pt idx="20771">
                  <c:v>520.62958300000003</c:v>
                </c:pt>
                <c:pt idx="20772">
                  <c:v>520.589336</c:v>
                </c:pt>
                <c:pt idx="20773">
                  <c:v>520.60177099999999</c:v>
                </c:pt>
                <c:pt idx="20774">
                  <c:v>520.57922499999995</c:v>
                </c:pt>
                <c:pt idx="20775">
                  <c:v>520.66929400000004</c:v>
                </c:pt>
                <c:pt idx="20776">
                  <c:v>520.94665799999996</c:v>
                </c:pt>
                <c:pt idx="20777">
                  <c:v>520.377746</c:v>
                </c:pt>
                <c:pt idx="20778">
                  <c:v>520.81417699999997</c:v>
                </c:pt>
                <c:pt idx="20779">
                  <c:v>520.570561</c:v>
                </c:pt>
                <c:pt idx="20780">
                  <c:v>520.66533700000002</c:v>
                </c:pt>
                <c:pt idx="20781">
                  <c:v>520.68195700000001</c:v>
                </c:pt>
                <c:pt idx="20782">
                  <c:v>520.66656999999998</c:v>
                </c:pt>
                <c:pt idx="20783">
                  <c:v>521.03437699999995</c:v>
                </c:pt>
                <c:pt idx="20784">
                  <c:v>520.66373599999997</c:v>
                </c:pt>
                <c:pt idx="20785">
                  <c:v>521.11319500000002</c:v>
                </c:pt>
                <c:pt idx="20786">
                  <c:v>521.28804100000002</c:v>
                </c:pt>
                <c:pt idx="20787">
                  <c:v>520.67163600000003</c:v>
                </c:pt>
                <c:pt idx="20788">
                  <c:v>521.122613</c:v>
                </c:pt>
                <c:pt idx="20789">
                  <c:v>520.88883099999998</c:v>
                </c:pt>
                <c:pt idx="20790">
                  <c:v>521.15877</c:v>
                </c:pt>
                <c:pt idx="20791">
                  <c:v>521.22084900000004</c:v>
                </c:pt>
                <c:pt idx="20792">
                  <c:v>521.10815700000001</c:v>
                </c:pt>
                <c:pt idx="20793">
                  <c:v>521.31176800000003</c:v>
                </c:pt>
                <c:pt idx="20794">
                  <c:v>521.31146200000001</c:v>
                </c:pt>
                <c:pt idx="20795">
                  <c:v>521.747525</c:v>
                </c:pt>
                <c:pt idx="20796">
                  <c:v>521.38476700000001</c:v>
                </c:pt>
                <c:pt idx="20797">
                  <c:v>521.39384299999995</c:v>
                </c:pt>
                <c:pt idx="20798">
                  <c:v>521.74998200000005</c:v>
                </c:pt>
                <c:pt idx="20799">
                  <c:v>520.950738</c:v>
                </c:pt>
                <c:pt idx="20800">
                  <c:v>521.26719500000002</c:v>
                </c:pt>
                <c:pt idx="20801">
                  <c:v>521.235499</c:v>
                </c:pt>
                <c:pt idx="20802">
                  <c:v>521.13459</c:v>
                </c:pt>
                <c:pt idx="20803">
                  <c:v>521.31260799999995</c:v>
                </c:pt>
                <c:pt idx="20804">
                  <c:v>521.35473500000001</c:v>
                </c:pt>
                <c:pt idx="20805">
                  <c:v>521.30732</c:v>
                </c:pt>
                <c:pt idx="20806">
                  <c:v>521.43346499999996</c:v>
                </c:pt>
                <c:pt idx="20807">
                  <c:v>521.05269599999997</c:v>
                </c:pt>
                <c:pt idx="20808">
                  <c:v>521.12578900000005</c:v>
                </c:pt>
                <c:pt idx="20809">
                  <c:v>521.40173300000004</c:v>
                </c:pt>
                <c:pt idx="20810">
                  <c:v>521.06623300000001</c:v>
                </c:pt>
                <c:pt idx="20811">
                  <c:v>521.29781400000002</c:v>
                </c:pt>
                <c:pt idx="20812">
                  <c:v>521.531702</c:v>
                </c:pt>
                <c:pt idx="20813">
                  <c:v>521.51851899999997</c:v>
                </c:pt>
                <c:pt idx="20814">
                  <c:v>521.42076399999996</c:v>
                </c:pt>
                <c:pt idx="20815">
                  <c:v>521.49096999999995</c:v>
                </c:pt>
                <c:pt idx="20816">
                  <c:v>521.61565499999995</c:v>
                </c:pt>
                <c:pt idx="20817">
                  <c:v>521.50636499999996</c:v>
                </c:pt>
                <c:pt idx="20818">
                  <c:v>521.49816399999997</c:v>
                </c:pt>
                <c:pt idx="20819">
                  <c:v>521.51734699999997</c:v>
                </c:pt>
                <c:pt idx="20820">
                  <c:v>521.32905200000005</c:v>
                </c:pt>
                <c:pt idx="20821">
                  <c:v>521.73784000000001</c:v>
                </c:pt>
                <c:pt idx="20822">
                  <c:v>521.697722</c:v>
                </c:pt>
                <c:pt idx="20823">
                  <c:v>521.89600299999995</c:v>
                </c:pt>
                <c:pt idx="20824">
                  <c:v>521.17852700000003</c:v>
                </c:pt>
                <c:pt idx="20825">
                  <c:v>521.35512900000003</c:v>
                </c:pt>
                <c:pt idx="20826">
                  <c:v>521.89204600000005</c:v>
                </c:pt>
                <c:pt idx="20827">
                  <c:v>521.73816299999999</c:v>
                </c:pt>
                <c:pt idx="20828">
                  <c:v>521.99709399999995</c:v>
                </c:pt>
                <c:pt idx="20829">
                  <c:v>521.89673300000004</c:v>
                </c:pt>
                <c:pt idx="20830">
                  <c:v>521.82054300000004</c:v>
                </c:pt>
                <c:pt idx="20831">
                  <c:v>521.92285900000002</c:v>
                </c:pt>
                <c:pt idx="20832">
                  <c:v>521.91276400000004</c:v>
                </c:pt>
                <c:pt idx="20833">
                  <c:v>521.98470699999996</c:v>
                </c:pt>
                <c:pt idx="20834">
                  <c:v>521.89007100000003</c:v>
                </c:pt>
                <c:pt idx="20835">
                  <c:v>521.98741099999995</c:v>
                </c:pt>
                <c:pt idx="20836">
                  <c:v>521.75409500000001</c:v>
                </c:pt>
                <c:pt idx="20837">
                  <c:v>521.95169199999998</c:v>
                </c:pt>
                <c:pt idx="20838">
                  <c:v>521.96584099999995</c:v>
                </c:pt>
                <c:pt idx="20839">
                  <c:v>521.57554900000002</c:v>
                </c:pt>
                <c:pt idx="20840">
                  <c:v>521.85228600000005</c:v>
                </c:pt>
                <c:pt idx="20841">
                  <c:v>521.94494199999997</c:v>
                </c:pt>
                <c:pt idx="20842">
                  <c:v>521.54871400000002</c:v>
                </c:pt>
                <c:pt idx="20843">
                  <c:v>522.14521300000001</c:v>
                </c:pt>
                <c:pt idx="20844">
                  <c:v>521.92273299999999</c:v>
                </c:pt>
                <c:pt idx="20845">
                  <c:v>521.81039099999998</c:v>
                </c:pt>
                <c:pt idx="20846">
                  <c:v>522.31189199999994</c:v>
                </c:pt>
                <c:pt idx="20847">
                  <c:v>522.11284000000001</c:v>
                </c:pt>
                <c:pt idx="20848">
                  <c:v>522.32807600000001</c:v>
                </c:pt>
                <c:pt idx="20849">
                  <c:v>522.50101500000005</c:v>
                </c:pt>
                <c:pt idx="20850">
                  <c:v>522.05322000000001</c:v>
                </c:pt>
                <c:pt idx="20851">
                  <c:v>522.27038700000003</c:v>
                </c:pt>
                <c:pt idx="20852">
                  <c:v>522.37541199999998</c:v>
                </c:pt>
                <c:pt idx="20853">
                  <c:v>522.54064800000003</c:v>
                </c:pt>
                <c:pt idx="20854">
                  <c:v>522.45961599999998</c:v>
                </c:pt>
                <c:pt idx="20855">
                  <c:v>522.36761000000001</c:v>
                </c:pt>
                <c:pt idx="20856">
                  <c:v>522.708709</c:v>
                </c:pt>
                <c:pt idx="20857">
                  <c:v>522.41778999999997</c:v>
                </c:pt>
                <c:pt idx="20858">
                  <c:v>522.69511199999999</c:v>
                </c:pt>
                <c:pt idx="20859">
                  <c:v>522.62129900000002</c:v>
                </c:pt>
                <c:pt idx="20860">
                  <c:v>522.81390199999998</c:v>
                </c:pt>
                <c:pt idx="20861">
                  <c:v>522.74385099999995</c:v>
                </c:pt>
                <c:pt idx="20862">
                  <c:v>522.68012099999999</c:v>
                </c:pt>
                <c:pt idx="20863">
                  <c:v>522.66490599999997</c:v>
                </c:pt>
                <c:pt idx="20864">
                  <c:v>522.62717399999997</c:v>
                </c:pt>
                <c:pt idx="20865">
                  <c:v>522.51077399999997</c:v>
                </c:pt>
                <c:pt idx="20866">
                  <c:v>522.80538000000001</c:v>
                </c:pt>
                <c:pt idx="20867">
                  <c:v>522.93870600000002</c:v>
                </c:pt>
                <c:pt idx="20868">
                  <c:v>522.60724700000003</c:v>
                </c:pt>
                <c:pt idx="20869">
                  <c:v>522.73444099999995</c:v>
                </c:pt>
                <c:pt idx="20870">
                  <c:v>522.93248900000003</c:v>
                </c:pt>
                <c:pt idx="20871">
                  <c:v>522.77312700000004</c:v>
                </c:pt>
                <c:pt idx="20872">
                  <c:v>522.43900699999995</c:v>
                </c:pt>
                <c:pt idx="20873">
                  <c:v>523.067679</c:v>
                </c:pt>
                <c:pt idx="20874">
                  <c:v>523.21384599999999</c:v>
                </c:pt>
                <c:pt idx="20875">
                  <c:v>522.945921</c:v>
                </c:pt>
                <c:pt idx="20876">
                  <c:v>523.23512400000004</c:v>
                </c:pt>
                <c:pt idx="20877">
                  <c:v>523.10558600000002</c:v>
                </c:pt>
                <c:pt idx="20878">
                  <c:v>523.17523100000005</c:v>
                </c:pt>
                <c:pt idx="20879">
                  <c:v>523.07550000000003</c:v>
                </c:pt>
                <c:pt idx="20880">
                  <c:v>522.99674000000005</c:v>
                </c:pt>
                <c:pt idx="20881">
                  <c:v>523.10665600000004</c:v>
                </c:pt>
                <c:pt idx="20882">
                  <c:v>523.27759100000003</c:v>
                </c:pt>
                <c:pt idx="20883">
                  <c:v>523.42027199999995</c:v>
                </c:pt>
                <c:pt idx="20884">
                  <c:v>523.32846800000004</c:v>
                </c:pt>
                <c:pt idx="20885">
                  <c:v>523.39762299999995</c:v>
                </c:pt>
                <c:pt idx="20886">
                  <c:v>523.06572400000005</c:v>
                </c:pt>
                <c:pt idx="20887">
                  <c:v>523.19122500000003</c:v>
                </c:pt>
                <c:pt idx="20888">
                  <c:v>523.51258700000005</c:v>
                </c:pt>
                <c:pt idx="20889">
                  <c:v>523.65953300000001</c:v>
                </c:pt>
                <c:pt idx="20890">
                  <c:v>523.29747399999997</c:v>
                </c:pt>
                <c:pt idx="20891">
                  <c:v>523.57563000000005</c:v>
                </c:pt>
                <c:pt idx="20892">
                  <c:v>523.52761599999997</c:v>
                </c:pt>
                <c:pt idx="20893">
                  <c:v>523.44080099999996</c:v>
                </c:pt>
                <c:pt idx="20894">
                  <c:v>523.87593200000003</c:v>
                </c:pt>
                <c:pt idx="20895">
                  <c:v>523.61389499999996</c:v>
                </c:pt>
                <c:pt idx="20896">
                  <c:v>523.90117299999997</c:v>
                </c:pt>
                <c:pt idx="20897">
                  <c:v>523.25892999999996</c:v>
                </c:pt>
                <c:pt idx="20898">
                  <c:v>523.55142899999998</c:v>
                </c:pt>
                <c:pt idx="20899">
                  <c:v>523.77445599999999</c:v>
                </c:pt>
                <c:pt idx="20900">
                  <c:v>523.63011600000004</c:v>
                </c:pt>
                <c:pt idx="20901">
                  <c:v>523.63681299999996</c:v>
                </c:pt>
                <c:pt idx="20902">
                  <c:v>523.81374300000004</c:v>
                </c:pt>
                <c:pt idx="20903">
                  <c:v>523.83812999999998</c:v>
                </c:pt>
                <c:pt idx="20904">
                  <c:v>523.81941600000005</c:v>
                </c:pt>
                <c:pt idx="20905">
                  <c:v>523.686104</c:v>
                </c:pt>
                <c:pt idx="20906">
                  <c:v>523.98287300000004</c:v>
                </c:pt>
                <c:pt idx="20907">
                  <c:v>523.86042099999997</c:v>
                </c:pt>
                <c:pt idx="20908">
                  <c:v>524.14453300000002</c:v>
                </c:pt>
                <c:pt idx="20909">
                  <c:v>524.08514000000002</c:v>
                </c:pt>
                <c:pt idx="20910">
                  <c:v>523.73531100000002</c:v>
                </c:pt>
                <c:pt idx="20911">
                  <c:v>524.10902799999997</c:v>
                </c:pt>
                <c:pt idx="20912">
                  <c:v>523.70310900000004</c:v>
                </c:pt>
                <c:pt idx="20913">
                  <c:v>523.93746699999997</c:v>
                </c:pt>
                <c:pt idx="20914">
                  <c:v>523.65044799999998</c:v>
                </c:pt>
                <c:pt idx="20915">
                  <c:v>523.81713100000002</c:v>
                </c:pt>
                <c:pt idx="20916">
                  <c:v>523.96524499999998</c:v>
                </c:pt>
                <c:pt idx="20917">
                  <c:v>524.13994100000002</c:v>
                </c:pt>
                <c:pt idx="20918">
                  <c:v>524.57007099999998</c:v>
                </c:pt>
                <c:pt idx="20919">
                  <c:v>524.54299700000001</c:v>
                </c:pt>
                <c:pt idx="20920">
                  <c:v>524.47809900000004</c:v>
                </c:pt>
                <c:pt idx="20921">
                  <c:v>524.83430399999997</c:v>
                </c:pt>
                <c:pt idx="20922">
                  <c:v>524.53395999999998</c:v>
                </c:pt>
                <c:pt idx="20923">
                  <c:v>524.68505800000003</c:v>
                </c:pt>
                <c:pt idx="20924">
                  <c:v>524.65491199999997</c:v>
                </c:pt>
                <c:pt idx="20925">
                  <c:v>524.02334099999996</c:v>
                </c:pt>
                <c:pt idx="20926">
                  <c:v>524.48108200000001</c:v>
                </c:pt>
                <c:pt idx="20927">
                  <c:v>524.42037900000003</c:v>
                </c:pt>
                <c:pt idx="20928">
                  <c:v>524.97525700000006</c:v>
                </c:pt>
                <c:pt idx="20929">
                  <c:v>524.39939300000003</c:v>
                </c:pt>
                <c:pt idx="20930">
                  <c:v>524.18534499999998</c:v>
                </c:pt>
                <c:pt idx="20931">
                  <c:v>524.74575100000004</c:v>
                </c:pt>
                <c:pt idx="20932">
                  <c:v>524.98776999999995</c:v>
                </c:pt>
                <c:pt idx="20933">
                  <c:v>524.99997499999995</c:v>
                </c:pt>
                <c:pt idx="20934">
                  <c:v>524.51653099999999</c:v>
                </c:pt>
                <c:pt idx="20935">
                  <c:v>524.831367</c:v>
                </c:pt>
                <c:pt idx="20936">
                  <c:v>525.10853299999997</c:v>
                </c:pt>
                <c:pt idx="20937">
                  <c:v>524.91366900000003</c:v>
                </c:pt>
                <c:pt idx="20938">
                  <c:v>524.48046499999998</c:v>
                </c:pt>
                <c:pt idx="20939">
                  <c:v>524.18313499999999</c:v>
                </c:pt>
                <c:pt idx="20940">
                  <c:v>524.27068499999996</c:v>
                </c:pt>
                <c:pt idx="20941">
                  <c:v>524.871534</c:v>
                </c:pt>
                <c:pt idx="20942">
                  <c:v>524.44385899999997</c:v>
                </c:pt>
                <c:pt idx="20943">
                  <c:v>525.091094</c:v>
                </c:pt>
                <c:pt idx="20944">
                  <c:v>524.93841099999997</c:v>
                </c:pt>
                <c:pt idx="20945">
                  <c:v>524.62123999999994</c:v>
                </c:pt>
                <c:pt idx="20946">
                  <c:v>524.98616400000003</c:v>
                </c:pt>
                <c:pt idx="20947">
                  <c:v>524.70347400000003</c:v>
                </c:pt>
                <c:pt idx="20948">
                  <c:v>525.35704799999996</c:v>
                </c:pt>
                <c:pt idx="20949">
                  <c:v>525.27717900000005</c:v>
                </c:pt>
                <c:pt idx="20950">
                  <c:v>525.16847900000005</c:v>
                </c:pt>
                <c:pt idx="20951">
                  <c:v>525.04503199999999</c:v>
                </c:pt>
                <c:pt idx="20952">
                  <c:v>525.12098300000002</c:v>
                </c:pt>
                <c:pt idx="20953">
                  <c:v>525.18852100000004</c:v>
                </c:pt>
                <c:pt idx="20954">
                  <c:v>524.956188</c:v>
                </c:pt>
                <c:pt idx="20955">
                  <c:v>524.92655600000001</c:v>
                </c:pt>
                <c:pt idx="20956">
                  <c:v>525.23721499999999</c:v>
                </c:pt>
                <c:pt idx="20957">
                  <c:v>525.145038</c:v>
                </c:pt>
                <c:pt idx="20958">
                  <c:v>525.20094700000004</c:v>
                </c:pt>
                <c:pt idx="20959">
                  <c:v>525.27259200000003</c:v>
                </c:pt>
                <c:pt idx="20960">
                  <c:v>525.004278</c:v>
                </c:pt>
                <c:pt idx="20961">
                  <c:v>525.47534700000006</c:v>
                </c:pt>
                <c:pt idx="20962">
                  <c:v>525.007068</c:v>
                </c:pt>
                <c:pt idx="20963">
                  <c:v>525.26794400000006</c:v>
                </c:pt>
                <c:pt idx="20964">
                  <c:v>525.21051399999999</c:v>
                </c:pt>
                <c:pt idx="20965">
                  <c:v>525.41895</c:v>
                </c:pt>
                <c:pt idx="20966">
                  <c:v>525.33385499999997</c:v>
                </c:pt>
                <c:pt idx="20967">
                  <c:v>525.29169899999999</c:v>
                </c:pt>
                <c:pt idx="20968">
                  <c:v>525.51665300000002</c:v>
                </c:pt>
                <c:pt idx="20969">
                  <c:v>525.34374500000001</c:v>
                </c:pt>
                <c:pt idx="20970">
                  <c:v>525.236807</c:v>
                </c:pt>
                <c:pt idx="20971">
                  <c:v>525.65140099999996</c:v>
                </c:pt>
                <c:pt idx="20972">
                  <c:v>525.64286900000002</c:v>
                </c:pt>
                <c:pt idx="20973">
                  <c:v>525.71057199999996</c:v>
                </c:pt>
                <c:pt idx="20974">
                  <c:v>525.63856999999996</c:v>
                </c:pt>
                <c:pt idx="20975">
                  <c:v>525.66601200000002</c:v>
                </c:pt>
                <c:pt idx="20976">
                  <c:v>526.09780599999999</c:v>
                </c:pt>
                <c:pt idx="20977">
                  <c:v>525.75439900000003</c:v>
                </c:pt>
                <c:pt idx="20978">
                  <c:v>525.55891199999996</c:v>
                </c:pt>
                <c:pt idx="20979">
                  <c:v>525.78735900000004</c:v>
                </c:pt>
                <c:pt idx="20980">
                  <c:v>525.61394199999995</c:v>
                </c:pt>
                <c:pt idx="20981">
                  <c:v>525.78641400000004</c:v>
                </c:pt>
                <c:pt idx="20982">
                  <c:v>525.78099899999995</c:v>
                </c:pt>
                <c:pt idx="20983">
                  <c:v>525.84335699999997</c:v>
                </c:pt>
                <c:pt idx="20984">
                  <c:v>525.59678299999996</c:v>
                </c:pt>
                <c:pt idx="20985">
                  <c:v>525.79309899999998</c:v>
                </c:pt>
                <c:pt idx="20986">
                  <c:v>525.83452499999999</c:v>
                </c:pt>
                <c:pt idx="20987">
                  <c:v>525.83162300000004</c:v>
                </c:pt>
                <c:pt idx="20988">
                  <c:v>525.965689</c:v>
                </c:pt>
                <c:pt idx="20989">
                  <c:v>526.16668900000002</c:v>
                </c:pt>
                <c:pt idx="20990">
                  <c:v>525.59521600000005</c:v>
                </c:pt>
                <c:pt idx="20991">
                  <c:v>526.29825900000003</c:v>
                </c:pt>
                <c:pt idx="20992">
                  <c:v>525.95732199999998</c:v>
                </c:pt>
                <c:pt idx="20993">
                  <c:v>525.89809700000001</c:v>
                </c:pt>
                <c:pt idx="20994">
                  <c:v>526.25420899999995</c:v>
                </c:pt>
                <c:pt idx="20995">
                  <c:v>526.23444400000005</c:v>
                </c:pt>
                <c:pt idx="20996">
                  <c:v>526.32148400000005</c:v>
                </c:pt>
                <c:pt idx="20997">
                  <c:v>526.15859</c:v>
                </c:pt>
                <c:pt idx="20998">
                  <c:v>526.12612799999999</c:v>
                </c:pt>
                <c:pt idx="20999">
                  <c:v>526.44030099999998</c:v>
                </c:pt>
                <c:pt idx="21000">
                  <c:v>526.09006899999997</c:v>
                </c:pt>
                <c:pt idx="21001">
                  <c:v>526.33500300000003</c:v>
                </c:pt>
                <c:pt idx="21002">
                  <c:v>526.27186900000004</c:v>
                </c:pt>
                <c:pt idx="21003">
                  <c:v>526.442046</c:v>
                </c:pt>
                <c:pt idx="21004">
                  <c:v>526.36314300000004</c:v>
                </c:pt>
                <c:pt idx="21005">
                  <c:v>526.21209199999998</c:v>
                </c:pt>
                <c:pt idx="21006">
                  <c:v>526.50676099999998</c:v>
                </c:pt>
                <c:pt idx="21007">
                  <c:v>526.14564900000005</c:v>
                </c:pt>
                <c:pt idx="21008">
                  <c:v>526.41535199999998</c:v>
                </c:pt>
                <c:pt idx="21009">
                  <c:v>526.47023899999999</c:v>
                </c:pt>
                <c:pt idx="21010">
                  <c:v>526.42810599999996</c:v>
                </c:pt>
                <c:pt idx="21011">
                  <c:v>526.82492500000001</c:v>
                </c:pt>
                <c:pt idx="21012">
                  <c:v>526.47626200000002</c:v>
                </c:pt>
                <c:pt idx="21013">
                  <c:v>526.56181800000002</c:v>
                </c:pt>
                <c:pt idx="21014">
                  <c:v>526.39317800000003</c:v>
                </c:pt>
                <c:pt idx="21015">
                  <c:v>526.67927899999995</c:v>
                </c:pt>
                <c:pt idx="21016">
                  <c:v>526.59323400000005</c:v>
                </c:pt>
                <c:pt idx="21017">
                  <c:v>526.60475799999995</c:v>
                </c:pt>
                <c:pt idx="21018">
                  <c:v>527.080153</c:v>
                </c:pt>
                <c:pt idx="21019">
                  <c:v>526.57767100000001</c:v>
                </c:pt>
                <c:pt idx="21020">
                  <c:v>526.47369700000002</c:v>
                </c:pt>
                <c:pt idx="21021">
                  <c:v>527.08219999999994</c:v>
                </c:pt>
                <c:pt idx="21022">
                  <c:v>526.48210800000004</c:v>
                </c:pt>
                <c:pt idx="21023">
                  <c:v>526.66660200000001</c:v>
                </c:pt>
                <c:pt idx="21024">
                  <c:v>526.89334599999995</c:v>
                </c:pt>
                <c:pt idx="21025">
                  <c:v>526.74260900000002</c:v>
                </c:pt>
                <c:pt idx="21026">
                  <c:v>526.84259599999996</c:v>
                </c:pt>
                <c:pt idx="21027">
                  <c:v>526.62810300000001</c:v>
                </c:pt>
                <c:pt idx="21028">
                  <c:v>526.95278699999994</c:v>
                </c:pt>
                <c:pt idx="21029">
                  <c:v>527.05542000000003</c:v>
                </c:pt>
                <c:pt idx="21030">
                  <c:v>526.74673499999994</c:v>
                </c:pt>
                <c:pt idx="21031">
                  <c:v>526.74956399999996</c:v>
                </c:pt>
                <c:pt idx="21032">
                  <c:v>526.99780999999996</c:v>
                </c:pt>
                <c:pt idx="21033">
                  <c:v>527.03987299999994</c:v>
                </c:pt>
                <c:pt idx="21034">
                  <c:v>526.79124999999999</c:v>
                </c:pt>
                <c:pt idx="21035">
                  <c:v>526.87774100000001</c:v>
                </c:pt>
                <c:pt idx="21036">
                  <c:v>527.13300400000003</c:v>
                </c:pt>
                <c:pt idx="21037">
                  <c:v>526.70657600000004</c:v>
                </c:pt>
                <c:pt idx="21038">
                  <c:v>526.68607699999995</c:v>
                </c:pt>
                <c:pt idx="21039">
                  <c:v>526.99011900000005</c:v>
                </c:pt>
                <c:pt idx="21040">
                  <c:v>526.93873599999995</c:v>
                </c:pt>
                <c:pt idx="21041">
                  <c:v>527.06713200000002</c:v>
                </c:pt>
                <c:pt idx="21042">
                  <c:v>526.82332199999996</c:v>
                </c:pt>
                <c:pt idx="21043">
                  <c:v>526.82777599999997</c:v>
                </c:pt>
                <c:pt idx="21044">
                  <c:v>527.18261500000006</c:v>
                </c:pt>
                <c:pt idx="21045">
                  <c:v>527.13473499999998</c:v>
                </c:pt>
                <c:pt idx="21046">
                  <c:v>527.40401299999996</c:v>
                </c:pt>
                <c:pt idx="21047">
                  <c:v>527.123334</c:v>
                </c:pt>
                <c:pt idx="21048">
                  <c:v>527.216589</c:v>
                </c:pt>
                <c:pt idx="21049">
                  <c:v>527.61080000000004</c:v>
                </c:pt>
                <c:pt idx="21050">
                  <c:v>526.85978499999999</c:v>
                </c:pt>
                <c:pt idx="21051">
                  <c:v>527.53441799999996</c:v>
                </c:pt>
                <c:pt idx="21052">
                  <c:v>527.47165099999995</c:v>
                </c:pt>
                <c:pt idx="21053">
                  <c:v>527.46130700000003</c:v>
                </c:pt>
                <c:pt idx="21054">
                  <c:v>527.68591700000002</c:v>
                </c:pt>
                <c:pt idx="21055">
                  <c:v>527.666878</c:v>
                </c:pt>
                <c:pt idx="21056">
                  <c:v>527.87658199999998</c:v>
                </c:pt>
                <c:pt idx="21057">
                  <c:v>527.41958199999999</c:v>
                </c:pt>
                <c:pt idx="21058">
                  <c:v>527.39220599999999</c:v>
                </c:pt>
                <c:pt idx="21059">
                  <c:v>527.63404800000001</c:v>
                </c:pt>
                <c:pt idx="21060">
                  <c:v>527.53286300000002</c:v>
                </c:pt>
                <c:pt idx="21061">
                  <c:v>527.74287400000003</c:v>
                </c:pt>
                <c:pt idx="21062">
                  <c:v>527.85230000000001</c:v>
                </c:pt>
                <c:pt idx="21063">
                  <c:v>527.93316900000002</c:v>
                </c:pt>
                <c:pt idx="21064">
                  <c:v>527.93639199999996</c:v>
                </c:pt>
                <c:pt idx="21065">
                  <c:v>527.61055799999997</c:v>
                </c:pt>
                <c:pt idx="21066">
                  <c:v>528.00807799999995</c:v>
                </c:pt>
                <c:pt idx="21067">
                  <c:v>527.77128900000002</c:v>
                </c:pt>
                <c:pt idx="21068">
                  <c:v>527.75251400000002</c:v>
                </c:pt>
                <c:pt idx="21069">
                  <c:v>528.03225899999995</c:v>
                </c:pt>
                <c:pt idx="21070">
                  <c:v>527.79254700000001</c:v>
                </c:pt>
                <c:pt idx="21071">
                  <c:v>527.997252</c:v>
                </c:pt>
                <c:pt idx="21072">
                  <c:v>527.91795999999999</c:v>
                </c:pt>
                <c:pt idx="21073">
                  <c:v>527.99156200000004</c:v>
                </c:pt>
                <c:pt idx="21074">
                  <c:v>527.947767</c:v>
                </c:pt>
                <c:pt idx="21075">
                  <c:v>528.05743800000005</c:v>
                </c:pt>
                <c:pt idx="21076">
                  <c:v>528.11107300000003</c:v>
                </c:pt>
                <c:pt idx="21077">
                  <c:v>527.89878299999998</c:v>
                </c:pt>
                <c:pt idx="21078">
                  <c:v>528.33382400000005</c:v>
                </c:pt>
                <c:pt idx="21079">
                  <c:v>528.43215099999998</c:v>
                </c:pt>
                <c:pt idx="21080">
                  <c:v>528.04348700000003</c:v>
                </c:pt>
                <c:pt idx="21081">
                  <c:v>528.39925700000003</c:v>
                </c:pt>
                <c:pt idx="21082">
                  <c:v>528.474962</c:v>
                </c:pt>
                <c:pt idx="21083">
                  <c:v>528.60185300000001</c:v>
                </c:pt>
                <c:pt idx="21084">
                  <c:v>528.40992300000005</c:v>
                </c:pt>
                <c:pt idx="21085">
                  <c:v>528.17231800000002</c:v>
                </c:pt>
                <c:pt idx="21086">
                  <c:v>528.40383699999995</c:v>
                </c:pt>
                <c:pt idx="21087">
                  <c:v>528.15364</c:v>
                </c:pt>
                <c:pt idx="21088">
                  <c:v>528.34153800000001</c:v>
                </c:pt>
                <c:pt idx="21089">
                  <c:v>528.61479999999995</c:v>
                </c:pt>
                <c:pt idx="21090">
                  <c:v>528.20639400000005</c:v>
                </c:pt>
                <c:pt idx="21091">
                  <c:v>528.622882</c:v>
                </c:pt>
                <c:pt idx="21092">
                  <c:v>528.89522299999999</c:v>
                </c:pt>
                <c:pt idx="21093">
                  <c:v>528.84735799999999</c:v>
                </c:pt>
                <c:pt idx="21094">
                  <c:v>528.747657</c:v>
                </c:pt>
                <c:pt idx="21095">
                  <c:v>528.63489700000002</c:v>
                </c:pt>
                <c:pt idx="21096">
                  <c:v>528.53603699999996</c:v>
                </c:pt>
                <c:pt idx="21097">
                  <c:v>528.63260500000001</c:v>
                </c:pt>
                <c:pt idx="21098">
                  <c:v>528.75710500000002</c:v>
                </c:pt>
                <c:pt idx="21099">
                  <c:v>528.63271399999996</c:v>
                </c:pt>
                <c:pt idx="21100">
                  <c:v>528.67548399999998</c:v>
                </c:pt>
                <c:pt idx="21101">
                  <c:v>528.79555600000003</c:v>
                </c:pt>
                <c:pt idx="21102">
                  <c:v>528.93344400000001</c:v>
                </c:pt>
                <c:pt idx="21103">
                  <c:v>528.84252400000003</c:v>
                </c:pt>
                <c:pt idx="21104">
                  <c:v>529.08021499999995</c:v>
                </c:pt>
                <c:pt idx="21105">
                  <c:v>528.77285600000005</c:v>
                </c:pt>
                <c:pt idx="21106">
                  <c:v>528.83855300000005</c:v>
                </c:pt>
                <c:pt idx="21107">
                  <c:v>528.65673700000002</c:v>
                </c:pt>
                <c:pt idx="21108">
                  <c:v>528.85750499999995</c:v>
                </c:pt>
                <c:pt idx="21109">
                  <c:v>529.11309900000003</c:v>
                </c:pt>
                <c:pt idx="21110">
                  <c:v>529.17755999999997</c:v>
                </c:pt>
                <c:pt idx="21111">
                  <c:v>529.23813600000005</c:v>
                </c:pt>
                <c:pt idx="21112">
                  <c:v>529.21139500000004</c:v>
                </c:pt>
                <c:pt idx="21113">
                  <c:v>529.32093299999997</c:v>
                </c:pt>
                <c:pt idx="21114">
                  <c:v>529.42115799999999</c:v>
                </c:pt>
                <c:pt idx="21115">
                  <c:v>529.11805700000002</c:v>
                </c:pt>
                <c:pt idx="21116">
                  <c:v>529.27373999999998</c:v>
                </c:pt>
                <c:pt idx="21117">
                  <c:v>528.99125200000003</c:v>
                </c:pt>
                <c:pt idx="21118">
                  <c:v>528.87817900000005</c:v>
                </c:pt>
                <c:pt idx="21119">
                  <c:v>529.248921</c:v>
                </c:pt>
                <c:pt idx="21120">
                  <c:v>529.05256099999997</c:v>
                </c:pt>
                <c:pt idx="21121">
                  <c:v>529.42912799999999</c:v>
                </c:pt>
                <c:pt idx="21122">
                  <c:v>529.36844900000006</c:v>
                </c:pt>
                <c:pt idx="21123">
                  <c:v>529.34600799999998</c:v>
                </c:pt>
                <c:pt idx="21124">
                  <c:v>529.45712800000001</c:v>
                </c:pt>
                <c:pt idx="21125">
                  <c:v>529.32400399999995</c:v>
                </c:pt>
                <c:pt idx="21126">
                  <c:v>529.38815</c:v>
                </c:pt>
                <c:pt idx="21127">
                  <c:v>529.186598</c:v>
                </c:pt>
                <c:pt idx="21128">
                  <c:v>529.38311699999997</c:v>
                </c:pt>
                <c:pt idx="21129">
                  <c:v>529.77793199999996</c:v>
                </c:pt>
                <c:pt idx="21130">
                  <c:v>529.20143499999995</c:v>
                </c:pt>
                <c:pt idx="21131">
                  <c:v>529.65464099999997</c:v>
                </c:pt>
                <c:pt idx="21132">
                  <c:v>529.58695299999999</c:v>
                </c:pt>
                <c:pt idx="21133">
                  <c:v>529.59233099999994</c:v>
                </c:pt>
                <c:pt idx="21134">
                  <c:v>529.76814300000001</c:v>
                </c:pt>
                <c:pt idx="21135">
                  <c:v>529.09534499999995</c:v>
                </c:pt>
                <c:pt idx="21136">
                  <c:v>529.49307299999998</c:v>
                </c:pt>
                <c:pt idx="21137">
                  <c:v>529.523955</c:v>
                </c:pt>
                <c:pt idx="21138">
                  <c:v>529.55637100000001</c:v>
                </c:pt>
                <c:pt idx="21139">
                  <c:v>529.62575400000003</c:v>
                </c:pt>
                <c:pt idx="21140">
                  <c:v>529.58401400000002</c:v>
                </c:pt>
                <c:pt idx="21141">
                  <c:v>529.92310199999997</c:v>
                </c:pt>
                <c:pt idx="21142">
                  <c:v>529.89069300000006</c:v>
                </c:pt>
                <c:pt idx="21143">
                  <c:v>529.68380400000001</c:v>
                </c:pt>
                <c:pt idx="21144">
                  <c:v>529.880673</c:v>
                </c:pt>
                <c:pt idx="21145">
                  <c:v>529.58932600000003</c:v>
                </c:pt>
                <c:pt idx="21146">
                  <c:v>529.93369299999995</c:v>
                </c:pt>
                <c:pt idx="21147">
                  <c:v>529.73166000000003</c:v>
                </c:pt>
                <c:pt idx="21148">
                  <c:v>529.80252900000005</c:v>
                </c:pt>
                <c:pt idx="21149">
                  <c:v>530.34558000000004</c:v>
                </c:pt>
                <c:pt idx="21150">
                  <c:v>529.99038800000005</c:v>
                </c:pt>
                <c:pt idx="21151">
                  <c:v>530.18498299999999</c:v>
                </c:pt>
                <c:pt idx="21152">
                  <c:v>530.12640699999997</c:v>
                </c:pt>
                <c:pt idx="21153">
                  <c:v>530.09041000000002</c:v>
                </c:pt>
                <c:pt idx="21154">
                  <c:v>530.73890100000006</c:v>
                </c:pt>
                <c:pt idx="21155">
                  <c:v>530.09632499999998</c:v>
                </c:pt>
                <c:pt idx="21156">
                  <c:v>530.21979199999998</c:v>
                </c:pt>
                <c:pt idx="21157">
                  <c:v>529.93613400000004</c:v>
                </c:pt>
                <c:pt idx="21158">
                  <c:v>529.89655100000004</c:v>
                </c:pt>
                <c:pt idx="21159">
                  <c:v>529.73048400000005</c:v>
                </c:pt>
                <c:pt idx="21160">
                  <c:v>529.63072599999998</c:v>
                </c:pt>
                <c:pt idx="21161">
                  <c:v>529.73335099999997</c:v>
                </c:pt>
                <c:pt idx="21162">
                  <c:v>529.73464300000001</c:v>
                </c:pt>
                <c:pt idx="21163">
                  <c:v>529.69113700000003</c:v>
                </c:pt>
                <c:pt idx="21164">
                  <c:v>529.90903900000001</c:v>
                </c:pt>
                <c:pt idx="21165">
                  <c:v>529.85247400000003</c:v>
                </c:pt>
                <c:pt idx="21166">
                  <c:v>529.96716600000002</c:v>
                </c:pt>
                <c:pt idx="21167">
                  <c:v>529.83285799999999</c:v>
                </c:pt>
                <c:pt idx="21168">
                  <c:v>529.60515999999996</c:v>
                </c:pt>
                <c:pt idx="21169">
                  <c:v>529.87511600000005</c:v>
                </c:pt>
                <c:pt idx="21170">
                  <c:v>529.736176</c:v>
                </c:pt>
                <c:pt idx="21171">
                  <c:v>530.17183299999999</c:v>
                </c:pt>
                <c:pt idx="21172">
                  <c:v>530.09570499999995</c:v>
                </c:pt>
                <c:pt idx="21173">
                  <c:v>530.18690000000004</c:v>
                </c:pt>
                <c:pt idx="21174">
                  <c:v>530.538501</c:v>
                </c:pt>
                <c:pt idx="21175">
                  <c:v>530.29547100000002</c:v>
                </c:pt>
                <c:pt idx="21176">
                  <c:v>530.71390299999996</c:v>
                </c:pt>
                <c:pt idx="21177">
                  <c:v>530.38867700000003</c:v>
                </c:pt>
                <c:pt idx="21178">
                  <c:v>530.66155000000003</c:v>
                </c:pt>
                <c:pt idx="21179">
                  <c:v>530.96190899999999</c:v>
                </c:pt>
                <c:pt idx="21180">
                  <c:v>530.18890299999998</c:v>
                </c:pt>
                <c:pt idx="21181">
                  <c:v>530.60252300000002</c:v>
                </c:pt>
                <c:pt idx="21182">
                  <c:v>530.61197500000003</c:v>
                </c:pt>
                <c:pt idx="21183">
                  <c:v>530.69451700000002</c:v>
                </c:pt>
                <c:pt idx="21184">
                  <c:v>530.69189200000005</c:v>
                </c:pt>
                <c:pt idx="21185">
                  <c:v>530.94026599999995</c:v>
                </c:pt>
                <c:pt idx="21186">
                  <c:v>530.88649199999998</c:v>
                </c:pt>
                <c:pt idx="21187">
                  <c:v>531.08251900000005</c:v>
                </c:pt>
                <c:pt idx="21188">
                  <c:v>531.06628499999999</c:v>
                </c:pt>
                <c:pt idx="21189">
                  <c:v>531.02965099999994</c:v>
                </c:pt>
                <c:pt idx="21190">
                  <c:v>530.71937000000003</c:v>
                </c:pt>
                <c:pt idx="21191">
                  <c:v>530.75428799999997</c:v>
                </c:pt>
                <c:pt idx="21192">
                  <c:v>530.894948</c:v>
                </c:pt>
                <c:pt idx="21193">
                  <c:v>530.65236200000004</c:v>
                </c:pt>
                <c:pt idx="21194">
                  <c:v>531.18009300000006</c:v>
                </c:pt>
                <c:pt idx="21195">
                  <c:v>530.641841</c:v>
                </c:pt>
                <c:pt idx="21196">
                  <c:v>531.08080700000005</c:v>
                </c:pt>
                <c:pt idx="21197">
                  <c:v>531.283187</c:v>
                </c:pt>
                <c:pt idx="21198">
                  <c:v>531.29183499999999</c:v>
                </c:pt>
                <c:pt idx="21199">
                  <c:v>531.39372100000003</c:v>
                </c:pt>
                <c:pt idx="21200">
                  <c:v>531.04366300000004</c:v>
                </c:pt>
                <c:pt idx="21201">
                  <c:v>531.22666000000004</c:v>
                </c:pt>
                <c:pt idx="21202">
                  <c:v>531.12690599999996</c:v>
                </c:pt>
                <c:pt idx="21203">
                  <c:v>531.32049099999995</c:v>
                </c:pt>
                <c:pt idx="21204">
                  <c:v>531.487168</c:v>
                </c:pt>
                <c:pt idx="21205">
                  <c:v>531.47649100000001</c:v>
                </c:pt>
                <c:pt idx="21206">
                  <c:v>531.22341100000006</c:v>
                </c:pt>
                <c:pt idx="21207">
                  <c:v>531.24750300000005</c:v>
                </c:pt>
                <c:pt idx="21208">
                  <c:v>531.21307200000001</c:v>
                </c:pt>
                <c:pt idx="21209">
                  <c:v>531.51647400000002</c:v>
                </c:pt>
                <c:pt idx="21210">
                  <c:v>531.22039400000006</c:v>
                </c:pt>
                <c:pt idx="21211">
                  <c:v>531.47658899999999</c:v>
                </c:pt>
                <c:pt idx="21212">
                  <c:v>531.601677</c:v>
                </c:pt>
                <c:pt idx="21213">
                  <c:v>531.23829699999999</c:v>
                </c:pt>
                <c:pt idx="21214">
                  <c:v>531.80351299999995</c:v>
                </c:pt>
                <c:pt idx="21215">
                  <c:v>531.45230200000003</c:v>
                </c:pt>
                <c:pt idx="21216">
                  <c:v>531.62697100000003</c:v>
                </c:pt>
                <c:pt idx="21217">
                  <c:v>531.47935099999995</c:v>
                </c:pt>
                <c:pt idx="21218">
                  <c:v>531.31428700000004</c:v>
                </c:pt>
                <c:pt idx="21219">
                  <c:v>531.61965899999996</c:v>
                </c:pt>
                <c:pt idx="21220">
                  <c:v>531.50091599999996</c:v>
                </c:pt>
                <c:pt idx="21221">
                  <c:v>531.60020499999996</c:v>
                </c:pt>
                <c:pt idx="21222">
                  <c:v>531.76955599999997</c:v>
                </c:pt>
                <c:pt idx="21223">
                  <c:v>531.61285799999996</c:v>
                </c:pt>
                <c:pt idx="21224">
                  <c:v>531.75574600000004</c:v>
                </c:pt>
                <c:pt idx="21225">
                  <c:v>531.85484199999996</c:v>
                </c:pt>
                <c:pt idx="21226">
                  <c:v>531.68052999999998</c:v>
                </c:pt>
                <c:pt idx="21227">
                  <c:v>531.72849900000006</c:v>
                </c:pt>
                <c:pt idx="21228">
                  <c:v>531.67192799999998</c:v>
                </c:pt>
                <c:pt idx="21229">
                  <c:v>531.718343</c:v>
                </c:pt>
                <c:pt idx="21230">
                  <c:v>531.71828500000004</c:v>
                </c:pt>
                <c:pt idx="21231">
                  <c:v>531.75204499999995</c:v>
                </c:pt>
                <c:pt idx="21232">
                  <c:v>531.81869099999994</c:v>
                </c:pt>
                <c:pt idx="21233">
                  <c:v>531.75790500000005</c:v>
                </c:pt>
                <c:pt idx="21234">
                  <c:v>531.95974699999999</c:v>
                </c:pt>
                <c:pt idx="21235">
                  <c:v>532.23740499999997</c:v>
                </c:pt>
                <c:pt idx="21236">
                  <c:v>532.58149600000002</c:v>
                </c:pt>
                <c:pt idx="21237">
                  <c:v>532.34838200000002</c:v>
                </c:pt>
                <c:pt idx="21238">
                  <c:v>532.29033400000003</c:v>
                </c:pt>
                <c:pt idx="21239">
                  <c:v>532.61954400000002</c:v>
                </c:pt>
                <c:pt idx="21240">
                  <c:v>532.26548400000001</c:v>
                </c:pt>
                <c:pt idx="21241">
                  <c:v>532.51312499999995</c:v>
                </c:pt>
                <c:pt idx="21242">
                  <c:v>532.54564300000004</c:v>
                </c:pt>
                <c:pt idx="21243">
                  <c:v>532.40168500000004</c:v>
                </c:pt>
                <c:pt idx="21244">
                  <c:v>532.63593900000001</c:v>
                </c:pt>
                <c:pt idx="21245">
                  <c:v>532.31171300000005</c:v>
                </c:pt>
                <c:pt idx="21246">
                  <c:v>532.47717899999998</c:v>
                </c:pt>
                <c:pt idx="21247">
                  <c:v>532.62594999999999</c:v>
                </c:pt>
                <c:pt idx="21248">
                  <c:v>532.31330800000001</c:v>
                </c:pt>
                <c:pt idx="21249">
                  <c:v>532.58974799999999</c:v>
                </c:pt>
                <c:pt idx="21250">
                  <c:v>532.26885300000004</c:v>
                </c:pt>
                <c:pt idx="21251">
                  <c:v>532.74985600000002</c:v>
                </c:pt>
                <c:pt idx="21252">
                  <c:v>532.71354099999996</c:v>
                </c:pt>
                <c:pt idx="21253">
                  <c:v>532.46886400000005</c:v>
                </c:pt>
                <c:pt idx="21254">
                  <c:v>532.86787300000003</c:v>
                </c:pt>
                <c:pt idx="21255">
                  <c:v>532.62637900000004</c:v>
                </c:pt>
                <c:pt idx="21256">
                  <c:v>532.76126599999998</c:v>
                </c:pt>
                <c:pt idx="21257">
                  <c:v>532.74483699999996</c:v>
                </c:pt>
                <c:pt idx="21258">
                  <c:v>532.95497399999999</c:v>
                </c:pt>
                <c:pt idx="21259">
                  <c:v>533.10618799999997</c:v>
                </c:pt>
                <c:pt idx="21260">
                  <c:v>532.68843600000002</c:v>
                </c:pt>
                <c:pt idx="21261">
                  <c:v>532.70916999999997</c:v>
                </c:pt>
                <c:pt idx="21262">
                  <c:v>532.83108500000003</c:v>
                </c:pt>
                <c:pt idx="21263">
                  <c:v>532.60988999999995</c:v>
                </c:pt>
                <c:pt idx="21264">
                  <c:v>532.86042699999996</c:v>
                </c:pt>
                <c:pt idx="21265">
                  <c:v>532.801017</c:v>
                </c:pt>
                <c:pt idx="21266">
                  <c:v>533.00725</c:v>
                </c:pt>
                <c:pt idx="21267">
                  <c:v>532.91519600000004</c:v>
                </c:pt>
                <c:pt idx="21268">
                  <c:v>533.122299</c:v>
                </c:pt>
                <c:pt idx="21269">
                  <c:v>533.24607200000003</c:v>
                </c:pt>
                <c:pt idx="21270">
                  <c:v>533.09789999999998</c:v>
                </c:pt>
                <c:pt idx="21271">
                  <c:v>533.05952600000001</c:v>
                </c:pt>
                <c:pt idx="21272">
                  <c:v>533.35002399999996</c:v>
                </c:pt>
                <c:pt idx="21273">
                  <c:v>533.51436100000001</c:v>
                </c:pt>
                <c:pt idx="21274">
                  <c:v>533.01826000000005</c:v>
                </c:pt>
                <c:pt idx="21275">
                  <c:v>533.22911399999998</c:v>
                </c:pt>
                <c:pt idx="21276">
                  <c:v>533.527288</c:v>
                </c:pt>
                <c:pt idx="21277">
                  <c:v>533.12124400000005</c:v>
                </c:pt>
                <c:pt idx="21278">
                  <c:v>533.09814200000005</c:v>
                </c:pt>
                <c:pt idx="21279">
                  <c:v>533.74476800000002</c:v>
                </c:pt>
                <c:pt idx="21280">
                  <c:v>533.50371900000005</c:v>
                </c:pt>
                <c:pt idx="21281">
                  <c:v>533.07779600000003</c:v>
                </c:pt>
                <c:pt idx="21282">
                  <c:v>533.16819099999998</c:v>
                </c:pt>
                <c:pt idx="21283">
                  <c:v>533.08101799999997</c:v>
                </c:pt>
                <c:pt idx="21284">
                  <c:v>533.50085799999999</c:v>
                </c:pt>
                <c:pt idx="21285">
                  <c:v>533.42967999999996</c:v>
                </c:pt>
                <c:pt idx="21286">
                  <c:v>533.55680400000006</c:v>
                </c:pt>
                <c:pt idx="21287">
                  <c:v>533.70896600000003</c:v>
                </c:pt>
                <c:pt idx="21288">
                  <c:v>533.44579499999998</c:v>
                </c:pt>
                <c:pt idx="21289">
                  <c:v>533.52610300000003</c:v>
                </c:pt>
                <c:pt idx="21290">
                  <c:v>533.81241199999999</c:v>
                </c:pt>
                <c:pt idx="21291">
                  <c:v>533.69205499999998</c:v>
                </c:pt>
                <c:pt idx="21292">
                  <c:v>533.77024700000004</c:v>
                </c:pt>
                <c:pt idx="21293">
                  <c:v>533.48450500000001</c:v>
                </c:pt>
                <c:pt idx="21294">
                  <c:v>533.920207</c:v>
                </c:pt>
                <c:pt idx="21295">
                  <c:v>533.52340700000002</c:v>
                </c:pt>
                <c:pt idx="21296">
                  <c:v>533.28848000000005</c:v>
                </c:pt>
                <c:pt idx="21297">
                  <c:v>533.62381400000004</c:v>
                </c:pt>
                <c:pt idx="21298">
                  <c:v>533.46598400000005</c:v>
                </c:pt>
                <c:pt idx="21299">
                  <c:v>533.47988599999996</c:v>
                </c:pt>
                <c:pt idx="21300">
                  <c:v>533.39636499999995</c:v>
                </c:pt>
                <c:pt idx="21301">
                  <c:v>533.35953300000006</c:v>
                </c:pt>
                <c:pt idx="21302">
                  <c:v>533.60625600000003</c:v>
                </c:pt>
                <c:pt idx="21303">
                  <c:v>533.33312699999999</c:v>
                </c:pt>
                <c:pt idx="21304">
                  <c:v>533.56893200000002</c:v>
                </c:pt>
                <c:pt idx="21305">
                  <c:v>533.33521099999996</c:v>
                </c:pt>
                <c:pt idx="21306">
                  <c:v>533.491266</c:v>
                </c:pt>
                <c:pt idx="21307">
                  <c:v>533.68937400000004</c:v>
                </c:pt>
                <c:pt idx="21308">
                  <c:v>533.44057399999997</c:v>
                </c:pt>
                <c:pt idx="21309">
                  <c:v>533.66200900000001</c:v>
                </c:pt>
                <c:pt idx="21310">
                  <c:v>533.66062799999997</c:v>
                </c:pt>
                <c:pt idx="21311">
                  <c:v>533.42417799999998</c:v>
                </c:pt>
                <c:pt idx="21312">
                  <c:v>533.34762000000001</c:v>
                </c:pt>
                <c:pt idx="21313">
                  <c:v>533.62798799999996</c:v>
                </c:pt>
                <c:pt idx="21314">
                  <c:v>533.98016900000005</c:v>
                </c:pt>
                <c:pt idx="21315">
                  <c:v>533.63377800000001</c:v>
                </c:pt>
                <c:pt idx="21316">
                  <c:v>533.67611899999997</c:v>
                </c:pt>
                <c:pt idx="21317">
                  <c:v>533.87845400000003</c:v>
                </c:pt>
                <c:pt idx="21318">
                  <c:v>533.52740400000005</c:v>
                </c:pt>
                <c:pt idx="21319">
                  <c:v>533.78783399999998</c:v>
                </c:pt>
                <c:pt idx="21320">
                  <c:v>533.39383999999995</c:v>
                </c:pt>
                <c:pt idx="21321">
                  <c:v>533.71796500000005</c:v>
                </c:pt>
                <c:pt idx="21322">
                  <c:v>533.80269799999996</c:v>
                </c:pt>
                <c:pt idx="21323">
                  <c:v>533.64914399999998</c:v>
                </c:pt>
                <c:pt idx="21324">
                  <c:v>534.35090500000001</c:v>
                </c:pt>
                <c:pt idx="21325">
                  <c:v>533.83538799999997</c:v>
                </c:pt>
                <c:pt idx="21326">
                  <c:v>533.93764599999997</c:v>
                </c:pt>
                <c:pt idx="21327">
                  <c:v>534.30768</c:v>
                </c:pt>
                <c:pt idx="21328">
                  <c:v>533.82278099999996</c:v>
                </c:pt>
                <c:pt idx="21329">
                  <c:v>534.12371299999995</c:v>
                </c:pt>
                <c:pt idx="21330">
                  <c:v>534.08959900000002</c:v>
                </c:pt>
                <c:pt idx="21331">
                  <c:v>533.90095299999996</c:v>
                </c:pt>
                <c:pt idx="21332">
                  <c:v>534.04508499999997</c:v>
                </c:pt>
                <c:pt idx="21333">
                  <c:v>534.18206099999998</c:v>
                </c:pt>
                <c:pt idx="21334">
                  <c:v>534.37107700000001</c:v>
                </c:pt>
                <c:pt idx="21335">
                  <c:v>534.20849299999998</c:v>
                </c:pt>
                <c:pt idx="21336">
                  <c:v>534.46070599999996</c:v>
                </c:pt>
                <c:pt idx="21337">
                  <c:v>534.67897500000004</c:v>
                </c:pt>
                <c:pt idx="21338">
                  <c:v>534.55257900000004</c:v>
                </c:pt>
                <c:pt idx="21339">
                  <c:v>534.66112499999997</c:v>
                </c:pt>
                <c:pt idx="21340">
                  <c:v>534.65951199999995</c:v>
                </c:pt>
                <c:pt idx="21341">
                  <c:v>534.217938</c:v>
                </c:pt>
                <c:pt idx="21342">
                  <c:v>534.78505700000005</c:v>
                </c:pt>
                <c:pt idx="21343">
                  <c:v>534.69024999999999</c:v>
                </c:pt>
                <c:pt idx="21344">
                  <c:v>534.71515699999998</c:v>
                </c:pt>
                <c:pt idx="21345">
                  <c:v>534.38385600000004</c:v>
                </c:pt>
                <c:pt idx="21346">
                  <c:v>534.85145499999999</c:v>
                </c:pt>
                <c:pt idx="21347">
                  <c:v>534.81933600000002</c:v>
                </c:pt>
                <c:pt idx="21348">
                  <c:v>534.64266999999995</c:v>
                </c:pt>
                <c:pt idx="21349">
                  <c:v>534.79564800000003</c:v>
                </c:pt>
                <c:pt idx="21350">
                  <c:v>534.63081199999999</c:v>
                </c:pt>
                <c:pt idx="21351">
                  <c:v>534.93433000000005</c:v>
                </c:pt>
                <c:pt idx="21352">
                  <c:v>534.71306000000004</c:v>
                </c:pt>
                <c:pt idx="21353">
                  <c:v>534.65024700000004</c:v>
                </c:pt>
                <c:pt idx="21354">
                  <c:v>534.78448500000002</c:v>
                </c:pt>
                <c:pt idx="21355">
                  <c:v>534.76789499999995</c:v>
                </c:pt>
                <c:pt idx="21356">
                  <c:v>534.88129200000003</c:v>
                </c:pt>
                <c:pt idx="21357">
                  <c:v>535.01439700000003</c:v>
                </c:pt>
                <c:pt idx="21358">
                  <c:v>534.73702100000003</c:v>
                </c:pt>
                <c:pt idx="21359">
                  <c:v>535.09747800000002</c:v>
                </c:pt>
                <c:pt idx="21360">
                  <c:v>535.09421299999997</c:v>
                </c:pt>
                <c:pt idx="21361">
                  <c:v>535.23621800000001</c:v>
                </c:pt>
                <c:pt idx="21362">
                  <c:v>535.36136499999998</c:v>
                </c:pt>
                <c:pt idx="21363">
                  <c:v>534.93248700000004</c:v>
                </c:pt>
                <c:pt idx="21364">
                  <c:v>535.00190999999995</c:v>
                </c:pt>
                <c:pt idx="21365">
                  <c:v>535.24089100000003</c:v>
                </c:pt>
                <c:pt idx="21366">
                  <c:v>535.16676700000005</c:v>
                </c:pt>
                <c:pt idx="21367">
                  <c:v>535.37364500000001</c:v>
                </c:pt>
                <c:pt idx="21368">
                  <c:v>535.10621500000002</c:v>
                </c:pt>
                <c:pt idx="21369">
                  <c:v>535.31161299999997</c:v>
                </c:pt>
                <c:pt idx="21370">
                  <c:v>535.15234299999997</c:v>
                </c:pt>
                <c:pt idx="21371">
                  <c:v>535.11631599999998</c:v>
                </c:pt>
                <c:pt idx="21372">
                  <c:v>535.27239999999995</c:v>
                </c:pt>
                <c:pt idx="21373">
                  <c:v>535.39610600000003</c:v>
                </c:pt>
                <c:pt idx="21374">
                  <c:v>535.39132900000004</c:v>
                </c:pt>
                <c:pt idx="21375">
                  <c:v>534.98652900000002</c:v>
                </c:pt>
                <c:pt idx="21376">
                  <c:v>535.33669699999996</c:v>
                </c:pt>
                <c:pt idx="21377">
                  <c:v>535.84987999999998</c:v>
                </c:pt>
                <c:pt idx="21378">
                  <c:v>535.608386</c:v>
                </c:pt>
                <c:pt idx="21379">
                  <c:v>535.65326100000004</c:v>
                </c:pt>
                <c:pt idx="21380">
                  <c:v>535.82884999999999</c:v>
                </c:pt>
                <c:pt idx="21381">
                  <c:v>535.69940299999996</c:v>
                </c:pt>
                <c:pt idx="21382">
                  <c:v>536.49007300000005</c:v>
                </c:pt>
                <c:pt idx="21383">
                  <c:v>536.17735400000004</c:v>
                </c:pt>
                <c:pt idx="21384">
                  <c:v>536.17971199999999</c:v>
                </c:pt>
                <c:pt idx="21385">
                  <c:v>536.36400700000002</c:v>
                </c:pt>
                <c:pt idx="21386">
                  <c:v>536.13142900000003</c:v>
                </c:pt>
                <c:pt idx="21387">
                  <c:v>536.17801399999996</c:v>
                </c:pt>
                <c:pt idx="21388">
                  <c:v>536.07279200000005</c:v>
                </c:pt>
                <c:pt idx="21389">
                  <c:v>536.40463299999999</c:v>
                </c:pt>
                <c:pt idx="21390">
                  <c:v>535.98453400000005</c:v>
                </c:pt>
                <c:pt idx="21391">
                  <c:v>536.26476300000002</c:v>
                </c:pt>
                <c:pt idx="21392">
                  <c:v>536.57585500000005</c:v>
                </c:pt>
                <c:pt idx="21393">
                  <c:v>536.16848300000004</c:v>
                </c:pt>
                <c:pt idx="21394">
                  <c:v>536.63892599999997</c:v>
                </c:pt>
                <c:pt idx="21395">
                  <c:v>536.85614499999997</c:v>
                </c:pt>
                <c:pt idx="21396">
                  <c:v>536.32437200000004</c:v>
                </c:pt>
                <c:pt idx="21397">
                  <c:v>536.538409</c:v>
                </c:pt>
                <c:pt idx="21398">
                  <c:v>536.320919</c:v>
                </c:pt>
                <c:pt idx="21399">
                  <c:v>536.24184700000001</c:v>
                </c:pt>
                <c:pt idx="21400">
                  <c:v>536.44234400000005</c:v>
                </c:pt>
                <c:pt idx="21401">
                  <c:v>536.62255900000002</c:v>
                </c:pt>
                <c:pt idx="21402">
                  <c:v>536.88345200000003</c:v>
                </c:pt>
                <c:pt idx="21403">
                  <c:v>536.74639100000002</c:v>
                </c:pt>
                <c:pt idx="21404">
                  <c:v>536.52482699999996</c:v>
                </c:pt>
                <c:pt idx="21405">
                  <c:v>536.36461399999996</c:v>
                </c:pt>
                <c:pt idx="21406">
                  <c:v>536.594517</c:v>
                </c:pt>
                <c:pt idx="21407">
                  <c:v>536.92484300000001</c:v>
                </c:pt>
                <c:pt idx="21408">
                  <c:v>536.51936799999999</c:v>
                </c:pt>
                <c:pt idx="21409">
                  <c:v>536.58515899999998</c:v>
                </c:pt>
                <c:pt idx="21410">
                  <c:v>536.76574800000003</c:v>
                </c:pt>
                <c:pt idx="21411">
                  <c:v>536.68541000000005</c:v>
                </c:pt>
                <c:pt idx="21412">
                  <c:v>536.754232</c:v>
                </c:pt>
                <c:pt idx="21413">
                  <c:v>536.34610399999997</c:v>
                </c:pt>
                <c:pt idx="21414">
                  <c:v>536.580063</c:v>
                </c:pt>
                <c:pt idx="21415">
                  <c:v>536.67144299999995</c:v>
                </c:pt>
                <c:pt idx="21416">
                  <c:v>536.55140500000005</c:v>
                </c:pt>
                <c:pt idx="21417">
                  <c:v>536.622435</c:v>
                </c:pt>
                <c:pt idx="21418">
                  <c:v>536.75321099999996</c:v>
                </c:pt>
                <c:pt idx="21419">
                  <c:v>536.66725599999995</c:v>
                </c:pt>
                <c:pt idx="21420">
                  <c:v>536.55472199999997</c:v>
                </c:pt>
                <c:pt idx="21421">
                  <c:v>536.910078</c:v>
                </c:pt>
                <c:pt idx="21422">
                  <c:v>536.98259399999995</c:v>
                </c:pt>
                <c:pt idx="21423">
                  <c:v>536.48946799999999</c:v>
                </c:pt>
                <c:pt idx="21424">
                  <c:v>536.82547099999999</c:v>
                </c:pt>
                <c:pt idx="21425">
                  <c:v>537.01871300000005</c:v>
                </c:pt>
                <c:pt idx="21426">
                  <c:v>536.93760299999997</c:v>
                </c:pt>
                <c:pt idx="21427">
                  <c:v>537.38284499999997</c:v>
                </c:pt>
                <c:pt idx="21428">
                  <c:v>536.98030300000005</c:v>
                </c:pt>
                <c:pt idx="21429">
                  <c:v>537.07961699999998</c:v>
                </c:pt>
                <c:pt idx="21430">
                  <c:v>537.08902899999998</c:v>
                </c:pt>
                <c:pt idx="21431">
                  <c:v>536.665211</c:v>
                </c:pt>
                <c:pt idx="21432">
                  <c:v>537.06845099999998</c:v>
                </c:pt>
                <c:pt idx="21433">
                  <c:v>536.95434899999998</c:v>
                </c:pt>
                <c:pt idx="21434">
                  <c:v>536.89588400000002</c:v>
                </c:pt>
                <c:pt idx="21435">
                  <c:v>537.22917500000005</c:v>
                </c:pt>
                <c:pt idx="21436">
                  <c:v>537.07908799999996</c:v>
                </c:pt>
                <c:pt idx="21437">
                  <c:v>537.33185600000002</c:v>
                </c:pt>
                <c:pt idx="21438">
                  <c:v>536.85436800000002</c:v>
                </c:pt>
                <c:pt idx="21439">
                  <c:v>537.18211499999995</c:v>
                </c:pt>
                <c:pt idx="21440">
                  <c:v>537.23019799999997</c:v>
                </c:pt>
                <c:pt idx="21441">
                  <c:v>537.22480599999994</c:v>
                </c:pt>
                <c:pt idx="21442">
                  <c:v>537.27046700000005</c:v>
                </c:pt>
                <c:pt idx="21443">
                  <c:v>537.19436399999995</c:v>
                </c:pt>
                <c:pt idx="21444">
                  <c:v>537.31756299999995</c:v>
                </c:pt>
                <c:pt idx="21445">
                  <c:v>537.48436700000002</c:v>
                </c:pt>
                <c:pt idx="21446">
                  <c:v>537.32114799999999</c:v>
                </c:pt>
                <c:pt idx="21447">
                  <c:v>537.39917700000001</c:v>
                </c:pt>
                <c:pt idx="21448">
                  <c:v>537.602305</c:v>
                </c:pt>
                <c:pt idx="21449">
                  <c:v>537.87705200000005</c:v>
                </c:pt>
                <c:pt idx="21450">
                  <c:v>537.80420500000002</c:v>
                </c:pt>
                <c:pt idx="21451">
                  <c:v>537.65848400000004</c:v>
                </c:pt>
                <c:pt idx="21452">
                  <c:v>537.75467000000003</c:v>
                </c:pt>
                <c:pt idx="21453">
                  <c:v>537.74574600000005</c:v>
                </c:pt>
                <c:pt idx="21454">
                  <c:v>537.48939800000005</c:v>
                </c:pt>
                <c:pt idx="21455">
                  <c:v>537.73746500000004</c:v>
                </c:pt>
                <c:pt idx="21456">
                  <c:v>537.74095199999999</c:v>
                </c:pt>
                <c:pt idx="21457">
                  <c:v>537.59265800000003</c:v>
                </c:pt>
                <c:pt idx="21458">
                  <c:v>537.554801</c:v>
                </c:pt>
                <c:pt idx="21459">
                  <c:v>537.96308699999997</c:v>
                </c:pt>
                <c:pt idx="21460">
                  <c:v>537.78436299999998</c:v>
                </c:pt>
                <c:pt idx="21461">
                  <c:v>538.10946200000001</c:v>
                </c:pt>
                <c:pt idx="21462">
                  <c:v>538.14569200000005</c:v>
                </c:pt>
                <c:pt idx="21463">
                  <c:v>537.94980599999997</c:v>
                </c:pt>
                <c:pt idx="21464">
                  <c:v>538.03928699999994</c:v>
                </c:pt>
                <c:pt idx="21465">
                  <c:v>537.99785399999996</c:v>
                </c:pt>
                <c:pt idx="21466">
                  <c:v>538.05388100000005</c:v>
                </c:pt>
                <c:pt idx="21467">
                  <c:v>538.37622299999998</c:v>
                </c:pt>
                <c:pt idx="21468">
                  <c:v>538.18288500000006</c:v>
                </c:pt>
                <c:pt idx="21469">
                  <c:v>538.43038200000001</c:v>
                </c:pt>
                <c:pt idx="21470">
                  <c:v>538.61912500000005</c:v>
                </c:pt>
                <c:pt idx="21471">
                  <c:v>538.14719200000002</c:v>
                </c:pt>
                <c:pt idx="21472">
                  <c:v>538.71146599999997</c:v>
                </c:pt>
                <c:pt idx="21473">
                  <c:v>538.65187300000002</c:v>
                </c:pt>
                <c:pt idx="21474">
                  <c:v>538.05403000000001</c:v>
                </c:pt>
                <c:pt idx="21475">
                  <c:v>538.27006400000005</c:v>
                </c:pt>
                <c:pt idx="21476">
                  <c:v>538.19192699999996</c:v>
                </c:pt>
                <c:pt idx="21477">
                  <c:v>538.13021800000001</c:v>
                </c:pt>
                <c:pt idx="21478">
                  <c:v>538.09330499999999</c:v>
                </c:pt>
                <c:pt idx="21479">
                  <c:v>538.13804000000005</c:v>
                </c:pt>
                <c:pt idx="21480">
                  <c:v>538.28614600000003</c:v>
                </c:pt>
                <c:pt idx="21481">
                  <c:v>538.347848</c:v>
                </c:pt>
                <c:pt idx="21482">
                  <c:v>538.43667400000004</c:v>
                </c:pt>
                <c:pt idx="21483">
                  <c:v>538.205421</c:v>
                </c:pt>
                <c:pt idx="21484">
                  <c:v>538.183671</c:v>
                </c:pt>
                <c:pt idx="21485">
                  <c:v>538.31278199999997</c:v>
                </c:pt>
                <c:pt idx="21486">
                  <c:v>538.22318800000005</c:v>
                </c:pt>
                <c:pt idx="21487">
                  <c:v>538.50190399999997</c:v>
                </c:pt>
                <c:pt idx="21488">
                  <c:v>538.52408800000001</c:v>
                </c:pt>
                <c:pt idx="21489">
                  <c:v>538.50738899999999</c:v>
                </c:pt>
                <c:pt idx="21490">
                  <c:v>538.36623199999997</c:v>
                </c:pt>
                <c:pt idx="21491">
                  <c:v>538.25779599999998</c:v>
                </c:pt>
                <c:pt idx="21492">
                  <c:v>538.31504500000005</c:v>
                </c:pt>
                <c:pt idx="21493">
                  <c:v>538.25206200000002</c:v>
                </c:pt>
                <c:pt idx="21494">
                  <c:v>538.76151400000003</c:v>
                </c:pt>
                <c:pt idx="21495">
                  <c:v>538.93750599999998</c:v>
                </c:pt>
                <c:pt idx="21496">
                  <c:v>538.67078400000003</c:v>
                </c:pt>
                <c:pt idx="21497">
                  <c:v>538.73924299999999</c:v>
                </c:pt>
                <c:pt idx="21498">
                  <c:v>538.70769700000005</c:v>
                </c:pt>
                <c:pt idx="21499">
                  <c:v>538.47608000000002</c:v>
                </c:pt>
                <c:pt idx="21500">
                  <c:v>538.56129199999998</c:v>
                </c:pt>
                <c:pt idx="21501">
                  <c:v>538.61614999999995</c:v>
                </c:pt>
                <c:pt idx="21502">
                  <c:v>539.069884</c:v>
                </c:pt>
                <c:pt idx="21503">
                  <c:v>538.45823800000005</c:v>
                </c:pt>
                <c:pt idx="21504">
                  <c:v>538.73207100000002</c:v>
                </c:pt>
                <c:pt idx="21505">
                  <c:v>539.00460399999997</c:v>
                </c:pt>
                <c:pt idx="21506">
                  <c:v>539.09599200000002</c:v>
                </c:pt>
                <c:pt idx="21507">
                  <c:v>539.01487899999995</c:v>
                </c:pt>
                <c:pt idx="21508">
                  <c:v>538.93176600000004</c:v>
                </c:pt>
                <c:pt idx="21509">
                  <c:v>538.89461600000004</c:v>
                </c:pt>
                <c:pt idx="21510">
                  <c:v>539.23844199999996</c:v>
                </c:pt>
                <c:pt idx="21511">
                  <c:v>538.86889499999995</c:v>
                </c:pt>
                <c:pt idx="21512">
                  <c:v>539.12033099999996</c:v>
                </c:pt>
                <c:pt idx="21513">
                  <c:v>538.88445899999999</c:v>
                </c:pt>
                <c:pt idx="21514">
                  <c:v>539.00593800000001</c:v>
                </c:pt>
                <c:pt idx="21515">
                  <c:v>539.24442399999998</c:v>
                </c:pt>
                <c:pt idx="21516">
                  <c:v>538.84661900000003</c:v>
                </c:pt>
                <c:pt idx="21517">
                  <c:v>539.05768999999998</c:v>
                </c:pt>
                <c:pt idx="21518">
                  <c:v>538.80473500000005</c:v>
                </c:pt>
                <c:pt idx="21519">
                  <c:v>538.88982299999998</c:v>
                </c:pt>
                <c:pt idx="21520">
                  <c:v>539.400665</c:v>
                </c:pt>
                <c:pt idx="21521">
                  <c:v>539.15686700000003</c:v>
                </c:pt>
                <c:pt idx="21522">
                  <c:v>539.48533099999997</c:v>
                </c:pt>
                <c:pt idx="21523">
                  <c:v>539.04991299999995</c:v>
                </c:pt>
                <c:pt idx="21524">
                  <c:v>539.21305099999995</c:v>
                </c:pt>
                <c:pt idx="21525">
                  <c:v>539.67186600000002</c:v>
                </c:pt>
                <c:pt idx="21526">
                  <c:v>539.22274800000002</c:v>
                </c:pt>
                <c:pt idx="21527">
                  <c:v>539.303991</c:v>
                </c:pt>
                <c:pt idx="21528">
                  <c:v>539.22631999999999</c:v>
                </c:pt>
                <c:pt idx="21529">
                  <c:v>539.72820200000001</c:v>
                </c:pt>
                <c:pt idx="21530">
                  <c:v>539.50212099999999</c:v>
                </c:pt>
                <c:pt idx="21531">
                  <c:v>539.38984100000005</c:v>
                </c:pt>
                <c:pt idx="21532">
                  <c:v>539.59755299999995</c:v>
                </c:pt>
                <c:pt idx="21533">
                  <c:v>539.62991599999998</c:v>
                </c:pt>
                <c:pt idx="21534">
                  <c:v>539.74169900000004</c:v>
                </c:pt>
                <c:pt idx="21535">
                  <c:v>539.89097300000003</c:v>
                </c:pt>
                <c:pt idx="21536">
                  <c:v>539.48029699999995</c:v>
                </c:pt>
                <c:pt idx="21537">
                  <c:v>539.73452299999997</c:v>
                </c:pt>
                <c:pt idx="21538">
                  <c:v>539.60227499999996</c:v>
                </c:pt>
                <c:pt idx="21539">
                  <c:v>539.74790599999994</c:v>
                </c:pt>
                <c:pt idx="21540">
                  <c:v>539.972489</c:v>
                </c:pt>
                <c:pt idx="21541">
                  <c:v>539.764229</c:v>
                </c:pt>
                <c:pt idx="21542">
                  <c:v>539.97164699999996</c:v>
                </c:pt>
                <c:pt idx="21543">
                  <c:v>539.86929099999998</c:v>
                </c:pt>
                <c:pt idx="21544">
                  <c:v>540.07563100000004</c:v>
                </c:pt>
                <c:pt idx="21545">
                  <c:v>539.82729200000006</c:v>
                </c:pt>
                <c:pt idx="21546">
                  <c:v>539.41713100000004</c:v>
                </c:pt>
                <c:pt idx="21547">
                  <c:v>540.04775500000005</c:v>
                </c:pt>
                <c:pt idx="21548">
                  <c:v>539.89271399999996</c:v>
                </c:pt>
                <c:pt idx="21549">
                  <c:v>540.18458099999998</c:v>
                </c:pt>
                <c:pt idx="21550">
                  <c:v>539.87365899999998</c:v>
                </c:pt>
                <c:pt idx="21551">
                  <c:v>539.93886599999996</c:v>
                </c:pt>
                <c:pt idx="21552">
                  <c:v>540.12714400000004</c:v>
                </c:pt>
                <c:pt idx="21553">
                  <c:v>540.15697999999998</c:v>
                </c:pt>
                <c:pt idx="21554">
                  <c:v>539.94865400000003</c:v>
                </c:pt>
                <c:pt idx="21555">
                  <c:v>540.04235400000005</c:v>
                </c:pt>
                <c:pt idx="21556">
                  <c:v>539.91868299999999</c:v>
                </c:pt>
                <c:pt idx="21557">
                  <c:v>539.95127300000001</c:v>
                </c:pt>
                <c:pt idx="21558">
                  <c:v>540.04197199999999</c:v>
                </c:pt>
                <c:pt idx="21559">
                  <c:v>540.502205</c:v>
                </c:pt>
                <c:pt idx="21560">
                  <c:v>540.58520999999996</c:v>
                </c:pt>
                <c:pt idx="21561">
                  <c:v>540.13565200000005</c:v>
                </c:pt>
                <c:pt idx="21562">
                  <c:v>540.336141</c:v>
                </c:pt>
                <c:pt idx="21563">
                  <c:v>540.27929500000005</c:v>
                </c:pt>
                <c:pt idx="21564">
                  <c:v>540.49235699999997</c:v>
                </c:pt>
                <c:pt idx="21565">
                  <c:v>540.593256</c:v>
                </c:pt>
                <c:pt idx="21566">
                  <c:v>540.57993399999998</c:v>
                </c:pt>
                <c:pt idx="21567">
                  <c:v>540.563672</c:v>
                </c:pt>
                <c:pt idx="21568">
                  <c:v>540.40045799999996</c:v>
                </c:pt>
                <c:pt idx="21569">
                  <c:v>540.63296700000001</c:v>
                </c:pt>
                <c:pt idx="21570">
                  <c:v>540.81098499999996</c:v>
                </c:pt>
                <c:pt idx="21571">
                  <c:v>540.46139900000003</c:v>
                </c:pt>
                <c:pt idx="21572">
                  <c:v>540.46471699999995</c:v>
                </c:pt>
                <c:pt idx="21573">
                  <c:v>540.52481299999999</c:v>
                </c:pt>
                <c:pt idx="21574">
                  <c:v>540.62820099999999</c:v>
                </c:pt>
                <c:pt idx="21575">
                  <c:v>540.59869900000001</c:v>
                </c:pt>
                <c:pt idx="21576">
                  <c:v>540.58464600000002</c:v>
                </c:pt>
                <c:pt idx="21577">
                  <c:v>540.64514599999995</c:v>
                </c:pt>
                <c:pt idx="21578">
                  <c:v>540.54065800000001</c:v>
                </c:pt>
                <c:pt idx="21579">
                  <c:v>540.81043499999998</c:v>
                </c:pt>
                <c:pt idx="21580">
                  <c:v>540.78636900000004</c:v>
                </c:pt>
                <c:pt idx="21581">
                  <c:v>540.63573099999996</c:v>
                </c:pt>
                <c:pt idx="21582">
                  <c:v>540.84088999999994</c:v>
                </c:pt>
                <c:pt idx="21583">
                  <c:v>540.78924700000005</c:v>
                </c:pt>
                <c:pt idx="21584">
                  <c:v>541.01371700000004</c:v>
                </c:pt>
                <c:pt idx="21585">
                  <c:v>541.10637999999994</c:v>
                </c:pt>
                <c:pt idx="21586">
                  <c:v>540.771795</c:v>
                </c:pt>
                <c:pt idx="21587">
                  <c:v>541.07143199999996</c:v>
                </c:pt>
                <c:pt idx="21588">
                  <c:v>540.86365000000001</c:v>
                </c:pt>
                <c:pt idx="21589">
                  <c:v>541.06408599999997</c:v>
                </c:pt>
                <c:pt idx="21590">
                  <c:v>541.12462100000005</c:v>
                </c:pt>
                <c:pt idx="21591">
                  <c:v>540.61172099999999</c:v>
                </c:pt>
                <c:pt idx="21592">
                  <c:v>541.08670099999995</c:v>
                </c:pt>
                <c:pt idx="21593">
                  <c:v>541.17785600000002</c:v>
                </c:pt>
                <c:pt idx="21594">
                  <c:v>540.74357199999997</c:v>
                </c:pt>
                <c:pt idx="21595">
                  <c:v>541.18123100000003</c:v>
                </c:pt>
                <c:pt idx="21596">
                  <c:v>540.81873599999994</c:v>
                </c:pt>
                <c:pt idx="21597">
                  <c:v>541.12495200000001</c:v>
                </c:pt>
                <c:pt idx="21598">
                  <c:v>540.72723599999995</c:v>
                </c:pt>
                <c:pt idx="21599">
                  <c:v>540.87684300000001</c:v>
                </c:pt>
                <c:pt idx="21600">
                  <c:v>541.25806799999998</c:v>
                </c:pt>
                <c:pt idx="21601">
                  <c:v>540.73020899999995</c:v>
                </c:pt>
                <c:pt idx="21602">
                  <c:v>541.33210399999996</c:v>
                </c:pt>
                <c:pt idx="21603">
                  <c:v>541.27794400000005</c:v>
                </c:pt>
                <c:pt idx="21604">
                  <c:v>541.137877</c:v>
                </c:pt>
                <c:pt idx="21605">
                  <c:v>541.36698100000001</c:v>
                </c:pt>
                <c:pt idx="21606">
                  <c:v>541.34662600000001</c:v>
                </c:pt>
                <c:pt idx="21607">
                  <c:v>541.43860900000004</c:v>
                </c:pt>
                <c:pt idx="21608">
                  <c:v>541.36897399999998</c:v>
                </c:pt>
                <c:pt idx="21609">
                  <c:v>541.59529499999996</c:v>
                </c:pt>
                <c:pt idx="21610">
                  <c:v>541.57915600000001</c:v>
                </c:pt>
                <c:pt idx="21611">
                  <c:v>541.37309800000003</c:v>
                </c:pt>
                <c:pt idx="21612">
                  <c:v>541.47254299999997</c:v>
                </c:pt>
                <c:pt idx="21613">
                  <c:v>541.34248100000002</c:v>
                </c:pt>
                <c:pt idx="21614">
                  <c:v>541.35896600000001</c:v>
                </c:pt>
                <c:pt idx="21615">
                  <c:v>541.65638000000001</c:v>
                </c:pt>
                <c:pt idx="21616">
                  <c:v>541.52747299999999</c:v>
                </c:pt>
                <c:pt idx="21617">
                  <c:v>541.99449900000002</c:v>
                </c:pt>
                <c:pt idx="21618">
                  <c:v>541.81655599999999</c:v>
                </c:pt>
                <c:pt idx="21619">
                  <c:v>541.558897</c:v>
                </c:pt>
                <c:pt idx="21620">
                  <c:v>542.02631199999996</c:v>
                </c:pt>
                <c:pt idx="21621">
                  <c:v>541.83686999999998</c:v>
                </c:pt>
                <c:pt idx="21622">
                  <c:v>541.88626099999999</c:v>
                </c:pt>
                <c:pt idx="21623">
                  <c:v>542.04496300000005</c:v>
                </c:pt>
                <c:pt idx="21624">
                  <c:v>541.76969799999995</c:v>
                </c:pt>
                <c:pt idx="21625">
                  <c:v>541.86313700000005</c:v>
                </c:pt>
                <c:pt idx="21626">
                  <c:v>541.80820100000005</c:v>
                </c:pt>
                <c:pt idx="21627">
                  <c:v>542.12132499999996</c:v>
                </c:pt>
                <c:pt idx="21628">
                  <c:v>541.82510500000001</c:v>
                </c:pt>
                <c:pt idx="21629">
                  <c:v>541.54345999999998</c:v>
                </c:pt>
                <c:pt idx="21630">
                  <c:v>541.94204300000001</c:v>
                </c:pt>
                <c:pt idx="21631">
                  <c:v>541.87839799999995</c:v>
                </c:pt>
                <c:pt idx="21632">
                  <c:v>541.63761399999999</c:v>
                </c:pt>
                <c:pt idx="21633">
                  <c:v>541.64202999999998</c:v>
                </c:pt>
                <c:pt idx="21634">
                  <c:v>541.69306800000004</c:v>
                </c:pt>
                <c:pt idx="21635">
                  <c:v>542.19568200000003</c:v>
                </c:pt>
                <c:pt idx="21636">
                  <c:v>541.69088299999999</c:v>
                </c:pt>
                <c:pt idx="21637">
                  <c:v>541.95126200000004</c:v>
                </c:pt>
                <c:pt idx="21638">
                  <c:v>542.170027</c:v>
                </c:pt>
                <c:pt idx="21639">
                  <c:v>542.02358200000003</c:v>
                </c:pt>
                <c:pt idx="21640">
                  <c:v>542.58147499999995</c:v>
                </c:pt>
                <c:pt idx="21641">
                  <c:v>542.07725800000003</c:v>
                </c:pt>
                <c:pt idx="21642">
                  <c:v>541.92548399999998</c:v>
                </c:pt>
                <c:pt idx="21643">
                  <c:v>542.09142699999995</c:v>
                </c:pt>
                <c:pt idx="21644">
                  <c:v>542.13966700000003</c:v>
                </c:pt>
                <c:pt idx="21645">
                  <c:v>542.31048299999998</c:v>
                </c:pt>
                <c:pt idx="21646">
                  <c:v>542.00016600000004</c:v>
                </c:pt>
                <c:pt idx="21647">
                  <c:v>542.14701600000001</c:v>
                </c:pt>
                <c:pt idx="21648">
                  <c:v>542.28144299999997</c:v>
                </c:pt>
                <c:pt idx="21649">
                  <c:v>542.35407899999996</c:v>
                </c:pt>
                <c:pt idx="21650">
                  <c:v>542.61584700000003</c:v>
                </c:pt>
                <c:pt idx="21651">
                  <c:v>542.24765000000002</c:v>
                </c:pt>
                <c:pt idx="21652">
                  <c:v>542.76645799999994</c:v>
                </c:pt>
                <c:pt idx="21653">
                  <c:v>542.62113899999997</c:v>
                </c:pt>
                <c:pt idx="21654">
                  <c:v>542.80640800000003</c:v>
                </c:pt>
                <c:pt idx="21655">
                  <c:v>542.49395900000002</c:v>
                </c:pt>
                <c:pt idx="21656">
                  <c:v>542.73228800000004</c:v>
                </c:pt>
                <c:pt idx="21657">
                  <c:v>542.77480100000002</c:v>
                </c:pt>
                <c:pt idx="21658">
                  <c:v>542.798495</c:v>
                </c:pt>
                <c:pt idx="21659">
                  <c:v>542.56928200000004</c:v>
                </c:pt>
                <c:pt idx="21660">
                  <c:v>542.83156299999996</c:v>
                </c:pt>
                <c:pt idx="21661">
                  <c:v>542.56839000000002</c:v>
                </c:pt>
                <c:pt idx="21662">
                  <c:v>542.44687799999997</c:v>
                </c:pt>
                <c:pt idx="21663">
                  <c:v>542.68228799999997</c:v>
                </c:pt>
                <c:pt idx="21664">
                  <c:v>542.63827100000003</c:v>
                </c:pt>
                <c:pt idx="21665">
                  <c:v>543.03628900000001</c:v>
                </c:pt>
                <c:pt idx="21666">
                  <c:v>542.70678099999998</c:v>
                </c:pt>
                <c:pt idx="21667">
                  <c:v>542.77808200000004</c:v>
                </c:pt>
                <c:pt idx="21668">
                  <c:v>542.94111999999996</c:v>
                </c:pt>
                <c:pt idx="21669">
                  <c:v>542.65915600000005</c:v>
                </c:pt>
                <c:pt idx="21670">
                  <c:v>543.11998500000004</c:v>
                </c:pt>
                <c:pt idx="21671">
                  <c:v>542.67585099999997</c:v>
                </c:pt>
                <c:pt idx="21672">
                  <c:v>542.81346900000005</c:v>
                </c:pt>
                <c:pt idx="21673">
                  <c:v>543.00978499999997</c:v>
                </c:pt>
                <c:pt idx="21674">
                  <c:v>543.06875100000002</c:v>
                </c:pt>
                <c:pt idx="21675">
                  <c:v>543.28362300000003</c:v>
                </c:pt>
                <c:pt idx="21676">
                  <c:v>542.917461</c:v>
                </c:pt>
                <c:pt idx="21677">
                  <c:v>543.45379000000003</c:v>
                </c:pt>
                <c:pt idx="21678">
                  <c:v>543.14331300000003</c:v>
                </c:pt>
                <c:pt idx="21679">
                  <c:v>543.20545400000003</c:v>
                </c:pt>
                <c:pt idx="21680">
                  <c:v>543.00483999999994</c:v>
                </c:pt>
                <c:pt idx="21681">
                  <c:v>543.01468</c:v>
                </c:pt>
                <c:pt idx="21682">
                  <c:v>543.341632</c:v>
                </c:pt>
                <c:pt idx="21683">
                  <c:v>543.24894900000004</c:v>
                </c:pt>
                <c:pt idx="21684">
                  <c:v>543.21721200000002</c:v>
                </c:pt>
                <c:pt idx="21685">
                  <c:v>543.52420400000005</c:v>
                </c:pt>
                <c:pt idx="21686">
                  <c:v>542.94520399999999</c:v>
                </c:pt>
                <c:pt idx="21687">
                  <c:v>543.40149399999996</c:v>
                </c:pt>
                <c:pt idx="21688">
                  <c:v>543.50076200000001</c:v>
                </c:pt>
                <c:pt idx="21689">
                  <c:v>543.05753100000004</c:v>
                </c:pt>
                <c:pt idx="21690">
                  <c:v>543.42133200000001</c:v>
                </c:pt>
                <c:pt idx="21691">
                  <c:v>543.22815600000001</c:v>
                </c:pt>
                <c:pt idx="21692">
                  <c:v>543.420885</c:v>
                </c:pt>
                <c:pt idx="21693">
                  <c:v>543.30026499999997</c:v>
                </c:pt>
                <c:pt idx="21694">
                  <c:v>543.40166899999997</c:v>
                </c:pt>
                <c:pt idx="21695">
                  <c:v>543.421559</c:v>
                </c:pt>
                <c:pt idx="21696">
                  <c:v>543.47740799999997</c:v>
                </c:pt>
                <c:pt idx="21697">
                  <c:v>543.58881899999994</c:v>
                </c:pt>
                <c:pt idx="21698">
                  <c:v>543.80335400000001</c:v>
                </c:pt>
                <c:pt idx="21699">
                  <c:v>543.711502</c:v>
                </c:pt>
                <c:pt idx="21700">
                  <c:v>543.73291200000006</c:v>
                </c:pt>
                <c:pt idx="21701">
                  <c:v>543.53868299999999</c:v>
                </c:pt>
                <c:pt idx="21702">
                  <c:v>543.57038799999998</c:v>
                </c:pt>
                <c:pt idx="21703">
                  <c:v>543.17406000000005</c:v>
                </c:pt>
                <c:pt idx="21704">
                  <c:v>543.72270300000002</c:v>
                </c:pt>
                <c:pt idx="21705">
                  <c:v>543.85051899999996</c:v>
                </c:pt>
                <c:pt idx="21706">
                  <c:v>543.56494299999997</c:v>
                </c:pt>
                <c:pt idx="21707">
                  <c:v>543.837311</c:v>
                </c:pt>
                <c:pt idx="21708">
                  <c:v>544.42534499999999</c:v>
                </c:pt>
                <c:pt idx="21709">
                  <c:v>543.779405</c:v>
                </c:pt>
                <c:pt idx="21710">
                  <c:v>544.12480900000003</c:v>
                </c:pt>
                <c:pt idx="21711">
                  <c:v>543.78830700000003</c:v>
                </c:pt>
                <c:pt idx="21712">
                  <c:v>543.99186999999995</c:v>
                </c:pt>
                <c:pt idx="21713">
                  <c:v>544.35519999999997</c:v>
                </c:pt>
                <c:pt idx="21714">
                  <c:v>543.97956699999997</c:v>
                </c:pt>
                <c:pt idx="21715">
                  <c:v>543.99785699999995</c:v>
                </c:pt>
                <c:pt idx="21716">
                  <c:v>544.04691700000001</c:v>
                </c:pt>
                <c:pt idx="21717">
                  <c:v>544.05701999999997</c:v>
                </c:pt>
                <c:pt idx="21718">
                  <c:v>544.12885200000005</c:v>
                </c:pt>
                <c:pt idx="21719">
                  <c:v>544.32840399999998</c:v>
                </c:pt>
                <c:pt idx="21720">
                  <c:v>544.23654899999997</c:v>
                </c:pt>
                <c:pt idx="21721">
                  <c:v>543.93085199999996</c:v>
                </c:pt>
                <c:pt idx="21722">
                  <c:v>544.41022199999998</c:v>
                </c:pt>
                <c:pt idx="21723">
                  <c:v>544.32109600000001</c:v>
                </c:pt>
                <c:pt idx="21724">
                  <c:v>544.34587699999997</c:v>
                </c:pt>
                <c:pt idx="21725">
                  <c:v>544.58077200000002</c:v>
                </c:pt>
                <c:pt idx="21726">
                  <c:v>544.131167</c:v>
                </c:pt>
                <c:pt idx="21727">
                  <c:v>544.20263499999999</c:v>
                </c:pt>
                <c:pt idx="21728">
                  <c:v>544.62271599999997</c:v>
                </c:pt>
                <c:pt idx="21729">
                  <c:v>544.26340800000003</c:v>
                </c:pt>
                <c:pt idx="21730">
                  <c:v>544.60526200000004</c:v>
                </c:pt>
                <c:pt idx="21731">
                  <c:v>544.59160899999995</c:v>
                </c:pt>
                <c:pt idx="21732">
                  <c:v>544.72244699999999</c:v>
                </c:pt>
                <c:pt idx="21733">
                  <c:v>544.51255600000002</c:v>
                </c:pt>
                <c:pt idx="21734">
                  <c:v>544.45935299999996</c:v>
                </c:pt>
                <c:pt idx="21735">
                  <c:v>544.40307900000005</c:v>
                </c:pt>
                <c:pt idx="21736">
                  <c:v>544.62226499999997</c:v>
                </c:pt>
                <c:pt idx="21737">
                  <c:v>544.81162900000004</c:v>
                </c:pt>
                <c:pt idx="21738">
                  <c:v>544.97779400000002</c:v>
                </c:pt>
                <c:pt idx="21739">
                  <c:v>544.72592899999995</c:v>
                </c:pt>
                <c:pt idx="21740">
                  <c:v>544.80236100000002</c:v>
                </c:pt>
                <c:pt idx="21741">
                  <c:v>544.79938200000004</c:v>
                </c:pt>
                <c:pt idx="21742">
                  <c:v>544.94298000000003</c:v>
                </c:pt>
                <c:pt idx="21743">
                  <c:v>544.54155000000003</c:v>
                </c:pt>
                <c:pt idx="21744">
                  <c:v>544.55197399999997</c:v>
                </c:pt>
                <c:pt idx="21745">
                  <c:v>544.83363999999995</c:v>
                </c:pt>
                <c:pt idx="21746">
                  <c:v>545.042148</c:v>
                </c:pt>
                <c:pt idx="21747">
                  <c:v>544.98820499999999</c:v>
                </c:pt>
                <c:pt idx="21748">
                  <c:v>544.990543</c:v>
                </c:pt>
                <c:pt idx="21749">
                  <c:v>544.87018399999999</c:v>
                </c:pt>
                <c:pt idx="21750">
                  <c:v>545.53244600000005</c:v>
                </c:pt>
                <c:pt idx="21751">
                  <c:v>544.89431400000001</c:v>
                </c:pt>
                <c:pt idx="21752">
                  <c:v>545.17266900000004</c:v>
                </c:pt>
                <c:pt idx="21753">
                  <c:v>545.19358699999998</c:v>
                </c:pt>
                <c:pt idx="21754">
                  <c:v>544.81804499999998</c:v>
                </c:pt>
                <c:pt idx="21755">
                  <c:v>545.44565499999999</c:v>
                </c:pt>
                <c:pt idx="21756">
                  <c:v>545.06535299999996</c:v>
                </c:pt>
                <c:pt idx="21757">
                  <c:v>545.18914299999994</c:v>
                </c:pt>
                <c:pt idx="21758">
                  <c:v>545.22893899999997</c:v>
                </c:pt>
                <c:pt idx="21759">
                  <c:v>545.03906199999994</c:v>
                </c:pt>
                <c:pt idx="21760">
                  <c:v>545.21026199999994</c:v>
                </c:pt>
                <c:pt idx="21761">
                  <c:v>545.310203</c:v>
                </c:pt>
                <c:pt idx="21762">
                  <c:v>545.387518</c:v>
                </c:pt>
                <c:pt idx="21763">
                  <c:v>545.30289000000005</c:v>
                </c:pt>
                <c:pt idx="21764">
                  <c:v>544.99187099999995</c:v>
                </c:pt>
                <c:pt idx="21765">
                  <c:v>545.38446799999997</c:v>
                </c:pt>
                <c:pt idx="21766">
                  <c:v>545.41353200000003</c:v>
                </c:pt>
                <c:pt idx="21767">
                  <c:v>545.65007200000002</c:v>
                </c:pt>
                <c:pt idx="21768">
                  <c:v>545.60097800000005</c:v>
                </c:pt>
                <c:pt idx="21769">
                  <c:v>545.32604200000003</c:v>
                </c:pt>
                <c:pt idx="21770">
                  <c:v>545.76253299999996</c:v>
                </c:pt>
                <c:pt idx="21771">
                  <c:v>545.73182999999995</c:v>
                </c:pt>
                <c:pt idx="21772">
                  <c:v>546.10124399999995</c:v>
                </c:pt>
                <c:pt idx="21773">
                  <c:v>545.78348600000004</c:v>
                </c:pt>
                <c:pt idx="21774">
                  <c:v>545.87611800000002</c:v>
                </c:pt>
                <c:pt idx="21775">
                  <c:v>546.19958499999996</c:v>
                </c:pt>
                <c:pt idx="21776">
                  <c:v>546.024946</c:v>
                </c:pt>
                <c:pt idx="21777">
                  <c:v>545.89134100000001</c:v>
                </c:pt>
                <c:pt idx="21778">
                  <c:v>545.886932</c:v>
                </c:pt>
                <c:pt idx="21779">
                  <c:v>545.98399800000004</c:v>
                </c:pt>
                <c:pt idx="21780">
                  <c:v>546.14594</c:v>
                </c:pt>
                <c:pt idx="21781">
                  <c:v>546.09748999999999</c:v>
                </c:pt>
                <c:pt idx="21782">
                  <c:v>545.46909500000004</c:v>
                </c:pt>
                <c:pt idx="21783">
                  <c:v>545.87909200000001</c:v>
                </c:pt>
                <c:pt idx="21784">
                  <c:v>545.50943099999995</c:v>
                </c:pt>
                <c:pt idx="21785">
                  <c:v>545.75295300000005</c:v>
                </c:pt>
                <c:pt idx="21786">
                  <c:v>545.51894600000003</c:v>
                </c:pt>
                <c:pt idx="21787">
                  <c:v>545.60952599999996</c:v>
                </c:pt>
                <c:pt idx="21788">
                  <c:v>545.60267399999998</c:v>
                </c:pt>
                <c:pt idx="21789">
                  <c:v>545.78040199999998</c:v>
                </c:pt>
                <c:pt idx="21790">
                  <c:v>545.39175999999998</c:v>
                </c:pt>
                <c:pt idx="21791">
                  <c:v>545.70654000000002</c:v>
                </c:pt>
                <c:pt idx="21792">
                  <c:v>545.80762900000002</c:v>
                </c:pt>
                <c:pt idx="21793">
                  <c:v>545.86866199999997</c:v>
                </c:pt>
                <c:pt idx="21794">
                  <c:v>545.72401400000001</c:v>
                </c:pt>
                <c:pt idx="21795">
                  <c:v>546.17594499999996</c:v>
                </c:pt>
                <c:pt idx="21796">
                  <c:v>546.04007100000001</c:v>
                </c:pt>
                <c:pt idx="21797">
                  <c:v>546.11612000000002</c:v>
                </c:pt>
                <c:pt idx="21798">
                  <c:v>546.13384699999995</c:v>
                </c:pt>
                <c:pt idx="21799">
                  <c:v>546.00877100000002</c:v>
                </c:pt>
                <c:pt idx="21800">
                  <c:v>546.24394299999994</c:v>
                </c:pt>
                <c:pt idx="21801">
                  <c:v>546.26172299999996</c:v>
                </c:pt>
                <c:pt idx="21802">
                  <c:v>546.11307099999999</c:v>
                </c:pt>
                <c:pt idx="21803">
                  <c:v>546.27284199999997</c:v>
                </c:pt>
                <c:pt idx="21804">
                  <c:v>545.75264700000002</c:v>
                </c:pt>
                <c:pt idx="21805">
                  <c:v>546.32216900000003</c:v>
                </c:pt>
                <c:pt idx="21806">
                  <c:v>546.19481199999996</c:v>
                </c:pt>
                <c:pt idx="21807">
                  <c:v>546.14498100000003</c:v>
                </c:pt>
                <c:pt idx="21808">
                  <c:v>546.41132300000004</c:v>
                </c:pt>
                <c:pt idx="21809">
                  <c:v>546.43549399999995</c:v>
                </c:pt>
                <c:pt idx="21810">
                  <c:v>546.48129900000004</c:v>
                </c:pt>
                <c:pt idx="21811">
                  <c:v>546.51837499999999</c:v>
                </c:pt>
                <c:pt idx="21812">
                  <c:v>546.74187900000004</c:v>
                </c:pt>
                <c:pt idx="21813">
                  <c:v>546.83524799999998</c:v>
                </c:pt>
                <c:pt idx="21814">
                  <c:v>546.35820000000001</c:v>
                </c:pt>
                <c:pt idx="21815">
                  <c:v>547.07680700000003</c:v>
                </c:pt>
                <c:pt idx="21816">
                  <c:v>546.89744800000005</c:v>
                </c:pt>
                <c:pt idx="21817">
                  <c:v>546.77536499999997</c:v>
                </c:pt>
                <c:pt idx="21818">
                  <c:v>546.80985699999997</c:v>
                </c:pt>
                <c:pt idx="21819">
                  <c:v>546.43477099999996</c:v>
                </c:pt>
                <c:pt idx="21820">
                  <c:v>546.86881700000004</c:v>
                </c:pt>
                <c:pt idx="21821">
                  <c:v>546.51162999999997</c:v>
                </c:pt>
                <c:pt idx="21822">
                  <c:v>546.38361899999995</c:v>
                </c:pt>
                <c:pt idx="21823">
                  <c:v>546.43763799999999</c:v>
                </c:pt>
                <c:pt idx="21824">
                  <c:v>546.35310500000003</c:v>
                </c:pt>
                <c:pt idx="21825">
                  <c:v>546.64059899999995</c:v>
                </c:pt>
                <c:pt idx="21826">
                  <c:v>546.69784300000003</c:v>
                </c:pt>
                <c:pt idx="21827">
                  <c:v>546.54529400000001</c:v>
                </c:pt>
                <c:pt idx="21828">
                  <c:v>546.71933899999999</c:v>
                </c:pt>
                <c:pt idx="21829">
                  <c:v>546.666876</c:v>
                </c:pt>
                <c:pt idx="21830">
                  <c:v>547.06672700000001</c:v>
                </c:pt>
                <c:pt idx="21831">
                  <c:v>546.94859199999996</c:v>
                </c:pt>
                <c:pt idx="21832">
                  <c:v>546.98599200000001</c:v>
                </c:pt>
                <c:pt idx="21833">
                  <c:v>547.33596899999998</c:v>
                </c:pt>
                <c:pt idx="21834">
                  <c:v>547.11215600000003</c:v>
                </c:pt>
                <c:pt idx="21835">
                  <c:v>546.99492299999997</c:v>
                </c:pt>
                <c:pt idx="21836">
                  <c:v>546.86196099999995</c:v>
                </c:pt>
                <c:pt idx="21837">
                  <c:v>546.73141199999998</c:v>
                </c:pt>
                <c:pt idx="21838">
                  <c:v>547.06547599999999</c:v>
                </c:pt>
                <c:pt idx="21839">
                  <c:v>547.17451500000004</c:v>
                </c:pt>
                <c:pt idx="21840">
                  <c:v>547.24854600000003</c:v>
                </c:pt>
                <c:pt idx="21841">
                  <c:v>547.30708300000003</c:v>
                </c:pt>
                <c:pt idx="21842">
                  <c:v>547.19122300000004</c:v>
                </c:pt>
                <c:pt idx="21843">
                  <c:v>547.46765800000003</c:v>
                </c:pt>
                <c:pt idx="21844">
                  <c:v>547.02179100000001</c:v>
                </c:pt>
                <c:pt idx="21845">
                  <c:v>547.29646600000001</c:v>
                </c:pt>
                <c:pt idx="21846">
                  <c:v>547.37783200000001</c:v>
                </c:pt>
                <c:pt idx="21847">
                  <c:v>547.29820199999995</c:v>
                </c:pt>
                <c:pt idx="21848">
                  <c:v>547.62091299999997</c:v>
                </c:pt>
                <c:pt idx="21849">
                  <c:v>547.13371299999994</c:v>
                </c:pt>
                <c:pt idx="21850">
                  <c:v>547.33010300000001</c:v>
                </c:pt>
                <c:pt idx="21851">
                  <c:v>547.64398600000004</c:v>
                </c:pt>
                <c:pt idx="21852">
                  <c:v>547.17671600000006</c:v>
                </c:pt>
                <c:pt idx="21853">
                  <c:v>547.31169799999998</c:v>
                </c:pt>
                <c:pt idx="21854">
                  <c:v>547.56316500000003</c:v>
                </c:pt>
                <c:pt idx="21855">
                  <c:v>547.73400800000002</c:v>
                </c:pt>
                <c:pt idx="21856">
                  <c:v>547.92530899999997</c:v>
                </c:pt>
                <c:pt idx="21857">
                  <c:v>547.46309900000006</c:v>
                </c:pt>
                <c:pt idx="21858">
                  <c:v>547.24934199999996</c:v>
                </c:pt>
                <c:pt idx="21859">
                  <c:v>546.93310099999997</c:v>
                </c:pt>
                <c:pt idx="21860">
                  <c:v>547.18858399999999</c:v>
                </c:pt>
                <c:pt idx="21861">
                  <c:v>547.092715</c:v>
                </c:pt>
                <c:pt idx="21862">
                  <c:v>547.07657800000004</c:v>
                </c:pt>
                <c:pt idx="21863">
                  <c:v>547.293903</c:v>
                </c:pt>
                <c:pt idx="21864">
                  <c:v>547.55242499999997</c:v>
                </c:pt>
                <c:pt idx="21865">
                  <c:v>547.512114</c:v>
                </c:pt>
                <c:pt idx="21866">
                  <c:v>547.74391200000002</c:v>
                </c:pt>
                <c:pt idx="21867">
                  <c:v>547.68366900000001</c:v>
                </c:pt>
                <c:pt idx="21868">
                  <c:v>547.96068100000002</c:v>
                </c:pt>
                <c:pt idx="21869">
                  <c:v>547.67977399999995</c:v>
                </c:pt>
                <c:pt idx="21870">
                  <c:v>547.90601700000002</c:v>
                </c:pt>
                <c:pt idx="21871">
                  <c:v>547.98400900000001</c:v>
                </c:pt>
                <c:pt idx="21872">
                  <c:v>547.78533300000004</c:v>
                </c:pt>
                <c:pt idx="21873">
                  <c:v>548.07185000000004</c:v>
                </c:pt>
                <c:pt idx="21874">
                  <c:v>547.95982200000003</c:v>
                </c:pt>
                <c:pt idx="21875">
                  <c:v>548.09084399999995</c:v>
                </c:pt>
                <c:pt idx="21876">
                  <c:v>547.80780700000003</c:v>
                </c:pt>
                <c:pt idx="21877">
                  <c:v>547.99458100000004</c:v>
                </c:pt>
                <c:pt idx="21878">
                  <c:v>548.31852900000001</c:v>
                </c:pt>
                <c:pt idx="21879">
                  <c:v>547.76741300000003</c:v>
                </c:pt>
                <c:pt idx="21880">
                  <c:v>548.02775599999995</c:v>
                </c:pt>
                <c:pt idx="21881">
                  <c:v>548.28904299999999</c:v>
                </c:pt>
                <c:pt idx="21882">
                  <c:v>548.18759799999998</c:v>
                </c:pt>
                <c:pt idx="21883">
                  <c:v>548.23684800000001</c:v>
                </c:pt>
                <c:pt idx="21884">
                  <c:v>548.06232799999998</c:v>
                </c:pt>
                <c:pt idx="21885">
                  <c:v>548.13278600000001</c:v>
                </c:pt>
                <c:pt idx="21886">
                  <c:v>548.39808700000003</c:v>
                </c:pt>
                <c:pt idx="21887">
                  <c:v>548.222397</c:v>
                </c:pt>
                <c:pt idx="21888">
                  <c:v>548.08298000000002</c:v>
                </c:pt>
                <c:pt idx="21889">
                  <c:v>548.20873400000005</c:v>
                </c:pt>
                <c:pt idx="21890">
                  <c:v>548.70451400000002</c:v>
                </c:pt>
                <c:pt idx="21891">
                  <c:v>548.45498399999997</c:v>
                </c:pt>
                <c:pt idx="21892">
                  <c:v>548.51218700000004</c:v>
                </c:pt>
                <c:pt idx="21893">
                  <c:v>548.66914799999995</c:v>
                </c:pt>
                <c:pt idx="21894">
                  <c:v>548.31237099999998</c:v>
                </c:pt>
                <c:pt idx="21895">
                  <c:v>548.32744400000001</c:v>
                </c:pt>
                <c:pt idx="21896">
                  <c:v>548.95163600000001</c:v>
                </c:pt>
                <c:pt idx="21897">
                  <c:v>548.33489399999996</c:v>
                </c:pt>
                <c:pt idx="21898">
                  <c:v>548.36313800000005</c:v>
                </c:pt>
                <c:pt idx="21899">
                  <c:v>547.98064299999999</c:v>
                </c:pt>
                <c:pt idx="21900">
                  <c:v>548.65325099999995</c:v>
                </c:pt>
                <c:pt idx="21901">
                  <c:v>548.44946600000003</c:v>
                </c:pt>
                <c:pt idx="21902">
                  <c:v>547.98463700000002</c:v>
                </c:pt>
                <c:pt idx="21903">
                  <c:v>548.32923900000003</c:v>
                </c:pt>
                <c:pt idx="21904">
                  <c:v>548.46736899999996</c:v>
                </c:pt>
                <c:pt idx="21905">
                  <c:v>548.45194500000002</c:v>
                </c:pt>
                <c:pt idx="21906">
                  <c:v>548.66722700000003</c:v>
                </c:pt>
                <c:pt idx="21907">
                  <c:v>548.76377400000001</c:v>
                </c:pt>
                <c:pt idx="21908">
                  <c:v>548.87381000000005</c:v>
                </c:pt>
                <c:pt idx="21909">
                  <c:v>548.58757700000001</c:v>
                </c:pt>
                <c:pt idx="21910">
                  <c:v>548.62858400000005</c:v>
                </c:pt>
                <c:pt idx="21911">
                  <c:v>548.54173200000002</c:v>
                </c:pt>
                <c:pt idx="21912">
                  <c:v>548.609193</c:v>
                </c:pt>
                <c:pt idx="21913">
                  <c:v>548.71252500000003</c:v>
                </c:pt>
                <c:pt idx="21914">
                  <c:v>548.62140499999998</c:v>
                </c:pt>
                <c:pt idx="21915">
                  <c:v>548.63879399999996</c:v>
                </c:pt>
                <c:pt idx="21916">
                  <c:v>548.87064699999996</c:v>
                </c:pt>
                <c:pt idx="21917">
                  <c:v>548.77527499999997</c:v>
                </c:pt>
                <c:pt idx="21918">
                  <c:v>548.64867200000003</c:v>
                </c:pt>
                <c:pt idx="21919">
                  <c:v>548.36174300000005</c:v>
                </c:pt>
                <c:pt idx="21920">
                  <c:v>548.70480899999995</c:v>
                </c:pt>
                <c:pt idx="21921">
                  <c:v>548.91693599999996</c:v>
                </c:pt>
                <c:pt idx="21922">
                  <c:v>548.78820099999996</c:v>
                </c:pt>
                <c:pt idx="21923">
                  <c:v>548.95352500000001</c:v>
                </c:pt>
                <c:pt idx="21924">
                  <c:v>548.709474</c:v>
                </c:pt>
                <c:pt idx="21925">
                  <c:v>548.98610299999996</c:v>
                </c:pt>
                <c:pt idx="21926">
                  <c:v>549.17611299999999</c:v>
                </c:pt>
                <c:pt idx="21927">
                  <c:v>549.01174900000001</c:v>
                </c:pt>
                <c:pt idx="21928">
                  <c:v>548.99131299999999</c:v>
                </c:pt>
                <c:pt idx="21929">
                  <c:v>549.00996999999995</c:v>
                </c:pt>
                <c:pt idx="21930">
                  <c:v>549.06132300000002</c:v>
                </c:pt>
                <c:pt idx="21931">
                  <c:v>549.103703</c:v>
                </c:pt>
                <c:pt idx="21932">
                  <c:v>548.81439799999998</c:v>
                </c:pt>
                <c:pt idx="21933">
                  <c:v>549.29257700000005</c:v>
                </c:pt>
                <c:pt idx="21934">
                  <c:v>549.21408099999996</c:v>
                </c:pt>
                <c:pt idx="21935">
                  <c:v>549.26845600000001</c:v>
                </c:pt>
                <c:pt idx="21936">
                  <c:v>549.29790100000002</c:v>
                </c:pt>
                <c:pt idx="21937">
                  <c:v>549.38915199999997</c:v>
                </c:pt>
                <c:pt idx="21938">
                  <c:v>549.53695600000003</c:v>
                </c:pt>
                <c:pt idx="21939">
                  <c:v>549.19618800000001</c:v>
                </c:pt>
                <c:pt idx="21940">
                  <c:v>549.64983500000005</c:v>
                </c:pt>
                <c:pt idx="21941">
                  <c:v>549.67751799999996</c:v>
                </c:pt>
                <c:pt idx="21942">
                  <c:v>549.57001300000002</c:v>
                </c:pt>
                <c:pt idx="21943">
                  <c:v>549.78829499999995</c:v>
                </c:pt>
                <c:pt idx="21944">
                  <c:v>549.27741200000003</c:v>
                </c:pt>
                <c:pt idx="21945">
                  <c:v>549.75240499999995</c:v>
                </c:pt>
                <c:pt idx="21946">
                  <c:v>549.56287599999996</c:v>
                </c:pt>
                <c:pt idx="21947">
                  <c:v>549.58434199999999</c:v>
                </c:pt>
                <c:pt idx="21948">
                  <c:v>549.92053099999998</c:v>
                </c:pt>
                <c:pt idx="21949">
                  <c:v>549.84008900000003</c:v>
                </c:pt>
                <c:pt idx="21950">
                  <c:v>549.87816299999997</c:v>
                </c:pt>
                <c:pt idx="21951">
                  <c:v>549.70067600000004</c:v>
                </c:pt>
                <c:pt idx="21952">
                  <c:v>549.98342400000001</c:v>
                </c:pt>
                <c:pt idx="21953">
                  <c:v>550.16550700000005</c:v>
                </c:pt>
                <c:pt idx="21954">
                  <c:v>550.09339</c:v>
                </c:pt>
                <c:pt idx="21955">
                  <c:v>550.45591300000001</c:v>
                </c:pt>
                <c:pt idx="21956">
                  <c:v>550.32232899999997</c:v>
                </c:pt>
                <c:pt idx="21957">
                  <c:v>549.89969399999995</c:v>
                </c:pt>
                <c:pt idx="21958">
                  <c:v>550.71249299999999</c:v>
                </c:pt>
                <c:pt idx="21959">
                  <c:v>550.394766</c:v>
                </c:pt>
                <c:pt idx="21960">
                  <c:v>550.03033800000003</c:v>
                </c:pt>
                <c:pt idx="21961">
                  <c:v>550.00504899999999</c:v>
                </c:pt>
                <c:pt idx="21962">
                  <c:v>550.20053199999995</c:v>
                </c:pt>
                <c:pt idx="21963">
                  <c:v>550.54488200000003</c:v>
                </c:pt>
                <c:pt idx="21964">
                  <c:v>550.053943</c:v>
                </c:pt>
                <c:pt idx="21965">
                  <c:v>550.34990400000004</c:v>
                </c:pt>
                <c:pt idx="21966">
                  <c:v>550.29992700000003</c:v>
                </c:pt>
                <c:pt idx="21967">
                  <c:v>550.16850499999998</c:v>
                </c:pt>
                <c:pt idx="21968">
                  <c:v>550.33007199999997</c:v>
                </c:pt>
                <c:pt idx="21969">
                  <c:v>550.22144100000003</c:v>
                </c:pt>
                <c:pt idx="21970">
                  <c:v>549.922235</c:v>
                </c:pt>
                <c:pt idx="21971">
                  <c:v>550.31283299999996</c:v>
                </c:pt>
                <c:pt idx="21972">
                  <c:v>550.21632099999999</c:v>
                </c:pt>
                <c:pt idx="21973">
                  <c:v>550.47797800000001</c:v>
                </c:pt>
                <c:pt idx="21974">
                  <c:v>550.68542000000002</c:v>
                </c:pt>
                <c:pt idx="21975">
                  <c:v>550.44736399999999</c:v>
                </c:pt>
                <c:pt idx="21976">
                  <c:v>550.66909699999997</c:v>
                </c:pt>
                <c:pt idx="21977">
                  <c:v>550.42630699999995</c:v>
                </c:pt>
                <c:pt idx="21978">
                  <c:v>550.56539799999996</c:v>
                </c:pt>
                <c:pt idx="21979">
                  <c:v>550.432275</c:v>
                </c:pt>
                <c:pt idx="21980">
                  <c:v>550.89871800000003</c:v>
                </c:pt>
                <c:pt idx="21981">
                  <c:v>550.83501000000001</c:v>
                </c:pt>
                <c:pt idx="21982">
                  <c:v>550.66149199999995</c:v>
                </c:pt>
                <c:pt idx="21983">
                  <c:v>550.73810900000001</c:v>
                </c:pt>
                <c:pt idx="21984">
                  <c:v>550.71594200000004</c:v>
                </c:pt>
                <c:pt idx="21985">
                  <c:v>551.06598899999995</c:v>
                </c:pt>
                <c:pt idx="21986">
                  <c:v>551.07174499999996</c:v>
                </c:pt>
                <c:pt idx="21987">
                  <c:v>551.17882999999995</c:v>
                </c:pt>
                <c:pt idx="21988">
                  <c:v>551.11976500000003</c:v>
                </c:pt>
                <c:pt idx="21989">
                  <c:v>550.77629300000001</c:v>
                </c:pt>
                <c:pt idx="21990">
                  <c:v>551.14041199999997</c:v>
                </c:pt>
                <c:pt idx="21991">
                  <c:v>551.16048499999999</c:v>
                </c:pt>
                <c:pt idx="21992">
                  <c:v>551.023325</c:v>
                </c:pt>
                <c:pt idx="21993">
                  <c:v>551.39053999999999</c:v>
                </c:pt>
                <c:pt idx="21994">
                  <c:v>551.09785499999998</c:v>
                </c:pt>
                <c:pt idx="21995">
                  <c:v>550.98238600000002</c:v>
                </c:pt>
                <c:pt idx="21996">
                  <c:v>551.34119399999997</c:v>
                </c:pt>
                <c:pt idx="21997">
                  <c:v>551.24860000000001</c:v>
                </c:pt>
                <c:pt idx="21998">
                  <c:v>551.33248700000001</c:v>
                </c:pt>
                <c:pt idx="21999">
                  <c:v>551.10418500000003</c:v>
                </c:pt>
                <c:pt idx="22000">
                  <c:v>551.68179199999997</c:v>
                </c:pt>
                <c:pt idx="22001">
                  <c:v>551.58803799999998</c:v>
                </c:pt>
                <c:pt idx="22002">
                  <c:v>551.48037999999997</c:v>
                </c:pt>
                <c:pt idx="22003">
                  <c:v>551.75434399999995</c:v>
                </c:pt>
                <c:pt idx="22004">
                  <c:v>551.89992099999995</c:v>
                </c:pt>
                <c:pt idx="22005">
                  <c:v>552.15514900000005</c:v>
                </c:pt>
                <c:pt idx="22006">
                  <c:v>552.02421200000003</c:v>
                </c:pt>
                <c:pt idx="22007">
                  <c:v>551.97240399999998</c:v>
                </c:pt>
                <c:pt idx="22008">
                  <c:v>552.191552</c:v>
                </c:pt>
                <c:pt idx="22009">
                  <c:v>551.83285100000001</c:v>
                </c:pt>
                <c:pt idx="22010">
                  <c:v>551.56181400000003</c:v>
                </c:pt>
                <c:pt idx="22011">
                  <c:v>552.11115500000005</c:v>
                </c:pt>
                <c:pt idx="22012">
                  <c:v>551.69533300000001</c:v>
                </c:pt>
                <c:pt idx="22013">
                  <c:v>552.14292499999999</c:v>
                </c:pt>
                <c:pt idx="22014">
                  <c:v>551.71440399999994</c:v>
                </c:pt>
                <c:pt idx="22015">
                  <c:v>551.76259800000003</c:v>
                </c:pt>
                <c:pt idx="22016">
                  <c:v>552.15104299999996</c:v>
                </c:pt>
                <c:pt idx="22017">
                  <c:v>551.96651599999996</c:v>
                </c:pt>
                <c:pt idx="22018">
                  <c:v>552.097669</c:v>
                </c:pt>
                <c:pt idx="22019">
                  <c:v>551.95113700000002</c:v>
                </c:pt>
                <c:pt idx="22020">
                  <c:v>552.21489099999997</c:v>
                </c:pt>
                <c:pt idx="22021">
                  <c:v>552.21345499999995</c:v>
                </c:pt>
                <c:pt idx="22022">
                  <c:v>552.26353500000005</c:v>
                </c:pt>
                <c:pt idx="22023">
                  <c:v>552.40807099999995</c:v>
                </c:pt>
                <c:pt idx="22024">
                  <c:v>552.19374200000004</c:v>
                </c:pt>
                <c:pt idx="22025">
                  <c:v>552.53793800000005</c:v>
                </c:pt>
                <c:pt idx="22026">
                  <c:v>552.56582700000001</c:v>
                </c:pt>
                <c:pt idx="22027">
                  <c:v>552.06886399999996</c:v>
                </c:pt>
                <c:pt idx="22028">
                  <c:v>552.03298400000006</c:v>
                </c:pt>
                <c:pt idx="22029">
                  <c:v>552.24858200000006</c:v>
                </c:pt>
                <c:pt idx="22030">
                  <c:v>552.16074000000003</c:v>
                </c:pt>
                <c:pt idx="22031">
                  <c:v>552.37058500000001</c:v>
                </c:pt>
                <c:pt idx="22032">
                  <c:v>552.16926100000001</c:v>
                </c:pt>
                <c:pt idx="22033">
                  <c:v>552.36368600000003</c:v>
                </c:pt>
                <c:pt idx="22034">
                  <c:v>552.07931399999995</c:v>
                </c:pt>
                <c:pt idx="22035">
                  <c:v>552.00619099999994</c:v>
                </c:pt>
                <c:pt idx="22036">
                  <c:v>552.38074500000005</c:v>
                </c:pt>
                <c:pt idx="22037">
                  <c:v>552.22495900000001</c:v>
                </c:pt>
                <c:pt idx="22038">
                  <c:v>552.599333</c:v>
                </c:pt>
                <c:pt idx="22039">
                  <c:v>552.56922199999997</c:v>
                </c:pt>
                <c:pt idx="22040">
                  <c:v>552.378152</c:v>
                </c:pt>
                <c:pt idx="22041">
                  <c:v>552.23191799999995</c:v>
                </c:pt>
                <c:pt idx="22042">
                  <c:v>552.12348799999995</c:v>
                </c:pt>
                <c:pt idx="22043">
                  <c:v>552.27572399999997</c:v>
                </c:pt>
                <c:pt idx="22044">
                  <c:v>552.351406</c:v>
                </c:pt>
                <c:pt idx="22045">
                  <c:v>552.15536999999995</c:v>
                </c:pt>
                <c:pt idx="22046">
                  <c:v>552.84743200000003</c:v>
                </c:pt>
                <c:pt idx="22047">
                  <c:v>552.24306100000001</c:v>
                </c:pt>
                <c:pt idx="22048">
                  <c:v>552.964877</c:v>
                </c:pt>
                <c:pt idx="22049">
                  <c:v>552.19993099999999</c:v>
                </c:pt>
                <c:pt idx="22050">
                  <c:v>552.40660000000003</c:v>
                </c:pt>
                <c:pt idx="22051">
                  <c:v>552.62112000000002</c:v>
                </c:pt>
                <c:pt idx="22052">
                  <c:v>552.14458500000001</c:v>
                </c:pt>
                <c:pt idx="22053">
                  <c:v>552.597623</c:v>
                </c:pt>
                <c:pt idx="22054">
                  <c:v>552.18808899999999</c:v>
                </c:pt>
                <c:pt idx="22055">
                  <c:v>552.78138200000001</c:v>
                </c:pt>
                <c:pt idx="22056">
                  <c:v>552.95521599999995</c:v>
                </c:pt>
                <c:pt idx="22057">
                  <c:v>552.58175500000004</c:v>
                </c:pt>
                <c:pt idx="22058">
                  <c:v>552.85137299999997</c:v>
                </c:pt>
                <c:pt idx="22059">
                  <c:v>552.956006</c:v>
                </c:pt>
                <c:pt idx="22060">
                  <c:v>552.69243600000004</c:v>
                </c:pt>
                <c:pt idx="22061">
                  <c:v>552.82306900000003</c:v>
                </c:pt>
                <c:pt idx="22062">
                  <c:v>552.63073299999996</c:v>
                </c:pt>
                <c:pt idx="22063">
                  <c:v>553.19754399999999</c:v>
                </c:pt>
                <c:pt idx="22064">
                  <c:v>552.81408499999998</c:v>
                </c:pt>
                <c:pt idx="22065">
                  <c:v>552.78522699999996</c:v>
                </c:pt>
                <c:pt idx="22066">
                  <c:v>553.16587400000003</c:v>
                </c:pt>
                <c:pt idx="22067">
                  <c:v>552.90245500000003</c:v>
                </c:pt>
                <c:pt idx="22068">
                  <c:v>552.966723</c:v>
                </c:pt>
                <c:pt idx="22069">
                  <c:v>552.75767599999995</c:v>
                </c:pt>
                <c:pt idx="22070">
                  <c:v>552.89789399999995</c:v>
                </c:pt>
                <c:pt idx="22071">
                  <c:v>552.98447899999996</c:v>
                </c:pt>
                <c:pt idx="22072">
                  <c:v>552.921333</c:v>
                </c:pt>
                <c:pt idx="22073">
                  <c:v>553.22121400000003</c:v>
                </c:pt>
                <c:pt idx="22074">
                  <c:v>552.89687100000003</c:v>
                </c:pt>
                <c:pt idx="22075">
                  <c:v>553.06153300000005</c:v>
                </c:pt>
                <c:pt idx="22076">
                  <c:v>553.055927</c:v>
                </c:pt>
                <c:pt idx="22077">
                  <c:v>553.15993300000002</c:v>
                </c:pt>
                <c:pt idx="22078">
                  <c:v>553.06474500000002</c:v>
                </c:pt>
                <c:pt idx="22079">
                  <c:v>552.88992199999996</c:v>
                </c:pt>
                <c:pt idx="22080">
                  <c:v>552.73650399999997</c:v>
                </c:pt>
                <c:pt idx="22081">
                  <c:v>553.15361099999996</c:v>
                </c:pt>
                <c:pt idx="22082">
                  <c:v>552.84350199999994</c:v>
                </c:pt>
                <c:pt idx="22083">
                  <c:v>553.35924999999997</c:v>
                </c:pt>
                <c:pt idx="22084">
                  <c:v>553.51030500000002</c:v>
                </c:pt>
                <c:pt idx="22085">
                  <c:v>553.16882699999996</c:v>
                </c:pt>
                <c:pt idx="22086">
                  <c:v>553.47486300000003</c:v>
                </c:pt>
                <c:pt idx="22087">
                  <c:v>553.35434899999996</c:v>
                </c:pt>
                <c:pt idx="22088">
                  <c:v>553.37579600000004</c:v>
                </c:pt>
                <c:pt idx="22089">
                  <c:v>553.14061300000003</c:v>
                </c:pt>
                <c:pt idx="22090">
                  <c:v>553.29832699999997</c:v>
                </c:pt>
                <c:pt idx="22091">
                  <c:v>553.413408</c:v>
                </c:pt>
                <c:pt idx="22092">
                  <c:v>553.49521200000004</c:v>
                </c:pt>
                <c:pt idx="22093">
                  <c:v>553.64027399999998</c:v>
                </c:pt>
                <c:pt idx="22094">
                  <c:v>553.48892000000001</c:v>
                </c:pt>
                <c:pt idx="22095">
                  <c:v>553.47492499999998</c:v>
                </c:pt>
                <c:pt idx="22096">
                  <c:v>553.86041299999999</c:v>
                </c:pt>
                <c:pt idx="22097">
                  <c:v>553.50069800000006</c:v>
                </c:pt>
                <c:pt idx="22098">
                  <c:v>553.43774499999995</c:v>
                </c:pt>
                <c:pt idx="22099">
                  <c:v>553.96394299999997</c:v>
                </c:pt>
                <c:pt idx="22100">
                  <c:v>553.65835900000002</c:v>
                </c:pt>
                <c:pt idx="22101">
                  <c:v>553.74453000000005</c:v>
                </c:pt>
                <c:pt idx="22102">
                  <c:v>553.83311600000002</c:v>
                </c:pt>
                <c:pt idx="22103">
                  <c:v>553.81039799999996</c:v>
                </c:pt>
                <c:pt idx="22104">
                  <c:v>554.02640699999995</c:v>
                </c:pt>
                <c:pt idx="22105">
                  <c:v>553.59099800000001</c:v>
                </c:pt>
                <c:pt idx="22106">
                  <c:v>554.29298900000003</c:v>
                </c:pt>
                <c:pt idx="22107">
                  <c:v>553.85168699999997</c:v>
                </c:pt>
                <c:pt idx="22108">
                  <c:v>554.01911500000006</c:v>
                </c:pt>
                <c:pt idx="22109">
                  <c:v>554.13829899999996</c:v>
                </c:pt>
                <c:pt idx="22110">
                  <c:v>553.86907900000006</c:v>
                </c:pt>
                <c:pt idx="22111">
                  <c:v>553.85913600000003</c:v>
                </c:pt>
                <c:pt idx="22112">
                  <c:v>553.62196300000005</c:v>
                </c:pt>
                <c:pt idx="22113">
                  <c:v>554.00926400000003</c:v>
                </c:pt>
                <c:pt idx="22114">
                  <c:v>554.26586599999996</c:v>
                </c:pt>
                <c:pt idx="22115">
                  <c:v>554.02559299999996</c:v>
                </c:pt>
                <c:pt idx="22116">
                  <c:v>554.46345299999996</c:v>
                </c:pt>
                <c:pt idx="22117">
                  <c:v>554.18669299999999</c:v>
                </c:pt>
                <c:pt idx="22118">
                  <c:v>553.67187000000001</c:v>
                </c:pt>
                <c:pt idx="22119">
                  <c:v>553.94207900000004</c:v>
                </c:pt>
                <c:pt idx="22120">
                  <c:v>553.70790799999997</c:v>
                </c:pt>
                <c:pt idx="22121">
                  <c:v>553.98423000000003</c:v>
                </c:pt>
                <c:pt idx="22122">
                  <c:v>553.98780899999997</c:v>
                </c:pt>
                <c:pt idx="22123">
                  <c:v>554.29931599999998</c:v>
                </c:pt>
                <c:pt idx="22124">
                  <c:v>554.33029899999997</c:v>
                </c:pt>
                <c:pt idx="22125">
                  <c:v>554.09997699999997</c:v>
                </c:pt>
                <c:pt idx="22126">
                  <c:v>554.41442600000005</c:v>
                </c:pt>
                <c:pt idx="22127">
                  <c:v>554.34601699999996</c:v>
                </c:pt>
                <c:pt idx="22128">
                  <c:v>554.62823500000002</c:v>
                </c:pt>
                <c:pt idx="22129">
                  <c:v>554.72511799999995</c:v>
                </c:pt>
                <c:pt idx="22130">
                  <c:v>554.70275300000003</c:v>
                </c:pt>
                <c:pt idx="22131">
                  <c:v>554.48507099999995</c:v>
                </c:pt>
                <c:pt idx="22132">
                  <c:v>554.22514000000001</c:v>
                </c:pt>
                <c:pt idx="22133">
                  <c:v>554.85001199999999</c:v>
                </c:pt>
                <c:pt idx="22134">
                  <c:v>554.71050400000001</c:v>
                </c:pt>
                <c:pt idx="22135">
                  <c:v>554.49893199999997</c:v>
                </c:pt>
                <c:pt idx="22136">
                  <c:v>554.85657100000003</c:v>
                </c:pt>
                <c:pt idx="22137">
                  <c:v>554.80820500000004</c:v>
                </c:pt>
                <c:pt idx="22138">
                  <c:v>554.80692399999998</c:v>
                </c:pt>
                <c:pt idx="22139">
                  <c:v>554.93216099999995</c:v>
                </c:pt>
                <c:pt idx="22140">
                  <c:v>554.90489300000002</c:v>
                </c:pt>
                <c:pt idx="22141">
                  <c:v>554.91243899999995</c:v>
                </c:pt>
                <c:pt idx="22142">
                  <c:v>554.76899000000003</c:v>
                </c:pt>
                <c:pt idx="22143">
                  <c:v>554.79670499999997</c:v>
                </c:pt>
                <c:pt idx="22144">
                  <c:v>555.05955100000006</c:v>
                </c:pt>
                <c:pt idx="22145">
                  <c:v>554.85571200000004</c:v>
                </c:pt>
                <c:pt idx="22146">
                  <c:v>554.94408999999996</c:v>
                </c:pt>
                <c:pt idx="22147">
                  <c:v>554.74625600000002</c:v>
                </c:pt>
                <c:pt idx="22148">
                  <c:v>555.11302000000001</c:v>
                </c:pt>
                <c:pt idx="22149">
                  <c:v>555.11145799999997</c:v>
                </c:pt>
                <c:pt idx="22150">
                  <c:v>554.983338</c:v>
                </c:pt>
                <c:pt idx="22151">
                  <c:v>555.28533800000002</c:v>
                </c:pt>
                <c:pt idx="22152">
                  <c:v>555.22365100000002</c:v>
                </c:pt>
                <c:pt idx="22153">
                  <c:v>555.155619</c:v>
                </c:pt>
                <c:pt idx="22154">
                  <c:v>555.45346700000005</c:v>
                </c:pt>
                <c:pt idx="22155">
                  <c:v>555.20384899999999</c:v>
                </c:pt>
                <c:pt idx="22156">
                  <c:v>555.43761400000005</c:v>
                </c:pt>
                <c:pt idx="22157">
                  <c:v>555.19914200000005</c:v>
                </c:pt>
                <c:pt idx="22158">
                  <c:v>555.24438199999997</c:v>
                </c:pt>
                <c:pt idx="22159">
                  <c:v>555.51060199999995</c:v>
                </c:pt>
                <c:pt idx="22160">
                  <c:v>555.21359600000005</c:v>
                </c:pt>
                <c:pt idx="22161">
                  <c:v>555.23043900000005</c:v>
                </c:pt>
                <c:pt idx="22162">
                  <c:v>555.36274700000001</c:v>
                </c:pt>
                <c:pt idx="22163">
                  <c:v>555.44418499999995</c:v>
                </c:pt>
                <c:pt idx="22164">
                  <c:v>555.41532099999995</c:v>
                </c:pt>
                <c:pt idx="22165">
                  <c:v>555.27191400000004</c:v>
                </c:pt>
                <c:pt idx="22166">
                  <c:v>555.70551699999999</c:v>
                </c:pt>
                <c:pt idx="22167">
                  <c:v>555.19590200000005</c:v>
                </c:pt>
                <c:pt idx="22168">
                  <c:v>555.51435000000004</c:v>
                </c:pt>
                <c:pt idx="22169">
                  <c:v>555.26958400000001</c:v>
                </c:pt>
                <c:pt idx="22170">
                  <c:v>555.24216200000001</c:v>
                </c:pt>
                <c:pt idx="22171">
                  <c:v>555.58589500000005</c:v>
                </c:pt>
                <c:pt idx="22172">
                  <c:v>555.55254200000002</c:v>
                </c:pt>
                <c:pt idx="22173">
                  <c:v>555.29163200000005</c:v>
                </c:pt>
                <c:pt idx="22174">
                  <c:v>555.57105899999999</c:v>
                </c:pt>
                <c:pt idx="22175">
                  <c:v>555.46036100000003</c:v>
                </c:pt>
                <c:pt idx="22176">
                  <c:v>555.72346100000004</c:v>
                </c:pt>
                <c:pt idx="22177">
                  <c:v>555.44262700000002</c:v>
                </c:pt>
                <c:pt idx="22178">
                  <c:v>555.64078500000005</c:v>
                </c:pt>
                <c:pt idx="22179">
                  <c:v>555.31861900000001</c:v>
                </c:pt>
                <c:pt idx="22180">
                  <c:v>555.54861200000005</c:v>
                </c:pt>
                <c:pt idx="22181">
                  <c:v>555.897064</c:v>
                </c:pt>
                <c:pt idx="22182">
                  <c:v>555.81109500000002</c:v>
                </c:pt>
                <c:pt idx="22183">
                  <c:v>555.66154600000004</c:v>
                </c:pt>
                <c:pt idx="22184">
                  <c:v>556.05725299999995</c:v>
                </c:pt>
                <c:pt idx="22185">
                  <c:v>555.907062</c:v>
                </c:pt>
                <c:pt idx="22186">
                  <c:v>555.84162600000002</c:v>
                </c:pt>
                <c:pt idx="22187">
                  <c:v>555.71798200000001</c:v>
                </c:pt>
                <c:pt idx="22188">
                  <c:v>556.05430699999999</c:v>
                </c:pt>
                <c:pt idx="22189">
                  <c:v>556.05442700000003</c:v>
                </c:pt>
                <c:pt idx="22190">
                  <c:v>555.93688499999996</c:v>
                </c:pt>
                <c:pt idx="22191">
                  <c:v>556.12320699999998</c:v>
                </c:pt>
                <c:pt idx="22192">
                  <c:v>556.06936599999995</c:v>
                </c:pt>
                <c:pt idx="22193">
                  <c:v>555.87017500000002</c:v>
                </c:pt>
                <c:pt idx="22194">
                  <c:v>556.34319100000005</c:v>
                </c:pt>
                <c:pt idx="22195">
                  <c:v>556.16969099999994</c:v>
                </c:pt>
                <c:pt idx="22196">
                  <c:v>556.36511199999995</c:v>
                </c:pt>
                <c:pt idx="22197">
                  <c:v>556.67411200000004</c:v>
                </c:pt>
                <c:pt idx="22198">
                  <c:v>556.25377400000002</c:v>
                </c:pt>
                <c:pt idx="22199">
                  <c:v>556.44737199999997</c:v>
                </c:pt>
                <c:pt idx="22200">
                  <c:v>556.45760299999995</c:v>
                </c:pt>
                <c:pt idx="22201">
                  <c:v>556.98377500000004</c:v>
                </c:pt>
                <c:pt idx="22202">
                  <c:v>556.59119699999997</c:v>
                </c:pt>
                <c:pt idx="22203">
                  <c:v>556.64847699999996</c:v>
                </c:pt>
                <c:pt idx="22204">
                  <c:v>556.70883800000001</c:v>
                </c:pt>
                <c:pt idx="22205">
                  <c:v>556.46937100000002</c:v>
                </c:pt>
                <c:pt idx="22206">
                  <c:v>556.95631800000001</c:v>
                </c:pt>
                <c:pt idx="22207">
                  <c:v>556.53923899999995</c:v>
                </c:pt>
                <c:pt idx="22208">
                  <c:v>556.78246899999999</c:v>
                </c:pt>
                <c:pt idx="22209">
                  <c:v>556.70383100000004</c:v>
                </c:pt>
                <c:pt idx="22210">
                  <c:v>556.51899000000003</c:v>
                </c:pt>
                <c:pt idx="22211">
                  <c:v>556.61934699999995</c:v>
                </c:pt>
                <c:pt idx="22212">
                  <c:v>556.25621699999999</c:v>
                </c:pt>
                <c:pt idx="22213">
                  <c:v>556.50716799999998</c:v>
                </c:pt>
                <c:pt idx="22214">
                  <c:v>556.75185399999998</c:v>
                </c:pt>
                <c:pt idx="22215">
                  <c:v>556.42817100000002</c:v>
                </c:pt>
                <c:pt idx="22216">
                  <c:v>556.99469899999997</c:v>
                </c:pt>
                <c:pt idx="22217">
                  <c:v>556.578665</c:v>
                </c:pt>
                <c:pt idx="22218">
                  <c:v>557.04171199999996</c:v>
                </c:pt>
                <c:pt idx="22219">
                  <c:v>557.26296500000001</c:v>
                </c:pt>
                <c:pt idx="22220">
                  <c:v>557.11438299999998</c:v>
                </c:pt>
                <c:pt idx="22221">
                  <c:v>556.93434200000002</c:v>
                </c:pt>
                <c:pt idx="22222">
                  <c:v>556.86772900000005</c:v>
                </c:pt>
                <c:pt idx="22223">
                  <c:v>557.01421000000005</c:v>
                </c:pt>
                <c:pt idx="22224">
                  <c:v>557.01594999999998</c:v>
                </c:pt>
                <c:pt idx="22225">
                  <c:v>556.89460799999995</c:v>
                </c:pt>
                <c:pt idx="22226">
                  <c:v>556.94708900000001</c:v>
                </c:pt>
                <c:pt idx="22227">
                  <c:v>556.69108700000004</c:v>
                </c:pt>
                <c:pt idx="22228">
                  <c:v>556.99101599999995</c:v>
                </c:pt>
                <c:pt idx="22229">
                  <c:v>556.97196899999994</c:v>
                </c:pt>
                <c:pt idx="22230">
                  <c:v>556.98987499999998</c:v>
                </c:pt>
                <c:pt idx="22231">
                  <c:v>557.00590499999998</c:v>
                </c:pt>
                <c:pt idx="22232">
                  <c:v>556.66573200000005</c:v>
                </c:pt>
                <c:pt idx="22233">
                  <c:v>556.62699999999995</c:v>
                </c:pt>
                <c:pt idx="22234">
                  <c:v>557.01974299999995</c:v>
                </c:pt>
                <c:pt idx="22235">
                  <c:v>556.85520799999995</c:v>
                </c:pt>
                <c:pt idx="22236">
                  <c:v>556.71593800000005</c:v>
                </c:pt>
                <c:pt idx="22237">
                  <c:v>556.93761700000005</c:v>
                </c:pt>
                <c:pt idx="22238">
                  <c:v>556.69119799999999</c:v>
                </c:pt>
                <c:pt idx="22239">
                  <c:v>557.02072499999997</c:v>
                </c:pt>
                <c:pt idx="22240">
                  <c:v>556.90256899999997</c:v>
                </c:pt>
                <c:pt idx="22241">
                  <c:v>557.02711699999998</c:v>
                </c:pt>
                <c:pt idx="22242">
                  <c:v>556.96102499999995</c:v>
                </c:pt>
                <c:pt idx="22243">
                  <c:v>556.963661</c:v>
                </c:pt>
                <c:pt idx="22244">
                  <c:v>556.97527300000002</c:v>
                </c:pt>
                <c:pt idx="22245">
                  <c:v>557.00702100000001</c:v>
                </c:pt>
                <c:pt idx="22246">
                  <c:v>557.27351099999998</c:v>
                </c:pt>
                <c:pt idx="22247">
                  <c:v>556.873876</c:v>
                </c:pt>
                <c:pt idx="22248">
                  <c:v>556.84582399999999</c:v>
                </c:pt>
                <c:pt idx="22249">
                  <c:v>557.48231999999996</c:v>
                </c:pt>
                <c:pt idx="22250">
                  <c:v>557.134455</c:v>
                </c:pt>
                <c:pt idx="22251">
                  <c:v>557.29943400000002</c:v>
                </c:pt>
                <c:pt idx="22252">
                  <c:v>557.29783799999996</c:v>
                </c:pt>
                <c:pt idx="22253">
                  <c:v>557.45860600000003</c:v>
                </c:pt>
                <c:pt idx="22254">
                  <c:v>557.34078199999999</c:v>
                </c:pt>
                <c:pt idx="22255">
                  <c:v>557.49643100000003</c:v>
                </c:pt>
                <c:pt idx="22256">
                  <c:v>557.84977100000003</c:v>
                </c:pt>
                <c:pt idx="22257">
                  <c:v>557.59456699999998</c:v>
                </c:pt>
                <c:pt idx="22258">
                  <c:v>557.35092899999995</c:v>
                </c:pt>
                <c:pt idx="22259">
                  <c:v>557.67044599999997</c:v>
                </c:pt>
                <c:pt idx="22260">
                  <c:v>557.742391</c:v>
                </c:pt>
                <c:pt idx="22261">
                  <c:v>557.92303800000002</c:v>
                </c:pt>
                <c:pt idx="22262">
                  <c:v>557.63883599999997</c:v>
                </c:pt>
                <c:pt idx="22263">
                  <c:v>557.74859700000002</c:v>
                </c:pt>
                <c:pt idx="22264">
                  <c:v>557.79195200000004</c:v>
                </c:pt>
                <c:pt idx="22265">
                  <c:v>557.39435600000002</c:v>
                </c:pt>
                <c:pt idx="22266">
                  <c:v>557.73957299999995</c:v>
                </c:pt>
                <c:pt idx="22267">
                  <c:v>557.52449000000001</c:v>
                </c:pt>
                <c:pt idx="22268">
                  <c:v>557.76973099999998</c:v>
                </c:pt>
                <c:pt idx="22269">
                  <c:v>557.86221399999999</c:v>
                </c:pt>
                <c:pt idx="22270">
                  <c:v>557.91135199999997</c:v>
                </c:pt>
                <c:pt idx="22271">
                  <c:v>558.15791000000002</c:v>
                </c:pt>
                <c:pt idx="22272">
                  <c:v>557.87364500000001</c:v>
                </c:pt>
                <c:pt idx="22273">
                  <c:v>557.94044699999995</c:v>
                </c:pt>
                <c:pt idx="22274">
                  <c:v>558.15164000000004</c:v>
                </c:pt>
                <c:pt idx="22275">
                  <c:v>557.94054900000003</c:v>
                </c:pt>
                <c:pt idx="22276">
                  <c:v>558.050523</c:v>
                </c:pt>
                <c:pt idx="22277">
                  <c:v>558.194526</c:v>
                </c:pt>
                <c:pt idx="22278">
                  <c:v>557.88556400000004</c:v>
                </c:pt>
                <c:pt idx="22279">
                  <c:v>558.44716100000005</c:v>
                </c:pt>
                <c:pt idx="22280">
                  <c:v>558.22763599999996</c:v>
                </c:pt>
                <c:pt idx="22281">
                  <c:v>558.09535700000004</c:v>
                </c:pt>
                <c:pt idx="22282">
                  <c:v>557.82333700000004</c:v>
                </c:pt>
                <c:pt idx="22283">
                  <c:v>558.15121399999998</c:v>
                </c:pt>
                <c:pt idx="22284">
                  <c:v>558.25978899999996</c:v>
                </c:pt>
                <c:pt idx="22285">
                  <c:v>558.29560900000001</c:v>
                </c:pt>
                <c:pt idx="22286">
                  <c:v>558.14603199999999</c:v>
                </c:pt>
                <c:pt idx="22287">
                  <c:v>557.944569</c:v>
                </c:pt>
                <c:pt idx="22288">
                  <c:v>558.216722</c:v>
                </c:pt>
                <c:pt idx="22289">
                  <c:v>558.305251</c:v>
                </c:pt>
                <c:pt idx="22290">
                  <c:v>558.17936099999997</c:v>
                </c:pt>
                <c:pt idx="22291">
                  <c:v>558.34557600000005</c:v>
                </c:pt>
                <c:pt idx="22292">
                  <c:v>558.51803099999995</c:v>
                </c:pt>
                <c:pt idx="22293">
                  <c:v>558.64006199999994</c:v>
                </c:pt>
                <c:pt idx="22294">
                  <c:v>558.92324499999995</c:v>
                </c:pt>
                <c:pt idx="22295">
                  <c:v>558.57617300000004</c:v>
                </c:pt>
                <c:pt idx="22296">
                  <c:v>558.847533</c:v>
                </c:pt>
                <c:pt idx="22297">
                  <c:v>558.78846699999997</c:v>
                </c:pt>
                <c:pt idx="22298">
                  <c:v>558.49605599999995</c:v>
                </c:pt>
                <c:pt idx="22299">
                  <c:v>558.751621</c:v>
                </c:pt>
                <c:pt idx="22300">
                  <c:v>558.74374299999999</c:v>
                </c:pt>
                <c:pt idx="22301">
                  <c:v>558.46704899999997</c:v>
                </c:pt>
                <c:pt idx="22302">
                  <c:v>558.69398899999999</c:v>
                </c:pt>
                <c:pt idx="22303">
                  <c:v>558.70015599999999</c:v>
                </c:pt>
                <c:pt idx="22304">
                  <c:v>558.86112000000003</c:v>
                </c:pt>
                <c:pt idx="22305">
                  <c:v>558.50857099999996</c:v>
                </c:pt>
                <c:pt idx="22306">
                  <c:v>558.75374599999998</c:v>
                </c:pt>
                <c:pt idx="22307">
                  <c:v>559.01208699999995</c:v>
                </c:pt>
                <c:pt idx="22308">
                  <c:v>558.85849700000006</c:v>
                </c:pt>
                <c:pt idx="22309">
                  <c:v>558.92166499999996</c:v>
                </c:pt>
                <c:pt idx="22310">
                  <c:v>559.00090399999999</c:v>
                </c:pt>
                <c:pt idx="22311">
                  <c:v>559.28559399999995</c:v>
                </c:pt>
                <c:pt idx="22312">
                  <c:v>559.00924299999997</c:v>
                </c:pt>
                <c:pt idx="22313">
                  <c:v>559.17290100000002</c:v>
                </c:pt>
                <c:pt idx="22314">
                  <c:v>559.62038199999995</c:v>
                </c:pt>
                <c:pt idx="22315">
                  <c:v>559.01727200000005</c:v>
                </c:pt>
                <c:pt idx="22316">
                  <c:v>559.19642899999997</c:v>
                </c:pt>
                <c:pt idx="22317">
                  <c:v>559.34487899999999</c:v>
                </c:pt>
                <c:pt idx="22318">
                  <c:v>558.98716100000001</c:v>
                </c:pt>
                <c:pt idx="22319">
                  <c:v>559.32304299999998</c:v>
                </c:pt>
                <c:pt idx="22320">
                  <c:v>559.16769899999997</c:v>
                </c:pt>
                <c:pt idx="22321">
                  <c:v>559.41742099999999</c:v>
                </c:pt>
                <c:pt idx="22322">
                  <c:v>559.29294200000004</c:v>
                </c:pt>
                <c:pt idx="22323">
                  <c:v>559.18111299999998</c:v>
                </c:pt>
                <c:pt idx="22324">
                  <c:v>559.32185500000003</c:v>
                </c:pt>
                <c:pt idx="22325">
                  <c:v>559.42523000000006</c:v>
                </c:pt>
                <c:pt idx="22326">
                  <c:v>559.54119200000002</c:v>
                </c:pt>
                <c:pt idx="22327">
                  <c:v>559.86528499999997</c:v>
                </c:pt>
                <c:pt idx="22328">
                  <c:v>559.40882399999998</c:v>
                </c:pt>
                <c:pt idx="22329">
                  <c:v>559.55846399999996</c:v>
                </c:pt>
                <c:pt idx="22330">
                  <c:v>559.30916100000002</c:v>
                </c:pt>
                <c:pt idx="22331">
                  <c:v>559.63307199999997</c:v>
                </c:pt>
                <c:pt idx="22332">
                  <c:v>559.38768800000003</c:v>
                </c:pt>
                <c:pt idx="22333">
                  <c:v>559.27414499999998</c:v>
                </c:pt>
                <c:pt idx="22334">
                  <c:v>559.768013</c:v>
                </c:pt>
                <c:pt idx="22335">
                  <c:v>559.60222599999997</c:v>
                </c:pt>
                <c:pt idx="22336">
                  <c:v>559.79467</c:v>
                </c:pt>
                <c:pt idx="22337">
                  <c:v>559.89936499999999</c:v>
                </c:pt>
                <c:pt idx="22338">
                  <c:v>559.68522099999996</c:v>
                </c:pt>
                <c:pt idx="22339">
                  <c:v>559.98537499999998</c:v>
                </c:pt>
                <c:pt idx="22340">
                  <c:v>559.62296600000002</c:v>
                </c:pt>
                <c:pt idx="22341">
                  <c:v>559.51301599999999</c:v>
                </c:pt>
                <c:pt idx="22342">
                  <c:v>559.79603699999996</c:v>
                </c:pt>
                <c:pt idx="22343">
                  <c:v>560.13354100000004</c:v>
                </c:pt>
                <c:pt idx="22344">
                  <c:v>559.85875899999996</c:v>
                </c:pt>
                <c:pt idx="22345">
                  <c:v>559.83496500000001</c:v>
                </c:pt>
                <c:pt idx="22346">
                  <c:v>559.964473</c:v>
                </c:pt>
                <c:pt idx="22347">
                  <c:v>560.14202</c:v>
                </c:pt>
                <c:pt idx="22348">
                  <c:v>560.14954599999999</c:v>
                </c:pt>
                <c:pt idx="22349">
                  <c:v>560.19877199999996</c:v>
                </c:pt>
                <c:pt idx="22350">
                  <c:v>560.14965199999995</c:v>
                </c:pt>
                <c:pt idx="22351">
                  <c:v>560.54893200000004</c:v>
                </c:pt>
                <c:pt idx="22352">
                  <c:v>560.33525199999997</c:v>
                </c:pt>
                <c:pt idx="22353">
                  <c:v>560.45320100000004</c:v>
                </c:pt>
                <c:pt idx="22354">
                  <c:v>560.53100500000005</c:v>
                </c:pt>
                <c:pt idx="22355">
                  <c:v>560.108338</c:v>
                </c:pt>
                <c:pt idx="22356">
                  <c:v>560.56592000000001</c:v>
                </c:pt>
                <c:pt idx="22357">
                  <c:v>560.52593000000002</c:v>
                </c:pt>
                <c:pt idx="22358">
                  <c:v>560.21598800000004</c:v>
                </c:pt>
                <c:pt idx="22359">
                  <c:v>560.39796200000001</c:v>
                </c:pt>
                <c:pt idx="22360">
                  <c:v>560.21609699999999</c:v>
                </c:pt>
                <c:pt idx="22361">
                  <c:v>560.20837200000005</c:v>
                </c:pt>
                <c:pt idx="22362">
                  <c:v>560.41175199999998</c:v>
                </c:pt>
                <c:pt idx="22363">
                  <c:v>560.517741</c:v>
                </c:pt>
                <c:pt idx="22364">
                  <c:v>560.49861799999996</c:v>
                </c:pt>
                <c:pt idx="22365">
                  <c:v>560.45430199999998</c:v>
                </c:pt>
                <c:pt idx="22366">
                  <c:v>560.26733200000001</c:v>
                </c:pt>
                <c:pt idx="22367">
                  <c:v>560.34603200000004</c:v>
                </c:pt>
                <c:pt idx="22368">
                  <c:v>560.15601800000002</c:v>
                </c:pt>
                <c:pt idx="22369">
                  <c:v>560.59678499999995</c:v>
                </c:pt>
                <c:pt idx="22370">
                  <c:v>560.34323700000004</c:v>
                </c:pt>
                <c:pt idx="22371">
                  <c:v>560.61692600000003</c:v>
                </c:pt>
                <c:pt idx="22372">
                  <c:v>560.83300999999994</c:v>
                </c:pt>
                <c:pt idx="22373">
                  <c:v>560.30591200000003</c:v>
                </c:pt>
                <c:pt idx="22374">
                  <c:v>560.81633299999999</c:v>
                </c:pt>
                <c:pt idx="22375">
                  <c:v>560.58146799999997</c:v>
                </c:pt>
                <c:pt idx="22376">
                  <c:v>560.62945200000001</c:v>
                </c:pt>
                <c:pt idx="22377">
                  <c:v>560.71343999999999</c:v>
                </c:pt>
                <c:pt idx="22378">
                  <c:v>560.82156999999995</c:v>
                </c:pt>
                <c:pt idx="22379">
                  <c:v>560.77159300000005</c:v>
                </c:pt>
                <c:pt idx="22380">
                  <c:v>560.67420800000002</c:v>
                </c:pt>
                <c:pt idx="22381">
                  <c:v>560.84105199999999</c:v>
                </c:pt>
                <c:pt idx="22382">
                  <c:v>560.800659</c:v>
                </c:pt>
                <c:pt idx="22383">
                  <c:v>560.74221899999998</c:v>
                </c:pt>
                <c:pt idx="22384">
                  <c:v>560.72266200000001</c:v>
                </c:pt>
                <c:pt idx="22385">
                  <c:v>560.42712900000004</c:v>
                </c:pt>
                <c:pt idx="22386">
                  <c:v>560.72908800000005</c:v>
                </c:pt>
                <c:pt idx="22387">
                  <c:v>560.86378999999999</c:v>
                </c:pt>
                <c:pt idx="22388">
                  <c:v>560.86473799999999</c:v>
                </c:pt>
                <c:pt idx="22389">
                  <c:v>560.83496500000001</c:v>
                </c:pt>
                <c:pt idx="22390">
                  <c:v>560.49556800000005</c:v>
                </c:pt>
                <c:pt idx="22391">
                  <c:v>560.85454800000002</c:v>
                </c:pt>
                <c:pt idx="22392">
                  <c:v>560.84517300000005</c:v>
                </c:pt>
                <c:pt idx="22393">
                  <c:v>560.88610700000004</c:v>
                </c:pt>
                <c:pt idx="22394">
                  <c:v>561.44353000000001</c:v>
                </c:pt>
                <c:pt idx="22395">
                  <c:v>560.85814700000003</c:v>
                </c:pt>
                <c:pt idx="22396">
                  <c:v>561.07527900000002</c:v>
                </c:pt>
                <c:pt idx="22397">
                  <c:v>561.23009300000001</c:v>
                </c:pt>
                <c:pt idx="22398">
                  <c:v>560.84061399999996</c:v>
                </c:pt>
                <c:pt idx="22399">
                  <c:v>561.421199</c:v>
                </c:pt>
                <c:pt idx="22400">
                  <c:v>561.53862400000003</c:v>
                </c:pt>
                <c:pt idx="22401">
                  <c:v>561.76867400000003</c:v>
                </c:pt>
                <c:pt idx="22402">
                  <c:v>561.50857800000006</c:v>
                </c:pt>
                <c:pt idx="22403">
                  <c:v>561.19318299999998</c:v>
                </c:pt>
                <c:pt idx="22404">
                  <c:v>561.29566599999998</c:v>
                </c:pt>
                <c:pt idx="22405">
                  <c:v>561.17400799999996</c:v>
                </c:pt>
                <c:pt idx="22406">
                  <c:v>561.16452300000003</c:v>
                </c:pt>
                <c:pt idx="22407">
                  <c:v>561.26784799999996</c:v>
                </c:pt>
                <c:pt idx="22408">
                  <c:v>561.20476399999995</c:v>
                </c:pt>
                <c:pt idx="22409">
                  <c:v>561.502566</c:v>
                </c:pt>
                <c:pt idx="22410">
                  <c:v>561.44664799999998</c:v>
                </c:pt>
                <c:pt idx="22411">
                  <c:v>561.57527000000005</c:v>
                </c:pt>
                <c:pt idx="22412">
                  <c:v>561.83821499999999</c:v>
                </c:pt>
                <c:pt idx="22413">
                  <c:v>561.45595300000002</c:v>
                </c:pt>
                <c:pt idx="22414">
                  <c:v>561.49331400000005</c:v>
                </c:pt>
                <c:pt idx="22415">
                  <c:v>561.38907099999994</c:v>
                </c:pt>
                <c:pt idx="22416">
                  <c:v>561.25527199999999</c:v>
                </c:pt>
                <c:pt idx="22417">
                  <c:v>561.46891700000003</c:v>
                </c:pt>
                <c:pt idx="22418">
                  <c:v>561.64418000000001</c:v>
                </c:pt>
                <c:pt idx="22419">
                  <c:v>561.59867299999996</c:v>
                </c:pt>
                <c:pt idx="22420">
                  <c:v>561.42496200000005</c:v>
                </c:pt>
                <c:pt idx="22421">
                  <c:v>561.30737999999997</c:v>
                </c:pt>
                <c:pt idx="22422">
                  <c:v>561.47745199999997</c:v>
                </c:pt>
                <c:pt idx="22423">
                  <c:v>561.45193500000005</c:v>
                </c:pt>
                <c:pt idx="22424">
                  <c:v>561.92989799999998</c:v>
                </c:pt>
                <c:pt idx="22425">
                  <c:v>561.49785399999996</c:v>
                </c:pt>
                <c:pt idx="22426">
                  <c:v>561.72578699999997</c:v>
                </c:pt>
                <c:pt idx="22427">
                  <c:v>561.882611</c:v>
                </c:pt>
                <c:pt idx="22428">
                  <c:v>562.08146599999998</c:v>
                </c:pt>
                <c:pt idx="22429">
                  <c:v>561.99846400000001</c:v>
                </c:pt>
                <c:pt idx="22430">
                  <c:v>561.64911099999995</c:v>
                </c:pt>
                <c:pt idx="22431">
                  <c:v>561.577991</c:v>
                </c:pt>
                <c:pt idx="22432">
                  <c:v>561.69482900000003</c:v>
                </c:pt>
                <c:pt idx="22433">
                  <c:v>561.66476799999998</c:v>
                </c:pt>
                <c:pt idx="22434">
                  <c:v>561.76132800000005</c:v>
                </c:pt>
                <c:pt idx="22435">
                  <c:v>561.74246900000003</c:v>
                </c:pt>
                <c:pt idx="22436">
                  <c:v>562.199927</c:v>
                </c:pt>
                <c:pt idx="22437">
                  <c:v>562.36819000000003</c:v>
                </c:pt>
                <c:pt idx="22438">
                  <c:v>562.340823</c:v>
                </c:pt>
                <c:pt idx="22439">
                  <c:v>561.95616099999995</c:v>
                </c:pt>
                <c:pt idx="22440">
                  <c:v>562.044848</c:v>
                </c:pt>
                <c:pt idx="22441">
                  <c:v>562.02269699999999</c:v>
                </c:pt>
                <c:pt idx="22442">
                  <c:v>562.05161999999996</c:v>
                </c:pt>
                <c:pt idx="22443">
                  <c:v>562.02736300000004</c:v>
                </c:pt>
                <c:pt idx="22444">
                  <c:v>562.285706</c:v>
                </c:pt>
                <c:pt idx="22445">
                  <c:v>562.20958399999995</c:v>
                </c:pt>
                <c:pt idx="22446">
                  <c:v>562.10959200000002</c:v>
                </c:pt>
                <c:pt idx="22447">
                  <c:v>562.23784999999998</c:v>
                </c:pt>
                <c:pt idx="22448">
                  <c:v>562.07351300000005</c:v>
                </c:pt>
                <c:pt idx="22449">
                  <c:v>562.41223000000002</c:v>
                </c:pt>
                <c:pt idx="22450">
                  <c:v>562.42537400000003</c:v>
                </c:pt>
                <c:pt idx="22451">
                  <c:v>562.53508499999998</c:v>
                </c:pt>
                <c:pt idx="22452">
                  <c:v>562.51180599999998</c:v>
                </c:pt>
                <c:pt idx="22453">
                  <c:v>562.41923699999995</c:v>
                </c:pt>
                <c:pt idx="22454">
                  <c:v>562.83413800000005</c:v>
                </c:pt>
                <c:pt idx="22455">
                  <c:v>562.68137200000001</c:v>
                </c:pt>
                <c:pt idx="22456">
                  <c:v>562.80967299999998</c:v>
                </c:pt>
                <c:pt idx="22457">
                  <c:v>562.73876499999994</c:v>
                </c:pt>
                <c:pt idx="22458">
                  <c:v>562.59867199999997</c:v>
                </c:pt>
                <c:pt idx="22459">
                  <c:v>562.38129000000004</c:v>
                </c:pt>
                <c:pt idx="22460">
                  <c:v>562.52785100000006</c:v>
                </c:pt>
                <c:pt idx="22461">
                  <c:v>562.91006800000002</c:v>
                </c:pt>
                <c:pt idx="22462">
                  <c:v>562.72125000000005</c:v>
                </c:pt>
                <c:pt idx="22463">
                  <c:v>562.83029999999997</c:v>
                </c:pt>
                <c:pt idx="22464">
                  <c:v>562.88810100000001</c:v>
                </c:pt>
                <c:pt idx="22465">
                  <c:v>562.83228599999995</c:v>
                </c:pt>
                <c:pt idx="22466">
                  <c:v>563.08009500000003</c:v>
                </c:pt>
                <c:pt idx="22467">
                  <c:v>562.95378500000004</c:v>
                </c:pt>
                <c:pt idx="22468">
                  <c:v>562.97131300000001</c:v>
                </c:pt>
                <c:pt idx="22469">
                  <c:v>562.88941899999998</c:v>
                </c:pt>
                <c:pt idx="22470">
                  <c:v>562.81011100000001</c:v>
                </c:pt>
                <c:pt idx="22471">
                  <c:v>562.70753400000001</c:v>
                </c:pt>
                <c:pt idx="22472">
                  <c:v>562.63544999999999</c:v>
                </c:pt>
                <c:pt idx="22473">
                  <c:v>562.53710899999999</c:v>
                </c:pt>
                <c:pt idx="22474">
                  <c:v>563.11374499999999</c:v>
                </c:pt>
                <c:pt idx="22475">
                  <c:v>563.14934200000005</c:v>
                </c:pt>
                <c:pt idx="22476">
                  <c:v>562.95190600000001</c:v>
                </c:pt>
                <c:pt idx="22477">
                  <c:v>563.15364699999998</c:v>
                </c:pt>
                <c:pt idx="22478">
                  <c:v>563.05012499999998</c:v>
                </c:pt>
                <c:pt idx="22479">
                  <c:v>563.28177700000003</c:v>
                </c:pt>
                <c:pt idx="22480">
                  <c:v>563.36024299999997</c:v>
                </c:pt>
                <c:pt idx="22481">
                  <c:v>563.25598500000001</c:v>
                </c:pt>
                <c:pt idx="22482">
                  <c:v>563.248062</c:v>
                </c:pt>
                <c:pt idx="22483">
                  <c:v>563.01457400000004</c:v>
                </c:pt>
                <c:pt idx="22484">
                  <c:v>563.40187500000002</c:v>
                </c:pt>
                <c:pt idx="22485">
                  <c:v>563.30081199999995</c:v>
                </c:pt>
                <c:pt idx="22486">
                  <c:v>563.29334200000005</c:v>
                </c:pt>
                <c:pt idx="22487">
                  <c:v>563.44902999999999</c:v>
                </c:pt>
                <c:pt idx="22488">
                  <c:v>563.04734399999995</c:v>
                </c:pt>
                <c:pt idx="22489">
                  <c:v>563.26088200000004</c:v>
                </c:pt>
                <c:pt idx="22490">
                  <c:v>563.23940500000003</c:v>
                </c:pt>
                <c:pt idx="22491">
                  <c:v>562.88967100000002</c:v>
                </c:pt>
                <c:pt idx="22492">
                  <c:v>563.33429599999999</c:v>
                </c:pt>
                <c:pt idx="22493">
                  <c:v>562.894319</c:v>
                </c:pt>
                <c:pt idx="22494">
                  <c:v>563.10225400000002</c:v>
                </c:pt>
                <c:pt idx="22495">
                  <c:v>562.87724200000002</c:v>
                </c:pt>
                <c:pt idx="22496">
                  <c:v>563.33420100000001</c:v>
                </c:pt>
                <c:pt idx="22497">
                  <c:v>563.56384000000003</c:v>
                </c:pt>
                <c:pt idx="22498">
                  <c:v>563.64307099999996</c:v>
                </c:pt>
                <c:pt idx="22499">
                  <c:v>563.64712299999997</c:v>
                </c:pt>
                <c:pt idx="22500">
                  <c:v>563.76370899999995</c:v>
                </c:pt>
                <c:pt idx="22501">
                  <c:v>563.55542000000003</c:v>
                </c:pt>
                <c:pt idx="22502">
                  <c:v>563.74714200000005</c:v>
                </c:pt>
                <c:pt idx="22503">
                  <c:v>563.68637100000001</c:v>
                </c:pt>
                <c:pt idx="22504">
                  <c:v>564.08688099999995</c:v>
                </c:pt>
                <c:pt idx="22505">
                  <c:v>563.85674300000005</c:v>
                </c:pt>
                <c:pt idx="22506">
                  <c:v>563.73825399999998</c:v>
                </c:pt>
                <c:pt idx="22507">
                  <c:v>563.97422200000005</c:v>
                </c:pt>
                <c:pt idx="22508">
                  <c:v>563.80468800000006</c:v>
                </c:pt>
                <c:pt idx="22509">
                  <c:v>563.85315100000003</c:v>
                </c:pt>
                <c:pt idx="22510">
                  <c:v>563.70405500000004</c:v>
                </c:pt>
                <c:pt idx="22511">
                  <c:v>563.26746100000003</c:v>
                </c:pt>
                <c:pt idx="22512">
                  <c:v>563.94525699999997</c:v>
                </c:pt>
                <c:pt idx="22513">
                  <c:v>563.68769199999997</c:v>
                </c:pt>
                <c:pt idx="22514">
                  <c:v>564.00798399999996</c:v>
                </c:pt>
                <c:pt idx="22515">
                  <c:v>563.97948399999996</c:v>
                </c:pt>
                <c:pt idx="22516">
                  <c:v>563.86283300000002</c:v>
                </c:pt>
                <c:pt idx="22517">
                  <c:v>563.99883699999998</c:v>
                </c:pt>
                <c:pt idx="22518">
                  <c:v>564.28486799999996</c:v>
                </c:pt>
                <c:pt idx="22519">
                  <c:v>564.216455</c:v>
                </c:pt>
                <c:pt idx="22520">
                  <c:v>564.137923</c:v>
                </c:pt>
                <c:pt idx="22521">
                  <c:v>564.18101899999999</c:v>
                </c:pt>
                <c:pt idx="22522">
                  <c:v>564.17113099999995</c:v>
                </c:pt>
                <c:pt idx="22523">
                  <c:v>564.21952999999996</c:v>
                </c:pt>
                <c:pt idx="22524">
                  <c:v>564.39027699999997</c:v>
                </c:pt>
                <c:pt idx="22525">
                  <c:v>564.37317900000005</c:v>
                </c:pt>
                <c:pt idx="22526">
                  <c:v>564.16344000000004</c:v>
                </c:pt>
                <c:pt idx="22527">
                  <c:v>564.47300800000005</c:v>
                </c:pt>
                <c:pt idx="22528">
                  <c:v>564.24066000000005</c:v>
                </c:pt>
                <c:pt idx="22529">
                  <c:v>564.658636</c:v>
                </c:pt>
                <c:pt idx="22530">
                  <c:v>564.568442</c:v>
                </c:pt>
                <c:pt idx="22531">
                  <c:v>564.40277400000002</c:v>
                </c:pt>
                <c:pt idx="22532">
                  <c:v>564.80342399999995</c:v>
                </c:pt>
                <c:pt idx="22533">
                  <c:v>564.54087700000002</c:v>
                </c:pt>
                <c:pt idx="22534">
                  <c:v>564.65228500000001</c:v>
                </c:pt>
                <c:pt idx="22535">
                  <c:v>564.58985499999994</c:v>
                </c:pt>
                <c:pt idx="22536">
                  <c:v>564.77608599999996</c:v>
                </c:pt>
                <c:pt idx="22537">
                  <c:v>564.62953200000004</c:v>
                </c:pt>
                <c:pt idx="22538">
                  <c:v>564.37510999999995</c:v>
                </c:pt>
                <c:pt idx="22539">
                  <c:v>564.94623300000001</c:v>
                </c:pt>
                <c:pt idx="22540">
                  <c:v>564.71982400000002</c:v>
                </c:pt>
                <c:pt idx="22541">
                  <c:v>564.80945499999996</c:v>
                </c:pt>
                <c:pt idx="22542">
                  <c:v>564.84894799999995</c:v>
                </c:pt>
                <c:pt idx="22543">
                  <c:v>564.67297499999995</c:v>
                </c:pt>
                <c:pt idx="22544">
                  <c:v>565.17864399999996</c:v>
                </c:pt>
                <c:pt idx="22545">
                  <c:v>564.69893100000002</c:v>
                </c:pt>
                <c:pt idx="22546">
                  <c:v>564.99198699999999</c:v>
                </c:pt>
                <c:pt idx="22547">
                  <c:v>564.65941999999995</c:v>
                </c:pt>
                <c:pt idx="22548">
                  <c:v>564.66738899999996</c:v>
                </c:pt>
                <c:pt idx="22549">
                  <c:v>565.04361600000004</c:v>
                </c:pt>
                <c:pt idx="22550">
                  <c:v>564.87204799999995</c:v>
                </c:pt>
                <c:pt idx="22551">
                  <c:v>565.09954400000004</c:v>
                </c:pt>
                <c:pt idx="22552">
                  <c:v>565.04293399999995</c:v>
                </c:pt>
                <c:pt idx="22553">
                  <c:v>564.82012999999995</c:v>
                </c:pt>
                <c:pt idx="22554">
                  <c:v>565.31350899999995</c:v>
                </c:pt>
                <c:pt idx="22555">
                  <c:v>565.167101</c:v>
                </c:pt>
                <c:pt idx="22556">
                  <c:v>564.78524900000002</c:v>
                </c:pt>
                <c:pt idx="22557">
                  <c:v>565.21626300000003</c:v>
                </c:pt>
                <c:pt idx="22558">
                  <c:v>565.09841400000005</c:v>
                </c:pt>
                <c:pt idx="22559">
                  <c:v>565.50822200000005</c:v>
                </c:pt>
                <c:pt idx="22560">
                  <c:v>565.23559999999998</c:v>
                </c:pt>
                <c:pt idx="22561">
                  <c:v>565.240004</c:v>
                </c:pt>
                <c:pt idx="22562">
                  <c:v>565.21254799999997</c:v>
                </c:pt>
                <c:pt idx="22563">
                  <c:v>565.45728699999995</c:v>
                </c:pt>
                <c:pt idx="22564">
                  <c:v>565.43723299999999</c:v>
                </c:pt>
                <c:pt idx="22565">
                  <c:v>565.38485000000003</c:v>
                </c:pt>
                <c:pt idx="22566">
                  <c:v>565.64199499999995</c:v>
                </c:pt>
                <c:pt idx="22567">
                  <c:v>565.53256099999999</c:v>
                </c:pt>
                <c:pt idx="22568">
                  <c:v>565.29935899999998</c:v>
                </c:pt>
                <c:pt idx="22569">
                  <c:v>565.40626099999997</c:v>
                </c:pt>
                <c:pt idx="22570">
                  <c:v>565.40312700000004</c:v>
                </c:pt>
                <c:pt idx="22571">
                  <c:v>565.23186499999997</c:v>
                </c:pt>
                <c:pt idx="22572">
                  <c:v>565.28012000000001</c:v>
                </c:pt>
                <c:pt idx="22573">
                  <c:v>565.482709</c:v>
                </c:pt>
                <c:pt idx="22574">
                  <c:v>565.16557</c:v>
                </c:pt>
                <c:pt idx="22575">
                  <c:v>565.22096899999997</c:v>
                </c:pt>
                <c:pt idx="22576">
                  <c:v>565.15148199999999</c:v>
                </c:pt>
                <c:pt idx="22577">
                  <c:v>565.92908499999999</c:v>
                </c:pt>
                <c:pt idx="22578">
                  <c:v>565.54884400000003</c:v>
                </c:pt>
                <c:pt idx="22579">
                  <c:v>565.43906800000002</c:v>
                </c:pt>
                <c:pt idx="22580">
                  <c:v>566.04006700000002</c:v>
                </c:pt>
                <c:pt idx="22581">
                  <c:v>565.80028400000003</c:v>
                </c:pt>
                <c:pt idx="22582">
                  <c:v>566.21493999999996</c:v>
                </c:pt>
                <c:pt idx="22583">
                  <c:v>565.95871299999999</c:v>
                </c:pt>
                <c:pt idx="22584">
                  <c:v>566.03924199999994</c:v>
                </c:pt>
                <c:pt idx="22585">
                  <c:v>566.03798900000004</c:v>
                </c:pt>
                <c:pt idx="22586">
                  <c:v>565.95771100000002</c:v>
                </c:pt>
                <c:pt idx="22587">
                  <c:v>566.27833099999998</c:v>
                </c:pt>
                <c:pt idx="22588">
                  <c:v>566.152739</c:v>
                </c:pt>
                <c:pt idx="22589">
                  <c:v>566.259682</c:v>
                </c:pt>
                <c:pt idx="22590">
                  <c:v>566.22132399999998</c:v>
                </c:pt>
                <c:pt idx="22591">
                  <c:v>565.95213000000001</c:v>
                </c:pt>
                <c:pt idx="22592">
                  <c:v>566.24317900000005</c:v>
                </c:pt>
                <c:pt idx="22593">
                  <c:v>566.08327999999995</c:v>
                </c:pt>
                <c:pt idx="22594">
                  <c:v>566.13097900000002</c:v>
                </c:pt>
                <c:pt idx="22595">
                  <c:v>566.33964700000001</c:v>
                </c:pt>
                <c:pt idx="22596">
                  <c:v>566.15449999999998</c:v>
                </c:pt>
                <c:pt idx="22597">
                  <c:v>566.47786099999996</c:v>
                </c:pt>
                <c:pt idx="22598">
                  <c:v>566.09355300000004</c:v>
                </c:pt>
                <c:pt idx="22599">
                  <c:v>566.113608</c:v>
                </c:pt>
                <c:pt idx="22600">
                  <c:v>566.00320899999997</c:v>
                </c:pt>
                <c:pt idx="22601">
                  <c:v>565.95822599999997</c:v>
                </c:pt>
                <c:pt idx="22602">
                  <c:v>566.20382199999995</c:v>
                </c:pt>
                <c:pt idx="22603">
                  <c:v>566.01707399999998</c:v>
                </c:pt>
                <c:pt idx="22604">
                  <c:v>566.41952300000003</c:v>
                </c:pt>
                <c:pt idx="22605">
                  <c:v>566.58319400000005</c:v>
                </c:pt>
                <c:pt idx="22606">
                  <c:v>566.09506099999999</c:v>
                </c:pt>
                <c:pt idx="22607">
                  <c:v>566.39993200000004</c:v>
                </c:pt>
                <c:pt idx="22608">
                  <c:v>566.11728900000003</c:v>
                </c:pt>
                <c:pt idx="22609">
                  <c:v>566.24327400000004</c:v>
                </c:pt>
                <c:pt idx="22610">
                  <c:v>566.38101800000004</c:v>
                </c:pt>
                <c:pt idx="22611">
                  <c:v>566.25425900000005</c:v>
                </c:pt>
                <c:pt idx="22612">
                  <c:v>566.78335600000003</c:v>
                </c:pt>
                <c:pt idx="22613">
                  <c:v>566.52629000000002</c:v>
                </c:pt>
                <c:pt idx="22614">
                  <c:v>566.70367999999996</c:v>
                </c:pt>
                <c:pt idx="22615">
                  <c:v>566.83385999999996</c:v>
                </c:pt>
                <c:pt idx="22616">
                  <c:v>566.23625000000004</c:v>
                </c:pt>
                <c:pt idx="22617">
                  <c:v>566.53769199999999</c:v>
                </c:pt>
                <c:pt idx="22618">
                  <c:v>566.57696199999998</c:v>
                </c:pt>
                <c:pt idx="22619">
                  <c:v>566.73903199999995</c:v>
                </c:pt>
                <c:pt idx="22620">
                  <c:v>566.507926</c:v>
                </c:pt>
                <c:pt idx="22621">
                  <c:v>566.78606000000002</c:v>
                </c:pt>
                <c:pt idx="22622">
                  <c:v>566.55632300000002</c:v>
                </c:pt>
                <c:pt idx="22623">
                  <c:v>566.64868899999999</c:v>
                </c:pt>
                <c:pt idx="22624">
                  <c:v>566.72016799999994</c:v>
                </c:pt>
                <c:pt idx="22625">
                  <c:v>566.71160499999996</c:v>
                </c:pt>
                <c:pt idx="22626">
                  <c:v>566.62590299999999</c:v>
                </c:pt>
                <c:pt idx="22627">
                  <c:v>566.74156200000004</c:v>
                </c:pt>
                <c:pt idx="22628">
                  <c:v>566.68360499999994</c:v>
                </c:pt>
                <c:pt idx="22629">
                  <c:v>566.84173799999996</c:v>
                </c:pt>
                <c:pt idx="22630">
                  <c:v>566.95359099999996</c:v>
                </c:pt>
                <c:pt idx="22631">
                  <c:v>567.09062700000004</c:v>
                </c:pt>
                <c:pt idx="22632">
                  <c:v>566.96212500000001</c:v>
                </c:pt>
                <c:pt idx="22633">
                  <c:v>567.18391799999995</c:v>
                </c:pt>
                <c:pt idx="22634">
                  <c:v>567.00586299999998</c:v>
                </c:pt>
                <c:pt idx="22635">
                  <c:v>567.27364</c:v>
                </c:pt>
                <c:pt idx="22636">
                  <c:v>567.32698900000003</c:v>
                </c:pt>
                <c:pt idx="22637">
                  <c:v>567.57859900000005</c:v>
                </c:pt>
                <c:pt idx="22638">
                  <c:v>567.11650899999995</c:v>
                </c:pt>
                <c:pt idx="22639">
                  <c:v>567.30868199999998</c:v>
                </c:pt>
                <c:pt idx="22640">
                  <c:v>567.31457999999998</c:v>
                </c:pt>
                <c:pt idx="22641">
                  <c:v>567.08890899999994</c:v>
                </c:pt>
                <c:pt idx="22642">
                  <c:v>567.26792999999998</c:v>
                </c:pt>
                <c:pt idx="22643">
                  <c:v>567.07440099999997</c:v>
                </c:pt>
                <c:pt idx="22644">
                  <c:v>566.92107399999998</c:v>
                </c:pt>
                <c:pt idx="22645">
                  <c:v>567.09195699999998</c:v>
                </c:pt>
                <c:pt idx="22646">
                  <c:v>567.02101200000004</c:v>
                </c:pt>
                <c:pt idx="22647">
                  <c:v>567.30760599999996</c:v>
                </c:pt>
                <c:pt idx="22648">
                  <c:v>567.18582200000003</c:v>
                </c:pt>
                <c:pt idx="22649">
                  <c:v>566.94856400000003</c:v>
                </c:pt>
                <c:pt idx="22650">
                  <c:v>567.34661700000004</c:v>
                </c:pt>
                <c:pt idx="22651">
                  <c:v>567.19385599999998</c:v>
                </c:pt>
                <c:pt idx="22652">
                  <c:v>567.38608499999998</c:v>
                </c:pt>
                <c:pt idx="22653">
                  <c:v>567.46457699999996</c:v>
                </c:pt>
                <c:pt idx="22654">
                  <c:v>567.51400799999999</c:v>
                </c:pt>
                <c:pt idx="22655">
                  <c:v>567.54349100000002</c:v>
                </c:pt>
                <c:pt idx="22656">
                  <c:v>567.24746300000004</c:v>
                </c:pt>
                <c:pt idx="22657">
                  <c:v>567.85263199999997</c:v>
                </c:pt>
                <c:pt idx="22658">
                  <c:v>567.57626800000003</c:v>
                </c:pt>
                <c:pt idx="22659">
                  <c:v>567.76498700000002</c:v>
                </c:pt>
                <c:pt idx="22660">
                  <c:v>567.66470200000003</c:v>
                </c:pt>
                <c:pt idx="22661">
                  <c:v>567.25214800000003</c:v>
                </c:pt>
                <c:pt idx="22662">
                  <c:v>567.89729199999999</c:v>
                </c:pt>
                <c:pt idx="22663">
                  <c:v>567.76075000000003</c:v>
                </c:pt>
                <c:pt idx="22664">
                  <c:v>567.73321099999998</c:v>
                </c:pt>
                <c:pt idx="22665">
                  <c:v>568.058402</c:v>
                </c:pt>
                <c:pt idx="22666">
                  <c:v>567.81221000000005</c:v>
                </c:pt>
                <c:pt idx="22667">
                  <c:v>568.324704</c:v>
                </c:pt>
                <c:pt idx="22668">
                  <c:v>568.27080599999999</c:v>
                </c:pt>
                <c:pt idx="22669">
                  <c:v>568.21428600000002</c:v>
                </c:pt>
                <c:pt idx="22670">
                  <c:v>568.15729899999997</c:v>
                </c:pt>
                <c:pt idx="22671">
                  <c:v>568.35125900000003</c:v>
                </c:pt>
                <c:pt idx="22672">
                  <c:v>568.28655000000003</c:v>
                </c:pt>
                <c:pt idx="22673">
                  <c:v>567.90131099999996</c:v>
                </c:pt>
                <c:pt idx="22674">
                  <c:v>567.99041199999999</c:v>
                </c:pt>
                <c:pt idx="22675">
                  <c:v>568.31824099999994</c:v>
                </c:pt>
                <c:pt idx="22676">
                  <c:v>568.24336000000005</c:v>
                </c:pt>
                <c:pt idx="22677">
                  <c:v>567.95133299999998</c:v>
                </c:pt>
                <c:pt idx="22678">
                  <c:v>567.96411999999998</c:v>
                </c:pt>
                <c:pt idx="22679">
                  <c:v>568.42305499999998</c:v>
                </c:pt>
                <c:pt idx="22680">
                  <c:v>568.30675699999995</c:v>
                </c:pt>
                <c:pt idx="22681">
                  <c:v>568.23436900000002</c:v>
                </c:pt>
                <c:pt idx="22682">
                  <c:v>568.03531699999996</c:v>
                </c:pt>
                <c:pt idx="22683">
                  <c:v>568.11981100000003</c:v>
                </c:pt>
                <c:pt idx="22684">
                  <c:v>568.40359000000001</c:v>
                </c:pt>
                <c:pt idx="22685">
                  <c:v>568.63052900000002</c:v>
                </c:pt>
                <c:pt idx="22686">
                  <c:v>568.286384</c:v>
                </c:pt>
                <c:pt idx="22687">
                  <c:v>568.68982000000005</c:v>
                </c:pt>
                <c:pt idx="22688">
                  <c:v>568.16064900000003</c:v>
                </c:pt>
                <c:pt idx="22689">
                  <c:v>568.31560200000001</c:v>
                </c:pt>
                <c:pt idx="22690">
                  <c:v>568.09475699999996</c:v>
                </c:pt>
                <c:pt idx="22691">
                  <c:v>568.037372</c:v>
                </c:pt>
                <c:pt idx="22692">
                  <c:v>568.70970799999998</c:v>
                </c:pt>
                <c:pt idx="22693">
                  <c:v>568.02978499999995</c:v>
                </c:pt>
                <c:pt idx="22694">
                  <c:v>568.15618700000005</c:v>
                </c:pt>
                <c:pt idx="22695">
                  <c:v>568.38227700000004</c:v>
                </c:pt>
                <c:pt idx="22696">
                  <c:v>568.44207300000005</c:v>
                </c:pt>
                <c:pt idx="22697">
                  <c:v>568.66350299999999</c:v>
                </c:pt>
                <c:pt idx="22698">
                  <c:v>568.57897600000001</c:v>
                </c:pt>
                <c:pt idx="22699">
                  <c:v>568.50403500000004</c:v>
                </c:pt>
                <c:pt idx="22700">
                  <c:v>568.99600899999996</c:v>
                </c:pt>
                <c:pt idx="22701">
                  <c:v>568.56507799999997</c:v>
                </c:pt>
                <c:pt idx="22702">
                  <c:v>568.98329100000001</c:v>
                </c:pt>
                <c:pt idx="22703">
                  <c:v>568.63979500000005</c:v>
                </c:pt>
                <c:pt idx="22704">
                  <c:v>568.77837499999998</c:v>
                </c:pt>
                <c:pt idx="22705">
                  <c:v>569.000947</c:v>
                </c:pt>
                <c:pt idx="22706">
                  <c:v>568.81313899999998</c:v>
                </c:pt>
                <c:pt idx="22707">
                  <c:v>569.02759100000003</c:v>
                </c:pt>
                <c:pt idx="22708">
                  <c:v>568.78479600000003</c:v>
                </c:pt>
                <c:pt idx="22709">
                  <c:v>569.02042100000006</c:v>
                </c:pt>
                <c:pt idx="22710">
                  <c:v>569.17491800000005</c:v>
                </c:pt>
                <c:pt idx="22711">
                  <c:v>568.85932000000003</c:v>
                </c:pt>
                <c:pt idx="22712">
                  <c:v>569.22808599999996</c:v>
                </c:pt>
                <c:pt idx="22713">
                  <c:v>569.15885300000002</c:v>
                </c:pt>
                <c:pt idx="22714">
                  <c:v>568.84923700000002</c:v>
                </c:pt>
                <c:pt idx="22715">
                  <c:v>568.96968700000002</c:v>
                </c:pt>
                <c:pt idx="22716">
                  <c:v>568.72342400000002</c:v>
                </c:pt>
                <c:pt idx="22717">
                  <c:v>569.238022</c:v>
                </c:pt>
                <c:pt idx="22718">
                  <c:v>569.05460900000003</c:v>
                </c:pt>
                <c:pt idx="22719">
                  <c:v>569.05298400000004</c:v>
                </c:pt>
                <c:pt idx="22720">
                  <c:v>569.25321499999995</c:v>
                </c:pt>
                <c:pt idx="22721">
                  <c:v>569.18532300000004</c:v>
                </c:pt>
                <c:pt idx="22722">
                  <c:v>569.34063600000002</c:v>
                </c:pt>
                <c:pt idx="22723">
                  <c:v>569.21899599999995</c:v>
                </c:pt>
                <c:pt idx="22724">
                  <c:v>569.42925300000002</c:v>
                </c:pt>
                <c:pt idx="22725">
                  <c:v>569.63812399999995</c:v>
                </c:pt>
                <c:pt idx="22726">
                  <c:v>569.31519500000002</c:v>
                </c:pt>
                <c:pt idx="22727">
                  <c:v>569.28035899999998</c:v>
                </c:pt>
                <c:pt idx="22728">
                  <c:v>569.27127099999996</c:v>
                </c:pt>
                <c:pt idx="22729">
                  <c:v>569.43427399999996</c:v>
                </c:pt>
                <c:pt idx="22730">
                  <c:v>569.43636900000001</c:v>
                </c:pt>
                <c:pt idx="22731">
                  <c:v>569.01673300000004</c:v>
                </c:pt>
                <c:pt idx="22732">
                  <c:v>569.29501600000003</c:v>
                </c:pt>
                <c:pt idx="22733">
                  <c:v>569.22659699999997</c:v>
                </c:pt>
                <c:pt idx="22734">
                  <c:v>569.25692100000003</c:v>
                </c:pt>
                <c:pt idx="22735">
                  <c:v>569.333844</c:v>
                </c:pt>
                <c:pt idx="22736">
                  <c:v>569.24551599999995</c:v>
                </c:pt>
                <c:pt idx="22737">
                  <c:v>569.60133599999995</c:v>
                </c:pt>
                <c:pt idx="22738">
                  <c:v>569.49485200000004</c:v>
                </c:pt>
                <c:pt idx="22739">
                  <c:v>569.62840500000004</c:v>
                </c:pt>
                <c:pt idx="22740">
                  <c:v>569.59445400000004</c:v>
                </c:pt>
                <c:pt idx="22741">
                  <c:v>569.37841000000003</c:v>
                </c:pt>
                <c:pt idx="22742">
                  <c:v>569.59763099999998</c:v>
                </c:pt>
                <c:pt idx="22743">
                  <c:v>569.17285300000003</c:v>
                </c:pt>
                <c:pt idx="22744">
                  <c:v>569.60491000000002</c:v>
                </c:pt>
                <c:pt idx="22745">
                  <c:v>569.75120800000002</c:v>
                </c:pt>
                <c:pt idx="22746">
                  <c:v>569.50279699999999</c:v>
                </c:pt>
                <c:pt idx="22747">
                  <c:v>569.85004700000002</c:v>
                </c:pt>
                <c:pt idx="22748">
                  <c:v>569.64134000000001</c:v>
                </c:pt>
                <c:pt idx="22749">
                  <c:v>569.74265200000002</c:v>
                </c:pt>
                <c:pt idx="22750">
                  <c:v>570.16517799999997</c:v>
                </c:pt>
                <c:pt idx="22751">
                  <c:v>569.56375000000003</c:v>
                </c:pt>
                <c:pt idx="22752">
                  <c:v>570.09578899999997</c:v>
                </c:pt>
                <c:pt idx="22753">
                  <c:v>569.65566999999999</c:v>
                </c:pt>
                <c:pt idx="22754">
                  <c:v>569.56065999999998</c:v>
                </c:pt>
                <c:pt idx="22755">
                  <c:v>569.62751000000003</c:v>
                </c:pt>
                <c:pt idx="22756">
                  <c:v>569.23370399999999</c:v>
                </c:pt>
                <c:pt idx="22757">
                  <c:v>570.083482</c:v>
                </c:pt>
                <c:pt idx="22758">
                  <c:v>569.80432499999995</c:v>
                </c:pt>
                <c:pt idx="22759">
                  <c:v>569.91318899999999</c:v>
                </c:pt>
                <c:pt idx="22760">
                  <c:v>570.27680599999997</c:v>
                </c:pt>
                <c:pt idx="22761">
                  <c:v>569.88072199999999</c:v>
                </c:pt>
                <c:pt idx="22762">
                  <c:v>569.97682299999997</c:v>
                </c:pt>
                <c:pt idx="22763">
                  <c:v>570.05132100000003</c:v>
                </c:pt>
                <c:pt idx="22764">
                  <c:v>569.74807399999997</c:v>
                </c:pt>
                <c:pt idx="22765">
                  <c:v>569.97687499999995</c:v>
                </c:pt>
                <c:pt idx="22766">
                  <c:v>569.80289200000004</c:v>
                </c:pt>
                <c:pt idx="22767">
                  <c:v>570.29556200000002</c:v>
                </c:pt>
                <c:pt idx="22768">
                  <c:v>570.10962900000004</c:v>
                </c:pt>
                <c:pt idx="22769">
                  <c:v>570.35600499999998</c:v>
                </c:pt>
                <c:pt idx="22770">
                  <c:v>570.14351699999997</c:v>
                </c:pt>
                <c:pt idx="22771">
                  <c:v>570.40704700000003</c:v>
                </c:pt>
                <c:pt idx="22772">
                  <c:v>570.57993799999997</c:v>
                </c:pt>
                <c:pt idx="22773">
                  <c:v>570.74848399999996</c:v>
                </c:pt>
                <c:pt idx="22774">
                  <c:v>570.18750299999999</c:v>
                </c:pt>
                <c:pt idx="22775">
                  <c:v>570.36871499999995</c:v>
                </c:pt>
                <c:pt idx="22776">
                  <c:v>570.46046699999999</c:v>
                </c:pt>
                <c:pt idx="22777">
                  <c:v>570.41477199999997</c:v>
                </c:pt>
                <c:pt idx="22778">
                  <c:v>570.63979600000005</c:v>
                </c:pt>
                <c:pt idx="22779">
                  <c:v>570.47330499999998</c:v>
                </c:pt>
                <c:pt idx="22780">
                  <c:v>570.77389400000004</c:v>
                </c:pt>
                <c:pt idx="22781">
                  <c:v>570.656023</c:v>
                </c:pt>
                <c:pt idx="22782">
                  <c:v>570.92580899999996</c:v>
                </c:pt>
                <c:pt idx="22783">
                  <c:v>570.68694200000004</c:v>
                </c:pt>
                <c:pt idx="22784">
                  <c:v>570.830332</c:v>
                </c:pt>
                <c:pt idx="22785">
                  <c:v>571.08724199999995</c:v>
                </c:pt>
                <c:pt idx="22786">
                  <c:v>570.99420999999995</c:v>
                </c:pt>
                <c:pt idx="22787">
                  <c:v>571.11666600000001</c:v>
                </c:pt>
                <c:pt idx="22788">
                  <c:v>571.20893599999999</c:v>
                </c:pt>
                <c:pt idx="22789">
                  <c:v>571.35459500000002</c:v>
                </c:pt>
                <c:pt idx="22790">
                  <c:v>570.94627600000001</c:v>
                </c:pt>
                <c:pt idx="22791">
                  <c:v>570.46336199999996</c:v>
                </c:pt>
                <c:pt idx="22792">
                  <c:v>571.08308799999998</c:v>
                </c:pt>
                <c:pt idx="22793">
                  <c:v>570.68089299999997</c:v>
                </c:pt>
                <c:pt idx="22794">
                  <c:v>570.76084800000001</c:v>
                </c:pt>
                <c:pt idx="22795">
                  <c:v>570.75158799999997</c:v>
                </c:pt>
                <c:pt idx="22796">
                  <c:v>570.68597599999998</c:v>
                </c:pt>
                <c:pt idx="22797">
                  <c:v>571.27513899999997</c:v>
                </c:pt>
                <c:pt idx="22798">
                  <c:v>570.73161400000004</c:v>
                </c:pt>
                <c:pt idx="22799">
                  <c:v>570.86663199999998</c:v>
                </c:pt>
                <c:pt idx="22800">
                  <c:v>571.34597699999995</c:v>
                </c:pt>
                <c:pt idx="22801">
                  <c:v>570.87532699999997</c:v>
                </c:pt>
                <c:pt idx="22802">
                  <c:v>571.19415700000002</c:v>
                </c:pt>
                <c:pt idx="22803">
                  <c:v>571.23201500000005</c:v>
                </c:pt>
                <c:pt idx="22804">
                  <c:v>570.92005099999994</c:v>
                </c:pt>
                <c:pt idx="22805">
                  <c:v>571.28725899999995</c:v>
                </c:pt>
                <c:pt idx="22806">
                  <c:v>571.08205199999998</c:v>
                </c:pt>
                <c:pt idx="22807">
                  <c:v>570.70385699999997</c:v>
                </c:pt>
                <c:pt idx="22808">
                  <c:v>570.99305800000002</c:v>
                </c:pt>
                <c:pt idx="22809">
                  <c:v>571.02538400000003</c:v>
                </c:pt>
                <c:pt idx="22810">
                  <c:v>571.36920299999997</c:v>
                </c:pt>
                <c:pt idx="22811">
                  <c:v>571.31421399999999</c:v>
                </c:pt>
                <c:pt idx="22812">
                  <c:v>571.64329299999997</c:v>
                </c:pt>
                <c:pt idx="22813">
                  <c:v>571.76665800000001</c:v>
                </c:pt>
                <c:pt idx="22814">
                  <c:v>571.84716500000002</c:v>
                </c:pt>
                <c:pt idx="22815">
                  <c:v>571.99016700000004</c:v>
                </c:pt>
                <c:pt idx="22816">
                  <c:v>571.93753700000002</c:v>
                </c:pt>
                <c:pt idx="22817">
                  <c:v>571.96893999999998</c:v>
                </c:pt>
                <c:pt idx="22818">
                  <c:v>572.00187000000005</c:v>
                </c:pt>
                <c:pt idx="22819">
                  <c:v>571.72113300000001</c:v>
                </c:pt>
                <c:pt idx="22820">
                  <c:v>572.26597200000003</c:v>
                </c:pt>
                <c:pt idx="22821">
                  <c:v>572.04324899999995</c:v>
                </c:pt>
                <c:pt idx="22822">
                  <c:v>571.97150699999997</c:v>
                </c:pt>
                <c:pt idx="22823">
                  <c:v>571.94625199999996</c:v>
                </c:pt>
                <c:pt idx="22824">
                  <c:v>571.83197199999995</c:v>
                </c:pt>
                <c:pt idx="22825">
                  <c:v>571.94258500000001</c:v>
                </c:pt>
                <c:pt idx="22826">
                  <c:v>571.98246400000005</c:v>
                </c:pt>
                <c:pt idx="22827">
                  <c:v>571.85973100000001</c:v>
                </c:pt>
                <c:pt idx="22828">
                  <c:v>571.84925499999997</c:v>
                </c:pt>
                <c:pt idx="22829">
                  <c:v>572.08999600000004</c:v>
                </c:pt>
                <c:pt idx="22830">
                  <c:v>572.32775200000003</c:v>
                </c:pt>
                <c:pt idx="22831">
                  <c:v>571.79147699999999</c:v>
                </c:pt>
                <c:pt idx="22832">
                  <c:v>572.04637300000002</c:v>
                </c:pt>
                <c:pt idx="22833">
                  <c:v>572.25678100000005</c:v>
                </c:pt>
                <c:pt idx="22834">
                  <c:v>572.50843299999997</c:v>
                </c:pt>
                <c:pt idx="22835">
                  <c:v>572.66498999999999</c:v>
                </c:pt>
                <c:pt idx="22836">
                  <c:v>572.42543599999999</c:v>
                </c:pt>
                <c:pt idx="22837">
                  <c:v>572.44522900000004</c:v>
                </c:pt>
                <c:pt idx="22838">
                  <c:v>572.62476400000003</c:v>
                </c:pt>
                <c:pt idx="22839">
                  <c:v>572.33459800000003</c:v>
                </c:pt>
                <c:pt idx="22840">
                  <c:v>572.81107599999996</c:v>
                </c:pt>
                <c:pt idx="22841">
                  <c:v>572.62722699999995</c:v>
                </c:pt>
                <c:pt idx="22842">
                  <c:v>572.37697200000002</c:v>
                </c:pt>
                <c:pt idx="22843">
                  <c:v>572.53688799999998</c:v>
                </c:pt>
                <c:pt idx="22844">
                  <c:v>572.26946999999996</c:v>
                </c:pt>
                <c:pt idx="22845">
                  <c:v>572.73523799999998</c:v>
                </c:pt>
                <c:pt idx="22846">
                  <c:v>572.49453900000003</c:v>
                </c:pt>
                <c:pt idx="22847">
                  <c:v>572.86124400000006</c:v>
                </c:pt>
                <c:pt idx="22848">
                  <c:v>572.55462799999998</c:v>
                </c:pt>
                <c:pt idx="22849">
                  <c:v>572.57212000000004</c:v>
                </c:pt>
                <c:pt idx="22850">
                  <c:v>573.20635200000004</c:v>
                </c:pt>
                <c:pt idx="22851">
                  <c:v>572.661697</c:v>
                </c:pt>
                <c:pt idx="22852">
                  <c:v>572.89362400000005</c:v>
                </c:pt>
                <c:pt idx="22853">
                  <c:v>572.83790699999997</c:v>
                </c:pt>
                <c:pt idx="22854">
                  <c:v>572.83804699999996</c:v>
                </c:pt>
                <c:pt idx="22855">
                  <c:v>573.38319899999999</c:v>
                </c:pt>
                <c:pt idx="22856">
                  <c:v>572.57347300000004</c:v>
                </c:pt>
                <c:pt idx="22857">
                  <c:v>572.743022</c:v>
                </c:pt>
                <c:pt idx="22858">
                  <c:v>572.70644300000004</c:v>
                </c:pt>
                <c:pt idx="22859">
                  <c:v>572.70491500000003</c:v>
                </c:pt>
                <c:pt idx="22860">
                  <c:v>572.638912</c:v>
                </c:pt>
                <c:pt idx="22861">
                  <c:v>572.36703</c:v>
                </c:pt>
                <c:pt idx="22862">
                  <c:v>572.57712300000003</c:v>
                </c:pt>
                <c:pt idx="22863">
                  <c:v>572.72326599999997</c:v>
                </c:pt>
                <c:pt idx="22864">
                  <c:v>572.63919899999996</c:v>
                </c:pt>
                <c:pt idx="22865">
                  <c:v>572.76657499999999</c:v>
                </c:pt>
                <c:pt idx="22866">
                  <c:v>572.24300700000003</c:v>
                </c:pt>
                <c:pt idx="22867">
                  <c:v>572.77578800000003</c:v>
                </c:pt>
                <c:pt idx="22868">
                  <c:v>572.35785499999997</c:v>
                </c:pt>
                <c:pt idx="22869">
                  <c:v>572.76224000000002</c:v>
                </c:pt>
                <c:pt idx="22870">
                  <c:v>572.71474499999999</c:v>
                </c:pt>
                <c:pt idx="22871">
                  <c:v>572.82882099999995</c:v>
                </c:pt>
                <c:pt idx="22872">
                  <c:v>573.080062</c:v>
                </c:pt>
                <c:pt idx="22873">
                  <c:v>572.86434399999996</c:v>
                </c:pt>
                <c:pt idx="22874">
                  <c:v>572.98488199999997</c:v>
                </c:pt>
                <c:pt idx="22875">
                  <c:v>573.38295500000004</c:v>
                </c:pt>
                <c:pt idx="22876">
                  <c:v>573.27419799999996</c:v>
                </c:pt>
                <c:pt idx="22877">
                  <c:v>573.30814299999997</c:v>
                </c:pt>
                <c:pt idx="22878">
                  <c:v>573.11720100000002</c:v>
                </c:pt>
                <c:pt idx="22879">
                  <c:v>573.13666699999999</c:v>
                </c:pt>
                <c:pt idx="22880">
                  <c:v>573.31571099999996</c:v>
                </c:pt>
                <c:pt idx="22881">
                  <c:v>573.47871699999996</c:v>
                </c:pt>
                <c:pt idx="22882">
                  <c:v>573.386437</c:v>
                </c:pt>
                <c:pt idx="22883">
                  <c:v>573.47481500000004</c:v>
                </c:pt>
                <c:pt idx="22884">
                  <c:v>573.51086499999997</c:v>
                </c:pt>
                <c:pt idx="22885">
                  <c:v>573.60869400000001</c:v>
                </c:pt>
                <c:pt idx="22886">
                  <c:v>573.27702899999997</c:v>
                </c:pt>
                <c:pt idx="22887">
                  <c:v>573.69385399999999</c:v>
                </c:pt>
                <c:pt idx="22888">
                  <c:v>574.140894</c:v>
                </c:pt>
                <c:pt idx="22889">
                  <c:v>573.55038300000001</c:v>
                </c:pt>
                <c:pt idx="22890">
                  <c:v>574.29166499999997</c:v>
                </c:pt>
                <c:pt idx="22891">
                  <c:v>573.98584000000005</c:v>
                </c:pt>
                <c:pt idx="22892">
                  <c:v>574.05982900000004</c:v>
                </c:pt>
                <c:pt idx="22893">
                  <c:v>573.79369399999996</c:v>
                </c:pt>
                <c:pt idx="22894">
                  <c:v>573.69753300000002</c:v>
                </c:pt>
                <c:pt idx="22895">
                  <c:v>573.99348499999996</c:v>
                </c:pt>
                <c:pt idx="22896">
                  <c:v>574.277557</c:v>
                </c:pt>
                <c:pt idx="22897">
                  <c:v>574.604107</c:v>
                </c:pt>
                <c:pt idx="22898">
                  <c:v>574.36606099999995</c:v>
                </c:pt>
                <c:pt idx="22899">
                  <c:v>574.06881599999997</c:v>
                </c:pt>
                <c:pt idx="22900">
                  <c:v>574.162103</c:v>
                </c:pt>
                <c:pt idx="22901">
                  <c:v>574.00548300000003</c:v>
                </c:pt>
                <c:pt idx="22902">
                  <c:v>574.51072199999999</c:v>
                </c:pt>
                <c:pt idx="22903">
                  <c:v>574.47736399999997</c:v>
                </c:pt>
                <c:pt idx="22904">
                  <c:v>574.08145200000001</c:v>
                </c:pt>
                <c:pt idx="22905">
                  <c:v>574.38729699999999</c:v>
                </c:pt>
                <c:pt idx="22906">
                  <c:v>574.55349999999999</c:v>
                </c:pt>
                <c:pt idx="22907">
                  <c:v>574.61819200000002</c:v>
                </c:pt>
                <c:pt idx="22908">
                  <c:v>574.49932200000001</c:v>
                </c:pt>
                <c:pt idx="22909">
                  <c:v>574.30687899999998</c:v>
                </c:pt>
                <c:pt idx="22910">
                  <c:v>574.61134200000004</c:v>
                </c:pt>
                <c:pt idx="22911">
                  <c:v>574.61933199999999</c:v>
                </c:pt>
                <c:pt idx="22912">
                  <c:v>574.60831700000006</c:v>
                </c:pt>
                <c:pt idx="22913">
                  <c:v>574.56716100000006</c:v>
                </c:pt>
                <c:pt idx="22914">
                  <c:v>574.49205900000004</c:v>
                </c:pt>
                <c:pt idx="22915">
                  <c:v>574.67479400000002</c:v>
                </c:pt>
                <c:pt idx="22916">
                  <c:v>574.093842</c:v>
                </c:pt>
                <c:pt idx="22917">
                  <c:v>574.62117799999999</c:v>
                </c:pt>
                <c:pt idx="22918">
                  <c:v>574.27356099999997</c:v>
                </c:pt>
                <c:pt idx="22919">
                  <c:v>573.90185799999995</c:v>
                </c:pt>
                <c:pt idx="22920">
                  <c:v>574.34605999999997</c:v>
                </c:pt>
                <c:pt idx="22921">
                  <c:v>573.91946099999996</c:v>
                </c:pt>
                <c:pt idx="22922">
                  <c:v>574.16223400000001</c:v>
                </c:pt>
                <c:pt idx="22923">
                  <c:v>574.31952000000001</c:v>
                </c:pt>
                <c:pt idx="22924">
                  <c:v>574.30695000000003</c:v>
                </c:pt>
                <c:pt idx="22925">
                  <c:v>574.346901</c:v>
                </c:pt>
                <c:pt idx="22926">
                  <c:v>574.17548499999998</c:v>
                </c:pt>
                <c:pt idx="22927">
                  <c:v>574.32404899999995</c:v>
                </c:pt>
                <c:pt idx="22928">
                  <c:v>574.56770200000005</c:v>
                </c:pt>
                <c:pt idx="22929">
                  <c:v>574.43444399999998</c:v>
                </c:pt>
                <c:pt idx="22930">
                  <c:v>574.47589800000003</c:v>
                </c:pt>
                <c:pt idx="22931">
                  <c:v>574.23061800000005</c:v>
                </c:pt>
                <c:pt idx="22932">
                  <c:v>574.37781600000005</c:v>
                </c:pt>
                <c:pt idx="22933">
                  <c:v>574.87231699999995</c:v>
                </c:pt>
                <c:pt idx="22934">
                  <c:v>574.41944699999999</c:v>
                </c:pt>
                <c:pt idx="22935">
                  <c:v>574.64643599999999</c:v>
                </c:pt>
                <c:pt idx="22936">
                  <c:v>574.60938499999997</c:v>
                </c:pt>
                <c:pt idx="22937">
                  <c:v>574.51132900000005</c:v>
                </c:pt>
                <c:pt idx="22938">
                  <c:v>574.65640699999994</c:v>
                </c:pt>
                <c:pt idx="22939">
                  <c:v>574.40748099999996</c:v>
                </c:pt>
                <c:pt idx="22940">
                  <c:v>574.61866599999996</c:v>
                </c:pt>
                <c:pt idx="22941">
                  <c:v>574.62894500000004</c:v>
                </c:pt>
                <c:pt idx="22942">
                  <c:v>574.89822900000001</c:v>
                </c:pt>
                <c:pt idx="22943">
                  <c:v>574.70658200000003</c:v>
                </c:pt>
                <c:pt idx="22944">
                  <c:v>574.68351700000005</c:v>
                </c:pt>
                <c:pt idx="22945">
                  <c:v>574.62323400000002</c:v>
                </c:pt>
                <c:pt idx="22946">
                  <c:v>574.83760299999994</c:v>
                </c:pt>
                <c:pt idx="22947">
                  <c:v>575.29366700000003</c:v>
                </c:pt>
                <c:pt idx="22948">
                  <c:v>575.13920599999994</c:v>
                </c:pt>
                <c:pt idx="22949">
                  <c:v>574.94264299999998</c:v>
                </c:pt>
                <c:pt idx="22950">
                  <c:v>575.00536999999997</c:v>
                </c:pt>
                <c:pt idx="22951">
                  <c:v>575.249146</c:v>
                </c:pt>
                <c:pt idx="22952">
                  <c:v>575.06454399999996</c:v>
                </c:pt>
                <c:pt idx="22953">
                  <c:v>575.02542800000003</c:v>
                </c:pt>
                <c:pt idx="22954">
                  <c:v>574.82619499999998</c:v>
                </c:pt>
                <c:pt idx="22955">
                  <c:v>574.957358</c:v>
                </c:pt>
                <c:pt idx="22956">
                  <c:v>574.78512999999998</c:v>
                </c:pt>
                <c:pt idx="22957">
                  <c:v>575.02600299999995</c:v>
                </c:pt>
                <c:pt idx="22958">
                  <c:v>575.41883399999995</c:v>
                </c:pt>
                <c:pt idx="22959">
                  <c:v>575.07069899999999</c:v>
                </c:pt>
                <c:pt idx="22960">
                  <c:v>575.30733499999997</c:v>
                </c:pt>
                <c:pt idx="22961">
                  <c:v>575.00572899999997</c:v>
                </c:pt>
                <c:pt idx="22962">
                  <c:v>575.27399300000002</c:v>
                </c:pt>
                <c:pt idx="22963">
                  <c:v>575.61169400000006</c:v>
                </c:pt>
                <c:pt idx="22964">
                  <c:v>575.43426599999998</c:v>
                </c:pt>
                <c:pt idx="22965">
                  <c:v>575.16147599999999</c:v>
                </c:pt>
                <c:pt idx="22966">
                  <c:v>575.31028500000002</c:v>
                </c:pt>
                <c:pt idx="22967">
                  <c:v>575.40535199999999</c:v>
                </c:pt>
                <c:pt idx="22968">
                  <c:v>575.65670699999998</c:v>
                </c:pt>
                <c:pt idx="22969">
                  <c:v>575.77765199999999</c:v>
                </c:pt>
                <c:pt idx="22970">
                  <c:v>575.67951700000003</c:v>
                </c:pt>
                <c:pt idx="22971">
                  <c:v>575.443803</c:v>
                </c:pt>
                <c:pt idx="22972">
                  <c:v>575.65105000000005</c:v>
                </c:pt>
                <c:pt idx="22973">
                  <c:v>575.66218000000003</c:v>
                </c:pt>
                <c:pt idx="22974">
                  <c:v>575.15106200000002</c:v>
                </c:pt>
                <c:pt idx="22975">
                  <c:v>575.75581599999998</c:v>
                </c:pt>
                <c:pt idx="22976">
                  <c:v>575.27017000000001</c:v>
                </c:pt>
                <c:pt idx="22977">
                  <c:v>575.46868900000004</c:v>
                </c:pt>
                <c:pt idx="22978">
                  <c:v>575.674532</c:v>
                </c:pt>
                <c:pt idx="22979">
                  <c:v>575.42893600000002</c:v>
                </c:pt>
                <c:pt idx="22980">
                  <c:v>575.59731499999998</c:v>
                </c:pt>
                <c:pt idx="22981">
                  <c:v>575.41806899999995</c:v>
                </c:pt>
                <c:pt idx="22982">
                  <c:v>575.68547799999999</c:v>
                </c:pt>
                <c:pt idx="22983">
                  <c:v>575.44463399999995</c:v>
                </c:pt>
                <c:pt idx="22984">
                  <c:v>575.44626700000003</c:v>
                </c:pt>
                <c:pt idx="22985">
                  <c:v>575.68960700000002</c:v>
                </c:pt>
                <c:pt idx="22986">
                  <c:v>576.02372800000001</c:v>
                </c:pt>
                <c:pt idx="22987">
                  <c:v>575.92380300000002</c:v>
                </c:pt>
                <c:pt idx="22988">
                  <c:v>575.70405100000005</c:v>
                </c:pt>
                <c:pt idx="22989">
                  <c:v>575.88475000000005</c:v>
                </c:pt>
                <c:pt idx="22990">
                  <c:v>576.05426299999999</c:v>
                </c:pt>
                <c:pt idx="22991">
                  <c:v>575.89973599999996</c:v>
                </c:pt>
                <c:pt idx="22992">
                  <c:v>575.91875800000003</c:v>
                </c:pt>
                <c:pt idx="22993">
                  <c:v>576.044038</c:v>
                </c:pt>
                <c:pt idx="22994">
                  <c:v>575.74572499999999</c:v>
                </c:pt>
                <c:pt idx="22995">
                  <c:v>575.77897399999995</c:v>
                </c:pt>
                <c:pt idx="22996">
                  <c:v>576.06728399999997</c:v>
                </c:pt>
                <c:pt idx="22997">
                  <c:v>576.05817999999999</c:v>
                </c:pt>
                <c:pt idx="22998">
                  <c:v>576.199209</c:v>
                </c:pt>
                <c:pt idx="22999">
                  <c:v>575.97628299999997</c:v>
                </c:pt>
                <c:pt idx="23000">
                  <c:v>576.21101299999998</c:v>
                </c:pt>
                <c:pt idx="23001">
                  <c:v>576.017697</c:v>
                </c:pt>
                <c:pt idx="23002">
                  <c:v>576.06414700000005</c:v>
                </c:pt>
                <c:pt idx="23003">
                  <c:v>576.33220200000005</c:v>
                </c:pt>
                <c:pt idx="23004">
                  <c:v>576.66524900000002</c:v>
                </c:pt>
                <c:pt idx="23005">
                  <c:v>576.77181199999995</c:v>
                </c:pt>
                <c:pt idx="23006">
                  <c:v>576.54407900000001</c:v>
                </c:pt>
                <c:pt idx="23007">
                  <c:v>576.59983499999998</c:v>
                </c:pt>
                <c:pt idx="23008">
                  <c:v>576.52968599999997</c:v>
                </c:pt>
                <c:pt idx="23009">
                  <c:v>576.155845</c:v>
                </c:pt>
                <c:pt idx="23010">
                  <c:v>576.82465000000002</c:v>
                </c:pt>
                <c:pt idx="23011">
                  <c:v>576.78187400000002</c:v>
                </c:pt>
                <c:pt idx="23012">
                  <c:v>576.30938900000001</c:v>
                </c:pt>
                <c:pt idx="23013">
                  <c:v>576.10780899999997</c:v>
                </c:pt>
                <c:pt idx="23014">
                  <c:v>576.07259799999997</c:v>
                </c:pt>
                <c:pt idx="23015">
                  <c:v>576.44774099999995</c:v>
                </c:pt>
                <c:pt idx="23016">
                  <c:v>576.67174899999998</c:v>
                </c:pt>
                <c:pt idx="23017">
                  <c:v>576.85107400000004</c:v>
                </c:pt>
                <c:pt idx="23018">
                  <c:v>576.93080699999996</c:v>
                </c:pt>
                <c:pt idx="23019">
                  <c:v>576.54613199999994</c:v>
                </c:pt>
                <c:pt idx="23020">
                  <c:v>576.66660300000001</c:v>
                </c:pt>
                <c:pt idx="23021">
                  <c:v>577.00685599999997</c:v>
                </c:pt>
                <c:pt idx="23022">
                  <c:v>576.902154</c:v>
                </c:pt>
                <c:pt idx="23023">
                  <c:v>576.76612399999999</c:v>
                </c:pt>
                <c:pt idx="23024">
                  <c:v>576.80531800000006</c:v>
                </c:pt>
                <c:pt idx="23025">
                  <c:v>576.89092600000004</c:v>
                </c:pt>
                <c:pt idx="23026">
                  <c:v>576.88658399999997</c:v>
                </c:pt>
                <c:pt idx="23027">
                  <c:v>576.68094900000006</c:v>
                </c:pt>
                <c:pt idx="23028">
                  <c:v>576.95682999999997</c:v>
                </c:pt>
                <c:pt idx="23029">
                  <c:v>576.84398899999997</c:v>
                </c:pt>
                <c:pt idx="23030">
                  <c:v>576.82739600000002</c:v>
                </c:pt>
                <c:pt idx="23031">
                  <c:v>576.76065200000005</c:v>
                </c:pt>
                <c:pt idx="23032">
                  <c:v>576.65458899999999</c:v>
                </c:pt>
                <c:pt idx="23033">
                  <c:v>577.05999199999997</c:v>
                </c:pt>
                <c:pt idx="23034">
                  <c:v>576.77103599999998</c:v>
                </c:pt>
                <c:pt idx="23035">
                  <c:v>576.83977200000004</c:v>
                </c:pt>
                <c:pt idx="23036">
                  <c:v>576.82840099999999</c:v>
                </c:pt>
                <c:pt idx="23037">
                  <c:v>576.76198699999998</c:v>
                </c:pt>
                <c:pt idx="23038">
                  <c:v>577.15319399999998</c:v>
                </c:pt>
                <c:pt idx="23039">
                  <c:v>577.00113799999997</c:v>
                </c:pt>
                <c:pt idx="23040">
                  <c:v>577.05190800000003</c:v>
                </c:pt>
                <c:pt idx="23041">
                  <c:v>577.20077100000003</c:v>
                </c:pt>
                <c:pt idx="23042">
                  <c:v>576.99530700000003</c:v>
                </c:pt>
                <c:pt idx="23043">
                  <c:v>577.25754500000005</c:v>
                </c:pt>
                <c:pt idx="23044">
                  <c:v>577.09778400000005</c:v>
                </c:pt>
                <c:pt idx="23045">
                  <c:v>577.25115600000004</c:v>
                </c:pt>
                <c:pt idx="23046">
                  <c:v>576.89480800000001</c:v>
                </c:pt>
                <c:pt idx="23047">
                  <c:v>577.30607899999995</c:v>
                </c:pt>
                <c:pt idx="23048">
                  <c:v>577.22019399999999</c:v>
                </c:pt>
                <c:pt idx="23049">
                  <c:v>576.79446700000005</c:v>
                </c:pt>
                <c:pt idx="23050">
                  <c:v>577.220056</c:v>
                </c:pt>
                <c:pt idx="23051">
                  <c:v>577.24584000000004</c:v>
                </c:pt>
                <c:pt idx="23052">
                  <c:v>577.34425899999997</c:v>
                </c:pt>
                <c:pt idx="23053">
                  <c:v>577.43225500000005</c:v>
                </c:pt>
                <c:pt idx="23054">
                  <c:v>577.36961199999996</c:v>
                </c:pt>
                <c:pt idx="23055">
                  <c:v>577.59953599999994</c:v>
                </c:pt>
                <c:pt idx="23056">
                  <c:v>577.88845400000002</c:v>
                </c:pt>
                <c:pt idx="23057">
                  <c:v>577.73675300000002</c:v>
                </c:pt>
                <c:pt idx="23058">
                  <c:v>577.57586700000002</c:v>
                </c:pt>
                <c:pt idx="23059">
                  <c:v>577.76977599999998</c:v>
                </c:pt>
                <c:pt idx="23060">
                  <c:v>577.63634100000002</c:v>
                </c:pt>
                <c:pt idx="23061">
                  <c:v>577.92810199999997</c:v>
                </c:pt>
                <c:pt idx="23062">
                  <c:v>577.45821000000001</c:v>
                </c:pt>
                <c:pt idx="23063">
                  <c:v>577.56676900000002</c:v>
                </c:pt>
                <c:pt idx="23064">
                  <c:v>577.69500000000005</c:v>
                </c:pt>
                <c:pt idx="23065">
                  <c:v>577.65292899999997</c:v>
                </c:pt>
                <c:pt idx="23066">
                  <c:v>577.74509599999999</c:v>
                </c:pt>
                <c:pt idx="23067">
                  <c:v>577.81582700000001</c:v>
                </c:pt>
                <c:pt idx="23068">
                  <c:v>577.70963600000005</c:v>
                </c:pt>
                <c:pt idx="23069">
                  <c:v>577.62718299999995</c:v>
                </c:pt>
                <c:pt idx="23070">
                  <c:v>578.19260699999995</c:v>
                </c:pt>
                <c:pt idx="23071">
                  <c:v>578.24179700000002</c:v>
                </c:pt>
                <c:pt idx="23072">
                  <c:v>577.756393</c:v>
                </c:pt>
                <c:pt idx="23073">
                  <c:v>577.74385700000005</c:v>
                </c:pt>
                <c:pt idx="23074">
                  <c:v>577.96340099999998</c:v>
                </c:pt>
                <c:pt idx="23075">
                  <c:v>577.75741000000005</c:v>
                </c:pt>
                <c:pt idx="23076">
                  <c:v>577.90758400000004</c:v>
                </c:pt>
                <c:pt idx="23077">
                  <c:v>577.85490600000003</c:v>
                </c:pt>
                <c:pt idx="23078">
                  <c:v>577.80716299999995</c:v>
                </c:pt>
                <c:pt idx="23079">
                  <c:v>577.78709000000003</c:v>
                </c:pt>
                <c:pt idx="23080">
                  <c:v>578.10586699999999</c:v>
                </c:pt>
                <c:pt idx="23081">
                  <c:v>578.04521999999997</c:v>
                </c:pt>
                <c:pt idx="23082">
                  <c:v>577.93634599999996</c:v>
                </c:pt>
                <c:pt idx="23083">
                  <c:v>578.09751400000005</c:v>
                </c:pt>
                <c:pt idx="23084">
                  <c:v>578.05856300000005</c:v>
                </c:pt>
                <c:pt idx="23085">
                  <c:v>577.87497399999995</c:v>
                </c:pt>
                <c:pt idx="23086">
                  <c:v>577.99420799999996</c:v>
                </c:pt>
                <c:pt idx="23087">
                  <c:v>577.90509299999997</c:v>
                </c:pt>
                <c:pt idx="23088">
                  <c:v>578.327539</c:v>
                </c:pt>
                <c:pt idx="23089">
                  <c:v>578.00872200000003</c:v>
                </c:pt>
                <c:pt idx="23090">
                  <c:v>578.30487000000005</c:v>
                </c:pt>
                <c:pt idx="23091">
                  <c:v>578.45462699999996</c:v>
                </c:pt>
                <c:pt idx="23092">
                  <c:v>578.17761199999995</c:v>
                </c:pt>
                <c:pt idx="23093">
                  <c:v>578.60749399999997</c:v>
                </c:pt>
                <c:pt idx="23094">
                  <c:v>578.31608900000003</c:v>
                </c:pt>
                <c:pt idx="23095">
                  <c:v>578.10871599999996</c:v>
                </c:pt>
                <c:pt idx="23096">
                  <c:v>578.50782500000003</c:v>
                </c:pt>
                <c:pt idx="23097">
                  <c:v>578.26242000000002</c:v>
                </c:pt>
                <c:pt idx="23098">
                  <c:v>578.31338400000004</c:v>
                </c:pt>
                <c:pt idx="23099">
                  <c:v>578.44559700000002</c:v>
                </c:pt>
                <c:pt idx="23100">
                  <c:v>578.34822799999995</c:v>
                </c:pt>
                <c:pt idx="23101">
                  <c:v>578.647561</c:v>
                </c:pt>
                <c:pt idx="23102">
                  <c:v>578.76356699999997</c:v>
                </c:pt>
                <c:pt idx="23103">
                  <c:v>578.93271300000004</c:v>
                </c:pt>
                <c:pt idx="23104">
                  <c:v>578.77118399999995</c:v>
                </c:pt>
                <c:pt idx="23105">
                  <c:v>578.74465599999996</c:v>
                </c:pt>
                <c:pt idx="23106">
                  <c:v>578.87596299999996</c:v>
                </c:pt>
                <c:pt idx="23107">
                  <c:v>578.70413900000005</c:v>
                </c:pt>
                <c:pt idx="23108">
                  <c:v>578.83758699999998</c:v>
                </c:pt>
                <c:pt idx="23109">
                  <c:v>578.49458300000003</c:v>
                </c:pt>
                <c:pt idx="23110">
                  <c:v>578.84255900000005</c:v>
                </c:pt>
                <c:pt idx="23111">
                  <c:v>578.87933099999998</c:v>
                </c:pt>
                <c:pt idx="23112">
                  <c:v>578.85983199999998</c:v>
                </c:pt>
                <c:pt idx="23113">
                  <c:v>578.98522200000002</c:v>
                </c:pt>
                <c:pt idx="23114">
                  <c:v>579.35595999999998</c:v>
                </c:pt>
                <c:pt idx="23115">
                  <c:v>579.23926500000005</c:v>
                </c:pt>
                <c:pt idx="23116">
                  <c:v>579.12172099999998</c:v>
                </c:pt>
                <c:pt idx="23117">
                  <c:v>579.05609900000002</c:v>
                </c:pt>
                <c:pt idx="23118">
                  <c:v>579.38852199999997</c:v>
                </c:pt>
                <c:pt idx="23119">
                  <c:v>579.27222600000005</c:v>
                </c:pt>
                <c:pt idx="23120">
                  <c:v>579.14937799999996</c:v>
                </c:pt>
                <c:pt idx="23121">
                  <c:v>579.42008099999998</c:v>
                </c:pt>
                <c:pt idx="23122">
                  <c:v>579.13360499999999</c:v>
                </c:pt>
                <c:pt idx="23123">
                  <c:v>579.630765</c:v>
                </c:pt>
                <c:pt idx="23124">
                  <c:v>579.59719399999994</c:v>
                </c:pt>
                <c:pt idx="23125">
                  <c:v>579.11480700000004</c:v>
                </c:pt>
                <c:pt idx="23126">
                  <c:v>579.40622399999995</c:v>
                </c:pt>
                <c:pt idx="23127">
                  <c:v>579.07171400000004</c:v>
                </c:pt>
                <c:pt idx="23128">
                  <c:v>579.58301500000005</c:v>
                </c:pt>
                <c:pt idx="23129">
                  <c:v>579.40923699999996</c:v>
                </c:pt>
                <c:pt idx="23130">
                  <c:v>579.41326700000002</c:v>
                </c:pt>
                <c:pt idx="23131">
                  <c:v>579.53731000000005</c:v>
                </c:pt>
                <c:pt idx="23132">
                  <c:v>579.43863999999996</c:v>
                </c:pt>
                <c:pt idx="23133">
                  <c:v>579.63735699999995</c:v>
                </c:pt>
                <c:pt idx="23134">
                  <c:v>579.70036200000004</c:v>
                </c:pt>
                <c:pt idx="23135">
                  <c:v>579.42532700000004</c:v>
                </c:pt>
                <c:pt idx="23136">
                  <c:v>579.72511599999996</c:v>
                </c:pt>
                <c:pt idx="23137">
                  <c:v>579.47887000000003</c:v>
                </c:pt>
                <c:pt idx="23138">
                  <c:v>579.81034199999999</c:v>
                </c:pt>
                <c:pt idx="23139">
                  <c:v>579.40893600000004</c:v>
                </c:pt>
                <c:pt idx="23140">
                  <c:v>579.70103400000005</c:v>
                </c:pt>
                <c:pt idx="23141">
                  <c:v>579.52215200000001</c:v>
                </c:pt>
                <c:pt idx="23142">
                  <c:v>579.63446299999998</c:v>
                </c:pt>
                <c:pt idx="23143">
                  <c:v>579.60858199999996</c:v>
                </c:pt>
                <c:pt idx="23144">
                  <c:v>579.61581699999999</c:v>
                </c:pt>
                <c:pt idx="23145">
                  <c:v>579.70871999999997</c:v>
                </c:pt>
                <c:pt idx="23146">
                  <c:v>579.586817</c:v>
                </c:pt>
                <c:pt idx="23147">
                  <c:v>579.60094900000001</c:v>
                </c:pt>
                <c:pt idx="23148">
                  <c:v>580.09795099999997</c:v>
                </c:pt>
                <c:pt idx="23149">
                  <c:v>579.82843800000001</c:v>
                </c:pt>
                <c:pt idx="23150">
                  <c:v>579.83293000000003</c:v>
                </c:pt>
                <c:pt idx="23151">
                  <c:v>580.24628299999995</c:v>
                </c:pt>
                <c:pt idx="23152">
                  <c:v>580.19587300000001</c:v>
                </c:pt>
                <c:pt idx="23153">
                  <c:v>580.36026400000003</c:v>
                </c:pt>
                <c:pt idx="23154">
                  <c:v>580.21975299999997</c:v>
                </c:pt>
                <c:pt idx="23155">
                  <c:v>580.33562600000005</c:v>
                </c:pt>
                <c:pt idx="23156">
                  <c:v>580.44214599999998</c:v>
                </c:pt>
                <c:pt idx="23157">
                  <c:v>580.31242899999995</c:v>
                </c:pt>
                <c:pt idx="23158">
                  <c:v>580.51827400000002</c:v>
                </c:pt>
                <c:pt idx="23159">
                  <c:v>580.21642099999997</c:v>
                </c:pt>
                <c:pt idx="23160">
                  <c:v>580.17070000000001</c:v>
                </c:pt>
                <c:pt idx="23161">
                  <c:v>580.501035</c:v>
                </c:pt>
                <c:pt idx="23162">
                  <c:v>580.38059699999997</c:v>
                </c:pt>
                <c:pt idx="23163">
                  <c:v>580.45429799999999</c:v>
                </c:pt>
                <c:pt idx="23164">
                  <c:v>580.36981800000001</c:v>
                </c:pt>
                <c:pt idx="23165">
                  <c:v>580.69509400000004</c:v>
                </c:pt>
                <c:pt idx="23166">
                  <c:v>580.22664399999996</c:v>
                </c:pt>
                <c:pt idx="23167">
                  <c:v>579.87601299999994</c:v>
                </c:pt>
                <c:pt idx="23168">
                  <c:v>580.36227699999995</c:v>
                </c:pt>
                <c:pt idx="23169">
                  <c:v>580.47961899999996</c:v>
                </c:pt>
                <c:pt idx="23170">
                  <c:v>580.22659199999998</c:v>
                </c:pt>
                <c:pt idx="23171">
                  <c:v>580.96238600000004</c:v>
                </c:pt>
                <c:pt idx="23172">
                  <c:v>580.62584100000004</c:v>
                </c:pt>
                <c:pt idx="23173">
                  <c:v>580.54067299999997</c:v>
                </c:pt>
                <c:pt idx="23174">
                  <c:v>580.47703799999999</c:v>
                </c:pt>
                <c:pt idx="23175">
                  <c:v>580.88924099999997</c:v>
                </c:pt>
                <c:pt idx="23176">
                  <c:v>580.84022700000003</c:v>
                </c:pt>
                <c:pt idx="23177">
                  <c:v>580.72286399999996</c:v>
                </c:pt>
                <c:pt idx="23178">
                  <c:v>581.07598900000005</c:v>
                </c:pt>
                <c:pt idx="23179">
                  <c:v>580.80412200000001</c:v>
                </c:pt>
                <c:pt idx="23180">
                  <c:v>580.71006799999998</c:v>
                </c:pt>
                <c:pt idx="23181">
                  <c:v>580.97376999999994</c:v>
                </c:pt>
                <c:pt idx="23182">
                  <c:v>580.87219600000003</c:v>
                </c:pt>
                <c:pt idx="23183">
                  <c:v>580.71473500000002</c:v>
                </c:pt>
                <c:pt idx="23184">
                  <c:v>580.89412100000004</c:v>
                </c:pt>
                <c:pt idx="23185">
                  <c:v>580.66185700000005</c:v>
                </c:pt>
                <c:pt idx="23186">
                  <c:v>580.71340899999996</c:v>
                </c:pt>
                <c:pt idx="23187">
                  <c:v>581.042012</c:v>
                </c:pt>
                <c:pt idx="23188">
                  <c:v>581.25101099999995</c:v>
                </c:pt>
                <c:pt idx="23189">
                  <c:v>581.05048499999998</c:v>
                </c:pt>
                <c:pt idx="23190">
                  <c:v>581.04550900000004</c:v>
                </c:pt>
                <c:pt idx="23191">
                  <c:v>581.32502999999997</c:v>
                </c:pt>
                <c:pt idx="23192">
                  <c:v>581.180206</c:v>
                </c:pt>
                <c:pt idx="23193">
                  <c:v>581.12012900000002</c:v>
                </c:pt>
                <c:pt idx="23194">
                  <c:v>581.06242899999995</c:v>
                </c:pt>
                <c:pt idx="23195">
                  <c:v>581.17310899999995</c:v>
                </c:pt>
                <c:pt idx="23196">
                  <c:v>581.155483</c:v>
                </c:pt>
                <c:pt idx="23197">
                  <c:v>580.92050600000005</c:v>
                </c:pt>
                <c:pt idx="23198">
                  <c:v>580.91718700000001</c:v>
                </c:pt>
                <c:pt idx="23199">
                  <c:v>580.89249400000006</c:v>
                </c:pt>
                <c:pt idx="23200">
                  <c:v>580.74581499999999</c:v>
                </c:pt>
                <c:pt idx="23201">
                  <c:v>581.19849499999998</c:v>
                </c:pt>
                <c:pt idx="23202">
                  <c:v>581.24469699999997</c:v>
                </c:pt>
                <c:pt idx="23203">
                  <c:v>581.22896100000003</c:v>
                </c:pt>
                <c:pt idx="23204">
                  <c:v>581.27504799999997</c:v>
                </c:pt>
                <c:pt idx="23205">
                  <c:v>581.35590400000001</c:v>
                </c:pt>
                <c:pt idx="23206">
                  <c:v>581.51268500000003</c:v>
                </c:pt>
                <c:pt idx="23207">
                  <c:v>581.05784200000005</c:v>
                </c:pt>
                <c:pt idx="23208">
                  <c:v>581.27039600000001</c:v>
                </c:pt>
                <c:pt idx="23209">
                  <c:v>581.05897500000003</c:v>
                </c:pt>
                <c:pt idx="23210">
                  <c:v>581.61382800000001</c:v>
                </c:pt>
                <c:pt idx="23211">
                  <c:v>581.43710399999998</c:v>
                </c:pt>
                <c:pt idx="23212">
                  <c:v>581.02802099999997</c:v>
                </c:pt>
                <c:pt idx="23213">
                  <c:v>581.43472899999995</c:v>
                </c:pt>
                <c:pt idx="23214">
                  <c:v>581.405351</c:v>
                </c:pt>
                <c:pt idx="23215">
                  <c:v>581.51629000000003</c:v>
                </c:pt>
                <c:pt idx="23216">
                  <c:v>581.49872900000003</c:v>
                </c:pt>
                <c:pt idx="23217">
                  <c:v>581.54840000000002</c:v>
                </c:pt>
                <c:pt idx="23218">
                  <c:v>581.39089999999999</c:v>
                </c:pt>
                <c:pt idx="23219">
                  <c:v>581.26792799999998</c:v>
                </c:pt>
                <c:pt idx="23220">
                  <c:v>581.30800199999999</c:v>
                </c:pt>
                <c:pt idx="23221">
                  <c:v>581.51262899999995</c:v>
                </c:pt>
                <c:pt idx="23222">
                  <c:v>581.23898299999996</c:v>
                </c:pt>
                <c:pt idx="23223">
                  <c:v>581.36768700000005</c:v>
                </c:pt>
                <c:pt idx="23224">
                  <c:v>580.91133600000001</c:v>
                </c:pt>
                <c:pt idx="23225">
                  <c:v>581.24022200000002</c:v>
                </c:pt>
                <c:pt idx="23226">
                  <c:v>581.567588</c:v>
                </c:pt>
                <c:pt idx="23227">
                  <c:v>581.73729300000002</c:v>
                </c:pt>
                <c:pt idx="23228">
                  <c:v>581.75009499999999</c:v>
                </c:pt>
                <c:pt idx="23229">
                  <c:v>581.59714199999996</c:v>
                </c:pt>
                <c:pt idx="23230">
                  <c:v>581.39587800000004</c:v>
                </c:pt>
                <c:pt idx="23231">
                  <c:v>581.63574100000005</c:v>
                </c:pt>
                <c:pt idx="23232">
                  <c:v>581.498829</c:v>
                </c:pt>
                <c:pt idx="23233">
                  <c:v>581.82909199999995</c:v>
                </c:pt>
                <c:pt idx="23234">
                  <c:v>581.74899200000004</c:v>
                </c:pt>
                <c:pt idx="23235">
                  <c:v>582.04310399999997</c:v>
                </c:pt>
                <c:pt idx="23236">
                  <c:v>582.05193099999997</c:v>
                </c:pt>
                <c:pt idx="23237">
                  <c:v>581.86784799999998</c:v>
                </c:pt>
                <c:pt idx="23238">
                  <c:v>582.11201500000004</c:v>
                </c:pt>
                <c:pt idx="23239">
                  <c:v>581.95034599999997</c:v>
                </c:pt>
                <c:pt idx="23240">
                  <c:v>581.85817599999996</c:v>
                </c:pt>
                <c:pt idx="23241">
                  <c:v>582.03518799999995</c:v>
                </c:pt>
                <c:pt idx="23242">
                  <c:v>581.84337200000004</c:v>
                </c:pt>
                <c:pt idx="23243">
                  <c:v>582.14167699999996</c:v>
                </c:pt>
                <c:pt idx="23244">
                  <c:v>581.85228300000006</c:v>
                </c:pt>
                <c:pt idx="23245">
                  <c:v>582.14563899999996</c:v>
                </c:pt>
                <c:pt idx="23246">
                  <c:v>582.20469100000003</c:v>
                </c:pt>
                <c:pt idx="23247">
                  <c:v>582.20728999999994</c:v>
                </c:pt>
                <c:pt idx="23248">
                  <c:v>582.25217599999996</c:v>
                </c:pt>
                <c:pt idx="23249">
                  <c:v>582.47763099999997</c:v>
                </c:pt>
                <c:pt idx="23250">
                  <c:v>582.00541399999997</c:v>
                </c:pt>
                <c:pt idx="23251">
                  <c:v>582.34583999999995</c:v>
                </c:pt>
                <c:pt idx="23252">
                  <c:v>582.29793299999994</c:v>
                </c:pt>
                <c:pt idx="23253">
                  <c:v>582.43333900000005</c:v>
                </c:pt>
                <c:pt idx="23254">
                  <c:v>581.93657099999996</c:v>
                </c:pt>
                <c:pt idx="23255">
                  <c:v>582.31842400000005</c:v>
                </c:pt>
                <c:pt idx="23256">
                  <c:v>582.53541399999995</c:v>
                </c:pt>
                <c:pt idx="23257">
                  <c:v>582.28109400000005</c:v>
                </c:pt>
                <c:pt idx="23258">
                  <c:v>582.57762200000002</c:v>
                </c:pt>
                <c:pt idx="23259">
                  <c:v>582.44194700000003</c:v>
                </c:pt>
                <c:pt idx="23260">
                  <c:v>582.72036900000001</c:v>
                </c:pt>
                <c:pt idx="23261">
                  <c:v>582.97997699999996</c:v>
                </c:pt>
                <c:pt idx="23262">
                  <c:v>582.52970100000005</c:v>
                </c:pt>
                <c:pt idx="23263">
                  <c:v>582.706729</c:v>
                </c:pt>
                <c:pt idx="23264">
                  <c:v>582.61999100000003</c:v>
                </c:pt>
                <c:pt idx="23265">
                  <c:v>582.71983299999999</c:v>
                </c:pt>
                <c:pt idx="23266">
                  <c:v>582.91618100000005</c:v>
                </c:pt>
                <c:pt idx="23267">
                  <c:v>582.60629100000006</c:v>
                </c:pt>
                <c:pt idx="23268">
                  <c:v>582.75848800000006</c:v>
                </c:pt>
                <c:pt idx="23269">
                  <c:v>582.78407300000003</c:v>
                </c:pt>
                <c:pt idx="23270">
                  <c:v>582.60603800000001</c:v>
                </c:pt>
                <c:pt idx="23271">
                  <c:v>582.92657799999995</c:v>
                </c:pt>
                <c:pt idx="23272">
                  <c:v>583.351043</c:v>
                </c:pt>
                <c:pt idx="23273">
                  <c:v>583.05710799999997</c:v>
                </c:pt>
                <c:pt idx="23274">
                  <c:v>583.20721700000001</c:v>
                </c:pt>
                <c:pt idx="23275">
                  <c:v>583.15472999999997</c:v>
                </c:pt>
                <c:pt idx="23276">
                  <c:v>583.33670900000004</c:v>
                </c:pt>
                <c:pt idx="23277">
                  <c:v>582.84552599999995</c:v>
                </c:pt>
                <c:pt idx="23278">
                  <c:v>583.19519400000001</c:v>
                </c:pt>
                <c:pt idx="23279">
                  <c:v>583.15508699999998</c:v>
                </c:pt>
                <c:pt idx="23280">
                  <c:v>582.99155099999996</c:v>
                </c:pt>
                <c:pt idx="23281">
                  <c:v>583.254862</c:v>
                </c:pt>
                <c:pt idx="23282">
                  <c:v>583.47267799999997</c:v>
                </c:pt>
                <c:pt idx="23283">
                  <c:v>583.32803699999999</c:v>
                </c:pt>
                <c:pt idx="23284">
                  <c:v>583.33029399999998</c:v>
                </c:pt>
                <c:pt idx="23285">
                  <c:v>583.13401599999997</c:v>
                </c:pt>
                <c:pt idx="23286">
                  <c:v>583.29317400000002</c:v>
                </c:pt>
                <c:pt idx="23287">
                  <c:v>583.19577200000003</c:v>
                </c:pt>
                <c:pt idx="23288">
                  <c:v>583.21199899999999</c:v>
                </c:pt>
                <c:pt idx="23289">
                  <c:v>583.36728200000005</c:v>
                </c:pt>
                <c:pt idx="23290">
                  <c:v>583.23331900000005</c:v>
                </c:pt>
                <c:pt idx="23291">
                  <c:v>583.14684099999999</c:v>
                </c:pt>
                <c:pt idx="23292">
                  <c:v>583.31139800000005</c:v>
                </c:pt>
                <c:pt idx="23293">
                  <c:v>583.55104500000004</c:v>
                </c:pt>
                <c:pt idx="23294">
                  <c:v>583.69314199999997</c:v>
                </c:pt>
                <c:pt idx="23295">
                  <c:v>583.69643399999995</c:v>
                </c:pt>
                <c:pt idx="23296">
                  <c:v>583.74298899999997</c:v>
                </c:pt>
                <c:pt idx="23297">
                  <c:v>583.68298900000002</c:v>
                </c:pt>
                <c:pt idx="23298">
                  <c:v>583.61388299999999</c:v>
                </c:pt>
                <c:pt idx="23299">
                  <c:v>584.06166099999996</c:v>
                </c:pt>
                <c:pt idx="23300">
                  <c:v>583.74341100000004</c:v>
                </c:pt>
                <c:pt idx="23301">
                  <c:v>583.84387500000003</c:v>
                </c:pt>
                <c:pt idx="23302">
                  <c:v>584.01151100000004</c:v>
                </c:pt>
                <c:pt idx="23303">
                  <c:v>584.26730399999997</c:v>
                </c:pt>
                <c:pt idx="23304">
                  <c:v>584.23423700000001</c:v>
                </c:pt>
                <c:pt idx="23305">
                  <c:v>584.14602600000001</c:v>
                </c:pt>
                <c:pt idx="23306">
                  <c:v>584.37446399999999</c:v>
                </c:pt>
                <c:pt idx="23307">
                  <c:v>584.10242000000005</c:v>
                </c:pt>
                <c:pt idx="23308">
                  <c:v>583.89566100000002</c:v>
                </c:pt>
                <c:pt idx="23309">
                  <c:v>584.23040000000003</c:v>
                </c:pt>
                <c:pt idx="23310">
                  <c:v>584.16942600000004</c:v>
                </c:pt>
                <c:pt idx="23311">
                  <c:v>584.25631299999998</c:v>
                </c:pt>
                <c:pt idx="23312">
                  <c:v>584.298675</c:v>
                </c:pt>
                <c:pt idx="23313">
                  <c:v>584.60274800000002</c:v>
                </c:pt>
                <c:pt idx="23314">
                  <c:v>584.17622600000004</c:v>
                </c:pt>
                <c:pt idx="23315">
                  <c:v>584.24018599999999</c:v>
                </c:pt>
                <c:pt idx="23316">
                  <c:v>584.25593900000001</c:v>
                </c:pt>
                <c:pt idx="23317">
                  <c:v>584.29037100000005</c:v>
                </c:pt>
                <c:pt idx="23318">
                  <c:v>584.22824800000001</c:v>
                </c:pt>
                <c:pt idx="23319">
                  <c:v>584.30248800000004</c:v>
                </c:pt>
                <c:pt idx="23320">
                  <c:v>584.25697000000002</c:v>
                </c:pt>
                <c:pt idx="23321">
                  <c:v>584.23176000000001</c:v>
                </c:pt>
                <c:pt idx="23322">
                  <c:v>584.417329</c:v>
                </c:pt>
                <c:pt idx="23323">
                  <c:v>584.34033499999998</c:v>
                </c:pt>
                <c:pt idx="23324">
                  <c:v>584.36896400000001</c:v>
                </c:pt>
                <c:pt idx="23325">
                  <c:v>584.23300099999994</c:v>
                </c:pt>
                <c:pt idx="23326">
                  <c:v>584.63998200000003</c:v>
                </c:pt>
                <c:pt idx="23327">
                  <c:v>584.55706999999995</c:v>
                </c:pt>
                <c:pt idx="23328">
                  <c:v>584.47599500000001</c:v>
                </c:pt>
                <c:pt idx="23329">
                  <c:v>584.86561500000005</c:v>
                </c:pt>
                <c:pt idx="23330">
                  <c:v>584.30039499999998</c:v>
                </c:pt>
                <c:pt idx="23331">
                  <c:v>584.72146099999998</c:v>
                </c:pt>
                <c:pt idx="23332">
                  <c:v>584.41301899999996</c:v>
                </c:pt>
                <c:pt idx="23333">
                  <c:v>584.74501199999997</c:v>
                </c:pt>
                <c:pt idx="23334">
                  <c:v>584.52767100000005</c:v>
                </c:pt>
                <c:pt idx="23335">
                  <c:v>584.435023</c:v>
                </c:pt>
                <c:pt idx="23336">
                  <c:v>584.78505299999995</c:v>
                </c:pt>
                <c:pt idx="23337">
                  <c:v>584.85611600000004</c:v>
                </c:pt>
                <c:pt idx="23338">
                  <c:v>584.92806299999995</c:v>
                </c:pt>
                <c:pt idx="23339">
                  <c:v>584.78270499999996</c:v>
                </c:pt>
                <c:pt idx="23340">
                  <c:v>585.10520099999997</c:v>
                </c:pt>
                <c:pt idx="23341">
                  <c:v>585.11762399999998</c:v>
                </c:pt>
                <c:pt idx="23342">
                  <c:v>584.59257200000002</c:v>
                </c:pt>
                <c:pt idx="23343">
                  <c:v>584.72986700000001</c:v>
                </c:pt>
                <c:pt idx="23344">
                  <c:v>585.06840699999998</c:v>
                </c:pt>
                <c:pt idx="23345">
                  <c:v>584.87670700000001</c:v>
                </c:pt>
                <c:pt idx="23346">
                  <c:v>585.15103799999997</c:v>
                </c:pt>
                <c:pt idx="23347">
                  <c:v>585.00740399999995</c:v>
                </c:pt>
                <c:pt idx="23348">
                  <c:v>585.22178899999994</c:v>
                </c:pt>
                <c:pt idx="23349">
                  <c:v>585.12969899999996</c:v>
                </c:pt>
                <c:pt idx="23350">
                  <c:v>585.18524500000001</c:v>
                </c:pt>
                <c:pt idx="23351">
                  <c:v>585.46116500000005</c:v>
                </c:pt>
                <c:pt idx="23352">
                  <c:v>584.95540400000004</c:v>
                </c:pt>
                <c:pt idx="23353">
                  <c:v>585.26216499999998</c:v>
                </c:pt>
                <c:pt idx="23354">
                  <c:v>585.56705799999997</c:v>
                </c:pt>
                <c:pt idx="23355">
                  <c:v>584.93383400000005</c:v>
                </c:pt>
                <c:pt idx="23356">
                  <c:v>585.55500800000004</c:v>
                </c:pt>
                <c:pt idx="23357">
                  <c:v>585.17115200000001</c:v>
                </c:pt>
                <c:pt idx="23358">
                  <c:v>585.582719</c:v>
                </c:pt>
                <c:pt idx="23359">
                  <c:v>585.35306200000002</c:v>
                </c:pt>
                <c:pt idx="23360">
                  <c:v>585.48935600000004</c:v>
                </c:pt>
                <c:pt idx="23361">
                  <c:v>585.46567000000005</c:v>
                </c:pt>
                <c:pt idx="23362">
                  <c:v>585.47566200000006</c:v>
                </c:pt>
                <c:pt idx="23363">
                  <c:v>585.83647800000006</c:v>
                </c:pt>
                <c:pt idx="23364">
                  <c:v>586.10684600000002</c:v>
                </c:pt>
                <c:pt idx="23365">
                  <c:v>585.65001500000005</c:v>
                </c:pt>
                <c:pt idx="23366">
                  <c:v>585.78681500000005</c:v>
                </c:pt>
                <c:pt idx="23367">
                  <c:v>585.36326799999995</c:v>
                </c:pt>
                <c:pt idx="23368">
                  <c:v>585.36907399999996</c:v>
                </c:pt>
                <c:pt idx="23369">
                  <c:v>585.16617099999996</c:v>
                </c:pt>
                <c:pt idx="23370">
                  <c:v>585.06321700000001</c:v>
                </c:pt>
                <c:pt idx="23371">
                  <c:v>585.40348900000004</c:v>
                </c:pt>
                <c:pt idx="23372">
                  <c:v>585.25550699999997</c:v>
                </c:pt>
                <c:pt idx="23373">
                  <c:v>585.28333499999997</c:v>
                </c:pt>
                <c:pt idx="23374">
                  <c:v>585.26902800000005</c:v>
                </c:pt>
                <c:pt idx="23375">
                  <c:v>585.01021400000002</c:v>
                </c:pt>
                <c:pt idx="23376">
                  <c:v>585.28232700000001</c:v>
                </c:pt>
                <c:pt idx="23377">
                  <c:v>585.24609799999996</c:v>
                </c:pt>
                <c:pt idx="23378">
                  <c:v>585.48433399999999</c:v>
                </c:pt>
                <c:pt idx="23379">
                  <c:v>585.27774299999999</c:v>
                </c:pt>
                <c:pt idx="23380">
                  <c:v>585.40037099999995</c:v>
                </c:pt>
                <c:pt idx="23381">
                  <c:v>585.49600899999996</c:v>
                </c:pt>
                <c:pt idx="23382">
                  <c:v>585.48882200000003</c:v>
                </c:pt>
                <c:pt idx="23383">
                  <c:v>585.69880699999999</c:v>
                </c:pt>
                <c:pt idx="23384">
                  <c:v>585.43769299999997</c:v>
                </c:pt>
                <c:pt idx="23385">
                  <c:v>585.31294200000002</c:v>
                </c:pt>
                <c:pt idx="23386">
                  <c:v>585.79017799999997</c:v>
                </c:pt>
                <c:pt idx="23387">
                  <c:v>585.68510800000001</c:v>
                </c:pt>
                <c:pt idx="23388">
                  <c:v>586.08569899999998</c:v>
                </c:pt>
                <c:pt idx="23389">
                  <c:v>586.13824199999999</c:v>
                </c:pt>
                <c:pt idx="23390">
                  <c:v>586.22465999999997</c:v>
                </c:pt>
                <c:pt idx="23391">
                  <c:v>586.11444200000005</c:v>
                </c:pt>
                <c:pt idx="23392">
                  <c:v>585.86293599999999</c:v>
                </c:pt>
                <c:pt idx="23393">
                  <c:v>586.42031999999995</c:v>
                </c:pt>
                <c:pt idx="23394">
                  <c:v>586.35125000000005</c:v>
                </c:pt>
                <c:pt idx="23395">
                  <c:v>586.20229800000004</c:v>
                </c:pt>
                <c:pt idx="23396">
                  <c:v>586.18376699999999</c:v>
                </c:pt>
                <c:pt idx="23397">
                  <c:v>585.74463300000002</c:v>
                </c:pt>
                <c:pt idx="23398">
                  <c:v>585.70566299999996</c:v>
                </c:pt>
                <c:pt idx="23399">
                  <c:v>586.31099300000005</c:v>
                </c:pt>
                <c:pt idx="23400">
                  <c:v>586.30471199999999</c:v>
                </c:pt>
                <c:pt idx="23401">
                  <c:v>586.41852200000005</c:v>
                </c:pt>
                <c:pt idx="23402">
                  <c:v>586.51898100000005</c:v>
                </c:pt>
                <c:pt idx="23403">
                  <c:v>586.86673199999996</c:v>
                </c:pt>
                <c:pt idx="23404">
                  <c:v>587.10513000000003</c:v>
                </c:pt>
                <c:pt idx="23405">
                  <c:v>586.95727699999998</c:v>
                </c:pt>
                <c:pt idx="23406">
                  <c:v>587.04950799999995</c:v>
                </c:pt>
                <c:pt idx="23407">
                  <c:v>586.89475100000004</c:v>
                </c:pt>
                <c:pt idx="23408">
                  <c:v>587.06753500000002</c:v>
                </c:pt>
                <c:pt idx="23409">
                  <c:v>587.350055</c:v>
                </c:pt>
                <c:pt idx="23410">
                  <c:v>586.93713600000001</c:v>
                </c:pt>
                <c:pt idx="23411">
                  <c:v>587.46688900000004</c:v>
                </c:pt>
                <c:pt idx="23412">
                  <c:v>587.25867200000005</c:v>
                </c:pt>
                <c:pt idx="23413">
                  <c:v>587.11962500000004</c:v>
                </c:pt>
                <c:pt idx="23414">
                  <c:v>587.51614800000004</c:v>
                </c:pt>
                <c:pt idx="23415">
                  <c:v>587.07132200000001</c:v>
                </c:pt>
                <c:pt idx="23416">
                  <c:v>587.28555700000004</c:v>
                </c:pt>
                <c:pt idx="23417">
                  <c:v>587.34120700000005</c:v>
                </c:pt>
                <c:pt idx="23418">
                  <c:v>587.46548499999994</c:v>
                </c:pt>
                <c:pt idx="23419">
                  <c:v>587.33964000000003</c:v>
                </c:pt>
                <c:pt idx="23420">
                  <c:v>587.20218199999999</c:v>
                </c:pt>
                <c:pt idx="23421">
                  <c:v>587.60118799999998</c:v>
                </c:pt>
                <c:pt idx="23422">
                  <c:v>587.45876899999996</c:v>
                </c:pt>
                <c:pt idx="23423">
                  <c:v>587.58318899999995</c:v>
                </c:pt>
                <c:pt idx="23424">
                  <c:v>587.80429600000002</c:v>
                </c:pt>
                <c:pt idx="23425">
                  <c:v>587.60350200000005</c:v>
                </c:pt>
                <c:pt idx="23426">
                  <c:v>587.54859199999999</c:v>
                </c:pt>
                <c:pt idx="23427">
                  <c:v>587.72089900000003</c:v>
                </c:pt>
                <c:pt idx="23428">
                  <c:v>587.44395399999996</c:v>
                </c:pt>
                <c:pt idx="23429">
                  <c:v>587.67626199999995</c:v>
                </c:pt>
                <c:pt idx="23430">
                  <c:v>587.36755400000004</c:v>
                </c:pt>
                <c:pt idx="23431">
                  <c:v>588.04900399999997</c:v>
                </c:pt>
                <c:pt idx="23432">
                  <c:v>587.85677599999997</c:v>
                </c:pt>
                <c:pt idx="23433">
                  <c:v>587.90402700000004</c:v>
                </c:pt>
                <c:pt idx="23434">
                  <c:v>587.90631499999995</c:v>
                </c:pt>
                <c:pt idx="23435">
                  <c:v>588.28157999999996</c:v>
                </c:pt>
                <c:pt idx="23436">
                  <c:v>588.17927099999997</c:v>
                </c:pt>
                <c:pt idx="23437">
                  <c:v>588.16383199999996</c:v>
                </c:pt>
                <c:pt idx="23438">
                  <c:v>588.45337700000005</c:v>
                </c:pt>
                <c:pt idx="23439">
                  <c:v>588.17780600000003</c:v>
                </c:pt>
                <c:pt idx="23440">
                  <c:v>587.70212200000003</c:v>
                </c:pt>
                <c:pt idx="23441">
                  <c:v>587.98814400000003</c:v>
                </c:pt>
                <c:pt idx="23442">
                  <c:v>588.00163799999996</c:v>
                </c:pt>
                <c:pt idx="23443">
                  <c:v>588.11433099999999</c:v>
                </c:pt>
                <c:pt idx="23444">
                  <c:v>588.35822800000005</c:v>
                </c:pt>
                <c:pt idx="23445">
                  <c:v>588.01171199999999</c:v>
                </c:pt>
                <c:pt idx="23446">
                  <c:v>588.53593499999999</c:v>
                </c:pt>
                <c:pt idx="23447">
                  <c:v>588.36788999999999</c:v>
                </c:pt>
                <c:pt idx="23448">
                  <c:v>588.07855400000005</c:v>
                </c:pt>
                <c:pt idx="23449">
                  <c:v>588.39401899999996</c:v>
                </c:pt>
                <c:pt idx="23450">
                  <c:v>588.02379099999996</c:v>
                </c:pt>
                <c:pt idx="23451">
                  <c:v>588.36399400000005</c:v>
                </c:pt>
                <c:pt idx="23452">
                  <c:v>588.48271699999998</c:v>
                </c:pt>
                <c:pt idx="23453">
                  <c:v>588.12558899999999</c:v>
                </c:pt>
                <c:pt idx="23454">
                  <c:v>588.14121999999998</c:v>
                </c:pt>
                <c:pt idx="23455">
                  <c:v>588.10216800000001</c:v>
                </c:pt>
                <c:pt idx="23456">
                  <c:v>588.20997399999999</c:v>
                </c:pt>
                <c:pt idx="23457">
                  <c:v>588.17936199999997</c:v>
                </c:pt>
                <c:pt idx="23458">
                  <c:v>588.33947899999998</c:v>
                </c:pt>
                <c:pt idx="23459">
                  <c:v>588.20890999999995</c:v>
                </c:pt>
                <c:pt idx="23460">
                  <c:v>588.45940599999994</c:v>
                </c:pt>
                <c:pt idx="23461">
                  <c:v>588.331819</c:v>
                </c:pt>
                <c:pt idx="23462">
                  <c:v>588.23169299999995</c:v>
                </c:pt>
                <c:pt idx="23463">
                  <c:v>588.38008600000001</c:v>
                </c:pt>
                <c:pt idx="23464">
                  <c:v>588.38896799999998</c:v>
                </c:pt>
                <c:pt idx="23465">
                  <c:v>588.34429999999998</c:v>
                </c:pt>
                <c:pt idx="23466">
                  <c:v>588.40686300000004</c:v>
                </c:pt>
                <c:pt idx="23467">
                  <c:v>588.16457300000002</c:v>
                </c:pt>
                <c:pt idx="23468">
                  <c:v>588.03207699999996</c:v>
                </c:pt>
                <c:pt idx="23469">
                  <c:v>588.33418200000006</c:v>
                </c:pt>
                <c:pt idx="23470">
                  <c:v>588.25760200000002</c:v>
                </c:pt>
                <c:pt idx="23471">
                  <c:v>588.15944300000001</c:v>
                </c:pt>
                <c:pt idx="23472">
                  <c:v>588.192769</c:v>
                </c:pt>
                <c:pt idx="23473">
                  <c:v>588.26435400000003</c:v>
                </c:pt>
                <c:pt idx="23474">
                  <c:v>588.57768599999997</c:v>
                </c:pt>
                <c:pt idx="23475">
                  <c:v>588.47688800000003</c:v>
                </c:pt>
                <c:pt idx="23476">
                  <c:v>588.742481</c:v>
                </c:pt>
                <c:pt idx="23477">
                  <c:v>588.41220199999998</c:v>
                </c:pt>
                <c:pt idx="23478">
                  <c:v>588.43883300000005</c:v>
                </c:pt>
                <c:pt idx="23479">
                  <c:v>588.44405600000005</c:v>
                </c:pt>
                <c:pt idx="23480">
                  <c:v>588.36948900000004</c:v>
                </c:pt>
                <c:pt idx="23481">
                  <c:v>589.06017399999996</c:v>
                </c:pt>
                <c:pt idx="23482">
                  <c:v>588.96162900000002</c:v>
                </c:pt>
                <c:pt idx="23483">
                  <c:v>588.87941799999999</c:v>
                </c:pt>
                <c:pt idx="23484">
                  <c:v>589.16982599999994</c:v>
                </c:pt>
                <c:pt idx="23485">
                  <c:v>589.01340200000004</c:v>
                </c:pt>
                <c:pt idx="23486">
                  <c:v>588.83036200000004</c:v>
                </c:pt>
                <c:pt idx="23487">
                  <c:v>588.70615699999996</c:v>
                </c:pt>
                <c:pt idx="23488">
                  <c:v>588.67901300000005</c:v>
                </c:pt>
                <c:pt idx="23489">
                  <c:v>589.02144399999997</c:v>
                </c:pt>
                <c:pt idx="23490">
                  <c:v>589.01729699999999</c:v>
                </c:pt>
                <c:pt idx="23491">
                  <c:v>588.77541099999996</c:v>
                </c:pt>
                <c:pt idx="23492">
                  <c:v>588.90813100000003</c:v>
                </c:pt>
                <c:pt idx="23493">
                  <c:v>588.83848599999999</c:v>
                </c:pt>
                <c:pt idx="23494">
                  <c:v>588.89206899999999</c:v>
                </c:pt>
                <c:pt idx="23495">
                  <c:v>588.59928400000001</c:v>
                </c:pt>
                <c:pt idx="23496">
                  <c:v>589.13988600000005</c:v>
                </c:pt>
                <c:pt idx="23497">
                  <c:v>589.00867600000004</c:v>
                </c:pt>
                <c:pt idx="23498">
                  <c:v>589.15385700000002</c:v>
                </c:pt>
                <c:pt idx="23499">
                  <c:v>589.46724300000005</c:v>
                </c:pt>
                <c:pt idx="23500">
                  <c:v>589.50204099999996</c:v>
                </c:pt>
                <c:pt idx="23501">
                  <c:v>589.07526299999995</c:v>
                </c:pt>
                <c:pt idx="23502">
                  <c:v>589.23343999999997</c:v>
                </c:pt>
                <c:pt idx="23503">
                  <c:v>589.01676899999995</c:v>
                </c:pt>
                <c:pt idx="23504">
                  <c:v>589.01068099999998</c:v>
                </c:pt>
                <c:pt idx="23505">
                  <c:v>588.80802800000004</c:v>
                </c:pt>
                <c:pt idx="23506">
                  <c:v>589.36998800000003</c:v>
                </c:pt>
                <c:pt idx="23507">
                  <c:v>589.21904400000005</c:v>
                </c:pt>
                <c:pt idx="23508">
                  <c:v>588.87187100000006</c:v>
                </c:pt>
                <c:pt idx="23509">
                  <c:v>589.02947300000005</c:v>
                </c:pt>
                <c:pt idx="23510">
                  <c:v>588.69077000000004</c:v>
                </c:pt>
                <c:pt idx="23511">
                  <c:v>589.03846199999998</c:v>
                </c:pt>
                <c:pt idx="23512">
                  <c:v>589.35069899999996</c:v>
                </c:pt>
                <c:pt idx="23513">
                  <c:v>589.02037700000005</c:v>
                </c:pt>
                <c:pt idx="23514">
                  <c:v>589.02012300000001</c:v>
                </c:pt>
                <c:pt idx="23515">
                  <c:v>588.89067699999998</c:v>
                </c:pt>
                <c:pt idx="23516">
                  <c:v>589.38095099999998</c:v>
                </c:pt>
                <c:pt idx="23517">
                  <c:v>589.44153200000005</c:v>
                </c:pt>
                <c:pt idx="23518">
                  <c:v>589.06395299999997</c:v>
                </c:pt>
                <c:pt idx="23519">
                  <c:v>589.52920600000004</c:v>
                </c:pt>
                <c:pt idx="23520">
                  <c:v>589.11563200000001</c:v>
                </c:pt>
                <c:pt idx="23521">
                  <c:v>589.65820799999995</c:v>
                </c:pt>
                <c:pt idx="23522">
                  <c:v>589.74239899999998</c:v>
                </c:pt>
                <c:pt idx="23523">
                  <c:v>589.76844300000005</c:v>
                </c:pt>
                <c:pt idx="23524">
                  <c:v>590.13731600000006</c:v>
                </c:pt>
                <c:pt idx="23525">
                  <c:v>589.65589399999999</c:v>
                </c:pt>
                <c:pt idx="23526">
                  <c:v>589.87278900000001</c:v>
                </c:pt>
                <c:pt idx="23527">
                  <c:v>589.95982700000002</c:v>
                </c:pt>
                <c:pt idx="23528">
                  <c:v>589.75974499999995</c:v>
                </c:pt>
                <c:pt idx="23529">
                  <c:v>589.70192399999996</c:v>
                </c:pt>
                <c:pt idx="23530">
                  <c:v>589.56363799999997</c:v>
                </c:pt>
                <c:pt idx="23531">
                  <c:v>589.66044199999999</c:v>
                </c:pt>
                <c:pt idx="23532">
                  <c:v>590.089246</c:v>
                </c:pt>
                <c:pt idx="23533">
                  <c:v>589.61254299999996</c:v>
                </c:pt>
                <c:pt idx="23534">
                  <c:v>589.72772299999997</c:v>
                </c:pt>
                <c:pt idx="23535">
                  <c:v>589.46354799999995</c:v>
                </c:pt>
                <c:pt idx="23536">
                  <c:v>589.45008399999995</c:v>
                </c:pt>
                <c:pt idx="23537">
                  <c:v>589.76517899999999</c:v>
                </c:pt>
                <c:pt idx="23538">
                  <c:v>589.59840699999995</c:v>
                </c:pt>
                <c:pt idx="23539">
                  <c:v>589.71774700000003</c:v>
                </c:pt>
                <c:pt idx="23540">
                  <c:v>589.39137100000005</c:v>
                </c:pt>
                <c:pt idx="23541">
                  <c:v>589.57242099999996</c:v>
                </c:pt>
                <c:pt idx="23542">
                  <c:v>589.57162000000005</c:v>
                </c:pt>
                <c:pt idx="23543">
                  <c:v>589.43495499999995</c:v>
                </c:pt>
                <c:pt idx="23544">
                  <c:v>589.92826300000002</c:v>
                </c:pt>
                <c:pt idx="23545">
                  <c:v>589.45063900000002</c:v>
                </c:pt>
                <c:pt idx="23546">
                  <c:v>589.81984599999998</c:v>
                </c:pt>
                <c:pt idx="23547">
                  <c:v>589.75583099999994</c:v>
                </c:pt>
                <c:pt idx="23548">
                  <c:v>589.74944900000003</c:v>
                </c:pt>
                <c:pt idx="23549">
                  <c:v>590.12551199999996</c:v>
                </c:pt>
                <c:pt idx="23550">
                  <c:v>589.68302900000003</c:v>
                </c:pt>
                <c:pt idx="23551">
                  <c:v>589.86483999999996</c:v>
                </c:pt>
                <c:pt idx="23552">
                  <c:v>589.91342299999997</c:v>
                </c:pt>
                <c:pt idx="23553">
                  <c:v>590.06629499999997</c:v>
                </c:pt>
                <c:pt idx="23554">
                  <c:v>590.17485299999998</c:v>
                </c:pt>
                <c:pt idx="23555">
                  <c:v>590.23753899999997</c:v>
                </c:pt>
                <c:pt idx="23556">
                  <c:v>589.78263400000003</c:v>
                </c:pt>
                <c:pt idx="23557">
                  <c:v>590.39625699999999</c:v>
                </c:pt>
                <c:pt idx="23558">
                  <c:v>590.04990499999997</c:v>
                </c:pt>
                <c:pt idx="23559">
                  <c:v>590.30046700000003</c:v>
                </c:pt>
                <c:pt idx="23560">
                  <c:v>590.45428100000004</c:v>
                </c:pt>
                <c:pt idx="23561">
                  <c:v>590.19911200000001</c:v>
                </c:pt>
                <c:pt idx="23562">
                  <c:v>590.738069</c:v>
                </c:pt>
                <c:pt idx="23563">
                  <c:v>590.648867</c:v>
                </c:pt>
                <c:pt idx="23564">
                  <c:v>590.31568700000003</c:v>
                </c:pt>
                <c:pt idx="23565">
                  <c:v>590.22700799999996</c:v>
                </c:pt>
                <c:pt idx="23566">
                  <c:v>590.26984400000003</c:v>
                </c:pt>
                <c:pt idx="23567">
                  <c:v>590.39221399999997</c:v>
                </c:pt>
                <c:pt idx="23568">
                  <c:v>590.11385199999995</c:v>
                </c:pt>
                <c:pt idx="23569">
                  <c:v>590.55325400000004</c:v>
                </c:pt>
                <c:pt idx="23570">
                  <c:v>590.26038800000003</c:v>
                </c:pt>
                <c:pt idx="23571">
                  <c:v>590.23741199999995</c:v>
                </c:pt>
                <c:pt idx="23572">
                  <c:v>590.32480099999998</c:v>
                </c:pt>
                <c:pt idx="23573">
                  <c:v>589.99822400000005</c:v>
                </c:pt>
                <c:pt idx="23574">
                  <c:v>590.59804999999994</c:v>
                </c:pt>
                <c:pt idx="23575">
                  <c:v>590.30836699999998</c:v>
                </c:pt>
                <c:pt idx="23576">
                  <c:v>590.25872600000002</c:v>
                </c:pt>
                <c:pt idx="23577">
                  <c:v>590.37518899999998</c:v>
                </c:pt>
                <c:pt idx="23578">
                  <c:v>590.36757599999999</c:v>
                </c:pt>
                <c:pt idx="23579">
                  <c:v>590.65067999999997</c:v>
                </c:pt>
                <c:pt idx="23580">
                  <c:v>590.38531599999999</c:v>
                </c:pt>
                <c:pt idx="23581">
                  <c:v>590.60901899999999</c:v>
                </c:pt>
                <c:pt idx="23582">
                  <c:v>590.38165600000002</c:v>
                </c:pt>
                <c:pt idx="23583">
                  <c:v>590.21340199999997</c:v>
                </c:pt>
                <c:pt idx="23584">
                  <c:v>590.398864</c:v>
                </c:pt>
                <c:pt idx="23585">
                  <c:v>590.07057599999996</c:v>
                </c:pt>
                <c:pt idx="23586">
                  <c:v>590.79515500000002</c:v>
                </c:pt>
                <c:pt idx="23587">
                  <c:v>590.73314400000004</c:v>
                </c:pt>
                <c:pt idx="23588">
                  <c:v>590.72136599999999</c:v>
                </c:pt>
                <c:pt idx="23589">
                  <c:v>590.75584400000002</c:v>
                </c:pt>
                <c:pt idx="23590">
                  <c:v>590.76802499999997</c:v>
                </c:pt>
                <c:pt idx="23591">
                  <c:v>590.91655400000002</c:v>
                </c:pt>
                <c:pt idx="23592">
                  <c:v>590.71051899999998</c:v>
                </c:pt>
                <c:pt idx="23593">
                  <c:v>590.83490700000004</c:v>
                </c:pt>
                <c:pt idx="23594">
                  <c:v>590.89737000000002</c:v>
                </c:pt>
                <c:pt idx="23595">
                  <c:v>590.78051200000004</c:v>
                </c:pt>
                <c:pt idx="23596">
                  <c:v>591.02151500000002</c:v>
                </c:pt>
                <c:pt idx="23597">
                  <c:v>591.27324399999998</c:v>
                </c:pt>
                <c:pt idx="23598">
                  <c:v>590.69106599999998</c:v>
                </c:pt>
                <c:pt idx="23599">
                  <c:v>591.06642299999999</c:v>
                </c:pt>
                <c:pt idx="23600">
                  <c:v>591.00922700000001</c:v>
                </c:pt>
                <c:pt idx="23601">
                  <c:v>591.15182900000002</c:v>
                </c:pt>
                <c:pt idx="23602">
                  <c:v>591.17048299999999</c:v>
                </c:pt>
                <c:pt idx="23603">
                  <c:v>591.84979899999996</c:v>
                </c:pt>
                <c:pt idx="23604">
                  <c:v>591.95669699999996</c:v>
                </c:pt>
                <c:pt idx="23605">
                  <c:v>591.90422599999999</c:v>
                </c:pt>
                <c:pt idx="23606">
                  <c:v>591.65126799999996</c:v>
                </c:pt>
                <c:pt idx="23607">
                  <c:v>592.04492700000003</c:v>
                </c:pt>
                <c:pt idx="23608">
                  <c:v>591.43375900000001</c:v>
                </c:pt>
                <c:pt idx="23609">
                  <c:v>591.67995699999994</c:v>
                </c:pt>
                <c:pt idx="23610">
                  <c:v>591.74636299999997</c:v>
                </c:pt>
                <c:pt idx="23611">
                  <c:v>591.84709999999995</c:v>
                </c:pt>
                <c:pt idx="23612">
                  <c:v>591.756032</c:v>
                </c:pt>
                <c:pt idx="23613">
                  <c:v>591.46435499999995</c:v>
                </c:pt>
                <c:pt idx="23614">
                  <c:v>591.96477700000003</c:v>
                </c:pt>
                <c:pt idx="23615">
                  <c:v>592.02618500000005</c:v>
                </c:pt>
                <c:pt idx="23616">
                  <c:v>592.00908200000003</c:v>
                </c:pt>
                <c:pt idx="23617">
                  <c:v>592.14948300000003</c:v>
                </c:pt>
                <c:pt idx="23618">
                  <c:v>591.82697199999996</c:v>
                </c:pt>
                <c:pt idx="23619">
                  <c:v>592.13061400000004</c:v>
                </c:pt>
                <c:pt idx="23620">
                  <c:v>591.87302399999999</c:v>
                </c:pt>
                <c:pt idx="23621">
                  <c:v>591.92569600000002</c:v>
                </c:pt>
                <c:pt idx="23622">
                  <c:v>592.07274500000005</c:v>
                </c:pt>
                <c:pt idx="23623">
                  <c:v>591.90934800000002</c:v>
                </c:pt>
                <c:pt idx="23624">
                  <c:v>591.82322699999997</c:v>
                </c:pt>
                <c:pt idx="23625">
                  <c:v>592.07359899999994</c:v>
                </c:pt>
                <c:pt idx="23626">
                  <c:v>591.63704099999995</c:v>
                </c:pt>
                <c:pt idx="23627">
                  <c:v>591.908952</c:v>
                </c:pt>
                <c:pt idx="23628">
                  <c:v>591.972306</c:v>
                </c:pt>
                <c:pt idx="23629">
                  <c:v>591.99110199999996</c:v>
                </c:pt>
                <c:pt idx="23630">
                  <c:v>592.199749</c:v>
                </c:pt>
                <c:pt idx="23631">
                  <c:v>592.20233499999995</c:v>
                </c:pt>
                <c:pt idx="23632">
                  <c:v>592.120406</c:v>
                </c:pt>
                <c:pt idx="23633">
                  <c:v>591.46752400000003</c:v>
                </c:pt>
                <c:pt idx="23634">
                  <c:v>592.11402499999997</c:v>
                </c:pt>
                <c:pt idx="23635">
                  <c:v>591.92900499999996</c:v>
                </c:pt>
                <c:pt idx="23636">
                  <c:v>591.87033299999996</c:v>
                </c:pt>
                <c:pt idx="23637">
                  <c:v>591.82422999999994</c:v>
                </c:pt>
                <c:pt idx="23638">
                  <c:v>592.061148</c:v>
                </c:pt>
                <c:pt idx="23639">
                  <c:v>592.04266399999995</c:v>
                </c:pt>
                <c:pt idx="23640">
                  <c:v>592.05875800000001</c:v>
                </c:pt>
                <c:pt idx="23641">
                  <c:v>591.859151</c:v>
                </c:pt>
                <c:pt idx="23642">
                  <c:v>591.91559199999995</c:v>
                </c:pt>
                <c:pt idx="23643">
                  <c:v>591.94487600000002</c:v>
                </c:pt>
                <c:pt idx="23644">
                  <c:v>592.19161399999996</c:v>
                </c:pt>
                <c:pt idx="23645">
                  <c:v>591.80021999999997</c:v>
                </c:pt>
                <c:pt idx="23646">
                  <c:v>592.11040200000002</c:v>
                </c:pt>
                <c:pt idx="23647">
                  <c:v>592.07475299999999</c:v>
                </c:pt>
                <c:pt idx="23648">
                  <c:v>591.98827700000004</c:v>
                </c:pt>
                <c:pt idx="23649">
                  <c:v>592.320514</c:v>
                </c:pt>
                <c:pt idx="23650">
                  <c:v>591.53587500000003</c:v>
                </c:pt>
                <c:pt idx="23651">
                  <c:v>592.27671599999996</c:v>
                </c:pt>
                <c:pt idx="23652">
                  <c:v>592.36412399999995</c:v>
                </c:pt>
                <c:pt idx="23653">
                  <c:v>591.95205499999997</c:v>
                </c:pt>
                <c:pt idx="23654">
                  <c:v>592.35996699999998</c:v>
                </c:pt>
                <c:pt idx="23655">
                  <c:v>592.52006700000004</c:v>
                </c:pt>
                <c:pt idx="23656">
                  <c:v>592.55343000000005</c:v>
                </c:pt>
                <c:pt idx="23657">
                  <c:v>592.27596500000004</c:v>
                </c:pt>
                <c:pt idx="23658">
                  <c:v>592.63065600000004</c:v>
                </c:pt>
                <c:pt idx="23659">
                  <c:v>592.54757400000005</c:v>
                </c:pt>
                <c:pt idx="23660">
                  <c:v>592.66920900000002</c:v>
                </c:pt>
                <c:pt idx="23661">
                  <c:v>592.53570300000001</c:v>
                </c:pt>
                <c:pt idx="23662">
                  <c:v>592.34292100000005</c:v>
                </c:pt>
                <c:pt idx="23663">
                  <c:v>592.53931899999998</c:v>
                </c:pt>
                <c:pt idx="23664">
                  <c:v>592.43545500000005</c:v>
                </c:pt>
                <c:pt idx="23665">
                  <c:v>592.29227400000002</c:v>
                </c:pt>
                <c:pt idx="23666">
                  <c:v>592.51807299999996</c:v>
                </c:pt>
                <c:pt idx="23667">
                  <c:v>592.47552599999995</c:v>
                </c:pt>
                <c:pt idx="23668">
                  <c:v>592.27633000000003</c:v>
                </c:pt>
                <c:pt idx="23669">
                  <c:v>592.494236</c:v>
                </c:pt>
                <c:pt idx="23670">
                  <c:v>592.49268400000005</c:v>
                </c:pt>
                <c:pt idx="23671">
                  <c:v>592.59362299999998</c:v>
                </c:pt>
                <c:pt idx="23672">
                  <c:v>592.74123699999996</c:v>
                </c:pt>
                <c:pt idx="23673">
                  <c:v>592.38126999999997</c:v>
                </c:pt>
                <c:pt idx="23674">
                  <c:v>592.73885099999995</c:v>
                </c:pt>
                <c:pt idx="23675">
                  <c:v>592.78581099999997</c:v>
                </c:pt>
                <c:pt idx="23676">
                  <c:v>592.52236800000003</c:v>
                </c:pt>
                <c:pt idx="23677">
                  <c:v>592.47439699999995</c:v>
                </c:pt>
                <c:pt idx="23678">
                  <c:v>592.71081700000002</c:v>
                </c:pt>
                <c:pt idx="23679">
                  <c:v>592.80033000000003</c:v>
                </c:pt>
                <c:pt idx="23680">
                  <c:v>592.74902199999997</c:v>
                </c:pt>
                <c:pt idx="23681">
                  <c:v>592.86029199999996</c:v>
                </c:pt>
                <c:pt idx="23682">
                  <c:v>593.19264699999997</c:v>
                </c:pt>
                <c:pt idx="23683">
                  <c:v>592.80365600000005</c:v>
                </c:pt>
                <c:pt idx="23684">
                  <c:v>592.74491999999998</c:v>
                </c:pt>
                <c:pt idx="23685">
                  <c:v>593.09232799999995</c:v>
                </c:pt>
                <c:pt idx="23686">
                  <c:v>593.12437</c:v>
                </c:pt>
                <c:pt idx="23687">
                  <c:v>593.30335100000002</c:v>
                </c:pt>
                <c:pt idx="23688">
                  <c:v>592.95137899999997</c:v>
                </c:pt>
                <c:pt idx="23689">
                  <c:v>592.93487900000002</c:v>
                </c:pt>
                <c:pt idx="23690">
                  <c:v>592.85256600000002</c:v>
                </c:pt>
                <c:pt idx="23691">
                  <c:v>592.89018799999997</c:v>
                </c:pt>
                <c:pt idx="23692">
                  <c:v>593.27605400000004</c:v>
                </c:pt>
                <c:pt idx="23693">
                  <c:v>593.435204</c:v>
                </c:pt>
                <c:pt idx="23694">
                  <c:v>593.10844099999997</c:v>
                </c:pt>
                <c:pt idx="23695">
                  <c:v>593.46017099999995</c:v>
                </c:pt>
                <c:pt idx="23696">
                  <c:v>593.31037600000002</c:v>
                </c:pt>
                <c:pt idx="23697">
                  <c:v>593.48854800000004</c:v>
                </c:pt>
                <c:pt idx="23698">
                  <c:v>593.31989699999997</c:v>
                </c:pt>
                <c:pt idx="23699">
                  <c:v>593.33516399999996</c:v>
                </c:pt>
                <c:pt idx="23700">
                  <c:v>593.04951100000005</c:v>
                </c:pt>
                <c:pt idx="23701">
                  <c:v>593.43619100000001</c:v>
                </c:pt>
                <c:pt idx="23702">
                  <c:v>593.68534499999998</c:v>
                </c:pt>
                <c:pt idx="23703">
                  <c:v>593.703351</c:v>
                </c:pt>
                <c:pt idx="23704">
                  <c:v>594.02603799999997</c:v>
                </c:pt>
                <c:pt idx="23705">
                  <c:v>593.69738199999995</c:v>
                </c:pt>
                <c:pt idx="23706">
                  <c:v>593.84951899999999</c:v>
                </c:pt>
                <c:pt idx="23707">
                  <c:v>593.91192699999999</c:v>
                </c:pt>
                <c:pt idx="23708">
                  <c:v>593.82092</c:v>
                </c:pt>
                <c:pt idx="23709">
                  <c:v>593.68978100000004</c:v>
                </c:pt>
                <c:pt idx="23710">
                  <c:v>593.48302000000001</c:v>
                </c:pt>
                <c:pt idx="23711">
                  <c:v>593.51376500000003</c:v>
                </c:pt>
                <c:pt idx="23712">
                  <c:v>593.91593899999998</c:v>
                </c:pt>
                <c:pt idx="23713">
                  <c:v>593.495045</c:v>
                </c:pt>
                <c:pt idx="23714">
                  <c:v>593.69601299999999</c:v>
                </c:pt>
                <c:pt idx="23715">
                  <c:v>594.07786499999997</c:v>
                </c:pt>
                <c:pt idx="23716">
                  <c:v>593.62458700000002</c:v>
                </c:pt>
                <c:pt idx="23717">
                  <c:v>593.94759499999998</c:v>
                </c:pt>
                <c:pt idx="23718">
                  <c:v>593.80392200000006</c:v>
                </c:pt>
                <c:pt idx="23719">
                  <c:v>594.13776700000005</c:v>
                </c:pt>
                <c:pt idx="23720">
                  <c:v>593.72243800000001</c:v>
                </c:pt>
                <c:pt idx="23721">
                  <c:v>593.56292800000006</c:v>
                </c:pt>
                <c:pt idx="23722">
                  <c:v>593.95920100000001</c:v>
                </c:pt>
                <c:pt idx="23723">
                  <c:v>593.57639200000006</c:v>
                </c:pt>
                <c:pt idx="23724">
                  <c:v>593.69439899999998</c:v>
                </c:pt>
                <c:pt idx="23725">
                  <c:v>593.99227900000005</c:v>
                </c:pt>
                <c:pt idx="23726">
                  <c:v>593.247389</c:v>
                </c:pt>
                <c:pt idx="23727">
                  <c:v>593.99523099999999</c:v>
                </c:pt>
                <c:pt idx="23728">
                  <c:v>593.37733600000001</c:v>
                </c:pt>
                <c:pt idx="23729">
                  <c:v>593.80045299999995</c:v>
                </c:pt>
                <c:pt idx="23730">
                  <c:v>594.04111399999999</c:v>
                </c:pt>
                <c:pt idx="23731">
                  <c:v>593.90073700000005</c:v>
                </c:pt>
                <c:pt idx="23732">
                  <c:v>594.13775699999997</c:v>
                </c:pt>
                <c:pt idx="23733">
                  <c:v>593.75704700000006</c:v>
                </c:pt>
                <c:pt idx="23734">
                  <c:v>594.10347999999999</c:v>
                </c:pt>
                <c:pt idx="23735">
                  <c:v>594.02924700000005</c:v>
                </c:pt>
                <c:pt idx="23736">
                  <c:v>594.25978199999997</c:v>
                </c:pt>
                <c:pt idx="23737">
                  <c:v>594.19892900000002</c:v>
                </c:pt>
                <c:pt idx="23738">
                  <c:v>593.99058100000002</c:v>
                </c:pt>
                <c:pt idx="23739">
                  <c:v>594.22879699999999</c:v>
                </c:pt>
                <c:pt idx="23740">
                  <c:v>594.376801</c:v>
                </c:pt>
                <c:pt idx="23741">
                  <c:v>594.42424400000004</c:v>
                </c:pt>
                <c:pt idx="23742">
                  <c:v>594.83155899999997</c:v>
                </c:pt>
                <c:pt idx="23743">
                  <c:v>594.58549500000004</c:v>
                </c:pt>
                <c:pt idx="23744">
                  <c:v>594.69582100000002</c:v>
                </c:pt>
                <c:pt idx="23745">
                  <c:v>594.53833799999995</c:v>
                </c:pt>
                <c:pt idx="23746">
                  <c:v>594.68012199999998</c:v>
                </c:pt>
                <c:pt idx="23747">
                  <c:v>594.95828900000004</c:v>
                </c:pt>
                <c:pt idx="23748">
                  <c:v>594.40501500000005</c:v>
                </c:pt>
                <c:pt idx="23749">
                  <c:v>594.76143100000002</c:v>
                </c:pt>
                <c:pt idx="23750">
                  <c:v>594.77751899999998</c:v>
                </c:pt>
                <c:pt idx="23751">
                  <c:v>594.51755000000003</c:v>
                </c:pt>
                <c:pt idx="23752">
                  <c:v>594.71889099999999</c:v>
                </c:pt>
                <c:pt idx="23753">
                  <c:v>594.73745199999996</c:v>
                </c:pt>
                <c:pt idx="23754">
                  <c:v>594.61449900000002</c:v>
                </c:pt>
                <c:pt idx="23755">
                  <c:v>594.40548000000001</c:v>
                </c:pt>
                <c:pt idx="23756">
                  <c:v>594.57001100000002</c:v>
                </c:pt>
                <c:pt idx="23757">
                  <c:v>594.92814699999997</c:v>
                </c:pt>
                <c:pt idx="23758">
                  <c:v>594.63768700000003</c:v>
                </c:pt>
                <c:pt idx="23759">
                  <c:v>595.01975500000003</c:v>
                </c:pt>
                <c:pt idx="23760">
                  <c:v>595.03039999999999</c:v>
                </c:pt>
                <c:pt idx="23761">
                  <c:v>595.05033100000003</c:v>
                </c:pt>
                <c:pt idx="23762">
                  <c:v>595.15452400000004</c:v>
                </c:pt>
                <c:pt idx="23763">
                  <c:v>594.77326100000005</c:v>
                </c:pt>
                <c:pt idx="23764">
                  <c:v>594.95338400000003</c:v>
                </c:pt>
                <c:pt idx="23765">
                  <c:v>595.12827000000004</c:v>
                </c:pt>
                <c:pt idx="23766">
                  <c:v>595.37248</c:v>
                </c:pt>
                <c:pt idx="23767">
                  <c:v>595.45854599999996</c:v>
                </c:pt>
                <c:pt idx="23768">
                  <c:v>595.24682099999995</c:v>
                </c:pt>
                <c:pt idx="23769">
                  <c:v>595.12461900000005</c:v>
                </c:pt>
                <c:pt idx="23770">
                  <c:v>595.02487099999996</c:v>
                </c:pt>
                <c:pt idx="23771">
                  <c:v>594.97659099999998</c:v>
                </c:pt>
                <c:pt idx="23772">
                  <c:v>595.32622200000003</c:v>
                </c:pt>
                <c:pt idx="23773">
                  <c:v>595.16389200000003</c:v>
                </c:pt>
                <c:pt idx="23774">
                  <c:v>595.13117</c:v>
                </c:pt>
                <c:pt idx="23775">
                  <c:v>594.96403599999996</c:v>
                </c:pt>
                <c:pt idx="23776">
                  <c:v>595.269994</c:v>
                </c:pt>
                <c:pt idx="23777">
                  <c:v>595.64594699999998</c:v>
                </c:pt>
                <c:pt idx="23778">
                  <c:v>595.33499200000006</c:v>
                </c:pt>
                <c:pt idx="23779">
                  <c:v>595.51739599999996</c:v>
                </c:pt>
                <c:pt idx="23780">
                  <c:v>595.29605300000003</c:v>
                </c:pt>
                <c:pt idx="23781">
                  <c:v>595.454655</c:v>
                </c:pt>
                <c:pt idx="23782">
                  <c:v>595.72714699999995</c:v>
                </c:pt>
                <c:pt idx="23783">
                  <c:v>595.52727700000003</c:v>
                </c:pt>
                <c:pt idx="23784">
                  <c:v>595.51623900000004</c:v>
                </c:pt>
                <c:pt idx="23785">
                  <c:v>595.36775899999998</c:v>
                </c:pt>
                <c:pt idx="23786">
                  <c:v>595.51144499999998</c:v>
                </c:pt>
                <c:pt idx="23787">
                  <c:v>595.82038399999999</c:v>
                </c:pt>
                <c:pt idx="23788">
                  <c:v>595.54408599999999</c:v>
                </c:pt>
                <c:pt idx="23789">
                  <c:v>595.99957800000004</c:v>
                </c:pt>
                <c:pt idx="23790">
                  <c:v>595.65590099999997</c:v>
                </c:pt>
                <c:pt idx="23791">
                  <c:v>595.795839</c:v>
                </c:pt>
                <c:pt idx="23792">
                  <c:v>596.12655800000005</c:v>
                </c:pt>
                <c:pt idx="23793">
                  <c:v>595.68226600000003</c:v>
                </c:pt>
                <c:pt idx="23794">
                  <c:v>595.603836</c:v>
                </c:pt>
                <c:pt idx="23795">
                  <c:v>595.68649900000003</c:v>
                </c:pt>
                <c:pt idx="23796">
                  <c:v>595.71761200000003</c:v>
                </c:pt>
                <c:pt idx="23797">
                  <c:v>595.98859900000002</c:v>
                </c:pt>
                <c:pt idx="23798">
                  <c:v>596.01214600000003</c:v>
                </c:pt>
                <c:pt idx="23799">
                  <c:v>596.23524799999996</c:v>
                </c:pt>
                <c:pt idx="23800">
                  <c:v>596.46493299999997</c:v>
                </c:pt>
                <c:pt idx="23801">
                  <c:v>595.90615600000001</c:v>
                </c:pt>
                <c:pt idx="23802">
                  <c:v>596.45965200000001</c:v>
                </c:pt>
                <c:pt idx="23803">
                  <c:v>596.33842900000002</c:v>
                </c:pt>
                <c:pt idx="23804">
                  <c:v>596.72742400000004</c:v>
                </c:pt>
                <c:pt idx="23805">
                  <c:v>596.55188999999996</c:v>
                </c:pt>
                <c:pt idx="23806">
                  <c:v>596.17159800000002</c:v>
                </c:pt>
                <c:pt idx="23807">
                  <c:v>596.44391099999996</c:v>
                </c:pt>
                <c:pt idx="23808">
                  <c:v>596.18040900000005</c:v>
                </c:pt>
                <c:pt idx="23809">
                  <c:v>596.47165199999995</c:v>
                </c:pt>
                <c:pt idx="23810">
                  <c:v>596.58084299999996</c:v>
                </c:pt>
                <c:pt idx="23811">
                  <c:v>596.37606200000005</c:v>
                </c:pt>
                <c:pt idx="23812">
                  <c:v>596.63937599999997</c:v>
                </c:pt>
                <c:pt idx="23813">
                  <c:v>596.36740799999995</c:v>
                </c:pt>
                <c:pt idx="23814">
                  <c:v>596.33037899999999</c:v>
                </c:pt>
                <c:pt idx="23815">
                  <c:v>596.32062399999995</c:v>
                </c:pt>
                <c:pt idx="23816">
                  <c:v>596.24856399999999</c:v>
                </c:pt>
                <c:pt idx="23817">
                  <c:v>596.87415399999998</c:v>
                </c:pt>
                <c:pt idx="23818">
                  <c:v>596.462762</c:v>
                </c:pt>
                <c:pt idx="23819">
                  <c:v>596.51882000000001</c:v>
                </c:pt>
                <c:pt idx="23820">
                  <c:v>596.64362000000006</c:v>
                </c:pt>
                <c:pt idx="23821">
                  <c:v>596.66139599999997</c:v>
                </c:pt>
                <c:pt idx="23822">
                  <c:v>596.94108700000004</c:v>
                </c:pt>
                <c:pt idx="23823">
                  <c:v>596.79223300000001</c:v>
                </c:pt>
                <c:pt idx="23824">
                  <c:v>596.74752899999999</c:v>
                </c:pt>
                <c:pt idx="23825">
                  <c:v>596.62930800000004</c:v>
                </c:pt>
                <c:pt idx="23826">
                  <c:v>596.55685400000004</c:v>
                </c:pt>
                <c:pt idx="23827">
                  <c:v>596.80220099999997</c:v>
                </c:pt>
                <c:pt idx="23828">
                  <c:v>596.47134100000005</c:v>
                </c:pt>
                <c:pt idx="23829">
                  <c:v>596.599649</c:v>
                </c:pt>
                <c:pt idx="23830">
                  <c:v>596.72916899999996</c:v>
                </c:pt>
                <c:pt idx="23831">
                  <c:v>596.72261300000002</c:v>
                </c:pt>
                <c:pt idx="23832">
                  <c:v>596.76912200000004</c:v>
                </c:pt>
                <c:pt idx="23833">
                  <c:v>596.64518099999998</c:v>
                </c:pt>
                <c:pt idx="23834">
                  <c:v>596.85758999999996</c:v>
                </c:pt>
                <c:pt idx="23835">
                  <c:v>596.89852099999996</c:v>
                </c:pt>
                <c:pt idx="23836">
                  <c:v>596.88616200000001</c:v>
                </c:pt>
                <c:pt idx="23837">
                  <c:v>597.17737499999998</c:v>
                </c:pt>
                <c:pt idx="23838">
                  <c:v>596.59750099999997</c:v>
                </c:pt>
                <c:pt idx="23839">
                  <c:v>597.02948800000001</c:v>
                </c:pt>
                <c:pt idx="23840">
                  <c:v>597.29067299999997</c:v>
                </c:pt>
                <c:pt idx="23841">
                  <c:v>597.04010100000005</c:v>
                </c:pt>
                <c:pt idx="23842">
                  <c:v>597.26729999999998</c:v>
                </c:pt>
                <c:pt idx="23843">
                  <c:v>597.34981300000004</c:v>
                </c:pt>
                <c:pt idx="23844">
                  <c:v>597.64257699999996</c:v>
                </c:pt>
                <c:pt idx="23845">
                  <c:v>597.67352500000004</c:v>
                </c:pt>
                <c:pt idx="23846">
                  <c:v>597.62436000000002</c:v>
                </c:pt>
                <c:pt idx="23847">
                  <c:v>597.93822599999999</c:v>
                </c:pt>
                <c:pt idx="23848">
                  <c:v>597.35028599999998</c:v>
                </c:pt>
                <c:pt idx="23849">
                  <c:v>597.47669399999995</c:v>
                </c:pt>
                <c:pt idx="23850">
                  <c:v>597.93917599999997</c:v>
                </c:pt>
                <c:pt idx="23851">
                  <c:v>597.71232399999997</c:v>
                </c:pt>
                <c:pt idx="23852">
                  <c:v>597.808851</c:v>
                </c:pt>
                <c:pt idx="23853">
                  <c:v>597.70343500000001</c:v>
                </c:pt>
                <c:pt idx="23854">
                  <c:v>597.74132499999996</c:v>
                </c:pt>
                <c:pt idx="23855">
                  <c:v>597.87786100000005</c:v>
                </c:pt>
                <c:pt idx="23856">
                  <c:v>597.36744699999997</c:v>
                </c:pt>
                <c:pt idx="23857">
                  <c:v>597.83368299999995</c:v>
                </c:pt>
                <c:pt idx="23858">
                  <c:v>597.66534000000001</c:v>
                </c:pt>
                <c:pt idx="23859">
                  <c:v>597.69378099999994</c:v>
                </c:pt>
                <c:pt idx="23860">
                  <c:v>597.88317400000005</c:v>
                </c:pt>
                <c:pt idx="23861">
                  <c:v>597.64766899999995</c:v>
                </c:pt>
                <c:pt idx="23862">
                  <c:v>597.95467199999996</c:v>
                </c:pt>
                <c:pt idx="23863">
                  <c:v>597.59000700000001</c:v>
                </c:pt>
                <c:pt idx="23864">
                  <c:v>598.19463399999995</c:v>
                </c:pt>
                <c:pt idx="23865">
                  <c:v>598.36961499999995</c:v>
                </c:pt>
                <c:pt idx="23866">
                  <c:v>598.10231999999996</c:v>
                </c:pt>
                <c:pt idx="23867">
                  <c:v>598.20682399999998</c:v>
                </c:pt>
                <c:pt idx="23868">
                  <c:v>598.22455000000002</c:v>
                </c:pt>
                <c:pt idx="23869">
                  <c:v>598.25211400000001</c:v>
                </c:pt>
                <c:pt idx="23870">
                  <c:v>597.83588199999997</c:v>
                </c:pt>
                <c:pt idx="23871">
                  <c:v>597.899452</c:v>
                </c:pt>
                <c:pt idx="23872">
                  <c:v>598.05644299999994</c:v>
                </c:pt>
                <c:pt idx="23873">
                  <c:v>598.06304599999999</c:v>
                </c:pt>
                <c:pt idx="23874">
                  <c:v>597.77516800000001</c:v>
                </c:pt>
                <c:pt idx="23875">
                  <c:v>597.82217100000003</c:v>
                </c:pt>
                <c:pt idx="23876">
                  <c:v>597.85347899999999</c:v>
                </c:pt>
                <c:pt idx="23877">
                  <c:v>598.19845299999997</c:v>
                </c:pt>
                <c:pt idx="23878">
                  <c:v>597.92212500000005</c:v>
                </c:pt>
                <c:pt idx="23879">
                  <c:v>597.98517100000004</c:v>
                </c:pt>
                <c:pt idx="23880">
                  <c:v>598.24321899999995</c:v>
                </c:pt>
                <c:pt idx="23881">
                  <c:v>597.82022300000006</c:v>
                </c:pt>
                <c:pt idx="23882">
                  <c:v>597.84965699999998</c:v>
                </c:pt>
                <c:pt idx="23883">
                  <c:v>597.86301200000003</c:v>
                </c:pt>
                <c:pt idx="23884">
                  <c:v>597.99706400000002</c:v>
                </c:pt>
                <c:pt idx="23885">
                  <c:v>598.15403700000002</c:v>
                </c:pt>
                <c:pt idx="23886">
                  <c:v>597.96423100000004</c:v>
                </c:pt>
                <c:pt idx="23887">
                  <c:v>598.432413</c:v>
                </c:pt>
                <c:pt idx="23888">
                  <c:v>598.10710099999994</c:v>
                </c:pt>
                <c:pt idx="23889">
                  <c:v>598.14250200000004</c:v>
                </c:pt>
                <c:pt idx="23890">
                  <c:v>598.25894000000005</c:v>
                </c:pt>
                <c:pt idx="23891">
                  <c:v>598.27690399999994</c:v>
                </c:pt>
                <c:pt idx="23892">
                  <c:v>598.16433800000004</c:v>
                </c:pt>
                <c:pt idx="23893">
                  <c:v>597.94801600000005</c:v>
                </c:pt>
                <c:pt idx="23894">
                  <c:v>598.31019400000002</c:v>
                </c:pt>
                <c:pt idx="23895">
                  <c:v>598.33221000000003</c:v>
                </c:pt>
                <c:pt idx="23896">
                  <c:v>598.34601699999996</c:v>
                </c:pt>
                <c:pt idx="23897">
                  <c:v>598.55829400000005</c:v>
                </c:pt>
                <c:pt idx="23898">
                  <c:v>598.50147000000004</c:v>
                </c:pt>
                <c:pt idx="23899">
                  <c:v>598.399947</c:v>
                </c:pt>
                <c:pt idx="23900">
                  <c:v>598.78947100000005</c:v>
                </c:pt>
                <c:pt idx="23901">
                  <c:v>598.26623199999995</c:v>
                </c:pt>
                <c:pt idx="23902">
                  <c:v>598.76529700000003</c:v>
                </c:pt>
                <c:pt idx="23903">
                  <c:v>598.63306</c:v>
                </c:pt>
                <c:pt idx="23904">
                  <c:v>598.19128799999999</c:v>
                </c:pt>
                <c:pt idx="23905">
                  <c:v>598.73442899999998</c:v>
                </c:pt>
                <c:pt idx="23906">
                  <c:v>598.48317799999995</c:v>
                </c:pt>
                <c:pt idx="23907">
                  <c:v>598.53995299999997</c:v>
                </c:pt>
                <c:pt idx="23908">
                  <c:v>598.62697300000002</c:v>
                </c:pt>
                <c:pt idx="23909">
                  <c:v>598.74070099999994</c:v>
                </c:pt>
                <c:pt idx="23910">
                  <c:v>598.61291600000004</c:v>
                </c:pt>
                <c:pt idx="23911">
                  <c:v>598.87481100000002</c:v>
                </c:pt>
                <c:pt idx="23912">
                  <c:v>599.00730099999998</c:v>
                </c:pt>
                <c:pt idx="23913">
                  <c:v>598.46932200000003</c:v>
                </c:pt>
                <c:pt idx="23914">
                  <c:v>599.05021599999998</c:v>
                </c:pt>
                <c:pt idx="23915">
                  <c:v>598.97169899999994</c:v>
                </c:pt>
                <c:pt idx="23916">
                  <c:v>598.59377099999995</c:v>
                </c:pt>
                <c:pt idx="23917">
                  <c:v>598.690697</c:v>
                </c:pt>
                <c:pt idx="23918">
                  <c:v>599.03516000000002</c:v>
                </c:pt>
                <c:pt idx="23919">
                  <c:v>598.99833000000001</c:v>
                </c:pt>
                <c:pt idx="23920">
                  <c:v>598.96751800000004</c:v>
                </c:pt>
                <c:pt idx="23921">
                  <c:v>598.63256999999999</c:v>
                </c:pt>
                <c:pt idx="23922">
                  <c:v>599.08306800000003</c:v>
                </c:pt>
                <c:pt idx="23923">
                  <c:v>599.35011899999995</c:v>
                </c:pt>
                <c:pt idx="23924">
                  <c:v>599.46823800000004</c:v>
                </c:pt>
                <c:pt idx="23925">
                  <c:v>599.85947499999997</c:v>
                </c:pt>
                <c:pt idx="23926">
                  <c:v>599.29139899999996</c:v>
                </c:pt>
                <c:pt idx="23927">
                  <c:v>599.58487100000002</c:v>
                </c:pt>
                <c:pt idx="23928">
                  <c:v>599.807906</c:v>
                </c:pt>
                <c:pt idx="23929">
                  <c:v>599.71294499999999</c:v>
                </c:pt>
                <c:pt idx="23930">
                  <c:v>599.54270399999996</c:v>
                </c:pt>
                <c:pt idx="23931">
                  <c:v>599.59912299999996</c:v>
                </c:pt>
                <c:pt idx="23932">
                  <c:v>599.74073199999998</c:v>
                </c:pt>
                <c:pt idx="23933">
                  <c:v>599.75171799999998</c:v>
                </c:pt>
                <c:pt idx="23934">
                  <c:v>599.67560700000001</c:v>
                </c:pt>
                <c:pt idx="23935">
                  <c:v>599.78773899999999</c:v>
                </c:pt>
                <c:pt idx="23936">
                  <c:v>599.78181700000005</c:v>
                </c:pt>
                <c:pt idx="23937">
                  <c:v>599.63666599999999</c:v>
                </c:pt>
                <c:pt idx="23938">
                  <c:v>599.71346500000004</c:v>
                </c:pt>
                <c:pt idx="23939">
                  <c:v>599.83184800000004</c:v>
                </c:pt>
                <c:pt idx="23940">
                  <c:v>599.70166300000005</c:v>
                </c:pt>
                <c:pt idx="23941">
                  <c:v>599.57445399999995</c:v>
                </c:pt>
                <c:pt idx="23942">
                  <c:v>599.86433999999997</c:v>
                </c:pt>
                <c:pt idx="23943">
                  <c:v>600.17299200000002</c:v>
                </c:pt>
                <c:pt idx="23944">
                  <c:v>600.032105</c:v>
                </c:pt>
                <c:pt idx="23945">
                  <c:v>600.03819699999997</c:v>
                </c:pt>
                <c:pt idx="23946">
                  <c:v>599.78452800000002</c:v>
                </c:pt>
                <c:pt idx="23947">
                  <c:v>600.17845599999998</c:v>
                </c:pt>
                <c:pt idx="23948">
                  <c:v>600.16898400000002</c:v>
                </c:pt>
                <c:pt idx="23949">
                  <c:v>599.89609900000005</c:v>
                </c:pt>
                <c:pt idx="23950">
                  <c:v>599.83615899999995</c:v>
                </c:pt>
                <c:pt idx="23951">
                  <c:v>599.84417499999995</c:v>
                </c:pt>
                <c:pt idx="23952">
                  <c:v>600.60248999999999</c:v>
                </c:pt>
                <c:pt idx="23953">
                  <c:v>600.28831300000002</c:v>
                </c:pt>
                <c:pt idx="23954">
                  <c:v>600.11175300000002</c:v>
                </c:pt>
                <c:pt idx="23955">
                  <c:v>600.29</c:v>
                </c:pt>
                <c:pt idx="23956">
                  <c:v>600.00027</c:v>
                </c:pt>
                <c:pt idx="23957">
                  <c:v>600.11449600000003</c:v>
                </c:pt>
                <c:pt idx="23958">
                  <c:v>600.15897500000005</c:v>
                </c:pt>
                <c:pt idx="23959">
                  <c:v>600.378963</c:v>
                </c:pt>
                <c:pt idx="23960">
                  <c:v>600.08326299999999</c:v>
                </c:pt>
                <c:pt idx="23961">
                  <c:v>599.78378699999996</c:v>
                </c:pt>
                <c:pt idx="23962">
                  <c:v>600.26463799999999</c:v>
                </c:pt>
                <c:pt idx="23963">
                  <c:v>600.46103200000005</c:v>
                </c:pt>
                <c:pt idx="23964">
                  <c:v>600.45662200000004</c:v>
                </c:pt>
                <c:pt idx="23965">
                  <c:v>600.41967299999999</c:v>
                </c:pt>
                <c:pt idx="23966">
                  <c:v>600.40391299999999</c:v>
                </c:pt>
                <c:pt idx="23967">
                  <c:v>600.08961099999999</c:v>
                </c:pt>
                <c:pt idx="23968">
                  <c:v>600.27348099999995</c:v>
                </c:pt>
                <c:pt idx="23969">
                  <c:v>600.42552799999999</c:v>
                </c:pt>
                <c:pt idx="23970">
                  <c:v>600.40985799999999</c:v>
                </c:pt>
                <c:pt idx="23971">
                  <c:v>600.14622899999995</c:v>
                </c:pt>
                <c:pt idx="23972">
                  <c:v>600.56707200000005</c:v>
                </c:pt>
                <c:pt idx="23973">
                  <c:v>600.70391500000005</c:v>
                </c:pt>
                <c:pt idx="23974">
                  <c:v>600.56516499999998</c:v>
                </c:pt>
                <c:pt idx="23975">
                  <c:v>600.55659800000001</c:v>
                </c:pt>
                <c:pt idx="23976">
                  <c:v>600.51953200000003</c:v>
                </c:pt>
                <c:pt idx="23977">
                  <c:v>600.01509999999996</c:v>
                </c:pt>
                <c:pt idx="23978">
                  <c:v>600.07148700000005</c:v>
                </c:pt>
                <c:pt idx="23979">
                  <c:v>600.23997299999996</c:v>
                </c:pt>
                <c:pt idx="23980">
                  <c:v>600.442182</c:v>
                </c:pt>
                <c:pt idx="23981">
                  <c:v>600.75933499999996</c:v>
                </c:pt>
                <c:pt idx="23982">
                  <c:v>600.60172699999998</c:v>
                </c:pt>
                <c:pt idx="23983">
                  <c:v>600.75694199999998</c:v>
                </c:pt>
                <c:pt idx="23984">
                  <c:v>600.73247500000002</c:v>
                </c:pt>
                <c:pt idx="23985">
                  <c:v>600.75897599999996</c:v>
                </c:pt>
                <c:pt idx="23986">
                  <c:v>600.76865699999996</c:v>
                </c:pt>
                <c:pt idx="23987">
                  <c:v>600.70758000000001</c:v>
                </c:pt>
                <c:pt idx="23988">
                  <c:v>601.01609199999996</c:v>
                </c:pt>
                <c:pt idx="23989">
                  <c:v>601.08559400000001</c:v>
                </c:pt>
                <c:pt idx="23990">
                  <c:v>601.22002099999997</c:v>
                </c:pt>
                <c:pt idx="23991">
                  <c:v>600.65244299999995</c:v>
                </c:pt>
                <c:pt idx="23992">
                  <c:v>600.984329</c:v>
                </c:pt>
                <c:pt idx="23993">
                  <c:v>600.82014500000002</c:v>
                </c:pt>
                <c:pt idx="23994">
                  <c:v>600.812681</c:v>
                </c:pt>
                <c:pt idx="23995">
                  <c:v>601.08229800000004</c:v>
                </c:pt>
                <c:pt idx="23996">
                  <c:v>600.73242100000004</c:v>
                </c:pt>
                <c:pt idx="23997">
                  <c:v>600.93478200000004</c:v>
                </c:pt>
                <c:pt idx="23998">
                  <c:v>600.81813599999998</c:v>
                </c:pt>
                <c:pt idx="23999">
                  <c:v>600.79727300000002</c:v>
                </c:pt>
                <c:pt idx="24000">
                  <c:v>600.98148700000002</c:v>
                </c:pt>
                <c:pt idx="24001">
                  <c:v>600.92547000000002</c:v>
                </c:pt>
                <c:pt idx="24002">
                  <c:v>601.23051099999998</c:v>
                </c:pt>
                <c:pt idx="24003">
                  <c:v>601.283681</c:v>
                </c:pt>
                <c:pt idx="24004">
                  <c:v>601.22581500000001</c:v>
                </c:pt>
                <c:pt idx="24005">
                  <c:v>601.521074</c:v>
                </c:pt>
                <c:pt idx="24006">
                  <c:v>601.56321400000002</c:v>
                </c:pt>
                <c:pt idx="24007">
                  <c:v>601.73115499999994</c:v>
                </c:pt>
                <c:pt idx="24008">
                  <c:v>601.90884200000005</c:v>
                </c:pt>
                <c:pt idx="24009">
                  <c:v>601.474378</c:v>
                </c:pt>
                <c:pt idx="24010">
                  <c:v>602.11649999999997</c:v>
                </c:pt>
                <c:pt idx="24011">
                  <c:v>601.69265099999996</c:v>
                </c:pt>
                <c:pt idx="24012">
                  <c:v>601.89420600000005</c:v>
                </c:pt>
                <c:pt idx="24013">
                  <c:v>601.48400300000003</c:v>
                </c:pt>
                <c:pt idx="24014">
                  <c:v>601.65965000000006</c:v>
                </c:pt>
                <c:pt idx="24015">
                  <c:v>601.72601599999996</c:v>
                </c:pt>
                <c:pt idx="24016">
                  <c:v>601.63065900000004</c:v>
                </c:pt>
                <c:pt idx="24017">
                  <c:v>601.81435099999999</c:v>
                </c:pt>
                <c:pt idx="24018">
                  <c:v>601.52478799999994</c:v>
                </c:pt>
                <c:pt idx="24019">
                  <c:v>601.57911200000001</c:v>
                </c:pt>
                <c:pt idx="24020">
                  <c:v>602.01851399999998</c:v>
                </c:pt>
                <c:pt idx="24021">
                  <c:v>601.59835499999997</c:v>
                </c:pt>
                <c:pt idx="24022">
                  <c:v>601.85304900000006</c:v>
                </c:pt>
                <c:pt idx="24023">
                  <c:v>601.57396500000004</c:v>
                </c:pt>
                <c:pt idx="24024">
                  <c:v>601.71764399999995</c:v>
                </c:pt>
                <c:pt idx="24025">
                  <c:v>601.83339899999999</c:v>
                </c:pt>
                <c:pt idx="24026">
                  <c:v>601.601135</c:v>
                </c:pt>
                <c:pt idx="24027">
                  <c:v>601.74949700000002</c:v>
                </c:pt>
                <c:pt idx="24028">
                  <c:v>601.63793199999998</c:v>
                </c:pt>
                <c:pt idx="24029">
                  <c:v>601.852036</c:v>
                </c:pt>
                <c:pt idx="24030">
                  <c:v>602.36183100000005</c:v>
                </c:pt>
                <c:pt idx="24031">
                  <c:v>601.43133899999998</c:v>
                </c:pt>
                <c:pt idx="24032">
                  <c:v>601.97276499999998</c:v>
                </c:pt>
                <c:pt idx="24033">
                  <c:v>601.58946800000001</c:v>
                </c:pt>
                <c:pt idx="24034">
                  <c:v>601.76786200000004</c:v>
                </c:pt>
                <c:pt idx="24035">
                  <c:v>601.66359599999998</c:v>
                </c:pt>
                <c:pt idx="24036">
                  <c:v>601.490542</c:v>
                </c:pt>
                <c:pt idx="24037">
                  <c:v>601.60476100000005</c:v>
                </c:pt>
                <c:pt idx="24038">
                  <c:v>601.44009200000005</c:v>
                </c:pt>
                <c:pt idx="24039">
                  <c:v>601.52111000000002</c:v>
                </c:pt>
                <c:pt idx="24040">
                  <c:v>602.00580200000002</c:v>
                </c:pt>
                <c:pt idx="24041">
                  <c:v>601.58065799999997</c:v>
                </c:pt>
                <c:pt idx="24042">
                  <c:v>601.84477700000002</c:v>
                </c:pt>
                <c:pt idx="24043">
                  <c:v>601.739014</c:v>
                </c:pt>
                <c:pt idx="24044">
                  <c:v>601.82740999999999</c:v>
                </c:pt>
                <c:pt idx="24045">
                  <c:v>601.73918800000001</c:v>
                </c:pt>
                <c:pt idx="24046">
                  <c:v>601.55370800000003</c:v>
                </c:pt>
                <c:pt idx="24047">
                  <c:v>601.90864899999997</c:v>
                </c:pt>
                <c:pt idx="24048">
                  <c:v>601.87125600000002</c:v>
                </c:pt>
                <c:pt idx="24049">
                  <c:v>601.79071899999997</c:v>
                </c:pt>
                <c:pt idx="24050">
                  <c:v>602.13606300000004</c:v>
                </c:pt>
                <c:pt idx="24051">
                  <c:v>602.04802099999995</c:v>
                </c:pt>
                <c:pt idx="24052">
                  <c:v>601.95305399999995</c:v>
                </c:pt>
                <c:pt idx="24053">
                  <c:v>602.03849500000001</c:v>
                </c:pt>
                <c:pt idx="24054">
                  <c:v>602.35224500000004</c:v>
                </c:pt>
                <c:pt idx="24055">
                  <c:v>602.13045599999998</c:v>
                </c:pt>
                <c:pt idx="24056">
                  <c:v>602.17265199999997</c:v>
                </c:pt>
                <c:pt idx="24057">
                  <c:v>601.872478</c:v>
                </c:pt>
                <c:pt idx="24058">
                  <c:v>601.94058299999995</c:v>
                </c:pt>
                <c:pt idx="24059">
                  <c:v>601.73979199999997</c:v>
                </c:pt>
                <c:pt idx="24060">
                  <c:v>602.38976200000002</c:v>
                </c:pt>
                <c:pt idx="24061">
                  <c:v>602.22183199999995</c:v>
                </c:pt>
                <c:pt idx="24062">
                  <c:v>602.14867000000004</c:v>
                </c:pt>
                <c:pt idx="24063">
                  <c:v>602.24281199999996</c:v>
                </c:pt>
                <c:pt idx="24064">
                  <c:v>601.90319599999998</c:v>
                </c:pt>
                <c:pt idx="24065">
                  <c:v>602.29131199999995</c:v>
                </c:pt>
                <c:pt idx="24066">
                  <c:v>602.00019199999997</c:v>
                </c:pt>
                <c:pt idx="24067">
                  <c:v>601.910977</c:v>
                </c:pt>
                <c:pt idx="24068">
                  <c:v>601.91257900000005</c:v>
                </c:pt>
                <c:pt idx="24069">
                  <c:v>602.22284200000001</c:v>
                </c:pt>
                <c:pt idx="24070">
                  <c:v>602.68446600000004</c:v>
                </c:pt>
                <c:pt idx="24071">
                  <c:v>602.29516799999999</c:v>
                </c:pt>
                <c:pt idx="24072">
                  <c:v>602.41966200000002</c:v>
                </c:pt>
                <c:pt idx="24073">
                  <c:v>602.67751599999997</c:v>
                </c:pt>
                <c:pt idx="24074">
                  <c:v>602.50612899999999</c:v>
                </c:pt>
                <c:pt idx="24075">
                  <c:v>602.463437</c:v>
                </c:pt>
                <c:pt idx="24076">
                  <c:v>602.48471700000005</c:v>
                </c:pt>
                <c:pt idx="24077">
                  <c:v>602.77906800000005</c:v>
                </c:pt>
                <c:pt idx="24078">
                  <c:v>602.75691600000005</c:v>
                </c:pt>
                <c:pt idx="24079">
                  <c:v>602.54053699999997</c:v>
                </c:pt>
                <c:pt idx="24080">
                  <c:v>602.65288799999996</c:v>
                </c:pt>
                <c:pt idx="24081">
                  <c:v>602.56923300000005</c:v>
                </c:pt>
                <c:pt idx="24082">
                  <c:v>602.41380800000002</c:v>
                </c:pt>
                <c:pt idx="24083">
                  <c:v>602.34375199999999</c:v>
                </c:pt>
                <c:pt idx="24084">
                  <c:v>602.15019099999995</c:v>
                </c:pt>
                <c:pt idx="24085">
                  <c:v>602.39847999999995</c:v>
                </c:pt>
                <c:pt idx="24086">
                  <c:v>601.93765900000005</c:v>
                </c:pt>
                <c:pt idx="24087">
                  <c:v>602.42677600000002</c:v>
                </c:pt>
                <c:pt idx="24088">
                  <c:v>602.311376</c:v>
                </c:pt>
                <c:pt idx="24089">
                  <c:v>602.09451000000001</c:v>
                </c:pt>
                <c:pt idx="24090">
                  <c:v>602.40256099999999</c:v>
                </c:pt>
                <c:pt idx="24091">
                  <c:v>602.07896900000003</c:v>
                </c:pt>
                <c:pt idx="24092">
                  <c:v>602.16179699999998</c:v>
                </c:pt>
                <c:pt idx="24093">
                  <c:v>602.38318700000002</c:v>
                </c:pt>
                <c:pt idx="24094">
                  <c:v>602.41143899999997</c:v>
                </c:pt>
                <c:pt idx="24095">
                  <c:v>602.07480399999997</c:v>
                </c:pt>
                <c:pt idx="24096">
                  <c:v>602.31640600000003</c:v>
                </c:pt>
                <c:pt idx="24097">
                  <c:v>602.26743299999998</c:v>
                </c:pt>
                <c:pt idx="24098">
                  <c:v>602.54884000000004</c:v>
                </c:pt>
                <c:pt idx="24099">
                  <c:v>602.61055199999998</c:v>
                </c:pt>
                <c:pt idx="24100">
                  <c:v>602.69511199999999</c:v>
                </c:pt>
                <c:pt idx="24101">
                  <c:v>602.66427299999998</c:v>
                </c:pt>
                <c:pt idx="24102">
                  <c:v>602.39538800000003</c:v>
                </c:pt>
                <c:pt idx="24103">
                  <c:v>602.23792300000002</c:v>
                </c:pt>
                <c:pt idx="24104">
                  <c:v>602.24215000000004</c:v>
                </c:pt>
                <c:pt idx="24105">
                  <c:v>602.62628700000005</c:v>
                </c:pt>
                <c:pt idx="24106">
                  <c:v>602.13600899999994</c:v>
                </c:pt>
                <c:pt idx="24107">
                  <c:v>602.09180100000003</c:v>
                </c:pt>
                <c:pt idx="24108">
                  <c:v>601.82673</c:v>
                </c:pt>
                <c:pt idx="24109">
                  <c:v>601.57613500000002</c:v>
                </c:pt>
                <c:pt idx="24110">
                  <c:v>602.19265399999995</c:v>
                </c:pt>
                <c:pt idx="24111">
                  <c:v>602.07909500000005</c:v>
                </c:pt>
                <c:pt idx="24112">
                  <c:v>602.15904799999998</c:v>
                </c:pt>
                <c:pt idx="24113">
                  <c:v>602.14808300000004</c:v>
                </c:pt>
                <c:pt idx="24114">
                  <c:v>601.91875100000004</c:v>
                </c:pt>
                <c:pt idx="24115">
                  <c:v>602.002205</c:v>
                </c:pt>
                <c:pt idx="24116">
                  <c:v>602.01637900000003</c:v>
                </c:pt>
                <c:pt idx="24117">
                  <c:v>601.88352099999997</c:v>
                </c:pt>
                <c:pt idx="24118">
                  <c:v>601.96023700000001</c:v>
                </c:pt>
                <c:pt idx="24119">
                  <c:v>601.70485499999995</c:v>
                </c:pt>
                <c:pt idx="24120">
                  <c:v>602.03570300000001</c:v>
                </c:pt>
                <c:pt idx="24121">
                  <c:v>602.23615900000004</c:v>
                </c:pt>
                <c:pt idx="24122">
                  <c:v>602.51590899999997</c:v>
                </c:pt>
                <c:pt idx="24123">
                  <c:v>602.44701199999997</c:v>
                </c:pt>
                <c:pt idx="24124">
                  <c:v>602.16791699999999</c:v>
                </c:pt>
                <c:pt idx="24125">
                  <c:v>601.75926000000004</c:v>
                </c:pt>
                <c:pt idx="24126">
                  <c:v>601.74542099999996</c:v>
                </c:pt>
                <c:pt idx="24127">
                  <c:v>601.918497</c:v>
                </c:pt>
                <c:pt idx="24128">
                  <c:v>602.35254699999996</c:v>
                </c:pt>
                <c:pt idx="24129">
                  <c:v>602.020355</c:v>
                </c:pt>
                <c:pt idx="24130">
                  <c:v>602.16031999999996</c:v>
                </c:pt>
                <c:pt idx="24131">
                  <c:v>602.07403299999999</c:v>
                </c:pt>
                <c:pt idx="24132">
                  <c:v>602.00644999999997</c:v>
                </c:pt>
                <c:pt idx="24133">
                  <c:v>602.11810600000001</c:v>
                </c:pt>
                <c:pt idx="24134">
                  <c:v>601.66190300000005</c:v>
                </c:pt>
                <c:pt idx="24135">
                  <c:v>601.95755599999995</c:v>
                </c:pt>
                <c:pt idx="24136">
                  <c:v>601.61763800000006</c:v>
                </c:pt>
                <c:pt idx="24137">
                  <c:v>601.84789999999998</c:v>
                </c:pt>
                <c:pt idx="24138">
                  <c:v>601.91047400000002</c:v>
                </c:pt>
                <c:pt idx="24139">
                  <c:v>601.68332399999997</c:v>
                </c:pt>
                <c:pt idx="24140">
                  <c:v>602.27595899999994</c:v>
                </c:pt>
                <c:pt idx="24141">
                  <c:v>601.86983299999997</c:v>
                </c:pt>
                <c:pt idx="24142">
                  <c:v>601.71247500000004</c:v>
                </c:pt>
                <c:pt idx="24143">
                  <c:v>601.87082799999996</c:v>
                </c:pt>
                <c:pt idx="24144">
                  <c:v>601.83413099999996</c:v>
                </c:pt>
                <c:pt idx="24145">
                  <c:v>602.19774900000004</c:v>
                </c:pt>
                <c:pt idx="24146">
                  <c:v>601.78744300000005</c:v>
                </c:pt>
                <c:pt idx="24147">
                  <c:v>602.04185199999995</c:v>
                </c:pt>
                <c:pt idx="24148">
                  <c:v>602.247387</c:v>
                </c:pt>
                <c:pt idx="24149">
                  <c:v>601.84171700000002</c:v>
                </c:pt>
                <c:pt idx="24150">
                  <c:v>601.87899000000004</c:v>
                </c:pt>
                <c:pt idx="24151">
                  <c:v>602.02413899999999</c:v>
                </c:pt>
                <c:pt idx="24152">
                  <c:v>602.11624800000004</c:v>
                </c:pt>
                <c:pt idx="24153">
                  <c:v>602.21639100000004</c:v>
                </c:pt>
                <c:pt idx="24154">
                  <c:v>602.24310300000002</c:v>
                </c:pt>
                <c:pt idx="24155">
                  <c:v>602.32370700000001</c:v>
                </c:pt>
                <c:pt idx="24156">
                  <c:v>601.91170199999999</c:v>
                </c:pt>
                <c:pt idx="24157">
                  <c:v>602.09605699999997</c:v>
                </c:pt>
                <c:pt idx="24158">
                  <c:v>602.45415400000002</c:v>
                </c:pt>
                <c:pt idx="24159">
                  <c:v>602.07388000000003</c:v>
                </c:pt>
                <c:pt idx="24160">
                  <c:v>602.04729199999997</c:v>
                </c:pt>
                <c:pt idx="24161">
                  <c:v>602.18797300000006</c:v>
                </c:pt>
                <c:pt idx="24162">
                  <c:v>602.26493300000004</c:v>
                </c:pt>
                <c:pt idx="24163">
                  <c:v>602.16730600000005</c:v>
                </c:pt>
                <c:pt idx="24164">
                  <c:v>602.05648499999995</c:v>
                </c:pt>
                <c:pt idx="24165">
                  <c:v>602.31345599999997</c:v>
                </c:pt>
                <c:pt idx="24166">
                  <c:v>602.057186</c:v>
                </c:pt>
                <c:pt idx="24167">
                  <c:v>602.17962499999999</c:v>
                </c:pt>
                <c:pt idx="24168">
                  <c:v>602.36218399999996</c:v>
                </c:pt>
                <c:pt idx="24169">
                  <c:v>602.30667700000004</c:v>
                </c:pt>
                <c:pt idx="24170">
                  <c:v>602.10774700000002</c:v>
                </c:pt>
                <c:pt idx="24171">
                  <c:v>602.15715</c:v>
                </c:pt>
                <c:pt idx="24172">
                  <c:v>602.00452900000005</c:v>
                </c:pt>
                <c:pt idx="24173">
                  <c:v>602.77153199999998</c:v>
                </c:pt>
                <c:pt idx="24174">
                  <c:v>602.65948400000002</c:v>
                </c:pt>
                <c:pt idx="24175">
                  <c:v>602.50786500000004</c:v>
                </c:pt>
                <c:pt idx="24176">
                  <c:v>602.57588799999996</c:v>
                </c:pt>
                <c:pt idx="24177">
                  <c:v>602.40475200000003</c:v>
                </c:pt>
                <c:pt idx="24178">
                  <c:v>602.52702499999998</c:v>
                </c:pt>
                <c:pt idx="24179">
                  <c:v>602.41571799999997</c:v>
                </c:pt>
                <c:pt idx="24180">
                  <c:v>602.60609399999998</c:v>
                </c:pt>
                <c:pt idx="24181">
                  <c:v>602.39047200000005</c:v>
                </c:pt>
                <c:pt idx="24182">
                  <c:v>602.62515499999995</c:v>
                </c:pt>
                <c:pt idx="24183">
                  <c:v>602.34079099999997</c:v>
                </c:pt>
                <c:pt idx="24184">
                  <c:v>602.37380800000005</c:v>
                </c:pt>
                <c:pt idx="24185">
                  <c:v>602.66254700000002</c:v>
                </c:pt>
                <c:pt idx="24186">
                  <c:v>602.25369799999999</c:v>
                </c:pt>
                <c:pt idx="24187">
                  <c:v>602.27635799999996</c:v>
                </c:pt>
                <c:pt idx="24188">
                  <c:v>602.42017499999997</c:v>
                </c:pt>
                <c:pt idx="24189">
                  <c:v>602.30544099999997</c:v>
                </c:pt>
                <c:pt idx="24190">
                  <c:v>602.35156099999995</c:v>
                </c:pt>
                <c:pt idx="24191">
                  <c:v>602.43234099999995</c:v>
                </c:pt>
                <c:pt idx="24192">
                  <c:v>602.24287400000003</c:v>
                </c:pt>
                <c:pt idx="24193">
                  <c:v>602.47303299999999</c:v>
                </c:pt>
                <c:pt idx="24194">
                  <c:v>602.34457999999995</c:v>
                </c:pt>
                <c:pt idx="24195">
                  <c:v>602.59247400000004</c:v>
                </c:pt>
                <c:pt idx="24196">
                  <c:v>602.19625099999996</c:v>
                </c:pt>
                <c:pt idx="24197">
                  <c:v>602.24928899999998</c:v>
                </c:pt>
                <c:pt idx="24198">
                  <c:v>602.74782800000003</c:v>
                </c:pt>
                <c:pt idx="24199">
                  <c:v>602.46842700000002</c:v>
                </c:pt>
                <c:pt idx="24200">
                  <c:v>602.28327000000002</c:v>
                </c:pt>
                <c:pt idx="24201">
                  <c:v>602.19517800000006</c:v>
                </c:pt>
                <c:pt idx="24202">
                  <c:v>602.39279699999997</c:v>
                </c:pt>
                <c:pt idx="24203">
                  <c:v>602.63691800000004</c:v>
                </c:pt>
                <c:pt idx="24204">
                  <c:v>602.06915700000002</c:v>
                </c:pt>
                <c:pt idx="24205">
                  <c:v>602.54592300000002</c:v>
                </c:pt>
                <c:pt idx="24206">
                  <c:v>602.46883200000002</c:v>
                </c:pt>
                <c:pt idx="24207">
                  <c:v>602.51497600000005</c:v>
                </c:pt>
                <c:pt idx="24208">
                  <c:v>602.42007799999999</c:v>
                </c:pt>
                <c:pt idx="24209">
                  <c:v>602.33266500000002</c:v>
                </c:pt>
                <c:pt idx="24210">
                  <c:v>602.57631100000003</c:v>
                </c:pt>
                <c:pt idx="24211">
                  <c:v>602.55143399999997</c:v>
                </c:pt>
                <c:pt idx="24212">
                  <c:v>602.48201400000005</c:v>
                </c:pt>
                <c:pt idx="24213">
                  <c:v>602.50349700000004</c:v>
                </c:pt>
                <c:pt idx="24214">
                  <c:v>601.78968499999996</c:v>
                </c:pt>
                <c:pt idx="24215">
                  <c:v>601.82609200000002</c:v>
                </c:pt>
                <c:pt idx="24216">
                  <c:v>601.92405499999995</c:v>
                </c:pt>
                <c:pt idx="24217">
                  <c:v>602.13742500000001</c:v>
                </c:pt>
                <c:pt idx="24218">
                  <c:v>602.34267199999999</c:v>
                </c:pt>
                <c:pt idx="24219">
                  <c:v>602.15240500000004</c:v>
                </c:pt>
                <c:pt idx="24220">
                  <c:v>602.50155099999995</c:v>
                </c:pt>
                <c:pt idx="24221">
                  <c:v>602.26759400000003</c:v>
                </c:pt>
                <c:pt idx="24222">
                  <c:v>602.36139500000002</c:v>
                </c:pt>
                <c:pt idx="24223">
                  <c:v>602.18496700000003</c:v>
                </c:pt>
                <c:pt idx="24224">
                  <c:v>601.95592599999998</c:v>
                </c:pt>
                <c:pt idx="24225">
                  <c:v>602.12147800000002</c:v>
                </c:pt>
                <c:pt idx="24226">
                  <c:v>602.13393199999996</c:v>
                </c:pt>
                <c:pt idx="24227">
                  <c:v>602.21579799999995</c:v>
                </c:pt>
                <c:pt idx="24228">
                  <c:v>601.98389799999995</c:v>
                </c:pt>
                <c:pt idx="24229">
                  <c:v>601.83596999999997</c:v>
                </c:pt>
                <c:pt idx="24230">
                  <c:v>601.97641499999997</c:v>
                </c:pt>
                <c:pt idx="24231">
                  <c:v>602.299172</c:v>
                </c:pt>
                <c:pt idx="24232">
                  <c:v>602.16558799999996</c:v>
                </c:pt>
                <c:pt idx="24233">
                  <c:v>602.01033500000005</c:v>
                </c:pt>
                <c:pt idx="24234">
                  <c:v>602.14226699999995</c:v>
                </c:pt>
                <c:pt idx="24235">
                  <c:v>601.99992399999996</c:v>
                </c:pt>
                <c:pt idx="24236">
                  <c:v>602.21644700000002</c:v>
                </c:pt>
                <c:pt idx="24237">
                  <c:v>601.893778</c:v>
                </c:pt>
                <c:pt idx="24238">
                  <c:v>602.54869399999995</c:v>
                </c:pt>
                <c:pt idx="24239">
                  <c:v>601.91179799999998</c:v>
                </c:pt>
                <c:pt idx="24240">
                  <c:v>601.996534</c:v>
                </c:pt>
                <c:pt idx="24241">
                  <c:v>602.24665900000002</c:v>
                </c:pt>
                <c:pt idx="24242">
                  <c:v>602.14844200000005</c:v>
                </c:pt>
                <c:pt idx="24243">
                  <c:v>602.52869499999997</c:v>
                </c:pt>
                <c:pt idx="24244">
                  <c:v>602.00722900000005</c:v>
                </c:pt>
                <c:pt idx="24245">
                  <c:v>602.49449700000002</c:v>
                </c:pt>
                <c:pt idx="24246">
                  <c:v>602.275845</c:v>
                </c:pt>
                <c:pt idx="24247">
                  <c:v>602.12584600000002</c:v>
                </c:pt>
                <c:pt idx="24248">
                  <c:v>602.44226400000002</c:v>
                </c:pt>
                <c:pt idx="24249">
                  <c:v>602.32291899999996</c:v>
                </c:pt>
                <c:pt idx="24250">
                  <c:v>602.47848999999997</c:v>
                </c:pt>
                <c:pt idx="24251">
                  <c:v>602.09037899999998</c:v>
                </c:pt>
                <c:pt idx="24252">
                  <c:v>602.11201200000005</c:v>
                </c:pt>
                <c:pt idx="24253">
                  <c:v>602.26567699999998</c:v>
                </c:pt>
                <c:pt idx="24254">
                  <c:v>602.19262800000001</c:v>
                </c:pt>
                <c:pt idx="24255">
                  <c:v>602.07377299999996</c:v>
                </c:pt>
                <c:pt idx="24256">
                  <c:v>602.37921100000005</c:v>
                </c:pt>
                <c:pt idx="24257">
                  <c:v>602.14815299999998</c:v>
                </c:pt>
                <c:pt idx="24258">
                  <c:v>602.28062399999999</c:v>
                </c:pt>
                <c:pt idx="24259">
                  <c:v>602.27413200000001</c:v>
                </c:pt>
                <c:pt idx="24260">
                  <c:v>602.74629900000002</c:v>
                </c:pt>
                <c:pt idx="24261">
                  <c:v>602.63264900000001</c:v>
                </c:pt>
                <c:pt idx="24262">
                  <c:v>602.32964100000004</c:v>
                </c:pt>
                <c:pt idx="24263">
                  <c:v>602.20163200000002</c:v>
                </c:pt>
                <c:pt idx="24264">
                  <c:v>602.51902099999995</c:v>
                </c:pt>
                <c:pt idx="24265">
                  <c:v>602.63647000000003</c:v>
                </c:pt>
                <c:pt idx="24266">
                  <c:v>602.33241299999997</c:v>
                </c:pt>
                <c:pt idx="24267">
                  <c:v>602.39355499999999</c:v>
                </c:pt>
                <c:pt idx="24268">
                  <c:v>602.56920700000001</c:v>
                </c:pt>
                <c:pt idx="24269">
                  <c:v>602.52747399999998</c:v>
                </c:pt>
                <c:pt idx="24270">
                  <c:v>602.66981199999998</c:v>
                </c:pt>
                <c:pt idx="24271">
                  <c:v>602.37075100000004</c:v>
                </c:pt>
                <c:pt idx="24272">
                  <c:v>602.47881900000004</c:v>
                </c:pt>
                <c:pt idx="24273">
                  <c:v>602.30992600000002</c:v>
                </c:pt>
                <c:pt idx="24274">
                  <c:v>602.197182</c:v>
                </c:pt>
                <c:pt idx="24275">
                  <c:v>602.48118999999997</c:v>
                </c:pt>
                <c:pt idx="24276">
                  <c:v>602.64050899999995</c:v>
                </c:pt>
                <c:pt idx="24277">
                  <c:v>602.22677499999998</c:v>
                </c:pt>
                <c:pt idx="24278">
                  <c:v>602.39551300000005</c:v>
                </c:pt>
                <c:pt idx="24279">
                  <c:v>601.824884</c:v>
                </c:pt>
                <c:pt idx="24280">
                  <c:v>602.07999400000006</c:v>
                </c:pt>
                <c:pt idx="24281">
                  <c:v>602.01838899999996</c:v>
                </c:pt>
                <c:pt idx="24282">
                  <c:v>602.24807499999997</c:v>
                </c:pt>
                <c:pt idx="24283">
                  <c:v>602.77446399999997</c:v>
                </c:pt>
                <c:pt idx="24284">
                  <c:v>602.12042399999996</c:v>
                </c:pt>
                <c:pt idx="24285">
                  <c:v>602.60851600000001</c:v>
                </c:pt>
                <c:pt idx="24286">
                  <c:v>602.77326700000003</c:v>
                </c:pt>
                <c:pt idx="24287">
                  <c:v>602.26484200000004</c:v>
                </c:pt>
                <c:pt idx="24288">
                  <c:v>602.60534199999995</c:v>
                </c:pt>
                <c:pt idx="24289">
                  <c:v>602.05259799999999</c:v>
                </c:pt>
                <c:pt idx="24290">
                  <c:v>602.31975899999998</c:v>
                </c:pt>
                <c:pt idx="24291">
                  <c:v>602.16745100000003</c:v>
                </c:pt>
                <c:pt idx="24292">
                  <c:v>602.453664</c:v>
                </c:pt>
                <c:pt idx="24293">
                  <c:v>602.55610000000001</c:v>
                </c:pt>
                <c:pt idx="24294">
                  <c:v>602.09438699999998</c:v>
                </c:pt>
                <c:pt idx="24295">
                  <c:v>602.46582799999999</c:v>
                </c:pt>
                <c:pt idx="24296">
                  <c:v>602.32547399999999</c:v>
                </c:pt>
                <c:pt idx="24297">
                  <c:v>602.14854400000002</c:v>
                </c:pt>
                <c:pt idx="24298">
                  <c:v>602.67049399999996</c:v>
                </c:pt>
                <c:pt idx="24299">
                  <c:v>602.15375700000004</c:v>
                </c:pt>
                <c:pt idx="24300">
                  <c:v>602.63578600000005</c:v>
                </c:pt>
                <c:pt idx="24301">
                  <c:v>601.93674599999997</c:v>
                </c:pt>
                <c:pt idx="24302">
                  <c:v>602.23151199999995</c:v>
                </c:pt>
                <c:pt idx="24303">
                  <c:v>602.20143399999995</c:v>
                </c:pt>
                <c:pt idx="24304">
                  <c:v>602.18854899999997</c:v>
                </c:pt>
                <c:pt idx="24305">
                  <c:v>601.96937200000002</c:v>
                </c:pt>
                <c:pt idx="24306">
                  <c:v>602.08047999999997</c:v>
                </c:pt>
                <c:pt idx="24307">
                  <c:v>602.03135099999997</c:v>
                </c:pt>
                <c:pt idx="24308">
                  <c:v>601.86819100000002</c:v>
                </c:pt>
                <c:pt idx="24309">
                  <c:v>601.78089699999998</c:v>
                </c:pt>
                <c:pt idx="24310">
                  <c:v>601.77653199999997</c:v>
                </c:pt>
                <c:pt idx="24311">
                  <c:v>602.28094699999997</c:v>
                </c:pt>
                <c:pt idx="24312">
                  <c:v>601.62839799999995</c:v>
                </c:pt>
                <c:pt idx="24313">
                  <c:v>601.69201199999998</c:v>
                </c:pt>
                <c:pt idx="24314">
                  <c:v>601.63004000000001</c:v>
                </c:pt>
                <c:pt idx="24315">
                  <c:v>601.81623200000001</c:v>
                </c:pt>
                <c:pt idx="24316">
                  <c:v>601.85986400000002</c:v>
                </c:pt>
                <c:pt idx="24317">
                  <c:v>601.69372799999996</c:v>
                </c:pt>
                <c:pt idx="24318">
                  <c:v>601.95179099999996</c:v>
                </c:pt>
                <c:pt idx="24319">
                  <c:v>601.70833500000003</c:v>
                </c:pt>
                <c:pt idx="24320">
                  <c:v>602.15216199999998</c:v>
                </c:pt>
                <c:pt idx="24321">
                  <c:v>602.04265899999996</c:v>
                </c:pt>
                <c:pt idx="24322">
                  <c:v>601.94948099999999</c:v>
                </c:pt>
                <c:pt idx="24323">
                  <c:v>602.31347000000005</c:v>
                </c:pt>
                <c:pt idx="24324">
                  <c:v>602.00012500000003</c:v>
                </c:pt>
                <c:pt idx="24325">
                  <c:v>602.18872399999998</c:v>
                </c:pt>
                <c:pt idx="24326">
                  <c:v>602.23837900000001</c:v>
                </c:pt>
                <c:pt idx="24327">
                  <c:v>601.94225900000004</c:v>
                </c:pt>
                <c:pt idx="24328">
                  <c:v>602.08220600000004</c:v>
                </c:pt>
                <c:pt idx="24329">
                  <c:v>601.95796900000005</c:v>
                </c:pt>
                <c:pt idx="24330">
                  <c:v>601.95070599999997</c:v>
                </c:pt>
                <c:pt idx="24331">
                  <c:v>602.06033500000001</c:v>
                </c:pt>
                <c:pt idx="24332">
                  <c:v>601.67954499999996</c:v>
                </c:pt>
                <c:pt idx="24333">
                  <c:v>602.00844800000004</c:v>
                </c:pt>
                <c:pt idx="24334">
                  <c:v>601.81776200000002</c:v>
                </c:pt>
                <c:pt idx="24335">
                  <c:v>602.14579100000003</c:v>
                </c:pt>
                <c:pt idx="24336">
                  <c:v>601.87352299999998</c:v>
                </c:pt>
                <c:pt idx="24337">
                  <c:v>602.04265699999996</c:v>
                </c:pt>
                <c:pt idx="24338">
                  <c:v>602.19431999999995</c:v>
                </c:pt>
                <c:pt idx="24339">
                  <c:v>601.79145600000004</c:v>
                </c:pt>
                <c:pt idx="24340">
                  <c:v>601.85108000000002</c:v>
                </c:pt>
                <c:pt idx="24341">
                  <c:v>601.79228000000001</c:v>
                </c:pt>
                <c:pt idx="24342">
                  <c:v>602.14553100000001</c:v>
                </c:pt>
                <c:pt idx="24343">
                  <c:v>602.22949900000003</c:v>
                </c:pt>
                <c:pt idx="24344">
                  <c:v>601.96575499999994</c:v>
                </c:pt>
                <c:pt idx="24345">
                  <c:v>601.792869</c:v>
                </c:pt>
                <c:pt idx="24346">
                  <c:v>601.91179499999998</c:v>
                </c:pt>
                <c:pt idx="24347">
                  <c:v>601.95353599999999</c:v>
                </c:pt>
                <c:pt idx="24348">
                  <c:v>602.02581899999996</c:v>
                </c:pt>
                <c:pt idx="24349">
                  <c:v>601.85072400000001</c:v>
                </c:pt>
                <c:pt idx="24350">
                  <c:v>602.23822800000005</c:v>
                </c:pt>
                <c:pt idx="24351">
                  <c:v>602.18672200000003</c:v>
                </c:pt>
                <c:pt idx="24352">
                  <c:v>601.79123000000004</c:v>
                </c:pt>
                <c:pt idx="24353">
                  <c:v>601.86279999999999</c:v>
                </c:pt>
                <c:pt idx="24354">
                  <c:v>601.441238</c:v>
                </c:pt>
                <c:pt idx="24355">
                  <c:v>601.63406999999995</c:v>
                </c:pt>
                <c:pt idx="24356">
                  <c:v>601.57026199999996</c:v>
                </c:pt>
                <c:pt idx="24357">
                  <c:v>601.81776000000002</c:v>
                </c:pt>
                <c:pt idx="24358">
                  <c:v>601.94952599999999</c:v>
                </c:pt>
                <c:pt idx="24359">
                  <c:v>602.06452300000001</c:v>
                </c:pt>
                <c:pt idx="24360">
                  <c:v>602.02011000000005</c:v>
                </c:pt>
                <c:pt idx="24361">
                  <c:v>602.22123399999998</c:v>
                </c:pt>
                <c:pt idx="24362">
                  <c:v>602.22131100000001</c:v>
                </c:pt>
                <c:pt idx="24363">
                  <c:v>602.48411899999996</c:v>
                </c:pt>
                <c:pt idx="24364">
                  <c:v>602.43906800000002</c:v>
                </c:pt>
                <c:pt idx="24365">
                  <c:v>602.32372799999996</c:v>
                </c:pt>
                <c:pt idx="24366">
                  <c:v>602.13793499999997</c:v>
                </c:pt>
                <c:pt idx="24367">
                  <c:v>601.86307199999999</c:v>
                </c:pt>
                <c:pt idx="24368">
                  <c:v>602.40646000000004</c:v>
                </c:pt>
                <c:pt idx="24369">
                  <c:v>601.83574499999997</c:v>
                </c:pt>
                <c:pt idx="24370">
                  <c:v>601.95337600000005</c:v>
                </c:pt>
                <c:pt idx="24371">
                  <c:v>602.19376699999998</c:v>
                </c:pt>
                <c:pt idx="24372">
                  <c:v>602.22938299999998</c:v>
                </c:pt>
                <c:pt idx="24373">
                  <c:v>602.34691499999997</c:v>
                </c:pt>
                <c:pt idx="24374">
                  <c:v>601.84721500000001</c:v>
                </c:pt>
                <c:pt idx="24375">
                  <c:v>601.96501499999999</c:v>
                </c:pt>
                <c:pt idx="24376">
                  <c:v>602.32869000000005</c:v>
                </c:pt>
                <c:pt idx="24377">
                  <c:v>602.26103000000001</c:v>
                </c:pt>
                <c:pt idx="24378">
                  <c:v>602.45995400000004</c:v>
                </c:pt>
                <c:pt idx="24379">
                  <c:v>601.87979700000005</c:v>
                </c:pt>
                <c:pt idx="24380">
                  <c:v>602.00969399999997</c:v>
                </c:pt>
                <c:pt idx="24381">
                  <c:v>601.95330300000001</c:v>
                </c:pt>
                <c:pt idx="24382">
                  <c:v>601.53091900000004</c:v>
                </c:pt>
                <c:pt idx="24383">
                  <c:v>601.57878300000004</c:v>
                </c:pt>
                <c:pt idx="24384">
                  <c:v>601.61932000000002</c:v>
                </c:pt>
                <c:pt idx="24385">
                  <c:v>601.61516400000005</c:v>
                </c:pt>
                <c:pt idx="24386">
                  <c:v>601.65945599999998</c:v>
                </c:pt>
                <c:pt idx="24387">
                  <c:v>601.48391600000002</c:v>
                </c:pt>
                <c:pt idx="24388">
                  <c:v>601.70997699999998</c:v>
                </c:pt>
                <c:pt idx="24389">
                  <c:v>601.55774499999995</c:v>
                </c:pt>
                <c:pt idx="24390">
                  <c:v>601.26523799999995</c:v>
                </c:pt>
                <c:pt idx="24391">
                  <c:v>601.46307400000001</c:v>
                </c:pt>
                <c:pt idx="24392">
                  <c:v>601.71659199999999</c:v>
                </c:pt>
                <c:pt idx="24393">
                  <c:v>601.91251199999999</c:v>
                </c:pt>
                <c:pt idx="24394">
                  <c:v>601.79690600000004</c:v>
                </c:pt>
                <c:pt idx="24395">
                  <c:v>601.95595200000002</c:v>
                </c:pt>
                <c:pt idx="24396">
                  <c:v>601.76454799999999</c:v>
                </c:pt>
                <c:pt idx="24397">
                  <c:v>601.55304100000001</c:v>
                </c:pt>
                <c:pt idx="24398">
                  <c:v>601.96777999999995</c:v>
                </c:pt>
                <c:pt idx="24399">
                  <c:v>601.94966299999999</c:v>
                </c:pt>
                <c:pt idx="24400">
                  <c:v>601.91831400000001</c:v>
                </c:pt>
                <c:pt idx="24401">
                  <c:v>602.36622799999998</c:v>
                </c:pt>
                <c:pt idx="24402">
                  <c:v>601.87758299999996</c:v>
                </c:pt>
                <c:pt idx="24403">
                  <c:v>602.32271600000001</c:v>
                </c:pt>
                <c:pt idx="24404">
                  <c:v>602.14247599999999</c:v>
                </c:pt>
                <c:pt idx="24405">
                  <c:v>602.45757800000001</c:v>
                </c:pt>
                <c:pt idx="24406">
                  <c:v>602.23260800000003</c:v>
                </c:pt>
                <c:pt idx="24407">
                  <c:v>601.99402199999997</c:v>
                </c:pt>
                <c:pt idx="24408">
                  <c:v>602.16060000000004</c:v>
                </c:pt>
                <c:pt idx="24409">
                  <c:v>601.68976399999997</c:v>
                </c:pt>
                <c:pt idx="24410">
                  <c:v>602.32678499999997</c:v>
                </c:pt>
                <c:pt idx="24411">
                  <c:v>602.34799299999997</c:v>
                </c:pt>
                <c:pt idx="24412">
                  <c:v>602.24034800000004</c:v>
                </c:pt>
                <c:pt idx="24413">
                  <c:v>601.947585</c:v>
                </c:pt>
                <c:pt idx="24414">
                  <c:v>601.73711700000001</c:v>
                </c:pt>
                <c:pt idx="24415">
                  <c:v>601.83578599999998</c:v>
                </c:pt>
                <c:pt idx="24416">
                  <c:v>601.88631199999998</c:v>
                </c:pt>
                <c:pt idx="24417">
                  <c:v>602.091095</c:v>
                </c:pt>
                <c:pt idx="24418">
                  <c:v>602.25986799999998</c:v>
                </c:pt>
                <c:pt idx="24419">
                  <c:v>601.61658999999997</c:v>
                </c:pt>
                <c:pt idx="24420">
                  <c:v>601.76488099999995</c:v>
                </c:pt>
                <c:pt idx="24421">
                  <c:v>601.93548699999997</c:v>
                </c:pt>
                <c:pt idx="24422">
                  <c:v>601.73240099999998</c:v>
                </c:pt>
                <c:pt idx="24423">
                  <c:v>601.872164</c:v>
                </c:pt>
                <c:pt idx="24424">
                  <c:v>601.96232599999996</c:v>
                </c:pt>
                <c:pt idx="24425">
                  <c:v>602.03909499999997</c:v>
                </c:pt>
                <c:pt idx="24426">
                  <c:v>602.12305700000002</c:v>
                </c:pt>
                <c:pt idx="24427">
                  <c:v>601.73290899999995</c:v>
                </c:pt>
                <c:pt idx="24428">
                  <c:v>601.98150299999998</c:v>
                </c:pt>
                <c:pt idx="24429">
                  <c:v>601.87143500000002</c:v>
                </c:pt>
                <c:pt idx="24430">
                  <c:v>602.16124000000002</c:v>
                </c:pt>
                <c:pt idx="24431">
                  <c:v>602.09023000000002</c:v>
                </c:pt>
                <c:pt idx="24432">
                  <c:v>602.06290200000001</c:v>
                </c:pt>
                <c:pt idx="24433">
                  <c:v>602.03173700000002</c:v>
                </c:pt>
                <c:pt idx="24434">
                  <c:v>601.88232800000003</c:v>
                </c:pt>
                <c:pt idx="24435">
                  <c:v>602.09840099999997</c:v>
                </c:pt>
                <c:pt idx="24436">
                  <c:v>602.108879</c:v>
                </c:pt>
                <c:pt idx="24437">
                  <c:v>601.81081800000004</c:v>
                </c:pt>
                <c:pt idx="24438">
                  <c:v>602.09557199999995</c:v>
                </c:pt>
                <c:pt idx="24439">
                  <c:v>601.97594600000002</c:v>
                </c:pt>
                <c:pt idx="24440">
                  <c:v>601.92027499999995</c:v>
                </c:pt>
                <c:pt idx="24441">
                  <c:v>602.06737999999996</c:v>
                </c:pt>
                <c:pt idx="24442">
                  <c:v>601.97658799999999</c:v>
                </c:pt>
                <c:pt idx="24443">
                  <c:v>602.18065899999999</c:v>
                </c:pt>
                <c:pt idx="24444">
                  <c:v>602.09661200000005</c:v>
                </c:pt>
                <c:pt idx="24445">
                  <c:v>601.91719899999998</c:v>
                </c:pt>
                <c:pt idx="24446">
                  <c:v>601.86035300000003</c:v>
                </c:pt>
                <c:pt idx="24447">
                  <c:v>601.55390199999999</c:v>
                </c:pt>
                <c:pt idx="24448">
                  <c:v>601.91477899999995</c:v>
                </c:pt>
                <c:pt idx="24449">
                  <c:v>601.65863100000001</c:v>
                </c:pt>
                <c:pt idx="24450">
                  <c:v>601.738742</c:v>
                </c:pt>
                <c:pt idx="24451">
                  <c:v>601.92121299999997</c:v>
                </c:pt>
                <c:pt idx="24452">
                  <c:v>601.47741299999996</c:v>
                </c:pt>
                <c:pt idx="24453">
                  <c:v>601.76283999999998</c:v>
                </c:pt>
                <c:pt idx="24454">
                  <c:v>602.06368899999995</c:v>
                </c:pt>
                <c:pt idx="24455">
                  <c:v>601.65533600000003</c:v>
                </c:pt>
                <c:pt idx="24456">
                  <c:v>601.471901</c:v>
                </c:pt>
                <c:pt idx="24457">
                  <c:v>601.52773000000002</c:v>
                </c:pt>
                <c:pt idx="24458">
                  <c:v>601.93724899999995</c:v>
                </c:pt>
                <c:pt idx="24459">
                  <c:v>601.49903900000004</c:v>
                </c:pt>
                <c:pt idx="24460">
                  <c:v>601.26771399999996</c:v>
                </c:pt>
                <c:pt idx="24461">
                  <c:v>601.62996999999996</c:v>
                </c:pt>
                <c:pt idx="24462">
                  <c:v>601.33892100000003</c:v>
                </c:pt>
                <c:pt idx="24463">
                  <c:v>601.781476</c:v>
                </c:pt>
                <c:pt idx="24464">
                  <c:v>601.525893</c:v>
                </c:pt>
                <c:pt idx="24465">
                  <c:v>601.62930700000004</c:v>
                </c:pt>
                <c:pt idx="24466">
                  <c:v>601.75768000000005</c:v>
                </c:pt>
                <c:pt idx="24467">
                  <c:v>601.54431199999999</c:v>
                </c:pt>
                <c:pt idx="24468">
                  <c:v>601.83839499999999</c:v>
                </c:pt>
                <c:pt idx="24469">
                  <c:v>601.81702700000005</c:v>
                </c:pt>
                <c:pt idx="24470">
                  <c:v>601.75797599999999</c:v>
                </c:pt>
                <c:pt idx="24471">
                  <c:v>602.08018700000002</c:v>
                </c:pt>
                <c:pt idx="24472">
                  <c:v>601.71461799999997</c:v>
                </c:pt>
                <c:pt idx="24473">
                  <c:v>601.87309300000004</c:v>
                </c:pt>
                <c:pt idx="24474">
                  <c:v>601.56122700000003</c:v>
                </c:pt>
                <c:pt idx="24475">
                  <c:v>601.47392300000001</c:v>
                </c:pt>
                <c:pt idx="24476">
                  <c:v>601.76617899999997</c:v>
                </c:pt>
                <c:pt idx="24477">
                  <c:v>601.71789999999999</c:v>
                </c:pt>
                <c:pt idx="24478">
                  <c:v>601.57223399999998</c:v>
                </c:pt>
                <c:pt idx="24479">
                  <c:v>601.86997499999995</c:v>
                </c:pt>
                <c:pt idx="24480">
                  <c:v>601.87805000000003</c:v>
                </c:pt>
                <c:pt idx="24481">
                  <c:v>602.04176700000005</c:v>
                </c:pt>
                <c:pt idx="24482">
                  <c:v>601.61531300000001</c:v>
                </c:pt>
                <c:pt idx="24483">
                  <c:v>601.94315500000005</c:v>
                </c:pt>
                <c:pt idx="24484">
                  <c:v>601.69292499999995</c:v>
                </c:pt>
                <c:pt idx="24485">
                  <c:v>601.66321600000003</c:v>
                </c:pt>
                <c:pt idx="24486">
                  <c:v>602.19518400000004</c:v>
                </c:pt>
                <c:pt idx="24487">
                  <c:v>601.85264700000005</c:v>
                </c:pt>
                <c:pt idx="24488">
                  <c:v>602.13370299999997</c:v>
                </c:pt>
                <c:pt idx="24489">
                  <c:v>601.93339000000003</c:v>
                </c:pt>
                <c:pt idx="24490">
                  <c:v>601.95772399999998</c:v>
                </c:pt>
                <c:pt idx="24491">
                  <c:v>602.368202</c:v>
                </c:pt>
                <c:pt idx="24492">
                  <c:v>601.68938900000001</c:v>
                </c:pt>
                <c:pt idx="24493">
                  <c:v>601.57016199999998</c:v>
                </c:pt>
                <c:pt idx="24494">
                  <c:v>601.64916500000004</c:v>
                </c:pt>
                <c:pt idx="24495">
                  <c:v>601.77551300000005</c:v>
                </c:pt>
                <c:pt idx="24496">
                  <c:v>601.95065999999997</c:v>
                </c:pt>
                <c:pt idx="24497">
                  <c:v>601.76677600000005</c:v>
                </c:pt>
                <c:pt idx="24498">
                  <c:v>602.04452000000003</c:v>
                </c:pt>
                <c:pt idx="24499">
                  <c:v>601.85005899999999</c:v>
                </c:pt>
                <c:pt idx="24500">
                  <c:v>601.86474899999996</c:v>
                </c:pt>
                <c:pt idx="24501">
                  <c:v>601.96678899999995</c:v>
                </c:pt>
                <c:pt idx="24502">
                  <c:v>601.75015399999995</c:v>
                </c:pt>
                <c:pt idx="24503">
                  <c:v>602.01356099999998</c:v>
                </c:pt>
                <c:pt idx="24504">
                  <c:v>602.30978100000004</c:v>
                </c:pt>
                <c:pt idx="24505">
                  <c:v>601.93409199999996</c:v>
                </c:pt>
                <c:pt idx="24506">
                  <c:v>602.46793600000001</c:v>
                </c:pt>
                <c:pt idx="24507">
                  <c:v>602.27630799999997</c:v>
                </c:pt>
                <c:pt idx="24508">
                  <c:v>602.06781599999999</c:v>
                </c:pt>
                <c:pt idx="24509">
                  <c:v>602.48823600000003</c:v>
                </c:pt>
                <c:pt idx="24510">
                  <c:v>602.07362899999998</c:v>
                </c:pt>
                <c:pt idx="24511">
                  <c:v>602.32975999999996</c:v>
                </c:pt>
                <c:pt idx="24512">
                  <c:v>601.95687499999997</c:v>
                </c:pt>
                <c:pt idx="24513">
                  <c:v>602.48447899999996</c:v>
                </c:pt>
                <c:pt idx="24514">
                  <c:v>602.04454999999996</c:v>
                </c:pt>
                <c:pt idx="24515">
                  <c:v>602.01591800000006</c:v>
                </c:pt>
                <c:pt idx="24516">
                  <c:v>602.06737599999997</c:v>
                </c:pt>
                <c:pt idx="24517">
                  <c:v>602.15747299999998</c:v>
                </c:pt>
                <c:pt idx="24518">
                  <c:v>602.10441100000003</c:v>
                </c:pt>
                <c:pt idx="24519">
                  <c:v>602.03663300000005</c:v>
                </c:pt>
                <c:pt idx="24520">
                  <c:v>601.655708</c:v>
                </c:pt>
                <c:pt idx="24521">
                  <c:v>602.01959299999999</c:v>
                </c:pt>
                <c:pt idx="24522">
                  <c:v>601.91650400000003</c:v>
                </c:pt>
                <c:pt idx="24523">
                  <c:v>602.02167899999995</c:v>
                </c:pt>
                <c:pt idx="24524">
                  <c:v>601.87818100000004</c:v>
                </c:pt>
                <c:pt idx="24525">
                  <c:v>601.94136000000003</c:v>
                </c:pt>
                <c:pt idx="24526">
                  <c:v>602.24798199999998</c:v>
                </c:pt>
                <c:pt idx="24527">
                  <c:v>602.05348400000003</c:v>
                </c:pt>
                <c:pt idx="24528">
                  <c:v>601.79798300000004</c:v>
                </c:pt>
                <c:pt idx="24529">
                  <c:v>601.94969200000003</c:v>
                </c:pt>
                <c:pt idx="24530">
                  <c:v>602.130222</c:v>
                </c:pt>
                <c:pt idx="24531">
                  <c:v>602.16155900000001</c:v>
                </c:pt>
                <c:pt idx="24532">
                  <c:v>601.89246700000001</c:v>
                </c:pt>
                <c:pt idx="24533">
                  <c:v>601.94607299999996</c:v>
                </c:pt>
                <c:pt idx="24534">
                  <c:v>601.92671499999994</c:v>
                </c:pt>
                <c:pt idx="24535">
                  <c:v>601.68405299999995</c:v>
                </c:pt>
                <c:pt idx="24536">
                  <c:v>602.10567600000002</c:v>
                </c:pt>
                <c:pt idx="24537">
                  <c:v>601.90628200000003</c:v>
                </c:pt>
                <c:pt idx="24538">
                  <c:v>602.06379100000004</c:v>
                </c:pt>
                <c:pt idx="24539">
                  <c:v>602.22623399999998</c:v>
                </c:pt>
                <c:pt idx="24540">
                  <c:v>602.42542000000003</c:v>
                </c:pt>
                <c:pt idx="24541">
                  <c:v>602.24430800000005</c:v>
                </c:pt>
                <c:pt idx="24542">
                  <c:v>602.17195500000003</c:v>
                </c:pt>
                <c:pt idx="24543">
                  <c:v>602.00327200000004</c:v>
                </c:pt>
                <c:pt idx="24544">
                  <c:v>602.06769299999996</c:v>
                </c:pt>
                <c:pt idx="24545">
                  <c:v>602.10723499999995</c:v>
                </c:pt>
                <c:pt idx="24546">
                  <c:v>602.25983900000006</c:v>
                </c:pt>
                <c:pt idx="24547">
                  <c:v>602.16909199999998</c:v>
                </c:pt>
                <c:pt idx="24548">
                  <c:v>602.01486699999998</c:v>
                </c:pt>
                <c:pt idx="24549">
                  <c:v>601.81007299999999</c:v>
                </c:pt>
                <c:pt idx="24550">
                  <c:v>601.51901599999997</c:v>
                </c:pt>
                <c:pt idx="24551">
                  <c:v>601.82774300000005</c:v>
                </c:pt>
                <c:pt idx="24552">
                  <c:v>601.408592</c:v>
                </c:pt>
                <c:pt idx="24553">
                  <c:v>601.60284200000001</c:v>
                </c:pt>
                <c:pt idx="24554">
                  <c:v>601.84992399999999</c:v>
                </c:pt>
                <c:pt idx="24555">
                  <c:v>601.63628300000005</c:v>
                </c:pt>
                <c:pt idx="24556">
                  <c:v>601.749234</c:v>
                </c:pt>
                <c:pt idx="24557">
                  <c:v>601.86527899999999</c:v>
                </c:pt>
                <c:pt idx="24558">
                  <c:v>601.59601099999998</c:v>
                </c:pt>
                <c:pt idx="24559">
                  <c:v>601.792779</c:v>
                </c:pt>
                <c:pt idx="24560">
                  <c:v>601.77376500000003</c:v>
                </c:pt>
                <c:pt idx="24561">
                  <c:v>601.91206599999998</c:v>
                </c:pt>
                <c:pt idx="24562">
                  <c:v>601.54751399999998</c:v>
                </c:pt>
                <c:pt idx="24563">
                  <c:v>601.71117300000003</c:v>
                </c:pt>
                <c:pt idx="24564">
                  <c:v>601.803898</c:v>
                </c:pt>
                <c:pt idx="24565">
                  <c:v>601.64738299999999</c:v>
                </c:pt>
                <c:pt idx="24566">
                  <c:v>601.74824899999999</c:v>
                </c:pt>
                <c:pt idx="24567">
                  <c:v>601.794667</c:v>
                </c:pt>
                <c:pt idx="24568">
                  <c:v>601.91822300000001</c:v>
                </c:pt>
                <c:pt idx="24569">
                  <c:v>601.88628400000005</c:v>
                </c:pt>
                <c:pt idx="24570">
                  <c:v>601.75001999999995</c:v>
                </c:pt>
                <c:pt idx="24571">
                  <c:v>601.78349900000001</c:v>
                </c:pt>
                <c:pt idx="24572">
                  <c:v>601.40831400000002</c:v>
                </c:pt>
                <c:pt idx="24573">
                  <c:v>601.86646800000005</c:v>
                </c:pt>
                <c:pt idx="24574">
                  <c:v>601.89964399999997</c:v>
                </c:pt>
                <c:pt idx="24575">
                  <c:v>601.77838699999995</c:v>
                </c:pt>
                <c:pt idx="24576">
                  <c:v>601.72480199999995</c:v>
                </c:pt>
                <c:pt idx="24577">
                  <c:v>601.43973300000005</c:v>
                </c:pt>
                <c:pt idx="24578">
                  <c:v>601.78716199999997</c:v>
                </c:pt>
                <c:pt idx="24579">
                  <c:v>601.71315800000002</c:v>
                </c:pt>
                <c:pt idx="24580">
                  <c:v>601.38603699999999</c:v>
                </c:pt>
                <c:pt idx="24581">
                  <c:v>601.66771300000005</c:v>
                </c:pt>
                <c:pt idx="24582">
                  <c:v>601.77644599999996</c:v>
                </c:pt>
                <c:pt idx="24583">
                  <c:v>602.05626700000005</c:v>
                </c:pt>
                <c:pt idx="24584">
                  <c:v>602.00419799999997</c:v>
                </c:pt>
                <c:pt idx="24585">
                  <c:v>601.70477800000003</c:v>
                </c:pt>
                <c:pt idx="24586">
                  <c:v>602.03362300000003</c:v>
                </c:pt>
                <c:pt idx="24587">
                  <c:v>601.725053</c:v>
                </c:pt>
                <c:pt idx="24588">
                  <c:v>601.95035099999996</c:v>
                </c:pt>
                <c:pt idx="24589">
                  <c:v>601.66760099999999</c:v>
                </c:pt>
                <c:pt idx="24590">
                  <c:v>601.98810000000003</c:v>
                </c:pt>
                <c:pt idx="24591">
                  <c:v>602.47396800000001</c:v>
                </c:pt>
                <c:pt idx="24592">
                  <c:v>602.09852799999999</c:v>
                </c:pt>
                <c:pt idx="24593">
                  <c:v>602.23774400000002</c:v>
                </c:pt>
                <c:pt idx="24594">
                  <c:v>602.01011700000004</c:v>
                </c:pt>
                <c:pt idx="24595">
                  <c:v>601.77167899999995</c:v>
                </c:pt>
                <c:pt idx="24596">
                  <c:v>602.02457700000002</c:v>
                </c:pt>
                <c:pt idx="24597">
                  <c:v>601.99127799999997</c:v>
                </c:pt>
                <c:pt idx="24598">
                  <c:v>601.99815699999999</c:v>
                </c:pt>
                <c:pt idx="24599">
                  <c:v>602.33299699999998</c:v>
                </c:pt>
                <c:pt idx="24600">
                  <c:v>601.83479399999999</c:v>
                </c:pt>
                <c:pt idx="24601">
                  <c:v>601.948578</c:v>
                </c:pt>
                <c:pt idx="24602">
                  <c:v>601.62445300000002</c:v>
                </c:pt>
                <c:pt idx="24603">
                  <c:v>601.65910099999996</c:v>
                </c:pt>
                <c:pt idx="24604">
                  <c:v>601.714832</c:v>
                </c:pt>
                <c:pt idx="24605">
                  <c:v>601.74412099999995</c:v>
                </c:pt>
                <c:pt idx="24606">
                  <c:v>601.940246</c:v>
                </c:pt>
                <c:pt idx="24607">
                  <c:v>601.55955100000006</c:v>
                </c:pt>
                <c:pt idx="24608">
                  <c:v>601.75778800000001</c:v>
                </c:pt>
                <c:pt idx="24609">
                  <c:v>601.86841300000003</c:v>
                </c:pt>
                <c:pt idx="24610">
                  <c:v>601.76980400000002</c:v>
                </c:pt>
                <c:pt idx="24611">
                  <c:v>601.93751199999997</c:v>
                </c:pt>
                <c:pt idx="24612">
                  <c:v>601.97481900000002</c:v>
                </c:pt>
                <c:pt idx="24613">
                  <c:v>601.89433699999995</c:v>
                </c:pt>
                <c:pt idx="24614">
                  <c:v>602.01950099999999</c:v>
                </c:pt>
                <c:pt idx="24615">
                  <c:v>601.96351900000002</c:v>
                </c:pt>
                <c:pt idx="24616">
                  <c:v>602.49997800000006</c:v>
                </c:pt>
                <c:pt idx="24617">
                  <c:v>602.16130699999997</c:v>
                </c:pt>
                <c:pt idx="24618">
                  <c:v>602.332581</c:v>
                </c:pt>
                <c:pt idx="24619">
                  <c:v>602.04780300000004</c:v>
                </c:pt>
                <c:pt idx="24620">
                  <c:v>601.98061399999995</c:v>
                </c:pt>
                <c:pt idx="24621">
                  <c:v>602.53752699999995</c:v>
                </c:pt>
                <c:pt idx="24622">
                  <c:v>602.04326800000001</c:v>
                </c:pt>
                <c:pt idx="24623">
                  <c:v>601.90349300000003</c:v>
                </c:pt>
                <c:pt idx="24624">
                  <c:v>602.035661</c:v>
                </c:pt>
                <c:pt idx="24625">
                  <c:v>601.78995699999996</c:v>
                </c:pt>
                <c:pt idx="24626">
                  <c:v>602.14352799999995</c:v>
                </c:pt>
                <c:pt idx="24627">
                  <c:v>601.900035</c:v>
                </c:pt>
                <c:pt idx="24628">
                  <c:v>601.76653399999998</c:v>
                </c:pt>
                <c:pt idx="24629">
                  <c:v>601.98873000000003</c:v>
                </c:pt>
                <c:pt idx="24630">
                  <c:v>601.75849500000004</c:v>
                </c:pt>
                <c:pt idx="24631">
                  <c:v>602.09364600000004</c:v>
                </c:pt>
                <c:pt idx="24632">
                  <c:v>601.83850500000005</c:v>
                </c:pt>
                <c:pt idx="24633">
                  <c:v>602.12469599999997</c:v>
                </c:pt>
                <c:pt idx="24634">
                  <c:v>602.10969699999998</c:v>
                </c:pt>
                <c:pt idx="24635">
                  <c:v>602.14863400000002</c:v>
                </c:pt>
                <c:pt idx="24636">
                  <c:v>602.07286299999998</c:v>
                </c:pt>
                <c:pt idx="24637">
                  <c:v>602.08802300000002</c:v>
                </c:pt>
                <c:pt idx="24638">
                  <c:v>602.18891599999995</c:v>
                </c:pt>
                <c:pt idx="24639">
                  <c:v>601.98825999999997</c:v>
                </c:pt>
                <c:pt idx="24640">
                  <c:v>601.68474800000001</c:v>
                </c:pt>
                <c:pt idx="24641">
                  <c:v>602.38221999999996</c:v>
                </c:pt>
                <c:pt idx="24642">
                  <c:v>602.17662099999995</c:v>
                </c:pt>
                <c:pt idx="24643">
                  <c:v>602.10860400000001</c:v>
                </c:pt>
                <c:pt idx="24644">
                  <c:v>601.94370400000003</c:v>
                </c:pt>
                <c:pt idx="24645">
                  <c:v>601.89059199999997</c:v>
                </c:pt>
                <c:pt idx="24646">
                  <c:v>601.98450400000002</c:v>
                </c:pt>
                <c:pt idx="24647">
                  <c:v>602.05515100000002</c:v>
                </c:pt>
                <c:pt idx="24648">
                  <c:v>601.98677199999997</c:v>
                </c:pt>
                <c:pt idx="24649">
                  <c:v>602.03024400000004</c:v>
                </c:pt>
                <c:pt idx="24650">
                  <c:v>601.75899000000004</c:v>
                </c:pt>
                <c:pt idx="24651">
                  <c:v>601.85052800000005</c:v>
                </c:pt>
                <c:pt idx="24652">
                  <c:v>601.277737</c:v>
                </c:pt>
                <c:pt idx="24653">
                  <c:v>601.453172</c:v>
                </c:pt>
                <c:pt idx="24654">
                  <c:v>601.75278300000002</c:v>
                </c:pt>
                <c:pt idx="24655">
                  <c:v>601.81689500000005</c:v>
                </c:pt>
                <c:pt idx="24656">
                  <c:v>601.631574</c:v>
                </c:pt>
                <c:pt idx="24657">
                  <c:v>601.57471899999996</c:v>
                </c:pt>
                <c:pt idx="24658">
                  <c:v>601.66629499999999</c:v>
                </c:pt>
                <c:pt idx="24659">
                  <c:v>601.62838399999998</c:v>
                </c:pt>
                <c:pt idx="24660">
                  <c:v>601.56947300000002</c:v>
                </c:pt>
                <c:pt idx="24661">
                  <c:v>601.96213399999999</c:v>
                </c:pt>
                <c:pt idx="24662">
                  <c:v>601.72380199999998</c:v>
                </c:pt>
                <c:pt idx="24663">
                  <c:v>601.70629299999996</c:v>
                </c:pt>
                <c:pt idx="24664">
                  <c:v>601.60815700000001</c:v>
                </c:pt>
                <c:pt idx="24665">
                  <c:v>601.48995000000002</c:v>
                </c:pt>
                <c:pt idx="24666">
                  <c:v>601.67102799999998</c:v>
                </c:pt>
                <c:pt idx="24667">
                  <c:v>601.515038</c:v>
                </c:pt>
                <c:pt idx="24668">
                  <c:v>601.48658</c:v>
                </c:pt>
                <c:pt idx="24669">
                  <c:v>601.49586899999997</c:v>
                </c:pt>
                <c:pt idx="24670">
                  <c:v>601.43009500000005</c:v>
                </c:pt>
                <c:pt idx="24671">
                  <c:v>601.81102999999996</c:v>
                </c:pt>
                <c:pt idx="24672">
                  <c:v>601.504142</c:v>
                </c:pt>
                <c:pt idx="24673">
                  <c:v>601.64542500000005</c:v>
                </c:pt>
                <c:pt idx="24674">
                  <c:v>601.77763200000004</c:v>
                </c:pt>
                <c:pt idx="24675">
                  <c:v>602.02163800000005</c:v>
                </c:pt>
                <c:pt idx="24676">
                  <c:v>601.60462800000005</c:v>
                </c:pt>
                <c:pt idx="24677">
                  <c:v>601.50150499999995</c:v>
                </c:pt>
                <c:pt idx="24678">
                  <c:v>601.86565299999995</c:v>
                </c:pt>
                <c:pt idx="24679">
                  <c:v>601.73255500000005</c:v>
                </c:pt>
                <c:pt idx="24680">
                  <c:v>601.82904699999995</c:v>
                </c:pt>
                <c:pt idx="24681">
                  <c:v>601.80359899999996</c:v>
                </c:pt>
                <c:pt idx="24682">
                  <c:v>601.65794400000004</c:v>
                </c:pt>
                <c:pt idx="24683">
                  <c:v>601.67343500000004</c:v>
                </c:pt>
                <c:pt idx="24684">
                  <c:v>602.00793599999997</c:v>
                </c:pt>
                <c:pt idx="24685">
                  <c:v>601.54636700000003</c:v>
                </c:pt>
                <c:pt idx="24686">
                  <c:v>602.03869499999996</c:v>
                </c:pt>
                <c:pt idx="24687">
                  <c:v>601.46886099999995</c:v>
                </c:pt>
                <c:pt idx="24688">
                  <c:v>601.54256599999997</c:v>
                </c:pt>
                <c:pt idx="24689">
                  <c:v>601.54501600000003</c:v>
                </c:pt>
                <c:pt idx="24690">
                  <c:v>601.78313400000002</c:v>
                </c:pt>
                <c:pt idx="24691">
                  <c:v>601.954251</c:v>
                </c:pt>
                <c:pt idx="24692">
                  <c:v>601.94700699999999</c:v>
                </c:pt>
                <c:pt idx="24693">
                  <c:v>601.61958400000003</c:v>
                </c:pt>
                <c:pt idx="24694">
                  <c:v>601.97219900000005</c:v>
                </c:pt>
                <c:pt idx="24695">
                  <c:v>601.54303400000003</c:v>
                </c:pt>
                <c:pt idx="24696">
                  <c:v>602.15188899999998</c:v>
                </c:pt>
                <c:pt idx="24697">
                  <c:v>601.96229800000003</c:v>
                </c:pt>
                <c:pt idx="24698">
                  <c:v>602.10118999999997</c:v>
                </c:pt>
                <c:pt idx="24699">
                  <c:v>602.15789700000005</c:v>
                </c:pt>
                <c:pt idx="24700">
                  <c:v>602.12773400000003</c:v>
                </c:pt>
                <c:pt idx="24701">
                  <c:v>602.48372099999995</c:v>
                </c:pt>
                <c:pt idx="24702">
                  <c:v>602.17756199999997</c:v>
                </c:pt>
                <c:pt idx="24703">
                  <c:v>602.13363800000002</c:v>
                </c:pt>
                <c:pt idx="24704">
                  <c:v>602.09079599999995</c:v>
                </c:pt>
                <c:pt idx="24705">
                  <c:v>601.63631099999998</c:v>
                </c:pt>
                <c:pt idx="24706">
                  <c:v>602.03801799999997</c:v>
                </c:pt>
                <c:pt idx="24707">
                  <c:v>601.70361800000001</c:v>
                </c:pt>
                <c:pt idx="24708">
                  <c:v>602.34165900000005</c:v>
                </c:pt>
                <c:pt idx="24709">
                  <c:v>602.02014399999996</c:v>
                </c:pt>
                <c:pt idx="24710">
                  <c:v>601.941509</c:v>
                </c:pt>
                <c:pt idx="24711">
                  <c:v>602.48371799999995</c:v>
                </c:pt>
                <c:pt idx="24712">
                  <c:v>602.11015799999996</c:v>
                </c:pt>
                <c:pt idx="24713">
                  <c:v>602.308626</c:v>
                </c:pt>
                <c:pt idx="24714">
                  <c:v>602.31628799999999</c:v>
                </c:pt>
                <c:pt idx="24715">
                  <c:v>601.85497499999997</c:v>
                </c:pt>
                <c:pt idx="24716">
                  <c:v>601.87375299999997</c:v>
                </c:pt>
                <c:pt idx="24717">
                  <c:v>601.65371700000003</c:v>
                </c:pt>
                <c:pt idx="24718">
                  <c:v>601.65539799999999</c:v>
                </c:pt>
                <c:pt idx="24719">
                  <c:v>601.94378800000004</c:v>
                </c:pt>
                <c:pt idx="24720">
                  <c:v>601.805925</c:v>
                </c:pt>
                <c:pt idx="24721">
                  <c:v>601.72410400000001</c:v>
                </c:pt>
                <c:pt idx="24722">
                  <c:v>601.56683599999997</c:v>
                </c:pt>
                <c:pt idx="24723">
                  <c:v>601.399406</c:v>
                </c:pt>
                <c:pt idx="24724">
                  <c:v>601.75490300000001</c:v>
                </c:pt>
                <c:pt idx="24725">
                  <c:v>601.65451700000006</c:v>
                </c:pt>
                <c:pt idx="24726">
                  <c:v>601.884635</c:v>
                </c:pt>
                <c:pt idx="24727">
                  <c:v>601.57940699999995</c:v>
                </c:pt>
                <c:pt idx="24728">
                  <c:v>601.92225699999995</c:v>
                </c:pt>
                <c:pt idx="24729">
                  <c:v>601.79566699999998</c:v>
                </c:pt>
                <c:pt idx="24730">
                  <c:v>601.74688300000003</c:v>
                </c:pt>
                <c:pt idx="24731">
                  <c:v>601.77938800000004</c:v>
                </c:pt>
                <c:pt idx="24732">
                  <c:v>601.717624</c:v>
                </c:pt>
                <c:pt idx="24733">
                  <c:v>601.48648200000002</c:v>
                </c:pt>
                <c:pt idx="24734">
                  <c:v>601.99823500000002</c:v>
                </c:pt>
                <c:pt idx="24735">
                  <c:v>601.39739499999996</c:v>
                </c:pt>
                <c:pt idx="24736">
                  <c:v>601.52761399999997</c:v>
                </c:pt>
                <c:pt idx="24737">
                  <c:v>601.687635</c:v>
                </c:pt>
                <c:pt idx="24738">
                  <c:v>601.776929</c:v>
                </c:pt>
                <c:pt idx="24739">
                  <c:v>601.91630199999997</c:v>
                </c:pt>
                <c:pt idx="24740">
                  <c:v>601.36269600000003</c:v>
                </c:pt>
                <c:pt idx="24741">
                  <c:v>601.87043300000005</c:v>
                </c:pt>
                <c:pt idx="24742">
                  <c:v>601.72497799999996</c:v>
                </c:pt>
                <c:pt idx="24743">
                  <c:v>601.83470199999999</c:v>
                </c:pt>
                <c:pt idx="24744">
                  <c:v>601.90335700000003</c:v>
                </c:pt>
                <c:pt idx="24745">
                  <c:v>601.70568400000002</c:v>
                </c:pt>
                <c:pt idx="24746">
                  <c:v>601.59327199999996</c:v>
                </c:pt>
                <c:pt idx="24747">
                  <c:v>601.72942699999999</c:v>
                </c:pt>
                <c:pt idx="24748">
                  <c:v>601.76991399999997</c:v>
                </c:pt>
                <c:pt idx="24749">
                  <c:v>601.90214800000001</c:v>
                </c:pt>
                <c:pt idx="24750">
                  <c:v>601.74329899999998</c:v>
                </c:pt>
                <c:pt idx="24751">
                  <c:v>601.79124400000001</c:v>
                </c:pt>
                <c:pt idx="24752">
                  <c:v>602.13822100000004</c:v>
                </c:pt>
                <c:pt idx="24753">
                  <c:v>601.83516199999997</c:v>
                </c:pt>
                <c:pt idx="24754">
                  <c:v>601.94283800000005</c:v>
                </c:pt>
                <c:pt idx="24755">
                  <c:v>602.10932700000001</c:v>
                </c:pt>
                <c:pt idx="24756">
                  <c:v>601.87712699999997</c:v>
                </c:pt>
                <c:pt idx="24757">
                  <c:v>601.959159</c:v>
                </c:pt>
                <c:pt idx="24758">
                  <c:v>602.15617499999996</c:v>
                </c:pt>
                <c:pt idx="24759">
                  <c:v>602.23717999999997</c:v>
                </c:pt>
                <c:pt idx="24760">
                  <c:v>601.87170300000002</c:v>
                </c:pt>
                <c:pt idx="24761">
                  <c:v>602.06294400000002</c:v>
                </c:pt>
                <c:pt idx="24762">
                  <c:v>602.20657800000004</c:v>
                </c:pt>
                <c:pt idx="24763">
                  <c:v>602.03917200000001</c:v>
                </c:pt>
                <c:pt idx="24764">
                  <c:v>601.96996200000001</c:v>
                </c:pt>
                <c:pt idx="24765">
                  <c:v>601.85836099999995</c:v>
                </c:pt>
                <c:pt idx="24766">
                  <c:v>602.16783299999997</c:v>
                </c:pt>
                <c:pt idx="24767">
                  <c:v>601.63636199999996</c:v>
                </c:pt>
                <c:pt idx="24768">
                  <c:v>601.93469000000005</c:v>
                </c:pt>
                <c:pt idx="24769">
                  <c:v>601.86912500000005</c:v>
                </c:pt>
                <c:pt idx="24770">
                  <c:v>601.63662299999999</c:v>
                </c:pt>
                <c:pt idx="24771">
                  <c:v>601.76799800000003</c:v>
                </c:pt>
                <c:pt idx="24772">
                  <c:v>601.90811299999996</c:v>
                </c:pt>
                <c:pt idx="24773">
                  <c:v>601.87690899999996</c:v>
                </c:pt>
                <c:pt idx="24774">
                  <c:v>602.27802499999996</c:v>
                </c:pt>
                <c:pt idx="24775">
                  <c:v>601.86588900000004</c:v>
                </c:pt>
                <c:pt idx="24776">
                  <c:v>602.40097400000002</c:v>
                </c:pt>
                <c:pt idx="24777">
                  <c:v>602.07889499999999</c:v>
                </c:pt>
                <c:pt idx="24778">
                  <c:v>601.80461700000001</c:v>
                </c:pt>
                <c:pt idx="24779">
                  <c:v>602.29679199999998</c:v>
                </c:pt>
                <c:pt idx="24780">
                  <c:v>602.17871600000001</c:v>
                </c:pt>
                <c:pt idx="24781">
                  <c:v>601.849963</c:v>
                </c:pt>
                <c:pt idx="24782">
                  <c:v>601.78050399999995</c:v>
                </c:pt>
                <c:pt idx="24783">
                  <c:v>602.10775000000001</c:v>
                </c:pt>
                <c:pt idx="24784">
                  <c:v>602.17166999999995</c:v>
                </c:pt>
                <c:pt idx="24785">
                  <c:v>601.75304900000003</c:v>
                </c:pt>
                <c:pt idx="24786">
                  <c:v>601.70628299999998</c:v>
                </c:pt>
                <c:pt idx="24787">
                  <c:v>601.70703300000002</c:v>
                </c:pt>
                <c:pt idx="24788">
                  <c:v>601.71693400000004</c:v>
                </c:pt>
                <c:pt idx="24789">
                  <c:v>602.03071299999999</c:v>
                </c:pt>
                <c:pt idx="24790">
                  <c:v>601.87937299999999</c:v>
                </c:pt>
                <c:pt idx="24791">
                  <c:v>602.07706599999995</c:v>
                </c:pt>
                <c:pt idx="24792">
                  <c:v>601.73660400000006</c:v>
                </c:pt>
                <c:pt idx="24793">
                  <c:v>601.70784000000003</c:v>
                </c:pt>
                <c:pt idx="24794">
                  <c:v>602.16729199999997</c:v>
                </c:pt>
                <c:pt idx="24795">
                  <c:v>601.75457800000004</c:v>
                </c:pt>
                <c:pt idx="24796">
                  <c:v>602.02617799999996</c:v>
                </c:pt>
                <c:pt idx="24797">
                  <c:v>601.801287</c:v>
                </c:pt>
                <c:pt idx="24798">
                  <c:v>601.66179699999998</c:v>
                </c:pt>
                <c:pt idx="24799">
                  <c:v>602.01055599999995</c:v>
                </c:pt>
                <c:pt idx="24800">
                  <c:v>601.68932299999994</c:v>
                </c:pt>
                <c:pt idx="24801">
                  <c:v>601.86830499999996</c:v>
                </c:pt>
                <c:pt idx="24802">
                  <c:v>601.93010600000002</c:v>
                </c:pt>
                <c:pt idx="24803">
                  <c:v>601.51870699999995</c:v>
                </c:pt>
                <c:pt idx="24804">
                  <c:v>601.70119999999997</c:v>
                </c:pt>
                <c:pt idx="24805">
                  <c:v>601.67305399999998</c:v>
                </c:pt>
                <c:pt idx="24806">
                  <c:v>601.81454099999996</c:v>
                </c:pt>
                <c:pt idx="24807">
                  <c:v>601.63065200000005</c:v>
                </c:pt>
                <c:pt idx="24808">
                  <c:v>601.56640800000002</c:v>
                </c:pt>
                <c:pt idx="24809">
                  <c:v>601.708844</c:v>
                </c:pt>
                <c:pt idx="24810">
                  <c:v>602.01836000000003</c:v>
                </c:pt>
                <c:pt idx="24811">
                  <c:v>601.68329300000005</c:v>
                </c:pt>
                <c:pt idx="24812">
                  <c:v>601.71908499999995</c:v>
                </c:pt>
                <c:pt idx="24813">
                  <c:v>601.78005499999995</c:v>
                </c:pt>
                <c:pt idx="24814">
                  <c:v>602.38601600000004</c:v>
                </c:pt>
                <c:pt idx="24815">
                  <c:v>601.92214899999999</c:v>
                </c:pt>
                <c:pt idx="24816">
                  <c:v>602.06020799999999</c:v>
                </c:pt>
                <c:pt idx="24817">
                  <c:v>602.13496099999998</c:v>
                </c:pt>
                <c:pt idx="24818">
                  <c:v>601.86463600000002</c:v>
                </c:pt>
                <c:pt idx="24819">
                  <c:v>602.120091</c:v>
                </c:pt>
                <c:pt idx="24820">
                  <c:v>601.93261800000005</c:v>
                </c:pt>
                <c:pt idx="24821">
                  <c:v>602.02888800000005</c:v>
                </c:pt>
                <c:pt idx="24822">
                  <c:v>601.64239499999996</c:v>
                </c:pt>
                <c:pt idx="24823">
                  <c:v>601.982936</c:v>
                </c:pt>
                <c:pt idx="24824">
                  <c:v>602.09479099999999</c:v>
                </c:pt>
                <c:pt idx="24825">
                  <c:v>601.78061700000001</c:v>
                </c:pt>
                <c:pt idx="24826">
                  <c:v>602.00408700000003</c:v>
                </c:pt>
                <c:pt idx="24827">
                  <c:v>602.16648399999997</c:v>
                </c:pt>
                <c:pt idx="24828">
                  <c:v>602.06415400000003</c:v>
                </c:pt>
                <c:pt idx="24829">
                  <c:v>601.58872399999996</c:v>
                </c:pt>
                <c:pt idx="24830">
                  <c:v>601.68050000000005</c:v>
                </c:pt>
                <c:pt idx="24831">
                  <c:v>601.70567500000004</c:v>
                </c:pt>
                <c:pt idx="24832">
                  <c:v>602.16441299999997</c:v>
                </c:pt>
                <c:pt idx="24833">
                  <c:v>602.09159099999999</c:v>
                </c:pt>
                <c:pt idx="24834">
                  <c:v>602.14002300000004</c:v>
                </c:pt>
                <c:pt idx="24835">
                  <c:v>601.51068399999997</c:v>
                </c:pt>
                <c:pt idx="24836">
                  <c:v>602.27492900000004</c:v>
                </c:pt>
                <c:pt idx="24837">
                  <c:v>602.21283600000004</c:v>
                </c:pt>
                <c:pt idx="24838">
                  <c:v>601.83032200000002</c:v>
                </c:pt>
                <c:pt idx="24839">
                  <c:v>602.01729399999999</c:v>
                </c:pt>
                <c:pt idx="24840">
                  <c:v>601.87511700000005</c:v>
                </c:pt>
                <c:pt idx="24841">
                  <c:v>602.04346799999996</c:v>
                </c:pt>
                <c:pt idx="24842">
                  <c:v>602.04472699999997</c:v>
                </c:pt>
                <c:pt idx="24843">
                  <c:v>601.57036800000003</c:v>
                </c:pt>
                <c:pt idx="24844">
                  <c:v>601.68803600000001</c:v>
                </c:pt>
                <c:pt idx="24845">
                  <c:v>601.25872900000002</c:v>
                </c:pt>
                <c:pt idx="24846">
                  <c:v>601.50710500000002</c:v>
                </c:pt>
                <c:pt idx="24847">
                  <c:v>602.09238500000004</c:v>
                </c:pt>
                <c:pt idx="24848">
                  <c:v>601.72992999999997</c:v>
                </c:pt>
                <c:pt idx="24849">
                  <c:v>601.98539800000003</c:v>
                </c:pt>
                <c:pt idx="24850">
                  <c:v>601.794668</c:v>
                </c:pt>
                <c:pt idx="24851">
                  <c:v>601.64210600000001</c:v>
                </c:pt>
                <c:pt idx="24852">
                  <c:v>601.77087300000005</c:v>
                </c:pt>
                <c:pt idx="24853">
                  <c:v>601.80103499999996</c:v>
                </c:pt>
                <c:pt idx="24854">
                  <c:v>601.78205600000001</c:v>
                </c:pt>
                <c:pt idx="24855">
                  <c:v>601.66402300000004</c:v>
                </c:pt>
                <c:pt idx="24856">
                  <c:v>601.79333199999996</c:v>
                </c:pt>
                <c:pt idx="24857">
                  <c:v>601.76441299999999</c:v>
                </c:pt>
                <c:pt idx="24858">
                  <c:v>601.84873400000004</c:v>
                </c:pt>
                <c:pt idx="24859">
                  <c:v>601.62649099999999</c:v>
                </c:pt>
                <c:pt idx="24860">
                  <c:v>601.35323600000004</c:v>
                </c:pt>
                <c:pt idx="24861">
                  <c:v>601.84777799999995</c:v>
                </c:pt>
                <c:pt idx="24862">
                  <c:v>601.84382000000005</c:v>
                </c:pt>
                <c:pt idx="24863">
                  <c:v>601.60609599999998</c:v>
                </c:pt>
                <c:pt idx="24864">
                  <c:v>601.74879199999998</c:v>
                </c:pt>
                <c:pt idx="24865">
                  <c:v>601.62928099999999</c:v>
                </c:pt>
                <c:pt idx="24866">
                  <c:v>602.00120800000002</c:v>
                </c:pt>
                <c:pt idx="24867">
                  <c:v>601.83798200000001</c:v>
                </c:pt>
                <c:pt idx="24868">
                  <c:v>601.96736099999998</c:v>
                </c:pt>
                <c:pt idx="24869">
                  <c:v>602.15641000000005</c:v>
                </c:pt>
                <c:pt idx="24870">
                  <c:v>601.88237200000003</c:v>
                </c:pt>
                <c:pt idx="24871">
                  <c:v>601.59363599999995</c:v>
                </c:pt>
                <c:pt idx="24872">
                  <c:v>601.88062400000001</c:v>
                </c:pt>
                <c:pt idx="24873">
                  <c:v>601.51143100000002</c:v>
                </c:pt>
                <c:pt idx="24874">
                  <c:v>601.79312300000004</c:v>
                </c:pt>
                <c:pt idx="24875">
                  <c:v>601.97519</c:v>
                </c:pt>
                <c:pt idx="24876">
                  <c:v>601.49767499999996</c:v>
                </c:pt>
                <c:pt idx="24877">
                  <c:v>601.82437100000004</c:v>
                </c:pt>
                <c:pt idx="24878">
                  <c:v>601.93917299999998</c:v>
                </c:pt>
                <c:pt idx="24879">
                  <c:v>601.75390100000004</c:v>
                </c:pt>
                <c:pt idx="24880">
                  <c:v>601.71209899999997</c:v>
                </c:pt>
                <c:pt idx="24881">
                  <c:v>601.98490200000003</c:v>
                </c:pt>
                <c:pt idx="24882">
                  <c:v>601.94133099999999</c:v>
                </c:pt>
                <c:pt idx="24883">
                  <c:v>601.59012099999995</c:v>
                </c:pt>
                <c:pt idx="24884">
                  <c:v>601.60380199999997</c:v>
                </c:pt>
                <c:pt idx="24885">
                  <c:v>601.22408399999995</c:v>
                </c:pt>
                <c:pt idx="24886">
                  <c:v>601.35063300000002</c:v>
                </c:pt>
                <c:pt idx="24887">
                  <c:v>601.07713000000001</c:v>
                </c:pt>
                <c:pt idx="24888">
                  <c:v>601.25802199999998</c:v>
                </c:pt>
                <c:pt idx="24889">
                  <c:v>601.47180200000003</c:v>
                </c:pt>
                <c:pt idx="24890">
                  <c:v>601.49209299999995</c:v>
                </c:pt>
                <c:pt idx="24891">
                  <c:v>601.29523200000006</c:v>
                </c:pt>
                <c:pt idx="24892">
                  <c:v>601.10489900000005</c:v>
                </c:pt>
                <c:pt idx="24893">
                  <c:v>600.98177599999997</c:v>
                </c:pt>
                <c:pt idx="24894">
                  <c:v>601.56798800000001</c:v>
                </c:pt>
                <c:pt idx="24895">
                  <c:v>601.39562000000001</c:v>
                </c:pt>
                <c:pt idx="24896">
                  <c:v>601.36601900000005</c:v>
                </c:pt>
                <c:pt idx="24897">
                  <c:v>601.39650200000005</c:v>
                </c:pt>
                <c:pt idx="24898">
                  <c:v>601.33746799999994</c:v>
                </c:pt>
                <c:pt idx="24899">
                  <c:v>601.74077699999998</c:v>
                </c:pt>
                <c:pt idx="24900">
                  <c:v>601.56716400000005</c:v>
                </c:pt>
                <c:pt idx="24901">
                  <c:v>601.37371499999995</c:v>
                </c:pt>
                <c:pt idx="24902">
                  <c:v>601.70107900000005</c:v>
                </c:pt>
                <c:pt idx="24903">
                  <c:v>601.51769400000001</c:v>
                </c:pt>
                <c:pt idx="24904">
                  <c:v>601.57727399999999</c:v>
                </c:pt>
                <c:pt idx="24905">
                  <c:v>601.37572499999999</c:v>
                </c:pt>
                <c:pt idx="24906">
                  <c:v>601.71930799999996</c:v>
                </c:pt>
                <c:pt idx="24907">
                  <c:v>601.79950899999994</c:v>
                </c:pt>
                <c:pt idx="24908">
                  <c:v>601.59822699999995</c:v>
                </c:pt>
                <c:pt idx="24909">
                  <c:v>601.83718299999998</c:v>
                </c:pt>
                <c:pt idx="24910">
                  <c:v>602.03383099999996</c:v>
                </c:pt>
                <c:pt idx="24911">
                  <c:v>601.95491500000003</c:v>
                </c:pt>
                <c:pt idx="24912">
                  <c:v>601.88128900000004</c:v>
                </c:pt>
                <c:pt idx="24913">
                  <c:v>601.74283500000001</c:v>
                </c:pt>
                <c:pt idx="24914">
                  <c:v>601.79530099999999</c:v>
                </c:pt>
                <c:pt idx="24915">
                  <c:v>601.72495100000003</c:v>
                </c:pt>
                <c:pt idx="24916">
                  <c:v>601.53982499999995</c:v>
                </c:pt>
                <c:pt idx="24917">
                  <c:v>601.80045099999995</c:v>
                </c:pt>
                <c:pt idx="24918">
                  <c:v>601.77119600000003</c:v>
                </c:pt>
                <c:pt idx="24919">
                  <c:v>601.85459200000003</c:v>
                </c:pt>
                <c:pt idx="24920">
                  <c:v>601.64500199999998</c:v>
                </c:pt>
                <c:pt idx="24921">
                  <c:v>601.97008100000005</c:v>
                </c:pt>
                <c:pt idx="24922">
                  <c:v>601.86233400000003</c:v>
                </c:pt>
                <c:pt idx="24923">
                  <c:v>601.76822700000002</c:v>
                </c:pt>
                <c:pt idx="24924">
                  <c:v>601.84903599999996</c:v>
                </c:pt>
                <c:pt idx="24925">
                  <c:v>601.63133100000005</c:v>
                </c:pt>
                <c:pt idx="24926">
                  <c:v>601.86525700000004</c:v>
                </c:pt>
                <c:pt idx="24927">
                  <c:v>602.04261899999995</c:v>
                </c:pt>
                <c:pt idx="24928">
                  <c:v>602.00662999999997</c:v>
                </c:pt>
                <c:pt idx="24929">
                  <c:v>601.82919000000004</c:v>
                </c:pt>
                <c:pt idx="24930">
                  <c:v>601.46873800000003</c:v>
                </c:pt>
                <c:pt idx="24931">
                  <c:v>601.66745600000002</c:v>
                </c:pt>
                <c:pt idx="24932">
                  <c:v>601.86827300000004</c:v>
                </c:pt>
                <c:pt idx="24933">
                  <c:v>601.73560499999996</c:v>
                </c:pt>
                <c:pt idx="24934">
                  <c:v>601.79994599999998</c:v>
                </c:pt>
                <c:pt idx="24935">
                  <c:v>601.90785400000004</c:v>
                </c:pt>
                <c:pt idx="24936">
                  <c:v>601.67506500000002</c:v>
                </c:pt>
                <c:pt idx="24937">
                  <c:v>601.66429900000003</c:v>
                </c:pt>
                <c:pt idx="24938">
                  <c:v>601.52382</c:v>
                </c:pt>
                <c:pt idx="24939">
                  <c:v>601.70619099999999</c:v>
                </c:pt>
                <c:pt idx="24940">
                  <c:v>601.53869799999995</c:v>
                </c:pt>
                <c:pt idx="24941">
                  <c:v>601.43028500000003</c:v>
                </c:pt>
                <c:pt idx="24942">
                  <c:v>601.75293799999997</c:v>
                </c:pt>
                <c:pt idx="24943">
                  <c:v>601.64703699999995</c:v>
                </c:pt>
                <c:pt idx="24944">
                  <c:v>601.60215700000003</c:v>
                </c:pt>
                <c:pt idx="24945">
                  <c:v>601.83683699999995</c:v>
                </c:pt>
                <c:pt idx="24946">
                  <c:v>601.75636499999996</c:v>
                </c:pt>
                <c:pt idx="24947">
                  <c:v>601.41778099999999</c:v>
                </c:pt>
                <c:pt idx="24948">
                  <c:v>601.71913500000005</c:v>
                </c:pt>
                <c:pt idx="24949">
                  <c:v>601.53410299999996</c:v>
                </c:pt>
                <c:pt idx="24950">
                  <c:v>601.382521</c:v>
                </c:pt>
                <c:pt idx="24951">
                  <c:v>601.72674800000004</c:v>
                </c:pt>
                <c:pt idx="24952">
                  <c:v>602.19359299999996</c:v>
                </c:pt>
                <c:pt idx="24953">
                  <c:v>601.88158099999998</c:v>
                </c:pt>
                <c:pt idx="24954">
                  <c:v>602.10476300000005</c:v>
                </c:pt>
                <c:pt idx="24955">
                  <c:v>601.93090900000004</c:v>
                </c:pt>
                <c:pt idx="24956">
                  <c:v>601.93465100000003</c:v>
                </c:pt>
                <c:pt idx="24957">
                  <c:v>601.88830800000005</c:v>
                </c:pt>
                <c:pt idx="24958">
                  <c:v>602.02500699999996</c:v>
                </c:pt>
                <c:pt idx="24959">
                  <c:v>602.44189900000003</c:v>
                </c:pt>
                <c:pt idx="24960">
                  <c:v>602.30404699999997</c:v>
                </c:pt>
                <c:pt idx="24961">
                  <c:v>602.23424499999999</c:v>
                </c:pt>
                <c:pt idx="24962">
                  <c:v>602.15392399999996</c:v>
                </c:pt>
                <c:pt idx="24963">
                  <c:v>602.00306799999998</c:v>
                </c:pt>
                <c:pt idx="24964">
                  <c:v>601.864283</c:v>
                </c:pt>
                <c:pt idx="24965">
                  <c:v>602.15214100000003</c:v>
                </c:pt>
                <c:pt idx="24966">
                  <c:v>601.951098</c:v>
                </c:pt>
                <c:pt idx="24967">
                  <c:v>602.15565000000004</c:v>
                </c:pt>
                <c:pt idx="24968">
                  <c:v>601.90419699999995</c:v>
                </c:pt>
                <c:pt idx="24969">
                  <c:v>602.239059</c:v>
                </c:pt>
                <c:pt idx="24970">
                  <c:v>602.362977</c:v>
                </c:pt>
                <c:pt idx="24971">
                  <c:v>602.29632000000004</c:v>
                </c:pt>
                <c:pt idx="24972">
                  <c:v>602.30207600000006</c:v>
                </c:pt>
                <c:pt idx="24973">
                  <c:v>602.10515299999997</c:v>
                </c:pt>
                <c:pt idx="24974">
                  <c:v>602.28443000000004</c:v>
                </c:pt>
                <c:pt idx="24975">
                  <c:v>601.77215899999999</c:v>
                </c:pt>
                <c:pt idx="24976">
                  <c:v>602.31831399999999</c:v>
                </c:pt>
                <c:pt idx="24977">
                  <c:v>601.90336600000001</c:v>
                </c:pt>
                <c:pt idx="24978">
                  <c:v>601.87840000000006</c:v>
                </c:pt>
                <c:pt idx="24979">
                  <c:v>601.79432499999996</c:v>
                </c:pt>
                <c:pt idx="24980">
                  <c:v>601.79865600000005</c:v>
                </c:pt>
                <c:pt idx="24981">
                  <c:v>602.01750800000002</c:v>
                </c:pt>
                <c:pt idx="24982">
                  <c:v>602.11434399999996</c:v>
                </c:pt>
                <c:pt idx="24983">
                  <c:v>601.98704599999996</c:v>
                </c:pt>
                <c:pt idx="24984">
                  <c:v>602.03022199999998</c:v>
                </c:pt>
                <c:pt idx="24985">
                  <c:v>601.80462299999999</c:v>
                </c:pt>
                <c:pt idx="24986">
                  <c:v>601.94718699999999</c:v>
                </c:pt>
                <c:pt idx="24987">
                  <c:v>601.70135700000003</c:v>
                </c:pt>
                <c:pt idx="24988">
                  <c:v>601.91264799999999</c:v>
                </c:pt>
                <c:pt idx="24989">
                  <c:v>602.28367600000001</c:v>
                </c:pt>
                <c:pt idx="24990">
                  <c:v>601.92283399999997</c:v>
                </c:pt>
                <c:pt idx="24991">
                  <c:v>602.06907200000001</c:v>
                </c:pt>
                <c:pt idx="24992">
                  <c:v>602.20422699999995</c:v>
                </c:pt>
                <c:pt idx="24993">
                  <c:v>602.21978100000001</c:v>
                </c:pt>
                <c:pt idx="24994">
                  <c:v>602.20926999999995</c:v>
                </c:pt>
                <c:pt idx="24995">
                  <c:v>602.23525500000005</c:v>
                </c:pt>
                <c:pt idx="24996">
                  <c:v>602.22519599999998</c:v>
                </c:pt>
                <c:pt idx="24997">
                  <c:v>602.11943900000006</c:v>
                </c:pt>
                <c:pt idx="24998">
                  <c:v>601.99015099999997</c:v>
                </c:pt>
                <c:pt idx="24999">
                  <c:v>602.15837099999999</c:v>
                </c:pt>
                <c:pt idx="25000">
                  <c:v>602.15939800000001</c:v>
                </c:pt>
                <c:pt idx="25001">
                  <c:v>602.01619000000005</c:v>
                </c:pt>
                <c:pt idx="25002">
                  <c:v>601.968794</c:v>
                </c:pt>
                <c:pt idx="25003">
                  <c:v>601.62131799999997</c:v>
                </c:pt>
                <c:pt idx="25004">
                  <c:v>602.02110400000004</c:v>
                </c:pt>
                <c:pt idx="25005">
                  <c:v>601.78821500000004</c:v>
                </c:pt>
                <c:pt idx="25006">
                  <c:v>602.02130899999997</c:v>
                </c:pt>
                <c:pt idx="25007">
                  <c:v>602.15813400000002</c:v>
                </c:pt>
                <c:pt idx="25008">
                  <c:v>602.08390599999996</c:v>
                </c:pt>
                <c:pt idx="25009">
                  <c:v>602.12475700000005</c:v>
                </c:pt>
                <c:pt idx="25010">
                  <c:v>601.76826700000004</c:v>
                </c:pt>
                <c:pt idx="25011">
                  <c:v>601.72259899999995</c:v>
                </c:pt>
                <c:pt idx="25012">
                  <c:v>602.07177100000001</c:v>
                </c:pt>
                <c:pt idx="25013">
                  <c:v>601.87636899999995</c:v>
                </c:pt>
                <c:pt idx="25014">
                  <c:v>602.08765200000005</c:v>
                </c:pt>
                <c:pt idx="25015">
                  <c:v>601.95169399999997</c:v>
                </c:pt>
                <c:pt idx="25016">
                  <c:v>601.92402200000004</c:v>
                </c:pt>
                <c:pt idx="25017">
                  <c:v>601.71818199999996</c:v>
                </c:pt>
                <c:pt idx="25018">
                  <c:v>601.76545899999996</c:v>
                </c:pt>
                <c:pt idx="25019">
                  <c:v>601.99259400000005</c:v>
                </c:pt>
                <c:pt idx="25020">
                  <c:v>601.92522899999994</c:v>
                </c:pt>
                <c:pt idx="25021">
                  <c:v>601.930521</c:v>
                </c:pt>
                <c:pt idx="25022">
                  <c:v>601.99301500000001</c:v>
                </c:pt>
                <c:pt idx="25023">
                  <c:v>601.96688700000004</c:v>
                </c:pt>
                <c:pt idx="25024">
                  <c:v>601.91036099999997</c:v>
                </c:pt>
                <c:pt idx="25025">
                  <c:v>601.74055499999997</c:v>
                </c:pt>
                <c:pt idx="25026">
                  <c:v>602.13749499999994</c:v>
                </c:pt>
                <c:pt idx="25027">
                  <c:v>602.05643199999997</c:v>
                </c:pt>
                <c:pt idx="25028">
                  <c:v>601.84066700000005</c:v>
                </c:pt>
                <c:pt idx="25029">
                  <c:v>601.847624</c:v>
                </c:pt>
                <c:pt idx="25030">
                  <c:v>602.20162300000004</c:v>
                </c:pt>
                <c:pt idx="25031">
                  <c:v>601.911925</c:v>
                </c:pt>
                <c:pt idx="25032">
                  <c:v>602.04050400000006</c:v>
                </c:pt>
                <c:pt idx="25033">
                  <c:v>602.07614599999999</c:v>
                </c:pt>
                <c:pt idx="25034">
                  <c:v>601.744506</c:v>
                </c:pt>
                <c:pt idx="25035">
                  <c:v>601.66843100000006</c:v>
                </c:pt>
                <c:pt idx="25036">
                  <c:v>601.78255899999999</c:v>
                </c:pt>
                <c:pt idx="25037">
                  <c:v>601.77504099999999</c:v>
                </c:pt>
                <c:pt idx="25038">
                  <c:v>601.62686599999995</c:v>
                </c:pt>
                <c:pt idx="25039">
                  <c:v>602.21324200000004</c:v>
                </c:pt>
                <c:pt idx="25040">
                  <c:v>602.06557899999996</c:v>
                </c:pt>
                <c:pt idx="25041">
                  <c:v>601.96315300000003</c:v>
                </c:pt>
                <c:pt idx="25042">
                  <c:v>601.95358399999998</c:v>
                </c:pt>
                <c:pt idx="25043">
                  <c:v>601.92476199999999</c:v>
                </c:pt>
                <c:pt idx="25044">
                  <c:v>601.97994100000005</c:v>
                </c:pt>
                <c:pt idx="25045">
                  <c:v>601.99198999999999</c:v>
                </c:pt>
                <c:pt idx="25046">
                  <c:v>601.75071600000001</c:v>
                </c:pt>
                <c:pt idx="25047">
                  <c:v>602.01306999999997</c:v>
                </c:pt>
                <c:pt idx="25048">
                  <c:v>601.23712399999999</c:v>
                </c:pt>
                <c:pt idx="25049">
                  <c:v>601.82711900000004</c:v>
                </c:pt>
                <c:pt idx="25050">
                  <c:v>601.79866500000003</c:v>
                </c:pt>
                <c:pt idx="25051">
                  <c:v>601.58021599999995</c:v>
                </c:pt>
                <c:pt idx="25052">
                  <c:v>601.77190499999995</c:v>
                </c:pt>
                <c:pt idx="25053">
                  <c:v>601.83275900000001</c:v>
                </c:pt>
                <c:pt idx="25054">
                  <c:v>601.81126800000004</c:v>
                </c:pt>
                <c:pt idx="25055">
                  <c:v>601.29679299999998</c:v>
                </c:pt>
                <c:pt idx="25056">
                  <c:v>601.40644999999995</c:v>
                </c:pt>
                <c:pt idx="25057">
                  <c:v>601.88261</c:v>
                </c:pt>
                <c:pt idx="25058">
                  <c:v>601.79220099999998</c:v>
                </c:pt>
                <c:pt idx="25059">
                  <c:v>601.98800800000004</c:v>
                </c:pt>
                <c:pt idx="25060">
                  <c:v>601.72497199999998</c:v>
                </c:pt>
                <c:pt idx="25061">
                  <c:v>601.60210099999995</c:v>
                </c:pt>
                <c:pt idx="25062">
                  <c:v>601.75300900000002</c:v>
                </c:pt>
                <c:pt idx="25063">
                  <c:v>601.56406900000002</c:v>
                </c:pt>
                <c:pt idx="25064">
                  <c:v>601.60070900000005</c:v>
                </c:pt>
                <c:pt idx="25065">
                  <c:v>601.39378299999998</c:v>
                </c:pt>
                <c:pt idx="25066">
                  <c:v>601.56085499999995</c:v>
                </c:pt>
                <c:pt idx="25067">
                  <c:v>601.59711500000003</c:v>
                </c:pt>
                <c:pt idx="25068">
                  <c:v>601.58739300000002</c:v>
                </c:pt>
                <c:pt idx="25069">
                  <c:v>602.079206</c:v>
                </c:pt>
                <c:pt idx="25070">
                  <c:v>601.70140300000003</c:v>
                </c:pt>
                <c:pt idx="25071">
                  <c:v>601.59611900000004</c:v>
                </c:pt>
                <c:pt idx="25072">
                  <c:v>602.04225399999996</c:v>
                </c:pt>
                <c:pt idx="25073">
                  <c:v>601.65445</c:v>
                </c:pt>
                <c:pt idx="25074">
                  <c:v>601.81032500000003</c:v>
                </c:pt>
                <c:pt idx="25075">
                  <c:v>601.55391099999997</c:v>
                </c:pt>
                <c:pt idx="25076">
                  <c:v>601.59688500000004</c:v>
                </c:pt>
                <c:pt idx="25077">
                  <c:v>602.04351399999996</c:v>
                </c:pt>
                <c:pt idx="25078">
                  <c:v>601.45539699999995</c:v>
                </c:pt>
                <c:pt idx="25079">
                  <c:v>601.75123199999996</c:v>
                </c:pt>
                <c:pt idx="25080">
                  <c:v>601.87447299999997</c:v>
                </c:pt>
                <c:pt idx="25081">
                  <c:v>601.67133899999999</c:v>
                </c:pt>
                <c:pt idx="25082">
                  <c:v>601.88706999999999</c:v>
                </c:pt>
                <c:pt idx="25083">
                  <c:v>602.08070099999998</c:v>
                </c:pt>
                <c:pt idx="25084">
                  <c:v>601.68851900000004</c:v>
                </c:pt>
                <c:pt idx="25085">
                  <c:v>601.233833</c:v>
                </c:pt>
                <c:pt idx="25086">
                  <c:v>601.30277000000001</c:v>
                </c:pt>
                <c:pt idx="25087">
                  <c:v>601.39521400000001</c:v>
                </c:pt>
                <c:pt idx="25088">
                  <c:v>601.22988399999997</c:v>
                </c:pt>
                <c:pt idx="25089">
                  <c:v>601.38263400000005</c:v>
                </c:pt>
                <c:pt idx="25090">
                  <c:v>601.47589900000003</c:v>
                </c:pt>
                <c:pt idx="25091">
                  <c:v>601.56860900000004</c:v>
                </c:pt>
                <c:pt idx="25092">
                  <c:v>601.82422699999995</c:v>
                </c:pt>
                <c:pt idx="25093">
                  <c:v>601.64424099999997</c:v>
                </c:pt>
                <c:pt idx="25094">
                  <c:v>601.52655200000004</c:v>
                </c:pt>
                <c:pt idx="25095">
                  <c:v>601.36991399999999</c:v>
                </c:pt>
                <c:pt idx="25096">
                  <c:v>601.24033099999997</c:v>
                </c:pt>
                <c:pt idx="25097">
                  <c:v>600.96696699999995</c:v>
                </c:pt>
                <c:pt idx="25098">
                  <c:v>601.47093500000005</c:v>
                </c:pt>
                <c:pt idx="25099">
                  <c:v>601.19389000000001</c:v>
                </c:pt>
                <c:pt idx="25100">
                  <c:v>601.31850799999995</c:v>
                </c:pt>
                <c:pt idx="25101">
                  <c:v>601.50760300000002</c:v>
                </c:pt>
                <c:pt idx="25102">
                  <c:v>601.52761299999997</c:v>
                </c:pt>
                <c:pt idx="25103">
                  <c:v>601.466003</c:v>
                </c:pt>
                <c:pt idx="25104">
                  <c:v>601.55650000000003</c:v>
                </c:pt>
                <c:pt idx="25105">
                  <c:v>601.77805699999999</c:v>
                </c:pt>
                <c:pt idx="25106">
                  <c:v>601.34369200000003</c:v>
                </c:pt>
                <c:pt idx="25107">
                  <c:v>601.83272099999999</c:v>
                </c:pt>
                <c:pt idx="25108">
                  <c:v>601.36913900000002</c:v>
                </c:pt>
                <c:pt idx="25109">
                  <c:v>601.44156099999998</c:v>
                </c:pt>
                <c:pt idx="25110">
                  <c:v>601.55119000000002</c:v>
                </c:pt>
                <c:pt idx="25111">
                  <c:v>601.39273600000001</c:v>
                </c:pt>
                <c:pt idx="25112">
                  <c:v>601.34490400000004</c:v>
                </c:pt>
                <c:pt idx="25113">
                  <c:v>601.16095199999995</c:v>
                </c:pt>
                <c:pt idx="25114">
                  <c:v>601.79827899999998</c:v>
                </c:pt>
                <c:pt idx="25115">
                  <c:v>601.52690900000005</c:v>
                </c:pt>
                <c:pt idx="25116">
                  <c:v>601.41049299999997</c:v>
                </c:pt>
                <c:pt idx="25117">
                  <c:v>601.38203399999998</c:v>
                </c:pt>
                <c:pt idx="25118">
                  <c:v>601.69378500000005</c:v>
                </c:pt>
                <c:pt idx="25119">
                  <c:v>601.53476999999998</c:v>
                </c:pt>
                <c:pt idx="25120">
                  <c:v>601.55784900000003</c:v>
                </c:pt>
                <c:pt idx="25121">
                  <c:v>601.55957599999999</c:v>
                </c:pt>
                <c:pt idx="25122">
                  <c:v>601.72225400000002</c:v>
                </c:pt>
                <c:pt idx="25123">
                  <c:v>601.377072</c:v>
                </c:pt>
                <c:pt idx="25124">
                  <c:v>601.55645300000003</c:v>
                </c:pt>
                <c:pt idx="25125">
                  <c:v>602.06602099999998</c:v>
                </c:pt>
                <c:pt idx="25126">
                  <c:v>602.10235599999999</c:v>
                </c:pt>
                <c:pt idx="25127">
                  <c:v>601.973073</c:v>
                </c:pt>
                <c:pt idx="25128">
                  <c:v>601.87089900000001</c:v>
                </c:pt>
                <c:pt idx="25129">
                  <c:v>602.08868900000004</c:v>
                </c:pt>
                <c:pt idx="25130">
                  <c:v>602.22308099999998</c:v>
                </c:pt>
                <c:pt idx="25131">
                  <c:v>602.22399299999995</c:v>
                </c:pt>
                <c:pt idx="25132">
                  <c:v>602.07611999999995</c:v>
                </c:pt>
                <c:pt idx="25133">
                  <c:v>601.88986699999998</c:v>
                </c:pt>
                <c:pt idx="25134">
                  <c:v>602.19599800000003</c:v>
                </c:pt>
                <c:pt idx="25135">
                  <c:v>601.93570299999999</c:v>
                </c:pt>
                <c:pt idx="25136">
                  <c:v>602.04894000000002</c:v>
                </c:pt>
                <c:pt idx="25137">
                  <c:v>601.76651500000003</c:v>
                </c:pt>
                <c:pt idx="25138">
                  <c:v>601.80178999999998</c:v>
                </c:pt>
                <c:pt idx="25139">
                  <c:v>602.07927800000004</c:v>
                </c:pt>
                <c:pt idx="25140">
                  <c:v>602.17911100000003</c:v>
                </c:pt>
                <c:pt idx="25141">
                  <c:v>601.88599599999998</c:v>
                </c:pt>
                <c:pt idx="25142">
                  <c:v>602.05159400000002</c:v>
                </c:pt>
                <c:pt idx="25143">
                  <c:v>601.66792499999997</c:v>
                </c:pt>
                <c:pt idx="25144">
                  <c:v>601.87663999999995</c:v>
                </c:pt>
                <c:pt idx="25145">
                  <c:v>601.81575599999996</c:v>
                </c:pt>
                <c:pt idx="25146">
                  <c:v>601.85166600000002</c:v>
                </c:pt>
                <c:pt idx="25147">
                  <c:v>601.75645999999995</c:v>
                </c:pt>
                <c:pt idx="25148">
                  <c:v>601.83564200000001</c:v>
                </c:pt>
                <c:pt idx="25149">
                  <c:v>601.70827999999995</c:v>
                </c:pt>
                <c:pt idx="25150">
                  <c:v>601.89901699999996</c:v>
                </c:pt>
                <c:pt idx="25151">
                  <c:v>601.91157799999996</c:v>
                </c:pt>
                <c:pt idx="25152">
                  <c:v>602.34916599999997</c:v>
                </c:pt>
                <c:pt idx="25153">
                  <c:v>601.74124400000005</c:v>
                </c:pt>
                <c:pt idx="25154">
                  <c:v>601.86594600000001</c:v>
                </c:pt>
                <c:pt idx="25155">
                  <c:v>602.07992200000001</c:v>
                </c:pt>
                <c:pt idx="25156">
                  <c:v>601.83203400000002</c:v>
                </c:pt>
                <c:pt idx="25157">
                  <c:v>602.02217599999994</c:v>
                </c:pt>
                <c:pt idx="25158">
                  <c:v>602.22577100000001</c:v>
                </c:pt>
                <c:pt idx="25159">
                  <c:v>601.60545300000001</c:v>
                </c:pt>
                <c:pt idx="25160">
                  <c:v>601.18971999999997</c:v>
                </c:pt>
                <c:pt idx="25161">
                  <c:v>601.32162800000003</c:v>
                </c:pt>
                <c:pt idx="25162">
                  <c:v>601.55364699999996</c:v>
                </c:pt>
                <c:pt idx="25163">
                  <c:v>601.33246199999996</c:v>
                </c:pt>
                <c:pt idx="25164">
                  <c:v>601.57786099999998</c:v>
                </c:pt>
                <c:pt idx="25165">
                  <c:v>601.20405100000005</c:v>
                </c:pt>
                <c:pt idx="25166">
                  <c:v>601.29997300000002</c:v>
                </c:pt>
                <c:pt idx="25167">
                  <c:v>601.62585999999999</c:v>
                </c:pt>
                <c:pt idx="25168">
                  <c:v>601.70743500000003</c:v>
                </c:pt>
                <c:pt idx="25169">
                  <c:v>601.52354300000002</c:v>
                </c:pt>
                <c:pt idx="25170">
                  <c:v>601.35415799999998</c:v>
                </c:pt>
                <c:pt idx="25171">
                  <c:v>601.62989000000005</c:v>
                </c:pt>
                <c:pt idx="25172">
                  <c:v>601.55659100000003</c:v>
                </c:pt>
                <c:pt idx="25173">
                  <c:v>601.39110200000005</c:v>
                </c:pt>
                <c:pt idx="25174">
                  <c:v>601.27095699999995</c:v>
                </c:pt>
                <c:pt idx="25175">
                  <c:v>601.86821199999997</c:v>
                </c:pt>
                <c:pt idx="25176">
                  <c:v>601.57136100000002</c:v>
                </c:pt>
                <c:pt idx="25177">
                  <c:v>601.77239899999995</c:v>
                </c:pt>
                <c:pt idx="25178">
                  <c:v>601.75910399999998</c:v>
                </c:pt>
                <c:pt idx="25179">
                  <c:v>601.81005200000004</c:v>
                </c:pt>
                <c:pt idx="25180">
                  <c:v>601.521613</c:v>
                </c:pt>
                <c:pt idx="25181">
                  <c:v>601.27396499999998</c:v>
                </c:pt>
                <c:pt idx="25182">
                  <c:v>601.96197400000005</c:v>
                </c:pt>
                <c:pt idx="25183">
                  <c:v>601.63224300000002</c:v>
                </c:pt>
                <c:pt idx="25184">
                  <c:v>601.55632500000002</c:v>
                </c:pt>
                <c:pt idx="25185">
                  <c:v>601.76508799999999</c:v>
                </c:pt>
                <c:pt idx="25186">
                  <c:v>601.87386000000004</c:v>
                </c:pt>
                <c:pt idx="25187">
                  <c:v>601.66110200000003</c:v>
                </c:pt>
                <c:pt idx="25188">
                  <c:v>601.61142199999995</c:v>
                </c:pt>
                <c:pt idx="25189">
                  <c:v>601.55123500000002</c:v>
                </c:pt>
                <c:pt idx="25190">
                  <c:v>601.60859600000003</c:v>
                </c:pt>
                <c:pt idx="25191">
                  <c:v>601.62043300000005</c:v>
                </c:pt>
                <c:pt idx="25192">
                  <c:v>601.88114900000005</c:v>
                </c:pt>
                <c:pt idx="25193">
                  <c:v>601.60329200000001</c:v>
                </c:pt>
                <c:pt idx="25194">
                  <c:v>601.36334299999999</c:v>
                </c:pt>
                <c:pt idx="25195">
                  <c:v>601.50591899999995</c:v>
                </c:pt>
                <c:pt idx="25196">
                  <c:v>601.59152900000004</c:v>
                </c:pt>
                <c:pt idx="25197">
                  <c:v>601.82072200000005</c:v>
                </c:pt>
                <c:pt idx="25198">
                  <c:v>601.44457199999999</c:v>
                </c:pt>
                <c:pt idx="25199">
                  <c:v>601.55259899999999</c:v>
                </c:pt>
                <c:pt idx="25200">
                  <c:v>601.86352699999998</c:v>
                </c:pt>
                <c:pt idx="25201">
                  <c:v>601.62308800000005</c:v>
                </c:pt>
                <c:pt idx="25202">
                  <c:v>601.61252100000002</c:v>
                </c:pt>
                <c:pt idx="25203">
                  <c:v>601.96149000000003</c:v>
                </c:pt>
                <c:pt idx="25204">
                  <c:v>602.17511500000001</c:v>
                </c:pt>
                <c:pt idx="25205">
                  <c:v>601.85194999999999</c:v>
                </c:pt>
                <c:pt idx="25206">
                  <c:v>602.04220199999997</c:v>
                </c:pt>
                <c:pt idx="25207">
                  <c:v>602.12915799999996</c:v>
                </c:pt>
                <c:pt idx="25208">
                  <c:v>602.10846400000003</c:v>
                </c:pt>
                <c:pt idx="25209">
                  <c:v>602.07260599999995</c:v>
                </c:pt>
                <c:pt idx="25210">
                  <c:v>602.01438599999994</c:v>
                </c:pt>
                <c:pt idx="25211">
                  <c:v>601.84975199999997</c:v>
                </c:pt>
                <c:pt idx="25212">
                  <c:v>602.04745200000002</c:v>
                </c:pt>
                <c:pt idx="25213">
                  <c:v>602.14024500000005</c:v>
                </c:pt>
                <c:pt idx="25214">
                  <c:v>601.94608100000005</c:v>
                </c:pt>
                <c:pt idx="25215">
                  <c:v>602.33841600000005</c:v>
                </c:pt>
                <c:pt idx="25216">
                  <c:v>602.23356000000001</c:v>
                </c:pt>
                <c:pt idx="25217">
                  <c:v>601.98647800000003</c:v>
                </c:pt>
                <c:pt idx="25218">
                  <c:v>601.69213200000002</c:v>
                </c:pt>
                <c:pt idx="25219">
                  <c:v>601.66465700000003</c:v>
                </c:pt>
                <c:pt idx="25220">
                  <c:v>602.257699</c:v>
                </c:pt>
                <c:pt idx="25221">
                  <c:v>602.18799899999999</c:v>
                </c:pt>
                <c:pt idx="25222">
                  <c:v>601.91862100000003</c:v>
                </c:pt>
                <c:pt idx="25223">
                  <c:v>601.94205999999997</c:v>
                </c:pt>
                <c:pt idx="25224">
                  <c:v>601.78563699999995</c:v>
                </c:pt>
                <c:pt idx="25225">
                  <c:v>601.60012300000005</c:v>
                </c:pt>
                <c:pt idx="25226">
                  <c:v>601.99773200000004</c:v>
                </c:pt>
                <c:pt idx="25227">
                  <c:v>602.29208900000003</c:v>
                </c:pt>
                <c:pt idx="25228">
                  <c:v>601.87476500000002</c:v>
                </c:pt>
                <c:pt idx="25229">
                  <c:v>601.73712999999998</c:v>
                </c:pt>
                <c:pt idx="25230">
                  <c:v>601.562591</c:v>
                </c:pt>
                <c:pt idx="25231">
                  <c:v>601.40126699999996</c:v>
                </c:pt>
                <c:pt idx="25232">
                  <c:v>601.69849599999998</c:v>
                </c:pt>
                <c:pt idx="25233">
                  <c:v>601.42757500000005</c:v>
                </c:pt>
                <c:pt idx="25234">
                  <c:v>601.60317999999995</c:v>
                </c:pt>
                <c:pt idx="25235">
                  <c:v>601.57788200000005</c:v>
                </c:pt>
                <c:pt idx="25236">
                  <c:v>601.50119199999995</c:v>
                </c:pt>
                <c:pt idx="25237">
                  <c:v>601.86759800000004</c:v>
                </c:pt>
                <c:pt idx="25238">
                  <c:v>601.45773799999995</c:v>
                </c:pt>
                <c:pt idx="25239">
                  <c:v>601.77052900000001</c:v>
                </c:pt>
                <c:pt idx="25240">
                  <c:v>602.07586900000001</c:v>
                </c:pt>
                <c:pt idx="25241">
                  <c:v>601.44692199999997</c:v>
                </c:pt>
                <c:pt idx="25242">
                  <c:v>601.86882200000002</c:v>
                </c:pt>
                <c:pt idx="25243">
                  <c:v>601.83969300000001</c:v>
                </c:pt>
                <c:pt idx="25244">
                  <c:v>601.85841700000003</c:v>
                </c:pt>
                <c:pt idx="25245">
                  <c:v>601.59090500000002</c:v>
                </c:pt>
                <c:pt idx="25246">
                  <c:v>601.56434100000001</c:v>
                </c:pt>
                <c:pt idx="25247">
                  <c:v>601.65511300000003</c:v>
                </c:pt>
                <c:pt idx="25248">
                  <c:v>601.24155800000005</c:v>
                </c:pt>
                <c:pt idx="25249">
                  <c:v>601.73982899999999</c:v>
                </c:pt>
                <c:pt idx="25250">
                  <c:v>601.87826199999995</c:v>
                </c:pt>
                <c:pt idx="25251">
                  <c:v>601.92885899999999</c:v>
                </c:pt>
                <c:pt idx="25252">
                  <c:v>602.05169999999998</c:v>
                </c:pt>
                <c:pt idx="25253">
                  <c:v>601.72188700000004</c:v>
                </c:pt>
                <c:pt idx="25254">
                  <c:v>601.86557100000005</c:v>
                </c:pt>
                <c:pt idx="25255">
                  <c:v>602.12758599999995</c:v>
                </c:pt>
                <c:pt idx="25256">
                  <c:v>601.80422499999997</c:v>
                </c:pt>
                <c:pt idx="25257">
                  <c:v>601.65693399999998</c:v>
                </c:pt>
                <c:pt idx="25258">
                  <c:v>601.31803000000002</c:v>
                </c:pt>
                <c:pt idx="25259">
                  <c:v>601.66652199999999</c:v>
                </c:pt>
                <c:pt idx="25260">
                  <c:v>601.73618399999998</c:v>
                </c:pt>
                <c:pt idx="25261">
                  <c:v>601.57802900000002</c:v>
                </c:pt>
                <c:pt idx="25262">
                  <c:v>601.91893200000004</c:v>
                </c:pt>
                <c:pt idx="25263">
                  <c:v>601.70139400000005</c:v>
                </c:pt>
                <c:pt idx="25264">
                  <c:v>601.76713099999995</c:v>
                </c:pt>
                <c:pt idx="25265">
                  <c:v>601.78877699999998</c:v>
                </c:pt>
                <c:pt idx="25266">
                  <c:v>601.60575700000004</c:v>
                </c:pt>
                <c:pt idx="25267">
                  <c:v>602.03328399999998</c:v>
                </c:pt>
                <c:pt idx="25268">
                  <c:v>601.56963299999995</c:v>
                </c:pt>
                <c:pt idx="25269">
                  <c:v>601.78184899999997</c:v>
                </c:pt>
                <c:pt idx="25270">
                  <c:v>601.83314099999996</c:v>
                </c:pt>
                <c:pt idx="25271">
                  <c:v>601.63180699999998</c:v>
                </c:pt>
                <c:pt idx="25272">
                  <c:v>601.89839300000006</c:v>
                </c:pt>
                <c:pt idx="25273">
                  <c:v>601.81829400000004</c:v>
                </c:pt>
                <c:pt idx="25274">
                  <c:v>602.167193</c:v>
                </c:pt>
                <c:pt idx="25275">
                  <c:v>602.14993800000002</c:v>
                </c:pt>
                <c:pt idx="25276">
                  <c:v>601.88530200000002</c:v>
                </c:pt>
                <c:pt idx="25277">
                  <c:v>602.198489</c:v>
                </c:pt>
                <c:pt idx="25278">
                  <c:v>601.687995</c:v>
                </c:pt>
                <c:pt idx="25279">
                  <c:v>602.27544</c:v>
                </c:pt>
                <c:pt idx="25280">
                  <c:v>602.02809200000002</c:v>
                </c:pt>
                <c:pt idx="25281">
                  <c:v>602.07071699999995</c:v>
                </c:pt>
                <c:pt idx="25282">
                  <c:v>601.97882200000004</c:v>
                </c:pt>
                <c:pt idx="25283">
                  <c:v>601.99246600000004</c:v>
                </c:pt>
                <c:pt idx="25284">
                  <c:v>602.03256699999997</c:v>
                </c:pt>
                <c:pt idx="25285">
                  <c:v>602.12653699999998</c:v>
                </c:pt>
                <c:pt idx="25286">
                  <c:v>602.121261</c:v>
                </c:pt>
                <c:pt idx="25287">
                  <c:v>602.08840599999996</c:v>
                </c:pt>
                <c:pt idx="25288">
                  <c:v>602.01505399999996</c:v>
                </c:pt>
                <c:pt idx="25289">
                  <c:v>602.159718</c:v>
                </c:pt>
                <c:pt idx="25290">
                  <c:v>601.83952899999997</c:v>
                </c:pt>
                <c:pt idx="25291">
                  <c:v>601.66199300000005</c:v>
                </c:pt>
                <c:pt idx="25292">
                  <c:v>601.86168099999998</c:v>
                </c:pt>
                <c:pt idx="25293">
                  <c:v>601.801152</c:v>
                </c:pt>
                <c:pt idx="25294">
                  <c:v>601.42306399999995</c:v>
                </c:pt>
                <c:pt idx="25295">
                  <c:v>601.70413699999995</c:v>
                </c:pt>
                <c:pt idx="25296">
                  <c:v>601.72579299999995</c:v>
                </c:pt>
                <c:pt idx="25297">
                  <c:v>602.42357400000003</c:v>
                </c:pt>
                <c:pt idx="25298">
                  <c:v>601.59914300000003</c:v>
                </c:pt>
                <c:pt idx="25299">
                  <c:v>601.692227</c:v>
                </c:pt>
                <c:pt idx="25300">
                  <c:v>601.80055200000004</c:v>
                </c:pt>
                <c:pt idx="25301">
                  <c:v>601.23979699999995</c:v>
                </c:pt>
                <c:pt idx="25302">
                  <c:v>601.55701799999997</c:v>
                </c:pt>
                <c:pt idx="25303">
                  <c:v>601.82583399999999</c:v>
                </c:pt>
                <c:pt idx="25304">
                  <c:v>601.86678700000004</c:v>
                </c:pt>
                <c:pt idx="25305">
                  <c:v>601.96978300000001</c:v>
                </c:pt>
                <c:pt idx="25306">
                  <c:v>601.70005800000001</c:v>
                </c:pt>
                <c:pt idx="25307">
                  <c:v>601.874323</c:v>
                </c:pt>
                <c:pt idx="25308">
                  <c:v>601.67374500000005</c:v>
                </c:pt>
                <c:pt idx="25309">
                  <c:v>601.67114300000003</c:v>
                </c:pt>
                <c:pt idx="25310">
                  <c:v>601.79179399999998</c:v>
                </c:pt>
                <c:pt idx="25311">
                  <c:v>601.65915800000005</c:v>
                </c:pt>
                <c:pt idx="25312">
                  <c:v>601.75153599999999</c:v>
                </c:pt>
                <c:pt idx="25313">
                  <c:v>601.53458499999999</c:v>
                </c:pt>
                <c:pt idx="25314">
                  <c:v>601.63750000000005</c:v>
                </c:pt>
                <c:pt idx="25315">
                  <c:v>601.96598800000004</c:v>
                </c:pt>
                <c:pt idx="25316">
                  <c:v>601.83976700000005</c:v>
                </c:pt>
                <c:pt idx="25317">
                  <c:v>602.24175400000001</c:v>
                </c:pt>
                <c:pt idx="25318">
                  <c:v>601.95599200000004</c:v>
                </c:pt>
                <c:pt idx="25319">
                  <c:v>602.23079099999995</c:v>
                </c:pt>
                <c:pt idx="25320">
                  <c:v>602.19717700000001</c:v>
                </c:pt>
                <c:pt idx="25321">
                  <c:v>602.03079000000002</c:v>
                </c:pt>
                <c:pt idx="25322">
                  <c:v>601.96042599999998</c:v>
                </c:pt>
                <c:pt idx="25323">
                  <c:v>601.88537699999995</c:v>
                </c:pt>
                <c:pt idx="25324">
                  <c:v>601.94911300000001</c:v>
                </c:pt>
                <c:pt idx="25325">
                  <c:v>601.89876800000002</c:v>
                </c:pt>
                <c:pt idx="25326">
                  <c:v>601.83278199999995</c:v>
                </c:pt>
                <c:pt idx="25327">
                  <c:v>602.11992299999997</c:v>
                </c:pt>
                <c:pt idx="25328">
                  <c:v>601.54777200000001</c:v>
                </c:pt>
                <c:pt idx="25329">
                  <c:v>601.45750099999998</c:v>
                </c:pt>
                <c:pt idx="25330">
                  <c:v>601.75296500000002</c:v>
                </c:pt>
                <c:pt idx="25331">
                  <c:v>601.81885999999997</c:v>
                </c:pt>
                <c:pt idx="25332">
                  <c:v>601.613024</c:v>
                </c:pt>
                <c:pt idx="25333">
                  <c:v>601.62763900000004</c:v>
                </c:pt>
                <c:pt idx="25334">
                  <c:v>601.78269299999999</c:v>
                </c:pt>
                <c:pt idx="25335">
                  <c:v>601.86942999999997</c:v>
                </c:pt>
                <c:pt idx="25336">
                  <c:v>601.88076699999999</c:v>
                </c:pt>
                <c:pt idx="25337">
                  <c:v>601.82827699999996</c:v>
                </c:pt>
                <c:pt idx="25338">
                  <c:v>601.64699900000005</c:v>
                </c:pt>
                <c:pt idx="25339">
                  <c:v>601.62410599999998</c:v>
                </c:pt>
                <c:pt idx="25340">
                  <c:v>601.93399999999997</c:v>
                </c:pt>
                <c:pt idx="25341">
                  <c:v>601.71134099999995</c:v>
                </c:pt>
                <c:pt idx="25342">
                  <c:v>601.44577500000003</c:v>
                </c:pt>
                <c:pt idx="25343">
                  <c:v>601.664402</c:v>
                </c:pt>
                <c:pt idx="25344">
                  <c:v>601.64749900000004</c:v>
                </c:pt>
                <c:pt idx="25345">
                  <c:v>601.61079099999995</c:v>
                </c:pt>
                <c:pt idx="25346">
                  <c:v>601.63805600000001</c:v>
                </c:pt>
                <c:pt idx="25347">
                  <c:v>601.903595</c:v>
                </c:pt>
                <c:pt idx="25348">
                  <c:v>602.02310699999998</c:v>
                </c:pt>
                <c:pt idx="25349">
                  <c:v>601.96288900000002</c:v>
                </c:pt>
                <c:pt idx="25350">
                  <c:v>602.00196800000003</c:v>
                </c:pt>
                <c:pt idx="25351">
                  <c:v>601.87450100000001</c:v>
                </c:pt>
                <c:pt idx="25352">
                  <c:v>601.90310099999999</c:v>
                </c:pt>
                <c:pt idx="25353">
                  <c:v>601.96959400000003</c:v>
                </c:pt>
                <c:pt idx="25354">
                  <c:v>602.37193000000002</c:v>
                </c:pt>
                <c:pt idx="25355">
                  <c:v>602.30083300000001</c:v>
                </c:pt>
                <c:pt idx="25356">
                  <c:v>601.76640699999996</c:v>
                </c:pt>
                <c:pt idx="25357">
                  <c:v>601.88498300000003</c:v>
                </c:pt>
                <c:pt idx="25358">
                  <c:v>601.59077500000001</c:v>
                </c:pt>
                <c:pt idx="25359">
                  <c:v>601.82331599999998</c:v>
                </c:pt>
                <c:pt idx="25360">
                  <c:v>602.17627300000004</c:v>
                </c:pt>
                <c:pt idx="25361">
                  <c:v>601.95336199999997</c:v>
                </c:pt>
                <c:pt idx="25362">
                  <c:v>601.70278499999995</c:v>
                </c:pt>
                <c:pt idx="25363">
                  <c:v>601.87781600000005</c:v>
                </c:pt>
                <c:pt idx="25364">
                  <c:v>601.84974</c:v>
                </c:pt>
                <c:pt idx="25365">
                  <c:v>602.19216200000005</c:v>
                </c:pt>
                <c:pt idx="25366">
                  <c:v>602.10956399999998</c:v>
                </c:pt>
                <c:pt idx="25367">
                  <c:v>602.08451600000001</c:v>
                </c:pt>
                <c:pt idx="25368">
                  <c:v>601.93810900000005</c:v>
                </c:pt>
                <c:pt idx="25369">
                  <c:v>601.47441400000002</c:v>
                </c:pt>
                <c:pt idx="25370">
                  <c:v>601.93948899999998</c:v>
                </c:pt>
                <c:pt idx="25371">
                  <c:v>601.28445999999997</c:v>
                </c:pt>
                <c:pt idx="25372">
                  <c:v>601.47267999999997</c:v>
                </c:pt>
                <c:pt idx="25373">
                  <c:v>601.47157100000004</c:v>
                </c:pt>
                <c:pt idx="25374">
                  <c:v>601.80836799999997</c:v>
                </c:pt>
                <c:pt idx="25375">
                  <c:v>601.65248799999995</c:v>
                </c:pt>
                <c:pt idx="25376">
                  <c:v>601.69678299999998</c:v>
                </c:pt>
                <c:pt idx="25377">
                  <c:v>601.76214300000004</c:v>
                </c:pt>
                <c:pt idx="25378">
                  <c:v>601.79252299999996</c:v>
                </c:pt>
                <c:pt idx="25379">
                  <c:v>601.81120899999996</c:v>
                </c:pt>
                <c:pt idx="25380">
                  <c:v>602.25332000000003</c:v>
                </c:pt>
                <c:pt idx="25381">
                  <c:v>601.871038</c:v>
                </c:pt>
                <c:pt idx="25382">
                  <c:v>601.93089299999997</c:v>
                </c:pt>
                <c:pt idx="25383">
                  <c:v>601.85957199999996</c:v>
                </c:pt>
                <c:pt idx="25384">
                  <c:v>601.77747199999999</c:v>
                </c:pt>
                <c:pt idx="25385">
                  <c:v>601.92155300000002</c:v>
                </c:pt>
                <c:pt idx="25386">
                  <c:v>601.68320400000005</c:v>
                </c:pt>
                <c:pt idx="25387">
                  <c:v>602.00695399999995</c:v>
                </c:pt>
                <c:pt idx="25388">
                  <c:v>602.02260699999999</c:v>
                </c:pt>
                <c:pt idx="25389">
                  <c:v>602.08327299999996</c:v>
                </c:pt>
                <c:pt idx="25390">
                  <c:v>602.19084699999996</c:v>
                </c:pt>
                <c:pt idx="25391">
                  <c:v>601.91231000000005</c:v>
                </c:pt>
                <c:pt idx="25392">
                  <c:v>602.06804899999997</c:v>
                </c:pt>
                <c:pt idx="25393">
                  <c:v>601.99784899999997</c:v>
                </c:pt>
                <c:pt idx="25394">
                  <c:v>602.09624299999996</c:v>
                </c:pt>
                <c:pt idx="25395">
                  <c:v>601.877972</c:v>
                </c:pt>
                <c:pt idx="25396">
                  <c:v>601.76618499999995</c:v>
                </c:pt>
                <c:pt idx="25397">
                  <c:v>601.89946999999995</c:v>
                </c:pt>
                <c:pt idx="25398">
                  <c:v>602.19220900000005</c:v>
                </c:pt>
                <c:pt idx="25399">
                  <c:v>601.94929000000002</c:v>
                </c:pt>
                <c:pt idx="25400">
                  <c:v>602.03686200000004</c:v>
                </c:pt>
                <c:pt idx="25401">
                  <c:v>601.55069700000001</c:v>
                </c:pt>
                <c:pt idx="25402">
                  <c:v>601.94445900000005</c:v>
                </c:pt>
                <c:pt idx="25403">
                  <c:v>602.18327199999999</c:v>
                </c:pt>
                <c:pt idx="25404">
                  <c:v>602.01522299999999</c:v>
                </c:pt>
                <c:pt idx="25405">
                  <c:v>602.12207999999998</c:v>
                </c:pt>
                <c:pt idx="25406">
                  <c:v>601.87627599999996</c:v>
                </c:pt>
                <c:pt idx="25407">
                  <c:v>602.20229300000005</c:v>
                </c:pt>
                <c:pt idx="25408">
                  <c:v>601.88300700000002</c:v>
                </c:pt>
                <c:pt idx="25409">
                  <c:v>601.776704</c:v>
                </c:pt>
                <c:pt idx="25410">
                  <c:v>601.70472199999995</c:v>
                </c:pt>
                <c:pt idx="25411">
                  <c:v>601.41292699999997</c:v>
                </c:pt>
                <c:pt idx="25412">
                  <c:v>601.89333499999998</c:v>
                </c:pt>
                <c:pt idx="25413">
                  <c:v>601.57697599999995</c:v>
                </c:pt>
                <c:pt idx="25414">
                  <c:v>601.70501000000002</c:v>
                </c:pt>
                <c:pt idx="25415">
                  <c:v>601.47745399999997</c:v>
                </c:pt>
                <c:pt idx="25416">
                  <c:v>601.65046700000005</c:v>
                </c:pt>
                <c:pt idx="25417">
                  <c:v>601.65122099999996</c:v>
                </c:pt>
                <c:pt idx="25418">
                  <c:v>601.822632</c:v>
                </c:pt>
                <c:pt idx="25419">
                  <c:v>601.40094799999997</c:v>
                </c:pt>
                <c:pt idx="25420">
                  <c:v>601.44600400000002</c:v>
                </c:pt>
                <c:pt idx="25421">
                  <c:v>601.47412899999995</c:v>
                </c:pt>
                <c:pt idx="25422">
                  <c:v>601.61239499999999</c:v>
                </c:pt>
                <c:pt idx="25423">
                  <c:v>601.36563799999999</c:v>
                </c:pt>
                <c:pt idx="25424">
                  <c:v>601.26315</c:v>
                </c:pt>
                <c:pt idx="25425">
                  <c:v>601.91024500000003</c:v>
                </c:pt>
                <c:pt idx="25426">
                  <c:v>601.26411099999996</c:v>
                </c:pt>
                <c:pt idx="25427">
                  <c:v>601.53225699999996</c:v>
                </c:pt>
                <c:pt idx="25428">
                  <c:v>601.73134300000004</c:v>
                </c:pt>
                <c:pt idx="25429">
                  <c:v>601.64786500000002</c:v>
                </c:pt>
                <c:pt idx="25430">
                  <c:v>601.42842499999995</c:v>
                </c:pt>
                <c:pt idx="25431">
                  <c:v>601.465914</c:v>
                </c:pt>
                <c:pt idx="25432">
                  <c:v>601.67239199999995</c:v>
                </c:pt>
                <c:pt idx="25433">
                  <c:v>601.59366399999999</c:v>
                </c:pt>
                <c:pt idx="25434">
                  <c:v>601.97785399999998</c:v>
                </c:pt>
                <c:pt idx="25435">
                  <c:v>601.88299199999994</c:v>
                </c:pt>
                <c:pt idx="25436">
                  <c:v>601.70625299999995</c:v>
                </c:pt>
                <c:pt idx="25437">
                  <c:v>602.12623499999995</c:v>
                </c:pt>
                <c:pt idx="25438">
                  <c:v>601.79124400000001</c:v>
                </c:pt>
                <c:pt idx="25439">
                  <c:v>601.94706799999994</c:v>
                </c:pt>
                <c:pt idx="25440">
                  <c:v>601.79559500000005</c:v>
                </c:pt>
                <c:pt idx="25441">
                  <c:v>601.37466800000004</c:v>
                </c:pt>
                <c:pt idx="25442">
                  <c:v>601.63256100000001</c:v>
                </c:pt>
                <c:pt idx="25443">
                  <c:v>601.75558000000001</c:v>
                </c:pt>
                <c:pt idx="25444">
                  <c:v>601.61470599999996</c:v>
                </c:pt>
                <c:pt idx="25445">
                  <c:v>602.00349000000006</c:v>
                </c:pt>
                <c:pt idx="25446">
                  <c:v>601.70802400000002</c:v>
                </c:pt>
                <c:pt idx="25447">
                  <c:v>601.63592100000005</c:v>
                </c:pt>
                <c:pt idx="25448">
                  <c:v>601.65499599999998</c:v>
                </c:pt>
                <c:pt idx="25449">
                  <c:v>601.49692600000003</c:v>
                </c:pt>
                <c:pt idx="25450">
                  <c:v>601.98543500000005</c:v>
                </c:pt>
                <c:pt idx="25451">
                  <c:v>601.89251999999999</c:v>
                </c:pt>
                <c:pt idx="25452">
                  <c:v>601.66469800000004</c:v>
                </c:pt>
                <c:pt idx="25453">
                  <c:v>601.83928500000002</c:v>
                </c:pt>
                <c:pt idx="25454">
                  <c:v>601.66826400000002</c:v>
                </c:pt>
                <c:pt idx="25455">
                  <c:v>601.93346599999995</c:v>
                </c:pt>
                <c:pt idx="25456">
                  <c:v>601.400395</c:v>
                </c:pt>
                <c:pt idx="25457">
                  <c:v>601.52417600000001</c:v>
                </c:pt>
                <c:pt idx="25458">
                  <c:v>601.948172</c:v>
                </c:pt>
                <c:pt idx="25459">
                  <c:v>602.01374499999997</c:v>
                </c:pt>
                <c:pt idx="25460">
                  <c:v>601.85983899999997</c:v>
                </c:pt>
                <c:pt idx="25461">
                  <c:v>601.650081</c:v>
                </c:pt>
                <c:pt idx="25462">
                  <c:v>602.18093799999997</c:v>
                </c:pt>
                <c:pt idx="25463">
                  <c:v>601.908773</c:v>
                </c:pt>
                <c:pt idx="25464">
                  <c:v>601.98668099999998</c:v>
                </c:pt>
                <c:pt idx="25465">
                  <c:v>601.70363899999995</c:v>
                </c:pt>
                <c:pt idx="25466">
                  <c:v>601.72728500000005</c:v>
                </c:pt>
                <c:pt idx="25467">
                  <c:v>601.43713700000001</c:v>
                </c:pt>
                <c:pt idx="25468">
                  <c:v>601.67390599999999</c:v>
                </c:pt>
                <c:pt idx="25469">
                  <c:v>601.94741499999998</c:v>
                </c:pt>
                <c:pt idx="25470">
                  <c:v>602.09224800000004</c:v>
                </c:pt>
                <c:pt idx="25471">
                  <c:v>602.050567</c:v>
                </c:pt>
                <c:pt idx="25472">
                  <c:v>601.95268999999996</c:v>
                </c:pt>
                <c:pt idx="25473">
                  <c:v>601.50463000000002</c:v>
                </c:pt>
                <c:pt idx="25474">
                  <c:v>601.44768299999998</c:v>
                </c:pt>
                <c:pt idx="25475">
                  <c:v>601.98234500000001</c:v>
                </c:pt>
                <c:pt idx="25476">
                  <c:v>601.82152699999995</c:v>
                </c:pt>
                <c:pt idx="25477">
                  <c:v>601.96970399999998</c:v>
                </c:pt>
                <c:pt idx="25478">
                  <c:v>602.223251</c:v>
                </c:pt>
                <c:pt idx="25479">
                  <c:v>602.01987099999997</c:v>
                </c:pt>
                <c:pt idx="25480">
                  <c:v>602.18157099999996</c:v>
                </c:pt>
                <c:pt idx="25481">
                  <c:v>601.90333199999998</c:v>
                </c:pt>
                <c:pt idx="25482">
                  <c:v>602.12722099999996</c:v>
                </c:pt>
                <c:pt idx="25483">
                  <c:v>602.19822099999999</c:v>
                </c:pt>
                <c:pt idx="25484">
                  <c:v>602.09974499999998</c:v>
                </c:pt>
                <c:pt idx="25485">
                  <c:v>602.29688699999997</c:v>
                </c:pt>
                <c:pt idx="25486">
                  <c:v>602.20892900000001</c:v>
                </c:pt>
                <c:pt idx="25487">
                  <c:v>602.11415499999998</c:v>
                </c:pt>
                <c:pt idx="25488">
                  <c:v>602.24079200000006</c:v>
                </c:pt>
                <c:pt idx="25489">
                  <c:v>601.77315899999996</c:v>
                </c:pt>
                <c:pt idx="25490">
                  <c:v>602.04886099999999</c:v>
                </c:pt>
                <c:pt idx="25491">
                  <c:v>601.50717499999996</c:v>
                </c:pt>
                <c:pt idx="25492">
                  <c:v>601.22105599999998</c:v>
                </c:pt>
                <c:pt idx="25493">
                  <c:v>601.55333399999995</c:v>
                </c:pt>
                <c:pt idx="25494">
                  <c:v>601.60281099999997</c:v>
                </c:pt>
                <c:pt idx="25495">
                  <c:v>601.93900299999996</c:v>
                </c:pt>
                <c:pt idx="25496">
                  <c:v>601.50209400000006</c:v>
                </c:pt>
                <c:pt idx="25497">
                  <c:v>601.94748000000004</c:v>
                </c:pt>
                <c:pt idx="25498">
                  <c:v>601.79838199999995</c:v>
                </c:pt>
                <c:pt idx="25499">
                  <c:v>601.31397700000002</c:v>
                </c:pt>
                <c:pt idx="25500">
                  <c:v>601.82781899999998</c:v>
                </c:pt>
                <c:pt idx="25501">
                  <c:v>601.65554799999995</c:v>
                </c:pt>
                <c:pt idx="25502">
                  <c:v>601.46723999999995</c:v>
                </c:pt>
                <c:pt idx="25503">
                  <c:v>601.649855</c:v>
                </c:pt>
                <c:pt idx="25504">
                  <c:v>601.74212299999999</c:v>
                </c:pt>
                <c:pt idx="25505">
                  <c:v>601.62768300000005</c:v>
                </c:pt>
                <c:pt idx="25506">
                  <c:v>601.72123699999997</c:v>
                </c:pt>
                <c:pt idx="25507">
                  <c:v>601.6961</c:v>
                </c:pt>
                <c:pt idx="25508">
                  <c:v>601.808446</c:v>
                </c:pt>
                <c:pt idx="25509">
                  <c:v>601.89801199999999</c:v>
                </c:pt>
                <c:pt idx="25510">
                  <c:v>601.77418999999998</c:v>
                </c:pt>
                <c:pt idx="25511">
                  <c:v>601.78990899999997</c:v>
                </c:pt>
                <c:pt idx="25512">
                  <c:v>601.96796200000006</c:v>
                </c:pt>
                <c:pt idx="25513">
                  <c:v>601.75994200000002</c:v>
                </c:pt>
                <c:pt idx="25514">
                  <c:v>601.784809</c:v>
                </c:pt>
                <c:pt idx="25515">
                  <c:v>601.57796900000005</c:v>
                </c:pt>
                <c:pt idx="25516">
                  <c:v>601.61015499999996</c:v>
                </c:pt>
                <c:pt idx="25517">
                  <c:v>601.747164</c:v>
                </c:pt>
                <c:pt idx="25518">
                  <c:v>601.65476000000001</c:v>
                </c:pt>
                <c:pt idx="25519">
                  <c:v>601.55347500000005</c:v>
                </c:pt>
                <c:pt idx="25520">
                  <c:v>601.75526400000001</c:v>
                </c:pt>
                <c:pt idx="25521">
                  <c:v>601.45350199999996</c:v>
                </c:pt>
                <c:pt idx="25522">
                  <c:v>601.85786499999995</c:v>
                </c:pt>
                <c:pt idx="25523">
                  <c:v>602.05508599999996</c:v>
                </c:pt>
                <c:pt idx="25524">
                  <c:v>601.79860599999995</c:v>
                </c:pt>
                <c:pt idx="25525">
                  <c:v>602.03000399999996</c:v>
                </c:pt>
                <c:pt idx="25526">
                  <c:v>601.97959200000003</c:v>
                </c:pt>
                <c:pt idx="25527">
                  <c:v>601.88617699999998</c:v>
                </c:pt>
                <c:pt idx="25528">
                  <c:v>601.92416400000002</c:v>
                </c:pt>
                <c:pt idx="25529">
                  <c:v>601.68040800000006</c:v>
                </c:pt>
                <c:pt idx="25530">
                  <c:v>602.415437</c:v>
                </c:pt>
                <c:pt idx="25531">
                  <c:v>601.56520799999998</c:v>
                </c:pt>
                <c:pt idx="25532">
                  <c:v>601.72385999999995</c:v>
                </c:pt>
                <c:pt idx="25533">
                  <c:v>602.04469400000005</c:v>
                </c:pt>
                <c:pt idx="25534">
                  <c:v>601.62289999999996</c:v>
                </c:pt>
                <c:pt idx="25535">
                  <c:v>601.80537000000004</c:v>
                </c:pt>
                <c:pt idx="25536">
                  <c:v>601.64345200000002</c:v>
                </c:pt>
                <c:pt idx="25537">
                  <c:v>601.65130699999997</c:v>
                </c:pt>
                <c:pt idx="25538">
                  <c:v>601.42020600000001</c:v>
                </c:pt>
                <c:pt idx="25539">
                  <c:v>601.32951400000002</c:v>
                </c:pt>
                <c:pt idx="25540">
                  <c:v>601.93505000000005</c:v>
                </c:pt>
                <c:pt idx="25541">
                  <c:v>601.84732499999996</c:v>
                </c:pt>
                <c:pt idx="25542">
                  <c:v>601.63511600000004</c:v>
                </c:pt>
                <c:pt idx="25543">
                  <c:v>601.94484799999998</c:v>
                </c:pt>
                <c:pt idx="25544">
                  <c:v>602.06397200000004</c:v>
                </c:pt>
                <c:pt idx="25545">
                  <c:v>601.86610099999996</c:v>
                </c:pt>
                <c:pt idx="25546">
                  <c:v>601.65961400000003</c:v>
                </c:pt>
                <c:pt idx="25547">
                  <c:v>601.79068700000005</c:v>
                </c:pt>
                <c:pt idx="25548">
                  <c:v>601.62787200000002</c:v>
                </c:pt>
                <c:pt idx="25549">
                  <c:v>601.54870200000005</c:v>
                </c:pt>
                <c:pt idx="25550">
                  <c:v>601.50628200000006</c:v>
                </c:pt>
                <c:pt idx="25551">
                  <c:v>601.53168700000003</c:v>
                </c:pt>
                <c:pt idx="25552">
                  <c:v>602.06949099999997</c:v>
                </c:pt>
                <c:pt idx="25553">
                  <c:v>602.32137799999998</c:v>
                </c:pt>
                <c:pt idx="25554">
                  <c:v>601.93849299999999</c:v>
                </c:pt>
                <c:pt idx="25555">
                  <c:v>602.14196500000003</c:v>
                </c:pt>
                <c:pt idx="25556">
                  <c:v>601.65289800000005</c:v>
                </c:pt>
                <c:pt idx="25557">
                  <c:v>602.18843600000002</c:v>
                </c:pt>
                <c:pt idx="25558">
                  <c:v>602.02905799999996</c:v>
                </c:pt>
                <c:pt idx="25559">
                  <c:v>601.83476900000005</c:v>
                </c:pt>
                <c:pt idx="25560">
                  <c:v>602.51856099999998</c:v>
                </c:pt>
                <c:pt idx="25561">
                  <c:v>602.18452200000002</c:v>
                </c:pt>
                <c:pt idx="25562">
                  <c:v>602.21444299999996</c:v>
                </c:pt>
                <c:pt idx="25563">
                  <c:v>602.35586599999999</c:v>
                </c:pt>
                <c:pt idx="25564">
                  <c:v>602.37311799999998</c:v>
                </c:pt>
                <c:pt idx="25565">
                  <c:v>602.26246600000002</c:v>
                </c:pt>
                <c:pt idx="25566">
                  <c:v>602.17680700000005</c:v>
                </c:pt>
                <c:pt idx="25567">
                  <c:v>602.29814299999998</c:v>
                </c:pt>
                <c:pt idx="25568">
                  <c:v>601.95837500000005</c:v>
                </c:pt>
                <c:pt idx="25569">
                  <c:v>602.49127999999996</c:v>
                </c:pt>
                <c:pt idx="25570">
                  <c:v>602.17296399999998</c:v>
                </c:pt>
                <c:pt idx="25571">
                  <c:v>601.82668899999999</c:v>
                </c:pt>
                <c:pt idx="25572">
                  <c:v>601.70395499999995</c:v>
                </c:pt>
                <c:pt idx="25573">
                  <c:v>601.59572300000002</c:v>
                </c:pt>
                <c:pt idx="25574">
                  <c:v>601.71077400000001</c:v>
                </c:pt>
                <c:pt idx="25575">
                  <c:v>601.60287700000003</c:v>
                </c:pt>
                <c:pt idx="25576">
                  <c:v>601.49367800000005</c:v>
                </c:pt>
                <c:pt idx="25577">
                  <c:v>601.80386499999997</c:v>
                </c:pt>
                <c:pt idx="25578">
                  <c:v>601.707942</c:v>
                </c:pt>
                <c:pt idx="25579">
                  <c:v>601.18710999999996</c:v>
                </c:pt>
                <c:pt idx="25580">
                  <c:v>601.72344399999997</c:v>
                </c:pt>
                <c:pt idx="25581">
                  <c:v>601.79061300000001</c:v>
                </c:pt>
                <c:pt idx="25582">
                  <c:v>601.745857</c:v>
                </c:pt>
                <c:pt idx="25583">
                  <c:v>601.75379099999998</c:v>
                </c:pt>
                <c:pt idx="25584">
                  <c:v>601.57440299999996</c:v>
                </c:pt>
                <c:pt idx="25585">
                  <c:v>601.56933400000003</c:v>
                </c:pt>
                <c:pt idx="25586">
                  <c:v>601.62774400000001</c:v>
                </c:pt>
                <c:pt idx="25587">
                  <c:v>602.03212199999996</c:v>
                </c:pt>
                <c:pt idx="25588">
                  <c:v>601.78740100000005</c:v>
                </c:pt>
                <c:pt idx="25589">
                  <c:v>601.63411399999995</c:v>
                </c:pt>
                <c:pt idx="25590">
                  <c:v>601.84017400000005</c:v>
                </c:pt>
                <c:pt idx="25591">
                  <c:v>601.59050200000001</c:v>
                </c:pt>
                <c:pt idx="25592">
                  <c:v>601.50672399999996</c:v>
                </c:pt>
                <c:pt idx="25593">
                  <c:v>601.54511200000002</c:v>
                </c:pt>
                <c:pt idx="25594">
                  <c:v>601.152693</c:v>
                </c:pt>
                <c:pt idx="25595">
                  <c:v>601.575559</c:v>
                </c:pt>
                <c:pt idx="25596">
                  <c:v>601.40061300000002</c:v>
                </c:pt>
                <c:pt idx="25597">
                  <c:v>601.65681700000005</c:v>
                </c:pt>
                <c:pt idx="25598">
                  <c:v>601.70675900000003</c:v>
                </c:pt>
                <c:pt idx="25599">
                  <c:v>601.41351999999995</c:v>
                </c:pt>
                <c:pt idx="25600">
                  <c:v>601.63737000000003</c:v>
                </c:pt>
                <c:pt idx="25601">
                  <c:v>601.64772000000005</c:v>
                </c:pt>
                <c:pt idx="25602">
                  <c:v>601.51846599999999</c:v>
                </c:pt>
                <c:pt idx="25603">
                  <c:v>601.52317800000003</c:v>
                </c:pt>
                <c:pt idx="25604">
                  <c:v>601.845823</c:v>
                </c:pt>
                <c:pt idx="25605">
                  <c:v>602.00317800000005</c:v>
                </c:pt>
                <c:pt idx="25606">
                  <c:v>601.78514099999995</c:v>
                </c:pt>
                <c:pt idx="25607">
                  <c:v>601.97873900000002</c:v>
                </c:pt>
                <c:pt idx="25608">
                  <c:v>601.96868800000004</c:v>
                </c:pt>
                <c:pt idx="25609">
                  <c:v>601.69759499999998</c:v>
                </c:pt>
                <c:pt idx="25610">
                  <c:v>601.85012600000005</c:v>
                </c:pt>
                <c:pt idx="25611">
                  <c:v>601.88636599999995</c:v>
                </c:pt>
                <c:pt idx="25612">
                  <c:v>601.68123700000001</c:v>
                </c:pt>
                <c:pt idx="25613">
                  <c:v>602.099289</c:v>
                </c:pt>
                <c:pt idx="25614">
                  <c:v>602.086591</c:v>
                </c:pt>
                <c:pt idx="25615">
                  <c:v>601.86973699999999</c:v>
                </c:pt>
                <c:pt idx="25616">
                  <c:v>601.70462299999997</c:v>
                </c:pt>
                <c:pt idx="25617">
                  <c:v>601.57512899999995</c:v>
                </c:pt>
                <c:pt idx="25618">
                  <c:v>601.44320900000002</c:v>
                </c:pt>
                <c:pt idx="25619">
                  <c:v>601.18844899999999</c:v>
                </c:pt>
                <c:pt idx="25620">
                  <c:v>601.93463799999995</c:v>
                </c:pt>
                <c:pt idx="25621">
                  <c:v>601.69388000000004</c:v>
                </c:pt>
                <c:pt idx="25622">
                  <c:v>601.73138700000004</c:v>
                </c:pt>
                <c:pt idx="25623">
                  <c:v>601.88196400000004</c:v>
                </c:pt>
                <c:pt idx="25624">
                  <c:v>601.91336200000001</c:v>
                </c:pt>
                <c:pt idx="25625">
                  <c:v>602.00006399999995</c:v>
                </c:pt>
                <c:pt idx="25626">
                  <c:v>601.80939699999999</c:v>
                </c:pt>
                <c:pt idx="25627">
                  <c:v>601.59653700000001</c:v>
                </c:pt>
                <c:pt idx="25628">
                  <c:v>601.96578599999998</c:v>
                </c:pt>
                <c:pt idx="25629">
                  <c:v>601.75500899999997</c:v>
                </c:pt>
                <c:pt idx="25630">
                  <c:v>601.68687399999999</c:v>
                </c:pt>
                <c:pt idx="25631">
                  <c:v>601.61424499999998</c:v>
                </c:pt>
                <c:pt idx="25632">
                  <c:v>601.73527200000001</c:v>
                </c:pt>
                <c:pt idx="25633">
                  <c:v>601.84391100000005</c:v>
                </c:pt>
                <c:pt idx="25634">
                  <c:v>601.52883799999995</c:v>
                </c:pt>
                <c:pt idx="25635">
                  <c:v>601.99758499999996</c:v>
                </c:pt>
                <c:pt idx="25636">
                  <c:v>601.656792</c:v>
                </c:pt>
                <c:pt idx="25637">
                  <c:v>601.52013799999997</c:v>
                </c:pt>
                <c:pt idx="25638">
                  <c:v>601.70800499999996</c:v>
                </c:pt>
                <c:pt idx="25639">
                  <c:v>601.45528400000001</c:v>
                </c:pt>
                <c:pt idx="25640">
                  <c:v>602.06715199999996</c:v>
                </c:pt>
                <c:pt idx="25641">
                  <c:v>602.14687200000003</c:v>
                </c:pt>
                <c:pt idx="25642">
                  <c:v>601.83561999999995</c:v>
                </c:pt>
                <c:pt idx="25643">
                  <c:v>601.92453899999998</c:v>
                </c:pt>
                <c:pt idx="25644">
                  <c:v>601.355186</c:v>
                </c:pt>
                <c:pt idx="25645">
                  <c:v>601.93301699999995</c:v>
                </c:pt>
                <c:pt idx="25646">
                  <c:v>601.475189</c:v>
                </c:pt>
                <c:pt idx="25647">
                  <c:v>601.32248300000003</c:v>
                </c:pt>
                <c:pt idx="25648">
                  <c:v>601.78462500000001</c:v>
                </c:pt>
                <c:pt idx="25649">
                  <c:v>601.52794200000005</c:v>
                </c:pt>
                <c:pt idx="25650">
                  <c:v>602.14241000000004</c:v>
                </c:pt>
                <c:pt idx="25651">
                  <c:v>601.63449000000003</c:v>
                </c:pt>
                <c:pt idx="25652">
                  <c:v>601.557231</c:v>
                </c:pt>
                <c:pt idx="25653">
                  <c:v>602.03756099999998</c:v>
                </c:pt>
                <c:pt idx="25654">
                  <c:v>601.78846599999997</c:v>
                </c:pt>
                <c:pt idx="25655">
                  <c:v>601.95753000000002</c:v>
                </c:pt>
                <c:pt idx="25656">
                  <c:v>601.59970799999996</c:v>
                </c:pt>
                <c:pt idx="25657">
                  <c:v>601.78462200000001</c:v>
                </c:pt>
                <c:pt idx="25658">
                  <c:v>601.87926600000003</c:v>
                </c:pt>
                <c:pt idx="25659">
                  <c:v>601.52833999999996</c:v>
                </c:pt>
                <c:pt idx="25660">
                  <c:v>601.59145100000001</c:v>
                </c:pt>
                <c:pt idx="25661">
                  <c:v>601.45302800000002</c:v>
                </c:pt>
                <c:pt idx="25662">
                  <c:v>601.65364699999998</c:v>
                </c:pt>
                <c:pt idx="25663">
                  <c:v>601.91199800000004</c:v>
                </c:pt>
                <c:pt idx="25664">
                  <c:v>601.61744199999998</c:v>
                </c:pt>
                <c:pt idx="25665">
                  <c:v>602.08445800000004</c:v>
                </c:pt>
                <c:pt idx="25666">
                  <c:v>601.49942899999996</c:v>
                </c:pt>
                <c:pt idx="25667">
                  <c:v>601.85063100000002</c:v>
                </c:pt>
                <c:pt idx="25668">
                  <c:v>601.80524200000002</c:v>
                </c:pt>
                <c:pt idx="25669">
                  <c:v>601.57645100000002</c:v>
                </c:pt>
                <c:pt idx="25670">
                  <c:v>601.43242299999997</c:v>
                </c:pt>
                <c:pt idx="25671">
                  <c:v>601.51967300000001</c:v>
                </c:pt>
                <c:pt idx="25672">
                  <c:v>601.41195300000004</c:v>
                </c:pt>
                <c:pt idx="25673">
                  <c:v>601.759635</c:v>
                </c:pt>
                <c:pt idx="25674">
                  <c:v>601.48639700000001</c:v>
                </c:pt>
                <c:pt idx="25675">
                  <c:v>601.80268799999999</c:v>
                </c:pt>
                <c:pt idx="25676">
                  <c:v>601.69883400000003</c:v>
                </c:pt>
                <c:pt idx="25677">
                  <c:v>601.44823299999996</c:v>
                </c:pt>
                <c:pt idx="25678">
                  <c:v>602.13450799999998</c:v>
                </c:pt>
                <c:pt idx="25679">
                  <c:v>601.38216299999999</c:v>
                </c:pt>
                <c:pt idx="25680">
                  <c:v>601.50682400000005</c:v>
                </c:pt>
                <c:pt idx="25681">
                  <c:v>601.65384800000004</c:v>
                </c:pt>
                <c:pt idx="25682">
                  <c:v>601.67314799999997</c:v>
                </c:pt>
                <c:pt idx="25683">
                  <c:v>601.761844</c:v>
                </c:pt>
                <c:pt idx="25684">
                  <c:v>601.61071500000003</c:v>
                </c:pt>
                <c:pt idx="25685">
                  <c:v>601.87145799999996</c:v>
                </c:pt>
                <c:pt idx="25686">
                  <c:v>602.15612899999996</c:v>
                </c:pt>
                <c:pt idx="25687">
                  <c:v>602.10030600000005</c:v>
                </c:pt>
                <c:pt idx="25688">
                  <c:v>602.14015900000004</c:v>
                </c:pt>
                <c:pt idx="25689">
                  <c:v>601.77196300000003</c:v>
                </c:pt>
                <c:pt idx="25690">
                  <c:v>601.949656</c:v>
                </c:pt>
                <c:pt idx="25691">
                  <c:v>602.13792999999998</c:v>
                </c:pt>
                <c:pt idx="25692">
                  <c:v>601.88373999999999</c:v>
                </c:pt>
                <c:pt idx="25693">
                  <c:v>602.190833</c:v>
                </c:pt>
                <c:pt idx="25694">
                  <c:v>601.79776400000003</c:v>
                </c:pt>
                <c:pt idx="25695">
                  <c:v>601.98891100000003</c:v>
                </c:pt>
                <c:pt idx="25696">
                  <c:v>601.94390399999997</c:v>
                </c:pt>
                <c:pt idx="25697">
                  <c:v>601.73931500000003</c:v>
                </c:pt>
                <c:pt idx="25698">
                  <c:v>601.98662400000001</c:v>
                </c:pt>
                <c:pt idx="25699">
                  <c:v>601.788455</c:v>
                </c:pt>
                <c:pt idx="25700">
                  <c:v>602.00553400000001</c:v>
                </c:pt>
                <c:pt idx="25701">
                  <c:v>601.95478800000001</c:v>
                </c:pt>
                <c:pt idx="25702">
                  <c:v>601.629546</c:v>
                </c:pt>
                <c:pt idx="25703">
                  <c:v>601.91097600000001</c:v>
                </c:pt>
                <c:pt idx="25704">
                  <c:v>601.60974999999996</c:v>
                </c:pt>
                <c:pt idx="25705">
                  <c:v>602.02358700000002</c:v>
                </c:pt>
                <c:pt idx="25706">
                  <c:v>601.89295700000002</c:v>
                </c:pt>
                <c:pt idx="25707">
                  <c:v>601.94520199999999</c:v>
                </c:pt>
                <c:pt idx="25708">
                  <c:v>601.96448499999997</c:v>
                </c:pt>
                <c:pt idx="25709">
                  <c:v>601.75921700000004</c:v>
                </c:pt>
                <c:pt idx="25710">
                  <c:v>602.02567799999997</c:v>
                </c:pt>
                <c:pt idx="25711">
                  <c:v>602.00771199999997</c:v>
                </c:pt>
                <c:pt idx="25712">
                  <c:v>602.24612999999999</c:v>
                </c:pt>
                <c:pt idx="25713">
                  <c:v>602.02321600000005</c:v>
                </c:pt>
                <c:pt idx="25714">
                  <c:v>601.51351</c:v>
                </c:pt>
                <c:pt idx="25715">
                  <c:v>601.899091</c:v>
                </c:pt>
                <c:pt idx="25716">
                  <c:v>602.18830500000001</c:v>
                </c:pt>
                <c:pt idx="25717">
                  <c:v>601.79461900000001</c:v>
                </c:pt>
                <c:pt idx="25718">
                  <c:v>602.01909799999999</c:v>
                </c:pt>
                <c:pt idx="25719">
                  <c:v>601.92555100000004</c:v>
                </c:pt>
                <c:pt idx="25720">
                  <c:v>601.74514399999998</c:v>
                </c:pt>
                <c:pt idx="25721">
                  <c:v>602.13317900000004</c:v>
                </c:pt>
                <c:pt idx="25722">
                  <c:v>601.63412900000003</c:v>
                </c:pt>
                <c:pt idx="25723">
                  <c:v>602.18243700000005</c:v>
                </c:pt>
                <c:pt idx="25724">
                  <c:v>602.13106600000003</c:v>
                </c:pt>
                <c:pt idx="25725">
                  <c:v>601.93583799999999</c:v>
                </c:pt>
                <c:pt idx="25726">
                  <c:v>602.11735199999998</c:v>
                </c:pt>
                <c:pt idx="25727">
                  <c:v>601.89879699999995</c:v>
                </c:pt>
                <c:pt idx="25728">
                  <c:v>602.07150799999999</c:v>
                </c:pt>
                <c:pt idx="25729">
                  <c:v>601.67708300000004</c:v>
                </c:pt>
                <c:pt idx="25730">
                  <c:v>602.207536</c:v>
                </c:pt>
                <c:pt idx="25731">
                  <c:v>601.86019199999998</c:v>
                </c:pt>
                <c:pt idx="25732">
                  <c:v>601.68206399999997</c:v>
                </c:pt>
                <c:pt idx="25733">
                  <c:v>601.93217000000004</c:v>
                </c:pt>
                <c:pt idx="25734">
                  <c:v>601.75660000000005</c:v>
                </c:pt>
                <c:pt idx="25735">
                  <c:v>601.88932699999998</c:v>
                </c:pt>
                <c:pt idx="25736">
                  <c:v>601.67821500000002</c:v>
                </c:pt>
                <c:pt idx="25737">
                  <c:v>601.53350399999999</c:v>
                </c:pt>
                <c:pt idx="25738">
                  <c:v>602.12424499999997</c:v>
                </c:pt>
                <c:pt idx="25739">
                  <c:v>601.95241699999997</c:v>
                </c:pt>
                <c:pt idx="25740">
                  <c:v>601.77049699999998</c:v>
                </c:pt>
                <c:pt idx="25741">
                  <c:v>601.64317200000005</c:v>
                </c:pt>
                <c:pt idx="25742">
                  <c:v>601.52559799999995</c:v>
                </c:pt>
                <c:pt idx="25743">
                  <c:v>602.09180300000003</c:v>
                </c:pt>
                <c:pt idx="25744">
                  <c:v>601.790256</c:v>
                </c:pt>
                <c:pt idx="25745">
                  <c:v>601.561779</c:v>
                </c:pt>
                <c:pt idx="25746">
                  <c:v>601.70478400000002</c:v>
                </c:pt>
                <c:pt idx="25747">
                  <c:v>601.98523499999999</c:v>
                </c:pt>
                <c:pt idx="25748">
                  <c:v>601.71768299999997</c:v>
                </c:pt>
                <c:pt idx="25749">
                  <c:v>601.62831700000004</c:v>
                </c:pt>
                <c:pt idx="25750">
                  <c:v>601.55496100000005</c:v>
                </c:pt>
                <c:pt idx="25751">
                  <c:v>601.71244999999999</c:v>
                </c:pt>
                <c:pt idx="25752">
                  <c:v>601.48595</c:v>
                </c:pt>
                <c:pt idx="25753">
                  <c:v>601.65512200000001</c:v>
                </c:pt>
                <c:pt idx="25754">
                  <c:v>601.52984900000001</c:v>
                </c:pt>
                <c:pt idx="25755">
                  <c:v>601.58459600000003</c:v>
                </c:pt>
                <c:pt idx="25756">
                  <c:v>601.68146000000002</c:v>
                </c:pt>
                <c:pt idx="25757">
                  <c:v>601.39688799999999</c:v>
                </c:pt>
                <c:pt idx="25758">
                  <c:v>601.91695900000002</c:v>
                </c:pt>
                <c:pt idx="25759">
                  <c:v>601.51086199999997</c:v>
                </c:pt>
                <c:pt idx="25760">
                  <c:v>601.64748099999997</c:v>
                </c:pt>
                <c:pt idx="25761">
                  <c:v>601.80339000000004</c:v>
                </c:pt>
                <c:pt idx="25762">
                  <c:v>601.53587400000004</c:v>
                </c:pt>
                <c:pt idx="25763">
                  <c:v>601.87557300000003</c:v>
                </c:pt>
                <c:pt idx="25764">
                  <c:v>601.39615100000003</c:v>
                </c:pt>
                <c:pt idx="25765">
                  <c:v>601.54629599999998</c:v>
                </c:pt>
                <c:pt idx="25766">
                  <c:v>601.663903</c:v>
                </c:pt>
                <c:pt idx="25767">
                  <c:v>601.40236900000002</c:v>
                </c:pt>
                <c:pt idx="25768">
                  <c:v>601.472397</c:v>
                </c:pt>
                <c:pt idx="25769">
                  <c:v>601.21707500000002</c:v>
                </c:pt>
                <c:pt idx="25770">
                  <c:v>601.52106700000002</c:v>
                </c:pt>
                <c:pt idx="25771">
                  <c:v>601.46598700000004</c:v>
                </c:pt>
                <c:pt idx="25772">
                  <c:v>601.23581999999999</c:v>
                </c:pt>
                <c:pt idx="25773">
                  <c:v>601.43942100000004</c:v>
                </c:pt>
                <c:pt idx="25774">
                  <c:v>601.40120999999999</c:v>
                </c:pt>
                <c:pt idx="25775">
                  <c:v>601.704024</c:v>
                </c:pt>
                <c:pt idx="25776">
                  <c:v>601.85383400000001</c:v>
                </c:pt>
                <c:pt idx="25777">
                  <c:v>601.44192199999998</c:v>
                </c:pt>
                <c:pt idx="25778">
                  <c:v>601.873334</c:v>
                </c:pt>
                <c:pt idx="25779">
                  <c:v>601.68446200000005</c:v>
                </c:pt>
                <c:pt idx="25780">
                  <c:v>601.91915200000005</c:v>
                </c:pt>
                <c:pt idx="25781">
                  <c:v>601.46994700000005</c:v>
                </c:pt>
                <c:pt idx="25782">
                  <c:v>601.55267700000002</c:v>
                </c:pt>
                <c:pt idx="25783">
                  <c:v>601.87310000000002</c:v>
                </c:pt>
                <c:pt idx="25784">
                  <c:v>601.78569900000002</c:v>
                </c:pt>
                <c:pt idx="25785">
                  <c:v>601.71793500000001</c:v>
                </c:pt>
                <c:pt idx="25786">
                  <c:v>601.91485599999999</c:v>
                </c:pt>
                <c:pt idx="25787">
                  <c:v>601.64741800000002</c:v>
                </c:pt>
                <c:pt idx="25788">
                  <c:v>601.79622500000005</c:v>
                </c:pt>
                <c:pt idx="25789">
                  <c:v>601.44983400000001</c:v>
                </c:pt>
                <c:pt idx="25790">
                  <c:v>601.80528000000004</c:v>
                </c:pt>
                <c:pt idx="25791">
                  <c:v>601.635265</c:v>
                </c:pt>
                <c:pt idx="25792">
                  <c:v>601.54950499999995</c:v>
                </c:pt>
                <c:pt idx="25793">
                  <c:v>601.69703900000002</c:v>
                </c:pt>
                <c:pt idx="25794">
                  <c:v>601.44814799999995</c:v>
                </c:pt>
                <c:pt idx="25795">
                  <c:v>601.59318099999996</c:v>
                </c:pt>
                <c:pt idx="25796">
                  <c:v>601.74654999999996</c:v>
                </c:pt>
                <c:pt idx="25797">
                  <c:v>601.65004999999996</c:v>
                </c:pt>
                <c:pt idx="25798">
                  <c:v>601.74905000000001</c:v>
                </c:pt>
                <c:pt idx="25799">
                  <c:v>601.43962499999998</c:v>
                </c:pt>
                <c:pt idx="25800">
                  <c:v>601.75730599999997</c:v>
                </c:pt>
                <c:pt idx="25801">
                  <c:v>601.69180100000005</c:v>
                </c:pt>
                <c:pt idx="25802">
                  <c:v>601.70813199999998</c:v>
                </c:pt>
                <c:pt idx="25803">
                  <c:v>601.973659</c:v>
                </c:pt>
                <c:pt idx="25804">
                  <c:v>601.72899700000005</c:v>
                </c:pt>
                <c:pt idx="25805">
                  <c:v>601.78398200000004</c:v>
                </c:pt>
                <c:pt idx="25806">
                  <c:v>602.033457</c:v>
                </c:pt>
                <c:pt idx="25807">
                  <c:v>601.81966799999998</c:v>
                </c:pt>
                <c:pt idx="25808">
                  <c:v>602.00406899999996</c:v>
                </c:pt>
                <c:pt idx="25809">
                  <c:v>601.84301300000004</c:v>
                </c:pt>
                <c:pt idx="25810">
                  <c:v>601.41281000000004</c:v>
                </c:pt>
                <c:pt idx="25811">
                  <c:v>601.732394</c:v>
                </c:pt>
                <c:pt idx="25812">
                  <c:v>601.58916699999997</c:v>
                </c:pt>
                <c:pt idx="25813">
                  <c:v>601.22035300000005</c:v>
                </c:pt>
                <c:pt idx="25814">
                  <c:v>601.52826800000003</c:v>
                </c:pt>
                <c:pt idx="25815">
                  <c:v>601.51300900000001</c:v>
                </c:pt>
                <c:pt idx="25816">
                  <c:v>601.50461099999995</c:v>
                </c:pt>
                <c:pt idx="25817">
                  <c:v>601.33140000000003</c:v>
                </c:pt>
                <c:pt idx="25818">
                  <c:v>601.60870599999998</c:v>
                </c:pt>
                <c:pt idx="25819">
                  <c:v>601.65340300000003</c:v>
                </c:pt>
                <c:pt idx="25820">
                  <c:v>601.95139800000004</c:v>
                </c:pt>
                <c:pt idx="25821">
                  <c:v>601.84060699999998</c:v>
                </c:pt>
                <c:pt idx="25822">
                  <c:v>601.49201300000004</c:v>
                </c:pt>
                <c:pt idx="25823">
                  <c:v>601.36798799999997</c:v>
                </c:pt>
                <c:pt idx="25824">
                  <c:v>601.16636000000005</c:v>
                </c:pt>
                <c:pt idx="25825">
                  <c:v>601.24953700000003</c:v>
                </c:pt>
                <c:pt idx="25826">
                  <c:v>601.69505500000002</c:v>
                </c:pt>
                <c:pt idx="25827">
                  <c:v>601.31942700000002</c:v>
                </c:pt>
                <c:pt idx="25828">
                  <c:v>601.59804999999994</c:v>
                </c:pt>
                <c:pt idx="25829">
                  <c:v>601.14914199999998</c:v>
                </c:pt>
                <c:pt idx="25830">
                  <c:v>601.85491100000002</c:v>
                </c:pt>
                <c:pt idx="25831">
                  <c:v>601.644499</c:v>
                </c:pt>
                <c:pt idx="25832">
                  <c:v>601.24992599999996</c:v>
                </c:pt>
                <c:pt idx="25833">
                  <c:v>601.828349</c:v>
                </c:pt>
                <c:pt idx="25834">
                  <c:v>601.63119800000004</c:v>
                </c:pt>
                <c:pt idx="25835">
                  <c:v>601.72481700000003</c:v>
                </c:pt>
                <c:pt idx="25836">
                  <c:v>601.66329599999995</c:v>
                </c:pt>
                <c:pt idx="25837">
                  <c:v>601.362481</c:v>
                </c:pt>
                <c:pt idx="25838">
                  <c:v>602.07182599999999</c:v>
                </c:pt>
                <c:pt idx="25839">
                  <c:v>601.52904000000001</c:v>
                </c:pt>
                <c:pt idx="25840">
                  <c:v>601.80577800000003</c:v>
                </c:pt>
                <c:pt idx="25841">
                  <c:v>601.65034200000002</c:v>
                </c:pt>
                <c:pt idx="25842">
                  <c:v>601.83523600000001</c:v>
                </c:pt>
                <c:pt idx="25843">
                  <c:v>602.12582699999996</c:v>
                </c:pt>
                <c:pt idx="25844">
                  <c:v>601.57392600000003</c:v>
                </c:pt>
                <c:pt idx="25845">
                  <c:v>601.56172400000003</c:v>
                </c:pt>
                <c:pt idx="25846">
                  <c:v>601.63597000000004</c:v>
                </c:pt>
                <c:pt idx="25847">
                  <c:v>601.68111199999998</c:v>
                </c:pt>
                <c:pt idx="25848">
                  <c:v>602.11811499999999</c:v>
                </c:pt>
                <c:pt idx="25849">
                  <c:v>601.59501699999998</c:v>
                </c:pt>
                <c:pt idx="25850">
                  <c:v>601.79308400000002</c:v>
                </c:pt>
                <c:pt idx="25851">
                  <c:v>601.928045</c:v>
                </c:pt>
                <c:pt idx="25852">
                  <c:v>601.80919500000005</c:v>
                </c:pt>
                <c:pt idx="25853">
                  <c:v>601.75795700000003</c:v>
                </c:pt>
                <c:pt idx="25854">
                  <c:v>601.52545099999998</c:v>
                </c:pt>
                <c:pt idx="25855">
                  <c:v>601.47198600000002</c:v>
                </c:pt>
                <c:pt idx="25856">
                  <c:v>601.754186</c:v>
                </c:pt>
                <c:pt idx="25857">
                  <c:v>601.89088100000004</c:v>
                </c:pt>
                <c:pt idx="25858">
                  <c:v>601.58375100000001</c:v>
                </c:pt>
                <c:pt idx="25859">
                  <c:v>601.54629</c:v>
                </c:pt>
                <c:pt idx="25860">
                  <c:v>601.41489999999999</c:v>
                </c:pt>
                <c:pt idx="25861">
                  <c:v>601.92062999999996</c:v>
                </c:pt>
                <c:pt idx="25862">
                  <c:v>601.60239000000001</c:v>
                </c:pt>
                <c:pt idx="25863">
                  <c:v>601.58921299999997</c:v>
                </c:pt>
                <c:pt idx="25864">
                  <c:v>601.58132699999999</c:v>
                </c:pt>
                <c:pt idx="25865">
                  <c:v>601.74871199999995</c:v>
                </c:pt>
                <c:pt idx="25866">
                  <c:v>601.71661099999994</c:v>
                </c:pt>
                <c:pt idx="25867">
                  <c:v>601.42239800000004</c:v>
                </c:pt>
                <c:pt idx="25868">
                  <c:v>601.43088</c:v>
                </c:pt>
                <c:pt idx="25869">
                  <c:v>601.23795500000006</c:v>
                </c:pt>
                <c:pt idx="25870">
                  <c:v>601.33487600000001</c:v>
                </c:pt>
                <c:pt idx="25871">
                  <c:v>601.63560399999994</c:v>
                </c:pt>
                <c:pt idx="25872">
                  <c:v>601.49141599999996</c:v>
                </c:pt>
                <c:pt idx="25873">
                  <c:v>601.87156100000004</c:v>
                </c:pt>
                <c:pt idx="25874">
                  <c:v>601.609194</c:v>
                </c:pt>
                <c:pt idx="25875">
                  <c:v>601.84600499999999</c:v>
                </c:pt>
                <c:pt idx="25876">
                  <c:v>601.68325600000003</c:v>
                </c:pt>
                <c:pt idx="25877">
                  <c:v>601.36516500000005</c:v>
                </c:pt>
                <c:pt idx="25878">
                  <c:v>601.735997</c:v>
                </c:pt>
                <c:pt idx="25879">
                  <c:v>601.75199999999995</c:v>
                </c:pt>
                <c:pt idx="25880">
                  <c:v>602.11605199999997</c:v>
                </c:pt>
                <c:pt idx="25881">
                  <c:v>602.03133200000002</c:v>
                </c:pt>
                <c:pt idx="25882">
                  <c:v>601.57424400000002</c:v>
                </c:pt>
                <c:pt idx="25883">
                  <c:v>601.75262899999996</c:v>
                </c:pt>
                <c:pt idx="25884">
                  <c:v>601.36166100000003</c:v>
                </c:pt>
                <c:pt idx="25885">
                  <c:v>601.60326899999995</c:v>
                </c:pt>
                <c:pt idx="25886">
                  <c:v>601.74835900000005</c:v>
                </c:pt>
                <c:pt idx="25887">
                  <c:v>601.61319800000001</c:v>
                </c:pt>
                <c:pt idx="25888">
                  <c:v>601.78324999999995</c:v>
                </c:pt>
                <c:pt idx="25889">
                  <c:v>601.67890699999998</c:v>
                </c:pt>
                <c:pt idx="25890">
                  <c:v>601.58996500000001</c:v>
                </c:pt>
                <c:pt idx="25891">
                  <c:v>601.65402500000005</c:v>
                </c:pt>
                <c:pt idx="25892">
                  <c:v>601.41596200000004</c:v>
                </c:pt>
                <c:pt idx="25893">
                  <c:v>601.81863099999998</c:v>
                </c:pt>
                <c:pt idx="25894">
                  <c:v>601.63506199999995</c:v>
                </c:pt>
                <c:pt idx="25895">
                  <c:v>601.69674299999997</c:v>
                </c:pt>
                <c:pt idx="25896">
                  <c:v>601.48697300000003</c:v>
                </c:pt>
                <c:pt idx="25897">
                  <c:v>601.70155999999997</c:v>
                </c:pt>
                <c:pt idx="25898">
                  <c:v>601.50546199999997</c:v>
                </c:pt>
                <c:pt idx="25899">
                  <c:v>601.52842799999996</c:v>
                </c:pt>
                <c:pt idx="25900">
                  <c:v>601.57743900000003</c:v>
                </c:pt>
                <c:pt idx="25901">
                  <c:v>601.62228400000004</c:v>
                </c:pt>
                <c:pt idx="25902">
                  <c:v>601.83207300000004</c:v>
                </c:pt>
                <c:pt idx="25903">
                  <c:v>601.63376800000003</c:v>
                </c:pt>
                <c:pt idx="25904">
                  <c:v>601.834475</c:v>
                </c:pt>
                <c:pt idx="25905">
                  <c:v>601.96248200000002</c:v>
                </c:pt>
                <c:pt idx="25906">
                  <c:v>601.70363899999995</c:v>
                </c:pt>
                <c:pt idx="25907">
                  <c:v>601.51691500000004</c:v>
                </c:pt>
                <c:pt idx="25908">
                  <c:v>601.76378199999999</c:v>
                </c:pt>
                <c:pt idx="25909">
                  <c:v>601.68921399999999</c:v>
                </c:pt>
                <c:pt idx="25910">
                  <c:v>601.90688799999998</c:v>
                </c:pt>
                <c:pt idx="25911">
                  <c:v>601.93697799999995</c:v>
                </c:pt>
                <c:pt idx="25912">
                  <c:v>601.55120599999998</c:v>
                </c:pt>
                <c:pt idx="25913">
                  <c:v>601.41510600000004</c:v>
                </c:pt>
                <c:pt idx="25914">
                  <c:v>601.48485500000004</c:v>
                </c:pt>
                <c:pt idx="25915">
                  <c:v>601.80442400000004</c:v>
                </c:pt>
                <c:pt idx="25916">
                  <c:v>601.91363200000001</c:v>
                </c:pt>
                <c:pt idx="25917">
                  <c:v>601.46163899999999</c:v>
                </c:pt>
                <c:pt idx="25918">
                  <c:v>601.81965200000002</c:v>
                </c:pt>
                <c:pt idx="25919">
                  <c:v>601.82310600000005</c:v>
                </c:pt>
                <c:pt idx="25920">
                  <c:v>601.79386299999999</c:v>
                </c:pt>
                <c:pt idx="25921">
                  <c:v>601.66265799999996</c:v>
                </c:pt>
                <c:pt idx="25922">
                  <c:v>601.68524300000001</c:v>
                </c:pt>
                <c:pt idx="25923">
                  <c:v>601.84122600000001</c:v>
                </c:pt>
                <c:pt idx="25924">
                  <c:v>601.66087000000005</c:v>
                </c:pt>
                <c:pt idx="25925">
                  <c:v>601.674395</c:v>
                </c:pt>
                <c:pt idx="25926">
                  <c:v>601.90965200000005</c:v>
                </c:pt>
                <c:pt idx="25927">
                  <c:v>601.56433600000003</c:v>
                </c:pt>
                <c:pt idx="25928">
                  <c:v>601.587085</c:v>
                </c:pt>
                <c:pt idx="25929">
                  <c:v>601.43747699999994</c:v>
                </c:pt>
                <c:pt idx="25930">
                  <c:v>601.35887400000001</c:v>
                </c:pt>
                <c:pt idx="25931">
                  <c:v>601.84407199999998</c:v>
                </c:pt>
                <c:pt idx="25932">
                  <c:v>601.83978400000001</c:v>
                </c:pt>
                <c:pt idx="25933">
                  <c:v>601.89545899999996</c:v>
                </c:pt>
                <c:pt idx="25934">
                  <c:v>601.65001500000005</c:v>
                </c:pt>
                <c:pt idx="25935">
                  <c:v>601.77845000000002</c:v>
                </c:pt>
                <c:pt idx="25936">
                  <c:v>601.93230400000004</c:v>
                </c:pt>
                <c:pt idx="25937">
                  <c:v>601.45852300000001</c:v>
                </c:pt>
                <c:pt idx="25938">
                  <c:v>601.64814000000001</c:v>
                </c:pt>
                <c:pt idx="25939">
                  <c:v>601.50099</c:v>
                </c:pt>
                <c:pt idx="25940">
                  <c:v>601.40273300000001</c:v>
                </c:pt>
                <c:pt idx="25941">
                  <c:v>601.86213899999996</c:v>
                </c:pt>
                <c:pt idx="25942">
                  <c:v>601.66460300000006</c:v>
                </c:pt>
                <c:pt idx="25943">
                  <c:v>601.75448700000004</c:v>
                </c:pt>
                <c:pt idx="25944">
                  <c:v>601.58448599999997</c:v>
                </c:pt>
                <c:pt idx="25945">
                  <c:v>601.24804300000005</c:v>
                </c:pt>
                <c:pt idx="25946">
                  <c:v>601.70576000000005</c:v>
                </c:pt>
                <c:pt idx="25947">
                  <c:v>601.78801799999997</c:v>
                </c:pt>
                <c:pt idx="25948">
                  <c:v>601.76970100000005</c:v>
                </c:pt>
                <c:pt idx="25949">
                  <c:v>601.86800700000003</c:v>
                </c:pt>
                <c:pt idx="25950">
                  <c:v>601.72538999999995</c:v>
                </c:pt>
                <c:pt idx="25951">
                  <c:v>601.47734700000001</c:v>
                </c:pt>
                <c:pt idx="25952">
                  <c:v>601.419847</c:v>
                </c:pt>
                <c:pt idx="25953">
                  <c:v>602.03553899999997</c:v>
                </c:pt>
                <c:pt idx="25954">
                  <c:v>601.85561199999995</c:v>
                </c:pt>
                <c:pt idx="25955">
                  <c:v>601.44719999999995</c:v>
                </c:pt>
                <c:pt idx="25956">
                  <c:v>601.39999699999998</c:v>
                </c:pt>
                <c:pt idx="25957">
                  <c:v>601.42744400000004</c:v>
                </c:pt>
                <c:pt idx="25958">
                  <c:v>601.38899300000003</c:v>
                </c:pt>
                <c:pt idx="25959">
                  <c:v>601.84478999999999</c:v>
                </c:pt>
                <c:pt idx="25960">
                  <c:v>601.51248899999996</c:v>
                </c:pt>
                <c:pt idx="25961">
                  <c:v>601.73091799999997</c:v>
                </c:pt>
                <c:pt idx="25962">
                  <c:v>601.72376799999995</c:v>
                </c:pt>
                <c:pt idx="25963">
                  <c:v>601.64559999999994</c:v>
                </c:pt>
                <c:pt idx="25964">
                  <c:v>601.52689999999996</c:v>
                </c:pt>
                <c:pt idx="25965">
                  <c:v>601.74485500000003</c:v>
                </c:pt>
                <c:pt idx="25966">
                  <c:v>602.218298</c:v>
                </c:pt>
                <c:pt idx="25967">
                  <c:v>601.62136499999997</c:v>
                </c:pt>
                <c:pt idx="25968">
                  <c:v>601.39086499999996</c:v>
                </c:pt>
                <c:pt idx="25969">
                  <c:v>601.45455400000003</c:v>
                </c:pt>
                <c:pt idx="25970">
                  <c:v>601.55543599999999</c:v>
                </c:pt>
                <c:pt idx="25971">
                  <c:v>601.39727700000003</c:v>
                </c:pt>
                <c:pt idx="25972">
                  <c:v>601.654132</c:v>
                </c:pt>
                <c:pt idx="25973">
                  <c:v>601.690878</c:v>
                </c:pt>
                <c:pt idx="25974">
                  <c:v>601.44937200000004</c:v>
                </c:pt>
                <c:pt idx="25975">
                  <c:v>601.57876099999999</c:v>
                </c:pt>
                <c:pt idx="25976">
                  <c:v>601.71869400000003</c:v>
                </c:pt>
                <c:pt idx="25977">
                  <c:v>601.75266799999997</c:v>
                </c:pt>
                <c:pt idx="25978">
                  <c:v>601.56802800000003</c:v>
                </c:pt>
                <c:pt idx="25979">
                  <c:v>601.29219799999998</c:v>
                </c:pt>
                <c:pt idx="25980">
                  <c:v>601.710961</c:v>
                </c:pt>
                <c:pt idx="25981">
                  <c:v>601.79254400000002</c:v>
                </c:pt>
                <c:pt idx="25982">
                  <c:v>601.49353499999995</c:v>
                </c:pt>
                <c:pt idx="25983">
                  <c:v>601.55655999999999</c:v>
                </c:pt>
                <c:pt idx="25984">
                  <c:v>601.643643</c:v>
                </c:pt>
                <c:pt idx="25985">
                  <c:v>601.44184499999994</c:v>
                </c:pt>
                <c:pt idx="25986">
                  <c:v>601.66980699999999</c:v>
                </c:pt>
                <c:pt idx="25987">
                  <c:v>601.49358900000004</c:v>
                </c:pt>
                <c:pt idx="25988">
                  <c:v>601.49736099999996</c:v>
                </c:pt>
                <c:pt idx="25989">
                  <c:v>601.69473600000003</c:v>
                </c:pt>
                <c:pt idx="25990">
                  <c:v>601.84327099999996</c:v>
                </c:pt>
                <c:pt idx="25991">
                  <c:v>601.70874300000003</c:v>
                </c:pt>
                <c:pt idx="25992">
                  <c:v>601.59858499999996</c:v>
                </c:pt>
                <c:pt idx="25993">
                  <c:v>601.76843099999996</c:v>
                </c:pt>
                <c:pt idx="25994">
                  <c:v>601.53739800000005</c:v>
                </c:pt>
                <c:pt idx="25995">
                  <c:v>601.44513700000005</c:v>
                </c:pt>
                <c:pt idx="25996">
                  <c:v>601.92075399999999</c:v>
                </c:pt>
                <c:pt idx="25997">
                  <c:v>601.88507100000004</c:v>
                </c:pt>
                <c:pt idx="25998">
                  <c:v>601.73714900000004</c:v>
                </c:pt>
                <c:pt idx="25999">
                  <c:v>601.47126700000001</c:v>
                </c:pt>
                <c:pt idx="26000">
                  <c:v>601.63996299999997</c:v>
                </c:pt>
                <c:pt idx="26001">
                  <c:v>601.79270199999996</c:v>
                </c:pt>
                <c:pt idx="26002">
                  <c:v>601.56387500000005</c:v>
                </c:pt>
                <c:pt idx="26003">
                  <c:v>601.80027900000005</c:v>
                </c:pt>
                <c:pt idx="26004">
                  <c:v>601.25827000000004</c:v>
                </c:pt>
                <c:pt idx="26005">
                  <c:v>601.53169700000001</c:v>
                </c:pt>
                <c:pt idx="26006">
                  <c:v>601.79723300000001</c:v>
                </c:pt>
                <c:pt idx="26007">
                  <c:v>601.58500100000003</c:v>
                </c:pt>
                <c:pt idx="26008">
                  <c:v>601.49716799999999</c:v>
                </c:pt>
                <c:pt idx="26009">
                  <c:v>601.51038100000005</c:v>
                </c:pt>
                <c:pt idx="26010">
                  <c:v>601.50391000000002</c:v>
                </c:pt>
                <c:pt idx="26011">
                  <c:v>601.73569199999997</c:v>
                </c:pt>
                <c:pt idx="26012">
                  <c:v>601.77388699999995</c:v>
                </c:pt>
                <c:pt idx="26013">
                  <c:v>601.65667499999995</c:v>
                </c:pt>
                <c:pt idx="26014">
                  <c:v>601.19250499999998</c:v>
                </c:pt>
                <c:pt idx="26015">
                  <c:v>601.10490800000002</c:v>
                </c:pt>
                <c:pt idx="26016">
                  <c:v>601.22211500000003</c:v>
                </c:pt>
                <c:pt idx="26017">
                  <c:v>600.99689499999999</c:v>
                </c:pt>
                <c:pt idx="26018">
                  <c:v>601.36173899999994</c:v>
                </c:pt>
                <c:pt idx="26019">
                  <c:v>600.89919099999997</c:v>
                </c:pt>
                <c:pt idx="26020">
                  <c:v>600.62149299999999</c:v>
                </c:pt>
                <c:pt idx="26021">
                  <c:v>600.61495500000001</c:v>
                </c:pt>
                <c:pt idx="26022">
                  <c:v>600.302955</c:v>
                </c:pt>
                <c:pt idx="26023">
                  <c:v>600.71975299999997</c:v>
                </c:pt>
                <c:pt idx="26024">
                  <c:v>600.66064600000004</c:v>
                </c:pt>
                <c:pt idx="26025">
                  <c:v>600.39874599999996</c:v>
                </c:pt>
                <c:pt idx="26026">
                  <c:v>600.50061800000003</c:v>
                </c:pt>
                <c:pt idx="26027">
                  <c:v>600.33150999999998</c:v>
                </c:pt>
                <c:pt idx="26028">
                  <c:v>600.04434100000003</c:v>
                </c:pt>
                <c:pt idx="26029">
                  <c:v>600.36518899999999</c:v>
                </c:pt>
                <c:pt idx="26030">
                  <c:v>599.66099299999996</c:v>
                </c:pt>
                <c:pt idx="26031">
                  <c:v>600.08409200000006</c:v>
                </c:pt>
                <c:pt idx="26032">
                  <c:v>599.61576000000002</c:v>
                </c:pt>
                <c:pt idx="26033">
                  <c:v>600.05150500000002</c:v>
                </c:pt>
                <c:pt idx="26034">
                  <c:v>599.66977199999997</c:v>
                </c:pt>
                <c:pt idx="26035">
                  <c:v>599.48080200000004</c:v>
                </c:pt>
                <c:pt idx="26036">
                  <c:v>599.41042800000002</c:v>
                </c:pt>
                <c:pt idx="26037">
                  <c:v>599.44464300000004</c:v>
                </c:pt>
                <c:pt idx="26038">
                  <c:v>599.37753399999997</c:v>
                </c:pt>
                <c:pt idx="26039">
                  <c:v>599.12403500000005</c:v>
                </c:pt>
                <c:pt idx="26040">
                  <c:v>598.72540000000004</c:v>
                </c:pt>
                <c:pt idx="26041">
                  <c:v>598.981268</c:v>
                </c:pt>
                <c:pt idx="26042">
                  <c:v>598.51379399999996</c:v>
                </c:pt>
                <c:pt idx="26043">
                  <c:v>598.474018</c:v>
                </c:pt>
                <c:pt idx="26044">
                  <c:v>598.13893900000005</c:v>
                </c:pt>
                <c:pt idx="26045">
                  <c:v>597.89070200000003</c:v>
                </c:pt>
                <c:pt idx="26046">
                  <c:v>598.25525500000003</c:v>
                </c:pt>
                <c:pt idx="26047">
                  <c:v>598.04775600000005</c:v>
                </c:pt>
                <c:pt idx="26048">
                  <c:v>597.74585200000001</c:v>
                </c:pt>
                <c:pt idx="26049">
                  <c:v>597.702808</c:v>
                </c:pt>
                <c:pt idx="26050">
                  <c:v>597.39722300000005</c:v>
                </c:pt>
                <c:pt idx="26051">
                  <c:v>597.30910100000006</c:v>
                </c:pt>
                <c:pt idx="26052">
                  <c:v>597.21167100000002</c:v>
                </c:pt>
                <c:pt idx="26053">
                  <c:v>596.79487200000005</c:v>
                </c:pt>
                <c:pt idx="26054">
                  <c:v>597.03921500000001</c:v>
                </c:pt>
                <c:pt idx="26055">
                  <c:v>596.44401200000004</c:v>
                </c:pt>
                <c:pt idx="26056">
                  <c:v>596.53479200000004</c:v>
                </c:pt>
                <c:pt idx="26057">
                  <c:v>596.16564100000005</c:v>
                </c:pt>
                <c:pt idx="26058">
                  <c:v>595.94303500000001</c:v>
                </c:pt>
                <c:pt idx="26059">
                  <c:v>595.956907</c:v>
                </c:pt>
                <c:pt idx="26060">
                  <c:v>595.56472499999995</c:v>
                </c:pt>
                <c:pt idx="26061">
                  <c:v>595.42005400000005</c:v>
                </c:pt>
                <c:pt idx="26062">
                  <c:v>594.826009</c:v>
                </c:pt>
                <c:pt idx="26063">
                  <c:v>594.53691600000002</c:v>
                </c:pt>
                <c:pt idx="26064">
                  <c:v>594.84881600000006</c:v>
                </c:pt>
                <c:pt idx="26065">
                  <c:v>594.46765200000004</c:v>
                </c:pt>
                <c:pt idx="26066">
                  <c:v>594.43596100000002</c:v>
                </c:pt>
                <c:pt idx="26067">
                  <c:v>593.95497799999998</c:v>
                </c:pt>
                <c:pt idx="26068">
                  <c:v>594.21303799999998</c:v>
                </c:pt>
                <c:pt idx="26069">
                  <c:v>593.853161</c:v>
                </c:pt>
                <c:pt idx="26070">
                  <c:v>593.13676099999998</c:v>
                </c:pt>
                <c:pt idx="26071">
                  <c:v>593.19495700000004</c:v>
                </c:pt>
                <c:pt idx="26072">
                  <c:v>592.57848999999999</c:v>
                </c:pt>
                <c:pt idx="26073">
                  <c:v>592.83355500000005</c:v>
                </c:pt>
                <c:pt idx="26074">
                  <c:v>592.38541999999995</c:v>
                </c:pt>
                <c:pt idx="26075">
                  <c:v>591.79257600000005</c:v>
                </c:pt>
                <c:pt idx="26076">
                  <c:v>591.83526300000005</c:v>
                </c:pt>
                <c:pt idx="26077">
                  <c:v>591.57361200000003</c:v>
                </c:pt>
                <c:pt idx="26078">
                  <c:v>591.29262000000006</c:v>
                </c:pt>
                <c:pt idx="26079">
                  <c:v>591.07974300000001</c:v>
                </c:pt>
                <c:pt idx="26080">
                  <c:v>590.78491099999997</c:v>
                </c:pt>
                <c:pt idx="26081">
                  <c:v>590.80265899999995</c:v>
                </c:pt>
                <c:pt idx="26082">
                  <c:v>590.34074699999996</c:v>
                </c:pt>
                <c:pt idx="26083">
                  <c:v>590.587221</c:v>
                </c:pt>
                <c:pt idx="26084">
                  <c:v>590.59499100000005</c:v>
                </c:pt>
                <c:pt idx="26085">
                  <c:v>590.37339799999995</c:v>
                </c:pt>
                <c:pt idx="26086">
                  <c:v>589.98130900000001</c:v>
                </c:pt>
                <c:pt idx="26087">
                  <c:v>589.748152</c:v>
                </c:pt>
                <c:pt idx="26088">
                  <c:v>589.57669299999998</c:v>
                </c:pt>
                <c:pt idx="26089">
                  <c:v>589.18220799999995</c:v>
                </c:pt>
                <c:pt idx="26090">
                  <c:v>588.98362899999995</c:v>
                </c:pt>
                <c:pt idx="26091">
                  <c:v>588.78959499999996</c:v>
                </c:pt>
                <c:pt idx="26092">
                  <c:v>588.751396</c:v>
                </c:pt>
                <c:pt idx="26093">
                  <c:v>588.58305700000005</c:v>
                </c:pt>
                <c:pt idx="26094">
                  <c:v>588.31845099999998</c:v>
                </c:pt>
                <c:pt idx="26095">
                  <c:v>587.82604900000001</c:v>
                </c:pt>
                <c:pt idx="26096">
                  <c:v>587.52263900000003</c:v>
                </c:pt>
                <c:pt idx="26097">
                  <c:v>587.23324100000002</c:v>
                </c:pt>
                <c:pt idx="26098">
                  <c:v>586.78271900000004</c:v>
                </c:pt>
                <c:pt idx="26099">
                  <c:v>586.38420099999996</c:v>
                </c:pt>
                <c:pt idx="26100">
                  <c:v>586.08360800000003</c:v>
                </c:pt>
                <c:pt idx="26101">
                  <c:v>586.20895199999995</c:v>
                </c:pt>
                <c:pt idx="26102">
                  <c:v>586.15331200000003</c:v>
                </c:pt>
                <c:pt idx="26103">
                  <c:v>585.09992099999999</c:v>
                </c:pt>
                <c:pt idx="26104">
                  <c:v>585.45444299999997</c:v>
                </c:pt>
                <c:pt idx="26105">
                  <c:v>584.91509699999995</c:v>
                </c:pt>
                <c:pt idx="26106">
                  <c:v>584.72104999999999</c:v>
                </c:pt>
                <c:pt idx="26107">
                  <c:v>584.288318</c:v>
                </c:pt>
                <c:pt idx="26108">
                  <c:v>584.15491899999995</c:v>
                </c:pt>
                <c:pt idx="26109">
                  <c:v>584.36305400000003</c:v>
                </c:pt>
                <c:pt idx="26110">
                  <c:v>583.58759099999997</c:v>
                </c:pt>
                <c:pt idx="26111">
                  <c:v>583.40270999999996</c:v>
                </c:pt>
                <c:pt idx="26112">
                  <c:v>583.05135900000005</c:v>
                </c:pt>
                <c:pt idx="26113">
                  <c:v>582.71695199999999</c:v>
                </c:pt>
                <c:pt idx="26114">
                  <c:v>582.83175000000006</c:v>
                </c:pt>
                <c:pt idx="26115">
                  <c:v>582.20819600000004</c:v>
                </c:pt>
                <c:pt idx="26116">
                  <c:v>581.96095600000001</c:v>
                </c:pt>
                <c:pt idx="26117">
                  <c:v>581.33161500000006</c:v>
                </c:pt>
                <c:pt idx="26118">
                  <c:v>581.45677499999999</c:v>
                </c:pt>
                <c:pt idx="26119">
                  <c:v>580.90435200000002</c:v>
                </c:pt>
                <c:pt idx="26120">
                  <c:v>580.71643600000004</c:v>
                </c:pt>
                <c:pt idx="26121">
                  <c:v>580.72360100000003</c:v>
                </c:pt>
                <c:pt idx="26122">
                  <c:v>580.14118399999995</c:v>
                </c:pt>
                <c:pt idx="26123">
                  <c:v>579.85915899999998</c:v>
                </c:pt>
                <c:pt idx="26124">
                  <c:v>579.90471700000001</c:v>
                </c:pt>
                <c:pt idx="26125">
                  <c:v>579.56378500000005</c:v>
                </c:pt>
                <c:pt idx="26126">
                  <c:v>579.34036200000003</c:v>
                </c:pt>
                <c:pt idx="26127">
                  <c:v>578.44099300000005</c:v>
                </c:pt>
                <c:pt idx="26128">
                  <c:v>578.44005900000002</c:v>
                </c:pt>
                <c:pt idx="26129">
                  <c:v>578.31911100000002</c:v>
                </c:pt>
                <c:pt idx="26130">
                  <c:v>577.97933499999999</c:v>
                </c:pt>
                <c:pt idx="26131">
                  <c:v>577.92741599999999</c:v>
                </c:pt>
                <c:pt idx="26132">
                  <c:v>577.83782799999994</c:v>
                </c:pt>
                <c:pt idx="26133">
                  <c:v>576.96583599999997</c:v>
                </c:pt>
                <c:pt idx="26134">
                  <c:v>577.41443600000002</c:v>
                </c:pt>
                <c:pt idx="26135">
                  <c:v>576.64359000000002</c:v>
                </c:pt>
                <c:pt idx="26136">
                  <c:v>576.49415499999998</c:v>
                </c:pt>
                <c:pt idx="26137">
                  <c:v>576.31563700000004</c:v>
                </c:pt>
                <c:pt idx="26138">
                  <c:v>576.06893000000002</c:v>
                </c:pt>
                <c:pt idx="26139">
                  <c:v>575.49575600000003</c:v>
                </c:pt>
                <c:pt idx="26140">
                  <c:v>574.97804399999995</c:v>
                </c:pt>
                <c:pt idx="26141">
                  <c:v>575.04626900000005</c:v>
                </c:pt>
                <c:pt idx="26142">
                  <c:v>574.58772699999997</c:v>
                </c:pt>
                <c:pt idx="26143">
                  <c:v>574.22456999999997</c:v>
                </c:pt>
                <c:pt idx="26144">
                  <c:v>574.10905100000002</c:v>
                </c:pt>
                <c:pt idx="26145">
                  <c:v>573.85131699999999</c:v>
                </c:pt>
                <c:pt idx="26146">
                  <c:v>573.13635499999998</c:v>
                </c:pt>
                <c:pt idx="26147">
                  <c:v>572.90533400000004</c:v>
                </c:pt>
                <c:pt idx="26148">
                  <c:v>572.61068699999998</c:v>
                </c:pt>
                <c:pt idx="26149">
                  <c:v>572.87497800000006</c:v>
                </c:pt>
                <c:pt idx="26150">
                  <c:v>571.89104499999996</c:v>
                </c:pt>
                <c:pt idx="26151">
                  <c:v>571.89104599999996</c:v>
                </c:pt>
                <c:pt idx="26152">
                  <c:v>571.58686599999999</c:v>
                </c:pt>
                <c:pt idx="26153">
                  <c:v>571.464924</c:v>
                </c:pt>
                <c:pt idx="26154">
                  <c:v>571.00596800000005</c:v>
                </c:pt>
                <c:pt idx="26155">
                  <c:v>570.76770699999997</c:v>
                </c:pt>
                <c:pt idx="26156">
                  <c:v>570.68784400000004</c:v>
                </c:pt>
                <c:pt idx="26157">
                  <c:v>570.21401400000002</c:v>
                </c:pt>
                <c:pt idx="26158">
                  <c:v>570.03535099999999</c:v>
                </c:pt>
                <c:pt idx="26159">
                  <c:v>570.07654000000002</c:v>
                </c:pt>
                <c:pt idx="26160">
                  <c:v>569.60931300000004</c:v>
                </c:pt>
                <c:pt idx="26161">
                  <c:v>569.175341</c:v>
                </c:pt>
                <c:pt idx="26162">
                  <c:v>568.77605200000005</c:v>
                </c:pt>
                <c:pt idx="26163">
                  <c:v>568.69873600000005</c:v>
                </c:pt>
                <c:pt idx="26164">
                  <c:v>568.02352099999996</c:v>
                </c:pt>
                <c:pt idx="26165">
                  <c:v>568.116309</c:v>
                </c:pt>
                <c:pt idx="26166">
                  <c:v>567.88057700000002</c:v>
                </c:pt>
                <c:pt idx="26167">
                  <c:v>567.50619200000006</c:v>
                </c:pt>
                <c:pt idx="26168">
                  <c:v>566.99219700000003</c:v>
                </c:pt>
                <c:pt idx="26169">
                  <c:v>566.76130699999999</c:v>
                </c:pt>
                <c:pt idx="26170">
                  <c:v>566.40000599999996</c:v>
                </c:pt>
                <c:pt idx="26171">
                  <c:v>566.22900600000003</c:v>
                </c:pt>
                <c:pt idx="26172">
                  <c:v>565.65157299999998</c:v>
                </c:pt>
                <c:pt idx="26173">
                  <c:v>565.46539900000005</c:v>
                </c:pt>
                <c:pt idx="26174">
                  <c:v>565.37313600000004</c:v>
                </c:pt>
                <c:pt idx="26175">
                  <c:v>564.771209</c:v>
                </c:pt>
                <c:pt idx="26176">
                  <c:v>564.69132999999999</c:v>
                </c:pt>
                <c:pt idx="26177">
                  <c:v>564.09118799999999</c:v>
                </c:pt>
                <c:pt idx="26178">
                  <c:v>564.44455000000005</c:v>
                </c:pt>
                <c:pt idx="26179">
                  <c:v>564.09341199999994</c:v>
                </c:pt>
                <c:pt idx="26180">
                  <c:v>563.43014900000003</c:v>
                </c:pt>
                <c:pt idx="26181">
                  <c:v>563.41177100000004</c:v>
                </c:pt>
                <c:pt idx="26182">
                  <c:v>563.04793900000004</c:v>
                </c:pt>
                <c:pt idx="26183">
                  <c:v>562.738832</c:v>
                </c:pt>
                <c:pt idx="26184">
                  <c:v>562.22767999999996</c:v>
                </c:pt>
                <c:pt idx="26185">
                  <c:v>562.05647499999998</c:v>
                </c:pt>
                <c:pt idx="26186">
                  <c:v>562.01937099999998</c:v>
                </c:pt>
                <c:pt idx="26187">
                  <c:v>561.24962500000004</c:v>
                </c:pt>
                <c:pt idx="26188">
                  <c:v>561.02699399999995</c:v>
                </c:pt>
                <c:pt idx="26189">
                  <c:v>560.91401299999995</c:v>
                </c:pt>
                <c:pt idx="26190">
                  <c:v>560.32090100000005</c:v>
                </c:pt>
                <c:pt idx="26191">
                  <c:v>560.285213</c:v>
                </c:pt>
                <c:pt idx="26192">
                  <c:v>559.81501800000001</c:v>
                </c:pt>
                <c:pt idx="26193">
                  <c:v>559.36534900000004</c:v>
                </c:pt>
                <c:pt idx="26194">
                  <c:v>559.29059800000005</c:v>
                </c:pt>
                <c:pt idx="26195">
                  <c:v>558.838437</c:v>
                </c:pt>
                <c:pt idx="26196">
                  <c:v>558.87155399999995</c:v>
                </c:pt>
                <c:pt idx="26197">
                  <c:v>558.34805900000003</c:v>
                </c:pt>
                <c:pt idx="26198">
                  <c:v>557.849199</c:v>
                </c:pt>
                <c:pt idx="26199">
                  <c:v>557.66041099999995</c:v>
                </c:pt>
                <c:pt idx="26200">
                  <c:v>557.13120500000002</c:v>
                </c:pt>
                <c:pt idx="26201">
                  <c:v>557.15512200000001</c:v>
                </c:pt>
                <c:pt idx="26202">
                  <c:v>556.65899100000001</c:v>
                </c:pt>
                <c:pt idx="26203">
                  <c:v>556.37201100000004</c:v>
                </c:pt>
                <c:pt idx="26204">
                  <c:v>555.756846</c:v>
                </c:pt>
                <c:pt idx="26205">
                  <c:v>555.78461100000004</c:v>
                </c:pt>
                <c:pt idx="26206">
                  <c:v>555.68166299999996</c:v>
                </c:pt>
                <c:pt idx="26207">
                  <c:v>554.91946399999995</c:v>
                </c:pt>
                <c:pt idx="26208">
                  <c:v>554.83520299999998</c:v>
                </c:pt>
                <c:pt idx="26209">
                  <c:v>554.97999500000003</c:v>
                </c:pt>
                <c:pt idx="26210">
                  <c:v>554.23185799999999</c:v>
                </c:pt>
                <c:pt idx="26211">
                  <c:v>554.16823299999999</c:v>
                </c:pt>
                <c:pt idx="26212">
                  <c:v>553.85889899999995</c:v>
                </c:pt>
                <c:pt idx="26213">
                  <c:v>553.61538800000005</c:v>
                </c:pt>
                <c:pt idx="26214">
                  <c:v>553.32972400000006</c:v>
                </c:pt>
                <c:pt idx="26215">
                  <c:v>552.82761400000004</c:v>
                </c:pt>
                <c:pt idx="26216">
                  <c:v>552.79778299999998</c:v>
                </c:pt>
                <c:pt idx="26217">
                  <c:v>551.88174800000002</c:v>
                </c:pt>
                <c:pt idx="26218">
                  <c:v>551.53765399999997</c:v>
                </c:pt>
                <c:pt idx="26219">
                  <c:v>551.514994</c:v>
                </c:pt>
                <c:pt idx="26220">
                  <c:v>551.18582200000003</c:v>
                </c:pt>
                <c:pt idx="26221">
                  <c:v>550.70570699999996</c:v>
                </c:pt>
                <c:pt idx="26222">
                  <c:v>550.41284299999995</c:v>
                </c:pt>
                <c:pt idx="26223">
                  <c:v>550.15121199999999</c:v>
                </c:pt>
                <c:pt idx="26224">
                  <c:v>549.77621599999998</c:v>
                </c:pt>
                <c:pt idx="26225">
                  <c:v>549.18419900000004</c:v>
                </c:pt>
                <c:pt idx="26226">
                  <c:v>549.08086600000001</c:v>
                </c:pt>
                <c:pt idx="26227">
                  <c:v>548.91124000000002</c:v>
                </c:pt>
                <c:pt idx="26228">
                  <c:v>548.85274600000002</c:v>
                </c:pt>
                <c:pt idx="26229">
                  <c:v>548.85691699999995</c:v>
                </c:pt>
                <c:pt idx="26230">
                  <c:v>548.27189199999998</c:v>
                </c:pt>
                <c:pt idx="26231">
                  <c:v>547.57330899999999</c:v>
                </c:pt>
                <c:pt idx="26232">
                  <c:v>547.47710900000004</c:v>
                </c:pt>
                <c:pt idx="26233">
                  <c:v>547.22189100000003</c:v>
                </c:pt>
                <c:pt idx="26234">
                  <c:v>546.92221900000004</c:v>
                </c:pt>
                <c:pt idx="26235">
                  <c:v>546.54714899999999</c:v>
                </c:pt>
                <c:pt idx="26236">
                  <c:v>546.44733099999996</c:v>
                </c:pt>
                <c:pt idx="26237">
                  <c:v>545.91635399999996</c:v>
                </c:pt>
                <c:pt idx="26238">
                  <c:v>545.63704399999995</c:v>
                </c:pt>
                <c:pt idx="26239">
                  <c:v>545.44377699999995</c:v>
                </c:pt>
                <c:pt idx="26240">
                  <c:v>545.06495600000005</c:v>
                </c:pt>
                <c:pt idx="26241">
                  <c:v>544.63739899999996</c:v>
                </c:pt>
                <c:pt idx="26242">
                  <c:v>544.19880499999999</c:v>
                </c:pt>
                <c:pt idx="26243">
                  <c:v>544.32685600000002</c:v>
                </c:pt>
                <c:pt idx="26244">
                  <c:v>543.71839599999998</c:v>
                </c:pt>
                <c:pt idx="26245">
                  <c:v>543.04076199999997</c:v>
                </c:pt>
                <c:pt idx="26246">
                  <c:v>543.22277699999995</c:v>
                </c:pt>
                <c:pt idx="26247">
                  <c:v>542.81127200000003</c:v>
                </c:pt>
                <c:pt idx="26248">
                  <c:v>542.29809399999999</c:v>
                </c:pt>
                <c:pt idx="26249">
                  <c:v>542.13306399999999</c:v>
                </c:pt>
                <c:pt idx="26250">
                  <c:v>541.850818</c:v>
                </c:pt>
                <c:pt idx="26251">
                  <c:v>541.76123099999995</c:v>
                </c:pt>
                <c:pt idx="26252">
                  <c:v>541.18199200000004</c:v>
                </c:pt>
                <c:pt idx="26253">
                  <c:v>541.02266199999997</c:v>
                </c:pt>
                <c:pt idx="26254">
                  <c:v>540.73937000000001</c:v>
                </c:pt>
                <c:pt idx="26255">
                  <c:v>540.09329000000002</c:v>
                </c:pt>
                <c:pt idx="26256">
                  <c:v>539.90693699999997</c:v>
                </c:pt>
                <c:pt idx="26257">
                  <c:v>539.58542899999998</c:v>
                </c:pt>
                <c:pt idx="26258">
                  <c:v>539.28018599999996</c:v>
                </c:pt>
                <c:pt idx="26259">
                  <c:v>538.82062800000006</c:v>
                </c:pt>
                <c:pt idx="26260">
                  <c:v>538.57185400000003</c:v>
                </c:pt>
                <c:pt idx="26261">
                  <c:v>538.22425799999996</c:v>
                </c:pt>
                <c:pt idx="26262">
                  <c:v>537.68973900000003</c:v>
                </c:pt>
                <c:pt idx="26263">
                  <c:v>537.85973200000001</c:v>
                </c:pt>
                <c:pt idx="26264">
                  <c:v>537.51647700000001</c:v>
                </c:pt>
                <c:pt idx="26265">
                  <c:v>537.21109799999999</c:v>
                </c:pt>
                <c:pt idx="26266">
                  <c:v>536.759455</c:v>
                </c:pt>
                <c:pt idx="26267">
                  <c:v>536.67857500000002</c:v>
                </c:pt>
                <c:pt idx="26268">
                  <c:v>536.29026199999998</c:v>
                </c:pt>
                <c:pt idx="26269">
                  <c:v>536.03680599999996</c:v>
                </c:pt>
                <c:pt idx="26270">
                  <c:v>535.46095100000002</c:v>
                </c:pt>
                <c:pt idx="26271">
                  <c:v>535.48414500000001</c:v>
                </c:pt>
                <c:pt idx="26272">
                  <c:v>534.79709300000002</c:v>
                </c:pt>
                <c:pt idx="26273">
                  <c:v>534.49119099999996</c:v>
                </c:pt>
                <c:pt idx="26274">
                  <c:v>534.22945900000002</c:v>
                </c:pt>
                <c:pt idx="26275">
                  <c:v>533.47114199999999</c:v>
                </c:pt>
                <c:pt idx="26276">
                  <c:v>533.79329199999995</c:v>
                </c:pt>
                <c:pt idx="26277">
                  <c:v>533.15677300000004</c:v>
                </c:pt>
                <c:pt idx="26278">
                  <c:v>532.74298799999997</c:v>
                </c:pt>
                <c:pt idx="26279">
                  <c:v>532.29156</c:v>
                </c:pt>
                <c:pt idx="26280">
                  <c:v>531.95404199999996</c:v>
                </c:pt>
                <c:pt idx="26281">
                  <c:v>531.74215100000004</c:v>
                </c:pt>
                <c:pt idx="26282">
                  <c:v>531.48120100000006</c:v>
                </c:pt>
                <c:pt idx="26283">
                  <c:v>531.22774800000002</c:v>
                </c:pt>
                <c:pt idx="26284">
                  <c:v>531.11343799999997</c:v>
                </c:pt>
                <c:pt idx="26285">
                  <c:v>530.13200400000005</c:v>
                </c:pt>
                <c:pt idx="26286">
                  <c:v>530.21582999999998</c:v>
                </c:pt>
                <c:pt idx="26287">
                  <c:v>529.82871399999999</c:v>
                </c:pt>
                <c:pt idx="26288">
                  <c:v>529.47918400000003</c:v>
                </c:pt>
                <c:pt idx="26289">
                  <c:v>529.18128000000002</c:v>
                </c:pt>
                <c:pt idx="26290">
                  <c:v>528.74724800000001</c:v>
                </c:pt>
                <c:pt idx="26291">
                  <c:v>528.56618000000003</c:v>
                </c:pt>
                <c:pt idx="26292">
                  <c:v>528.01184999999998</c:v>
                </c:pt>
                <c:pt idx="26293">
                  <c:v>527.69113700000003</c:v>
                </c:pt>
                <c:pt idx="26294">
                  <c:v>527.62688100000003</c:v>
                </c:pt>
                <c:pt idx="26295">
                  <c:v>527.08139000000006</c:v>
                </c:pt>
                <c:pt idx="26296">
                  <c:v>526.89878299999998</c:v>
                </c:pt>
                <c:pt idx="26297">
                  <c:v>526.73936700000002</c:v>
                </c:pt>
                <c:pt idx="26298">
                  <c:v>526.54990899999996</c:v>
                </c:pt>
                <c:pt idx="26299">
                  <c:v>526.36411399999997</c:v>
                </c:pt>
                <c:pt idx="26300">
                  <c:v>525.53603299999997</c:v>
                </c:pt>
                <c:pt idx="26301">
                  <c:v>525.70002499999998</c:v>
                </c:pt>
                <c:pt idx="26302">
                  <c:v>525.16348100000005</c:v>
                </c:pt>
                <c:pt idx="26303">
                  <c:v>524.82879700000001</c:v>
                </c:pt>
                <c:pt idx="26304">
                  <c:v>524.96697400000005</c:v>
                </c:pt>
                <c:pt idx="26305">
                  <c:v>524.16818599999999</c:v>
                </c:pt>
                <c:pt idx="26306">
                  <c:v>523.83776499999999</c:v>
                </c:pt>
                <c:pt idx="26307">
                  <c:v>523.734601</c:v>
                </c:pt>
                <c:pt idx="26308">
                  <c:v>523.289939</c:v>
                </c:pt>
                <c:pt idx="26309">
                  <c:v>522.72863900000004</c:v>
                </c:pt>
                <c:pt idx="26310">
                  <c:v>522.20567600000004</c:v>
                </c:pt>
                <c:pt idx="26311">
                  <c:v>522.24942399999998</c:v>
                </c:pt>
                <c:pt idx="26312">
                  <c:v>522.37265400000001</c:v>
                </c:pt>
                <c:pt idx="26313">
                  <c:v>522.46993899999995</c:v>
                </c:pt>
                <c:pt idx="26314">
                  <c:v>521.76667099999997</c:v>
                </c:pt>
                <c:pt idx="26315">
                  <c:v>521.32129099999997</c:v>
                </c:pt>
                <c:pt idx="26316">
                  <c:v>521.31328699999995</c:v>
                </c:pt>
                <c:pt idx="26317">
                  <c:v>520.98094300000002</c:v>
                </c:pt>
                <c:pt idx="26318">
                  <c:v>520.90996600000005</c:v>
                </c:pt>
                <c:pt idx="26319">
                  <c:v>520.737077</c:v>
                </c:pt>
                <c:pt idx="26320">
                  <c:v>520.13732600000003</c:v>
                </c:pt>
                <c:pt idx="26321">
                  <c:v>519.78583800000001</c:v>
                </c:pt>
                <c:pt idx="26322">
                  <c:v>519.20984699999997</c:v>
                </c:pt>
                <c:pt idx="26323">
                  <c:v>518.74796000000003</c:v>
                </c:pt>
                <c:pt idx="26324">
                  <c:v>518.67297299999996</c:v>
                </c:pt>
                <c:pt idx="26325">
                  <c:v>517.91842099999997</c:v>
                </c:pt>
                <c:pt idx="26326">
                  <c:v>517.882744</c:v>
                </c:pt>
                <c:pt idx="26327">
                  <c:v>517.620451</c:v>
                </c:pt>
                <c:pt idx="26328">
                  <c:v>517.47793100000001</c:v>
                </c:pt>
                <c:pt idx="26329">
                  <c:v>517.00309600000003</c:v>
                </c:pt>
                <c:pt idx="26330">
                  <c:v>516.55823399999997</c:v>
                </c:pt>
                <c:pt idx="26331">
                  <c:v>516.315967</c:v>
                </c:pt>
                <c:pt idx="26332">
                  <c:v>515.834024</c:v>
                </c:pt>
                <c:pt idx="26333">
                  <c:v>515.566416</c:v>
                </c:pt>
                <c:pt idx="26334">
                  <c:v>514.91914099999997</c:v>
                </c:pt>
                <c:pt idx="26335">
                  <c:v>514.74551699999995</c:v>
                </c:pt>
                <c:pt idx="26336">
                  <c:v>514.45452699999998</c:v>
                </c:pt>
                <c:pt idx="26337">
                  <c:v>514.16364699999997</c:v>
                </c:pt>
                <c:pt idx="26338">
                  <c:v>513.76775199999997</c:v>
                </c:pt>
                <c:pt idx="26339">
                  <c:v>513.81938600000001</c:v>
                </c:pt>
                <c:pt idx="26340">
                  <c:v>513.05064400000003</c:v>
                </c:pt>
                <c:pt idx="26341">
                  <c:v>513.30028500000003</c:v>
                </c:pt>
                <c:pt idx="26342">
                  <c:v>512.76128300000005</c:v>
                </c:pt>
                <c:pt idx="26343">
                  <c:v>512.29072299999996</c:v>
                </c:pt>
                <c:pt idx="26344">
                  <c:v>511.92787900000002</c:v>
                </c:pt>
                <c:pt idx="26345">
                  <c:v>511.53395499999999</c:v>
                </c:pt>
                <c:pt idx="26346">
                  <c:v>511.21028999999999</c:v>
                </c:pt>
                <c:pt idx="26347">
                  <c:v>511.25595199999998</c:v>
                </c:pt>
                <c:pt idx="26348">
                  <c:v>510.61447900000002</c:v>
                </c:pt>
                <c:pt idx="26349">
                  <c:v>510.47627699999998</c:v>
                </c:pt>
                <c:pt idx="26350">
                  <c:v>509.74149299999999</c:v>
                </c:pt>
                <c:pt idx="26351">
                  <c:v>509.53153200000003</c:v>
                </c:pt>
                <c:pt idx="26352">
                  <c:v>509.31815599999999</c:v>
                </c:pt>
                <c:pt idx="26353">
                  <c:v>509.08545500000002</c:v>
                </c:pt>
                <c:pt idx="26354">
                  <c:v>508.72859</c:v>
                </c:pt>
                <c:pt idx="26355">
                  <c:v>508.48940099999999</c:v>
                </c:pt>
                <c:pt idx="26356">
                  <c:v>507.76063199999999</c:v>
                </c:pt>
                <c:pt idx="26357">
                  <c:v>507.837062</c:v>
                </c:pt>
                <c:pt idx="26358">
                  <c:v>507.480279</c:v>
                </c:pt>
                <c:pt idx="26359">
                  <c:v>507.28604100000001</c:v>
                </c:pt>
                <c:pt idx="26360">
                  <c:v>507.129705</c:v>
                </c:pt>
                <c:pt idx="26361">
                  <c:v>506.61631899999998</c:v>
                </c:pt>
                <c:pt idx="26362">
                  <c:v>506.22925300000003</c:v>
                </c:pt>
                <c:pt idx="26363">
                  <c:v>505.82606099999998</c:v>
                </c:pt>
                <c:pt idx="26364">
                  <c:v>505.82505300000003</c:v>
                </c:pt>
                <c:pt idx="26365">
                  <c:v>505.16281500000002</c:v>
                </c:pt>
                <c:pt idx="26366">
                  <c:v>504.97068999999999</c:v>
                </c:pt>
                <c:pt idx="26367">
                  <c:v>504.98617200000001</c:v>
                </c:pt>
                <c:pt idx="26368">
                  <c:v>504.14751699999999</c:v>
                </c:pt>
                <c:pt idx="26369">
                  <c:v>503.914693</c:v>
                </c:pt>
                <c:pt idx="26370">
                  <c:v>503.23976299999998</c:v>
                </c:pt>
                <c:pt idx="26371">
                  <c:v>503.28328699999997</c:v>
                </c:pt>
                <c:pt idx="26372">
                  <c:v>503.00287600000001</c:v>
                </c:pt>
                <c:pt idx="26373">
                  <c:v>502.499888</c:v>
                </c:pt>
                <c:pt idx="26374">
                  <c:v>502.30287499999997</c:v>
                </c:pt>
                <c:pt idx="26375">
                  <c:v>502.10794700000002</c:v>
                </c:pt>
                <c:pt idx="26376">
                  <c:v>501.754411</c:v>
                </c:pt>
                <c:pt idx="26377">
                  <c:v>501.347286</c:v>
                </c:pt>
                <c:pt idx="26378">
                  <c:v>501.00366100000002</c:v>
                </c:pt>
                <c:pt idx="26379">
                  <c:v>500.90715599999999</c:v>
                </c:pt>
                <c:pt idx="26380">
                  <c:v>500.81412</c:v>
                </c:pt>
                <c:pt idx="26381">
                  <c:v>500.26302800000002</c:v>
                </c:pt>
                <c:pt idx="26382">
                  <c:v>499.75851699999998</c:v>
                </c:pt>
                <c:pt idx="26383">
                  <c:v>499.52067899999997</c:v>
                </c:pt>
                <c:pt idx="26384">
                  <c:v>499.56886700000001</c:v>
                </c:pt>
                <c:pt idx="26385">
                  <c:v>499.17361799999998</c:v>
                </c:pt>
                <c:pt idx="26386">
                  <c:v>498.63718299999999</c:v>
                </c:pt>
                <c:pt idx="26387">
                  <c:v>498.32207399999999</c:v>
                </c:pt>
                <c:pt idx="26388">
                  <c:v>498.35822999999999</c:v>
                </c:pt>
                <c:pt idx="26389">
                  <c:v>497.97153500000002</c:v>
                </c:pt>
                <c:pt idx="26390">
                  <c:v>497.345709</c:v>
                </c:pt>
                <c:pt idx="26391">
                  <c:v>497.11712799999998</c:v>
                </c:pt>
                <c:pt idx="26392">
                  <c:v>497.09020600000002</c:v>
                </c:pt>
                <c:pt idx="26393">
                  <c:v>496.34089399999999</c:v>
                </c:pt>
                <c:pt idx="26394">
                  <c:v>496.50353000000001</c:v>
                </c:pt>
                <c:pt idx="26395">
                  <c:v>495.98080199999998</c:v>
                </c:pt>
                <c:pt idx="26396">
                  <c:v>495.587131</c:v>
                </c:pt>
                <c:pt idx="26397">
                  <c:v>495.42875299999997</c:v>
                </c:pt>
                <c:pt idx="26398">
                  <c:v>494.73093499999999</c:v>
                </c:pt>
                <c:pt idx="26399">
                  <c:v>494.36809499999998</c:v>
                </c:pt>
                <c:pt idx="26400">
                  <c:v>493.90031299999998</c:v>
                </c:pt>
                <c:pt idx="26401">
                  <c:v>493.81727699999999</c:v>
                </c:pt>
                <c:pt idx="26402">
                  <c:v>493.84602000000001</c:v>
                </c:pt>
                <c:pt idx="26403">
                  <c:v>493.24387999999999</c:v>
                </c:pt>
                <c:pt idx="26404">
                  <c:v>493.119957</c:v>
                </c:pt>
                <c:pt idx="26405">
                  <c:v>492.42220700000001</c:v>
                </c:pt>
                <c:pt idx="26406">
                  <c:v>492.09861599999999</c:v>
                </c:pt>
                <c:pt idx="26407">
                  <c:v>492.06374699999998</c:v>
                </c:pt>
                <c:pt idx="26408">
                  <c:v>491.85517299999998</c:v>
                </c:pt>
                <c:pt idx="26409">
                  <c:v>491.68477799999999</c:v>
                </c:pt>
                <c:pt idx="26410">
                  <c:v>490.95743599999997</c:v>
                </c:pt>
                <c:pt idx="26411">
                  <c:v>490.69997100000001</c:v>
                </c:pt>
                <c:pt idx="26412">
                  <c:v>490.417329</c:v>
                </c:pt>
                <c:pt idx="26413">
                  <c:v>490.29658000000001</c:v>
                </c:pt>
                <c:pt idx="26414">
                  <c:v>490.21245199999998</c:v>
                </c:pt>
                <c:pt idx="26415">
                  <c:v>489.84622400000001</c:v>
                </c:pt>
                <c:pt idx="26416">
                  <c:v>489.61667599999998</c:v>
                </c:pt>
                <c:pt idx="26417">
                  <c:v>489.275282</c:v>
                </c:pt>
                <c:pt idx="26418">
                  <c:v>488.715441</c:v>
                </c:pt>
                <c:pt idx="26419">
                  <c:v>488.445989</c:v>
                </c:pt>
                <c:pt idx="26420">
                  <c:v>487.818083</c:v>
                </c:pt>
                <c:pt idx="26421">
                  <c:v>488.06854499999997</c:v>
                </c:pt>
                <c:pt idx="26422">
                  <c:v>488.22635300000002</c:v>
                </c:pt>
                <c:pt idx="26423">
                  <c:v>487.79023000000001</c:v>
                </c:pt>
                <c:pt idx="26424">
                  <c:v>487.669265</c:v>
                </c:pt>
                <c:pt idx="26425">
                  <c:v>486.668025</c:v>
                </c:pt>
                <c:pt idx="26426">
                  <c:v>486.73200000000003</c:v>
                </c:pt>
                <c:pt idx="26427">
                  <c:v>486.224041</c:v>
                </c:pt>
                <c:pt idx="26428">
                  <c:v>485.67168400000003</c:v>
                </c:pt>
                <c:pt idx="26429">
                  <c:v>485.78412500000002</c:v>
                </c:pt>
                <c:pt idx="26430">
                  <c:v>485.28233999999998</c:v>
                </c:pt>
                <c:pt idx="26431">
                  <c:v>485.03481399999998</c:v>
                </c:pt>
                <c:pt idx="26432">
                  <c:v>484.807276</c:v>
                </c:pt>
                <c:pt idx="26433">
                  <c:v>483.85304000000002</c:v>
                </c:pt>
                <c:pt idx="26434">
                  <c:v>483.68469199999998</c:v>
                </c:pt>
                <c:pt idx="26435">
                  <c:v>483.45134300000001</c:v>
                </c:pt>
                <c:pt idx="26436">
                  <c:v>483.12568199999998</c:v>
                </c:pt>
                <c:pt idx="26437">
                  <c:v>482.90231199999999</c:v>
                </c:pt>
                <c:pt idx="26438">
                  <c:v>482.60642100000001</c:v>
                </c:pt>
                <c:pt idx="26439">
                  <c:v>482.35875499999997</c:v>
                </c:pt>
                <c:pt idx="26440">
                  <c:v>481.90796999999998</c:v>
                </c:pt>
                <c:pt idx="26441">
                  <c:v>481.67400199999997</c:v>
                </c:pt>
                <c:pt idx="26442">
                  <c:v>481.20891599999999</c:v>
                </c:pt>
                <c:pt idx="26443">
                  <c:v>480.49311599999999</c:v>
                </c:pt>
                <c:pt idx="26444">
                  <c:v>480.55256800000001</c:v>
                </c:pt>
                <c:pt idx="26445">
                  <c:v>480.11523</c:v>
                </c:pt>
                <c:pt idx="26446">
                  <c:v>479.91159199999998</c:v>
                </c:pt>
                <c:pt idx="26447">
                  <c:v>479.76505400000002</c:v>
                </c:pt>
                <c:pt idx="26448">
                  <c:v>479.62845600000003</c:v>
                </c:pt>
                <c:pt idx="26449">
                  <c:v>478.994618</c:v>
                </c:pt>
                <c:pt idx="26450">
                  <c:v>478.44985200000002</c:v>
                </c:pt>
                <c:pt idx="26451">
                  <c:v>477.88225499999999</c:v>
                </c:pt>
                <c:pt idx="26452">
                  <c:v>477.81111099999998</c:v>
                </c:pt>
                <c:pt idx="26453">
                  <c:v>477.38708700000001</c:v>
                </c:pt>
                <c:pt idx="26454">
                  <c:v>477.30449599999997</c:v>
                </c:pt>
                <c:pt idx="26455">
                  <c:v>476.88497899999999</c:v>
                </c:pt>
                <c:pt idx="26456">
                  <c:v>476.64530100000002</c:v>
                </c:pt>
                <c:pt idx="26457">
                  <c:v>476.65887300000003</c:v>
                </c:pt>
                <c:pt idx="26458">
                  <c:v>476.00741399999998</c:v>
                </c:pt>
                <c:pt idx="26459">
                  <c:v>475.58415000000002</c:v>
                </c:pt>
                <c:pt idx="26460">
                  <c:v>475.05542600000001</c:v>
                </c:pt>
                <c:pt idx="26461">
                  <c:v>475.09505999999999</c:v>
                </c:pt>
                <c:pt idx="26462">
                  <c:v>474.75952000000001</c:v>
                </c:pt>
                <c:pt idx="26463">
                  <c:v>474.33966199999998</c:v>
                </c:pt>
                <c:pt idx="26464">
                  <c:v>473.94526000000002</c:v>
                </c:pt>
                <c:pt idx="26465">
                  <c:v>473.55381599999998</c:v>
                </c:pt>
                <c:pt idx="26466">
                  <c:v>473.30445600000002</c:v>
                </c:pt>
                <c:pt idx="26467">
                  <c:v>473.01333899999997</c:v>
                </c:pt>
                <c:pt idx="26468">
                  <c:v>472.49569400000001</c:v>
                </c:pt>
                <c:pt idx="26469">
                  <c:v>472.78667300000001</c:v>
                </c:pt>
                <c:pt idx="26470">
                  <c:v>472.06766599999997</c:v>
                </c:pt>
                <c:pt idx="26471">
                  <c:v>472.10182200000003</c:v>
                </c:pt>
                <c:pt idx="26472">
                  <c:v>471.59950300000003</c:v>
                </c:pt>
                <c:pt idx="26473">
                  <c:v>471.06305600000002</c:v>
                </c:pt>
                <c:pt idx="26474">
                  <c:v>470.90875399999999</c:v>
                </c:pt>
                <c:pt idx="26475">
                  <c:v>470.42317500000001</c:v>
                </c:pt>
                <c:pt idx="26476">
                  <c:v>470.37285900000001</c:v>
                </c:pt>
                <c:pt idx="26477">
                  <c:v>469.85959800000001</c:v>
                </c:pt>
                <c:pt idx="26478">
                  <c:v>469.413186</c:v>
                </c:pt>
                <c:pt idx="26479">
                  <c:v>469.94722999999999</c:v>
                </c:pt>
                <c:pt idx="26480">
                  <c:v>468.86938900000001</c:v>
                </c:pt>
                <c:pt idx="26481">
                  <c:v>468.57550500000002</c:v>
                </c:pt>
                <c:pt idx="26482">
                  <c:v>468.12406700000003</c:v>
                </c:pt>
                <c:pt idx="26483">
                  <c:v>467.73294299999998</c:v>
                </c:pt>
                <c:pt idx="26484">
                  <c:v>467.81744600000002</c:v>
                </c:pt>
                <c:pt idx="26485">
                  <c:v>467.04333500000001</c:v>
                </c:pt>
                <c:pt idx="26486">
                  <c:v>467.22880800000001</c:v>
                </c:pt>
                <c:pt idx="26487">
                  <c:v>466.510401</c:v>
                </c:pt>
                <c:pt idx="26488">
                  <c:v>466.00810000000001</c:v>
                </c:pt>
                <c:pt idx="26489">
                  <c:v>466.00283899999999</c:v>
                </c:pt>
                <c:pt idx="26490">
                  <c:v>465.65225700000002</c:v>
                </c:pt>
                <c:pt idx="26491">
                  <c:v>465.44874299999998</c:v>
                </c:pt>
                <c:pt idx="26492">
                  <c:v>465.23052899999999</c:v>
                </c:pt>
                <c:pt idx="26493">
                  <c:v>464.81036899999998</c:v>
                </c:pt>
                <c:pt idx="26494">
                  <c:v>464.712154</c:v>
                </c:pt>
                <c:pt idx="26495">
                  <c:v>464.454677</c:v>
                </c:pt>
                <c:pt idx="26496">
                  <c:v>464.26945999999998</c:v>
                </c:pt>
                <c:pt idx="26497">
                  <c:v>464.21784300000002</c:v>
                </c:pt>
                <c:pt idx="26498">
                  <c:v>463.43261899999999</c:v>
                </c:pt>
                <c:pt idx="26499">
                  <c:v>463.47650199999998</c:v>
                </c:pt>
                <c:pt idx="26500">
                  <c:v>462.637045</c:v>
                </c:pt>
                <c:pt idx="26501">
                  <c:v>462.37570899999997</c:v>
                </c:pt>
                <c:pt idx="26502">
                  <c:v>461.88826899999998</c:v>
                </c:pt>
                <c:pt idx="26503">
                  <c:v>461.56170600000002</c:v>
                </c:pt>
                <c:pt idx="26504">
                  <c:v>461.28732600000001</c:v>
                </c:pt>
                <c:pt idx="26505">
                  <c:v>460.85034200000001</c:v>
                </c:pt>
                <c:pt idx="26506">
                  <c:v>460.56158399999998</c:v>
                </c:pt>
                <c:pt idx="26507">
                  <c:v>460.39320300000003</c:v>
                </c:pt>
                <c:pt idx="26508">
                  <c:v>459.94683199999997</c:v>
                </c:pt>
                <c:pt idx="26509">
                  <c:v>459.87839300000002</c:v>
                </c:pt>
                <c:pt idx="26510">
                  <c:v>459.54681299999999</c:v>
                </c:pt>
                <c:pt idx="26511">
                  <c:v>458.96431000000001</c:v>
                </c:pt>
                <c:pt idx="26512">
                  <c:v>458.55508400000002</c:v>
                </c:pt>
                <c:pt idx="26513">
                  <c:v>458.43223799999998</c:v>
                </c:pt>
                <c:pt idx="26514">
                  <c:v>458.45449100000002</c:v>
                </c:pt>
                <c:pt idx="26515">
                  <c:v>457.81431099999998</c:v>
                </c:pt>
                <c:pt idx="26516">
                  <c:v>457.36264999999997</c:v>
                </c:pt>
                <c:pt idx="26517">
                  <c:v>457.24792100000002</c:v>
                </c:pt>
                <c:pt idx="26518">
                  <c:v>457.00354800000002</c:v>
                </c:pt>
                <c:pt idx="26519">
                  <c:v>456.86155100000002</c:v>
                </c:pt>
                <c:pt idx="26520">
                  <c:v>456.722353</c:v>
                </c:pt>
                <c:pt idx="26521">
                  <c:v>455.97293100000002</c:v>
                </c:pt>
                <c:pt idx="26522">
                  <c:v>455.69962500000003</c:v>
                </c:pt>
                <c:pt idx="26523">
                  <c:v>455.27603399999998</c:v>
                </c:pt>
                <c:pt idx="26524">
                  <c:v>455.15919500000001</c:v>
                </c:pt>
                <c:pt idx="26525">
                  <c:v>454.53004099999998</c:v>
                </c:pt>
                <c:pt idx="26526">
                  <c:v>454.453823</c:v>
                </c:pt>
                <c:pt idx="26527">
                  <c:v>454.461386</c:v>
                </c:pt>
                <c:pt idx="26528">
                  <c:v>453.958596</c:v>
                </c:pt>
                <c:pt idx="26529">
                  <c:v>453.626328</c:v>
                </c:pt>
                <c:pt idx="26530">
                  <c:v>453.25752799999998</c:v>
                </c:pt>
                <c:pt idx="26531">
                  <c:v>453.10037199999999</c:v>
                </c:pt>
                <c:pt idx="26532">
                  <c:v>452.57210600000002</c:v>
                </c:pt>
                <c:pt idx="26533">
                  <c:v>452.01718599999998</c:v>
                </c:pt>
                <c:pt idx="26534">
                  <c:v>452.01951200000002</c:v>
                </c:pt>
                <c:pt idx="26535">
                  <c:v>451.30811</c:v>
                </c:pt>
                <c:pt idx="26536">
                  <c:v>451.27695299999999</c:v>
                </c:pt>
                <c:pt idx="26537">
                  <c:v>451.122612</c:v>
                </c:pt>
                <c:pt idx="26538">
                  <c:v>450.59601099999998</c:v>
                </c:pt>
                <c:pt idx="26539">
                  <c:v>450.22026499999998</c:v>
                </c:pt>
                <c:pt idx="26540">
                  <c:v>450.22809599999999</c:v>
                </c:pt>
                <c:pt idx="26541">
                  <c:v>449.82950599999998</c:v>
                </c:pt>
                <c:pt idx="26542">
                  <c:v>449.41716300000002</c:v>
                </c:pt>
                <c:pt idx="26543">
                  <c:v>448.95104700000002</c:v>
                </c:pt>
                <c:pt idx="26544">
                  <c:v>448.62853100000001</c:v>
                </c:pt>
                <c:pt idx="26545">
                  <c:v>448.14300900000001</c:v>
                </c:pt>
                <c:pt idx="26546">
                  <c:v>448.10008900000003</c:v>
                </c:pt>
                <c:pt idx="26547">
                  <c:v>447.79887600000001</c:v>
                </c:pt>
                <c:pt idx="26548">
                  <c:v>447.43061799999998</c:v>
                </c:pt>
                <c:pt idx="26549">
                  <c:v>447.037194</c:v>
                </c:pt>
                <c:pt idx="26550">
                  <c:v>446.85677500000003</c:v>
                </c:pt>
                <c:pt idx="26551">
                  <c:v>446.779788</c:v>
                </c:pt>
                <c:pt idx="26552">
                  <c:v>446.05059199999999</c:v>
                </c:pt>
                <c:pt idx="26553">
                  <c:v>445.88761699999998</c:v>
                </c:pt>
                <c:pt idx="26554">
                  <c:v>445.83003300000001</c:v>
                </c:pt>
                <c:pt idx="26555">
                  <c:v>445.39723700000002</c:v>
                </c:pt>
                <c:pt idx="26556">
                  <c:v>444.82639</c:v>
                </c:pt>
                <c:pt idx="26557">
                  <c:v>444.740543</c:v>
                </c:pt>
                <c:pt idx="26558">
                  <c:v>444.26060699999999</c:v>
                </c:pt>
                <c:pt idx="26559">
                  <c:v>443.929035</c:v>
                </c:pt>
                <c:pt idx="26560">
                  <c:v>443.57280900000001</c:v>
                </c:pt>
                <c:pt idx="26561">
                  <c:v>443.431512</c:v>
                </c:pt>
                <c:pt idx="26562">
                  <c:v>443.18146000000002</c:v>
                </c:pt>
                <c:pt idx="26563">
                  <c:v>442.69664499999999</c:v>
                </c:pt>
                <c:pt idx="26564">
                  <c:v>442.39800400000001</c:v>
                </c:pt>
                <c:pt idx="26565">
                  <c:v>442.13196799999997</c:v>
                </c:pt>
                <c:pt idx="26566">
                  <c:v>441.77256</c:v>
                </c:pt>
                <c:pt idx="26567">
                  <c:v>441.574884</c:v>
                </c:pt>
                <c:pt idx="26568">
                  <c:v>441.02339799999999</c:v>
                </c:pt>
                <c:pt idx="26569">
                  <c:v>441.22167400000001</c:v>
                </c:pt>
                <c:pt idx="26570">
                  <c:v>440.48933699999998</c:v>
                </c:pt>
                <c:pt idx="26571">
                  <c:v>440.25265000000002</c:v>
                </c:pt>
                <c:pt idx="26572">
                  <c:v>439.79821299999998</c:v>
                </c:pt>
                <c:pt idx="26573">
                  <c:v>439.51324399999999</c:v>
                </c:pt>
                <c:pt idx="26574">
                  <c:v>439.14764100000002</c:v>
                </c:pt>
                <c:pt idx="26575">
                  <c:v>438.93635799999998</c:v>
                </c:pt>
                <c:pt idx="26576">
                  <c:v>438.60781200000002</c:v>
                </c:pt>
                <c:pt idx="26577">
                  <c:v>438.3621</c:v>
                </c:pt>
                <c:pt idx="26578">
                  <c:v>437.963975</c:v>
                </c:pt>
                <c:pt idx="26579">
                  <c:v>437.64065199999999</c:v>
                </c:pt>
                <c:pt idx="26580">
                  <c:v>437.16867400000001</c:v>
                </c:pt>
                <c:pt idx="26581">
                  <c:v>437.18288999999999</c:v>
                </c:pt>
                <c:pt idx="26582">
                  <c:v>436.852192</c:v>
                </c:pt>
                <c:pt idx="26583">
                  <c:v>436.44574</c:v>
                </c:pt>
                <c:pt idx="26584">
                  <c:v>436.39036399999998</c:v>
                </c:pt>
                <c:pt idx="26585">
                  <c:v>436.10481499999997</c:v>
                </c:pt>
                <c:pt idx="26586">
                  <c:v>435.77119699999997</c:v>
                </c:pt>
                <c:pt idx="26587">
                  <c:v>435.42219699999998</c:v>
                </c:pt>
                <c:pt idx="26588">
                  <c:v>434.63081099999999</c:v>
                </c:pt>
                <c:pt idx="26589">
                  <c:v>434.614058</c:v>
                </c:pt>
                <c:pt idx="26590">
                  <c:v>434.28995900000001</c:v>
                </c:pt>
                <c:pt idx="26591">
                  <c:v>434.054396</c:v>
                </c:pt>
                <c:pt idx="26592">
                  <c:v>433.90632199999999</c:v>
                </c:pt>
                <c:pt idx="26593">
                  <c:v>433.28082699999999</c:v>
                </c:pt>
                <c:pt idx="26594">
                  <c:v>432.653662</c:v>
                </c:pt>
                <c:pt idx="26595">
                  <c:v>432.63649600000002</c:v>
                </c:pt>
                <c:pt idx="26596">
                  <c:v>432.48500100000001</c:v>
                </c:pt>
                <c:pt idx="26597">
                  <c:v>432.11099100000001</c:v>
                </c:pt>
                <c:pt idx="26598">
                  <c:v>431.759074</c:v>
                </c:pt>
                <c:pt idx="26599">
                  <c:v>431.91706900000003</c:v>
                </c:pt>
                <c:pt idx="26600">
                  <c:v>430.949568</c:v>
                </c:pt>
                <c:pt idx="26601">
                  <c:v>430.61190199999999</c:v>
                </c:pt>
                <c:pt idx="26602">
                  <c:v>430.64880900000003</c:v>
                </c:pt>
                <c:pt idx="26603">
                  <c:v>430.21785399999999</c:v>
                </c:pt>
                <c:pt idx="26604">
                  <c:v>430.12400200000002</c:v>
                </c:pt>
                <c:pt idx="26605">
                  <c:v>429.83713799999998</c:v>
                </c:pt>
                <c:pt idx="26606">
                  <c:v>429.27576399999998</c:v>
                </c:pt>
                <c:pt idx="26607">
                  <c:v>429.055271</c:v>
                </c:pt>
                <c:pt idx="26608">
                  <c:v>428.75801300000001</c:v>
                </c:pt>
                <c:pt idx="26609">
                  <c:v>428.22780399999999</c:v>
                </c:pt>
                <c:pt idx="26610">
                  <c:v>427.87616100000002</c:v>
                </c:pt>
                <c:pt idx="26611">
                  <c:v>427.57996400000002</c:v>
                </c:pt>
                <c:pt idx="26612">
                  <c:v>427.69399600000003</c:v>
                </c:pt>
                <c:pt idx="26613">
                  <c:v>426.578574</c:v>
                </c:pt>
                <c:pt idx="26614">
                  <c:v>426.78573</c:v>
                </c:pt>
                <c:pt idx="26615">
                  <c:v>426.10816499999999</c:v>
                </c:pt>
                <c:pt idx="26616">
                  <c:v>426.07264600000002</c:v>
                </c:pt>
                <c:pt idx="26617">
                  <c:v>425.92243400000001</c:v>
                </c:pt>
                <c:pt idx="26618">
                  <c:v>425.18564199999997</c:v>
                </c:pt>
                <c:pt idx="26619">
                  <c:v>425.19329299999998</c:v>
                </c:pt>
                <c:pt idx="26620">
                  <c:v>424.85443299999997</c:v>
                </c:pt>
                <c:pt idx="26621">
                  <c:v>424.36033600000002</c:v>
                </c:pt>
                <c:pt idx="26622">
                  <c:v>424.55347999999998</c:v>
                </c:pt>
                <c:pt idx="26623">
                  <c:v>423.72252800000001</c:v>
                </c:pt>
                <c:pt idx="26624">
                  <c:v>423.37830700000001</c:v>
                </c:pt>
                <c:pt idx="26625">
                  <c:v>423.433516</c:v>
                </c:pt>
                <c:pt idx="26626">
                  <c:v>422.82526999999999</c:v>
                </c:pt>
                <c:pt idx="26627">
                  <c:v>422.65359100000001</c:v>
                </c:pt>
                <c:pt idx="26628">
                  <c:v>422.14534400000002</c:v>
                </c:pt>
                <c:pt idx="26629">
                  <c:v>421.76316800000001</c:v>
                </c:pt>
                <c:pt idx="26630">
                  <c:v>421.52304500000002</c:v>
                </c:pt>
                <c:pt idx="26631">
                  <c:v>421.125654</c:v>
                </c:pt>
                <c:pt idx="26632">
                  <c:v>420.92882300000002</c:v>
                </c:pt>
                <c:pt idx="26633">
                  <c:v>420.30939999999998</c:v>
                </c:pt>
                <c:pt idx="26634">
                  <c:v>419.87987500000003</c:v>
                </c:pt>
                <c:pt idx="26635">
                  <c:v>419.89343600000001</c:v>
                </c:pt>
                <c:pt idx="26636">
                  <c:v>419.57569799999999</c:v>
                </c:pt>
                <c:pt idx="26637">
                  <c:v>419.39405399999998</c:v>
                </c:pt>
                <c:pt idx="26638">
                  <c:v>418.87351899999999</c:v>
                </c:pt>
                <c:pt idx="26639">
                  <c:v>418.49251299999997</c:v>
                </c:pt>
                <c:pt idx="26640">
                  <c:v>418.39001100000002</c:v>
                </c:pt>
                <c:pt idx="26641">
                  <c:v>418.17755699999998</c:v>
                </c:pt>
                <c:pt idx="26642">
                  <c:v>417.84438</c:v>
                </c:pt>
                <c:pt idx="26643">
                  <c:v>417.26870400000001</c:v>
                </c:pt>
                <c:pt idx="26644">
                  <c:v>417.30338499999999</c:v>
                </c:pt>
                <c:pt idx="26645">
                  <c:v>416.84788700000001</c:v>
                </c:pt>
                <c:pt idx="26646">
                  <c:v>416.27043400000002</c:v>
                </c:pt>
                <c:pt idx="26647">
                  <c:v>415.96538900000002</c:v>
                </c:pt>
                <c:pt idx="26648">
                  <c:v>415.63370300000003</c:v>
                </c:pt>
                <c:pt idx="26649">
                  <c:v>415.71945499999998</c:v>
                </c:pt>
                <c:pt idx="26650">
                  <c:v>415.55881799999997</c:v>
                </c:pt>
                <c:pt idx="26651">
                  <c:v>414.906701</c:v>
                </c:pt>
                <c:pt idx="26652">
                  <c:v>414.65187200000003</c:v>
                </c:pt>
                <c:pt idx="26653">
                  <c:v>413.97019399999999</c:v>
                </c:pt>
                <c:pt idx="26654">
                  <c:v>413.73053099999998</c:v>
                </c:pt>
                <c:pt idx="26655">
                  <c:v>413.69598000000002</c:v>
                </c:pt>
                <c:pt idx="26656">
                  <c:v>413.18385699999999</c:v>
                </c:pt>
                <c:pt idx="26657">
                  <c:v>413.221135</c:v>
                </c:pt>
                <c:pt idx="26658">
                  <c:v>412.667101</c:v>
                </c:pt>
                <c:pt idx="26659">
                  <c:v>412.53591399999999</c:v>
                </c:pt>
                <c:pt idx="26660">
                  <c:v>412.13404000000003</c:v>
                </c:pt>
                <c:pt idx="26661">
                  <c:v>412.03308299999998</c:v>
                </c:pt>
                <c:pt idx="26662">
                  <c:v>411.430474</c:v>
                </c:pt>
                <c:pt idx="26663">
                  <c:v>411.23477500000001</c:v>
                </c:pt>
                <c:pt idx="26664">
                  <c:v>411.01452599999999</c:v>
                </c:pt>
                <c:pt idx="26665">
                  <c:v>410.874956</c:v>
                </c:pt>
                <c:pt idx="26666">
                  <c:v>410.10680100000002</c:v>
                </c:pt>
                <c:pt idx="26667">
                  <c:v>410.061759</c:v>
                </c:pt>
                <c:pt idx="26668">
                  <c:v>409.62732999999997</c:v>
                </c:pt>
                <c:pt idx="26669">
                  <c:v>409.30667299999999</c:v>
                </c:pt>
                <c:pt idx="26670">
                  <c:v>408.92182100000002</c:v>
                </c:pt>
                <c:pt idx="26671">
                  <c:v>408.67886099999998</c:v>
                </c:pt>
                <c:pt idx="26672">
                  <c:v>408.46847500000001</c:v>
                </c:pt>
                <c:pt idx="26673">
                  <c:v>408.02995199999998</c:v>
                </c:pt>
                <c:pt idx="26674">
                  <c:v>408.04933799999998</c:v>
                </c:pt>
                <c:pt idx="26675">
                  <c:v>407.64117499999998</c:v>
                </c:pt>
                <c:pt idx="26676">
                  <c:v>407.22350399999999</c:v>
                </c:pt>
                <c:pt idx="26677">
                  <c:v>406.68974200000002</c:v>
                </c:pt>
                <c:pt idx="26678">
                  <c:v>406.45453700000002</c:v>
                </c:pt>
                <c:pt idx="26679">
                  <c:v>406.18662799999998</c:v>
                </c:pt>
                <c:pt idx="26680">
                  <c:v>405.90460999999999</c:v>
                </c:pt>
                <c:pt idx="26681">
                  <c:v>405.62747200000001</c:v>
                </c:pt>
                <c:pt idx="26682">
                  <c:v>405.09356000000002</c:v>
                </c:pt>
                <c:pt idx="26683">
                  <c:v>404.961972</c:v>
                </c:pt>
                <c:pt idx="26684">
                  <c:v>404.64233200000001</c:v>
                </c:pt>
                <c:pt idx="26685">
                  <c:v>404.18009999999998</c:v>
                </c:pt>
                <c:pt idx="26686">
                  <c:v>403.985186</c:v>
                </c:pt>
                <c:pt idx="26687">
                  <c:v>403.61547100000001</c:v>
                </c:pt>
                <c:pt idx="26688">
                  <c:v>403.08204000000001</c:v>
                </c:pt>
                <c:pt idx="26689">
                  <c:v>402.86897800000003</c:v>
                </c:pt>
                <c:pt idx="26690">
                  <c:v>402.52790800000002</c:v>
                </c:pt>
                <c:pt idx="26691">
                  <c:v>402.04375499999998</c:v>
                </c:pt>
                <c:pt idx="26692">
                  <c:v>401.95838099999997</c:v>
                </c:pt>
                <c:pt idx="26693">
                  <c:v>401.46885600000002</c:v>
                </c:pt>
                <c:pt idx="26694">
                  <c:v>401.31285700000001</c:v>
                </c:pt>
                <c:pt idx="26695">
                  <c:v>400.92267900000002</c:v>
                </c:pt>
                <c:pt idx="26696">
                  <c:v>400.83992699999999</c:v>
                </c:pt>
                <c:pt idx="26697">
                  <c:v>400.68820399999998</c:v>
                </c:pt>
                <c:pt idx="26698">
                  <c:v>400.02225700000002</c:v>
                </c:pt>
                <c:pt idx="26699">
                  <c:v>399.69103899999999</c:v>
                </c:pt>
                <c:pt idx="26700">
                  <c:v>399.49154700000003</c:v>
                </c:pt>
                <c:pt idx="26701">
                  <c:v>399.30563799999999</c:v>
                </c:pt>
                <c:pt idx="26702">
                  <c:v>399.076257</c:v>
                </c:pt>
                <c:pt idx="26703">
                  <c:v>398.56139100000001</c:v>
                </c:pt>
                <c:pt idx="26704">
                  <c:v>398.38499000000002</c:v>
                </c:pt>
                <c:pt idx="26705">
                  <c:v>398.09464000000003</c:v>
                </c:pt>
                <c:pt idx="26706">
                  <c:v>397.36853200000002</c:v>
                </c:pt>
                <c:pt idx="26707">
                  <c:v>397.34654999999998</c:v>
                </c:pt>
                <c:pt idx="26708">
                  <c:v>396.965958</c:v>
                </c:pt>
                <c:pt idx="26709">
                  <c:v>396.92460899999998</c:v>
                </c:pt>
                <c:pt idx="26710">
                  <c:v>396.26450399999999</c:v>
                </c:pt>
                <c:pt idx="26711">
                  <c:v>396.135986</c:v>
                </c:pt>
                <c:pt idx="26712">
                  <c:v>395.87948299999999</c:v>
                </c:pt>
                <c:pt idx="26713">
                  <c:v>395.04481700000002</c:v>
                </c:pt>
                <c:pt idx="26714">
                  <c:v>394.84216600000002</c:v>
                </c:pt>
                <c:pt idx="26715">
                  <c:v>394.57939199999998</c:v>
                </c:pt>
                <c:pt idx="26716">
                  <c:v>394.350461</c:v>
                </c:pt>
                <c:pt idx="26717">
                  <c:v>394.04369000000003</c:v>
                </c:pt>
                <c:pt idx="26718">
                  <c:v>393.41165699999999</c:v>
                </c:pt>
                <c:pt idx="26719">
                  <c:v>393.124056</c:v>
                </c:pt>
                <c:pt idx="26720">
                  <c:v>393.35674399999999</c:v>
                </c:pt>
                <c:pt idx="26721">
                  <c:v>392.55103500000001</c:v>
                </c:pt>
                <c:pt idx="26722">
                  <c:v>392.37541499999998</c:v>
                </c:pt>
                <c:pt idx="26723">
                  <c:v>391.95841300000001</c:v>
                </c:pt>
                <c:pt idx="26724">
                  <c:v>391.74936500000001</c:v>
                </c:pt>
                <c:pt idx="26725">
                  <c:v>391.230909</c:v>
                </c:pt>
                <c:pt idx="26726">
                  <c:v>391.04715499999998</c:v>
                </c:pt>
                <c:pt idx="26727">
                  <c:v>390.85428999999999</c:v>
                </c:pt>
                <c:pt idx="26728">
                  <c:v>390.26439399999998</c:v>
                </c:pt>
                <c:pt idx="26729">
                  <c:v>390.02823799999999</c:v>
                </c:pt>
                <c:pt idx="26730">
                  <c:v>389.759478</c:v>
                </c:pt>
                <c:pt idx="26731">
                  <c:v>389.29014899999999</c:v>
                </c:pt>
                <c:pt idx="26732">
                  <c:v>389.468751</c:v>
                </c:pt>
                <c:pt idx="26733">
                  <c:v>388.69253600000002</c:v>
                </c:pt>
                <c:pt idx="26734">
                  <c:v>388.42067300000002</c:v>
                </c:pt>
                <c:pt idx="26735">
                  <c:v>388.38810100000001</c:v>
                </c:pt>
                <c:pt idx="26736">
                  <c:v>387.59420899999998</c:v>
                </c:pt>
                <c:pt idx="26737">
                  <c:v>387.32281899999998</c:v>
                </c:pt>
                <c:pt idx="26738">
                  <c:v>386.882766</c:v>
                </c:pt>
                <c:pt idx="26739">
                  <c:v>386.72586899999999</c:v>
                </c:pt>
                <c:pt idx="26740">
                  <c:v>386.82561800000002</c:v>
                </c:pt>
                <c:pt idx="26741">
                  <c:v>386.18401999999998</c:v>
                </c:pt>
                <c:pt idx="26742">
                  <c:v>385.81418100000002</c:v>
                </c:pt>
                <c:pt idx="26743">
                  <c:v>385.77051299999999</c:v>
                </c:pt>
                <c:pt idx="26744">
                  <c:v>385.34009700000001</c:v>
                </c:pt>
                <c:pt idx="26745">
                  <c:v>385.06343700000002</c:v>
                </c:pt>
                <c:pt idx="26746">
                  <c:v>384.540707</c:v>
                </c:pt>
                <c:pt idx="26747">
                  <c:v>384.33127899999999</c:v>
                </c:pt>
                <c:pt idx="26748">
                  <c:v>383.98055799999997</c:v>
                </c:pt>
                <c:pt idx="26749">
                  <c:v>384.02001300000001</c:v>
                </c:pt>
                <c:pt idx="26750">
                  <c:v>383.67652600000002</c:v>
                </c:pt>
                <c:pt idx="26751">
                  <c:v>383.46362299999998</c:v>
                </c:pt>
                <c:pt idx="26752">
                  <c:v>383.25047899999998</c:v>
                </c:pt>
                <c:pt idx="26753">
                  <c:v>382.70519300000001</c:v>
                </c:pt>
                <c:pt idx="26754">
                  <c:v>382.16040199999998</c:v>
                </c:pt>
                <c:pt idx="26755">
                  <c:v>381.813334</c:v>
                </c:pt>
                <c:pt idx="26756">
                  <c:v>381.90784000000002</c:v>
                </c:pt>
                <c:pt idx="26757">
                  <c:v>381.63476600000001</c:v>
                </c:pt>
                <c:pt idx="26758">
                  <c:v>381.16434099999998</c:v>
                </c:pt>
                <c:pt idx="26759">
                  <c:v>380.82902799999999</c:v>
                </c:pt>
                <c:pt idx="26760">
                  <c:v>380.56245899999999</c:v>
                </c:pt>
                <c:pt idx="26761">
                  <c:v>380.248537</c:v>
                </c:pt>
                <c:pt idx="26762">
                  <c:v>380.15581200000003</c:v>
                </c:pt>
                <c:pt idx="26763">
                  <c:v>379.46824099999998</c:v>
                </c:pt>
                <c:pt idx="26764">
                  <c:v>379.30426699999998</c:v>
                </c:pt>
                <c:pt idx="26765">
                  <c:v>379.01946199999998</c:v>
                </c:pt>
                <c:pt idx="26766">
                  <c:v>378.69874299999998</c:v>
                </c:pt>
                <c:pt idx="26767">
                  <c:v>378.664761</c:v>
                </c:pt>
                <c:pt idx="26768">
                  <c:v>377.99413399999997</c:v>
                </c:pt>
                <c:pt idx="26769">
                  <c:v>377.878533</c:v>
                </c:pt>
                <c:pt idx="26770">
                  <c:v>377.67215099999999</c:v>
                </c:pt>
                <c:pt idx="26771">
                  <c:v>376.96605599999998</c:v>
                </c:pt>
                <c:pt idx="26772">
                  <c:v>376.73294199999998</c:v>
                </c:pt>
                <c:pt idx="26773">
                  <c:v>376.40760499999999</c:v>
                </c:pt>
                <c:pt idx="26774">
                  <c:v>375.70603299999999</c:v>
                </c:pt>
                <c:pt idx="26775">
                  <c:v>375.39962000000003</c:v>
                </c:pt>
                <c:pt idx="26776">
                  <c:v>375.14685700000001</c:v>
                </c:pt>
                <c:pt idx="26777">
                  <c:v>375.26110599999998</c:v>
                </c:pt>
                <c:pt idx="26778">
                  <c:v>374.39663300000001</c:v>
                </c:pt>
                <c:pt idx="26779">
                  <c:v>374.09778299999999</c:v>
                </c:pt>
                <c:pt idx="26780">
                  <c:v>373.89822400000003</c:v>
                </c:pt>
                <c:pt idx="26781">
                  <c:v>373.79252600000001</c:v>
                </c:pt>
                <c:pt idx="26782">
                  <c:v>373.42203000000001</c:v>
                </c:pt>
                <c:pt idx="26783">
                  <c:v>373.057591</c:v>
                </c:pt>
                <c:pt idx="26784">
                  <c:v>372.531924</c:v>
                </c:pt>
                <c:pt idx="26785">
                  <c:v>372.263645</c:v>
                </c:pt>
                <c:pt idx="26786">
                  <c:v>371.95410600000002</c:v>
                </c:pt>
                <c:pt idx="26787">
                  <c:v>371.73324200000002</c:v>
                </c:pt>
                <c:pt idx="26788">
                  <c:v>371.34121199999998</c:v>
                </c:pt>
                <c:pt idx="26789">
                  <c:v>371.05107600000002</c:v>
                </c:pt>
                <c:pt idx="26790">
                  <c:v>370.89936599999999</c:v>
                </c:pt>
                <c:pt idx="26791">
                  <c:v>370.27338500000002</c:v>
                </c:pt>
                <c:pt idx="26792">
                  <c:v>369.89646399999998</c:v>
                </c:pt>
                <c:pt idx="26793">
                  <c:v>369.59792499999998</c:v>
                </c:pt>
                <c:pt idx="26794">
                  <c:v>369.72370000000001</c:v>
                </c:pt>
                <c:pt idx="26795">
                  <c:v>369.21951999999999</c:v>
                </c:pt>
                <c:pt idx="26796">
                  <c:v>368.42470700000001</c:v>
                </c:pt>
                <c:pt idx="26797">
                  <c:v>368.351855</c:v>
                </c:pt>
                <c:pt idx="26798">
                  <c:v>367.839967</c:v>
                </c:pt>
                <c:pt idx="26799">
                  <c:v>367.22554400000001</c:v>
                </c:pt>
                <c:pt idx="26800">
                  <c:v>367.07687700000002</c:v>
                </c:pt>
                <c:pt idx="26801">
                  <c:v>366.628828</c:v>
                </c:pt>
                <c:pt idx="26802">
                  <c:v>366.42295799999999</c:v>
                </c:pt>
                <c:pt idx="26803">
                  <c:v>366.10767600000003</c:v>
                </c:pt>
                <c:pt idx="26804">
                  <c:v>365.70379600000001</c:v>
                </c:pt>
                <c:pt idx="26805">
                  <c:v>365.44122700000003</c:v>
                </c:pt>
                <c:pt idx="26806">
                  <c:v>365.08754800000003</c:v>
                </c:pt>
                <c:pt idx="26807">
                  <c:v>365.020917</c:v>
                </c:pt>
                <c:pt idx="26808">
                  <c:v>364.47743700000001</c:v>
                </c:pt>
                <c:pt idx="26809">
                  <c:v>364.39120000000003</c:v>
                </c:pt>
                <c:pt idx="26810">
                  <c:v>364.18024700000001</c:v>
                </c:pt>
                <c:pt idx="26811">
                  <c:v>363.551603</c:v>
                </c:pt>
                <c:pt idx="26812">
                  <c:v>363.60779700000001</c:v>
                </c:pt>
                <c:pt idx="26813">
                  <c:v>362.97648400000003</c:v>
                </c:pt>
                <c:pt idx="26814">
                  <c:v>362.750449</c:v>
                </c:pt>
                <c:pt idx="26815">
                  <c:v>362.49287600000002</c:v>
                </c:pt>
                <c:pt idx="26816">
                  <c:v>361.87109700000002</c:v>
                </c:pt>
                <c:pt idx="26817">
                  <c:v>361.53158400000001</c:v>
                </c:pt>
                <c:pt idx="26818">
                  <c:v>361.14822900000001</c:v>
                </c:pt>
                <c:pt idx="26819">
                  <c:v>361.03691800000001</c:v>
                </c:pt>
                <c:pt idx="26820">
                  <c:v>360.70755000000003</c:v>
                </c:pt>
                <c:pt idx="26821">
                  <c:v>360.031429</c:v>
                </c:pt>
                <c:pt idx="26822">
                  <c:v>359.758173</c:v>
                </c:pt>
                <c:pt idx="26823">
                  <c:v>359.64736799999997</c:v>
                </c:pt>
                <c:pt idx="26824">
                  <c:v>359.33821</c:v>
                </c:pt>
                <c:pt idx="26825">
                  <c:v>359.28558299999997</c:v>
                </c:pt>
                <c:pt idx="26826">
                  <c:v>358.80051700000001</c:v>
                </c:pt>
                <c:pt idx="26827">
                  <c:v>358.72985999999997</c:v>
                </c:pt>
                <c:pt idx="26828">
                  <c:v>358.47303299999999</c:v>
                </c:pt>
                <c:pt idx="26829">
                  <c:v>358.02826299999998</c:v>
                </c:pt>
                <c:pt idx="26830">
                  <c:v>357.66667699999999</c:v>
                </c:pt>
                <c:pt idx="26831">
                  <c:v>357.15149700000001</c:v>
                </c:pt>
                <c:pt idx="26832">
                  <c:v>356.69232499999998</c:v>
                </c:pt>
                <c:pt idx="26833">
                  <c:v>356.54330599999997</c:v>
                </c:pt>
                <c:pt idx="26834">
                  <c:v>356.30986200000001</c:v>
                </c:pt>
                <c:pt idx="26835">
                  <c:v>355.81916899999999</c:v>
                </c:pt>
                <c:pt idx="26836">
                  <c:v>355.18785000000003</c:v>
                </c:pt>
                <c:pt idx="26837">
                  <c:v>355.27323000000001</c:v>
                </c:pt>
                <c:pt idx="26838">
                  <c:v>354.96632799999998</c:v>
                </c:pt>
                <c:pt idx="26839">
                  <c:v>354.541428</c:v>
                </c:pt>
                <c:pt idx="26840">
                  <c:v>354.50444499999998</c:v>
                </c:pt>
                <c:pt idx="26841">
                  <c:v>354.12500499999999</c:v>
                </c:pt>
                <c:pt idx="26842">
                  <c:v>354.22822200000002</c:v>
                </c:pt>
                <c:pt idx="26843">
                  <c:v>353.75065000000001</c:v>
                </c:pt>
                <c:pt idx="26844">
                  <c:v>353.37410799999998</c:v>
                </c:pt>
                <c:pt idx="26845">
                  <c:v>353.00953399999997</c:v>
                </c:pt>
                <c:pt idx="26846">
                  <c:v>352.1216</c:v>
                </c:pt>
                <c:pt idx="26847">
                  <c:v>352.06516199999999</c:v>
                </c:pt>
                <c:pt idx="26848">
                  <c:v>351.76173599999998</c:v>
                </c:pt>
                <c:pt idx="26849">
                  <c:v>351.234082</c:v>
                </c:pt>
                <c:pt idx="26850">
                  <c:v>350.94654600000001</c:v>
                </c:pt>
                <c:pt idx="26851">
                  <c:v>350.336996</c:v>
                </c:pt>
                <c:pt idx="26852">
                  <c:v>350.52073999999999</c:v>
                </c:pt>
                <c:pt idx="26853">
                  <c:v>350.29289599999998</c:v>
                </c:pt>
                <c:pt idx="26854">
                  <c:v>350.00196099999999</c:v>
                </c:pt>
                <c:pt idx="26855">
                  <c:v>349.47476799999998</c:v>
                </c:pt>
                <c:pt idx="26856">
                  <c:v>349.26536399999998</c:v>
                </c:pt>
                <c:pt idx="26857">
                  <c:v>348.82007499999997</c:v>
                </c:pt>
                <c:pt idx="26858">
                  <c:v>348.322113</c:v>
                </c:pt>
                <c:pt idx="26859">
                  <c:v>347.41755599999999</c:v>
                </c:pt>
                <c:pt idx="26860">
                  <c:v>347.80465400000003</c:v>
                </c:pt>
                <c:pt idx="26861">
                  <c:v>346.79786300000001</c:v>
                </c:pt>
                <c:pt idx="26862">
                  <c:v>347.02306099999998</c:v>
                </c:pt>
                <c:pt idx="26863">
                  <c:v>346.352777</c:v>
                </c:pt>
                <c:pt idx="26864">
                  <c:v>346.26451900000001</c:v>
                </c:pt>
                <c:pt idx="26865">
                  <c:v>346.07832400000001</c:v>
                </c:pt>
                <c:pt idx="26866">
                  <c:v>345.66312499999998</c:v>
                </c:pt>
                <c:pt idx="26867">
                  <c:v>345.45603799999998</c:v>
                </c:pt>
                <c:pt idx="26868">
                  <c:v>344.85661900000002</c:v>
                </c:pt>
                <c:pt idx="26869">
                  <c:v>344.61277000000001</c:v>
                </c:pt>
                <c:pt idx="26870">
                  <c:v>344.33159599999999</c:v>
                </c:pt>
                <c:pt idx="26871">
                  <c:v>343.94740300000001</c:v>
                </c:pt>
                <c:pt idx="26872">
                  <c:v>343.93122699999998</c:v>
                </c:pt>
                <c:pt idx="26873">
                  <c:v>343.34559300000001</c:v>
                </c:pt>
                <c:pt idx="26874">
                  <c:v>342.84327000000002</c:v>
                </c:pt>
                <c:pt idx="26875">
                  <c:v>342.84753899999998</c:v>
                </c:pt>
                <c:pt idx="26876">
                  <c:v>342.40122200000002</c:v>
                </c:pt>
                <c:pt idx="26877">
                  <c:v>342.28001999999998</c:v>
                </c:pt>
                <c:pt idx="26878">
                  <c:v>341.97063900000001</c:v>
                </c:pt>
                <c:pt idx="26879">
                  <c:v>341.48606100000001</c:v>
                </c:pt>
                <c:pt idx="26880">
                  <c:v>341.17960199999999</c:v>
                </c:pt>
                <c:pt idx="26881">
                  <c:v>340.55174399999999</c:v>
                </c:pt>
                <c:pt idx="26882">
                  <c:v>340.605008</c:v>
                </c:pt>
                <c:pt idx="26883">
                  <c:v>340.26294000000001</c:v>
                </c:pt>
                <c:pt idx="26884">
                  <c:v>340.08734399999997</c:v>
                </c:pt>
                <c:pt idx="26885">
                  <c:v>339.56678199999999</c:v>
                </c:pt>
                <c:pt idx="26886">
                  <c:v>339.36483500000003</c:v>
                </c:pt>
                <c:pt idx="26887">
                  <c:v>339.10139600000002</c:v>
                </c:pt>
                <c:pt idx="26888">
                  <c:v>338.925748</c:v>
                </c:pt>
                <c:pt idx="26889">
                  <c:v>338.71188100000001</c:v>
                </c:pt>
                <c:pt idx="26890">
                  <c:v>338.37569300000001</c:v>
                </c:pt>
                <c:pt idx="26891">
                  <c:v>337.70623999999998</c:v>
                </c:pt>
                <c:pt idx="26892">
                  <c:v>337.727779</c:v>
                </c:pt>
                <c:pt idx="26893">
                  <c:v>337.30116900000002</c:v>
                </c:pt>
                <c:pt idx="26894">
                  <c:v>336.60812199999998</c:v>
                </c:pt>
                <c:pt idx="26895">
                  <c:v>336.33390200000002</c:v>
                </c:pt>
                <c:pt idx="26896">
                  <c:v>335.88332100000002</c:v>
                </c:pt>
                <c:pt idx="26897">
                  <c:v>335.731492</c:v>
                </c:pt>
                <c:pt idx="26898">
                  <c:v>335.21666800000003</c:v>
                </c:pt>
                <c:pt idx="26899">
                  <c:v>335.07080000000002</c:v>
                </c:pt>
                <c:pt idx="26900">
                  <c:v>334.80060300000002</c:v>
                </c:pt>
                <c:pt idx="26901">
                  <c:v>334.19569300000001</c:v>
                </c:pt>
                <c:pt idx="26902">
                  <c:v>333.91303599999998</c:v>
                </c:pt>
                <c:pt idx="26903">
                  <c:v>333.68977000000001</c:v>
                </c:pt>
                <c:pt idx="26904">
                  <c:v>333.41636699999998</c:v>
                </c:pt>
                <c:pt idx="26905">
                  <c:v>333.15667999999999</c:v>
                </c:pt>
                <c:pt idx="26906">
                  <c:v>332.60394100000002</c:v>
                </c:pt>
                <c:pt idx="26907">
                  <c:v>332.42997600000001</c:v>
                </c:pt>
                <c:pt idx="26908">
                  <c:v>331.78619400000002</c:v>
                </c:pt>
                <c:pt idx="26909">
                  <c:v>331.21734900000001</c:v>
                </c:pt>
                <c:pt idx="26910">
                  <c:v>331.01424600000001</c:v>
                </c:pt>
                <c:pt idx="26911">
                  <c:v>330.44463100000002</c:v>
                </c:pt>
                <c:pt idx="26912">
                  <c:v>330.47369099999997</c:v>
                </c:pt>
                <c:pt idx="26913">
                  <c:v>330.43180000000001</c:v>
                </c:pt>
                <c:pt idx="26914">
                  <c:v>329.81996600000002</c:v>
                </c:pt>
                <c:pt idx="26915">
                  <c:v>329.41539499999999</c:v>
                </c:pt>
                <c:pt idx="26916">
                  <c:v>329.16017900000003</c:v>
                </c:pt>
                <c:pt idx="26917">
                  <c:v>328.75516599999997</c:v>
                </c:pt>
                <c:pt idx="26918">
                  <c:v>328.36851799999999</c:v>
                </c:pt>
                <c:pt idx="26919">
                  <c:v>328.11029500000001</c:v>
                </c:pt>
                <c:pt idx="26920">
                  <c:v>327.745722</c:v>
                </c:pt>
                <c:pt idx="26921">
                  <c:v>327.23859700000003</c:v>
                </c:pt>
                <c:pt idx="26922">
                  <c:v>326.95902000000001</c:v>
                </c:pt>
                <c:pt idx="26923">
                  <c:v>326.77025600000002</c:v>
                </c:pt>
                <c:pt idx="26924">
                  <c:v>326.25953600000003</c:v>
                </c:pt>
                <c:pt idx="26925">
                  <c:v>325.93479100000002</c:v>
                </c:pt>
                <c:pt idx="26926">
                  <c:v>325.089358</c:v>
                </c:pt>
                <c:pt idx="26927">
                  <c:v>324.83947499999999</c:v>
                </c:pt>
                <c:pt idx="26928">
                  <c:v>324.289919</c:v>
                </c:pt>
                <c:pt idx="26929">
                  <c:v>324.01936799999999</c:v>
                </c:pt>
                <c:pt idx="26930">
                  <c:v>323.67274600000002</c:v>
                </c:pt>
                <c:pt idx="26931">
                  <c:v>323.07879000000003</c:v>
                </c:pt>
                <c:pt idx="26932">
                  <c:v>322.84281099999998</c:v>
                </c:pt>
                <c:pt idx="26933">
                  <c:v>322.49419999999998</c:v>
                </c:pt>
                <c:pt idx="26934">
                  <c:v>321.75004300000001</c:v>
                </c:pt>
                <c:pt idx="26935">
                  <c:v>321.69075600000002</c:v>
                </c:pt>
                <c:pt idx="26936">
                  <c:v>320.99980499999998</c:v>
                </c:pt>
                <c:pt idx="26937">
                  <c:v>320.71596599999998</c:v>
                </c:pt>
                <c:pt idx="26938">
                  <c:v>320.023549</c:v>
                </c:pt>
                <c:pt idx="26939">
                  <c:v>319.94554900000003</c:v>
                </c:pt>
                <c:pt idx="26940">
                  <c:v>319.88569200000001</c:v>
                </c:pt>
                <c:pt idx="26941">
                  <c:v>318.87315999999998</c:v>
                </c:pt>
                <c:pt idx="26942">
                  <c:v>319.14185099999997</c:v>
                </c:pt>
                <c:pt idx="26943">
                  <c:v>318.833688</c:v>
                </c:pt>
                <c:pt idx="26944">
                  <c:v>318.388822</c:v>
                </c:pt>
                <c:pt idx="26945">
                  <c:v>318.38273800000002</c:v>
                </c:pt>
                <c:pt idx="26946">
                  <c:v>317.64797199999998</c:v>
                </c:pt>
                <c:pt idx="26947">
                  <c:v>317.38353999999998</c:v>
                </c:pt>
                <c:pt idx="26948">
                  <c:v>317.15936499999998</c:v>
                </c:pt>
                <c:pt idx="26949">
                  <c:v>316.83523100000002</c:v>
                </c:pt>
                <c:pt idx="26950">
                  <c:v>316.64450799999997</c:v>
                </c:pt>
                <c:pt idx="26951">
                  <c:v>316.35110700000001</c:v>
                </c:pt>
                <c:pt idx="26952">
                  <c:v>316.18158799999998</c:v>
                </c:pt>
                <c:pt idx="26953">
                  <c:v>315.72868299999999</c:v>
                </c:pt>
                <c:pt idx="26954">
                  <c:v>315.413749</c:v>
                </c:pt>
                <c:pt idx="26955">
                  <c:v>315.397538</c:v>
                </c:pt>
                <c:pt idx="26956">
                  <c:v>314.859015</c:v>
                </c:pt>
                <c:pt idx="26957">
                  <c:v>314.92810900000001</c:v>
                </c:pt>
                <c:pt idx="26958">
                  <c:v>314.246331</c:v>
                </c:pt>
                <c:pt idx="26959">
                  <c:v>313.75726600000002</c:v>
                </c:pt>
                <c:pt idx="26960">
                  <c:v>313.46699599999999</c:v>
                </c:pt>
                <c:pt idx="26961">
                  <c:v>313.07688000000002</c:v>
                </c:pt>
                <c:pt idx="26962">
                  <c:v>312.90144400000003</c:v>
                </c:pt>
                <c:pt idx="26963">
                  <c:v>312.72493800000001</c:v>
                </c:pt>
                <c:pt idx="26964">
                  <c:v>312.15392500000002</c:v>
                </c:pt>
                <c:pt idx="26965">
                  <c:v>312.63985100000002</c:v>
                </c:pt>
                <c:pt idx="26966">
                  <c:v>311.950424</c:v>
                </c:pt>
                <c:pt idx="26967">
                  <c:v>311.47083500000002</c:v>
                </c:pt>
                <c:pt idx="26968">
                  <c:v>311.14139</c:v>
                </c:pt>
                <c:pt idx="26969">
                  <c:v>310.76358099999999</c:v>
                </c:pt>
                <c:pt idx="26970">
                  <c:v>310.70223099999998</c:v>
                </c:pt>
                <c:pt idx="26971">
                  <c:v>310.29899999999998</c:v>
                </c:pt>
                <c:pt idx="26972">
                  <c:v>310.14184</c:v>
                </c:pt>
                <c:pt idx="26973">
                  <c:v>310.048858</c:v>
                </c:pt>
                <c:pt idx="26974">
                  <c:v>309.50232699999998</c:v>
                </c:pt>
                <c:pt idx="26975">
                  <c:v>309.32624600000003</c:v>
                </c:pt>
                <c:pt idx="26976">
                  <c:v>308.643844</c:v>
                </c:pt>
                <c:pt idx="26977">
                  <c:v>308.14566400000001</c:v>
                </c:pt>
                <c:pt idx="26978">
                  <c:v>307.85182800000001</c:v>
                </c:pt>
                <c:pt idx="26979">
                  <c:v>307.77231699999999</c:v>
                </c:pt>
                <c:pt idx="26980">
                  <c:v>307.87815999999998</c:v>
                </c:pt>
                <c:pt idx="26981">
                  <c:v>307.02752199999998</c:v>
                </c:pt>
                <c:pt idx="26982">
                  <c:v>306.59275500000001</c:v>
                </c:pt>
                <c:pt idx="26983">
                  <c:v>306.559302</c:v>
                </c:pt>
                <c:pt idx="26984">
                  <c:v>305.82226400000002</c:v>
                </c:pt>
                <c:pt idx="26985">
                  <c:v>305.791561</c:v>
                </c:pt>
                <c:pt idx="26986">
                  <c:v>305.75258600000001</c:v>
                </c:pt>
                <c:pt idx="26987">
                  <c:v>305.48436299999997</c:v>
                </c:pt>
                <c:pt idx="26988">
                  <c:v>305.084023</c:v>
                </c:pt>
                <c:pt idx="26989">
                  <c:v>304.775307</c:v>
                </c:pt>
                <c:pt idx="26990">
                  <c:v>304.84204799999998</c:v>
                </c:pt>
                <c:pt idx="26991">
                  <c:v>303.966092</c:v>
                </c:pt>
                <c:pt idx="26992">
                  <c:v>303.52284600000002</c:v>
                </c:pt>
                <c:pt idx="26993">
                  <c:v>303.49287199999998</c:v>
                </c:pt>
                <c:pt idx="26994">
                  <c:v>303.188042</c:v>
                </c:pt>
                <c:pt idx="26995">
                  <c:v>303.46267899999998</c:v>
                </c:pt>
                <c:pt idx="26996">
                  <c:v>303.19873000000001</c:v>
                </c:pt>
                <c:pt idx="26997">
                  <c:v>303.10306200000002</c:v>
                </c:pt>
                <c:pt idx="26998">
                  <c:v>302.51933600000001</c:v>
                </c:pt>
                <c:pt idx="26999">
                  <c:v>301.78271999999998</c:v>
                </c:pt>
                <c:pt idx="27000">
                  <c:v>301.35773</c:v>
                </c:pt>
                <c:pt idx="27001">
                  <c:v>300.87678599999998</c:v>
                </c:pt>
                <c:pt idx="27002">
                  <c:v>301.01299299999999</c:v>
                </c:pt>
                <c:pt idx="27003">
                  <c:v>300.81836600000003</c:v>
                </c:pt>
                <c:pt idx="27004">
                  <c:v>300.30418500000002</c:v>
                </c:pt>
                <c:pt idx="27005">
                  <c:v>300.11470500000001</c:v>
                </c:pt>
                <c:pt idx="27006">
                  <c:v>299.84590200000002</c:v>
                </c:pt>
                <c:pt idx="27007">
                  <c:v>299.46052500000002</c:v>
                </c:pt>
                <c:pt idx="27008">
                  <c:v>299.11572999999999</c:v>
                </c:pt>
                <c:pt idx="27009">
                  <c:v>299.000158</c:v>
                </c:pt>
                <c:pt idx="27010">
                  <c:v>298.52554700000002</c:v>
                </c:pt>
                <c:pt idx="27011">
                  <c:v>298.01194600000002</c:v>
                </c:pt>
                <c:pt idx="27012">
                  <c:v>297.848545</c:v>
                </c:pt>
                <c:pt idx="27013">
                  <c:v>297.822676</c:v>
                </c:pt>
                <c:pt idx="27014">
                  <c:v>297.38013100000001</c:v>
                </c:pt>
                <c:pt idx="27015">
                  <c:v>296.682658</c:v>
                </c:pt>
                <c:pt idx="27016">
                  <c:v>296.22743800000001</c:v>
                </c:pt>
                <c:pt idx="27017">
                  <c:v>296.42951699999998</c:v>
                </c:pt>
                <c:pt idx="27018">
                  <c:v>296.12758300000002</c:v>
                </c:pt>
                <c:pt idx="27019">
                  <c:v>295.38252399999999</c:v>
                </c:pt>
                <c:pt idx="27020">
                  <c:v>295.45777600000002</c:v>
                </c:pt>
                <c:pt idx="27021">
                  <c:v>294.99821200000002</c:v>
                </c:pt>
                <c:pt idx="27022">
                  <c:v>294.766391</c:v>
                </c:pt>
                <c:pt idx="27023">
                  <c:v>294.57851299999999</c:v>
                </c:pt>
                <c:pt idx="27024">
                  <c:v>294.19446799999997</c:v>
                </c:pt>
                <c:pt idx="27025">
                  <c:v>294.001936</c:v>
                </c:pt>
                <c:pt idx="27026">
                  <c:v>293.34047099999998</c:v>
                </c:pt>
                <c:pt idx="27027">
                  <c:v>293.27133400000002</c:v>
                </c:pt>
                <c:pt idx="27028">
                  <c:v>293.26507800000002</c:v>
                </c:pt>
                <c:pt idx="27029">
                  <c:v>292.34491500000001</c:v>
                </c:pt>
                <c:pt idx="27030">
                  <c:v>292.02823699999999</c:v>
                </c:pt>
                <c:pt idx="27031">
                  <c:v>291.72483199999999</c:v>
                </c:pt>
                <c:pt idx="27032">
                  <c:v>291.82265799999999</c:v>
                </c:pt>
                <c:pt idx="27033">
                  <c:v>291.48410200000001</c:v>
                </c:pt>
                <c:pt idx="27034">
                  <c:v>291.46026899999998</c:v>
                </c:pt>
                <c:pt idx="27035">
                  <c:v>291.35752600000001</c:v>
                </c:pt>
                <c:pt idx="27036">
                  <c:v>290.12365299999999</c:v>
                </c:pt>
                <c:pt idx="27037">
                  <c:v>290.13306799999998</c:v>
                </c:pt>
                <c:pt idx="27038">
                  <c:v>290.29130099999998</c:v>
                </c:pt>
                <c:pt idx="27039">
                  <c:v>289.151498</c:v>
                </c:pt>
                <c:pt idx="27040">
                  <c:v>289.461052</c:v>
                </c:pt>
                <c:pt idx="27041">
                  <c:v>289.51694199999997</c:v>
                </c:pt>
                <c:pt idx="27042">
                  <c:v>289.40938999999997</c:v>
                </c:pt>
                <c:pt idx="27043">
                  <c:v>288.25694600000003</c:v>
                </c:pt>
                <c:pt idx="27044">
                  <c:v>287.35711500000002</c:v>
                </c:pt>
                <c:pt idx="27045">
                  <c:v>287.51576399999999</c:v>
                </c:pt>
                <c:pt idx="27046">
                  <c:v>287.16165699999999</c:v>
                </c:pt>
                <c:pt idx="27047">
                  <c:v>287.01622900000001</c:v>
                </c:pt>
                <c:pt idx="27048">
                  <c:v>287.19479999999999</c:v>
                </c:pt>
                <c:pt idx="27049">
                  <c:v>286.67051400000003</c:v>
                </c:pt>
                <c:pt idx="27050">
                  <c:v>286.40261299999997</c:v>
                </c:pt>
                <c:pt idx="27051">
                  <c:v>286.10487799999999</c:v>
                </c:pt>
                <c:pt idx="27052">
                  <c:v>285.57865299999997</c:v>
                </c:pt>
                <c:pt idx="27053">
                  <c:v>285.46304700000002</c:v>
                </c:pt>
                <c:pt idx="27054">
                  <c:v>285.02512400000001</c:v>
                </c:pt>
                <c:pt idx="27055">
                  <c:v>285.11234300000001</c:v>
                </c:pt>
                <c:pt idx="27056">
                  <c:v>284.68824499999999</c:v>
                </c:pt>
                <c:pt idx="27057">
                  <c:v>284.82312100000001</c:v>
                </c:pt>
                <c:pt idx="27058">
                  <c:v>284.56769400000002</c:v>
                </c:pt>
                <c:pt idx="27059">
                  <c:v>283.32187299999998</c:v>
                </c:pt>
                <c:pt idx="27060">
                  <c:v>283.51921399999998</c:v>
                </c:pt>
                <c:pt idx="27061">
                  <c:v>283.39555300000001</c:v>
                </c:pt>
                <c:pt idx="27062">
                  <c:v>282.29582199999999</c:v>
                </c:pt>
                <c:pt idx="27063">
                  <c:v>282.62682599999999</c:v>
                </c:pt>
                <c:pt idx="27064">
                  <c:v>282.14762400000001</c:v>
                </c:pt>
                <c:pt idx="27065">
                  <c:v>282.41761500000001</c:v>
                </c:pt>
                <c:pt idx="27066">
                  <c:v>281.602778</c:v>
                </c:pt>
                <c:pt idx="27067">
                  <c:v>280.79336499999999</c:v>
                </c:pt>
                <c:pt idx="27068">
                  <c:v>280.593279</c:v>
                </c:pt>
                <c:pt idx="27069">
                  <c:v>281.08788099999998</c:v>
                </c:pt>
                <c:pt idx="27070">
                  <c:v>280.13904600000001</c:v>
                </c:pt>
                <c:pt idx="27071">
                  <c:v>280.43675400000001</c:v>
                </c:pt>
                <c:pt idx="27072">
                  <c:v>280.046088</c:v>
                </c:pt>
                <c:pt idx="27073">
                  <c:v>279.27083299999998</c:v>
                </c:pt>
                <c:pt idx="27074">
                  <c:v>278.52138600000001</c:v>
                </c:pt>
                <c:pt idx="27075">
                  <c:v>279.40491100000003</c:v>
                </c:pt>
                <c:pt idx="27076">
                  <c:v>278.38080300000001</c:v>
                </c:pt>
                <c:pt idx="27077">
                  <c:v>278.00404300000002</c:v>
                </c:pt>
                <c:pt idx="27078">
                  <c:v>278.37151599999999</c:v>
                </c:pt>
                <c:pt idx="27079">
                  <c:v>277.848389</c:v>
                </c:pt>
                <c:pt idx="27080">
                  <c:v>277.15317399999998</c:v>
                </c:pt>
                <c:pt idx="27081">
                  <c:v>276.94317999999998</c:v>
                </c:pt>
                <c:pt idx="27082">
                  <c:v>276.55745899999999</c:v>
                </c:pt>
                <c:pt idx="27083">
                  <c:v>276.89897999999999</c:v>
                </c:pt>
                <c:pt idx="27084">
                  <c:v>276.08072499999997</c:v>
                </c:pt>
                <c:pt idx="27085">
                  <c:v>276.08824900000002</c:v>
                </c:pt>
                <c:pt idx="27086">
                  <c:v>275.85183899999998</c:v>
                </c:pt>
                <c:pt idx="27087">
                  <c:v>275.12689799999998</c:v>
                </c:pt>
                <c:pt idx="27088">
                  <c:v>275.24480499999999</c:v>
                </c:pt>
                <c:pt idx="27089">
                  <c:v>274.78798799999998</c:v>
                </c:pt>
                <c:pt idx="27090">
                  <c:v>274.43473499999999</c:v>
                </c:pt>
                <c:pt idx="27091">
                  <c:v>274.30487699999998</c:v>
                </c:pt>
                <c:pt idx="27092">
                  <c:v>273.97472299999998</c:v>
                </c:pt>
                <c:pt idx="27093">
                  <c:v>273.85507100000001</c:v>
                </c:pt>
                <c:pt idx="27094">
                  <c:v>273.71555999999998</c:v>
                </c:pt>
                <c:pt idx="27095">
                  <c:v>273.13356900000002</c:v>
                </c:pt>
                <c:pt idx="27096">
                  <c:v>272.609849</c:v>
                </c:pt>
                <c:pt idx="27097">
                  <c:v>272.03772400000003</c:v>
                </c:pt>
                <c:pt idx="27098">
                  <c:v>271.78550799999999</c:v>
                </c:pt>
                <c:pt idx="27099">
                  <c:v>271.51585</c:v>
                </c:pt>
                <c:pt idx="27100">
                  <c:v>271.78197299999999</c:v>
                </c:pt>
                <c:pt idx="27101">
                  <c:v>271.301761</c:v>
                </c:pt>
                <c:pt idx="27102">
                  <c:v>270.46188999999998</c:v>
                </c:pt>
                <c:pt idx="27103">
                  <c:v>270.25568900000002</c:v>
                </c:pt>
                <c:pt idx="27104">
                  <c:v>270.27660700000001</c:v>
                </c:pt>
                <c:pt idx="27105">
                  <c:v>269.76600200000001</c:v>
                </c:pt>
                <c:pt idx="27106">
                  <c:v>269.73603000000003</c:v>
                </c:pt>
                <c:pt idx="27107">
                  <c:v>269.57220100000001</c:v>
                </c:pt>
                <c:pt idx="27108">
                  <c:v>269.47352999999998</c:v>
                </c:pt>
                <c:pt idx="27109">
                  <c:v>268.63364799999999</c:v>
                </c:pt>
                <c:pt idx="27110">
                  <c:v>268.41922099999999</c:v>
                </c:pt>
                <c:pt idx="27111">
                  <c:v>268.09381999999999</c:v>
                </c:pt>
                <c:pt idx="27112">
                  <c:v>267.68316700000003</c:v>
                </c:pt>
                <c:pt idx="27113">
                  <c:v>267.63740200000001</c:v>
                </c:pt>
                <c:pt idx="27114">
                  <c:v>267.35519199999999</c:v>
                </c:pt>
                <c:pt idx="27115">
                  <c:v>267.19791900000001</c:v>
                </c:pt>
                <c:pt idx="27116">
                  <c:v>266.73989</c:v>
                </c:pt>
                <c:pt idx="27117">
                  <c:v>266.56654099999997</c:v>
                </c:pt>
                <c:pt idx="27118">
                  <c:v>266.67292900000001</c:v>
                </c:pt>
                <c:pt idx="27119">
                  <c:v>265.985454</c:v>
                </c:pt>
                <c:pt idx="27120">
                  <c:v>265.33366599999999</c:v>
                </c:pt>
                <c:pt idx="27121">
                  <c:v>264.68294700000001</c:v>
                </c:pt>
                <c:pt idx="27122">
                  <c:v>264.25235199999997</c:v>
                </c:pt>
                <c:pt idx="27123">
                  <c:v>264.73236700000001</c:v>
                </c:pt>
                <c:pt idx="27124">
                  <c:v>264.49980599999998</c:v>
                </c:pt>
                <c:pt idx="27125">
                  <c:v>264.14639399999999</c:v>
                </c:pt>
                <c:pt idx="27126">
                  <c:v>263.84623099999999</c:v>
                </c:pt>
                <c:pt idx="27127">
                  <c:v>263.07648399999999</c:v>
                </c:pt>
                <c:pt idx="27128">
                  <c:v>263.30130200000002</c:v>
                </c:pt>
                <c:pt idx="27129">
                  <c:v>262.28291000000002</c:v>
                </c:pt>
                <c:pt idx="27130">
                  <c:v>262.62001299999997</c:v>
                </c:pt>
                <c:pt idx="27131">
                  <c:v>262.353522</c:v>
                </c:pt>
                <c:pt idx="27132">
                  <c:v>261.91700200000002</c:v>
                </c:pt>
                <c:pt idx="27133">
                  <c:v>261.85296699999998</c:v>
                </c:pt>
                <c:pt idx="27134">
                  <c:v>261.52013499999998</c:v>
                </c:pt>
                <c:pt idx="27135">
                  <c:v>261.34687000000002</c:v>
                </c:pt>
                <c:pt idx="27136">
                  <c:v>261.022176</c:v>
                </c:pt>
                <c:pt idx="27137">
                  <c:v>260.29153000000002</c:v>
                </c:pt>
                <c:pt idx="27138">
                  <c:v>260.00991800000003</c:v>
                </c:pt>
                <c:pt idx="27139">
                  <c:v>259.01788900000003</c:v>
                </c:pt>
                <c:pt idx="27140">
                  <c:v>259.41241600000001</c:v>
                </c:pt>
                <c:pt idx="27141">
                  <c:v>259.28509400000002</c:v>
                </c:pt>
                <c:pt idx="27142">
                  <c:v>258.46949899999998</c:v>
                </c:pt>
                <c:pt idx="27143">
                  <c:v>258.73847799999999</c:v>
                </c:pt>
                <c:pt idx="27144">
                  <c:v>258.20885900000002</c:v>
                </c:pt>
                <c:pt idx="27145">
                  <c:v>257.86190099999999</c:v>
                </c:pt>
                <c:pt idx="27146">
                  <c:v>257.714133</c:v>
                </c:pt>
                <c:pt idx="27147">
                  <c:v>257.58008599999999</c:v>
                </c:pt>
                <c:pt idx="27148">
                  <c:v>257.778772</c:v>
                </c:pt>
                <c:pt idx="27149">
                  <c:v>257.24894899999998</c:v>
                </c:pt>
                <c:pt idx="27150">
                  <c:v>256.78420399999999</c:v>
                </c:pt>
                <c:pt idx="27151">
                  <c:v>256.28602599999999</c:v>
                </c:pt>
                <c:pt idx="27152">
                  <c:v>255.14914300000001</c:v>
                </c:pt>
                <c:pt idx="27153">
                  <c:v>255.313346</c:v>
                </c:pt>
                <c:pt idx="27154">
                  <c:v>255.27082799999999</c:v>
                </c:pt>
                <c:pt idx="27155">
                  <c:v>255.56726599999999</c:v>
                </c:pt>
                <c:pt idx="27156">
                  <c:v>254.76248100000001</c:v>
                </c:pt>
                <c:pt idx="27157">
                  <c:v>254.37296699999999</c:v>
                </c:pt>
                <c:pt idx="27158">
                  <c:v>254.26100400000001</c:v>
                </c:pt>
                <c:pt idx="27159">
                  <c:v>253.419769</c:v>
                </c:pt>
                <c:pt idx="27160">
                  <c:v>253.71768800000001</c:v>
                </c:pt>
                <c:pt idx="27161">
                  <c:v>253.36458200000001</c:v>
                </c:pt>
                <c:pt idx="27162">
                  <c:v>253.21170900000001</c:v>
                </c:pt>
                <c:pt idx="27163">
                  <c:v>253.036475</c:v>
                </c:pt>
                <c:pt idx="27164">
                  <c:v>252.50099700000001</c:v>
                </c:pt>
                <c:pt idx="27165">
                  <c:v>251.59881200000001</c:v>
                </c:pt>
                <c:pt idx="27166">
                  <c:v>251.573328</c:v>
                </c:pt>
                <c:pt idx="27167">
                  <c:v>251.54581300000001</c:v>
                </c:pt>
                <c:pt idx="27168">
                  <c:v>251.11060900000001</c:v>
                </c:pt>
                <c:pt idx="27169">
                  <c:v>250.603365</c:v>
                </c:pt>
                <c:pt idx="27170">
                  <c:v>250.538543</c:v>
                </c:pt>
                <c:pt idx="27171">
                  <c:v>250.47881799999999</c:v>
                </c:pt>
                <c:pt idx="27172">
                  <c:v>250.46372600000001</c:v>
                </c:pt>
                <c:pt idx="27173">
                  <c:v>250.52084199999999</c:v>
                </c:pt>
                <c:pt idx="27174">
                  <c:v>249.02564599999999</c:v>
                </c:pt>
                <c:pt idx="27175">
                  <c:v>248.83661900000001</c:v>
                </c:pt>
                <c:pt idx="27176">
                  <c:v>248.478814</c:v>
                </c:pt>
                <c:pt idx="27177">
                  <c:v>248.421516</c:v>
                </c:pt>
                <c:pt idx="27178">
                  <c:v>248.16498999999999</c:v>
                </c:pt>
                <c:pt idx="27179">
                  <c:v>247.446382</c:v>
                </c:pt>
                <c:pt idx="27180">
                  <c:v>247.59435500000001</c:v>
                </c:pt>
                <c:pt idx="27181">
                  <c:v>247.346079</c:v>
                </c:pt>
                <c:pt idx="27182">
                  <c:v>246.84011899999999</c:v>
                </c:pt>
                <c:pt idx="27183">
                  <c:v>246.895679</c:v>
                </c:pt>
                <c:pt idx="27184">
                  <c:v>246.28026299999999</c:v>
                </c:pt>
                <c:pt idx="27185">
                  <c:v>246.245789</c:v>
                </c:pt>
                <c:pt idx="27186">
                  <c:v>246.08677399999999</c:v>
                </c:pt>
                <c:pt idx="27187">
                  <c:v>245.74902800000001</c:v>
                </c:pt>
                <c:pt idx="27188">
                  <c:v>244.756237</c:v>
                </c:pt>
                <c:pt idx="27189">
                  <c:v>244.22904700000001</c:v>
                </c:pt>
                <c:pt idx="27190">
                  <c:v>244.71257499999999</c:v>
                </c:pt>
                <c:pt idx="27191">
                  <c:v>244.99492499999999</c:v>
                </c:pt>
                <c:pt idx="27192">
                  <c:v>243.62986599999999</c:v>
                </c:pt>
                <c:pt idx="27193">
                  <c:v>243.42022</c:v>
                </c:pt>
                <c:pt idx="27194">
                  <c:v>243.048756</c:v>
                </c:pt>
                <c:pt idx="27195">
                  <c:v>243.21606</c:v>
                </c:pt>
                <c:pt idx="27196">
                  <c:v>242.60261</c:v>
                </c:pt>
                <c:pt idx="27197">
                  <c:v>242.238878</c:v>
                </c:pt>
                <c:pt idx="27198">
                  <c:v>242.24674999999999</c:v>
                </c:pt>
                <c:pt idx="27199">
                  <c:v>242.128289</c:v>
                </c:pt>
                <c:pt idx="27200">
                  <c:v>242.08817500000001</c:v>
                </c:pt>
                <c:pt idx="27201">
                  <c:v>241.19968299999999</c:v>
                </c:pt>
                <c:pt idx="27202">
                  <c:v>240.21705800000001</c:v>
                </c:pt>
                <c:pt idx="27203">
                  <c:v>240.98539400000001</c:v>
                </c:pt>
                <c:pt idx="27204">
                  <c:v>240.07883899999999</c:v>
                </c:pt>
                <c:pt idx="27205">
                  <c:v>239.67956100000001</c:v>
                </c:pt>
                <c:pt idx="27206">
                  <c:v>240.108341</c:v>
                </c:pt>
                <c:pt idx="27207">
                  <c:v>239.46427399999999</c:v>
                </c:pt>
                <c:pt idx="27208">
                  <c:v>239.514816</c:v>
                </c:pt>
                <c:pt idx="27209">
                  <c:v>238.804879</c:v>
                </c:pt>
                <c:pt idx="27210">
                  <c:v>238.30622600000001</c:v>
                </c:pt>
                <c:pt idx="27211">
                  <c:v>237.87656699999999</c:v>
                </c:pt>
                <c:pt idx="27212">
                  <c:v>237.63229699999999</c:v>
                </c:pt>
                <c:pt idx="27213">
                  <c:v>237.713514</c:v>
                </c:pt>
                <c:pt idx="27214">
                  <c:v>237.39855700000001</c:v>
                </c:pt>
                <c:pt idx="27215">
                  <c:v>237.67814999999999</c:v>
                </c:pt>
                <c:pt idx="27216">
                  <c:v>237.17026300000001</c:v>
                </c:pt>
                <c:pt idx="27217">
                  <c:v>236.34392700000001</c:v>
                </c:pt>
                <c:pt idx="27218">
                  <c:v>235.87072499999999</c:v>
                </c:pt>
                <c:pt idx="27219">
                  <c:v>235.10248200000001</c:v>
                </c:pt>
                <c:pt idx="27220">
                  <c:v>235.288399</c:v>
                </c:pt>
                <c:pt idx="27221">
                  <c:v>235.26078200000001</c:v>
                </c:pt>
                <c:pt idx="27222">
                  <c:v>234.66448299999999</c:v>
                </c:pt>
                <c:pt idx="27223">
                  <c:v>234.66871800000001</c:v>
                </c:pt>
                <c:pt idx="27224">
                  <c:v>233.95700400000001</c:v>
                </c:pt>
                <c:pt idx="27225">
                  <c:v>233.87707399999999</c:v>
                </c:pt>
                <c:pt idx="27226">
                  <c:v>234.367763</c:v>
                </c:pt>
                <c:pt idx="27227">
                  <c:v>233.86886699999999</c:v>
                </c:pt>
                <c:pt idx="27228">
                  <c:v>233.52958899999999</c:v>
                </c:pt>
                <c:pt idx="27229">
                  <c:v>233.43579700000001</c:v>
                </c:pt>
                <c:pt idx="27230">
                  <c:v>232.66028399999999</c:v>
                </c:pt>
                <c:pt idx="27231">
                  <c:v>232.09645</c:v>
                </c:pt>
                <c:pt idx="27232">
                  <c:v>231.55810600000001</c:v>
                </c:pt>
                <c:pt idx="27233">
                  <c:v>231.34010499999999</c:v>
                </c:pt>
                <c:pt idx="27234">
                  <c:v>230.83973</c:v>
                </c:pt>
                <c:pt idx="27235">
                  <c:v>230.59704300000001</c:v>
                </c:pt>
                <c:pt idx="27236">
                  <c:v>230.948589</c:v>
                </c:pt>
                <c:pt idx="27237">
                  <c:v>230.920592</c:v>
                </c:pt>
                <c:pt idx="27238">
                  <c:v>230.56401299999999</c:v>
                </c:pt>
                <c:pt idx="27239">
                  <c:v>230.50991099999999</c:v>
                </c:pt>
                <c:pt idx="27240">
                  <c:v>229.772502</c:v>
                </c:pt>
                <c:pt idx="27241">
                  <c:v>229.04508000000001</c:v>
                </c:pt>
                <c:pt idx="27242">
                  <c:v>228.30429799999999</c:v>
                </c:pt>
                <c:pt idx="27243">
                  <c:v>228.64879999999999</c:v>
                </c:pt>
                <c:pt idx="27244">
                  <c:v>228.68831499999999</c:v>
                </c:pt>
                <c:pt idx="27245">
                  <c:v>228.149505</c:v>
                </c:pt>
                <c:pt idx="27246">
                  <c:v>227.79391100000001</c:v>
                </c:pt>
                <c:pt idx="27247">
                  <c:v>227.228475</c:v>
                </c:pt>
                <c:pt idx="27248">
                  <c:v>227.56985599999999</c:v>
                </c:pt>
                <c:pt idx="27249">
                  <c:v>227.32867400000001</c:v>
                </c:pt>
                <c:pt idx="27250">
                  <c:v>226.66582299999999</c:v>
                </c:pt>
                <c:pt idx="27251">
                  <c:v>225.73711900000001</c:v>
                </c:pt>
                <c:pt idx="27252">
                  <c:v>225.70671899999999</c:v>
                </c:pt>
                <c:pt idx="27253">
                  <c:v>226.01910799999999</c:v>
                </c:pt>
                <c:pt idx="27254">
                  <c:v>225.2851</c:v>
                </c:pt>
                <c:pt idx="27255">
                  <c:v>225.52687</c:v>
                </c:pt>
                <c:pt idx="27256">
                  <c:v>224.93096700000001</c:v>
                </c:pt>
                <c:pt idx="27257">
                  <c:v>225.25682</c:v>
                </c:pt>
                <c:pt idx="27258">
                  <c:v>224.78918100000001</c:v>
                </c:pt>
                <c:pt idx="27259">
                  <c:v>223.48483999999999</c:v>
                </c:pt>
                <c:pt idx="27260">
                  <c:v>223.46847</c:v>
                </c:pt>
                <c:pt idx="27261">
                  <c:v>222.84757300000001</c:v>
                </c:pt>
                <c:pt idx="27262">
                  <c:v>222.38392999999999</c:v>
                </c:pt>
                <c:pt idx="27263">
                  <c:v>222.400158</c:v>
                </c:pt>
                <c:pt idx="27264">
                  <c:v>222.049407</c:v>
                </c:pt>
                <c:pt idx="27265">
                  <c:v>222.08712499999999</c:v>
                </c:pt>
                <c:pt idx="27266">
                  <c:v>221.854197</c:v>
                </c:pt>
                <c:pt idx="27267">
                  <c:v>221.05611300000001</c:v>
                </c:pt>
                <c:pt idx="27268">
                  <c:v>221.31270499999999</c:v>
                </c:pt>
                <c:pt idx="27269">
                  <c:v>221.26316399999999</c:v>
                </c:pt>
                <c:pt idx="27270">
                  <c:v>221.695179</c:v>
                </c:pt>
                <c:pt idx="27271">
                  <c:v>220.33287999999999</c:v>
                </c:pt>
                <c:pt idx="27272">
                  <c:v>219.92966699999999</c:v>
                </c:pt>
                <c:pt idx="27273">
                  <c:v>219.700119</c:v>
                </c:pt>
                <c:pt idx="27274">
                  <c:v>218.97846999999999</c:v>
                </c:pt>
                <c:pt idx="27275">
                  <c:v>218.856843</c:v>
                </c:pt>
                <c:pt idx="27276">
                  <c:v>218.694379</c:v>
                </c:pt>
                <c:pt idx="27277">
                  <c:v>218.547462</c:v>
                </c:pt>
                <c:pt idx="27278">
                  <c:v>218.26707500000001</c:v>
                </c:pt>
                <c:pt idx="27279">
                  <c:v>218.24079399999999</c:v>
                </c:pt>
                <c:pt idx="27280">
                  <c:v>217.80154400000001</c:v>
                </c:pt>
                <c:pt idx="27281">
                  <c:v>217.47189599999999</c:v>
                </c:pt>
                <c:pt idx="27282">
                  <c:v>216.87348600000001</c:v>
                </c:pt>
                <c:pt idx="27283">
                  <c:v>217.084678</c:v>
                </c:pt>
                <c:pt idx="27284">
                  <c:v>216.91271900000001</c:v>
                </c:pt>
                <c:pt idx="27285">
                  <c:v>216.014251</c:v>
                </c:pt>
                <c:pt idx="27286">
                  <c:v>215.72546800000001</c:v>
                </c:pt>
                <c:pt idx="27287">
                  <c:v>214.484916</c:v>
                </c:pt>
                <c:pt idx="27288">
                  <c:v>214.974054</c:v>
                </c:pt>
                <c:pt idx="27289">
                  <c:v>214.832347</c:v>
                </c:pt>
                <c:pt idx="27290">
                  <c:v>215.00197800000001</c:v>
                </c:pt>
                <c:pt idx="27291">
                  <c:v>214.19188700000001</c:v>
                </c:pt>
                <c:pt idx="27292">
                  <c:v>213.079216</c:v>
                </c:pt>
                <c:pt idx="27293">
                  <c:v>213.79744500000001</c:v>
                </c:pt>
                <c:pt idx="27294">
                  <c:v>213.731874</c:v>
                </c:pt>
                <c:pt idx="27295">
                  <c:v>212.34545299999999</c:v>
                </c:pt>
                <c:pt idx="27296">
                  <c:v>212.274068</c:v>
                </c:pt>
                <c:pt idx="27297">
                  <c:v>212.144002</c:v>
                </c:pt>
                <c:pt idx="27298">
                  <c:v>212.83248399999999</c:v>
                </c:pt>
                <c:pt idx="27299">
                  <c:v>212.15055000000001</c:v>
                </c:pt>
                <c:pt idx="27300">
                  <c:v>211.832639</c:v>
                </c:pt>
                <c:pt idx="27301">
                  <c:v>211.77715699999999</c:v>
                </c:pt>
                <c:pt idx="27302">
                  <c:v>210.89504299999999</c:v>
                </c:pt>
                <c:pt idx="27303">
                  <c:v>210.52113499999999</c:v>
                </c:pt>
                <c:pt idx="27304">
                  <c:v>210.07737</c:v>
                </c:pt>
                <c:pt idx="27305">
                  <c:v>209.71369300000001</c:v>
                </c:pt>
                <c:pt idx="27306">
                  <c:v>209.755371</c:v>
                </c:pt>
                <c:pt idx="27307">
                  <c:v>209.30368300000001</c:v>
                </c:pt>
                <c:pt idx="27308">
                  <c:v>209.47379100000001</c:v>
                </c:pt>
                <c:pt idx="27309">
                  <c:v>208.81158400000001</c:v>
                </c:pt>
                <c:pt idx="27310">
                  <c:v>208.74217400000001</c:v>
                </c:pt>
                <c:pt idx="27311">
                  <c:v>208.865058</c:v>
                </c:pt>
                <c:pt idx="27312">
                  <c:v>208.450703</c:v>
                </c:pt>
                <c:pt idx="27313">
                  <c:v>207.80799999999999</c:v>
                </c:pt>
                <c:pt idx="27314">
                  <c:v>206.787779</c:v>
                </c:pt>
                <c:pt idx="27315">
                  <c:v>206.95531299999999</c:v>
                </c:pt>
                <c:pt idx="27316">
                  <c:v>206.38485299999999</c:v>
                </c:pt>
                <c:pt idx="27317">
                  <c:v>206.18248</c:v>
                </c:pt>
                <c:pt idx="27318">
                  <c:v>206.26896400000001</c:v>
                </c:pt>
                <c:pt idx="27319">
                  <c:v>206.05369099999999</c:v>
                </c:pt>
                <c:pt idx="27320">
                  <c:v>205.843355</c:v>
                </c:pt>
                <c:pt idx="27321">
                  <c:v>205.80614600000001</c:v>
                </c:pt>
                <c:pt idx="27322">
                  <c:v>205.16455999999999</c:v>
                </c:pt>
                <c:pt idx="27323">
                  <c:v>204.15556100000001</c:v>
                </c:pt>
                <c:pt idx="27324">
                  <c:v>203.825581</c:v>
                </c:pt>
                <c:pt idx="27325">
                  <c:v>204.43004500000001</c:v>
                </c:pt>
                <c:pt idx="27326">
                  <c:v>203.985601</c:v>
                </c:pt>
                <c:pt idx="27327">
                  <c:v>203.466219</c:v>
                </c:pt>
                <c:pt idx="27328">
                  <c:v>202.99242699999999</c:v>
                </c:pt>
                <c:pt idx="27329">
                  <c:v>202.52542399999999</c:v>
                </c:pt>
                <c:pt idx="27330">
                  <c:v>202.52288799999999</c:v>
                </c:pt>
                <c:pt idx="27331">
                  <c:v>202.743594</c:v>
                </c:pt>
                <c:pt idx="27332">
                  <c:v>202.55464699999999</c:v>
                </c:pt>
                <c:pt idx="27333">
                  <c:v>202.42846800000001</c:v>
                </c:pt>
                <c:pt idx="27334">
                  <c:v>201.13176200000001</c:v>
                </c:pt>
                <c:pt idx="27335">
                  <c:v>200.74290400000001</c:v>
                </c:pt>
                <c:pt idx="27336">
                  <c:v>200.71640400000001</c:v>
                </c:pt>
                <c:pt idx="27337">
                  <c:v>200.341398</c:v>
                </c:pt>
                <c:pt idx="27338">
                  <c:v>200.14758499999999</c:v>
                </c:pt>
                <c:pt idx="27339">
                  <c:v>199.98700299999999</c:v>
                </c:pt>
                <c:pt idx="27340">
                  <c:v>199.93682899999999</c:v>
                </c:pt>
                <c:pt idx="27341">
                  <c:v>200.087785</c:v>
                </c:pt>
                <c:pt idx="27342">
                  <c:v>198.71742599999999</c:v>
                </c:pt>
                <c:pt idx="27343">
                  <c:v>198.948204</c:v>
                </c:pt>
                <c:pt idx="27344">
                  <c:v>198.579318</c:v>
                </c:pt>
                <c:pt idx="27345">
                  <c:v>198.16316699999999</c:v>
                </c:pt>
                <c:pt idx="27346">
                  <c:v>198.30366599999999</c:v>
                </c:pt>
                <c:pt idx="27347">
                  <c:v>197.014567</c:v>
                </c:pt>
                <c:pt idx="27348">
                  <c:v>196.60648599999999</c:v>
                </c:pt>
                <c:pt idx="27349">
                  <c:v>196.45754500000001</c:v>
                </c:pt>
                <c:pt idx="27350">
                  <c:v>196.901355</c:v>
                </c:pt>
                <c:pt idx="27351">
                  <c:v>196.15291999999999</c:v>
                </c:pt>
                <c:pt idx="27352">
                  <c:v>195.48347200000001</c:v>
                </c:pt>
                <c:pt idx="27353">
                  <c:v>195.217197</c:v>
                </c:pt>
                <c:pt idx="27354">
                  <c:v>195.25519299999999</c:v>
                </c:pt>
                <c:pt idx="27355">
                  <c:v>195.049362</c:v>
                </c:pt>
                <c:pt idx="27356">
                  <c:v>195.09120999999999</c:v>
                </c:pt>
                <c:pt idx="27357">
                  <c:v>194.75591700000001</c:v>
                </c:pt>
                <c:pt idx="27358">
                  <c:v>194.8467</c:v>
                </c:pt>
                <c:pt idx="27359">
                  <c:v>194.46183199999999</c:v>
                </c:pt>
                <c:pt idx="27360">
                  <c:v>193.61344099999999</c:v>
                </c:pt>
                <c:pt idx="27361">
                  <c:v>193.36568700000001</c:v>
                </c:pt>
                <c:pt idx="27362">
                  <c:v>192.598074</c:v>
                </c:pt>
                <c:pt idx="27363">
                  <c:v>192.89687000000001</c:v>
                </c:pt>
                <c:pt idx="27364">
                  <c:v>192.479637</c:v>
                </c:pt>
                <c:pt idx="27365">
                  <c:v>192.62715600000001</c:v>
                </c:pt>
                <c:pt idx="27366">
                  <c:v>191.69681</c:v>
                </c:pt>
                <c:pt idx="27367">
                  <c:v>190.75393099999999</c:v>
                </c:pt>
                <c:pt idx="27368">
                  <c:v>191.27128200000001</c:v>
                </c:pt>
                <c:pt idx="27369">
                  <c:v>190.65868399999999</c:v>
                </c:pt>
                <c:pt idx="27370">
                  <c:v>190.046795</c:v>
                </c:pt>
                <c:pt idx="27371">
                  <c:v>190.43984599999999</c:v>
                </c:pt>
                <c:pt idx="27372">
                  <c:v>189.549102</c:v>
                </c:pt>
                <c:pt idx="27373">
                  <c:v>189.719043</c:v>
                </c:pt>
                <c:pt idx="27374">
                  <c:v>189.62472099999999</c:v>
                </c:pt>
                <c:pt idx="27375">
                  <c:v>189.09604899999999</c:v>
                </c:pt>
                <c:pt idx="27376">
                  <c:v>189.16853900000001</c:v>
                </c:pt>
                <c:pt idx="27377">
                  <c:v>188.82408799999999</c:v>
                </c:pt>
                <c:pt idx="27378">
                  <c:v>188.527841</c:v>
                </c:pt>
                <c:pt idx="27379">
                  <c:v>188.096789</c:v>
                </c:pt>
                <c:pt idx="27380">
                  <c:v>187.53882200000001</c:v>
                </c:pt>
                <c:pt idx="27381">
                  <c:v>187.591026</c:v>
                </c:pt>
                <c:pt idx="27382">
                  <c:v>187.053752</c:v>
                </c:pt>
                <c:pt idx="27383">
                  <c:v>187.13240500000001</c:v>
                </c:pt>
                <c:pt idx="27384">
                  <c:v>186.139082</c:v>
                </c:pt>
                <c:pt idx="27385">
                  <c:v>185.976136</c:v>
                </c:pt>
                <c:pt idx="27386">
                  <c:v>185.640173</c:v>
                </c:pt>
                <c:pt idx="27387">
                  <c:v>184.96173099999999</c:v>
                </c:pt>
                <c:pt idx="27388">
                  <c:v>184.41765799999999</c:v>
                </c:pt>
                <c:pt idx="27389">
                  <c:v>184.659629</c:v>
                </c:pt>
                <c:pt idx="27390">
                  <c:v>185.10342700000001</c:v>
                </c:pt>
                <c:pt idx="27391">
                  <c:v>184.29245800000001</c:v>
                </c:pt>
                <c:pt idx="27392">
                  <c:v>183.832671</c:v>
                </c:pt>
                <c:pt idx="27393">
                  <c:v>184.15524099999999</c:v>
                </c:pt>
                <c:pt idx="27394">
                  <c:v>183.62629000000001</c:v>
                </c:pt>
                <c:pt idx="27395">
                  <c:v>183.256787</c:v>
                </c:pt>
                <c:pt idx="27396">
                  <c:v>183.14338799999999</c:v>
                </c:pt>
                <c:pt idx="27397">
                  <c:v>182.28795600000001</c:v>
                </c:pt>
                <c:pt idx="27398">
                  <c:v>181.890615</c:v>
                </c:pt>
                <c:pt idx="27399">
                  <c:v>182.05244200000001</c:v>
                </c:pt>
                <c:pt idx="27400">
                  <c:v>181.899497</c:v>
                </c:pt>
                <c:pt idx="27401">
                  <c:v>181.24704399999999</c:v>
                </c:pt>
                <c:pt idx="27402">
                  <c:v>181.13543000000001</c:v>
                </c:pt>
                <c:pt idx="27403">
                  <c:v>181.249493</c:v>
                </c:pt>
                <c:pt idx="27404">
                  <c:v>180.064367</c:v>
                </c:pt>
                <c:pt idx="27405">
                  <c:v>179.660978</c:v>
                </c:pt>
                <c:pt idx="27406">
                  <c:v>179.42380499999999</c:v>
                </c:pt>
                <c:pt idx="27407">
                  <c:v>179.30431999999999</c:v>
                </c:pt>
                <c:pt idx="27408">
                  <c:v>179.362459</c:v>
                </c:pt>
                <c:pt idx="27409">
                  <c:v>178.889284</c:v>
                </c:pt>
                <c:pt idx="27410">
                  <c:v>178.77020999999999</c:v>
                </c:pt>
                <c:pt idx="27411">
                  <c:v>179.02268900000001</c:v>
                </c:pt>
                <c:pt idx="27412">
                  <c:v>178.55772200000001</c:v>
                </c:pt>
                <c:pt idx="27413">
                  <c:v>177.87116499999999</c:v>
                </c:pt>
                <c:pt idx="27414">
                  <c:v>177.28856300000001</c:v>
                </c:pt>
                <c:pt idx="27415">
                  <c:v>176.91845900000001</c:v>
                </c:pt>
                <c:pt idx="27416">
                  <c:v>177.05617699999999</c:v>
                </c:pt>
                <c:pt idx="27417">
                  <c:v>176.49750599999999</c:v>
                </c:pt>
                <c:pt idx="27418">
                  <c:v>176.53262100000001</c:v>
                </c:pt>
                <c:pt idx="27419">
                  <c:v>175.47379100000001</c:v>
                </c:pt>
                <c:pt idx="27420">
                  <c:v>174.93239500000001</c:v>
                </c:pt>
                <c:pt idx="27421">
                  <c:v>175.11108300000001</c:v>
                </c:pt>
                <c:pt idx="27422">
                  <c:v>175.24148199999999</c:v>
                </c:pt>
                <c:pt idx="27423">
                  <c:v>174.53505200000001</c:v>
                </c:pt>
                <c:pt idx="27424">
                  <c:v>174.22882999999999</c:v>
                </c:pt>
                <c:pt idx="27425">
                  <c:v>173.78154599999999</c:v>
                </c:pt>
                <c:pt idx="27426">
                  <c:v>173.81911099999999</c:v>
                </c:pt>
                <c:pt idx="27427">
                  <c:v>173.442553</c:v>
                </c:pt>
                <c:pt idx="27428">
                  <c:v>173.503265</c:v>
                </c:pt>
                <c:pt idx="27429">
                  <c:v>173.15541300000001</c:v>
                </c:pt>
                <c:pt idx="27430">
                  <c:v>172.87354500000001</c:v>
                </c:pt>
                <c:pt idx="27431">
                  <c:v>172.490039</c:v>
                </c:pt>
                <c:pt idx="27432">
                  <c:v>171.626631</c:v>
                </c:pt>
                <c:pt idx="27433">
                  <c:v>171.16720799999999</c:v>
                </c:pt>
                <c:pt idx="27434">
                  <c:v>170.87834599999999</c:v>
                </c:pt>
                <c:pt idx="27435">
                  <c:v>170.405171</c:v>
                </c:pt>
                <c:pt idx="27436">
                  <c:v>171.24142699999999</c:v>
                </c:pt>
                <c:pt idx="27437">
                  <c:v>170.91045700000001</c:v>
                </c:pt>
                <c:pt idx="27438">
                  <c:v>170.88976099999999</c:v>
                </c:pt>
                <c:pt idx="27439">
                  <c:v>170.523596</c:v>
                </c:pt>
                <c:pt idx="27440">
                  <c:v>169.65788800000001</c:v>
                </c:pt>
                <c:pt idx="27441">
                  <c:v>169.23373000000001</c:v>
                </c:pt>
                <c:pt idx="27442">
                  <c:v>168.33729400000001</c:v>
                </c:pt>
                <c:pt idx="27443">
                  <c:v>168.43063900000001</c:v>
                </c:pt>
                <c:pt idx="27444">
                  <c:v>168.352003</c:v>
                </c:pt>
                <c:pt idx="27445">
                  <c:v>168.23551599999999</c:v>
                </c:pt>
                <c:pt idx="27446">
                  <c:v>168.340385</c:v>
                </c:pt>
                <c:pt idx="27447">
                  <c:v>167.81439599999999</c:v>
                </c:pt>
                <c:pt idx="27448">
                  <c:v>166.97435999999999</c:v>
                </c:pt>
                <c:pt idx="27449">
                  <c:v>166.69161</c:v>
                </c:pt>
                <c:pt idx="27450">
                  <c:v>166.112953</c:v>
                </c:pt>
                <c:pt idx="27451">
                  <c:v>166.50818599999999</c:v>
                </c:pt>
                <c:pt idx="27452">
                  <c:v>165.98111499999999</c:v>
                </c:pt>
                <c:pt idx="27453">
                  <c:v>166.11096900000001</c:v>
                </c:pt>
                <c:pt idx="27454">
                  <c:v>166.01780299999999</c:v>
                </c:pt>
                <c:pt idx="27455">
                  <c:v>165.13655</c:v>
                </c:pt>
                <c:pt idx="27456">
                  <c:v>164.59535700000001</c:v>
                </c:pt>
                <c:pt idx="27457">
                  <c:v>163.73334299999999</c:v>
                </c:pt>
                <c:pt idx="27458">
                  <c:v>165.02600000000001</c:v>
                </c:pt>
                <c:pt idx="27459">
                  <c:v>164.011695</c:v>
                </c:pt>
                <c:pt idx="27460">
                  <c:v>163.80258599999999</c:v>
                </c:pt>
                <c:pt idx="27461">
                  <c:v>164.30512400000001</c:v>
                </c:pt>
                <c:pt idx="27462">
                  <c:v>162.950412</c:v>
                </c:pt>
                <c:pt idx="27463">
                  <c:v>162.54629299999999</c:v>
                </c:pt>
                <c:pt idx="27464">
                  <c:v>162.02856299999999</c:v>
                </c:pt>
                <c:pt idx="27465">
                  <c:v>161.52735899999999</c:v>
                </c:pt>
                <c:pt idx="27466">
                  <c:v>161.46232800000001</c:v>
                </c:pt>
                <c:pt idx="27467">
                  <c:v>160.96781100000001</c:v>
                </c:pt>
                <c:pt idx="27468">
                  <c:v>160.95872199999999</c:v>
                </c:pt>
                <c:pt idx="27469">
                  <c:v>160.99389600000001</c:v>
                </c:pt>
                <c:pt idx="27470">
                  <c:v>160.22994399999999</c:v>
                </c:pt>
                <c:pt idx="27471">
                  <c:v>160.633319</c:v>
                </c:pt>
                <c:pt idx="27472">
                  <c:v>160.36514500000001</c:v>
                </c:pt>
                <c:pt idx="27473">
                  <c:v>160.63849999999999</c:v>
                </c:pt>
                <c:pt idx="27474">
                  <c:v>159.59443899999999</c:v>
                </c:pt>
                <c:pt idx="27475">
                  <c:v>158.721113</c:v>
                </c:pt>
                <c:pt idx="27476">
                  <c:v>158.28123199999999</c:v>
                </c:pt>
                <c:pt idx="27477">
                  <c:v>158.025104</c:v>
                </c:pt>
                <c:pt idx="27478">
                  <c:v>158.60239200000001</c:v>
                </c:pt>
                <c:pt idx="27479">
                  <c:v>157.81199899999999</c:v>
                </c:pt>
                <c:pt idx="27480">
                  <c:v>157.47605100000001</c:v>
                </c:pt>
                <c:pt idx="27481">
                  <c:v>157.76342399999999</c:v>
                </c:pt>
                <c:pt idx="27482">
                  <c:v>157.46469999999999</c:v>
                </c:pt>
                <c:pt idx="27483">
                  <c:v>156.858948</c:v>
                </c:pt>
                <c:pt idx="27484">
                  <c:v>156.95235099999999</c:v>
                </c:pt>
                <c:pt idx="27485">
                  <c:v>156.68150600000001</c:v>
                </c:pt>
                <c:pt idx="27486">
                  <c:v>156.37525299999999</c:v>
                </c:pt>
                <c:pt idx="27487">
                  <c:v>154.54595599999999</c:v>
                </c:pt>
                <c:pt idx="27488">
                  <c:v>154.41321400000001</c:v>
                </c:pt>
                <c:pt idx="27489">
                  <c:v>155.00395900000001</c:v>
                </c:pt>
                <c:pt idx="27490">
                  <c:v>154.42744200000001</c:v>
                </c:pt>
                <c:pt idx="27491">
                  <c:v>154.19092699999999</c:v>
                </c:pt>
                <c:pt idx="27492">
                  <c:v>154.08253500000001</c:v>
                </c:pt>
                <c:pt idx="27493">
                  <c:v>153.79527400000001</c:v>
                </c:pt>
                <c:pt idx="27494">
                  <c:v>153.53562099999999</c:v>
                </c:pt>
                <c:pt idx="27495">
                  <c:v>153.225436</c:v>
                </c:pt>
                <c:pt idx="27496">
                  <c:v>153.264658</c:v>
                </c:pt>
                <c:pt idx="27497">
                  <c:v>152.62142299999999</c:v>
                </c:pt>
                <c:pt idx="27498">
                  <c:v>151.908255</c:v>
                </c:pt>
                <c:pt idx="27499">
                  <c:v>151.67137600000001</c:v>
                </c:pt>
                <c:pt idx="27500">
                  <c:v>151.208135</c:v>
                </c:pt>
                <c:pt idx="27501">
                  <c:v>150.984059</c:v>
                </c:pt>
                <c:pt idx="27502">
                  <c:v>150.58329800000001</c:v>
                </c:pt>
                <c:pt idx="27503">
                  <c:v>150.52624700000001</c:v>
                </c:pt>
                <c:pt idx="27504">
                  <c:v>150.818138</c:v>
                </c:pt>
                <c:pt idx="27505">
                  <c:v>150.420423</c:v>
                </c:pt>
                <c:pt idx="27506">
                  <c:v>150.23593</c:v>
                </c:pt>
                <c:pt idx="27507">
                  <c:v>149.296212</c:v>
                </c:pt>
                <c:pt idx="27508">
                  <c:v>149.37419199999999</c:v>
                </c:pt>
                <c:pt idx="27509">
                  <c:v>149.14537200000001</c:v>
                </c:pt>
                <c:pt idx="27510">
                  <c:v>148.51837499999999</c:v>
                </c:pt>
                <c:pt idx="27511">
                  <c:v>148.93138500000001</c:v>
                </c:pt>
                <c:pt idx="27512">
                  <c:v>148.31321800000001</c:v>
                </c:pt>
                <c:pt idx="27513">
                  <c:v>147.714124</c:v>
                </c:pt>
                <c:pt idx="27514">
                  <c:v>147.165088</c:v>
                </c:pt>
                <c:pt idx="27515">
                  <c:v>146.872612</c:v>
                </c:pt>
                <c:pt idx="27516">
                  <c:v>146.68836099999999</c:v>
                </c:pt>
                <c:pt idx="27517">
                  <c:v>146.27801600000001</c:v>
                </c:pt>
                <c:pt idx="27518">
                  <c:v>146.02675600000001</c:v>
                </c:pt>
                <c:pt idx="27519">
                  <c:v>145.936171</c:v>
                </c:pt>
                <c:pt idx="27520">
                  <c:v>145.369653</c:v>
                </c:pt>
                <c:pt idx="27521">
                  <c:v>145.86036799999999</c:v>
                </c:pt>
                <c:pt idx="27522">
                  <c:v>145.254107</c:v>
                </c:pt>
                <c:pt idx="27523">
                  <c:v>144.83909299999999</c:v>
                </c:pt>
                <c:pt idx="27524">
                  <c:v>144.35384500000001</c:v>
                </c:pt>
                <c:pt idx="27525">
                  <c:v>143.45362</c:v>
                </c:pt>
                <c:pt idx="27526">
                  <c:v>143.40613300000001</c:v>
                </c:pt>
                <c:pt idx="27527">
                  <c:v>143.415806</c:v>
                </c:pt>
                <c:pt idx="27528">
                  <c:v>143.49199200000001</c:v>
                </c:pt>
                <c:pt idx="27529">
                  <c:v>143.502004</c:v>
                </c:pt>
                <c:pt idx="27530">
                  <c:v>142.75084100000001</c:v>
                </c:pt>
                <c:pt idx="27531">
                  <c:v>142.08712299999999</c:v>
                </c:pt>
                <c:pt idx="27532">
                  <c:v>141.45224300000001</c:v>
                </c:pt>
                <c:pt idx="27533">
                  <c:v>141.189784</c:v>
                </c:pt>
                <c:pt idx="27534">
                  <c:v>141.74845099999999</c:v>
                </c:pt>
                <c:pt idx="27535">
                  <c:v>141.42783399999999</c:v>
                </c:pt>
                <c:pt idx="27536">
                  <c:v>141.51510999999999</c:v>
                </c:pt>
                <c:pt idx="27537">
                  <c:v>140.88897</c:v>
                </c:pt>
                <c:pt idx="27538">
                  <c:v>140.23866100000001</c:v>
                </c:pt>
                <c:pt idx="27539">
                  <c:v>139.582438</c:v>
                </c:pt>
                <c:pt idx="27540">
                  <c:v>139.149303</c:v>
                </c:pt>
                <c:pt idx="27541">
                  <c:v>138.935519</c:v>
                </c:pt>
                <c:pt idx="27542">
                  <c:v>139.00543099999999</c:v>
                </c:pt>
                <c:pt idx="27543">
                  <c:v>138.52489199999999</c:v>
                </c:pt>
                <c:pt idx="27544">
                  <c:v>138.44552899999999</c:v>
                </c:pt>
                <c:pt idx="27545">
                  <c:v>137.820516</c:v>
                </c:pt>
                <c:pt idx="27546">
                  <c:v>138.04874599999999</c:v>
                </c:pt>
                <c:pt idx="27547">
                  <c:v>137.79333</c:v>
                </c:pt>
                <c:pt idx="27548">
                  <c:v>137.95620700000001</c:v>
                </c:pt>
                <c:pt idx="27549">
                  <c:v>136.940977</c:v>
                </c:pt>
                <c:pt idx="27550">
                  <c:v>136.17106100000001</c:v>
                </c:pt>
                <c:pt idx="27551">
                  <c:v>136.150958</c:v>
                </c:pt>
                <c:pt idx="27552">
                  <c:v>135.82110499999999</c:v>
                </c:pt>
                <c:pt idx="27553">
                  <c:v>135.73881700000001</c:v>
                </c:pt>
                <c:pt idx="27554">
                  <c:v>135.63846000000001</c:v>
                </c:pt>
                <c:pt idx="27555">
                  <c:v>135.63467199999999</c:v>
                </c:pt>
                <c:pt idx="27556">
                  <c:v>134.91023300000001</c:v>
                </c:pt>
                <c:pt idx="27557">
                  <c:v>134.3192</c:v>
                </c:pt>
                <c:pt idx="27558">
                  <c:v>133.95109400000001</c:v>
                </c:pt>
                <c:pt idx="27559">
                  <c:v>133.636292</c:v>
                </c:pt>
                <c:pt idx="27560">
                  <c:v>133.292123</c:v>
                </c:pt>
                <c:pt idx="27561">
                  <c:v>133.33672100000001</c:v>
                </c:pt>
                <c:pt idx="27562">
                  <c:v>133.41643199999999</c:v>
                </c:pt>
                <c:pt idx="27563">
                  <c:v>132.88078300000001</c:v>
                </c:pt>
                <c:pt idx="27564">
                  <c:v>132.75688500000001</c:v>
                </c:pt>
                <c:pt idx="27565">
                  <c:v>131.76375300000001</c:v>
                </c:pt>
                <c:pt idx="27566">
                  <c:v>131.75576899999999</c:v>
                </c:pt>
                <c:pt idx="27567">
                  <c:v>131.327664</c:v>
                </c:pt>
                <c:pt idx="27568">
                  <c:v>131.301345</c:v>
                </c:pt>
                <c:pt idx="27569">
                  <c:v>130.77808200000001</c:v>
                </c:pt>
                <c:pt idx="27570">
                  <c:v>130.82486299999999</c:v>
                </c:pt>
                <c:pt idx="27571">
                  <c:v>131.10000199999999</c:v>
                </c:pt>
                <c:pt idx="27572">
                  <c:v>130.227813</c:v>
                </c:pt>
                <c:pt idx="27573">
                  <c:v>129.66826399999999</c:v>
                </c:pt>
                <c:pt idx="27574">
                  <c:v>129.296415</c:v>
                </c:pt>
                <c:pt idx="27575">
                  <c:v>128.51082299999999</c:v>
                </c:pt>
                <c:pt idx="27576">
                  <c:v>129.30421699999999</c:v>
                </c:pt>
                <c:pt idx="27577">
                  <c:v>129.06966499999999</c:v>
                </c:pt>
                <c:pt idx="27578">
                  <c:v>127.973962</c:v>
                </c:pt>
                <c:pt idx="27579">
                  <c:v>127.54965</c:v>
                </c:pt>
                <c:pt idx="27580">
                  <c:v>126.98265600000001</c:v>
                </c:pt>
                <c:pt idx="27581">
                  <c:v>126.956748</c:v>
                </c:pt>
                <c:pt idx="27582">
                  <c:v>126.698153</c:v>
                </c:pt>
                <c:pt idx="27583">
                  <c:v>127.019042</c:v>
                </c:pt>
                <c:pt idx="27584">
                  <c:v>127.03764700000001</c:v>
                </c:pt>
                <c:pt idx="27585">
                  <c:v>126.616305</c:v>
                </c:pt>
                <c:pt idx="27586">
                  <c:v>126.43263</c:v>
                </c:pt>
                <c:pt idx="27587">
                  <c:v>125.225735</c:v>
                </c:pt>
                <c:pt idx="27588">
                  <c:v>124.92313</c:v>
                </c:pt>
                <c:pt idx="27589">
                  <c:v>124.706008</c:v>
                </c:pt>
                <c:pt idx="27590">
                  <c:v>124.11696999999999</c:v>
                </c:pt>
                <c:pt idx="27591">
                  <c:v>124.525733</c:v>
                </c:pt>
                <c:pt idx="27592">
                  <c:v>123.442153</c:v>
                </c:pt>
                <c:pt idx="27593">
                  <c:v>123.63066999999999</c:v>
                </c:pt>
                <c:pt idx="27594">
                  <c:v>123.697999</c:v>
                </c:pt>
                <c:pt idx="27595">
                  <c:v>123.035748</c:v>
                </c:pt>
                <c:pt idx="27596">
                  <c:v>123.477549</c:v>
                </c:pt>
                <c:pt idx="27597">
                  <c:v>122.28133200000001</c:v>
                </c:pt>
                <c:pt idx="27598">
                  <c:v>121.920545</c:v>
                </c:pt>
                <c:pt idx="27599">
                  <c:v>121.986344</c:v>
                </c:pt>
                <c:pt idx="27600">
                  <c:v>121.28149500000001</c:v>
                </c:pt>
                <c:pt idx="27601">
                  <c:v>120.79306</c:v>
                </c:pt>
                <c:pt idx="27602">
                  <c:v>120.59209300000001</c:v>
                </c:pt>
                <c:pt idx="27603">
                  <c:v>120.764079</c:v>
                </c:pt>
                <c:pt idx="27604">
                  <c:v>120.496033</c:v>
                </c:pt>
                <c:pt idx="27605">
                  <c:v>120.35944000000001</c:v>
                </c:pt>
                <c:pt idx="27606">
                  <c:v>120.27445</c:v>
                </c:pt>
                <c:pt idx="27607">
                  <c:v>119.584934</c:v>
                </c:pt>
                <c:pt idx="27608">
                  <c:v>119.099994</c:v>
                </c:pt>
                <c:pt idx="27609">
                  <c:v>119.294372</c:v>
                </c:pt>
                <c:pt idx="27610">
                  <c:v>118.525051</c:v>
                </c:pt>
                <c:pt idx="27611">
                  <c:v>118.370773</c:v>
                </c:pt>
                <c:pt idx="27612">
                  <c:v>117.68763199999999</c:v>
                </c:pt>
                <c:pt idx="27613">
                  <c:v>117.734363</c:v>
                </c:pt>
                <c:pt idx="27614">
                  <c:v>117.18204</c:v>
                </c:pt>
                <c:pt idx="27615">
                  <c:v>116.751071</c:v>
                </c:pt>
                <c:pt idx="27616">
                  <c:v>117.125862</c:v>
                </c:pt>
                <c:pt idx="27617">
                  <c:v>116.619544</c:v>
                </c:pt>
                <c:pt idx="27618">
                  <c:v>116.493562</c:v>
                </c:pt>
                <c:pt idx="27619">
                  <c:v>116.605474</c:v>
                </c:pt>
                <c:pt idx="27620">
                  <c:v>115.814171</c:v>
                </c:pt>
                <c:pt idx="27621">
                  <c:v>115.006978</c:v>
                </c:pt>
                <c:pt idx="27622">
                  <c:v>114.370369</c:v>
                </c:pt>
                <c:pt idx="27623">
                  <c:v>114.58870899999999</c:v>
                </c:pt>
                <c:pt idx="27624">
                  <c:v>114.193377</c:v>
                </c:pt>
                <c:pt idx="27625">
                  <c:v>114.128618</c:v>
                </c:pt>
                <c:pt idx="27626">
                  <c:v>113.866674</c:v>
                </c:pt>
                <c:pt idx="27627">
                  <c:v>113.75631</c:v>
                </c:pt>
                <c:pt idx="27628">
                  <c:v>113.645752</c:v>
                </c:pt>
                <c:pt idx="27629">
                  <c:v>113.195764</c:v>
                </c:pt>
                <c:pt idx="27630">
                  <c:v>112.137068</c:v>
                </c:pt>
                <c:pt idx="27631">
                  <c:v>112.019158</c:v>
                </c:pt>
                <c:pt idx="27632">
                  <c:v>111.37239</c:v>
                </c:pt>
                <c:pt idx="27633">
                  <c:v>111.149162</c:v>
                </c:pt>
                <c:pt idx="27634">
                  <c:v>111.501037</c:v>
                </c:pt>
                <c:pt idx="27635">
                  <c:v>111.15480599999999</c:v>
                </c:pt>
                <c:pt idx="27636">
                  <c:v>111.15121499999999</c:v>
                </c:pt>
                <c:pt idx="27637">
                  <c:v>111.119145</c:v>
                </c:pt>
                <c:pt idx="27638">
                  <c:v>110.63709799999999</c:v>
                </c:pt>
                <c:pt idx="27639">
                  <c:v>110.26619599999999</c:v>
                </c:pt>
                <c:pt idx="27640">
                  <c:v>109.48666900000001</c:v>
                </c:pt>
                <c:pt idx="27641">
                  <c:v>109.797308</c:v>
                </c:pt>
                <c:pt idx="27642">
                  <c:v>109.520104</c:v>
                </c:pt>
                <c:pt idx="27643">
                  <c:v>108.32978</c:v>
                </c:pt>
                <c:pt idx="27644">
                  <c:v>107.80876499999999</c:v>
                </c:pt>
                <c:pt idx="27645">
                  <c:v>107.552412</c:v>
                </c:pt>
                <c:pt idx="27646">
                  <c:v>107.52346900000001</c:v>
                </c:pt>
                <c:pt idx="27647">
                  <c:v>107.183386</c:v>
                </c:pt>
                <c:pt idx="27648">
                  <c:v>106.853318</c:v>
                </c:pt>
                <c:pt idx="27649">
                  <c:v>106.98393</c:v>
                </c:pt>
                <c:pt idx="27650">
                  <c:v>106.753443</c:v>
                </c:pt>
                <c:pt idx="27651">
                  <c:v>106.360575</c:v>
                </c:pt>
                <c:pt idx="27652">
                  <c:v>105.956897</c:v>
                </c:pt>
                <c:pt idx="27653">
                  <c:v>106.123823</c:v>
                </c:pt>
                <c:pt idx="27654">
                  <c:v>105.29124899999999</c:v>
                </c:pt>
                <c:pt idx="27655">
                  <c:v>104.871267</c:v>
                </c:pt>
                <c:pt idx="27656">
                  <c:v>104.646817</c:v>
                </c:pt>
                <c:pt idx="27657">
                  <c:v>103.953816</c:v>
                </c:pt>
                <c:pt idx="27658">
                  <c:v>103.98405</c:v>
                </c:pt>
                <c:pt idx="27659">
                  <c:v>103.94667099999999</c:v>
                </c:pt>
                <c:pt idx="27660">
                  <c:v>103.161604</c:v>
                </c:pt>
                <c:pt idx="27661">
                  <c:v>103.185254</c:v>
                </c:pt>
                <c:pt idx="27662">
                  <c:v>102.574133</c:v>
                </c:pt>
                <c:pt idx="27663">
                  <c:v>102.540994</c:v>
                </c:pt>
                <c:pt idx="27664">
                  <c:v>102.411305</c:v>
                </c:pt>
                <c:pt idx="27665">
                  <c:v>102.211473</c:v>
                </c:pt>
                <c:pt idx="27666">
                  <c:v>102.315235</c:v>
                </c:pt>
                <c:pt idx="27667">
                  <c:v>101.656893</c:v>
                </c:pt>
                <c:pt idx="27668">
                  <c:v>101.855588</c:v>
                </c:pt>
                <c:pt idx="27669">
                  <c:v>100.977363</c:v>
                </c:pt>
                <c:pt idx="27670">
                  <c:v>100.34785599999999</c:v>
                </c:pt>
                <c:pt idx="27671">
                  <c:v>100.443191</c:v>
                </c:pt>
                <c:pt idx="27672">
                  <c:v>99.866763000000006</c:v>
                </c:pt>
                <c:pt idx="27673">
                  <c:v>99.563863999999995</c:v>
                </c:pt>
                <c:pt idx="27674">
                  <c:v>99.797443999999999</c:v>
                </c:pt>
                <c:pt idx="27675">
                  <c:v>98.799745999999999</c:v>
                </c:pt>
                <c:pt idx="27676">
                  <c:v>98.53828</c:v>
                </c:pt>
                <c:pt idx="27677">
                  <c:v>98.169089999999997</c:v>
                </c:pt>
                <c:pt idx="27678">
                  <c:v>97.924135000000007</c:v>
                </c:pt>
                <c:pt idx="27679">
                  <c:v>98.115378000000007</c:v>
                </c:pt>
                <c:pt idx="27680">
                  <c:v>97.570920000000001</c:v>
                </c:pt>
                <c:pt idx="27681">
                  <c:v>98.124540999999994</c:v>
                </c:pt>
                <c:pt idx="27682">
                  <c:v>97.663762000000006</c:v>
                </c:pt>
                <c:pt idx="27683">
                  <c:v>96.512107999999998</c:v>
                </c:pt>
                <c:pt idx="27684">
                  <c:v>96.665362999999999</c:v>
                </c:pt>
                <c:pt idx="27685">
                  <c:v>96.436871999999994</c:v>
                </c:pt>
                <c:pt idx="27686">
                  <c:v>96.122546</c:v>
                </c:pt>
                <c:pt idx="27687">
                  <c:v>95.349806000000001</c:v>
                </c:pt>
                <c:pt idx="27688">
                  <c:v>94.682834</c:v>
                </c:pt>
                <c:pt idx="27689">
                  <c:v>94.712742000000006</c:v>
                </c:pt>
                <c:pt idx="27690">
                  <c:v>94.393797000000006</c:v>
                </c:pt>
                <c:pt idx="27691">
                  <c:v>94.16413</c:v>
                </c:pt>
                <c:pt idx="27692">
                  <c:v>93.686914999999999</c:v>
                </c:pt>
                <c:pt idx="27693">
                  <c:v>93.711197999999996</c:v>
                </c:pt>
                <c:pt idx="27694">
                  <c:v>93.791999000000004</c:v>
                </c:pt>
                <c:pt idx="27695">
                  <c:v>93.883768000000003</c:v>
                </c:pt>
                <c:pt idx="27696">
                  <c:v>93.386523999999994</c:v>
                </c:pt>
                <c:pt idx="27697">
                  <c:v>92.683717000000001</c:v>
                </c:pt>
                <c:pt idx="27698">
                  <c:v>92.285694000000007</c:v>
                </c:pt>
                <c:pt idx="27699">
                  <c:v>92.458945999999997</c:v>
                </c:pt>
                <c:pt idx="27700">
                  <c:v>91.148893000000001</c:v>
                </c:pt>
                <c:pt idx="27701">
                  <c:v>90.884495999999999</c:v>
                </c:pt>
                <c:pt idx="27702">
                  <c:v>90.742283</c:v>
                </c:pt>
                <c:pt idx="27703">
                  <c:v>91.225899999999996</c:v>
                </c:pt>
                <c:pt idx="27704">
                  <c:v>90.979378999999994</c:v>
                </c:pt>
                <c:pt idx="27705">
                  <c:v>90.635846000000001</c:v>
                </c:pt>
                <c:pt idx="27706">
                  <c:v>89.868341999999998</c:v>
                </c:pt>
                <c:pt idx="27707">
                  <c:v>88.999898000000002</c:v>
                </c:pt>
                <c:pt idx="27708">
                  <c:v>88.504930999999999</c:v>
                </c:pt>
                <c:pt idx="27709">
                  <c:v>88.459851</c:v>
                </c:pt>
                <c:pt idx="27710">
                  <c:v>88.924581000000003</c:v>
                </c:pt>
                <c:pt idx="27711">
                  <c:v>88.643139000000005</c:v>
                </c:pt>
                <c:pt idx="27712">
                  <c:v>88.191528000000005</c:v>
                </c:pt>
                <c:pt idx="27713">
                  <c:v>87.947517000000005</c:v>
                </c:pt>
                <c:pt idx="27714">
                  <c:v>87.977188999999996</c:v>
                </c:pt>
                <c:pt idx="27715">
                  <c:v>86.875574999999998</c:v>
                </c:pt>
                <c:pt idx="27716">
                  <c:v>86.242542999999998</c:v>
                </c:pt>
                <c:pt idx="27717">
                  <c:v>85.877763999999999</c:v>
                </c:pt>
                <c:pt idx="27718">
                  <c:v>85.945516999999995</c:v>
                </c:pt>
                <c:pt idx="27719">
                  <c:v>85.530328999999995</c:v>
                </c:pt>
                <c:pt idx="27720">
                  <c:v>85.274184000000005</c:v>
                </c:pt>
                <c:pt idx="27721">
                  <c:v>85.505699000000007</c:v>
                </c:pt>
                <c:pt idx="27722">
                  <c:v>84.871962999999994</c:v>
                </c:pt>
                <c:pt idx="27723">
                  <c:v>84.777739999999994</c:v>
                </c:pt>
                <c:pt idx="27724">
                  <c:v>85.131366999999997</c:v>
                </c:pt>
                <c:pt idx="27725">
                  <c:v>84.433479000000005</c:v>
                </c:pt>
                <c:pt idx="27726">
                  <c:v>84.300854999999999</c:v>
                </c:pt>
                <c:pt idx="27727">
                  <c:v>83.465687000000003</c:v>
                </c:pt>
                <c:pt idx="27728">
                  <c:v>83.057259999999999</c:v>
                </c:pt>
                <c:pt idx="27729">
                  <c:v>83.264895999999993</c:v>
                </c:pt>
                <c:pt idx="27730">
                  <c:v>83.079239000000001</c:v>
                </c:pt>
                <c:pt idx="27731">
                  <c:v>82.192150999999996</c:v>
                </c:pt>
                <c:pt idx="27732">
                  <c:v>81.686576000000002</c:v>
                </c:pt>
                <c:pt idx="27733">
                  <c:v>81.609296000000001</c:v>
                </c:pt>
                <c:pt idx="27734">
                  <c:v>81.935111000000006</c:v>
                </c:pt>
                <c:pt idx="27735">
                  <c:v>81.278228999999996</c:v>
                </c:pt>
                <c:pt idx="27736">
                  <c:v>81.219668999999996</c:v>
                </c:pt>
                <c:pt idx="27737">
                  <c:v>80.395869000000005</c:v>
                </c:pt>
                <c:pt idx="27738">
                  <c:v>79.775710000000004</c:v>
                </c:pt>
                <c:pt idx="27739">
                  <c:v>80.165824000000001</c:v>
                </c:pt>
                <c:pt idx="27740">
                  <c:v>79.691827000000004</c:v>
                </c:pt>
                <c:pt idx="27741">
                  <c:v>79.521287000000001</c:v>
                </c:pt>
                <c:pt idx="27742">
                  <c:v>79.346070999999995</c:v>
                </c:pt>
                <c:pt idx="27743">
                  <c:v>79.016861000000006</c:v>
                </c:pt>
                <c:pt idx="27744">
                  <c:v>78.274276</c:v>
                </c:pt>
                <c:pt idx="27745">
                  <c:v>77.570436000000001</c:v>
                </c:pt>
                <c:pt idx="27746">
                  <c:v>77.731724</c:v>
                </c:pt>
                <c:pt idx="27747">
                  <c:v>77.280575999999996</c:v>
                </c:pt>
                <c:pt idx="27748">
                  <c:v>77.523877999999996</c:v>
                </c:pt>
                <c:pt idx="27749">
                  <c:v>77.553495999999996</c:v>
                </c:pt>
                <c:pt idx="27750">
                  <c:v>76.579141000000007</c:v>
                </c:pt>
                <c:pt idx="27751">
                  <c:v>76.296998000000002</c:v>
                </c:pt>
                <c:pt idx="27752">
                  <c:v>75.744136999999995</c:v>
                </c:pt>
                <c:pt idx="27753">
                  <c:v>75.718267999999995</c:v>
                </c:pt>
                <c:pt idx="27754">
                  <c:v>75.763069999999999</c:v>
                </c:pt>
                <c:pt idx="27755">
                  <c:v>75.593304000000003</c:v>
                </c:pt>
                <c:pt idx="27756">
                  <c:v>74.830905000000001</c:v>
                </c:pt>
                <c:pt idx="27757">
                  <c:v>73.989677</c:v>
                </c:pt>
                <c:pt idx="27758">
                  <c:v>73.155850000000001</c:v>
                </c:pt>
                <c:pt idx="27759">
                  <c:v>73.573143999999999</c:v>
                </c:pt>
                <c:pt idx="27760">
                  <c:v>73.926288999999997</c:v>
                </c:pt>
                <c:pt idx="27761">
                  <c:v>73.389185999999995</c:v>
                </c:pt>
                <c:pt idx="27762">
                  <c:v>72.733720000000005</c:v>
                </c:pt>
                <c:pt idx="27763">
                  <c:v>72.689043999999996</c:v>
                </c:pt>
                <c:pt idx="27764">
                  <c:v>72.585402000000002</c:v>
                </c:pt>
                <c:pt idx="27765">
                  <c:v>72.465028000000004</c:v>
                </c:pt>
                <c:pt idx="27766">
                  <c:v>72.528031999999996</c:v>
                </c:pt>
                <c:pt idx="27767">
                  <c:v>71.809307000000004</c:v>
                </c:pt>
                <c:pt idx="27768">
                  <c:v>71.002692999999994</c:v>
                </c:pt>
                <c:pt idx="27769">
                  <c:v>70.771814000000006</c:v>
                </c:pt>
                <c:pt idx="27770">
                  <c:v>70.079851000000005</c:v>
                </c:pt>
                <c:pt idx="27771">
                  <c:v>70.593960999999993</c:v>
                </c:pt>
                <c:pt idx="27772">
                  <c:v>70.550886000000006</c:v>
                </c:pt>
                <c:pt idx="27773">
                  <c:v>69.518433000000002</c:v>
                </c:pt>
                <c:pt idx="27774">
                  <c:v>69.092600000000004</c:v>
                </c:pt>
                <c:pt idx="27775">
                  <c:v>68.477349000000004</c:v>
                </c:pt>
                <c:pt idx="27776">
                  <c:v>68.214973000000001</c:v>
                </c:pt>
                <c:pt idx="27777">
                  <c:v>68.333004000000003</c:v>
                </c:pt>
                <c:pt idx="27778">
                  <c:v>67.986958999999999</c:v>
                </c:pt>
                <c:pt idx="27779">
                  <c:v>68.199888999999999</c:v>
                </c:pt>
                <c:pt idx="27780">
                  <c:v>67.477054999999993</c:v>
                </c:pt>
                <c:pt idx="27781">
                  <c:v>67.668492000000001</c:v>
                </c:pt>
                <c:pt idx="27782">
                  <c:v>67.497373999999994</c:v>
                </c:pt>
                <c:pt idx="27783">
                  <c:v>66.677363</c:v>
                </c:pt>
                <c:pt idx="27784">
                  <c:v>66.167411999999999</c:v>
                </c:pt>
                <c:pt idx="27785">
                  <c:v>65.491950000000003</c:v>
                </c:pt>
                <c:pt idx="27786">
                  <c:v>65.582751000000002</c:v>
                </c:pt>
                <c:pt idx="27787">
                  <c:v>65.412177</c:v>
                </c:pt>
                <c:pt idx="27788">
                  <c:v>65.187735000000004</c:v>
                </c:pt>
                <c:pt idx="27789">
                  <c:v>65.271473999999998</c:v>
                </c:pt>
                <c:pt idx="27790">
                  <c:v>64.923430999999994</c:v>
                </c:pt>
                <c:pt idx="27791">
                  <c:v>64.684402000000006</c:v>
                </c:pt>
                <c:pt idx="27792">
                  <c:v>63.934682000000002</c:v>
                </c:pt>
                <c:pt idx="27793">
                  <c:v>63.462544000000001</c:v>
                </c:pt>
                <c:pt idx="27794">
                  <c:v>63.357301</c:v>
                </c:pt>
                <c:pt idx="27795">
                  <c:v>63.030991999999998</c:v>
                </c:pt>
                <c:pt idx="27796">
                  <c:v>62.842145000000002</c:v>
                </c:pt>
                <c:pt idx="27797">
                  <c:v>62.884343999999999</c:v>
                </c:pt>
                <c:pt idx="27798">
                  <c:v>62.434325000000001</c:v>
                </c:pt>
                <c:pt idx="27799">
                  <c:v>62.253115000000001</c:v>
                </c:pt>
                <c:pt idx="27800">
                  <c:v>61.239207999999998</c:v>
                </c:pt>
                <c:pt idx="27801">
                  <c:v>60.890197999999998</c:v>
                </c:pt>
                <c:pt idx="27802">
                  <c:v>60.875118999999998</c:v>
                </c:pt>
                <c:pt idx="27803">
                  <c:v>60.862965000000003</c:v>
                </c:pt>
                <c:pt idx="27804">
                  <c:v>60.893653999999998</c:v>
                </c:pt>
                <c:pt idx="27805">
                  <c:v>60.060246999999997</c:v>
                </c:pt>
                <c:pt idx="27806">
                  <c:v>59.883727999999998</c:v>
                </c:pt>
                <c:pt idx="27807">
                  <c:v>59.408555</c:v>
                </c:pt>
                <c:pt idx="27808">
                  <c:v>58.819222000000003</c:v>
                </c:pt>
                <c:pt idx="27809">
                  <c:v>58.993268</c:v>
                </c:pt>
                <c:pt idx="27810">
                  <c:v>58.822400999999999</c:v>
                </c:pt>
                <c:pt idx="27811">
                  <c:v>58.461163999999997</c:v>
                </c:pt>
                <c:pt idx="27812">
                  <c:v>57.778601999999999</c:v>
                </c:pt>
                <c:pt idx="27813">
                  <c:v>56.964416999999997</c:v>
                </c:pt>
                <c:pt idx="27814">
                  <c:v>57.694800000000001</c:v>
                </c:pt>
                <c:pt idx="27815">
                  <c:v>57.144477999999999</c:v>
                </c:pt>
                <c:pt idx="27816">
                  <c:v>57.086044000000001</c:v>
                </c:pt>
                <c:pt idx="27817">
                  <c:v>57.061137000000002</c:v>
                </c:pt>
                <c:pt idx="27818">
                  <c:v>56.644232000000002</c:v>
                </c:pt>
                <c:pt idx="27819">
                  <c:v>56.025385999999997</c:v>
                </c:pt>
                <c:pt idx="27820">
                  <c:v>55.556336000000002</c:v>
                </c:pt>
                <c:pt idx="27821">
                  <c:v>54.987192</c:v>
                </c:pt>
                <c:pt idx="27822">
                  <c:v>54.740774000000002</c:v>
                </c:pt>
                <c:pt idx="27823">
                  <c:v>54.753906000000001</c:v>
                </c:pt>
                <c:pt idx="27824">
                  <c:v>54.854675999999998</c:v>
                </c:pt>
                <c:pt idx="27825">
                  <c:v>54.399436000000001</c:v>
                </c:pt>
                <c:pt idx="27826">
                  <c:v>53.501393999999998</c:v>
                </c:pt>
                <c:pt idx="27827">
                  <c:v>53.286154000000003</c:v>
                </c:pt>
                <c:pt idx="27828">
                  <c:v>52.729942999999999</c:v>
                </c:pt>
                <c:pt idx="27829">
                  <c:v>53.092288000000003</c:v>
                </c:pt>
                <c:pt idx="27830">
                  <c:v>52.272545999999998</c:v>
                </c:pt>
                <c:pt idx="27831">
                  <c:v>52.623207000000001</c:v>
                </c:pt>
                <c:pt idx="27832">
                  <c:v>52.361020000000003</c:v>
                </c:pt>
                <c:pt idx="27833">
                  <c:v>51.756388000000001</c:v>
                </c:pt>
                <c:pt idx="27834">
                  <c:v>50.504949000000003</c:v>
                </c:pt>
                <c:pt idx="27835">
                  <c:v>50.499327999999998</c:v>
                </c:pt>
                <c:pt idx="27836">
                  <c:v>51.205604999999998</c:v>
                </c:pt>
                <c:pt idx="27837">
                  <c:v>50.338267999999999</c:v>
                </c:pt>
                <c:pt idx="27838">
                  <c:v>49.887084999999999</c:v>
                </c:pt>
                <c:pt idx="27839">
                  <c:v>49.996544999999998</c:v>
                </c:pt>
                <c:pt idx="27840">
                  <c:v>49.459792999999998</c:v>
                </c:pt>
                <c:pt idx="27841">
                  <c:v>50.095377999999997</c:v>
                </c:pt>
                <c:pt idx="27842">
                  <c:v>49.393717000000002</c:v>
                </c:pt>
                <c:pt idx="27843">
                  <c:v>48.470829000000002</c:v>
                </c:pt>
                <c:pt idx="27844">
                  <c:v>48.368521000000001</c:v>
                </c:pt>
                <c:pt idx="27845">
                  <c:v>47.749217000000002</c:v>
                </c:pt>
                <c:pt idx="27846">
                  <c:v>47.713448</c:v>
                </c:pt>
                <c:pt idx="27847">
                  <c:v>47.746335000000002</c:v>
                </c:pt>
                <c:pt idx="27848">
                  <c:v>47.449798999999999</c:v>
                </c:pt>
                <c:pt idx="27849">
                  <c:v>47.414121999999999</c:v>
                </c:pt>
                <c:pt idx="27850">
                  <c:v>46.456780000000002</c:v>
                </c:pt>
                <c:pt idx="27851">
                  <c:v>45.4544</c:v>
                </c:pt>
                <c:pt idx="27852">
                  <c:v>45.218027999999997</c:v>
                </c:pt>
                <c:pt idx="27853">
                  <c:v>45.610799999999998</c:v>
                </c:pt>
                <c:pt idx="27854">
                  <c:v>45.702365</c:v>
                </c:pt>
                <c:pt idx="27855">
                  <c:v>44.609932000000001</c:v>
                </c:pt>
                <c:pt idx="27856">
                  <c:v>44.397278</c:v>
                </c:pt>
                <c:pt idx="27857">
                  <c:v>44.519742999999998</c:v>
                </c:pt>
                <c:pt idx="27858">
                  <c:v>43.879797000000003</c:v>
                </c:pt>
                <c:pt idx="27859">
                  <c:v>44.169139000000001</c:v>
                </c:pt>
                <c:pt idx="27860">
                  <c:v>44.011026000000001</c:v>
                </c:pt>
                <c:pt idx="27861">
                  <c:v>43.927593000000002</c:v>
                </c:pt>
                <c:pt idx="27862">
                  <c:v>43.354700000000001</c:v>
                </c:pt>
                <c:pt idx="27863">
                  <c:v>43.004935000000003</c:v>
                </c:pt>
                <c:pt idx="27864">
                  <c:v>42.931406000000003</c:v>
                </c:pt>
                <c:pt idx="27865">
                  <c:v>41.882755000000003</c:v>
                </c:pt>
                <c:pt idx="27866">
                  <c:v>41.613315999999998</c:v>
                </c:pt>
                <c:pt idx="27867">
                  <c:v>41.225029999999997</c:v>
                </c:pt>
                <c:pt idx="27868">
                  <c:v>40.865994999999998</c:v>
                </c:pt>
                <c:pt idx="27869">
                  <c:v>40.993149000000003</c:v>
                </c:pt>
                <c:pt idx="27870">
                  <c:v>40.564512999999998</c:v>
                </c:pt>
                <c:pt idx="27871">
                  <c:v>40.304107999999999</c:v>
                </c:pt>
                <c:pt idx="27872">
                  <c:v>40.671182000000002</c:v>
                </c:pt>
                <c:pt idx="27873">
                  <c:v>40.006236000000001</c:v>
                </c:pt>
                <c:pt idx="27874">
                  <c:v>38.995598999999999</c:v>
                </c:pt>
                <c:pt idx="27875">
                  <c:v>38.840224999999997</c:v>
                </c:pt>
                <c:pt idx="27876">
                  <c:v>38.705934999999997</c:v>
                </c:pt>
                <c:pt idx="27877">
                  <c:v>39.015166999999998</c:v>
                </c:pt>
                <c:pt idx="27878">
                  <c:v>38.800947999999998</c:v>
                </c:pt>
                <c:pt idx="27879">
                  <c:v>38.107002999999999</c:v>
                </c:pt>
                <c:pt idx="27880">
                  <c:v>37.067270000000001</c:v>
                </c:pt>
                <c:pt idx="27881">
                  <c:v>36.713830999999999</c:v>
                </c:pt>
                <c:pt idx="27882">
                  <c:v>37.017116000000001</c:v>
                </c:pt>
                <c:pt idx="27883">
                  <c:v>36.370173000000001</c:v>
                </c:pt>
                <c:pt idx="27884">
                  <c:v>36.435702999999997</c:v>
                </c:pt>
                <c:pt idx="27885">
                  <c:v>36.470917999999998</c:v>
                </c:pt>
                <c:pt idx="27886">
                  <c:v>36.114367000000001</c:v>
                </c:pt>
                <c:pt idx="27887">
                  <c:v>35.342016000000001</c:v>
                </c:pt>
                <c:pt idx="27888">
                  <c:v>35.019005999999997</c:v>
                </c:pt>
                <c:pt idx="27889">
                  <c:v>34.992873000000003</c:v>
                </c:pt>
                <c:pt idx="27890">
                  <c:v>34.551293999999999</c:v>
                </c:pt>
                <c:pt idx="27891">
                  <c:v>34.633747</c:v>
                </c:pt>
                <c:pt idx="27892">
                  <c:v>34.739595000000001</c:v>
                </c:pt>
                <c:pt idx="27893">
                  <c:v>33.558118999999998</c:v>
                </c:pt>
                <c:pt idx="27894">
                  <c:v>33.439546999999997</c:v>
                </c:pt>
                <c:pt idx="27895">
                  <c:v>32.506376000000003</c:v>
                </c:pt>
                <c:pt idx="27896">
                  <c:v>32.574086999999999</c:v>
                </c:pt>
                <c:pt idx="27897">
                  <c:v>32.865864999999999</c:v>
                </c:pt>
                <c:pt idx="27898">
                  <c:v>32.562618999999998</c:v>
                </c:pt>
                <c:pt idx="27899">
                  <c:v>32.340139999999998</c:v>
                </c:pt>
                <c:pt idx="27900">
                  <c:v>31.405308000000002</c:v>
                </c:pt>
                <c:pt idx="27901">
                  <c:v>30.757497999999998</c:v>
                </c:pt>
                <c:pt idx="27902">
                  <c:v>30.599564999999998</c:v>
                </c:pt>
                <c:pt idx="27903">
                  <c:v>30.226624000000001</c:v>
                </c:pt>
                <c:pt idx="27904">
                  <c:v>30.365151999999998</c:v>
                </c:pt>
                <c:pt idx="27905">
                  <c:v>30.513470999999999</c:v>
                </c:pt>
                <c:pt idx="27906">
                  <c:v>30.432320000000001</c:v>
                </c:pt>
                <c:pt idx="27907">
                  <c:v>30.364878000000001</c:v>
                </c:pt>
                <c:pt idx="27908">
                  <c:v>29.158393</c:v>
                </c:pt>
                <c:pt idx="27909">
                  <c:v>28.816721000000001</c:v>
                </c:pt>
                <c:pt idx="27910">
                  <c:v>28.637122000000002</c:v>
                </c:pt>
                <c:pt idx="27911">
                  <c:v>28.230405000000001</c:v>
                </c:pt>
                <c:pt idx="27912">
                  <c:v>28.344287000000001</c:v>
                </c:pt>
                <c:pt idx="27913">
                  <c:v>27.263282</c:v>
                </c:pt>
                <c:pt idx="27914">
                  <c:v>27.233135000000001</c:v>
                </c:pt>
                <c:pt idx="27915">
                  <c:v>26.378729</c:v>
                </c:pt>
                <c:pt idx="27916">
                  <c:v>26.544674000000001</c:v>
                </c:pt>
                <c:pt idx="27917">
                  <c:v>26.334593000000002</c:v>
                </c:pt>
                <c:pt idx="27918">
                  <c:v>26.057929999999999</c:v>
                </c:pt>
                <c:pt idx="27919">
                  <c:v>26.344566</c:v>
                </c:pt>
                <c:pt idx="27920">
                  <c:v>25.874130000000001</c:v>
                </c:pt>
                <c:pt idx="27921">
                  <c:v>25.82939</c:v>
                </c:pt>
                <c:pt idx="27922">
                  <c:v>24.964243</c:v>
                </c:pt>
                <c:pt idx="27923">
                  <c:v>24.602350999999999</c:v>
                </c:pt>
                <c:pt idx="27924">
                  <c:v>24.117127</c:v>
                </c:pt>
                <c:pt idx="27925">
                  <c:v>23.714475</c:v>
                </c:pt>
                <c:pt idx="27926">
                  <c:v>23.979399999999998</c:v>
                </c:pt>
                <c:pt idx="27927">
                  <c:v>23.518926</c:v>
                </c:pt>
                <c:pt idx="27928">
                  <c:v>23.532426999999998</c:v>
                </c:pt>
                <c:pt idx="27929">
                  <c:v>23.569914000000001</c:v>
                </c:pt>
                <c:pt idx="27930">
                  <c:v>22.425946</c:v>
                </c:pt>
                <c:pt idx="27931">
                  <c:v>21.821722999999999</c:v>
                </c:pt>
                <c:pt idx="27932">
                  <c:v>21.872713999999998</c:v>
                </c:pt>
                <c:pt idx="27933">
                  <c:v>21.159987999999998</c:v>
                </c:pt>
                <c:pt idx="27934">
                  <c:v>21.639008</c:v>
                </c:pt>
                <c:pt idx="27935">
                  <c:v>21.154014</c:v>
                </c:pt>
                <c:pt idx="27936">
                  <c:v>21.278397999999999</c:v>
                </c:pt>
                <c:pt idx="27937">
                  <c:v>20.648281000000001</c:v>
                </c:pt>
                <c:pt idx="27938">
                  <c:v>19.818961999999999</c:v>
                </c:pt>
                <c:pt idx="27939">
                  <c:v>19.554743999999999</c:v>
                </c:pt>
                <c:pt idx="27940">
                  <c:v>19.565677000000001</c:v>
                </c:pt>
                <c:pt idx="27941">
                  <c:v>19.430337000000002</c:v>
                </c:pt>
                <c:pt idx="27942">
                  <c:v>18.931948999999999</c:v>
                </c:pt>
                <c:pt idx="27943">
                  <c:v>18.457576</c:v>
                </c:pt>
                <c:pt idx="27944">
                  <c:v>18.834505</c:v>
                </c:pt>
                <c:pt idx="27945">
                  <c:v>18.163726</c:v>
                </c:pt>
                <c:pt idx="27946">
                  <c:v>17.456115</c:v>
                </c:pt>
                <c:pt idx="27947">
                  <c:v>17.409759000000001</c:v>
                </c:pt>
                <c:pt idx="27948">
                  <c:v>17.065576</c:v>
                </c:pt>
                <c:pt idx="27949">
                  <c:v>17.100417</c:v>
                </c:pt>
                <c:pt idx="27950">
                  <c:v>16.651800999999999</c:v>
                </c:pt>
                <c:pt idx="27951">
                  <c:v>16.365425999999999</c:v>
                </c:pt>
                <c:pt idx="27952">
                  <c:v>16.572461000000001</c:v>
                </c:pt>
                <c:pt idx="27953">
                  <c:v>15.24891</c:v>
                </c:pt>
                <c:pt idx="27954">
                  <c:v>14.845575999999999</c:v>
                </c:pt>
                <c:pt idx="27955">
                  <c:v>14.818572</c:v>
                </c:pt>
                <c:pt idx="27956">
                  <c:v>14.696206</c:v>
                </c:pt>
                <c:pt idx="27957">
                  <c:v>14.84144</c:v>
                </c:pt>
                <c:pt idx="27958">
                  <c:v>14.67967</c:v>
                </c:pt>
                <c:pt idx="27959">
                  <c:v>14.768822999999999</c:v>
                </c:pt>
                <c:pt idx="27960">
                  <c:v>13.591968</c:v>
                </c:pt>
                <c:pt idx="27961">
                  <c:v>12.989265</c:v>
                </c:pt>
                <c:pt idx="27962">
                  <c:v>13.184414</c:v>
                </c:pt>
                <c:pt idx="27963">
                  <c:v>12.504707</c:v>
                </c:pt>
                <c:pt idx="27964">
                  <c:v>12.523196</c:v>
                </c:pt>
                <c:pt idx="27965">
                  <c:v>12.393594</c:v>
                </c:pt>
                <c:pt idx="27966">
                  <c:v>11.703507</c:v>
                </c:pt>
                <c:pt idx="27967">
                  <c:v>11.557183999999999</c:v>
                </c:pt>
                <c:pt idx="27968">
                  <c:v>10.672877</c:v>
                </c:pt>
                <c:pt idx="27969">
                  <c:v>10.888927000000001</c:v>
                </c:pt>
                <c:pt idx="27970">
                  <c:v>10.334930999999999</c:v>
                </c:pt>
                <c:pt idx="27971">
                  <c:v>10.384906000000001</c:v>
                </c:pt>
                <c:pt idx="27972">
                  <c:v>9.9811619999999994</c:v>
                </c:pt>
                <c:pt idx="27973">
                  <c:v>9.6846029999999992</c:v>
                </c:pt>
                <c:pt idx="27974">
                  <c:v>9.2850940000000008</c:v>
                </c:pt>
                <c:pt idx="27975">
                  <c:v>8.8907600000000002</c:v>
                </c:pt>
                <c:pt idx="27976">
                  <c:v>9.0103220000000004</c:v>
                </c:pt>
                <c:pt idx="27977">
                  <c:v>8.6283589999999997</c:v>
                </c:pt>
                <c:pt idx="27978">
                  <c:v>7.9520379999999999</c:v>
                </c:pt>
                <c:pt idx="27979">
                  <c:v>7.9488029999999998</c:v>
                </c:pt>
                <c:pt idx="27980">
                  <c:v>7.8357530000000004</c:v>
                </c:pt>
                <c:pt idx="27981">
                  <c:v>7.1220179999999997</c:v>
                </c:pt>
                <c:pt idx="27982">
                  <c:v>6.4655670000000001</c:v>
                </c:pt>
                <c:pt idx="27983">
                  <c:v>5.9478260000000001</c:v>
                </c:pt>
                <c:pt idx="27984">
                  <c:v>6.5389590000000002</c:v>
                </c:pt>
                <c:pt idx="27985">
                  <c:v>6.3677729999999997</c:v>
                </c:pt>
                <c:pt idx="27986">
                  <c:v>6.0263039999999997</c:v>
                </c:pt>
                <c:pt idx="27987">
                  <c:v>5.7526609999999998</c:v>
                </c:pt>
                <c:pt idx="27988">
                  <c:v>5.4835799999999999</c:v>
                </c:pt>
                <c:pt idx="27989">
                  <c:v>5.2953210000000004</c:v>
                </c:pt>
                <c:pt idx="27990">
                  <c:v>4.7984369999999998</c:v>
                </c:pt>
                <c:pt idx="27991">
                  <c:v>4.1897909999999996</c:v>
                </c:pt>
                <c:pt idx="27992">
                  <c:v>3.8707259999999999</c:v>
                </c:pt>
                <c:pt idx="27993">
                  <c:v>3.3728410000000002</c:v>
                </c:pt>
                <c:pt idx="27994">
                  <c:v>3.3081499999999999</c:v>
                </c:pt>
                <c:pt idx="27995">
                  <c:v>3.4519009999999999</c:v>
                </c:pt>
                <c:pt idx="27996">
                  <c:v>2.8922349999999999</c:v>
                </c:pt>
                <c:pt idx="27997">
                  <c:v>2.1605379999999998</c:v>
                </c:pt>
                <c:pt idx="27998">
                  <c:v>1.53338</c:v>
                </c:pt>
                <c:pt idx="27999">
                  <c:v>1.426396</c:v>
                </c:pt>
              </c:numCache>
            </c:numRef>
          </c:xVal>
          <c:yVal>
            <c:numRef>
              <c:f>Sheet3!$F$17:$F$28016</c:f>
              <c:numCache>
                <c:formatCode>General</c:formatCode>
                <c:ptCount val="28000"/>
                <c:pt idx="0">
                  <c:v>150.37660399999999</c:v>
                </c:pt>
                <c:pt idx="1">
                  <c:v>162.301357</c:v>
                </c:pt>
                <c:pt idx="2">
                  <c:v>170.69378399999999</c:v>
                </c:pt>
                <c:pt idx="3">
                  <c:v>191.26892100000001</c:v>
                </c:pt>
                <c:pt idx="4">
                  <c:v>196.74017799999999</c:v>
                </c:pt>
                <c:pt idx="5">
                  <c:v>195.62203600000001</c:v>
                </c:pt>
                <c:pt idx="6">
                  <c:v>214.77658700000001</c:v>
                </c:pt>
                <c:pt idx="7">
                  <c:v>211.59608299999999</c:v>
                </c:pt>
                <c:pt idx="8">
                  <c:v>215.68735899999999</c:v>
                </c:pt>
                <c:pt idx="9">
                  <c:v>212.89822100000001</c:v>
                </c:pt>
                <c:pt idx="10">
                  <c:v>217.69434000000001</c:v>
                </c:pt>
                <c:pt idx="11">
                  <c:v>221.284997</c:v>
                </c:pt>
                <c:pt idx="12">
                  <c:v>219.72345100000001</c:v>
                </c:pt>
                <c:pt idx="13">
                  <c:v>218.32667900000001</c:v>
                </c:pt>
                <c:pt idx="14">
                  <c:v>214.16683699999999</c:v>
                </c:pt>
                <c:pt idx="15">
                  <c:v>223.23603299999999</c:v>
                </c:pt>
                <c:pt idx="16">
                  <c:v>228.62939700000001</c:v>
                </c:pt>
                <c:pt idx="17">
                  <c:v>236.43450899999999</c:v>
                </c:pt>
                <c:pt idx="18">
                  <c:v>241.299609</c:v>
                </c:pt>
                <c:pt idx="19">
                  <c:v>226.55089899999999</c:v>
                </c:pt>
                <c:pt idx="20">
                  <c:v>223.355041</c:v>
                </c:pt>
                <c:pt idx="21">
                  <c:v>228.00615099999999</c:v>
                </c:pt>
                <c:pt idx="22">
                  <c:v>221.85626400000001</c:v>
                </c:pt>
                <c:pt idx="23">
                  <c:v>232.85392899999999</c:v>
                </c:pt>
                <c:pt idx="24">
                  <c:v>233.39013700000001</c:v>
                </c:pt>
                <c:pt idx="25">
                  <c:v>225.94879</c:v>
                </c:pt>
                <c:pt idx="26">
                  <c:v>232.272177</c:v>
                </c:pt>
                <c:pt idx="27">
                  <c:v>226.68484699999999</c:v>
                </c:pt>
                <c:pt idx="28">
                  <c:v>235.89645899999999</c:v>
                </c:pt>
                <c:pt idx="29">
                  <c:v>246.45583400000001</c:v>
                </c:pt>
                <c:pt idx="30">
                  <c:v>238.82755499999999</c:v>
                </c:pt>
                <c:pt idx="31">
                  <c:v>233.15293299999999</c:v>
                </c:pt>
                <c:pt idx="32">
                  <c:v>229.521773</c:v>
                </c:pt>
                <c:pt idx="33">
                  <c:v>229.12072599999999</c:v>
                </c:pt>
                <c:pt idx="34">
                  <c:v>231.536283</c:v>
                </c:pt>
                <c:pt idx="35">
                  <c:v>232.38472899999999</c:v>
                </c:pt>
                <c:pt idx="36">
                  <c:v>250.82276899999999</c:v>
                </c:pt>
                <c:pt idx="37">
                  <c:v>251.95613700000001</c:v>
                </c:pt>
                <c:pt idx="38">
                  <c:v>258.69563900000003</c:v>
                </c:pt>
                <c:pt idx="39">
                  <c:v>256.13726600000001</c:v>
                </c:pt>
                <c:pt idx="40">
                  <c:v>265.68217900000002</c:v>
                </c:pt>
                <c:pt idx="41">
                  <c:v>261.971879</c:v>
                </c:pt>
                <c:pt idx="42">
                  <c:v>256.76687600000002</c:v>
                </c:pt>
                <c:pt idx="43">
                  <c:v>263.10891600000002</c:v>
                </c:pt>
                <c:pt idx="44">
                  <c:v>262.70899600000001</c:v>
                </c:pt>
                <c:pt idx="45">
                  <c:v>266.22699499999999</c:v>
                </c:pt>
                <c:pt idx="46">
                  <c:v>267.138125</c:v>
                </c:pt>
                <c:pt idx="47">
                  <c:v>265.02277099999998</c:v>
                </c:pt>
                <c:pt idx="48">
                  <c:v>261.19527099999999</c:v>
                </c:pt>
                <c:pt idx="49">
                  <c:v>282.150755</c:v>
                </c:pt>
                <c:pt idx="50">
                  <c:v>287.30598700000002</c:v>
                </c:pt>
                <c:pt idx="51">
                  <c:v>281.97657500000003</c:v>
                </c:pt>
                <c:pt idx="52">
                  <c:v>280.28965199999999</c:v>
                </c:pt>
                <c:pt idx="53">
                  <c:v>280.28868</c:v>
                </c:pt>
                <c:pt idx="54">
                  <c:v>291.947113</c:v>
                </c:pt>
                <c:pt idx="55">
                  <c:v>287.644407</c:v>
                </c:pt>
                <c:pt idx="56">
                  <c:v>293.127725</c:v>
                </c:pt>
                <c:pt idx="57">
                  <c:v>284.35278899999997</c:v>
                </c:pt>
                <c:pt idx="58">
                  <c:v>279.47747199999998</c:v>
                </c:pt>
                <c:pt idx="59">
                  <c:v>276.31996099999998</c:v>
                </c:pt>
                <c:pt idx="60">
                  <c:v>286.85618099999999</c:v>
                </c:pt>
                <c:pt idx="61">
                  <c:v>294.92478799999998</c:v>
                </c:pt>
                <c:pt idx="62">
                  <c:v>292.815607</c:v>
                </c:pt>
                <c:pt idx="63">
                  <c:v>293.38906900000001</c:v>
                </c:pt>
                <c:pt idx="64">
                  <c:v>295.40977400000003</c:v>
                </c:pt>
                <c:pt idx="65">
                  <c:v>277.78663499999999</c:v>
                </c:pt>
                <c:pt idx="66">
                  <c:v>287.72666099999998</c:v>
                </c:pt>
                <c:pt idx="67">
                  <c:v>297.221947</c:v>
                </c:pt>
                <c:pt idx="68">
                  <c:v>300.17894100000001</c:v>
                </c:pt>
                <c:pt idx="69">
                  <c:v>308.50989700000002</c:v>
                </c:pt>
                <c:pt idx="70">
                  <c:v>302.95816200000002</c:v>
                </c:pt>
                <c:pt idx="71">
                  <c:v>307.76999499999999</c:v>
                </c:pt>
                <c:pt idx="72">
                  <c:v>300.11912799999999</c:v>
                </c:pt>
                <c:pt idx="73">
                  <c:v>300.08774499999998</c:v>
                </c:pt>
                <c:pt idx="74">
                  <c:v>298.33062799999999</c:v>
                </c:pt>
                <c:pt idx="75">
                  <c:v>303.13831299999998</c:v>
                </c:pt>
                <c:pt idx="76">
                  <c:v>309.70391699999999</c:v>
                </c:pt>
                <c:pt idx="77">
                  <c:v>304.177255</c:v>
                </c:pt>
                <c:pt idx="78">
                  <c:v>312.71452099999999</c:v>
                </c:pt>
                <c:pt idx="79">
                  <c:v>310.79637200000002</c:v>
                </c:pt>
                <c:pt idx="80">
                  <c:v>307.473635</c:v>
                </c:pt>
                <c:pt idx="81">
                  <c:v>313.20972699999999</c:v>
                </c:pt>
                <c:pt idx="82">
                  <c:v>304.87641400000001</c:v>
                </c:pt>
                <c:pt idx="83">
                  <c:v>317.13211899999999</c:v>
                </c:pt>
                <c:pt idx="84">
                  <c:v>332.61575800000003</c:v>
                </c:pt>
                <c:pt idx="85">
                  <c:v>330.29125099999999</c:v>
                </c:pt>
                <c:pt idx="86">
                  <c:v>328.196707</c:v>
                </c:pt>
                <c:pt idx="87">
                  <c:v>315.25746900000001</c:v>
                </c:pt>
                <c:pt idx="88">
                  <c:v>314.637494</c:v>
                </c:pt>
                <c:pt idx="89">
                  <c:v>306.63250599999998</c:v>
                </c:pt>
                <c:pt idx="90">
                  <c:v>315.327361</c:v>
                </c:pt>
                <c:pt idx="91">
                  <c:v>312.32084200000003</c:v>
                </c:pt>
                <c:pt idx="92">
                  <c:v>312.04249499999997</c:v>
                </c:pt>
                <c:pt idx="93">
                  <c:v>316.76471199999997</c:v>
                </c:pt>
                <c:pt idx="94">
                  <c:v>314.39246000000003</c:v>
                </c:pt>
                <c:pt idx="95">
                  <c:v>319.11528099999998</c:v>
                </c:pt>
                <c:pt idx="96">
                  <c:v>316.6703</c:v>
                </c:pt>
                <c:pt idx="97">
                  <c:v>314.65681499999999</c:v>
                </c:pt>
                <c:pt idx="98">
                  <c:v>318.37799799999999</c:v>
                </c:pt>
                <c:pt idx="99">
                  <c:v>317.32940500000001</c:v>
                </c:pt>
                <c:pt idx="100">
                  <c:v>320.02026699999999</c:v>
                </c:pt>
                <c:pt idx="101">
                  <c:v>338.88666599999999</c:v>
                </c:pt>
                <c:pt idx="102">
                  <c:v>333.50785300000001</c:v>
                </c:pt>
                <c:pt idx="103">
                  <c:v>331.81143300000002</c:v>
                </c:pt>
                <c:pt idx="104">
                  <c:v>333.61016699999999</c:v>
                </c:pt>
                <c:pt idx="105">
                  <c:v>327.34465299999999</c:v>
                </c:pt>
                <c:pt idx="106">
                  <c:v>334.61413399999998</c:v>
                </c:pt>
                <c:pt idx="107">
                  <c:v>331.00774200000001</c:v>
                </c:pt>
                <c:pt idx="108">
                  <c:v>347.44625000000002</c:v>
                </c:pt>
                <c:pt idx="109">
                  <c:v>346.06830500000001</c:v>
                </c:pt>
                <c:pt idx="110">
                  <c:v>343.47541200000001</c:v>
                </c:pt>
                <c:pt idx="111">
                  <c:v>350.54352</c:v>
                </c:pt>
                <c:pt idx="112">
                  <c:v>332.81429300000002</c:v>
                </c:pt>
                <c:pt idx="113">
                  <c:v>343.957403</c:v>
                </c:pt>
                <c:pt idx="114">
                  <c:v>354.03846900000002</c:v>
                </c:pt>
                <c:pt idx="115">
                  <c:v>352.20128599999998</c:v>
                </c:pt>
                <c:pt idx="116">
                  <c:v>342.82747699999999</c:v>
                </c:pt>
                <c:pt idx="117">
                  <c:v>326.62892699999998</c:v>
                </c:pt>
                <c:pt idx="118">
                  <c:v>335.99396899999999</c:v>
                </c:pt>
                <c:pt idx="119">
                  <c:v>324.50358399999999</c:v>
                </c:pt>
                <c:pt idx="120">
                  <c:v>323.68723299999999</c:v>
                </c:pt>
                <c:pt idx="121">
                  <c:v>338.71758199999999</c:v>
                </c:pt>
                <c:pt idx="122">
                  <c:v>339.56725299999999</c:v>
                </c:pt>
                <c:pt idx="123">
                  <c:v>344.62864200000001</c:v>
                </c:pt>
                <c:pt idx="124">
                  <c:v>338.92713300000003</c:v>
                </c:pt>
                <c:pt idx="125">
                  <c:v>342.48679700000002</c:v>
                </c:pt>
                <c:pt idx="126">
                  <c:v>336.470842</c:v>
                </c:pt>
                <c:pt idx="127">
                  <c:v>325.14088299999997</c:v>
                </c:pt>
                <c:pt idx="128">
                  <c:v>336.42070200000001</c:v>
                </c:pt>
                <c:pt idx="129">
                  <c:v>343.296042</c:v>
                </c:pt>
                <c:pt idx="130">
                  <c:v>353.762584</c:v>
                </c:pt>
                <c:pt idx="131">
                  <c:v>358.234917</c:v>
                </c:pt>
                <c:pt idx="132">
                  <c:v>354.61078400000002</c:v>
                </c:pt>
                <c:pt idx="133">
                  <c:v>362.00319999999999</c:v>
                </c:pt>
                <c:pt idx="134">
                  <c:v>357.32267100000001</c:v>
                </c:pt>
                <c:pt idx="135">
                  <c:v>364.2045</c:v>
                </c:pt>
                <c:pt idx="136">
                  <c:v>354.803605</c:v>
                </c:pt>
                <c:pt idx="137">
                  <c:v>342.73855500000002</c:v>
                </c:pt>
                <c:pt idx="138">
                  <c:v>342.40878800000002</c:v>
                </c:pt>
                <c:pt idx="139">
                  <c:v>346.94962299999997</c:v>
                </c:pt>
                <c:pt idx="140">
                  <c:v>345.47517699999997</c:v>
                </c:pt>
                <c:pt idx="141">
                  <c:v>372.33792299999999</c:v>
                </c:pt>
                <c:pt idx="142">
                  <c:v>363.27025500000002</c:v>
                </c:pt>
                <c:pt idx="143">
                  <c:v>358.75602400000002</c:v>
                </c:pt>
                <c:pt idx="144">
                  <c:v>356.49957799999999</c:v>
                </c:pt>
                <c:pt idx="145">
                  <c:v>355.576797</c:v>
                </c:pt>
                <c:pt idx="146">
                  <c:v>362.99160999999998</c:v>
                </c:pt>
                <c:pt idx="147">
                  <c:v>358.01797699999997</c:v>
                </c:pt>
                <c:pt idx="148">
                  <c:v>362.48457100000002</c:v>
                </c:pt>
                <c:pt idx="149">
                  <c:v>365.66974699999997</c:v>
                </c:pt>
                <c:pt idx="150">
                  <c:v>363.16009600000001</c:v>
                </c:pt>
                <c:pt idx="151">
                  <c:v>365.30777499999999</c:v>
                </c:pt>
                <c:pt idx="152">
                  <c:v>375.89377300000001</c:v>
                </c:pt>
                <c:pt idx="153">
                  <c:v>379.537125</c:v>
                </c:pt>
                <c:pt idx="154">
                  <c:v>389.87084800000002</c:v>
                </c:pt>
                <c:pt idx="155">
                  <c:v>389.13770199999999</c:v>
                </c:pt>
                <c:pt idx="156">
                  <c:v>391.32321200000001</c:v>
                </c:pt>
                <c:pt idx="157">
                  <c:v>383.83562699999999</c:v>
                </c:pt>
                <c:pt idx="158">
                  <c:v>389.66539699999998</c:v>
                </c:pt>
                <c:pt idx="159">
                  <c:v>397.683201</c:v>
                </c:pt>
                <c:pt idx="160">
                  <c:v>389.83058499999999</c:v>
                </c:pt>
                <c:pt idx="161">
                  <c:v>390.75827099999998</c:v>
                </c:pt>
                <c:pt idx="162">
                  <c:v>390.68338499999999</c:v>
                </c:pt>
                <c:pt idx="163">
                  <c:v>396.78205600000001</c:v>
                </c:pt>
                <c:pt idx="164">
                  <c:v>414.290975</c:v>
                </c:pt>
                <c:pt idx="165">
                  <c:v>410.42650700000002</c:v>
                </c:pt>
                <c:pt idx="166">
                  <c:v>405.54666700000001</c:v>
                </c:pt>
                <c:pt idx="167">
                  <c:v>398.21818200000001</c:v>
                </c:pt>
                <c:pt idx="168">
                  <c:v>384.05526099999997</c:v>
                </c:pt>
                <c:pt idx="169">
                  <c:v>391.07876499999998</c:v>
                </c:pt>
                <c:pt idx="170">
                  <c:v>390.362345</c:v>
                </c:pt>
                <c:pt idx="171">
                  <c:v>397.58929599999999</c:v>
                </c:pt>
                <c:pt idx="172">
                  <c:v>405.27089999999998</c:v>
                </c:pt>
                <c:pt idx="173">
                  <c:v>400.57631099999998</c:v>
                </c:pt>
                <c:pt idx="174">
                  <c:v>414.385268</c:v>
                </c:pt>
                <c:pt idx="175">
                  <c:v>414.03631100000001</c:v>
                </c:pt>
                <c:pt idx="176">
                  <c:v>421.78367400000002</c:v>
                </c:pt>
                <c:pt idx="177">
                  <c:v>421.26730400000002</c:v>
                </c:pt>
                <c:pt idx="178">
                  <c:v>417.59319699999998</c:v>
                </c:pt>
                <c:pt idx="179">
                  <c:v>419.42256300000003</c:v>
                </c:pt>
                <c:pt idx="180">
                  <c:v>420.428946</c:v>
                </c:pt>
                <c:pt idx="181">
                  <c:v>427.30715099999998</c:v>
                </c:pt>
                <c:pt idx="182">
                  <c:v>421.15228000000002</c:v>
                </c:pt>
                <c:pt idx="183">
                  <c:v>411.47417000000002</c:v>
                </c:pt>
                <c:pt idx="184">
                  <c:v>414.083258</c:v>
                </c:pt>
                <c:pt idx="185">
                  <c:v>403.80010099999998</c:v>
                </c:pt>
                <c:pt idx="186">
                  <c:v>401.20898999999997</c:v>
                </c:pt>
                <c:pt idx="187">
                  <c:v>406.60129899999998</c:v>
                </c:pt>
                <c:pt idx="188">
                  <c:v>414.06021900000002</c:v>
                </c:pt>
                <c:pt idx="189">
                  <c:v>429.98139500000002</c:v>
                </c:pt>
                <c:pt idx="190">
                  <c:v>405.81872399999997</c:v>
                </c:pt>
                <c:pt idx="191">
                  <c:v>409.37402100000003</c:v>
                </c:pt>
                <c:pt idx="192">
                  <c:v>397.356605</c:v>
                </c:pt>
                <c:pt idx="193">
                  <c:v>430.733341</c:v>
                </c:pt>
                <c:pt idx="194">
                  <c:v>425.211277</c:v>
                </c:pt>
                <c:pt idx="195">
                  <c:v>424.891187</c:v>
                </c:pt>
                <c:pt idx="196">
                  <c:v>426.60986000000003</c:v>
                </c:pt>
                <c:pt idx="197">
                  <c:v>425.14946900000001</c:v>
                </c:pt>
                <c:pt idx="198">
                  <c:v>420.66012699999999</c:v>
                </c:pt>
                <c:pt idx="199">
                  <c:v>431.47618299999999</c:v>
                </c:pt>
                <c:pt idx="200">
                  <c:v>425.53445599999998</c:v>
                </c:pt>
                <c:pt idx="201">
                  <c:v>430.00795399999998</c:v>
                </c:pt>
                <c:pt idx="202">
                  <c:v>431.99778600000002</c:v>
                </c:pt>
                <c:pt idx="203">
                  <c:v>430.23152399999998</c:v>
                </c:pt>
                <c:pt idx="204">
                  <c:v>434.90716200000003</c:v>
                </c:pt>
                <c:pt idx="205">
                  <c:v>438.863765</c:v>
                </c:pt>
                <c:pt idx="206">
                  <c:v>444.53686299999998</c:v>
                </c:pt>
                <c:pt idx="207">
                  <c:v>429.35830199999998</c:v>
                </c:pt>
                <c:pt idx="208">
                  <c:v>430.04046899999997</c:v>
                </c:pt>
                <c:pt idx="209">
                  <c:v>443.458596</c:v>
                </c:pt>
                <c:pt idx="210">
                  <c:v>448.99406399999998</c:v>
                </c:pt>
                <c:pt idx="211">
                  <c:v>452.28037999999998</c:v>
                </c:pt>
                <c:pt idx="212">
                  <c:v>454.29533199999997</c:v>
                </c:pt>
                <c:pt idx="213">
                  <c:v>443.15862700000002</c:v>
                </c:pt>
                <c:pt idx="214">
                  <c:v>452.48048199999999</c:v>
                </c:pt>
                <c:pt idx="215">
                  <c:v>459.32313199999999</c:v>
                </c:pt>
                <c:pt idx="216">
                  <c:v>462.509522</c:v>
                </c:pt>
                <c:pt idx="217">
                  <c:v>454.93502599999999</c:v>
                </c:pt>
                <c:pt idx="218">
                  <c:v>455.038658</c:v>
                </c:pt>
                <c:pt idx="219">
                  <c:v>462.55642699999999</c:v>
                </c:pt>
                <c:pt idx="220">
                  <c:v>460.43630200000001</c:v>
                </c:pt>
                <c:pt idx="221">
                  <c:v>455.44086399999998</c:v>
                </c:pt>
                <c:pt idx="222">
                  <c:v>458.35130600000002</c:v>
                </c:pt>
                <c:pt idx="223">
                  <c:v>444.23960899999997</c:v>
                </c:pt>
                <c:pt idx="224">
                  <c:v>457.07056699999998</c:v>
                </c:pt>
                <c:pt idx="225">
                  <c:v>454.07778200000001</c:v>
                </c:pt>
                <c:pt idx="226">
                  <c:v>469.28457800000001</c:v>
                </c:pt>
                <c:pt idx="227">
                  <c:v>465.212333</c:v>
                </c:pt>
                <c:pt idx="228">
                  <c:v>480.07441299999999</c:v>
                </c:pt>
                <c:pt idx="229">
                  <c:v>498.76450499999999</c:v>
                </c:pt>
                <c:pt idx="230">
                  <c:v>485.81062600000001</c:v>
                </c:pt>
                <c:pt idx="231">
                  <c:v>486.50124</c:v>
                </c:pt>
                <c:pt idx="232">
                  <c:v>490.30321900000001</c:v>
                </c:pt>
                <c:pt idx="233">
                  <c:v>493.40289000000001</c:v>
                </c:pt>
                <c:pt idx="234">
                  <c:v>493.79194100000001</c:v>
                </c:pt>
                <c:pt idx="235">
                  <c:v>491.70772099999999</c:v>
                </c:pt>
                <c:pt idx="236">
                  <c:v>496.96246500000001</c:v>
                </c:pt>
                <c:pt idx="237">
                  <c:v>493.55474500000003</c:v>
                </c:pt>
                <c:pt idx="238">
                  <c:v>486.612256</c:v>
                </c:pt>
                <c:pt idx="239">
                  <c:v>489.36998599999998</c:v>
                </c:pt>
                <c:pt idx="240">
                  <c:v>490.632452</c:v>
                </c:pt>
                <c:pt idx="241">
                  <c:v>490.53495099999998</c:v>
                </c:pt>
                <c:pt idx="242">
                  <c:v>492.43185199999999</c:v>
                </c:pt>
                <c:pt idx="243">
                  <c:v>500.08345300000002</c:v>
                </c:pt>
                <c:pt idx="244">
                  <c:v>492.22486199999997</c:v>
                </c:pt>
                <c:pt idx="245">
                  <c:v>493.20850300000001</c:v>
                </c:pt>
                <c:pt idx="246">
                  <c:v>503.28355099999999</c:v>
                </c:pt>
                <c:pt idx="247">
                  <c:v>490.83409399999999</c:v>
                </c:pt>
                <c:pt idx="248">
                  <c:v>492.84338200000002</c:v>
                </c:pt>
                <c:pt idx="249">
                  <c:v>506.97899899999999</c:v>
                </c:pt>
                <c:pt idx="250">
                  <c:v>509.05540000000002</c:v>
                </c:pt>
                <c:pt idx="251">
                  <c:v>515.09885499999996</c:v>
                </c:pt>
                <c:pt idx="252">
                  <c:v>503.72355599999997</c:v>
                </c:pt>
                <c:pt idx="253">
                  <c:v>506.54136199999999</c:v>
                </c:pt>
                <c:pt idx="254">
                  <c:v>507.38514400000003</c:v>
                </c:pt>
                <c:pt idx="255">
                  <c:v>507.889996</c:v>
                </c:pt>
                <c:pt idx="256">
                  <c:v>515.10673199999997</c:v>
                </c:pt>
                <c:pt idx="257">
                  <c:v>520.29639799999995</c:v>
                </c:pt>
                <c:pt idx="258">
                  <c:v>522.36128699999995</c:v>
                </c:pt>
                <c:pt idx="259">
                  <c:v>542.88079200000004</c:v>
                </c:pt>
                <c:pt idx="260">
                  <c:v>531.37796400000002</c:v>
                </c:pt>
                <c:pt idx="261">
                  <c:v>527.000181</c:v>
                </c:pt>
                <c:pt idx="262">
                  <c:v>521.87577999999996</c:v>
                </c:pt>
                <c:pt idx="263">
                  <c:v>524.21593099999996</c:v>
                </c:pt>
                <c:pt idx="264">
                  <c:v>528.28037600000005</c:v>
                </c:pt>
                <c:pt idx="265">
                  <c:v>532.24045599999999</c:v>
                </c:pt>
                <c:pt idx="266">
                  <c:v>532.30869900000005</c:v>
                </c:pt>
                <c:pt idx="267">
                  <c:v>529.86222899999996</c:v>
                </c:pt>
                <c:pt idx="268">
                  <c:v>534.20869200000004</c:v>
                </c:pt>
                <c:pt idx="269">
                  <c:v>530.02860399999997</c:v>
                </c:pt>
                <c:pt idx="270">
                  <c:v>528.74533899999994</c:v>
                </c:pt>
                <c:pt idx="271">
                  <c:v>524.35538899999995</c:v>
                </c:pt>
                <c:pt idx="272">
                  <c:v>529.24970099999996</c:v>
                </c:pt>
                <c:pt idx="273">
                  <c:v>525.565383</c:v>
                </c:pt>
                <c:pt idx="274">
                  <c:v>534.06294200000002</c:v>
                </c:pt>
                <c:pt idx="275">
                  <c:v>545.337084</c:v>
                </c:pt>
                <c:pt idx="276">
                  <c:v>558.59623399999998</c:v>
                </c:pt>
                <c:pt idx="277">
                  <c:v>556.40973299999996</c:v>
                </c:pt>
                <c:pt idx="278">
                  <c:v>554.60047399999996</c:v>
                </c:pt>
                <c:pt idx="279">
                  <c:v>558.90635099999997</c:v>
                </c:pt>
                <c:pt idx="280">
                  <c:v>557.47631000000001</c:v>
                </c:pt>
                <c:pt idx="281">
                  <c:v>548.87665600000003</c:v>
                </c:pt>
                <c:pt idx="282">
                  <c:v>542.250945</c:v>
                </c:pt>
                <c:pt idx="283">
                  <c:v>566.38588600000003</c:v>
                </c:pt>
                <c:pt idx="284">
                  <c:v>565.33079699999996</c:v>
                </c:pt>
                <c:pt idx="285">
                  <c:v>554.20452799999998</c:v>
                </c:pt>
                <c:pt idx="286">
                  <c:v>555.76088200000004</c:v>
                </c:pt>
                <c:pt idx="287">
                  <c:v>565.83312699999999</c:v>
                </c:pt>
                <c:pt idx="288">
                  <c:v>566.28591100000006</c:v>
                </c:pt>
                <c:pt idx="289">
                  <c:v>575.18128899999999</c:v>
                </c:pt>
                <c:pt idx="290">
                  <c:v>572.01819899999998</c:v>
                </c:pt>
                <c:pt idx="291">
                  <c:v>577.18928500000004</c:v>
                </c:pt>
                <c:pt idx="292">
                  <c:v>577.12368500000002</c:v>
                </c:pt>
                <c:pt idx="293">
                  <c:v>573.79214200000001</c:v>
                </c:pt>
                <c:pt idx="294">
                  <c:v>576.05812700000001</c:v>
                </c:pt>
                <c:pt idx="295">
                  <c:v>568.21012199999996</c:v>
                </c:pt>
                <c:pt idx="296">
                  <c:v>568.89867900000002</c:v>
                </c:pt>
                <c:pt idx="297">
                  <c:v>573.15227100000004</c:v>
                </c:pt>
                <c:pt idx="298">
                  <c:v>574.35717799999998</c:v>
                </c:pt>
                <c:pt idx="299">
                  <c:v>571.21011499999997</c:v>
                </c:pt>
                <c:pt idx="300">
                  <c:v>571.19777399999998</c:v>
                </c:pt>
                <c:pt idx="301">
                  <c:v>571.50618099999997</c:v>
                </c:pt>
                <c:pt idx="302">
                  <c:v>569.73974499999997</c:v>
                </c:pt>
                <c:pt idx="303">
                  <c:v>573.31369800000004</c:v>
                </c:pt>
                <c:pt idx="304">
                  <c:v>572.84477100000004</c:v>
                </c:pt>
                <c:pt idx="305">
                  <c:v>561.51162199999999</c:v>
                </c:pt>
                <c:pt idx="306">
                  <c:v>568.41626199999996</c:v>
                </c:pt>
                <c:pt idx="307">
                  <c:v>578.42354399999999</c:v>
                </c:pt>
                <c:pt idx="308">
                  <c:v>568.873423</c:v>
                </c:pt>
                <c:pt idx="309">
                  <c:v>571.64596300000005</c:v>
                </c:pt>
                <c:pt idx="310">
                  <c:v>567.49047599999994</c:v>
                </c:pt>
                <c:pt idx="311">
                  <c:v>571.01068499999997</c:v>
                </c:pt>
                <c:pt idx="312">
                  <c:v>574.83487500000001</c:v>
                </c:pt>
                <c:pt idx="313">
                  <c:v>582.11223099999995</c:v>
                </c:pt>
                <c:pt idx="314">
                  <c:v>593.10934399999996</c:v>
                </c:pt>
                <c:pt idx="315">
                  <c:v>595.01857299999995</c:v>
                </c:pt>
                <c:pt idx="316">
                  <c:v>605.48071300000004</c:v>
                </c:pt>
                <c:pt idx="317">
                  <c:v>597.62511600000005</c:v>
                </c:pt>
                <c:pt idx="318">
                  <c:v>598.60953800000004</c:v>
                </c:pt>
                <c:pt idx="319">
                  <c:v>597.74315200000001</c:v>
                </c:pt>
                <c:pt idx="320">
                  <c:v>596.39981499999999</c:v>
                </c:pt>
                <c:pt idx="321">
                  <c:v>602.47277099999997</c:v>
                </c:pt>
                <c:pt idx="322">
                  <c:v>603.89376300000004</c:v>
                </c:pt>
                <c:pt idx="323">
                  <c:v>611.64844800000003</c:v>
                </c:pt>
                <c:pt idx="324">
                  <c:v>609.04141400000003</c:v>
                </c:pt>
                <c:pt idx="325">
                  <c:v>602.66824999999994</c:v>
                </c:pt>
                <c:pt idx="326">
                  <c:v>603.104961</c:v>
                </c:pt>
                <c:pt idx="327">
                  <c:v>596.49579700000004</c:v>
                </c:pt>
                <c:pt idx="328">
                  <c:v>581.14413200000001</c:v>
                </c:pt>
                <c:pt idx="329">
                  <c:v>581.02516000000003</c:v>
                </c:pt>
                <c:pt idx="330">
                  <c:v>593.21644100000003</c:v>
                </c:pt>
                <c:pt idx="331">
                  <c:v>606.28835000000004</c:v>
                </c:pt>
                <c:pt idx="332">
                  <c:v>597.57226900000001</c:v>
                </c:pt>
                <c:pt idx="333">
                  <c:v>582.78708099999994</c:v>
                </c:pt>
                <c:pt idx="334">
                  <c:v>592.37088100000005</c:v>
                </c:pt>
                <c:pt idx="335">
                  <c:v>587.09226999999998</c:v>
                </c:pt>
                <c:pt idx="336">
                  <c:v>589.60414500000002</c:v>
                </c:pt>
                <c:pt idx="337">
                  <c:v>604.79903100000001</c:v>
                </c:pt>
                <c:pt idx="338">
                  <c:v>605.20342200000005</c:v>
                </c:pt>
                <c:pt idx="339">
                  <c:v>607.65397199999995</c:v>
                </c:pt>
                <c:pt idx="340">
                  <c:v>603.33110499999998</c:v>
                </c:pt>
                <c:pt idx="341">
                  <c:v>606.68918399999995</c:v>
                </c:pt>
                <c:pt idx="342">
                  <c:v>610.14182300000004</c:v>
                </c:pt>
                <c:pt idx="343">
                  <c:v>607.55092400000001</c:v>
                </c:pt>
                <c:pt idx="344">
                  <c:v>601.21482300000002</c:v>
                </c:pt>
                <c:pt idx="345">
                  <c:v>600.66595800000005</c:v>
                </c:pt>
                <c:pt idx="346">
                  <c:v>603.76144599999998</c:v>
                </c:pt>
                <c:pt idx="347">
                  <c:v>610.78201300000001</c:v>
                </c:pt>
                <c:pt idx="348">
                  <c:v>605.69297900000004</c:v>
                </c:pt>
                <c:pt idx="349">
                  <c:v>607.10596199999998</c:v>
                </c:pt>
                <c:pt idx="350">
                  <c:v>598.65613599999995</c:v>
                </c:pt>
                <c:pt idx="351">
                  <c:v>615.96182599999997</c:v>
                </c:pt>
                <c:pt idx="352">
                  <c:v>606.61790199999996</c:v>
                </c:pt>
                <c:pt idx="353">
                  <c:v>600.69830899999999</c:v>
                </c:pt>
                <c:pt idx="354">
                  <c:v>606.85377900000003</c:v>
                </c:pt>
                <c:pt idx="355">
                  <c:v>623.58787299999995</c:v>
                </c:pt>
                <c:pt idx="356">
                  <c:v>626.33126900000002</c:v>
                </c:pt>
                <c:pt idx="357">
                  <c:v>630.60417199999995</c:v>
                </c:pt>
                <c:pt idx="358">
                  <c:v>632.46999500000004</c:v>
                </c:pt>
                <c:pt idx="359">
                  <c:v>636.244823</c:v>
                </c:pt>
                <c:pt idx="360">
                  <c:v>640.21434799999997</c:v>
                </c:pt>
                <c:pt idx="361">
                  <c:v>635.39449999999999</c:v>
                </c:pt>
                <c:pt idx="362">
                  <c:v>640.28148599999997</c:v>
                </c:pt>
                <c:pt idx="363">
                  <c:v>636.55052000000001</c:v>
                </c:pt>
                <c:pt idx="364">
                  <c:v>650.679215</c:v>
                </c:pt>
                <c:pt idx="365">
                  <c:v>645.996939</c:v>
                </c:pt>
                <c:pt idx="366">
                  <c:v>654.25111900000002</c:v>
                </c:pt>
                <c:pt idx="367">
                  <c:v>644.09619099999998</c:v>
                </c:pt>
                <c:pt idx="368">
                  <c:v>639.14408800000001</c:v>
                </c:pt>
                <c:pt idx="369">
                  <c:v>639.94551899999999</c:v>
                </c:pt>
                <c:pt idx="370">
                  <c:v>638.51799200000005</c:v>
                </c:pt>
                <c:pt idx="371">
                  <c:v>641.17104600000005</c:v>
                </c:pt>
                <c:pt idx="372">
                  <c:v>633.11989300000005</c:v>
                </c:pt>
                <c:pt idx="373">
                  <c:v>642.79335100000003</c:v>
                </c:pt>
                <c:pt idx="374">
                  <c:v>641.09642399999996</c:v>
                </c:pt>
                <c:pt idx="375">
                  <c:v>636.17571499999997</c:v>
                </c:pt>
                <c:pt idx="376">
                  <c:v>646.17301199999997</c:v>
                </c:pt>
                <c:pt idx="377">
                  <c:v>656.59869100000003</c:v>
                </c:pt>
                <c:pt idx="378">
                  <c:v>665.18687</c:v>
                </c:pt>
                <c:pt idx="379">
                  <c:v>661.92118000000005</c:v>
                </c:pt>
                <c:pt idx="380">
                  <c:v>675.31235700000002</c:v>
                </c:pt>
                <c:pt idx="381">
                  <c:v>694.04584699999998</c:v>
                </c:pt>
                <c:pt idx="382">
                  <c:v>691.15715599999999</c:v>
                </c:pt>
                <c:pt idx="383">
                  <c:v>686.97236499999997</c:v>
                </c:pt>
                <c:pt idx="384">
                  <c:v>694.05682000000002</c:v>
                </c:pt>
                <c:pt idx="385">
                  <c:v>699.02713800000004</c:v>
                </c:pt>
                <c:pt idx="386">
                  <c:v>705.33898099999999</c:v>
                </c:pt>
                <c:pt idx="387">
                  <c:v>702.22848199999999</c:v>
                </c:pt>
                <c:pt idx="388">
                  <c:v>683.39689599999997</c:v>
                </c:pt>
                <c:pt idx="389">
                  <c:v>694.20087799999999</c:v>
                </c:pt>
                <c:pt idx="390">
                  <c:v>700.53116199999999</c:v>
                </c:pt>
                <c:pt idx="391">
                  <c:v>703.47284500000001</c:v>
                </c:pt>
                <c:pt idx="392">
                  <c:v>708.70463199999995</c:v>
                </c:pt>
                <c:pt idx="393">
                  <c:v>691.444975</c:v>
                </c:pt>
                <c:pt idx="394">
                  <c:v>703.37393999999995</c:v>
                </c:pt>
                <c:pt idx="395">
                  <c:v>702.44144600000004</c:v>
                </c:pt>
                <c:pt idx="396">
                  <c:v>704.85562000000004</c:v>
                </c:pt>
                <c:pt idx="397">
                  <c:v>706.56180800000004</c:v>
                </c:pt>
                <c:pt idx="398">
                  <c:v>697.38016100000004</c:v>
                </c:pt>
                <c:pt idx="399">
                  <c:v>718.01324399999999</c:v>
                </c:pt>
                <c:pt idx="400">
                  <c:v>716.83794999999998</c:v>
                </c:pt>
                <c:pt idx="401">
                  <c:v>722.94827199999997</c:v>
                </c:pt>
                <c:pt idx="402">
                  <c:v>734.07364199999995</c:v>
                </c:pt>
                <c:pt idx="403">
                  <c:v>728.83519000000001</c:v>
                </c:pt>
                <c:pt idx="404">
                  <c:v>724.03201000000001</c:v>
                </c:pt>
                <c:pt idx="405">
                  <c:v>726.75752199999999</c:v>
                </c:pt>
                <c:pt idx="406">
                  <c:v>727.99943299999995</c:v>
                </c:pt>
                <c:pt idx="407">
                  <c:v>732.46978000000001</c:v>
                </c:pt>
                <c:pt idx="408">
                  <c:v>725.42654000000005</c:v>
                </c:pt>
                <c:pt idx="409">
                  <c:v>719.57369900000003</c:v>
                </c:pt>
                <c:pt idx="410">
                  <c:v>708.02715000000001</c:v>
                </c:pt>
                <c:pt idx="411">
                  <c:v>724.30373599999996</c:v>
                </c:pt>
                <c:pt idx="412">
                  <c:v>723.69027100000005</c:v>
                </c:pt>
                <c:pt idx="413">
                  <c:v>723.65779599999996</c:v>
                </c:pt>
                <c:pt idx="414">
                  <c:v>726.27439300000003</c:v>
                </c:pt>
                <c:pt idx="415">
                  <c:v>724.94201199999998</c:v>
                </c:pt>
                <c:pt idx="416">
                  <c:v>728.50645799999995</c:v>
                </c:pt>
                <c:pt idx="417">
                  <c:v>725.64028499999995</c:v>
                </c:pt>
                <c:pt idx="418">
                  <c:v>728.37690699999996</c:v>
                </c:pt>
                <c:pt idx="419">
                  <c:v>731.56714199999999</c:v>
                </c:pt>
                <c:pt idx="420">
                  <c:v>722.46864600000004</c:v>
                </c:pt>
                <c:pt idx="421">
                  <c:v>729.28411900000003</c:v>
                </c:pt>
                <c:pt idx="422">
                  <c:v>728.07213100000001</c:v>
                </c:pt>
                <c:pt idx="423">
                  <c:v>734.78785100000005</c:v>
                </c:pt>
                <c:pt idx="424">
                  <c:v>753.10610299999996</c:v>
                </c:pt>
                <c:pt idx="425">
                  <c:v>755.82286399999998</c:v>
                </c:pt>
                <c:pt idx="426">
                  <c:v>761.248693</c:v>
                </c:pt>
                <c:pt idx="427">
                  <c:v>753.43669199999999</c:v>
                </c:pt>
                <c:pt idx="428">
                  <c:v>758.78979600000002</c:v>
                </c:pt>
                <c:pt idx="429">
                  <c:v>761.21993599999996</c:v>
                </c:pt>
                <c:pt idx="430">
                  <c:v>760.18164999999999</c:v>
                </c:pt>
                <c:pt idx="431">
                  <c:v>757.34682399999997</c:v>
                </c:pt>
                <c:pt idx="432">
                  <c:v>761.01045899999997</c:v>
                </c:pt>
                <c:pt idx="433">
                  <c:v>745.54575299999999</c:v>
                </c:pt>
                <c:pt idx="434">
                  <c:v>742.79972199999997</c:v>
                </c:pt>
                <c:pt idx="435">
                  <c:v>751.11732500000005</c:v>
                </c:pt>
                <c:pt idx="436">
                  <c:v>741.20626000000004</c:v>
                </c:pt>
                <c:pt idx="437">
                  <c:v>737.47740299999998</c:v>
                </c:pt>
                <c:pt idx="438">
                  <c:v>744.55312300000003</c:v>
                </c:pt>
                <c:pt idx="439">
                  <c:v>753.31213100000002</c:v>
                </c:pt>
                <c:pt idx="440">
                  <c:v>745.75577299999998</c:v>
                </c:pt>
                <c:pt idx="441">
                  <c:v>756.63897399999996</c:v>
                </c:pt>
                <c:pt idx="442">
                  <c:v>769.996038</c:v>
                </c:pt>
                <c:pt idx="443">
                  <c:v>763.344739</c:v>
                </c:pt>
                <c:pt idx="444">
                  <c:v>769.38360299999999</c:v>
                </c:pt>
                <c:pt idx="445">
                  <c:v>773.05057599999998</c:v>
                </c:pt>
                <c:pt idx="446">
                  <c:v>770.18957899999998</c:v>
                </c:pt>
                <c:pt idx="447">
                  <c:v>771.68469400000004</c:v>
                </c:pt>
                <c:pt idx="448">
                  <c:v>763.32837500000005</c:v>
                </c:pt>
                <c:pt idx="449">
                  <c:v>761.79611199999999</c:v>
                </c:pt>
                <c:pt idx="450">
                  <c:v>769.58192299999996</c:v>
                </c:pt>
                <c:pt idx="451">
                  <c:v>764.28659400000004</c:v>
                </c:pt>
                <c:pt idx="452">
                  <c:v>771.41492800000003</c:v>
                </c:pt>
                <c:pt idx="453">
                  <c:v>779.37532399999998</c:v>
                </c:pt>
                <c:pt idx="454">
                  <c:v>793.06541000000004</c:v>
                </c:pt>
                <c:pt idx="455">
                  <c:v>795.41101300000003</c:v>
                </c:pt>
                <c:pt idx="456">
                  <c:v>791.15684699999997</c:v>
                </c:pt>
                <c:pt idx="457">
                  <c:v>786.01099399999998</c:v>
                </c:pt>
                <c:pt idx="458">
                  <c:v>775.01219900000001</c:v>
                </c:pt>
                <c:pt idx="459">
                  <c:v>780.74530500000003</c:v>
                </c:pt>
                <c:pt idx="460">
                  <c:v>780.41977299999996</c:v>
                </c:pt>
                <c:pt idx="461">
                  <c:v>787.09358599999996</c:v>
                </c:pt>
                <c:pt idx="462">
                  <c:v>792.95137099999999</c:v>
                </c:pt>
                <c:pt idx="463">
                  <c:v>791.59643100000005</c:v>
                </c:pt>
                <c:pt idx="464">
                  <c:v>798.16771100000005</c:v>
                </c:pt>
                <c:pt idx="465">
                  <c:v>798.17218300000002</c:v>
                </c:pt>
                <c:pt idx="466">
                  <c:v>795.40420900000004</c:v>
                </c:pt>
                <c:pt idx="467">
                  <c:v>796.16154400000005</c:v>
                </c:pt>
                <c:pt idx="468">
                  <c:v>782.83693100000005</c:v>
                </c:pt>
                <c:pt idx="469">
                  <c:v>801.82157700000005</c:v>
                </c:pt>
                <c:pt idx="470">
                  <c:v>793.70685500000002</c:v>
                </c:pt>
                <c:pt idx="471">
                  <c:v>801.06401300000005</c:v>
                </c:pt>
                <c:pt idx="472">
                  <c:v>797.876487</c:v>
                </c:pt>
                <c:pt idx="473">
                  <c:v>798.77962400000001</c:v>
                </c:pt>
                <c:pt idx="474">
                  <c:v>809.29144899999994</c:v>
                </c:pt>
                <c:pt idx="475">
                  <c:v>796.87806</c:v>
                </c:pt>
                <c:pt idx="476">
                  <c:v>793.280486</c:v>
                </c:pt>
                <c:pt idx="477">
                  <c:v>803.399902</c:v>
                </c:pt>
                <c:pt idx="478">
                  <c:v>791.56804299999999</c:v>
                </c:pt>
                <c:pt idx="479">
                  <c:v>804.27174600000001</c:v>
                </c:pt>
                <c:pt idx="480">
                  <c:v>794.09195699999998</c:v>
                </c:pt>
                <c:pt idx="481">
                  <c:v>811.38009999999997</c:v>
                </c:pt>
                <c:pt idx="482">
                  <c:v>827.31116099999997</c:v>
                </c:pt>
                <c:pt idx="483">
                  <c:v>821.42452200000002</c:v>
                </c:pt>
                <c:pt idx="484">
                  <c:v>836.28283499999998</c:v>
                </c:pt>
                <c:pt idx="485">
                  <c:v>825.533772</c:v>
                </c:pt>
                <c:pt idx="486">
                  <c:v>824.302277</c:v>
                </c:pt>
                <c:pt idx="487">
                  <c:v>832.87013899999999</c:v>
                </c:pt>
                <c:pt idx="488">
                  <c:v>825.72220400000003</c:v>
                </c:pt>
                <c:pt idx="489">
                  <c:v>831.80658900000003</c:v>
                </c:pt>
                <c:pt idx="490">
                  <c:v>825.924398</c:v>
                </c:pt>
                <c:pt idx="491">
                  <c:v>830.52293999999995</c:v>
                </c:pt>
                <c:pt idx="492">
                  <c:v>833.48865499999999</c:v>
                </c:pt>
                <c:pt idx="493">
                  <c:v>824.05416400000001</c:v>
                </c:pt>
                <c:pt idx="494">
                  <c:v>837.68696899999998</c:v>
                </c:pt>
                <c:pt idx="495">
                  <c:v>837.24057100000005</c:v>
                </c:pt>
                <c:pt idx="496">
                  <c:v>842.31884100000002</c:v>
                </c:pt>
                <c:pt idx="497">
                  <c:v>853.39240299999994</c:v>
                </c:pt>
                <c:pt idx="498">
                  <c:v>845.10129400000005</c:v>
                </c:pt>
                <c:pt idx="499">
                  <c:v>859.04624699999999</c:v>
                </c:pt>
                <c:pt idx="500">
                  <c:v>866.16715899999997</c:v>
                </c:pt>
                <c:pt idx="501">
                  <c:v>863.68463599999995</c:v>
                </c:pt>
                <c:pt idx="502">
                  <c:v>861.25400300000001</c:v>
                </c:pt>
                <c:pt idx="503">
                  <c:v>856.03962799999999</c:v>
                </c:pt>
                <c:pt idx="504">
                  <c:v>865.51643000000001</c:v>
                </c:pt>
                <c:pt idx="505">
                  <c:v>862.43085699999995</c:v>
                </c:pt>
                <c:pt idx="506">
                  <c:v>865.18125899999995</c:v>
                </c:pt>
                <c:pt idx="507">
                  <c:v>875.30873099999997</c:v>
                </c:pt>
                <c:pt idx="508">
                  <c:v>885.61647900000003</c:v>
                </c:pt>
                <c:pt idx="509">
                  <c:v>894.82524599999999</c:v>
                </c:pt>
                <c:pt idx="510">
                  <c:v>893.40370299999995</c:v>
                </c:pt>
                <c:pt idx="511">
                  <c:v>891.13217099999997</c:v>
                </c:pt>
                <c:pt idx="512">
                  <c:v>894.04096100000004</c:v>
                </c:pt>
                <c:pt idx="513">
                  <c:v>890.27738099999999</c:v>
                </c:pt>
                <c:pt idx="514">
                  <c:v>898.94287799999995</c:v>
                </c:pt>
                <c:pt idx="515">
                  <c:v>890.72444700000005</c:v>
                </c:pt>
                <c:pt idx="516">
                  <c:v>895.60631799999999</c:v>
                </c:pt>
                <c:pt idx="517">
                  <c:v>898.14531099999999</c:v>
                </c:pt>
                <c:pt idx="518">
                  <c:v>891.17267900000002</c:v>
                </c:pt>
                <c:pt idx="519">
                  <c:v>902.66252199999997</c:v>
                </c:pt>
                <c:pt idx="520">
                  <c:v>892.02808000000005</c:v>
                </c:pt>
                <c:pt idx="521">
                  <c:v>889.06835699999999</c:v>
                </c:pt>
                <c:pt idx="522">
                  <c:v>897.34545600000001</c:v>
                </c:pt>
                <c:pt idx="523">
                  <c:v>899.36959899999999</c:v>
                </c:pt>
                <c:pt idx="524">
                  <c:v>898.14639799999998</c:v>
                </c:pt>
                <c:pt idx="525">
                  <c:v>900.27239799999995</c:v>
                </c:pt>
                <c:pt idx="526">
                  <c:v>890.34867999999994</c:v>
                </c:pt>
                <c:pt idx="527">
                  <c:v>895.39354200000002</c:v>
                </c:pt>
                <c:pt idx="528">
                  <c:v>899.702808</c:v>
                </c:pt>
                <c:pt idx="529">
                  <c:v>908.32319399999994</c:v>
                </c:pt>
                <c:pt idx="530">
                  <c:v>926.76917100000003</c:v>
                </c:pt>
                <c:pt idx="531">
                  <c:v>913.08918500000004</c:v>
                </c:pt>
                <c:pt idx="532">
                  <c:v>928.387201</c:v>
                </c:pt>
                <c:pt idx="533">
                  <c:v>920.70619499999998</c:v>
                </c:pt>
                <c:pt idx="534">
                  <c:v>918.47479499999997</c:v>
                </c:pt>
                <c:pt idx="535">
                  <c:v>915.95687399999997</c:v>
                </c:pt>
                <c:pt idx="536">
                  <c:v>916.77955299999996</c:v>
                </c:pt>
                <c:pt idx="537">
                  <c:v>927.41572299999996</c:v>
                </c:pt>
                <c:pt idx="538">
                  <c:v>922.19232599999998</c:v>
                </c:pt>
                <c:pt idx="539">
                  <c:v>929.57810900000004</c:v>
                </c:pt>
                <c:pt idx="540">
                  <c:v>932.543993</c:v>
                </c:pt>
                <c:pt idx="541">
                  <c:v>932.40938800000004</c:v>
                </c:pt>
                <c:pt idx="542">
                  <c:v>953.12417600000003</c:v>
                </c:pt>
                <c:pt idx="543">
                  <c:v>962.24122999999997</c:v>
                </c:pt>
                <c:pt idx="544">
                  <c:v>963.238248</c:v>
                </c:pt>
                <c:pt idx="545">
                  <c:v>958.25301200000001</c:v>
                </c:pt>
                <c:pt idx="546">
                  <c:v>938.62599299999999</c:v>
                </c:pt>
                <c:pt idx="547">
                  <c:v>943.49164800000005</c:v>
                </c:pt>
                <c:pt idx="548">
                  <c:v>930.03995499999996</c:v>
                </c:pt>
                <c:pt idx="549">
                  <c:v>933.51728900000001</c:v>
                </c:pt>
                <c:pt idx="550">
                  <c:v>931.89597200000003</c:v>
                </c:pt>
                <c:pt idx="551">
                  <c:v>929.26857399999994</c:v>
                </c:pt>
                <c:pt idx="552">
                  <c:v>933.56370400000003</c:v>
                </c:pt>
                <c:pt idx="553">
                  <c:v>936.89186800000004</c:v>
                </c:pt>
                <c:pt idx="554">
                  <c:v>954.20506499999999</c:v>
                </c:pt>
                <c:pt idx="555">
                  <c:v>943.63527499999998</c:v>
                </c:pt>
                <c:pt idx="556">
                  <c:v>933.69727899999998</c:v>
                </c:pt>
                <c:pt idx="557">
                  <c:v>940.76759200000004</c:v>
                </c:pt>
                <c:pt idx="558">
                  <c:v>948.35530800000004</c:v>
                </c:pt>
                <c:pt idx="559">
                  <c:v>948.30868799999996</c:v>
                </c:pt>
                <c:pt idx="560">
                  <c:v>949.95663300000001</c:v>
                </c:pt>
                <c:pt idx="561">
                  <c:v>955.15838199999996</c:v>
                </c:pt>
                <c:pt idx="562">
                  <c:v>949.87445100000002</c:v>
                </c:pt>
                <c:pt idx="563">
                  <c:v>934.75316099999998</c:v>
                </c:pt>
                <c:pt idx="564">
                  <c:v>935.34137799999996</c:v>
                </c:pt>
                <c:pt idx="565">
                  <c:v>948.50135499999999</c:v>
                </c:pt>
                <c:pt idx="566">
                  <c:v>955.54803100000004</c:v>
                </c:pt>
                <c:pt idx="567">
                  <c:v>963.27262599999995</c:v>
                </c:pt>
                <c:pt idx="568">
                  <c:v>951.62613099999999</c:v>
                </c:pt>
                <c:pt idx="569">
                  <c:v>959.06324400000005</c:v>
                </c:pt>
                <c:pt idx="570">
                  <c:v>961.15865099999996</c:v>
                </c:pt>
                <c:pt idx="571">
                  <c:v>952.01750700000002</c:v>
                </c:pt>
                <c:pt idx="572">
                  <c:v>963.68327599999998</c:v>
                </c:pt>
                <c:pt idx="573">
                  <c:v>963.38194999999996</c:v>
                </c:pt>
                <c:pt idx="574">
                  <c:v>955.41172800000004</c:v>
                </c:pt>
                <c:pt idx="575">
                  <c:v>962.62540000000001</c:v>
                </c:pt>
                <c:pt idx="576">
                  <c:v>966.70075599999996</c:v>
                </c:pt>
                <c:pt idx="577">
                  <c:v>971.07104100000004</c:v>
                </c:pt>
                <c:pt idx="578">
                  <c:v>982.44717900000001</c:v>
                </c:pt>
                <c:pt idx="579">
                  <c:v>990.73918900000001</c:v>
                </c:pt>
                <c:pt idx="580">
                  <c:v>987.80428900000004</c:v>
                </c:pt>
                <c:pt idx="581">
                  <c:v>978.48526800000002</c:v>
                </c:pt>
                <c:pt idx="582">
                  <c:v>979.62953800000003</c:v>
                </c:pt>
                <c:pt idx="583">
                  <c:v>978.52694899999995</c:v>
                </c:pt>
                <c:pt idx="584">
                  <c:v>987.21503499999994</c:v>
                </c:pt>
                <c:pt idx="585">
                  <c:v>987.63142000000005</c:v>
                </c:pt>
                <c:pt idx="586">
                  <c:v>980.95602099999996</c:v>
                </c:pt>
                <c:pt idx="587">
                  <c:v>983.46335599999998</c:v>
                </c:pt>
                <c:pt idx="588">
                  <c:v>980.10464300000001</c:v>
                </c:pt>
                <c:pt idx="589">
                  <c:v>983.73601599999995</c:v>
                </c:pt>
                <c:pt idx="590">
                  <c:v>980.71742400000005</c:v>
                </c:pt>
                <c:pt idx="591">
                  <c:v>975.10904200000004</c:v>
                </c:pt>
                <c:pt idx="592">
                  <c:v>987.96153300000003</c:v>
                </c:pt>
                <c:pt idx="593">
                  <c:v>978.18639199999996</c:v>
                </c:pt>
                <c:pt idx="594">
                  <c:v>989.80482400000005</c:v>
                </c:pt>
                <c:pt idx="595">
                  <c:v>986.387565</c:v>
                </c:pt>
                <c:pt idx="596">
                  <c:v>983.91925200000003</c:v>
                </c:pt>
                <c:pt idx="597">
                  <c:v>991.32994599999995</c:v>
                </c:pt>
                <c:pt idx="598">
                  <c:v>1006.4028060000001</c:v>
                </c:pt>
                <c:pt idx="599">
                  <c:v>1011.339351</c:v>
                </c:pt>
                <c:pt idx="600">
                  <c:v>1019.284045</c:v>
                </c:pt>
                <c:pt idx="601">
                  <c:v>1011.464866</c:v>
                </c:pt>
                <c:pt idx="602">
                  <c:v>1021.237172</c:v>
                </c:pt>
                <c:pt idx="603">
                  <c:v>1013.031684</c:v>
                </c:pt>
                <c:pt idx="604">
                  <c:v>1023.360847</c:v>
                </c:pt>
                <c:pt idx="605">
                  <c:v>1024.3824870000001</c:v>
                </c:pt>
                <c:pt idx="606">
                  <c:v>1028.4123910000001</c:v>
                </c:pt>
                <c:pt idx="607">
                  <c:v>1026.1601559999999</c:v>
                </c:pt>
                <c:pt idx="608">
                  <c:v>1014.157457</c:v>
                </c:pt>
                <c:pt idx="609">
                  <c:v>1023.30618</c:v>
                </c:pt>
                <c:pt idx="610">
                  <c:v>1026.755891</c:v>
                </c:pt>
                <c:pt idx="611">
                  <c:v>1021.640789</c:v>
                </c:pt>
                <c:pt idx="612">
                  <c:v>1023.679271</c:v>
                </c:pt>
                <c:pt idx="613">
                  <c:v>1012.245259</c:v>
                </c:pt>
                <c:pt idx="614">
                  <c:v>1019.1078230000001</c:v>
                </c:pt>
                <c:pt idx="615">
                  <c:v>1033.042481</c:v>
                </c:pt>
                <c:pt idx="616">
                  <c:v>1026.9797880000001</c:v>
                </c:pt>
                <c:pt idx="617">
                  <c:v>1031.6758480000001</c:v>
                </c:pt>
                <c:pt idx="618">
                  <c:v>1018.676794</c:v>
                </c:pt>
                <c:pt idx="619">
                  <c:v>1025.356495</c:v>
                </c:pt>
                <c:pt idx="620">
                  <c:v>1027.3297259999999</c:v>
                </c:pt>
                <c:pt idx="621">
                  <c:v>1040.3666479999999</c:v>
                </c:pt>
                <c:pt idx="622">
                  <c:v>1055.2496020000001</c:v>
                </c:pt>
                <c:pt idx="623">
                  <c:v>1043.4725330000001</c:v>
                </c:pt>
                <c:pt idx="624">
                  <c:v>1049.9970559999999</c:v>
                </c:pt>
                <c:pt idx="625">
                  <c:v>1054.0454609999999</c:v>
                </c:pt>
                <c:pt idx="626">
                  <c:v>1044.253342</c:v>
                </c:pt>
                <c:pt idx="627">
                  <c:v>1059.436747</c:v>
                </c:pt>
                <c:pt idx="628">
                  <c:v>1055.3825879999999</c:v>
                </c:pt>
                <c:pt idx="629">
                  <c:v>1052.4586899999999</c:v>
                </c:pt>
                <c:pt idx="630">
                  <c:v>1054.2438179999999</c:v>
                </c:pt>
                <c:pt idx="631">
                  <c:v>1059.0188330000001</c:v>
                </c:pt>
                <c:pt idx="632">
                  <c:v>1059.702943</c:v>
                </c:pt>
                <c:pt idx="633">
                  <c:v>1050.3323370000001</c:v>
                </c:pt>
                <c:pt idx="634">
                  <c:v>1048.873832</c:v>
                </c:pt>
                <c:pt idx="635">
                  <c:v>1051.588994</c:v>
                </c:pt>
                <c:pt idx="636">
                  <c:v>1047.8584840000001</c:v>
                </c:pt>
                <c:pt idx="637">
                  <c:v>1051.1464599999999</c:v>
                </c:pt>
                <c:pt idx="638">
                  <c:v>1052.1154730000001</c:v>
                </c:pt>
                <c:pt idx="639">
                  <c:v>1050.854448</c:v>
                </c:pt>
                <c:pt idx="640">
                  <c:v>1057.2771439999999</c:v>
                </c:pt>
                <c:pt idx="641">
                  <c:v>1050.615681</c:v>
                </c:pt>
                <c:pt idx="642">
                  <c:v>1056.6515569999999</c:v>
                </c:pt>
                <c:pt idx="643">
                  <c:v>1067.120801</c:v>
                </c:pt>
                <c:pt idx="644">
                  <c:v>1072.4284560000001</c:v>
                </c:pt>
                <c:pt idx="645">
                  <c:v>1087.857299</c:v>
                </c:pt>
                <c:pt idx="646">
                  <c:v>1081.8245469999999</c:v>
                </c:pt>
                <c:pt idx="647">
                  <c:v>1082.650494</c:v>
                </c:pt>
                <c:pt idx="648">
                  <c:v>1078.5918220000001</c:v>
                </c:pt>
                <c:pt idx="649">
                  <c:v>1084.1234549999999</c:v>
                </c:pt>
                <c:pt idx="650">
                  <c:v>1082.149234</c:v>
                </c:pt>
                <c:pt idx="651">
                  <c:v>1078.04348</c:v>
                </c:pt>
                <c:pt idx="652">
                  <c:v>1092.4917780000001</c:v>
                </c:pt>
                <c:pt idx="653">
                  <c:v>1082.807053</c:v>
                </c:pt>
                <c:pt idx="654">
                  <c:v>1089.0473890000001</c:v>
                </c:pt>
                <c:pt idx="655">
                  <c:v>1086.61564</c:v>
                </c:pt>
                <c:pt idx="656">
                  <c:v>1077.5972139999999</c:v>
                </c:pt>
                <c:pt idx="657">
                  <c:v>1083.378839</c:v>
                </c:pt>
                <c:pt idx="658">
                  <c:v>1075.663016</c:v>
                </c:pt>
                <c:pt idx="659">
                  <c:v>1085.8290930000001</c:v>
                </c:pt>
                <c:pt idx="660">
                  <c:v>1070.733573</c:v>
                </c:pt>
                <c:pt idx="661">
                  <c:v>1075.1969240000001</c:v>
                </c:pt>
                <c:pt idx="662">
                  <c:v>1082.8388520000001</c:v>
                </c:pt>
                <c:pt idx="663">
                  <c:v>1077.323993</c:v>
                </c:pt>
                <c:pt idx="664">
                  <c:v>1072.628095</c:v>
                </c:pt>
                <c:pt idx="665">
                  <c:v>1081.2538010000001</c:v>
                </c:pt>
                <c:pt idx="666">
                  <c:v>1080.6188360000001</c:v>
                </c:pt>
                <c:pt idx="667">
                  <c:v>1088.0117230000001</c:v>
                </c:pt>
                <c:pt idx="668">
                  <c:v>1090.586953</c:v>
                </c:pt>
                <c:pt idx="669">
                  <c:v>1092.3244749999999</c:v>
                </c:pt>
                <c:pt idx="670">
                  <c:v>1096.461278</c:v>
                </c:pt>
                <c:pt idx="671">
                  <c:v>1094.7572729999999</c:v>
                </c:pt>
                <c:pt idx="672">
                  <c:v>1111.0764750000001</c:v>
                </c:pt>
                <c:pt idx="673">
                  <c:v>1104.8754349999999</c:v>
                </c:pt>
                <c:pt idx="674">
                  <c:v>1102.6862410000001</c:v>
                </c:pt>
                <c:pt idx="675">
                  <c:v>1107.975267</c:v>
                </c:pt>
                <c:pt idx="676">
                  <c:v>1112.1096520000001</c:v>
                </c:pt>
                <c:pt idx="677">
                  <c:v>1109.7364889999999</c:v>
                </c:pt>
                <c:pt idx="678">
                  <c:v>1099.5462809999999</c:v>
                </c:pt>
                <c:pt idx="679">
                  <c:v>1099.4508510000001</c:v>
                </c:pt>
                <c:pt idx="680">
                  <c:v>1092.3035789999999</c:v>
                </c:pt>
                <c:pt idx="681">
                  <c:v>1089.5024969999999</c:v>
                </c:pt>
                <c:pt idx="682">
                  <c:v>1097.7811389999999</c:v>
                </c:pt>
                <c:pt idx="683">
                  <c:v>1080.7609910000001</c:v>
                </c:pt>
                <c:pt idx="684">
                  <c:v>1086.0029050000001</c:v>
                </c:pt>
                <c:pt idx="685">
                  <c:v>1106.288035</c:v>
                </c:pt>
                <c:pt idx="686">
                  <c:v>1110.8397399999999</c:v>
                </c:pt>
                <c:pt idx="687">
                  <c:v>1106.8413</c:v>
                </c:pt>
                <c:pt idx="688">
                  <c:v>1104.6059809999999</c:v>
                </c:pt>
                <c:pt idx="689">
                  <c:v>1105.973371</c:v>
                </c:pt>
                <c:pt idx="690">
                  <c:v>1106.9426269999999</c:v>
                </c:pt>
                <c:pt idx="691">
                  <c:v>1104.5372709999999</c:v>
                </c:pt>
                <c:pt idx="692">
                  <c:v>1128.1419760000001</c:v>
                </c:pt>
                <c:pt idx="693">
                  <c:v>1135.7876659999999</c:v>
                </c:pt>
                <c:pt idx="694">
                  <c:v>1134.84941</c:v>
                </c:pt>
                <c:pt idx="695">
                  <c:v>1131.975334</c:v>
                </c:pt>
                <c:pt idx="696">
                  <c:v>1134.5124049999999</c:v>
                </c:pt>
                <c:pt idx="697">
                  <c:v>1148.743948</c:v>
                </c:pt>
                <c:pt idx="698">
                  <c:v>1141.55681</c:v>
                </c:pt>
                <c:pt idx="699">
                  <c:v>1150.043782</c:v>
                </c:pt>
                <c:pt idx="700">
                  <c:v>1142.9349970000001</c:v>
                </c:pt>
                <c:pt idx="701">
                  <c:v>1144.0806250000001</c:v>
                </c:pt>
                <c:pt idx="702">
                  <c:v>1145.301287</c:v>
                </c:pt>
                <c:pt idx="703">
                  <c:v>1142.088827</c:v>
                </c:pt>
                <c:pt idx="704">
                  <c:v>1154.671658</c:v>
                </c:pt>
                <c:pt idx="705">
                  <c:v>1171.4491029999999</c:v>
                </c:pt>
                <c:pt idx="706">
                  <c:v>1172.7198310000001</c:v>
                </c:pt>
                <c:pt idx="707">
                  <c:v>1179.181681</c:v>
                </c:pt>
                <c:pt idx="708">
                  <c:v>1164.947267</c:v>
                </c:pt>
                <c:pt idx="709">
                  <c:v>1154.296885</c:v>
                </c:pt>
                <c:pt idx="710">
                  <c:v>1157.505789</c:v>
                </c:pt>
                <c:pt idx="711">
                  <c:v>1157.683765</c:v>
                </c:pt>
                <c:pt idx="712">
                  <c:v>1152.7686719999999</c:v>
                </c:pt>
                <c:pt idx="713">
                  <c:v>1159.0561230000001</c:v>
                </c:pt>
                <c:pt idx="714">
                  <c:v>1166.1628109999999</c:v>
                </c:pt>
                <c:pt idx="715">
                  <c:v>1176.45198</c:v>
                </c:pt>
                <c:pt idx="716">
                  <c:v>1166.156573</c:v>
                </c:pt>
                <c:pt idx="717">
                  <c:v>1176.486545</c:v>
                </c:pt>
                <c:pt idx="718">
                  <c:v>1175.2678969999999</c:v>
                </c:pt>
                <c:pt idx="719">
                  <c:v>1179.093613</c:v>
                </c:pt>
                <c:pt idx="720">
                  <c:v>1176.7407089999999</c:v>
                </c:pt>
                <c:pt idx="721">
                  <c:v>1161.221667</c:v>
                </c:pt>
                <c:pt idx="722">
                  <c:v>1169.174131</c:v>
                </c:pt>
                <c:pt idx="723">
                  <c:v>1181.3068029999999</c:v>
                </c:pt>
                <c:pt idx="724">
                  <c:v>1187.2589009999999</c:v>
                </c:pt>
                <c:pt idx="725">
                  <c:v>1171.885644</c:v>
                </c:pt>
                <c:pt idx="726">
                  <c:v>1177.8718260000001</c:v>
                </c:pt>
                <c:pt idx="727">
                  <c:v>1190.2166629999999</c:v>
                </c:pt>
                <c:pt idx="728">
                  <c:v>1203.130488</c:v>
                </c:pt>
                <c:pt idx="729">
                  <c:v>1211.845718</c:v>
                </c:pt>
                <c:pt idx="730">
                  <c:v>1214.2850309999999</c:v>
                </c:pt>
                <c:pt idx="731">
                  <c:v>1197.633703</c:v>
                </c:pt>
                <c:pt idx="732">
                  <c:v>1191.326738</c:v>
                </c:pt>
                <c:pt idx="733">
                  <c:v>1180.9798350000001</c:v>
                </c:pt>
                <c:pt idx="734">
                  <c:v>1190.774778</c:v>
                </c:pt>
                <c:pt idx="735">
                  <c:v>1205.289033</c:v>
                </c:pt>
                <c:pt idx="736">
                  <c:v>1204.165937</c:v>
                </c:pt>
                <c:pt idx="737">
                  <c:v>1214.64104</c:v>
                </c:pt>
                <c:pt idx="738">
                  <c:v>1198.5627159999999</c:v>
                </c:pt>
                <c:pt idx="739">
                  <c:v>1211.9792480000001</c:v>
                </c:pt>
                <c:pt idx="740">
                  <c:v>1217.2649080000001</c:v>
                </c:pt>
                <c:pt idx="741">
                  <c:v>1235.566834</c:v>
                </c:pt>
                <c:pt idx="742">
                  <c:v>1244.8861019999999</c:v>
                </c:pt>
                <c:pt idx="743">
                  <c:v>1235.394031</c:v>
                </c:pt>
                <c:pt idx="744">
                  <c:v>1237.3582389999999</c:v>
                </c:pt>
                <c:pt idx="745">
                  <c:v>1237.2093070000001</c:v>
                </c:pt>
                <c:pt idx="746">
                  <c:v>1227.999145</c:v>
                </c:pt>
                <c:pt idx="747">
                  <c:v>1234.0386350000001</c:v>
                </c:pt>
                <c:pt idx="748">
                  <c:v>1232.0864039999999</c:v>
                </c:pt>
                <c:pt idx="749">
                  <c:v>1224.192937</c:v>
                </c:pt>
                <c:pt idx="750">
                  <c:v>1235.291536</c:v>
                </c:pt>
                <c:pt idx="751">
                  <c:v>1235.227909</c:v>
                </c:pt>
                <c:pt idx="752">
                  <c:v>1232.290152</c:v>
                </c:pt>
                <c:pt idx="753">
                  <c:v>1228.4131170000001</c:v>
                </c:pt>
                <c:pt idx="754">
                  <c:v>1231.110876</c:v>
                </c:pt>
                <c:pt idx="755">
                  <c:v>1240.0571199999999</c:v>
                </c:pt>
                <c:pt idx="756">
                  <c:v>1225.6753200000001</c:v>
                </c:pt>
                <c:pt idx="757">
                  <c:v>1232.3612499999999</c:v>
                </c:pt>
                <c:pt idx="758">
                  <c:v>1237.8033190000001</c:v>
                </c:pt>
                <c:pt idx="759">
                  <c:v>1231.9791070000001</c:v>
                </c:pt>
                <c:pt idx="760">
                  <c:v>1235.7262209999999</c:v>
                </c:pt>
                <c:pt idx="761">
                  <c:v>1231.1090819999999</c:v>
                </c:pt>
                <c:pt idx="762">
                  <c:v>1232.8936920000001</c:v>
                </c:pt>
                <c:pt idx="763">
                  <c:v>1236.9441730000001</c:v>
                </c:pt>
                <c:pt idx="764">
                  <c:v>1232.972696</c:v>
                </c:pt>
                <c:pt idx="765">
                  <c:v>1238.4841369999999</c:v>
                </c:pt>
                <c:pt idx="766">
                  <c:v>1228.94307</c:v>
                </c:pt>
                <c:pt idx="767">
                  <c:v>1238.424188</c:v>
                </c:pt>
                <c:pt idx="768">
                  <c:v>1234.1913139999999</c:v>
                </c:pt>
                <c:pt idx="769">
                  <c:v>1238.2172860000001</c:v>
                </c:pt>
                <c:pt idx="770">
                  <c:v>1240.8415560000001</c:v>
                </c:pt>
                <c:pt idx="771">
                  <c:v>1251.374067</c:v>
                </c:pt>
                <c:pt idx="772">
                  <c:v>1263.0720779999999</c:v>
                </c:pt>
                <c:pt idx="773">
                  <c:v>1270.048215</c:v>
                </c:pt>
                <c:pt idx="774">
                  <c:v>1278.464712</c:v>
                </c:pt>
                <c:pt idx="775">
                  <c:v>1284.7116719999999</c:v>
                </c:pt>
                <c:pt idx="776">
                  <c:v>1269.0299560000001</c:v>
                </c:pt>
                <c:pt idx="777">
                  <c:v>1272.7801850000001</c:v>
                </c:pt>
                <c:pt idx="778">
                  <c:v>1267.267014</c:v>
                </c:pt>
                <c:pt idx="779">
                  <c:v>1271.677379</c:v>
                </c:pt>
                <c:pt idx="780">
                  <c:v>1293.950288</c:v>
                </c:pt>
                <c:pt idx="781">
                  <c:v>1285.7231260000001</c:v>
                </c:pt>
                <c:pt idx="782">
                  <c:v>1295.831126</c:v>
                </c:pt>
                <c:pt idx="783">
                  <c:v>1298.4037189999999</c:v>
                </c:pt>
                <c:pt idx="784">
                  <c:v>1286.044498</c:v>
                </c:pt>
                <c:pt idx="785">
                  <c:v>1283.6922460000001</c:v>
                </c:pt>
                <c:pt idx="786">
                  <c:v>1290.376595</c:v>
                </c:pt>
                <c:pt idx="787">
                  <c:v>1307.5820839999999</c:v>
                </c:pt>
                <c:pt idx="788">
                  <c:v>1293.287881</c:v>
                </c:pt>
                <c:pt idx="789">
                  <c:v>1296.7265849999999</c:v>
                </c:pt>
                <c:pt idx="790">
                  <c:v>1312.0203690000001</c:v>
                </c:pt>
                <c:pt idx="791">
                  <c:v>1302.4735880000001</c:v>
                </c:pt>
                <c:pt idx="792">
                  <c:v>1305.6530929999999</c:v>
                </c:pt>
                <c:pt idx="793">
                  <c:v>1304.6067310000001</c:v>
                </c:pt>
                <c:pt idx="794">
                  <c:v>1304.124636</c:v>
                </c:pt>
                <c:pt idx="795">
                  <c:v>1299.936005</c:v>
                </c:pt>
                <c:pt idx="796">
                  <c:v>1299.3929639999999</c:v>
                </c:pt>
                <c:pt idx="797">
                  <c:v>1308.5572360000001</c:v>
                </c:pt>
                <c:pt idx="798">
                  <c:v>1297.904622</c:v>
                </c:pt>
                <c:pt idx="799">
                  <c:v>1296.1511640000001</c:v>
                </c:pt>
                <c:pt idx="800">
                  <c:v>1327.0349329999999</c:v>
                </c:pt>
                <c:pt idx="801">
                  <c:v>1326.9105770000001</c:v>
                </c:pt>
                <c:pt idx="802">
                  <c:v>1321.385051</c:v>
                </c:pt>
                <c:pt idx="803">
                  <c:v>1324.4070260000001</c:v>
                </c:pt>
                <c:pt idx="804">
                  <c:v>1321.2575850000001</c:v>
                </c:pt>
                <c:pt idx="805">
                  <c:v>1332.853224</c:v>
                </c:pt>
                <c:pt idx="806">
                  <c:v>1320.759108</c:v>
                </c:pt>
                <c:pt idx="807">
                  <c:v>1333.2024799999999</c:v>
                </c:pt>
                <c:pt idx="808">
                  <c:v>1340.2112669999999</c:v>
                </c:pt>
                <c:pt idx="809">
                  <c:v>1336.5056939999999</c:v>
                </c:pt>
                <c:pt idx="810">
                  <c:v>1341.892204</c:v>
                </c:pt>
                <c:pt idx="811">
                  <c:v>1331.8398110000001</c:v>
                </c:pt>
                <c:pt idx="812">
                  <c:v>1340.993927</c:v>
                </c:pt>
                <c:pt idx="813">
                  <c:v>1342.0554709999999</c:v>
                </c:pt>
                <c:pt idx="814">
                  <c:v>1351.4589490000001</c:v>
                </c:pt>
                <c:pt idx="815">
                  <c:v>1366.4434180000001</c:v>
                </c:pt>
                <c:pt idx="816">
                  <c:v>1354.148698</c:v>
                </c:pt>
                <c:pt idx="817">
                  <c:v>1343.3794330000001</c:v>
                </c:pt>
                <c:pt idx="818">
                  <c:v>1335.200108</c:v>
                </c:pt>
                <c:pt idx="819">
                  <c:v>1347.3659600000001</c:v>
                </c:pt>
                <c:pt idx="820">
                  <c:v>1364.713917</c:v>
                </c:pt>
                <c:pt idx="821">
                  <c:v>1354.6357869999999</c:v>
                </c:pt>
                <c:pt idx="822">
                  <c:v>1371.619418</c:v>
                </c:pt>
                <c:pt idx="823">
                  <c:v>1367.4805449999999</c:v>
                </c:pt>
                <c:pt idx="824">
                  <c:v>1368.5457699999999</c:v>
                </c:pt>
                <c:pt idx="825">
                  <c:v>1371.357747</c:v>
                </c:pt>
                <c:pt idx="826">
                  <c:v>1359.374245</c:v>
                </c:pt>
                <c:pt idx="827">
                  <c:v>1369.923773</c:v>
                </c:pt>
                <c:pt idx="828">
                  <c:v>1374.658602</c:v>
                </c:pt>
                <c:pt idx="829">
                  <c:v>1368.4326370000001</c:v>
                </c:pt>
                <c:pt idx="830">
                  <c:v>1376.406418</c:v>
                </c:pt>
                <c:pt idx="831">
                  <c:v>1367.0459760000001</c:v>
                </c:pt>
                <c:pt idx="832">
                  <c:v>1370.5046910000001</c:v>
                </c:pt>
                <c:pt idx="833">
                  <c:v>1369.963023</c:v>
                </c:pt>
                <c:pt idx="834">
                  <c:v>1364.2533209999999</c:v>
                </c:pt>
                <c:pt idx="835">
                  <c:v>1369.1952900000001</c:v>
                </c:pt>
                <c:pt idx="836">
                  <c:v>1363.0144459999999</c:v>
                </c:pt>
                <c:pt idx="837">
                  <c:v>1369.1526040000001</c:v>
                </c:pt>
                <c:pt idx="838">
                  <c:v>1368.5196269999999</c:v>
                </c:pt>
                <c:pt idx="839">
                  <c:v>1377.381089</c:v>
                </c:pt>
                <c:pt idx="840">
                  <c:v>1374.6841710000001</c:v>
                </c:pt>
                <c:pt idx="841">
                  <c:v>1376.0079820000001</c:v>
                </c:pt>
                <c:pt idx="842">
                  <c:v>1397.999507</c:v>
                </c:pt>
                <c:pt idx="843">
                  <c:v>1392.3331390000001</c:v>
                </c:pt>
                <c:pt idx="844">
                  <c:v>1397.7598009999999</c:v>
                </c:pt>
                <c:pt idx="845">
                  <c:v>1394.986226</c:v>
                </c:pt>
                <c:pt idx="846">
                  <c:v>1394.4348990000001</c:v>
                </c:pt>
                <c:pt idx="847">
                  <c:v>1409.594895</c:v>
                </c:pt>
                <c:pt idx="848">
                  <c:v>1402.1841489999999</c:v>
                </c:pt>
                <c:pt idx="849">
                  <c:v>1395.64113</c:v>
                </c:pt>
                <c:pt idx="850">
                  <c:v>1398.6472650000001</c:v>
                </c:pt>
                <c:pt idx="851">
                  <c:v>1406.3983020000001</c:v>
                </c:pt>
                <c:pt idx="852">
                  <c:v>1400.0767020000001</c:v>
                </c:pt>
                <c:pt idx="853">
                  <c:v>1394.6364679999999</c:v>
                </c:pt>
                <c:pt idx="854">
                  <c:v>1395.2311070000001</c:v>
                </c:pt>
                <c:pt idx="855">
                  <c:v>1394.0194300000001</c:v>
                </c:pt>
                <c:pt idx="856">
                  <c:v>1392.624382</c:v>
                </c:pt>
                <c:pt idx="857">
                  <c:v>1389.4089919999999</c:v>
                </c:pt>
                <c:pt idx="858">
                  <c:v>1395.221575</c:v>
                </c:pt>
                <c:pt idx="859">
                  <c:v>1394.57051</c:v>
                </c:pt>
                <c:pt idx="860">
                  <c:v>1405.082142</c:v>
                </c:pt>
                <c:pt idx="861">
                  <c:v>1401.1733220000001</c:v>
                </c:pt>
                <c:pt idx="862">
                  <c:v>1404.3781220000001</c:v>
                </c:pt>
                <c:pt idx="863">
                  <c:v>1402.2854219999999</c:v>
                </c:pt>
                <c:pt idx="864">
                  <c:v>1396.5983880000001</c:v>
                </c:pt>
                <c:pt idx="865">
                  <c:v>1391.355374</c:v>
                </c:pt>
                <c:pt idx="866">
                  <c:v>1406.4569329999999</c:v>
                </c:pt>
                <c:pt idx="867">
                  <c:v>1430.514418</c:v>
                </c:pt>
                <c:pt idx="868">
                  <c:v>1426.495529</c:v>
                </c:pt>
                <c:pt idx="869">
                  <c:v>1431.3825469999999</c:v>
                </c:pt>
                <c:pt idx="870">
                  <c:v>1427.34376</c:v>
                </c:pt>
                <c:pt idx="871">
                  <c:v>1419.9543450000001</c:v>
                </c:pt>
                <c:pt idx="872">
                  <c:v>1429.3003799999999</c:v>
                </c:pt>
                <c:pt idx="873">
                  <c:v>1435.6302029999999</c:v>
                </c:pt>
                <c:pt idx="874">
                  <c:v>1437.8810120000001</c:v>
                </c:pt>
                <c:pt idx="875">
                  <c:v>1440.1234480000001</c:v>
                </c:pt>
                <c:pt idx="876">
                  <c:v>1430.1723979999999</c:v>
                </c:pt>
                <c:pt idx="877">
                  <c:v>1438.719785</c:v>
                </c:pt>
                <c:pt idx="878">
                  <c:v>1445.8269009999999</c:v>
                </c:pt>
                <c:pt idx="879">
                  <c:v>1448.8568769999999</c:v>
                </c:pt>
                <c:pt idx="880">
                  <c:v>1458.4903119999999</c:v>
                </c:pt>
                <c:pt idx="881">
                  <c:v>1460.0522390000001</c:v>
                </c:pt>
                <c:pt idx="882">
                  <c:v>1466.5872460000001</c:v>
                </c:pt>
                <c:pt idx="883">
                  <c:v>1457.099305</c:v>
                </c:pt>
                <c:pt idx="884">
                  <c:v>1457.3357599999999</c:v>
                </c:pt>
                <c:pt idx="885">
                  <c:v>1470.592578</c:v>
                </c:pt>
                <c:pt idx="886">
                  <c:v>1470.9935399999999</c:v>
                </c:pt>
                <c:pt idx="887">
                  <c:v>1485.9548400000001</c:v>
                </c:pt>
                <c:pt idx="888">
                  <c:v>1489.0846260000001</c:v>
                </c:pt>
                <c:pt idx="889">
                  <c:v>1491.077196</c:v>
                </c:pt>
                <c:pt idx="890">
                  <c:v>1496.292578</c:v>
                </c:pt>
                <c:pt idx="891">
                  <c:v>1496.8989770000001</c:v>
                </c:pt>
                <c:pt idx="892">
                  <c:v>1494.294373</c:v>
                </c:pt>
                <c:pt idx="893">
                  <c:v>1498.3035420000001</c:v>
                </c:pt>
                <c:pt idx="894">
                  <c:v>1482.9561590000001</c:v>
                </c:pt>
                <c:pt idx="895">
                  <c:v>1494.0519429999999</c:v>
                </c:pt>
                <c:pt idx="896">
                  <c:v>1494.5973100000001</c:v>
                </c:pt>
                <c:pt idx="897">
                  <c:v>1494.586407</c:v>
                </c:pt>
                <c:pt idx="898">
                  <c:v>1502.628663</c:v>
                </c:pt>
                <c:pt idx="899">
                  <c:v>1488.948279</c:v>
                </c:pt>
                <c:pt idx="900">
                  <c:v>1498.822694</c:v>
                </c:pt>
                <c:pt idx="901">
                  <c:v>1492.665019</c:v>
                </c:pt>
                <c:pt idx="902">
                  <c:v>1496.8556860000001</c:v>
                </c:pt>
                <c:pt idx="903">
                  <c:v>1503.863717</c:v>
                </c:pt>
                <c:pt idx="904">
                  <c:v>1498.043212</c:v>
                </c:pt>
                <c:pt idx="905">
                  <c:v>1495.9284809999999</c:v>
                </c:pt>
                <c:pt idx="906">
                  <c:v>1493.7219239999999</c:v>
                </c:pt>
                <c:pt idx="907">
                  <c:v>1499.412842</c:v>
                </c:pt>
                <c:pt idx="908">
                  <c:v>1489.3232390000001</c:v>
                </c:pt>
                <c:pt idx="909">
                  <c:v>1489.073263</c:v>
                </c:pt>
                <c:pt idx="910">
                  <c:v>1494.924078</c:v>
                </c:pt>
                <c:pt idx="911">
                  <c:v>1461.4883600000001</c:v>
                </c:pt>
                <c:pt idx="912">
                  <c:v>1467.642609</c:v>
                </c:pt>
                <c:pt idx="913">
                  <c:v>1481.2717250000001</c:v>
                </c:pt>
                <c:pt idx="914">
                  <c:v>1483.9744169999999</c:v>
                </c:pt>
                <c:pt idx="915">
                  <c:v>1485.0329609999999</c:v>
                </c:pt>
                <c:pt idx="916">
                  <c:v>1474.9671719999999</c:v>
                </c:pt>
                <c:pt idx="917">
                  <c:v>1474.241123</c:v>
                </c:pt>
                <c:pt idx="918">
                  <c:v>1481.106587</c:v>
                </c:pt>
                <c:pt idx="919">
                  <c:v>1486.0961130000001</c:v>
                </c:pt>
                <c:pt idx="920">
                  <c:v>1494.9616570000001</c:v>
                </c:pt>
                <c:pt idx="921">
                  <c:v>1484.375237</c:v>
                </c:pt>
                <c:pt idx="922">
                  <c:v>1487.163536</c:v>
                </c:pt>
                <c:pt idx="923">
                  <c:v>1501.40662</c:v>
                </c:pt>
                <c:pt idx="924">
                  <c:v>1497.6655949999999</c:v>
                </c:pt>
                <c:pt idx="925">
                  <c:v>1497.2402199999999</c:v>
                </c:pt>
                <c:pt idx="926">
                  <c:v>1499.9371639999999</c:v>
                </c:pt>
                <c:pt idx="927">
                  <c:v>1508.9019579999999</c:v>
                </c:pt>
                <c:pt idx="928">
                  <c:v>1497.274154</c:v>
                </c:pt>
                <c:pt idx="929">
                  <c:v>1490.948028</c:v>
                </c:pt>
                <c:pt idx="930">
                  <c:v>1499.0834090000001</c:v>
                </c:pt>
                <c:pt idx="931">
                  <c:v>1497.4280289999999</c:v>
                </c:pt>
                <c:pt idx="932">
                  <c:v>1494.9412359999999</c:v>
                </c:pt>
                <c:pt idx="933">
                  <c:v>1491.641226</c:v>
                </c:pt>
                <c:pt idx="934">
                  <c:v>1498.8879830000001</c:v>
                </c:pt>
                <c:pt idx="935">
                  <c:v>1522.5590030000001</c:v>
                </c:pt>
                <c:pt idx="936">
                  <c:v>1527.4789020000001</c:v>
                </c:pt>
                <c:pt idx="937">
                  <c:v>1532.732728</c:v>
                </c:pt>
                <c:pt idx="938">
                  <c:v>1531.938339</c:v>
                </c:pt>
                <c:pt idx="939">
                  <c:v>1530.3972590000001</c:v>
                </c:pt>
                <c:pt idx="940">
                  <c:v>1539.1510069999999</c:v>
                </c:pt>
                <c:pt idx="941">
                  <c:v>1544.574791</c:v>
                </c:pt>
                <c:pt idx="942">
                  <c:v>1551.901748</c:v>
                </c:pt>
                <c:pt idx="943">
                  <c:v>1558.2638119999999</c:v>
                </c:pt>
                <c:pt idx="944">
                  <c:v>1559.7669920000001</c:v>
                </c:pt>
                <c:pt idx="945">
                  <c:v>1550.8906509999999</c:v>
                </c:pt>
                <c:pt idx="946">
                  <c:v>1535.4247929999999</c:v>
                </c:pt>
                <c:pt idx="947">
                  <c:v>1555.511847</c:v>
                </c:pt>
                <c:pt idx="948">
                  <c:v>1561.327237</c:v>
                </c:pt>
                <c:pt idx="949">
                  <c:v>1562.79963</c:v>
                </c:pt>
                <c:pt idx="950">
                  <c:v>1569.3434629999999</c:v>
                </c:pt>
                <c:pt idx="951">
                  <c:v>1562.8662039999999</c:v>
                </c:pt>
                <c:pt idx="952">
                  <c:v>1562.1529519999999</c:v>
                </c:pt>
                <c:pt idx="953">
                  <c:v>1564.7171530000001</c:v>
                </c:pt>
                <c:pt idx="954">
                  <c:v>1559.65365</c:v>
                </c:pt>
                <c:pt idx="955">
                  <c:v>1564.0985639999999</c:v>
                </c:pt>
                <c:pt idx="956">
                  <c:v>1567.8023350000001</c:v>
                </c:pt>
                <c:pt idx="957">
                  <c:v>1561.9235759999999</c:v>
                </c:pt>
                <c:pt idx="958">
                  <c:v>1568.7091339999999</c:v>
                </c:pt>
                <c:pt idx="959">
                  <c:v>1559.7933619999999</c:v>
                </c:pt>
                <c:pt idx="960">
                  <c:v>1566.890202</c:v>
                </c:pt>
                <c:pt idx="961">
                  <c:v>1566.1968609999999</c:v>
                </c:pt>
                <c:pt idx="962">
                  <c:v>1571.8641720000001</c:v>
                </c:pt>
                <c:pt idx="963">
                  <c:v>1575.07032</c:v>
                </c:pt>
                <c:pt idx="964">
                  <c:v>1564.0901650000001</c:v>
                </c:pt>
                <c:pt idx="965">
                  <c:v>1576.78946</c:v>
                </c:pt>
                <c:pt idx="966">
                  <c:v>1588.053326</c:v>
                </c:pt>
                <c:pt idx="967">
                  <c:v>1602.9070850000001</c:v>
                </c:pt>
                <c:pt idx="968">
                  <c:v>1603.7165199999999</c:v>
                </c:pt>
                <c:pt idx="969">
                  <c:v>1594.4392829999999</c:v>
                </c:pt>
                <c:pt idx="970">
                  <c:v>1593.793455</c:v>
                </c:pt>
                <c:pt idx="971">
                  <c:v>1588.4341059999999</c:v>
                </c:pt>
                <c:pt idx="972">
                  <c:v>1597.020102</c:v>
                </c:pt>
                <c:pt idx="973">
                  <c:v>1594.318548</c:v>
                </c:pt>
                <c:pt idx="974">
                  <c:v>1595.555308</c:v>
                </c:pt>
                <c:pt idx="975">
                  <c:v>1605.790373</c:v>
                </c:pt>
                <c:pt idx="976">
                  <c:v>1611.6715650000001</c:v>
                </c:pt>
                <c:pt idx="977">
                  <c:v>1615.1407340000001</c:v>
                </c:pt>
                <c:pt idx="978">
                  <c:v>1607.0290110000001</c:v>
                </c:pt>
                <c:pt idx="979">
                  <c:v>1605.138312</c:v>
                </c:pt>
                <c:pt idx="980">
                  <c:v>1611.72586</c:v>
                </c:pt>
                <c:pt idx="981">
                  <c:v>1614.176997</c:v>
                </c:pt>
                <c:pt idx="982">
                  <c:v>1620.7026699999999</c:v>
                </c:pt>
                <c:pt idx="983">
                  <c:v>1619.4751309999999</c:v>
                </c:pt>
                <c:pt idx="984">
                  <c:v>1613.89985</c:v>
                </c:pt>
                <c:pt idx="985">
                  <c:v>1620.609764</c:v>
                </c:pt>
                <c:pt idx="986">
                  <c:v>1622.0856220000001</c:v>
                </c:pt>
                <c:pt idx="987">
                  <c:v>1623.8111730000001</c:v>
                </c:pt>
                <c:pt idx="988">
                  <c:v>1620.3603780000001</c:v>
                </c:pt>
                <c:pt idx="989">
                  <c:v>1625.7637769999999</c:v>
                </c:pt>
                <c:pt idx="990">
                  <c:v>1628.2201620000001</c:v>
                </c:pt>
                <c:pt idx="991">
                  <c:v>1626.7068859999999</c:v>
                </c:pt>
                <c:pt idx="992">
                  <c:v>1623.6203089999999</c:v>
                </c:pt>
                <c:pt idx="993">
                  <c:v>1640.2879660000001</c:v>
                </c:pt>
                <c:pt idx="994">
                  <c:v>1645.076192</c:v>
                </c:pt>
                <c:pt idx="995">
                  <c:v>1642.27178</c:v>
                </c:pt>
                <c:pt idx="996">
                  <c:v>1630.8728100000001</c:v>
                </c:pt>
                <c:pt idx="997">
                  <c:v>1628.2657999999999</c:v>
                </c:pt>
                <c:pt idx="998">
                  <c:v>1657.1556399999999</c:v>
                </c:pt>
                <c:pt idx="999">
                  <c:v>1653.939345</c:v>
                </c:pt>
                <c:pt idx="1000">
                  <c:v>1660.608978</c:v>
                </c:pt>
                <c:pt idx="1001">
                  <c:v>1667.0827710000001</c:v>
                </c:pt>
                <c:pt idx="1002">
                  <c:v>1656.469251</c:v>
                </c:pt>
                <c:pt idx="1003">
                  <c:v>1661.8702599999999</c:v>
                </c:pt>
                <c:pt idx="1004">
                  <c:v>1652.6080730000001</c:v>
                </c:pt>
                <c:pt idx="1005">
                  <c:v>1659.224271</c:v>
                </c:pt>
                <c:pt idx="1006">
                  <c:v>1661.1091269999999</c:v>
                </c:pt>
                <c:pt idx="1007">
                  <c:v>1661.771534</c:v>
                </c:pt>
                <c:pt idx="1008">
                  <c:v>1659.2738320000001</c:v>
                </c:pt>
                <c:pt idx="1009">
                  <c:v>1672.547104</c:v>
                </c:pt>
                <c:pt idx="1010">
                  <c:v>1682.911867</c:v>
                </c:pt>
                <c:pt idx="1011">
                  <c:v>1677.469705</c:v>
                </c:pt>
                <c:pt idx="1012">
                  <c:v>1688.8181480000001</c:v>
                </c:pt>
                <c:pt idx="1013">
                  <c:v>1687.9437370000001</c:v>
                </c:pt>
                <c:pt idx="1014">
                  <c:v>1674.9230070000001</c:v>
                </c:pt>
                <c:pt idx="1015">
                  <c:v>1684.171844</c:v>
                </c:pt>
                <c:pt idx="1016">
                  <c:v>1685.905839</c:v>
                </c:pt>
                <c:pt idx="1017">
                  <c:v>1690.876767</c:v>
                </c:pt>
                <c:pt idx="1018">
                  <c:v>1692.253692</c:v>
                </c:pt>
                <c:pt idx="1019">
                  <c:v>1685.081997</c:v>
                </c:pt>
                <c:pt idx="1020">
                  <c:v>1697.4589579999999</c:v>
                </c:pt>
                <c:pt idx="1021">
                  <c:v>1703.425027</c:v>
                </c:pt>
                <c:pt idx="1022">
                  <c:v>1707.182016</c:v>
                </c:pt>
                <c:pt idx="1023">
                  <c:v>1721.7355460000001</c:v>
                </c:pt>
                <c:pt idx="1024">
                  <c:v>1715.1389569999999</c:v>
                </c:pt>
                <c:pt idx="1025">
                  <c:v>1722.357516</c:v>
                </c:pt>
                <c:pt idx="1026">
                  <c:v>1726.266464</c:v>
                </c:pt>
                <c:pt idx="1027">
                  <c:v>1723.298104</c:v>
                </c:pt>
                <c:pt idx="1028">
                  <c:v>1718.0865240000001</c:v>
                </c:pt>
                <c:pt idx="1029">
                  <c:v>1718.646452</c:v>
                </c:pt>
                <c:pt idx="1030">
                  <c:v>1706.808327</c:v>
                </c:pt>
                <c:pt idx="1031">
                  <c:v>1721.315875</c:v>
                </c:pt>
                <c:pt idx="1032">
                  <c:v>1719.1427409999999</c:v>
                </c:pt>
                <c:pt idx="1033">
                  <c:v>1732.201904</c:v>
                </c:pt>
                <c:pt idx="1034">
                  <c:v>1726.3990289999999</c:v>
                </c:pt>
                <c:pt idx="1035">
                  <c:v>1740.201014</c:v>
                </c:pt>
                <c:pt idx="1036">
                  <c:v>1737.62717</c:v>
                </c:pt>
                <c:pt idx="1037">
                  <c:v>1743.0360470000001</c:v>
                </c:pt>
                <c:pt idx="1038">
                  <c:v>1756.3186049999999</c:v>
                </c:pt>
                <c:pt idx="1039">
                  <c:v>1738.185984</c:v>
                </c:pt>
                <c:pt idx="1040">
                  <c:v>1751.3022679999999</c:v>
                </c:pt>
                <c:pt idx="1041">
                  <c:v>1742.6174129999999</c:v>
                </c:pt>
                <c:pt idx="1042">
                  <c:v>1733.6954129999999</c:v>
                </c:pt>
                <c:pt idx="1043">
                  <c:v>1742.0415330000001</c:v>
                </c:pt>
                <c:pt idx="1044">
                  <c:v>1739.505733</c:v>
                </c:pt>
                <c:pt idx="1045">
                  <c:v>1751.7005899999999</c:v>
                </c:pt>
                <c:pt idx="1046">
                  <c:v>1753.01928</c:v>
                </c:pt>
                <c:pt idx="1047">
                  <c:v>1765.786971</c:v>
                </c:pt>
                <c:pt idx="1048">
                  <c:v>1783.610831</c:v>
                </c:pt>
                <c:pt idx="1049">
                  <c:v>1776.9542100000001</c:v>
                </c:pt>
                <c:pt idx="1050">
                  <c:v>1786.740532</c:v>
                </c:pt>
                <c:pt idx="1051">
                  <c:v>1789.50991</c:v>
                </c:pt>
                <c:pt idx="1052">
                  <c:v>1780.494966</c:v>
                </c:pt>
                <c:pt idx="1053">
                  <c:v>1782.5448100000001</c:v>
                </c:pt>
                <c:pt idx="1054">
                  <c:v>1777.7605000000001</c:v>
                </c:pt>
                <c:pt idx="1055">
                  <c:v>1784.0588419999999</c:v>
                </c:pt>
                <c:pt idx="1056">
                  <c:v>1781.2042750000001</c:v>
                </c:pt>
                <c:pt idx="1057">
                  <c:v>1783.9082209999999</c:v>
                </c:pt>
                <c:pt idx="1058">
                  <c:v>1787.672059</c:v>
                </c:pt>
                <c:pt idx="1059">
                  <c:v>1779.473313</c:v>
                </c:pt>
                <c:pt idx="1060">
                  <c:v>1772.25656</c:v>
                </c:pt>
                <c:pt idx="1061">
                  <c:v>1791.512614</c:v>
                </c:pt>
                <c:pt idx="1062">
                  <c:v>1800.342433</c:v>
                </c:pt>
                <c:pt idx="1063">
                  <c:v>1807.2665139999999</c:v>
                </c:pt>
                <c:pt idx="1064">
                  <c:v>1812.7705450000001</c:v>
                </c:pt>
                <c:pt idx="1065">
                  <c:v>1819.727067</c:v>
                </c:pt>
                <c:pt idx="1066">
                  <c:v>1810.8452030000001</c:v>
                </c:pt>
                <c:pt idx="1067">
                  <c:v>1802.1066149999999</c:v>
                </c:pt>
                <c:pt idx="1068">
                  <c:v>1798.348223</c:v>
                </c:pt>
                <c:pt idx="1069">
                  <c:v>1777.9833470000001</c:v>
                </c:pt>
                <c:pt idx="1070">
                  <c:v>1785.710259</c:v>
                </c:pt>
                <c:pt idx="1071">
                  <c:v>1798.909416</c:v>
                </c:pt>
                <c:pt idx="1072">
                  <c:v>1797.4174350000001</c:v>
                </c:pt>
                <c:pt idx="1073">
                  <c:v>1801.948036</c:v>
                </c:pt>
                <c:pt idx="1074">
                  <c:v>1781.794134</c:v>
                </c:pt>
                <c:pt idx="1075">
                  <c:v>1800.214894</c:v>
                </c:pt>
                <c:pt idx="1076">
                  <c:v>1802.280321</c:v>
                </c:pt>
                <c:pt idx="1077">
                  <c:v>1806.131701</c:v>
                </c:pt>
                <c:pt idx="1078">
                  <c:v>1814.304838</c:v>
                </c:pt>
                <c:pt idx="1079">
                  <c:v>1807.982806</c:v>
                </c:pt>
                <c:pt idx="1080">
                  <c:v>1797.3744549999999</c:v>
                </c:pt>
                <c:pt idx="1081">
                  <c:v>1786.250084</c:v>
                </c:pt>
                <c:pt idx="1082">
                  <c:v>1784.040146</c:v>
                </c:pt>
                <c:pt idx="1083">
                  <c:v>1779.2948369999999</c:v>
                </c:pt>
                <c:pt idx="1084">
                  <c:v>1780.958468</c:v>
                </c:pt>
                <c:pt idx="1085">
                  <c:v>1793.1415979999999</c:v>
                </c:pt>
                <c:pt idx="1086">
                  <c:v>1803.5722040000001</c:v>
                </c:pt>
                <c:pt idx="1087">
                  <c:v>1812.4576549999999</c:v>
                </c:pt>
                <c:pt idx="1088">
                  <c:v>1813.845065</c:v>
                </c:pt>
                <c:pt idx="1089">
                  <c:v>1811.9788470000001</c:v>
                </c:pt>
                <c:pt idx="1090">
                  <c:v>1829.5957820000001</c:v>
                </c:pt>
                <c:pt idx="1091">
                  <c:v>1825.364206</c:v>
                </c:pt>
                <c:pt idx="1092">
                  <c:v>1816.393597</c:v>
                </c:pt>
                <c:pt idx="1093">
                  <c:v>1820.4509909999999</c:v>
                </c:pt>
                <c:pt idx="1094">
                  <c:v>1814.0123040000001</c:v>
                </c:pt>
                <c:pt idx="1095">
                  <c:v>1819.874738</c:v>
                </c:pt>
                <c:pt idx="1096">
                  <c:v>1814.147332</c:v>
                </c:pt>
                <c:pt idx="1097">
                  <c:v>1816.1495640000001</c:v>
                </c:pt>
                <c:pt idx="1098">
                  <c:v>1816.6694560000001</c:v>
                </c:pt>
                <c:pt idx="1099">
                  <c:v>1818.4484170000001</c:v>
                </c:pt>
                <c:pt idx="1100">
                  <c:v>1816.424976</c:v>
                </c:pt>
                <c:pt idx="1101">
                  <c:v>1823.2967249999999</c:v>
                </c:pt>
                <c:pt idx="1102">
                  <c:v>1816.930329</c:v>
                </c:pt>
                <c:pt idx="1103">
                  <c:v>1815.784218</c:v>
                </c:pt>
                <c:pt idx="1104">
                  <c:v>1820.071408</c:v>
                </c:pt>
                <c:pt idx="1105">
                  <c:v>1821.291635</c:v>
                </c:pt>
                <c:pt idx="1106">
                  <c:v>1831.0471889999999</c:v>
                </c:pt>
                <c:pt idx="1107">
                  <c:v>1846.4694730000001</c:v>
                </c:pt>
                <c:pt idx="1108">
                  <c:v>1858.3701530000001</c:v>
                </c:pt>
                <c:pt idx="1109">
                  <c:v>1849.5756409999999</c:v>
                </c:pt>
                <c:pt idx="1110">
                  <c:v>1851.066167</c:v>
                </c:pt>
                <c:pt idx="1111">
                  <c:v>1853.347334</c:v>
                </c:pt>
                <c:pt idx="1112">
                  <c:v>1858.861989</c:v>
                </c:pt>
                <c:pt idx="1113">
                  <c:v>1844.578113</c:v>
                </c:pt>
                <c:pt idx="1114">
                  <c:v>1851.0153330000001</c:v>
                </c:pt>
                <c:pt idx="1115">
                  <c:v>1856.950349</c:v>
                </c:pt>
                <c:pt idx="1116">
                  <c:v>1858.3859620000001</c:v>
                </c:pt>
                <c:pt idx="1117">
                  <c:v>1869.8549780000001</c:v>
                </c:pt>
                <c:pt idx="1118">
                  <c:v>1882.480315</c:v>
                </c:pt>
                <c:pt idx="1119">
                  <c:v>1877.9814610000001</c:v>
                </c:pt>
                <c:pt idx="1120">
                  <c:v>1877.0725179999999</c:v>
                </c:pt>
                <c:pt idx="1121">
                  <c:v>1884.770096</c:v>
                </c:pt>
                <c:pt idx="1122">
                  <c:v>1889.6307549999999</c:v>
                </c:pt>
                <c:pt idx="1123">
                  <c:v>1887.7815089999999</c:v>
                </c:pt>
                <c:pt idx="1124">
                  <c:v>1876.92093</c:v>
                </c:pt>
                <c:pt idx="1125">
                  <c:v>1882.906958</c:v>
                </c:pt>
                <c:pt idx="1126">
                  <c:v>1899.473234</c:v>
                </c:pt>
                <c:pt idx="1127">
                  <c:v>1913.1038739999999</c:v>
                </c:pt>
                <c:pt idx="1128">
                  <c:v>1920.8444199999999</c:v>
                </c:pt>
                <c:pt idx="1129">
                  <c:v>1919.7003500000001</c:v>
                </c:pt>
                <c:pt idx="1130">
                  <c:v>1918.3753529999999</c:v>
                </c:pt>
                <c:pt idx="1131">
                  <c:v>1921.8342239999999</c:v>
                </c:pt>
                <c:pt idx="1132">
                  <c:v>1920.8069760000001</c:v>
                </c:pt>
                <c:pt idx="1133">
                  <c:v>1913.5092990000001</c:v>
                </c:pt>
                <c:pt idx="1134">
                  <c:v>1934.0195430000001</c:v>
                </c:pt>
                <c:pt idx="1135">
                  <c:v>1940.291393</c:v>
                </c:pt>
                <c:pt idx="1136">
                  <c:v>1943.692558</c:v>
                </c:pt>
                <c:pt idx="1137">
                  <c:v>1947.346673</c:v>
                </c:pt>
                <c:pt idx="1138">
                  <c:v>1944.926074</c:v>
                </c:pt>
                <c:pt idx="1139">
                  <c:v>1938.069949</c:v>
                </c:pt>
                <c:pt idx="1140">
                  <c:v>1946.4915020000001</c:v>
                </c:pt>
                <c:pt idx="1141">
                  <c:v>1949.9733220000001</c:v>
                </c:pt>
                <c:pt idx="1142">
                  <c:v>1945.0033269999999</c:v>
                </c:pt>
                <c:pt idx="1143">
                  <c:v>1972.189938</c:v>
                </c:pt>
                <c:pt idx="1144">
                  <c:v>1969.3544079999999</c:v>
                </c:pt>
                <c:pt idx="1145">
                  <c:v>1978.736214</c:v>
                </c:pt>
                <c:pt idx="1146">
                  <c:v>1988.113525</c:v>
                </c:pt>
                <c:pt idx="1147">
                  <c:v>1986.3270809999999</c:v>
                </c:pt>
                <c:pt idx="1148">
                  <c:v>1987.96603</c:v>
                </c:pt>
                <c:pt idx="1149">
                  <c:v>1975.190505</c:v>
                </c:pt>
                <c:pt idx="1150">
                  <c:v>1983.042492</c:v>
                </c:pt>
                <c:pt idx="1151">
                  <c:v>1986.0502489999999</c:v>
                </c:pt>
                <c:pt idx="1152">
                  <c:v>1988.9484219999999</c:v>
                </c:pt>
                <c:pt idx="1153">
                  <c:v>1990.9531199999999</c:v>
                </c:pt>
                <c:pt idx="1154">
                  <c:v>1975.6585439999999</c:v>
                </c:pt>
                <c:pt idx="1155">
                  <c:v>1977.506034</c:v>
                </c:pt>
                <c:pt idx="1156">
                  <c:v>1986.2448079999999</c:v>
                </c:pt>
                <c:pt idx="1157">
                  <c:v>1981.7393939999999</c:v>
                </c:pt>
                <c:pt idx="1158">
                  <c:v>1982.2786100000001</c:v>
                </c:pt>
                <c:pt idx="1159">
                  <c:v>1981.1888300000001</c:v>
                </c:pt>
                <c:pt idx="1160">
                  <c:v>1984.053688</c:v>
                </c:pt>
                <c:pt idx="1161">
                  <c:v>1989.298286</c:v>
                </c:pt>
                <c:pt idx="1162">
                  <c:v>1993.3370050000001</c:v>
                </c:pt>
                <c:pt idx="1163">
                  <c:v>2002.05663</c:v>
                </c:pt>
                <c:pt idx="1164">
                  <c:v>1990.6484579999999</c:v>
                </c:pt>
                <c:pt idx="1165">
                  <c:v>1989.8557249999999</c:v>
                </c:pt>
                <c:pt idx="1166">
                  <c:v>1993.3583180000001</c:v>
                </c:pt>
                <c:pt idx="1167">
                  <c:v>1982.0494229999999</c:v>
                </c:pt>
                <c:pt idx="1168">
                  <c:v>1990.352873</c:v>
                </c:pt>
                <c:pt idx="1169">
                  <c:v>1986.723045</c:v>
                </c:pt>
                <c:pt idx="1170">
                  <c:v>1978.722753</c:v>
                </c:pt>
                <c:pt idx="1171">
                  <c:v>1979.3851709999999</c:v>
                </c:pt>
                <c:pt idx="1172">
                  <c:v>1980.2762270000001</c:v>
                </c:pt>
                <c:pt idx="1173">
                  <c:v>1984.283193</c:v>
                </c:pt>
                <c:pt idx="1174">
                  <c:v>1985.530168</c:v>
                </c:pt>
                <c:pt idx="1175">
                  <c:v>1987.280342</c:v>
                </c:pt>
                <c:pt idx="1176">
                  <c:v>1990.489133</c:v>
                </c:pt>
                <c:pt idx="1177">
                  <c:v>1980.5577760000001</c:v>
                </c:pt>
                <c:pt idx="1178">
                  <c:v>1990.042048</c:v>
                </c:pt>
                <c:pt idx="1179">
                  <c:v>1979.577961</c:v>
                </c:pt>
                <c:pt idx="1180">
                  <c:v>1986.2703329999999</c:v>
                </c:pt>
                <c:pt idx="1181">
                  <c:v>1995.501978</c:v>
                </c:pt>
                <c:pt idx="1182">
                  <c:v>2006.7310789999999</c:v>
                </c:pt>
                <c:pt idx="1183">
                  <c:v>2013.6655249999999</c:v>
                </c:pt>
                <c:pt idx="1184">
                  <c:v>2001.1974580000001</c:v>
                </c:pt>
                <c:pt idx="1185">
                  <c:v>2013.608068</c:v>
                </c:pt>
                <c:pt idx="1186">
                  <c:v>2017.0668820000001</c:v>
                </c:pt>
                <c:pt idx="1187">
                  <c:v>2007.7565959999999</c:v>
                </c:pt>
                <c:pt idx="1188">
                  <c:v>2020.9256350000001</c:v>
                </c:pt>
                <c:pt idx="1189">
                  <c:v>2030.6928539999999</c:v>
                </c:pt>
                <c:pt idx="1190">
                  <c:v>2035.6609189999999</c:v>
                </c:pt>
                <c:pt idx="1191">
                  <c:v>2045.5042920000001</c:v>
                </c:pt>
                <c:pt idx="1192">
                  <c:v>2043.6933670000001</c:v>
                </c:pt>
                <c:pt idx="1193">
                  <c:v>2037.0989400000001</c:v>
                </c:pt>
                <c:pt idx="1194">
                  <c:v>2018.837767</c:v>
                </c:pt>
                <c:pt idx="1195">
                  <c:v>2022.603124</c:v>
                </c:pt>
                <c:pt idx="1196">
                  <c:v>2025.441932</c:v>
                </c:pt>
                <c:pt idx="1197">
                  <c:v>2029.7268260000001</c:v>
                </c:pt>
                <c:pt idx="1198">
                  <c:v>2052.9278549999999</c:v>
                </c:pt>
                <c:pt idx="1199">
                  <c:v>2045.9928870000001</c:v>
                </c:pt>
                <c:pt idx="1200">
                  <c:v>2042.8188250000001</c:v>
                </c:pt>
                <c:pt idx="1201">
                  <c:v>2047.209096</c:v>
                </c:pt>
                <c:pt idx="1202">
                  <c:v>2046.71588</c:v>
                </c:pt>
                <c:pt idx="1203">
                  <c:v>2050.8715820000002</c:v>
                </c:pt>
                <c:pt idx="1204">
                  <c:v>2040.2723060000001</c:v>
                </c:pt>
                <c:pt idx="1205">
                  <c:v>2051.4555209999999</c:v>
                </c:pt>
                <c:pt idx="1206">
                  <c:v>2047.6214829999999</c:v>
                </c:pt>
                <c:pt idx="1207">
                  <c:v>2033.723211</c:v>
                </c:pt>
                <c:pt idx="1208">
                  <c:v>2045.795558</c:v>
                </c:pt>
                <c:pt idx="1209">
                  <c:v>2060.9452759999999</c:v>
                </c:pt>
                <c:pt idx="1210">
                  <c:v>2073.72577</c:v>
                </c:pt>
                <c:pt idx="1211">
                  <c:v>2070.0422400000002</c:v>
                </c:pt>
                <c:pt idx="1212">
                  <c:v>2082.0088430000001</c:v>
                </c:pt>
                <c:pt idx="1213">
                  <c:v>2080.920345</c:v>
                </c:pt>
                <c:pt idx="1214">
                  <c:v>2066.1131359999999</c:v>
                </c:pt>
                <c:pt idx="1215">
                  <c:v>2081.9673039999998</c:v>
                </c:pt>
                <c:pt idx="1216">
                  <c:v>2086.8841600000001</c:v>
                </c:pt>
                <c:pt idx="1217">
                  <c:v>2076.6460670000001</c:v>
                </c:pt>
                <c:pt idx="1218">
                  <c:v>2082.3297659999998</c:v>
                </c:pt>
                <c:pt idx="1219">
                  <c:v>2091.9734400000002</c:v>
                </c:pt>
                <c:pt idx="1220">
                  <c:v>2109.1053310000002</c:v>
                </c:pt>
                <c:pt idx="1221">
                  <c:v>2111.2915419999999</c:v>
                </c:pt>
                <c:pt idx="1222">
                  <c:v>2114.5671790000001</c:v>
                </c:pt>
                <c:pt idx="1223">
                  <c:v>2115.4122750000001</c:v>
                </c:pt>
                <c:pt idx="1224">
                  <c:v>2104.2182360000002</c:v>
                </c:pt>
                <c:pt idx="1225">
                  <c:v>2116.8924200000001</c:v>
                </c:pt>
                <c:pt idx="1226">
                  <c:v>2123.0894619999999</c:v>
                </c:pt>
                <c:pt idx="1227">
                  <c:v>2118.0542150000001</c:v>
                </c:pt>
                <c:pt idx="1228">
                  <c:v>2113.2653030000001</c:v>
                </c:pt>
                <c:pt idx="1229">
                  <c:v>2118.5477350000001</c:v>
                </c:pt>
                <c:pt idx="1230">
                  <c:v>2128.6819540000001</c:v>
                </c:pt>
                <c:pt idx="1231">
                  <c:v>2132.4897120000001</c:v>
                </c:pt>
                <c:pt idx="1232">
                  <c:v>2123.5669809999999</c:v>
                </c:pt>
                <c:pt idx="1233">
                  <c:v>2123.0217940000002</c:v>
                </c:pt>
                <c:pt idx="1234">
                  <c:v>2115.2464839999998</c:v>
                </c:pt>
                <c:pt idx="1235">
                  <c:v>2124.5821310000001</c:v>
                </c:pt>
                <c:pt idx="1236">
                  <c:v>2122.8695349999998</c:v>
                </c:pt>
                <c:pt idx="1237">
                  <c:v>2112.7891089999998</c:v>
                </c:pt>
                <c:pt idx="1238">
                  <c:v>2124.0131070000002</c:v>
                </c:pt>
                <c:pt idx="1239">
                  <c:v>2120.2758079999999</c:v>
                </c:pt>
                <c:pt idx="1240">
                  <c:v>2124.9496610000001</c:v>
                </c:pt>
                <c:pt idx="1241">
                  <c:v>2119.4588709999998</c:v>
                </c:pt>
                <c:pt idx="1242">
                  <c:v>2114.9626050000002</c:v>
                </c:pt>
                <c:pt idx="1243">
                  <c:v>2124.7212930000001</c:v>
                </c:pt>
                <c:pt idx="1244">
                  <c:v>2123.6386830000001</c:v>
                </c:pt>
                <c:pt idx="1245">
                  <c:v>2128.1079850000001</c:v>
                </c:pt>
                <c:pt idx="1246">
                  <c:v>2137.0540590000001</c:v>
                </c:pt>
                <c:pt idx="1247">
                  <c:v>2138.2502639999998</c:v>
                </c:pt>
                <c:pt idx="1248">
                  <c:v>2146.38904</c:v>
                </c:pt>
                <c:pt idx="1249">
                  <c:v>2148.2671810000002</c:v>
                </c:pt>
                <c:pt idx="1250">
                  <c:v>2149.6166189999999</c:v>
                </c:pt>
                <c:pt idx="1251">
                  <c:v>2148.1722759999998</c:v>
                </c:pt>
                <c:pt idx="1252">
                  <c:v>2147.9329779999998</c:v>
                </c:pt>
                <c:pt idx="1253">
                  <c:v>2162.3506600000001</c:v>
                </c:pt>
                <c:pt idx="1254">
                  <c:v>2146.539734</c:v>
                </c:pt>
                <c:pt idx="1255">
                  <c:v>2150.1612180000002</c:v>
                </c:pt>
                <c:pt idx="1256">
                  <c:v>2155.4833060000001</c:v>
                </c:pt>
                <c:pt idx="1257">
                  <c:v>2148.1831320000001</c:v>
                </c:pt>
                <c:pt idx="1258">
                  <c:v>2155.7257690000001</c:v>
                </c:pt>
                <c:pt idx="1259">
                  <c:v>2167.4002740000001</c:v>
                </c:pt>
                <c:pt idx="1260">
                  <c:v>2177.1612700000001</c:v>
                </c:pt>
                <c:pt idx="1261">
                  <c:v>2164.1821599999998</c:v>
                </c:pt>
                <c:pt idx="1262">
                  <c:v>2154.0589450000002</c:v>
                </c:pt>
                <c:pt idx="1263">
                  <c:v>2175.1363160000001</c:v>
                </c:pt>
                <c:pt idx="1264">
                  <c:v>2177.021084</c:v>
                </c:pt>
                <c:pt idx="1265">
                  <c:v>2171.657377</c:v>
                </c:pt>
                <c:pt idx="1266">
                  <c:v>2183.8301259999998</c:v>
                </c:pt>
                <c:pt idx="1267">
                  <c:v>2185.4999790000002</c:v>
                </c:pt>
                <c:pt idx="1268">
                  <c:v>2186.25315</c:v>
                </c:pt>
                <c:pt idx="1269">
                  <c:v>2182.8250389999998</c:v>
                </c:pt>
                <c:pt idx="1270">
                  <c:v>2185.3910420000002</c:v>
                </c:pt>
                <c:pt idx="1271">
                  <c:v>2189.1010919999999</c:v>
                </c:pt>
                <c:pt idx="1272">
                  <c:v>2174.5405740000001</c:v>
                </c:pt>
                <c:pt idx="1273">
                  <c:v>2175.5673689999999</c:v>
                </c:pt>
                <c:pt idx="1274">
                  <c:v>2172.1628070000002</c:v>
                </c:pt>
                <c:pt idx="1275">
                  <c:v>2179.0137559999998</c:v>
                </c:pt>
                <c:pt idx="1276">
                  <c:v>2189.3980459999998</c:v>
                </c:pt>
                <c:pt idx="1277">
                  <c:v>2178.7793550000001</c:v>
                </c:pt>
                <c:pt idx="1278">
                  <c:v>2204.2349810000001</c:v>
                </c:pt>
                <c:pt idx="1279">
                  <c:v>2205.184045</c:v>
                </c:pt>
                <c:pt idx="1280">
                  <c:v>2209.7124389999999</c:v>
                </c:pt>
                <c:pt idx="1281">
                  <c:v>2217.2157830000001</c:v>
                </c:pt>
                <c:pt idx="1282">
                  <c:v>2203.9930770000001</c:v>
                </c:pt>
                <c:pt idx="1283">
                  <c:v>2214.4726030000002</c:v>
                </c:pt>
                <c:pt idx="1284">
                  <c:v>2212.5017469999998</c:v>
                </c:pt>
                <c:pt idx="1285">
                  <c:v>2218.5267859999999</c:v>
                </c:pt>
                <c:pt idx="1286">
                  <c:v>2214.2217129999999</c:v>
                </c:pt>
                <c:pt idx="1287">
                  <c:v>2210.8302130000002</c:v>
                </c:pt>
                <c:pt idx="1288">
                  <c:v>2219.6094250000001</c:v>
                </c:pt>
                <c:pt idx="1289">
                  <c:v>2215.1415099999999</c:v>
                </c:pt>
                <c:pt idx="1290">
                  <c:v>2211.9252110000002</c:v>
                </c:pt>
                <c:pt idx="1291">
                  <c:v>2219.3024690000002</c:v>
                </c:pt>
                <c:pt idx="1292">
                  <c:v>2213.3794819999998</c:v>
                </c:pt>
                <c:pt idx="1293">
                  <c:v>2220.9976590000001</c:v>
                </c:pt>
                <c:pt idx="1294">
                  <c:v>2219.7179350000001</c:v>
                </c:pt>
                <c:pt idx="1295">
                  <c:v>2219.8670870000001</c:v>
                </c:pt>
                <c:pt idx="1296">
                  <c:v>2219.7273639999999</c:v>
                </c:pt>
                <c:pt idx="1297">
                  <c:v>2232.9195199999999</c:v>
                </c:pt>
                <c:pt idx="1298">
                  <c:v>2246.9475980000002</c:v>
                </c:pt>
                <c:pt idx="1299">
                  <c:v>2242.002066</c:v>
                </c:pt>
                <c:pt idx="1300">
                  <c:v>2237.0421350000001</c:v>
                </c:pt>
                <c:pt idx="1301">
                  <c:v>2248.7186230000002</c:v>
                </c:pt>
                <c:pt idx="1302">
                  <c:v>2240.7564550000002</c:v>
                </c:pt>
                <c:pt idx="1303">
                  <c:v>2245.4581020000001</c:v>
                </c:pt>
                <c:pt idx="1304">
                  <c:v>2251.6807560000002</c:v>
                </c:pt>
                <c:pt idx="1305">
                  <c:v>2250.8540840000001</c:v>
                </c:pt>
                <c:pt idx="1306">
                  <c:v>2271.6028110000002</c:v>
                </c:pt>
                <c:pt idx="1307">
                  <c:v>2274.3408920000002</c:v>
                </c:pt>
                <c:pt idx="1308">
                  <c:v>2285.1649769999999</c:v>
                </c:pt>
                <c:pt idx="1309">
                  <c:v>2284.7090969999999</c:v>
                </c:pt>
                <c:pt idx="1310">
                  <c:v>2283.044132</c:v>
                </c:pt>
                <c:pt idx="1311">
                  <c:v>2273.0696830000002</c:v>
                </c:pt>
                <c:pt idx="1312">
                  <c:v>2278.4451020000001</c:v>
                </c:pt>
                <c:pt idx="1313">
                  <c:v>2288.7766360000001</c:v>
                </c:pt>
                <c:pt idx="1314">
                  <c:v>2272.6457329999998</c:v>
                </c:pt>
                <c:pt idx="1315">
                  <c:v>2270.3274070000002</c:v>
                </c:pt>
                <c:pt idx="1316">
                  <c:v>2280.305719</c:v>
                </c:pt>
                <c:pt idx="1317">
                  <c:v>2285.1213010000001</c:v>
                </c:pt>
                <c:pt idx="1318">
                  <c:v>2293.2896070000002</c:v>
                </c:pt>
                <c:pt idx="1319">
                  <c:v>2300.3850379999999</c:v>
                </c:pt>
                <c:pt idx="1320">
                  <c:v>2308.018818</c:v>
                </c:pt>
                <c:pt idx="1321">
                  <c:v>2318.554834</c:v>
                </c:pt>
                <c:pt idx="1322">
                  <c:v>2317.562653</c:v>
                </c:pt>
                <c:pt idx="1323">
                  <c:v>2324.0283749999999</c:v>
                </c:pt>
                <c:pt idx="1324">
                  <c:v>2314.1490359999998</c:v>
                </c:pt>
                <c:pt idx="1325">
                  <c:v>2315.2510029999999</c:v>
                </c:pt>
                <c:pt idx="1326">
                  <c:v>2312.4593100000002</c:v>
                </c:pt>
                <c:pt idx="1327">
                  <c:v>2306.338338</c:v>
                </c:pt>
                <c:pt idx="1328">
                  <c:v>2314.4014699999998</c:v>
                </c:pt>
                <c:pt idx="1329">
                  <c:v>2310.36807</c:v>
                </c:pt>
                <c:pt idx="1330">
                  <c:v>2309.050127</c:v>
                </c:pt>
                <c:pt idx="1331">
                  <c:v>2310.6024590000002</c:v>
                </c:pt>
                <c:pt idx="1332">
                  <c:v>2317.5181120000002</c:v>
                </c:pt>
                <c:pt idx="1333">
                  <c:v>2318.8018969999998</c:v>
                </c:pt>
                <c:pt idx="1334">
                  <c:v>2310.3977620000001</c:v>
                </c:pt>
                <c:pt idx="1335">
                  <c:v>2298.095581</c:v>
                </c:pt>
                <c:pt idx="1336">
                  <c:v>2290.090271</c:v>
                </c:pt>
                <c:pt idx="1337">
                  <c:v>2291.5792940000001</c:v>
                </c:pt>
                <c:pt idx="1338">
                  <c:v>2291.7047910000001</c:v>
                </c:pt>
                <c:pt idx="1339">
                  <c:v>2297.5624539999999</c:v>
                </c:pt>
                <c:pt idx="1340">
                  <c:v>2314.8583829999998</c:v>
                </c:pt>
                <c:pt idx="1341">
                  <c:v>2321.461033</c:v>
                </c:pt>
                <c:pt idx="1342">
                  <c:v>2314.0017050000001</c:v>
                </c:pt>
                <c:pt idx="1343">
                  <c:v>2304.6442320000001</c:v>
                </c:pt>
                <c:pt idx="1344">
                  <c:v>2312.2927420000001</c:v>
                </c:pt>
                <c:pt idx="1345">
                  <c:v>2320.3816529999999</c:v>
                </c:pt>
                <c:pt idx="1346">
                  <c:v>2320.0897</c:v>
                </c:pt>
                <c:pt idx="1347">
                  <c:v>2315.970037</c:v>
                </c:pt>
                <c:pt idx="1348">
                  <c:v>2320.1548659999999</c:v>
                </c:pt>
                <c:pt idx="1349">
                  <c:v>2313.3394440000002</c:v>
                </c:pt>
                <c:pt idx="1350">
                  <c:v>2315.8843059999999</c:v>
                </c:pt>
                <c:pt idx="1351">
                  <c:v>2314.072514</c:v>
                </c:pt>
                <c:pt idx="1352">
                  <c:v>2315.7139099999999</c:v>
                </c:pt>
                <c:pt idx="1353">
                  <c:v>2323.2736909999999</c:v>
                </c:pt>
                <c:pt idx="1354">
                  <c:v>2317.066221</c:v>
                </c:pt>
                <c:pt idx="1355">
                  <c:v>2327.731886</c:v>
                </c:pt>
                <c:pt idx="1356">
                  <c:v>2339.4630649999999</c:v>
                </c:pt>
                <c:pt idx="1357">
                  <c:v>2333.540422</c:v>
                </c:pt>
                <c:pt idx="1358">
                  <c:v>2340.134967</c:v>
                </c:pt>
                <c:pt idx="1359">
                  <c:v>2348.909251</c:v>
                </c:pt>
                <c:pt idx="1360">
                  <c:v>2347.413814</c:v>
                </c:pt>
                <c:pt idx="1361">
                  <c:v>2364.1959080000001</c:v>
                </c:pt>
                <c:pt idx="1362">
                  <c:v>2362.245829</c:v>
                </c:pt>
                <c:pt idx="1363">
                  <c:v>2367.9319369999998</c:v>
                </c:pt>
                <c:pt idx="1364">
                  <c:v>2371.0215050000002</c:v>
                </c:pt>
                <c:pt idx="1365">
                  <c:v>2372.106401</c:v>
                </c:pt>
                <c:pt idx="1366">
                  <c:v>2373.5367249999999</c:v>
                </c:pt>
                <c:pt idx="1367">
                  <c:v>2371.598594</c:v>
                </c:pt>
                <c:pt idx="1368">
                  <c:v>2382.7758749999998</c:v>
                </c:pt>
                <c:pt idx="1369">
                  <c:v>2395.2704509999999</c:v>
                </c:pt>
                <c:pt idx="1370">
                  <c:v>2405.9506769999998</c:v>
                </c:pt>
                <c:pt idx="1371">
                  <c:v>2411.1249480000001</c:v>
                </c:pt>
                <c:pt idx="1372">
                  <c:v>2410.6919149999999</c:v>
                </c:pt>
                <c:pt idx="1373">
                  <c:v>2406.9770319999998</c:v>
                </c:pt>
                <c:pt idx="1374">
                  <c:v>2407.857579</c:v>
                </c:pt>
                <c:pt idx="1375">
                  <c:v>2412.0776470000001</c:v>
                </c:pt>
                <c:pt idx="1376">
                  <c:v>2419.312606</c:v>
                </c:pt>
                <c:pt idx="1377">
                  <c:v>2407.663403</c:v>
                </c:pt>
                <c:pt idx="1378">
                  <c:v>2429.0088310000001</c:v>
                </c:pt>
                <c:pt idx="1379">
                  <c:v>2445.5518729999999</c:v>
                </c:pt>
                <c:pt idx="1380">
                  <c:v>2435.5469720000001</c:v>
                </c:pt>
                <c:pt idx="1381">
                  <c:v>2443.288787</c:v>
                </c:pt>
                <c:pt idx="1382">
                  <c:v>2437.3746649999998</c:v>
                </c:pt>
                <c:pt idx="1383">
                  <c:v>2448.5209239999999</c:v>
                </c:pt>
                <c:pt idx="1384">
                  <c:v>2451.1139979999998</c:v>
                </c:pt>
                <c:pt idx="1385">
                  <c:v>2452.4209930000002</c:v>
                </c:pt>
                <c:pt idx="1386">
                  <c:v>2447.5315179999998</c:v>
                </c:pt>
                <c:pt idx="1387">
                  <c:v>2437.7807389999998</c:v>
                </c:pt>
                <c:pt idx="1388">
                  <c:v>2455.5662219999999</c:v>
                </c:pt>
                <c:pt idx="1389">
                  <c:v>2451.9599499999999</c:v>
                </c:pt>
                <c:pt idx="1390">
                  <c:v>2452.438913</c:v>
                </c:pt>
                <c:pt idx="1391">
                  <c:v>2465.4306649999999</c:v>
                </c:pt>
                <c:pt idx="1392">
                  <c:v>2475.839007</c:v>
                </c:pt>
                <c:pt idx="1393">
                  <c:v>2471.8966970000001</c:v>
                </c:pt>
                <c:pt idx="1394">
                  <c:v>2470.1429459999999</c:v>
                </c:pt>
                <c:pt idx="1395">
                  <c:v>2466.14372</c:v>
                </c:pt>
                <c:pt idx="1396">
                  <c:v>2474.0535530000002</c:v>
                </c:pt>
                <c:pt idx="1397">
                  <c:v>2471.765566</c:v>
                </c:pt>
                <c:pt idx="1398">
                  <c:v>2482.8891739999999</c:v>
                </c:pt>
                <c:pt idx="1399">
                  <c:v>2483.7477640000002</c:v>
                </c:pt>
                <c:pt idx="1400">
                  <c:v>2488.662969</c:v>
                </c:pt>
                <c:pt idx="1401">
                  <c:v>2482.0231859999999</c:v>
                </c:pt>
                <c:pt idx="1402">
                  <c:v>2471.480063</c:v>
                </c:pt>
                <c:pt idx="1403">
                  <c:v>2482.4918899999998</c:v>
                </c:pt>
                <c:pt idx="1404">
                  <c:v>2480.7287999999999</c:v>
                </c:pt>
                <c:pt idx="1405">
                  <c:v>2477.5110289999998</c:v>
                </c:pt>
                <c:pt idx="1406">
                  <c:v>2485.0085239999999</c:v>
                </c:pt>
                <c:pt idx="1407">
                  <c:v>2481.1182039999999</c:v>
                </c:pt>
                <c:pt idx="1408">
                  <c:v>2475.9840909999998</c:v>
                </c:pt>
                <c:pt idx="1409">
                  <c:v>2479.2676070000002</c:v>
                </c:pt>
                <c:pt idx="1410">
                  <c:v>2485.887753</c:v>
                </c:pt>
                <c:pt idx="1411">
                  <c:v>2477.4481940000001</c:v>
                </c:pt>
                <c:pt idx="1412">
                  <c:v>2474.6937790000002</c:v>
                </c:pt>
                <c:pt idx="1413">
                  <c:v>2489.6947140000002</c:v>
                </c:pt>
                <c:pt idx="1414">
                  <c:v>2484.8357080000001</c:v>
                </c:pt>
                <c:pt idx="1415">
                  <c:v>2480.2090920000001</c:v>
                </c:pt>
                <c:pt idx="1416">
                  <c:v>2479.4951919999999</c:v>
                </c:pt>
                <c:pt idx="1417">
                  <c:v>2475.7007389999999</c:v>
                </c:pt>
                <c:pt idx="1418">
                  <c:v>2478.7984839999999</c:v>
                </c:pt>
                <c:pt idx="1419">
                  <c:v>2472.13184</c:v>
                </c:pt>
                <c:pt idx="1420">
                  <c:v>2467.0729510000001</c:v>
                </c:pt>
                <c:pt idx="1421">
                  <c:v>2470.2111490000002</c:v>
                </c:pt>
                <c:pt idx="1422">
                  <c:v>2474.1917800000001</c:v>
                </c:pt>
                <c:pt idx="1423">
                  <c:v>2482.4598219999998</c:v>
                </c:pt>
                <c:pt idx="1424">
                  <c:v>2486.4198919999999</c:v>
                </c:pt>
                <c:pt idx="1425">
                  <c:v>2474.9180799999999</c:v>
                </c:pt>
                <c:pt idx="1426">
                  <c:v>2482.338205</c:v>
                </c:pt>
                <c:pt idx="1427">
                  <c:v>2476.43694</c:v>
                </c:pt>
                <c:pt idx="1428">
                  <c:v>2486.1271959999999</c:v>
                </c:pt>
                <c:pt idx="1429">
                  <c:v>2484.4669909999998</c:v>
                </c:pt>
                <c:pt idx="1430">
                  <c:v>2485.6105130000001</c:v>
                </c:pt>
                <c:pt idx="1431">
                  <c:v>2506.665559</c:v>
                </c:pt>
                <c:pt idx="1432">
                  <c:v>2514.335282</c:v>
                </c:pt>
                <c:pt idx="1433">
                  <c:v>2519.1076360000002</c:v>
                </c:pt>
                <c:pt idx="1434">
                  <c:v>2510.7411480000001</c:v>
                </c:pt>
                <c:pt idx="1435">
                  <c:v>2511.9714359999998</c:v>
                </c:pt>
                <c:pt idx="1436">
                  <c:v>2515.4829340000001</c:v>
                </c:pt>
                <c:pt idx="1437">
                  <c:v>2514.8263480000001</c:v>
                </c:pt>
                <c:pt idx="1438">
                  <c:v>2511.29259</c:v>
                </c:pt>
                <c:pt idx="1439">
                  <c:v>2507.1140850000002</c:v>
                </c:pt>
                <c:pt idx="1440">
                  <c:v>2519.8017519999999</c:v>
                </c:pt>
                <c:pt idx="1441">
                  <c:v>2534.2393149999998</c:v>
                </c:pt>
                <c:pt idx="1442">
                  <c:v>2553.122613</c:v>
                </c:pt>
                <c:pt idx="1443">
                  <c:v>2542.154325</c:v>
                </c:pt>
                <c:pt idx="1444">
                  <c:v>2549.0302430000002</c:v>
                </c:pt>
                <c:pt idx="1445">
                  <c:v>2547.2008510000001</c:v>
                </c:pt>
                <c:pt idx="1446">
                  <c:v>2551.7321040000002</c:v>
                </c:pt>
                <c:pt idx="1447">
                  <c:v>2545.3466819999999</c:v>
                </c:pt>
                <c:pt idx="1448">
                  <c:v>2542.1577790000001</c:v>
                </c:pt>
                <c:pt idx="1449">
                  <c:v>2543.6548309999998</c:v>
                </c:pt>
                <c:pt idx="1450">
                  <c:v>2544.3319780000002</c:v>
                </c:pt>
                <c:pt idx="1451">
                  <c:v>2541.0512899999999</c:v>
                </c:pt>
                <c:pt idx="1452">
                  <c:v>2544.9600019999998</c:v>
                </c:pt>
                <c:pt idx="1453">
                  <c:v>2543.2550219999998</c:v>
                </c:pt>
                <c:pt idx="1454">
                  <c:v>2543.587168</c:v>
                </c:pt>
                <c:pt idx="1455">
                  <c:v>2539.6824940000001</c:v>
                </c:pt>
                <c:pt idx="1456">
                  <c:v>2547.8513250000001</c:v>
                </c:pt>
                <c:pt idx="1457">
                  <c:v>2560.3542430000002</c:v>
                </c:pt>
                <c:pt idx="1458">
                  <c:v>2573.836753</c:v>
                </c:pt>
                <c:pt idx="1459">
                  <c:v>2577.195209</c:v>
                </c:pt>
                <c:pt idx="1460">
                  <c:v>2574.6072370000002</c:v>
                </c:pt>
                <c:pt idx="1461">
                  <c:v>2584.5339260000001</c:v>
                </c:pt>
                <c:pt idx="1462">
                  <c:v>2582.1025970000001</c:v>
                </c:pt>
                <c:pt idx="1463">
                  <c:v>2588.892159</c:v>
                </c:pt>
                <c:pt idx="1464">
                  <c:v>2583.9642130000002</c:v>
                </c:pt>
                <c:pt idx="1465">
                  <c:v>2570.4786319999998</c:v>
                </c:pt>
                <c:pt idx="1466">
                  <c:v>2583.9431359999999</c:v>
                </c:pt>
                <c:pt idx="1467">
                  <c:v>2576.6711340000002</c:v>
                </c:pt>
                <c:pt idx="1468">
                  <c:v>2574.7142269999999</c:v>
                </c:pt>
                <c:pt idx="1469">
                  <c:v>2577.6280860000002</c:v>
                </c:pt>
                <c:pt idx="1470">
                  <c:v>2574.5694979999998</c:v>
                </c:pt>
                <c:pt idx="1471">
                  <c:v>2599.2575969999998</c:v>
                </c:pt>
                <c:pt idx="1472">
                  <c:v>2580.4213690000001</c:v>
                </c:pt>
                <c:pt idx="1473">
                  <c:v>2590.7016480000002</c:v>
                </c:pt>
                <c:pt idx="1474">
                  <c:v>2608.7338530000002</c:v>
                </c:pt>
                <c:pt idx="1475">
                  <c:v>2616.188134</c:v>
                </c:pt>
                <c:pt idx="1476">
                  <c:v>2627.8879350000002</c:v>
                </c:pt>
                <c:pt idx="1477">
                  <c:v>2612.8731590000002</c:v>
                </c:pt>
                <c:pt idx="1478">
                  <c:v>2615.9239069999999</c:v>
                </c:pt>
                <c:pt idx="1479">
                  <c:v>2615.6674630000002</c:v>
                </c:pt>
                <c:pt idx="1480">
                  <c:v>2610.1770160000001</c:v>
                </c:pt>
                <c:pt idx="1481">
                  <c:v>2617.8550500000001</c:v>
                </c:pt>
                <c:pt idx="1482">
                  <c:v>2622.1063429999999</c:v>
                </c:pt>
                <c:pt idx="1483">
                  <c:v>2637.2628209999998</c:v>
                </c:pt>
                <c:pt idx="1484">
                  <c:v>2644.016498</c:v>
                </c:pt>
                <c:pt idx="1485">
                  <c:v>2644.356362</c:v>
                </c:pt>
                <c:pt idx="1486">
                  <c:v>2647.9013140000002</c:v>
                </c:pt>
                <c:pt idx="1487">
                  <c:v>2650.4432299999999</c:v>
                </c:pt>
                <c:pt idx="1488">
                  <c:v>2647.715561</c:v>
                </c:pt>
                <c:pt idx="1489">
                  <c:v>2642.9527670000002</c:v>
                </c:pt>
                <c:pt idx="1490">
                  <c:v>2629.2918049999998</c:v>
                </c:pt>
                <c:pt idx="1491">
                  <c:v>2628.5441719999999</c:v>
                </c:pt>
                <c:pt idx="1492">
                  <c:v>2612.1255740000001</c:v>
                </c:pt>
                <c:pt idx="1493">
                  <c:v>2618.9765710000001</c:v>
                </c:pt>
                <c:pt idx="1494">
                  <c:v>2620.8503129999999</c:v>
                </c:pt>
                <c:pt idx="1495">
                  <c:v>2631.0030499999998</c:v>
                </c:pt>
                <c:pt idx="1496">
                  <c:v>2641.3527669999999</c:v>
                </c:pt>
                <c:pt idx="1497">
                  <c:v>2629.1001419999998</c:v>
                </c:pt>
                <c:pt idx="1498">
                  <c:v>2643.9027569999998</c:v>
                </c:pt>
                <c:pt idx="1499">
                  <c:v>2647.449595</c:v>
                </c:pt>
                <c:pt idx="1500">
                  <c:v>2643.4364650000002</c:v>
                </c:pt>
                <c:pt idx="1501">
                  <c:v>2645.4809559999999</c:v>
                </c:pt>
                <c:pt idx="1502">
                  <c:v>2640.1033980000002</c:v>
                </c:pt>
                <c:pt idx="1503">
                  <c:v>2653.0558129999999</c:v>
                </c:pt>
                <c:pt idx="1504">
                  <c:v>2650.8555719999999</c:v>
                </c:pt>
                <c:pt idx="1505">
                  <c:v>2646.6196190000001</c:v>
                </c:pt>
                <c:pt idx="1506">
                  <c:v>2644.5483760000002</c:v>
                </c:pt>
                <c:pt idx="1507">
                  <c:v>2652.4397520000002</c:v>
                </c:pt>
                <c:pt idx="1508">
                  <c:v>2640.6262230000002</c:v>
                </c:pt>
                <c:pt idx="1509">
                  <c:v>2640.4740379999998</c:v>
                </c:pt>
                <c:pt idx="1510">
                  <c:v>2636.0081770000002</c:v>
                </c:pt>
                <c:pt idx="1511">
                  <c:v>2646.9204770000001</c:v>
                </c:pt>
                <c:pt idx="1512">
                  <c:v>2644.7765340000001</c:v>
                </c:pt>
                <c:pt idx="1513">
                  <c:v>2655.111148</c:v>
                </c:pt>
                <c:pt idx="1514">
                  <c:v>2647.4129790000002</c:v>
                </c:pt>
                <c:pt idx="1515">
                  <c:v>2651.4832500000002</c:v>
                </c:pt>
                <c:pt idx="1516">
                  <c:v>2652.7691599999998</c:v>
                </c:pt>
                <c:pt idx="1517">
                  <c:v>2643.697279</c:v>
                </c:pt>
                <c:pt idx="1518">
                  <c:v>2655.4706500000002</c:v>
                </c:pt>
                <c:pt idx="1519">
                  <c:v>2651.0187940000001</c:v>
                </c:pt>
                <c:pt idx="1520">
                  <c:v>2664.1146090000002</c:v>
                </c:pt>
                <c:pt idx="1521">
                  <c:v>2674.2100489999998</c:v>
                </c:pt>
                <c:pt idx="1522">
                  <c:v>2672.9879270000001</c:v>
                </c:pt>
                <c:pt idx="1523">
                  <c:v>2674.5575920000001</c:v>
                </c:pt>
                <c:pt idx="1524">
                  <c:v>2669.3833629999999</c:v>
                </c:pt>
                <c:pt idx="1525">
                  <c:v>2672.51935</c:v>
                </c:pt>
                <c:pt idx="1526">
                  <c:v>2682.5944039999999</c:v>
                </c:pt>
                <c:pt idx="1527">
                  <c:v>2680.39086</c:v>
                </c:pt>
                <c:pt idx="1528">
                  <c:v>2673.7671829999999</c:v>
                </c:pt>
                <c:pt idx="1529">
                  <c:v>2667.0809370000002</c:v>
                </c:pt>
                <c:pt idx="1530">
                  <c:v>2671.5153110000001</c:v>
                </c:pt>
                <c:pt idx="1531">
                  <c:v>2674.130803</c:v>
                </c:pt>
                <c:pt idx="1532">
                  <c:v>2677.4140560000001</c:v>
                </c:pt>
                <c:pt idx="1533">
                  <c:v>2673.2827619999998</c:v>
                </c:pt>
                <c:pt idx="1534">
                  <c:v>2681.2874940000002</c:v>
                </c:pt>
                <c:pt idx="1535">
                  <c:v>2679.9693390000002</c:v>
                </c:pt>
                <c:pt idx="1536">
                  <c:v>2696.3566919999998</c:v>
                </c:pt>
                <c:pt idx="1537">
                  <c:v>2698.060743</c:v>
                </c:pt>
                <c:pt idx="1538">
                  <c:v>2696.2780630000002</c:v>
                </c:pt>
                <c:pt idx="1539">
                  <c:v>2703.6498790000001</c:v>
                </c:pt>
                <c:pt idx="1540">
                  <c:v>2693.926766</c:v>
                </c:pt>
                <c:pt idx="1541">
                  <c:v>2703.6262689999999</c:v>
                </c:pt>
                <c:pt idx="1542">
                  <c:v>2703.173871</c:v>
                </c:pt>
                <c:pt idx="1543">
                  <c:v>2701.0144489999998</c:v>
                </c:pt>
                <c:pt idx="1544">
                  <c:v>2709.7655279999999</c:v>
                </c:pt>
                <c:pt idx="1545">
                  <c:v>2710.4388370000001</c:v>
                </c:pt>
                <c:pt idx="1546">
                  <c:v>2715.502896</c:v>
                </c:pt>
                <c:pt idx="1547">
                  <c:v>2726.1702909999999</c:v>
                </c:pt>
                <c:pt idx="1548">
                  <c:v>2735.6314950000001</c:v>
                </c:pt>
                <c:pt idx="1549">
                  <c:v>2734.5906749999999</c:v>
                </c:pt>
                <c:pt idx="1550">
                  <c:v>2735.7450610000001</c:v>
                </c:pt>
                <c:pt idx="1551">
                  <c:v>2731.8932970000001</c:v>
                </c:pt>
                <c:pt idx="1552">
                  <c:v>2743.8956320000002</c:v>
                </c:pt>
                <c:pt idx="1553">
                  <c:v>2759.1301709999998</c:v>
                </c:pt>
                <c:pt idx="1554">
                  <c:v>2775.7048049999999</c:v>
                </c:pt>
                <c:pt idx="1555">
                  <c:v>2766.4599699999999</c:v>
                </c:pt>
                <c:pt idx="1556">
                  <c:v>2766.3926219999998</c:v>
                </c:pt>
                <c:pt idx="1557">
                  <c:v>2768.1656680000001</c:v>
                </c:pt>
                <c:pt idx="1558">
                  <c:v>2765.610083</c:v>
                </c:pt>
                <c:pt idx="1559">
                  <c:v>2759.587501</c:v>
                </c:pt>
                <c:pt idx="1560">
                  <c:v>2759.266059</c:v>
                </c:pt>
                <c:pt idx="1561">
                  <c:v>2774.3550570000002</c:v>
                </c:pt>
                <c:pt idx="1562">
                  <c:v>2769.3987139999999</c:v>
                </c:pt>
                <c:pt idx="1563">
                  <c:v>2784.929369</c:v>
                </c:pt>
                <c:pt idx="1564">
                  <c:v>2802.524281</c:v>
                </c:pt>
                <c:pt idx="1565">
                  <c:v>2788.8859510000002</c:v>
                </c:pt>
                <c:pt idx="1566">
                  <c:v>2805.2075380000001</c:v>
                </c:pt>
                <c:pt idx="1567">
                  <c:v>2797.2446839999998</c:v>
                </c:pt>
                <c:pt idx="1568">
                  <c:v>2814.1104220000002</c:v>
                </c:pt>
                <c:pt idx="1569">
                  <c:v>2806.783629</c:v>
                </c:pt>
                <c:pt idx="1570">
                  <c:v>2804.7212599999998</c:v>
                </c:pt>
                <c:pt idx="1571">
                  <c:v>2815.0215539999999</c:v>
                </c:pt>
                <c:pt idx="1572">
                  <c:v>2801.958905</c:v>
                </c:pt>
                <c:pt idx="1573">
                  <c:v>2799.4534829999998</c:v>
                </c:pt>
                <c:pt idx="1574">
                  <c:v>2811.2172479999999</c:v>
                </c:pt>
                <c:pt idx="1575">
                  <c:v>2814.5572849999999</c:v>
                </c:pt>
                <c:pt idx="1576">
                  <c:v>2806.2997740000001</c:v>
                </c:pt>
                <c:pt idx="1577">
                  <c:v>2788.0337359999999</c:v>
                </c:pt>
                <c:pt idx="1578">
                  <c:v>2809.1673489999998</c:v>
                </c:pt>
                <c:pt idx="1579">
                  <c:v>2826.5478499999999</c:v>
                </c:pt>
                <c:pt idx="1580">
                  <c:v>2825.764001</c:v>
                </c:pt>
                <c:pt idx="1581">
                  <c:v>2832.1015969999999</c:v>
                </c:pt>
                <c:pt idx="1582">
                  <c:v>2819.9804909999998</c:v>
                </c:pt>
                <c:pt idx="1583">
                  <c:v>2831.65688</c:v>
                </c:pt>
                <c:pt idx="1584">
                  <c:v>2835.46441</c:v>
                </c:pt>
                <c:pt idx="1585">
                  <c:v>2835.6400269999999</c:v>
                </c:pt>
                <c:pt idx="1586">
                  <c:v>2839.9286139999999</c:v>
                </c:pt>
                <c:pt idx="1587">
                  <c:v>2848.1092829999998</c:v>
                </c:pt>
                <c:pt idx="1588">
                  <c:v>2842.0550389999999</c:v>
                </c:pt>
                <c:pt idx="1589">
                  <c:v>2841.8679219999999</c:v>
                </c:pt>
                <c:pt idx="1590">
                  <c:v>2837.4042570000001</c:v>
                </c:pt>
                <c:pt idx="1591">
                  <c:v>2839.9179720000002</c:v>
                </c:pt>
                <c:pt idx="1592">
                  <c:v>2837.9496760000002</c:v>
                </c:pt>
                <c:pt idx="1593">
                  <c:v>2831.8447190000002</c:v>
                </c:pt>
                <c:pt idx="1594">
                  <c:v>2833.8996659999998</c:v>
                </c:pt>
                <c:pt idx="1595">
                  <c:v>2836.9902630000001</c:v>
                </c:pt>
                <c:pt idx="1596">
                  <c:v>2828.3423910000001</c:v>
                </c:pt>
                <c:pt idx="1597">
                  <c:v>2829.9105840000002</c:v>
                </c:pt>
                <c:pt idx="1598">
                  <c:v>2841.7739000000001</c:v>
                </c:pt>
                <c:pt idx="1599">
                  <c:v>2855.0118189999998</c:v>
                </c:pt>
                <c:pt idx="1600">
                  <c:v>2862.1272749999998</c:v>
                </c:pt>
                <c:pt idx="1601">
                  <c:v>2860.6778530000001</c:v>
                </c:pt>
                <c:pt idx="1602">
                  <c:v>2861.0903199999998</c:v>
                </c:pt>
                <c:pt idx="1603">
                  <c:v>2861.9637309999998</c:v>
                </c:pt>
                <c:pt idx="1604">
                  <c:v>2870.741747</c:v>
                </c:pt>
                <c:pt idx="1605">
                  <c:v>2876.048323</c:v>
                </c:pt>
                <c:pt idx="1606">
                  <c:v>2878.810774</c:v>
                </c:pt>
                <c:pt idx="1607">
                  <c:v>2879.4749619999998</c:v>
                </c:pt>
                <c:pt idx="1608">
                  <c:v>2879.913043</c:v>
                </c:pt>
                <c:pt idx="1609">
                  <c:v>2879.8447759999999</c:v>
                </c:pt>
                <c:pt idx="1610">
                  <c:v>2865.8887580000001</c:v>
                </c:pt>
                <c:pt idx="1611">
                  <c:v>2873.2937750000001</c:v>
                </c:pt>
                <c:pt idx="1612">
                  <c:v>2874.3263270000002</c:v>
                </c:pt>
                <c:pt idx="1613">
                  <c:v>2872.047736</c:v>
                </c:pt>
                <c:pt idx="1614">
                  <c:v>2900.5985329999999</c:v>
                </c:pt>
                <c:pt idx="1615">
                  <c:v>2901.6924829999998</c:v>
                </c:pt>
                <c:pt idx="1616">
                  <c:v>2910.6016540000001</c:v>
                </c:pt>
                <c:pt idx="1617">
                  <c:v>2915.9511440000001</c:v>
                </c:pt>
                <c:pt idx="1618">
                  <c:v>2913.3138009999998</c:v>
                </c:pt>
                <c:pt idx="1619">
                  <c:v>2915.034083</c:v>
                </c:pt>
                <c:pt idx="1620">
                  <c:v>2911.1354150000002</c:v>
                </c:pt>
                <c:pt idx="1621">
                  <c:v>2919.2806519999999</c:v>
                </c:pt>
                <c:pt idx="1622">
                  <c:v>2920.6042550000002</c:v>
                </c:pt>
                <c:pt idx="1623">
                  <c:v>2910.3306349999998</c:v>
                </c:pt>
                <c:pt idx="1624">
                  <c:v>2905.9269169999998</c:v>
                </c:pt>
                <c:pt idx="1625">
                  <c:v>2896.492526</c:v>
                </c:pt>
                <c:pt idx="1626">
                  <c:v>2919.0521720000002</c:v>
                </c:pt>
                <c:pt idx="1627">
                  <c:v>2905.9689330000001</c:v>
                </c:pt>
                <c:pt idx="1628">
                  <c:v>2890.0863420000001</c:v>
                </c:pt>
                <c:pt idx="1629">
                  <c:v>2891.592392</c:v>
                </c:pt>
                <c:pt idx="1630">
                  <c:v>2889.8712110000001</c:v>
                </c:pt>
                <c:pt idx="1631">
                  <c:v>2888.7485099999999</c:v>
                </c:pt>
                <c:pt idx="1632">
                  <c:v>2902.776316</c:v>
                </c:pt>
                <c:pt idx="1633">
                  <c:v>2909.7507310000001</c:v>
                </c:pt>
                <c:pt idx="1634">
                  <c:v>2917.3767579999999</c:v>
                </c:pt>
                <c:pt idx="1635">
                  <c:v>2900.6678360000001</c:v>
                </c:pt>
                <c:pt idx="1636">
                  <c:v>2905.574979</c:v>
                </c:pt>
                <c:pt idx="1637">
                  <c:v>2897.3284189999999</c:v>
                </c:pt>
                <c:pt idx="1638">
                  <c:v>2899.2001</c:v>
                </c:pt>
                <c:pt idx="1639">
                  <c:v>2902.2626329999998</c:v>
                </c:pt>
                <c:pt idx="1640">
                  <c:v>2899.4483289999998</c:v>
                </c:pt>
                <c:pt idx="1641">
                  <c:v>2909.949149</c:v>
                </c:pt>
                <c:pt idx="1642">
                  <c:v>2906.3798069999998</c:v>
                </c:pt>
                <c:pt idx="1643">
                  <c:v>2919.7004510000002</c:v>
                </c:pt>
                <c:pt idx="1644">
                  <c:v>2912.0199769999999</c:v>
                </c:pt>
                <c:pt idx="1645">
                  <c:v>2902.2088950000002</c:v>
                </c:pt>
                <c:pt idx="1646">
                  <c:v>2915.0447340000001</c:v>
                </c:pt>
                <c:pt idx="1647">
                  <c:v>2913.6702690000002</c:v>
                </c:pt>
                <c:pt idx="1648">
                  <c:v>2921.2960739999999</c:v>
                </c:pt>
                <c:pt idx="1649">
                  <c:v>2922.2068549999999</c:v>
                </c:pt>
                <c:pt idx="1650">
                  <c:v>2919.4630229999998</c:v>
                </c:pt>
                <c:pt idx="1651">
                  <c:v>2909.9861799999999</c:v>
                </c:pt>
                <c:pt idx="1652">
                  <c:v>2915.6433360000001</c:v>
                </c:pt>
                <c:pt idx="1653">
                  <c:v>2922.6198920000002</c:v>
                </c:pt>
                <c:pt idx="1654">
                  <c:v>2920.0126749999999</c:v>
                </c:pt>
                <c:pt idx="1655">
                  <c:v>2918.0835269999998</c:v>
                </c:pt>
                <c:pt idx="1656">
                  <c:v>2922.0511959999999</c:v>
                </c:pt>
                <c:pt idx="1657">
                  <c:v>2942.1147799999999</c:v>
                </c:pt>
                <c:pt idx="1658">
                  <c:v>2942.7637949999998</c:v>
                </c:pt>
                <c:pt idx="1659">
                  <c:v>2947.998083</c:v>
                </c:pt>
                <c:pt idx="1660">
                  <c:v>2944.3361599999998</c:v>
                </c:pt>
                <c:pt idx="1661">
                  <c:v>2950.3487879999998</c:v>
                </c:pt>
                <c:pt idx="1662">
                  <c:v>2959.2012169999998</c:v>
                </c:pt>
                <c:pt idx="1663">
                  <c:v>2973.9055170000001</c:v>
                </c:pt>
                <c:pt idx="1664">
                  <c:v>2983.4592130000001</c:v>
                </c:pt>
                <c:pt idx="1665">
                  <c:v>2981.4885049999998</c:v>
                </c:pt>
                <c:pt idx="1666">
                  <c:v>2987.2371480000002</c:v>
                </c:pt>
                <c:pt idx="1667">
                  <c:v>2989.074822</c:v>
                </c:pt>
                <c:pt idx="1668">
                  <c:v>2986.8446389999999</c:v>
                </c:pt>
                <c:pt idx="1669">
                  <c:v>2979.5832249999999</c:v>
                </c:pt>
                <c:pt idx="1670">
                  <c:v>2986.9506219999998</c:v>
                </c:pt>
                <c:pt idx="1671">
                  <c:v>3005.4010090000002</c:v>
                </c:pt>
                <c:pt idx="1672">
                  <c:v>3018.7204769999998</c:v>
                </c:pt>
                <c:pt idx="1673">
                  <c:v>3015.7029029999999</c:v>
                </c:pt>
                <c:pt idx="1674">
                  <c:v>3021.2808009999999</c:v>
                </c:pt>
                <c:pt idx="1675">
                  <c:v>3008.8559340000002</c:v>
                </c:pt>
                <c:pt idx="1676">
                  <c:v>3022.1391429999999</c:v>
                </c:pt>
                <c:pt idx="1677">
                  <c:v>3033.002336</c:v>
                </c:pt>
                <c:pt idx="1678">
                  <c:v>3042.3488000000002</c:v>
                </c:pt>
                <c:pt idx="1679">
                  <c:v>3050.8592319999998</c:v>
                </c:pt>
                <c:pt idx="1680">
                  <c:v>3053.1660310000002</c:v>
                </c:pt>
                <c:pt idx="1681">
                  <c:v>3060.91651</c:v>
                </c:pt>
                <c:pt idx="1682">
                  <c:v>3076.0218340000001</c:v>
                </c:pt>
                <c:pt idx="1683">
                  <c:v>3081.3110900000001</c:v>
                </c:pt>
                <c:pt idx="1684">
                  <c:v>3087.0709069999998</c:v>
                </c:pt>
                <c:pt idx="1685">
                  <c:v>3080.7273690000002</c:v>
                </c:pt>
                <c:pt idx="1686">
                  <c:v>3075.8435639999998</c:v>
                </c:pt>
                <c:pt idx="1687">
                  <c:v>3074.5759880000001</c:v>
                </c:pt>
                <c:pt idx="1688">
                  <c:v>3079.9466309999998</c:v>
                </c:pt>
                <c:pt idx="1689">
                  <c:v>3083.5891320000001</c:v>
                </c:pt>
                <c:pt idx="1690">
                  <c:v>3076.2467430000002</c:v>
                </c:pt>
                <c:pt idx="1691">
                  <c:v>3081.6548480000001</c:v>
                </c:pt>
                <c:pt idx="1692">
                  <c:v>3092.9966519999998</c:v>
                </c:pt>
                <c:pt idx="1693">
                  <c:v>3108.6953739999999</c:v>
                </c:pt>
                <c:pt idx="1694">
                  <c:v>3119.7124039999999</c:v>
                </c:pt>
                <c:pt idx="1695">
                  <c:v>3108.4051960000002</c:v>
                </c:pt>
                <c:pt idx="1696">
                  <c:v>3111.685688</c:v>
                </c:pt>
                <c:pt idx="1697">
                  <c:v>3113.2714609999998</c:v>
                </c:pt>
                <c:pt idx="1698">
                  <c:v>3115.2775689999999</c:v>
                </c:pt>
                <c:pt idx="1699">
                  <c:v>3116.006245</c:v>
                </c:pt>
                <c:pt idx="1700">
                  <c:v>3111.4686449999999</c:v>
                </c:pt>
                <c:pt idx="1701">
                  <c:v>3103.392421</c:v>
                </c:pt>
                <c:pt idx="1702">
                  <c:v>3109.5814519999999</c:v>
                </c:pt>
                <c:pt idx="1703">
                  <c:v>3124.095566</c:v>
                </c:pt>
                <c:pt idx="1704">
                  <c:v>3145.3531659999999</c:v>
                </c:pt>
                <c:pt idx="1705">
                  <c:v>3139.0775760000001</c:v>
                </c:pt>
                <c:pt idx="1706">
                  <c:v>3139.9358480000001</c:v>
                </c:pt>
                <c:pt idx="1707">
                  <c:v>3143.2131049999998</c:v>
                </c:pt>
                <c:pt idx="1708">
                  <c:v>3136.171116</c:v>
                </c:pt>
                <c:pt idx="1709">
                  <c:v>3147.273005</c:v>
                </c:pt>
                <c:pt idx="1710">
                  <c:v>3145.7503750000001</c:v>
                </c:pt>
                <c:pt idx="1711">
                  <c:v>3160.1250620000001</c:v>
                </c:pt>
                <c:pt idx="1712">
                  <c:v>3156.0376679999999</c:v>
                </c:pt>
                <c:pt idx="1713">
                  <c:v>3158.280244</c:v>
                </c:pt>
                <c:pt idx="1714">
                  <c:v>3161.857747</c:v>
                </c:pt>
                <c:pt idx="1715">
                  <c:v>3148.042359</c:v>
                </c:pt>
                <c:pt idx="1716">
                  <c:v>3159.7142760000002</c:v>
                </c:pt>
                <c:pt idx="1717">
                  <c:v>3159.02178</c:v>
                </c:pt>
                <c:pt idx="1718">
                  <c:v>3156.8373019999999</c:v>
                </c:pt>
                <c:pt idx="1719">
                  <c:v>3162.7874889999998</c:v>
                </c:pt>
                <c:pt idx="1720">
                  <c:v>3155.1752339999998</c:v>
                </c:pt>
                <c:pt idx="1721">
                  <c:v>3159.471524</c:v>
                </c:pt>
                <c:pt idx="1722">
                  <c:v>3161.165027</c:v>
                </c:pt>
                <c:pt idx="1723">
                  <c:v>3155.3503040000001</c:v>
                </c:pt>
                <c:pt idx="1724">
                  <c:v>3156.3610699999999</c:v>
                </c:pt>
                <c:pt idx="1725">
                  <c:v>3150.7355630000002</c:v>
                </c:pt>
                <c:pt idx="1726">
                  <c:v>3158.3859339999999</c:v>
                </c:pt>
                <c:pt idx="1727">
                  <c:v>3151.7553309999998</c:v>
                </c:pt>
                <c:pt idx="1728">
                  <c:v>3166.8433620000001</c:v>
                </c:pt>
                <c:pt idx="1729">
                  <c:v>3159.4612889999999</c:v>
                </c:pt>
                <c:pt idx="1730">
                  <c:v>3154.5729959999999</c:v>
                </c:pt>
                <c:pt idx="1731">
                  <c:v>3170.6963890000002</c:v>
                </c:pt>
                <c:pt idx="1732">
                  <c:v>3168.2855500000001</c:v>
                </c:pt>
                <c:pt idx="1733">
                  <c:v>3158.463037</c:v>
                </c:pt>
                <c:pt idx="1734">
                  <c:v>3168.5479009999999</c:v>
                </c:pt>
                <c:pt idx="1735">
                  <c:v>3169.3745589999999</c:v>
                </c:pt>
                <c:pt idx="1736">
                  <c:v>3183.9204089999998</c:v>
                </c:pt>
                <c:pt idx="1737">
                  <c:v>3191.5367230000002</c:v>
                </c:pt>
                <c:pt idx="1738">
                  <c:v>3192.7122020000002</c:v>
                </c:pt>
                <c:pt idx="1739">
                  <c:v>3200.1650530000002</c:v>
                </c:pt>
                <c:pt idx="1740">
                  <c:v>3192.356237</c:v>
                </c:pt>
                <c:pt idx="1741">
                  <c:v>3183.8468250000001</c:v>
                </c:pt>
                <c:pt idx="1742">
                  <c:v>3189.707586</c:v>
                </c:pt>
                <c:pt idx="1743">
                  <c:v>3189.76863</c:v>
                </c:pt>
                <c:pt idx="1744">
                  <c:v>3184.357544</c:v>
                </c:pt>
                <c:pt idx="1745">
                  <c:v>3182.8232029999999</c:v>
                </c:pt>
                <c:pt idx="1746">
                  <c:v>3188.3916330000002</c:v>
                </c:pt>
                <c:pt idx="1747">
                  <c:v>3184.498341</c:v>
                </c:pt>
                <c:pt idx="1748">
                  <c:v>3185.9566460000001</c:v>
                </c:pt>
                <c:pt idx="1749">
                  <c:v>3193.059765</c:v>
                </c:pt>
                <c:pt idx="1750">
                  <c:v>3183.9836129999999</c:v>
                </c:pt>
                <c:pt idx="1751">
                  <c:v>3192.5492829999998</c:v>
                </c:pt>
                <c:pt idx="1752">
                  <c:v>3199.1839479999999</c:v>
                </c:pt>
                <c:pt idx="1753">
                  <c:v>3191.7657479999998</c:v>
                </c:pt>
                <c:pt idx="1754">
                  <c:v>3216.7170999999998</c:v>
                </c:pt>
                <c:pt idx="1755">
                  <c:v>3214.0507229999998</c:v>
                </c:pt>
                <c:pt idx="1756">
                  <c:v>3213.5805310000001</c:v>
                </c:pt>
                <c:pt idx="1757">
                  <c:v>3230.2859859999999</c:v>
                </c:pt>
                <c:pt idx="1758">
                  <c:v>3219.910468</c:v>
                </c:pt>
                <c:pt idx="1759">
                  <c:v>3218.126049</c:v>
                </c:pt>
                <c:pt idx="1760">
                  <c:v>3221.7822740000001</c:v>
                </c:pt>
                <c:pt idx="1761">
                  <c:v>3216.3572589999999</c:v>
                </c:pt>
                <c:pt idx="1762">
                  <c:v>3214.463064</c:v>
                </c:pt>
                <c:pt idx="1763">
                  <c:v>3228.579569</c:v>
                </c:pt>
                <c:pt idx="1764">
                  <c:v>3245.4783630000002</c:v>
                </c:pt>
                <c:pt idx="1765">
                  <c:v>3250.3392589999999</c:v>
                </c:pt>
                <c:pt idx="1766">
                  <c:v>3249.4585539999998</c:v>
                </c:pt>
                <c:pt idx="1767">
                  <c:v>3247.8921540000001</c:v>
                </c:pt>
                <c:pt idx="1768">
                  <c:v>3245.0641500000002</c:v>
                </c:pt>
                <c:pt idx="1769">
                  <c:v>3253.8511560000002</c:v>
                </c:pt>
                <c:pt idx="1770">
                  <c:v>3251.8402329999999</c:v>
                </c:pt>
                <c:pt idx="1771">
                  <c:v>3256.58617</c:v>
                </c:pt>
                <c:pt idx="1772">
                  <c:v>3269.5770109999999</c:v>
                </c:pt>
                <c:pt idx="1773">
                  <c:v>3265.7088319999998</c:v>
                </c:pt>
                <c:pt idx="1774">
                  <c:v>3281.1913410000002</c:v>
                </c:pt>
                <c:pt idx="1775">
                  <c:v>3285.559013</c:v>
                </c:pt>
                <c:pt idx="1776">
                  <c:v>3280.937171</c:v>
                </c:pt>
                <c:pt idx="1777">
                  <c:v>3278.0138459999998</c:v>
                </c:pt>
                <c:pt idx="1778">
                  <c:v>3283.1782990000002</c:v>
                </c:pt>
                <c:pt idx="1779">
                  <c:v>3305.6924290000002</c:v>
                </c:pt>
                <c:pt idx="1780">
                  <c:v>3310.9670449999999</c:v>
                </c:pt>
                <c:pt idx="1781">
                  <c:v>3323.1877519999998</c:v>
                </c:pt>
                <c:pt idx="1782">
                  <c:v>3324.3336420000001</c:v>
                </c:pt>
                <c:pt idx="1783">
                  <c:v>3311.5256479999998</c:v>
                </c:pt>
                <c:pt idx="1784">
                  <c:v>3318.7775620000002</c:v>
                </c:pt>
                <c:pt idx="1785">
                  <c:v>3313.9147720000001</c:v>
                </c:pt>
                <c:pt idx="1786">
                  <c:v>3307.6758650000002</c:v>
                </c:pt>
                <c:pt idx="1787">
                  <c:v>3316.8699620000002</c:v>
                </c:pt>
                <c:pt idx="1788">
                  <c:v>3314.9638279999999</c:v>
                </c:pt>
                <c:pt idx="1789">
                  <c:v>3318.1036840000002</c:v>
                </c:pt>
                <c:pt idx="1790">
                  <c:v>3344.7338500000001</c:v>
                </c:pt>
                <c:pt idx="1791">
                  <c:v>3349.5764060000001</c:v>
                </c:pt>
                <c:pt idx="1792">
                  <c:v>3355.0992430000001</c:v>
                </c:pt>
                <c:pt idx="1793">
                  <c:v>3343.0974329999999</c:v>
                </c:pt>
                <c:pt idx="1794">
                  <c:v>3341.8123679999999</c:v>
                </c:pt>
                <c:pt idx="1795">
                  <c:v>3343.4490380000002</c:v>
                </c:pt>
                <c:pt idx="1796">
                  <c:v>3342.054294</c:v>
                </c:pt>
                <c:pt idx="1797">
                  <c:v>3341.1102390000001</c:v>
                </c:pt>
                <c:pt idx="1798">
                  <c:v>3340.3809329999999</c:v>
                </c:pt>
                <c:pt idx="1799">
                  <c:v>3325.2329570000002</c:v>
                </c:pt>
                <c:pt idx="1800">
                  <c:v>3318.9444910000002</c:v>
                </c:pt>
                <c:pt idx="1801">
                  <c:v>3332.6771640000002</c:v>
                </c:pt>
                <c:pt idx="1802">
                  <c:v>3344.130486</c:v>
                </c:pt>
                <c:pt idx="1803">
                  <c:v>3344.662433</c:v>
                </c:pt>
                <c:pt idx="1804">
                  <c:v>3333.698997</c:v>
                </c:pt>
                <c:pt idx="1805">
                  <c:v>3317.7788009999999</c:v>
                </c:pt>
                <c:pt idx="1806">
                  <c:v>3338.1888060000001</c:v>
                </c:pt>
                <c:pt idx="1807">
                  <c:v>3329.5742150000001</c:v>
                </c:pt>
                <c:pt idx="1808">
                  <c:v>3327.9996919999999</c:v>
                </c:pt>
                <c:pt idx="1809">
                  <c:v>3360.0593950000002</c:v>
                </c:pt>
                <c:pt idx="1810">
                  <c:v>3360.8173499999998</c:v>
                </c:pt>
                <c:pt idx="1811">
                  <c:v>3352.1666599999999</c:v>
                </c:pt>
                <c:pt idx="1812">
                  <c:v>3356.2568540000002</c:v>
                </c:pt>
                <c:pt idx="1813">
                  <c:v>3348.636015</c:v>
                </c:pt>
                <c:pt idx="1814">
                  <c:v>3353.3940899999998</c:v>
                </c:pt>
                <c:pt idx="1815">
                  <c:v>3351.4679099999998</c:v>
                </c:pt>
                <c:pt idx="1816">
                  <c:v>3348.6093980000001</c:v>
                </c:pt>
                <c:pt idx="1817">
                  <c:v>3347.3164609999999</c:v>
                </c:pt>
                <c:pt idx="1818">
                  <c:v>3344.5825730000001</c:v>
                </c:pt>
                <c:pt idx="1819">
                  <c:v>3340.464078</c:v>
                </c:pt>
                <c:pt idx="1820">
                  <c:v>3336.3083430000001</c:v>
                </c:pt>
                <c:pt idx="1821">
                  <c:v>3349.1100019999999</c:v>
                </c:pt>
                <c:pt idx="1822">
                  <c:v>3354.5916480000001</c:v>
                </c:pt>
                <c:pt idx="1823">
                  <c:v>3349.117839</c:v>
                </c:pt>
                <c:pt idx="1824">
                  <c:v>3356.4685159999999</c:v>
                </c:pt>
                <c:pt idx="1825">
                  <c:v>3347.415974</c:v>
                </c:pt>
                <c:pt idx="1826">
                  <c:v>3349.270129</c:v>
                </c:pt>
                <c:pt idx="1827">
                  <c:v>3359.7378859999999</c:v>
                </c:pt>
                <c:pt idx="1828">
                  <c:v>3346.4494610000002</c:v>
                </c:pt>
                <c:pt idx="1829">
                  <c:v>3349.6344439999998</c:v>
                </c:pt>
                <c:pt idx="1830">
                  <c:v>3342.1988590000001</c:v>
                </c:pt>
                <c:pt idx="1831">
                  <c:v>3345.4350899999999</c:v>
                </c:pt>
                <c:pt idx="1832">
                  <c:v>3352.9189799999999</c:v>
                </c:pt>
                <c:pt idx="1833">
                  <c:v>3357.884595</c:v>
                </c:pt>
                <c:pt idx="1834">
                  <c:v>3368.5515890000001</c:v>
                </c:pt>
                <c:pt idx="1835">
                  <c:v>3376.036212</c:v>
                </c:pt>
                <c:pt idx="1836">
                  <c:v>3376.5852399999999</c:v>
                </c:pt>
                <c:pt idx="1837">
                  <c:v>3375.7355360000001</c:v>
                </c:pt>
                <c:pt idx="1838">
                  <c:v>3392.7923930000002</c:v>
                </c:pt>
                <c:pt idx="1839">
                  <c:v>3401.9356389999998</c:v>
                </c:pt>
                <c:pt idx="1840">
                  <c:v>3410.7526819999998</c:v>
                </c:pt>
                <c:pt idx="1841">
                  <c:v>3427.1616640000002</c:v>
                </c:pt>
                <c:pt idx="1842">
                  <c:v>3426.7095389999999</c:v>
                </c:pt>
                <c:pt idx="1843">
                  <c:v>3418.3813369999998</c:v>
                </c:pt>
                <c:pt idx="1844">
                  <c:v>3423.308704</c:v>
                </c:pt>
                <c:pt idx="1845">
                  <c:v>3447.2062340000002</c:v>
                </c:pt>
                <c:pt idx="1846">
                  <c:v>3452.3120520000002</c:v>
                </c:pt>
                <c:pt idx="1847">
                  <c:v>3454.1640689999999</c:v>
                </c:pt>
                <c:pt idx="1848">
                  <c:v>3444.6243770000001</c:v>
                </c:pt>
                <c:pt idx="1849">
                  <c:v>3462.4811220000001</c:v>
                </c:pt>
                <c:pt idx="1850">
                  <c:v>3455.8245740000002</c:v>
                </c:pt>
                <c:pt idx="1851">
                  <c:v>3470.2771630000002</c:v>
                </c:pt>
                <c:pt idx="1852">
                  <c:v>3478.870136</c:v>
                </c:pt>
                <c:pt idx="1853">
                  <c:v>3489.4861409999999</c:v>
                </c:pt>
                <c:pt idx="1854">
                  <c:v>3494.2728729999999</c:v>
                </c:pt>
                <c:pt idx="1855">
                  <c:v>3491.0891000000001</c:v>
                </c:pt>
                <c:pt idx="1856">
                  <c:v>3478.5790919999999</c:v>
                </c:pt>
                <c:pt idx="1857">
                  <c:v>3482.3511629999998</c:v>
                </c:pt>
                <c:pt idx="1858">
                  <c:v>3507.6175499999999</c:v>
                </c:pt>
                <c:pt idx="1859">
                  <c:v>3516.064993</c:v>
                </c:pt>
                <c:pt idx="1860">
                  <c:v>3511.1777390000002</c:v>
                </c:pt>
                <c:pt idx="1861">
                  <c:v>3510.812942</c:v>
                </c:pt>
                <c:pt idx="1862">
                  <c:v>3517.7864359999999</c:v>
                </c:pt>
                <c:pt idx="1863">
                  <c:v>3510.965655</c:v>
                </c:pt>
                <c:pt idx="1864">
                  <c:v>3515.426019</c:v>
                </c:pt>
                <c:pt idx="1865">
                  <c:v>3517.0583190000002</c:v>
                </c:pt>
                <c:pt idx="1866">
                  <c:v>3518.1728579999999</c:v>
                </c:pt>
                <c:pt idx="1867">
                  <c:v>3528.1949199999999</c:v>
                </c:pt>
                <c:pt idx="1868">
                  <c:v>3527.5503939999999</c:v>
                </c:pt>
                <c:pt idx="1869">
                  <c:v>3524.1157600000001</c:v>
                </c:pt>
                <c:pt idx="1870">
                  <c:v>3529.4249580000001</c:v>
                </c:pt>
                <c:pt idx="1871">
                  <c:v>3520.1538660000001</c:v>
                </c:pt>
                <c:pt idx="1872">
                  <c:v>3544.8542130000001</c:v>
                </c:pt>
                <c:pt idx="1873">
                  <c:v>3542.8083959999999</c:v>
                </c:pt>
                <c:pt idx="1874">
                  <c:v>3561.4098680000002</c:v>
                </c:pt>
                <c:pt idx="1875">
                  <c:v>3554.3249460000002</c:v>
                </c:pt>
                <c:pt idx="1876">
                  <c:v>3554.1511260000002</c:v>
                </c:pt>
                <c:pt idx="1877">
                  <c:v>3558.0739669999998</c:v>
                </c:pt>
                <c:pt idx="1878">
                  <c:v>3553.646976</c:v>
                </c:pt>
                <c:pt idx="1879">
                  <c:v>3553.8469909999999</c:v>
                </c:pt>
                <c:pt idx="1880">
                  <c:v>3547.6058170000001</c:v>
                </c:pt>
                <c:pt idx="1881">
                  <c:v>3552.7381089999999</c:v>
                </c:pt>
                <c:pt idx="1882">
                  <c:v>3557.1496940000002</c:v>
                </c:pt>
                <c:pt idx="1883">
                  <c:v>3545.2834979999998</c:v>
                </c:pt>
                <c:pt idx="1884">
                  <c:v>3544.0621339999998</c:v>
                </c:pt>
                <c:pt idx="1885">
                  <c:v>3549.3745359999998</c:v>
                </c:pt>
                <c:pt idx="1886">
                  <c:v>3550.5731150000001</c:v>
                </c:pt>
                <c:pt idx="1887">
                  <c:v>3563.9541939999999</c:v>
                </c:pt>
                <c:pt idx="1888">
                  <c:v>3565.3411550000001</c:v>
                </c:pt>
                <c:pt idx="1889">
                  <c:v>3581.528636</c:v>
                </c:pt>
                <c:pt idx="1890">
                  <c:v>3590.5967820000001</c:v>
                </c:pt>
                <c:pt idx="1891">
                  <c:v>3577.001577</c:v>
                </c:pt>
                <c:pt idx="1892">
                  <c:v>3584.788188</c:v>
                </c:pt>
                <c:pt idx="1893">
                  <c:v>3587.9835670000002</c:v>
                </c:pt>
                <c:pt idx="1894">
                  <c:v>3592.9168800000002</c:v>
                </c:pt>
                <c:pt idx="1895">
                  <c:v>3583.9400890000002</c:v>
                </c:pt>
                <c:pt idx="1896">
                  <c:v>3592.1754529999998</c:v>
                </c:pt>
                <c:pt idx="1897">
                  <c:v>3586.6364100000001</c:v>
                </c:pt>
                <c:pt idx="1898">
                  <c:v>3596.4428309999998</c:v>
                </c:pt>
                <c:pt idx="1899">
                  <c:v>3594.1472429999999</c:v>
                </c:pt>
                <c:pt idx="1900">
                  <c:v>3593.1258189999999</c:v>
                </c:pt>
                <c:pt idx="1901">
                  <c:v>3595.0455510000002</c:v>
                </c:pt>
                <c:pt idx="1902">
                  <c:v>3608.4606659999999</c:v>
                </c:pt>
                <c:pt idx="1903">
                  <c:v>3611.601999</c:v>
                </c:pt>
                <c:pt idx="1904">
                  <c:v>3614.02682</c:v>
                </c:pt>
                <c:pt idx="1905">
                  <c:v>3605.1206499999998</c:v>
                </c:pt>
                <c:pt idx="1906">
                  <c:v>3603.393517</c:v>
                </c:pt>
                <c:pt idx="1907">
                  <c:v>3615.4790480000001</c:v>
                </c:pt>
                <c:pt idx="1908">
                  <c:v>3607.5206659999999</c:v>
                </c:pt>
                <c:pt idx="1909">
                  <c:v>3606.651351</c:v>
                </c:pt>
                <c:pt idx="1910">
                  <c:v>3610.8528489999999</c:v>
                </c:pt>
                <c:pt idx="1911">
                  <c:v>3613.9124780000002</c:v>
                </c:pt>
                <c:pt idx="1912">
                  <c:v>3628.3921319999999</c:v>
                </c:pt>
                <c:pt idx="1913">
                  <c:v>3631.2652109999999</c:v>
                </c:pt>
                <c:pt idx="1914">
                  <c:v>3636.1555199999998</c:v>
                </c:pt>
                <c:pt idx="1915">
                  <c:v>3630.1229229999999</c:v>
                </c:pt>
                <c:pt idx="1916">
                  <c:v>3634.2113450000002</c:v>
                </c:pt>
                <c:pt idx="1917">
                  <c:v>3634.3930449999998</c:v>
                </c:pt>
                <c:pt idx="1918">
                  <c:v>3627.943581</c:v>
                </c:pt>
                <c:pt idx="1919">
                  <c:v>3631.0759939999998</c:v>
                </c:pt>
                <c:pt idx="1920">
                  <c:v>3634.4111109999999</c:v>
                </c:pt>
                <c:pt idx="1921">
                  <c:v>3636.7193889999999</c:v>
                </c:pt>
                <c:pt idx="1922">
                  <c:v>3636.319735</c:v>
                </c:pt>
                <c:pt idx="1923">
                  <c:v>3629.6804459999998</c:v>
                </c:pt>
                <c:pt idx="1924">
                  <c:v>3638.4991540000001</c:v>
                </c:pt>
                <c:pt idx="1925">
                  <c:v>3631.6519130000001</c:v>
                </c:pt>
                <c:pt idx="1926">
                  <c:v>3632.6164789999998</c:v>
                </c:pt>
                <c:pt idx="1927">
                  <c:v>3642.2947439999998</c:v>
                </c:pt>
                <c:pt idx="1928">
                  <c:v>3643.067004</c:v>
                </c:pt>
                <c:pt idx="1929">
                  <c:v>3661.0336560000001</c:v>
                </c:pt>
                <c:pt idx="1930">
                  <c:v>3671.296891</c:v>
                </c:pt>
                <c:pt idx="1931">
                  <c:v>3666.5843629999999</c:v>
                </c:pt>
                <c:pt idx="1932">
                  <c:v>3671.7716110000001</c:v>
                </c:pt>
                <c:pt idx="1933">
                  <c:v>3666.209261</c:v>
                </c:pt>
                <c:pt idx="1934">
                  <c:v>3664.2431959999999</c:v>
                </c:pt>
                <c:pt idx="1935">
                  <c:v>3665.8679040000002</c:v>
                </c:pt>
                <c:pt idx="1936">
                  <c:v>3671.0490890000001</c:v>
                </c:pt>
                <c:pt idx="1937">
                  <c:v>3674.5998669999999</c:v>
                </c:pt>
                <c:pt idx="1938">
                  <c:v>3667.717662</c:v>
                </c:pt>
                <c:pt idx="1939">
                  <c:v>3674.0929930000002</c:v>
                </c:pt>
                <c:pt idx="1940">
                  <c:v>3664.9195370000002</c:v>
                </c:pt>
                <c:pt idx="1941">
                  <c:v>3666.7998929999999</c:v>
                </c:pt>
                <c:pt idx="1942">
                  <c:v>3690.9597530000001</c:v>
                </c:pt>
                <c:pt idx="1943">
                  <c:v>3697.616779</c:v>
                </c:pt>
                <c:pt idx="1944">
                  <c:v>3711.0757180000001</c:v>
                </c:pt>
                <c:pt idx="1945">
                  <c:v>3702.1177170000001</c:v>
                </c:pt>
                <c:pt idx="1946">
                  <c:v>3707.7455690000002</c:v>
                </c:pt>
                <c:pt idx="1947">
                  <c:v>3706.3777129999999</c:v>
                </c:pt>
                <c:pt idx="1948">
                  <c:v>3697.115053</c:v>
                </c:pt>
                <c:pt idx="1949">
                  <c:v>3701.5206990000001</c:v>
                </c:pt>
                <c:pt idx="1950">
                  <c:v>3709.2861119999998</c:v>
                </c:pt>
                <c:pt idx="1951">
                  <c:v>3715.5688599999999</c:v>
                </c:pt>
                <c:pt idx="1952">
                  <c:v>3729.24044</c:v>
                </c:pt>
                <c:pt idx="1953">
                  <c:v>3728.72</c:v>
                </c:pt>
                <c:pt idx="1954">
                  <c:v>3736.4207339999998</c:v>
                </c:pt>
                <c:pt idx="1955">
                  <c:v>3731.1653569999999</c:v>
                </c:pt>
                <c:pt idx="1956">
                  <c:v>3734.1532550000002</c:v>
                </c:pt>
                <c:pt idx="1957">
                  <c:v>3743.5083490000002</c:v>
                </c:pt>
                <c:pt idx="1958">
                  <c:v>3732.3933019999999</c:v>
                </c:pt>
                <c:pt idx="1959">
                  <c:v>3735.232618</c:v>
                </c:pt>
                <c:pt idx="1960">
                  <c:v>3749.7239690000001</c:v>
                </c:pt>
                <c:pt idx="1961">
                  <c:v>3738.8867690000002</c:v>
                </c:pt>
                <c:pt idx="1962">
                  <c:v>3750.797086</c:v>
                </c:pt>
                <c:pt idx="1963">
                  <c:v>3766.5368680000001</c:v>
                </c:pt>
                <c:pt idx="1964">
                  <c:v>3764.8850480000001</c:v>
                </c:pt>
                <c:pt idx="1965">
                  <c:v>3765.1354500000002</c:v>
                </c:pt>
                <c:pt idx="1966">
                  <c:v>3763.4322699999998</c:v>
                </c:pt>
                <c:pt idx="1967">
                  <c:v>3768.06241</c:v>
                </c:pt>
                <c:pt idx="1968">
                  <c:v>3759.315959</c:v>
                </c:pt>
                <c:pt idx="1969">
                  <c:v>3774.2758009999998</c:v>
                </c:pt>
                <c:pt idx="1970">
                  <c:v>3783.3259330000001</c:v>
                </c:pt>
                <c:pt idx="1971">
                  <c:v>3798.1404210000001</c:v>
                </c:pt>
                <c:pt idx="1972">
                  <c:v>3795.281246</c:v>
                </c:pt>
                <c:pt idx="1973">
                  <c:v>3788.6052410000002</c:v>
                </c:pt>
                <c:pt idx="1974">
                  <c:v>3785.2248420000001</c:v>
                </c:pt>
                <c:pt idx="1975">
                  <c:v>3793.6640240000002</c:v>
                </c:pt>
                <c:pt idx="1976">
                  <c:v>3793.3763669999998</c:v>
                </c:pt>
                <c:pt idx="1977">
                  <c:v>3798.4814980000001</c:v>
                </c:pt>
                <c:pt idx="1978">
                  <c:v>3793.1187869999999</c:v>
                </c:pt>
                <c:pt idx="1979">
                  <c:v>3804.8717489999999</c:v>
                </c:pt>
                <c:pt idx="1980">
                  <c:v>3799.516486</c:v>
                </c:pt>
                <c:pt idx="1981">
                  <c:v>3790.4366890000001</c:v>
                </c:pt>
                <c:pt idx="1982">
                  <c:v>3806.1509679999999</c:v>
                </c:pt>
                <c:pt idx="1983">
                  <c:v>3797.6265400000002</c:v>
                </c:pt>
                <c:pt idx="1984">
                  <c:v>3798.6936340000002</c:v>
                </c:pt>
                <c:pt idx="1985">
                  <c:v>3788.8802879999998</c:v>
                </c:pt>
                <c:pt idx="1986">
                  <c:v>3797.3471979999999</c:v>
                </c:pt>
                <c:pt idx="1987">
                  <c:v>3802.2373510000002</c:v>
                </c:pt>
                <c:pt idx="1988">
                  <c:v>3794.3214819999998</c:v>
                </c:pt>
                <c:pt idx="1989">
                  <c:v>3789.8977869999999</c:v>
                </c:pt>
                <c:pt idx="1990">
                  <c:v>3796.2135950000002</c:v>
                </c:pt>
                <c:pt idx="1991">
                  <c:v>3805.6537400000002</c:v>
                </c:pt>
                <c:pt idx="1992">
                  <c:v>3804.6672720000001</c:v>
                </c:pt>
                <c:pt idx="1993">
                  <c:v>3793.5072049999999</c:v>
                </c:pt>
                <c:pt idx="1994">
                  <c:v>3813.6187460000001</c:v>
                </c:pt>
                <c:pt idx="1995">
                  <c:v>3821.3866659999999</c:v>
                </c:pt>
                <c:pt idx="1996">
                  <c:v>3827.010816</c:v>
                </c:pt>
                <c:pt idx="1997">
                  <c:v>3840.5639350000001</c:v>
                </c:pt>
                <c:pt idx="1998">
                  <c:v>3827.6118970000002</c:v>
                </c:pt>
                <c:pt idx="1999">
                  <c:v>3833.663047</c:v>
                </c:pt>
                <c:pt idx="2000">
                  <c:v>3843.91147</c:v>
                </c:pt>
                <c:pt idx="2001">
                  <c:v>3837.9192640000001</c:v>
                </c:pt>
                <c:pt idx="2002">
                  <c:v>3841.5773650000001</c:v>
                </c:pt>
                <c:pt idx="2003">
                  <c:v>3841.936612</c:v>
                </c:pt>
                <c:pt idx="2004">
                  <c:v>3840.7719430000002</c:v>
                </c:pt>
                <c:pt idx="2005">
                  <c:v>3837.6869769999998</c:v>
                </c:pt>
                <c:pt idx="2006">
                  <c:v>3826.5441569999998</c:v>
                </c:pt>
                <c:pt idx="2007">
                  <c:v>3845.641419</c:v>
                </c:pt>
                <c:pt idx="2008">
                  <c:v>3855.3283430000001</c:v>
                </c:pt>
                <c:pt idx="2009">
                  <c:v>3864.5819449999999</c:v>
                </c:pt>
                <c:pt idx="2010">
                  <c:v>3868.2103820000002</c:v>
                </c:pt>
                <c:pt idx="2011">
                  <c:v>3871.799113</c:v>
                </c:pt>
                <c:pt idx="2012">
                  <c:v>3879.9962110000001</c:v>
                </c:pt>
                <c:pt idx="2013">
                  <c:v>3873.1943620000002</c:v>
                </c:pt>
                <c:pt idx="2014">
                  <c:v>3889.3953900000001</c:v>
                </c:pt>
                <c:pt idx="2015">
                  <c:v>3899.2306189999999</c:v>
                </c:pt>
                <c:pt idx="2016">
                  <c:v>3891.502958</c:v>
                </c:pt>
                <c:pt idx="2017">
                  <c:v>3907.0416260000002</c:v>
                </c:pt>
                <c:pt idx="2018">
                  <c:v>3884.6844209999999</c:v>
                </c:pt>
                <c:pt idx="2019">
                  <c:v>3884.6606809999998</c:v>
                </c:pt>
                <c:pt idx="2020">
                  <c:v>3893.7526079999998</c:v>
                </c:pt>
                <c:pt idx="2021">
                  <c:v>3893.9881359999999</c:v>
                </c:pt>
                <c:pt idx="2022">
                  <c:v>3900.1893559999999</c:v>
                </c:pt>
                <c:pt idx="2023">
                  <c:v>3893.9247690000002</c:v>
                </c:pt>
                <c:pt idx="2024">
                  <c:v>3897.9471789999998</c:v>
                </c:pt>
                <c:pt idx="2025">
                  <c:v>3898.0673940000001</c:v>
                </c:pt>
                <c:pt idx="2026">
                  <c:v>3893.9776609999999</c:v>
                </c:pt>
                <c:pt idx="2027">
                  <c:v>3905.2540610000001</c:v>
                </c:pt>
                <c:pt idx="2028">
                  <c:v>3890.5310709999999</c:v>
                </c:pt>
                <c:pt idx="2029">
                  <c:v>3886.3778040000002</c:v>
                </c:pt>
                <c:pt idx="2030">
                  <c:v>3897.7481659999999</c:v>
                </c:pt>
                <c:pt idx="2031">
                  <c:v>3898.474213</c:v>
                </c:pt>
                <c:pt idx="2032">
                  <c:v>3905.3222000000001</c:v>
                </c:pt>
                <c:pt idx="2033">
                  <c:v>3898.6608719999999</c:v>
                </c:pt>
                <c:pt idx="2034">
                  <c:v>3901.8397150000001</c:v>
                </c:pt>
                <c:pt idx="2035">
                  <c:v>3910.0412200000001</c:v>
                </c:pt>
                <c:pt idx="2036">
                  <c:v>3919.6086220000002</c:v>
                </c:pt>
                <c:pt idx="2037">
                  <c:v>3934.885464</c:v>
                </c:pt>
                <c:pt idx="2038">
                  <c:v>3933.5014190000002</c:v>
                </c:pt>
                <c:pt idx="2039">
                  <c:v>3936.7931359999998</c:v>
                </c:pt>
                <c:pt idx="2040">
                  <c:v>3938.0483840000002</c:v>
                </c:pt>
                <c:pt idx="2041">
                  <c:v>3939.2136690000002</c:v>
                </c:pt>
                <c:pt idx="2042">
                  <c:v>3947.3812069999999</c:v>
                </c:pt>
                <c:pt idx="2043">
                  <c:v>3950.3846830000002</c:v>
                </c:pt>
                <c:pt idx="2044">
                  <c:v>3963.3686809999999</c:v>
                </c:pt>
                <c:pt idx="2045">
                  <c:v>3973.589778</c:v>
                </c:pt>
                <c:pt idx="2046">
                  <c:v>3961.5987679999998</c:v>
                </c:pt>
                <c:pt idx="2047">
                  <c:v>3969.435481</c:v>
                </c:pt>
                <c:pt idx="2048">
                  <c:v>3960.698288</c:v>
                </c:pt>
                <c:pt idx="2049">
                  <c:v>3954.1186339999999</c:v>
                </c:pt>
                <c:pt idx="2050">
                  <c:v>3948.790332</c:v>
                </c:pt>
                <c:pt idx="2051">
                  <c:v>3953.1722880000002</c:v>
                </c:pt>
                <c:pt idx="2052">
                  <c:v>3956.6113850000002</c:v>
                </c:pt>
                <c:pt idx="2053">
                  <c:v>3969.7751229999999</c:v>
                </c:pt>
                <c:pt idx="2054">
                  <c:v>3990.3458890000002</c:v>
                </c:pt>
                <c:pt idx="2055">
                  <c:v>3996.380185</c:v>
                </c:pt>
                <c:pt idx="2056">
                  <c:v>3993.8678599999998</c:v>
                </c:pt>
                <c:pt idx="2057">
                  <c:v>4000.4543840000001</c:v>
                </c:pt>
                <c:pt idx="2058">
                  <c:v>4001.0224090000002</c:v>
                </c:pt>
                <c:pt idx="2059">
                  <c:v>4005.1061690000001</c:v>
                </c:pt>
                <c:pt idx="2060">
                  <c:v>4022.6008929999998</c:v>
                </c:pt>
                <c:pt idx="2061">
                  <c:v>4031.169453</c:v>
                </c:pt>
                <c:pt idx="2062">
                  <c:v>4038.5502270000002</c:v>
                </c:pt>
                <c:pt idx="2063">
                  <c:v>4032.1112720000001</c:v>
                </c:pt>
                <c:pt idx="2064">
                  <c:v>4034.7891690000001</c:v>
                </c:pt>
                <c:pt idx="2065">
                  <c:v>4034.2889519999999</c:v>
                </c:pt>
                <c:pt idx="2066">
                  <c:v>4032.969321</c:v>
                </c:pt>
                <c:pt idx="2067">
                  <c:v>4039.2237610000002</c:v>
                </c:pt>
                <c:pt idx="2068">
                  <c:v>4047.2174719999998</c:v>
                </c:pt>
                <c:pt idx="2069">
                  <c:v>4066.2855949999998</c:v>
                </c:pt>
                <c:pt idx="2070">
                  <c:v>4070.2803610000001</c:v>
                </c:pt>
                <c:pt idx="2071">
                  <c:v>4065.1920270000001</c:v>
                </c:pt>
                <c:pt idx="2072">
                  <c:v>4070.3405729999999</c:v>
                </c:pt>
                <c:pt idx="2073">
                  <c:v>4070.662973</c:v>
                </c:pt>
                <c:pt idx="2074">
                  <c:v>4065.9510310000001</c:v>
                </c:pt>
                <c:pt idx="2075">
                  <c:v>4062.136454</c:v>
                </c:pt>
                <c:pt idx="2076">
                  <c:v>4064.1898679999999</c:v>
                </c:pt>
                <c:pt idx="2077">
                  <c:v>4072.5124209999999</c:v>
                </c:pt>
                <c:pt idx="2078">
                  <c:v>4059.7566149999998</c:v>
                </c:pt>
                <c:pt idx="2079">
                  <c:v>4060.304388</c:v>
                </c:pt>
                <c:pt idx="2080">
                  <c:v>4055.8675029999999</c:v>
                </c:pt>
                <c:pt idx="2081">
                  <c:v>4060.3970949999998</c:v>
                </c:pt>
                <c:pt idx="2082">
                  <c:v>4075.075284</c:v>
                </c:pt>
                <c:pt idx="2083">
                  <c:v>4071.1769490000001</c:v>
                </c:pt>
                <c:pt idx="2084">
                  <c:v>4071.247989</c:v>
                </c:pt>
                <c:pt idx="2085">
                  <c:v>4074.3480209999998</c:v>
                </c:pt>
                <c:pt idx="2086">
                  <c:v>4072.8110160000001</c:v>
                </c:pt>
                <c:pt idx="2087">
                  <c:v>4062.1242379999999</c:v>
                </c:pt>
                <c:pt idx="2088">
                  <c:v>4052.2352540000002</c:v>
                </c:pt>
                <c:pt idx="2089">
                  <c:v>4061.4783809999999</c:v>
                </c:pt>
                <c:pt idx="2090">
                  <c:v>4075.1055019999999</c:v>
                </c:pt>
                <c:pt idx="2091">
                  <c:v>4060.4284539999999</c:v>
                </c:pt>
                <c:pt idx="2092">
                  <c:v>4073.466046</c:v>
                </c:pt>
                <c:pt idx="2093">
                  <c:v>4072.1034519999998</c:v>
                </c:pt>
                <c:pt idx="2094">
                  <c:v>4064.514095</c:v>
                </c:pt>
                <c:pt idx="2095">
                  <c:v>4073.573648</c:v>
                </c:pt>
                <c:pt idx="2096">
                  <c:v>4066.966336</c:v>
                </c:pt>
                <c:pt idx="2097">
                  <c:v>4071.139756</c:v>
                </c:pt>
                <c:pt idx="2098">
                  <c:v>4065.5166089999998</c:v>
                </c:pt>
                <c:pt idx="2099">
                  <c:v>4066.760143</c:v>
                </c:pt>
                <c:pt idx="2100">
                  <c:v>4066.3585659999999</c:v>
                </c:pt>
                <c:pt idx="2101">
                  <c:v>4076.854296</c:v>
                </c:pt>
                <c:pt idx="2102">
                  <c:v>4099.4688720000004</c:v>
                </c:pt>
                <c:pt idx="2103">
                  <c:v>4103.3786810000001</c:v>
                </c:pt>
                <c:pt idx="2104">
                  <c:v>4104.1529920000003</c:v>
                </c:pt>
                <c:pt idx="2105">
                  <c:v>4109.4626399999997</c:v>
                </c:pt>
                <c:pt idx="2106">
                  <c:v>4099.2983020000001</c:v>
                </c:pt>
                <c:pt idx="2107">
                  <c:v>4106.3529250000001</c:v>
                </c:pt>
                <c:pt idx="2108">
                  <c:v>4115.2125159999996</c:v>
                </c:pt>
                <c:pt idx="2109">
                  <c:v>4127.5651379999999</c:v>
                </c:pt>
                <c:pt idx="2110">
                  <c:v>4131.5504680000004</c:v>
                </c:pt>
                <c:pt idx="2111">
                  <c:v>4128.5573379999996</c:v>
                </c:pt>
                <c:pt idx="2112">
                  <c:v>4137.9899869999999</c:v>
                </c:pt>
                <c:pt idx="2113">
                  <c:v>4142.4884959999999</c:v>
                </c:pt>
                <c:pt idx="2114">
                  <c:v>4139.2443160000003</c:v>
                </c:pt>
                <c:pt idx="2115">
                  <c:v>4141.29684</c:v>
                </c:pt>
                <c:pt idx="2116">
                  <c:v>4142.9948949999998</c:v>
                </c:pt>
                <c:pt idx="2117">
                  <c:v>4155.1076030000004</c:v>
                </c:pt>
                <c:pt idx="2118">
                  <c:v>4150.3402999999998</c:v>
                </c:pt>
                <c:pt idx="2119">
                  <c:v>4145.0189650000002</c:v>
                </c:pt>
                <c:pt idx="2120">
                  <c:v>4146.7717089999996</c:v>
                </c:pt>
                <c:pt idx="2121">
                  <c:v>4140.8139449999999</c:v>
                </c:pt>
                <c:pt idx="2122">
                  <c:v>4149.7768740000001</c:v>
                </c:pt>
                <c:pt idx="2123">
                  <c:v>4143.3417570000001</c:v>
                </c:pt>
                <c:pt idx="2124">
                  <c:v>4142.085274</c:v>
                </c:pt>
                <c:pt idx="2125">
                  <c:v>4146.5757789999998</c:v>
                </c:pt>
                <c:pt idx="2126">
                  <c:v>4141.2359930000002</c:v>
                </c:pt>
                <c:pt idx="2127">
                  <c:v>4156.6656430000003</c:v>
                </c:pt>
                <c:pt idx="2128">
                  <c:v>4168.0449920000001</c:v>
                </c:pt>
                <c:pt idx="2129">
                  <c:v>4174.8035879999998</c:v>
                </c:pt>
                <c:pt idx="2130">
                  <c:v>4173.3095080000003</c:v>
                </c:pt>
                <c:pt idx="2131">
                  <c:v>4161.8401670000003</c:v>
                </c:pt>
                <c:pt idx="2132">
                  <c:v>4173.8886849999999</c:v>
                </c:pt>
                <c:pt idx="2133">
                  <c:v>4182.9673190000003</c:v>
                </c:pt>
                <c:pt idx="2134">
                  <c:v>4174.791518</c:v>
                </c:pt>
                <c:pt idx="2135">
                  <c:v>4175.6105440000001</c:v>
                </c:pt>
                <c:pt idx="2136">
                  <c:v>4166.391224</c:v>
                </c:pt>
                <c:pt idx="2137">
                  <c:v>4172.9074300000002</c:v>
                </c:pt>
                <c:pt idx="2138">
                  <c:v>4170.5763880000004</c:v>
                </c:pt>
                <c:pt idx="2139">
                  <c:v>4184.3521769999998</c:v>
                </c:pt>
                <c:pt idx="2140">
                  <c:v>4189.3551660000003</c:v>
                </c:pt>
                <c:pt idx="2141">
                  <c:v>4189.4964339999997</c:v>
                </c:pt>
                <c:pt idx="2142">
                  <c:v>4202.9818089999999</c:v>
                </c:pt>
                <c:pt idx="2143">
                  <c:v>4203.644139</c:v>
                </c:pt>
                <c:pt idx="2144">
                  <c:v>4213.0636930000001</c:v>
                </c:pt>
                <c:pt idx="2145">
                  <c:v>4213.7392220000002</c:v>
                </c:pt>
                <c:pt idx="2146">
                  <c:v>4213.8786929999997</c:v>
                </c:pt>
                <c:pt idx="2147">
                  <c:v>4214.715279</c:v>
                </c:pt>
                <c:pt idx="2148">
                  <c:v>4210.5541759999996</c:v>
                </c:pt>
                <c:pt idx="2149">
                  <c:v>4216.3453650000001</c:v>
                </c:pt>
                <c:pt idx="2150">
                  <c:v>4210.7800120000002</c:v>
                </c:pt>
                <c:pt idx="2151">
                  <c:v>4199.4992979999997</c:v>
                </c:pt>
                <c:pt idx="2152">
                  <c:v>4213.8123130000004</c:v>
                </c:pt>
                <c:pt idx="2153">
                  <c:v>4212.0923769999999</c:v>
                </c:pt>
                <c:pt idx="2154">
                  <c:v>4210.753361</c:v>
                </c:pt>
                <c:pt idx="2155">
                  <c:v>4218.0271110000003</c:v>
                </c:pt>
                <c:pt idx="2156">
                  <c:v>4213.4862460000004</c:v>
                </c:pt>
                <c:pt idx="2157">
                  <c:v>4223.5565610000003</c:v>
                </c:pt>
                <c:pt idx="2158">
                  <c:v>4215.474123</c:v>
                </c:pt>
                <c:pt idx="2159">
                  <c:v>4232.975203</c:v>
                </c:pt>
                <c:pt idx="2160">
                  <c:v>4233.3631150000001</c:v>
                </c:pt>
                <c:pt idx="2161">
                  <c:v>4237.2625969999999</c:v>
                </c:pt>
                <c:pt idx="2162">
                  <c:v>4237.1296309999998</c:v>
                </c:pt>
                <c:pt idx="2163">
                  <c:v>4237.1555930000004</c:v>
                </c:pt>
                <c:pt idx="2164">
                  <c:v>4240.9198249999999</c:v>
                </c:pt>
                <c:pt idx="2165">
                  <c:v>4246.4420639999998</c:v>
                </c:pt>
                <c:pt idx="2166">
                  <c:v>4244.411196</c:v>
                </c:pt>
                <c:pt idx="2167">
                  <c:v>4246.5333449999998</c:v>
                </c:pt>
                <c:pt idx="2168">
                  <c:v>4244.3604439999999</c:v>
                </c:pt>
                <c:pt idx="2169">
                  <c:v>4248.5272779999996</c:v>
                </c:pt>
                <c:pt idx="2170">
                  <c:v>4252.9834339999998</c:v>
                </c:pt>
                <c:pt idx="2171">
                  <c:v>4253.8324300000004</c:v>
                </c:pt>
                <c:pt idx="2172">
                  <c:v>4249.2347380000001</c:v>
                </c:pt>
                <c:pt idx="2173">
                  <c:v>4243.4813530000001</c:v>
                </c:pt>
                <c:pt idx="2174">
                  <c:v>4246.9215530000001</c:v>
                </c:pt>
                <c:pt idx="2175">
                  <c:v>4248.7435640000003</c:v>
                </c:pt>
                <c:pt idx="2176">
                  <c:v>4247.2501929999999</c:v>
                </c:pt>
                <c:pt idx="2177">
                  <c:v>4248.8679810000003</c:v>
                </c:pt>
                <c:pt idx="2178">
                  <c:v>4253.2924999999996</c:v>
                </c:pt>
                <c:pt idx="2179">
                  <c:v>4262.8594439999997</c:v>
                </c:pt>
                <c:pt idx="2180">
                  <c:v>4267.074885</c:v>
                </c:pt>
                <c:pt idx="2181">
                  <c:v>4259.6322760000003</c:v>
                </c:pt>
                <c:pt idx="2182">
                  <c:v>4275.2296450000003</c:v>
                </c:pt>
                <c:pt idx="2183">
                  <c:v>4290.3384560000004</c:v>
                </c:pt>
                <c:pt idx="2184">
                  <c:v>4293.0706179999997</c:v>
                </c:pt>
                <c:pt idx="2185">
                  <c:v>4287.1842120000001</c:v>
                </c:pt>
                <c:pt idx="2186">
                  <c:v>4283.2152550000001</c:v>
                </c:pt>
                <c:pt idx="2187">
                  <c:v>4286.5144090000003</c:v>
                </c:pt>
                <c:pt idx="2188">
                  <c:v>4277.5873080000001</c:v>
                </c:pt>
                <c:pt idx="2189">
                  <c:v>4289.858604</c:v>
                </c:pt>
                <c:pt idx="2190">
                  <c:v>4299.2719909999996</c:v>
                </c:pt>
                <c:pt idx="2191">
                  <c:v>4305.0852269999996</c:v>
                </c:pt>
                <c:pt idx="2192">
                  <c:v>4311.1811349999998</c:v>
                </c:pt>
                <c:pt idx="2193">
                  <c:v>4305.799548</c:v>
                </c:pt>
                <c:pt idx="2194">
                  <c:v>4313.8344690000004</c:v>
                </c:pt>
                <c:pt idx="2195">
                  <c:v>4329.037644</c:v>
                </c:pt>
                <c:pt idx="2196">
                  <c:v>4334.187825</c:v>
                </c:pt>
                <c:pt idx="2197">
                  <c:v>4338.1444609999999</c:v>
                </c:pt>
                <c:pt idx="2198">
                  <c:v>4337.0028609999999</c:v>
                </c:pt>
                <c:pt idx="2199">
                  <c:v>4356.0275419999998</c:v>
                </c:pt>
                <c:pt idx="2200">
                  <c:v>4362.9685440000003</c:v>
                </c:pt>
                <c:pt idx="2201">
                  <c:v>4363.4578279999996</c:v>
                </c:pt>
                <c:pt idx="2202">
                  <c:v>4376.415191</c:v>
                </c:pt>
                <c:pt idx="2203">
                  <c:v>4374.9073680000001</c:v>
                </c:pt>
                <c:pt idx="2204">
                  <c:v>4380.086456</c:v>
                </c:pt>
                <c:pt idx="2205">
                  <c:v>4376.4220580000001</c:v>
                </c:pt>
                <c:pt idx="2206">
                  <c:v>4384.7080239999996</c:v>
                </c:pt>
                <c:pt idx="2207">
                  <c:v>4379.6451429999997</c:v>
                </c:pt>
                <c:pt idx="2208">
                  <c:v>4380.2202820000002</c:v>
                </c:pt>
                <c:pt idx="2209">
                  <c:v>4374.7801099999997</c:v>
                </c:pt>
                <c:pt idx="2210">
                  <c:v>4380.2478490000003</c:v>
                </c:pt>
                <c:pt idx="2211">
                  <c:v>4388.6973379999999</c:v>
                </c:pt>
                <c:pt idx="2212">
                  <c:v>4405.508159</c:v>
                </c:pt>
                <c:pt idx="2213">
                  <c:v>4407.331424</c:v>
                </c:pt>
                <c:pt idx="2214">
                  <c:v>4406.1292400000002</c:v>
                </c:pt>
                <c:pt idx="2215">
                  <c:v>4414.4755150000001</c:v>
                </c:pt>
                <c:pt idx="2216">
                  <c:v>4410.7649069999998</c:v>
                </c:pt>
                <c:pt idx="2217">
                  <c:v>4412.6458540000003</c:v>
                </c:pt>
                <c:pt idx="2218">
                  <c:v>4408.8926929999998</c:v>
                </c:pt>
                <c:pt idx="2219">
                  <c:v>4422.8641939999998</c:v>
                </c:pt>
                <c:pt idx="2220">
                  <c:v>4443.3788539999996</c:v>
                </c:pt>
                <c:pt idx="2221">
                  <c:v>4439.3757649999998</c:v>
                </c:pt>
                <c:pt idx="2222">
                  <c:v>4439.7318969999997</c:v>
                </c:pt>
                <c:pt idx="2223">
                  <c:v>4441.4162560000004</c:v>
                </c:pt>
                <c:pt idx="2224">
                  <c:v>4437.6388729999999</c:v>
                </c:pt>
                <c:pt idx="2225">
                  <c:v>4443.7086490000002</c:v>
                </c:pt>
                <c:pt idx="2226">
                  <c:v>4443.0154890000003</c:v>
                </c:pt>
                <c:pt idx="2227">
                  <c:v>4445.5378879999998</c:v>
                </c:pt>
                <c:pt idx="2228">
                  <c:v>4451.043549</c:v>
                </c:pt>
                <c:pt idx="2229">
                  <c:v>4439.0731249999999</c:v>
                </c:pt>
                <c:pt idx="2230">
                  <c:v>4444.1973699999999</c:v>
                </c:pt>
                <c:pt idx="2231">
                  <c:v>4440.3811999999998</c:v>
                </c:pt>
                <c:pt idx="2232">
                  <c:v>4441.6572539999997</c:v>
                </c:pt>
                <c:pt idx="2233">
                  <c:v>4452.938357</c:v>
                </c:pt>
                <c:pt idx="2234">
                  <c:v>4442.3716029999996</c:v>
                </c:pt>
                <c:pt idx="2235">
                  <c:v>4437.890265</c:v>
                </c:pt>
                <c:pt idx="2236">
                  <c:v>4433.7559289999999</c:v>
                </c:pt>
                <c:pt idx="2237">
                  <c:v>4432.219306</c:v>
                </c:pt>
                <c:pt idx="2238">
                  <c:v>4439.7531989999998</c:v>
                </c:pt>
                <c:pt idx="2239">
                  <c:v>4436.7254480000001</c:v>
                </c:pt>
                <c:pt idx="2240">
                  <c:v>4441.4597229999999</c:v>
                </c:pt>
                <c:pt idx="2241">
                  <c:v>4434.805214</c:v>
                </c:pt>
                <c:pt idx="2242">
                  <c:v>4447.2576680000002</c:v>
                </c:pt>
                <c:pt idx="2243">
                  <c:v>4446.4596590000001</c:v>
                </c:pt>
                <c:pt idx="2244">
                  <c:v>4438.3612720000001</c:v>
                </c:pt>
                <c:pt idx="2245">
                  <c:v>4458.6349170000003</c:v>
                </c:pt>
                <c:pt idx="2246">
                  <c:v>4463.2667579999998</c:v>
                </c:pt>
                <c:pt idx="2247">
                  <c:v>4478.2116070000002</c:v>
                </c:pt>
                <c:pt idx="2248">
                  <c:v>4473.6073960000003</c:v>
                </c:pt>
                <c:pt idx="2249">
                  <c:v>4463.3484550000003</c:v>
                </c:pt>
                <c:pt idx="2250">
                  <c:v>4472.8977510000004</c:v>
                </c:pt>
                <c:pt idx="2251">
                  <c:v>4470.0046810000003</c:v>
                </c:pt>
                <c:pt idx="2252">
                  <c:v>4480.1935759999997</c:v>
                </c:pt>
                <c:pt idx="2253">
                  <c:v>4481.1594059999998</c:v>
                </c:pt>
                <c:pt idx="2254">
                  <c:v>4478.0092070000001</c:v>
                </c:pt>
                <c:pt idx="2255">
                  <c:v>4478.9687880000001</c:v>
                </c:pt>
                <c:pt idx="2256">
                  <c:v>4469.748439</c:v>
                </c:pt>
                <c:pt idx="2257">
                  <c:v>4458.4645060000003</c:v>
                </c:pt>
                <c:pt idx="2258">
                  <c:v>4454.9923440000002</c:v>
                </c:pt>
                <c:pt idx="2259">
                  <c:v>4445.3059139999996</c:v>
                </c:pt>
                <c:pt idx="2260">
                  <c:v>4453.8839840000001</c:v>
                </c:pt>
                <c:pt idx="2261">
                  <c:v>4445.0015700000004</c:v>
                </c:pt>
                <c:pt idx="2262">
                  <c:v>4444.7119810000004</c:v>
                </c:pt>
                <c:pt idx="2263">
                  <c:v>4447.6143730000003</c:v>
                </c:pt>
                <c:pt idx="2264">
                  <c:v>4432.4792660000003</c:v>
                </c:pt>
                <c:pt idx="2265">
                  <c:v>4439.3280839999998</c:v>
                </c:pt>
                <c:pt idx="2266">
                  <c:v>4438.4475990000001</c:v>
                </c:pt>
                <c:pt idx="2267">
                  <c:v>4454.8978939999997</c:v>
                </c:pt>
                <c:pt idx="2268">
                  <c:v>4471.1502119999996</c:v>
                </c:pt>
                <c:pt idx="2269">
                  <c:v>4469.4919110000001</c:v>
                </c:pt>
                <c:pt idx="2270">
                  <c:v>4470.9172639999997</c:v>
                </c:pt>
                <c:pt idx="2271">
                  <c:v>4474.5864549999997</c:v>
                </c:pt>
                <c:pt idx="2272">
                  <c:v>4475.3784569999998</c:v>
                </c:pt>
                <c:pt idx="2273">
                  <c:v>4477.3406759999998</c:v>
                </c:pt>
                <c:pt idx="2274">
                  <c:v>4480.1258680000001</c:v>
                </c:pt>
                <c:pt idx="2275">
                  <c:v>4484.4472009999999</c:v>
                </c:pt>
                <c:pt idx="2276">
                  <c:v>4479.11013</c:v>
                </c:pt>
                <c:pt idx="2277">
                  <c:v>4475.8189640000001</c:v>
                </c:pt>
                <c:pt idx="2278">
                  <c:v>4481.0802270000004</c:v>
                </c:pt>
                <c:pt idx="2279">
                  <c:v>4475.8551369999996</c:v>
                </c:pt>
                <c:pt idx="2280">
                  <c:v>4484.4429280000004</c:v>
                </c:pt>
                <c:pt idx="2281">
                  <c:v>4482.6007259999997</c:v>
                </c:pt>
                <c:pt idx="2282">
                  <c:v>4479.5571449999998</c:v>
                </c:pt>
                <c:pt idx="2283">
                  <c:v>4504.039632</c:v>
                </c:pt>
                <c:pt idx="2284">
                  <c:v>4509.0337369999997</c:v>
                </c:pt>
                <c:pt idx="2285">
                  <c:v>4519.6130219999995</c:v>
                </c:pt>
                <c:pt idx="2286">
                  <c:v>4510.9949729999998</c:v>
                </c:pt>
                <c:pt idx="2287">
                  <c:v>4514.9794080000001</c:v>
                </c:pt>
                <c:pt idx="2288">
                  <c:v>4525.2445530000005</c:v>
                </c:pt>
                <c:pt idx="2289">
                  <c:v>4511.2647340000003</c:v>
                </c:pt>
                <c:pt idx="2290">
                  <c:v>4538.9221610000004</c:v>
                </c:pt>
                <c:pt idx="2291">
                  <c:v>4541.1434550000004</c:v>
                </c:pt>
                <c:pt idx="2292">
                  <c:v>4554.5846760000004</c:v>
                </c:pt>
                <c:pt idx="2293">
                  <c:v>4555.30062</c:v>
                </c:pt>
                <c:pt idx="2294">
                  <c:v>4553.2679760000001</c:v>
                </c:pt>
                <c:pt idx="2295">
                  <c:v>4550.0498870000001</c:v>
                </c:pt>
                <c:pt idx="2296">
                  <c:v>4545.6883019999996</c:v>
                </c:pt>
                <c:pt idx="2297">
                  <c:v>4550.419382</c:v>
                </c:pt>
                <c:pt idx="2298">
                  <c:v>4564.2461409999996</c:v>
                </c:pt>
                <c:pt idx="2299">
                  <c:v>4569.6277490000002</c:v>
                </c:pt>
                <c:pt idx="2300">
                  <c:v>4584.6199980000001</c:v>
                </c:pt>
                <c:pt idx="2301">
                  <c:v>4576.7202829999997</c:v>
                </c:pt>
                <c:pt idx="2302">
                  <c:v>4585.7739769999998</c:v>
                </c:pt>
                <c:pt idx="2303">
                  <c:v>4592.6600559999997</c:v>
                </c:pt>
                <c:pt idx="2304">
                  <c:v>4588.386297</c:v>
                </c:pt>
                <c:pt idx="2305">
                  <c:v>4592.2464010000003</c:v>
                </c:pt>
                <c:pt idx="2306">
                  <c:v>4597.617166</c:v>
                </c:pt>
                <c:pt idx="2307">
                  <c:v>4618.3352699999996</c:v>
                </c:pt>
                <c:pt idx="2308">
                  <c:v>4630.7605830000002</c:v>
                </c:pt>
                <c:pt idx="2309">
                  <c:v>4616.3568379999997</c:v>
                </c:pt>
                <c:pt idx="2310">
                  <c:v>4623.0500959999999</c:v>
                </c:pt>
                <c:pt idx="2311">
                  <c:v>4620.3575279999995</c:v>
                </c:pt>
                <c:pt idx="2312">
                  <c:v>4618.9033140000001</c:v>
                </c:pt>
                <c:pt idx="2313">
                  <c:v>4626.811436</c:v>
                </c:pt>
                <c:pt idx="2314">
                  <c:v>4626.3927309999999</c:v>
                </c:pt>
                <c:pt idx="2315">
                  <c:v>4626.9432589999997</c:v>
                </c:pt>
                <c:pt idx="2316">
                  <c:v>4639.3922480000001</c:v>
                </c:pt>
                <c:pt idx="2317">
                  <c:v>4648.7356</c:v>
                </c:pt>
                <c:pt idx="2318">
                  <c:v>4651.1834079999999</c:v>
                </c:pt>
                <c:pt idx="2319">
                  <c:v>4652.4293539999999</c:v>
                </c:pt>
                <c:pt idx="2320">
                  <c:v>4654.2220349999998</c:v>
                </c:pt>
                <c:pt idx="2321">
                  <c:v>4644.5049129999998</c:v>
                </c:pt>
                <c:pt idx="2322">
                  <c:v>4645.435133</c:v>
                </c:pt>
                <c:pt idx="2323">
                  <c:v>4652.9681030000002</c:v>
                </c:pt>
                <c:pt idx="2324">
                  <c:v>4649.3464800000002</c:v>
                </c:pt>
                <c:pt idx="2325">
                  <c:v>4665.5912200000002</c:v>
                </c:pt>
                <c:pt idx="2326">
                  <c:v>4674.9844320000002</c:v>
                </c:pt>
                <c:pt idx="2327">
                  <c:v>4677.9983469999997</c:v>
                </c:pt>
                <c:pt idx="2328">
                  <c:v>4691.9966210000002</c:v>
                </c:pt>
                <c:pt idx="2329">
                  <c:v>4689.1145040000001</c:v>
                </c:pt>
                <c:pt idx="2330">
                  <c:v>4691.2310589999997</c:v>
                </c:pt>
                <c:pt idx="2331">
                  <c:v>4688.6209360000003</c:v>
                </c:pt>
                <c:pt idx="2332">
                  <c:v>4685.923597</c:v>
                </c:pt>
                <c:pt idx="2333">
                  <c:v>4695.3740159999998</c:v>
                </c:pt>
                <c:pt idx="2334">
                  <c:v>4686.8850560000001</c:v>
                </c:pt>
                <c:pt idx="2335">
                  <c:v>4697.4612589999997</c:v>
                </c:pt>
                <c:pt idx="2336">
                  <c:v>4703.5263670000004</c:v>
                </c:pt>
                <c:pt idx="2337">
                  <c:v>4703.9415529999997</c:v>
                </c:pt>
                <c:pt idx="2338">
                  <c:v>4723.5903500000004</c:v>
                </c:pt>
                <c:pt idx="2339">
                  <c:v>4726.1934259999998</c:v>
                </c:pt>
                <c:pt idx="2340">
                  <c:v>4730.1590450000003</c:v>
                </c:pt>
                <c:pt idx="2341">
                  <c:v>4721.4386830000003</c:v>
                </c:pt>
                <c:pt idx="2342">
                  <c:v>4730.8015400000004</c:v>
                </c:pt>
                <c:pt idx="2343">
                  <c:v>4728.3160330000001</c:v>
                </c:pt>
                <c:pt idx="2344">
                  <c:v>4725.6888829999998</c:v>
                </c:pt>
                <c:pt idx="2345">
                  <c:v>4729.0947859999997</c:v>
                </c:pt>
                <c:pt idx="2346">
                  <c:v>4736.1117459999996</c:v>
                </c:pt>
                <c:pt idx="2347">
                  <c:v>4730.029149</c:v>
                </c:pt>
                <c:pt idx="2348">
                  <c:v>4733.0981320000001</c:v>
                </c:pt>
                <c:pt idx="2349">
                  <c:v>4720.0416359999999</c:v>
                </c:pt>
                <c:pt idx="2350">
                  <c:v>4726.9231870000003</c:v>
                </c:pt>
                <c:pt idx="2351">
                  <c:v>4724.4169949999996</c:v>
                </c:pt>
                <c:pt idx="2352">
                  <c:v>4724.5649469999998</c:v>
                </c:pt>
                <c:pt idx="2353">
                  <c:v>4728.2097329999997</c:v>
                </c:pt>
                <c:pt idx="2354">
                  <c:v>4736.2589109999999</c:v>
                </c:pt>
                <c:pt idx="2355">
                  <c:v>4748.5844269999998</c:v>
                </c:pt>
                <c:pt idx="2356">
                  <c:v>4753.8790079999999</c:v>
                </c:pt>
                <c:pt idx="2357">
                  <c:v>4753.5804319999997</c:v>
                </c:pt>
                <c:pt idx="2358">
                  <c:v>4759.4326380000002</c:v>
                </c:pt>
                <c:pt idx="2359">
                  <c:v>4744.8218429999997</c:v>
                </c:pt>
                <c:pt idx="2360">
                  <c:v>4760.8668770000004</c:v>
                </c:pt>
                <c:pt idx="2361">
                  <c:v>4756.2752870000004</c:v>
                </c:pt>
                <c:pt idx="2362">
                  <c:v>4755.5120290000004</c:v>
                </c:pt>
                <c:pt idx="2363">
                  <c:v>4756.9563760000001</c:v>
                </c:pt>
                <c:pt idx="2364">
                  <c:v>4758.2562049999997</c:v>
                </c:pt>
                <c:pt idx="2365">
                  <c:v>4758.6565229999997</c:v>
                </c:pt>
                <c:pt idx="2366">
                  <c:v>4757.8335159999997</c:v>
                </c:pt>
                <c:pt idx="2367">
                  <c:v>4766.8920790000002</c:v>
                </c:pt>
                <c:pt idx="2368">
                  <c:v>4766.0956630000001</c:v>
                </c:pt>
                <c:pt idx="2369">
                  <c:v>4762.2224729999998</c:v>
                </c:pt>
                <c:pt idx="2370">
                  <c:v>4769.6273920000003</c:v>
                </c:pt>
                <c:pt idx="2371">
                  <c:v>4768.0323390000003</c:v>
                </c:pt>
                <c:pt idx="2372">
                  <c:v>4766.1906609999996</c:v>
                </c:pt>
                <c:pt idx="2373">
                  <c:v>4766.5438830000003</c:v>
                </c:pt>
                <c:pt idx="2374">
                  <c:v>4753.3105139999998</c:v>
                </c:pt>
                <c:pt idx="2375">
                  <c:v>4772.3180309999998</c:v>
                </c:pt>
                <c:pt idx="2376">
                  <c:v>4775.8781200000003</c:v>
                </c:pt>
                <c:pt idx="2377">
                  <c:v>4783.7096529999999</c:v>
                </c:pt>
                <c:pt idx="2378">
                  <c:v>4782.0797190000003</c:v>
                </c:pt>
                <c:pt idx="2379">
                  <c:v>4785.9823290000004</c:v>
                </c:pt>
                <c:pt idx="2380">
                  <c:v>4798.7478309999997</c:v>
                </c:pt>
                <c:pt idx="2381">
                  <c:v>4785.0486490000003</c:v>
                </c:pt>
                <c:pt idx="2382">
                  <c:v>4787.2324259999996</c:v>
                </c:pt>
                <c:pt idx="2383">
                  <c:v>4786.9489590000003</c:v>
                </c:pt>
                <c:pt idx="2384">
                  <c:v>4789.0500570000004</c:v>
                </c:pt>
                <c:pt idx="2385">
                  <c:v>4793.7703410000004</c:v>
                </c:pt>
                <c:pt idx="2386">
                  <c:v>4786.382842</c:v>
                </c:pt>
                <c:pt idx="2387">
                  <c:v>4791.0062479999997</c:v>
                </c:pt>
                <c:pt idx="2388">
                  <c:v>4794.9379920000001</c:v>
                </c:pt>
                <c:pt idx="2389">
                  <c:v>4794.7226799999999</c:v>
                </c:pt>
                <c:pt idx="2390">
                  <c:v>4796.241935</c:v>
                </c:pt>
                <c:pt idx="2391">
                  <c:v>4791.2097599999997</c:v>
                </c:pt>
                <c:pt idx="2392">
                  <c:v>4794.4558010000001</c:v>
                </c:pt>
                <c:pt idx="2393">
                  <c:v>4784.008167</c:v>
                </c:pt>
                <c:pt idx="2394">
                  <c:v>4768.5840930000004</c:v>
                </c:pt>
                <c:pt idx="2395">
                  <c:v>4768.89329</c:v>
                </c:pt>
                <c:pt idx="2396">
                  <c:v>4791.3396080000002</c:v>
                </c:pt>
                <c:pt idx="2397">
                  <c:v>4792.2006929999998</c:v>
                </c:pt>
                <c:pt idx="2398">
                  <c:v>4786.2086440000003</c:v>
                </c:pt>
                <c:pt idx="2399">
                  <c:v>4792.1181200000001</c:v>
                </c:pt>
                <c:pt idx="2400">
                  <c:v>4788.9172349999999</c:v>
                </c:pt>
                <c:pt idx="2401">
                  <c:v>4790.0093319999996</c:v>
                </c:pt>
                <c:pt idx="2402">
                  <c:v>4806.0277610000003</c:v>
                </c:pt>
                <c:pt idx="2403">
                  <c:v>4799.0370089999997</c:v>
                </c:pt>
                <c:pt idx="2404">
                  <c:v>4796.1233650000004</c:v>
                </c:pt>
                <c:pt idx="2405">
                  <c:v>4805.8270650000004</c:v>
                </c:pt>
                <c:pt idx="2406">
                  <c:v>4797.6421810000002</c:v>
                </c:pt>
                <c:pt idx="2407">
                  <c:v>4808.2177380000003</c:v>
                </c:pt>
                <c:pt idx="2408">
                  <c:v>4800.8600550000001</c:v>
                </c:pt>
                <c:pt idx="2409">
                  <c:v>4785.8216009999996</c:v>
                </c:pt>
                <c:pt idx="2410">
                  <c:v>4795.8311009999998</c:v>
                </c:pt>
                <c:pt idx="2411">
                  <c:v>4795.434628</c:v>
                </c:pt>
                <c:pt idx="2412">
                  <c:v>4798.1658129999996</c:v>
                </c:pt>
                <c:pt idx="2413">
                  <c:v>4806.4854560000003</c:v>
                </c:pt>
                <c:pt idx="2414">
                  <c:v>4812.3792919999996</c:v>
                </c:pt>
                <c:pt idx="2415">
                  <c:v>4836.3843150000002</c:v>
                </c:pt>
                <c:pt idx="2416">
                  <c:v>4830.9440039999999</c:v>
                </c:pt>
                <c:pt idx="2417">
                  <c:v>4838.7083499999999</c:v>
                </c:pt>
                <c:pt idx="2418">
                  <c:v>4832.8778910000001</c:v>
                </c:pt>
                <c:pt idx="2419">
                  <c:v>4826.3863600000004</c:v>
                </c:pt>
                <c:pt idx="2420">
                  <c:v>4833.5669520000001</c:v>
                </c:pt>
                <c:pt idx="2421">
                  <c:v>4836.7831990000004</c:v>
                </c:pt>
                <c:pt idx="2422">
                  <c:v>4832.5735400000003</c:v>
                </c:pt>
                <c:pt idx="2423">
                  <c:v>4832.627504</c:v>
                </c:pt>
                <c:pt idx="2424">
                  <c:v>4849.1658850000003</c:v>
                </c:pt>
                <c:pt idx="2425">
                  <c:v>4843.6764480000002</c:v>
                </c:pt>
                <c:pt idx="2426">
                  <c:v>4855.6496020000004</c:v>
                </c:pt>
                <c:pt idx="2427">
                  <c:v>4861.3996059999999</c:v>
                </c:pt>
                <c:pt idx="2428">
                  <c:v>4865.2614910000002</c:v>
                </c:pt>
                <c:pt idx="2429">
                  <c:v>4852.6629240000002</c:v>
                </c:pt>
                <c:pt idx="2430">
                  <c:v>4857.7416759999996</c:v>
                </c:pt>
                <c:pt idx="2431">
                  <c:v>4863.8431629999995</c:v>
                </c:pt>
                <c:pt idx="2432">
                  <c:v>4865.2080429999996</c:v>
                </c:pt>
                <c:pt idx="2433">
                  <c:v>4871.626131</c:v>
                </c:pt>
                <c:pt idx="2434">
                  <c:v>4860.008433</c:v>
                </c:pt>
                <c:pt idx="2435">
                  <c:v>4866.6911659999996</c:v>
                </c:pt>
                <c:pt idx="2436">
                  <c:v>4861.6167729999997</c:v>
                </c:pt>
                <c:pt idx="2437">
                  <c:v>4867.107712</c:v>
                </c:pt>
                <c:pt idx="2438">
                  <c:v>4864.8331959999996</c:v>
                </c:pt>
                <c:pt idx="2439">
                  <c:v>4876.6467149999999</c:v>
                </c:pt>
                <c:pt idx="2440">
                  <c:v>4887.89131</c:v>
                </c:pt>
                <c:pt idx="2441">
                  <c:v>4901.9549379999999</c:v>
                </c:pt>
                <c:pt idx="2442">
                  <c:v>4896.397586</c:v>
                </c:pt>
                <c:pt idx="2443">
                  <c:v>4904.9402309999996</c:v>
                </c:pt>
                <c:pt idx="2444">
                  <c:v>4902.8016889999999</c:v>
                </c:pt>
                <c:pt idx="2445">
                  <c:v>4903.7254759999996</c:v>
                </c:pt>
                <c:pt idx="2446">
                  <c:v>4892.230963</c:v>
                </c:pt>
                <c:pt idx="2447">
                  <c:v>4901.1531340000001</c:v>
                </c:pt>
                <c:pt idx="2448">
                  <c:v>4897.8510100000003</c:v>
                </c:pt>
                <c:pt idx="2449">
                  <c:v>4894.8468709999997</c:v>
                </c:pt>
                <c:pt idx="2450">
                  <c:v>4908.8577990000003</c:v>
                </c:pt>
                <c:pt idx="2451">
                  <c:v>4911.026339</c:v>
                </c:pt>
                <c:pt idx="2452">
                  <c:v>4915.5837689999998</c:v>
                </c:pt>
                <c:pt idx="2453">
                  <c:v>4910.6743990000004</c:v>
                </c:pt>
                <c:pt idx="2454">
                  <c:v>4910.4240460000001</c:v>
                </c:pt>
                <c:pt idx="2455">
                  <c:v>4922.0949950000004</c:v>
                </c:pt>
                <c:pt idx="2456">
                  <c:v>4941.2324289999997</c:v>
                </c:pt>
                <c:pt idx="2457">
                  <c:v>4939.8373229999997</c:v>
                </c:pt>
                <c:pt idx="2458">
                  <c:v>4931.1674249999996</c:v>
                </c:pt>
                <c:pt idx="2459">
                  <c:v>4937.6460290000005</c:v>
                </c:pt>
                <c:pt idx="2460">
                  <c:v>4945.3233829999999</c:v>
                </c:pt>
                <c:pt idx="2461">
                  <c:v>4944.5499970000001</c:v>
                </c:pt>
                <c:pt idx="2462">
                  <c:v>4943.6353820000004</c:v>
                </c:pt>
                <c:pt idx="2463">
                  <c:v>4969.4650549999997</c:v>
                </c:pt>
                <c:pt idx="2464">
                  <c:v>4967.8755529999999</c:v>
                </c:pt>
                <c:pt idx="2465">
                  <c:v>4980.9878609999996</c:v>
                </c:pt>
                <c:pt idx="2466">
                  <c:v>4980.1863540000004</c:v>
                </c:pt>
                <c:pt idx="2467">
                  <c:v>4971.5065329999998</c:v>
                </c:pt>
                <c:pt idx="2468">
                  <c:v>4986.2840210000004</c:v>
                </c:pt>
                <c:pt idx="2469">
                  <c:v>4975.577738</c:v>
                </c:pt>
                <c:pt idx="2470">
                  <c:v>4974.1329939999996</c:v>
                </c:pt>
                <c:pt idx="2471">
                  <c:v>4990.1340929999997</c:v>
                </c:pt>
                <c:pt idx="2472">
                  <c:v>4993.1400050000002</c:v>
                </c:pt>
                <c:pt idx="2473">
                  <c:v>5003.331365</c:v>
                </c:pt>
                <c:pt idx="2474">
                  <c:v>4996.7993049999995</c:v>
                </c:pt>
                <c:pt idx="2475">
                  <c:v>5006.2198230000004</c:v>
                </c:pt>
                <c:pt idx="2476">
                  <c:v>5000.3093220000001</c:v>
                </c:pt>
                <c:pt idx="2477">
                  <c:v>5005.6820959999995</c:v>
                </c:pt>
                <c:pt idx="2478">
                  <c:v>5017.2450479999998</c:v>
                </c:pt>
                <c:pt idx="2479">
                  <c:v>5006.5266220000003</c:v>
                </c:pt>
                <c:pt idx="2480">
                  <c:v>5002.4809429999996</c:v>
                </c:pt>
                <c:pt idx="2481">
                  <c:v>4996.6935409999996</c:v>
                </c:pt>
                <c:pt idx="2482">
                  <c:v>4999.6383939999996</c:v>
                </c:pt>
                <c:pt idx="2483">
                  <c:v>4999.6275589999996</c:v>
                </c:pt>
                <c:pt idx="2484">
                  <c:v>5003.6644980000001</c:v>
                </c:pt>
                <c:pt idx="2485">
                  <c:v>5003.0815480000001</c:v>
                </c:pt>
                <c:pt idx="2486">
                  <c:v>5015.342748</c:v>
                </c:pt>
                <c:pt idx="2487">
                  <c:v>5020.6520989999999</c:v>
                </c:pt>
                <c:pt idx="2488">
                  <c:v>5034.1203530000003</c:v>
                </c:pt>
                <c:pt idx="2489">
                  <c:v>5042.7220749999997</c:v>
                </c:pt>
                <c:pt idx="2490">
                  <c:v>5052.8174740000004</c:v>
                </c:pt>
                <c:pt idx="2491">
                  <c:v>5060.8450270000003</c:v>
                </c:pt>
                <c:pt idx="2492">
                  <c:v>5063.6243750000003</c:v>
                </c:pt>
                <c:pt idx="2493">
                  <c:v>5079.786951</c:v>
                </c:pt>
                <c:pt idx="2494">
                  <c:v>5079.7730769999998</c:v>
                </c:pt>
                <c:pt idx="2495">
                  <c:v>5066.424344</c:v>
                </c:pt>
                <c:pt idx="2496">
                  <c:v>5064.6511019999998</c:v>
                </c:pt>
                <c:pt idx="2497">
                  <c:v>5069.700304</c:v>
                </c:pt>
                <c:pt idx="2498">
                  <c:v>5089.7767729999996</c:v>
                </c:pt>
                <c:pt idx="2499">
                  <c:v>5096.6561270000002</c:v>
                </c:pt>
                <c:pt idx="2500">
                  <c:v>5097.1569129999998</c:v>
                </c:pt>
                <c:pt idx="2501">
                  <c:v>5107.1118909999996</c:v>
                </c:pt>
                <c:pt idx="2502">
                  <c:v>5100.8390920000002</c:v>
                </c:pt>
                <c:pt idx="2503">
                  <c:v>5109.0428350000002</c:v>
                </c:pt>
                <c:pt idx="2504">
                  <c:v>5106.3755689999998</c:v>
                </c:pt>
                <c:pt idx="2505">
                  <c:v>5111.794382</c:v>
                </c:pt>
                <c:pt idx="2506">
                  <c:v>5114.895861</c:v>
                </c:pt>
                <c:pt idx="2507">
                  <c:v>5107.9655499999999</c:v>
                </c:pt>
                <c:pt idx="2508">
                  <c:v>5119.3963000000003</c:v>
                </c:pt>
                <c:pt idx="2509">
                  <c:v>5138.2174830000004</c:v>
                </c:pt>
                <c:pt idx="2510">
                  <c:v>5141.2607660000003</c:v>
                </c:pt>
                <c:pt idx="2511">
                  <c:v>5139.5746280000003</c:v>
                </c:pt>
                <c:pt idx="2512">
                  <c:v>5137.7871379999997</c:v>
                </c:pt>
                <c:pt idx="2513">
                  <c:v>5152.969153</c:v>
                </c:pt>
                <c:pt idx="2514">
                  <c:v>5141.3036060000004</c:v>
                </c:pt>
                <c:pt idx="2515">
                  <c:v>5156.4510520000003</c:v>
                </c:pt>
                <c:pt idx="2516">
                  <c:v>5166.8284110000004</c:v>
                </c:pt>
                <c:pt idx="2517">
                  <c:v>5176.3053419999997</c:v>
                </c:pt>
                <c:pt idx="2518">
                  <c:v>5187.2967209999997</c:v>
                </c:pt>
                <c:pt idx="2519">
                  <c:v>5180.3378130000001</c:v>
                </c:pt>
                <c:pt idx="2520">
                  <c:v>5186.2328779999998</c:v>
                </c:pt>
                <c:pt idx="2521">
                  <c:v>5203.22739</c:v>
                </c:pt>
                <c:pt idx="2522">
                  <c:v>5216.1086800000003</c:v>
                </c:pt>
                <c:pt idx="2523">
                  <c:v>5222.0175660000004</c:v>
                </c:pt>
                <c:pt idx="2524">
                  <c:v>5228.0150270000004</c:v>
                </c:pt>
                <c:pt idx="2525">
                  <c:v>5226.469607</c:v>
                </c:pt>
                <c:pt idx="2526">
                  <c:v>5214.0309029999999</c:v>
                </c:pt>
                <c:pt idx="2527">
                  <c:v>5208.3569079999997</c:v>
                </c:pt>
                <c:pt idx="2528">
                  <c:v>5225.8363159999999</c:v>
                </c:pt>
                <c:pt idx="2529">
                  <c:v>5219.9911270000002</c:v>
                </c:pt>
                <c:pt idx="2530">
                  <c:v>5219.2151910000002</c:v>
                </c:pt>
                <c:pt idx="2531">
                  <c:v>5224.650337</c:v>
                </c:pt>
                <c:pt idx="2532">
                  <c:v>5216.2386850000003</c:v>
                </c:pt>
                <c:pt idx="2533">
                  <c:v>5221.5810170000004</c:v>
                </c:pt>
                <c:pt idx="2534">
                  <c:v>5215.4792969999999</c:v>
                </c:pt>
                <c:pt idx="2535">
                  <c:v>5225.574584</c:v>
                </c:pt>
                <c:pt idx="2536">
                  <c:v>5217.910828</c:v>
                </c:pt>
                <c:pt idx="2537">
                  <c:v>5208.9014820000002</c:v>
                </c:pt>
                <c:pt idx="2538">
                  <c:v>5216.4945129999996</c:v>
                </c:pt>
                <c:pt idx="2539">
                  <c:v>5223.5313429999997</c:v>
                </c:pt>
                <c:pt idx="2540">
                  <c:v>5252.0569400000004</c:v>
                </c:pt>
                <c:pt idx="2541">
                  <c:v>5251.4875730000003</c:v>
                </c:pt>
                <c:pt idx="2542">
                  <c:v>5247.0331829999996</c:v>
                </c:pt>
                <c:pt idx="2543">
                  <c:v>5262.8742659999998</c:v>
                </c:pt>
                <c:pt idx="2544">
                  <c:v>5250.8737010000004</c:v>
                </c:pt>
                <c:pt idx="2545">
                  <c:v>5255.007517</c:v>
                </c:pt>
                <c:pt idx="2546">
                  <c:v>5248.721364</c:v>
                </c:pt>
                <c:pt idx="2547">
                  <c:v>5244.4230340000004</c:v>
                </c:pt>
                <c:pt idx="2548">
                  <c:v>5259.1861019999997</c:v>
                </c:pt>
                <c:pt idx="2549">
                  <c:v>5258.6876689999999</c:v>
                </c:pt>
                <c:pt idx="2550">
                  <c:v>5251.4936669999997</c:v>
                </c:pt>
                <c:pt idx="2551">
                  <c:v>5254.434346</c:v>
                </c:pt>
                <c:pt idx="2552">
                  <c:v>5260.3012849999996</c:v>
                </c:pt>
                <c:pt idx="2553">
                  <c:v>5266.5717160000004</c:v>
                </c:pt>
                <c:pt idx="2554">
                  <c:v>5250.9682359999997</c:v>
                </c:pt>
                <c:pt idx="2555">
                  <c:v>5253.1788379999998</c:v>
                </c:pt>
                <c:pt idx="2556">
                  <c:v>5261.2799340000001</c:v>
                </c:pt>
                <c:pt idx="2557">
                  <c:v>5257.7364090000001</c:v>
                </c:pt>
                <c:pt idx="2558">
                  <c:v>5250.7734140000002</c:v>
                </c:pt>
                <c:pt idx="2559">
                  <c:v>5268.5364600000003</c:v>
                </c:pt>
                <c:pt idx="2560">
                  <c:v>5289.1092699999999</c:v>
                </c:pt>
                <c:pt idx="2561">
                  <c:v>5286.0269049999997</c:v>
                </c:pt>
                <c:pt idx="2562">
                  <c:v>5290.2102160000004</c:v>
                </c:pt>
                <c:pt idx="2563">
                  <c:v>5294.1047980000003</c:v>
                </c:pt>
                <c:pt idx="2564">
                  <c:v>5282.4869520000002</c:v>
                </c:pt>
                <c:pt idx="2565">
                  <c:v>5289.8446089999998</c:v>
                </c:pt>
                <c:pt idx="2566">
                  <c:v>5276.8491960000001</c:v>
                </c:pt>
                <c:pt idx="2567">
                  <c:v>5280.0288549999996</c:v>
                </c:pt>
                <c:pt idx="2568">
                  <c:v>5284.9544839999999</c:v>
                </c:pt>
                <c:pt idx="2569">
                  <c:v>5289.6221580000001</c:v>
                </c:pt>
                <c:pt idx="2570">
                  <c:v>5279.9411680000003</c:v>
                </c:pt>
                <c:pt idx="2571">
                  <c:v>5286.6334770000003</c:v>
                </c:pt>
                <c:pt idx="2572">
                  <c:v>5281.9414690000003</c:v>
                </c:pt>
                <c:pt idx="2573">
                  <c:v>5291.8450249999996</c:v>
                </c:pt>
                <c:pt idx="2574">
                  <c:v>5298.6793500000003</c:v>
                </c:pt>
                <c:pt idx="2575">
                  <c:v>5320.6320079999996</c:v>
                </c:pt>
                <c:pt idx="2576">
                  <c:v>5319.0683929999996</c:v>
                </c:pt>
                <c:pt idx="2577">
                  <c:v>5308.4585370000004</c:v>
                </c:pt>
                <c:pt idx="2578">
                  <c:v>5315.3685949999999</c:v>
                </c:pt>
                <c:pt idx="2579">
                  <c:v>5315.6587650000001</c:v>
                </c:pt>
                <c:pt idx="2580">
                  <c:v>5320.832821</c:v>
                </c:pt>
                <c:pt idx="2581">
                  <c:v>5320.3737520000004</c:v>
                </c:pt>
                <c:pt idx="2582">
                  <c:v>5326.6668209999998</c:v>
                </c:pt>
                <c:pt idx="2583">
                  <c:v>5350.7257390000004</c:v>
                </c:pt>
                <c:pt idx="2584">
                  <c:v>5349.0723200000002</c:v>
                </c:pt>
                <c:pt idx="2585">
                  <c:v>5364.2838979999997</c:v>
                </c:pt>
                <c:pt idx="2586">
                  <c:v>5364.8449810000002</c:v>
                </c:pt>
                <c:pt idx="2587">
                  <c:v>5366.7448549999999</c:v>
                </c:pt>
                <c:pt idx="2588">
                  <c:v>5360.7699990000001</c:v>
                </c:pt>
                <c:pt idx="2589">
                  <c:v>5368.3378940000002</c:v>
                </c:pt>
                <c:pt idx="2590">
                  <c:v>5374.4342470000001</c:v>
                </c:pt>
                <c:pt idx="2591">
                  <c:v>5371.4345510000003</c:v>
                </c:pt>
                <c:pt idx="2592">
                  <c:v>5371.1900139999998</c:v>
                </c:pt>
                <c:pt idx="2593">
                  <c:v>5391.5500549999997</c:v>
                </c:pt>
                <c:pt idx="2594">
                  <c:v>5383.157588</c:v>
                </c:pt>
                <c:pt idx="2595">
                  <c:v>5381.0250830000004</c:v>
                </c:pt>
                <c:pt idx="2596">
                  <c:v>5383.9716619999999</c:v>
                </c:pt>
                <c:pt idx="2597">
                  <c:v>5359.1535089999998</c:v>
                </c:pt>
                <c:pt idx="2598">
                  <c:v>5365.4324770000003</c:v>
                </c:pt>
                <c:pt idx="2599">
                  <c:v>5377.3667660000001</c:v>
                </c:pt>
                <c:pt idx="2600">
                  <c:v>5376.9508459999997</c:v>
                </c:pt>
                <c:pt idx="2601">
                  <c:v>5373.6125570000004</c:v>
                </c:pt>
                <c:pt idx="2602">
                  <c:v>5365.1927519999999</c:v>
                </c:pt>
                <c:pt idx="2603">
                  <c:v>5370.5520889999998</c:v>
                </c:pt>
                <c:pt idx="2604">
                  <c:v>5361.6968749999996</c:v>
                </c:pt>
                <c:pt idx="2605">
                  <c:v>5358.7873769999997</c:v>
                </c:pt>
                <c:pt idx="2606">
                  <c:v>5357.4524510000001</c:v>
                </c:pt>
                <c:pt idx="2607">
                  <c:v>5348.0886030000001</c:v>
                </c:pt>
                <c:pt idx="2608">
                  <c:v>5357.4777809999996</c:v>
                </c:pt>
                <c:pt idx="2609">
                  <c:v>5369.1128310000004</c:v>
                </c:pt>
                <c:pt idx="2610">
                  <c:v>5366.5398379999997</c:v>
                </c:pt>
                <c:pt idx="2611">
                  <c:v>5365.69373</c:v>
                </c:pt>
                <c:pt idx="2612">
                  <c:v>5360.6936489999998</c:v>
                </c:pt>
                <c:pt idx="2613">
                  <c:v>5365.9441740000002</c:v>
                </c:pt>
                <c:pt idx="2614">
                  <c:v>5367.3085529999998</c:v>
                </c:pt>
                <c:pt idx="2615">
                  <c:v>5372.4138700000003</c:v>
                </c:pt>
                <c:pt idx="2616">
                  <c:v>5379.9733379999998</c:v>
                </c:pt>
                <c:pt idx="2617">
                  <c:v>5367.5981970000003</c:v>
                </c:pt>
                <c:pt idx="2618">
                  <c:v>5367.665567</c:v>
                </c:pt>
                <c:pt idx="2619">
                  <c:v>5380.0853440000001</c:v>
                </c:pt>
                <c:pt idx="2620">
                  <c:v>5397.248568</c:v>
                </c:pt>
                <c:pt idx="2621">
                  <c:v>5402.9980569999998</c:v>
                </c:pt>
                <c:pt idx="2622">
                  <c:v>5399.951247</c:v>
                </c:pt>
                <c:pt idx="2623">
                  <c:v>5398.5953300000001</c:v>
                </c:pt>
                <c:pt idx="2624">
                  <c:v>5400.9455799999996</c:v>
                </c:pt>
                <c:pt idx="2625">
                  <c:v>5405.6710199999998</c:v>
                </c:pt>
                <c:pt idx="2626">
                  <c:v>5397.8318369999997</c:v>
                </c:pt>
                <c:pt idx="2627">
                  <c:v>5402.4107999999997</c:v>
                </c:pt>
                <c:pt idx="2628">
                  <c:v>5416.8525339999997</c:v>
                </c:pt>
                <c:pt idx="2629">
                  <c:v>5422.2426580000001</c:v>
                </c:pt>
                <c:pt idx="2630">
                  <c:v>5432.1202750000002</c:v>
                </c:pt>
                <c:pt idx="2631">
                  <c:v>5419.7554710000004</c:v>
                </c:pt>
                <c:pt idx="2632">
                  <c:v>5423.1842470000001</c:v>
                </c:pt>
                <c:pt idx="2633">
                  <c:v>5423.8974099999996</c:v>
                </c:pt>
                <c:pt idx="2634">
                  <c:v>5426.2381150000001</c:v>
                </c:pt>
                <c:pt idx="2635">
                  <c:v>5433.8937120000001</c:v>
                </c:pt>
                <c:pt idx="2636">
                  <c:v>5429.2818960000004</c:v>
                </c:pt>
                <c:pt idx="2637">
                  <c:v>5436.6239770000002</c:v>
                </c:pt>
                <c:pt idx="2638">
                  <c:v>5453.7168000000001</c:v>
                </c:pt>
                <c:pt idx="2639">
                  <c:v>5454.0623949999999</c:v>
                </c:pt>
                <c:pt idx="2640">
                  <c:v>5447.8490499999998</c:v>
                </c:pt>
                <c:pt idx="2641">
                  <c:v>5461.7185630000004</c:v>
                </c:pt>
                <c:pt idx="2642">
                  <c:v>5464.5593349999999</c:v>
                </c:pt>
                <c:pt idx="2643">
                  <c:v>5491.24118</c:v>
                </c:pt>
                <c:pt idx="2644">
                  <c:v>5497.4133760000004</c:v>
                </c:pt>
                <c:pt idx="2645">
                  <c:v>5497.1218269999999</c:v>
                </c:pt>
                <c:pt idx="2646">
                  <c:v>5504.3054959999999</c:v>
                </c:pt>
                <c:pt idx="2647">
                  <c:v>5506.8155210000004</c:v>
                </c:pt>
                <c:pt idx="2648">
                  <c:v>5511.5391380000001</c:v>
                </c:pt>
                <c:pt idx="2649">
                  <c:v>5505.5482240000001</c:v>
                </c:pt>
                <c:pt idx="2650">
                  <c:v>5499.9407250000004</c:v>
                </c:pt>
                <c:pt idx="2651">
                  <c:v>5506.558223</c:v>
                </c:pt>
                <c:pt idx="2652">
                  <c:v>5511.5438059999997</c:v>
                </c:pt>
                <c:pt idx="2653">
                  <c:v>5528.2224930000002</c:v>
                </c:pt>
                <c:pt idx="2654">
                  <c:v>5530.4315109999998</c:v>
                </c:pt>
                <c:pt idx="2655">
                  <c:v>5532.278757</c:v>
                </c:pt>
                <c:pt idx="2656">
                  <c:v>5535.4461490000003</c:v>
                </c:pt>
                <c:pt idx="2657">
                  <c:v>5533.3401190000004</c:v>
                </c:pt>
                <c:pt idx="2658">
                  <c:v>5545.5317439999999</c:v>
                </c:pt>
                <c:pt idx="2659">
                  <c:v>5564.7353439999997</c:v>
                </c:pt>
                <c:pt idx="2660">
                  <c:v>5572.3068720000001</c:v>
                </c:pt>
                <c:pt idx="2661">
                  <c:v>5577.1551289999998</c:v>
                </c:pt>
                <c:pt idx="2662">
                  <c:v>5575.8446080000003</c:v>
                </c:pt>
                <c:pt idx="2663">
                  <c:v>5575.828845</c:v>
                </c:pt>
                <c:pt idx="2664">
                  <c:v>5569.6081640000002</c:v>
                </c:pt>
                <c:pt idx="2665">
                  <c:v>5573.5840550000003</c:v>
                </c:pt>
                <c:pt idx="2666">
                  <c:v>5578.9976159999997</c:v>
                </c:pt>
                <c:pt idx="2667">
                  <c:v>5580.0897199999999</c:v>
                </c:pt>
                <c:pt idx="2668">
                  <c:v>5581.6734210000004</c:v>
                </c:pt>
                <c:pt idx="2669">
                  <c:v>5580.0950839999996</c:v>
                </c:pt>
                <c:pt idx="2670">
                  <c:v>5586.3565319999998</c:v>
                </c:pt>
                <c:pt idx="2671">
                  <c:v>5600.3820830000004</c:v>
                </c:pt>
                <c:pt idx="2672">
                  <c:v>5594.4210380000004</c:v>
                </c:pt>
                <c:pt idx="2673">
                  <c:v>5606.0514789999997</c:v>
                </c:pt>
                <c:pt idx="2674">
                  <c:v>5600.447623</c:v>
                </c:pt>
                <c:pt idx="2675">
                  <c:v>5607.1860029999998</c:v>
                </c:pt>
                <c:pt idx="2676">
                  <c:v>5602.1156799999999</c:v>
                </c:pt>
                <c:pt idx="2677">
                  <c:v>5600.1398250000002</c:v>
                </c:pt>
                <c:pt idx="2678">
                  <c:v>5604.7443400000002</c:v>
                </c:pt>
                <c:pt idx="2679">
                  <c:v>5611.1626640000004</c:v>
                </c:pt>
                <c:pt idx="2680">
                  <c:v>5609.6219950000004</c:v>
                </c:pt>
                <c:pt idx="2681">
                  <c:v>5616.500387</c:v>
                </c:pt>
                <c:pt idx="2682">
                  <c:v>5614.0128690000001</c:v>
                </c:pt>
                <c:pt idx="2683">
                  <c:v>5612.4150950000003</c:v>
                </c:pt>
                <c:pt idx="2684">
                  <c:v>5610.8370830000003</c:v>
                </c:pt>
                <c:pt idx="2685">
                  <c:v>5607.0948159999998</c:v>
                </c:pt>
                <c:pt idx="2686">
                  <c:v>5613.4771499999997</c:v>
                </c:pt>
                <c:pt idx="2687">
                  <c:v>5619.2923309999996</c:v>
                </c:pt>
                <c:pt idx="2688">
                  <c:v>5641.7926939999998</c:v>
                </c:pt>
                <c:pt idx="2689">
                  <c:v>5641.5606189999999</c:v>
                </c:pt>
                <c:pt idx="2690">
                  <c:v>5648.5058719999997</c:v>
                </c:pt>
                <c:pt idx="2691">
                  <c:v>5643.1460930000003</c:v>
                </c:pt>
                <c:pt idx="2692">
                  <c:v>5631.8113290000001</c:v>
                </c:pt>
                <c:pt idx="2693">
                  <c:v>5641.1177420000004</c:v>
                </c:pt>
                <c:pt idx="2694">
                  <c:v>5642.2597930000002</c:v>
                </c:pt>
                <c:pt idx="2695">
                  <c:v>5639.345378</c:v>
                </c:pt>
                <c:pt idx="2696">
                  <c:v>5638.6043829999999</c:v>
                </c:pt>
                <c:pt idx="2697">
                  <c:v>5640.0583690000003</c:v>
                </c:pt>
                <c:pt idx="2698">
                  <c:v>5644.5619509999997</c:v>
                </c:pt>
                <c:pt idx="2699">
                  <c:v>5636.856178</c:v>
                </c:pt>
                <c:pt idx="2700">
                  <c:v>5643.6802820000003</c:v>
                </c:pt>
                <c:pt idx="2701">
                  <c:v>5644.8737090000004</c:v>
                </c:pt>
                <c:pt idx="2702">
                  <c:v>5640.8726630000001</c:v>
                </c:pt>
                <c:pt idx="2703">
                  <c:v>5652.3371800000004</c:v>
                </c:pt>
                <c:pt idx="2704">
                  <c:v>5653.9329159999998</c:v>
                </c:pt>
                <c:pt idx="2705">
                  <c:v>5661.026648</c:v>
                </c:pt>
                <c:pt idx="2706">
                  <c:v>5689.007826</c:v>
                </c:pt>
                <c:pt idx="2707">
                  <c:v>5686.5698480000001</c:v>
                </c:pt>
                <c:pt idx="2708">
                  <c:v>5683.6881640000001</c:v>
                </c:pt>
                <c:pt idx="2709">
                  <c:v>5681.7955890000003</c:v>
                </c:pt>
                <c:pt idx="2710">
                  <c:v>5692.2098370000003</c:v>
                </c:pt>
                <c:pt idx="2711">
                  <c:v>5714.3008300000001</c:v>
                </c:pt>
                <c:pt idx="2712">
                  <c:v>5711.1288480000003</c:v>
                </c:pt>
                <c:pt idx="2713">
                  <c:v>5724.1909509999996</c:v>
                </c:pt>
                <c:pt idx="2714">
                  <c:v>5720.2634870000002</c:v>
                </c:pt>
                <c:pt idx="2715">
                  <c:v>5724.5188179999996</c:v>
                </c:pt>
                <c:pt idx="2716">
                  <c:v>5738.052745</c:v>
                </c:pt>
                <c:pt idx="2717">
                  <c:v>5743.8936089999997</c:v>
                </c:pt>
                <c:pt idx="2718">
                  <c:v>5746.4791230000001</c:v>
                </c:pt>
                <c:pt idx="2719">
                  <c:v>5751.8571190000002</c:v>
                </c:pt>
                <c:pt idx="2720">
                  <c:v>5762.9268400000001</c:v>
                </c:pt>
                <c:pt idx="2721">
                  <c:v>5777.5799939999997</c:v>
                </c:pt>
                <c:pt idx="2722">
                  <c:v>5775.9084240000002</c:v>
                </c:pt>
                <c:pt idx="2723">
                  <c:v>5780.0915690000002</c:v>
                </c:pt>
                <c:pt idx="2724">
                  <c:v>5775.9441790000001</c:v>
                </c:pt>
                <c:pt idx="2725">
                  <c:v>5784.2797799999998</c:v>
                </c:pt>
                <c:pt idx="2726">
                  <c:v>5799.7154280000004</c:v>
                </c:pt>
                <c:pt idx="2727">
                  <c:v>5808.9771270000001</c:v>
                </c:pt>
                <c:pt idx="2728">
                  <c:v>5822.5901640000002</c:v>
                </c:pt>
                <c:pt idx="2729">
                  <c:v>5818.7346260000004</c:v>
                </c:pt>
                <c:pt idx="2730">
                  <c:v>5821.7097400000002</c:v>
                </c:pt>
                <c:pt idx="2731">
                  <c:v>5815.0089040000003</c:v>
                </c:pt>
                <c:pt idx="2732">
                  <c:v>5811.0351529999998</c:v>
                </c:pt>
                <c:pt idx="2733">
                  <c:v>5824.4143439999998</c:v>
                </c:pt>
                <c:pt idx="2734">
                  <c:v>5823.1192570000003</c:v>
                </c:pt>
                <c:pt idx="2735">
                  <c:v>5822.8605580000003</c:v>
                </c:pt>
                <c:pt idx="2736">
                  <c:v>5824.0552090000001</c:v>
                </c:pt>
                <c:pt idx="2737">
                  <c:v>5828.0512840000001</c:v>
                </c:pt>
                <c:pt idx="2738">
                  <c:v>5832.0857370000003</c:v>
                </c:pt>
                <c:pt idx="2739">
                  <c:v>5824.9602139999997</c:v>
                </c:pt>
                <c:pt idx="2740">
                  <c:v>5819.2739629999996</c:v>
                </c:pt>
                <c:pt idx="2741">
                  <c:v>5830.506856</c:v>
                </c:pt>
                <c:pt idx="2742">
                  <c:v>5818.7955330000004</c:v>
                </c:pt>
                <c:pt idx="2743">
                  <c:v>5824.1083609999996</c:v>
                </c:pt>
                <c:pt idx="2744">
                  <c:v>5830.0022150000004</c:v>
                </c:pt>
                <c:pt idx="2745">
                  <c:v>5821.8534490000002</c:v>
                </c:pt>
                <c:pt idx="2746">
                  <c:v>5828.4215590000003</c:v>
                </c:pt>
                <c:pt idx="2747">
                  <c:v>5830.0752300000004</c:v>
                </c:pt>
                <c:pt idx="2748">
                  <c:v>5845.6769510000004</c:v>
                </c:pt>
                <c:pt idx="2749">
                  <c:v>5850.1581859999997</c:v>
                </c:pt>
                <c:pt idx="2750">
                  <c:v>5857.0705900000003</c:v>
                </c:pt>
                <c:pt idx="2751">
                  <c:v>5861.3388059999997</c:v>
                </c:pt>
                <c:pt idx="2752">
                  <c:v>5853.8496189999996</c:v>
                </c:pt>
                <c:pt idx="2753">
                  <c:v>5854.855826</c:v>
                </c:pt>
                <c:pt idx="2754">
                  <c:v>5858.4120140000005</c:v>
                </c:pt>
                <c:pt idx="2755">
                  <c:v>5859.8883580000002</c:v>
                </c:pt>
                <c:pt idx="2756">
                  <c:v>5859.8654759999999</c:v>
                </c:pt>
                <c:pt idx="2757">
                  <c:v>5850.9350029999996</c:v>
                </c:pt>
                <c:pt idx="2758">
                  <c:v>5861.1738459999997</c:v>
                </c:pt>
                <c:pt idx="2759">
                  <c:v>5867.2547699999996</c:v>
                </c:pt>
                <c:pt idx="2760">
                  <c:v>5857.8057209999997</c:v>
                </c:pt>
                <c:pt idx="2761">
                  <c:v>5858.4599289999996</c:v>
                </c:pt>
                <c:pt idx="2762">
                  <c:v>5854.4194909999997</c:v>
                </c:pt>
                <c:pt idx="2763">
                  <c:v>5852.2621349999999</c:v>
                </c:pt>
                <c:pt idx="2764">
                  <c:v>5845.7180619999999</c:v>
                </c:pt>
                <c:pt idx="2765">
                  <c:v>5849.7132929999998</c:v>
                </c:pt>
                <c:pt idx="2766">
                  <c:v>5861.5686230000001</c:v>
                </c:pt>
                <c:pt idx="2767">
                  <c:v>5862.5178109999997</c:v>
                </c:pt>
                <c:pt idx="2768">
                  <c:v>5859.1109669999996</c:v>
                </c:pt>
                <c:pt idx="2769">
                  <c:v>5852.4355779999996</c:v>
                </c:pt>
                <c:pt idx="2770">
                  <c:v>5847.1779710000001</c:v>
                </c:pt>
                <c:pt idx="2771">
                  <c:v>5856.8165339999996</c:v>
                </c:pt>
                <c:pt idx="2772">
                  <c:v>5869.7541229999997</c:v>
                </c:pt>
                <c:pt idx="2773">
                  <c:v>5886.7145090000004</c:v>
                </c:pt>
                <c:pt idx="2774">
                  <c:v>5886.8222669999996</c:v>
                </c:pt>
                <c:pt idx="2775">
                  <c:v>5891.835693</c:v>
                </c:pt>
                <c:pt idx="2776">
                  <c:v>5899.1519520000002</c:v>
                </c:pt>
                <c:pt idx="2777">
                  <c:v>5889.6241849999997</c:v>
                </c:pt>
                <c:pt idx="2778">
                  <c:v>5895.806407</c:v>
                </c:pt>
                <c:pt idx="2779">
                  <c:v>5894.319305</c:v>
                </c:pt>
                <c:pt idx="2780">
                  <c:v>5909.3765530000001</c:v>
                </c:pt>
                <c:pt idx="2781">
                  <c:v>5929.8579790000003</c:v>
                </c:pt>
                <c:pt idx="2782">
                  <c:v>5935.4326270000001</c:v>
                </c:pt>
                <c:pt idx="2783">
                  <c:v>5937.2759859999996</c:v>
                </c:pt>
                <c:pt idx="2784">
                  <c:v>5935.2108790000002</c:v>
                </c:pt>
                <c:pt idx="2785">
                  <c:v>5931.9333269999997</c:v>
                </c:pt>
                <c:pt idx="2786">
                  <c:v>5934.5816539999996</c:v>
                </c:pt>
                <c:pt idx="2787">
                  <c:v>5946.1272939999999</c:v>
                </c:pt>
                <c:pt idx="2788">
                  <c:v>5949.0449909999998</c:v>
                </c:pt>
                <c:pt idx="2789">
                  <c:v>5949.0826989999996</c:v>
                </c:pt>
                <c:pt idx="2790">
                  <c:v>5948.5060480000002</c:v>
                </c:pt>
                <c:pt idx="2791">
                  <c:v>5941.2228180000002</c:v>
                </c:pt>
                <c:pt idx="2792">
                  <c:v>5939.1339749999997</c:v>
                </c:pt>
                <c:pt idx="2793">
                  <c:v>5953.7472950000001</c:v>
                </c:pt>
                <c:pt idx="2794">
                  <c:v>5967.4801719999996</c:v>
                </c:pt>
                <c:pt idx="2795">
                  <c:v>5967.4123639999998</c:v>
                </c:pt>
                <c:pt idx="2796">
                  <c:v>5963.2494239999996</c:v>
                </c:pt>
                <c:pt idx="2797">
                  <c:v>5961.1410390000001</c:v>
                </c:pt>
                <c:pt idx="2798">
                  <c:v>5964.1674579999999</c:v>
                </c:pt>
                <c:pt idx="2799">
                  <c:v>5966.8453669999999</c:v>
                </c:pt>
                <c:pt idx="2800">
                  <c:v>5980.6494000000002</c:v>
                </c:pt>
                <c:pt idx="2801">
                  <c:v>5989.7949360000002</c:v>
                </c:pt>
                <c:pt idx="2802">
                  <c:v>5989.5591180000001</c:v>
                </c:pt>
                <c:pt idx="2803">
                  <c:v>5979.6650540000001</c:v>
                </c:pt>
                <c:pt idx="2804">
                  <c:v>5988.3736209999997</c:v>
                </c:pt>
                <c:pt idx="2805">
                  <c:v>5998.6235889999998</c:v>
                </c:pt>
                <c:pt idx="2806">
                  <c:v>6002.0748620000004</c:v>
                </c:pt>
                <c:pt idx="2807">
                  <c:v>5987.7181339999997</c:v>
                </c:pt>
                <c:pt idx="2808">
                  <c:v>5998.8142180000004</c:v>
                </c:pt>
                <c:pt idx="2809">
                  <c:v>5995.6550900000002</c:v>
                </c:pt>
                <c:pt idx="2810">
                  <c:v>5987.8969349999998</c:v>
                </c:pt>
                <c:pt idx="2811">
                  <c:v>5999.7654430000002</c:v>
                </c:pt>
                <c:pt idx="2812">
                  <c:v>5996.2969050000002</c:v>
                </c:pt>
                <c:pt idx="2813">
                  <c:v>6010.371236</c:v>
                </c:pt>
                <c:pt idx="2814">
                  <c:v>6026.4080729999996</c:v>
                </c:pt>
                <c:pt idx="2815">
                  <c:v>6025.7512749999996</c:v>
                </c:pt>
                <c:pt idx="2816">
                  <c:v>6022.346622</c:v>
                </c:pt>
                <c:pt idx="2817">
                  <c:v>6027.2172499999997</c:v>
                </c:pt>
                <c:pt idx="2818">
                  <c:v>6031.8124719999996</c:v>
                </c:pt>
                <c:pt idx="2819">
                  <c:v>6026.4118760000001</c:v>
                </c:pt>
                <c:pt idx="2820">
                  <c:v>6016.1213550000002</c:v>
                </c:pt>
                <c:pt idx="2821">
                  <c:v>6045.4779310000004</c:v>
                </c:pt>
                <c:pt idx="2822">
                  <c:v>6050.2565949999998</c:v>
                </c:pt>
                <c:pt idx="2823">
                  <c:v>6051.5427229999996</c:v>
                </c:pt>
                <c:pt idx="2824">
                  <c:v>6070.2082719999999</c:v>
                </c:pt>
                <c:pt idx="2825">
                  <c:v>6069.5675549999996</c:v>
                </c:pt>
                <c:pt idx="2826">
                  <c:v>6074.7782980000002</c:v>
                </c:pt>
                <c:pt idx="2827">
                  <c:v>6064.0844539999998</c:v>
                </c:pt>
                <c:pt idx="2828">
                  <c:v>6068.7967909999998</c:v>
                </c:pt>
                <c:pt idx="2829">
                  <c:v>6060.5638710000003</c:v>
                </c:pt>
                <c:pt idx="2830">
                  <c:v>6056.7396660000004</c:v>
                </c:pt>
                <c:pt idx="2831">
                  <c:v>6070.4949360000001</c:v>
                </c:pt>
                <c:pt idx="2832">
                  <c:v>6078.6861120000003</c:v>
                </c:pt>
                <c:pt idx="2833">
                  <c:v>6091.9391519999999</c:v>
                </c:pt>
                <c:pt idx="2834">
                  <c:v>6096.9336830000002</c:v>
                </c:pt>
                <c:pt idx="2835">
                  <c:v>6093.4606480000002</c:v>
                </c:pt>
                <c:pt idx="2836">
                  <c:v>6095.1648569999998</c:v>
                </c:pt>
                <c:pt idx="2837">
                  <c:v>6088.4160629999997</c:v>
                </c:pt>
                <c:pt idx="2838">
                  <c:v>6087.6501959999996</c:v>
                </c:pt>
                <c:pt idx="2839">
                  <c:v>6094.2257810000001</c:v>
                </c:pt>
                <c:pt idx="2840">
                  <c:v>6081.5808820000002</c:v>
                </c:pt>
                <c:pt idx="2841">
                  <c:v>6090.1662020000003</c:v>
                </c:pt>
                <c:pt idx="2842">
                  <c:v>6091.2697390000003</c:v>
                </c:pt>
                <c:pt idx="2843">
                  <c:v>6099.7005429999999</c:v>
                </c:pt>
                <c:pt idx="2844">
                  <c:v>6110.7242349999997</c:v>
                </c:pt>
                <c:pt idx="2845">
                  <c:v>6111.0222030000004</c:v>
                </c:pt>
                <c:pt idx="2846">
                  <c:v>6133.508503</c:v>
                </c:pt>
                <c:pt idx="2847">
                  <c:v>6137.7366119999997</c:v>
                </c:pt>
                <c:pt idx="2848">
                  <c:v>6135.9567950000001</c:v>
                </c:pt>
                <c:pt idx="2849">
                  <c:v>6125.5681569999997</c:v>
                </c:pt>
                <c:pt idx="2850">
                  <c:v>6107.0695139999998</c:v>
                </c:pt>
                <c:pt idx="2851">
                  <c:v>6106.5671759999996</c:v>
                </c:pt>
                <c:pt idx="2852">
                  <c:v>6103.969435</c:v>
                </c:pt>
                <c:pt idx="2853">
                  <c:v>6121.4755640000003</c:v>
                </c:pt>
                <c:pt idx="2854">
                  <c:v>6128.0201139999999</c:v>
                </c:pt>
                <c:pt idx="2855">
                  <c:v>6124.3761830000003</c:v>
                </c:pt>
                <c:pt idx="2856">
                  <c:v>6139.7827429999998</c:v>
                </c:pt>
                <c:pt idx="2857">
                  <c:v>6134.8859089999996</c:v>
                </c:pt>
                <c:pt idx="2858">
                  <c:v>6130.4876910000003</c:v>
                </c:pt>
                <c:pt idx="2859">
                  <c:v>6134.9666440000001</c:v>
                </c:pt>
                <c:pt idx="2860">
                  <c:v>6129.1032660000001</c:v>
                </c:pt>
                <c:pt idx="2861">
                  <c:v>6127.4105650000001</c:v>
                </c:pt>
                <c:pt idx="2862">
                  <c:v>6119.7355799999996</c:v>
                </c:pt>
                <c:pt idx="2863">
                  <c:v>6130.286529</c:v>
                </c:pt>
                <c:pt idx="2864">
                  <c:v>6124.0733909999999</c:v>
                </c:pt>
                <c:pt idx="2865">
                  <c:v>6124.7174070000001</c:v>
                </c:pt>
                <c:pt idx="2866">
                  <c:v>6133.2329200000004</c:v>
                </c:pt>
                <c:pt idx="2867">
                  <c:v>6128.5184820000004</c:v>
                </c:pt>
                <c:pt idx="2868">
                  <c:v>6133.9518969999999</c:v>
                </c:pt>
                <c:pt idx="2869">
                  <c:v>6133.2696649999998</c:v>
                </c:pt>
                <c:pt idx="2870">
                  <c:v>6129.5028400000001</c:v>
                </c:pt>
                <c:pt idx="2871">
                  <c:v>6136.360807</c:v>
                </c:pt>
                <c:pt idx="2872">
                  <c:v>6131.3897859999997</c:v>
                </c:pt>
                <c:pt idx="2873">
                  <c:v>6139.3658139999998</c:v>
                </c:pt>
                <c:pt idx="2874">
                  <c:v>6143.9648880000004</c:v>
                </c:pt>
                <c:pt idx="2875">
                  <c:v>6148.6036389999999</c:v>
                </c:pt>
                <c:pt idx="2876">
                  <c:v>6165.8614630000002</c:v>
                </c:pt>
                <c:pt idx="2877">
                  <c:v>6157.9214160000001</c:v>
                </c:pt>
                <c:pt idx="2878">
                  <c:v>6177.0097569999998</c:v>
                </c:pt>
                <c:pt idx="2879">
                  <c:v>6182.6992149999996</c:v>
                </c:pt>
                <c:pt idx="2880">
                  <c:v>6184.2649220000003</c:v>
                </c:pt>
                <c:pt idx="2881">
                  <c:v>6179.1202149999999</c:v>
                </c:pt>
                <c:pt idx="2882">
                  <c:v>6162.8338050000002</c:v>
                </c:pt>
                <c:pt idx="2883">
                  <c:v>6171.4673409999996</c:v>
                </c:pt>
                <c:pt idx="2884">
                  <c:v>6188.7618549999997</c:v>
                </c:pt>
                <c:pt idx="2885">
                  <c:v>6190.8839049999997</c:v>
                </c:pt>
                <c:pt idx="2886">
                  <c:v>6191.2769060000001</c:v>
                </c:pt>
                <c:pt idx="2887">
                  <c:v>6200.1629320000002</c:v>
                </c:pt>
                <c:pt idx="2888">
                  <c:v>6194.9752520000002</c:v>
                </c:pt>
                <c:pt idx="2889">
                  <c:v>6211.376714</c:v>
                </c:pt>
                <c:pt idx="2890">
                  <c:v>6214.0111980000001</c:v>
                </c:pt>
                <c:pt idx="2891">
                  <c:v>6238.1697720000002</c:v>
                </c:pt>
                <c:pt idx="2892">
                  <c:v>6239.9069920000002</c:v>
                </c:pt>
                <c:pt idx="2893">
                  <c:v>6241.0488740000001</c:v>
                </c:pt>
                <c:pt idx="2894">
                  <c:v>6243.7082680000003</c:v>
                </c:pt>
                <c:pt idx="2895">
                  <c:v>6239.8471829999999</c:v>
                </c:pt>
                <c:pt idx="2896">
                  <c:v>6247.5411949999998</c:v>
                </c:pt>
                <c:pt idx="2897">
                  <c:v>6247.466786</c:v>
                </c:pt>
                <c:pt idx="2898">
                  <c:v>6240.9653390000003</c:v>
                </c:pt>
                <c:pt idx="2899">
                  <c:v>6246.2178869999998</c:v>
                </c:pt>
                <c:pt idx="2900">
                  <c:v>6247.1777860000002</c:v>
                </c:pt>
                <c:pt idx="2901">
                  <c:v>6269.6675340000002</c:v>
                </c:pt>
                <c:pt idx="2902">
                  <c:v>6279.8465939999996</c:v>
                </c:pt>
                <c:pt idx="2903">
                  <c:v>6280.5914489999996</c:v>
                </c:pt>
                <c:pt idx="2904">
                  <c:v>6284.8585860000003</c:v>
                </c:pt>
                <c:pt idx="2905">
                  <c:v>6272.584468</c:v>
                </c:pt>
                <c:pt idx="2906">
                  <c:v>6269.6524280000003</c:v>
                </c:pt>
                <c:pt idx="2907">
                  <c:v>6249.8851439999999</c:v>
                </c:pt>
                <c:pt idx="2908">
                  <c:v>6252.2637759999998</c:v>
                </c:pt>
                <c:pt idx="2909">
                  <c:v>6255.6891809999997</c:v>
                </c:pt>
                <c:pt idx="2910">
                  <c:v>6253.299943</c:v>
                </c:pt>
                <c:pt idx="2911">
                  <c:v>6269.0734700000003</c:v>
                </c:pt>
                <c:pt idx="2912">
                  <c:v>6275.3521890000002</c:v>
                </c:pt>
                <c:pt idx="2913">
                  <c:v>6280.1720299999997</c:v>
                </c:pt>
                <c:pt idx="2914">
                  <c:v>6281.6469809999999</c:v>
                </c:pt>
                <c:pt idx="2915">
                  <c:v>6283.3881650000003</c:v>
                </c:pt>
                <c:pt idx="2916">
                  <c:v>6280.7639900000004</c:v>
                </c:pt>
                <c:pt idx="2917">
                  <c:v>6279.0699100000002</c:v>
                </c:pt>
                <c:pt idx="2918">
                  <c:v>6294.6068850000001</c:v>
                </c:pt>
                <c:pt idx="2919">
                  <c:v>6306.4578019999999</c:v>
                </c:pt>
                <c:pt idx="2920">
                  <c:v>6307.3300149999995</c:v>
                </c:pt>
                <c:pt idx="2921">
                  <c:v>6317.1869210000004</c:v>
                </c:pt>
                <c:pt idx="2922">
                  <c:v>6305.3632980000002</c:v>
                </c:pt>
                <c:pt idx="2923">
                  <c:v>6307.4030650000004</c:v>
                </c:pt>
                <c:pt idx="2924">
                  <c:v>6314.0886950000004</c:v>
                </c:pt>
                <c:pt idx="2925">
                  <c:v>6316.8924630000001</c:v>
                </c:pt>
                <c:pt idx="2926">
                  <c:v>6324.2540230000004</c:v>
                </c:pt>
                <c:pt idx="2927">
                  <c:v>6317.3766930000002</c:v>
                </c:pt>
                <c:pt idx="2928">
                  <c:v>6312.9587799999999</c:v>
                </c:pt>
                <c:pt idx="2929">
                  <c:v>6331.3957090000004</c:v>
                </c:pt>
                <c:pt idx="2930">
                  <c:v>6345.2351040000003</c:v>
                </c:pt>
                <c:pt idx="2931">
                  <c:v>6354.2985360000002</c:v>
                </c:pt>
                <c:pt idx="2932">
                  <c:v>6345.0601219999999</c:v>
                </c:pt>
                <c:pt idx="2933">
                  <c:v>6348.6696279999996</c:v>
                </c:pt>
                <c:pt idx="2934">
                  <c:v>6349.9238919999998</c:v>
                </c:pt>
                <c:pt idx="2935">
                  <c:v>6346.0790770000003</c:v>
                </c:pt>
                <c:pt idx="2936">
                  <c:v>6353.9666100000004</c:v>
                </c:pt>
                <c:pt idx="2937">
                  <c:v>6357.6488989999998</c:v>
                </c:pt>
                <c:pt idx="2938">
                  <c:v>6355.008605</c:v>
                </c:pt>
                <c:pt idx="2939">
                  <c:v>6361.590878</c:v>
                </c:pt>
                <c:pt idx="2940">
                  <c:v>6358.6170270000002</c:v>
                </c:pt>
                <c:pt idx="2941">
                  <c:v>6357.0366430000004</c:v>
                </c:pt>
                <c:pt idx="2942">
                  <c:v>6360.9894539999996</c:v>
                </c:pt>
                <c:pt idx="2943">
                  <c:v>6367.6051610000004</c:v>
                </c:pt>
                <c:pt idx="2944">
                  <c:v>6372.1158310000001</c:v>
                </c:pt>
                <c:pt idx="2945">
                  <c:v>6382.0311160000001</c:v>
                </c:pt>
                <c:pt idx="2946">
                  <c:v>6388.9709910000001</c:v>
                </c:pt>
                <c:pt idx="2947">
                  <c:v>6387.1752070000002</c:v>
                </c:pt>
                <c:pt idx="2948">
                  <c:v>6387.1779290000004</c:v>
                </c:pt>
                <c:pt idx="2949">
                  <c:v>6399.5830139999998</c:v>
                </c:pt>
                <c:pt idx="2950">
                  <c:v>6390.6390149999997</c:v>
                </c:pt>
                <c:pt idx="2951">
                  <c:v>6402.9855690000004</c:v>
                </c:pt>
                <c:pt idx="2952">
                  <c:v>6398.2089189999997</c:v>
                </c:pt>
                <c:pt idx="2953">
                  <c:v>6387.5186750000003</c:v>
                </c:pt>
                <c:pt idx="2954">
                  <c:v>6396.234657</c:v>
                </c:pt>
                <c:pt idx="2955">
                  <c:v>6410.4905070000004</c:v>
                </c:pt>
                <c:pt idx="2956">
                  <c:v>6424.7560970000004</c:v>
                </c:pt>
                <c:pt idx="2957">
                  <c:v>6421.0298830000002</c:v>
                </c:pt>
                <c:pt idx="2958">
                  <c:v>6417.9893229999998</c:v>
                </c:pt>
                <c:pt idx="2959">
                  <c:v>6424.2079819999999</c:v>
                </c:pt>
                <c:pt idx="2960">
                  <c:v>6418.9630280000001</c:v>
                </c:pt>
                <c:pt idx="2961">
                  <c:v>6425.424986</c:v>
                </c:pt>
                <c:pt idx="2962">
                  <c:v>6420.4771940000001</c:v>
                </c:pt>
                <c:pt idx="2963">
                  <c:v>6424.2165029999996</c:v>
                </c:pt>
                <c:pt idx="2964">
                  <c:v>6429.4225230000002</c:v>
                </c:pt>
                <c:pt idx="2965">
                  <c:v>6421.6927029999997</c:v>
                </c:pt>
                <c:pt idx="2966">
                  <c:v>6419.2314470000001</c:v>
                </c:pt>
                <c:pt idx="2967">
                  <c:v>6416.5483379999996</c:v>
                </c:pt>
                <c:pt idx="2968">
                  <c:v>6419.8417659999996</c:v>
                </c:pt>
                <c:pt idx="2969">
                  <c:v>6422.189112</c:v>
                </c:pt>
                <c:pt idx="2970">
                  <c:v>6435.7410250000003</c:v>
                </c:pt>
                <c:pt idx="2971">
                  <c:v>6447.4152290000002</c:v>
                </c:pt>
                <c:pt idx="2972">
                  <c:v>6447.4517859999996</c:v>
                </c:pt>
                <c:pt idx="2973">
                  <c:v>6457.9038190000001</c:v>
                </c:pt>
                <c:pt idx="2974">
                  <c:v>6458.9438010000003</c:v>
                </c:pt>
                <c:pt idx="2975">
                  <c:v>6451.6583780000001</c:v>
                </c:pt>
                <c:pt idx="2976">
                  <c:v>6441.6934350000001</c:v>
                </c:pt>
                <c:pt idx="2977">
                  <c:v>6453.6466190000001</c:v>
                </c:pt>
                <c:pt idx="2978">
                  <c:v>6458.4655819999998</c:v>
                </c:pt>
                <c:pt idx="2979">
                  <c:v>6454.6073079999996</c:v>
                </c:pt>
                <c:pt idx="2980">
                  <c:v>6463.173839</c:v>
                </c:pt>
                <c:pt idx="2981">
                  <c:v>6462.208799</c:v>
                </c:pt>
                <c:pt idx="2982">
                  <c:v>6458.9534160000003</c:v>
                </c:pt>
                <c:pt idx="2983">
                  <c:v>6468.0651289999996</c:v>
                </c:pt>
                <c:pt idx="2984">
                  <c:v>6473.771213</c:v>
                </c:pt>
                <c:pt idx="2985">
                  <c:v>6473.951564</c:v>
                </c:pt>
                <c:pt idx="2986">
                  <c:v>6491.8077119999998</c:v>
                </c:pt>
                <c:pt idx="2987">
                  <c:v>6499.8850899999998</c:v>
                </c:pt>
                <c:pt idx="2988">
                  <c:v>6491.6716720000004</c:v>
                </c:pt>
                <c:pt idx="2989">
                  <c:v>6500.4365390000003</c:v>
                </c:pt>
                <c:pt idx="2990">
                  <c:v>6502.090991</c:v>
                </c:pt>
                <c:pt idx="2991">
                  <c:v>6494.8876259999997</c:v>
                </c:pt>
                <c:pt idx="2992">
                  <c:v>6490.5103099999997</c:v>
                </c:pt>
                <c:pt idx="2993">
                  <c:v>6499.6838790000002</c:v>
                </c:pt>
                <c:pt idx="2994">
                  <c:v>6521.4034590000001</c:v>
                </c:pt>
                <c:pt idx="2995">
                  <c:v>6527.027376</c:v>
                </c:pt>
                <c:pt idx="2996">
                  <c:v>6537.8633159999999</c:v>
                </c:pt>
                <c:pt idx="2997">
                  <c:v>6528.8888729999999</c:v>
                </c:pt>
                <c:pt idx="2998">
                  <c:v>6523.5108920000002</c:v>
                </c:pt>
                <c:pt idx="2999">
                  <c:v>6536.7378829999998</c:v>
                </c:pt>
                <c:pt idx="3000">
                  <c:v>6544.5395570000001</c:v>
                </c:pt>
                <c:pt idx="3001">
                  <c:v>6556.8927180000001</c:v>
                </c:pt>
                <c:pt idx="3002">
                  <c:v>6562.6379120000001</c:v>
                </c:pt>
                <c:pt idx="3003">
                  <c:v>6567.603419</c:v>
                </c:pt>
                <c:pt idx="3004">
                  <c:v>6558.9904619999998</c:v>
                </c:pt>
                <c:pt idx="3005">
                  <c:v>6560.4491319999997</c:v>
                </c:pt>
                <c:pt idx="3006">
                  <c:v>6570.8727179999996</c:v>
                </c:pt>
                <c:pt idx="3007">
                  <c:v>6567.8908229999997</c:v>
                </c:pt>
                <c:pt idx="3008">
                  <c:v>6562.1494359999997</c:v>
                </c:pt>
                <c:pt idx="3009">
                  <c:v>6563.1044949999996</c:v>
                </c:pt>
                <c:pt idx="3010">
                  <c:v>6552.1190909999996</c:v>
                </c:pt>
                <c:pt idx="3011">
                  <c:v>6560.5381070000003</c:v>
                </c:pt>
                <c:pt idx="3012">
                  <c:v>6567.7825149999999</c:v>
                </c:pt>
                <c:pt idx="3013">
                  <c:v>6587.7673599999998</c:v>
                </c:pt>
                <c:pt idx="3014">
                  <c:v>6602.0465450000002</c:v>
                </c:pt>
                <c:pt idx="3015">
                  <c:v>6595.4510760000003</c:v>
                </c:pt>
                <c:pt idx="3016">
                  <c:v>6593.5883249999997</c:v>
                </c:pt>
                <c:pt idx="3017">
                  <c:v>6592.6089590000001</c:v>
                </c:pt>
                <c:pt idx="3018">
                  <c:v>6583.487486</c:v>
                </c:pt>
                <c:pt idx="3019">
                  <c:v>6588.0953929999996</c:v>
                </c:pt>
                <c:pt idx="3020">
                  <c:v>6600.9783770000004</c:v>
                </c:pt>
                <c:pt idx="3021">
                  <c:v>6622.1462019999999</c:v>
                </c:pt>
                <c:pt idx="3022">
                  <c:v>6621.572118</c:v>
                </c:pt>
                <c:pt idx="3023">
                  <c:v>6619.3059030000004</c:v>
                </c:pt>
                <c:pt idx="3024">
                  <c:v>6627.3903989999999</c:v>
                </c:pt>
                <c:pt idx="3025">
                  <c:v>6625.898545</c:v>
                </c:pt>
                <c:pt idx="3026">
                  <c:v>6625.0736360000001</c:v>
                </c:pt>
                <c:pt idx="3027">
                  <c:v>6617.4774209999996</c:v>
                </c:pt>
                <c:pt idx="3028">
                  <c:v>6626.1967080000004</c:v>
                </c:pt>
                <c:pt idx="3029">
                  <c:v>6639.7636990000001</c:v>
                </c:pt>
                <c:pt idx="3030">
                  <c:v>6639.8389370000004</c:v>
                </c:pt>
                <c:pt idx="3031">
                  <c:v>6656.6610499999997</c:v>
                </c:pt>
                <c:pt idx="3032">
                  <c:v>6654.1633689999999</c:v>
                </c:pt>
                <c:pt idx="3033">
                  <c:v>6666.6970609999998</c:v>
                </c:pt>
                <c:pt idx="3034">
                  <c:v>6672.3055029999996</c:v>
                </c:pt>
                <c:pt idx="3035">
                  <c:v>6657.4685360000003</c:v>
                </c:pt>
                <c:pt idx="3036">
                  <c:v>6662.8884010000002</c:v>
                </c:pt>
                <c:pt idx="3037">
                  <c:v>6659.3457529999996</c:v>
                </c:pt>
                <c:pt idx="3038">
                  <c:v>6657.2547930000001</c:v>
                </c:pt>
                <c:pt idx="3039">
                  <c:v>6673.8458090000004</c:v>
                </c:pt>
                <c:pt idx="3040">
                  <c:v>6663.7085589999997</c:v>
                </c:pt>
                <c:pt idx="3041">
                  <c:v>6666.3937230000001</c:v>
                </c:pt>
                <c:pt idx="3042">
                  <c:v>6660.0364710000003</c:v>
                </c:pt>
                <c:pt idx="3043">
                  <c:v>6660.5875699999997</c:v>
                </c:pt>
                <c:pt idx="3044">
                  <c:v>6662.3285669999996</c:v>
                </c:pt>
                <c:pt idx="3045">
                  <c:v>6649.287851</c:v>
                </c:pt>
                <c:pt idx="3046">
                  <c:v>6660.2587579999999</c:v>
                </c:pt>
                <c:pt idx="3047">
                  <c:v>6666.693687</c:v>
                </c:pt>
                <c:pt idx="3048">
                  <c:v>6655.7552949999999</c:v>
                </c:pt>
                <c:pt idx="3049">
                  <c:v>6646.0465320000003</c:v>
                </c:pt>
                <c:pt idx="3050">
                  <c:v>6642.403765</c:v>
                </c:pt>
                <c:pt idx="3051">
                  <c:v>6636.8814279999997</c:v>
                </c:pt>
                <c:pt idx="3052">
                  <c:v>6632.4364089999999</c:v>
                </c:pt>
                <c:pt idx="3053">
                  <c:v>6645.1959919999999</c:v>
                </c:pt>
                <c:pt idx="3054">
                  <c:v>6650.9362170000004</c:v>
                </c:pt>
                <c:pt idx="3055">
                  <c:v>6645.6650570000002</c:v>
                </c:pt>
                <c:pt idx="3056">
                  <c:v>6657.0363710000001</c:v>
                </c:pt>
                <c:pt idx="3057">
                  <c:v>6659.2614569999996</c:v>
                </c:pt>
                <c:pt idx="3058">
                  <c:v>6652.1413080000002</c:v>
                </c:pt>
                <c:pt idx="3059">
                  <c:v>6653.9099210000004</c:v>
                </c:pt>
                <c:pt idx="3060">
                  <c:v>6646.8822049999999</c:v>
                </c:pt>
                <c:pt idx="3061">
                  <c:v>6661.0410549999997</c:v>
                </c:pt>
                <c:pt idx="3062">
                  <c:v>6653.5650969999997</c:v>
                </c:pt>
                <c:pt idx="3063">
                  <c:v>6651.3836600000004</c:v>
                </c:pt>
                <c:pt idx="3064">
                  <c:v>6658.9286920000004</c:v>
                </c:pt>
                <c:pt idx="3065">
                  <c:v>6661.2205540000004</c:v>
                </c:pt>
                <c:pt idx="3066">
                  <c:v>6680.1678469999997</c:v>
                </c:pt>
                <c:pt idx="3067">
                  <c:v>6684.6839840000002</c:v>
                </c:pt>
                <c:pt idx="3068">
                  <c:v>6684.5431710000003</c:v>
                </c:pt>
                <c:pt idx="3069">
                  <c:v>6688.7570079999996</c:v>
                </c:pt>
                <c:pt idx="3070">
                  <c:v>6689.1209390000004</c:v>
                </c:pt>
                <c:pt idx="3071">
                  <c:v>6685.8935199999996</c:v>
                </c:pt>
                <c:pt idx="3072">
                  <c:v>6684.2792060000002</c:v>
                </c:pt>
                <c:pt idx="3073">
                  <c:v>6699.2130379999999</c:v>
                </c:pt>
                <c:pt idx="3074">
                  <c:v>6719.7442449999999</c:v>
                </c:pt>
                <c:pt idx="3075">
                  <c:v>6715.6862259999998</c:v>
                </c:pt>
                <c:pt idx="3076">
                  <c:v>6726.2537229999998</c:v>
                </c:pt>
                <c:pt idx="3077">
                  <c:v>6717.671061</c:v>
                </c:pt>
                <c:pt idx="3078">
                  <c:v>6718.0350010000002</c:v>
                </c:pt>
                <c:pt idx="3079">
                  <c:v>6721.1973189999999</c:v>
                </c:pt>
                <c:pt idx="3080">
                  <c:v>6719.5390539999999</c:v>
                </c:pt>
                <c:pt idx="3081">
                  <c:v>6714.2374810000001</c:v>
                </c:pt>
                <c:pt idx="3082">
                  <c:v>6714.2952439999999</c:v>
                </c:pt>
                <c:pt idx="3083">
                  <c:v>6712.3255920000001</c:v>
                </c:pt>
                <c:pt idx="3084">
                  <c:v>6711.6741529999999</c:v>
                </c:pt>
                <c:pt idx="3085">
                  <c:v>6716.5655219999999</c:v>
                </c:pt>
                <c:pt idx="3086">
                  <c:v>6719.3700239999998</c:v>
                </c:pt>
                <c:pt idx="3087">
                  <c:v>6715.1781110000002</c:v>
                </c:pt>
                <c:pt idx="3088">
                  <c:v>6720.0571609999997</c:v>
                </c:pt>
                <c:pt idx="3089">
                  <c:v>6737.038869</c:v>
                </c:pt>
                <c:pt idx="3090">
                  <c:v>6739.8066019999997</c:v>
                </c:pt>
                <c:pt idx="3091">
                  <c:v>6742.5577789999998</c:v>
                </c:pt>
                <c:pt idx="3092">
                  <c:v>6751.4817629999998</c:v>
                </c:pt>
                <c:pt idx="3093">
                  <c:v>6742.3576700000003</c:v>
                </c:pt>
                <c:pt idx="3094">
                  <c:v>6748.8895430000002</c:v>
                </c:pt>
                <c:pt idx="3095">
                  <c:v>6741.8641070000003</c:v>
                </c:pt>
                <c:pt idx="3096">
                  <c:v>6742.5040140000001</c:v>
                </c:pt>
                <c:pt idx="3097">
                  <c:v>6757.7267179999999</c:v>
                </c:pt>
                <c:pt idx="3098">
                  <c:v>6766.8512010000004</c:v>
                </c:pt>
                <c:pt idx="3099">
                  <c:v>6770.1658820000002</c:v>
                </c:pt>
                <c:pt idx="3100">
                  <c:v>6781.8148090000004</c:v>
                </c:pt>
                <c:pt idx="3101">
                  <c:v>6785.0903269999999</c:v>
                </c:pt>
                <c:pt idx="3102">
                  <c:v>6785.3590400000003</c:v>
                </c:pt>
                <c:pt idx="3103">
                  <c:v>6788.9197690000001</c:v>
                </c:pt>
                <c:pt idx="3104">
                  <c:v>6815.9989180000002</c:v>
                </c:pt>
                <c:pt idx="3105">
                  <c:v>6801.8438219999998</c:v>
                </c:pt>
                <c:pt idx="3106">
                  <c:v>6792.174027</c:v>
                </c:pt>
                <c:pt idx="3107">
                  <c:v>6796.4080489999997</c:v>
                </c:pt>
                <c:pt idx="3108">
                  <c:v>6799.0770860000002</c:v>
                </c:pt>
                <c:pt idx="3109">
                  <c:v>6803.2453180000002</c:v>
                </c:pt>
                <c:pt idx="3110">
                  <c:v>6806.3794770000004</c:v>
                </c:pt>
                <c:pt idx="3111">
                  <c:v>6818.1035940000002</c:v>
                </c:pt>
                <c:pt idx="3112">
                  <c:v>6814.1565799999998</c:v>
                </c:pt>
                <c:pt idx="3113">
                  <c:v>6807.6497509999999</c:v>
                </c:pt>
                <c:pt idx="3114">
                  <c:v>6815.5695020000003</c:v>
                </c:pt>
                <c:pt idx="3115">
                  <c:v>6819.4498320000002</c:v>
                </c:pt>
                <c:pt idx="3116">
                  <c:v>6830.1351869999999</c:v>
                </c:pt>
                <c:pt idx="3117">
                  <c:v>6822.8507419999996</c:v>
                </c:pt>
                <c:pt idx="3118">
                  <c:v>6833.3783819999999</c:v>
                </c:pt>
                <c:pt idx="3119">
                  <c:v>6842.4862380000004</c:v>
                </c:pt>
                <c:pt idx="3120">
                  <c:v>6838.2377539999998</c:v>
                </c:pt>
                <c:pt idx="3121">
                  <c:v>6842.9884849999999</c:v>
                </c:pt>
                <c:pt idx="3122">
                  <c:v>6848.9689179999996</c:v>
                </c:pt>
                <c:pt idx="3123">
                  <c:v>6854.0689769999999</c:v>
                </c:pt>
                <c:pt idx="3124">
                  <c:v>6848.7747900000004</c:v>
                </c:pt>
                <c:pt idx="3125">
                  <c:v>6849.084261</c:v>
                </c:pt>
                <c:pt idx="3126">
                  <c:v>6852.6573490000001</c:v>
                </c:pt>
                <c:pt idx="3127">
                  <c:v>6849.7975200000001</c:v>
                </c:pt>
                <c:pt idx="3128">
                  <c:v>6843.1080220000003</c:v>
                </c:pt>
                <c:pt idx="3129">
                  <c:v>6857.3245070000003</c:v>
                </c:pt>
                <c:pt idx="3130">
                  <c:v>6850.397774</c:v>
                </c:pt>
                <c:pt idx="3131">
                  <c:v>6851.2434219999996</c:v>
                </c:pt>
                <c:pt idx="3132">
                  <c:v>6851.0278660000004</c:v>
                </c:pt>
                <c:pt idx="3133">
                  <c:v>6869.7832740000003</c:v>
                </c:pt>
                <c:pt idx="3134">
                  <c:v>6877.7712300000003</c:v>
                </c:pt>
                <c:pt idx="3135">
                  <c:v>6867.4395400000003</c:v>
                </c:pt>
                <c:pt idx="3136">
                  <c:v>6880.5782989999998</c:v>
                </c:pt>
                <c:pt idx="3137">
                  <c:v>6888.7435340000002</c:v>
                </c:pt>
                <c:pt idx="3138">
                  <c:v>6884.3210040000004</c:v>
                </c:pt>
                <c:pt idx="3139">
                  <c:v>6906.8059359999997</c:v>
                </c:pt>
                <c:pt idx="3140">
                  <c:v>6908.8358319999998</c:v>
                </c:pt>
                <c:pt idx="3141">
                  <c:v>6905.7330579999998</c:v>
                </c:pt>
                <c:pt idx="3142">
                  <c:v>6903.9734689999996</c:v>
                </c:pt>
                <c:pt idx="3143">
                  <c:v>6910.8136439999998</c:v>
                </c:pt>
                <c:pt idx="3144">
                  <c:v>6925.7142039999999</c:v>
                </c:pt>
                <c:pt idx="3145">
                  <c:v>6932.3275309999999</c:v>
                </c:pt>
                <c:pt idx="3146">
                  <c:v>6932.835771</c:v>
                </c:pt>
                <c:pt idx="3147">
                  <c:v>6941.3258599999999</c:v>
                </c:pt>
                <c:pt idx="3148">
                  <c:v>6951.0579079999998</c:v>
                </c:pt>
                <c:pt idx="3149">
                  <c:v>6975.7000310000003</c:v>
                </c:pt>
                <c:pt idx="3150">
                  <c:v>6982.3896889999996</c:v>
                </c:pt>
                <c:pt idx="3151">
                  <c:v>6976.1559619999998</c:v>
                </c:pt>
                <c:pt idx="3152">
                  <c:v>6977.4374379999999</c:v>
                </c:pt>
                <c:pt idx="3153">
                  <c:v>6976.1409789999998</c:v>
                </c:pt>
                <c:pt idx="3154">
                  <c:v>6986.9358769999999</c:v>
                </c:pt>
                <c:pt idx="3155">
                  <c:v>7007.5251200000002</c:v>
                </c:pt>
                <c:pt idx="3156">
                  <c:v>7012.0994819999996</c:v>
                </c:pt>
                <c:pt idx="3157">
                  <c:v>7016.4959849999996</c:v>
                </c:pt>
                <c:pt idx="3158">
                  <c:v>7013.0007379999997</c:v>
                </c:pt>
                <c:pt idx="3159">
                  <c:v>7019.9825229999997</c:v>
                </c:pt>
                <c:pt idx="3160">
                  <c:v>7014.2676259999998</c:v>
                </c:pt>
                <c:pt idx="3161">
                  <c:v>7011.7981890000001</c:v>
                </c:pt>
                <c:pt idx="3162">
                  <c:v>7003.7939200000001</c:v>
                </c:pt>
                <c:pt idx="3163">
                  <c:v>7014.1295280000004</c:v>
                </c:pt>
                <c:pt idx="3164">
                  <c:v>7040.8047269999997</c:v>
                </c:pt>
                <c:pt idx="3165">
                  <c:v>7050.1028150000002</c:v>
                </c:pt>
                <c:pt idx="3166">
                  <c:v>7040.1659959999997</c:v>
                </c:pt>
                <c:pt idx="3167">
                  <c:v>7045.580653</c:v>
                </c:pt>
                <c:pt idx="3168">
                  <c:v>7047.4897650000003</c:v>
                </c:pt>
                <c:pt idx="3169">
                  <c:v>7049.7518790000004</c:v>
                </c:pt>
                <c:pt idx="3170">
                  <c:v>7036.9584249999998</c:v>
                </c:pt>
                <c:pt idx="3171">
                  <c:v>7044.0898930000003</c:v>
                </c:pt>
                <c:pt idx="3172">
                  <c:v>7046.5852709999999</c:v>
                </c:pt>
                <c:pt idx="3173">
                  <c:v>7052.3591479999995</c:v>
                </c:pt>
                <c:pt idx="3174">
                  <c:v>7053.9161999999997</c:v>
                </c:pt>
                <c:pt idx="3175">
                  <c:v>7042.8512019999998</c:v>
                </c:pt>
                <c:pt idx="3176">
                  <c:v>7049.9574050000001</c:v>
                </c:pt>
                <c:pt idx="3177">
                  <c:v>7044.2666310000004</c:v>
                </c:pt>
                <c:pt idx="3178">
                  <c:v>7045.725117</c:v>
                </c:pt>
                <c:pt idx="3179">
                  <c:v>7055.277411</c:v>
                </c:pt>
                <c:pt idx="3180">
                  <c:v>7054.5266220000003</c:v>
                </c:pt>
                <c:pt idx="3181">
                  <c:v>7054.2743609999998</c:v>
                </c:pt>
                <c:pt idx="3182">
                  <c:v>7055.8834109999998</c:v>
                </c:pt>
                <c:pt idx="3183">
                  <c:v>7047.9342399999996</c:v>
                </c:pt>
                <c:pt idx="3184">
                  <c:v>7053.8822090000003</c:v>
                </c:pt>
                <c:pt idx="3185">
                  <c:v>7056.5387780000001</c:v>
                </c:pt>
                <c:pt idx="3186">
                  <c:v>7070.3904229999998</c:v>
                </c:pt>
                <c:pt idx="3187">
                  <c:v>7069.1080629999997</c:v>
                </c:pt>
                <c:pt idx="3188">
                  <c:v>7078.697545</c:v>
                </c:pt>
                <c:pt idx="3189">
                  <c:v>7080.6328549999998</c:v>
                </c:pt>
                <c:pt idx="3190">
                  <c:v>7075.0507040000002</c:v>
                </c:pt>
                <c:pt idx="3191">
                  <c:v>7082.2575880000004</c:v>
                </c:pt>
                <c:pt idx="3192">
                  <c:v>7078.095284</c:v>
                </c:pt>
                <c:pt idx="3193">
                  <c:v>7070.4296679999998</c:v>
                </c:pt>
                <c:pt idx="3194">
                  <c:v>7070.780906</c:v>
                </c:pt>
                <c:pt idx="3195">
                  <c:v>7072.3792659999999</c:v>
                </c:pt>
                <c:pt idx="3196">
                  <c:v>7090.555222</c:v>
                </c:pt>
                <c:pt idx="3197">
                  <c:v>7098.9925979999998</c:v>
                </c:pt>
                <c:pt idx="3198">
                  <c:v>7102.4800249999998</c:v>
                </c:pt>
                <c:pt idx="3199">
                  <c:v>7111.9674670000004</c:v>
                </c:pt>
                <c:pt idx="3200">
                  <c:v>7114.3244089999998</c:v>
                </c:pt>
                <c:pt idx="3201">
                  <c:v>7099.3381259999996</c:v>
                </c:pt>
                <c:pt idx="3202">
                  <c:v>7101.5953399999999</c:v>
                </c:pt>
                <c:pt idx="3203">
                  <c:v>7106.0157449999997</c:v>
                </c:pt>
                <c:pt idx="3204">
                  <c:v>7108.0509069999998</c:v>
                </c:pt>
                <c:pt idx="3205">
                  <c:v>7117.7358260000001</c:v>
                </c:pt>
                <c:pt idx="3206">
                  <c:v>7137.0229380000001</c:v>
                </c:pt>
                <c:pt idx="3207">
                  <c:v>7148.4331759999995</c:v>
                </c:pt>
                <c:pt idx="3208">
                  <c:v>7143.8353740000002</c:v>
                </c:pt>
                <c:pt idx="3209">
                  <c:v>7148.4371039999996</c:v>
                </c:pt>
                <c:pt idx="3210">
                  <c:v>7142.6260929999999</c:v>
                </c:pt>
                <c:pt idx="3211">
                  <c:v>7155.9941930000005</c:v>
                </c:pt>
                <c:pt idx="3212">
                  <c:v>7161.7647049999996</c:v>
                </c:pt>
                <c:pt idx="3213">
                  <c:v>7164.995148</c:v>
                </c:pt>
                <c:pt idx="3214">
                  <c:v>7178.7659919999996</c:v>
                </c:pt>
                <c:pt idx="3215">
                  <c:v>7180.5550640000001</c:v>
                </c:pt>
                <c:pt idx="3216">
                  <c:v>7176.4052529999999</c:v>
                </c:pt>
                <c:pt idx="3217">
                  <c:v>7173.8843930000003</c:v>
                </c:pt>
                <c:pt idx="3218">
                  <c:v>7163.3976940000002</c:v>
                </c:pt>
                <c:pt idx="3219">
                  <c:v>7175.7953809999999</c:v>
                </c:pt>
                <c:pt idx="3220">
                  <c:v>7177.2984859999997</c:v>
                </c:pt>
                <c:pt idx="3221">
                  <c:v>7189.2917450000004</c:v>
                </c:pt>
                <c:pt idx="3222">
                  <c:v>7203.9490649999998</c:v>
                </c:pt>
                <c:pt idx="3223">
                  <c:v>7192.6332949999996</c:v>
                </c:pt>
                <c:pt idx="3224">
                  <c:v>7206.3616350000002</c:v>
                </c:pt>
                <c:pt idx="3225">
                  <c:v>7207.4508900000001</c:v>
                </c:pt>
                <c:pt idx="3226">
                  <c:v>7203.8022769999998</c:v>
                </c:pt>
                <c:pt idx="3227">
                  <c:v>7206.9775559999998</c:v>
                </c:pt>
                <c:pt idx="3228">
                  <c:v>7206.7022559999996</c:v>
                </c:pt>
                <c:pt idx="3229">
                  <c:v>7225.3380150000003</c:v>
                </c:pt>
                <c:pt idx="3230">
                  <c:v>7230.4935370000003</c:v>
                </c:pt>
                <c:pt idx="3231">
                  <c:v>7229.6198530000001</c:v>
                </c:pt>
                <c:pt idx="3232">
                  <c:v>7236.1829470000002</c:v>
                </c:pt>
                <c:pt idx="3233">
                  <c:v>7239.5134179999995</c:v>
                </c:pt>
                <c:pt idx="3234">
                  <c:v>7244.0113600000004</c:v>
                </c:pt>
                <c:pt idx="3235">
                  <c:v>7232.352202</c:v>
                </c:pt>
                <c:pt idx="3236">
                  <c:v>7236.5892139999996</c:v>
                </c:pt>
                <c:pt idx="3237">
                  <c:v>7241.8919569999998</c:v>
                </c:pt>
                <c:pt idx="3238">
                  <c:v>7230.3114779999996</c:v>
                </c:pt>
                <c:pt idx="3239">
                  <c:v>7237.550131</c:v>
                </c:pt>
                <c:pt idx="3240">
                  <c:v>7233.432769</c:v>
                </c:pt>
                <c:pt idx="3241">
                  <c:v>7233.25767</c:v>
                </c:pt>
                <c:pt idx="3242">
                  <c:v>7241.331287</c:v>
                </c:pt>
                <c:pt idx="3243">
                  <c:v>7232.7961310000001</c:v>
                </c:pt>
                <c:pt idx="3244">
                  <c:v>7238.2233189999997</c:v>
                </c:pt>
                <c:pt idx="3245">
                  <c:v>7233.4211050000004</c:v>
                </c:pt>
                <c:pt idx="3246">
                  <c:v>7232.7490319999997</c:v>
                </c:pt>
                <c:pt idx="3247">
                  <c:v>7243.1636070000004</c:v>
                </c:pt>
                <c:pt idx="3248">
                  <c:v>7230.7717720000001</c:v>
                </c:pt>
                <c:pt idx="3249">
                  <c:v>7247.5925189999998</c:v>
                </c:pt>
                <c:pt idx="3250">
                  <c:v>7243.110979</c:v>
                </c:pt>
                <c:pt idx="3251">
                  <c:v>7240.4742679999999</c:v>
                </c:pt>
                <c:pt idx="3252">
                  <c:v>7239.572838</c:v>
                </c:pt>
                <c:pt idx="3253">
                  <c:v>7239.5838540000004</c:v>
                </c:pt>
                <c:pt idx="3254">
                  <c:v>7264.8382650000003</c:v>
                </c:pt>
                <c:pt idx="3255">
                  <c:v>7272.638508</c:v>
                </c:pt>
                <c:pt idx="3256">
                  <c:v>7270.5705710000002</c:v>
                </c:pt>
                <c:pt idx="3257">
                  <c:v>7264.7648589999999</c:v>
                </c:pt>
                <c:pt idx="3258">
                  <c:v>7258.9174700000003</c:v>
                </c:pt>
                <c:pt idx="3259">
                  <c:v>7268.6635580000002</c:v>
                </c:pt>
                <c:pt idx="3260">
                  <c:v>7285.2010250000003</c:v>
                </c:pt>
                <c:pt idx="3261">
                  <c:v>7295.3266160000003</c:v>
                </c:pt>
                <c:pt idx="3262">
                  <c:v>7297.9408649999996</c:v>
                </c:pt>
                <c:pt idx="3263">
                  <c:v>7293.9873619999998</c:v>
                </c:pt>
                <c:pt idx="3264">
                  <c:v>7315.1495210000003</c:v>
                </c:pt>
                <c:pt idx="3265">
                  <c:v>7319.0450140000003</c:v>
                </c:pt>
                <c:pt idx="3266">
                  <c:v>7324.6896880000004</c:v>
                </c:pt>
                <c:pt idx="3267">
                  <c:v>7337.7606020000003</c:v>
                </c:pt>
                <c:pt idx="3268">
                  <c:v>7342.2515839999996</c:v>
                </c:pt>
                <c:pt idx="3269">
                  <c:v>7344.8141770000002</c:v>
                </c:pt>
                <c:pt idx="3270">
                  <c:v>7352.8093479999998</c:v>
                </c:pt>
                <c:pt idx="3271">
                  <c:v>7368.6475039999996</c:v>
                </c:pt>
                <c:pt idx="3272">
                  <c:v>7378.4909820000003</c:v>
                </c:pt>
                <c:pt idx="3273">
                  <c:v>7362.3749289999996</c:v>
                </c:pt>
                <c:pt idx="3274">
                  <c:v>7374.1539629999997</c:v>
                </c:pt>
                <c:pt idx="3275">
                  <c:v>7376.2667019999999</c:v>
                </c:pt>
                <c:pt idx="3276">
                  <c:v>7376.9532429999999</c:v>
                </c:pt>
                <c:pt idx="3277">
                  <c:v>7372.188889</c:v>
                </c:pt>
                <c:pt idx="3278">
                  <c:v>7371.9473209999996</c:v>
                </c:pt>
                <c:pt idx="3279">
                  <c:v>7384.9755839999998</c:v>
                </c:pt>
                <c:pt idx="3280">
                  <c:v>7394.0511630000001</c:v>
                </c:pt>
                <c:pt idx="3281">
                  <c:v>7405.8673639999997</c:v>
                </c:pt>
                <c:pt idx="3282">
                  <c:v>7408.6312470000003</c:v>
                </c:pt>
                <c:pt idx="3283">
                  <c:v>7403.2500220000002</c:v>
                </c:pt>
                <c:pt idx="3284">
                  <c:v>7405.2059339999996</c:v>
                </c:pt>
                <c:pt idx="3285">
                  <c:v>7411.8789079999997</c:v>
                </c:pt>
                <c:pt idx="3286">
                  <c:v>7410.693808</c:v>
                </c:pt>
                <c:pt idx="3287">
                  <c:v>7410.1537870000002</c:v>
                </c:pt>
                <c:pt idx="3288">
                  <c:v>7431.2146009999997</c:v>
                </c:pt>
                <c:pt idx="3289">
                  <c:v>7433.3886750000001</c:v>
                </c:pt>
                <c:pt idx="3290">
                  <c:v>7447.3874960000003</c:v>
                </c:pt>
                <c:pt idx="3291">
                  <c:v>7444.1754510000001</c:v>
                </c:pt>
                <c:pt idx="3292">
                  <c:v>7453.0170170000001</c:v>
                </c:pt>
                <c:pt idx="3293">
                  <c:v>7445.7898880000002</c:v>
                </c:pt>
                <c:pt idx="3294">
                  <c:v>7458.5684430000001</c:v>
                </c:pt>
                <c:pt idx="3295">
                  <c:v>7448.0309200000002</c:v>
                </c:pt>
                <c:pt idx="3296">
                  <c:v>7449.3436879999999</c:v>
                </c:pt>
                <c:pt idx="3297">
                  <c:v>7453.6171430000004</c:v>
                </c:pt>
                <c:pt idx="3298">
                  <c:v>7441.7028490000002</c:v>
                </c:pt>
                <c:pt idx="3299">
                  <c:v>7443.8030520000002</c:v>
                </c:pt>
                <c:pt idx="3300">
                  <c:v>7444.6996079999999</c:v>
                </c:pt>
                <c:pt idx="3301">
                  <c:v>7457.9436610000002</c:v>
                </c:pt>
                <c:pt idx="3302">
                  <c:v>7452.1610479999999</c:v>
                </c:pt>
                <c:pt idx="3303">
                  <c:v>7448.7066320000004</c:v>
                </c:pt>
                <c:pt idx="3304">
                  <c:v>7452.6025419999996</c:v>
                </c:pt>
                <c:pt idx="3305">
                  <c:v>7449.2069940000001</c:v>
                </c:pt>
                <c:pt idx="3306">
                  <c:v>7451.1219520000004</c:v>
                </c:pt>
                <c:pt idx="3307">
                  <c:v>7455.8063670000001</c:v>
                </c:pt>
                <c:pt idx="3308">
                  <c:v>7447.2008379999997</c:v>
                </c:pt>
                <c:pt idx="3309">
                  <c:v>7452.4726119999996</c:v>
                </c:pt>
                <c:pt idx="3310">
                  <c:v>7455.3804360000004</c:v>
                </c:pt>
                <c:pt idx="3311">
                  <c:v>7451.6031199999998</c:v>
                </c:pt>
                <c:pt idx="3312">
                  <c:v>7450.2984569999999</c:v>
                </c:pt>
                <c:pt idx="3313">
                  <c:v>7453.301907</c:v>
                </c:pt>
                <c:pt idx="3314">
                  <c:v>7456.5439759999999</c:v>
                </c:pt>
                <c:pt idx="3315">
                  <c:v>7450.6875710000004</c:v>
                </c:pt>
                <c:pt idx="3316">
                  <c:v>7452.1692119999998</c:v>
                </c:pt>
                <c:pt idx="3317">
                  <c:v>7471.9066110000003</c:v>
                </c:pt>
                <c:pt idx="3318">
                  <c:v>7476.1515060000002</c:v>
                </c:pt>
                <c:pt idx="3319">
                  <c:v>7494.1301199999998</c:v>
                </c:pt>
                <c:pt idx="3320">
                  <c:v>7485.5738490000003</c:v>
                </c:pt>
                <c:pt idx="3321">
                  <c:v>7481.1387029999996</c:v>
                </c:pt>
                <c:pt idx="3322">
                  <c:v>7493.9082230000004</c:v>
                </c:pt>
                <c:pt idx="3323">
                  <c:v>7486.6476039999998</c:v>
                </c:pt>
                <c:pt idx="3324">
                  <c:v>7493.881727</c:v>
                </c:pt>
                <c:pt idx="3325">
                  <c:v>7487.5241509999996</c:v>
                </c:pt>
                <c:pt idx="3326">
                  <c:v>7483.4156389999998</c:v>
                </c:pt>
                <c:pt idx="3327">
                  <c:v>7490.5724600000003</c:v>
                </c:pt>
                <c:pt idx="3328">
                  <c:v>7478.1474360000002</c:v>
                </c:pt>
                <c:pt idx="3329">
                  <c:v>7497.5978230000001</c:v>
                </c:pt>
                <c:pt idx="3330">
                  <c:v>7511.9432459999998</c:v>
                </c:pt>
                <c:pt idx="3331">
                  <c:v>7520.4952830000002</c:v>
                </c:pt>
                <c:pt idx="3332">
                  <c:v>7529.3423700000003</c:v>
                </c:pt>
                <c:pt idx="3333">
                  <c:v>7527.424661</c:v>
                </c:pt>
                <c:pt idx="3334">
                  <c:v>7521.3196029999999</c:v>
                </c:pt>
                <c:pt idx="3335">
                  <c:v>7521.6296700000003</c:v>
                </c:pt>
                <c:pt idx="3336">
                  <c:v>7523.9116180000001</c:v>
                </c:pt>
                <c:pt idx="3337">
                  <c:v>7522.2430800000002</c:v>
                </c:pt>
                <c:pt idx="3338">
                  <c:v>7527.0566179999996</c:v>
                </c:pt>
                <c:pt idx="3339">
                  <c:v>7535.5637509999997</c:v>
                </c:pt>
                <c:pt idx="3340">
                  <c:v>7549.7760090000002</c:v>
                </c:pt>
                <c:pt idx="3341">
                  <c:v>7562.4357360000004</c:v>
                </c:pt>
                <c:pt idx="3342">
                  <c:v>7571.6970240000001</c:v>
                </c:pt>
                <c:pt idx="3343">
                  <c:v>7557.2652040000003</c:v>
                </c:pt>
                <c:pt idx="3344">
                  <c:v>7564.0368340000005</c:v>
                </c:pt>
                <c:pt idx="3345">
                  <c:v>7557.8623960000004</c:v>
                </c:pt>
                <c:pt idx="3346">
                  <c:v>7556.7303789999996</c:v>
                </c:pt>
                <c:pt idx="3347">
                  <c:v>7564.1186749999997</c:v>
                </c:pt>
                <c:pt idx="3348">
                  <c:v>7555.3715039999997</c:v>
                </c:pt>
                <c:pt idx="3349">
                  <c:v>7556.8899460000002</c:v>
                </c:pt>
                <c:pt idx="3350">
                  <c:v>7554.5395090000002</c:v>
                </c:pt>
                <c:pt idx="3351">
                  <c:v>7554.9695780000002</c:v>
                </c:pt>
                <c:pt idx="3352">
                  <c:v>7552.9193489999998</c:v>
                </c:pt>
                <c:pt idx="3353">
                  <c:v>7551.7502729999997</c:v>
                </c:pt>
                <c:pt idx="3354">
                  <c:v>7556.9034389999997</c:v>
                </c:pt>
                <c:pt idx="3355">
                  <c:v>7561.5233269999999</c:v>
                </c:pt>
                <c:pt idx="3356">
                  <c:v>7570.9433120000003</c:v>
                </c:pt>
                <c:pt idx="3357">
                  <c:v>7579.1414080000004</c:v>
                </c:pt>
                <c:pt idx="3358">
                  <c:v>7589.4803339999999</c:v>
                </c:pt>
                <c:pt idx="3359">
                  <c:v>7596.5637649999999</c:v>
                </c:pt>
                <c:pt idx="3360">
                  <c:v>7607.5904389999996</c:v>
                </c:pt>
                <c:pt idx="3361">
                  <c:v>7597.9433120000003</c:v>
                </c:pt>
                <c:pt idx="3362">
                  <c:v>7607.5459680000004</c:v>
                </c:pt>
                <c:pt idx="3363">
                  <c:v>7599.3421470000003</c:v>
                </c:pt>
                <c:pt idx="3364">
                  <c:v>7607.3876490000002</c:v>
                </c:pt>
                <c:pt idx="3365">
                  <c:v>7602.5541389999999</c:v>
                </c:pt>
                <c:pt idx="3366">
                  <c:v>7612.7099939999998</c:v>
                </c:pt>
                <c:pt idx="3367">
                  <c:v>7613.8967780000003</c:v>
                </c:pt>
                <c:pt idx="3368">
                  <c:v>7603.3809650000003</c:v>
                </c:pt>
                <c:pt idx="3369">
                  <c:v>7609.5339720000002</c:v>
                </c:pt>
                <c:pt idx="3370">
                  <c:v>7625.4914790000003</c:v>
                </c:pt>
                <c:pt idx="3371">
                  <c:v>7628.1115479999999</c:v>
                </c:pt>
                <c:pt idx="3372">
                  <c:v>7629.8345890000001</c:v>
                </c:pt>
                <c:pt idx="3373">
                  <c:v>7627.9331320000001</c:v>
                </c:pt>
                <c:pt idx="3374">
                  <c:v>7625.3849179999997</c:v>
                </c:pt>
                <c:pt idx="3375">
                  <c:v>7632.7857119999999</c:v>
                </c:pt>
                <c:pt idx="3376">
                  <c:v>7640.2675410000002</c:v>
                </c:pt>
                <c:pt idx="3377">
                  <c:v>7659.2401819999995</c:v>
                </c:pt>
                <c:pt idx="3378">
                  <c:v>7659.8343500000001</c:v>
                </c:pt>
                <c:pt idx="3379">
                  <c:v>7663.351928</c:v>
                </c:pt>
                <c:pt idx="3380">
                  <c:v>7668.8385280000002</c:v>
                </c:pt>
                <c:pt idx="3381">
                  <c:v>7672.0838430000003</c:v>
                </c:pt>
                <c:pt idx="3382">
                  <c:v>7674.9472079999996</c:v>
                </c:pt>
                <c:pt idx="3383">
                  <c:v>7668.7537249999996</c:v>
                </c:pt>
                <c:pt idx="3384">
                  <c:v>7673.4271529999996</c:v>
                </c:pt>
                <c:pt idx="3385">
                  <c:v>7689.2573000000002</c:v>
                </c:pt>
                <c:pt idx="3386">
                  <c:v>7695.3145940000004</c:v>
                </c:pt>
                <c:pt idx="3387">
                  <c:v>7709.7836550000002</c:v>
                </c:pt>
                <c:pt idx="3388">
                  <c:v>7701.3026600000003</c:v>
                </c:pt>
                <c:pt idx="3389">
                  <c:v>7706.4240820000005</c:v>
                </c:pt>
                <c:pt idx="3390">
                  <c:v>7712.5921189999999</c:v>
                </c:pt>
                <c:pt idx="3391">
                  <c:v>7702.7990319999999</c:v>
                </c:pt>
                <c:pt idx="3392">
                  <c:v>7705.3412410000001</c:v>
                </c:pt>
                <c:pt idx="3393">
                  <c:v>7696.901476</c:v>
                </c:pt>
                <c:pt idx="3394">
                  <c:v>7733.0611349999999</c:v>
                </c:pt>
                <c:pt idx="3395">
                  <c:v>7728.3629419999997</c:v>
                </c:pt>
                <c:pt idx="3396">
                  <c:v>7734.0957550000003</c:v>
                </c:pt>
                <c:pt idx="3397">
                  <c:v>7747.0478439999997</c:v>
                </c:pt>
                <c:pt idx="3398">
                  <c:v>7746.9693049999996</c:v>
                </c:pt>
                <c:pt idx="3399">
                  <c:v>7739.991626</c:v>
                </c:pt>
                <c:pt idx="3400">
                  <c:v>7747.7295510000004</c:v>
                </c:pt>
                <c:pt idx="3401">
                  <c:v>7746.7635039999996</c:v>
                </c:pt>
                <c:pt idx="3402">
                  <c:v>7754.6159660000003</c:v>
                </c:pt>
                <c:pt idx="3403">
                  <c:v>7750.9929990000001</c:v>
                </c:pt>
                <c:pt idx="3404">
                  <c:v>7756.2116219999998</c:v>
                </c:pt>
                <c:pt idx="3405">
                  <c:v>7765.9891500000003</c:v>
                </c:pt>
                <c:pt idx="3406">
                  <c:v>7776.1260789999997</c:v>
                </c:pt>
                <c:pt idx="3407">
                  <c:v>7780.4845859999996</c:v>
                </c:pt>
                <c:pt idx="3408">
                  <c:v>7776.450981</c:v>
                </c:pt>
                <c:pt idx="3409">
                  <c:v>7791.7325010000004</c:v>
                </c:pt>
                <c:pt idx="3410">
                  <c:v>7807.7161189999997</c:v>
                </c:pt>
                <c:pt idx="3411">
                  <c:v>7808.8794420000004</c:v>
                </c:pt>
                <c:pt idx="3412">
                  <c:v>7821.3591340000003</c:v>
                </c:pt>
                <c:pt idx="3413">
                  <c:v>7813.9263609999998</c:v>
                </c:pt>
                <c:pt idx="3414">
                  <c:v>7828.1023400000004</c:v>
                </c:pt>
                <c:pt idx="3415">
                  <c:v>7817.5623379999997</c:v>
                </c:pt>
                <c:pt idx="3416">
                  <c:v>7817.7109339999997</c:v>
                </c:pt>
                <c:pt idx="3417">
                  <c:v>7823.0394029999998</c:v>
                </c:pt>
                <c:pt idx="3418">
                  <c:v>7815.8016600000001</c:v>
                </c:pt>
                <c:pt idx="3419">
                  <c:v>7815.574901</c:v>
                </c:pt>
                <c:pt idx="3420">
                  <c:v>7825.720327</c:v>
                </c:pt>
                <c:pt idx="3421">
                  <c:v>7811.0193330000002</c:v>
                </c:pt>
                <c:pt idx="3422">
                  <c:v>7829.632157</c:v>
                </c:pt>
                <c:pt idx="3423">
                  <c:v>7818.3551470000002</c:v>
                </c:pt>
                <c:pt idx="3424">
                  <c:v>7824.7631689999998</c:v>
                </c:pt>
                <c:pt idx="3425">
                  <c:v>7828.9919360000004</c:v>
                </c:pt>
                <c:pt idx="3426">
                  <c:v>7822.4294319999999</c:v>
                </c:pt>
                <c:pt idx="3427">
                  <c:v>7828.9975420000001</c:v>
                </c:pt>
                <c:pt idx="3428">
                  <c:v>7809.7643200000002</c:v>
                </c:pt>
                <c:pt idx="3429">
                  <c:v>7829.2796980000003</c:v>
                </c:pt>
                <c:pt idx="3430">
                  <c:v>7843.1851310000002</c:v>
                </c:pt>
                <c:pt idx="3431">
                  <c:v>7841.6830849999997</c:v>
                </c:pt>
                <c:pt idx="3432">
                  <c:v>7856.3788240000003</c:v>
                </c:pt>
                <c:pt idx="3433">
                  <c:v>7852.0059709999996</c:v>
                </c:pt>
                <c:pt idx="3434">
                  <c:v>7868.3411379999998</c:v>
                </c:pt>
                <c:pt idx="3435">
                  <c:v>7852.3506440000001</c:v>
                </c:pt>
                <c:pt idx="3436">
                  <c:v>7857.6090519999998</c:v>
                </c:pt>
                <c:pt idx="3437">
                  <c:v>7862.5288950000004</c:v>
                </c:pt>
                <c:pt idx="3438">
                  <c:v>7866.8353829999996</c:v>
                </c:pt>
                <c:pt idx="3439">
                  <c:v>7858.7028879999998</c:v>
                </c:pt>
                <c:pt idx="3440">
                  <c:v>7857.0461089999999</c:v>
                </c:pt>
                <c:pt idx="3441">
                  <c:v>7859.3616730000003</c:v>
                </c:pt>
                <c:pt idx="3442">
                  <c:v>7859.7986570000003</c:v>
                </c:pt>
                <c:pt idx="3443">
                  <c:v>7853.6894119999997</c:v>
                </c:pt>
                <c:pt idx="3444">
                  <c:v>7863.2518710000004</c:v>
                </c:pt>
                <c:pt idx="3445">
                  <c:v>7868.102425</c:v>
                </c:pt>
                <c:pt idx="3446">
                  <c:v>7864.5646100000004</c:v>
                </c:pt>
                <c:pt idx="3447">
                  <c:v>7889.832394</c:v>
                </c:pt>
                <c:pt idx="3448">
                  <c:v>7885.6975759999996</c:v>
                </c:pt>
                <c:pt idx="3449">
                  <c:v>7898.281696</c:v>
                </c:pt>
                <c:pt idx="3450">
                  <c:v>7893.627313</c:v>
                </c:pt>
                <c:pt idx="3451">
                  <c:v>7896.5756959999999</c:v>
                </c:pt>
                <c:pt idx="3452">
                  <c:v>7904.9435979999998</c:v>
                </c:pt>
                <c:pt idx="3453">
                  <c:v>7903.0727909999996</c:v>
                </c:pt>
                <c:pt idx="3454">
                  <c:v>7897.4991120000004</c:v>
                </c:pt>
                <c:pt idx="3455">
                  <c:v>7880.6337400000002</c:v>
                </c:pt>
                <c:pt idx="3456">
                  <c:v>7873.7064360000004</c:v>
                </c:pt>
                <c:pt idx="3457">
                  <c:v>7877.1772769999998</c:v>
                </c:pt>
                <c:pt idx="3458">
                  <c:v>7855.4106410000004</c:v>
                </c:pt>
                <c:pt idx="3459">
                  <c:v>7864.5446510000002</c:v>
                </c:pt>
                <c:pt idx="3460">
                  <c:v>7861.4139599999999</c:v>
                </c:pt>
                <c:pt idx="3461">
                  <c:v>7858.4939640000002</c:v>
                </c:pt>
                <c:pt idx="3462">
                  <c:v>7865.2853130000003</c:v>
                </c:pt>
                <c:pt idx="3463">
                  <c:v>7873.1533790000003</c:v>
                </c:pt>
                <c:pt idx="3464">
                  <c:v>7885.627547</c:v>
                </c:pt>
                <c:pt idx="3465">
                  <c:v>7888.4445180000002</c:v>
                </c:pt>
                <c:pt idx="3466">
                  <c:v>7893.3706560000001</c:v>
                </c:pt>
                <c:pt idx="3467">
                  <c:v>7906.0312540000004</c:v>
                </c:pt>
                <c:pt idx="3468">
                  <c:v>7898.8389440000001</c:v>
                </c:pt>
                <c:pt idx="3469">
                  <c:v>7902.3387050000001</c:v>
                </c:pt>
                <c:pt idx="3470">
                  <c:v>7906.5401169999996</c:v>
                </c:pt>
                <c:pt idx="3471">
                  <c:v>7900.6175380000004</c:v>
                </c:pt>
                <c:pt idx="3472">
                  <c:v>7905.5030360000001</c:v>
                </c:pt>
                <c:pt idx="3473">
                  <c:v>7910.0707609999999</c:v>
                </c:pt>
                <c:pt idx="3474">
                  <c:v>7905.8357109999997</c:v>
                </c:pt>
                <c:pt idx="3475">
                  <c:v>7906.8125339999997</c:v>
                </c:pt>
                <c:pt idx="3476">
                  <c:v>7903.8259319999997</c:v>
                </c:pt>
                <c:pt idx="3477">
                  <c:v>7912.3645260000003</c:v>
                </c:pt>
                <c:pt idx="3478">
                  <c:v>7931.0302309999997</c:v>
                </c:pt>
                <c:pt idx="3479">
                  <c:v>7942.6281559999998</c:v>
                </c:pt>
                <c:pt idx="3480">
                  <c:v>7948.5096670000003</c:v>
                </c:pt>
                <c:pt idx="3481">
                  <c:v>7947.2073540000001</c:v>
                </c:pt>
                <c:pt idx="3482">
                  <c:v>7946.9005729999999</c:v>
                </c:pt>
                <c:pt idx="3483">
                  <c:v>7942.6134149999998</c:v>
                </c:pt>
                <c:pt idx="3484">
                  <c:v>7946.0044040000002</c:v>
                </c:pt>
                <c:pt idx="3485">
                  <c:v>7971.2965990000002</c:v>
                </c:pt>
                <c:pt idx="3486">
                  <c:v>7975.1030940000001</c:v>
                </c:pt>
                <c:pt idx="3487">
                  <c:v>7986.5564439999998</c:v>
                </c:pt>
                <c:pt idx="3488">
                  <c:v>7971.1806409999999</c:v>
                </c:pt>
                <c:pt idx="3489">
                  <c:v>7980.346329</c:v>
                </c:pt>
                <c:pt idx="3490">
                  <c:v>7979.4392909999997</c:v>
                </c:pt>
                <c:pt idx="3491">
                  <c:v>7980.7755509999997</c:v>
                </c:pt>
                <c:pt idx="3492">
                  <c:v>7985.6198370000002</c:v>
                </c:pt>
                <c:pt idx="3493">
                  <c:v>7982.1410729999998</c:v>
                </c:pt>
                <c:pt idx="3494">
                  <c:v>7997.7291249999998</c:v>
                </c:pt>
                <c:pt idx="3495">
                  <c:v>8006.575022</c:v>
                </c:pt>
                <c:pt idx="3496">
                  <c:v>8015.7339959999999</c:v>
                </c:pt>
                <c:pt idx="3497">
                  <c:v>8017.4862370000001</c:v>
                </c:pt>
                <c:pt idx="3498">
                  <c:v>8017.6366790000002</c:v>
                </c:pt>
                <c:pt idx="3499">
                  <c:v>8010.9587359999996</c:v>
                </c:pt>
                <c:pt idx="3500">
                  <c:v>8018.447553</c:v>
                </c:pt>
                <c:pt idx="3501">
                  <c:v>8007.8731070000003</c:v>
                </c:pt>
                <c:pt idx="3502">
                  <c:v>8025.1664209999999</c:v>
                </c:pt>
                <c:pt idx="3503">
                  <c:v>8021.3835740000004</c:v>
                </c:pt>
                <c:pt idx="3504">
                  <c:v>8015.3758969999999</c:v>
                </c:pt>
                <c:pt idx="3505">
                  <c:v>8027.0922430000001</c:v>
                </c:pt>
                <c:pt idx="3506">
                  <c:v>8028.998713</c:v>
                </c:pt>
                <c:pt idx="3507">
                  <c:v>8046.3307050000003</c:v>
                </c:pt>
                <c:pt idx="3508">
                  <c:v>8059.9109250000001</c:v>
                </c:pt>
                <c:pt idx="3509">
                  <c:v>8053.7171850000004</c:v>
                </c:pt>
                <c:pt idx="3510">
                  <c:v>8051.8729240000002</c:v>
                </c:pt>
                <c:pt idx="3511">
                  <c:v>8052.795239</c:v>
                </c:pt>
                <c:pt idx="3512">
                  <c:v>8059.4029309999996</c:v>
                </c:pt>
                <c:pt idx="3513">
                  <c:v>8057.84105</c:v>
                </c:pt>
                <c:pt idx="3514">
                  <c:v>8054.1633760000004</c:v>
                </c:pt>
                <c:pt idx="3515">
                  <c:v>8067.5799429999997</c:v>
                </c:pt>
                <c:pt idx="3516">
                  <c:v>8055.4244900000003</c:v>
                </c:pt>
                <c:pt idx="3517">
                  <c:v>8062.7491680000003</c:v>
                </c:pt>
                <c:pt idx="3518">
                  <c:v>8060.6882779999996</c:v>
                </c:pt>
                <c:pt idx="3519">
                  <c:v>8075.5704690000002</c:v>
                </c:pt>
                <c:pt idx="3520">
                  <c:v>8092.6765210000003</c:v>
                </c:pt>
                <c:pt idx="3521">
                  <c:v>8082.6504709999999</c:v>
                </c:pt>
                <c:pt idx="3522">
                  <c:v>8077.293627</c:v>
                </c:pt>
                <c:pt idx="3523">
                  <c:v>8059.8779059999997</c:v>
                </c:pt>
                <c:pt idx="3524">
                  <c:v>8073.1622450000004</c:v>
                </c:pt>
                <c:pt idx="3525">
                  <c:v>8083.305343</c:v>
                </c:pt>
                <c:pt idx="3526">
                  <c:v>8085.0866429999996</c:v>
                </c:pt>
                <c:pt idx="3527">
                  <c:v>8102.3660010000003</c:v>
                </c:pt>
                <c:pt idx="3528">
                  <c:v>8087.3243439999997</c:v>
                </c:pt>
                <c:pt idx="3529">
                  <c:v>8092.9173709999995</c:v>
                </c:pt>
                <c:pt idx="3530">
                  <c:v>8094.1919280000002</c:v>
                </c:pt>
                <c:pt idx="3531">
                  <c:v>8096.6928870000002</c:v>
                </c:pt>
                <c:pt idx="3532">
                  <c:v>8112.4488780000001</c:v>
                </c:pt>
                <c:pt idx="3533">
                  <c:v>8096.9935180000002</c:v>
                </c:pt>
                <c:pt idx="3534">
                  <c:v>8107.2450490000001</c:v>
                </c:pt>
                <c:pt idx="3535">
                  <c:v>8120.3352580000001</c:v>
                </c:pt>
                <c:pt idx="3536">
                  <c:v>8123.842146</c:v>
                </c:pt>
                <c:pt idx="3537">
                  <c:v>8138.1211460000004</c:v>
                </c:pt>
                <c:pt idx="3538">
                  <c:v>8138.0199670000002</c:v>
                </c:pt>
                <c:pt idx="3539">
                  <c:v>8142.4310189999997</c:v>
                </c:pt>
                <c:pt idx="3540">
                  <c:v>8139.3412770000004</c:v>
                </c:pt>
                <c:pt idx="3541">
                  <c:v>8156.0258919999997</c:v>
                </c:pt>
                <c:pt idx="3542">
                  <c:v>8169.5047789999999</c:v>
                </c:pt>
                <c:pt idx="3543">
                  <c:v>8170.2783740000004</c:v>
                </c:pt>
                <c:pt idx="3544">
                  <c:v>8174.2092169999996</c:v>
                </c:pt>
                <c:pt idx="3545">
                  <c:v>8176.0389969999997</c:v>
                </c:pt>
                <c:pt idx="3546">
                  <c:v>8167.9063779999997</c:v>
                </c:pt>
                <c:pt idx="3547">
                  <c:v>8182.3063190000003</c:v>
                </c:pt>
                <c:pt idx="3548">
                  <c:v>8179.5751309999996</c:v>
                </c:pt>
                <c:pt idx="3549">
                  <c:v>8172.8179950000003</c:v>
                </c:pt>
                <c:pt idx="3550">
                  <c:v>8195.1821880000007</c:v>
                </c:pt>
                <c:pt idx="3551">
                  <c:v>8195.7513159999999</c:v>
                </c:pt>
                <c:pt idx="3552">
                  <c:v>8208.7370840000003</c:v>
                </c:pt>
                <c:pt idx="3553">
                  <c:v>8205.9347259999995</c:v>
                </c:pt>
                <c:pt idx="3554">
                  <c:v>8205.6780670000007</c:v>
                </c:pt>
                <c:pt idx="3555">
                  <c:v>8212.3653950000007</c:v>
                </c:pt>
                <c:pt idx="3556">
                  <c:v>8216.5764020000006</c:v>
                </c:pt>
                <c:pt idx="3557">
                  <c:v>8233.7080060000008</c:v>
                </c:pt>
                <c:pt idx="3558">
                  <c:v>8233.6591989999997</c:v>
                </c:pt>
                <c:pt idx="3559">
                  <c:v>8237.4586959999997</c:v>
                </c:pt>
                <c:pt idx="3560">
                  <c:v>8241.4672169999994</c:v>
                </c:pt>
                <c:pt idx="3561">
                  <c:v>8239.0303430000004</c:v>
                </c:pt>
                <c:pt idx="3562">
                  <c:v>8246.3890530000008</c:v>
                </c:pt>
                <c:pt idx="3563">
                  <c:v>8249.9220690000002</c:v>
                </c:pt>
                <c:pt idx="3564">
                  <c:v>8240.2476860000006</c:v>
                </c:pt>
                <c:pt idx="3565">
                  <c:v>8264.3207829999992</c:v>
                </c:pt>
                <c:pt idx="3566">
                  <c:v>8273.0456140000006</c:v>
                </c:pt>
                <c:pt idx="3567">
                  <c:v>8284.0647709999994</c:v>
                </c:pt>
                <c:pt idx="3568">
                  <c:v>8271.3761880000002</c:v>
                </c:pt>
                <c:pt idx="3569">
                  <c:v>8274.5109140000004</c:v>
                </c:pt>
                <c:pt idx="3570">
                  <c:v>8287.2165960000002</c:v>
                </c:pt>
                <c:pt idx="3571">
                  <c:v>8279.4421160000002</c:v>
                </c:pt>
                <c:pt idx="3572">
                  <c:v>8285.1408919999994</c:v>
                </c:pt>
                <c:pt idx="3573">
                  <c:v>8278.2265960000004</c:v>
                </c:pt>
                <c:pt idx="3574">
                  <c:v>8274.2524850000009</c:v>
                </c:pt>
                <c:pt idx="3575">
                  <c:v>8280.03557</c:v>
                </c:pt>
                <c:pt idx="3576">
                  <c:v>8276.3434870000001</c:v>
                </c:pt>
                <c:pt idx="3577">
                  <c:v>8277.2428089999994</c:v>
                </c:pt>
                <c:pt idx="3578">
                  <c:v>8289.9880240000002</c:v>
                </c:pt>
                <c:pt idx="3579">
                  <c:v>8277.3507279999994</c:v>
                </c:pt>
                <c:pt idx="3580">
                  <c:v>8282.9693040000002</c:v>
                </c:pt>
                <c:pt idx="3581">
                  <c:v>8285.8064709999999</c:v>
                </c:pt>
                <c:pt idx="3582">
                  <c:v>8287.4698389999994</c:v>
                </c:pt>
                <c:pt idx="3583">
                  <c:v>8280.7725050000008</c:v>
                </c:pt>
                <c:pt idx="3584">
                  <c:v>8281.4243459999998</c:v>
                </c:pt>
                <c:pt idx="3585">
                  <c:v>8292.1571029999996</c:v>
                </c:pt>
                <c:pt idx="3586">
                  <c:v>8298.6605830000008</c:v>
                </c:pt>
                <c:pt idx="3587">
                  <c:v>8314.2818970000008</c:v>
                </c:pt>
                <c:pt idx="3588">
                  <c:v>8315.6045869999998</c:v>
                </c:pt>
                <c:pt idx="3589">
                  <c:v>8320.1752749999996</c:v>
                </c:pt>
                <c:pt idx="3590">
                  <c:v>8321.8872790000005</c:v>
                </c:pt>
                <c:pt idx="3591">
                  <c:v>8319.2076030000007</c:v>
                </c:pt>
                <c:pt idx="3592">
                  <c:v>8329.3589109999994</c:v>
                </c:pt>
                <c:pt idx="3593">
                  <c:v>8341.9422570000006</c:v>
                </c:pt>
                <c:pt idx="3594">
                  <c:v>8350.7652839999992</c:v>
                </c:pt>
                <c:pt idx="3595">
                  <c:v>8347.4595900000004</c:v>
                </c:pt>
                <c:pt idx="3596">
                  <c:v>8350.9195550000004</c:v>
                </c:pt>
                <c:pt idx="3597">
                  <c:v>8362.7161770000002</c:v>
                </c:pt>
                <c:pt idx="3598">
                  <c:v>8353.1466720000008</c:v>
                </c:pt>
                <c:pt idx="3599">
                  <c:v>8352.1148869999997</c:v>
                </c:pt>
                <c:pt idx="3600">
                  <c:v>8360.0321760000006</c:v>
                </c:pt>
                <c:pt idx="3601">
                  <c:v>8349.7759829999995</c:v>
                </c:pt>
                <c:pt idx="3602">
                  <c:v>8382.0326359999999</c:v>
                </c:pt>
                <c:pt idx="3603">
                  <c:v>8389.2944420000003</c:v>
                </c:pt>
                <c:pt idx="3604">
                  <c:v>8373.6061879999997</c:v>
                </c:pt>
                <c:pt idx="3605">
                  <c:v>8381.5099879999998</c:v>
                </c:pt>
                <c:pt idx="3606">
                  <c:v>8386.1609480000006</c:v>
                </c:pt>
                <c:pt idx="3607">
                  <c:v>8392.7773949999992</c:v>
                </c:pt>
                <c:pt idx="3608">
                  <c:v>8385.5549960000008</c:v>
                </c:pt>
                <c:pt idx="3609">
                  <c:v>8392.9532610000006</c:v>
                </c:pt>
                <c:pt idx="3610">
                  <c:v>8403.2390190000006</c:v>
                </c:pt>
                <c:pt idx="3611">
                  <c:v>8399.4097500000007</c:v>
                </c:pt>
                <c:pt idx="3612">
                  <c:v>8406.4300270000003</c:v>
                </c:pt>
                <c:pt idx="3613">
                  <c:v>8399.1414060000006</c:v>
                </c:pt>
                <c:pt idx="3614">
                  <c:v>8390.9586999999992</c:v>
                </c:pt>
                <c:pt idx="3615">
                  <c:v>8402.0906360000008</c:v>
                </c:pt>
                <c:pt idx="3616">
                  <c:v>8419.5338429999993</c:v>
                </c:pt>
                <c:pt idx="3617">
                  <c:v>8429.3837640000002</c:v>
                </c:pt>
                <c:pt idx="3618">
                  <c:v>8427.5072710000004</c:v>
                </c:pt>
                <c:pt idx="3619">
                  <c:v>8425.0611000000008</c:v>
                </c:pt>
                <c:pt idx="3620">
                  <c:v>8399.9694650000001</c:v>
                </c:pt>
                <c:pt idx="3621">
                  <c:v>8399.7749590000003</c:v>
                </c:pt>
                <c:pt idx="3622">
                  <c:v>8414.4478999999992</c:v>
                </c:pt>
                <c:pt idx="3623">
                  <c:v>8406.3778729999995</c:v>
                </c:pt>
                <c:pt idx="3624">
                  <c:v>8397.9172899999994</c:v>
                </c:pt>
                <c:pt idx="3625">
                  <c:v>8396.5122040000006</c:v>
                </c:pt>
                <c:pt idx="3626">
                  <c:v>8400.8524789999992</c:v>
                </c:pt>
                <c:pt idx="3627">
                  <c:v>8399.1444589999992</c:v>
                </c:pt>
                <c:pt idx="3628">
                  <c:v>8401.8009750000001</c:v>
                </c:pt>
                <c:pt idx="3629">
                  <c:v>8405.9291369999992</c:v>
                </c:pt>
                <c:pt idx="3630">
                  <c:v>8399.2863080000006</c:v>
                </c:pt>
                <c:pt idx="3631">
                  <c:v>8393.2720410000002</c:v>
                </c:pt>
                <c:pt idx="3632">
                  <c:v>8397.6542399999998</c:v>
                </c:pt>
                <c:pt idx="3633">
                  <c:v>8394.2096340000007</c:v>
                </c:pt>
                <c:pt idx="3634">
                  <c:v>8394.9523530000006</c:v>
                </c:pt>
                <c:pt idx="3635">
                  <c:v>8405.9492900000005</c:v>
                </c:pt>
                <c:pt idx="3636">
                  <c:v>8399.8052289999996</c:v>
                </c:pt>
                <c:pt idx="3637">
                  <c:v>8411.109332</c:v>
                </c:pt>
                <c:pt idx="3638">
                  <c:v>8414.3983489999991</c:v>
                </c:pt>
                <c:pt idx="3639">
                  <c:v>8437.9022550000009</c:v>
                </c:pt>
                <c:pt idx="3640">
                  <c:v>8442.8893919999991</c:v>
                </c:pt>
                <c:pt idx="3641">
                  <c:v>8428.0122240000001</c:v>
                </c:pt>
                <c:pt idx="3642">
                  <c:v>8424.4972720000005</c:v>
                </c:pt>
                <c:pt idx="3643">
                  <c:v>8438.6740969999992</c:v>
                </c:pt>
                <c:pt idx="3644">
                  <c:v>8457.5997079999997</c:v>
                </c:pt>
                <c:pt idx="3645">
                  <c:v>8473.5610849999994</c:v>
                </c:pt>
                <c:pt idx="3646">
                  <c:v>8471.6680180000003</c:v>
                </c:pt>
                <c:pt idx="3647">
                  <c:v>8467.9882120000002</c:v>
                </c:pt>
                <c:pt idx="3648">
                  <c:v>8471.519875</c:v>
                </c:pt>
                <c:pt idx="3649">
                  <c:v>8467.1731099999997</c:v>
                </c:pt>
                <c:pt idx="3650">
                  <c:v>8476.6955949999992</c:v>
                </c:pt>
                <c:pt idx="3651">
                  <c:v>8474.4414749999996</c:v>
                </c:pt>
                <c:pt idx="3652">
                  <c:v>8490.7486599999993</c:v>
                </c:pt>
                <c:pt idx="3653">
                  <c:v>8500.7115969999995</c:v>
                </c:pt>
                <c:pt idx="3654">
                  <c:v>8513.4964199999995</c:v>
                </c:pt>
                <c:pt idx="3655">
                  <c:v>8517.568432</c:v>
                </c:pt>
                <c:pt idx="3656">
                  <c:v>8514.7275649999992</c:v>
                </c:pt>
                <c:pt idx="3657">
                  <c:v>8517.7434009999997</c:v>
                </c:pt>
                <c:pt idx="3658">
                  <c:v>8536.6249619999999</c:v>
                </c:pt>
                <c:pt idx="3659">
                  <c:v>8534.0299780000005</c:v>
                </c:pt>
                <c:pt idx="3660">
                  <c:v>8555.7348880000009</c:v>
                </c:pt>
                <c:pt idx="3661">
                  <c:v>8547.6406100000004</c:v>
                </c:pt>
                <c:pt idx="3662">
                  <c:v>8557.1687430000002</c:v>
                </c:pt>
                <c:pt idx="3663">
                  <c:v>8563.5301920000002</c:v>
                </c:pt>
                <c:pt idx="3664">
                  <c:v>8562.9096939999999</c:v>
                </c:pt>
                <c:pt idx="3665">
                  <c:v>8567.9541900000004</c:v>
                </c:pt>
                <c:pt idx="3666">
                  <c:v>8571.1918850000002</c:v>
                </c:pt>
                <c:pt idx="3667">
                  <c:v>8585.4783090000001</c:v>
                </c:pt>
                <c:pt idx="3668">
                  <c:v>8591.7373640000005</c:v>
                </c:pt>
                <c:pt idx="3669">
                  <c:v>8583.2640580000007</c:v>
                </c:pt>
                <c:pt idx="3670">
                  <c:v>8596.9657520000001</c:v>
                </c:pt>
                <c:pt idx="3671">
                  <c:v>8582.3686390000003</c:v>
                </c:pt>
                <c:pt idx="3672">
                  <c:v>8586.2841250000001</c:v>
                </c:pt>
                <c:pt idx="3673">
                  <c:v>8593.2678140000007</c:v>
                </c:pt>
                <c:pt idx="3674">
                  <c:v>8613.3944589999992</c:v>
                </c:pt>
                <c:pt idx="3675">
                  <c:v>8628.7919540000003</c:v>
                </c:pt>
                <c:pt idx="3676">
                  <c:v>8625.628138</c:v>
                </c:pt>
                <c:pt idx="3677">
                  <c:v>8622.4913570000008</c:v>
                </c:pt>
                <c:pt idx="3678">
                  <c:v>8633.4446769999995</c:v>
                </c:pt>
                <c:pt idx="3679">
                  <c:v>8625.7339470000006</c:v>
                </c:pt>
                <c:pt idx="3680">
                  <c:v>8639.3818580000006</c:v>
                </c:pt>
                <c:pt idx="3681">
                  <c:v>8645.3735560000005</c:v>
                </c:pt>
                <c:pt idx="3682">
                  <c:v>8662.6533299999992</c:v>
                </c:pt>
                <c:pt idx="3683">
                  <c:v>8663.8687620000001</c:v>
                </c:pt>
                <c:pt idx="3684">
                  <c:v>8668.4092500000006</c:v>
                </c:pt>
                <c:pt idx="3685">
                  <c:v>8669.629465</c:v>
                </c:pt>
                <c:pt idx="3686">
                  <c:v>8668.5238709999994</c:v>
                </c:pt>
                <c:pt idx="3687">
                  <c:v>8670.1183149999997</c:v>
                </c:pt>
                <c:pt idx="3688">
                  <c:v>8687.2535069999994</c:v>
                </c:pt>
                <c:pt idx="3689">
                  <c:v>8686.9747580000003</c:v>
                </c:pt>
                <c:pt idx="3690">
                  <c:v>8700.6991949999992</c:v>
                </c:pt>
                <c:pt idx="3691">
                  <c:v>8694.5280160000002</c:v>
                </c:pt>
                <c:pt idx="3692">
                  <c:v>8700.3629290000008</c:v>
                </c:pt>
                <c:pt idx="3693">
                  <c:v>8700.9341789999999</c:v>
                </c:pt>
                <c:pt idx="3694">
                  <c:v>8696.4178749999992</c:v>
                </c:pt>
                <c:pt idx="3695">
                  <c:v>8701.5008379999999</c:v>
                </c:pt>
                <c:pt idx="3696">
                  <c:v>8692.0666330000004</c:v>
                </c:pt>
                <c:pt idx="3697">
                  <c:v>8696.0867899999994</c:v>
                </c:pt>
                <c:pt idx="3698">
                  <c:v>8701.4370940000008</c:v>
                </c:pt>
                <c:pt idx="3699">
                  <c:v>8706.1077550000009</c:v>
                </c:pt>
                <c:pt idx="3700">
                  <c:v>8698.5811150000009</c:v>
                </c:pt>
                <c:pt idx="3701">
                  <c:v>8696.1235949999991</c:v>
                </c:pt>
                <c:pt idx="3702">
                  <c:v>8707.5513050000009</c:v>
                </c:pt>
                <c:pt idx="3703">
                  <c:v>8719.6806149999993</c:v>
                </c:pt>
                <c:pt idx="3704">
                  <c:v>8730.6859609999992</c:v>
                </c:pt>
                <c:pt idx="3705">
                  <c:v>8733.1899689999991</c:v>
                </c:pt>
                <c:pt idx="3706">
                  <c:v>8730.2303400000001</c:v>
                </c:pt>
                <c:pt idx="3707">
                  <c:v>8731.9226650000001</c:v>
                </c:pt>
                <c:pt idx="3708">
                  <c:v>8738.6363290000008</c:v>
                </c:pt>
                <c:pt idx="3709">
                  <c:v>8733.8682640000006</c:v>
                </c:pt>
                <c:pt idx="3710">
                  <c:v>8746.89725</c:v>
                </c:pt>
                <c:pt idx="3711">
                  <c:v>8748.2993979999992</c:v>
                </c:pt>
                <c:pt idx="3712">
                  <c:v>8742.8894839999994</c:v>
                </c:pt>
                <c:pt idx="3713">
                  <c:v>8740.4095479999996</c:v>
                </c:pt>
                <c:pt idx="3714">
                  <c:v>8737.2217509999991</c:v>
                </c:pt>
                <c:pt idx="3715">
                  <c:v>8744.3156440000002</c:v>
                </c:pt>
                <c:pt idx="3716">
                  <c:v>8744.3789410000009</c:v>
                </c:pt>
                <c:pt idx="3717">
                  <c:v>8754.0356009999996</c:v>
                </c:pt>
                <c:pt idx="3718">
                  <c:v>8762.1994470000009</c:v>
                </c:pt>
                <c:pt idx="3719">
                  <c:v>8770.3061839999991</c:v>
                </c:pt>
                <c:pt idx="3720">
                  <c:v>8779.0666309999997</c:v>
                </c:pt>
                <c:pt idx="3721">
                  <c:v>8771.2710029999998</c:v>
                </c:pt>
                <c:pt idx="3722">
                  <c:v>8773.0256590000008</c:v>
                </c:pt>
                <c:pt idx="3723">
                  <c:v>8778.4044419999991</c:v>
                </c:pt>
                <c:pt idx="3724">
                  <c:v>8768.6286720000007</c:v>
                </c:pt>
                <c:pt idx="3725">
                  <c:v>8783.6250600000003</c:v>
                </c:pt>
                <c:pt idx="3726">
                  <c:v>8780.8141869999999</c:v>
                </c:pt>
                <c:pt idx="3727">
                  <c:v>8776.4770649999991</c:v>
                </c:pt>
                <c:pt idx="3728">
                  <c:v>8799.8057570000001</c:v>
                </c:pt>
                <c:pt idx="3729">
                  <c:v>8809.3972200000007</c:v>
                </c:pt>
                <c:pt idx="3730">
                  <c:v>8818.724209</c:v>
                </c:pt>
                <c:pt idx="3731">
                  <c:v>8816.8039219999991</c:v>
                </c:pt>
                <c:pt idx="3732">
                  <c:v>8826.8148280000005</c:v>
                </c:pt>
                <c:pt idx="3733">
                  <c:v>8822.2589929999995</c:v>
                </c:pt>
                <c:pt idx="3734">
                  <c:v>8812.2451340000007</c:v>
                </c:pt>
                <c:pt idx="3735">
                  <c:v>8826.4965510000002</c:v>
                </c:pt>
                <c:pt idx="3736">
                  <c:v>8822.7624969999997</c:v>
                </c:pt>
                <c:pt idx="3737">
                  <c:v>8817.1128310000004</c:v>
                </c:pt>
                <c:pt idx="3738">
                  <c:v>8818.9423860000006</c:v>
                </c:pt>
                <c:pt idx="3739">
                  <c:v>8837.0764130000007</c:v>
                </c:pt>
                <c:pt idx="3740">
                  <c:v>8850.340553</c:v>
                </c:pt>
                <c:pt idx="3741">
                  <c:v>8849.7530160000006</c:v>
                </c:pt>
                <c:pt idx="3742">
                  <c:v>8850.6631340000004</c:v>
                </c:pt>
                <c:pt idx="3743">
                  <c:v>8852.3552350000009</c:v>
                </c:pt>
                <c:pt idx="3744">
                  <c:v>8850.2182520000006</c:v>
                </c:pt>
                <c:pt idx="3745">
                  <c:v>8856.6797999999999</c:v>
                </c:pt>
                <c:pt idx="3746">
                  <c:v>8858.1945790000009</c:v>
                </c:pt>
                <c:pt idx="3747">
                  <c:v>8857.8735949999991</c:v>
                </c:pt>
                <c:pt idx="3748">
                  <c:v>8852.4850270000006</c:v>
                </c:pt>
                <c:pt idx="3749">
                  <c:v>8848.1359560000001</c:v>
                </c:pt>
                <c:pt idx="3750">
                  <c:v>8844.2273260000002</c:v>
                </c:pt>
                <c:pt idx="3751">
                  <c:v>8840.3976669999993</c:v>
                </c:pt>
                <c:pt idx="3752">
                  <c:v>8849.164186</c:v>
                </c:pt>
                <c:pt idx="3753">
                  <c:v>8866.8864900000008</c:v>
                </c:pt>
                <c:pt idx="3754">
                  <c:v>8870.4769689999994</c:v>
                </c:pt>
                <c:pt idx="3755">
                  <c:v>8889.0705780000008</c:v>
                </c:pt>
                <c:pt idx="3756">
                  <c:v>8888.3545269999995</c:v>
                </c:pt>
                <c:pt idx="3757">
                  <c:v>8876.8532400000004</c:v>
                </c:pt>
                <c:pt idx="3758">
                  <c:v>8881.1115520000003</c:v>
                </c:pt>
                <c:pt idx="3759">
                  <c:v>8885.5283789999994</c:v>
                </c:pt>
                <c:pt idx="3760">
                  <c:v>8898.7195200000006</c:v>
                </c:pt>
                <c:pt idx="3761">
                  <c:v>8904.4747189999998</c:v>
                </c:pt>
                <c:pt idx="3762">
                  <c:v>8916.6529439999995</c:v>
                </c:pt>
                <c:pt idx="3763">
                  <c:v>8924.6229569999996</c:v>
                </c:pt>
                <c:pt idx="3764">
                  <c:v>8924.2396250000002</c:v>
                </c:pt>
                <c:pt idx="3765">
                  <c:v>8934.8587900000002</c:v>
                </c:pt>
                <c:pt idx="3766">
                  <c:v>8930.0814329999994</c:v>
                </c:pt>
                <c:pt idx="3767">
                  <c:v>8925.2023339999996</c:v>
                </c:pt>
                <c:pt idx="3768">
                  <c:v>8931.5031319999998</c:v>
                </c:pt>
                <c:pt idx="3769">
                  <c:v>8932.0721310000008</c:v>
                </c:pt>
                <c:pt idx="3770">
                  <c:v>8945.8797720000002</c:v>
                </c:pt>
                <c:pt idx="3771">
                  <c:v>8951.2681819999998</c:v>
                </c:pt>
                <c:pt idx="3772">
                  <c:v>8953.4515609999999</c:v>
                </c:pt>
                <c:pt idx="3773">
                  <c:v>8956.5712089999997</c:v>
                </c:pt>
                <c:pt idx="3774">
                  <c:v>8954.6710609999991</c:v>
                </c:pt>
                <c:pt idx="3775">
                  <c:v>8958.3919920000008</c:v>
                </c:pt>
                <c:pt idx="3776">
                  <c:v>8966.6467300000004</c:v>
                </c:pt>
                <c:pt idx="3777">
                  <c:v>8959.7457770000001</c:v>
                </c:pt>
                <c:pt idx="3778">
                  <c:v>8964.4598110000006</c:v>
                </c:pt>
                <c:pt idx="3779">
                  <c:v>8954.411709</c:v>
                </c:pt>
                <c:pt idx="3780">
                  <c:v>8971.4975940000004</c:v>
                </c:pt>
                <c:pt idx="3781">
                  <c:v>8977.5859980000005</c:v>
                </c:pt>
                <c:pt idx="3782">
                  <c:v>8983.1994630000008</c:v>
                </c:pt>
                <c:pt idx="3783">
                  <c:v>8991.4776710000006</c:v>
                </c:pt>
                <c:pt idx="3784">
                  <c:v>9005.1496310000002</c:v>
                </c:pt>
                <c:pt idx="3785">
                  <c:v>8997.5297580000006</c:v>
                </c:pt>
                <c:pt idx="3786">
                  <c:v>8995.1467300000004</c:v>
                </c:pt>
                <c:pt idx="3787">
                  <c:v>8994.4894839999997</c:v>
                </c:pt>
                <c:pt idx="3788">
                  <c:v>9000.1372100000008</c:v>
                </c:pt>
                <c:pt idx="3789">
                  <c:v>9000.9416829999991</c:v>
                </c:pt>
                <c:pt idx="3790">
                  <c:v>9002.9217480000007</c:v>
                </c:pt>
                <c:pt idx="3791">
                  <c:v>8992.0807559999994</c:v>
                </c:pt>
                <c:pt idx="3792">
                  <c:v>8997.2523340000007</c:v>
                </c:pt>
                <c:pt idx="3793">
                  <c:v>9000.1613660000003</c:v>
                </c:pt>
                <c:pt idx="3794">
                  <c:v>9005.5126980000005</c:v>
                </c:pt>
                <c:pt idx="3795">
                  <c:v>9029.711104</c:v>
                </c:pt>
                <c:pt idx="3796">
                  <c:v>9029.8239059999996</c:v>
                </c:pt>
                <c:pt idx="3797">
                  <c:v>9038.3950669999995</c:v>
                </c:pt>
                <c:pt idx="3798">
                  <c:v>9034.4176630000002</c:v>
                </c:pt>
                <c:pt idx="3799">
                  <c:v>9033.4489919999996</c:v>
                </c:pt>
                <c:pt idx="3800">
                  <c:v>9042.4658600000002</c:v>
                </c:pt>
                <c:pt idx="3801">
                  <c:v>9050.2672640000001</c:v>
                </c:pt>
                <c:pt idx="3802">
                  <c:v>9066.8676180000002</c:v>
                </c:pt>
                <c:pt idx="3803">
                  <c:v>9072.9454970000006</c:v>
                </c:pt>
                <c:pt idx="3804">
                  <c:v>9067.1365690000002</c:v>
                </c:pt>
                <c:pt idx="3805">
                  <c:v>9068.2556810000005</c:v>
                </c:pt>
                <c:pt idx="3806">
                  <c:v>9063.4878370000006</c:v>
                </c:pt>
                <c:pt idx="3807">
                  <c:v>9062.9124370000009</c:v>
                </c:pt>
                <c:pt idx="3808">
                  <c:v>9075.7411319999992</c:v>
                </c:pt>
                <c:pt idx="3809">
                  <c:v>9077.5433900000007</c:v>
                </c:pt>
                <c:pt idx="3810">
                  <c:v>9086.8743020000002</c:v>
                </c:pt>
                <c:pt idx="3811">
                  <c:v>9084.5340880000003</c:v>
                </c:pt>
                <c:pt idx="3812">
                  <c:v>9101.8267500000002</c:v>
                </c:pt>
                <c:pt idx="3813">
                  <c:v>9105.3548850000006</c:v>
                </c:pt>
                <c:pt idx="3814">
                  <c:v>9106.9547719999991</c:v>
                </c:pt>
                <c:pt idx="3815">
                  <c:v>9121.2252200000003</c:v>
                </c:pt>
                <c:pt idx="3816">
                  <c:v>9103.4548319999994</c:v>
                </c:pt>
                <c:pt idx="3817">
                  <c:v>9109.9444590000003</c:v>
                </c:pt>
                <c:pt idx="3818">
                  <c:v>9109.921214</c:v>
                </c:pt>
                <c:pt idx="3819">
                  <c:v>9113.2537059999995</c:v>
                </c:pt>
                <c:pt idx="3820">
                  <c:v>9106.1963809999997</c:v>
                </c:pt>
                <c:pt idx="3821">
                  <c:v>9098.6569400000008</c:v>
                </c:pt>
                <c:pt idx="3822">
                  <c:v>9118.3071189999991</c:v>
                </c:pt>
                <c:pt idx="3823">
                  <c:v>9121.9735550000005</c:v>
                </c:pt>
                <c:pt idx="3824">
                  <c:v>9116.0088329999999</c:v>
                </c:pt>
                <c:pt idx="3825">
                  <c:v>9117.0940329999994</c:v>
                </c:pt>
                <c:pt idx="3826">
                  <c:v>9116.4420750000008</c:v>
                </c:pt>
                <c:pt idx="3827">
                  <c:v>9119.6489660000007</c:v>
                </c:pt>
                <c:pt idx="3828">
                  <c:v>9122.8105300000007</c:v>
                </c:pt>
                <c:pt idx="3829">
                  <c:v>9121.6538290000008</c:v>
                </c:pt>
                <c:pt idx="3830">
                  <c:v>9117.2486040000003</c:v>
                </c:pt>
                <c:pt idx="3831">
                  <c:v>9105.2503209999995</c:v>
                </c:pt>
                <c:pt idx="3832">
                  <c:v>9109.2860490000003</c:v>
                </c:pt>
                <c:pt idx="3833">
                  <c:v>9122.7279049999997</c:v>
                </c:pt>
                <c:pt idx="3834">
                  <c:v>9129.6078579999994</c:v>
                </c:pt>
                <c:pt idx="3835">
                  <c:v>9144.2660340000002</c:v>
                </c:pt>
                <c:pt idx="3836">
                  <c:v>9147.5507959999995</c:v>
                </c:pt>
                <c:pt idx="3837">
                  <c:v>9151.2222070000007</c:v>
                </c:pt>
                <c:pt idx="3838">
                  <c:v>9158.3339560000004</c:v>
                </c:pt>
                <c:pt idx="3839">
                  <c:v>9152.1592779999992</c:v>
                </c:pt>
                <c:pt idx="3840">
                  <c:v>9160.4908439999999</c:v>
                </c:pt>
                <c:pt idx="3841">
                  <c:v>9153.9387420000003</c:v>
                </c:pt>
                <c:pt idx="3842">
                  <c:v>9164.9022619999996</c:v>
                </c:pt>
                <c:pt idx="3843">
                  <c:v>9162.0532280000007</c:v>
                </c:pt>
                <c:pt idx="3844">
                  <c:v>9161.4680260000005</c:v>
                </c:pt>
                <c:pt idx="3845">
                  <c:v>9176.9105789999994</c:v>
                </c:pt>
                <c:pt idx="3846">
                  <c:v>9186.5075500000003</c:v>
                </c:pt>
                <c:pt idx="3847">
                  <c:v>9198.9593860000004</c:v>
                </c:pt>
                <c:pt idx="3848">
                  <c:v>9207.1934359999996</c:v>
                </c:pt>
                <c:pt idx="3849">
                  <c:v>9196.3132850000002</c:v>
                </c:pt>
                <c:pt idx="3850">
                  <c:v>9192.9661219999998</c:v>
                </c:pt>
                <c:pt idx="3851">
                  <c:v>9198.73711</c:v>
                </c:pt>
                <c:pt idx="3852">
                  <c:v>9222.2526689999995</c:v>
                </c:pt>
                <c:pt idx="3853">
                  <c:v>9232.4333060000008</c:v>
                </c:pt>
                <c:pt idx="3854">
                  <c:v>9218.1201540000002</c:v>
                </c:pt>
                <c:pt idx="3855">
                  <c:v>9236.3944649999994</c:v>
                </c:pt>
                <c:pt idx="3856">
                  <c:v>9245.1542520000003</c:v>
                </c:pt>
                <c:pt idx="3857">
                  <c:v>9246.1837639999994</c:v>
                </c:pt>
                <c:pt idx="3858">
                  <c:v>9241.4841429999997</c:v>
                </c:pt>
                <c:pt idx="3859">
                  <c:v>9232.7952719999994</c:v>
                </c:pt>
                <c:pt idx="3860">
                  <c:v>9240.8542629999993</c:v>
                </c:pt>
                <c:pt idx="3861">
                  <c:v>9245.1744749999998</c:v>
                </c:pt>
                <c:pt idx="3862">
                  <c:v>9238.9822719999993</c:v>
                </c:pt>
                <c:pt idx="3863">
                  <c:v>9239.2423149999995</c:v>
                </c:pt>
                <c:pt idx="3864">
                  <c:v>9254.8296059999993</c:v>
                </c:pt>
                <c:pt idx="3865">
                  <c:v>9272.6286679999994</c:v>
                </c:pt>
                <c:pt idx="3866">
                  <c:v>9264.9618659999996</c:v>
                </c:pt>
                <c:pt idx="3867">
                  <c:v>9276.1279579999991</c:v>
                </c:pt>
                <c:pt idx="3868">
                  <c:v>9284.5022509999999</c:v>
                </c:pt>
                <c:pt idx="3869">
                  <c:v>9265.772234</c:v>
                </c:pt>
                <c:pt idx="3870">
                  <c:v>9278.6231819999994</c:v>
                </c:pt>
                <c:pt idx="3871">
                  <c:v>9278.4945349999998</c:v>
                </c:pt>
                <c:pt idx="3872">
                  <c:v>9279.1194350000005</c:v>
                </c:pt>
                <c:pt idx="3873">
                  <c:v>9284.9437419999995</c:v>
                </c:pt>
                <c:pt idx="3874">
                  <c:v>9293.1918420000002</c:v>
                </c:pt>
                <c:pt idx="3875">
                  <c:v>9304.3428230000009</c:v>
                </c:pt>
                <c:pt idx="3876">
                  <c:v>9306.5980940000009</c:v>
                </c:pt>
                <c:pt idx="3877">
                  <c:v>9318.6839199999995</c:v>
                </c:pt>
                <c:pt idx="3878">
                  <c:v>9321.7303730000003</c:v>
                </c:pt>
                <c:pt idx="3879">
                  <c:v>9315.52484</c:v>
                </c:pt>
                <c:pt idx="3880">
                  <c:v>9319.7458200000001</c:v>
                </c:pt>
                <c:pt idx="3881">
                  <c:v>9313.5875039999992</c:v>
                </c:pt>
                <c:pt idx="3882">
                  <c:v>9316.9711800000005</c:v>
                </c:pt>
                <c:pt idx="3883">
                  <c:v>9322.3228620000009</c:v>
                </c:pt>
                <c:pt idx="3884">
                  <c:v>9326.7047469999998</c:v>
                </c:pt>
                <c:pt idx="3885">
                  <c:v>9341.7292770000004</c:v>
                </c:pt>
                <c:pt idx="3886">
                  <c:v>9342.5512199999994</c:v>
                </c:pt>
                <c:pt idx="3887">
                  <c:v>9344.0939589999998</c:v>
                </c:pt>
                <c:pt idx="3888">
                  <c:v>9353.3161629999995</c:v>
                </c:pt>
                <c:pt idx="3889">
                  <c:v>9341.9465909999999</c:v>
                </c:pt>
                <c:pt idx="3890">
                  <c:v>9355.1499199999998</c:v>
                </c:pt>
                <c:pt idx="3891">
                  <c:v>9353.1361120000001</c:v>
                </c:pt>
                <c:pt idx="3892">
                  <c:v>9348.8074699999997</c:v>
                </c:pt>
                <c:pt idx="3893">
                  <c:v>9357.9949770000003</c:v>
                </c:pt>
                <c:pt idx="3894">
                  <c:v>9352.4138399999993</c:v>
                </c:pt>
                <c:pt idx="3895">
                  <c:v>9351.6102310000006</c:v>
                </c:pt>
                <c:pt idx="3896">
                  <c:v>9346.7993779999997</c:v>
                </c:pt>
                <c:pt idx="3897">
                  <c:v>9356.1835190000002</c:v>
                </c:pt>
                <c:pt idx="3898">
                  <c:v>9356.0140269999993</c:v>
                </c:pt>
                <c:pt idx="3899">
                  <c:v>9371.2990420000006</c:v>
                </c:pt>
                <c:pt idx="3900">
                  <c:v>9383.2008800000003</c:v>
                </c:pt>
                <c:pt idx="3901">
                  <c:v>9387.0689390000007</c:v>
                </c:pt>
                <c:pt idx="3902">
                  <c:v>9384.6286639999998</c:v>
                </c:pt>
                <c:pt idx="3903">
                  <c:v>9404.8544409999995</c:v>
                </c:pt>
                <c:pt idx="3904">
                  <c:v>9388.3376680000001</c:v>
                </c:pt>
                <c:pt idx="3905">
                  <c:v>9389.4550600000002</c:v>
                </c:pt>
                <c:pt idx="3906">
                  <c:v>9389.4771949999995</c:v>
                </c:pt>
                <c:pt idx="3907">
                  <c:v>9398.7192369999993</c:v>
                </c:pt>
                <c:pt idx="3908">
                  <c:v>9425.8090960000009</c:v>
                </c:pt>
                <c:pt idx="3909">
                  <c:v>9425.1045840000006</c:v>
                </c:pt>
                <c:pt idx="3910">
                  <c:v>9434.3962919999994</c:v>
                </c:pt>
                <c:pt idx="3911">
                  <c:v>9430.6108359999998</c:v>
                </c:pt>
                <c:pt idx="3912">
                  <c:v>9422.3933390000002</c:v>
                </c:pt>
                <c:pt idx="3913">
                  <c:v>9432.2543960000003</c:v>
                </c:pt>
                <c:pt idx="3914">
                  <c:v>9428.5485800000006</c:v>
                </c:pt>
                <c:pt idx="3915">
                  <c:v>9428.4716970000009</c:v>
                </c:pt>
                <c:pt idx="3916">
                  <c:v>9428.8166650000003</c:v>
                </c:pt>
                <c:pt idx="3917">
                  <c:v>9432.9146689999998</c:v>
                </c:pt>
                <c:pt idx="3918">
                  <c:v>9439.5802999999996</c:v>
                </c:pt>
                <c:pt idx="3919">
                  <c:v>9426.8351359999997</c:v>
                </c:pt>
                <c:pt idx="3920">
                  <c:v>9432.0699650000006</c:v>
                </c:pt>
                <c:pt idx="3921">
                  <c:v>9431.7011650000004</c:v>
                </c:pt>
                <c:pt idx="3922">
                  <c:v>9430.7681530000009</c:v>
                </c:pt>
                <c:pt idx="3923">
                  <c:v>9443.5396820000005</c:v>
                </c:pt>
                <c:pt idx="3924">
                  <c:v>9434.2585290000006</c:v>
                </c:pt>
                <c:pt idx="3925">
                  <c:v>9437.8143700000001</c:v>
                </c:pt>
                <c:pt idx="3926">
                  <c:v>9430.8214750000006</c:v>
                </c:pt>
                <c:pt idx="3927">
                  <c:v>9434.6075110000002</c:v>
                </c:pt>
                <c:pt idx="3928">
                  <c:v>9434.2983349999995</c:v>
                </c:pt>
                <c:pt idx="3929">
                  <c:v>9431.5777689999995</c:v>
                </c:pt>
                <c:pt idx="3930">
                  <c:v>9434.1383380000007</c:v>
                </c:pt>
                <c:pt idx="3931">
                  <c:v>9430.0651280000002</c:v>
                </c:pt>
                <c:pt idx="3932">
                  <c:v>9429.8266939999994</c:v>
                </c:pt>
                <c:pt idx="3933">
                  <c:v>9436.8471339999996</c:v>
                </c:pt>
                <c:pt idx="3934">
                  <c:v>9457.5644940000002</c:v>
                </c:pt>
                <c:pt idx="3935">
                  <c:v>9461.5759139999991</c:v>
                </c:pt>
                <c:pt idx="3936">
                  <c:v>9468.1480090000005</c:v>
                </c:pt>
                <c:pt idx="3937">
                  <c:v>9468.6262760000009</c:v>
                </c:pt>
                <c:pt idx="3938">
                  <c:v>9475.3560300000008</c:v>
                </c:pt>
                <c:pt idx="3939">
                  <c:v>9491.2941809999993</c:v>
                </c:pt>
                <c:pt idx="3940">
                  <c:v>9505.7390130000003</c:v>
                </c:pt>
                <c:pt idx="3941">
                  <c:v>9497.839344</c:v>
                </c:pt>
                <c:pt idx="3942">
                  <c:v>9498.6131590000005</c:v>
                </c:pt>
                <c:pt idx="3943">
                  <c:v>9498.1903920000004</c:v>
                </c:pt>
                <c:pt idx="3944">
                  <c:v>9508.6094030000004</c:v>
                </c:pt>
                <c:pt idx="3945">
                  <c:v>9525.9227320000009</c:v>
                </c:pt>
                <c:pt idx="3946">
                  <c:v>9531.115495</c:v>
                </c:pt>
                <c:pt idx="3947">
                  <c:v>9523.6449069999999</c:v>
                </c:pt>
                <c:pt idx="3948">
                  <c:v>9536.5574519999991</c:v>
                </c:pt>
                <c:pt idx="3949">
                  <c:v>9555.0869280000006</c:v>
                </c:pt>
                <c:pt idx="3950">
                  <c:v>9560.9088049999991</c:v>
                </c:pt>
                <c:pt idx="3951">
                  <c:v>9558.0001730000004</c:v>
                </c:pt>
                <c:pt idx="3952">
                  <c:v>9570.8311950000007</c:v>
                </c:pt>
                <c:pt idx="3953">
                  <c:v>9576.7015460000002</c:v>
                </c:pt>
                <c:pt idx="3954">
                  <c:v>9586.2421940000004</c:v>
                </c:pt>
                <c:pt idx="3955">
                  <c:v>9598.8411130000004</c:v>
                </c:pt>
                <c:pt idx="3956">
                  <c:v>9606.0845860000009</c:v>
                </c:pt>
                <c:pt idx="3957">
                  <c:v>9613.8740419999995</c:v>
                </c:pt>
                <c:pt idx="3958">
                  <c:v>9616.6335359999994</c:v>
                </c:pt>
                <c:pt idx="3959">
                  <c:v>9610.3501350000006</c:v>
                </c:pt>
                <c:pt idx="3960">
                  <c:v>9607.7454990000006</c:v>
                </c:pt>
                <c:pt idx="3961">
                  <c:v>9613.9197039999999</c:v>
                </c:pt>
                <c:pt idx="3962">
                  <c:v>9624.4197929999991</c:v>
                </c:pt>
                <c:pt idx="3963">
                  <c:v>9637.0611819999995</c:v>
                </c:pt>
                <c:pt idx="3964">
                  <c:v>9649.3361530000002</c:v>
                </c:pt>
                <c:pt idx="3965">
                  <c:v>9649.7426169999999</c:v>
                </c:pt>
                <c:pt idx="3966">
                  <c:v>9644.6215659999998</c:v>
                </c:pt>
                <c:pt idx="3967">
                  <c:v>9644.1202319999993</c:v>
                </c:pt>
                <c:pt idx="3968">
                  <c:v>9653.8864049999993</c:v>
                </c:pt>
                <c:pt idx="3969">
                  <c:v>9648.7282660000001</c:v>
                </c:pt>
                <c:pt idx="3970">
                  <c:v>9653.5149990000009</c:v>
                </c:pt>
                <c:pt idx="3971">
                  <c:v>9647.1511109999992</c:v>
                </c:pt>
                <c:pt idx="3972">
                  <c:v>9648.7173920000005</c:v>
                </c:pt>
                <c:pt idx="3973">
                  <c:v>9650.6436080000003</c:v>
                </c:pt>
                <c:pt idx="3974">
                  <c:v>9651.5562740000005</c:v>
                </c:pt>
                <c:pt idx="3975">
                  <c:v>9655.4228660000008</c:v>
                </c:pt>
                <c:pt idx="3976">
                  <c:v>9656.1995069999994</c:v>
                </c:pt>
                <c:pt idx="3977">
                  <c:v>9648.8526340000008</c:v>
                </c:pt>
                <c:pt idx="3978">
                  <c:v>9656.6878789999992</c:v>
                </c:pt>
                <c:pt idx="3979">
                  <c:v>9662.6111110000002</c:v>
                </c:pt>
                <c:pt idx="3980">
                  <c:v>9660.5068319999991</c:v>
                </c:pt>
                <c:pt idx="3981">
                  <c:v>9674.5948960000005</c:v>
                </c:pt>
                <c:pt idx="3982">
                  <c:v>9681.7028360000004</c:v>
                </c:pt>
                <c:pt idx="3983">
                  <c:v>9688.7668319999993</c:v>
                </c:pt>
                <c:pt idx="3984">
                  <c:v>9686.3340279999993</c:v>
                </c:pt>
                <c:pt idx="3985">
                  <c:v>9695.7401950000003</c:v>
                </c:pt>
                <c:pt idx="3986">
                  <c:v>9687.8716270000004</c:v>
                </c:pt>
                <c:pt idx="3987">
                  <c:v>9681.2036150000004</c:v>
                </c:pt>
                <c:pt idx="3988">
                  <c:v>9700.9067130000003</c:v>
                </c:pt>
                <c:pt idx="3989">
                  <c:v>9706.735181</c:v>
                </c:pt>
                <c:pt idx="3990">
                  <c:v>9721.6615270000002</c:v>
                </c:pt>
                <c:pt idx="3991">
                  <c:v>9729.5874679999997</c:v>
                </c:pt>
                <c:pt idx="3992">
                  <c:v>9726.8545489999997</c:v>
                </c:pt>
                <c:pt idx="3993">
                  <c:v>9738.138336</c:v>
                </c:pt>
                <c:pt idx="3994">
                  <c:v>9730.2848009999998</c:v>
                </c:pt>
                <c:pt idx="3995">
                  <c:v>9731.1742560000002</c:v>
                </c:pt>
                <c:pt idx="3996">
                  <c:v>9736.7646960000002</c:v>
                </c:pt>
                <c:pt idx="3997">
                  <c:v>9725.5661619999992</c:v>
                </c:pt>
                <c:pt idx="3998">
                  <c:v>9733.7505149999997</c:v>
                </c:pt>
                <c:pt idx="3999">
                  <c:v>9734.2908599999992</c:v>
                </c:pt>
                <c:pt idx="4000">
                  <c:v>9741.4621169999991</c:v>
                </c:pt>
                <c:pt idx="4001">
                  <c:v>9755.2122080000008</c:v>
                </c:pt>
                <c:pt idx="4002">
                  <c:v>9752.4691710000006</c:v>
                </c:pt>
                <c:pt idx="4003">
                  <c:v>9771.2497700000004</c:v>
                </c:pt>
                <c:pt idx="4004">
                  <c:v>9764.8548250000003</c:v>
                </c:pt>
                <c:pt idx="4005">
                  <c:v>9765.7768880000003</c:v>
                </c:pt>
                <c:pt idx="4006">
                  <c:v>9770.7615310000001</c:v>
                </c:pt>
                <c:pt idx="4007">
                  <c:v>9781.2860000000001</c:v>
                </c:pt>
                <c:pt idx="4008">
                  <c:v>9768.4804600000007</c:v>
                </c:pt>
                <c:pt idx="4009">
                  <c:v>9777.8817550000003</c:v>
                </c:pt>
                <c:pt idx="4010">
                  <c:v>9790.8122669999993</c:v>
                </c:pt>
                <c:pt idx="4011">
                  <c:v>9790.2371679999997</c:v>
                </c:pt>
                <c:pt idx="4012">
                  <c:v>9793.0781989999996</c:v>
                </c:pt>
                <c:pt idx="4013">
                  <c:v>9808.2405670000007</c:v>
                </c:pt>
                <c:pt idx="4014">
                  <c:v>9803.5824869999997</c:v>
                </c:pt>
                <c:pt idx="4015">
                  <c:v>9815.457402</c:v>
                </c:pt>
                <c:pt idx="4016">
                  <c:v>9807.5898550000002</c:v>
                </c:pt>
                <c:pt idx="4017">
                  <c:v>9802.8885530000007</c:v>
                </c:pt>
                <c:pt idx="4018">
                  <c:v>9808.9566959999993</c:v>
                </c:pt>
                <c:pt idx="4019">
                  <c:v>9828.9816559999999</c:v>
                </c:pt>
                <c:pt idx="4020">
                  <c:v>9839.4337670000004</c:v>
                </c:pt>
                <c:pt idx="4021">
                  <c:v>9841.8818350000001</c:v>
                </c:pt>
                <c:pt idx="4022">
                  <c:v>9840.7623399999993</c:v>
                </c:pt>
                <c:pt idx="4023">
                  <c:v>9841.594282</c:v>
                </c:pt>
                <c:pt idx="4024">
                  <c:v>9835.8138099999996</c:v>
                </c:pt>
                <c:pt idx="4025">
                  <c:v>9853.0968410000005</c:v>
                </c:pt>
                <c:pt idx="4026">
                  <c:v>9850.6831050000001</c:v>
                </c:pt>
                <c:pt idx="4027">
                  <c:v>9860.9247140000007</c:v>
                </c:pt>
                <c:pt idx="4028">
                  <c:v>9878.7329339999997</c:v>
                </c:pt>
                <c:pt idx="4029">
                  <c:v>9875.9536580000004</c:v>
                </c:pt>
                <c:pt idx="4030">
                  <c:v>9886.5157170000002</c:v>
                </c:pt>
                <c:pt idx="4031">
                  <c:v>9881.6821299999992</c:v>
                </c:pt>
                <c:pt idx="4032">
                  <c:v>9881.3003819999994</c:v>
                </c:pt>
                <c:pt idx="4033">
                  <c:v>9875.7337549999993</c:v>
                </c:pt>
                <c:pt idx="4034">
                  <c:v>9873.7551129999993</c:v>
                </c:pt>
                <c:pt idx="4035">
                  <c:v>9875.6101629999994</c:v>
                </c:pt>
                <c:pt idx="4036">
                  <c:v>9877.1127250000009</c:v>
                </c:pt>
                <c:pt idx="4037">
                  <c:v>9872.4828940000007</c:v>
                </c:pt>
                <c:pt idx="4038">
                  <c:v>9880.1121179999991</c:v>
                </c:pt>
                <c:pt idx="4039">
                  <c:v>9878.6868529999992</c:v>
                </c:pt>
                <c:pt idx="4040">
                  <c:v>9876.3085719999999</c:v>
                </c:pt>
                <c:pt idx="4041">
                  <c:v>9890.2801070000005</c:v>
                </c:pt>
                <c:pt idx="4042">
                  <c:v>9908.1386980000007</c:v>
                </c:pt>
                <c:pt idx="4043">
                  <c:v>9913.6970020000008</c:v>
                </c:pt>
                <c:pt idx="4044">
                  <c:v>9912.0694409999996</c:v>
                </c:pt>
                <c:pt idx="4045">
                  <c:v>9915.2322089999998</c:v>
                </c:pt>
                <c:pt idx="4046">
                  <c:v>9923.5136419999999</c:v>
                </c:pt>
                <c:pt idx="4047">
                  <c:v>9916.2463189999999</c:v>
                </c:pt>
                <c:pt idx="4048">
                  <c:v>9914.7763720000003</c:v>
                </c:pt>
                <c:pt idx="4049">
                  <c:v>9916.3284930000009</c:v>
                </c:pt>
                <c:pt idx="4050">
                  <c:v>9912.3440439999995</c:v>
                </c:pt>
                <c:pt idx="4051">
                  <c:v>9930.2609630000006</c:v>
                </c:pt>
                <c:pt idx="4052">
                  <c:v>9941.8488230000003</c:v>
                </c:pt>
                <c:pt idx="4053">
                  <c:v>9948.7182560000001</c:v>
                </c:pt>
                <c:pt idx="4054">
                  <c:v>9953.2623120000007</c:v>
                </c:pt>
                <c:pt idx="4055">
                  <c:v>9948.8987909999996</c:v>
                </c:pt>
                <c:pt idx="4056">
                  <c:v>9961.5860219999995</c:v>
                </c:pt>
                <c:pt idx="4057">
                  <c:v>9967.3717190000007</c:v>
                </c:pt>
                <c:pt idx="4058">
                  <c:v>9984.183309</c:v>
                </c:pt>
                <c:pt idx="4059">
                  <c:v>9982.6641039999995</c:v>
                </c:pt>
                <c:pt idx="4060">
                  <c:v>9991.9165420000008</c:v>
                </c:pt>
                <c:pt idx="4061">
                  <c:v>9994.4977089999993</c:v>
                </c:pt>
                <c:pt idx="4062">
                  <c:v>9995.6472790000007</c:v>
                </c:pt>
                <c:pt idx="4063">
                  <c:v>9992.5488480000004</c:v>
                </c:pt>
                <c:pt idx="4064">
                  <c:v>9988.0728859999999</c:v>
                </c:pt>
                <c:pt idx="4065">
                  <c:v>9983.9495150000002</c:v>
                </c:pt>
                <c:pt idx="4066">
                  <c:v>9989.2772839999998</c:v>
                </c:pt>
                <c:pt idx="4067">
                  <c:v>9985.7857980000008</c:v>
                </c:pt>
                <c:pt idx="4068">
                  <c:v>10003.986621</c:v>
                </c:pt>
                <c:pt idx="4069">
                  <c:v>10029.589333</c:v>
                </c:pt>
                <c:pt idx="4070">
                  <c:v>10033.462874000001</c:v>
                </c:pt>
                <c:pt idx="4071">
                  <c:v>10028.445094000001</c:v>
                </c:pt>
                <c:pt idx="4072">
                  <c:v>10027.754106</c:v>
                </c:pt>
                <c:pt idx="4073">
                  <c:v>10036.611811999999</c:v>
                </c:pt>
                <c:pt idx="4074">
                  <c:v>10033.418256999999</c:v>
                </c:pt>
                <c:pt idx="4075">
                  <c:v>10035.312234000001</c:v>
                </c:pt>
                <c:pt idx="4076">
                  <c:v>10041.419511</c:v>
                </c:pt>
                <c:pt idx="4077">
                  <c:v>10028.657421</c:v>
                </c:pt>
                <c:pt idx="4078">
                  <c:v>10040.961545</c:v>
                </c:pt>
                <c:pt idx="4079">
                  <c:v>10048.267415</c:v>
                </c:pt>
                <c:pt idx="4080">
                  <c:v>10061.238888</c:v>
                </c:pt>
                <c:pt idx="4081">
                  <c:v>10063.483491000001</c:v>
                </c:pt>
                <c:pt idx="4082">
                  <c:v>10055.448780999999</c:v>
                </c:pt>
                <c:pt idx="4083">
                  <c:v>10060.746401</c:v>
                </c:pt>
                <c:pt idx="4084">
                  <c:v>10056.676158</c:v>
                </c:pt>
                <c:pt idx="4085">
                  <c:v>10070.312048</c:v>
                </c:pt>
                <c:pt idx="4086">
                  <c:v>10085.840241</c:v>
                </c:pt>
                <c:pt idx="4087">
                  <c:v>10094.471654999999</c:v>
                </c:pt>
                <c:pt idx="4088">
                  <c:v>10104.029689000001</c:v>
                </c:pt>
                <c:pt idx="4089">
                  <c:v>10101.133872</c:v>
                </c:pt>
                <c:pt idx="4090">
                  <c:v>10106.775401999999</c:v>
                </c:pt>
                <c:pt idx="4091">
                  <c:v>10103.317112999999</c:v>
                </c:pt>
                <c:pt idx="4092">
                  <c:v>10101.002001999999</c:v>
                </c:pt>
                <c:pt idx="4093">
                  <c:v>10114.150564</c:v>
                </c:pt>
                <c:pt idx="4094">
                  <c:v>10121.8352</c:v>
                </c:pt>
                <c:pt idx="4095">
                  <c:v>10126.147326</c:v>
                </c:pt>
                <c:pt idx="4096">
                  <c:v>10139.510469999999</c:v>
                </c:pt>
                <c:pt idx="4097">
                  <c:v>10133.955739000001</c:v>
                </c:pt>
                <c:pt idx="4098">
                  <c:v>10143.469654</c:v>
                </c:pt>
                <c:pt idx="4099">
                  <c:v>10137.590013999999</c:v>
                </c:pt>
                <c:pt idx="4100">
                  <c:v>10141.982096</c:v>
                </c:pt>
                <c:pt idx="4101">
                  <c:v>10141.679136000001</c:v>
                </c:pt>
                <c:pt idx="4102">
                  <c:v>10136.251555000001</c:v>
                </c:pt>
                <c:pt idx="4103">
                  <c:v>10140.825387999999</c:v>
                </c:pt>
                <c:pt idx="4104">
                  <c:v>10141.433435999999</c:v>
                </c:pt>
                <c:pt idx="4105">
                  <c:v>10152.498638999999</c:v>
                </c:pt>
                <c:pt idx="4106">
                  <c:v>10181.451255</c:v>
                </c:pt>
                <c:pt idx="4107">
                  <c:v>10172.671162000001</c:v>
                </c:pt>
                <c:pt idx="4108">
                  <c:v>10171.776207999999</c:v>
                </c:pt>
                <c:pt idx="4109">
                  <c:v>10177.481415</c:v>
                </c:pt>
                <c:pt idx="4110">
                  <c:v>10186.432433</c:v>
                </c:pt>
                <c:pt idx="4111">
                  <c:v>10189.989476000001</c:v>
                </c:pt>
                <c:pt idx="4112">
                  <c:v>10179.165011999999</c:v>
                </c:pt>
                <c:pt idx="4113">
                  <c:v>10183.953887</c:v>
                </c:pt>
                <c:pt idx="4114">
                  <c:v>10179.945258</c:v>
                </c:pt>
                <c:pt idx="4115">
                  <c:v>10176.961659000001</c:v>
                </c:pt>
                <c:pt idx="4116">
                  <c:v>10184.225480999999</c:v>
                </c:pt>
                <c:pt idx="4117">
                  <c:v>10175.146591999999</c:v>
                </c:pt>
                <c:pt idx="4118">
                  <c:v>10193.239915</c:v>
                </c:pt>
                <c:pt idx="4119">
                  <c:v>10174.898445999999</c:v>
                </c:pt>
                <c:pt idx="4120">
                  <c:v>10188.759623</c:v>
                </c:pt>
                <c:pt idx="4121">
                  <c:v>10193.132388</c:v>
                </c:pt>
                <c:pt idx="4122">
                  <c:v>10192.519388999999</c:v>
                </c:pt>
                <c:pt idx="4123">
                  <c:v>10194.591295</c:v>
                </c:pt>
                <c:pt idx="4124">
                  <c:v>10193.912832</c:v>
                </c:pt>
                <c:pt idx="4125">
                  <c:v>10210.402770999999</c:v>
                </c:pt>
                <c:pt idx="4126">
                  <c:v>10214.512518</c:v>
                </c:pt>
                <c:pt idx="4127">
                  <c:v>10211.568911</c:v>
                </c:pt>
                <c:pt idx="4128">
                  <c:v>10215.753536</c:v>
                </c:pt>
                <c:pt idx="4129">
                  <c:v>10218.136511999999</c:v>
                </c:pt>
                <c:pt idx="4130">
                  <c:v>10221.799000000001</c:v>
                </c:pt>
                <c:pt idx="4131">
                  <c:v>10216.54811</c:v>
                </c:pt>
                <c:pt idx="4132">
                  <c:v>10213.182124000001</c:v>
                </c:pt>
                <c:pt idx="4133">
                  <c:v>10219.698963999999</c:v>
                </c:pt>
                <c:pt idx="4134">
                  <c:v>10222.675912999999</c:v>
                </c:pt>
                <c:pt idx="4135">
                  <c:v>10229.061830000001</c:v>
                </c:pt>
                <c:pt idx="4136">
                  <c:v>10250.116848</c:v>
                </c:pt>
                <c:pt idx="4137">
                  <c:v>10252.89452</c:v>
                </c:pt>
                <c:pt idx="4138">
                  <c:v>10248.978413999999</c:v>
                </c:pt>
                <c:pt idx="4139">
                  <c:v>10235.685074999999</c:v>
                </c:pt>
                <c:pt idx="4140">
                  <c:v>10218.450930999999</c:v>
                </c:pt>
                <c:pt idx="4141">
                  <c:v>10230.680068</c:v>
                </c:pt>
                <c:pt idx="4142">
                  <c:v>10228.774254</c:v>
                </c:pt>
                <c:pt idx="4143">
                  <c:v>10246.153718</c:v>
                </c:pt>
                <c:pt idx="4144">
                  <c:v>10252.925837000001</c:v>
                </c:pt>
                <c:pt idx="4145">
                  <c:v>10261.335258999999</c:v>
                </c:pt>
                <c:pt idx="4146">
                  <c:v>10256.145874</c:v>
                </c:pt>
                <c:pt idx="4147">
                  <c:v>10253.604373</c:v>
                </c:pt>
                <c:pt idx="4148">
                  <c:v>10253.8449</c:v>
                </c:pt>
                <c:pt idx="4149">
                  <c:v>10253.471342999999</c:v>
                </c:pt>
                <c:pt idx="4150">
                  <c:v>10254.422280000001</c:v>
                </c:pt>
                <c:pt idx="4151">
                  <c:v>10274.343849000001</c:v>
                </c:pt>
                <c:pt idx="4152">
                  <c:v>10280.587046000001</c:v>
                </c:pt>
                <c:pt idx="4153">
                  <c:v>10291.816736999999</c:v>
                </c:pt>
                <c:pt idx="4154">
                  <c:v>10284.062056000001</c:v>
                </c:pt>
                <c:pt idx="4155">
                  <c:v>10288.366604000001</c:v>
                </c:pt>
                <c:pt idx="4156">
                  <c:v>10294.333118</c:v>
                </c:pt>
                <c:pt idx="4157">
                  <c:v>10292.326231999999</c:v>
                </c:pt>
                <c:pt idx="4158">
                  <c:v>10291.700928</c:v>
                </c:pt>
                <c:pt idx="4159">
                  <c:v>10301.649202000001</c:v>
                </c:pt>
                <c:pt idx="4160">
                  <c:v>10317.390622999999</c:v>
                </c:pt>
                <c:pt idx="4161">
                  <c:v>10328.711676000001</c:v>
                </c:pt>
                <c:pt idx="4162">
                  <c:v>10331.306191</c:v>
                </c:pt>
                <c:pt idx="4163">
                  <c:v>10330.571024000001</c:v>
                </c:pt>
                <c:pt idx="4164">
                  <c:v>10326.599775999999</c:v>
                </c:pt>
                <c:pt idx="4165">
                  <c:v>10330.078382</c:v>
                </c:pt>
                <c:pt idx="4166">
                  <c:v>10325.935593</c:v>
                </c:pt>
                <c:pt idx="4167">
                  <c:v>10340.721608</c:v>
                </c:pt>
                <c:pt idx="4168">
                  <c:v>10354.840214</c:v>
                </c:pt>
                <c:pt idx="4169">
                  <c:v>10352.059982999999</c:v>
                </c:pt>
                <c:pt idx="4170">
                  <c:v>10354.439501000001</c:v>
                </c:pt>
                <c:pt idx="4171">
                  <c:v>10365.064758</c:v>
                </c:pt>
                <c:pt idx="4172">
                  <c:v>10371.809407999999</c:v>
                </c:pt>
                <c:pt idx="4173">
                  <c:v>10367.435598</c:v>
                </c:pt>
                <c:pt idx="4174">
                  <c:v>10372.106526</c:v>
                </c:pt>
                <c:pt idx="4175">
                  <c:v>10361.460247000001</c:v>
                </c:pt>
                <c:pt idx="4176">
                  <c:v>10367.168486</c:v>
                </c:pt>
                <c:pt idx="4177">
                  <c:v>10366.330491000001</c:v>
                </c:pt>
                <c:pt idx="4178">
                  <c:v>10370.255800999999</c:v>
                </c:pt>
                <c:pt idx="4179">
                  <c:v>10368.075251</c:v>
                </c:pt>
                <c:pt idx="4180">
                  <c:v>10370.277214</c:v>
                </c:pt>
                <c:pt idx="4181">
                  <c:v>10381.693257000001</c:v>
                </c:pt>
                <c:pt idx="4182">
                  <c:v>10374.637772</c:v>
                </c:pt>
                <c:pt idx="4183">
                  <c:v>10374.612422</c:v>
                </c:pt>
                <c:pt idx="4184">
                  <c:v>10394.110135000001</c:v>
                </c:pt>
                <c:pt idx="4185">
                  <c:v>10406.414477</c:v>
                </c:pt>
                <c:pt idx="4186">
                  <c:v>10413.84362</c:v>
                </c:pt>
                <c:pt idx="4187">
                  <c:v>10402.485178000001</c:v>
                </c:pt>
                <c:pt idx="4188">
                  <c:v>10407.701417</c:v>
                </c:pt>
                <c:pt idx="4189">
                  <c:v>10408.180554</c:v>
                </c:pt>
                <c:pt idx="4190">
                  <c:v>10411.978663</c:v>
                </c:pt>
                <c:pt idx="4191">
                  <c:v>10412.881415</c:v>
                </c:pt>
                <c:pt idx="4192">
                  <c:v>10415.208984000001</c:v>
                </c:pt>
                <c:pt idx="4193">
                  <c:v>10413.719478000001</c:v>
                </c:pt>
                <c:pt idx="4194">
                  <c:v>10411.096528</c:v>
                </c:pt>
                <c:pt idx="4195">
                  <c:v>10437.462992000001</c:v>
                </c:pt>
                <c:pt idx="4196">
                  <c:v>10450.997708999999</c:v>
                </c:pt>
                <c:pt idx="4197">
                  <c:v>10451.000822</c:v>
                </c:pt>
                <c:pt idx="4198">
                  <c:v>10444.15955</c:v>
                </c:pt>
                <c:pt idx="4199">
                  <c:v>10445.733548</c:v>
                </c:pt>
                <c:pt idx="4200">
                  <c:v>10451.683902999999</c:v>
                </c:pt>
                <c:pt idx="4201">
                  <c:v>10476.766086</c:v>
                </c:pt>
                <c:pt idx="4202">
                  <c:v>10477.002887000001</c:v>
                </c:pt>
                <c:pt idx="4203">
                  <c:v>10485.944339</c:v>
                </c:pt>
                <c:pt idx="4204">
                  <c:v>10488.005633999999</c:v>
                </c:pt>
                <c:pt idx="4205">
                  <c:v>10500.206824000001</c:v>
                </c:pt>
                <c:pt idx="4206">
                  <c:v>10515.534868999999</c:v>
                </c:pt>
                <c:pt idx="4207">
                  <c:v>10510.819767000001</c:v>
                </c:pt>
                <c:pt idx="4208">
                  <c:v>10520.753389</c:v>
                </c:pt>
                <c:pt idx="4209">
                  <c:v>10517.878674</c:v>
                </c:pt>
                <c:pt idx="4210">
                  <c:v>10512.727747000001</c:v>
                </c:pt>
                <c:pt idx="4211">
                  <c:v>10526.477536</c:v>
                </c:pt>
                <c:pt idx="4212">
                  <c:v>10516.694740000001</c:v>
                </c:pt>
                <c:pt idx="4213">
                  <c:v>10515.885785</c:v>
                </c:pt>
                <c:pt idx="4214">
                  <c:v>10521.574826</c:v>
                </c:pt>
                <c:pt idx="4215">
                  <c:v>10531.975662000001</c:v>
                </c:pt>
                <c:pt idx="4216">
                  <c:v>10554.618254000001</c:v>
                </c:pt>
                <c:pt idx="4217">
                  <c:v>10550.152851000001</c:v>
                </c:pt>
                <c:pt idx="4218">
                  <c:v>10560.204946</c:v>
                </c:pt>
                <c:pt idx="4219">
                  <c:v>10559.169693</c:v>
                </c:pt>
                <c:pt idx="4220">
                  <c:v>10559.443503</c:v>
                </c:pt>
                <c:pt idx="4221">
                  <c:v>10571.412695999999</c:v>
                </c:pt>
                <c:pt idx="4222">
                  <c:v>10582.059507</c:v>
                </c:pt>
                <c:pt idx="4223">
                  <c:v>10594.396989000001</c:v>
                </c:pt>
                <c:pt idx="4224">
                  <c:v>10589.219805000001</c:v>
                </c:pt>
                <c:pt idx="4225">
                  <c:v>10588.351819</c:v>
                </c:pt>
                <c:pt idx="4226">
                  <c:v>10599.172728</c:v>
                </c:pt>
                <c:pt idx="4227">
                  <c:v>10596.461651</c:v>
                </c:pt>
                <c:pt idx="4228">
                  <c:v>10606.075111</c:v>
                </c:pt>
                <c:pt idx="4229">
                  <c:v>10614.948856000001</c:v>
                </c:pt>
                <c:pt idx="4230">
                  <c:v>10600.254548000001</c:v>
                </c:pt>
                <c:pt idx="4231">
                  <c:v>10603.412047</c:v>
                </c:pt>
                <c:pt idx="4232">
                  <c:v>10597.497508</c:v>
                </c:pt>
                <c:pt idx="4233">
                  <c:v>10604.913549999999</c:v>
                </c:pt>
                <c:pt idx="4234">
                  <c:v>10618.128266</c:v>
                </c:pt>
                <c:pt idx="4235">
                  <c:v>10628.469155000001</c:v>
                </c:pt>
                <c:pt idx="4236">
                  <c:v>10635.392301</c:v>
                </c:pt>
                <c:pt idx="4237">
                  <c:v>10640.268613</c:v>
                </c:pt>
                <c:pt idx="4238">
                  <c:v>10642.331034000001</c:v>
                </c:pt>
                <c:pt idx="4239">
                  <c:v>10631.893700000001</c:v>
                </c:pt>
                <c:pt idx="4240">
                  <c:v>10647.29839</c:v>
                </c:pt>
                <c:pt idx="4241">
                  <c:v>10650.637710999999</c:v>
                </c:pt>
                <c:pt idx="4242">
                  <c:v>10629.936448</c:v>
                </c:pt>
                <c:pt idx="4243">
                  <c:v>10639.525331000001</c:v>
                </c:pt>
                <c:pt idx="4244">
                  <c:v>10644.888073</c:v>
                </c:pt>
                <c:pt idx="4245">
                  <c:v>10657.999441</c:v>
                </c:pt>
                <c:pt idx="4246">
                  <c:v>10662.391540000001</c:v>
                </c:pt>
                <c:pt idx="4247">
                  <c:v>10663.128957000001</c:v>
                </c:pt>
                <c:pt idx="4248">
                  <c:v>10671.235914000001</c:v>
                </c:pt>
                <c:pt idx="4249">
                  <c:v>10669.162151</c:v>
                </c:pt>
                <c:pt idx="4250">
                  <c:v>10669.279721000001</c:v>
                </c:pt>
                <c:pt idx="4251">
                  <c:v>10671.026184</c:v>
                </c:pt>
                <c:pt idx="4252">
                  <c:v>10670.593144</c:v>
                </c:pt>
                <c:pt idx="4253">
                  <c:v>10672.309901000001</c:v>
                </c:pt>
                <c:pt idx="4254">
                  <c:v>10663.989294000001</c:v>
                </c:pt>
                <c:pt idx="4255">
                  <c:v>10675.296774</c:v>
                </c:pt>
                <c:pt idx="4256">
                  <c:v>10695.296324000001</c:v>
                </c:pt>
                <c:pt idx="4257">
                  <c:v>10698.34879</c:v>
                </c:pt>
                <c:pt idx="4258">
                  <c:v>10698.819159999999</c:v>
                </c:pt>
                <c:pt idx="4259">
                  <c:v>10702.61339</c:v>
                </c:pt>
                <c:pt idx="4260">
                  <c:v>10700.79134</c:v>
                </c:pt>
                <c:pt idx="4261">
                  <c:v>10706.446508999999</c:v>
                </c:pt>
                <c:pt idx="4262">
                  <c:v>10714.310522</c:v>
                </c:pt>
                <c:pt idx="4263">
                  <c:v>10735.260186</c:v>
                </c:pt>
                <c:pt idx="4264">
                  <c:v>10741.283880999999</c:v>
                </c:pt>
                <c:pt idx="4265">
                  <c:v>10734.866945</c:v>
                </c:pt>
                <c:pt idx="4266">
                  <c:v>10744.901872</c:v>
                </c:pt>
                <c:pt idx="4267">
                  <c:v>10743.301785</c:v>
                </c:pt>
                <c:pt idx="4268">
                  <c:v>10758.672564</c:v>
                </c:pt>
                <c:pt idx="4269">
                  <c:v>10772.645092000001</c:v>
                </c:pt>
                <c:pt idx="4270">
                  <c:v>10774.031435999999</c:v>
                </c:pt>
                <c:pt idx="4271">
                  <c:v>10775.073791999999</c:v>
                </c:pt>
                <c:pt idx="4272">
                  <c:v>10763.398684</c:v>
                </c:pt>
                <c:pt idx="4273">
                  <c:v>10777.913103000001</c:v>
                </c:pt>
                <c:pt idx="4274">
                  <c:v>10779.669255999999</c:v>
                </c:pt>
                <c:pt idx="4275">
                  <c:v>10772.198757</c:v>
                </c:pt>
                <c:pt idx="4276">
                  <c:v>10772.348942000001</c:v>
                </c:pt>
                <c:pt idx="4277">
                  <c:v>10777.914494000001</c:v>
                </c:pt>
                <c:pt idx="4278">
                  <c:v>10788.212051</c:v>
                </c:pt>
                <c:pt idx="4279">
                  <c:v>10784.609806</c:v>
                </c:pt>
                <c:pt idx="4280">
                  <c:v>10782.428228000001</c:v>
                </c:pt>
                <c:pt idx="4281">
                  <c:v>10792.651529000001</c:v>
                </c:pt>
                <c:pt idx="4282">
                  <c:v>10800.552162</c:v>
                </c:pt>
                <c:pt idx="4283">
                  <c:v>10813.034409</c:v>
                </c:pt>
                <c:pt idx="4284">
                  <c:v>10819.924584</c:v>
                </c:pt>
                <c:pt idx="4285">
                  <c:v>10814.626719</c:v>
                </c:pt>
                <c:pt idx="4286">
                  <c:v>10819.778442000001</c:v>
                </c:pt>
                <c:pt idx="4287">
                  <c:v>10814.939584</c:v>
                </c:pt>
                <c:pt idx="4288">
                  <c:v>10817.502216000001</c:v>
                </c:pt>
                <c:pt idx="4289">
                  <c:v>10815.859246</c:v>
                </c:pt>
                <c:pt idx="4290">
                  <c:v>10814.652291</c:v>
                </c:pt>
                <c:pt idx="4291">
                  <c:v>10825.933939</c:v>
                </c:pt>
                <c:pt idx="4292">
                  <c:v>10814.185554</c:v>
                </c:pt>
                <c:pt idx="4293">
                  <c:v>10817.039860999999</c:v>
                </c:pt>
                <c:pt idx="4294">
                  <c:v>10821.221485</c:v>
                </c:pt>
                <c:pt idx="4295">
                  <c:v>10819.056703</c:v>
                </c:pt>
                <c:pt idx="4296">
                  <c:v>10823.459736999999</c:v>
                </c:pt>
                <c:pt idx="4297">
                  <c:v>10833.386009</c:v>
                </c:pt>
                <c:pt idx="4298">
                  <c:v>10853.529395</c:v>
                </c:pt>
                <c:pt idx="4299">
                  <c:v>10850.375145</c:v>
                </c:pt>
                <c:pt idx="4300">
                  <c:v>10857.854524</c:v>
                </c:pt>
                <c:pt idx="4301">
                  <c:v>10865.705760000001</c:v>
                </c:pt>
                <c:pt idx="4302">
                  <c:v>10874.213830000001</c:v>
                </c:pt>
                <c:pt idx="4303">
                  <c:v>10863.036321</c:v>
                </c:pt>
                <c:pt idx="4304">
                  <c:v>10858.111106</c:v>
                </c:pt>
                <c:pt idx="4305">
                  <c:v>10853.775625</c:v>
                </c:pt>
                <c:pt idx="4306">
                  <c:v>10871.724147999999</c:v>
                </c:pt>
                <c:pt idx="4307">
                  <c:v>10857.143572000001</c:v>
                </c:pt>
                <c:pt idx="4308">
                  <c:v>10865.149099</c:v>
                </c:pt>
                <c:pt idx="4309">
                  <c:v>10862.112139999999</c:v>
                </c:pt>
                <c:pt idx="4310">
                  <c:v>10861.244737999999</c:v>
                </c:pt>
                <c:pt idx="4311">
                  <c:v>10889.096292</c:v>
                </c:pt>
                <c:pt idx="4312">
                  <c:v>10896.119307999999</c:v>
                </c:pt>
                <c:pt idx="4313">
                  <c:v>10898.623315000001</c:v>
                </c:pt>
                <c:pt idx="4314">
                  <c:v>10900.020657999999</c:v>
                </c:pt>
                <c:pt idx="4315">
                  <c:v>10897.662259000001</c:v>
                </c:pt>
                <c:pt idx="4316">
                  <c:v>10906.478547000001</c:v>
                </c:pt>
                <c:pt idx="4317">
                  <c:v>10890.416343999999</c:v>
                </c:pt>
                <c:pt idx="4318">
                  <c:v>10896.815651999999</c:v>
                </c:pt>
                <c:pt idx="4319">
                  <c:v>10898.013134999999</c:v>
                </c:pt>
                <c:pt idx="4320">
                  <c:v>10898.603578</c:v>
                </c:pt>
                <c:pt idx="4321">
                  <c:v>10913.373852000001</c:v>
                </c:pt>
                <c:pt idx="4322">
                  <c:v>10910.384717999999</c:v>
                </c:pt>
                <c:pt idx="4323">
                  <c:v>10928.449175</c:v>
                </c:pt>
                <c:pt idx="4324">
                  <c:v>10938.874857000001</c:v>
                </c:pt>
                <c:pt idx="4325">
                  <c:v>10930.038709</c:v>
                </c:pt>
                <c:pt idx="4326">
                  <c:v>10940.573528999999</c:v>
                </c:pt>
                <c:pt idx="4327">
                  <c:v>10928.794943999999</c:v>
                </c:pt>
                <c:pt idx="4328">
                  <c:v>10936.033520000001</c:v>
                </c:pt>
                <c:pt idx="4329">
                  <c:v>10937.702017</c:v>
                </c:pt>
                <c:pt idx="4330">
                  <c:v>10952.506332999999</c:v>
                </c:pt>
                <c:pt idx="4331">
                  <c:v>10973.271341</c:v>
                </c:pt>
                <c:pt idx="4332">
                  <c:v>10975.315769000001</c:v>
                </c:pt>
                <c:pt idx="4333">
                  <c:v>10978.054901</c:v>
                </c:pt>
                <c:pt idx="4334">
                  <c:v>10981.634065</c:v>
                </c:pt>
                <c:pt idx="4335">
                  <c:v>10985.585967000001</c:v>
                </c:pt>
                <c:pt idx="4336">
                  <c:v>11005.125266999999</c:v>
                </c:pt>
                <c:pt idx="4337">
                  <c:v>11010.81832</c:v>
                </c:pt>
                <c:pt idx="4338">
                  <c:v>11013.981351</c:v>
                </c:pt>
                <c:pt idx="4339">
                  <c:v>11022.331399999999</c:v>
                </c:pt>
                <c:pt idx="4340">
                  <c:v>11022.544792000001</c:v>
                </c:pt>
                <c:pt idx="4341">
                  <c:v>11020.58692</c:v>
                </c:pt>
                <c:pt idx="4342">
                  <c:v>11009.12918</c:v>
                </c:pt>
                <c:pt idx="4343">
                  <c:v>11018.204483</c:v>
                </c:pt>
                <c:pt idx="4344">
                  <c:v>11010.287034999999</c:v>
                </c:pt>
                <c:pt idx="4345">
                  <c:v>11008.293051000001</c:v>
                </c:pt>
                <c:pt idx="4346">
                  <c:v>11021.177393</c:v>
                </c:pt>
                <c:pt idx="4347">
                  <c:v>11014.267551999999</c:v>
                </c:pt>
                <c:pt idx="4348">
                  <c:v>11026.202584000001</c:v>
                </c:pt>
                <c:pt idx="4349">
                  <c:v>11022.817551</c:v>
                </c:pt>
                <c:pt idx="4350">
                  <c:v>11018.616846000001</c:v>
                </c:pt>
                <c:pt idx="4351">
                  <c:v>11040.187636000001</c:v>
                </c:pt>
                <c:pt idx="4352">
                  <c:v>11023.963900999999</c:v>
                </c:pt>
                <c:pt idx="4353">
                  <c:v>11031.730723999999</c:v>
                </c:pt>
                <c:pt idx="4354">
                  <c:v>11045.423558</c:v>
                </c:pt>
                <c:pt idx="4355">
                  <c:v>11044.418115</c:v>
                </c:pt>
                <c:pt idx="4356">
                  <c:v>11057.092121</c:v>
                </c:pt>
                <c:pt idx="4357">
                  <c:v>11058.999226</c:v>
                </c:pt>
                <c:pt idx="4358">
                  <c:v>11055.028912</c:v>
                </c:pt>
                <c:pt idx="4359">
                  <c:v>11058.937873999999</c:v>
                </c:pt>
                <c:pt idx="4360">
                  <c:v>11055.40761</c:v>
                </c:pt>
                <c:pt idx="4361">
                  <c:v>11060.997423999999</c:v>
                </c:pt>
                <c:pt idx="4362">
                  <c:v>11055.783228</c:v>
                </c:pt>
                <c:pt idx="4363">
                  <c:v>11062.182000999999</c:v>
                </c:pt>
                <c:pt idx="4364">
                  <c:v>11056.973282999999</c:v>
                </c:pt>
                <c:pt idx="4365">
                  <c:v>11060.679166</c:v>
                </c:pt>
                <c:pt idx="4366">
                  <c:v>11065.098196000001</c:v>
                </c:pt>
                <c:pt idx="4367">
                  <c:v>11058.420228999999</c:v>
                </c:pt>
                <c:pt idx="4368">
                  <c:v>11070.039722</c:v>
                </c:pt>
                <c:pt idx="4369">
                  <c:v>11091.991495</c:v>
                </c:pt>
                <c:pt idx="4370">
                  <c:v>11082.700425000001</c:v>
                </c:pt>
                <c:pt idx="4371">
                  <c:v>11096.493333</c:v>
                </c:pt>
                <c:pt idx="4372">
                  <c:v>11100.520807000001</c:v>
                </c:pt>
                <c:pt idx="4373">
                  <c:v>11098.127495000001</c:v>
                </c:pt>
                <c:pt idx="4374">
                  <c:v>11092.632503000001</c:v>
                </c:pt>
                <c:pt idx="4375">
                  <c:v>11090.592112</c:v>
                </c:pt>
                <c:pt idx="4376">
                  <c:v>11104.246735999999</c:v>
                </c:pt>
                <c:pt idx="4377">
                  <c:v>11092.917855</c:v>
                </c:pt>
                <c:pt idx="4378">
                  <c:v>11096.945738</c:v>
                </c:pt>
                <c:pt idx="4379">
                  <c:v>11097.281885</c:v>
                </c:pt>
                <c:pt idx="4380">
                  <c:v>11093.117356000001</c:v>
                </c:pt>
                <c:pt idx="4381">
                  <c:v>11121.462697000001</c:v>
                </c:pt>
                <c:pt idx="4382">
                  <c:v>11121.464327</c:v>
                </c:pt>
                <c:pt idx="4383">
                  <c:v>11131.860000999999</c:v>
                </c:pt>
                <c:pt idx="4384">
                  <c:v>11133.773123000001</c:v>
                </c:pt>
                <c:pt idx="4385">
                  <c:v>11133.337394</c:v>
                </c:pt>
                <c:pt idx="4386">
                  <c:v>11137.202829</c:v>
                </c:pt>
                <c:pt idx="4387">
                  <c:v>11128.453088</c:v>
                </c:pt>
                <c:pt idx="4388">
                  <c:v>11141.349622</c:v>
                </c:pt>
                <c:pt idx="4389">
                  <c:v>11148.493469999999</c:v>
                </c:pt>
                <c:pt idx="4390">
                  <c:v>11157.171237</c:v>
                </c:pt>
                <c:pt idx="4391">
                  <c:v>11167.913215</c:v>
                </c:pt>
                <c:pt idx="4392">
                  <c:v>11166.8081</c:v>
                </c:pt>
                <c:pt idx="4393">
                  <c:v>11170.693740000001</c:v>
                </c:pt>
                <c:pt idx="4394">
                  <c:v>11182.568987000001</c:v>
                </c:pt>
                <c:pt idx="4395">
                  <c:v>11192.877842</c:v>
                </c:pt>
                <c:pt idx="4396">
                  <c:v>11205.336686000001</c:v>
                </c:pt>
                <c:pt idx="4397">
                  <c:v>11207.413297999999</c:v>
                </c:pt>
                <c:pt idx="4398">
                  <c:v>11211.447167</c:v>
                </c:pt>
                <c:pt idx="4399">
                  <c:v>11209.566948</c:v>
                </c:pt>
                <c:pt idx="4400">
                  <c:v>11203.771108000001</c:v>
                </c:pt>
                <c:pt idx="4401">
                  <c:v>11211.702949</c:v>
                </c:pt>
                <c:pt idx="4402">
                  <c:v>11209.960477000001</c:v>
                </c:pt>
                <c:pt idx="4403">
                  <c:v>11220.365938000001</c:v>
                </c:pt>
                <c:pt idx="4404">
                  <c:v>11238.545144</c:v>
                </c:pt>
                <c:pt idx="4405">
                  <c:v>11244.109179999999</c:v>
                </c:pt>
                <c:pt idx="4406">
                  <c:v>11252.416348000001</c:v>
                </c:pt>
                <c:pt idx="4407">
                  <c:v>11257.344499000001</c:v>
                </c:pt>
                <c:pt idx="4408">
                  <c:v>11249.375953999999</c:v>
                </c:pt>
                <c:pt idx="4409">
                  <c:v>11262.528893999999</c:v>
                </c:pt>
                <c:pt idx="4410">
                  <c:v>11268.804899999999</c:v>
                </c:pt>
                <c:pt idx="4411">
                  <c:v>11281.853262000001</c:v>
                </c:pt>
                <c:pt idx="4412">
                  <c:v>11275.463997999999</c:v>
                </c:pt>
                <c:pt idx="4413">
                  <c:v>11280.729728</c:v>
                </c:pt>
                <c:pt idx="4414">
                  <c:v>11302.143425</c:v>
                </c:pt>
                <c:pt idx="4415">
                  <c:v>11301.697106</c:v>
                </c:pt>
                <c:pt idx="4416">
                  <c:v>11317.593564999999</c:v>
                </c:pt>
                <c:pt idx="4417">
                  <c:v>11303.246647</c:v>
                </c:pt>
                <c:pt idx="4418">
                  <c:v>11314.625177</c:v>
                </c:pt>
                <c:pt idx="4419">
                  <c:v>11312.516428000001</c:v>
                </c:pt>
                <c:pt idx="4420">
                  <c:v>11297.107508999999</c:v>
                </c:pt>
                <c:pt idx="4421">
                  <c:v>11305.288879</c:v>
                </c:pt>
                <c:pt idx="4422">
                  <c:v>11304.620177000001</c:v>
                </c:pt>
                <c:pt idx="4423">
                  <c:v>11319.597776000001</c:v>
                </c:pt>
                <c:pt idx="4424">
                  <c:v>11327.860887000001</c:v>
                </c:pt>
                <c:pt idx="4425">
                  <c:v>11317.235290000001</c:v>
                </c:pt>
                <c:pt idx="4426">
                  <c:v>11311.029134</c:v>
                </c:pt>
                <c:pt idx="4427">
                  <c:v>11307.428975999999</c:v>
                </c:pt>
                <c:pt idx="4428">
                  <c:v>11311.536005</c:v>
                </c:pt>
                <c:pt idx="4429">
                  <c:v>11317.398303</c:v>
                </c:pt>
                <c:pt idx="4430">
                  <c:v>11317.161932000001</c:v>
                </c:pt>
                <c:pt idx="4431">
                  <c:v>11326.969947</c:v>
                </c:pt>
                <c:pt idx="4432">
                  <c:v>11340.775137000001</c:v>
                </c:pt>
                <c:pt idx="4433">
                  <c:v>11345.823854</c:v>
                </c:pt>
                <c:pt idx="4434">
                  <c:v>11352.572574</c:v>
                </c:pt>
                <c:pt idx="4435">
                  <c:v>11354.085795999999</c:v>
                </c:pt>
                <c:pt idx="4436">
                  <c:v>11364.109898999999</c:v>
                </c:pt>
                <c:pt idx="4437">
                  <c:v>11355.362090000001</c:v>
                </c:pt>
                <c:pt idx="4438">
                  <c:v>11347.246066</c:v>
                </c:pt>
                <c:pt idx="4439">
                  <c:v>11356.463760000001</c:v>
                </c:pt>
                <c:pt idx="4440">
                  <c:v>11351.104429000001</c:v>
                </c:pt>
                <c:pt idx="4441">
                  <c:v>11351.300477999999</c:v>
                </c:pt>
                <c:pt idx="4442">
                  <c:v>11353.802949999999</c:v>
                </c:pt>
                <c:pt idx="4443">
                  <c:v>11369.460376000001</c:v>
                </c:pt>
                <c:pt idx="4444">
                  <c:v>11384.628274000001</c:v>
                </c:pt>
                <c:pt idx="4445">
                  <c:v>11387.294212000001</c:v>
                </c:pt>
                <c:pt idx="4446">
                  <c:v>11391.11933</c:v>
                </c:pt>
                <c:pt idx="4447">
                  <c:v>11390.698308999999</c:v>
                </c:pt>
                <c:pt idx="4448">
                  <c:v>11399.754509</c:v>
                </c:pt>
                <c:pt idx="4449">
                  <c:v>11397.16547</c:v>
                </c:pt>
                <c:pt idx="4450">
                  <c:v>11391.969397000001</c:v>
                </c:pt>
                <c:pt idx="4451">
                  <c:v>11408.109446</c:v>
                </c:pt>
                <c:pt idx="4452">
                  <c:v>11397.649713000001</c:v>
                </c:pt>
                <c:pt idx="4453">
                  <c:v>11404.115164000001</c:v>
                </c:pt>
                <c:pt idx="4454">
                  <c:v>11422.371531000001</c:v>
                </c:pt>
                <c:pt idx="4455">
                  <c:v>11417.298898999999</c:v>
                </c:pt>
                <c:pt idx="4456">
                  <c:v>11430.553823</c:v>
                </c:pt>
                <c:pt idx="4457">
                  <c:v>11419.889674</c:v>
                </c:pt>
                <c:pt idx="4458">
                  <c:v>11431.99116</c:v>
                </c:pt>
                <c:pt idx="4459">
                  <c:v>11432.159396999999</c:v>
                </c:pt>
                <c:pt idx="4460">
                  <c:v>11421.974887</c:v>
                </c:pt>
                <c:pt idx="4461">
                  <c:v>11432.446254</c:v>
                </c:pt>
                <c:pt idx="4462">
                  <c:v>11454.058977000001</c:v>
                </c:pt>
                <c:pt idx="4463">
                  <c:v>11459.95289</c:v>
                </c:pt>
                <c:pt idx="4464">
                  <c:v>11468.616907</c:v>
                </c:pt>
                <c:pt idx="4465">
                  <c:v>11459.573055999999</c:v>
                </c:pt>
                <c:pt idx="4466">
                  <c:v>11467.611070999999</c:v>
                </c:pt>
                <c:pt idx="4467">
                  <c:v>11470.927086</c:v>
                </c:pt>
                <c:pt idx="4468">
                  <c:v>11459.955615999999</c:v>
                </c:pt>
                <c:pt idx="4469">
                  <c:v>11461.922821</c:v>
                </c:pt>
                <c:pt idx="4470">
                  <c:v>11464.705841000001</c:v>
                </c:pt>
                <c:pt idx="4471">
                  <c:v>11471.619182</c:v>
                </c:pt>
                <c:pt idx="4472">
                  <c:v>11467.557886000001</c:v>
                </c:pt>
                <c:pt idx="4473">
                  <c:v>11469.01226</c:v>
                </c:pt>
                <c:pt idx="4474">
                  <c:v>11472.953645</c:v>
                </c:pt>
                <c:pt idx="4475">
                  <c:v>11459.30472</c:v>
                </c:pt>
                <c:pt idx="4476">
                  <c:v>11467.026883</c:v>
                </c:pt>
                <c:pt idx="4477">
                  <c:v>11458.646288</c:v>
                </c:pt>
                <c:pt idx="4478">
                  <c:v>11460.011490999999</c:v>
                </c:pt>
                <c:pt idx="4479">
                  <c:v>11466.147080999999</c:v>
                </c:pt>
                <c:pt idx="4480">
                  <c:v>11468.238995</c:v>
                </c:pt>
                <c:pt idx="4481">
                  <c:v>11477.146291999999</c:v>
                </c:pt>
                <c:pt idx="4482">
                  <c:v>11482.910114</c:v>
                </c:pt>
                <c:pt idx="4483">
                  <c:v>11477.864659999999</c:v>
                </c:pt>
                <c:pt idx="4484">
                  <c:v>11488.319739</c:v>
                </c:pt>
                <c:pt idx="4485">
                  <c:v>11498.48869</c:v>
                </c:pt>
                <c:pt idx="4486">
                  <c:v>11506.414722</c:v>
                </c:pt>
                <c:pt idx="4487">
                  <c:v>11503.428585</c:v>
                </c:pt>
                <c:pt idx="4488">
                  <c:v>11505.694240000001</c:v>
                </c:pt>
                <c:pt idx="4489">
                  <c:v>11509.949919999999</c:v>
                </c:pt>
                <c:pt idx="4490">
                  <c:v>11505.928071</c:v>
                </c:pt>
                <c:pt idx="4491">
                  <c:v>11514.387809</c:v>
                </c:pt>
                <c:pt idx="4492">
                  <c:v>11534.065395</c:v>
                </c:pt>
                <c:pt idx="4493">
                  <c:v>11545.257895000001</c:v>
                </c:pt>
                <c:pt idx="4494">
                  <c:v>11548.643303999999</c:v>
                </c:pt>
                <c:pt idx="4495">
                  <c:v>11542.706883000001</c:v>
                </c:pt>
                <c:pt idx="4496">
                  <c:v>11549.120924000001</c:v>
                </c:pt>
                <c:pt idx="4497">
                  <c:v>11553.53321</c:v>
                </c:pt>
                <c:pt idx="4498">
                  <c:v>11548.082710999999</c:v>
                </c:pt>
                <c:pt idx="4499">
                  <c:v>11555.141154999999</c:v>
                </c:pt>
                <c:pt idx="4500">
                  <c:v>11546.872906000001</c:v>
                </c:pt>
                <c:pt idx="4501">
                  <c:v>11556.150637999999</c:v>
                </c:pt>
                <c:pt idx="4502">
                  <c:v>11566.625866</c:v>
                </c:pt>
                <c:pt idx="4503">
                  <c:v>11574.528668999999</c:v>
                </c:pt>
                <c:pt idx="4504">
                  <c:v>11579.213268</c:v>
                </c:pt>
                <c:pt idx="4505">
                  <c:v>11575.092892999999</c:v>
                </c:pt>
                <c:pt idx="4506">
                  <c:v>11580.100356999999</c:v>
                </c:pt>
                <c:pt idx="4507">
                  <c:v>11583.864419</c:v>
                </c:pt>
                <c:pt idx="4508">
                  <c:v>11582.203713000001</c:v>
                </c:pt>
                <c:pt idx="4509">
                  <c:v>11587.44342</c:v>
                </c:pt>
                <c:pt idx="4510">
                  <c:v>11601.986876999999</c:v>
                </c:pt>
                <c:pt idx="4511">
                  <c:v>11619.438806</c:v>
                </c:pt>
                <c:pt idx="4512">
                  <c:v>11613.02958</c:v>
                </c:pt>
                <c:pt idx="4513">
                  <c:v>11618.460555</c:v>
                </c:pt>
                <c:pt idx="4514">
                  <c:v>11622.900573999999</c:v>
                </c:pt>
                <c:pt idx="4515">
                  <c:v>11620.704094000001</c:v>
                </c:pt>
                <c:pt idx="4516">
                  <c:v>11629.598652999999</c:v>
                </c:pt>
                <c:pt idx="4517">
                  <c:v>11615.10651</c:v>
                </c:pt>
                <c:pt idx="4518">
                  <c:v>11614.653682</c:v>
                </c:pt>
                <c:pt idx="4519">
                  <c:v>11625.792685</c:v>
                </c:pt>
                <c:pt idx="4520">
                  <c:v>11627.583814</c:v>
                </c:pt>
                <c:pt idx="4521">
                  <c:v>11640.893864</c:v>
                </c:pt>
                <c:pt idx="4522">
                  <c:v>11622.314883999999</c:v>
                </c:pt>
                <c:pt idx="4523">
                  <c:v>11626.198431000001</c:v>
                </c:pt>
                <c:pt idx="4524">
                  <c:v>11644.007025999999</c:v>
                </c:pt>
                <c:pt idx="4525">
                  <c:v>11648.585858</c:v>
                </c:pt>
                <c:pt idx="4526">
                  <c:v>11660.749953</c:v>
                </c:pt>
                <c:pt idx="4527">
                  <c:v>11645.679735</c:v>
                </c:pt>
                <c:pt idx="4528">
                  <c:v>11641.231038</c:v>
                </c:pt>
                <c:pt idx="4529">
                  <c:v>11636.241263</c:v>
                </c:pt>
                <c:pt idx="4530">
                  <c:v>11644.369814</c:v>
                </c:pt>
                <c:pt idx="4531">
                  <c:v>11646.452391999999</c:v>
                </c:pt>
                <c:pt idx="4532">
                  <c:v>11646.788259999999</c:v>
                </c:pt>
                <c:pt idx="4533">
                  <c:v>11652.962384</c:v>
                </c:pt>
                <c:pt idx="4534">
                  <c:v>11661.566523</c:v>
                </c:pt>
                <c:pt idx="4535">
                  <c:v>11660.880412</c:v>
                </c:pt>
                <c:pt idx="4536">
                  <c:v>11669.72573</c:v>
                </c:pt>
                <c:pt idx="4537">
                  <c:v>11665.740566</c:v>
                </c:pt>
                <c:pt idx="4538">
                  <c:v>11673.109913</c:v>
                </c:pt>
                <c:pt idx="4539">
                  <c:v>11691.045184000001</c:v>
                </c:pt>
                <c:pt idx="4540">
                  <c:v>11692.341386</c:v>
                </c:pt>
                <c:pt idx="4541">
                  <c:v>11706.265577</c:v>
                </c:pt>
                <c:pt idx="4542">
                  <c:v>11700.280865999999</c:v>
                </c:pt>
                <c:pt idx="4543">
                  <c:v>11705.208063</c:v>
                </c:pt>
                <c:pt idx="4544">
                  <c:v>11715.818384</c:v>
                </c:pt>
                <c:pt idx="4545">
                  <c:v>11727.055163999999</c:v>
                </c:pt>
                <c:pt idx="4546">
                  <c:v>11732.669872</c:v>
                </c:pt>
                <c:pt idx="4547">
                  <c:v>11729.710274999999</c:v>
                </c:pt>
                <c:pt idx="4548">
                  <c:v>11727.247571</c:v>
                </c:pt>
                <c:pt idx="4549">
                  <c:v>11731.188598000001</c:v>
                </c:pt>
                <c:pt idx="4550">
                  <c:v>11727.351502</c:v>
                </c:pt>
                <c:pt idx="4551">
                  <c:v>11737.503933</c:v>
                </c:pt>
                <c:pt idx="4552">
                  <c:v>11733.80918</c:v>
                </c:pt>
                <c:pt idx="4553">
                  <c:v>11735.335397000001</c:v>
                </c:pt>
                <c:pt idx="4554">
                  <c:v>11734.68449</c:v>
                </c:pt>
                <c:pt idx="4555">
                  <c:v>11732.814313000001</c:v>
                </c:pt>
                <c:pt idx="4556">
                  <c:v>11744.711787</c:v>
                </c:pt>
                <c:pt idx="4557">
                  <c:v>11757.337052999999</c:v>
                </c:pt>
                <c:pt idx="4558">
                  <c:v>11757.015775</c:v>
                </c:pt>
                <c:pt idx="4559">
                  <c:v>11764.529857</c:v>
                </c:pt>
                <c:pt idx="4560">
                  <c:v>11761.287722999999</c:v>
                </c:pt>
                <c:pt idx="4561">
                  <c:v>11777.408299999999</c:v>
                </c:pt>
                <c:pt idx="4562">
                  <c:v>11771.128753999999</c:v>
                </c:pt>
                <c:pt idx="4563">
                  <c:v>11769.04025</c:v>
                </c:pt>
                <c:pt idx="4564">
                  <c:v>11791.984487</c:v>
                </c:pt>
                <c:pt idx="4565">
                  <c:v>11793.734461</c:v>
                </c:pt>
                <c:pt idx="4566">
                  <c:v>11801.471605999999</c:v>
                </c:pt>
                <c:pt idx="4567">
                  <c:v>11806.382670999999</c:v>
                </c:pt>
                <c:pt idx="4568">
                  <c:v>11813.033159000001</c:v>
                </c:pt>
                <c:pt idx="4569">
                  <c:v>11821.567838000001</c:v>
                </c:pt>
                <c:pt idx="4570">
                  <c:v>11819.240487999999</c:v>
                </c:pt>
                <c:pt idx="4571">
                  <c:v>11820.878505999999</c:v>
                </c:pt>
                <c:pt idx="4572">
                  <c:v>11812.282932</c:v>
                </c:pt>
                <c:pt idx="4573">
                  <c:v>11817.670805</c:v>
                </c:pt>
                <c:pt idx="4574">
                  <c:v>11815.853907999999</c:v>
                </c:pt>
                <c:pt idx="4575">
                  <c:v>11831.641815999999</c:v>
                </c:pt>
                <c:pt idx="4576">
                  <c:v>11843.365155</c:v>
                </c:pt>
                <c:pt idx="4577">
                  <c:v>11846.252737999999</c:v>
                </c:pt>
                <c:pt idx="4578">
                  <c:v>11844.347844</c:v>
                </c:pt>
                <c:pt idx="4579">
                  <c:v>11833.609195999999</c:v>
                </c:pt>
                <c:pt idx="4580">
                  <c:v>11844.299477</c:v>
                </c:pt>
                <c:pt idx="4581">
                  <c:v>11861.219766</c:v>
                </c:pt>
                <c:pt idx="4582">
                  <c:v>11860.320846000001</c:v>
                </c:pt>
                <c:pt idx="4583">
                  <c:v>11856.821067999999</c:v>
                </c:pt>
                <c:pt idx="4584">
                  <c:v>11860.537734</c:v>
                </c:pt>
                <c:pt idx="4585">
                  <c:v>11847.986526999999</c:v>
                </c:pt>
                <c:pt idx="4586">
                  <c:v>11861.721016</c:v>
                </c:pt>
                <c:pt idx="4587">
                  <c:v>11869.827545</c:v>
                </c:pt>
                <c:pt idx="4588">
                  <c:v>11869.16166</c:v>
                </c:pt>
                <c:pt idx="4589">
                  <c:v>11874.837611000001</c:v>
                </c:pt>
                <c:pt idx="4590">
                  <c:v>11877.406964</c:v>
                </c:pt>
                <c:pt idx="4591">
                  <c:v>11888.742136999999</c:v>
                </c:pt>
                <c:pt idx="4592">
                  <c:v>11884.750533</c:v>
                </c:pt>
                <c:pt idx="4593">
                  <c:v>11872.992663000001</c:v>
                </c:pt>
                <c:pt idx="4594">
                  <c:v>11886.388166000001</c:v>
                </c:pt>
                <c:pt idx="4595">
                  <c:v>11868.677969</c:v>
                </c:pt>
                <c:pt idx="4596">
                  <c:v>11871.749601</c:v>
                </c:pt>
                <c:pt idx="4597">
                  <c:v>11878.696432000001</c:v>
                </c:pt>
                <c:pt idx="4598">
                  <c:v>11880.087817</c:v>
                </c:pt>
                <c:pt idx="4599">
                  <c:v>11888.179391</c:v>
                </c:pt>
                <c:pt idx="4600">
                  <c:v>11903.329969</c:v>
                </c:pt>
                <c:pt idx="4601">
                  <c:v>11911.705513000001</c:v>
                </c:pt>
                <c:pt idx="4602">
                  <c:v>11907.677750999999</c:v>
                </c:pt>
                <c:pt idx="4603">
                  <c:v>11913.214399</c:v>
                </c:pt>
                <c:pt idx="4604">
                  <c:v>11919.830787999999</c:v>
                </c:pt>
                <c:pt idx="4605">
                  <c:v>11916.468358</c:v>
                </c:pt>
                <c:pt idx="4606">
                  <c:v>11928.47645</c:v>
                </c:pt>
                <c:pt idx="4607">
                  <c:v>11922.566693999999</c:v>
                </c:pt>
                <c:pt idx="4608">
                  <c:v>11909.859424</c:v>
                </c:pt>
                <c:pt idx="4609">
                  <c:v>11915.02476</c:v>
                </c:pt>
                <c:pt idx="4610">
                  <c:v>11920.134066000001</c:v>
                </c:pt>
                <c:pt idx="4611">
                  <c:v>11933.978405</c:v>
                </c:pt>
                <c:pt idx="4612">
                  <c:v>11948.200720000001</c:v>
                </c:pt>
                <c:pt idx="4613">
                  <c:v>11954.268087</c:v>
                </c:pt>
                <c:pt idx="4614">
                  <c:v>11969.156817999999</c:v>
                </c:pt>
                <c:pt idx="4615">
                  <c:v>11953.923213</c:v>
                </c:pt>
                <c:pt idx="4616">
                  <c:v>11963.857591</c:v>
                </c:pt>
                <c:pt idx="4617">
                  <c:v>11961.603993000001</c:v>
                </c:pt>
                <c:pt idx="4618">
                  <c:v>11963.869196</c:v>
                </c:pt>
                <c:pt idx="4619">
                  <c:v>11958.077352</c:v>
                </c:pt>
                <c:pt idx="4620">
                  <c:v>11962.423342</c:v>
                </c:pt>
                <c:pt idx="4621">
                  <c:v>11955.62457</c:v>
                </c:pt>
                <c:pt idx="4622">
                  <c:v>11952.855100999999</c:v>
                </c:pt>
                <c:pt idx="4623">
                  <c:v>11954.381265</c:v>
                </c:pt>
                <c:pt idx="4624">
                  <c:v>11959.257223000001</c:v>
                </c:pt>
                <c:pt idx="4625">
                  <c:v>11951.280514</c:v>
                </c:pt>
                <c:pt idx="4626">
                  <c:v>11954.56978</c:v>
                </c:pt>
                <c:pt idx="4627">
                  <c:v>11957.111287</c:v>
                </c:pt>
                <c:pt idx="4628">
                  <c:v>11956.143926000001</c:v>
                </c:pt>
                <c:pt idx="4629">
                  <c:v>11964.477636</c:v>
                </c:pt>
                <c:pt idx="4630">
                  <c:v>11962.326596999999</c:v>
                </c:pt>
                <c:pt idx="4631">
                  <c:v>11976.756176999999</c:v>
                </c:pt>
                <c:pt idx="4632">
                  <c:v>11968.710181</c:v>
                </c:pt>
                <c:pt idx="4633">
                  <c:v>11972.666845</c:v>
                </c:pt>
                <c:pt idx="4634">
                  <c:v>11973.856044</c:v>
                </c:pt>
                <c:pt idx="4635">
                  <c:v>11974.067258999999</c:v>
                </c:pt>
                <c:pt idx="4636">
                  <c:v>11985.852828999999</c:v>
                </c:pt>
                <c:pt idx="4637">
                  <c:v>11990.956198</c:v>
                </c:pt>
                <c:pt idx="4638">
                  <c:v>11983.973855</c:v>
                </c:pt>
                <c:pt idx="4639">
                  <c:v>12003.77958</c:v>
                </c:pt>
                <c:pt idx="4640">
                  <c:v>11991.920611</c:v>
                </c:pt>
                <c:pt idx="4641">
                  <c:v>12002.639518</c:v>
                </c:pt>
                <c:pt idx="4642">
                  <c:v>12002.975264999999</c:v>
                </c:pt>
                <c:pt idx="4643">
                  <c:v>12017.580366</c:v>
                </c:pt>
                <c:pt idx="4644">
                  <c:v>12031.237603</c:v>
                </c:pt>
                <c:pt idx="4645">
                  <c:v>12029.760924</c:v>
                </c:pt>
                <c:pt idx="4646">
                  <c:v>12032.549589</c:v>
                </c:pt>
                <c:pt idx="4647">
                  <c:v>12038.749927000001</c:v>
                </c:pt>
                <c:pt idx="4648">
                  <c:v>12034.189633</c:v>
                </c:pt>
                <c:pt idx="4649">
                  <c:v>12040.718892000001</c:v>
                </c:pt>
                <c:pt idx="4650">
                  <c:v>12034.212862</c:v>
                </c:pt>
                <c:pt idx="4651">
                  <c:v>12052.368404000001</c:v>
                </c:pt>
                <c:pt idx="4652">
                  <c:v>12069.115895999999</c:v>
                </c:pt>
                <c:pt idx="4653">
                  <c:v>12077.592873</c:v>
                </c:pt>
                <c:pt idx="4654">
                  <c:v>12082.301078</c:v>
                </c:pt>
                <c:pt idx="4655">
                  <c:v>12074.321586</c:v>
                </c:pt>
                <c:pt idx="4656">
                  <c:v>12085.119463000001</c:v>
                </c:pt>
                <c:pt idx="4657">
                  <c:v>12097.183546</c:v>
                </c:pt>
                <c:pt idx="4658">
                  <c:v>12105.636875</c:v>
                </c:pt>
                <c:pt idx="4659">
                  <c:v>12127.961899</c:v>
                </c:pt>
                <c:pt idx="4660">
                  <c:v>12137.285813</c:v>
                </c:pt>
                <c:pt idx="4661">
                  <c:v>12143.831592</c:v>
                </c:pt>
                <c:pt idx="4662">
                  <c:v>12157.354621</c:v>
                </c:pt>
                <c:pt idx="4663">
                  <c:v>12139.539499</c:v>
                </c:pt>
                <c:pt idx="4664">
                  <c:v>12157.446703</c:v>
                </c:pt>
                <c:pt idx="4665">
                  <c:v>12162.168092</c:v>
                </c:pt>
                <c:pt idx="4666">
                  <c:v>12177.896350000001</c:v>
                </c:pt>
                <c:pt idx="4667">
                  <c:v>12180.008608</c:v>
                </c:pt>
                <c:pt idx="4668">
                  <c:v>12183.480098</c:v>
                </c:pt>
                <c:pt idx="4669">
                  <c:v>12193.060371</c:v>
                </c:pt>
                <c:pt idx="4670">
                  <c:v>12187.284798999999</c:v>
                </c:pt>
                <c:pt idx="4671">
                  <c:v>12204.346038</c:v>
                </c:pt>
                <c:pt idx="4672">
                  <c:v>12225.706462</c:v>
                </c:pt>
                <c:pt idx="4673">
                  <c:v>12225.217591000001</c:v>
                </c:pt>
                <c:pt idx="4674">
                  <c:v>12231.883075</c:v>
                </c:pt>
                <c:pt idx="4675">
                  <c:v>12230.507697999999</c:v>
                </c:pt>
                <c:pt idx="4676">
                  <c:v>12230.773236000001</c:v>
                </c:pt>
                <c:pt idx="4677">
                  <c:v>12248.368784</c:v>
                </c:pt>
                <c:pt idx="4678">
                  <c:v>12253.539611</c:v>
                </c:pt>
                <c:pt idx="4679">
                  <c:v>12261.83214</c:v>
                </c:pt>
                <c:pt idx="4680">
                  <c:v>12259.244188999999</c:v>
                </c:pt>
                <c:pt idx="4681">
                  <c:v>12259.197253</c:v>
                </c:pt>
                <c:pt idx="4682">
                  <c:v>12265.670789</c:v>
                </c:pt>
                <c:pt idx="4683">
                  <c:v>12283.491655</c:v>
                </c:pt>
                <c:pt idx="4684">
                  <c:v>12292.880461999999</c:v>
                </c:pt>
                <c:pt idx="4685">
                  <c:v>12301.537152000001</c:v>
                </c:pt>
                <c:pt idx="4686">
                  <c:v>12296.531819</c:v>
                </c:pt>
                <c:pt idx="4687">
                  <c:v>12309.403425</c:v>
                </c:pt>
                <c:pt idx="4688">
                  <c:v>12306.520273</c:v>
                </c:pt>
                <c:pt idx="4689">
                  <c:v>12305.559626</c:v>
                </c:pt>
                <c:pt idx="4690">
                  <c:v>12300.029198</c:v>
                </c:pt>
                <c:pt idx="4691">
                  <c:v>12306.167619</c:v>
                </c:pt>
                <c:pt idx="4692">
                  <c:v>12299.672603000001</c:v>
                </c:pt>
                <c:pt idx="4693">
                  <c:v>12299.536942000001</c:v>
                </c:pt>
                <c:pt idx="4694">
                  <c:v>12319.289629000001</c:v>
                </c:pt>
                <c:pt idx="4695">
                  <c:v>12327.62615</c:v>
                </c:pt>
                <c:pt idx="4696">
                  <c:v>12338.490025999999</c:v>
                </c:pt>
                <c:pt idx="4697">
                  <c:v>12336.799870000001</c:v>
                </c:pt>
                <c:pt idx="4698">
                  <c:v>12333.030939</c:v>
                </c:pt>
                <c:pt idx="4699">
                  <c:v>12346.499336999999</c:v>
                </c:pt>
                <c:pt idx="4700">
                  <c:v>12332.867544000001</c:v>
                </c:pt>
                <c:pt idx="4701">
                  <c:v>12330.476489000001</c:v>
                </c:pt>
                <c:pt idx="4702">
                  <c:v>12334.979073</c:v>
                </c:pt>
                <c:pt idx="4703">
                  <c:v>12332.828837999999</c:v>
                </c:pt>
                <c:pt idx="4704">
                  <c:v>12333.946481999999</c:v>
                </c:pt>
                <c:pt idx="4705">
                  <c:v>12335.132836000001</c:v>
                </c:pt>
                <c:pt idx="4706">
                  <c:v>12333.666091999999</c:v>
                </c:pt>
                <c:pt idx="4707">
                  <c:v>12341.432269000001</c:v>
                </c:pt>
                <c:pt idx="4708">
                  <c:v>12342.196198</c:v>
                </c:pt>
                <c:pt idx="4709">
                  <c:v>12336.791579000001</c:v>
                </c:pt>
                <c:pt idx="4710">
                  <c:v>12337.920676</c:v>
                </c:pt>
                <c:pt idx="4711">
                  <c:v>12346.59093</c:v>
                </c:pt>
                <c:pt idx="4712">
                  <c:v>12362.039841</c:v>
                </c:pt>
                <c:pt idx="4713">
                  <c:v>12364.337718999999</c:v>
                </c:pt>
                <c:pt idx="4714">
                  <c:v>12382.070927000001</c:v>
                </c:pt>
                <c:pt idx="4715">
                  <c:v>12373.201784999999</c:v>
                </c:pt>
                <c:pt idx="4716">
                  <c:v>12372.297264999999</c:v>
                </c:pt>
                <c:pt idx="4717">
                  <c:v>12373.010813999999</c:v>
                </c:pt>
                <c:pt idx="4718">
                  <c:v>12376.333288</c:v>
                </c:pt>
                <c:pt idx="4719">
                  <c:v>12374.340681</c:v>
                </c:pt>
                <c:pt idx="4720">
                  <c:v>12370.014187000001</c:v>
                </c:pt>
                <c:pt idx="4721">
                  <c:v>12399.203794999999</c:v>
                </c:pt>
                <c:pt idx="4722">
                  <c:v>12399.942575999999</c:v>
                </c:pt>
                <c:pt idx="4723">
                  <c:v>12397.517717000001</c:v>
                </c:pt>
                <c:pt idx="4724">
                  <c:v>12407.668197000001</c:v>
                </c:pt>
                <c:pt idx="4725">
                  <c:v>12406.208022999999</c:v>
                </c:pt>
                <c:pt idx="4726">
                  <c:v>12411.812635</c:v>
                </c:pt>
                <c:pt idx="4727">
                  <c:v>12417.733888999999</c:v>
                </c:pt>
                <c:pt idx="4728">
                  <c:v>12431.447806</c:v>
                </c:pt>
                <c:pt idx="4729">
                  <c:v>12449.671383000001</c:v>
                </c:pt>
                <c:pt idx="4730">
                  <c:v>12454.047461</c:v>
                </c:pt>
                <c:pt idx="4731">
                  <c:v>12453.300556</c:v>
                </c:pt>
                <c:pt idx="4732">
                  <c:v>12451.566631</c:v>
                </c:pt>
                <c:pt idx="4733">
                  <c:v>12450.603932</c:v>
                </c:pt>
                <c:pt idx="4734">
                  <c:v>12455.089151</c:v>
                </c:pt>
                <c:pt idx="4735">
                  <c:v>12455.095982000001</c:v>
                </c:pt>
                <c:pt idx="4736">
                  <c:v>12457.504277</c:v>
                </c:pt>
                <c:pt idx="4737">
                  <c:v>12456.067266</c:v>
                </c:pt>
                <c:pt idx="4738">
                  <c:v>12442.62082</c:v>
                </c:pt>
                <c:pt idx="4739">
                  <c:v>12453.494753999999</c:v>
                </c:pt>
                <c:pt idx="4740">
                  <c:v>12461.808894</c:v>
                </c:pt>
                <c:pt idx="4741">
                  <c:v>12476.514112000001</c:v>
                </c:pt>
                <c:pt idx="4742">
                  <c:v>12487.348204</c:v>
                </c:pt>
                <c:pt idx="4743">
                  <c:v>12477.916875000001</c:v>
                </c:pt>
                <c:pt idx="4744">
                  <c:v>12480.001404000001</c:v>
                </c:pt>
                <c:pt idx="4745">
                  <c:v>12475.207042</c:v>
                </c:pt>
                <c:pt idx="4746">
                  <c:v>12487.728784000001</c:v>
                </c:pt>
                <c:pt idx="4747">
                  <c:v>12490.904420999999</c:v>
                </c:pt>
                <c:pt idx="4748">
                  <c:v>12490.453613</c:v>
                </c:pt>
                <c:pt idx="4749">
                  <c:v>12497.847831999999</c:v>
                </c:pt>
                <c:pt idx="4750">
                  <c:v>12490.658144999999</c:v>
                </c:pt>
                <c:pt idx="4751">
                  <c:v>12504.232262</c:v>
                </c:pt>
                <c:pt idx="4752">
                  <c:v>12511.758354</c:v>
                </c:pt>
                <c:pt idx="4753">
                  <c:v>12515.794</c:v>
                </c:pt>
                <c:pt idx="4754">
                  <c:v>12530.67374</c:v>
                </c:pt>
                <c:pt idx="4755">
                  <c:v>12529.623479</c:v>
                </c:pt>
                <c:pt idx="4756">
                  <c:v>12527.513747000001</c:v>
                </c:pt>
                <c:pt idx="4757">
                  <c:v>12527.42424</c:v>
                </c:pt>
                <c:pt idx="4758">
                  <c:v>12523.658310999999</c:v>
                </c:pt>
                <c:pt idx="4759">
                  <c:v>12531.463729999999</c:v>
                </c:pt>
                <c:pt idx="4760">
                  <c:v>12524.326059000001</c:v>
                </c:pt>
                <c:pt idx="4761">
                  <c:v>12527.418395000001</c:v>
                </c:pt>
                <c:pt idx="4762">
                  <c:v>12526.714540999999</c:v>
                </c:pt>
                <c:pt idx="4763">
                  <c:v>12532.283479</c:v>
                </c:pt>
                <c:pt idx="4764">
                  <c:v>12549.145667999999</c:v>
                </c:pt>
                <c:pt idx="4765">
                  <c:v>12557.212014999999</c:v>
                </c:pt>
                <c:pt idx="4766">
                  <c:v>12557.251499</c:v>
                </c:pt>
                <c:pt idx="4767">
                  <c:v>12560.919137000001</c:v>
                </c:pt>
                <c:pt idx="4768">
                  <c:v>12563.237456999999</c:v>
                </c:pt>
                <c:pt idx="4769">
                  <c:v>12547.826456000001</c:v>
                </c:pt>
                <c:pt idx="4770">
                  <c:v>12554.489043</c:v>
                </c:pt>
                <c:pt idx="4771">
                  <c:v>12558.971679</c:v>
                </c:pt>
                <c:pt idx="4772">
                  <c:v>12559.940251</c:v>
                </c:pt>
                <c:pt idx="4773">
                  <c:v>12556.417718999999</c:v>
                </c:pt>
                <c:pt idx="4774">
                  <c:v>12565.707132</c:v>
                </c:pt>
                <c:pt idx="4775">
                  <c:v>12561.700532999999</c:v>
                </c:pt>
                <c:pt idx="4776">
                  <c:v>12562.878535</c:v>
                </c:pt>
                <c:pt idx="4777">
                  <c:v>12567.211251999999</c:v>
                </c:pt>
                <c:pt idx="4778">
                  <c:v>12558.628794</c:v>
                </c:pt>
                <c:pt idx="4779">
                  <c:v>12574.268042</c:v>
                </c:pt>
                <c:pt idx="4780">
                  <c:v>12576.755343999999</c:v>
                </c:pt>
                <c:pt idx="4781">
                  <c:v>12565.026239999999</c:v>
                </c:pt>
                <c:pt idx="4782">
                  <c:v>12584.126326</c:v>
                </c:pt>
                <c:pt idx="4783">
                  <c:v>12605.513953</c:v>
                </c:pt>
                <c:pt idx="4784">
                  <c:v>12605.811093</c:v>
                </c:pt>
                <c:pt idx="4785">
                  <c:v>12605.952821000001</c:v>
                </c:pt>
                <c:pt idx="4786">
                  <c:v>12601.915860999999</c:v>
                </c:pt>
                <c:pt idx="4787">
                  <c:v>12604.270183000001</c:v>
                </c:pt>
                <c:pt idx="4788">
                  <c:v>12601.045518000001</c:v>
                </c:pt>
                <c:pt idx="4789">
                  <c:v>12609.449463999999</c:v>
                </c:pt>
                <c:pt idx="4790">
                  <c:v>12612.96437</c:v>
                </c:pt>
                <c:pt idx="4791">
                  <c:v>12611.524728</c:v>
                </c:pt>
                <c:pt idx="4792">
                  <c:v>12610.262768000001</c:v>
                </c:pt>
                <c:pt idx="4793">
                  <c:v>12625.646236</c:v>
                </c:pt>
                <c:pt idx="4794">
                  <c:v>12634.186987999999</c:v>
                </c:pt>
                <c:pt idx="4795">
                  <c:v>12630.313872000001</c:v>
                </c:pt>
                <c:pt idx="4796">
                  <c:v>12642.275121000001</c:v>
                </c:pt>
                <c:pt idx="4797">
                  <c:v>12643.214058</c:v>
                </c:pt>
                <c:pt idx="4798">
                  <c:v>12643.481959000001</c:v>
                </c:pt>
                <c:pt idx="4799">
                  <c:v>12669.590593999999</c:v>
                </c:pt>
                <c:pt idx="4800">
                  <c:v>12668.710762999999</c:v>
                </c:pt>
                <c:pt idx="4801">
                  <c:v>12667.702391999999</c:v>
                </c:pt>
                <c:pt idx="4802">
                  <c:v>12678.723636000001</c:v>
                </c:pt>
                <c:pt idx="4803">
                  <c:v>12680.561989</c:v>
                </c:pt>
                <c:pt idx="4804">
                  <c:v>12683.181130999999</c:v>
                </c:pt>
                <c:pt idx="4805">
                  <c:v>12703.349286999999</c:v>
                </c:pt>
                <c:pt idx="4806">
                  <c:v>12712.438248</c:v>
                </c:pt>
                <c:pt idx="4807">
                  <c:v>12720.598008999999</c:v>
                </c:pt>
                <c:pt idx="4808">
                  <c:v>12702.880309</c:v>
                </c:pt>
                <c:pt idx="4809">
                  <c:v>12714.201660000001</c:v>
                </c:pt>
                <c:pt idx="4810">
                  <c:v>12712.424290000001</c:v>
                </c:pt>
                <c:pt idx="4811">
                  <c:v>12718.846022</c:v>
                </c:pt>
                <c:pt idx="4812">
                  <c:v>12722.679916999999</c:v>
                </c:pt>
                <c:pt idx="4813">
                  <c:v>12732.801538</c:v>
                </c:pt>
                <c:pt idx="4814">
                  <c:v>12753.473953000001</c:v>
                </c:pt>
                <c:pt idx="4815">
                  <c:v>12748.008774</c:v>
                </c:pt>
                <c:pt idx="4816">
                  <c:v>12751.168610000001</c:v>
                </c:pt>
                <c:pt idx="4817">
                  <c:v>12754.839814000001</c:v>
                </c:pt>
                <c:pt idx="4818">
                  <c:v>12750.745496</c:v>
                </c:pt>
                <c:pt idx="4819">
                  <c:v>12761.056817000001</c:v>
                </c:pt>
                <c:pt idx="4820">
                  <c:v>12756.198494</c:v>
                </c:pt>
                <c:pt idx="4821">
                  <c:v>12759.43203</c:v>
                </c:pt>
                <c:pt idx="4822">
                  <c:v>12772.499830999999</c:v>
                </c:pt>
                <c:pt idx="4823">
                  <c:v>12779.596163</c:v>
                </c:pt>
                <c:pt idx="4824">
                  <c:v>12796.607591</c:v>
                </c:pt>
                <c:pt idx="4825">
                  <c:v>12798.804832</c:v>
                </c:pt>
                <c:pt idx="4826">
                  <c:v>12798.894675</c:v>
                </c:pt>
                <c:pt idx="4827">
                  <c:v>12803.963646</c:v>
                </c:pt>
                <c:pt idx="4828">
                  <c:v>12795.67088</c:v>
                </c:pt>
                <c:pt idx="4829">
                  <c:v>12798.408380000001</c:v>
                </c:pt>
                <c:pt idx="4830">
                  <c:v>12788.39631</c:v>
                </c:pt>
                <c:pt idx="4831">
                  <c:v>12800.51907</c:v>
                </c:pt>
                <c:pt idx="4832">
                  <c:v>12812.705559</c:v>
                </c:pt>
                <c:pt idx="4833">
                  <c:v>12820.922741</c:v>
                </c:pt>
                <c:pt idx="4834">
                  <c:v>12832.835383</c:v>
                </c:pt>
                <c:pt idx="4835">
                  <c:v>12834.645445</c:v>
                </c:pt>
                <c:pt idx="4836">
                  <c:v>12844.454754</c:v>
                </c:pt>
                <c:pt idx="4837">
                  <c:v>12838.858807000001</c:v>
                </c:pt>
                <c:pt idx="4838">
                  <c:v>12811.180480999999</c:v>
                </c:pt>
                <c:pt idx="4839">
                  <c:v>12802.392405000001</c:v>
                </c:pt>
                <c:pt idx="4840">
                  <c:v>12804.990125</c:v>
                </c:pt>
                <c:pt idx="4841">
                  <c:v>12796.513956999999</c:v>
                </c:pt>
                <c:pt idx="4842">
                  <c:v>12798.776915</c:v>
                </c:pt>
                <c:pt idx="4843">
                  <c:v>12801.813952</c:v>
                </c:pt>
                <c:pt idx="4844">
                  <c:v>12804.429507000001</c:v>
                </c:pt>
                <c:pt idx="4845">
                  <c:v>12809.12271</c:v>
                </c:pt>
                <c:pt idx="4846">
                  <c:v>12796.101671</c:v>
                </c:pt>
                <c:pt idx="4847">
                  <c:v>12811.574769999999</c:v>
                </c:pt>
                <c:pt idx="4848">
                  <c:v>12802.400567000001</c:v>
                </c:pt>
                <c:pt idx="4849">
                  <c:v>12817.712446</c:v>
                </c:pt>
                <c:pt idx="4850">
                  <c:v>12827.225589</c:v>
                </c:pt>
                <c:pt idx="4851">
                  <c:v>12826.973371</c:v>
                </c:pt>
                <c:pt idx="4852">
                  <c:v>12828.407305999999</c:v>
                </c:pt>
                <c:pt idx="4853">
                  <c:v>12821.578777999999</c:v>
                </c:pt>
                <c:pt idx="4854">
                  <c:v>12836.897424000001</c:v>
                </c:pt>
                <c:pt idx="4855">
                  <c:v>12838.713261000001</c:v>
                </c:pt>
                <c:pt idx="4856">
                  <c:v>12839.758362</c:v>
                </c:pt>
                <c:pt idx="4857">
                  <c:v>12840.550020999999</c:v>
                </c:pt>
                <c:pt idx="4858">
                  <c:v>12838.794253</c:v>
                </c:pt>
                <c:pt idx="4859">
                  <c:v>12843.695624</c:v>
                </c:pt>
                <c:pt idx="4860">
                  <c:v>12838.844992</c:v>
                </c:pt>
                <c:pt idx="4861">
                  <c:v>12847.48602</c:v>
                </c:pt>
                <c:pt idx="4862">
                  <c:v>12861.986312000001</c:v>
                </c:pt>
                <c:pt idx="4863">
                  <c:v>12863.037993</c:v>
                </c:pt>
                <c:pt idx="4864">
                  <c:v>12880.386966</c:v>
                </c:pt>
                <c:pt idx="4865">
                  <c:v>12876.551869000001</c:v>
                </c:pt>
                <c:pt idx="4866">
                  <c:v>12876.919825999999</c:v>
                </c:pt>
                <c:pt idx="4867">
                  <c:v>12872.359659</c:v>
                </c:pt>
                <c:pt idx="4868">
                  <c:v>12873.169784</c:v>
                </c:pt>
                <c:pt idx="4869">
                  <c:v>12890.554437000001</c:v>
                </c:pt>
                <c:pt idx="4870">
                  <c:v>12903.411491000001</c:v>
                </c:pt>
                <c:pt idx="4871">
                  <c:v>12905.475888999999</c:v>
                </c:pt>
                <c:pt idx="4872">
                  <c:v>12915.878339999999</c:v>
                </c:pt>
                <c:pt idx="4873">
                  <c:v>12910.691094</c:v>
                </c:pt>
                <c:pt idx="4874">
                  <c:v>12909.080018000001</c:v>
                </c:pt>
                <c:pt idx="4875">
                  <c:v>12928.911984</c:v>
                </c:pt>
                <c:pt idx="4876">
                  <c:v>12937.617154</c:v>
                </c:pt>
                <c:pt idx="4877">
                  <c:v>12937.136275999999</c:v>
                </c:pt>
                <c:pt idx="4878">
                  <c:v>12943.258209</c:v>
                </c:pt>
                <c:pt idx="4879">
                  <c:v>12952.508942</c:v>
                </c:pt>
                <c:pt idx="4880">
                  <c:v>12957.123014999999</c:v>
                </c:pt>
                <c:pt idx="4881">
                  <c:v>12966.926568999999</c:v>
                </c:pt>
                <c:pt idx="4882">
                  <c:v>12981.437021</c:v>
                </c:pt>
                <c:pt idx="4883">
                  <c:v>12976.04722</c:v>
                </c:pt>
                <c:pt idx="4884">
                  <c:v>12989.560523</c:v>
                </c:pt>
                <c:pt idx="4885">
                  <c:v>12988.871157</c:v>
                </c:pt>
                <c:pt idx="4886">
                  <c:v>12977.707553</c:v>
                </c:pt>
                <c:pt idx="4887">
                  <c:v>12979.387998</c:v>
                </c:pt>
                <c:pt idx="4888">
                  <c:v>12976.561659999999</c:v>
                </c:pt>
                <c:pt idx="4889">
                  <c:v>12982.321103</c:v>
                </c:pt>
                <c:pt idx="4890">
                  <c:v>12989.247835</c:v>
                </c:pt>
                <c:pt idx="4891">
                  <c:v>12987.947219</c:v>
                </c:pt>
                <c:pt idx="4892">
                  <c:v>12985.587847000001</c:v>
                </c:pt>
                <c:pt idx="4893">
                  <c:v>13002.781961000001</c:v>
                </c:pt>
                <c:pt idx="4894">
                  <c:v>13009.195583000001</c:v>
                </c:pt>
                <c:pt idx="4895">
                  <c:v>13024.244471</c:v>
                </c:pt>
                <c:pt idx="4896">
                  <c:v>13022.996883</c:v>
                </c:pt>
                <c:pt idx="4897">
                  <c:v>13028.821468</c:v>
                </c:pt>
                <c:pt idx="4898">
                  <c:v>13034.561374000001</c:v>
                </c:pt>
                <c:pt idx="4899">
                  <c:v>13031.55277</c:v>
                </c:pt>
                <c:pt idx="4900">
                  <c:v>13031.425853999999</c:v>
                </c:pt>
                <c:pt idx="4901">
                  <c:v>13037.253148</c:v>
                </c:pt>
                <c:pt idx="4902">
                  <c:v>13038.009855</c:v>
                </c:pt>
                <c:pt idx="4903">
                  <c:v>13039.447687</c:v>
                </c:pt>
                <c:pt idx="4904">
                  <c:v>13051.450977</c:v>
                </c:pt>
                <c:pt idx="4905">
                  <c:v>13029.131686000001</c:v>
                </c:pt>
                <c:pt idx="4906">
                  <c:v>13029.905264999999</c:v>
                </c:pt>
                <c:pt idx="4907">
                  <c:v>13040.979759</c:v>
                </c:pt>
                <c:pt idx="4908">
                  <c:v>13050.123328</c:v>
                </c:pt>
                <c:pt idx="4909">
                  <c:v>13053.309917</c:v>
                </c:pt>
                <c:pt idx="4910">
                  <c:v>13051.47039</c:v>
                </c:pt>
                <c:pt idx="4911">
                  <c:v>13054.713701999999</c:v>
                </c:pt>
                <c:pt idx="4912">
                  <c:v>13052.006665999999</c:v>
                </c:pt>
                <c:pt idx="4913">
                  <c:v>13056.863197999999</c:v>
                </c:pt>
                <c:pt idx="4914">
                  <c:v>13065.074275999999</c:v>
                </c:pt>
                <c:pt idx="4915">
                  <c:v>13066.652281999999</c:v>
                </c:pt>
                <c:pt idx="4916">
                  <c:v>13076.422124000001</c:v>
                </c:pt>
                <c:pt idx="4917">
                  <c:v>13079.105765</c:v>
                </c:pt>
                <c:pt idx="4918">
                  <c:v>13086.540736000001</c:v>
                </c:pt>
                <c:pt idx="4919">
                  <c:v>13095.436752</c:v>
                </c:pt>
                <c:pt idx="4920">
                  <c:v>13095.630318</c:v>
                </c:pt>
                <c:pt idx="4921">
                  <c:v>13102.289319</c:v>
                </c:pt>
                <c:pt idx="4922">
                  <c:v>13128.215961</c:v>
                </c:pt>
                <c:pt idx="4923">
                  <c:v>13124.738463</c:v>
                </c:pt>
                <c:pt idx="4924">
                  <c:v>13126.195334</c:v>
                </c:pt>
                <c:pt idx="4925">
                  <c:v>13130.339867000001</c:v>
                </c:pt>
                <c:pt idx="4926">
                  <c:v>13131.269808999999</c:v>
                </c:pt>
                <c:pt idx="4927">
                  <c:v>13143.172914999999</c:v>
                </c:pt>
                <c:pt idx="4928">
                  <c:v>13148.627059</c:v>
                </c:pt>
                <c:pt idx="4929">
                  <c:v>13163.19089</c:v>
                </c:pt>
                <c:pt idx="4930">
                  <c:v>13164.443643000001</c:v>
                </c:pt>
                <c:pt idx="4931">
                  <c:v>13166.938776999999</c:v>
                </c:pt>
                <c:pt idx="4932">
                  <c:v>13180.862676999999</c:v>
                </c:pt>
                <c:pt idx="4933">
                  <c:v>13193.474362000001</c:v>
                </c:pt>
                <c:pt idx="4934">
                  <c:v>13199.505252999999</c:v>
                </c:pt>
                <c:pt idx="4935">
                  <c:v>13204.71884</c:v>
                </c:pt>
                <c:pt idx="4936">
                  <c:v>13203.588872</c:v>
                </c:pt>
                <c:pt idx="4937">
                  <c:v>13219.935826000001</c:v>
                </c:pt>
                <c:pt idx="4938">
                  <c:v>13227.769963999999</c:v>
                </c:pt>
                <c:pt idx="4939">
                  <c:v>13234.520221999999</c:v>
                </c:pt>
                <c:pt idx="4940">
                  <c:v>13243.058459</c:v>
                </c:pt>
                <c:pt idx="4941">
                  <c:v>13244.086281</c:v>
                </c:pt>
                <c:pt idx="4942">
                  <c:v>13245.328876</c:v>
                </c:pt>
                <c:pt idx="4943">
                  <c:v>13248.708107</c:v>
                </c:pt>
                <c:pt idx="4944">
                  <c:v>13240.107461</c:v>
                </c:pt>
                <c:pt idx="4945">
                  <c:v>13251.103959</c:v>
                </c:pt>
                <c:pt idx="4946">
                  <c:v>13245.053841000001</c:v>
                </c:pt>
                <c:pt idx="4947">
                  <c:v>13265.316720999999</c:v>
                </c:pt>
                <c:pt idx="4948">
                  <c:v>13274.947872999999</c:v>
                </c:pt>
                <c:pt idx="4949">
                  <c:v>13283.468924000001</c:v>
                </c:pt>
                <c:pt idx="4950">
                  <c:v>13284.415417</c:v>
                </c:pt>
                <c:pt idx="4951">
                  <c:v>13283.117675</c:v>
                </c:pt>
                <c:pt idx="4952">
                  <c:v>13290.623688</c:v>
                </c:pt>
                <c:pt idx="4953">
                  <c:v>13290.416408999999</c:v>
                </c:pt>
                <c:pt idx="4954">
                  <c:v>13293.706040999999</c:v>
                </c:pt>
                <c:pt idx="4955">
                  <c:v>13296.283168</c:v>
                </c:pt>
                <c:pt idx="4956">
                  <c:v>13306.061911999999</c:v>
                </c:pt>
                <c:pt idx="4957">
                  <c:v>13309.181616</c:v>
                </c:pt>
                <c:pt idx="4958">
                  <c:v>13310.246449</c:v>
                </c:pt>
                <c:pt idx="4959">
                  <c:v>13315.183767</c:v>
                </c:pt>
                <c:pt idx="4960">
                  <c:v>13311.391523</c:v>
                </c:pt>
                <c:pt idx="4961">
                  <c:v>13293.554305</c:v>
                </c:pt>
                <c:pt idx="4962">
                  <c:v>13301.232475000001</c:v>
                </c:pt>
                <c:pt idx="4963">
                  <c:v>13304.781982</c:v>
                </c:pt>
                <c:pt idx="4964">
                  <c:v>13322.131198999999</c:v>
                </c:pt>
                <c:pt idx="4965">
                  <c:v>13332.032549</c:v>
                </c:pt>
                <c:pt idx="4966">
                  <c:v>13318.450988000001</c:v>
                </c:pt>
                <c:pt idx="4967">
                  <c:v>13337.730763</c:v>
                </c:pt>
                <c:pt idx="4968">
                  <c:v>13325.802895000001</c:v>
                </c:pt>
                <c:pt idx="4969">
                  <c:v>13328.243288</c:v>
                </c:pt>
                <c:pt idx="4970">
                  <c:v>13327.832514</c:v>
                </c:pt>
                <c:pt idx="4971">
                  <c:v>13329.688426999999</c:v>
                </c:pt>
                <c:pt idx="4972">
                  <c:v>13324.749632999999</c:v>
                </c:pt>
                <c:pt idx="4973">
                  <c:v>13325.637251</c:v>
                </c:pt>
                <c:pt idx="4974">
                  <c:v>13329.58706</c:v>
                </c:pt>
                <c:pt idx="4975">
                  <c:v>13349.565806000001</c:v>
                </c:pt>
                <c:pt idx="4976">
                  <c:v>13357.148338000001</c:v>
                </c:pt>
                <c:pt idx="4977">
                  <c:v>13361.531774999999</c:v>
                </c:pt>
                <c:pt idx="4978">
                  <c:v>13362.781714999999</c:v>
                </c:pt>
                <c:pt idx="4979">
                  <c:v>13364.164522999999</c:v>
                </c:pt>
                <c:pt idx="4980">
                  <c:v>13360.031360000001</c:v>
                </c:pt>
                <c:pt idx="4981">
                  <c:v>13364.265885000001</c:v>
                </c:pt>
                <c:pt idx="4982">
                  <c:v>13360.993828999999</c:v>
                </c:pt>
                <c:pt idx="4983">
                  <c:v>13365.85657</c:v>
                </c:pt>
                <c:pt idx="4984">
                  <c:v>13381.153784</c:v>
                </c:pt>
                <c:pt idx="4985">
                  <c:v>13396.386283</c:v>
                </c:pt>
                <c:pt idx="4986">
                  <c:v>13403.258571</c:v>
                </c:pt>
                <c:pt idx="4987">
                  <c:v>13413.879524</c:v>
                </c:pt>
                <c:pt idx="4988">
                  <c:v>13403.119004</c:v>
                </c:pt>
                <c:pt idx="4989">
                  <c:v>13429.619595</c:v>
                </c:pt>
                <c:pt idx="4990">
                  <c:v>13441.017856</c:v>
                </c:pt>
                <c:pt idx="4991">
                  <c:v>13443.374833</c:v>
                </c:pt>
                <c:pt idx="4992">
                  <c:v>13430.845777</c:v>
                </c:pt>
                <c:pt idx="4993">
                  <c:v>13438.071574</c:v>
                </c:pt>
                <c:pt idx="4994">
                  <c:v>13445.177932000001</c:v>
                </c:pt>
                <c:pt idx="4995">
                  <c:v>13452.458139</c:v>
                </c:pt>
                <c:pt idx="4996">
                  <c:v>13439.943251999999</c:v>
                </c:pt>
                <c:pt idx="4997">
                  <c:v>13441.955395999999</c:v>
                </c:pt>
                <c:pt idx="4998">
                  <c:v>13442.139338000001</c:v>
                </c:pt>
                <c:pt idx="4999">
                  <c:v>13449.063700999999</c:v>
                </c:pt>
                <c:pt idx="5000">
                  <c:v>13460.901711</c:v>
                </c:pt>
                <c:pt idx="5001">
                  <c:v>13471.306284</c:v>
                </c:pt>
                <c:pt idx="5002">
                  <c:v>13488.162442999999</c:v>
                </c:pt>
                <c:pt idx="5003">
                  <c:v>13488.052811</c:v>
                </c:pt>
                <c:pt idx="5004">
                  <c:v>13484.85421</c:v>
                </c:pt>
                <c:pt idx="5005">
                  <c:v>13485.541928000001</c:v>
                </c:pt>
                <c:pt idx="5006">
                  <c:v>13486.370774000001</c:v>
                </c:pt>
                <c:pt idx="5007">
                  <c:v>13489.643974000001</c:v>
                </c:pt>
                <c:pt idx="5008">
                  <c:v>13483.184466000001</c:v>
                </c:pt>
                <c:pt idx="5009">
                  <c:v>13503.326859999999</c:v>
                </c:pt>
                <c:pt idx="5010">
                  <c:v>13509.661555000001</c:v>
                </c:pt>
                <c:pt idx="5011">
                  <c:v>13512.536133</c:v>
                </c:pt>
                <c:pt idx="5012">
                  <c:v>13518.490578000001</c:v>
                </c:pt>
                <c:pt idx="5013">
                  <c:v>13530.783104</c:v>
                </c:pt>
                <c:pt idx="5014">
                  <c:v>13534.237681000001</c:v>
                </c:pt>
                <c:pt idx="5015">
                  <c:v>13531.319821999999</c:v>
                </c:pt>
                <c:pt idx="5016">
                  <c:v>13546.647869</c:v>
                </c:pt>
                <c:pt idx="5017">
                  <c:v>13559.678019000001</c:v>
                </c:pt>
                <c:pt idx="5018">
                  <c:v>13563.303554</c:v>
                </c:pt>
                <c:pt idx="5019">
                  <c:v>13565.852064999999</c:v>
                </c:pt>
                <c:pt idx="5020">
                  <c:v>13557.033702000001</c:v>
                </c:pt>
                <c:pt idx="5021">
                  <c:v>13560.408771</c:v>
                </c:pt>
                <c:pt idx="5022">
                  <c:v>13567.149213000001</c:v>
                </c:pt>
                <c:pt idx="5023">
                  <c:v>13561.224023000001</c:v>
                </c:pt>
                <c:pt idx="5024">
                  <c:v>13550.873145</c:v>
                </c:pt>
                <c:pt idx="5025">
                  <c:v>13553.269563</c:v>
                </c:pt>
                <c:pt idx="5026">
                  <c:v>13549.749022</c:v>
                </c:pt>
                <c:pt idx="5027">
                  <c:v>13561.527724</c:v>
                </c:pt>
                <c:pt idx="5028">
                  <c:v>13550.754129000001</c:v>
                </c:pt>
                <c:pt idx="5029">
                  <c:v>13565.643784</c:v>
                </c:pt>
                <c:pt idx="5030">
                  <c:v>13560.378298</c:v>
                </c:pt>
                <c:pt idx="5031">
                  <c:v>13577.440805</c:v>
                </c:pt>
                <c:pt idx="5032">
                  <c:v>13593.323969999999</c:v>
                </c:pt>
                <c:pt idx="5033">
                  <c:v>13605.489572</c:v>
                </c:pt>
                <c:pt idx="5034">
                  <c:v>13604.824549999999</c:v>
                </c:pt>
                <c:pt idx="5035">
                  <c:v>13603.368366999999</c:v>
                </c:pt>
                <c:pt idx="5036">
                  <c:v>13599.087102</c:v>
                </c:pt>
                <c:pt idx="5037">
                  <c:v>13605.457748000001</c:v>
                </c:pt>
                <c:pt idx="5038">
                  <c:v>13600.023940999999</c:v>
                </c:pt>
                <c:pt idx="5039">
                  <c:v>13609.642817</c:v>
                </c:pt>
                <c:pt idx="5040">
                  <c:v>13597.323933</c:v>
                </c:pt>
                <c:pt idx="5041">
                  <c:v>13597.237374</c:v>
                </c:pt>
                <c:pt idx="5042">
                  <c:v>13607.108557</c:v>
                </c:pt>
                <c:pt idx="5043">
                  <c:v>13609.102438</c:v>
                </c:pt>
                <c:pt idx="5044">
                  <c:v>13628.584299</c:v>
                </c:pt>
                <c:pt idx="5045">
                  <c:v>13629.623635</c:v>
                </c:pt>
                <c:pt idx="5046">
                  <c:v>13641.073579</c:v>
                </c:pt>
                <c:pt idx="5047">
                  <c:v>13641.933179</c:v>
                </c:pt>
                <c:pt idx="5048">
                  <c:v>13639.328737</c:v>
                </c:pt>
                <c:pt idx="5049">
                  <c:v>13660.158801</c:v>
                </c:pt>
                <c:pt idx="5050">
                  <c:v>13680.121698999999</c:v>
                </c:pt>
                <c:pt idx="5051">
                  <c:v>13683.289032000001</c:v>
                </c:pt>
                <c:pt idx="5052">
                  <c:v>13679.46142</c:v>
                </c:pt>
                <c:pt idx="5053">
                  <c:v>13683.2605</c:v>
                </c:pt>
                <c:pt idx="5054">
                  <c:v>13684.889424000001</c:v>
                </c:pt>
                <c:pt idx="5055">
                  <c:v>13698.202064999999</c:v>
                </c:pt>
                <c:pt idx="5056">
                  <c:v>13703.602509</c:v>
                </c:pt>
                <c:pt idx="5057">
                  <c:v>13711.028945</c:v>
                </c:pt>
                <c:pt idx="5058">
                  <c:v>13721.739777000001</c:v>
                </c:pt>
                <c:pt idx="5059">
                  <c:v>13712.569056</c:v>
                </c:pt>
                <c:pt idx="5060">
                  <c:v>13712.513983000001</c:v>
                </c:pt>
                <c:pt idx="5061">
                  <c:v>13714.605605000001</c:v>
                </c:pt>
                <c:pt idx="5062">
                  <c:v>13719.225931000001</c:v>
                </c:pt>
                <c:pt idx="5063">
                  <c:v>13724.258215</c:v>
                </c:pt>
                <c:pt idx="5064">
                  <c:v>13744.667276</c:v>
                </c:pt>
                <c:pt idx="5065">
                  <c:v>13753.816427</c:v>
                </c:pt>
                <c:pt idx="5066">
                  <c:v>13746.933736999999</c:v>
                </c:pt>
                <c:pt idx="5067">
                  <c:v>13758.858774</c:v>
                </c:pt>
                <c:pt idx="5068">
                  <c:v>13763.280849000001</c:v>
                </c:pt>
                <c:pt idx="5069">
                  <c:v>13754.059185</c:v>
                </c:pt>
                <c:pt idx="5070">
                  <c:v>13759.329222</c:v>
                </c:pt>
                <c:pt idx="5071">
                  <c:v>13767.062935</c:v>
                </c:pt>
                <c:pt idx="5072">
                  <c:v>13769.338999</c:v>
                </c:pt>
                <c:pt idx="5073">
                  <c:v>13758.333396</c:v>
                </c:pt>
                <c:pt idx="5074">
                  <c:v>13760.943179</c:v>
                </c:pt>
                <c:pt idx="5075">
                  <c:v>13763.483613</c:v>
                </c:pt>
                <c:pt idx="5076">
                  <c:v>13766.949467</c:v>
                </c:pt>
                <c:pt idx="5077">
                  <c:v>13784.730315999999</c:v>
                </c:pt>
                <c:pt idx="5078">
                  <c:v>13794.502990999999</c:v>
                </c:pt>
                <c:pt idx="5079">
                  <c:v>13798.360694999999</c:v>
                </c:pt>
                <c:pt idx="5080">
                  <c:v>13800.206838</c:v>
                </c:pt>
                <c:pt idx="5081">
                  <c:v>13797.014496</c:v>
                </c:pt>
                <c:pt idx="5082">
                  <c:v>13810.455617</c:v>
                </c:pt>
                <c:pt idx="5083">
                  <c:v>13819.673676</c:v>
                </c:pt>
                <c:pt idx="5084">
                  <c:v>13841.878522000001</c:v>
                </c:pt>
                <c:pt idx="5085">
                  <c:v>13837.523615</c:v>
                </c:pt>
                <c:pt idx="5086">
                  <c:v>13839.079145</c:v>
                </c:pt>
                <c:pt idx="5087">
                  <c:v>13844.849458000001</c:v>
                </c:pt>
                <c:pt idx="5088">
                  <c:v>13842.772992</c:v>
                </c:pt>
                <c:pt idx="5089">
                  <c:v>13864.894055000001</c:v>
                </c:pt>
                <c:pt idx="5090">
                  <c:v>13860.994436000001</c:v>
                </c:pt>
                <c:pt idx="5091">
                  <c:v>13872.856427000001</c:v>
                </c:pt>
                <c:pt idx="5092">
                  <c:v>13879.932134000001</c:v>
                </c:pt>
                <c:pt idx="5093">
                  <c:v>13885.136065000001</c:v>
                </c:pt>
                <c:pt idx="5094">
                  <c:v>13895.538627</c:v>
                </c:pt>
                <c:pt idx="5095">
                  <c:v>13914.452105</c:v>
                </c:pt>
                <c:pt idx="5096">
                  <c:v>13918.913822</c:v>
                </c:pt>
                <c:pt idx="5097">
                  <c:v>13912.524708999999</c:v>
                </c:pt>
                <c:pt idx="5098">
                  <c:v>13922.507169</c:v>
                </c:pt>
                <c:pt idx="5099">
                  <c:v>13939.743863</c:v>
                </c:pt>
                <c:pt idx="5100">
                  <c:v>13948.420335000001</c:v>
                </c:pt>
                <c:pt idx="5101">
                  <c:v>13945.747103</c:v>
                </c:pt>
                <c:pt idx="5102">
                  <c:v>13955.737623000001</c:v>
                </c:pt>
                <c:pt idx="5103">
                  <c:v>13956.998519000001</c:v>
                </c:pt>
                <c:pt idx="5104">
                  <c:v>13950.514663</c:v>
                </c:pt>
                <c:pt idx="5105">
                  <c:v>13948.756948</c:v>
                </c:pt>
                <c:pt idx="5106">
                  <c:v>13942.203486</c:v>
                </c:pt>
                <c:pt idx="5107">
                  <c:v>13963.831507999999</c:v>
                </c:pt>
                <c:pt idx="5108">
                  <c:v>13969.874443000001</c:v>
                </c:pt>
                <c:pt idx="5109">
                  <c:v>13978.957694000001</c:v>
                </c:pt>
                <c:pt idx="5110">
                  <c:v>13983.775451</c:v>
                </c:pt>
                <c:pt idx="5111">
                  <c:v>13983.583618000001</c:v>
                </c:pt>
                <c:pt idx="5112">
                  <c:v>13989.295120000001</c:v>
                </c:pt>
                <c:pt idx="5113">
                  <c:v>13990.486962999999</c:v>
                </c:pt>
                <c:pt idx="5114">
                  <c:v>13985.324924</c:v>
                </c:pt>
                <c:pt idx="5115">
                  <c:v>13988.961319</c:v>
                </c:pt>
                <c:pt idx="5116">
                  <c:v>14006.180811</c:v>
                </c:pt>
                <c:pt idx="5117">
                  <c:v>14019.208479000001</c:v>
                </c:pt>
                <c:pt idx="5118">
                  <c:v>14022.537559</c:v>
                </c:pt>
                <c:pt idx="5119">
                  <c:v>14025.399753</c:v>
                </c:pt>
                <c:pt idx="5120">
                  <c:v>14031.659132999999</c:v>
                </c:pt>
                <c:pt idx="5121">
                  <c:v>14022.67427</c:v>
                </c:pt>
                <c:pt idx="5122">
                  <c:v>14041.444046000001</c:v>
                </c:pt>
                <c:pt idx="5123">
                  <c:v>14053.988072</c:v>
                </c:pt>
                <c:pt idx="5124">
                  <c:v>14057.613436</c:v>
                </c:pt>
                <c:pt idx="5125">
                  <c:v>14067.057570999999</c:v>
                </c:pt>
                <c:pt idx="5126">
                  <c:v>14061.646280000001</c:v>
                </c:pt>
                <c:pt idx="5127">
                  <c:v>14070.676631</c:v>
                </c:pt>
                <c:pt idx="5128">
                  <c:v>14073.434984</c:v>
                </c:pt>
                <c:pt idx="5129">
                  <c:v>14069.045683</c:v>
                </c:pt>
                <c:pt idx="5130">
                  <c:v>14067.450573</c:v>
                </c:pt>
                <c:pt idx="5131">
                  <c:v>14071.864888</c:v>
                </c:pt>
                <c:pt idx="5132">
                  <c:v>14072.366564</c:v>
                </c:pt>
                <c:pt idx="5133">
                  <c:v>14066.396266</c:v>
                </c:pt>
                <c:pt idx="5134">
                  <c:v>14068.877662000001</c:v>
                </c:pt>
                <c:pt idx="5135">
                  <c:v>14079.0371</c:v>
                </c:pt>
                <c:pt idx="5136">
                  <c:v>14071.607695000001</c:v>
                </c:pt>
                <c:pt idx="5137">
                  <c:v>14074.561715</c:v>
                </c:pt>
                <c:pt idx="5138">
                  <c:v>14083.53184</c:v>
                </c:pt>
                <c:pt idx="5139">
                  <c:v>14070.814071000001</c:v>
                </c:pt>
                <c:pt idx="5140">
                  <c:v>14069.212041000001</c:v>
                </c:pt>
                <c:pt idx="5141">
                  <c:v>14081.852381000001</c:v>
                </c:pt>
                <c:pt idx="5142">
                  <c:v>14089.710552</c:v>
                </c:pt>
                <c:pt idx="5143">
                  <c:v>14096.419768</c:v>
                </c:pt>
                <c:pt idx="5144">
                  <c:v>14103.706967</c:v>
                </c:pt>
                <c:pt idx="5145">
                  <c:v>14100.241599999999</c:v>
                </c:pt>
                <c:pt idx="5146">
                  <c:v>14119.534197000001</c:v>
                </c:pt>
                <c:pt idx="5147">
                  <c:v>14136.719315</c:v>
                </c:pt>
                <c:pt idx="5148">
                  <c:v>14143.465840000001</c:v>
                </c:pt>
                <c:pt idx="5149">
                  <c:v>14144.443708999999</c:v>
                </c:pt>
                <c:pt idx="5150">
                  <c:v>14144.979987000001</c:v>
                </c:pt>
                <c:pt idx="5151">
                  <c:v>14142.497294999999</c:v>
                </c:pt>
                <c:pt idx="5152">
                  <c:v>14146.388344000001</c:v>
                </c:pt>
                <c:pt idx="5153">
                  <c:v>14144.099056999999</c:v>
                </c:pt>
                <c:pt idx="5154">
                  <c:v>14148.961486</c:v>
                </c:pt>
                <c:pt idx="5155">
                  <c:v>14147.964191999999</c:v>
                </c:pt>
                <c:pt idx="5156">
                  <c:v>14147.231335</c:v>
                </c:pt>
                <c:pt idx="5157">
                  <c:v>14150.749975999999</c:v>
                </c:pt>
                <c:pt idx="5158">
                  <c:v>14164.380947</c:v>
                </c:pt>
                <c:pt idx="5159">
                  <c:v>14173.730109</c:v>
                </c:pt>
                <c:pt idx="5160">
                  <c:v>14177.865392</c:v>
                </c:pt>
                <c:pt idx="5161">
                  <c:v>14181.49878</c:v>
                </c:pt>
                <c:pt idx="5162">
                  <c:v>14184.092758999999</c:v>
                </c:pt>
                <c:pt idx="5163">
                  <c:v>14186.966509</c:v>
                </c:pt>
                <c:pt idx="5164">
                  <c:v>14182.858838</c:v>
                </c:pt>
                <c:pt idx="5165">
                  <c:v>14189.020602000001</c:v>
                </c:pt>
                <c:pt idx="5166">
                  <c:v>14181.73121</c:v>
                </c:pt>
                <c:pt idx="5167">
                  <c:v>14193.942432</c:v>
                </c:pt>
                <c:pt idx="5168">
                  <c:v>14188.066785999999</c:v>
                </c:pt>
                <c:pt idx="5169">
                  <c:v>14186.968853</c:v>
                </c:pt>
                <c:pt idx="5170">
                  <c:v>14201.187728999999</c:v>
                </c:pt>
                <c:pt idx="5171">
                  <c:v>14215.999632999999</c:v>
                </c:pt>
                <c:pt idx="5172">
                  <c:v>14223.279164</c:v>
                </c:pt>
                <c:pt idx="5173">
                  <c:v>14223.704863000001</c:v>
                </c:pt>
                <c:pt idx="5174">
                  <c:v>14223.493719</c:v>
                </c:pt>
                <c:pt idx="5175">
                  <c:v>14231.777539000001</c:v>
                </c:pt>
                <c:pt idx="5176">
                  <c:v>14233.485132</c:v>
                </c:pt>
                <c:pt idx="5177">
                  <c:v>14233.154466</c:v>
                </c:pt>
                <c:pt idx="5178">
                  <c:v>14248.654428</c:v>
                </c:pt>
                <c:pt idx="5179">
                  <c:v>14257.08596</c:v>
                </c:pt>
                <c:pt idx="5180">
                  <c:v>14273.259760999999</c:v>
                </c:pt>
                <c:pt idx="5181">
                  <c:v>14254.061632000001</c:v>
                </c:pt>
                <c:pt idx="5182">
                  <c:v>14259.985194999999</c:v>
                </c:pt>
                <c:pt idx="5183">
                  <c:v>14269.609234</c:v>
                </c:pt>
                <c:pt idx="5184">
                  <c:v>14274.270119999999</c:v>
                </c:pt>
                <c:pt idx="5185">
                  <c:v>14278.177127999999</c:v>
                </c:pt>
                <c:pt idx="5186">
                  <c:v>14258.02893</c:v>
                </c:pt>
                <c:pt idx="5187">
                  <c:v>14267.801923000001</c:v>
                </c:pt>
                <c:pt idx="5188">
                  <c:v>14288.849876</c:v>
                </c:pt>
                <c:pt idx="5189">
                  <c:v>14305.684147</c:v>
                </c:pt>
                <c:pt idx="5190">
                  <c:v>14313.448033000001</c:v>
                </c:pt>
                <c:pt idx="5191">
                  <c:v>14299.916450000001</c:v>
                </c:pt>
                <c:pt idx="5192">
                  <c:v>14306.622385000001</c:v>
                </c:pt>
                <c:pt idx="5193">
                  <c:v>14314.814135000001</c:v>
                </c:pt>
                <c:pt idx="5194">
                  <c:v>14305.555206999999</c:v>
                </c:pt>
                <c:pt idx="5195">
                  <c:v>14304.972225</c:v>
                </c:pt>
                <c:pt idx="5196">
                  <c:v>14300.849550999999</c:v>
                </c:pt>
                <c:pt idx="5197">
                  <c:v>14308.365205</c:v>
                </c:pt>
                <c:pt idx="5198">
                  <c:v>14306.997208000001</c:v>
                </c:pt>
                <c:pt idx="5199">
                  <c:v>14315.927771000001</c:v>
                </c:pt>
                <c:pt idx="5200">
                  <c:v>14315.424328999999</c:v>
                </c:pt>
                <c:pt idx="5201">
                  <c:v>14316.87241</c:v>
                </c:pt>
                <c:pt idx="5202">
                  <c:v>14328.485341</c:v>
                </c:pt>
                <c:pt idx="5203">
                  <c:v>14337.674326</c:v>
                </c:pt>
                <c:pt idx="5204">
                  <c:v>14337.429325999999</c:v>
                </c:pt>
                <c:pt idx="5205">
                  <c:v>14343.750533</c:v>
                </c:pt>
                <c:pt idx="5206">
                  <c:v>14334.573850999999</c:v>
                </c:pt>
                <c:pt idx="5207">
                  <c:v>14341.415895</c:v>
                </c:pt>
                <c:pt idx="5208">
                  <c:v>14337.235271</c:v>
                </c:pt>
                <c:pt idx="5209">
                  <c:v>14340.224482</c:v>
                </c:pt>
                <c:pt idx="5210">
                  <c:v>14365.485231000001</c:v>
                </c:pt>
                <c:pt idx="5211">
                  <c:v>14366.537091</c:v>
                </c:pt>
                <c:pt idx="5212">
                  <c:v>14369.352106</c:v>
                </c:pt>
                <c:pt idx="5213">
                  <c:v>14369.560255</c:v>
                </c:pt>
                <c:pt idx="5214">
                  <c:v>14368.783187000001</c:v>
                </c:pt>
                <c:pt idx="5215">
                  <c:v>14377.756373</c:v>
                </c:pt>
                <c:pt idx="5216">
                  <c:v>14373.708355000001</c:v>
                </c:pt>
                <c:pt idx="5217">
                  <c:v>14377.044027</c:v>
                </c:pt>
                <c:pt idx="5218">
                  <c:v>14395.045577000001</c:v>
                </c:pt>
                <c:pt idx="5219">
                  <c:v>14398.952654000001</c:v>
                </c:pt>
                <c:pt idx="5220">
                  <c:v>14412.537558</c:v>
                </c:pt>
                <c:pt idx="5221">
                  <c:v>14422.174061</c:v>
                </c:pt>
                <c:pt idx="5222">
                  <c:v>14416.122238</c:v>
                </c:pt>
                <c:pt idx="5223">
                  <c:v>14410.262559999999</c:v>
                </c:pt>
                <c:pt idx="5224">
                  <c:v>14403.326954</c:v>
                </c:pt>
                <c:pt idx="5225">
                  <c:v>14408.060809000001</c:v>
                </c:pt>
                <c:pt idx="5226">
                  <c:v>14412.821205</c:v>
                </c:pt>
                <c:pt idx="5227">
                  <c:v>14415.534868999999</c:v>
                </c:pt>
                <c:pt idx="5228">
                  <c:v>14410.815114999999</c:v>
                </c:pt>
                <c:pt idx="5229">
                  <c:v>14399.065794</c:v>
                </c:pt>
                <c:pt idx="5230">
                  <c:v>14392.308606000001</c:v>
                </c:pt>
                <c:pt idx="5231">
                  <c:v>14385.902812</c:v>
                </c:pt>
                <c:pt idx="5232">
                  <c:v>14374.810688</c:v>
                </c:pt>
                <c:pt idx="5233">
                  <c:v>14404.082683000001</c:v>
                </c:pt>
                <c:pt idx="5234">
                  <c:v>14400.614973</c:v>
                </c:pt>
                <c:pt idx="5235">
                  <c:v>14403.380195</c:v>
                </c:pt>
                <c:pt idx="5236">
                  <c:v>14411.302793999999</c:v>
                </c:pt>
                <c:pt idx="5237">
                  <c:v>14418.551179</c:v>
                </c:pt>
                <c:pt idx="5238">
                  <c:v>14423.348094999999</c:v>
                </c:pt>
                <c:pt idx="5239">
                  <c:v>14407.23804</c:v>
                </c:pt>
                <c:pt idx="5240">
                  <c:v>14417.270834000001</c:v>
                </c:pt>
                <c:pt idx="5241">
                  <c:v>14417.886272</c:v>
                </c:pt>
                <c:pt idx="5242">
                  <c:v>14415.300091999999</c:v>
                </c:pt>
                <c:pt idx="5243">
                  <c:v>14434.916354000001</c:v>
                </c:pt>
                <c:pt idx="5244">
                  <c:v>14444.460478000001</c:v>
                </c:pt>
                <c:pt idx="5245">
                  <c:v>14453.964540000001</c:v>
                </c:pt>
                <c:pt idx="5246">
                  <c:v>14451.218593</c:v>
                </c:pt>
                <c:pt idx="5247">
                  <c:v>14449.679846999999</c:v>
                </c:pt>
                <c:pt idx="5248">
                  <c:v>14449.669768</c:v>
                </c:pt>
                <c:pt idx="5249">
                  <c:v>14462.994821</c:v>
                </c:pt>
                <c:pt idx="5250">
                  <c:v>14487.894355</c:v>
                </c:pt>
                <c:pt idx="5251">
                  <c:v>14490.447102</c:v>
                </c:pt>
                <c:pt idx="5252">
                  <c:v>14481.792148</c:v>
                </c:pt>
                <c:pt idx="5253">
                  <c:v>14493.694645</c:v>
                </c:pt>
                <c:pt idx="5254">
                  <c:v>14485.430283</c:v>
                </c:pt>
                <c:pt idx="5255">
                  <c:v>14499.990694</c:v>
                </c:pt>
                <c:pt idx="5256">
                  <c:v>14515.939453999999</c:v>
                </c:pt>
                <c:pt idx="5257">
                  <c:v>14523.133298000001</c:v>
                </c:pt>
                <c:pt idx="5258">
                  <c:v>14549.722610999999</c:v>
                </c:pt>
                <c:pt idx="5259">
                  <c:v>14537.856261999999</c:v>
                </c:pt>
                <c:pt idx="5260">
                  <c:v>14528.397747999999</c:v>
                </c:pt>
                <c:pt idx="5261">
                  <c:v>14530.319390000001</c:v>
                </c:pt>
                <c:pt idx="5262">
                  <c:v>14531.551592</c:v>
                </c:pt>
                <c:pt idx="5263">
                  <c:v>14534.716589</c:v>
                </c:pt>
                <c:pt idx="5264">
                  <c:v>14532.392511</c:v>
                </c:pt>
                <c:pt idx="5265">
                  <c:v>14548.628237000001</c:v>
                </c:pt>
                <c:pt idx="5266">
                  <c:v>14556.888257000001</c:v>
                </c:pt>
                <c:pt idx="5267">
                  <c:v>14569.600103999999</c:v>
                </c:pt>
                <c:pt idx="5268">
                  <c:v>14571.207243999999</c:v>
                </c:pt>
                <c:pt idx="5269">
                  <c:v>14571.460207</c:v>
                </c:pt>
                <c:pt idx="5270">
                  <c:v>14576.174935999999</c:v>
                </c:pt>
                <c:pt idx="5271">
                  <c:v>14579.556954</c:v>
                </c:pt>
                <c:pt idx="5272">
                  <c:v>14588.978352</c:v>
                </c:pt>
                <c:pt idx="5273">
                  <c:v>14609.520094</c:v>
                </c:pt>
                <c:pt idx="5274">
                  <c:v>14609.348411999999</c:v>
                </c:pt>
                <c:pt idx="5275">
                  <c:v>14611.622007</c:v>
                </c:pt>
                <c:pt idx="5276">
                  <c:v>14614.487362</c:v>
                </c:pt>
                <c:pt idx="5277">
                  <c:v>14623.106159999999</c:v>
                </c:pt>
                <c:pt idx="5278">
                  <c:v>14633.172091</c:v>
                </c:pt>
                <c:pt idx="5279">
                  <c:v>14644.552017</c:v>
                </c:pt>
                <c:pt idx="5280">
                  <c:v>14653.067628999999</c:v>
                </c:pt>
                <c:pt idx="5281">
                  <c:v>14654.245987</c:v>
                </c:pt>
                <c:pt idx="5282">
                  <c:v>14656.728566</c:v>
                </c:pt>
                <c:pt idx="5283">
                  <c:v>14664.645078</c:v>
                </c:pt>
                <c:pt idx="5284">
                  <c:v>14672.782955000001</c:v>
                </c:pt>
                <c:pt idx="5285">
                  <c:v>14691.540539</c:v>
                </c:pt>
                <c:pt idx="5286">
                  <c:v>14685.002705999999</c:v>
                </c:pt>
                <c:pt idx="5287">
                  <c:v>14685.493915999999</c:v>
                </c:pt>
                <c:pt idx="5288">
                  <c:v>14700.420984</c:v>
                </c:pt>
                <c:pt idx="5289">
                  <c:v>14709.946614</c:v>
                </c:pt>
                <c:pt idx="5290">
                  <c:v>14724.170576</c:v>
                </c:pt>
                <c:pt idx="5291">
                  <c:v>14729.904829999999</c:v>
                </c:pt>
                <c:pt idx="5292">
                  <c:v>14733.460875000001</c:v>
                </c:pt>
                <c:pt idx="5293">
                  <c:v>14757.770721000001</c:v>
                </c:pt>
                <c:pt idx="5294">
                  <c:v>14759.111537999999</c:v>
                </c:pt>
                <c:pt idx="5295">
                  <c:v>14765.977144</c:v>
                </c:pt>
                <c:pt idx="5296">
                  <c:v>14767.292561</c:v>
                </c:pt>
                <c:pt idx="5297">
                  <c:v>14758.42231</c:v>
                </c:pt>
                <c:pt idx="5298">
                  <c:v>14761.022004</c:v>
                </c:pt>
                <c:pt idx="5299">
                  <c:v>14767.524926</c:v>
                </c:pt>
                <c:pt idx="5300">
                  <c:v>14780.326018</c:v>
                </c:pt>
                <c:pt idx="5301">
                  <c:v>14782.945013</c:v>
                </c:pt>
                <c:pt idx="5302">
                  <c:v>14794.218999000001</c:v>
                </c:pt>
                <c:pt idx="5303">
                  <c:v>14790.388972999999</c:v>
                </c:pt>
                <c:pt idx="5304">
                  <c:v>14789.6178</c:v>
                </c:pt>
                <c:pt idx="5305">
                  <c:v>14808.242834999999</c:v>
                </c:pt>
                <c:pt idx="5306">
                  <c:v>14810.748366</c:v>
                </c:pt>
                <c:pt idx="5307">
                  <c:v>14812.708816</c:v>
                </c:pt>
                <c:pt idx="5308">
                  <c:v>14807.870967000001</c:v>
                </c:pt>
                <c:pt idx="5309">
                  <c:v>14796.340979000001</c:v>
                </c:pt>
                <c:pt idx="5310">
                  <c:v>14800.649517</c:v>
                </c:pt>
                <c:pt idx="5311">
                  <c:v>14811.929338</c:v>
                </c:pt>
                <c:pt idx="5312">
                  <c:v>14807.705652000001</c:v>
                </c:pt>
                <c:pt idx="5313">
                  <c:v>14811.782587</c:v>
                </c:pt>
                <c:pt idx="5314">
                  <c:v>14809.595697000001</c:v>
                </c:pt>
                <c:pt idx="5315">
                  <c:v>14801.186831000001</c:v>
                </c:pt>
                <c:pt idx="5316">
                  <c:v>14809.227257</c:v>
                </c:pt>
                <c:pt idx="5317">
                  <c:v>14810.872369000001</c:v>
                </c:pt>
                <c:pt idx="5318">
                  <c:v>14806.659525999999</c:v>
                </c:pt>
                <c:pt idx="5319">
                  <c:v>14795.495849999999</c:v>
                </c:pt>
                <c:pt idx="5320">
                  <c:v>14804.896384</c:v>
                </c:pt>
                <c:pt idx="5321">
                  <c:v>14830.535381</c:v>
                </c:pt>
                <c:pt idx="5322">
                  <c:v>14835.622151</c:v>
                </c:pt>
                <c:pt idx="5323">
                  <c:v>14846.045517</c:v>
                </c:pt>
                <c:pt idx="5324">
                  <c:v>14830.740916000001</c:v>
                </c:pt>
                <c:pt idx="5325">
                  <c:v>14843.897739</c:v>
                </c:pt>
                <c:pt idx="5326">
                  <c:v>14840.310512</c:v>
                </c:pt>
                <c:pt idx="5327">
                  <c:v>14837.769488</c:v>
                </c:pt>
                <c:pt idx="5328">
                  <c:v>14849.258571</c:v>
                </c:pt>
                <c:pt idx="5329">
                  <c:v>14843.822560000001</c:v>
                </c:pt>
                <c:pt idx="5330">
                  <c:v>14846.080312</c:v>
                </c:pt>
                <c:pt idx="5331">
                  <c:v>14849.062026</c:v>
                </c:pt>
                <c:pt idx="5332">
                  <c:v>14851.422022000001</c:v>
                </c:pt>
                <c:pt idx="5333">
                  <c:v>14849.680168999999</c:v>
                </c:pt>
                <c:pt idx="5334">
                  <c:v>14849.419507000001</c:v>
                </c:pt>
                <c:pt idx="5335">
                  <c:v>14861.895549999999</c:v>
                </c:pt>
                <c:pt idx="5336">
                  <c:v>14884.851075</c:v>
                </c:pt>
                <c:pt idx="5337">
                  <c:v>14874.122759</c:v>
                </c:pt>
                <c:pt idx="5338">
                  <c:v>14866.854992</c:v>
                </c:pt>
                <c:pt idx="5339">
                  <c:v>14875.896564999999</c:v>
                </c:pt>
                <c:pt idx="5340">
                  <c:v>14888.670778</c:v>
                </c:pt>
                <c:pt idx="5341">
                  <c:v>14889.468263000001</c:v>
                </c:pt>
                <c:pt idx="5342">
                  <c:v>14887.956989</c:v>
                </c:pt>
                <c:pt idx="5343">
                  <c:v>14892.848679999999</c:v>
                </c:pt>
                <c:pt idx="5344">
                  <c:v>14888.581577000001</c:v>
                </c:pt>
                <c:pt idx="5345">
                  <c:v>14891.433653</c:v>
                </c:pt>
                <c:pt idx="5346">
                  <c:v>14880.772627</c:v>
                </c:pt>
                <c:pt idx="5347">
                  <c:v>14882.089445</c:v>
                </c:pt>
                <c:pt idx="5348">
                  <c:v>14896.232926999999</c:v>
                </c:pt>
                <c:pt idx="5349">
                  <c:v>14884.705970999999</c:v>
                </c:pt>
                <c:pt idx="5350">
                  <c:v>14887.695089000001</c:v>
                </c:pt>
                <c:pt idx="5351">
                  <c:v>14903.977903999999</c:v>
                </c:pt>
                <c:pt idx="5352">
                  <c:v>14926.718913000001</c:v>
                </c:pt>
                <c:pt idx="5353">
                  <c:v>14936.359623</c:v>
                </c:pt>
                <c:pt idx="5354">
                  <c:v>14937.947301</c:v>
                </c:pt>
                <c:pt idx="5355">
                  <c:v>14946.813026</c:v>
                </c:pt>
                <c:pt idx="5356">
                  <c:v>14956.156204999999</c:v>
                </c:pt>
                <c:pt idx="5357">
                  <c:v>14967.034465000001</c:v>
                </c:pt>
                <c:pt idx="5358">
                  <c:v>14969.891062000001</c:v>
                </c:pt>
                <c:pt idx="5359">
                  <c:v>14967.055879</c:v>
                </c:pt>
                <c:pt idx="5360">
                  <c:v>14962.107951</c:v>
                </c:pt>
                <c:pt idx="5361">
                  <c:v>14966.684262000001</c:v>
                </c:pt>
                <c:pt idx="5362">
                  <c:v>14964.416469</c:v>
                </c:pt>
                <c:pt idx="5363">
                  <c:v>14973.121745</c:v>
                </c:pt>
                <c:pt idx="5364">
                  <c:v>14985.864564</c:v>
                </c:pt>
                <c:pt idx="5365">
                  <c:v>14995.884947</c:v>
                </c:pt>
                <c:pt idx="5366">
                  <c:v>15003.743782</c:v>
                </c:pt>
                <c:pt idx="5367">
                  <c:v>15003.977434</c:v>
                </c:pt>
                <c:pt idx="5368">
                  <c:v>15013.977988000001</c:v>
                </c:pt>
                <c:pt idx="5369">
                  <c:v>14999.581746</c:v>
                </c:pt>
                <c:pt idx="5370">
                  <c:v>14998.588062000001</c:v>
                </c:pt>
                <c:pt idx="5371">
                  <c:v>15008.332939</c:v>
                </c:pt>
                <c:pt idx="5372">
                  <c:v>15028.587919</c:v>
                </c:pt>
                <c:pt idx="5373">
                  <c:v>15039.508177</c:v>
                </c:pt>
                <c:pt idx="5374">
                  <c:v>15034.097958</c:v>
                </c:pt>
                <c:pt idx="5375">
                  <c:v>15038.238065</c:v>
                </c:pt>
                <c:pt idx="5376">
                  <c:v>15045.220832999999</c:v>
                </c:pt>
                <c:pt idx="5377">
                  <c:v>15039.45585</c:v>
                </c:pt>
                <c:pt idx="5378">
                  <c:v>15043.093650999999</c:v>
                </c:pt>
                <c:pt idx="5379">
                  <c:v>15038.463833</c:v>
                </c:pt>
                <c:pt idx="5380">
                  <c:v>15036.869696</c:v>
                </c:pt>
                <c:pt idx="5381">
                  <c:v>15048.768164999999</c:v>
                </c:pt>
                <c:pt idx="5382">
                  <c:v>15036.819842999999</c:v>
                </c:pt>
                <c:pt idx="5383">
                  <c:v>15050.868168999999</c:v>
                </c:pt>
                <c:pt idx="5384">
                  <c:v>15058.898965</c:v>
                </c:pt>
                <c:pt idx="5385">
                  <c:v>15082.133341999999</c:v>
                </c:pt>
                <c:pt idx="5386">
                  <c:v>15086.809536000001</c:v>
                </c:pt>
                <c:pt idx="5387">
                  <c:v>15081.516921</c:v>
                </c:pt>
                <c:pt idx="5388">
                  <c:v>15090.817034</c:v>
                </c:pt>
                <c:pt idx="5389">
                  <c:v>15082.099233999999</c:v>
                </c:pt>
                <c:pt idx="5390">
                  <c:v>15108.281843999999</c:v>
                </c:pt>
                <c:pt idx="5391">
                  <c:v>15107.154698</c:v>
                </c:pt>
                <c:pt idx="5392">
                  <c:v>15116.093691</c:v>
                </c:pt>
                <c:pt idx="5393">
                  <c:v>15124.470397999999</c:v>
                </c:pt>
                <c:pt idx="5394">
                  <c:v>15114.264579999999</c:v>
                </c:pt>
                <c:pt idx="5395">
                  <c:v>15119.335144000001</c:v>
                </c:pt>
                <c:pt idx="5396">
                  <c:v>15118.966571000001</c:v>
                </c:pt>
                <c:pt idx="5397">
                  <c:v>15113.812672</c:v>
                </c:pt>
                <c:pt idx="5398">
                  <c:v>15117.263145999999</c:v>
                </c:pt>
                <c:pt idx="5399">
                  <c:v>15121.310669</c:v>
                </c:pt>
                <c:pt idx="5400">
                  <c:v>15117.083296999999</c:v>
                </c:pt>
                <c:pt idx="5401">
                  <c:v>15121.224233000001</c:v>
                </c:pt>
                <c:pt idx="5402">
                  <c:v>15123.731587</c:v>
                </c:pt>
                <c:pt idx="5403">
                  <c:v>15130.480442</c:v>
                </c:pt>
                <c:pt idx="5404">
                  <c:v>15132.322577000001</c:v>
                </c:pt>
                <c:pt idx="5405">
                  <c:v>15154.393598000001</c:v>
                </c:pt>
                <c:pt idx="5406">
                  <c:v>15156.161231</c:v>
                </c:pt>
                <c:pt idx="5407">
                  <c:v>15151.482867999999</c:v>
                </c:pt>
                <c:pt idx="5408">
                  <c:v>15164.720112999999</c:v>
                </c:pt>
                <c:pt idx="5409">
                  <c:v>15169.694923999999</c:v>
                </c:pt>
                <c:pt idx="5410">
                  <c:v>15170.033369000001</c:v>
                </c:pt>
                <c:pt idx="5411">
                  <c:v>15164.847758</c:v>
                </c:pt>
                <c:pt idx="5412">
                  <c:v>15165.912613</c:v>
                </c:pt>
                <c:pt idx="5413">
                  <c:v>15155.611481</c:v>
                </c:pt>
                <c:pt idx="5414">
                  <c:v>15138.764447</c:v>
                </c:pt>
                <c:pt idx="5415">
                  <c:v>15137.014933</c:v>
                </c:pt>
                <c:pt idx="5416">
                  <c:v>15134.379519</c:v>
                </c:pt>
                <c:pt idx="5417">
                  <c:v>15132.649828</c:v>
                </c:pt>
                <c:pt idx="5418">
                  <c:v>15141.635636000001</c:v>
                </c:pt>
                <c:pt idx="5419">
                  <c:v>15153.665256</c:v>
                </c:pt>
                <c:pt idx="5420">
                  <c:v>15164.232526</c:v>
                </c:pt>
                <c:pt idx="5421">
                  <c:v>15172.205746</c:v>
                </c:pt>
                <c:pt idx="5422">
                  <c:v>15175.468937</c:v>
                </c:pt>
                <c:pt idx="5423">
                  <c:v>15176.529155</c:v>
                </c:pt>
                <c:pt idx="5424">
                  <c:v>15196.502313999999</c:v>
                </c:pt>
                <c:pt idx="5425">
                  <c:v>15208.703079999999</c:v>
                </c:pt>
                <c:pt idx="5426">
                  <c:v>15203.530119999999</c:v>
                </c:pt>
                <c:pt idx="5427">
                  <c:v>15199.548482</c:v>
                </c:pt>
                <c:pt idx="5428">
                  <c:v>15209.6018</c:v>
                </c:pt>
                <c:pt idx="5429">
                  <c:v>15225.049387999999</c:v>
                </c:pt>
                <c:pt idx="5430">
                  <c:v>15234.246131</c:v>
                </c:pt>
                <c:pt idx="5431">
                  <c:v>15237.879477</c:v>
                </c:pt>
                <c:pt idx="5432">
                  <c:v>15242.576387999999</c:v>
                </c:pt>
                <c:pt idx="5433">
                  <c:v>15246.732653999999</c:v>
                </c:pt>
                <c:pt idx="5434">
                  <c:v>15239.083065000001</c:v>
                </c:pt>
                <c:pt idx="5435">
                  <c:v>15242.863717</c:v>
                </c:pt>
                <c:pt idx="5436">
                  <c:v>15248.081356999999</c:v>
                </c:pt>
                <c:pt idx="5437">
                  <c:v>15262.488006</c:v>
                </c:pt>
                <c:pt idx="5438">
                  <c:v>15278.650543</c:v>
                </c:pt>
                <c:pt idx="5439">
                  <c:v>15281.817883</c:v>
                </c:pt>
                <c:pt idx="5440">
                  <c:v>15285.786985999999</c:v>
                </c:pt>
                <c:pt idx="5441">
                  <c:v>15296.281940000001</c:v>
                </c:pt>
                <c:pt idx="5442">
                  <c:v>15304.535292</c:v>
                </c:pt>
                <c:pt idx="5443">
                  <c:v>15316.542194</c:v>
                </c:pt>
                <c:pt idx="5444">
                  <c:v>15318.001356000001</c:v>
                </c:pt>
                <c:pt idx="5445">
                  <c:v>15332.251910999999</c:v>
                </c:pt>
                <c:pt idx="5446">
                  <c:v>15347.792072</c:v>
                </c:pt>
                <c:pt idx="5447">
                  <c:v>15355.368611</c:v>
                </c:pt>
                <c:pt idx="5448">
                  <c:v>15358.398807</c:v>
                </c:pt>
                <c:pt idx="5449">
                  <c:v>15351.257608</c:v>
                </c:pt>
                <c:pt idx="5450">
                  <c:v>15359.395141999999</c:v>
                </c:pt>
                <c:pt idx="5451">
                  <c:v>15358.422054000001</c:v>
                </c:pt>
                <c:pt idx="5452">
                  <c:v>15357.69342</c:v>
                </c:pt>
                <c:pt idx="5453">
                  <c:v>15363.557472</c:v>
                </c:pt>
                <c:pt idx="5454">
                  <c:v>15382.388364</c:v>
                </c:pt>
                <c:pt idx="5455">
                  <c:v>15400.475992</c:v>
                </c:pt>
                <c:pt idx="5456">
                  <c:v>15395.465850000001</c:v>
                </c:pt>
                <c:pt idx="5457">
                  <c:v>15388.665002</c:v>
                </c:pt>
                <c:pt idx="5458">
                  <c:v>15408.499026</c:v>
                </c:pt>
                <c:pt idx="5459">
                  <c:v>15401.715356000001</c:v>
                </c:pt>
                <c:pt idx="5460">
                  <c:v>15403.393367000001</c:v>
                </c:pt>
                <c:pt idx="5461">
                  <c:v>15411.351134</c:v>
                </c:pt>
                <c:pt idx="5462">
                  <c:v>15412.864449999999</c:v>
                </c:pt>
                <c:pt idx="5463">
                  <c:v>15434.902050000001</c:v>
                </c:pt>
                <c:pt idx="5464">
                  <c:v>15434.981282999999</c:v>
                </c:pt>
                <c:pt idx="5465">
                  <c:v>15437.818988999999</c:v>
                </c:pt>
                <c:pt idx="5466">
                  <c:v>15434.644780000001</c:v>
                </c:pt>
                <c:pt idx="5467">
                  <c:v>15432.443422</c:v>
                </c:pt>
                <c:pt idx="5468">
                  <c:v>15443.952126</c:v>
                </c:pt>
                <c:pt idx="5469">
                  <c:v>15439.177489</c:v>
                </c:pt>
                <c:pt idx="5470">
                  <c:v>15438.471681000001</c:v>
                </c:pt>
                <c:pt idx="5471">
                  <c:v>15442.065594</c:v>
                </c:pt>
                <c:pt idx="5472">
                  <c:v>15449.030326</c:v>
                </c:pt>
                <c:pt idx="5473">
                  <c:v>15465.851925999999</c:v>
                </c:pt>
                <c:pt idx="5474">
                  <c:v>15453.259494</c:v>
                </c:pt>
                <c:pt idx="5475">
                  <c:v>15453.157064000001</c:v>
                </c:pt>
                <c:pt idx="5476">
                  <c:v>15461.949199999999</c:v>
                </c:pt>
                <c:pt idx="5477">
                  <c:v>15462.440515</c:v>
                </c:pt>
                <c:pt idx="5478">
                  <c:v>15467.294975999999</c:v>
                </c:pt>
                <c:pt idx="5479">
                  <c:v>15468.748238</c:v>
                </c:pt>
                <c:pt idx="5480">
                  <c:v>15490.675028</c:v>
                </c:pt>
                <c:pt idx="5481">
                  <c:v>15481.038358</c:v>
                </c:pt>
                <c:pt idx="5482">
                  <c:v>15479.965255999999</c:v>
                </c:pt>
                <c:pt idx="5483">
                  <c:v>15487.711862</c:v>
                </c:pt>
                <c:pt idx="5484">
                  <c:v>15473.102068</c:v>
                </c:pt>
                <c:pt idx="5485">
                  <c:v>15468.86623</c:v>
                </c:pt>
                <c:pt idx="5486">
                  <c:v>15476.941425999999</c:v>
                </c:pt>
                <c:pt idx="5487">
                  <c:v>15482.633201000001</c:v>
                </c:pt>
                <c:pt idx="5488">
                  <c:v>15488.164301999999</c:v>
                </c:pt>
                <c:pt idx="5489">
                  <c:v>15480.118354</c:v>
                </c:pt>
                <c:pt idx="5490">
                  <c:v>15485.917995</c:v>
                </c:pt>
                <c:pt idx="5491">
                  <c:v>15505.736975</c:v>
                </c:pt>
                <c:pt idx="5492">
                  <c:v>15508.985112</c:v>
                </c:pt>
                <c:pt idx="5493">
                  <c:v>15520.265335</c:v>
                </c:pt>
                <c:pt idx="5494">
                  <c:v>15523.440567</c:v>
                </c:pt>
                <c:pt idx="5495">
                  <c:v>15528.298572</c:v>
                </c:pt>
                <c:pt idx="5496">
                  <c:v>15527.094406</c:v>
                </c:pt>
                <c:pt idx="5497">
                  <c:v>15531.696726</c:v>
                </c:pt>
                <c:pt idx="5498">
                  <c:v>15529.490333</c:v>
                </c:pt>
                <c:pt idx="5499">
                  <c:v>15550.642361</c:v>
                </c:pt>
                <c:pt idx="5500">
                  <c:v>15557.889721</c:v>
                </c:pt>
                <c:pt idx="5501">
                  <c:v>15553.108362000001</c:v>
                </c:pt>
                <c:pt idx="5502">
                  <c:v>15560.75196</c:v>
                </c:pt>
                <c:pt idx="5503">
                  <c:v>15576.39263</c:v>
                </c:pt>
                <c:pt idx="5504">
                  <c:v>15570.236856</c:v>
                </c:pt>
                <c:pt idx="5505">
                  <c:v>15580.251257</c:v>
                </c:pt>
                <c:pt idx="5506">
                  <c:v>15583.383441</c:v>
                </c:pt>
                <c:pt idx="5507">
                  <c:v>15582.157615</c:v>
                </c:pt>
                <c:pt idx="5508">
                  <c:v>15585.691280999999</c:v>
                </c:pt>
                <c:pt idx="5509">
                  <c:v>15587.073809</c:v>
                </c:pt>
                <c:pt idx="5510">
                  <c:v>15591.837320000001</c:v>
                </c:pt>
                <c:pt idx="5511">
                  <c:v>15591.617619000001</c:v>
                </c:pt>
                <c:pt idx="5512">
                  <c:v>15588.762929</c:v>
                </c:pt>
                <c:pt idx="5513">
                  <c:v>15594.928787999999</c:v>
                </c:pt>
                <c:pt idx="5514">
                  <c:v>15611.095514000001</c:v>
                </c:pt>
                <c:pt idx="5515">
                  <c:v>15624.750278</c:v>
                </c:pt>
                <c:pt idx="5516">
                  <c:v>15627.694228</c:v>
                </c:pt>
                <c:pt idx="5517">
                  <c:v>15620.079296</c:v>
                </c:pt>
                <c:pt idx="5518">
                  <c:v>15627.059499999999</c:v>
                </c:pt>
                <c:pt idx="5519">
                  <c:v>15622.972255999999</c:v>
                </c:pt>
                <c:pt idx="5520">
                  <c:v>15628.046521</c:v>
                </c:pt>
                <c:pt idx="5521">
                  <c:v>15619.575676</c:v>
                </c:pt>
                <c:pt idx="5522">
                  <c:v>15640.838856</c:v>
                </c:pt>
                <c:pt idx="5523">
                  <c:v>15655.998715</c:v>
                </c:pt>
                <c:pt idx="5524">
                  <c:v>15657.595416</c:v>
                </c:pt>
                <c:pt idx="5525">
                  <c:v>15660.70542</c:v>
                </c:pt>
                <c:pt idx="5526">
                  <c:v>15660.902109000001</c:v>
                </c:pt>
                <c:pt idx="5527">
                  <c:v>15667.124659999999</c:v>
                </c:pt>
                <c:pt idx="5528">
                  <c:v>15688.351841</c:v>
                </c:pt>
                <c:pt idx="5529">
                  <c:v>15686.368463000001</c:v>
                </c:pt>
                <c:pt idx="5530">
                  <c:v>15706.385934</c:v>
                </c:pt>
                <c:pt idx="5531">
                  <c:v>15712.388835</c:v>
                </c:pt>
                <c:pt idx="5532">
                  <c:v>15700.938085</c:v>
                </c:pt>
                <c:pt idx="5533">
                  <c:v>15705.763899</c:v>
                </c:pt>
                <c:pt idx="5534">
                  <c:v>15709.481057000001</c:v>
                </c:pt>
                <c:pt idx="5535">
                  <c:v>15702.302436</c:v>
                </c:pt>
                <c:pt idx="5536">
                  <c:v>15712.674884</c:v>
                </c:pt>
                <c:pt idx="5537">
                  <c:v>15720.665709999999</c:v>
                </c:pt>
                <c:pt idx="5538">
                  <c:v>15732.695494</c:v>
                </c:pt>
                <c:pt idx="5539">
                  <c:v>15738.706354</c:v>
                </c:pt>
                <c:pt idx="5540">
                  <c:v>15750.223243</c:v>
                </c:pt>
                <c:pt idx="5541">
                  <c:v>15756.279111</c:v>
                </c:pt>
                <c:pt idx="5542">
                  <c:v>15736.351908000001</c:v>
                </c:pt>
                <c:pt idx="5543">
                  <c:v>15745.374485</c:v>
                </c:pt>
                <c:pt idx="5544">
                  <c:v>15731.283024</c:v>
                </c:pt>
                <c:pt idx="5545">
                  <c:v>15731.523709999999</c:v>
                </c:pt>
                <c:pt idx="5546">
                  <c:v>15731.793383</c:v>
                </c:pt>
                <c:pt idx="5547">
                  <c:v>15731.265705</c:v>
                </c:pt>
                <c:pt idx="5548">
                  <c:v>15732.399729999999</c:v>
                </c:pt>
                <c:pt idx="5549">
                  <c:v>15739.476465</c:v>
                </c:pt>
                <c:pt idx="5550">
                  <c:v>15748.274020000001</c:v>
                </c:pt>
                <c:pt idx="5551">
                  <c:v>15738.439887</c:v>
                </c:pt>
                <c:pt idx="5552">
                  <c:v>15739.545770000001</c:v>
                </c:pt>
                <c:pt idx="5553">
                  <c:v>15754.122099</c:v>
                </c:pt>
                <c:pt idx="5554">
                  <c:v>15743.974115999999</c:v>
                </c:pt>
                <c:pt idx="5555">
                  <c:v>15740.690212</c:v>
                </c:pt>
                <c:pt idx="5556">
                  <c:v>15756.270039999999</c:v>
                </c:pt>
                <c:pt idx="5557">
                  <c:v>15761.026317</c:v>
                </c:pt>
                <c:pt idx="5558">
                  <c:v>15772.316239</c:v>
                </c:pt>
                <c:pt idx="5559">
                  <c:v>15779.366306</c:v>
                </c:pt>
                <c:pt idx="5560">
                  <c:v>15787.176547999999</c:v>
                </c:pt>
                <c:pt idx="5561">
                  <c:v>15788.755703999999</c:v>
                </c:pt>
                <c:pt idx="5562">
                  <c:v>15780.012016000001</c:v>
                </c:pt>
                <c:pt idx="5563">
                  <c:v>15790.315934</c:v>
                </c:pt>
                <c:pt idx="5564">
                  <c:v>15797.533076</c:v>
                </c:pt>
                <c:pt idx="5565">
                  <c:v>15812.873981000001</c:v>
                </c:pt>
                <c:pt idx="5566">
                  <c:v>15823.88931</c:v>
                </c:pt>
                <c:pt idx="5567">
                  <c:v>15821.539068</c:v>
                </c:pt>
                <c:pt idx="5568">
                  <c:v>15821.666363</c:v>
                </c:pt>
                <c:pt idx="5569">
                  <c:v>15841.34491</c:v>
                </c:pt>
                <c:pt idx="5570">
                  <c:v>15851.623559</c:v>
                </c:pt>
                <c:pt idx="5571">
                  <c:v>15856.503637</c:v>
                </c:pt>
                <c:pt idx="5572">
                  <c:v>15850.227206</c:v>
                </c:pt>
                <c:pt idx="5573">
                  <c:v>15857.562649</c:v>
                </c:pt>
                <c:pt idx="5574">
                  <c:v>15858.070071</c:v>
                </c:pt>
                <c:pt idx="5575">
                  <c:v>15858.302667</c:v>
                </c:pt>
                <c:pt idx="5576">
                  <c:v>15865.648353</c:v>
                </c:pt>
                <c:pt idx="5577">
                  <c:v>15866.998731</c:v>
                </c:pt>
                <c:pt idx="5578">
                  <c:v>15869.332455</c:v>
                </c:pt>
                <c:pt idx="5579">
                  <c:v>15873.339282999999</c:v>
                </c:pt>
                <c:pt idx="5580">
                  <c:v>15870.984741</c:v>
                </c:pt>
                <c:pt idx="5581">
                  <c:v>15870.316652</c:v>
                </c:pt>
                <c:pt idx="5582">
                  <c:v>15868.976199000001</c:v>
                </c:pt>
                <c:pt idx="5583">
                  <c:v>15885.665026999999</c:v>
                </c:pt>
                <c:pt idx="5584">
                  <c:v>15883.162409</c:v>
                </c:pt>
                <c:pt idx="5585">
                  <c:v>15897.859467</c:v>
                </c:pt>
                <c:pt idx="5586">
                  <c:v>15905.084966</c:v>
                </c:pt>
                <c:pt idx="5587">
                  <c:v>15900.491737</c:v>
                </c:pt>
                <c:pt idx="5588">
                  <c:v>15913.698869</c:v>
                </c:pt>
                <c:pt idx="5589">
                  <c:v>15914.605788000001</c:v>
                </c:pt>
                <c:pt idx="5590">
                  <c:v>15931.349602</c:v>
                </c:pt>
                <c:pt idx="5591">
                  <c:v>15945.481236</c:v>
                </c:pt>
                <c:pt idx="5592">
                  <c:v>15940.348781999999</c:v>
                </c:pt>
                <c:pt idx="5593">
                  <c:v>15941.825591999999</c:v>
                </c:pt>
                <c:pt idx="5594">
                  <c:v>15944.112090000001</c:v>
                </c:pt>
                <c:pt idx="5595">
                  <c:v>15938.92093</c:v>
                </c:pt>
                <c:pt idx="5596">
                  <c:v>15943.537968000001</c:v>
                </c:pt>
                <c:pt idx="5597">
                  <c:v>15944.056605</c:v>
                </c:pt>
                <c:pt idx="5598">
                  <c:v>15967.806607</c:v>
                </c:pt>
                <c:pt idx="5599">
                  <c:v>15969.539349999999</c:v>
                </c:pt>
                <c:pt idx="5600">
                  <c:v>15972.982357000001</c:v>
                </c:pt>
                <c:pt idx="5601">
                  <c:v>15983.605994</c:v>
                </c:pt>
                <c:pt idx="5602">
                  <c:v>15975.631405</c:v>
                </c:pt>
                <c:pt idx="5603">
                  <c:v>15974.028804</c:v>
                </c:pt>
                <c:pt idx="5604">
                  <c:v>15987.182069</c:v>
                </c:pt>
                <c:pt idx="5605">
                  <c:v>15990.249463</c:v>
                </c:pt>
                <c:pt idx="5606">
                  <c:v>16015.743302000001</c:v>
                </c:pt>
                <c:pt idx="5607">
                  <c:v>16021.02022</c:v>
                </c:pt>
                <c:pt idx="5608">
                  <c:v>16021.699001999999</c:v>
                </c:pt>
                <c:pt idx="5609">
                  <c:v>16006.763736000001</c:v>
                </c:pt>
                <c:pt idx="5610">
                  <c:v>16016.415848000001</c:v>
                </c:pt>
                <c:pt idx="5611">
                  <c:v>16022.607325999999</c:v>
                </c:pt>
                <c:pt idx="5612">
                  <c:v>16017.732037</c:v>
                </c:pt>
                <c:pt idx="5613">
                  <c:v>16037.715851999999</c:v>
                </c:pt>
                <c:pt idx="5614">
                  <c:v>16052.056519</c:v>
                </c:pt>
                <c:pt idx="5615">
                  <c:v>16054.617289</c:v>
                </c:pt>
                <c:pt idx="5616">
                  <c:v>16067.857037</c:v>
                </c:pt>
                <c:pt idx="5617">
                  <c:v>16059.260358</c:v>
                </c:pt>
                <c:pt idx="5618">
                  <c:v>16066.521364</c:v>
                </c:pt>
                <c:pt idx="5619">
                  <c:v>16066.36011</c:v>
                </c:pt>
                <c:pt idx="5620">
                  <c:v>16069.823356999999</c:v>
                </c:pt>
                <c:pt idx="5621">
                  <c:v>16076.517637000001</c:v>
                </c:pt>
                <c:pt idx="5622">
                  <c:v>16083.774841</c:v>
                </c:pt>
                <c:pt idx="5623">
                  <c:v>16096.625223999999</c:v>
                </c:pt>
                <c:pt idx="5624">
                  <c:v>16098.999712999999</c:v>
                </c:pt>
                <c:pt idx="5625">
                  <c:v>16098.472481999999</c:v>
                </c:pt>
                <c:pt idx="5626">
                  <c:v>16099.786391</c:v>
                </c:pt>
                <c:pt idx="5627">
                  <c:v>16099.297420000001</c:v>
                </c:pt>
                <c:pt idx="5628">
                  <c:v>16102.266503999999</c:v>
                </c:pt>
                <c:pt idx="5629">
                  <c:v>16096.858135</c:v>
                </c:pt>
                <c:pt idx="5630">
                  <c:v>16108.481055</c:v>
                </c:pt>
                <c:pt idx="5631">
                  <c:v>16108.400389</c:v>
                </c:pt>
                <c:pt idx="5632">
                  <c:v>16125.994218</c:v>
                </c:pt>
                <c:pt idx="5633">
                  <c:v>16131.155213</c:v>
                </c:pt>
                <c:pt idx="5634">
                  <c:v>16139.670216</c:v>
                </c:pt>
                <c:pt idx="5635">
                  <c:v>16144.607875</c:v>
                </c:pt>
                <c:pt idx="5636">
                  <c:v>16146.493087000001</c:v>
                </c:pt>
                <c:pt idx="5637">
                  <c:v>16159.315622</c:v>
                </c:pt>
                <c:pt idx="5638">
                  <c:v>16178.809572</c:v>
                </c:pt>
                <c:pt idx="5639">
                  <c:v>16173.858756</c:v>
                </c:pt>
                <c:pt idx="5640">
                  <c:v>16174.65884</c:v>
                </c:pt>
                <c:pt idx="5641">
                  <c:v>16187.894351999999</c:v>
                </c:pt>
                <c:pt idx="5642">
                  <c:v>16187.658332999999</c:v>
                </c:pt>
                <c:pt idx="5643">
                  <c:v>16194.508948999999</c:v>
                </c:pt>
                <c:pt idx="5644">
                  <c:v>16202.68456</c:v>
                </c:pt>
                <c:pt idx="5645">
                  <c:v>16198.788887999999</c:v>
                </c:pt>
                <c:pt idx="5646">
                  <c:v>16203.99494</c:v>
                </c:pt>
                <c:pt idx="5647">
                  <c:v>16205.594835</c:v>
                </c:pt>
                <c:pt idx="5648">
                  <c:v>16218.670263</c:v>
                </c:pt>
                <c:pt idx="5649">
                  <c:v>16213.06637</c:v>
                </c:pt>
                <c:pt idx="5650">
                  <c:v>16216.742167</c:v>
                </c:pt>
                <c:pt idx="5651">
                  <c:v>16239.340214</c:v>
                </c:pt>
                <c:pt idx="5652">
                  <c:v>16243.001099999999</c:v>
                </c:pt>
                <c:pt idx="5653">
                  <c:v>16242.228604</c:v>
                </c:pt>
                <c:pt idx="5654">
                  <c:v>16242.898875999999</c:v>
                </c:pt>
                <c:pt idx="5655">
                  <c:v>16249.672716999999</c:v>
                </c:pt>
                <c:pt idx="5656">
                  <c:v>16252.912183</c:v>
                </c:pt>
                <c:pt idx="5657">
                  <c:v>16248.596788999999</c:v>
                </c:pt>
                <c:pt idx="5658">
                  <c:v>16246.019516</c:v>
                </c:pt>
                <c:pt idx="5659">
                  <c:v>16247.808673</c:v>
                </c:pt>
                <c:pt idx="5660">
                  <c:v>16244.463497999999</c:v>
                </c:pt>
                <c:pt idx="5661">
                  <c:v>16249.67179</c:v>
                </c:pt>
                <c:pt idx="5662">
                  <c:v>16250.303148000001</c:v>
                </c:pt>
                <c:pt idx="5663">
                  <c:v>16257.570965000001</c:v>
                </c:pt>
                <c:pt idx="5664">
                  <c:v>16253.047559000001</c:v>
                </c:pt>
                <c:pt idx="5665">
                  <c:v>16264.425566</c:v>
                </c:pt>
                <c:pt idx="5666">
                  <c:v>16261.136028999999</c:v>
                </c:pt>
                <c:pt idx="5667">
                  <c:v>16255.577326000001</c:v>
                </c:pt>
                <c:pt idx="5668">
                  <c:v>16258.977353</c:v>
                </c:pt>
                <c:pt idx="5669">
                  <c:v>16263.084548000001</c:v>
                </c:pt>
                <c:pt idx="5670">
                  <c:v>16263.241668000001</c:v>
                </c:pt>
                <c:pt idx="5671">
                  <c:v>16258.433717</c:v>
                </c:pt>
                <c:pt idx="5672">
                  <c:v>16245.1718</c:v>
                </c:pt>
                <c:pt idx="5673">
                  <c:v>16259.795819000001</c:v>
                </c:pt>
                <c:pt idx="5674">
                  <c:v>16262.901818</c:v>
                </c:pt>
                <c:pt idx="5675">
                  <c:v>16258.858335000001</c:v>
                </c:pt>
                <c:pt idx="5676">
                  <c:v>16268.483819999999</c:v>
                </c:pt>
                <c:pt idx="5677">
                  <c:v>16262.384463</c:v>
                </c:pt>
                <c:pt idx="5678">
                  <c:v>16265.14869</c:v>
                </c:pt>
                <c:pt idx="5679">
                  <c:v>16257.312759</c:v>
                </c:pt>
                <c:pt idx="5680">
                  <c:v>16255.706601</c:v>
                </c:pt>
                <c:pt idx="5681">
                  <c:v>16264.855143999999</c:v>
                </c:pt>
                <c:pt idx="5682">
                  <c:v>16260.268548</c:v>
                </c:pt>
                <c:pt idx="5683">
                  <c:v>16272.063550999999</c:v>
                </c:pt>
                <c:pt idx="5684">
                  <c:v>16287.70134</c:v>
                </c:pt>
                <c:pt idx="5685">
                  <c:v>16293.437260000001</c:v>
                </c:pt>
                <c:pt idx="5686">
                  <c:v>16299.446382</c:v>
                </c:pt>
                <c:pt idx="5687">
                  <c:v>16295.611653</c:v>
                </c:pt>
                <c:pt idx="5688">
                  <c:v>16306.828157</c:v>
                </c:pt>
                <c:pt idx="5689">
                  <c:v>16286.591480999999</c:v>
                </c:pt>
                <c:pt idx="5690">
                  <c:v>16298.394333</c:v>
                </c:pt>
                <c:pt idx="5691">
                  <c:v>16300.048552</c:v>
                </c:pt>
                <c:pt idx="5692">
                  <c:v>16299.094284000001</c:v>
                </c:pt>
                <c:pt idx="5693">
                  <c:v>16300.366974</c:v>
                </c:pt>
                <c:pt idx="5694">
                  <c:v>16305.928972</c:v>
                </c:pt>
                <c:pt idx="5695">
                  <c:v>16292.483367000001</c:v>
                </c:pt>
                <c:pt idx="5696">
                  <c:v>16315.759896</c:v>
                </c:pt>
                <c:pt idx="5697">
                  <c:v>16312.087740000001</c:v>
                </c:pt>
                <c:pt idx="5698">
                  <c:v>16307.155982</c:v>
                </c:pt>
                <c:pt idx="5699">
                  <c:v>16300.174179</c:v>
                </c:pt>
                <c:pt idx="5700">
                  <c:v>16290.698294</c:v>
                </c:pt>
                <c:pt idx="5701">
                  <c:v>16299.29423</c:v>
                </c:pt>
                <c:pt idx="5702">
                  <c:v>16305.06437</c:v>
                </c:pt>
                <c:pt idx="5703">
                  <c:v>16305.800015000001</c:v>
                </c:pt>
                <c:pt idx="5704">
                  <c:v>16305.551208000001</c:v>
                </c:pt>
                <c:pt idx="5705">
                  <c:v>16308.335951999999</c:v>
                </c:pt>
                <c:pt idx="5706">
                  <c:v>16310.844074000001</c:v>
                </c:pt>
                <c:pt idx="5707">
                  <c:v>16309.927299000001</c:v>
                </c:pt>
                <c:pt idx="5708">
                  <c:v>16332.95083</c:v>
                </c:pt>
                <c:pt idx="5709">
                  <c:v>16344.450027000001</c:v>
                </c:pt>
                <c:pt idx="5710">
                  <c:v>16339.338008000001</c:v>
                </c:pt>
                <c:pt idx="5711">
                  <c:v>16350.176052999999</c:v>
                </c:pt>
                <c:pt idx="5712">
                  <c:v>16342.929602</c:v>
                </c:pt>
                <c:pt idx="5713">
                  <c:v>16355.565210999999</c:v>
                </c:pt>
                <c:pt idx="5714">
                  <c:v>16365.410969</c:v>
                </c:pt>
                <c:pt idx="5715">
                  <c:v>16374.085918000001</c:v>
                </c:pt>
                <c:pt idx="5716">
                  <c:v>16380.530374</c:v>
                </c:pt>
                <c:pt idx="5717">
                  <c:v>16378.569595999999</c:v>
                </c:pt>
                <c:pt idx="5718">
                  <c:v>16376.441567</c:v>
                </c:pt>
                <c:pt idx="5719">
                  <c:v>16380.608023000001</c:v>
                </c:pt>
                <c:pt idx="5720">
                  <c:v>16368.067225999999</c:v>
                </c:pt>
                <c:pt idx="5721">
                  <c:v>16381.899455000001</c:v>
                </c:pt>
                <c:pt idx="5722">
                  <c:v>16374.909782000001</c:v>
                </c:pt>
                <c:pt idx="5723">
                  <c:v>16387.443787</c:v>
                </c:pt>
                <c:pt idx="5724">
                  <c:v>16409.187015</c:v>
                </c:pt>
                <c:pt idx="5725">
                  <c:v>16411.638186</c:v>
                </c:pt>
                <c:pt idx="5726">
                  <c:v>16424.673898000001</c:v>
                </c:pt>
                <c:pt idx="5727">
                  <c:v>16414.893196000001</c:v>
                </c:pt>
                <c:pt idx="5728">
                  <c:v>16430.719829000001</c:v>
                </c:pt>
                <c:pt idx="5729">
                  <c:v>16435.148576</c:v>
                </c:pt>
                <c:pt idx="5730">
                  <c:v>16453.890141</c:v>
                </c:pt>
                <c:pt idx="5731">
                  <c:v>16461.668148000001</c:v>
                </c:pt>
                <c:pt idx="5732">
                  <c:v>16458.360046999998</c:v>
                </c:pt>
                <c:pt idx="5733">
                  <c:v>16456.969044000001</c:v>
                </c:pt>
                <c:pt idx="5734">
                  <c:v>16465.782380000001</c:v>
                </c:pt>
                <c:pt idx="5735">
                  <c:v>16476.840219999998</c:v>
                </c:pt>
                <c:pt idx="5736">
                  <c:v>16496.218109000001</c:v>
                </c:pt>
                <c:pt idx="5737">
                  <c:v>16496.557349999999</c:v>
                </c:pt>
                <c:pt idx="5738">
                  <c:v>16495.397254</c:v>
                </c:pt>
                <c:pt idx="5739">
                  <c:v>16496.761498</c:v>
                </c:pt>
                <c:pt idx="5740">
                  <c:v>16502.932144999999</c:v>
                </c:pt>
                <c:pt idx="5741">
                  <c:v>16503.77276</c:v>
                </c:pt>
                <c:pt idx="5742">
                  <c:v>16498.590584000001</c:v>
                </c:pt>
                <c:pt idx="5743">
                  <c:v>16515.548799</c:v>
                </c:pt>
                <c:pt idx="5744">
                  <c:v>16534.80287</c:v>
                </c:pt>
                <c:pt idx="5745">
                  <c:v>16537.34549</c:v>
                </c:pt>
                <c:pt idx="5746">
                  <c:v>16546.766310999999</c:v>
                </c:pt>
                <c:pt idx="5747">
                  <c:v>16542.182814</c:v>
                </c:pt>
                <c:pt idx="5748">
                  <c:v>16545.959858999999</c:v>
                </c:pt>
                <c:pt idx="5749">
                  <c:v>16550.834483999999</c:v>
                </c:pt>
                <c:pt idx="5750">
                  <c:v>16560.088670000001</c:v>
                </c:pt>
                <c:pt idx="5751">
                  <c:v>16581.038954</c:v>
                </c:pt>
                <c:pt idx="5752">
                  <c:v>16579.140329999998</c:v>
                </c:pt>
                <c:pt idx="5753">
                  <c:v>16579.146239000002</c:v>
                </c:pt>
                <c:pt idx="5754">
                  <c:v>16580.257075000001</c:v>
                </c:pt>
                <c:pt idx="5755">
                  <c:v>16583.042805000001</c:v>
                </c:pt>
                <c:pt idx="5756">
                  <c:v>16613.159517</c:v>
                </c:pt>
                <c:pt idx="5757">
                  <c:v>16616.753958000001</c:v>
                </c:pt>
                <c:pt idx="5758">
                  <c:v>16624.440724</c:v>
                </c:pt>
                <c:pt idx="5759">
                  <c:v>16623.879829000001</c:v>
                </c:pt>
                <c:pt idx="5760">
                  <c:v>16621.45448</c:v>
                </c:pt>
                <c:pt idx="5761">
                  <c:v>16645.943340999998</c:v>
                </c:pt>
                <c:pt idx="5762">
                  <c:v>16659.350590999999</c:v>
                </c:pt>
                <c:pt idx="5763">
                  <c:v>16663.291735999999</c:v>
                </c:pt>
                <c:pt idx="5764">
                  <c:v>16665.318778000001</c:v>
                </c:pt>
                <c:pt idx="5765">
                  <c:v>16664.917012000002</c:v>
                </c:pt>
                <c:pt idx="5766">
                  <c:v>16685.281492999999</c:v>
                </c:pt>
                <c:pt idx="5767">
                  <c:v>16681.909760999999</c:v>
                </c:pt>
                <c:pt idx="5768">
                  <c:v>16688.065459000001</c:v>
                </c:pt>
                <c:pt idx="5769">
                  <c:v>16697.316843000001</c:v>
                </c:pt>
                <c:pt idx="5770">
                  <c:v>16709.576585999999</c:v>
                </c:pt>
                <c:pt idx="5771">
                  <c:v>16723.779957999999</c:v>
                </c:pt>
                <c:pt idx="5772">
                  <c:v>16718.308495000001</c:v>
                </c:pt>
                <c:pt idx="5773">
                  <c:v>16725.192922999999</c:v>
                </c:pt>
                <c:pt idx="5774">
                  <c:v>16738.748522999998</c:v>
                </c:pt>
                <c:pt idx="5775">
                  <c:v>16727.352914999999</c:v>
                </c:pt>
                <c:pt idx="5776">
                  <c:v>16733.790179</c:v>
                </c:pt>
                <c:pt idx="5777">
                  <c:v>16725.956010000002</c:v>
                </c:pt>
                <c:pt idx="5778">
                  <c:v>16723.285067000001</c:v>
                </c:pt>
                <c:pt idx="5779">
                  <c:v>16733.845730000001</c:v>
                </c:pt>
                <c:pt idx="5780">
                  <c:v>16718.752734999998</c:v>
                </c:pt>
                <c:pt idx="5781">
                  <c:v>16735.361509999999</c:v>
                </c:pt>
                <c:pt idx="5782">
                  <c:v>16726.834416000002</c:v>
                </c:pt>
                <c:pt idx="5783">
                  <c:v>16736.569006000002</c:v>
                </c:pt>
                <c:pt idx="5784">
                  <c:v>16731.593921</c:v>
                </c:pt>
                <c:pt idx="5785">
                  <c:v>16727.953719000001</c:v>
                </c:pt>
                <c:pt idx="5786">
                  <c:v>16717.311179</c:v>
                </c:pt>
                <c:pt idx="5787">
                  <c:v>16708.571784</c:v>
                </c:pt>
                <c:pt idx="5788">
                  <c:v>16705.323816</c:v>
                </c:pt>
                <c:pt idx="5789">
                  <c:v>16715.162913</c:v>
                </c:pt>
                <c:pt idx="5790">
                  <c:v>16723.463711</c:v>
                </c:pt>
                <c:pt idx="5791">
                  <c:v>16736.910620999999</c:v>
                </c:pt>
                <c:pt idx="5792">
                  <c:v>16728.142417999999</c:v>
                </c:pt>
                <c:pt idx="5793">
                  <c:v>16732.376727999999</c:v>
                </c:pt>
                <c:pt idx="5794">
                  <c:v>16734.14414</c:v>
                </c:pt>
                <c:pt idx="5795">
                  <c:v>16730.64774</c:v>
                </c:pt>
                <c:pt idx="5796">
                  <c:v>16728.297925999999</c:v>
                </c:pt>
                <c:pt idx="5797">
                  <c:v>16714.970201</c:v>
                </c:pt>
                <c:pt idx="5798">
                  <c:v>16736.330320000001</c:v>
                </c:pt>
                <c:pt idx="5799">
                  <c:v>16735.784376</c:v>
                </c:pt>
                <c:pt idx="5800">
                  <c:v>16740.36753</c:v>
                </c:pt>
                <c:pt idx="5801">
                  <c:v>16739.391282000001</c:v>
                </c:pt>
                <c:pt idx="5802">
                  <c:v>16748.289605000002</c:v>
                </c:pt>
                <c:pt idx="5803">
                  <c:v>16768.345764999998</c:v>
                </c:pt>
                <c:pt idx="5804">
                  <c:v>16776.078909</c:v>
                </c:pt>
                <c:pt idx="5805">
                  <c:v>16776.427546999999</c:v>
                </c:pt>
                <c:pt idx="5806">
                  <c:v>16793.657371000001</c:v>
                </c:pt>
                <c:pt idx="5807">
                  <c:v>16808.029267999998</c:v>
                </c:pt>
                <c:pt idx="5808">
                  <c:v>16803.618305</c:v>
                </c:pt>
                <c:pt idx="5809">
                  <c:v>16818.257168</c:v>
                </c:pt>
                <c:pt idx="5810">
                  <c:v>16809.921987999998</c:v>
                </c:pt>
                <c:pt idx="5811">
                  <c:v>16813.895528000001</c:v>
                </c:pt>
                <c:pt idx="5812">
                  <c:v>16817.529176</c:v>
                </c:pt>
                <c:pt idx="5813">
                  <c:v>16842.310752000001</c:v>
                </c:pt>
                <c:pt idx="5814">
                  <c:v>16847.664728</c:v>
                </c:pt>
                <c:pt idx="5815">
                  <c:v>16838.927595000001</c:v>
                </c:pt>
                <c:pt idx="5816">
                  <c:v>16847.366832</c:v>
                </c:pt>
                <c:pt idx="5817">
                  <c:v>16843.045054999999</c:v>
                </c:pt>
                <c:pt idx="5818">
                  <c:v>16843.186847000001</c:v>
                </c:pt>
                <c:pt idx="5819">
                  <c:v>16836.078380999999</c:v>
                </c:pt>
                <c:pt idx="5820">
                  <c:v>16837.091547</c:v>
                </c:pt>
                <c:pt idx="5821">
                  <c:v>16844.223854</c:v>
                </c:pt>
                <c:pt idx="5822">
                  <c:v>16853.289530999999</c:v>
                </c:pt>
                <c:pt idx="5823">
                  <c:v>16869.011169000001</c:v>
                </c:pt>
                <c:pt idx="5824">
                  <c:v>16883.332984000001</c:v>
                </c:pt>
                <c:pt idx="5825">
                  <c:v>16878.198036000002</c:v>
                </c:pt>
                <c:pt idx="5826">
                  <c:v>16892.953955000001</c:v>
                </c:pt>
                <c:pt idx="5827">
                  <c:v>16885.200226000001</c:v>
                </c:pt>
                <c:pt idx="5828">
                  <c:v>16878.461739999999</c:v>
                </c:pt>
                <c:pt idx="5829">
                  <c:v>16889.266924</c:v>
                </c:pt>
                <c:pt idx="5830">
                  <c:v>16892.790181</c:v>
                </c:pt>
                <c:pt idx="5831">
                  <c:v>16911.883162999999</c:v>
                </c:pt>
                <c:pt idx="5832">
                  <c:v>16908.449838</c:v>
                </c:pt>
                <c:pt idx="5833">
                  <c:v>16922.435073000001</c:v>
                </c:pt>
                <c:pt idx="5834">
                  <c:v>16926.404231</c:v>
                </c:pt>
                <c:pt idx="5835">
                  <c:v>16921.513884</c:v>
                </c:pt>
                <c:pt idx="5836">
                  <c:v>16942.952732999998</c:v>
                </c:pt>
                <c:pt idx="5837">
                  <c:v>16942.762365999999</c:v>
                </c:pt>
                <c:pt idx="5838">
                  <c:v>16958.425893</c:v>
                </c:pt>
                <c:pt idx="5839">
                  <c:v>16957.407006000001</c:v>
                </c:pt>
                <c:pt idx="5840">
                  <c:v>16958.280078</c:v>
                </c:pt>
                <c:pt idx="5841">
                  <c:v>16966.031047</c:v>
                </c:pt>
                <c:pt idx="5842">
                  <c:v>16963.816641000001</c:v>
                </c:pt>
                <c:pt idx="5843">
                  <c:v>16966.916624000001</c:v>
                </c:pt>
                <c:pt idx="5844">
                  <c:v>16962.613986</c:v>
                </c:pt>
                <c:pt idx="5845">
                  <c:v>16959.695715999998</c:v>
                </c:pt>
                <c:pt idx="5846">
                  <c:v>16965.983403999999</c:v>
                </c:pt>
                <c:pt idx="5847">
                  <c:v>16956.599678999999</c:v>
                </c:pt>
                <c:pt idx="5848">
                  <c:v>16962.392320999999</c:v>
                </c:pt>
                <c:pt idx="5849">
                  <c:v>16960.896282000002</c:v>
                </c:pt>
                <c:pt idx="5850">
                  <c:v>16962.303178999999</c:v>
                </c:pt>
                <c:pt idx="5851">
                  <c:v>16960.195389</c:v>
                </c:pt>
                <c:pt idx="5852">
                  <c:v>16961.604643999999</c:v>
                </c:pt>
                <c:pt idx="5853">
                  <c:v>16967.135426000001</c:v>
                </c:pt>
                <c:pt idx="5854">
                  <c:v>16977.417516000001</c:v>
                </c:pt>
                <c:pt idx="5855">
                  <c:v>16972.452152000002</c:v>
                </c:pt>
                <c:pt idx="5856">
                  <c:v>16969.576383</c:v>
                </c:pt>
                <c:pt idx="5857">
                  <c:v>16963.911178999999</c:v>
                </c:pt>
                <c:pt idx="5858">
                  <c:v>16956.470539999998</c:v>
                </c:pt>
                <c:pt idx="5859">
                  <c:v>16965.864597</c:v>
                </c:pt>
                <c:pt idx="5860">
                  <c:v>16960.234983999999</c:v>
                </c:pt>
                <c:pt idx="5861">
                  <c:v>16970.483824999999</c:v>
                </c:pt>
                <c:pt idx="5862">
                  <c:v>16970.893338999998</c:v>
                </c:pt>
                <c:pt idx="5863">
                  <c:v>16995.239882999998</c:v>
                </c:pt>
                <c:pt idx="5864">
                  <c:v>17006.748823999998</c:v>
                </c:pt>
                <c:pt idx="5865">
                  <c:v>16993.217852999998</c:v>
                </c:pt>
                <c:pt idx="5866">
                  <c:v>16999.592262999999</c:v>
                </c:pt>
                <c:pt idx="5867">
                  <c:v>16993.955983</c:v>
                </c:pt>
                <c:pt idx="5868">
                  <c:v>16999.725918</c:v>
                </c:pt>
                <c:pt idx="5869">
                  <c:v>16998.738796000001</c:v>
                </c:pt>
                <c:pt idx="5870">
                  <c:v>17004.635445</c:v>
                </c:pt>
                <c:pt idx="5871">
                  <c:v>17021.108601</c:v>
                </c:pt>
                <c:pt idx="5872">
                  <c:v>17029.429022</c:v>
                </c:pt>
                <c:pt idx="5873">
                  <c:v>17035.47826</c:v>
                </c:pt>
                <c:pt idx="5874">
                  <c:v>17044.300445000001</c:v>
                </c:pt>
                <c:pt idx="5875">
                  <c:v>17044.487044000001</c:v>
                </c:pt>
                <c:pt idx="5876">
                  <c:v>17068.650226999998</c:v>
                </c:pt>
                <c:pt idx="5877">
                  <c:v>17071.945098</c:v>
                </c:pt>
                <c:pt idx="5878">
                  <c:v>17075.371146000001</c:v>
                </c:pt>
                <c:pt idx="5879">
                  <c:v>17082.966351999999</c:v>
                </c:pt>
                <c:pt idx="5880">
                  <c:v>17095.372771999999</c:v>
                </c:pt>
                <c:pt idx="5881">
                  <c:v>17113.596035999999</c:v>
                </c:pt>
                <c:pt idx="5882">
                  <c:v>17115.775992999999</c:v>
                </c:pt>
                <c:pt idx="5883">
                  <c:v>17126.446376</c:v>
                </c:pt>
                <c:pt idx="5884">
                  <c:v>17149.664860000001</c:v>
                </c:pt>
                <c:pt idx="5885">
                  <c:v>17151.584202999999</c:v>
                </c:pt>
                <c:pt idx="5886">
                  <c:v>17153.714019999999</c:v>
                </c:pt>
                <c:pt idx="5887">
                  <c:v>17158.244144</c:v>
                </c:pt>
                <c:pt idx="5888">
                  <c:v>17161.200051</c:v>
                </c:pt>
                <c:pt idx="5889">
                  <c:v>17186.521081999999</c:v>
                </c:pt>
                <c:pt idx="5890">
                  <c:v>17172.040334000001</c:v>
                </c:pt>
                <c:pt idx="5891">
                  <c:v>17196.98561</c:v>
                </c:pt>
                <c:pt idx="5892">
                  <c:v>17194.411813999999</c:v>
                </c:pt>
                <c:pt idx="5893">
                  <c:v>17196.57662</c:v>
                </c:pt>
                <c:pt idx="5894">
                  <c:v>17201.326304999999</c:v>
                </c:pt>
                <c:pt idx="5895">
                  <c:v>17191.773063000001</c:v>
                </c:pt>
                <c:pt idx="5896">
                  <c:v>17203.642242999998</c:v>
                </c:pt>
                <c:pt idx="5897">
                  <c:v>17190.876301</c:v>
                </c:pt>
                <c:pt idx="5898">
                  <c:v>17186.485777000002</c:v>
                </c:pt>
                <c:pt idx="5899">
                  <c:v>17198.897996</c:v>
                </c:pt>
                <c:pt idx="5900">
                  <c:v>17187.805602</c:v>
                </c:pt>
                <c:pt idx="5901">
                  <c:v>17199.593156999999</c:v>
                </c:pt>
                <c:pt idx="5902">
                  <c:v>17201.618821</c:v>
                </c:pt>
                <c:pt idx="5903">
                  <c:v>17201.870742999999</c:v>
                </c:pt>
                <c:pt idx="5904">
                  <c:v>17195.418869000001</c:v>
                </c:pt>
                <c:pt idx="5905">
                  <c:v>17195.470033000001</c:v>
                </c:pt>
                <c:pt idx="5906">
                  <c:v>17225.358327999998</c:v>
                </c:pt>
                <c:pt idx="5907">
                  <c:v>17229.031114000001</c:v>
                </c:pt>
                <c:pt idx="5908">
                  <c:v>17241.920306</c:v>
                </c:pt>
                <c:pt idx="5909">
                  <c:v>17237.812827999998</c:v>
                </c:pt>
                <c:pt idx="5910">
                  <c:v>17237.770053</c:v>
                </c:pt>
                <c:pt idx="5911">
                  <c:v>17244.783737000002</c:v>
                </c:pt>
                <c:pt idx="5912">
                  <c:v>17257.406932000002</c:v>
                </c:pt>
                <c:pt idx="5913">
                  <c:v>17271.933120000002</c:v>
                </c:pt>
                <c:pt idx="5914">
                  <c:v>17278.699933</c:v>
                </c:pt>
                <c:pt idx="5915">
                  <c:v>17272.472020000001</c:v>
                </c:pt>
                <c:pt idx="5916">
                  <c:v>17294.02161</c:v>
                </c:pt>
                <c:pt idx="5917">
                  <c:v>17302.348521</c:v>
                </c:pt>
                <c:pt idx="5918">
                  <c:v>17313.963909999999</c:v>
                </c:pt>
                <c:pt idx="5919">
                  <c:v>17319.223172999998</c:v>
                </c:pt>
                <c:pt idx="5920">
                  <c:v>17310.669757</c:v>
                </c:pt>
                <c:pt idx="5921">
                  <c:v>17315.199184000001</c:v>
                </c:pt>
                <c:pt idx="5922">
                  <c:v>17319.428085</c:v>
                </c:pt>
                <c:pt idx="5923">
                  <c:v>17329.423683000001</c:v>
                </c:pt>
                <c:pt idx="5924">
                  <c:v>17344.490738</c:v>
                </c:pt>
                <c:pt idx="5925">
                  <c:v>17336.384268000002</c:v>
                </c:pt>
                <c:pt idx="5926">
                  <c:v>17361.046141999999</c:v>
                </c:pt>
                <c:pt idx="5927">
                  <c:v>17352.561452999998</c:v>
                </c:pt>
                <c:pt idx="5928">
                  <c:v>17352.183008</c:v>
                </c:pt>
                <c:pt idx="5929">
                  <c:v>17366.321775</c:v>
                </c:pt>
                <c:pt idx="5930">
                  <c:v>17355.873680000001</c:v>
                </c:pt>
                <c:pt idx="5931">
                  <c:v>17360.175778000001</c:v>
                </c:pt>
                <c:pt idx="5932">
                  <c:v>17359.646649999999</c:v>
                </c:pt>
                <c:pt idx="5933">
                  <c:v>17359.809724999999</c:v>
                </c:pt>
                <c:pt idx="5934">
                  <c:v>17360.104748999998</c:v>
                </c:pt>
                <c:pt idx="5935">
                  <c:v>17359.736957000001</c:v>
                </c:pt>
                <c:pt idx="5936">
                  <c:v>17355.479853000001</c:v>
                </c:pt>
                <c:pt idx="5937">
                  <c:v>17359.915215000001</c:v>
                </c:pt>
                <c:pt idx="5938">
                  <c:v>17351.474501000001</c:v>
                </c:pt>
                <c:pt idx="5939">
                  <c:v>17365.145270000001</c:v>
                </c:pt>
                <c:pt idx="5940">
                  <c:v>17354.998190999999</c:v>
                </c:pt>
                <c:pt idx="5941">
                  <c:v>17367.959697999999</c:v>
                </c:pt>
                <c:pt idx="5942">
                  <c:v>17367.02449</c:v>
                </c:pt>
                <c:pt idx="5943">
                  <c:v>17372.539081999999</c:v>
                </c:pt>
                <c:pt idx="5944">
                  <c:v>17373.023899</c:v>
                </c:pt>
                <c:pt idx="5945">
                  <c:v>17371.816502000001</c:v>
                </c:pt>
                <c:pt idx="5946">
                  <c:v>17397.599007000001</c:v>
                </c:pt>
                <c:pt idx="5947">
                  <c:v>17386.44471</c:v>
                </c:pt>
                <c:pt idx="5948">
                  <c:v>17388.815213999998</c:v>
                </c:pt>
                <c:pt idx="5949">
                  <c:v>17393.583101</c:v>
                </c:pt>
                <c:pt idx="5950">
                  <c:v>17408.736699000001</c:v>
                </c:pt>
                <c:pt idx="5951">
                  <c:v>17424.907180999999</c:v>
                </c:pt>
                <c:pt idx="5952">
                  <c:v>17433.246630000001</c:v>
                </c:pt>
                <c:pt idx="5953">
                  <c:v>17430.779063999998</c:v>
                </c:pt>
                <c:pt idx="5954">
                  <c:v>17439.214800999998</c:v>
                </c:pt>
                <c:pt idx="5955">
                  <c:v>17443.434944000001</c:v>
                </c:pt>
                <c:pt idx="5956">
                  <c:v>17444.554937000001</c:v>
                </c:pt>
                <c:pt idx="5957">
                  <c:v>17438.347486999999</c:v>
                </c:pt>
                <c:pt idx="5958">
                  <c:v>17442.326427</c:v>
                </c:pt>
                <c:pt idx="5959">
                  <c:v>17446.608507000001</c:v>
                </c:pt>
                <c:pt idx="5960">
                  <c:v>17445.069546999999</c:v>
                </c:pt>
                <c:pt idx="5961">
                  <c:v>17447.786929000002</c:v>
                </c:pt>
                <c:pt idx="5962">
                  <c:v>17451.230963999998</c:v>
                </c:pt>
                <c:pt idx="5963">
                  <c:v>17441.522547</c:v>
                </c:pt>
                <c:pt idx="5964">
                  <c:v>17455.955987000001</c:v>
                </c:pt>
                <c:pt idx="5965">
                  <c:v>17443.927490999999</c:v>
                </c:pt>
                <c:pt idx="5966">
                  <c:v>17446.363963</c:v>
                </c:pt>
                <c:pt idx="5967">
                  <c:v>17452.694522999998</c:v>
                </c:pt>
                <c:pt idx="5968">
                  <c:v>17450.621567999999</c:v>
                </c:pt>
                <c:pt idx="5969">
                  <c:v>17449.760604999999</c:v>
                </c:pt>
                <c:pt idx="5970">
                  <c:v>17441.162845999999</c:v>
                </c:pt>
                <c:pt idx="5971">
                  <c:v>17441.221527999998</c:v>
                </c:pt>
                <c:pt idx="5972">
                  <c:v>17445.826084</c:v>
                </c:pt>
                <c:pt idx="5973">
                  <c:v>17432.693078</c:v>
                </c:pt>
                <c:pt idx="5974">
                  <c:v>17448.960911999999</c:v>
                </c:pt>
                <c:pt idx="5975">
                  <c:v>17439.679916000001</c:v>
                </c:pt>
                <c:pt idx="5976">
                  <c:v>17459.36897</c:v>
                </c:pt>
                <c:pt idx="5977">
                  <c:v>17464.301318000002</c:v>
                </c:pt>
                <c:pt idx="5978">
                  <c:v>17465.188375000002</c:v>
                </c:pt>
                <c:pt idx="5979">
                  <c:v>17484.235548000001</c:v>
                </c:pt>
                <c:pt idx="5980">
                  <c:v>17476.491639</c:v>
                </c:pt>
                <c:pt idx="5981">
                  <c:v>17498.077927999999</c:v>
                </c:pt>
                <c:pt idx="5982">
                  <c:v>17501.248917000001</c:v>
                </c:pt>
                <c:pt idx="5983">
                  <c:v>17500.205034999999</c:v>
                </c:pt>
                <c:pt idx="5984">
                  <c:v>17513.412751</c:v>
                </c:pt>
                <c:pt idx="5985">
                  <c:v>17521.678977</c:v>
                </c:pt>
                <c:pt idx="5986">
                  <c:v>17537.999778000001</c:v>
                </c:pt>
                <c:pt idx="5987">
                  <c:v>17547.457562</c:v>
                </c:pt>
                <c:pt idx="5988">
                  <c:v>17542.063330000001</c:v>
                </c:pt>
                <c:pt idx="5989">
                  <c:v>17540.684982999999</c:v>
                </c:pt>
                <c:pt idx="5990">
                  <c:v>17555.048254000001</c:v>
                </c:pt>
                <c:pt idx="5991">
                  <c:v>17574.756186999999</c:v>
                </c:pt>
                <c:pt idx="5992">
                  <c:v>17573.80168</c:v>
                </c:pt>
                <c:pt idx="5993">
                  <c:v>17581.940983</c:v>
                </c:pt>
                <c:pt idx="5994">
                  <c:v>17591.050723</c:v>
                </c:pt>
                <c:pt idx="5995">
                  <c:v>17597.909567999999</c:v>
                </c:pt>
                <c:pt idx="5996">
                  <c:v>17614.414095</c:v>
                </c:pt>
                <c:pt idx="5997">
                  <c:v>17615.242389999999</c:v>
                </c:pt>
                <c:pt idx="5998">
                  <c:v>17621.165158</c:v>
                </c:pt>
                <c:pt idx="5999">
                  <c:v>17626.871682000001</c:v>
                </c:pt>
                <c:pt idx="6000">
                  <c:v>17625.754317999999</c:v>
                </c:pt>
                <c:pt idx="6001">
                  <c:v>17627.406503999999</c:v>
                </c:pt>
                <c:pt idx="6002">
                  <c:v>17625.294580999998</c:v>
                </c:pt>
                <c:pt idx="6003">
                  <c:v>17637.985743000001</c:v>
                </c:pt>
                <c:pt idx="6004">
                  <c:v>17656.780315</c:v>
                </c:pt>
                <c:pt idx="6005">
                  <c:v>17648.334387999999</c:v>
                </c:pt>
                <c:pt idx="6006">
                  <c:v>17663.081201000001</c:v>
                </c:pt>
                <c:pt idx="6007">
                  <c:v>17668.363168</c:v>
                </c:pt>
                <c:pt idx="6008">
                  <c:v>17681.779724</c:v>
                </c:pt>
                <c:pt idx="6009">
                  <c:v>17697.328905999999</c:v>
                </c:pt>
                <c:pt idx="6010">
                  <c:v>17700.816541</c:v>
                </c:pt>
                <c:pt idx="6011">
                  <c:v>17705.951899</c:v>
                </c:pt>
                <c:pt idx="6012">
                  <c:v>17706.428415999999</c:v>
                </c:pt>
                <c:pt idx="6013">
                  <c:v>17706.475666999999</c:v>
                </c:pt>
                <c:pt idx="6014">
                  <c:v>17729.11867</c:v>
                </c:pt>
                <c:pt idx="6015">
                  <c:v>17732.179758999999</c:v>
                </c:pt>
                <c:pt idx="6016">
                  <c:v>17739.791824</c:v>
                </c:pt>
                <c:pt idx="6017">
                  <c:v>17743.407152</c:v>
                </c:pt>
                <c:pt idx="6018">
                  <c:v>17733.012188000001</c:v>
                </c:pt>
                <c:pt idx="6019">
                  <c:v>17746.261967999999</c:v>
                </c:pt>
                <c:pt idx="6020">
                  <c:v>17745.594335999998</c:v>
                </c:pt>
                <c:pt idx="6021">
                  <c:v>17742.752809000001</c:v>
                </c:pt>
                <c:pt idx="6022">
                  <c:v>17750.050525999999</c:v>
                </c:pt>
                <c:pt idx="6023">
                  <c:v>17746.201642</c:v>
                </c:pt>
                <c:pt idx="6024">
                  <c:v>17758.343280000001</c:v>
                </c:pt>
                <c:pt idx="6025">
                  <c:v>17769.089669000001</c:v>
                </c:pt>
                <c:pt idx="6026">
                  <c:v>17770.637413</c:v>
                </c:pt>
                <c:pt idx="6027">
                  <c:v>17778.538968000001</c:v>
                </c:pt>
                <c:pt idx="6028">
                  <c:v>17782.61534</c:v>
                </c:pt>
                <c:pt idx="6029">
                  <c:v>17784.762288000002</c:v>
                </c:pt>
                <c:pt idx="6030">
                  <c:v>17783.867464999999</c:v>
                </c:pt>
                <c:pt idx="6031">
                  <c:v>17791.911920999999</c:v>
                </c:pt>
                <c:pt idx="6032">
                  <c:v>17807.217398000001</c:v>
                </c:pt>
                <c:pt idx="6033">
                  <c:v>17817.495845000001</c:v>
                </c:pt>
                <c:pt idx="6034">
                  <c:v>17828.757784000001</c:v>
                </c:pt>
                <c:pt idx="6035">
                  <c:v>17826.763770000001</c:v>
                </c:pt>
                <c:pt idx="6036">
                  <c:v>17829.120741999999</c:v>
                </c:pt>
                <c:pt idx="6037">
                  <c:v>17831.721103</c:v>
                </c:pt>
                <c:pt idx="6038">
                  <c:v>17833.810527000001</c:v>
                </c:pt>
                <c:pt idx="6039">
                  <c:v>17834.639002</c:v>
                </c:pt>
                <c:pt idx="6040">
                  <c:v>17839.298662000001</c:v>
                </c:pt>
                <c:pt idx="6041">
                  <c:v>17826.114729000001</c:v>
                </c:pt>
                <c:pt idx="6042">
                  <c:v>17842.92109</c:v>
                </c:pt>
                <c:pt idx="6043">
                  <c:v>17856.702491</c:v>
                </c:pt>
                <c:pt idx="6044">
                  <c:v>17867.453212</c:v>
                </c:pt>
                <c:pt idx="6045">
                  <c:v>17872.410162</c:v>
                </c:pt>
                <c:pt idx="6046">
                  <c:v>17859.964136999999</c:v>
                </c:pt>
                <c:pt idx="6047">
                  <c:v>17870.869955999999</c:v>
                </c:pt>
                <c:pt idx="6048">
                  <c:v>17869.334480000001</c:v>
                </c:pt>
                <c:pt idx="6049">
                  <c:v>17874.999586000002</c:v>
                </c:pt>
                <c:pt idx="6050">
                  <c:v>17875.873524999999</c:v>
                </c:pt>
                <c:pt idx="6051">
                  <c:v>17895.258225000001</c:v>
                </c:pt>
                <c:pt idx="6052">
                  <c:v>17905.032922999999</c:v>
                </c:pt>
                <c:pt idx="6053">
                  <c:v>17907.953986</c:v>
                </c:pt>
                <c:pt idx="6054">
                  <c:v>17912.457837000002</c:v>
                </c:pt>
                <c:pt idx="6055">
                  <c:v>17907.434626999999</c:v>
                </c:pt>
                <c:pt idx="6056">
                  <c:v>17902.278083000001</c:v>
                </c:pt>
                <c:pt idx="6057">
                  <c:v>17908.852580999999</c:v>
                </c:pt>
                <c:pt idx="6058">
                  <c:v>17906.299870999999</c:v>
                </c:pt>
                <c:pt idx="6059">
                  <c:v>17917.237915999998</c:v>
                </c:pt>
                <c:pt idx="6060">
                  <c:v>17913.182581000001</c:v>
                </c:pt>
                <c:pt idx="6061">
                  <c:v>17925.765337000001</c:v>
                </c:pt>
                <c:pt idx="6062">
                  <c:v>17927.059077000002</c:v>
                </c:pt>
                <c:pt idx="6063">
                  <c:v>17926.642294000001</c:v>
                </c:pt>
                <c:pt idx="6064">
                  <c:v>17928.210252000001</c:v>
                </c:pt>
                <c:pt idx="6065">
                  <c:v>17917.476480000001</c:v>
                </c:pt>
                <c:pt idx="6066">
                  <c:v>17931.513436000001</c:v>
                </c:pt>
                <c:pt idx="6067">
                  <c:v>17951.470270999998</c:v>
                </c:pt>
                <c:pt idx="6068">
                  <c:v>17949.138793999999</c:v>
                </c:pt>
                <c:pt idx="6069">
                  <c:v>17949.678371999998</c:v>
                </c:pt>
                <c:pt idx="6070">
                  <c:v>17945.405298000001</c:v>
                </c:pt>
                <c:pt idx="6071">
                  <c:v>17945.458241</c:v>
                </c:pt>
                <c:pt idx="6072">
                  <c:v>17955.099059</c:v>
                </c:pt>
                <c:pt idx="6073">
                  <c:v>17943.901919</c:v>
                </c:pt>
                <c:pt idx="6074">
                  <c:v>17945.351197</c:v>
                </c:pt>
                <c:pt idx="6075">
                  <c:v>17950.301121</c:v>
                </c:pt>
                <c:pt idx="6076">
                  <c:v>17956.121948</c:v>
                </c:pt>
                <c:pt idx="6077">
                  <c:v>17953.463034</c:v>
                </c:pt>
                <c:pt idx="6078">
                  <c:v>17972.366724</c:v>
                </c:pt>
                <c:pt idx="6079">
                  <c:v>17984.204865</c:v>
                </c:pt>
                <c:pt idx="6080">
                  <c:v>17977.034609999999</c:v>
                </c:pt>
                <c:pt idx="6081">
                  <c:v>17994.463927000001</c:v>
                </c:pt>
                <c:pt idx="6082">
                  <c:v>17999.111486999998</c:v>
                </c:pt>
                <c:pt idx="6083">
                  <c:v>17994.785723000001</c:v>
                </c:pt>
                <c:pt idx="6084">
                  <c:v>18006.386924999999</c:v>
                </c:pt>
                <c:pt idx="6085">
                  <c:v>18005.704151999998</c:v>
                </c:pt>
                <c:pt idx="6086">
                  <c:v>18026.348504000001</c:v>
                </c:pt>
                <c:pt idx="6087">
                  <c:v>18026.566368</c:v>
                </c:pt>
                <c:pt idx="6088">
                  <c:v>18032.248572</c:v>
                </c:pt>
                <c:pt idx="6089">
                  <c:v>18034.213185000001</c:v>
                </c:pt>
                <c:pt idx="6090">
                  <c:v>18027.905780000001</c:v>
                </c:pt>
                <c:pt idx="6091">
                  <c:v>18033.419286</c:v>
                </c:pt>
                <c:pt idx="6092">
                  <c:v>18033.979825999999</c:v>
                </c:pt>
                <c:pt idx="6093">
                  <c:v>18026.039147</c:v>
                </c:pt>
                <c:pt idx="6094">
                  <c:v>18036.128540000002</c:v>
                </c:pt>
                <c:pt idx="6095">
                  <c:v>18039.173788</c:v>
                </c:pt>
                <c:pt idx="6096">
                  <c:v>18055.736163000001</c:v>
                </c:pt>
                <c:pt idx="6097">
                  <c:v>18068.596836000001</c:v>
                </c:pt>
                <c:pt idx="6098">
                  <c:v>18063.835676999999</c:v>
                </c:pt>
                <c:pt idx="6099">
                  <c:v>18074.151437</c:v>
                </c:pt>
                <c:pt idx="6100">
                  <c:v>18074.667366999998</c:v>
                </c:pt>
                <c:pt idx="6101">
                  <c:v>18074.346853999999</c:v>
                </c:pt>
                <c:pt idx="6102">
                  <c:v>18072.529331000002</c:v>
                </c:pt>
                <c:pt idx="6103">
                  <c:v>18067.279590999999</c:v>
                </c:pt>
                <c:pt idx="6104">
                  <c:v>18077.930988</c:v>
                </c:pt>
                <c:pt idx="6105">
                  <c:v>18076.177754</c:v>
                </c:pt>
                <c:pt idx="6106">
                  <c:v>18085.208720999999</c:v>
                </c:pt>
                <c:pt idx="6107">
                  <c:v>18072.654599000001</c:v>
                </c:pt>
                <c:pt idx="6108">
                  <c:v>18073.107830000001</c:v>
                </c:pt>
                <c:pt idx="6109">
                  <c:v>18069.920961</c:v>
                </c:pt>
                <c:pt idx="6110">
                  <c:v>18082.333939</c:v>
                </c:pt>
                <c:pt idx="6111">
                  <c:v>18101.425429999999</c:v>
                </c:pt>
                <c:pt idx="6112">
                  <c:v>18099.979225999999</c:v>
                </c:pt>
                <c:pt idx="6113">
                  <c:v>18097.679586999999</c:v>
                </c:pt>
                <c:pt idx="6114">
                  <c:v>18109.618943000001</c:v>
                </c:pt>
                <c:pt idx="6115">
                  <c:v>18102.597914000002</c:v>
                </c:pt>
                <c:pt idx="6116">
                  <c:v>18122.070995999999</c:v>
                </c:pt>
                <c:pt idx="6117">
                  <c:v>18129.822477000002</c:v>
                </c:pt>
                <c:pt idx="6118">
                  <c:v>18139.234928999998</c:v>
                </c:pt>
                <c:pt idx="6119">
                  <c:v>18138.631138000001</c:v>
                </c:pt>
                <c:pt idx="6120">
                  <c:v>18128.959778</c:v>
                </c:pt>
                <c:pt idx="6121">
                  <c:v>18136.396378000001</c:v>
                </c:pt>
                <c:pt idx="6122">
                  <c:v>18144.053925</c:v>
                </c:pt>
                <c:pt idx="6123">
                  <c:v>18137.866546000001</c:v>
                </c:pt>
                <c:pt idx="6124">
                  <c:v>18146.255201</c:v>
                </c:pt>
                <c:pt idx="6125">
                  <c:v>18139.664895000002</c:v>
                </c:pt>
                <c:pt idx="6126">
                  <c:v>18159.863221</c:v>
                </c:pt>
                <c:pt idx="6127">
                  <c:v>18165.529498</c:v>
                </c:pt>
                <c:pt idx="6128">
                  <c:v>18161.429496000001</c:v>
                </c:pt>
                <c:pt idx="6129">
                  <c:v>18171.249248</c:v>
                </c:pt>
                <c:pt idx="6130">
                  <c:v>18177.145386</c:v>
                </c:pt>
                <c:pt idx="6131">
                  <c:v>18178.238594999999</c:v>
                </c:pt>
                <c:pt idx="6132">
                  <c:v>18189.682875999999</c:v>
                </c:pt>
                <c:pt idx="6133">
                  <c:v>18198.829919</c:v>
                </c:pt>
                <c:pt idx="6134">
                  <c:v>18209.668686000001</c:v>
                </c:pt>
                <c:pt idx="6135">
                  <c:v>18224.907233999998</c:v>
                </c:pt>
                <c:pt idx="6136">
                  <c:v>18223.653539999999</c:v>
                </c:pt>
                <c:pt idx="6137">
                  <c:v>18229.311656999998</c:v>
                </c:pt>
                <c:pt idx="6138">
                  <c:v>18225.644012000001</c:v>
                </c:pt>
                <c:pt idx="6139">
                  <c:v>18238.711037000001</c:v>
                </c:pt>
                <c:pt idx="6140">
                  <c:v>18229.946432000001</c:v>
                </c:pt>
                <c:pt idx="6141">
                  <c:v>18232.252163000001</c:v>
                </c:pt>
                <c:pt idx="6142">
                  <c:v>18231.098873999999</c:v>
                </c:pt>
                <c:pt idx="6143">
                  <c:v>18231.918687000001</c:v>
                </c:pt>
                <c:pt idx="6144">
                  <c:v>18236.843137</c:v>
                </c:pt>
                <c:pt idx="6145">
                  <c:v>18256.822087</c:v>
                </c:pt>
                <c:pt idx="6146">
                  <c:v>18259.354606000001</c:v>
                </c:pt>
                <c:pt idx="6147">
                  <c:v>18264.287354</c:v>
                </c:pt>
                <c:pt idx="6148">
                  <c:v>18255.590259000001</c:v>
                </c:pt>
                <c:pt idx="6149">
                  <c:v>18256.685787999999</c:v>
                </c:pt>
                <c:pt idx="6150">
                  <c:v>18255.420440999998</c:v>
                </c:pt>
                <c:pt idx="6151">
                  <c:v>18259.631165999999</c:v>
                </c:pt>
                <c:pt idx="6152">
                  <c:v>18267.354198000001</c:v>
                </c:pt>
                <c:pt idx="6153">
                  <c:v>18259.785029999999</c:v>
                </c:pt>
                <c:pt idx="6154">
                  <c:v>18268.555853000002</c:v>
                </c:pt>
                <c:pt idx="6155">
                  <c:v>18265.142939000001</c:v>
                </c:pt>
                <c:pt idx="6156">
                  <c:v>18267.270181</c:v>
                </c:pt>
                <c:pt idx="6157">
                  <c:v>18264.709714000001</c:v>
                </c:pt>
                <c:pt idx="6158">
                  <c:v>18267.980804999999</c:v>
                </c:pt>
                <c:pt idx="6159">
                  <c:v>18275.209017000001</c:v>
                </c:pt>
                <c:pt idx="6160">
                  <c:v>18277.795246000001</c:v>
                </c:pt>
                <c:pt idx="6161">
                  <c:v>18263.979977999999</c:v>
                </c:pt>
                <c:pt idx="6162">
                  <c:v>18274.869542</c:v>
                </c:pt>
                <c:pt idx="6163">
                  <c:v>18261.082157000001</c:v>
                </c:pt>
                <c:pt idx="6164">
                  <c:v>18265.78744</c:v>
                </c:pt>
                <c:pt idx="6165">
                  <c:v>18262.753734000002</c:v>
                </c:pt>
                <c:pt idx="6166">
                  <c:v>18264.976318000001</c:v>
                </c:pt>
                <c:pt idx="6167">
                  <c:v>18262.265868999999</c:v>
                </c:pt>
                <c:pt idx="6168">
                  <c:v>18273.004928999999</c:v>
                </c:pt>
                <c:pt idx="6169">
                  <c:v>18282.398472000001</c:v>
                </c:pt>
                <c:pt idx="6170">
                  <c:v>18291.723021999998</c:v>
                </c:pt>
                <c:pt idx="6171">
                  <c:v>18308.431467999999</c:v>
                </c:pt>
                <c:pt idx="6172">
                  <c:v>18311.677540000001</c:v>
                </c:pt>
                <c:pt idx="6173">
                  <c:v>18303.766448999999</c:v>
                </c:pt>
                <c:pt idx="6174">
                  <c:v>18302.552460999999</c:v>
                </c:pt>
                <c:pt idx="6175">
                  <c:v>18308.199015999999</c:v>
                </c:pt>
                <c:pt idx="6176">
                  <c:v>18308.995459000002</c:v>
                </c:pt>
                <c:pt idx="6177">
                  <c:v>18307.066662000001</c:v>
                </c:pt>
                <c:pt idx="6178">
                  <c:v>18301.465798000001</c:v>
                </c:pt>
                <c:pt idx="6179">
                  <c:v>18305.868739000001</c:v>
                </c:pt>
                <c:pt idx="6180">
                  <c:v>18308.672535000002</c:v>
                </c:pt>
                <c:pt idx="6181">
                  <c:v>18327.053478000002</c:v>
                </c:pt>
                <c:pt idx="6182">
                  <c:v>18338.507835</c:v>
                </c:pt>
                <c:pt idx="6183">
                  <c:v>18339.162156999999</c:v>
                </c:pt>
                <c:pt idx="6184">
                  <c:v>18345.580275</c:v>
                </c:pt>
                <c:pt idx="6185">
                  <c:v>18355.757100999999</c:v>
                </c:pt>
                <c:pt idx="6186">
                  <c:v>18355.979920999998</c:v>
                </c:pt>
                <c:pt idx="6187">
                  <c:v>18378.191082000001</c:v>
                </c:pt>
                <c:pt idx="6188">
                  <c:v>18375.405006000001</c:v>
                </c:pt>
                <c:pt idx="6189">
                  <c:v>18382.026408999998</c:v>
                </c:pt>
                <c:pt idx="6190">
                  <c:v>18380.666853999999</c:v>
                </c:pt>
                <c:pt idx="6191">
                  <c:v>18394.235694999999</c:v>
                </c:pt>
                <c:pt idx="6192">
                  <c:v>18420.430312</c:v>
                </c:pt>
                <c:pt idx="6193">
                  <c:v>18410.944423000001</c:v>
                </c:pt>
                <c:pt idx="6194">
                  <c:v>18414.035422000001</c:v>
                </c:pt>
                <c:pt idx="6195">
                  <c:v>18420.979977999999</c:v>
                </c:pt>
                <c:pt idx="6196">
                  <c:v>18428.599190000001</c:v>
                </c:pt>
                <c:pt idx="6197">
                  <c:v>18434.342430000001</c:v>
                </c:pt>
                <c:pt idx="6198">
                  <c:v>18452.387291999999</c:v>
                </c:pt>
                <c:pt idx="6199">
                  <c:v>18453.205473999999</c:v>
                </c:pt>
                <c:pt idx="6200">
                  <c:v>18463.290132999999</c:v>
                </c:pt>
                <c:pt idx="6201">
                  <c:v>18467.397644000001</c:v>
                </c:pt>
                <c:pt idx="6202">
                  <c:v>18488.851819</c:v>
                </c:pt>
                <c:pt idx="6203">
                  <c:v>18501.428918000001</c:v>
                </c:pt>
                <c:pt idx="6204">
                  <c:v>18502.294546000001</c:v>
                </c:pt>
                <c:pt idx="6205">
                  <c:v>18528.136813000001</c:v>
                </c:pt>
                <c:pt idx="6206">
                  <c:v>18533.749272000001</c:v>
                </c:pt>
                <c:pt idx="6207">
                  <c:v>18540.622902999999</c:v>
                </c:pt>
                <c:pt idx="6208">
                  <c:v>18539.826121999999</c:v>
                </c:pt>
                <c:pt idx="6209">
                  <c:v>18557.558623000001</c:v>
                </c:pt>
                <c:pt idx="6210">
                  <c:v>18570.439418999998</c:v>
                </c:pt>
                <c:pt idx="6211">
                  <c:v>18571.274732000002</c:v>
                </c:pt>
                <c:pt idx="6212">
                  <c:v>18581.185466999999</c:v>
                </c:pt>
                <c:pt idx="6213">
                  <c:v>18579.905027000001</c:v>
                </c:pt>
                <c:pt idx="6214">
                  <c:v>18591.008693</c:v>
                </c:pt>
                <c:pt idx="6215">
                  <c:v>18604.804789999998</c:v>
                </c:pt>
                <c:pt idx="6216">
                  <c:v>18608.71948</c:v>
                </c:pt>
                <c:pt idx="6217">
                  <c:v>18611.881311000001</c:v>
                </c:pt>
                <c:pt idx="6218">
                  <c:v>18604.933055000001</c:v>
                </c:pt>
                <c:pt idx="6219">
                  <c:v>18623.832545000001</c:v>
                </c:pt>
                <c:pt idx="6220">
                  <c:v>18642.204420999999</c:v>
                </c:pt>
                <c:pt idx="6221">
                  <c:v>18648.947902</c:v>
                </c:pt>
                <c:pt idx="6222">
                  <c:v>18661.275113</c:v>
                </c:pt>
                <c:pt idx="6223">
                  <c:v>18659.219923000001</c:v>
                </c:pt>
                <c:pt idx="6224">
                  <c:v>18651.230116999999</c:v>
                </c:pt>
                <c:pt idx="6225">
                  <c:v>18642.582574</c:v>
                </c:pt>
                <c:pt idx="6226">
                  <c:v>18649.975168000001</c:v>
                </c:pt>
                <c:pt idx="6227">
                  <c:v>18653.517986999999</c:v>
                </c:pt>
                <c:pt idx="6228">
                  <c:v>18651.501724999998</c:v>
                </c:pt>
                <c:pt idx="6229">
                  <c:v>18683.786443000001</c:v>
                </c:pt>
                <c:pt idx="6230">
                  <c:v>18702.097687000001</c:v>
                </c:pt>
                <c:pt idx="6231">
                  <c:v>18703.999302</c:v>
                </c:pt>
                <c:pt idx="6232">
                  <c:v>18699.062726</c:v>
                </c:pt>
                <c:pt idx="6233">
                  <c:v>18702.715459999999</c:v>
                </c:pt>
                <c:pt idx="6234">
                  <c:v>18714.698815</c:v>
                </c:pt>
                <c:pt idx="6235">
                  <c:v>18708.961024</c:v>
                </c:pt>
                <c:pt idx="6236">
                  <c:v>18720.951475000002</c:v>
                </c:pt>
                <c:pt idx="6237">
                  <c:v>18724.435599</c:v>
                </c:pt>
                <c:pt idx="6238">
                  <c:v>18720.585416000002</c:v>
                </c:pt>
                <c:pt idx="6239">
                  <c:v>18720.004956000001</c:v>
                </c:pt>
                <c:pt idx="6240">
                  <c:v>18728.430456999999</c:v>
                </c:pt>
                <c:pt idx="6241">
                  <c:v>18743.232155999998</c:v>
                </c:pt>
                <c:pt idx="6242">
                  <c:v>18768.761332999999</c:v>
                </c:pt>
                <c:pt idx="6243">
                  <c:v>18768.162036999998</c:v>
                </c:pt>
                <c:pt idx="6244">
                  <c:v>18773.663165000002</c:v>
                </c:pt>
                <c:pt idx="6245">
                  <c:v>18770.045451000002</c:v>
                </c:pt>
                <c:pt idx="6246">
                  <c:v>18767.978386999999</c:v>
                </c:pt>
                <c:pt idx="6247">
                  <c:v>18765.824605999998</c:v>
                </c:pt>
                <c:pt idx="6248">
                  <c:v>18759.272132999999</c:v>
                </c:pt>
                <c:pt idx="6249">
                  <c:v>18771.428762</c:v>
                </c:pt>
                <c:pt idx="6250">
                  <c:v>18768.693691</c:v>
                </c:pt>
                <c:pt idx="6251">
                  <c:v>18784.548672000001</c:v>
                </c:pt>
                <c:pt idx="6252">
                  <c:v>18803.794063000001</c:v>
                </c:pt>
                <c:pt idx="6253">
                  <c:v>18801.040904000001</c:v>
                </c:pt>
                <c:pt idx="6254">
                  <c:v>18811.990071</c:v>
                </c:pt>
                <c:pt idx="6255">
                  <c:v>18807.464195</c:v>
                </c:pt>
                <c:pt idx="6256">
                  <c:v>18811.705453999999</c:v>
                </c:pt>
                <c:pt idx="6257">
                  <c:v>18837.792968999998</c:v>
                </c:pt>
                <c:pt idx="6258">
                  <c:v>18843.456676999998</c:v>
                </c:pt>
                <c:pt idx="6259">
                  <c:v>18854.274834</c:v>
                </c:pt>
                <c:pt idx="6260">
                  <c:v>18848.686027</c:v>
                </c:pt>
                <c:pt idx="6261">
                  <c:v>18853.761542</c:v>
                </c:pt>
                <c:pt idx="6262">
                  <c:v>18852.743923000002</c:v>
                </c:pt>
                <c:pt idx="6263">
                  <c:v>18845.408963000002</c:v>
                </c:pt>
                <c:pt idx="6264">
                  <c:v>18853.796894999999</c:v>
                </c:pt>
                <c:pt idx="6265">
                  <c:v>18857.542425</c:v>
                </c:pt>
                <c:pt idx="6266">
                  <c:v>18844.41172</c:v>
                </c:pt>
                <c:pt idx="6267">
                  <c:v>18858.609696</c:v>
                </c:pt>
                <c:pt idx="6268">
                  <c:v>18845.749607000002</c:v>
                </c:pt>
                <c:pt idx="6269">
                  <c:v>18842.634834</c:v>
                </c:pt>
                <c:pt idx="6270">
                  <c:v>18857.372931000002</c:v>
                </c:pt>
                <c:pt idx="6271">
                  <c:v>18868.686607</c:v>
                </c:pt>
                <c:pt idx="6272">
                  <c:v>18881.484979000001</c:v>
                </c:pt>
                <c:pt idx="6273">
                  <c:v>18879.328737</c:v>
                </c:pt>
                <c:pt idx="6274">
                  <c:v>18889.863653</c:v>
                </c:pt>
                <c:pt idx="6275">
                  <c:v>18888.780547999999</c:v>
                </c:pt>
                <c:pt idx="6276">
                  <c:v>18889.273888</c:v>
                </c:pt>
                <c:pt idx="6277">
                  <c:v>18889.645414999999</c:v>
                </c:pt>
                <c:pt idx="6278">
                  <c:v>18887.474182000002</c:v>
                </c:pt>
                <c:pt idx="6279">
                  <c:v>18885.302668</c:v>
                </c:pt>
                <c:pt idx="6280">
                  <c:v>18897.292753000002</c:v>
                </c:pt>
                <c:pt idx="6281">
                  <c:v>18892.487564999999</c:v>
                </c:pt>
                <c:pt idx="6282">
                  <c:v>18894.129772</c:v>
                </c:pt>
                <c:pt idx="6283">
                  <c:v>18891.1348</c:v>
                </c:pt>
                <c:pt idx="6284">
                  <c:v>18898.429400000001</c:v>
                </c:pt>
                <c:pt idx="6285">
                  <c:v>18899.354262000001</c:v>
                </c:pt>
                <c:pt idx="6286">
                  <c:v>18894.682850000001</c:v>
                </c:pt>
                <c:pt idx="6287">
                  <c:v>18894.587920999998</c:v>
                </c:pt>
                <c:pt idx="6288">
                  <c:v>18897.423728999998</c:v>
                </c:pt>
                <c:pt idx="6289">
                  <c:v>18907.615405</c:v>
                </c:pt>
                <c:pt idx="6290">
                  <c:v>18901.173091000001</c:v>
                </c:pt>
                <c:pt idx="6291">
                  <c:v>18917.84362</c:v>
                </c:pt>
                <c:pt idx="6292">
                  <c:v>18933.654011999999</c:v>
                </c:pt>
                <c:pt idx="6293">
                  <c:v>18940.987481</c:v>
                </c:pt>
                <c:pt idx="6294">
                  <c:v>18930.986292000001</c:v>
                </c:pt>
                <c:pt idx="6295">
                  <c:v>18927.002451</c:v>
                </c:pt>
                <c:pt idx="6296">
                  <c:v>18934.310999000001</c:v>
                </c:pt>
                <c:pt idx="6297">
                  <c:v>18935.060922000001</c:v>
                </c:pt>
                <c:pt idx="6298">
                  <c:v>18931.542924000001</c:v>
                </c:pt>
                <c:pt idx="6299">
                  <c:v>18946.888096999999</c:v>
                </c:pt>
                <c:pt idx="6300">
                  <c:v>18973.193458000002</c:v>
                </c:pt>
                <c:pt idx="6301">
                  <c:v>18966.352167000001</c:v>
                </c:pt>
                <c:pt idx="6302">
                  <c:v>18982.273336999999</c:v>
                </c:pt>
                <c:pt idx="6303">
                  <c:v>18971.771317999999</c:v>
                </c:pt>
                <c:pt idx="6304">
                  <c:v>18984.209951000001</c:v>
                </c:pt>
                <c:pt idx="6305">
                  <c:v>18981.881746999999</c:v>
                </c:pt>
                <c:pt idx="6306">
                  <c:v>18975.937668999999</c:v>
                </c:pt>
                <c:pt idx="6307">
                  <c:v>18984.688602999999</c:v>
                </c:pt>
                <c:pt idx="6308">
                  <c:v>18999.498382000002</c:v>
                </c:pt>
                <c:pt idx="6309">
                  <c:v>19000.423298000002</c:v>
                </c:pt>
                <c:pt idx="6310">
                  <c:v>19003.35671</c:v>
                </c:pt>
                <c:pt idx="6311">
                  <c:v>19013.568535999999</c:v>
                </c:pt>
                <c:pt idx="6312">
                  <c:v>19009.056533999999</c:v>
                </c:pt>
                <c:pt idx="6313">
                  <c:v>19005.094172000001</c:v>
                </c:pt>
                <c:pt idx="6314">
                  <c:v>19022.801302</c:v>
                </c:pt>
                <c:pt idx="6315">
                  <c:v>19020.982829</c:v>
                </c:pt>
                <c:pt idx="6316">
                  <c:v>19024.940417000002</c:v>
                </c:pt>
                <c:pt idx="6317">
                  <c:v>19029.853067</c:v>
                </c:pt>
                <c:pt idx="6318">
                  <c:v>19026.680230000002</c:v>
                </c:pt>
                <c:pt idx="6319">
                  <c:v>19023.993152999999</c:v>
                </c:pt>
                <c:pt idx="6320">
                  <c:v>19022.140522000002</c:v>
                </c:pt>
                <c:pt idx="6321">
                  <c:v>19047.180311</c:v>
                </c:pt>
                <c:pt idx="6322">
                  <c:v>19068.029778</c:v>
                </c:pt>
                <c:pt idx="6323">
                  <c:v>19060.933218999999</c:v>
                </c:pt>
                <c:pt idx="6324">
                  <c:v>19061.498943999999</c:v>
                </c:pt>
                <c:pt idx="6325">
                  <c:v>19073.690654000002</c:v>
                </c:pt>
                <c:pt idx="6326">
                  <c:v>19058.288167999999</c:v>
                </c:pt>
                <c:pt idx="6327">
                  <c:v>19055.133605999999</c:v>
                </c:pt>
                <c:pt idx="6328">
                  <c:v>19056.422280999999</c:v>
                </c:pt>
                <c:pt idx="6329">
                  <c:v>19081.751239000001</c:v>
                </c:pt>
                <c:pt idx="6330">
                  <c:v>19090.526011999998</c:v>
                </c:pt>
                <c:pt idx="6331">
                  <c:v>19089.403197</c:v>
                </c:pt>
                <c:pt idx="6332">
                  <c:v>19102.559368999999</c:v>
                </c:pt>
                <c:pt idx="6333">
                  <c:v>19097.139075999999</c:v>
                </c:pt>
                <c:pt idx="6334">
                  <c:v>19102.220406</c:v>
                </c:pt>
                <c:pt idx="6335">
                  <c:v>19103.705381</c:v>
                </c:pt>
                <c:pt idx="6336">
                  <c:v>19119.572274999999</c:v>
                </c:pt>
                <c:pt idx="6337">
                  <c:v>19130.666975</c:v>
                </c:pt>
                <c:pt idx="6338">
                  <c:v>19139.726832</c:v>
                </c:pt>
                <c:pt idx="6339">
                  <c:v>19136.801339000001</c:v>
                </c:pt>
                <c:pt idx="6340">
                  <c:v>19146.083409999999</c:v>
                </c:pt>
                <c:pt idx="6341">
                  <c:v>19135.224945000002</c:v>
                </c:pt>
                <c:pt idx="6342">
                  <c:v>19148.081980999999</c:v>
                </c:pt>
                <c:pt idx="6343">
                  <c:v>19140.077449</c:v>
                </c:pt>
                <c:pt idx="6344">
                  <c:v>19139.198033000001</c:v>
                </c:pt>
                <c:pt idx="6345">
                  <c:v>19133.759115000001</c:v>
                </c:pt>
                <c:pt idx="6346">
                  <c:v>19137.979995999998</c:v>
                </c:pt>
                <c:pt idx="6347">
                  <c:v>19149.946793999999</c:v>
                </c:pt>
                <c:pt idx="6348">
                  <c:v>19140.745928</c:v>
                </c:pt>
                <c:pt idx="6349">
                  <c:v>19144.412171</c:v>
                </c:pt>
                <c:pt idx="6350">
                  <c:v>19145.741253</c:v>
                </c:pt>
                <c:pt idx="6351">
                  <c:v>19146.751749999999</c:v>
                </c:pt>
                <c:pt idx="6352">
                  <c:v>19147.259339</c:v>
                </c:pt>
                <c:pt idx="6353">
                  <c:v>19151.739710999998</c:v>
                </c:pt>
                <c:pt idx="6354">
                  <c:v>19157.549536999999</c:v>
                </c:pt>
                <c:pt idx="6355">
                  <c:v>19178.483767999998</c:v>
                </c:pt>
                <c:pt idx="6356">
                  <c:v>19183.422455</c:v>
                </c:pt>
                <c:pt idx="6357">
                  <c:v>19190.317159999999</c:v>
                </c:pt>
                <c:pt idx="6358">
                  <c:v>19192.875394999999</c:v>
                </c:pt>
                <c:pt idx="6359">
                  <c:v>19190.908726000001</c:v>
                </c:pt>
                <c:pt idx="6360">
                  <c:v>19193.387251</c:v>
                </c:pt>
                <c:pt idx="6361">
                  <c:v>19188.632452999998</c:v>
                </c:pt>
                <c:pt idx="6362">
                  <c:v>19194.213059999998</c:v>
                </c:pt>
                <c:pt idx="6363">
                  <c:v>19191.182312000001</c:v>
                </c:pt>
                <c:pt idx="6364">
                  <c:v>19190.320017999999</c:v>
                </c:pt>
                <c:pt idx="6365">
                  <c:v>19195.922796999999</c:v>
                </c:pt>
                <c:pt idx="6366">
                  <c:v>19195.968685</c:v>
                </c:pt>
                <c:pt idx="6367">
                  <c:v>19206.215628999998</c:v>
                </c:pt>
                <c:pt idx="6368">
                  <c:v>19213.588027000002</c:v>
                </c:pt>
                <c:pt idx="6369">
                  <c:v>19216.857593000001</c:v>
                </c:pt>
                <c:pt idx="6370">
                  <c:v>19223.594492</c:v>
                </c:pt>
                <c:pt idx="6371">
                  <c:v>19223.736013000002</c:v>
                </c:pt>
                <c:pt idx="6372">
                  <c:v>19226.449352</c:v>
                </c:pt>
                <c:pt idx="6373">
                  <c:v>19225.238552999999</c:v>
                </c:pt>
                <c:pt idx="6374">
                  <c:v>19235.441824000001</c:v>
                </c:pt>
                <c:pt idx="6375">
                  <c:v>19234.317698999999</c:v>
                </c:pt>
                <c:pt idx="6376">
                  <c:v>19225.109886999999</c:v>
                </c:pt>
                <c:pt idx="6377">
                  <c:v>19235.884071</c:v>
                </c:pt>
                <c:pt idx="6378">
                  <c:v>19228.273451000001</c:v>
                </c:pt>
                <c:pt idx="6379">
                  <c:v>19230.930383999999</c:v>
                </c:pt>
                <c:pt idx="6380">
                  <c:v>19227.627830000001</c:v>
                </c:pt>
                <c:pt idx="6381">
                  <c:v>19242.729248</c:v>
                </c:pt>
                <c:pt idx="6382">
                  <c:v>19270.725446</c:v>
                </c:pt>
                <c:pt idx="6383">
                  <c:v>19260.159179999999</c:v>
                </c:pt>
                <c:pt idx="6384">
                  <c:v>19259.346045999999</c:v>
                </c:pt>
                <c:pt idx="6385">
                  <c:v>19267.865560999999</c:v>
                </c:pt>
                <c:pt idx="6386">
                  <c:v>19258.052380000001</c:v>
                </c:pt>
                <c:pt idx="6387">
                  <c:v>19275.606076</c:v>
                </c:pt>
                <c:pt idx="6388">
                  <c:v>19284.303799000001</c:v>
                </c:pt>
                <c:pt idx="6389">
                  <c:v>19301.565929</c:v>
                </c:pt>
                <c:pt idx="6390">
                  <c:v>19319.288703999999</c:v>
                </c:pt>
                <c:pt idx="6391">
                  <c:v>19319.412496000001</c:v>
                </c:pt>
                <c:pt idx="6392">
                  <c:v>19333.322673999999</c:v>
                </c:pt>
                <c:pt idx="6393">
                  <c:v>19340.216657000001</c:v>
                </c:pt>
                <c:pt idx="6394">
                  <c:v>19344.575819999998</c:v>
                </c:pt>
                <c:pt idx="6395">
                  <c:v>19353.136917</c:v>
                </c:pt>
                <c:pt idx="6396">
                  <c:v>19362.244196</c:v>
                </c:pt>
                <c:pt idx="6397">
                  <c:v>19376.910951999998</c:v>
                </c:pt>
                <c:pt idx="6398">
                  <c:v>19375.046147000001</c:v>
                </c:pt>
                <c:pt idx="6399">
                  <c:v>19385.877906000002</c:v>
                </c:pt>
                <c:pt idx="6400">
                  <c:v>19401.591586999999</c:v>
                </c:pt>
                <c:pt idx="6401">
                  <c:v>19396.804313000001</c:v>
                </c:pt>
                <c:pt idx="6402">
                  <c:v>19412.154795999999</c:v>
                </c:pt>
                <c:pt idx="6403">
                  <c:v>19433.986293999998</c:v>
                </c:pt>
                <c:pt idx="6404">
                  <c:v>19440.313020000001</c:v>
                </c:pt>
                <c:pt idx="6405">
                  <c:v>19448.372579999999</c:v>
                </c:pt>
                <c:pt idx="6406">
                  <c:v>19447.626519000001</c:v>
                </c:pt>
                <c:pt idx="6407">
                  <c:v>19451.374532999998</c:v>
                </c:pt>
                <c:pt idx="6408">
                  <c:v>19454.737464000002</c:v>
                </c:pt>
                <c:pt idx="6409">
                  <c:v>19477.121676999999</c:v>
                </c:pt>
                <c:pt idx="6410">
                  <c:v>19483.516643999999</c:v>
                </c:pt>
                <c:pt idx="6411">
                  <c:v>19483.923459000001</c:v>
                </c:pt>
                <c:pt idx="6412">
                  <c:v>19498.198904000001</c:v>
                </c:pt>
                <c:pt idx="6413">
                  <c:v>19495.520982999999</c:v>
                </c:pt>
                <c:pt idx="6414">
                  <c:v>19496.105878999999</c:v>
                </c:pt>
                <c:pt idx="6415">
                  <c:v>19521.131006</c:v>
                </c:pt>
                <c:pt idx="6416">
                  <c:v>19525.342519000002</c:v>
                </c:pt>
                <c:pt idx="6417">
                  <c:v>19524.802107</c:v>
                </c:pt>
                <c:pt idx="6418">
                  <c:v>19531.299071000001</c:v>
                </c:pt>
                <c:pt idx="6419">
                  <c:v>19536.725705000001</c:v>
                </c:pt>
                <c:pt idx="6420">
                  <c:v>19533.219730000001</c:v>
                </c:pt>
                <c:pt idx="6421">
                  <c:v>19553.448190999999</c:v>
                </c:pt>
                <c:pt idx="6422">
                  <c:v>19561.425070000001</c:v>
                </c:pt>
                <c:pt idx="6423">
                  <c:v>19578.192738999998</c:v>
                </c:pt>
                <c:pt idx="6424">
                  <c:v>19573.659479000002</c:v>
                </c:pt>
                <c:pt idx="6425">
                  <c:v>19580.752183000001</c:v>
                </c:pt>
                <c:pt idx="6426">
                  <c:v>19569.951323000001</c:v>
                </c:pt>
                <c:pt idx="6427">
                  <c:v>19568.148873999999</c:v>
                </c:pt>
                <c:pt idx="6428">
                  <c:v>19573.403533000001</c:v>
                </c:pt>
                <c:pt idx="6429">
                  <c:v>19578.404993</c:v>
                </c:pt>
                <c:pt idx="6430">
                  <c:v>19578.373536999999</c:v>
                </c:pt>
                <c:pt idx="6431">
                  <c:v>19573.516497000001</c:v>
                </c:pt>
                <c:pt idx="6432">
                  <c:v>19578.729331999999</c:v>
                </c:pt>
                <c:pt idx="6433">
                  <c:v>19584.645193</c:v>
                </c:pt>
                <c:pt idx="6434">
                  <c:v>19582.426846999999</c:v>
                </c:pt>
                <c:pt idx="6435">
                  <c:v>19586.335412</c:v>
                </c:pt>
                <c:pt idx="6436">
                  <c:v>19600.046441999999</c:v>
                </c:pt>
                <c:pt idx="6437">
                  <c:v>19611.731319999999</c:v>
                </c:pt>
                <c:pt idx="6438">
                  <c:v>19616.193612999999</c:v>
                </c:pt>
                <c:pt idx="6439">
                  <c:v>19610.62919</c:v>
                </c:pt>
                <c:pt idx="6440">
                  <c:v>19623.173328000001</c:v>
                </c:pt>
                <c:pt idx="6441">
                  <c:v>19617.157615</c:v>
                </c:pt>
                <c:pt idx="6442">
                  <c:v>19625.103272</c:v>
                </c:pt>
                <c:pt idx="6443">
                  <c:v>19617.325761</c:v>
                </c:pt>
                <c:pt idx="6444">
                  <c:v>19609.618835000001</c:v>
                </c:pt>
                <c:pt idx="6445">
                  <c:v>19620.115712999999</c:v>
                </c:pt>
                <c:pt idx="6446">
                  <c:v>19617.607745000001</c:v>
                </c:pt>
                <c:pt idx="6447">
                  <c:v>19628.772459</c:v>
                </c:pt>
                <c:pt idx="6448">
                  <c:v>19616.29794</c:v>
                </c:pt>
                <c:pt idx="6449">
                  <c:v>19621.312144</c:v>
                </c:pt>
                <c:pt idx="6450">
                  <c:v>19621.597583999999</c:v>
                </c:pt>
                <c:pt idx="6451">
                  <c:v>19614.794255000001</c:v>
                </c:pt>
                <c:pt idx="6452">
                  <c:v>19629.109552000002</c:v>
                </c:pt>
                <c:pt idx="6453">
                  <c:v>19630.998815999999</c:v>
                </c:pt>
                <c:pt idx="6454">
                  <c:v>19648.652064000002</c:v>
                </c:pt>
                <c:pt idx="6455">
                  <c:v>19655.249355</c:v>
                </c:pt>
                <c:pt idx="6456">
                  <c:v>19663.384301999999</c:v>
                </c:pt>
                <c:pt idx="6457">
                  <c:v>19664.126037000002</c:v>
                </c:pt>
                <c:pt idx="6458">
                  <c:v>19671.272154999999</c:v>
                </c:pt>
                <c:pt idx="6459">
                  <c:v>19685.027199</c:v>
                </c:pt>
                <c:pt idx="6460">
                  <c:v>19707.672133</c:v>
                </c:pt>
                <c:pt idx="6461">
                  <c:v>19697.253404999999</c:v>
                </c:pt>
                <c:pt idx="6462">
                  <c:v>19716.373889999999</c:v>
                </c:pt>
                <c:pt idx="6463">
                  <c:v>19725.499274000002</c:v>
                </c:pt>
                <c:pt idx="6464">
                  <c:v>19725.810519999999</c:v>
                </c:pt>
                <c:pt idx="6465">
                  <c:v>19739.307573999999</c:v>
                </c:pt>
                <c:pt idx="6466">
                  <c:v>19739.442687999999</c:v>
                </c:pt>
                <c:pt idx="6467">
                  <c:v>19761.283143000001</c:v>
                </c:pt>
                <c:pt idx="6468">
                  <c:v>19766.526890000001</c:v>
                </c:pt>
                <c:pt idx="6469">
                  <c:v>19775.261237999999</c:v>
                </c:pt>
                <c:pt idx="6470">
                  <c:v>19784.275969999999</c:v>
                </c:pt>
                <c:pt idx="6471">
                  <c:v>19761.165529999998</c:v>
                </c:pt>
                <c:pt idx="6472">
                  <c:v>19776.914416</c:v>
                </c:pt>
                <c:pt idx="6473">
                  <c:v>19792.674604</c:v>
                </c:pt>
                <c:pt idx="6474">
                  <c:v>19796.150085000001</c:v>
                </c:pt>
                <c:pt idx="6475">
                  <c:v>19805.426987999999</c:v>
                </c:pt>
                <c:pt idx="6476">
                  <c:v>19812.972878</c:v>
                </c:pt>
                <c:pt idx="6477">
                  <c:v>19828.938860999999</c:v>
                </c:pt>
                <c:pt idx="6478">
                  <c:v>19837.423953000001</c:v>
                </c:pt>
                <c:pt idx="6479">
                  <c:v>19848.396711000001</c:v>
                </c:pt>
                <c:pt idx="6480">
                  <c:v>19841.637973000001</c:v>
                </c:pt>
                <c:pt idx="6481">
                  <c:v>19835.104998999999</c:v>
                </c:pt>
                <c:pt idx="6482">
                  <c:v>19847.545506999999</c:v>
                </c:pt>
                <c:pt idx="6483">
                  <c:v>19877.939474999999</c:v>
                </c:pt>
                <c:pt idx="6484">
                  <c:v>19878.613267000001</c:v>
                </c:pt>
                <c:pt idx="6485">
                  <c:v>19892.527454999999</c:v>
                </c:pt>
                <c:pt idx="6486">
                  <c:v>19892.66102</c:v>
                </c:pt>
                <c:pt idx="6487">
                  <c:v>19897.416579000001</c:v>
                </c:pt>
                <c:pt idx="6488">
                  <c:v>19898.236099000002</c:v>
                </c:pt>
                <c:pt idx="6489">
                  <c:v>19901.609323000001</c:v>
                </c:pt>
                <c:pt idx="6490">
                  <c:v>19903.977244999998</c:v>
                </c:pt>
                <c:pt idx="6491">
                  <c:v>19900.701647999998</c:v>
                </c:pt>
                <c:pt idx="6492">
                  <c:v>19928.064043999999</c:v>
                </c:pt>
                <c:pt idx="6493">
                  <c:v>19932.520293000001</c:v>
                </c:pt>
                <c:pt idx="6494">
                  <c:v>19936.490593999999</c:v>
                </c:pt>
                <c:pt idx="6495">
                  <c:v>19932.295537000002</c:v>
                </c:pt>
                <c:pt idx="6496">
                  <c:v>19931.257988000001</c:v>
                </c:pt>
                <c:pt idx="6497">
                  <c:v>19936.926458999998</c:v>
                </c:pt>
                <c:pt idx="6498">
                  <c:v>19929.437809999999</c:v>
                </c:pt>
                <c:pt idx="6499">
                  <c:v>19932.291430000001</c:v>
                </c:pt>
                <c:pt idx="6500">
                  <c:v>19935.104742</c:v>
                </c:pt>
                <c:pt idx="6501">
                  <c:v>19947.437311000002</c:v>
                </c:pt>
                <c:pt idx="6502">
                  <c:v>19970.162603000001</c:v>
                </c:pt>
                <c:pt idx="6503">
                  <c:v>19977.647621</c:v>
                </c:pt>
                <c:pt idx="6504">
                  <c:v>19974.253866999999</c:v>
                </c:pt>
                <c:pt idx="6505">
                  <c:v>19980.659417999999</c:v>
                </c:pt>
                <c:pt idx="6506">
                  <c:v>19971.516475</c:v>
                </c:pt>
                <c:pt idx="6507">
                  <c:v>19989.703709000001</c:v>
                </c:pt>
                <c:pt idx="6508">
                  <c:v>19983.661904000001</c:v>
                </c:pt>
                <c:pt idx="6509">
                  <c:v>19977.875142000001</c:v>
                </c:pt>
                <c:pt idx="6510">
                  <c:v>19990.598954000001</c:v>
                </c:pt>
                <c:pt idx="6511">
                  <c:v>19985.668063000001</c:v>
                </c:pt>
                <c:pt idx="6512">
                  <c:v>19995.882942</c:v>
                </c:pt>
                <c:pt idx="6513">
                  <c:v>20005.757128000001</c:v>
                </c:pt>
                <c:pt idx="6514">
                  <c:v>20015.229261</c:v>
                </c:pt>
                <c:pt idx="6515">
                  <c:v>20010.026201000001</c:v>
                </c:pt>
                <c:pt idx="6516">
                  <c:v>20000.265749999999</c:v>
                </c:pt>
                <c:pt idx="6517">
                  <c:v>20006.148224</c:v>
                </c:pt>
                <c:pt idx="6518">
                  <c:v>20016.532455</c:v>
                </c:pt>
                <c:pt idx="6519">
                  <c:v>20014.697702000001</c:v>
                </c:pt>
                <c:pt idx="6520">
                  <c:v>20014.883524000001</c:v>
                </c:pt>
                <c:pt idx="6521">
                  <c:v>20012.956700999999</c:v>
                </c:pt>
                <c:pt idx="6522">
                  <c:v>20042.451183000001</c:v>
                </c:pt>
                <c:pt idx="6523">
                  <c:v>20047.244610999998</c:v>
                </c:pt>
                <c:pt idx="6524">
                  <c:v>20053.527891999998</c:v>
                </c:pt>
                <c:pt idx="6525">
                  <c:v>20046.572015000002</c:v>
                </c:pt>
                <c:pt idx="6526">
                  <c:v>20053.211629000001</c:v>
                </c:pt>
                <c:pt idx="6527">
                  <c:v>20058.297814000001</c:v>
                </c:pt>
                <c:pt idx="6528">
                  <c:v>20055.565999999999</c:v>
                </c:pt>
                <c:pt idx="6529">
                  <c:v>20051.074881</c:v>
                </c:pt>
                <c:pt idx="6530">
                  <c:v>20062.559432999999</c:v>
                </c:pt>
                <c:pt idx="6531">
                  <c:v>20066.985169</c:v>
                </c:pt>
                <c:pt idx="6532">
                  <c:v>20084.647660999999</c:v>
                </c:pt>
                <c:pt idx="6533">
                  <c:v>20088.756181000001</c:v>
                </c:pt>
                <c:pt idx="6534">
                  <c:v>20087.071452</c:v>
                </c:pt>
                <c:pt idx="6535">
                  <c:v>20084.657753</c:v>
                </c:pt>
                <c:pt idx="6536">
                  <c:v>20085.184294999999</c:v>
                </c:pt>
                <c:pt idx="6537">
                  <c:v>20096.929751</c:v>
                </c:pt>
                <c:pt idx="6538">
                  <c:v>20087.722278000001</c:v>
                </c:pt>
                <c:pt idx="6539">
                  <c:v>20095.979168999998</c:v>
                </c:pt>
                <c:pt idx="6540">
                  <c:v>20093.631988000001</c:v>
                </c:pt>
                <c:pt idx="6541">
                  <c:v>20100.308047999999</c:v>
                </c:pt>
                <c:pt idx="6542">
                  <c:v>20108.649355000001</c:v>
                </c:pt>
                <c:pt idx="6543">
                  <c:v>20111.369212000001</c:v>
                </c:pt>
                <c:pt idx="6544">
                  <c:v>20123.140061999999</c:v>
                </c:pt>
                <c:pt idx="6545">
                  <c:v>20134.242292999999</c:v>
                </c:pt>
                <c:pt idx="6546">
                  <c:v>20133.794818999999</c:v>
                </c:pt>
                <c:pt idx="6547">
                  <c:v>20138.343776000002</c:v>
                </c:pt>
                <c:pt idx="6548">
                  <c:v>20145.462837999999</c:v>
                </c:pt>
                <c:pt idx="6549">
                  <c:v>20142.143549</c:v>
                </c:pt>
                <c:pt idx="6550">
                  <c:v>20144.760684000001</c:v>
                </c:pt>
                <c:pt idx="6551">
                  <c:v>20134.600901000002</c:v>
                </c:pt>
                <c:pt idx="6552">
                  <c:v>20138.906921000002</c:v>
                </c:pt>
                <c:pt idx="6553">
                  <c:v>20139.780503000002</c:v>
                </c:pt>
                <c:pt idx="6554">
                  <c:v>20148.147802</c:v>
                </c:pt>
                <c:pt idx="6555">
                  <c:v>20145.665113999999</c:v>
                </c:pt>
                <c:pt idx="6556">
                  <c:v>20152.041464000002</c:v>
                </c:pt>
                <c:pt idx="6557">
                  <c:v>20170.15382</c:v>
                </c:pt>
                <c:pt idx="6558">
                  <c:v>20179.096753000002</c:v>
                </c:pt>
                <c:pt idx="6559">
                  <c:v>20181.170059</c:v>
                </c:pt>
                <c:pt idx="6560">
                  <c:v>20189.644015000002</c:v>
                </c:pt>
                <c:pt idx="6561">
                  <c:v>20183.905433</c:v>
                </c:pt>
                <c:pt idx="6562">
                  <c:v>20188.078419000001</c:v>
                </c:pt>
                <c:pt idx="6563">
                  <c:v>20185.980293000001</c:v>
                </c:pt>
                <c:pt idx="6564">
                  <c:v>20189.308936000001</c:v>
                </c:pt>
                <c:pt idx="6565">
                  <c:v>20194.070178999998</c:v>
                </c:pt>
                <c:pt idx="6566">
                  <c:v>20180.016610999999</c:v>
                </c:pt>
                <c:pt idx="6567">
                  <c:v>20199.087936</c:v>
                </c:pt>
                <c:pt idx="6568">
                  <c:v>20205.269429</c:v>
                </c:pt>
                <c:pt idx="6569">
                  <c:v>20220.292045999999</c:v>
                </c:pt>
                <c:pt idx="6570">
                  <c:v>20216.355872</c:v>
                </c:pt>
                <c:pt idx="6571">
                  <c:v>20219.666201</c:v>
                </c:pt>
                <c:pt idx="6572">
                  <c:v>20223.160714000001</c:v>
                </c:pt>
                <c:pt idx="6573">
                  <c:v>20222.358396</c:v>
                </c:pt>
                <c:pt idx="6574">
                  <c:v>20221.284641999999</c:v>
                </c:pt>
                <c:pt idx="6575">
                  <c:v>20246.577152999998</c:v>
                </c:pt>
                <c:pt idx="6576">
                  <c:v>20245.883527999998</c:v>
                </c:pt>
                <c:pt idx="6577">
                  <c:v>20264.850856000001</c:v>
                </c:pt>
                <c:pt idx="6578">
                  <c:v>20276.837604</c:v>
                </c:pt>
                <c:pt idx="6579">
                  <c:v>20267.117028000001</c:v>
                </c:pt>
                <c:pt idx="6580">
                  <c:v>20254.701409000001</c:v>
                </c:pt>
                <c:pt idx="6581">
                  <c:v>20276.490840999999</c:v>
                </c:pt>
                <c:pt idx="6582">
                  <c:v>20295.116718000001</c:v>
                </c:pt>
                <c:pt idx="6583">
                  <c:v>20297.097859000001</c:v>
                </c:pt>
                <c:pt idx="6584">
                  <c:v>20299.433701999998</c:v>
                </c:pt>
                <c:pt idx="6585">
                  <c:v>20307.999604000001</c:v>
                </c:pt>
                <c:pt idx="6586">
                  <c:v>20305.916614000002</c:v>
                </c:pt>
                <c:pt idx="6587">
                  <c:v>20309.194957</c:v>
                </c:pt>
                <c:pt idx="6588">
                  <c:v>20305.265392000001</c:v>
                </c:pt>
                <c:pt idx="6589">
                  <c:v>20301.727817999999</c:v>
                </c:pt>
                <c:pt idx="6590">
                  <c:v>20314.158401000001</c:v>
                </c:pt>
                <c:pt idx="6591">
                  <c:v>20298.762192999999</c:v>
                </c:pt>
                <c:pt idx="6592">
                  <c:v>20315.729593</c:v>
                </c:pt>
                <c:pt idx="6593">
                  <c:v>20309.007661</c:v>
                </c:pt>
                <c:pt idx="6594">
                  <c:v>20305.776296</c:v>
                </c:pt>
                <c:pt idx="6595">
                  <c:v>20324.461251000001</c:v>
                </c:pt>
                <c:pt idx="6596">
                  <c:v>20330.437306</c:v>
                </c:pt>
                <c:pt idx="6597">
                  <c:v>20338.082723</c:v>
                </c:pt>
                <c:pt idx="6598">
                  <c:v>20345.560111999999</c:v>
                </c:pt>
                <c:pt idx="6599">
                  <c:v>20350.580827999998</c:v>
                </c:pt>
                <c:pt idx="6600">
                  <c:v>20352.532819</c:v>
                </c:pt>
                <c:pt idx="6601">
                  <c:v>20347.41575</c:v>
                </c:pt>
                <c:pt idx="6602">
                  <c:v>20358.129110999998</c:v>
                </c:pt>
                <c:pt idx="6603">
                  <c:v>20376.740226000002</c:v>
                </c:pt>
                <c:pt idx="6604">
                  <c:v>20372.768350999999</c:v>
                </c:pt>
                <c:pt idx="6605">
                  <c:v>20388.907515999999</c:v>
                </c:pt>
                <c:pt idx="6606">
                  <c:v>20385.768715999999</c:v>
                </c:pt>
                <c:pt idx="6607">
                  <c:v>20391.058329</c:v>
                </c:pt>
                <c:pt idx="6608">
                  <c:v>20402.883776999999</c:v>
                </c:pt>
                <c:pt idx="6609">
                  <c:v>20393.429177000002</c:v>
                </c:pt>
                <c:pt idx="6610">
                  <c:v>20400.225785999999</c:v>
                </c:pt>
                <c:pt idx="6611">
                  <c:v>20404.869186</c:v>
                </c:pt>
                <c:pt idx="6612">
                  <c:v>20421.924383000001</c:v>
                </c:pt>
                <c:pt idx="6613">
                  <c:v>20421.704238999999</c:v>
                </c:pt>
                <c:pt idx="6614">
                  <c:v>20429.234069999999</c:v>
                </c:pt>
                <c:pt idx="6615">
                  <c:v>20435.377761</c:v>
                </c:pt>
                <c:pt idx="6616">
                  <c:v>20432.911515</c:v>
                </c:pt>
                <c:pt idx="6617">
                  <c:v>20425.178583000001</c:v>
                </c:pt>
                <c:pt idx="6618">
                  <c:v>20426.70088</c:v>
                </c:pt>
                <c:pt idx="6619">
                  <c:v>20427.6345</c:v>
                </c:pt>
                <c:pt idx="6620">
                  <c:v>20452.597460000001</c:v>
                </c:pt>
                <c:pt idx="6621">
                  <c:v>20456.320798000001</c:v>
                </c:pt>
                <c:pt idx="6622">
                  <c:v>20463.559375000001</c:v>
                </c:pt>
                <c:pt idx="6623">
                  <c:v>20470.865454999999</c:v>
                </c:pt>
                <c:pt idx="6624">
                  <c:v>20462.730093999999</c:v>
                </c:pt>
                <c:pt idx="6625">
                  <c:v>20472.869176</c:v>
                </c:pt>
                <c:pt idx="6626">
                  <c:v>20493.628519999998</c:v>
                </c:pt>
                <c:pt idx="6627">
                  <c:v>20498.578182000001</c:v>
                </c:pt>
                <c:pt idx="6628">
                  <c:v>20493.697619999999</c:v>
                </c:pt>
                <c:pt idx="6629">
                  <c:v>20495.789567</c:v>
                </c:pt>
                <c:pt idx="6630">
                  <c:v>20509.957092000001</c:v>
                </c:pt>
                <c:pt idx="6631">
                  <c:v>20509.069178000002</c:v>
                </c:pt>
                <c:pt idx="6632">
                  <c:v>20509.650237000002</c:v>
                </c:pt>
                <c:pt idx="6633">
                  <c:v>20511.094270000001</c:v>
                </c:pt>
                <c:pt idx="6634">
                  <c:v>20512.085826999999</c:v>
                </c:pt>
                <c:pt idx="6635">
                  <c:v>20514.280204999999</c:v>
                </c:pt>
                <c:pt idx="6636">
                  <c:v>20500.239489</c:v>
                </c:pt>
                <c:pt idx="6637">
                  <c:v>20509.223478</c:v>
                </c:pt>
                <c:pt idx="6638">
                  <c:v>20519.326475000002</c:v>
                </c:pt>
                <c:pt idx="6639">
                  <c:v>20538.887364999999</c:v>
                </c:pt>
                <c:pt idx="6640">
                  <c:v>20544.911784</c:v>
                </c:pt>
                <c:pt idx="6641">
                  <c:v>20541.996660000001</c:v>
                </c:pt>
                <c:pt idx="6642">
                  <c:v>20550.481921999999</c:v>
                </c:pt>
                <c:pt idx="6643">
                  <c:v>20563.829017</c:v>
                </c:pt>
                <c:pt idx="6644">
                  <c:v>20575.083944999998</c:v>
                </c:pt>
                <c:pt idx="6645">
                  <c:v>20586.956158000001</c:v>
                </c:pt>
                <c:pt idx="6646">
                  <c:v>20585.136192000002</c:v>
                </c:pt>
                <c:pt idx="6647">
                  <c:v>20584.667215000001</c:v>
                </c:pt>
                <c:pt idx="6648">
                  <c:v>20595.067285000001</c:v>
                </c:pt>
                <c:pt idx="6649">
                  <c:v>20615.014590999999</c:v>
                </c:pt>
                <c:pt idx="6650">
                  <c:v>20628.171396999998</c:v>
                </c:pt>
                <c:pt idx="6651">
                  <c:v>20627.106607000002</c:v>
                </c:pt>
                <c:pt idx="6652">
                  <c:v>20635.093745999999</c:v>
                </c:pt>
                <c:pt idx="6653">
                  <c:v>20639.374586000002</c:v>
                </c:pt>
                <c:pt idx="6654">
                  <c:v>20637.620154</c:v>
                </c:pt>
                <c:pt idx="6655">
                  <c:v>20648.734077000001</c:v>
                </c:pt>
                <c:pt idx="6656">
                  <c:v>20654.841917999998</c:v>
                </c:pt>
                <c:pt idx="6657">
                  <c:v>20645.713017999999</c:v>
                </c:pt>
                <c:pt idx="6658">
                  <c:v>20655.905411</c:v>
                </c:pt>
                <c:pt idx="6659">
                  <c:v>20649.783928000001</c:v>
                </c:pt>
                <c:pt idx="6660">
                  <c:v>20682.752070999999</c:v>
                </c:pt>
                <c:pt idx="6661">
                  <c:v>20684.507549000002</c:v>
                </c:pt>
                <c:pt idx="6662">
                  <c:v>20701.101181000002</c:v>
                </c:pt>
                <c:pt idx="6663">
                  <c:v>20699.308819999998</c:v>
                </c:pt>
                <c:pt idx="6664">
                  <c:v>20696.585329000001</c:v>
                </c:pt>
                <c:pt idx="6665">
                  <c:v>20706.260560999999</c:v>
                </c:pt>
                <c:pt idx="6666">
                  <c:v>20704.881656000001</c:v>
                </c:pt>
                <c:pt idx="6667">
                  <c:v>20713.225488</c:v>
                </c:pt>
                <c:pt idx="6668">
                  <c:v>20730.318867999998</c:v>
                </c:pt>
                <c:pt idx="6669">
                  <c:v>20735.464083999999</c:v>
                </c:pt>
                <c:pt idx="6670">
                  <c:v>20733.597787999999</c:v>
                </c:pt>
                <c:pt idx="6671">
                  <c:v>20747.679737999999</c:v>
                </c:pt>
                <c:pt idx="6672">
                  <c:v>20764.062882999999</c:v>
                </c:pt>
                <c:pt idx="6673">
                  <c:v>20769.091500999999</c:v>
                </c:pt>
                <c:pt idx="6674">
                  <c:v>20766.743004</c:v>
                </c:pt>
                <c:pt idx="6675">
                  <c:v>20772.150877</c:v>
                </c:pt>
                <c:pt idx="6676">
                  <c:v>20778.26154</c:v>
                </c:pt>
                <c:pt idx="6677">
                  <c:v>20799.037666</c:v>
                </c:pt>
                <c:pt idx="6678">
                  <c:v>20808.785046000001</c:v>
                </c:pt>
                <c:pt idx="6679">
                  <c:v>20810.955888</c:v>
                </c:pt>
                <c:pt idx="6680">
                  <c:v>20811.402826000001</c:v>
                </c:pt>
                <c:pt idx="6681">
                  <c:v>20806.809246000001</c:v>
                </c:pt>
                <c:pt idx="6682">
                  <c:v>20805.793806000001</c:v>
                </c:pt>
                <c:pt idx="6683">
                  <c:v>20818.474683</c:v>
                </c:pt>
                <c:pt idx="6684">
                  <c:v>20817.653244000001</c:v>
                </c:pt>
                <c:pt idx="6685">
                  <c:v>20826.449349999999</c:v>
                </c:pt>
                <c:pt idx="6686">
                  <c:v>20816.055520999998</c:v>
                </c:pt>
                <c:pt idx="6687">
                  <c:v>20816.080092</c:v>
                </c:pt>
                <c:pt idx="6688">
                  <c:v>20819.089114999999</c:v>
                </c:pt>
                <c:pt idx="6689">
                  <c:v>20821.280708999999</c:v>
                </c:pt>
                <c:pt idx="6690">
                  <c:v>20826.474716000001</c:v>
                </c:pt>
                <c:pt idx="6691">
                  <c:v>20825.583444</c:v>
                </c:pt>
                <c:pt idx="6692">
                  <c:v>20830.658739999999</c:v>
                </c:pt>
                <c:pt idx="6693">
                  <c:v>20833.446565999999</c:v>
                </c:pt>
                <c:pt idx="6694">
                  <c:v>20823.93361</c:v>
                </c:pt>
                <c:pt idx="6695">
                  <c:v>20829.798200000001</c:v>
                </c:pt>
                <c:pt idx="6696">
                  <c:v>20827.595583999999</c:v>
                </c:pt>
                <c:pt idx="6697">
                  <c:v>20833.785328999998</c:v>
                </c:pt>
                <c:pt idx="6698">
                  <c:v>20823.448671999999</c:v>
                </c:pt>
                <c:pt idx="6699">
                  <c:v>20817.666288</c:v>
                </c:pt>
                <c:pt idx="6700">
                  <c:v>20825.790451000001</c:v>
                </c:pt>
                <c:pt idx="6701">
                  <c:v>20823.302868999999</c:v>
                </c:pt>
                <c:pt idx="6702">
                  <c:v>20831.622015000001</c:v>
                </c:pt>
                <c:pt idx="6703">
                  <c:v>20833.287691000001</c:v>
                </c:pt>
                <c:pt idx="6704">
                  <c:v>20847.105759999999</c:v>
                </c:pt>
                <c:pt idx="6705">
                  <c:v>20857.519210999999</c:v>
                </c:pt>
                <c:pt idx="6706">
                  <c:v>20866.427937</c:v>
                </c:pt>
                <c:pt idx="6707">
                  <c:v>20867.177185</c:v>
                </c:pt>
                <c:pt idx="6708">
                  <c:v>20862.375805</c:v>
                </c:pt>
                <c:pt idx="6709">
                  <c:v>20865.031780000001</c:v>
                </c:pt>
                <c:pt idx="6710">
                  <c:v>20891.663926000001</c:v>
                </c:pt>
                <c:pt idx="6711">
                  <c:v>20888.420011999999</c:v>
                </c:pt>
                <c:pt idx="6712">
                  <c:v>20899.332859999999</c:v>
                </c:pt>
                <c:pt idx="6713">
                  <c:v>20904.558587</c:v>
                </c:pt>
                <c:pt idx="6714">
                  <c:v>20920.658708999999</c:v>
                </c:pt>
                <c:pt idx="6715">
                  <c:v>20937.510167</c:v>
                </c:pt>
                <c:pt idx="6716">
                  <c:v>20939.787931999999</c:v>
                </c:pt>
                <c:pt idx="6717">
                  <c:v>20953.791880000001</c:v>
                </c:pt>
                <c:pt idx="6718">
                  <c:v>20945.96384</c:v>
                </c:pt>
                <c:pt idx="6719">
                  <c:v>20958.450807000001</c:v>
                </c:pt>
                <c:pt idx="6720">
                  <c:v>20979.724356999999</c:v>
                </c:pt>
                <c:pt idx="6721">
                  <c:v>20981.354842000001</c:v>
                </c:pt>
                <c:pt idx="6722">
                  <c:v>20987.113195000002</c:v>
                </c:pt>
                <c:pt idx="6723">
                  <c:v>21004.69224</c:v>
                </c:pt>
                <c:pt idx="6724">
                  <c:v>21014.862366000001</c:v>
                </c:pt>
                <c:pt idx="6725">
                  <c:v>21023.054756000001</c:v>
                </c:pt>
                <c:pt idx="6726">
                  <c:v>21018.797328000001</c:v>
                </c:pt>
                <c:pt idx="6727">
                  <c:v>21022.787508000001</c:v>
                </c:pt>
                <c:pt idx="6728">
                  <c:v>21037.660693999998</c:v>
                </c:pt>
                <c:pt idx="6729">
                  <c:v>21050.013093000001</c:v>
                </c:pt>
                <c:pt idx="6730">
                  <c:v>21058.04838</c:v>
                </c:pt>
                <c:pt idx="6731">
                  <c:v>21053.149786000002</c:v>
                </c:pt>
                <c:pt idx="6732">
                  <c:v>21066.524449</c:v>
                </c:pt>
                <c:pt idx="6733">
                  <c:v>21066.868856000001</c:v>
                </c:pt>
                <c:pt idx="6734">
                  <c:v>21058.164358999999</c:v>
                </c:pt>
                <c:pt idx="6735">
                  <c:v>21072.983985999999</c:v>
                </c:pt>
                <c:pt idx="6736">
                  <c:v>21063.24496</c:v>
                </c:pt>
                <c:pt idx="6737">
                  <c:v>21070.582393000001</c:v>
                </c:pt>
                <c:pt idx="6738">
                  <c:v>21071.57517</c:v>
                </c:pt>
                <c:pt idx="6739">
                  <c:v>21059.966619999999</c:v>
                </c:pt>
                <c:pt idx="6740">
                  <c:v>21068.166270999998</c:v>
                </c:pt>
                <c:pt idx="6741">
                  <c:v>21071.097041000001</c:v>
                </c:pt>
                <c:pt idx="6742">
                  <c:v>21072.872725000001</c:v>
                </c:pt>
                <c:pt idx="6743">
                  <c:v>21083.890497</c:v>
                </c:pt>
                <c:pt idx="6744">
                  <c:v>21091.306832999999</c:v>
                </c:pt>
                <c:pt idx="6745">
                  <c:v>21099.080998000001</c:v>
                </c:pt>
                <c:pt idx="6746">
                  <c:v>21109.246169999999</c:v>
                </c:pt>
                <c:pt idx="6747">
                  <c:v>21116.844031000001</c:v>
                </c:pt>
                <c:pt idx="6748">
                  <c:v>21105.030781000001</c:v>
                </c:pt>
                <c:pt idx="6749">
                  <c:v>21106.513467000001</c:v>
                </c:pt>
                <c:pt idx="6750">
                  <c:v>21122.770611</c:v>
                </c:pt>
                <c:pt idx="6751">
                  <c:v>21118.420259999999</c:v>
                </c:pt>
                <c:pt idx="6752">
                  <c:v>21129.977306000001</c:v>
                </c:pt>
                <c:pt idx="6753">
                  <c:v>21142.334371000001</c:v>
                </c:pt>
                <c:pt idx="6754">
                  <c:v>21145.956558000002</c:v>
                </c:pt>
                <c:pt idx="6755">
                  <c:v>21144.835383000001</c:v>
                </c:pt>
                <c:pt idx="6756">
                  <c:v>21139.736646000001</c:v>
                </c:pt>
                <c:pt idx="6757">
                  <c:v>21151.287613</c:v>
                </c:pt>
                <c:pt idx="6758">
                  <c:v>21151.211463</c:v>
                </c:pt>
                <c:pt idx="6759">
                  <c:v>21149.392217000001</c:v>
                </c:pt>
                <c:pt idx="6760">
                  <c:v>21151.278489</c:v>
                </c:pt>
                <c:pt idx="6761">
                  <c:v>21144.416932</c:v>
                </c:pt>
                <c:pt idx="6762">
                  <c:v>21138.382834</c:v>
                </c:pt>
                <c:pt idx="6763">
                  <c:v>21157.911392000002</c:v>
                </c:pt>
                <c:pt idx="6764">
                  <c:v>21158.644146999999</c:v>
                </c:pt>
                <c:pt idx="6765">
                  <c:v>21160.097161000002</c:v>
                </c:pt>
                <c:pt idx="6766">
                  <c:v>21172.998039999999</c:v>
                </c:pt>
                <c:pt idx="6767">
                  <c:v>21178.850686999998</c:v>
                </c:pt>
                <c:pt idx="6768">
                  <c:v>21182.794157</c:v>
                </c:pt>
                <c:pt idx="6769">
                  <c:v>21183.269583000001</c:v>
                </c:pt>
                <c:pt idx="6770">
                  <c:v>21186.270829000001</c:v>
                </c:pt>
                <c:pt idx="6771">
                  <c:v>21202.421789</c:v>
                </c:pt>
                <c:pt idx="6772">
                  <c:v>21228.760654999998</c:v>
                </c:pt>
                <c:pt idx="6773">
                  <c:v>21230.863472000001</c:v>
                </c:pt>
                <c:pt idx="6774">
                  <c:v>21230.413542999999</c:v>
                </c:pt>
                <c:pt idx="6775">
                  <c:v>21259.123039999999</c:v>
                </c:pt>
                <c:pt idx="6776">
                  <c:v>21266.675082000002</c:v>
                </c:pt>
                <c:pt idx="6777">
                  <c:v>21263.682390000002</c:v>
                </c:pt>
                <c:pt idx="6778">
                  <c:v>21279.958438000001</c:v>
                </c:pt>
                <c:pt idx="6779">
                  <c:v>21274.725643999998</c:v>
                </c:pt>
                <c:pt idx="6780">
                  <c:v>21284.909169999999</c:v>
                </c:pt>
                <c:pt idx="6781">
                  <c:v>21290.13092</c:v>
                </c:pt>
                <c:pt idx="6782">
                  <c:v>21302.959266000002</c:v>
                </c:pt>
                <c:pt idx="6783">
                  <c:v>21307.485314000001</c:v>
                </c:pt>
                <c:pt idx="6784">
                  <c:v>21302.211777</c:v>
                </c:pt>
                <c:pt idx="6785">
                  <c:v>21302.392910999999</c:v>
                </c:pt>
                <c:pt idx="6786">
                  <c:v>21317.489517000002</c:v>
                </c:pt>
                <c:pt idx="6787">
                  <c:v>21329.307663</c:v>
                </c:pt>
                <c:pt idx="6788">
                  <c:v>21337.224805000002</c:v>
                </c:pt>
                <c:pt idx="6789">
                  <c:v>21325.323732000001</c:v>
                </c:pt>
                <c:pt idx="6790">
                  <c:v>21333.651620000001</c:v>
                </c:pt>
                <c:pt idx="6791">
                  <c:v>21340.312527999999</c:v>
                </c:pt>
                <c:pt idx="6792">
                  <c:v>21344.072554999999</c:v>
                </c:pt>
                <c:pt idx="6793">
                  <c:v>21348.593929999999</c:v>
                </c:pt>
                <c:pt idx="6794">
                  <c:v>21358.503035999998</c:v>
                </c:pt>
                <c:pt idx="6795">
                  <c:v>21379.016884000001</c:v>
                </c:pt>
                <c:pt idx="6796">
                  <c:v>21383.035472</c:v>
                </c:pt>
                <c:pt idx="6797">
                  <c:v>21377.315031999999</c:v>
                </c:pt>
                <c:pt idx="6798">
                  <c:v>21382.329774000002</c:v>
                </c:pt>
                <c:pt idx="6799">
                  <c:v>21371.322259</c:v>
                </c:pt>
                <c:pt idx="6800">
                  <c:v>21383.705511</c:v>
                </c:pt>
                <c:pt idx="6801">
                  <c:v>21397.383977000001</c:v>
                </c:pt>
                <c:pt idx="6802">
                  <c:v>21416.914391999999</c:v>
                </c:pt>
                <c:pt idx="6803">
                  <c:v>21422.17294</c:v>
                </c:pt>
                <c:pt idx="6804">
                  <c:v>21418.298123</c:v>
                </c:pt>
                <c:pt idx="6805">
                  <c:v>21421.248903</c:v>
                </c:pt>
                <c:pt idx="6806">
                  <c:v>21432.682079999999</c:v>
                </c:pt>
                <c:pt idx="6807">
                  <c:v>21449.029628</c:v>
                </c:pt>
                <c:pt idx="6808">
                  <c:v>21465.646097000001</c:v>
                </c:pt>
                <c:pt idx="6809">
                  <c:v>21458.728997999999</c:v>
                </c:pt>
                <c:pt idx="6810">
                  <c:v>21447.496517</c:v>
                </c:pt>
                <c:pt idx="6811">
                  <c:v>21459.257525000001</c:v>
                </c:pt>
                <c:pt idx="6812">
                  <c:v>21474.071468999999</c:v>
                </c:pt>
                <c:pt idx="6813">
                  <c:v>21492.817379</c:v>
                </c:pt>
                <c:pt idx="6814">
                  <c:v>21498.738329</c:v>
                </c:pt>
                <c:pt idx="6815">
                  <c:v>21507.711902999999</c:v>
                </c:pt>
                <c:pt idx="6816">
                  <c:v>21497.463815999999</c:v>
                </c:pt>
                <c:pt idx="6817">
                  <c:v>21498.456353000001</c:v>
                </c:pt>
                <c:pt idx="6818">
                  <c:v>21514.990248999999</c:v>
                </c:pt>
                <c:pt idx="6819">
                  <c:v>21517.932798000002</c:v>
                </c:pt>
                <c:pt idx="6820">
                  <c:v>21527.227343999999</c:v>
                </c:pt>
                <c:pt idx="6821">
                  <c:v>21543.579946000002</c:v>
                </c:pt>
                <c:pt idx="6822">
                  <c:v>21547.903499</c:v>
                </c:pt>
                <c:pt idx="6823">
                  <c:v>21547.25188</c:v>
                </c:pt>
                <c:pt idx="6824">
                  <c:v>21547.351589000002</c:v>
                </c:pt>
                <c:pt idx="6825">
                  <c:v>21566.716318999999</c:v>
                </c:pt>
                <c:pt idx="6826">
                  <c:v>21570.893723000001</c:v>
                </c:pt>
                <c:pt idx="6827">
                  <c:v>21584.483884000001</c:v>
                </c:pt>
                <c:pt idx="6828">
                  <c:v>21591.913812999999</c:v>
                </c:pt>
                <c:pt idx="6829">
                  <c:v>21583.209203999999</c:v>
                </c:pt>
                <c:pt idx="6830">
                  <c:v>21594.188278000001</c:v>
                </c:pt>
                <c:pt idx="6831">
                  <c:v>21603.180551000001</c:v>
                </c:pt>
                <c:pt idx="6832">
                  <c:v>21609.315330000001</c:v>
                </c:pt>
                <c:pt idx="6833">
                  <c:v>21629.607902</c:v>
                </c:pt>
                <c:pt idx="6834">
                  <c:v>21625.209067</c:v>
                </c:pt>
                <c:pt idx="6835">
                  <c:v>21626.055058999998</c:v>
                </c:pt>
                <c:pt idx="6836">
                  <c:v>21632.855585000001</c:v>
                </c:pt>
                <c:pt idx="6837">
                  <c:v>21647.804365</c:v>
                </c:pt>
                <c:pt idx="6838">
                  <c:v>21657.747147999999</c:v>
                </c:pt>
                <c:pt idx="6839">
                  <c:v>21669.304819000001</c:v>
                </c:pt>
                <c:pt idx="6840">
                  <c:v>21666.170655000002</c:v>
                </c:pt>
                <c:pt idx="6841">
                  <c:v>21663.444826999999</c:v>
                </c:pt>
                <c:pt idx="6842">
                  <c:v>21659.484950999999</c:v>
                </c:pt>
                <c:pt idx="6843">
                  <c:v>21669.599383000001</c:v>
                </c:pt>
                <c:pt idx="6844">
                  <c:v>21665.475313999999</c:v>
                </c:pt>
                <c:pt idx="6845">
                  <c:v>21681.816089</c:v>
                </c:pt>
                <c:pt idx="6846">
                  <c:v>21699.004964</c:v>
                </c:pt>
                <c:pt idx="6847">
                  <c:v>21702.924545000002</c:v>
                </c:pt>
                <c:pt idx="6848">
                  <c:v>21707.752656000001</c:v>
                </c:pt>
                <c:pt idx="6849">
                  <c:v>21695.305058000002</c:v>
                </c:pt>
                <c:pt idx="6850">
                  <c:v>21703.439366999999</c:v>
                </c:pt>
                <c:pt idx="6851">
                  <c:v>21713.920415000001</c:v>
                </c:pt>
                <c:pt idx="6852">
                  <c:v>21729.174600999999</c:v>
                </c:pt>
                <c:pt idx="6853">
                  <c:v>21740.409359000001</c:v>
                </c:pt>
                <c:pt idx="6854">
                  <c:v>21735.841013000001</c:v>
                </c:pt>
                <c:pt idx="6855">
                  <c:v>21747.197338000002</c:v>
                </c:pt>
                <c:pt idx="6856">
                  <c:v>21758.539837</c:v>
                </c:pt>
                <c:pt idx="6857">
                  <c:v>21742.605066</c:v>
                </c:pt>
                <c:pt idx="6858">
                  <c:v>21751.199992999998</c:v>
                </c:pt>
                <c:pt idx="6859">
                  <c:v>21759.903251</c:v>
                </c:pt>
                <c:pt idx="6860">
                  <c:v>21745.467367000001</c:v>
                </c:pt>
                <c:pt idx="6861">
                  <c:v>21755.562637999999</c:v>
                </c:pt>
                <c:pt idx="6862">
                  <c:v>21756.085799</c:v>
                </c:pt>
                <c:pt idx="6863">
                  <c:v>21762.183061</c:v>
                </c:pt>
                <c:pt idx="6864">
                  <c:v>21753.129897999999</c:v>
                </c:pt>
                <c:pt idx="6865">
                  <c:v>21767.376550000001</c:v>
                </c:pt>
                <c:pt idx="6866">
                  <c:v>21776.009392</c:v>
                </c:pt>
                <c:pt idx="6867">
                  <c:v>21773.653562</c:v>
                </c:pt>
                <c:pt idx="6868">
                  <c:v>21784.851041999998</c:v>
                </c:pt>
                <c:pt idx="6869">
                  <c:v>21780.091314000001</c:v>
                </c:pt>
                <c:pt idx="6870">
                  <c:v>21795.284538</c:v>
                </c:pt>
                <c:pt idx="6871">
                  <c:v>21793.291722999998</c:v>
                </c:pt>
                <c:pt idx="6872">
                  <c:v>21800.757051000001</c:v>
                </c:pt>
                <c:pt idx="6873">
                  <c:v>21819.723282999999</c:v>
                </c:pt>
                <c:pt idx="6874">
                  <c:v>21816.960789000001</c:v>
                </c:pt>
                <c:pt idx="6875">
                  <c:v>21832.217960000002</c:v>
                </c:pt>
                <c:pt idx="6876">
                  <c:v>21839.588929000001</c:v>
                </c:pt>
                <c:pt idx="6877">
                  <c:v>21830.112259000001</c:v>
                </c:pt>
                <c:pt idx="6878">
                  <c:v>21835.049754</c:v>
                </c:pt>
                <c:pt idx="6879">
                  <c:v>21834.269306999999</c:v>
                </c:pt>
                <c:pt idx="6880">
                  <c:v>21840.067694000001</c:v>
                </c:pt>
                <c:pt idx="6881">
                  <c:v>21863.25129</c:v>
                </c:pt>
                <c:pt idx="6882">
                  <c:v>21863.712943999999</c:v>
                </c:pt>
                <c:pt idx="6883">
                  <c:v>21876.041458</c:v>
                </c:pt>
                <c:pt idx="6884">
                  <c:v>21866.710399</c:v>
                </c:pt>
                <c:pt idx="6885">
                  <c:v>21882.967784</c:v>
                </c:pt>
                <c:pt idx="6886">
                  <c:v>21873.992977999998</c:v>
                </c:pt>
                <c:pt idx="6887">
                  <c:v>21875.153925999999</c:v>
                </c:pt>
                <c:pt idx="6888">
                  <c:v>21880.974457</c:v>
                </c:pt>
                <c:pt idx="6889">
                  <c:v>21885.293704</c:v>
                </c:pt>
                <c:pt idx="6890">
                  <c:v>21881.847696000001</c:v>
                </c:pt>
                <c:pt idx="6891">
                  <c:v>21888.200560000001</c:v>
                </c:pt>
                <c:pt idx="6892">
                  <c:v>21888.809247000001</c:v>
                </c:pt>
                <c:pt idx="6893">
                  <c:v>21903.336243000002</c:v>
                </c:pt>
                <c:pt idx="6894">
                  <c:v>21912.035780999999</c:v>
                </c:pt>
                <c:pt idx="6895">
                  <c:v>21913.439232000001</c:v>
                </c:pt>
                <c:pt idx="6896">
                  <c:v>21920.325131000001</c:v>
                </c:pt>
                <c:pt idx="6897">
                  <c:v>21912.783146000002</c:v>
                </c:pt>
                <c:pt idx="6898">
                  <c:v>21926.121163</c:v>
                </c:pt>
                <c:pt idx="6899">
                  <c:v>21928.707956999999</c:v>
                </c:pt>
                <c:pt idx="6900">
                  <c:v>21938.127829000001</c:v>
                </c:pt>
                <c:pt idx="6901">
                  <c:v>21939.684355000001</c:v>
                </c:pt>
                <c:pt idx="6902">
                  <c:v>21940.602578999999</c:v>
                </c:pt>
                <c:pt idx="6903">
                  <c:v>21952.045814000001</c:v>
                </c:pt>
                <c:pt idx="6904">
                  <c:v>21947.675722</c:v>
                </c:pt>
                <c:pt idx="6905">
                  <c:v>21956.402817999999</c:v>
                </c:pt>
                <c:pt idx="6906">
                  <c:v>21972.652859999998</c:v>
                </c:pt>
                <c:pt idx="6907">
                  <c:v>21982.095653</c:v>
                </c:pt>
                <c:pt idx="6908">
                  <c:v>21984.060151000001</c:v>
                </c:pt>
                <c:pt idx="6909">
                  <c:v>21981.529924999999</c:v>
                </c:pt>
                <c:pt idx="6910">
                  <c:v>21985.224285</c:v>
                </c:pt>
                <c:pt idx="6911">
                  <c:v>21999.341296999999</c:v>
                </c:pt>
                <c:pt idx="6912">
                  <c:v>22007.376706999999</c:v>
                </c:pt>
                <c:pt idx="6913">
                  <c:v>22025.165559000001</c:v>
                </c:pt>
                <c:pt idx="6914">
                  <c:v>22015.864271999999</c:v>
                </c:pt>
                <c:pt idx="6915">
                  <c:v>22028.216593000001</c:v>
                </c:pt>
                <c:pt idx="6916">
                  <c:v>22019.758766999999</c:v>
                </c:pt>
                <c:pt idx="6917">
                  <c:v>22035.500106</c:v>
                </c:pt>
                <c:pt idx="6918">
                  <c:v>22060.466387</c:v>
                </c:pt>
                <c:pt idx="6919">
                  <c:v>22048.462727999999</c:v>
                </c:pt>
                <c:pt idx="6920">
                  <c:v>22061.609627000002</c:v>
                </c:pt>
                <c:pt idx="6921">
                  <c:v>22065.028778</c:v>
                </c:pt>
                <c:pt idx="6922">
                  <c:v>22060.530117999999</c:v>
                </c:pt>
                <c:pt idx="6923">
                  <c:v>22070.654358</c:v>
                </c:pt>
                <c:pt idx="6924">
                  <c:v>22070.535739999999</c:v>
                </c:pt>
                <c:pt idx="6925">
                  <c:v>22074.423009999999</c:v>
                </c:pt>
                <c:pt idx="6926">
                  <c:v>22077.087474</c:v>
                </c:pt>
                <c:pt idx="6927">
                  <c:v>22065.589392000002</c:v>
                </c:pt>
                <c:pt idx="6928">
                  <c:v>22070.601373000001</c:v>
                </c:pt>
                <c:pt idx="6929">
                  <c:v>22076.109113999999</c:v>
                </c:pt>
                <c:pt idx="6930">
                  <c:v>22073.327388000002</c:v>
                </c:pt>
                <c:pt idx="6931">
                  <c:v>22071.170371</c:v>
                </c:pt>
                <c:pt idx="6932">
                  <c:v>22089.152324999999</c:v>
                </c:pt>
                <c:pt idx="6933">
                  <c:v>22110.225076999999</c:v>
                </c:pt>
                <c:pt idx="6934">
                  <c:v>22111.441247999999</c:v>
                </c:pt>
                <c:pt idx="6935">
                  <c:v>22111.976494999999</c:v>
                </c:pt>
                <c:pt idx="6936">
                  <c:v>22104.752069999999</c:v>
                </c:pt>
                <c:pt idx="6937">
                  <c:v>22109.842788999998</c:v>
                </c:pt>
                <c:pt idx="6938">
                  <c:v>22112.761566000001</c:v>
                </c:pt>
                <c:pt idx="6939">
                  <c:v>22105.846314999999</c:v>
                </c:pt>
                <c:pt idx="6940">
                  <c:v>22102.348944000001</c:v>
                </c:pt>
                <c:pt idx="6941">
                  <c:v>22115.315224999998</c:v>
                </c:pt>
                <c:pt idx="6942">
                  <c:v>22116.176372999998</c:v>
                </c:pt>
                <c:pt idx="6943">
                  <c:v>22132.327067999999</c:v>
                </c:pt>
                <c:pt idx="6944">
                  <c:v>22141.436339</c:v>
                </c:pt>
                <c:pt idx="6945">
                  <c:v>22140.977262</c:v>
                </c:pt>
                <c:pt idx="6946">
                  <c:v>22153.686030000001</c:v>
                </c:pt>
                <c:pt idx="6947">
                  <c:v>22143.507694</c:v>
                </c:pt>
                <c:pt idx="6948">
                  <c:v>22150.691971</c:v>
                </c:pt>
                <c:pt idx="6949">
                  <c:v>22162.324803</c:v>
                </c:pt>
                <c:pt idx="6950">
                  <c:v>22157.129325999998</c:v>
                </c:pt>
                <c:pt idx="6951">
                  <c:v>22150.815091</c:v>
                </c:pt>
                <c:pt idx="6952">
                  <c:v>22150.619132</c:v>
                </c:pt>
                <c:pt idx="6953">
                  <c:v>22174.266253999998</c:v>
                </c:pt>
                <c:pt idx="6954">
                  <c:v>22175.607513999999</c:v>
                </c:pt>
                <c:pt idx="6955">
                  <c:v>22185.43028</c:v>
                </c:pt>
                <c:pt idx="6956">
                  <c:v>22190.863741000001</c:v>
                </c:pt>
                <c:pt idx="6957">
                  <c:v>22194.742441999999</c:v>
                </c:pt>
                <c:pt idx="6958">
                  <c:v>22204.08236</c:v>
                </c:pt>
                <c:pt idx="6959">
                  <c:v>22193.915023000001</c:v>
                </c:pt>
                <c:pt idx="6960">
                  <c:v>22194.697006999999</c:v>
                </c:pt>
                <c:pt idx="6961">
                  <c:v>22196.853009999999</c:v>
                </c:pt>
                <c:pt idx="6962">
                  <c:v>22214.69571</c:v>
                </c:pt>
                <c:pt idx="6963">
                  <c:v>22230.498691000001</c:v>
                </c:pt>
                <c:pt idx="6964">
                  <c:v>22233.899052000001</c:v>
                </c:pt>
                <c:pt idx="6965">
                  <c:v>22234.467342</c:v>
                </c:pt>
                <c:pt idx="6966">
                  <c:v>22236.316827999999</c:v>
                </c:pt>
                <c:pt idx="6967">
                  <c:v>22239.035</c:v>
                </c:pt>
                <c:pt idx="6968">
                  <c:v>22251.51827</c:v>
                </c:pt>
                <c:pt idx="6969">
                  <c:v>22263.342465999998</c:v>
                </c:pt>
                <c:pt idx="6970">
                  <c:v>22281.227491000001</c:v>
                </c:pt>
                <c:pt idx="6971">
                  <c:v>22282.550587999998</c:v>
                </c:pt>
                <c:pt idx="6972">
                  <c:v>22279.964513999999</c:v>
                </c:pt>
                <c:pt idx="6973">
                  <c:v>22285.760025</c:v>
                </c:pt>
                <c:pt idx="6974">
                  <c:v>22279.510816000002</c:v>
                </c:pt>
                <c:pt idx="6975">
                  <c:v>22282.921805999998</c:v>
                </c:pt>
                <c:pt idx="6976">
                  <c:v>22302.686245000001</c:v>
                </c:pt>
                <c:pt idx="6977">
                  <c:v>22312.420632000001</c:v>
                </c:pt>
                <c:pt idx="6978">
                  <c:v>22315.663112999999</c:v>
                </c:pt>
                <c:pt idx="6979">
                  <c:v>22315.025287</c:v>
                </c:pt>
                <c:pt idx="6980">
                  <c:v>22316.482231999998</c:v>
                </c:pt>
                <c:pt idx="6981">
                  <c:v>22326.236139000001</c:v>
                </c:pt>
                <c:pt idx="6982">
                  <c:v>22334.266482999999</c:v>
                </c:pt>
                <c:pt idx="6983">
                  <c:v>22349.760126000001</c:v>
                </c:pt>
                <c:pt idx="6984">
                  <c:v>22347.762428000002</c:v>
                </c:pt>
                <c:pt idx="6985">
                  <c:v>22349.306820000002</c:v>
                </c:pt>
                <c:pt idx="6986">
                  <c:v>22359.050895</c:v>
                </c:pt>
                <c:pt idx="6987">
                  <c:v>22353.589113999999</c:v>
                </c:pt>
                <c:pt idx="6988">
                  <c:v>22362.959542000001</c:v>
                </c:pt>
                <c:pt idx="6989">
                  <c:v>22364.114054000001</c:v>
                </c:pt>
                <c:pt idx="6990">
                  <c:v>22370.814766</c:v>
                </c:pt>
                <c:pt idx="6991">
                  <c:v>22387.559208999999</c:v>
                </c:pt>
                <c:pt idx="6992">
                  <c:v>22388.710809</c:v>
                </c:pt>
                <c:pt idx="6993">
                  <c:v>22405.696938000001</c:v>
                </c:pt>
                <c:pt idx="6994">
                  <c:v>22403.058299</c:v>
                </c:pt>
                <c:pt idx="6995">
                  <c:v>22403.049829</c:v>
                </c:pt>
                <c:pt idx="6996">
                  <c:v>22406.828947999998</c:v>
                </c:pt>
                <c:pt idx="6997">
                  <c:v>22406.748499000001</c:v>
                </c:pt>
                <c:pt idx="6998">
                  <c:v>22411.90437</c:v>
                </c:pt>
                <c:pt idx="6999">
                  <c:v>22420.889012</c:v>
                </c:pt>
                <c:pt idx="7000">
                  <c:v>22435.191837999999</c:v>
                </c:pt>
                <c:pt idx="7001">
                  <c:v>22446.474364000002</c:v>
                </c:pt>
                <c:pt idx="7002">
                  <c:v>22444.892406999999</c:v>
                </c:pt>
                <c:pt idx="7003">
                  <c:v>22454.240362</c:v>
                </c:pt>
                <c:pt idx="7004">
                  <c:v>22441.739331000001</c:v>
                </c:pt>
                <c:pt idx="7005">
                  <c:v>22447.491264</c:v>
                </c:pt>
                <c:pt idx="7006">
                  <c:v>22450.047546999998</c:v>
                </c:pt>
                <c:pt idx="7007">
                  <c:v>22441.441303</c:v>
                </c:pt>
                <c:pt idx="7008">
                  <c:v>22456.912063</c:v>
                </c:pt>
                <c:pt idx="7009">
                  <c:v>22467.466598999999</c:v>
                </c:pt>
                <c:pt idx="7010">
                  <c:v>22478.335295000001</c:v>
                </c:pt>
                <c:pt idx="7011">
                  <c:v>22481.909685999999</c:v>
                </c:pt>
                <c:pt idx="7012">
                  <c:v>22482.253530999998</c:v>
                </c:pt>
                <c:pt idx="7013">
                  <c:v>22517.944750999999</c:v>
                </c:pt>
                <c:pt idx="7014">
                  <c:v>22519.404322999999</c:v>
                </c:pt>
                <c:pt idx="7015">
                  <c:v>22521.689772999998</c:v>
                </c:pt>
                <c:pt idx="7016">
                  <c:v>22526.281179000001</c:v>
                </c:pt>
                <c:pt idx="7017">
                  <c:v>22528.040196999998</c:v>
                </c:pt>
                <c:pt idx="7018">
                  <c:v>22549.548374000002</c:v>
                </c:pt>
                <c:pt idx="7019">
                  <c:v>22558.378879</c:v>
                </c:pt>
                <c:pt idx="7020">
                  <c:v>22566.985465999998</c:v>
                </c:pt>
                <c:pt idx="7021">
                  <c:v>22576.718132000002</c:v>
                </c:pt>
                <c:pt idx="7022">
                  <c:v>22568.970809999999</c:v>
                </c:pt>
                <c:pt idx="7023">
                  <c:v>22574.657433</c:v>
                </c:pt>
                <c:pt idx="7024">
                  <c:v>22582.822021</c:v>
                </c:pt>
                <c:pt idx="7025">
                  <c:v>22595.919485999999</c:v>
                </c:pt>
                <c:pt idx="7026">
                  <c:v>22598.243398999999</c:v>
                </c:pt>
                <c:pt idx="7027">
                  <c:v>22596.623178000002</c:v>
                </c:pt>
                <c:pt idx="7028">
                  <c:v>22601.409396999999</c:v>
                </c:pt>
                <c:pt idx="7029">
                  <c:v>22601.696487000001</c:v>
                </c:pt>
                <c:pt idx="7030">
                  <c:v>22591.793260999999</c:v>
                </c:pt>
                <c:pt idx="7031">
                  <c:v>22599.203022000002</c:v>
                </c:pt>
                <c:pt idx="7032">
                  <c:v>22622.653030000001</c:v>
                </c:pt>
                <c:pt idx="7033">
                  <c:v>22637.559764000001</c:v>
                </c:pt>
                <c:pt idx="7034">
                  <c:v>22640.373594000001</c:v>
                </c:pt>
                <c:pt idx="7035">
                  <c:v>22642.656147000002</c:v>
                </c:pt>
                <c:pt idx="7036">
                  <c:v>22649.649635999998</c:v>
                </c:pt>
                <c:pt idx="7037">
                  <c:v>22643.87774</c:v>
                </c:pt>
                <c:pt idx="7038">
                  <c:v>22663.787656</c:v>
                </c:pt>
                <c:pt idx="7039">
                  <c:v>22677.399721999998</c:v>
                </c:pt>
                <c:pt idx="7040">
                  <c:v>22680.756226000001</c:v>
                </c:pt>
                <c:pt idx="7041">
                  <c:v>22681.072436999999</c:v>
                </c:pt>
                <c:pt idx="7042">
                  <c:v>22684.930514</c:v>
                </c:pt>
                <c:pt idx="7043">
                  <c:v>22700.195551000001</c:v>
                </c:pt>
                <c:pt idx="7044">
                  <c:v>22693.520075</c:v>
                </c:pt>
                <c:pt idx="7045">
                  <c:v>22694.759821</c:v>
                </c:pt>
                <c:pt idx="7046">
                  <c:v>22694.116739000001</c:v>
                </c:pt>
                <c:pt idx="7047">
                  <c:v>22691.848834</c:v>
                </c:pt>
                <c:pt idx="7048">
                  <c:v>22694.823901</c:v>
                </c:pt>
                <c:pt idx="7049">
                  <c:v>22694.192319000002</c:v>
                </c:pt>
                <c:pt idx="7050">
                  <c:v>22691.400291999998</c:v>
                </c:pt>
                <c:pt idx="7051">
                  <c:v>22697.052631999999</c:v>
                </c:pt>
                <c:pt idx="7052">
                  <c:v>22711.245308000001</c:v>
                </c:pt>
                <c:pt idx="7053">
                  <c:v>22733.276118000002</c:v>
                </c:pt>
                <c:pt idx="7054">
                  <c:v>22730.284393000002</c:v>
                </c:pt>
                <c:pt idx="7055">
                  <c:v>22731.757900000001</c:v>
                </c:pt>
                <c:pt idx="7056">
                  <c:v>22729.267411000001</c:v>
                </c:pt>
                <c:pt idx="7057">
                  <c:v>22718.005970999999</c:v>
                </c:pt>
                <c:pt idx="7058">
                  <c:v>22733.948250000001</c:v>
                </c:pt>
                <c:pt idx="7059">
                  <c:v>22732.234369999998</c:v>
                </c:pt>
                <c:pt idx="7060">
                  <c:v>22727.757440000001</c:v>
                </c:pt>
                <c:pt idx="7061">
                  <c:v>22730.884117000001</c:v>
                </c:pt>
                <c:pt idx="7062">
                  <c:v>22721.300066</c:v>
                </c:pt>
                <c:pt idx="7063">
                  <c:v>22744.615166</c:v>
                </c:pt>
                <c:pt idx="7064">
                  <c:v>22753.924018000002</c:v>
                </c:pt>
                <c:pt idx="7065">
                  <c:v>22773.871687999999</c:v>
                </c:pt>
                <c:pt idx="7066">
                  <c:v>22779.354508</c:v>
                </c:pt>
                <c:pt idx="7067">
                  <c:v>22780.221681999999</c:v>
                </c:pt>
                <c:pt idx="7068">
                  <c:v>22789.655150999999</c:v>
                </c:pt>
                <c:pt idx="7069">
                  <c:v>22780.111835</c:v>
                </c:pt>
                <c:pt idx="7070">
                  <c:v>22769.615033999999</c:v>
                </c:pt>
                <c:pt idx="7071">
                  <c:v>22767.909023</c:v>
                </c:pt>
                <c:pt idx="7072">
                  <c:v>22779.071510000002</c:v>
                </c:pt>
                <c:pt idx="7073">
                  <c:v>22780.89372</c:v>
                </c:pt>
                <c:pt idx="7074">
                  <c:v>22776.206972</c:v>
                </c:pt>
                <c:pt idx="7075">
                  <c:v>22778.214564000002</c:v>
                </c:pt>
                <c:pt idx="7076">
                  <c:v>22802.111495000001</c:v>
                </c:pt>
                <c:pt idx="7077">
                  <c:v>22807.592556</c:v>
                </c:pt>
                <c:pt idx="7078">
                  <c:v>22815.368156</c:v>
                </c:pt>
                <c:pt idx="7079">
                  <c:v>22813.716566999999</c:v>
                </c:pt>
                <c:pt idx="7080">
                  <c:v>22816.374787000001</c:v>
                </c:pt>
                <c:pt idx="7081">
                  <c:v>22820.139679</c:v>
                </c:pt>
                <c:pt idx="7082">
                  <c:v>22823.393153000001</c:v>
                </c:pt>
                <c:pt idx="7083">
                  <c:v>22854.759144</c:v>
                </c:pt>
                <c:pt idx="7084">
                  <c:v>22851.722206999999</c:v>
                </c:pt>
                <c:pt idx="7085">
                  <c:v>22859.303394999999</c:v>
                </c:pt>
                <c:pt idx="7086">
                  <c:v>22864.297373000001</c:v>
                </c:pt>
                <c:pt idx="7087">
                  <c:v>22859.049874</c:v>
                </c:pt>
                <c:pt idx="7088">
                  <c:v>22884.081198</c:v>
                </c:pt>
                <c:pt idx="7089">
                  <c:v>22888.057379999998</c:v>
                </c:pt>
                <c:pt idx="7090">
                  <c:v>22890.723333000002</c:v>
                </c:pt>
                <c:pt idx="7091">
                  <c:v>22897.085447000001</c:v>
                </c:pt>
                <c:pt idx="7092">
                  <c:v>22895.372264000001</c:v>
                </c:pt>
                <c:pt idx="7093">
                  <c:v>22904.631316999999</c:v>
                </c:pt>
                <c:pt idx="7094">
                  <c:v>22895.378683999999</c:v>
                </c:pt>
                <c:pt idx="7095">
                  <c:v>22906.468120000001</c:v>
                </c:pt>
                <c:pt idx="7096">
                  <c:v>22898.876757999999</c:v>
                </c:pt>
                <c:pt idx="7097">
                  <c:v>22915.215011</c:v>
                </c:pt>
                <c:pt idx="7098">
                  <c:v>22924.701510999999</c:v>
                </c:pt>
                <c:pt idx="7099">
                  <c:v>22928.116668999999</c:v>
                </c:pt>
                <c:pt idx="7100">
                  <c:v>22926.655854000001</c:v>
                </c:pt>
                <c:pt idx="7101">
                  <c:v>22944.208170000002</c:v>
                </c:pt>
                <c:pt idx="7102">
                  <c:v>22934.055152000001</c:v>
                </c:pt>
                <c:pt idx="7103">
                  <c:v>22935.045555000001</c:v>
                </c:pt>
                <c:pt idx="7104">
                  <c:v>22953.441389</c:v>
                </c:pt>
                <c:pt idx="7105">
                  <c:v>22962.566350000001</c:v>
                </c:pt>
                <c:pt idx="7106">
                  <c:v>22972.326625000002</c:v>
                </c:pt>
                <c:pt idx="7107">
                  <c:v>22974.196692000001</c:v>
                </c:pt>
                <c:pt idx="7108">
                  <c:v>22975.482585999998</c:v>
                </c:pt>
                <c:pt idx="7109">
                  <c:v>22981.008375000001</c:v>
                </c:pt>
                <c:pt idx="7110">
                  <c:v>22987.424825999999</c:v>
                </c:pt>
                <c:pt idx="7111">
                  <c:v>23008.414561000001</c:v>
                </c:pt>
                <c:pt idx="7112">
                  <c:v>23004.911735000001</c:v>
                </c:pt>
                <c:pt idx="7113">
                  <c:v>23012.826022000001</c:v>
                </c:pt>
                <c:pt idx="7114">
                  <c:v>23019.332252</c:v>
                </c:pt>
                <c:pt idx="7115">
                  <c:v>23017.844383</c:v>
                </c:pt>
                <c:pt idx="7116">
                  <c:v>23019.088632999999</c:v>
                </c:pt>
                <c:pt idx="7117">
                  <c:v>23021.120433</c:v>
                </c:pt>
                <c:pt idx="7118">
                  <c:v>23041.915512</c:v>
                </c:pt>
                <c:pt idx="7119">
                  <c:v>23049.264877000001</c:v>
                </c:pt>
                <c:pt idx="7120">
                  <c:v>23051.018478000002</c:v>
                </c:pt>
                <c:pt idx="7121">
                  <c:v>23057.349880999998</c:v>
                </c:pt>
                <c:pt idx="7122">
                  <c:v>23063.164230999999</c:v>
                </c:pt>
                <c:pt idx="7123">
                  <c:v>23083.99094</c:v>
                </c:pt>
                <c:pt idx="7124">
                  <c:v>23094.761316</c:v>
                </c:pt>
                <c:pt idx="7125">
                  <c:v>23097.85787</c:v>
                </c:pt>
                <c:pt idx="7126">
                  <c:v>23096.628339999999</c:v>
                </c:pt>
                <c:pt idx="7127">
                  <c:v>23103.14904</c:v>
                </c:pt>
                <c:pt idx="7128">
                  <c:v>23124.090738999999</c:v>
                </c:pt>
                <c:pt idx="7129">
                  <c:v>23140.655715000001</c:v>
                </c:pt>
                <c:pt idx="7130">
                  <c:v>23135.660356</c:v>
                </c:pt>
                <c:pt idx="7131">
                  <c:v>23141.225922000001</c:v>
                </c:pt>
                <c:pt idx="7132">
                  <c:v>23138.039289</c:v>
                </c:pt>
                <c:pt idx="7133">
                  <c:v>23137.860979000001</c:v>
                </c:pt>
                <c:pt idx="7134">
                  <c:v>23139.053177000002</c:v>
                </c:pt>
                <c:pt idx="7135">
                  <c:v>23139.906559999999</c:v>
                </c:pt>
                <c:pt idx="7136">
                  <c:v>23151.500164000001</c:v>
                </c:pt>
                <c:pt idx="7137">
                  <c:v>23148.732456000002</c:v>
                </c:pt>
                <c:pt idx="7138">
                  <c:v>23169.768431</c:v>
                </c:pt>
                <c:pt idx="7139">
                  <c:v>23169.800718999999</c:v>
                </c:pt>
                <c:pt idx="7140">
                  <c:v>23184.199842000002</c:v>
                </c:pt>
                <c:pt idx="7141">
                  <c:v>23186.597849000002</c:v>
                </c:pt>
                <c:pt idx="7142">
                  <c:v>23177.506859000001</c:v>
                </c:pt>
                <c:pt idx="7143">
                  <c:v>23184.639142</c:v>
                </c:pt>
                <c:pt idx="7144">
                  <c:v>23184.767446000002</c:v>
                </c:pt>
                <c:pt idx="7145">
                  <c:v>23180.434472000001</c:v>
                </c:pt>
                <c:pt idx="7146">
                  <c:v>23192.288787000001</c:v>
                </c:pt>
                <c:pt idx="7147">
                  <c:v>23186.006999000001</c:v>
                </c:pt>
                <c:pt idx="7148">
                  <c:v>23186.742418999998</c:v>
                </c:pt>
                <c:pt idx="7149">
                  <c:v>23193.894093999999</c:v>
                </c:pt>
                <c:pt idx="7150">
                  <c:v>23194.758904999999</c:v>
                </c:pt>
                <c:pt idx="7151">
                  <c:v>23205.601524000002</c:v>
                </c:pt>
                <c:pt idx="7152">
                  <c:v>23198.077219999999</c:v>
                </c:pt>
                <c:pt idx="7153">
                  <c:v>23220.427335</c:v>
                </c:pt>
                <c:pt idx="7154">
                  <c:v>23222.0386</c:v>
                </c:pt>
                <c:pt idx="7155">
                  <c:v>23228.559669999999</c:v>
                </c:pt>
                <c:pt idx="7156">
                  <c:v>23229.695726000002</c:v>
                </c:pt>
                <c:pt idx="7157">
                  <c:v>23236.696478000002</c:v>
                </c:pt>
                <c:pt idx="7158">
                  <c:v>23236.697497000001</c:v>
                </c:pt>
                <c:pt idx="7159">
                  <c:v>23235.566986999998</c:v>
                </c:pt>
                <c:pt idx="7160">
                  <c:v>23243.926585000001</c:v>
                </c:pt>
                <c:pt idx="7161">
                  <c:v>23252.976276000001</c:v>
                </c:pt>
                <c:pt idx="7162">
                  <c:v>23248.103028000001</c:v>
                </c:pt>
                <c:pt idx="7163">
                  <c:v>23264.345547000001</c:v>
                </c:pt>
                <c:pt idx="7164">
                  <c:v>23261.544686000001</c:v>
                </c:pt>
                <c:pt idx="7165">
                  <c:v>23265.062741999998</c:v>
                </c:pt>
                <c:pt idx="7166">
                  <c:v>23269.731904</c:v>
                </c:pt>
                <c:pt idx="7167">
                  <c:v>23254.236862999998</c:v>
                </c:pt>
                <c:pt idx="7168">
                  <c:v>23257.494094999998</c:v>
                </c:pt>
                <c:pt idx="7169">
                  <c:v>23258.495459999998</c:v>
                </c:pt>
                <c:pt idx="7170">
                  <c:v>23274.544864</c:v>
                </c:pt>
                <c:pt idx="7171">
                  <c:v>23293.666264</c:v>
                </c:pt>
                <c:pt idx="7172">
                  <c:v>23292.651619</c:v>
                </c:pt>
                <c:pt idx="7173">
                  <c:v>23306.333396000002</c:v>
                </c:pt>
                <c:pt idx="7174">
                  <c:v>23304.123938000001</c:v>
                </c:pt>
                <c:pt idx="7175">
                  <c:v>23300.231561000001</c:v>
                </c:pt>
                <c:pt idx="7176">
                  <c:v>23309.374081000002</c:v>
                </c:pt>
                <c:pt idx="7177">
                  <c:v>23304.941725000001</c:v>
                </c:pt>
                <c:pt idx="7178">
                  <c:v>23311.863797999998</c:v>
                </c:pt>
                <c:pt idx="7179">
                  <c:v>23311.494836000002</c:v>
                </c:pt>
                <c:pt idx="7180">
                  <c:v>23329.098373000001</c:v>
                </c:pt>
                <c:pt idx="7181">
                  <c:v>23339.823021</c:v>
                </c:pt>
                <c:pt idx="7182">
                  <c:v>23335.025878</c:v>
                </c:pt>
                <c:pt idx="7183">
                  <c:v>23346.636471999998</c:v>
                </c:pt>
                <c:pt idx="7184">
                  <c:v>23355.907556999999</c:v>
                </c:pt>
                <c:pt idx="7185">
                  <c:v>23341.893058000001</c:v>
                </c:pt>
                <c:pt idx="7186">
                  <c:v>23345.114169</c:v>
                </c:pt>
                <c:pt idx="7187">
                  <c:v>23339.783837999999</c:v>
                </c:pt>
                <c:pt idx="7188">
                  <c:v>23341.181773</c:v>
                </c:pt>
                <c:pt idx="7189">
                  <c:v>23356.312744999999</c:v>
                </c:pt>
                <c:pt idx="7190">
                  <c:v>23355.974248999999</c:v>
                </c:pt>
                <c:pt idx="7191">
                  <c:v>23355.787734000001</c:v>
                </c:pt>
                <c:pt idx="7192">
                  <c:v>23347.099735</c:v>
                </c:pt>
                <c:pt idx="7193">
                  <c:v>23352.005391999999</c:v>
                </c:pt>
                <c:pt idx="7194">
                  <c:v>23352.168942</c:v>
                </c:pt>
                <c:pt idx="7195">
                  <c:v>23348.017405999999</c:v>
                </c:pt>
                <c:pt idx="7196">
                  <c:v>23354.992232000001</c:v>
                </c:pt>
                <c:pt idx="7197">
                  <c:v>23359.304125999999</c:v>
                </c:pt>
                <c:pt idx="7198">
                  <c:v>23353.103619000001</c:v>
                </c:pt>
                <c:pt idx="7199">
                  <c:v>23355.331506999999</c:v>
                </c:pt>
                <c:pt idx="7200">
                  <c:v>23356.129411999998</c:v>
                </c:pt>
                <c:pt idx="7201">
                  <c:v>23363.005399000001</c:v>
                </c:pt>
                <c:pt idx="7202">
                  <c:v>23354.139534999998</c:v>
                </c:pt>
                <c:pt idx="7203">
                  <c:v>23383.948607999999</c:v>
                </c:pt>
                <c:pt idx="7204">
                  <c:v>23387.502618999999</c:v>
                </c:pt>
                <c:pt idx="7205">
                  <c:v>23385.071156999998</c:v>
                </c:pt>
                <c:pt idx="7206">
                  <c:v>23390.696014000001</c:v>
                </c:pt>
                <c:pt idx="7207">
                  <c:v>23391.333138000002</c:v>
                </c:pt>
                <c:pt idx="7208">
                  <c:v>23395.086252000001</c:v>
                </c:pt>
                <c:pt idx="7209">
                  <c:v>23395.902903999999</c:v>
                </c:pt>
                <c:pt idx="7210">
                  <c:v>23413.102471999999</c:v>
                </c:pt>
                <c:pt idx="7211">
                  <c:v>23433.533434000001</c:v>
                </c:pt>
                <c:pt idx="7212">
                  <c:v>23435.289213</c:v>
                </c:pt>
                <c:pt idx="7213">
                  <c:v>23433.877451</c:v>
                </c:pt>
                <c:pt idx="7214">
                  <c:v>23438.759744999999</c:v>
                </c:pt>
                <c:pt idx="7215">
                  <c:v>23435.938889000001</c:v>
                </c:pt>
                <c:pt idx="7216">
                  <c:v>23436.955571999999</c:v>
                </c:pt>
                <c:pt idx="7217">
                  <c:v>23440.966401000001</c:v>
                </c:pt>
                <c:pt idx="7218">
                  <c:v>23453.458321999999</c:v>
                </c:pt>
                <c:pt idx="7219">
                  <c:v>23471.958059000001</c:v>
                </c:pt>
                <c:pt idx="7220">
                  <c:v>23479.279756</c:v>
                </c:pt>
                <c:pt idx="7221">
                  <c:v>23479.352132</c:v>
                </c:pt>
                <c:pt idx="7222">
                  <c:v>23474.353283</c:v>
                </c:pt>
                <c:pt idx="7223">
                  <c:v>23483.880677000001</c:v>
                </c:pt>
                <c:pt idx="7224">
                  <c:v>23485.050734</c:v>
                </c:pt>
                <c:pt idx="7225">
                  <c:v>23485.138047</c:v>
                </c:pt>
                <c:pt idx="7226">
                  <c:v>23476.928032</c:v>
                </c:pt>
                <c:pt idx="7227">
                  <c:v>23482.177732</c:v>
                </c:pt>
                <c:pt idx="7228">
                  <c:v>23502.369504999999</c:v>
                </c:pt>
                <c:pt idx="7229">
                  <c:v>23510.872083999999</c:v>
                </c:pt>
                <c:pt idx="7230">
                  <c:v>23515.499167000002</c:v>
                </c:pt>
                <c:pt idx="7231">
                  <c:v>23517.780223000002</c:v>
                </c:pt>
                <c:pt idx="7232">
                  <c:v>23522.114272999999</c:v>
                </c:pt>
                <c:pt idx="7233">
                  <c:v>23522.723741999998</c:v>
                </c:pt>
                <c:pt idx="7234">
                  <c:v>23519.009095000001</c:v>
                </c:pt>
                <c:pt idx="7235">
                  <c:v>23517.673277000002</c:v>
                </c:pt>
                <c:pt idx="7236">
                  <c:v>23529.123953999999</c:v>
                </c:pt>
                <c:pt idx="7237">
                  <c:v>23522.437776999999</c:v>
                </c:pt>
                <c:pt idx="7238">
                  <c:v>23531.682398000001</c:v>
                </c:pt>
                <c:pt idx="7239">
                  <c:v>23549.156072000002</c:v>
                </c:pt>
                <c:pt idx="7240">
                  <c:v>23560.401534000001</c:v>
                </c:pt>
                <c:pt idx="7241">
                  <c:v>23573.770699000001</c:v>
                </c:pt>
                <c:pt idx="7242">
                  <c:v>23550.091832999999</c:v>
                </c:pt>
                <c:pt idx="7243">
                  <c:v>23561.711237</c:v>
                </c:pt>
                <c:pt idx="7244">
                  <c:v>23567.343674</c:v>
                </c:pt>
                <c:pt idx="7245">
                  <c:v>23566.188116000001</c:v>
                </c:pt>
                <c:pt idx="7246">
                  <c:v>23578.675117999999</c:v>
                </c:pt>
                <c:pt idx="7247">
                  <c:v>23591.595968000001</c:v>
                </c:pt>
                <c:pt idx="7248">
                  <c:v>23598.800944999999</c:v>
                </c:pt>
                <c:pt idx="7249">
                  <c:v>23591.971430000001</c:v>
                </c:pt>
                <c:pt idx="7250">
                  <c:v>23603.250706999999</c:v>
                </c:pt>
                <c:pt idx="7251">
                  <c:v>23607.941999999999</c:v>
                </c:pt>
                <c:pt idx="7252">
                  <c:v>23602.518164000001</c:v>
                </c:pt>
                <c:pt idx="7253">
                  <c:v>23612.258130999999</c:v>
                </c:pt>
                <c:pt idx="7254">
                  <c:v>23630.636459000001</c:v>
                </c:pt>
                <c:pt idx="7255">
                  <c:v>23634.106348000001</c:v>
                </c:pt>
                <c:pt idx="7256">
                  <c:v>23647.314270999999</c:v>
                </c:pt>
                <c:pt idx="7257">
                  <c:v>23644.760194999999</c:v>
                </c:pt>
                <c:pt idx="7258">
                  <c:v>23658.599309000001</c:v>
                </c:pt>
                <c:pt idx="7259">
                  <c:v>23679.655621000002</c:v>
                </c:pt>
                <c:pt idx="7260">
                  <c:v>23678.632312000002</c:v>
                </c:pt>
                <c:pt idx="7261">
                  <c:v>23684.359443000001</c:v>
                </c:pt>
                <c:pt idx="7262">
                  <c:v>23680.594564999999</c:v>
                </c:pt>
                <c:pt idx="7263">
                  <c:v>23689.660381000002</c:v>
                </c:pt>
                <c:pt idx="7264">
                  <c:v>23718.065597000001</c:v>
                </c:pt>
                <c:pt idx="7265">
                  <c:v>23718.721078999999</c:v>
                </c:pt>
                <c:pt idx="7266">
                  <c:v>23737.021771</c:v>
                </c:pt>
                <c:pt idx="7267">
                  <c:v>23722.795061000001</c:v>
                </c:pt>
                <c:pt idx="7268">
                  <c:v>23737.760086999999</c:v>
                </c:pt>
                <c:pt idx="7269">
                  <c:v>23743.456402</c:v>
                </c:pt>
                <c:pt idx="7270">
                  <c:v>23754.137450999999</c:v>
                </c:pt>
                <c:pt idx="7271">
                  <c:v>23766.473978999999</c:v>
                </c:pt>
                <c:pt idx="7272">
                  <c:v>23768.590188999999</c:v>
                </c:pt>
                <c:pt idx="7273">
                  <c:v>23765.100077999999</c:v>
                </c:pt>
                <c:pt idx="7274">
                  <c:v>23768.097569000001</c:v>
                </c:pt>
                <c:pt idx="7275">
                  <c:v>23764.542315999999</c:v>
                </c:pt>
                <c:pt idx="7276">
                  <c:v>23775.177456000001</c:v>
                </c:pt>
                <c:pt idx="7277">
                  <c:v>23767.045294</c:v>
                </c:pt>
                <c:pt idx="7278">
                  <c:v>23793.768628999998</c:v>
                </c:pt>
                <c:pt idx="7279">
                  <c:v>23804.103437999998</c:v>
                </c:pt>
                <c:pt idx="7280">
                  <c:v>23789.16044</c:v>
                </c:pt>
                <c:pt idx="7281">
                  <c:v>23807.602907</c:v>
                </c:pt>
                <c:pt idx="7282">
                  <c:v>23805.459748000001</c:v>
                </c:pt>
                <c:pt idx="7283">
                  <c:v>23808.327696</c:v>
                </c:pt>
                <c:pt idx="7284">
                  <c:v>23808.633965000001</c:v>
                </c:pt>
                <c:pt idx="7285">
                  <c:v>23814.607704999999</c:v>
                </c:pt>
                <c:pt idx="7286">
                  <c:v>23842.526329</c:v>
                </c:pt>
                <c:pt idx="7287">
                  <c:v>23848.996225999999</c:v>
                </c:pt>
                <c:pt idx="7288">
                  <c:v>23852.019894000001</c:v>
                </c:pt>
                <c:pt idx="7289">
                  <c:v>23853.295273</c:v>
                </c:pt>
                <c:pt idx="7290">
                  <c:v>23867.754183000001</c:v>
                </c:pt>
                <c:pt idx="7291">
                  <c:v>23872.534476000001</c:v>
                </c:pt>
                <c:pt idx="7292">
                  <c:v>23886.078211</c:v>
                </c:pt>
                <c:pt idx="7293">
                  <c:v>23878.595648999999</c:v>
                </c:pt>
                <c:pt idx="7294">
                  <c:v>23890.521401000002</c:v>
                </c:pt>
                <c:pt idx="7295">
                  <c:v>23894.533688</c:v>
                </c:pt>
                <c:pt idx="7296">
                  <c:v>23913.862174000002</c:v>
                </c:pt>
                <c:pt idx="7297">
                  <c:v>23915.843649999999</c:v>
                </c:pt>
                <c:pt idx="7298">
                  <c:v>23917.669585</c:v>
                </c:pt>
                <c:pt idx="7299">
                  <c:v>23923.503551000002</c:v>
                </c:pt>
                <c:pt idx="7300">
                  <c:v>23939.920695000001</c:v>
                </c:pt>
                <c:pt idx="7301">
                  <c:v>23963.127108000001</c:v>
                </c:pt>
                <c:pt idx="7302">
                  <c:v>23966.269648000001</c:v>
                </c:pt>
                <c:pt idx="7303">
                  <c:v>23976.759417000001</c:v>
                </c:pt>
                <c:pt idx="7304">
                  <c:v>23969.498484</c:v>
                </c:pt>
                <c:pt idx="7305">
                  <c:v>23985.871633999999</c:v>
                </c:pt>
                <c:pt idx="7306">
                  <c:v>23997.616553</c:v>
                </c:pt>
                <c:pt idx="7307">
                  <c:v>24005.110962999999</c:v>
                </c:pt>
                <c:pt idx="7308">
                  <c:v>24001.945119</c:v>
                </c:pt>
                <c:pt idx="7309">
                  <c:v>24013.632246000001</c:v>
                </c:pt>
                <c:pt idx="7310">
                  <c:v>24007.255862000002</c:v>
                </c:pt>
                <c:pt idx="7311">
                  <c:v>24002.203766999999</c:v>
                </c:pt>
                <c:pt idx="7312">
                  <c:v>24015.860379999998</c:v>
                </c:pt>
                <c:pt idx="7313">
                  <c:v>24039.923284</c:v>
                </c:pt>
                <c:pt idx="7314">
                  <c:v>24051.361595999999</c:v>
                </c:pt>
                <c:pt idx="7315">
                  <c:v>24046.229842000001</c:v>
                </c:pt>
                <c:pt idx="7316">
                  <c:v>24051.787648000001</c:v>
                </c:pt>
                <c:pt idx="7317">
                  <c:v>24047.131164999999</c:v>
                </c:pt>
                <c:pt idx="7318">
                  <c:v>24043.298008999998</c:v>
                </c:pt>
                <c:pt idx="7319">
                  <c:v>24062.283675999999</c:v>
                </c:pt>
                <c:pt idx="7320">
                  <c:v>24042.949443000001</c:v>
                </c:pt>
                <c:pt idx="7321">
                  <c:v>24045.709450999999</c:v>
                </c:pt>
                <c:pt idx="7322">
                  <c:v>24056.524776999999</c:v>
                </c:pt>
                <c:pt idx="7323">
                  <c:v>24070.183230999999</c:v>
                </c:pt>
                <c:pt idx="7324">
                  <c:v>24083.46125</c:v>
                </c:pt>
                <c:pt idx="7325">
                  <c:v>24083.014436000001</c:v>
                </c:pt>
                <c:pt idx="7326">
                  <c:v>24087.835061000002</c:v>
                </c:pt>
                <c:pt idx="7327">
                  <c:v>24091.991506999999</c:v>
                </c:pt>
                <c:pt idx="7328">
                  <c:v>24094.882946000002</c:v>
                </c:pt>
                <c:pt idx="7329">
                  <c:v>24086.940171999999</c:v>
                </c:pt>
                <c:pt idx="7330">
                  <c:v>24087.610475000001</c:v>
                </c:pt>
                <c:pt idx="7331">
                  <c:v>24098.882580000001</c:v>
                </c:pt>
                <c:pt idx="7332">
                  <c:v>24094.700564999999</c:v>
                </c:pt>
                <c:pt idx="7333">
                  <c:v>24103.618560999999</c:v>
                </c:pt>
                <c:pt idx="7334">
                  <c:v>24125.310383</c:v>
                </c:pt>
                <c:pt idx="7335">
                  <c:v>24118.620301999999</c:v>
                </c:pt>
                <c:pt idx="7336">
                  <c:v>24125.441293</c:v>
                </c:pt>
                <c:pt idx="7337">
                  <c:v>24127.280882999999</c:v>
                </c:pt>
                <c:pt idx="7338">
                  <c:v>24133.423375999999</c:v>
                </c:pt>
                <c:pt idx="7339">
                  <c:v>24143.250687</c:v>
                </c:pt>
                <c:pt idx="7340">
                  <c:v>24137.315012999999</c:v>
                </c:pt>
                <c:pt idx="7341">
                  <c:v>24140.147959000002</c:v>
                </c:pt>
                <c:pt idx="7342">
                  <c:v>24142.555925000001</c:v>
                </c:pt>
                <c:pt idx="7343">
                  <c:v>24132.363228999999</c:v>
                </c:pt>
                <c:pt idx="7344">
                  <c:v>24138.972530999999</c:v>
                </c:pt>
                <c:pt idx="7345">
                  <c:v>24138.762235999999</c:v>
                </c:pt>
                <c:pt idx="7346">
                  <c:v>24144.633390999999</c:v>
                </c:pt>
                <c:pt idx="7347">
                  <c:v>24139.165878</c:v>
                </c:pt>
                <c:pt idx="7348">
                  <c:v>24133.403515999998</c:v>
                </c:pt>
                <c:pt idx="7349">
                  <c:v>24152.704994</c:v>
                </c:pt>
                <c:pt idx="7350">
                  <c:v>24160.502723000001</c:v>
                </c:pt>
                <c:pt idx="7351">
                  <c:v>24173.647921</c:v>
                </c:pt>
                <c:pt idx="7352">
                  <c:v>24180.298943000002</c:v>
                </c:pt>
                <c:pt idx="7353">
                  <c:v>24174.350827999999</c:v>
                </c:pt>
                <c:pt idx="7354">
                  <c:v>24176.600829999999</c:v>
                </c:pt>
                <c:pt idx="7355">
                  <c:v>24174.484139</c:v>
                </c:pt>
                <c:pt idx="7356">
                  <c:v>24186.859453000001</c:v>
                </c:pt>
                <c:pt idx="7357">
                  <c:v>24201.172521</c:v>
                </c:pt>
                <c:pt idx="7358">
                  <c:v>24222.376210999999</c:v>
                </c:pt>
                <c:pt idx="7359">
                  <c:v>24229.697080000002</c:v>
                </c:pt>
                <c:pt idx="7360">
                  <c:v>24233.348032999998</c:v>
                </c:pt>
                <c:pt idx="7361">
                  <c:v>24235.254100999999</c:v>
                </c:pt>
                <c:pt idx="7362">
                  <c:v>24229.217427</c:v>
                </c:pt>
                <c:pt idx="7363">
                  <c:v>24238.833411</c:v>
                </c:pt>
                <c:pt idx="7364">
                  <c:v>24244.537993000002</c:v>
                </c:pt>
                <c:pt idx="7365">
                  <c:v>24244.369962000001</c:v>
                </c:pt>
                <c:pt idx="7366">
                  <c:v>24253.350334999999</c:v>
                </c:pt>
                <c:pt idx="7367">
                  <c:v>24261.270851000001</c:v>
                </c:pt>
                <c:pt idx="7368">
                  <c:v>24267.511084000002</c:v>
                </c:pt>
                <c:pt idx="7369">
                  <c:v>24261.860895999998</c:v>
                </c:pt>
                <c:pt idx="7370">
                  <c:v>24267.308428</c:v>
                </c:pt>
                <c:pt idx="7371">
                  <c:v>24269.106846999999</c:v>
                </c:pt>
                <c:pt idx="7372">
                  <c:v>24273.636286000001</c:v>
                </c:pt>
                <c:pt idx="7373">
                  <c:v>24281.653624999999</c:v>
                </c:pt>
                <c:pt idx="7374">
                  <c:v>24272.138276999998</c:v>
                </c:pt>
                <c:pt idx="7375">
                  <c:v>24278.043836000001</c:v>
                </c:pt>
                <c:pt idx="7376">
                  <c:v>24287.054215</c:v>
                </c:pt>
                <c:pt idx="7377">
                  <c:v>24278.395164000001</c:v>
                </c:pt>
                <c:pt idx="7378">
                  <c:v>24283.564610000001</c:v>
                </c:pt>
                <c:pt idx="7379">
                  <c:v>24289.298318000001</c:v>
                </c:pt>
                <c:pt idx="7380">
                  <c:v>24303.771176999999</c:v>
                </c:pt>
                <c:pt idx="7381">
                  <c:v>24312.788979000001</c:v>
                </c:pt>
                <c:pt idx="7382">
                  <c:v>24310.260463999999</c:v>
                </c:pt>
                <c:pt idx="7383">
                  <c:v>24314.397530999999</c:v>
                </c:pt>
                <c:pt idx="7384">
                  <c:v>24317.857325000001</c:v>
                </c:pt>
                <c:pt idx="7385">
                  <c:v>24334.11087</c:v>
                </c:pt>
                <c:pt idx="7386">
                  <c:v>24341.650177</c:v>
                </c:pt>
                <c:pt idx="7387">
                  <c:v>24334.858931999999</c:v>
                </c:pt>
                <c:pt idx="7388">
                  <c:v>24348.360457999999</c:v>
                </c:pt>
                <c:pt idx="7389">
                  <c:v>24370.633559000002</c:v>
                </c:pt>
                <c:pt idx="7390">
                  <c:v>24377.108672999999</c:v>
                </c:pt>
                <c:pt idx="7391">
                  <c:v>24381.779762999999</c:v>
                </c:pt>
                <c:pt idx="7392">
                  <c:v>24398.495642000002</c:v>
                </c:pt>
                <c:pt idx="7393">
                  <c:v>24406.991893999999</c:v>
                </c:pt>
                <c:pt idx="7394">
                  <c:v>24416.104765</c:v>
                </c:pt>
                <c:pt idx="7395">
                  <c:v>24432.120792999998</c:v>
                </c:pt>
                <c:pt idx="7396">
                  <c:v>24456.551667</c:v>
                </c:pt>
                <c:pt idx="7397">
                  <c:v>24462.111986</c:v>
                </c:pt>
                <c:pt idx="7398">
                  <c:v>24462.962916</c:v>
                </c:pt>
                <c:pt idx="7399">
                  <c:v>24488.155490000001</c:v>
                </c:pt>
                <c:pt idx="7400">
                  <c:v>24497.339097</c:v>
                </c:pt>
                <c:pt idx="7401">
                  <c:v>24498.739698000001</c:v>
                </c:pt>
                <c:pt idx="7402">
                  <c:v>24497.496777</c:v>
                </c:pt>
                <c:pt idx="7403">
                  <c:v>24501.540754000001</c:v>
                </c:pt>
                <c:pt idx="7404">
                  <c:v>24524.042275</c:v>
                </c:pt>
                <c:pt idx="7405">
                  <c:v>24531.513800000001</c:v>
                </c:pt>
                <c:pt idx="7406">
                  <c:v>24542.8698</c:v>
                </c:pt>
                <c:pt idx="7407">
                  <c:v>24537.304727999999</c:v>
                </c:pt>
                <c:pt idx="7408">
                  <c:v>24546.641122000001</c:v>
                </c:pt>
                <c:pt idx="7409">
                  <c:v>24548.137118999999</c:v>
                </c:pt>
                <c:pt idx="7410">
                  <c:v>24549.178788000001</c:v>
                </c:pt>
                <c:pt idx="7411">
                  <c:v>24553.335744</c:v>
                </c:pt>
                <c:pt idx="7412">
                  <c:v>24558.368073000001</c:v>
                </c:pt>
                <c:pt idx="7413">
                  <c:v>24569.168403</c:v>
                </c:pt>
                <c:pt idx="7414">
                  <c:v>24578.585555000001</c:v>
                </c:pt>
                <c:pt idx="7415">
                  <c:v>24574.549134000001</c:v>
                </c:pt>
                <c:pt idx="7416">
                  <c:v>24580.556499999999</c:v>
                </c:pt>
                <c:pt idx="7417">
                  <c:v>24595.987690999998</c:v>
                </c:pt>
                <c:pt idx="7418">
                  <c:v>24613.070796</c:v>
                </c:pt>
                <c:pt idx="7419">
                  <c:v>24625.462625</c:v>
                </c:pt>
                <c:pt idx="7420">
                  <c:v>24619.743305</c:v>
                </c:pt>
                <c:pt idx="7421">
                  <c:v>24614.722405</c:v>
                </c:pt>
                <c:pt idx="7422">
                  <c:v>24617.937902999998</c:v>
                </c:pt>
                <c:pt idx="7423">
                  <c:v>24622.093638999999</c:v>
                </c:pt>
                <c:pt idx="7424">
                  <c:v>24640.000045000001</c:v>
                </c:pt>
                <c:pt idx="7425">
                  <c:v>24643.663062</c:v>
                </c:pt>
                <c:pt idx="7426">
                  <c:v>24650.319255999999</c:v>
                </c:pt>
                <c:pt idx="7427">
                  <c:v>24654.923719999999</c:v>
                </c:pt>
                <c:pt idx="7428">
                  <c:v>24652.373516</c:v>
                </c:pt>
                <c:pt idx="7429">
                  <c:v>24658.89428</c:v>
                </c:pt>
                <c:pt idx="7430">
                  <c:v>24655.335324</c:v>
                </c:pt>
                <c:pt idx="7431">
                  <c:v>24665.884086999999</c:v>
                </c:pt>
                <c:pt idx="7432">
                  <c:v>24660.930236</c:v>
                </c:pt>
                <c:pt idx="7433">
                  <c:v>24663.042397000001</c:v>
                </c:pt>
                <c:pt idx="7434">
                  <c:v>24676.900677000001</c:v>
                </c:pt>
                <c:pt idx="7435">
                  <c:v>24685.800604</c:v>
                </c:pt>
                <c:pt idx="7436">
                  <c:v>24699.189327</c:v>
                </c:pt>
                <c:pt idx="7437">
                  <c:v>24713.664884000002</c:v>
                </c:pt>
                <c:pt idx="7438">
                  <c:v>24715.528138000001</c:v>
                </c:pt>
                <c:pt idx="7439">
                  <c:v>24721.575752000001</c:v>
                </c:pt>
                <c:pt idx="7440">
                  <c:v>24710.944631999999</c:v>
                </c:pt>
                <c:pt idx="7441">
                  <c:v>24723.518697</c:v>
                </c:pt>
                <c:pt idx="7442">
                  <c:v>24721.227994000001</c:v>
                </c:pt>
                <c:pt idx="7443">
                  <c:v>24710.921865</c:v>
                </c:pt>
                <c:pt idx="7444">
                  <c:v>24717.504857</c:v>
                </c:pt>
                <c:pt idx="7445">
                  <c:v>24725.240118999998</c:v>
                </c:pt>
                <c:pt idx="7446">
                  <c:v>24751.525558000001</c:v>
                </c:pt>
                <c:pt idx="7447">
                  <c:v>24759.707872999999</c:v>
                </c:pt>
                <c:pt idx="7448">
                  <c:v>24757.548727000001</c:v>
                </c:pt>
                <c:pt idx="7449">
                  <c:v>24759.360423999999</c:v>
                </c:pt>
                <c:pt idx="7450">
                  <c:v>24754.541193000001</c:v>
                </c:pt>
                <c:pt idx="7451">
                  <c:v>24752.512727000001</c:v>
                </c:pt>
                <c:pt idx="7452">
                  <c:v>24773.424864000001</c:v>
                </c:pt>
                <c:pt idx="7453">
                  <c:v>24780.979846999999</c:v>
                </c:pt>
                <c:pt idx="7454">
                  <c:v>24790.240245000001</c:v>
                </c:pt>
                <c:pt idx="7455">
                  <c:v>24788.831599000001</c:v>
                </c:pt>
                <c:pt idx="7456">
                  <c:v>24791.362853999999</c:v>
                </c:pt>
                <c:pt idx="7457">
                  <c:v>24791.534892</c:v>
                </c:pt>
                <c:pt idx="7458">
                  <c:v>24793.701448</c:v>
                </c:pt>
                <c:pt idx="7459">
                  <c:v>24784.330621000001</c:v>
                </c:pt>
                <c:pt idx="7460">
                  <c:v>24784.122433</c:v>
                </c:pt>
                <c:pt idx="7461">
                  <c:v>24791.084407999999</c:v>
                </c:pt>
                <c:pt idx="7462">
                  <c:v>24796.829313999999</c:v>
                </c:pt>
                <c:pt idx="7463">
                  <c:v>24795.708898000001</c:v>
                </c:pt>
                <c:pt idx="7464">
                  <c:v>24819.071846999999</c:v>
                </c:pt>
                <c:pt idx="7465">
                  <c:v>24820.436432999999</c:v>
                </c:pt>
                <c:pt idx="7466">
                  <c:v>24836.927399</c:v>
                </c:pt>
                <c:pt idx="7467">
                  <c:v>24831.995116999999</c:v>
                </c:pt>
                <c:pt idx="7468">
                  <c:v>24829.786928000001</c:v>
                </c:pt>
                <c:pt idx="7469">
                  <c:v>24843.629280000001</c:v>
                </c:pt>
                <c:pt idx="7470">
                  <c:v>24853.616548999998</c:v>
                </c:pt>
                <c:pt idx="7471">
                  <c:v>24873.717345000001</c:v>
                </c:pt>
                <c:pt idx="7472">
                  <c:v>24875.634850999999</c:v>
                </c:pt>
                <c:pt idx="7473">
                  <c:v>24882.390606000001</c:v>
                </c:pt>
                <c:pt idx="7474">
                  <c:v>24879.726301999999</c:v>
                </c:pt>
                <c:pt idx="7475">
                  <c:v>24878.043716</c:v>
                </c:pt>
                <c:pt idx="7476">
                  <c:v>24888.560723999999</c:v>
                </c:pt>
                <c:pt idx="7477">
                  <c:v>24916.373221000002</c:v>
                </c:pt>
                <c:pt idx="7478">
                  <c:v>24910.893991000001</c:v>
                </c:pt>
                <c:pt idx="7479">
                  <c:v>24916.993921000001</c:v>
                </c:pt>
                <c:pt idx="7480">
                  <c:v>24910.168105000001</c:v>
                </c:pt>
                <c:pt idx="7481">
                  <c:v>24921.12141</c:v>
                </c:pt>
                <c:pt idx="7482">
                  <c:v>24920.573644</c:v>
                </c:pt>
                <c:pt idx="7483">
                  <c:v>24944.692478000001</c:v>
                </c:pt>
                <c:pt idx="7484">
                  <c:v>24956.570981000001</c:v>
                </c:pt>
                <c:pt idx="7485">
                  <c:v>24952.129250000002</c:v>
                </c:pt>
                <c:pt idx="7486">
                  <c:v>24949.223467</c:v>
                </c:pt>
                <c:pt idx="7487">
                  <c:v>24956.536436999999</c:v>
                </c:pt>
                <c:pt idx="7488">
                  <c:v>24967.586377</c:v>
                </c:pt>
                <c:pt idx="7489">
                  <c:v>24986.403505999999</c:v>
                </c:pt>
                <c:pt idx="7490">
                  <c:v>24983.875314000001</c:v>
                </c:pt>
                <c:pt idx="7491">
                  <c:v>24991.495580999999</c:v>
                </c:pt>
                <c:pt idx="7492">
                  <c:v>25000.024095000001</c:v>
                </c:pt>
                <c:pt idx="7493">
                  <c:v>24999.453536000001</c:v>
                </c:pt>
                <c:pt idx="7494">
                  <c:v>25006.351116999998</c:v>
                </c:pt>
                <c:pt idx="7495">
                  <c:v>24999.460190999998</c:v>
                </c:pt>
                <c:pt idx="7496">
                  <c:v>25001.348606</c:v>
                </c:pt>
                <c:pt idx="7497">
                  <c:v>25005.833856000001</c:v>
                </c:pt>
                <c:pt idx="7498">
                  <c:v>25006.496158000002</c:v>
                </c:pt>
                <c:pt idx="7499">
                  <c:v>25028.537574999998</c:v>
                </c:pt>
                <c:pt idx="7500">
                  <c:v>25037.671702</c:v>
                </c:pt>
                <c:pt idx="7501">
                  <c:v>25047.930436999999</c:v>
                </c:pt>
                <c:pt idx="7502">
                  <c:v>25045.392339000002</c:v>
                </c:pt>
                <c:pt idx="7503">
                  <c:v>25040.870459000002</c:v>
                </c:pt>
                <c:pt idx="7504">
                  <c:v>25051.199784</c:v>
                </c:pt>
                <c:pt idx="7505">
                  <c:v>25069.240377999999</c:v>
                </c:pt>
                <c:pt idx="7506">
                  <c:v>25076.165336999999</c:v>
                </c:pt>
                <c:pt idx="7507">
                  <c:v>25087.363485999998</c:v>
                </c:pt>
                <c:pt idx="7508">
                  <c:v>25081.425966999999</c:v>
                </c:pt>
                <c:pt idx="7509">
                  <c:v>25100.088322</c:v>
                </c:pt>
                <c:pt idx="7510">
                  <c:v>25102.084308000001</c:v>
                </c:pt>
                <c:pt idx="7511">
                  <c:v>25113.128885999999</c:v>
                </c:pt>
                <c:pt idx="7512">
                  <c:v>25091.262295</c:v>
                </c:pt>
                <c:pt idx="7513">
                  <c:v>25091.674899000001</c:v>
                </c:pt>
                <c:pt idx="7514">
                  <c:v>25093.754889</c:v>
                </c:pt>
                <c:pt idx="7515">
                  <c:v>25096.681139</c:v>
                </c:pt>
                <c:pt idx="7516">
                  <c:v>25109.837367</c:v>
                </c:pt>
                <c:pt idx="7517">
                  <c:v>25120.721465999999</c:v>
                </c:pt>
                <c:pt idx="7518">
                  <c:v>25114.809417</c:v>
                </c:pt>
                <c:pt idx="7519">
                  <c:v>25128.238337999999</c:v>
                </c:pt>
                <c:pt idx="7520">
                  <c:v>25130.056823999999</c:v>
                </c:pt>
                <c:pt idx="7521">
                  <c:v>25126.143253999999</c:v>
                </c:pt>
                <c:pt idx="7522">
                  <c:v>25127.098967999998</c:v>
                </c:pt>
                <c:pt idx="7523">
                  <c:v>25127.778883999999</c:v>
                </c:pt>
                <c:pt idx="7524">
                  <c:v>25131.276955000001</c:v>
                </c:pt>
                <c:pt idx="7525">
                  <c:v>25120.939223000001</c:v>
                </c:pt>
                <c:pt idx="7526">
                  <c:v>25128.214240000001</c:v>
                </c:pt>
                <c:pt idx="7527">
                  <c:v>25131.149519999999</c:v>
                </c:pt>
                <c:pt idx="7528">
                  <c:v>25151.045658999999</c:v>
                </c:pt>
                <c:pt idx="7529">
                  <c:v>25170.889585000001</c:v>
                </c:pt>
                <c:pt idx="7530">
                  <c:v>25170.737305999999</c:v>
                </c:pt>
                <c:pt idx="7531">
                  <c:v>25180.828053000001</c:v>
                </c:pt>
                <c:pt idx="7532">
                  <c:v>25174.077192000001</c:v>
                </c:pt>
                <c:pt idx="7533">
                  <c:v>25165.777298000001</c:v>
                </c:pt>
                <c:pt idx="7534">
                  <c:v>25179.885785999999</c:v>
                </c:pt>
                <c:pt idx="7535">
                  <c:v>25194.760312999999</c:v>
                </c:pt>
                <c:pt idx="7536">
                  <c:v>25210.161829000001</c:v>
                </c:pt>
                <c:pt idx="7537">
                  <c:v>25199.591241999999</c:v>
                </c:pt>
                <c:pt idx="7538">
                  <c:v>25202.301746000001</c:v>
                </c:pt>
                <c:pt idx="7539">
                  <c:v>25205.631642</c:v>
                </c:pt>
                <c:pt idx="7540">
                  <c:v>25225.665240999999</c:v>
                </c:pt>
                <c:pt idx="7541">
                  <c:v>25237.84446</c:v>
                </c:pt>
                <c:pt idx="7542">
                  <c:v>25246.240068999999</c:v>
                </c:pt>
                <c:pt idx="7543">
                  <c:v>25227.990012999999</c:v>
                </c:pt>
                <c:pt idx="7544">
                  <c:v>25245.439138999998</c:v>
                </c:pt>
                <c:pt idx="7545">
                  <c:v>25240.351234999998</c:v>
                </c:pt>
                <c:pt idx="7546">
                  <c:v>25240.882446</c:v>
                </c:pt>
                <c:pt idx="7547">
                  <c:v>25247.795015</c:v>
                </c:pt>
                <c:pt idx="7548">
                  <c:v>25253.226015</c:v>
                </c:pt>
                <c:pt idx="7549">
                  <c:v>25269.463509000001</c:v>
                </c:pt>
                <c:pt idx="7550">
                  <c:v>25280.360533999999</c:v>
                </c:pt>
                <c:pt idx="7551">
                  <c:v>25291.298879999998</c:v>
                </c:pt>
                <c:pt idx="7552">
                  <c:v>25295.450231999999</c:v>
                </c:pt>
                <c:pt idx="7553">
                  <c:v>25288.332451999999</c:v>
                </c:pt>
                <c:pt idx="7554">
                  <c:v>25295.197262999998</c:v>
                </c:pt>
                <c:pt idx="7555">
                  <c:v>25305.046659</c:v>
                </c:pt>
                <c:pt idx="7556">
                  <c:v>25317.228244999998</c:v>
                </c:pt>
                <c:pt idx="7557">
                  <c:v>25328.778844</c:v>
                </c:pt>
                <c:pt idx="7558">
                  <c:v>25330.731885000001</c:v>
                </c:pt>
                <c:pt idx="7559">
                  <c:v>25332.685818999998</c:v>
                </c:pt>
                <c:pt idx="7560">
                  <c:v>25319.856241000001</c:v>
                </c:pt>
                <c:pt idx="7561">
                  <c:v>25325.294299000001</c:v>
                </c:pt>
                <c:pt idx="7562">
                  <c:v>25339.185681999999</c:v>
                </c:pt>
                <c:pt idx="7563">
                  <c:v>25334.986872000001</c:v>
                </c:pt>
                <c:pt idx="7564">
                  <c:v>25358.612560000001</c:v>
                </c:pt>
                <c:pt idx="7565">
                  <c:v>25366.42468</c:v>
                </c:pt>
                <c:pt idx="7566">
                  <c:v>25364.295169000001</c:v>
                </c:pt>
                <c:pt idx="7567">
                  <c:v>25373.371565000001</c:v>
                </c:pt>
                <c:pt idx="7568">
                  <c:v>25374.463135000002</c:v>
                </c:pt>
                <c:pt idx="7569">
                  <c:v>25380.043256000001</c:v>
                </c:pt>
                <c:pt idx="7570">
                  <c:v>25377.547177</c:v>
                </c:pt>
                <c:pt idx="7571">
                  <c:v>25374.712237</c:v>
                </c:pt>
                <c:pt idx="7572">
                  <c:v>25384.166268000001</c:v>
                </c:pt>
                <c:pt idx="7573">
                  <c:v>25374.151333000002</c:v>
                </c:pt>
                <c:pt idx="7574">
                  <c:v>25391.297513000001</c:v>
                </c:pt>
                <c:pt idx="7575">
                  <c:v>25395.846299000001</c:v>
                </c:pt>
                <c:pt idx="7576">
                  <c:v>25407.908314</c:v>
                </c:pt>
                <c:pt idx="7577">
                  <c:v>25419.043729000001</c:v>
                </c:pt>
                <c:pt idx="7578">
                  <c:v>25399.870523000001</c:v>
                </c:pt>
                <c:pt idx="7579">
                  <c:v>25396.906801000001</c:v>
                </c:pt>
                <c:pt idx="7580">
                  <c:v>25399.146306999999</c:v>
                </c:pt>
                <c:pt idx="7581">
                  <c:v>25416.632377999998</c:v>
                </c:pt>
                <c:pt idx="7582">
                  <c:v>25432.383592999999</c:v>
                </c:pt>
                <c:pt idx="7583">
                  <c:v>25437.584616</c:v>
                </c:pt>
                <c:pt idx="7584">
                  <c:v>25445.119259999999</c:v>
                </c:pt>
                <c:pt idx="7585">
                  <c:v>25440.982886000002</c:v>
                </c:pt>
                <c:pt idx="7586">
                  <c:v>25445.623189000002</c:v>
                </c:pt>
                <c:pt idx="7587">
                  <c:v>25449.185685</c:v>
                </c:pt>
                <c:pt idx="7588">
                  <c:v>25452.460157000001</c:v>
                </c:pt>
                <c:pt idx="7589">
                  <c:v>25454.936392</c:v>
                </c:pt>
                <c:pt idx="7590">
                  <c:v>25451.270537</c:v>
                </c:pt>
                <c:pt idx="7591">
                  <c:v>25463.587517</c:v>
                </c:pt>
                <c:pt idx="7592">
                  <c:v>25480.155360000001</c:v>
                </c:pt>
                <c:pt idx="7593">
                  <c:v>25487.791711999998</c:v>
                </c:pt>
                <c:pt idx="7594">
                  <c:v>25491.420727000001</c:v>
                </c:pt>
                <c:pt idx="7595">
                  <c:v>25494.534294000001</c:v>
                </c:pt>
                <c:pt idx="7596">
                  <c:v>25490.262742999999</c:v>
                </c:pt>
                <c:pt idx="7597">
                  <c:v>25489.856983999998</c:v>
                </c:pt>
                <c:pt idx="7598">
                  <c:v>25498.523351</c:v>
                </c:pt>
                <c:pt idx="7599">
                  <c:v>25523.775217999999</c:v>
                </c:pt>
                <c:pt idx="7600">
                  <c:v>25534.204813</c:v>
                </c:pt>
                <c:pt idx="7601">
                  <c:v>25529.975299000002</c:v>
                </c:pt>
                <c:pt idx="7602">
                  <c:v>25536.568014</c:v>
                </c:pt>
                <c:pt idx="7603">
                  <c:v>25534.519557</c:v>
                </c:pt>
                <c:pt idx="7604">
                  <c:v>25543.758580999998</c:v>
                </c:pt>
                <c:pt idx="7605">
                  <c:v>25539.759709000002</c:v>
                </c:pt>
                <c:pt idx="7606">
                  <c:v>25543.265914</c:v>
                </c:pt>
                <c:pt idx="7607">
                  <c:v>25551.029838999999</c:v>
                </c:pt>
                <c:pt idx="7608">
                  <c:v>25565.532870999999</c:v>
                </c:pt>
                <c:pt idx="7609">
                  <c:v>25591.445559</c:v>
                </c:pt>
                <c:pt idx="7610">
                  <c:v>25575.434250999999</c:v>
                </c:pt>
                <c:pt idx="7611">
                  <c:v>25580.051713000001</c:v>
                </c:pt>
                <c:pt idx="7612">
                  <c:v>25605.310812</c:v>
                </c:pt>
                <c:pt idx="7613">
                  <c:v>25610.511855000001</c:v>
                </c:pt>
                <c:pt idx="7614">
                  <c:v>25610.10857</c:v>
                </c:pt>
                <c:pt idx="7615">
                  <c:v>25614.722384000001</c:v>
                </c:pt>
                <c:pt idx="7616">
                  <c:v>25636.471796000002</c:v>
                </c:pt>
                <c:pt idx="7617">
                  <c:v>25649.522026999999</c:v>
                </c:pt>
                <c:pt idx="7618">
                  <c:v>25650.375442</c:v>
                </c:pt>
                <c:pt idx="7619">
                  <c:v>25656.359567</c:v>
                </c:pt>
                <c:pt idx="7620">
                  <c:v>25658.005067999999</c:v>
                </c:pt>
                <c:pt idx="7621">
                  <c:v>25659.188687999998</c:v>
                </c:pt>
                <c:pt idx="7622">
                  <c:v>25668.769888999999</c:v>
                </c:pt>
                <c:pt idx="7623">
                  <c:v>25659.944338000001</c:v>
                </c:pt>
                <c:pt idx="7624">
                  <c:v>25666.793615999999</c:v>
                </c:pt>
                <c:pt idx="7625">
                  <c:v>25657.345006</c:v>
                </c:pt>
                <c:pt idx="7626">
                  <c:v>25680.380245</c:v>
                </c:pt>
                <c:pt idx="7627">
                  <c:v>25697.658619999998</c:v>
                </c:pt>
                <c:pt idx="7628">
                  <c:v>25690.058391999999</c:v>
                </c:pt>
                <c:pt idx="7629">
                  <c:v>25699.126985999999</c:v>
                </c:pt>
                <c:pt idx="7630">
                  <c:v>25690.612677000001</c:v>
                </c:pt>
                <c:pt idx="7631">
                  <c:v>25704.799052999999</c:v>
                </c:pt>
                <c:pt idx="7632">
                  <c:v>25715.762685000002</c:v>
                </c:pt>
                <c:pt idx="7633">
                  <c:v>25712.419602999998</c:v>
                </c:pt>
                <c:pt idx="7634">
                  <c:v>25719.127603000001</c:v>
                </c:pt>
                <c:pt idx="7635">
                  <c:v>25713.506001999998</c:v>
                </c:pt>
                <c:pt idx="7636">
                  <c:v>25726.613917999999</c:v>
                </c:pt>
                <c:pt idx="7637">
                  <c:v>25736.763114000001</c:v>
                </c:pt>
                <c:pt idx="7638">
                  <c:v>25733.423149999999</c:v>
                </c:pt>
                <c:pt idx="7639">
                  <c:v>25745.107642999999</c:v>
                </c:pt>
                <c:pt idx="7640">
                  <c:v>25740.576664</c:v>
                </c:pt>
                <c:pt idx="7641">
                  <c:v>25752.177631999999</c:v>
                </c:pt>
                <c:pt idx="7642">
                  <c:v>25771.748636</c:v>
                </c:pt>
                <c:pt idx="7643">
                  <c:v>25779.365998000001</c:v>
                </c:pt>
                <c:pt idx="7644">
                  <c:v>25790.045091</c:v>
                </c:pt>
                <c:pt idx="7645">
                  <c:v>25790.970720000001</c:v>
                </c:pt>
                <c:pt idx="7646">
                  <c:v>25777.720137</c:v>
                </c:pt>
                <c:pt idx="7647">
                  <c:v>25783.716420000001</c:v>
                </c:pt>
                <c:pt idx="7648">
                  <c:v>25795.775323000002</c:v>
                </c:pt>
                <c:pt idx="7649">
                  <c:v>25820.043603999999</c:v>
                </c:pt>
                <c:pt idx="7650">
                  <c:v>25815.903394000001</c:v>
                </c:pt>
                <c:pt idx="7651">
                  <c:v>25823.308587</c:v>
                </c:pt>
                <c:pt idx="7652">
                  <c:v>25837.850062000001</c:v>
                </c:pt>
                <c:pt idx="7653">
                  <c:v>25854.630538000001</c:v>
                </c:pt>
                <c:pt idx="7654">
                  <c:v>25868.15898</c:v>
                </c:pt>
                <c:pt idx="7655">
                  <c:v>25888.554803999999</c:v>
                </c:pt>
                <c:pt idx="7656">
                  <c:v>25893.408811000001</c:v>
                </c:pt>
                <c:pt idx="7657">
                  <c:v>25905.400352000001</c:v>
                </c:pt>
                <c:pt idx="7658">
                  <c:v>25908.883483000001</c:v>
                </c:pt>
                <c:pt idx="7659">
                  <c:v>25932.816524000002</c:v>
                </c:pt>
                <c:pt idx="7660">
                  <c:v>25940.101286000001</c:v>
                </c:pt>
                <c:pt idx="7661">
                  <c:v>25939.578634000001</c:v>
                </c:pt>
                <c:pt idx="7662">
                  <c:v>25948.432806000001</c:v>
                </c:pt>
                <c:pt idx="7663">
                  <c:v>25951.500002000001</c:v>
                </c:pt>
                <c:pt idx="7664">
                  <c:v>25965.041455999999</c:v>
                </c:pt>
                <c:pt idx="7665">
                  <c:v>25980.068649000001</c:v>
                </c:pt>
                <c:pt idx="7666">
                  <c:v>25976.634185999999</c:v>
                </c:pt>
                <c:pt idx="7667">
                  <c:v>25989.899935000001</c:v>
                </c:pt>
                <c:pt idx="7668">
                  <c:v>26004.88135</c:v>
                </c:pt>
                <c:pt idx="7669">
                  <c:v>26024.277952</c:v>
                </c:pt>
                <c:pt idx="7670">
                  <c:v>26031.706779</c:v>
                </c:pt>
                <c:pt idx="7671">
                  <c:v>26017.822511999999</c:v>
                </c:pt>
                <c:pt idx="7672">
                  <c:v>26026.074892000001</c:v>
                </c:pt>
                <c:pt idx="7673">
                  <c:v>26026.616601000002</c:v>
                </c:pt>
                <c:pt idx="7674">
                  <c:v>26056.542539999999</c:v>
                </c:pt>
                <c:pt idx="7675">
                  <c:v>26063.498092999998</c:v>
                </c:pt>
                <c:pt idx="7676">
                  <c:v>26058.533669</c:v>
                </c:pt>
                <c:pt idx="7677">
                  <c:v>26062.511731999999</c:v>
                </c:pt>
                <c:pt idx="7678">
                  <c:v>26058.533254000002</c:v>
                </c:pt>
                <c:pt idx="7679">
                  <c:v>26088.107391000001</c:v>
                </c:pt>
                <c:pt idx="7680">
                  <c:v>26107.139807</c:v>
                </c:pt>
                <c:pt idx="7681">
                  <c:v>26111.546262</c:v>
                </c:pt>
                <c:pt idx="7682">
                  <c:v>26111.603357</c:v>
                </c:pt>
                <c:pt idx="7683">
                  <c:v>26103.135653000001</c:v>
                </c:pt>
                <c:pt idx="7684">
                  <c:v>26117.302873000001</c:v>
                </c:pt>
                <c:pt idx="7685">
                  <c:v>26128.574621</c:v>
                </c:pt>
                <c:pt idx="7686">
                  <c:v>26138.626899999999</c:v>
                </c:pt>
                <c:pt idx="7687">
                  <c:v>26150.30516</c:v>
                </c:pt>
                <c:pt idx="7688">
                  <c:v>26164.195780999999</c:v>
                </c:pt>
                <c:pt idx="7689">
                  <c:v>26179.643204</c:v>
                </c:pt>
                <c:pt idx="7690">
                  <c:v>26174.945758000002</c:v>
                </c:pt>
                <c:pt idx="7691">
                  <c:v>26185.060614999999</c:v>
                </c:pt>
                <c:pt idx="7692">
                  <c:v>26192.566784999999</c:v>
                </c:pt>
                <c:pt idx="7693">
                  <c:v>26193.077968000001</c:v>
                </c:pt>
                <c:pt idx="7694">
                  <c:v>26214.667008</c:v>
                </c:pt>
                <c:pt idx="7695">
                  <c:v>26227.339381999998</c:v>
                </c:pt>
                <c:pt idx="7696">
                  <c:v>26227.362184000001</c:v>
                </c:pt>
                <c:pt idx="7697">
                  <c:v>26229.608853000002</c:v>
                </c:pt>
                <c:pt idx="7698">
                  <c:v>26231.046696000001</c:v>
                </c:pt>
                <c:pt idx="7699">
                  <c:v>26238.460126999998</c:v>
                </c:pt>
                <c:pt idx="7700">
                  <c:v>26239.832074999998</c:v>
                </c:pt>
                <c:pt idx="7701">
                  <c:v>26230.434076000001</c:v>
                </c:pt>
                <c:pt idx="7702">
                  <c:v>26234.285183</c:v>
                </c:pt>
                <c:pt idx="7703">
                  <c:v>26240.334905</c:v>
                </c:pt>
                <c:pt idx="7704">
                  <c:v>26262.925577999998</c:v>
                </c:pt>
                <c:pt idx="7705">
                  <c:v>26272.416728</c:v>
                </c:pt>
                <c:pt idx="7706">
                  <c:v>26277.004222</c:v>
                </c:pt>
                <c:pt idx="7707">
                  <c:v>26280.787374</c:v>
                </c:pt>
                <c:pt idx="7708">
                  <c:v>26289.118188</c:v>
                </c:pt>
                <c:pt idx="7709">
                  <c:v>26307.191101</c:v>
                </c:pt>
                <c:pt idx="7710">
                  <c:v>26322.853533000001</c:v>
                </c:pt>
                <c:pt idx="7711">
                  <c:v>26314.470353000001</c:v>
                </c:pt>
                <c:pt idx="7712">
                  <c:v>26316.771163000001</c:v>
                </c:pt>
                <c:pt idx="7713">
                  <c:v>26321.855718999999</c:v>
                </c:pt>
                <c:pt idx="7714">
                  <c:v>26341.930928999998</c:v>
                </c:pt>
                <c:pt idx="7715">
                  <c:v>26345.516646</c:v>
                </c:pt>
                <c:pt idx="7716">
                  <c:v>26351.899388000002</c:v>
                </c:pt>
                <c:pt idx="7717">
                  <c:v>26356.405729999999</c:v>
                </c:pt>
                <c:pt idx="7718">
                  <c:v>26345.992468</c:v>
                </c:pt>
                <c:pt idx="7719">
                  <c:v>26346.349235000001</c:v>
                </c:pt>
                <c:pt idx="7720">
                  <c:v>26371.623417999999</c:v>
                </c:pt>
                <c:pt idx="7721">
                  <c:v>26390.224720999999</c:v>
                </c:pt>
                <c:pt idx="7722">
                  <c:v>26391.632878</c:v>
                </c:pt>
                <c:pt idx="7723">
                  <c:v>26384.529775999999</c:v>
                </c:pt>
                <c:pt idx="7724">
                  <c:v>26389.702456999999</c:v>
                </c:pt>
                <c:pt idx="7725">
                  <c:v>26392.219902000001</c:v>
                </c:pt>
                <c:pt idx="7726">
                  <c:v>26384.640684000002</c:v>
                </c:pt>
                <c:pt idx="7727">
                  <c:v>26402.352225999999</c:v>
                </c:pt>
                <c:pt idx="7728">
                  <c:v>26413.149445999999</c:v>
                </c:pt>
                <c:pt idx="7729">
                  <c:v>26420.612840000002</c:v>
                </c:pt>
                <c:pt idx="7730">
                  <c:v>26434.460421</c:v>
                </c:pt>
                <c:pt idx="7731">
                  <c:v>26443.435363000001</c:v>
                </c:pt>
                <c:pt idx="7732">
                  <c:v>26447.134402</c:v>
                </c:pt>
                <c:pt idx="7733">
                  <c:v>26440.787220999999</c:v>
                </c:pt>
                <c:pt idx="7734">
                  <c:v>26447.75229</c:v>
                </c:pt>
                <c:pt idx="7735">
                  <c:v>26451.180961999999</c:v>
                </c:pt>
                <c:pt idx="7736">
                  <c:v>26463.590455000001</c:v>
                </c:pt>
                <c:pt idx="7737">
                  <c:v>26482.495869999999</c:v>
                </c:pt>
                <c:pt idx="7738">
                  <c:v>26481.293207999999</c:v>
                </c:pt>
                <c:pt idx="7739">
                  <c:v>26486.798374000002</c:v>
                </c:pt>
                <c:pt idx="7740">
                  <c:v>26488.914756999999</c:v>
                </c:pt>
                <c:pt idx="7741">
                  <c:v>26493.407207</c:v>
                </c:pt>
                <c:pt idx="7742">
                  <c:v>26498.252963999999</c:v>
                </c:pt>
                <c:pt idx="7743">
                  <c:v>26493.079486999999</c:v>
                </c:pt>
                <c:pt idx="7744">
                  <c:v>26515.262854000001</c:v>
                </c:pt>
                <c:pt idx="7745">
                  <c:v>26519.732228000001</c:v>
                </c:pt>
                <c:pt idx="7746">
                  <c:v>26521.938236999998</c:v>
                </c:pt>
                <c:pt idx="7747">
                  <c:v>26533.346577</c:v>
                </c:pt>
                <c:pt idx="7748">
                  <c:v>26537.659080000001</c:v>
                </c:pt>
                <c:pt idx="7749">
                  <c:v>26537.608564999999</c:v>
                </c:pt>
                <c:pt idx="7750">
                  <c:v>26540.345699000001</c:v>
                </c:pt>
                <c:pt idx="7751">
                  <c:v>26536.612680999999</c:v>
                </c:pt>
                <c:pt idx="7752">
                  <c:v>26546.178183</c:v>
                </c:pt>
                <c:pt idx="7753">
                  <c:v>26533.364859000001</c:v>
                </c:pt>
                <c:pt idx="7754">
                  <c:v>26538.163903000001</c:v>
                </c:pt>
                <c:pt idx="7755">
                  <c:v>26537.982461</c:v>
                </c:pt>
                <c:pt idx="7756">
                  <c:v>26538.040914000001</c:v>
                </c:pt>
                <c:pt idx="7757">
                  <c:v>26539.297245000002</c:v>
                </c:pt>
                <c:pt idx="7758">
                  <c:v>26541.160032</c:v>
                </c:pt>
                <c:pt idx="7759">
                  <c:v>26564.187798999999</c:v>
                </c:pt>
                <c:pt idx="7760">
                  <c:v>26566.526903000002</c:v>
                </c:pt>
                <c:pt idx="7761">
                  <c:v>26567.144147999999</c:v>
                </c:pt>
                <c:pt idx="7762">
                  <c:v>26572.473352000001</c:v>
                </c:pt>
                <c:pt idx="7763">
                  <c:v>26562.494782000002</c:v>
                </c:pt>
                <c:pt idx="7764">
                  <c:v>26576.945323</c:v>
                </c:pt>
                <c:pt idx="7765">
                  <c:v>26602.000162</c:v>
                </c:pt>
                <c:pt idx="7766">
                  <c:v>26598.497592</c:v>
                </c:pt>
                <c:pt idx="7767">
                  <c:v>26611.137085999999</c:v>
                </c:pt>
                <c:pt idx="7768">
                  <c:v>26630.184213</c:v>
                </c:pt>
                <c:pt idx="7769">
                  <c:v>26645.923278999999</c:v>
                </c:pt>
                <c:pt idx="7770">
                  <c:v>26636.780869999999</c:v>
                </c:pt>
                <c:pt idx="7771">
                  <c:v>26643.676953999999</c:v>
                </c:pt>
                <c:pt idx="7772">
                  <c:v>26649.614358999999</c:v>
                </c:pt>
                <c:pt idx="7773">
                  <c:v>26646.82446</c:v>
                </c:pt>
                <c:pt idx="7774">
                  <c:v>26644.492020999998</c:v>
                </c:pt>
                <c:pt idx="7775">
                  <c:v>26649.889193999999</c:v>
                </c:pt>
                <c:pt idx="7776">
                  <c:v>26671.477961000001</c:v>
                </c:pt>
                <c:pt idx="7777">
                  <c:v>26690.283911999999</c:v>
                </c:pt>
                <c:pt idx="7778">
                  <c:v>26687.269211999999</c:v>
                </c:pt>
                <c:pt idx="7779">
                  <c:v>26690.165138</c:v>
                </c:pt>
                <c:pt idx="7780">
                  <c:v>26705.789858</c:v>
                </c:pt>
                <c:pt idx="7781">
                  <c:v>26706.641764</c:v>
                </c:pt>
                <c:pt idx="7782">
                  <c:v>26716.784959000001</c:v>
                </c:pt>
                <c:pt idx="7783">
                  <c:v>26715.918315999999</c:v>
                </c:pt>
                <c:pt idx="7784">
                  <c:v>26730.344142000002</c:v>
                </c:pt>
                <c:pt idx="7785">
                  <c:v>26736.973591000002</c:v>
                </c:pt>
                <c:pt idx="7786">
                  <c:v>26760.595268000001</c:v>
                </c:pt>
                <c:pt idx="7787">
                  <c:v>26766.831382</c:v>
                </c:pt>
                <c:pt idx="7788">
                  <c:v>26759.963320999999</c:v>
                </c:pt>
                <c:pt idx="7789">
                  <c:v>26774.567758000001</c:v>
                </c:pt>
                <c:pt idx="7790">
                  <c:v>26783.956478</c:v>
                </c:pt>
                <c:pt idx="7791">
                  <c:v>26793.157370000001</c:v>
                </c:pt>
                <c:pt idx="7792">
                  <c:v>26809.440477</c:v>
                </c:pt>
                <c:pt idx="7793">
                  <c:v>26800.240602000002</c:v>
                </c:pt>
                <c:pt idx="7794">
                  <c:v>26810.671436000001</c:v>
                </c:pt>
                <c:pt idx="7795">
                  <c:v>26829.744137000002</c:v>
                </c:pt>
                <c:pt idx="7796">
                  <c:v>26839.712330999999</c:v>
                </c:pt>
                <c:pt idx="7797">
                  <c:v>26849.397569000001</c:v>
                </c:pt>
                <c:pt idx="7798">
                  <c:v>26845.334575000001</c:v>
                </c:pt>
                <c:pt idx="7799">
                  <c:v>26860.678913</c:v>
                </c:pt>
                <c:pt idx="7800">
                  <c:v>26858.591242999999</c:v>
                </c:pt>
                <c:pt idx="7801">
                  <c:v>26851.126703999998</c:v>
                </c:pt>
                <c:pt idx="7802">
                  <c:v>26861.619653000002</c:v>
                </c:pt>
                <c:pt idx="7803">
                  <c:v>26850.579377999999</c:v>
                </c:pt>
                <c:pt idx="7804">
                  <c:v>26851.061302999999</c:v>
                </c:pt>
                <c:pt idx="7805">
                  <c:v>26865.891166000001</c:v>
                </c:pt>
                <c:pt idx="7806">
                  <c:v>26861.896207000002</c:v>
                </c:pt>
                <c:pt idx="7807">
                  <c:v>26865.478692000001</c:v>
                </c:pt>
                <c:pt idx="7808">
                  <c:v>26880.196483</c:v>
                </c:pt>
                <c:pt idx="7809">
                  <c:v>26908.07689</c:v>
                </c:pt>
                <c:pt idx="7810">
                  <c:v>26910.248614</c:v>
                </c:pt>
                <c:pt idx="7811">
                  <c:v>26908.282263000001</c:v>
                </c:pt>
                <c:pt idx="7812">
                  <c:v>26911.507019000001</c:v>
                </c:pt>
                <c:pt idx="7813">
                  <c:v>26900.31062</c:v>
                </c:pt>
                <c:pt idx="7814">
                  <c:v>26906.205512</c:v>
                </c:pt>
                <c:pt idx="7815">
                  <c:v>26928.472052000001</c:v>
                </c:pt>
                <c:pt idx="7816">
                  <c:v>26928.914959999998</c:v>
                </c:pt>
                <c:pt idx="7817">
                  <c:v>26940.757054999998</c:v>
                </c:pt>
                <c:pt idx="7818">
                  <c:v>26942.608951999999</c:v>
                </c:pt>
                <c:pt idx="7819">
                  <c:v>26938.886933999998</c:v>
                </c:pt>
                <c:pt idx="7820">
                  <c:v>26953.963904</c:v>
                </c:pt>
                <c:pt idx="7821">
                  <c:v>26964.543731000002</c:v>
                </c:pt>
                <c:pt idx="7822">
                  <c:v>26978.555758999999</c:v>
                </c:pt>
                <c:pt idx="7823">
                  <c:v>26992.969831999999</c:v>
                </c:pt>
                <c:pt idx="7824">
                  <c:v>26984.392388</c:v>
                </c:pt>
                <c:pt idx="7825">
                  <c:v>26975.482925</c:v>
                </c:pt>
                <c:pt idx="7826">
                  <c:v>26984.815622999999</c:v>
                </c:pt>
                <c:pt idx="7827">
                  <c:v>26994.621367</c:v>
                </c:pt>
                <c:pt idx="7828">
                  <c:v>27001.372134000001</c:v>
                </c:pt>
                <c:pt idx="7829">
                  <c:v>27013.245486</c:v>
                </c:pt>
                <c:pt idx="7830">
                  <c:v>27032.913122000002</c:v>
                </c:pt>
                <c:pt idx="7831">
                  <c:v>27026.46731</c:v>
                </c:pt>
                <c:pt idx="7832">
                  <c:v>27029.053523999999</c:v>
                </c:pt>
                <c:pt idx="7833">
                  <c:v>27029.457037</c:v>
                </c:pt>
                <c:pt idx="7834">
                  <c:v>27039.122915</c:v>
                </c:pt>
                <c:pt idx="7835">
                  <c:v>27060.098346999999</c:v>
                </c:pt>
                <c:pt idx="7836">
                  <c:v>27064.345395</c:v>
                </c:pt>
                <c:pt idx="7837">
                  <c:v>27070.658463</c:v>
                </c:pt>
                <c:pt idx="7838">
                  <c:v>27063.558883000002</c:v>
                </c:pt>
                <c:pt idx="7839">
                  <c:v>27058.630483000001</c:v>
                </c:pt>
                <c:pt idx="7840">
                  <c:v>27066.753820000002</c:v>
                </c:pt>
                <c:pt idx="7841">
                  <c:v>27060.203675000001</c:v>
                </c:pt>
                <c:pt idx="7842">
                  <c:v>27080.005273999999</c:v>
                </c:pt>
                <c:pt idx="7843">
                  <c:v>27088.619938</c:v>
                </c:pt>
                <c:pt idx="7844">
                  <c:v>27080.021202</c:v>
                </c:pt>
                <c:pt idx="7845">
                  <c:v>27080.871811000001</c:v>
                </c:pt>
                <c:pt idx="7846">
                  <c:v>27096.894476000001</c:v>
                </c:pt>
                <c:pt idx="7847">
                  <c:v>27111.552921999999</c:v>
                </c:pt>
                <c:pt idx="7848">
                  <c:v>27114.027454999999</c:v>
                </c:pt>
                <c:pt idx="7849">
                  <c:v>27105.677223999999</c:v>
                </c:pt>
                <c:pt idx="7850">
                  <c:v>27108.707653000001</c:v>
                </c:pt>
                <c:pt idx="7851">
                  <c:v>27115.793369999999</c:v>
                </c:pt>
                <c:pt idx="7852">
                  <c:v>27122.286111000001</c:v>
                </c:pt>
                <c:pt idx="7853">
                  <c:v>27119.713446999998</c:v>
                </c:pt>
                <c:pt idx="7854">
                  <c:v>27118.911898999999</c:v>
                </c:pt>
                <c:pt idx="7855">
                  <c:v>27128.302682000001</c:v>
                </c:pt>
                <c:pt idx="7856">
                  <c:v>27140.860680000002</c:v>
                </c:pt>
                <c:pt idx="7857">
                  <c:v>27157.749776000001</c:v>
                </c:pt>
                <c:pt idx="7858">
                  <c:v>27165.160027000002</c:v>
                </c:pt>
                <c:pt idx="7859">
                  <c:v>27160.629252999999</c:v>
                </c:pt>
                <c:pt idx="7860">
                  <c:v>27161.053529000001</c:v>
                </c:pt>
                <c:pt idx="7861">
                  <c:v>27156.203419000001</c:v>
                </c:pt>
                <c:pt idx="7862">
                  <c:v>27169.676759999998</c:v>
                </c:pt>
                <c:pt idx="7863">
                  <c:v>27158.603938</c:v>
                </c:pt>
                <c:pt idx="7864">
                  <c:v>27170.131590000001</c:v>
                </c:pt>
                <c:pt idx="7865">
                  <c:v>27169.169116000001</c:v>
                </c:pt>
                <c:pt idx="7866">
                  <c:v>27163.603374999999</c:v>
                </c:pt>
                <c:pt idx="7867">
                  <c:v>27181.844067999999</c:v>
                </c:pt>
                <c:pt idx="7868">
                  <c:v>27191.855704000001</c:v>
                </c:pt>
                <c:pt idx="7869">
                  <c:v>27198.754047999999</c:v>
                </c:pt>
                <c:pt idx="7870">
                  <c:v>27202.150788999999</c:v>
                </c:pt>
                <c:pt idx="7871">
                  <c:v>27198.326099999998</c:v>
                </c:pt>
                <c:pt idx="7872">
                  <c:v>27215.008952</c:v>
                </c:pt>
                <c:pt idx="7873">
                  <c:v>27217.197355</c:v>
                </c:pt>
                <c:pt idx="7874">
                  <c:v>27221.270617999999</c:v>
                </c:pt>
                <c:pt idx="7875">
                  <c:v>27222.939812000001</c:v>
                </c:pt>
                <c:pt idx="7876">
                  <c:v>27230.291333000001</c:v>
                </c:pt>
                <c:pt idx="7877">
                  <c:v>27241.821516</c:v>
                </c:pt>
                <c:pt idx="7878">
                  <c:v>27253.158486</c:v>
                </c:pt>
                <c:pt idx="7879">
                  <c:v>27267.658085999999</c:v>
                </c:pt>
                <c:pt idx="7880">
                  <c:v>27270.272621</c:v>
                </c:pt>
                <c:pt idx="7881">
                  <c:v>27268.443223999999</c:v>
                </c:pt>
                <c:pt idx="7882">
                  <c:v>27277.328302999998</c:v>
                </c:pt>
                <c:pt idx="7883">
                  <c:v>27272.504508000002</c:v>
                </c:pt>
                <c:pt idx="7884">
                  <c:v>27284.884569999998</c:v>
                </c:pt>
                <c:pt idx="7885">
                  <c:v>27294.776299000001</c:v>
                </c:pt>
                <c:pt idx="7886">
                  <c:v>27294.387589000002</c:v>
                </c:pt>
                <c:pt idx="7887">
                  <c:v>27290.911467000002</c:v>
                </c:pt>
                <c:pt idx="7888">
                  <c:v>27306.096761000001</c:v>
                </c:pt>
                <c:pt idx="7889">
                  <c:v>27318.43044</c:v>
                </c:pt>
                <c:pt idx="7890">
                  <c:v>27320.871669</c:v>
                </c:pt>
                <c:pt idx="7891">
                  <c:v>27327.984056000001</c:v>
                </c:pt>
                <c:pt idx="7892">
                  <c:v>27334.045483999998</c:v>
                </c:pt>
                <c:pt idx="7893">
                  <c:v>27333.709837999999</c:v>
                </c:pt>
                <c:pt idx="7894">
                  <c:v>27342.351417000002</c:v>
                </c:pt>
                <c:pt idx="7895">
                  <c:v>27355.464803999999</c:v>
                </c:pt>
                <c:pt idx="7896">
                  <c:v>27369.44471</c:v>
                </c:pt>
                <c:pt idx="7897">
                  <c:v>27374.612080999999</c:v>
                </c:pt>
                <c:pt idx="7898">
                  <c:v>27366.949694999999</c:v>
                </c:pt>
                <c:pt idx="7899">
                  <c:v>27369.112465999999</c:v>
                </c:pt>
                <c:pt idx="7900">
                  <c:v>27374.943157999998</c:v>
                </c:pt>
                <c:pt idx="7901">
                  <c:v>27361.49109</c:v>
                </c:pt>
                <c:pt idx="7902">
                  <c:v>27385.904234000001</c:v>
                </c:pt>
                <c:pt idx="7903">
                  <c:v>27410.564019000001</c:v>
                </c:pt>
                <c:pt idx="7904">
                  <c:v>27406.711911999999</c:v>
                </c:pt>
                <c:pt idx="7905">
                  <c:v>27419.858858</c:v>
                </c:pt>
                <c:pt idx="7906">
                  <c:v>27418.279427000001</c:v>
                </c:pt>
                <c:pt idx="7907">
                  <c:v>27417.155954999998</c:v>
                </c:pt>
                <c:pt idx="7908">
                  <c:v>27413.645326000002</c:v>
                </c:pt>
                <c:pt idx="7909">
                  <c:v>27425.805078000001</c:v>
                </c:pt>
                <c:pt idx="7910">
                  <c:v>27442.792958999999</c:v>
                </c:pt>
                <c:pt idx="7911">
                  <c:v>27444.573558</c:v>
                </c:pt>
                <c:pt idx="7912">
                  <c:v>27447.432645000001</c:v>
                </c:pt>
                <c:pt idx="7913">
                  <c:v>27436.978557999999</c:v>
                </c:pt>
                <c:pt idx="7914">
                  <c:v>27457.960776</c:v>
                </c:pt>
                <c:pt idx="7915">
                  <c:v>27478.375709</c:v>
                </c:pt>
                <c:pt idx="7916">
                  <c:v>27487.488582000002</c:v>
                </c:pt>
                <c:pt idx="7917">
                  <c:v>27483.546556000001</c:v>
                </c:pt>
                <c:pt idx="7918">
                  <c:v>27480.403437000001</c:v>
                </c:pt>
                <c:pt idx="7919">
                  <c:v>27489.966333</c:v>
                </c:pt>
                <c:pt idx="7920">
                  <c:v>27493.249201999999</c:v>
                </c:pt>
                <c:pt idx="7921">
                  <c:v>27514.565398999999</c:v>
                </c:pt>
                <c:pt idx="7922">
                  <c:v>27523.268421000001</c:v>
                </c:pt>
                <c:pt idx="7923">
                  <c:v>27521.456586</c:v>
                </c:pt>
                <c:pt idx="7924">
                  <c:v>27525.154052999998</c:v>
                </c:pt>
                <c:pt idx="7925">
                  <c:v>27532.113548000001</c:v>
                </c:pt>
                <c:pt idx="7926">
                  <c:v>27529.252378000001</c:v>
                </c:pt>
                <c:pt idx="7927">
                  <c:v>27553.787447999999</c:v>
                </c:pt>
                <c:pt idx="7928">
                  <c:v>27556.972804000001</c:v>
                </c:pt>
                <c:pt idx="7929">
                  <c:v>27561.158432</c:v>
                </c:pt>
                <c:pt idx="7930">
                  <c:v>27574.0128</c:v>
                </c:pt>
                <c:pt idx="7931">
                  <c:v>27570.761874</c:v>
                </c:pt>
                <c:pt idx="7932">
                  <c:v>27566.272915000001</c:v>
                </c:pt>
                <c:pt idx="7933">
                  <c:v>27566.536120000001</c:v>
                </c:pt>
                <c:pt idx="7934">
                  <c:v>27578.014331999999</c:v>
                </c:pt>
                <c:pt idx="7935">
                  <c:v>27566.655906</c:v>
                </c:pt>
                <c:pt idx="7936">
                  <c:v>27572.918577</c:v>
                </c:pt>
                <c:pt idx="7937">
                  <c:v>27588.341006999999</c:v>
                </c:pt>
                <c:pt idx="7938">
                  <c:v>27571.625065</c:v>
                </c:pt>
                <c:pt idx="7939">
                  <c:v>27570.816393000001</c:v>
                </c:pt>
                <c:pt idx="7940">
                  <c:v>27583.740604999999</c:v>
                </c:pt>
                <c:pt idx="7941">
                  <c:v>27603.277257000002</c:v>
                </c:pt>
                <c:pt idx="7942">
                  <c:v>27612.734318999999</c:v>
                </c:pt>
                <c:pt idx="7943">
                  <c:v>27618.830636999999</c:v>
                </c:pt>
                <c:pt idx="7944">
                  <c:v>27624.883840999999</c:v>
                </c:pt>
                <c:pt idx="7945">
                  <c:v>27628.888425000001</c:v>
                </c:pt>
                <c:pt idx="7946">
                  <c:v>27628.159159999999</c:v>
                </c:pt>
                <c:pt idx="7947">
                  <c:v>27635.076366000001</c:v>
                </c:pt>
                <c:pt idx="7948">
                  <c:v>27632.440772000002</c:v>
                </c:pt>
                <c:pt idx="7949">
                  <c:v>27627.286636000001</c:v>
                </c:pt>
                <c:pt idx="7950">
                  <c:v>27634.348362000001</c:v>
                </c:pt>
                <c:pt idx="7951">
                  <c:v>27646.640439999999</c:v>
                </c:pt>
                <c:pt idx="7952">
                  <c:v>27651.292648999999</c:v>
                </c:pt>
                <c:pt idx="7953">
                  <c:v>27661.289912</c:v>
                </c:pt>
                <c:pt idx="7954">
                  <c:v>27669.296635999999</c:v>
                </c:pt>
                <c:pt idx="7955">
                  <c:v>27673.468964</c:v>
                </c:pt>
                <c:pt idx="7956">
                  <c:v>27663.340215</c:v>
                </c:pt>
                <c:pt idx="7957">
                  <c:v>27670.290967000001</c:v>
                </c:pt>
                <c:pt idx="7958">
                  <c:v>27678.285965999999</c:v>
                </c:pt>
                <c:pt idx="7959">
                  <c:v>27691.850204999999</c:v>
                </c:pt>
                <c:pt idx="7960">
                  <c:v>27711.944339999998</c:v>
                </c:pt>
                <c:pt idx="7961">
                  <c:v>27714.497825999999</c:v>
                </c:pt>
                <c:pt idx="7962">
                  <c:v>27709.391654999999</c:v>
                </c:pt>
                <c:pt idx="7963">
                  <c:v>27720.288380999998</c:v>
                </c:pt>
                <c:pt idx="7964">
                  <c:v>27703.073703999999</c:v>
                </c:pt>
                <c:pt idx="7965">
                  <c:v>27719.211958</c:v>
                </c:pt>
                <c:pt idx="7966">
                  <c:v>27718.160392000002</c:v>
                </c:pt>
                <c:pt idx="7967">
                  <c:v>27731.132038</c:v>
                </c:pt>
                <c:pt idx="7968">
                  <c:v>27743.350459000001</c:v>
                </c:pt>
                <c:pt idx="7969">
                  <c:v>27746.930509000002</c:v>
                </c:pt>
                <c:pt idx="7970">
                  <c:v>27756.326775000001</c:v>
                </c:pt>
                <c:pt idx="7971">
                  <c:v>27748.228512999998</c:v>
                </c:pt>
                <c:pt idx="7972">
                  <c:v>27749.628291000001</c:v>
                </c:pt>
                <c:pt idx="7973">
                  <c:v>27750.151754999999</c:v>
                </c:pt>
                <c:pt idx="7974">
                  <c:v>27776.027424</c:v>
                </c:pt>
                <c:pt idx="7975">
                  <c:v>27798.784331999999</c:v>
                </c:pt>
                <c:pt idx="7976">
                  <c:v>27791.539765000001</c:v>
                </c:pt>
                <c:pt idx="7977">
                  <c:v>27794.637790000001</c:v>
                </c:pt>
                <c:pt idx="7978">
                  <c:v>27809.027720999999</c:v>
                </c:pt>
                <c:pt idx="7979">
                  <c:v>27804.943429999999</c:v>
                </c:pt>
                <c:pt idx="7980">
                  <c:v>27819.772276</c:v>
                </c:pt>
                <c:pt idx="7981">
                  <c:v>27833.3727</c:v>
                </c:pt>
                <c:pt idx="7982">
                  <c:v>27849.436511</c:v>
                </c:pt>
                <c:pt idx="7983">
                  <c:v>27841.099213000001</c:v>
                </c:pt>
                <c:pt idx="7984">
                  <c:v>27844.115571999999</c:v>
                </c:pt>
                <c:pt idx="7985">
                  <c:v>27854.218604000002</c:v>
                </c:pt>
                <c:pt idx="7986">
                  <c:v>27841.025495000002</c:v>
                </c:pt>
                <c:pt idx="7987">
                  <c:v>27848.424638</c:v>
                </c:pt>
                <c:pt idx="7988">
                  <c:v>27844.617227999999</c:v>
                </c:pt>
                <c:pt idx="7989">
                  <c:v>27845.855834999998</c:v>
                </c:pt>
                <c:pt idx="7990">
                  <c:v>27850.393598999999</c:v>
                </c:pt>
                <c:pt idx="7991">
                  <c:v>27851.075456999999</c:v>
                </c:pt>
                <c:pt idx="7992">
                  <c:v>27862.411109000001</c:v>
                </c:pt>
                <c:pt idx="7993">
                  <c:v>27885.448764000001</c:v>
                </c:pt>
                <c:pt idx="7994">
                  <c:v>27889.143337000001</c:v>
                </c:pt>
                <c:pt idx="7995">
                  <c:v>27903.945887000002</c:v>
                </c:pt>
                <c:pt idx="7996">
                  <c:v>27897.641643999999</c:v>
                </c:pt>
                <c:pt idx="7997">
                  <c:v>27885.83813</c:v>
                </c:pt>
                <c:pt idx="7998">
                  <c:v>27886.386603999999</c:v>
                </c:pt>
                <c:pt idx="7999">
                  <c:v>27885.983735999998</c:v>
                </c:pt>
                <c:pt idx="8000">
                  <c:v>27898.983423999998</c:v>
                </c:pt>
                <c:pt idx="8001">
                  <c:v>27902.836205</c:v>
                </c:pt>
                <c:pt idx="8002">
                  <c:v>27921.960760000002</c:v>
                </c:pt>
                <c:pt idx="8003">
                  <c:v>27927.252055000001</c:v>
                </c:pt>
                <c:pt idx="8004">
                  <c:v>27923.364020000001</c:v>
                </c:pt>
                <c:pt idx="8005">
                  <c:v>27931.72105</c:v>
                </c:pt>
                <c:pt idx="8006">
                  <c:v>27929.575175999998</c:v>
                </c:pt>
                <c:pt idx="8007">
                  <c:v>27933.635675000001</c:v>
                </c:pt>
                <c:pt idx="8008">
                  <c:v>27943.811527000002</c:v>
                </c:pt>
                <c:pt idx="8009">
                  <c:v>27949.629575999999</c:v>
                </c:pt>
                <c:pt idx="8010">
                  <c:v>27969.548403000001</c:v>
                </c:pt>
                <c:pt idx="8011">
                  <c:v>27957.695329999999</c:v>
                </c:pt>
                <c:pt idx="8012">
                  <c:v>27961.498973000002</c:v>
                </c:pt>
                <c:pt idx="8013">
                  <c:v>27967.240709000002</c:v>
                </c:pt>
                <c:pt idx="8014">
                  <c:v>27975.919667999999</c:v>
                </c:pt>
                <c:pt idx="8015">
                  <c:v>27972.921265000001</c:v>
                </c:pt>
                <c:pt idx="8016">
                  <c:v>27972.213006999998</c:v>
                </c:pt>
                <c:pt idx="8017">
                  <c:v>27976.692832000001</c:v>
                </c:pt>
                <c:pt idx="8018">
                  <c:v>27995.118804999998</c:v>
                </c:pt>
                <c:pt idx="8019">
                  <c:v>28000.822867999999</c:v>
                </c:pt>
                <c:pt idx="8020">
                  <c:v>28011.347311000001</c:v>
                </c:pt>
                <c:pt idx="8021">
                  <c:v>28012.955549999999</c:v>
                </c:pt>
                <c:pt idx="8022">
                  <c:v>28018.779681</c:v>
                </c:pt>
                <c:pt idx="8023">
                  <c:v>28037.213466000001</c:v>
                </c:pt>
                <c:pt idx="8024">
                  <c:v>28040.275154999999</c:v>
                </c:pt>
                <c:pt idx="8025">
                  <c:v>28044.680687</c:v>
                </c:pt>
                <c:pt idx="8026">
                  <c:v>28053.109608999999</c:v>
                </c:pt>
                <c:pt idx="8027">
                  <c:v>28071.725859999999</c:v>
                </c:pt>
                <c:pt idx="8028">
                  <c:v>28086.170995</c:v>
                </c:pt>
                <c:pt idx="8029">
                  <c:v>28084.942412</c:v>
                </c:pt>
                <c:pt idx="8030">
                  <c:v>28090.975261</c:v>
                </c:pt>
                <c:pt idx="8031">
                  <c:v>28088.477271</c:v>
                </c:pt>
                <c:pt idx="8032">
                  <c:v>28092.933827000001</c:v>
                </c:pt>
                <c:pt idx="8033">
                  <c:v>28096.605767000001</c:v>
                </c:pt>
                <c:pt idx="8034">
                  <c:v>28094.589039999999</c:v>
                </c:pt>
                <c:pt idx="8035">
                  <c:v>28097.680817</c:v>
                </c:pt>
                <c:pt idx="8036">
                  <c:v>28096.208374999998</c:v>
                </c:pt>
                <c:pt idx="8037">
                  <c:v>28090.986475000002</c:v>
                </c:pt>
                <c:pt idx="8038">
                  <c:v>28075.011848999999</c:v>
                </c:pt>
                <c:pt idx="8039">
                  <c:v>28062.486611</c:v>
                </c:pt>
                <c:pt idx="8040">
                  <c:v>28071.734519000001</c:v>
                </c:pt>
                <c:pt idx="8041">
                  <c:v>28075.634445</c:v>
                </c:pt>
                <c:pt idx="8042">
                  <c:v>28095.864087000002</c:v>
                </c:pt>
                <c:pt idx="8043">
                  <c:v>28101.273288</c:v>
                </c:pt>
                <c:pt idx="8044">
                  <c:v>28100.962742</c:v>
                </c:pt>
                <c:pt idx="8045">
                  <c:v>28102.922412</c:v>
                </c:pt>
                <c:pt idx="8046">
                  <c:v>28121.640943999999</c:v>
                </c:pt>
                <c:pt idx="8047">
                  <c:v>28122.091924</c:v>
                </c:pt>
                <c:pt idx="8048">
                  <c:v>28144.978287999998</c:v>
                </c:pt>
                <c:pt idx="8049">
                  <c:v>28146.781320999999</c:v>
                </c:pt>
                <c:pt idx="8050">
                  <c:v>28160.336346</c:v>
                </c:pt>
                <c:pt idx="8051">
                  <c:v>28174.759689999999</c:v>
                </c:pt>
                <c:pt idx="8052">
                  <c:v>28184.720185999999</c:v>
                </c:pt>
                <c:pt idx="8053">
                  <c:v>28183.106899999999</c:v>
                </c:pt>
                <c:pt idx="8054">
                  <c:v>28189.669237999999</c:v>
                </c:pt>
                <c:pt idx="8055">
                  <c:v>28192.321401000001</c:v>
                </c:pt>
                <c:pt idx="8056">
                  <c:v>28192.963976999999</c:v>
                </c:pt>
                <c:pt idx="8057">
                  <c:v>28204.965195000001</c:v>
                </c:pt>
                <c:pt idx="8058">
                  <c:v>28215.815104000001</c:v>
                </c:pt>
                <c:pt idx="8059">
                  <c:v>28221.042600000001</c:v>
                </c:pt>
                <c:pt idx="8060">
                  <c:v>28221.322177999999</c:v>
                </c:pt>
                <c:pt idx="8061">
                  <c:v>28216.573283000002</c:v>
                </c:pt>
                <c:pt idx="8062">
                  <c:v>28239.633629</c:v>
                </c:pt>
                <c:pt idx="8063">
                  <c:v>28236.73143</c:v>
                </c:pt>
                <c:pt idx="8064">
                  <c:v>28233.639458000001</c:v>
                </c:pt>
                <c:pt idx="8065">
                  <c:v>28244.807968000001</c:v>
                </c:pt>
                <c:pt idx="8066">
                  <c:v>28252.951593999998</c:v>
                </c:pt>
                <c:pt idx="8067">
                  <c:v>28256.662540000001</c:v>
                </c:pt>
                <c:pt idx="8068">
                  <c:v>28267.067223999999</c:v>
                </c:pt>
                <c:pt idx="8069">
                  <c:v>28269.499125999999</c:v>
                </c:pt>
                <c:pt idx="8070">
                  <c:v>28264.702311000001</c:v>
                </c:pt>
                <c:pt idx="8071">
                  <c:v>28272.374871</c:v>
                </c:pt>
                <c:pt idx="8072">
                  <c:v>28269.654387999999</c:v>
                </c:pt>
                <c:pt idx="8073">
                  <c:v>28265.929465000001</c:v>
                </c:pt>
                <c:pt idx="8074">
                  <c:v>28289.600301999999</c:v>
                </c:pt>
                <c:pt idx="8075">
                  <c:v>28298.898334000001</c:v>
                </c:pt>
                <c:pt idx="8076">
                  <c:v>28290.876141000001</c:v>
                </c:pt>
                <c:pt idx="8077">
                  <c:v>28299.458364999999</c:v>
                </c:pt>
                <c:pt idx="8078">
                  <c:v>28312.949100999998</c:v>
                </c:pt>
                <c:pt idx="8079">
                  <c:v>28313.391426999999</c:v>
                </c:pt>
                <c:pt idx="8080">
                  <c:v>28318.688639</c:v>
                </c:pt>
                <c:pt idx="8081">
                  <c:v>28324.221407000001</c:v>
                </c:pt>
                <c:pt idx="8082">
                  <c:v>28349.117045999999</c:v>
                </c:pt>
                <c:pt idx="8083">
                  <c:v>28362.249153000001</c:v>
                </c:pt>
                <c:pt idx="8084">
                  <c:v>28356.029804999998</c:v>
                </c:pt>
                <c:pt idx="8085">
                  <c:v>28362.707159000001</c:v>
                </c:pt>
                <c:pt idx="8086">
                  <c:v>28356.220878</c:v>
                </c:pt>
                <c:pt idx="8087">
                  <c:v>28349.777867000001</c:v>
                </c:pt>
                <c:pt idx="8088">
                  <c:v>28361.150877</c:v>
                </c:pt>
                <c:pt idx="8089">
                  <c:v>28370.899952</c:v>
                </c:pt>
                <c:pt idx="8090">
                  <c:v>28388.668706</c:v>
                </c:pt>
                <c:pt idx="8091">
                  <c:v>28396.999791999999</c:v>
                </c:pt>
                <c:pt idx="8092">
                  <c:v>28403.455517999999</c:v>
                </c:pt>
                <c:pt idx="8093">
                  <c:v>28412.083267999998</c:v>
                </c:pt>
                <c:pt idx="8094">
                  <c:v>28421.535398</c:v>
                </c:pt>
                <c:pt idx="8095">
                  <c:v>28428.134904999999</c:v>
                </c:pt>
                <c:pt idx="8096">
                  <c:v>28428.129161000001</c:v>
                </c:pt>
                <c:pt idx="8097">
                  <c:v>28442.365276</c:v>
                </c:pt>
                <c:pt idx="8098">
                  <c:v>28443.114159000001</c:v>
                </c:pt>
                <c:pt idx="8099">
                  <c:v>28437.293919</c:v>
                </c:pt>
                <c:pt idx="8100">
                  <c:v>28442.677534999999</c:v>
                </c:pt>
                <c:pt idx="8101">
                  <c:v>28436.923510000001</c:v>
                </c:pt>
                <c:pt idx="8102">
                  <c:v>28461.272359999999</c:v>
                </c:pt>
                <c:pt idx="8103">
                  <c:v>28481.153987000002</c:v>
                </c:pt>
                <c:pt idx="8104">
                  <c:v>28476.019004999998</c:v>
                </c:pt>
                <c:pt idx="8105">
                  <c:v>28477.647251999999</c:v>
                </c:pt>
                <c:pt idx="8106">
                  <c:v>28475.002574999999</c:v>
                </c:pt>
                <c:pt idx="8107">
                  <c:v>28474.332619000001</c:v>
                </c:pt>
                <c:pt idx="8108">
                  <c:v>28498.813253</c:v>
                </c:pt>
                <c:pt idx="8109">
                  <c:v>28509.834535000002</c:v>
                </c:pt>
                <c:pt idx="8110">
                  <c:v>28525.919711999999</c:v>
                </c:pt>
                <c:pt idx="8111">
                  <c:v>28534.259211000001</c:v>
                </c:pt>
                <c:pt idx="8112">
                  <c:v>28553.561613999998</c:v>
                </c:pt>
                <c:pt idx="8113">
                  <c:v>28567.717353</c:v>
                </c:pt>
                <c:pt idx="8114">
                  <c:v>28559.103689</c:v>
                </c:pt>
                <c:pt idx="8115">
                  <c:v>28565.366064999998</c:v>
                </c:pt>
                <c:pt idx="8116">
                  <c:v>28576.363695</c:v>
                </c:pt>
                <c:pt idx="8117">
                  <c:v>28587.366290999998</c:v>
                </c:pt>
                <c:pt idx="8118">
                  <c:v>28585.166625000002</c:v>
                </c:pt>
                <c:pt idx="8119">
                  <c:v>28603.114145</c:v>
                </c:pt>
                <c:pt idx="8120">
                  <c:v>28622.545738000001</c:v>
                </c:pt>
                <c:pt idx="8121">
                  <c:v>28622.715319999999</c:v>
                </c:pt>
                <c:pt idx="8122">
                  <c:v>28627.744931000001</c:v>
                </c:pt>
                <c:pt idx="8123">
                  <c:v>28634.617762999998</c:v>
                </c:pt>
                <c:pt idx="8124">
                  <c:v>28627.110797000001</c:v>
                </c:pt>
                <c:pt idx="8125">
                  <c:v>28645.917169</c:v>
                </c:pt>
                <c:pt idx="8126">
                  <c:v>28630.108491999999</c:v>
                </c:pt>
                <c:pt idx="8127">
                  <c:v>28638.799357</c:v>
                </c:pt>
                <c:pt idx="8128">
                  <c:v>28633.260393</c:v>
                </c:pt>
                <c:pt idx="8129">
                  <c:v>28631.855930999998</c:v>
                </c:pt>
                <c:pt idx="8130">
                  <c:v>28645.272204000001</c:v>
                </c:pt>
                <c:pt idx="8131">
                  <c:v>28653.885805999998</c:v>
                </c:pt>
                <c:pt idx="8132">
                  <c:v>28656.581948999999</c:v>
                </c:pt>
                <c:pt idx="8133">
                  <c:v>28671.443336</c:v>
                </c:pt>
                <c:pt idx="8134">
                  <c:v>28676.82099</c:v>
                </c:pt>
                <c:pt idx="8135">
                  <c:v>28677.068738999998</c:v>
                </c:pt>
                <c:pt idx="8136">
                  <c:v>28679.928527</c:v>
                </c:pt>
                <c:pt idx="8137">
                  <c:v>28670.611507000001</c:v>
                </c:pt>
                <c:pt idx="8138">
                  <c:v>28679.148492</c:v>
                </c:pt>
                <c:pt idx="8139">
                  <c:v>28675.097841999999</c:v>
                </c:pt>
                <c:pt idx="8140">
                  <c:v>28685.202335999998</c:v>
                </c:pt>
                <c:pt idx="8141">
                  <c:v>28677.702597</c:v>
                </c:pt>
                <c:pt idx="8142">
                  <c:v>28687.456303999999</c:v>
                </c:pt>
                <c:pt idx="8143">
                  <c:v>28685.272185000002</c:v>
                </c:pt>
                <c:pt idx="8144">
                  <c:v>28700.635532</c:v>
                </c:pt>
                <c:pt idx="8145">
                  <c:v>28719.317714000001</c:v>
                </c:pt>
                <c:pt idx="8146">
                  <c:v>28711.181604000001</c:v>
                </c:pt>
                <c:pt idx="8147">
                  <c:v>28721.905084000002</c:v>
                </c:pt>
                <c:pt idx="8148">
                  <c:v>28717.174953000002</c:v>
                </c:pt>
                <c:pt idx="8149">
                  <c:v>28723.076140000001</c:v>
                </c:pt>
                <c:pt idx="8150">
                  <c:v>28731.541576</c:v>
                </c:pt>
                <c:pt idx="8151">
                  <c:v>28724.984649000002</c:v>
                </c:pt>
                <c:pt idx="8152">
                  <c:v>28727.787523999999</c:v>
                </c:pt>
                <c:pt idx="8153">
                  <c:v>28743.975760000001</c:v>
                </c:pt>
                <c:pt idx="8154">
                  <c:v>28758.652253</c:v>
                </c:pt>
                <c:pt idx="8155">
                  <c:v>28755.538382999999</c:v>
                </c:pt>
                <c:pt idx="8156">
                  <c:v>28749.626281000001</c:v>
                </c:pt>
                <c:pt idx="8157">
                  <c:v>28760.895492</c:v>
                </c:pt>
                <c:pt idx="8158">
                  <c:v>28772.957956999999</c:v>
                </c:pt>
                <c:pt idx="8159">
                  <c:v>28761.727688999999</c:v>
                </c:pt>
                <c:pt idx="8160">
                  <c:v>28771.777281999999</c:v>
                </c:pt>
                <c:pt idx="8161">
                  <c:v>28784.836685999999</c:v>
                </c:pt>
                <c:pt idx="8162">
                  <c:v>28793.141872</c:v>
                </c:pt>
                <c:pt idx="8163">
                  <c:v>28806.516501999999</c:v>
                </c:pt>
                <c:pt idx="8164">
                  <c:v>28805.382736</c:v>
                </c:pt>
                <c:pt idx="8165">
                  <c:v>28812.690216999999</c:v>
                </c:pt>
                <c:pt idx="8166">
                  <c:v>28816.078944000001</c:v>
                </c:pt>
                <c:pt idx="8167">
                  <c:v>28836.031611999999</c:v>
                </c:pt>
                <c:pt idx="8168">
                  <c:v>28846.057517000001</c:v>
                </c:pt>
                <c:pt idx="8169">
                  <c:v>28845.987407000001</c:v>
                </c:pt>
                <c:pt idx="8170">
                  <c:v>28850.976589999998</c:v>
                </c:pt>
                <c:pt idx="8171">
                  <c:v>28847.780155</c:v>
                </c:pt>
                <c:pt idx="8172">
                  <c:v>28848.779144</c:v>
                </c:pt>
                <c:pt idx="8173">
                  <c:v>28856.031156000001</c:v>
                </c:pt>
                <c:pt idx="8174">
                  <c:v>28877.632497999999</c:v>
                </c:pt>
                <c:pt idx="8175">
                  <c:v>28893.001626000001</c:v>
                </c:pt>
                <c:pt idx="8176">
                  <c:v>28890.022603000001</c:v>
                </c:pt>
                <c:pt idx="8177">
                  <c:v>28894.425476</c:v>
                </c:pt>
                <c:pt idx="8178">
                  <c:v>28896.788861000001</c:v>
                </c:pt>
                <c:pt idx="8179">
                  <c:v>28904.675025</c:v>
                </c:pt>
                <c:pt idx="8180">
                  <c:v>28925.303209999998</c:v>
                </c:pt>
                <c:pt idx="8181">
                  <c:v>28933.870597000001</c:v>
                </c:pt>
                <c:pt idx="8182">
                  <c:v>28932.335781999998</c:v>
                </c:pt>
                <c:pt idx="8183">
                  <c:v>28936.796008000001</c:v>
                </c:pt>
                <c:pt idx="8184">
                  <c:v>28932.615263</c:v>
                </c:pt>
                <c:pt idx="8185">
                  <c:v>28944.339558</c:v>
                </c:pt>
                <c:pt idx="8186">
                  <c:v>28960.800469999998</c:v>
                </c:pt>
                <c:pt idx="8187">
                  <c:v>28971.945919000002</c:v>
                </c:pt>
                <c:pt idx="8188">
                  <c:v>28969.468755999998</c:v>
                </c:pt>
                <c:pt idx="8189">
                  <c:v>28965.054839</c:v>
                </c:pt>
                <c:pt idx="8190">
                  <c:v>28986.833502000001</c:v>
                </c:pt>
                <c:pt idx="8191">
                  <c:v>28999.641591</c:v>
                </c:pt>
                <c:pt idx="8192">
                  <c:v>29017.413299</c:v>
                </c:pt>
                <c:pt idx="8193">
                  <c:v>29021.194954999999</c:v>
                </c:pt>
                <c:pt idx="8194">
                  <c:v>29020.511434</c:v>
                </c:pt>
                <c:pt idx="8195">
                  <c:v>29015.665036999999</c:v>
                </c:pt>
                <c:pt idx="8196">
                  <c:v>29023.680562000001</c:v>
                </c:pt>
                <c:pt idx="8197">
                  <c:v>29013.702184999998</c:v>
                </c:pt>
                <c:pt idx="8198">
                  <c:v>29022.898609</c:v>
                </c:pt>
                <c:pt idx="8199">
                  <c:v>29021.408092000001</c:v>
                </c:pt>
                <c:pt idx="8200">
                  <c:v>29017.237201</c:v>
                </c:pt>
                <c:pt idx="8201">
                  <c:v>29014.295696000001</c:v>
                </c:pt>
                <c:pt idx="8202">
                  <c:v>29016.492919</c:v>
                </c:pt>
                <c:pt idx="8203">
                  <c:v>29025.904177</c:v>
                </c:pt>
                <c:pt idx="8204">
                  <c:v>29018.774875999999</c:v>
                </c:pt>
                <c:pt idx="8205">
                  <c:v>29022.406085999999</c:v>
                </c:pt>
                <c:pt idx="8206">
                  <c:v>29025.796451999999</c:v>
                </c:pt>
                <c:pt idx="8207">
                  <c:v>29023.772500999999</c:v>
                </c:pt>
                <c:pt idx="8208">
                  <c:v>29037.856161</c:v>
                </c:pt>
                <c:pt idx="8209">
                  <c:v>29040.819442</c:v>
                </c:pt>
                <c:pt idx="8210">
                  <c:v>29071.731381000001</c:v>
                </c:pt>
                <c:pt idx="8211">
                  <c:v>29059.501301</c:v>
                </c:pt>
                <c:pt idx="8212">
                  <c:v>29056.780045</c:v>
                </c:pt>
                <c:pt idx="8213">
                  <c:v>29061.785662999999</c:v>
                </c:pt>
                <c:pt idx="8214">
                  <c:v>29059.758625999999</c:v>
                </c:pt>
                <c:pt idx="8215">
                  <c:v>29063.876147999999</c:v>
                </c:pt>
                <c:pt idx="8216">
                  <c:v>29063.770292000001</c:v>
                </c:pt>
                <c:pt idx="8217">
                  <c:v>29062.899028</c:v>
                </c:pt>
                <c:pt idx="8218">
                  <c:v>29070.878413999999</c:v>
                </c:pt>
                <c:pt idx="8219">
                  <c:v>29080.84288</c:v>
                </c:pt>
                <c:pt idx="8220">
                  <c:v>29095.896371999999</c:v>
                </c:pt>
                <c:pt idx="8221">
                  <c:v>29096.121153</c:v>
                </c:pt>
                <c:pt idx="8222">
                  <c:v>29103.029212000001</c:v>
                </c:pt>
                <c:pt idx="8223">
                  <c:v>29109.157843000001</c:v>
                </c:pt>
                <c:pt idx="8224">
                  <c:v>29102.922577000001</c:v>
                </c:pt>
                <c:pt idx="8225">
                  <c:v>29133.623901999999</c:v>
                </c:pt>
                <c:pt idx="8226">
                  <c:v>29136.14846</c:v>
                </c:pt>
                <c:pt idx="8227">
                  <c:v>29143.308956000001</c:v>
                </c:pt>
                <c:pt idx="8228">
                  <c:v>29139.624832000001</c:v>
                </c:pt>
                <c:pt idx="8229">
                  <c:v>29155.37948</c:v>
                </c:pt>
                <c:pt idx="8230">
                  <c:v>29184.095344000001</c:v>
                </c:pt>
                <c:pt idx="8231">
                  <c:v>29181.858553999999</c:v>
                </c:pt>
                <c:pt idx="8232">
                  <c:v>29188.470724999999</c:v>
                </c:pt>
                <c:pt idx="8233">
                  <c:v>29197.766867999999</c:v>
                </c:pt>
                <c:pt idx="8234">
                  <c:v>29204.740239999999</c:v>
                </c:pt>
                <c:pt idx="8235">
                  <c:v>29219.334030000002</c:v>
                </c:pt>
                <c:pt idx="8236">
                  <c:v>29226.683894000002</c:v>
                </c:pt>
                <c:pt idx="8237">
                  <c:v>29228.205698000002</c:v>
                </c:pt>
                <c:pt idx="8238">
                  <c:v>29240.620002</c:v>
                </c:pt>
                <c:pt idx="8239">
                  <c:v>29234.241059</c:v>
                </c:pt>
                <c:pt idx="8240">
                  <c:v>29253.502928999998</c:v>
                </c:pt>
                <c:pt idx="8241">
                  <c:v>29262.334069</c:v>
                </c:pt>
                <c:pt idx="8242">
                  <c:v>29267.272090999999</c:v>
                </c:pt>
                <c:pt idx="8243">
                  <c:v>29268.312567000001</c:v>
                </c:pt>
                <c:pt idx="8244">
                  <c:v>29261.451365000001</c:v>
                </c:pt>
                <c:pt idx="8245">
                  <c:v>29276.375896000001</c:v>
                </c:pt>
                <c:pt idx="8246">
                  <c:v>29275.178734000001</c:v>
                </c:pt>
                <c:pt idx="8247">
                  <c:v>29269.730645</c:v>
                </c:pt>
                <c:pt idx="8248">
                  <c:v>29274.577383</c:v>
                </c:pt>
                <c:pt idx="8249">
                  <c:v>29272.128210999999</c:v>
                </c:pt>
                <c:pt idx="8250">
                  <c:v>29289.307230999999</c:v>
                </c:pt>
                <c:pt idx="8251">
                  <c:v>29306.021547</c:v>
                </c:pt>
                <c:pt idx="8252">
                  <c:v>29306.701666000001</c:v>
                </c:pt>
                <c:pt idx="8253">
                  <c:v>29308.95088</c:v>
                </c:pt>
                <c:pt idx="8254">
                  <c:v>29306.044098999999</c:v>
                </c:pt>
                <c:pt idx="8255">
                  <c:v>29312.769901</c:v>
                </c:pt>
                <c:pt idx="8256">
                  <c:v>29311.905046</c:v>
                </c:pt>
                <c:pt idx="8257">
                  <c:v>29318.754153999998</c:v>
                </c:pt>
                <c:pt idx="8258">
                  <c:v>29322.437560999999</c:v>
                </c:pt>
                <c:pt idx="8259">
                  <c:v>29314.214518000001</c:v>
                </c:pt>
                <c:pt idx="8260">
                  <c:v>29316.697281000001</c:v>
                </c:pt>
                <c:pt idx="8261">
                  <c:v>29318.824015999999</c:v>
                </c:pt>
                <c:pt idx="8262">
                  <c:v>29318.590666</c:v>
                </c:pt>
                <c:pt idx="8263">
                  <c:v>29344.019392999999</c:v>
                </c:pt>
                <c:pt idx="8264">
                  <c:v>29344.134217999999</c:v>
                </c:pt>
                <c:pt idx="8265">
                  <c:v>29353.594316999999</c:v>
                </c:pt>
                <c:pt idx="8266">
                  <c:v>29354.561398000002</c:v>
                </c:pt>
                <c:pt idx="8267">
                  <c:v>29357.838252000001</c:v>
                </c:pt>
                <c:pt idx="8268">
                  <c:v>29355.732843000002</c:v>
                </c:pt>
                <c:pt idx="8269">
                  <c:v>29346.508936999999</c:v>
                </c:pt>
                <c:pt idx="8270">
                  <c:v>29361.836352999999</c:v>
                </c:pt>
                <c:pt idx="8271">
                  <c:v>29379.144359999998</c:v>
                </c:pt>
                <c:pt idx="8272">
                  <c:v>29394.1381</c:v>
                </c:pt>
                <c:pt idx="8273">
                  <c:v>29407.861468999999</c:v>
                </c:pt>
                <c:pt idx="8274">
                  <c:v>29398.865032000002</c:v>
                </c:pt>
                <c:pt idx="8275">
                  <c:v>29407.956803000001</c:v>
                </c:pt>
                <c:pt idx="8276">
                  <c:v>29401.580813</c:v>
                </c:pt>
                <c:pt idx="8277">
                  <c:v>29395.639051999999</c:v>
                </c:pt>
                <c:pt idx="8278">
                  <c:v>29409.715980000001</c:v>
                </c:pt>
                <c:pt idx="8279">
                  <c:v>29415.816401</c:v>
                </c:pt>
                <c:pt idx="8280">
                  <c:v>29432.862115</c:v>
                </c:pt>
                <c:pt idx="8281">
                  <c:v>29437.656582</c:v>
                </c:pt>
                <c:pt idx="8282">
                  <c:v>29434.445436999998</c:v>
                </c:pt>
                <c:pt idx="8283">
                  <c:v>29441.350179000001</c:v>
                </c:pt>
                <c:pt idx="8284">
                  <c:v>29428.253137</c:v>
                </c:pt>
                <c:pt idx="8285">
                  <c:v>29435.212188000001</c:v>
                </c:pt>
                <c:pt idx="8286">
                  <c:v>29434.071120000001</c:v>
                </c:pt>
                <c:pt idx="8287">
                  <c:v>29433.105443</c:v>
                </c:pt>
                <c:pt idx="8288">
                  <c:v>29447.061856</c:v>
                </c:pt>
                <c:pt idx="8289">
                  <c:v>29460.565612999999</c:v>
                </c:pt>
                <c:pt idx="8290">
                  <c:v>29485.802</c:v>
                </c:pt>
                <c:pt idx="8291">
                  <c:v>29480.768157999999</c:v>
                </c:pt>
                <c:pt idx="8292">
                  <c:v>29489.152684000001</c:v>
                </c:pt>
                <c:pt idx="8293">
                  <c:v>29496.164651999999</c:v>
                </c:pt>
                <c:pt idx="8294">
                  <c:v>29489.198186000001</c:v>
                </c:pt>
                <c:pt idx="8295">
                  <c:v>29517.491884999999</c:v>
                </c:pt>
                <c:pt idx="8296">
                  <c:v>29519.526135</c:v>
                </c:pt>
                <c:pt idx="8297">
                  <c:v>29521.78356</c:v>
                </c:pt>
                <c:pt idx="8298">
                  <c:v>29537.020494</c:v>
                </c:pt>
                <c:pt idx="8299">
                  <c:v>29532.733218000001</c:v>
                </c:pt>
                <c:pt idx="8300">
                  <c:v>29533.544433999999</c:v>
                </c:pt>
                <c:pt idx="8301">
                  <c:v>29533.056949999998</c:v>
                </c:pt>
                <c:pt idx="8302">
                  <c:v>29539.250538</c:v>
                </c:pt>
                <c:pt idx="8303">
                  <c:v>29559.460195</c:v>
                </c:pt>
                <c:pt idx="8304">
                  <c:v>29560.165779999999</c:v>
                </c:pt>
                <c:pt idx="8305">
                  <c:v>29578.023267</c:v>
                </c:pt>
                <c:pt idx="8306">
                  <c:v>29565.244814000001</c:v>
                </c:pt>
                <c:pt idx="8307">
                  <c:v>29564.373518</c:v>
                </c:pt>
                <c:pt idx="8308">
                  <c:v>29576.608424999999</c:v>
                </c:pt>
                <c:pt idx="8309">
                  <c:v>29565.336030999999</c:v>
                </c:pt>
                <c:pt idx="8310">
                  <c:v>29573.494538999999</c:v>
                </c:pt>
                <c:pt idx="8311">
                  <c:v>29577.349582999999</c:v>
                </c:pt>
                <c:pt idx="8312">
                  <c:v>29585.901658999999</c:v>
                </c:pt>
                <c:pt idx="8313">
                  <c:v>29587.656201999998</c:v>
                </c:pt>
                <c:pt idx="8314">
                  <c:v>29575.408842000001</c:v>
                </c:pt>
                <c:pt idx="8315">
                  <c:v>29590.608165000001</c:v>
                </c:pt>
                <c:pt idx="8316">
                  <c:v>29597.466351999999</c:v>
                </c:pt>
                <c:pt idx="8317">
                  <c:v>29611.623305000001</c:v>
                </c:pt>
                <c:pt idx="8318">
                  <c:v>29621.846148000001</c:v>
                </c:pt>
                <c:pt idx="8319">
                  <c:v>29618.464833999999</c:v>
                </c:pt>
                <c:pt idx="8320">
                  <c:v>29626.966521999999</c:v>
                </c:pt>
                <c:pt idx="8321">
                  <c:v>29619.690313999999</c:v>
                </c:pt>
                <c:pt idx="8322">
                  <c:v>29624.848123</c:v>
                </c:pt>
                <c:pt idx="8323">
                  <c:v>29637.673877000001</c:v>
                </c:pt>
                <c:pt idx="8324">
                  <c:v>29649.559752000001</c:v>
                </c:pt>
                <c:pt idx="8325">
                  <c:v>29666.860959000001</c:v>
                </c:pt>
                <c:pt idx="8326">
                  <c:v>29666.247490000002</c:v>
                </c:pt>
                <c:pt idx="8327">
                  <c:v>29664.030437000001</c:v>
                </c:pt>
                <c:pt idx="8328">
                  <c:v>29669.725098999999</c:v>
                </c:pt>
                <c:pt idx="8329">
                  <c:v>29670.695791999999</c:v>
                </c:pt>
                <c:pt idx="8330">
                  <c:v>29695.615616999999</c:v>
                </c:pt>
                <c:pt idx="8331">
                  <c:v>29700.726684000001</c:v>
                </c:pt>
                <c:pt idx="8332">
                  <c:v>29696.802808</c:v>
                </c:pt>
                <c:pt idx="8333">
                  <c:v>29714.489892000001</c:v>
                </c:pt>
                <c:pt idx="8334">
                  <c:v>29707.717014999998</c:v>
                </c:pt>
                <c:pt idx="8335">
                  <c:v>29720.648883000002</c:v>
                </c:pt>
                <c:pt idx="8336">
                  <c:v>29727.713366</c:v>
                </c:pt>
                <c:pt idx="8337">
                  <c:v>29732.491883999999</c:v>
                </c:pt>
                <c:pt idx="8338">
                  <c:v>29748.421974000001</c:v>
                </c:pt>
                <c:pt idx="8339">
                  <c:v>29758.131410999998</c:v>
                </c:pt>
                <c:pt idx="8340">
                  <c:v>29761.05761</c:v>
                </c:pt>
                <c:pt idx="8341">
                  <c:v>29772.535797</c:v>
                </c:pt>
                <c:pt idx="8342">
                  <c:v>29784.528181000001</c:v>
                </c:pt>
                <c:pt idx="8343">
                  <c:v>29789.339916000001</c:v>
                </c:pt>
                <c:pt idx="8344">
                  <c:v>29783.601264000001</c:v>
                </c:pt>
                <c:pt idx="8345">
                  <c:v>29784.085768000001</c:v>
                </c:pt>
                <c:pt idx="8346">
                  <c:v>29786.528203999998</c:v>
                </c:pt>
                <c:pt idx="8347">
                  <c:v>29803.485594000002</c:v>
                </c:pt>
                <c:pt idx="8348">
                  <c:v>29825.999308999999</c:v>
                </c:pt>
                <c:pt idx="8349">
                  <c:v>29822.530621000002</c:v>
                </c:pt>
                <c:pt idx="8350">
                  <c:v>29828.17311</c:v>
                </c:pt>
                <c:pt idx="8351">
                  <c:v>29837.553033</c:v>
                </c:pt>
                <c:pt idx="8352">
                  <c:v>29824.290211</c:v>
                </c:pt>
                <c:pt idx="8353">
                  <c:v>29852.767706999999</c:v>
                </c:pt>
                <c:pt idx="8354">
                  <c:v>29867.278205999999</c:v>
                </c:pt>
                <c:pt idx="8355">
                  <c:v>29877.580150000002</c:v>
                </c:pt>
                <c:pt idx="8356">
                  <c:v>29878.980219000001</c:v>
                </c:pt>
                <c:pt idx="8357">
                  <c:v>29877.724793000001</c:v>
                </c:pt>
                <c:pt idx="8358">
                  <c:v>29875.542405</c:v>
                </c:pt>
                <c:pt idx="8359">
                  <c:v>29871.265007000002</c:v>
                </c:pt>
                <c:pt idx="8360">
                  <c:v>29884.771909999999</c:v>
                </c:pt>
                <c:pt idx="8361">
                  <c:v>29905.309275</c:v>
                </c:pt>
                <c:pt idx="8362">
                  <c:v>29903.414581000001</c:v>
                </c:pt>
                <c:pt idx="8363">
                  <c:v>29911.060297</c:v>
                </c:pt>
                <c:pt idx="8364">
                  <c:v>29912.594538000001</c:v>
                </c:pt>
                <c:pt idx="8365">
                  <c:v>29919.74078</c:v>
                </c:pt>
                <c:pt idx="8366">
                  <c:v>29924.882588</c:v>
                </c:pt>
                <c:pt idx="8367">
                  <c:v>29936.633684</c:v>
                </c:pt>
                <c:pt idx="8368">
                  <c:v>29950.980769000002</c:v>
                </c:pt>
                <c:pt idx="8369">
                  <c:v>29952.364120999999</c:v>
                </c:pt>
                <c:pt idx="8370">
                  <c:v>29971.411905000001</c:v>
                </c:pt>
                <c:pt idx="8371">
                  <c:v>29980.709733</c:v>
                </c:pt>
                <c:pt idx="8372">
                  <c:v>29984.904799</c:v>
                </c:pt>
                <c:pt idx="8373">
                  <c:v>29998.380074000001</c:v>
                </c:pt>
                <c:pt idx="8374">
                  <c:v>29994.089102000002</c:v>
                </c:pt>
                <c:pt idx="8375">
                  <c:v>29997.165131000002</c:v>
                </c:pt>
                <c:pt idx="8376">
                  <c:v>30002.131303999999</c:v>
                </c:pt>
                <c:pt idx="8377">
                  <c:v>30011.811838000001</c:v>
                </c:pt>
                <c:pt idx="8378">
                  <c:v>30025.388890999999</c:v>
                </c:pt>
                <c:pt idx="8379">
                  <c:v>30020.487012000001</c:v>
                </c:pt>
                <c:pt idx="8380">
                  <c:v>30027.452240999999</c:v>
                </c:pt>
                <c:pt idx="8381">
                  <c:v>30045.550180999999</c:v>
                </c:pt>
                <c:pt idx="8382">
                  <c:v>30035.388157000001</c:v>
                </c:pt>
                <c:pt idx="8383">
                  <c:v>30041.894695999999</c:v>
                </c:pt>
                <c:pt idx="8384">
                  <c:v>30034.317483999999</c:v>
                </c:pt>
                <c:pt idx="8385">
                  <c:v>30044.722403</c:v>
                </c:pt>
                <c:pt idx="8386">
                  <c:v>30051.596013999999</c:v>
                </c:pt>
                <c:pt idx="8387">
                  <c:v>30044.210225999999</c:v>
                </c:pt>
                <c:pt idx="8388">
                  <c:v>30050.878091999999</c:v>
                </c:pt>
                <c:pt idx="8389">
                  <c:v>30052.804208000001</c:v>
                </c:pt>
                <c:pt idx="8390">
                  <c:v>30045.630133999999</c:v>
                </c:pt>
                <c:pt idx="8391">
                  <c:v>30055.389225999999</c:v>
                </c:pt>
                <c:pt idx="8392">
                  <c:v>30040.898589</c:v>
                </c:pt>
                <c:pt idx="8393">
                  <c:v>30051.621036</c:v>
                </c:pt>
                <c:pt idx="8394">
                  <c:v>30068.314643999998</c:v>
                </c:pt>
                <c:pt idx="8395">
                  <c:v>30081.302109</c:v>
                </c:pt>
                <c:pt idx="8396">
                  <c:v>30089.434921</c:v>
                </c:pt>
                <c:pt idx="8397">
                  <c:v>30089.71673</c:v>
                </c:pt>
                <c:pt idx="8398">
                  <c:v>30089.473045999999</c:v>
                </c:pt>
                <c:pt idx="8399">
                  <c:v>30101.515702000001</c:v>
                </c:pt>
                <c:pt idx="8400">
                  <c:v>30117.027671</c:v>
                </c:pt>
                <c:pt idx="8401">
                  <c:v>30130.668559999998</c:v>
                </c:pt>
                <c:pt idx="8402">
                  <c:v>30117.548622999999</c:v>
                </c:pt>
                <c:pt idx="8403">
                  <c:v>30123.398889</c:v>
                </c:pt>
                <c:pt idx="8404">
                  <c:v>30130.118156</c:v>
                </c:pt>
                <c:pt idx="8405">
                  <c:v>30157.870282</c:v>
                </c:pt>
                <c:pt idx="8406">
                  <c:v>30171.601982</c:v>
                </c:pt>
                <c:pt idx="8407">
                  <c:v>30172.151823</c:v>
                </c:pt>
                <c:pt idx="8408">
                  <c:v>30179.753315000002</c:v>
                </c:pt>
                <c:pt idx="8409">
                  <c:v>30168.008481000001</c:v>
                </c:pt>
                <c:pt idx="8410">
                  <c:v>30178.722372</c:v>
                </c:pt>
                <c:pt idx="8411">
                  <c:v>30202.130958999998</c:v>
                </c:pt>
                <c:pt idx="8412">
                  <c:v>30203.931732000001</c:v>
                </c:pt>
                <c:pt idx="8413">
                  <c:v>30215.180250000001</c:v>
                </c:pt>
                <c:pt idx="8414">
                  <c:v>30212.639824999998</c:v>
                </c:pt>
                <c:pt idx="8415">
                  <c:v>30216.164304999998</c:v>
                </c:pt>
                <c:pt idx="8416">
                  <c:v>30214.812471000001</c:v>
                </c:pt>
                <c:pt idx="8417">
                  <c:v>30224.246735000001</c:v>
                </c:pt>
                <c:pt idx="8418">
                  <c:v>30245.464381000002</c:v>
                </c:pt>
                <c:pt idx="8419">
                  <c:v>30243.657991</c:v>
                </c:pt>
                <c:pt idx="8420">
                  <c:v>30249.489731999998</c:v>
                </c:pt>
                <c:pt idx="8421">
                  <c:v>30258.898950999999</c:v>
                </c:pt>
                <c:pt idx="8422">
                  <c:v>30262.866137000001</c:v>
                </c:pt>
                <c:pt idx="8423">
                  <c:v>30263.014115000002</c:v>
                </c:pt>
                <c:pt idx="8424">
                  <c:v>30269.805402999998</c:v>
                </c:pt>
                <c:pt idx="8425">
                  <c:v>30264.076443999998</c:v>
                </c:pt>
                <c:pt idx="8426">
                  <c:v>30277.957129999999</c:v>
                </c:pt>
                <c:pt idx="8427">
                  <c:v>30285.874151</c:v>
                </c:pt>
                <c:pt idx="8428">
                  <c:v>30292.662799000002</c:v>
                </c:pt>
                <c:pt idx="8429">
                  <c:v>30294.683945000001</c:v>
                </c:pt>
                <c:pt idx="8430">
                  <c:v>30315.885878000001</c:v>
                </c:pt>
                <c:pt idx="8431">
                  <c:v>30305.799786</c:v>
                </c:pt>
                <c:pt idx="8432">
                  <c:v>30324.387190000001</c:v>
                </c:pt>
                <c:pt idx="8433">
                  <c:v>30341.716504</c:v>
                </c:pt>
                <c:pt idx="8434">
                  <c:v>30340.260338</c:v>
                </c:pt>
                <c:pt idx="8435">
                  <c:v>30341.365832</c:v>
                </c:pt>
                <c:pt idx="8436">
                  <c:v>30360.357630999999</c:v>
                </c:pt>
                <c:pt idx="8437">
                  <c:v>30366.6299</c:v>
                </c:pt>
                <c:pt idx="8438">
                  <c:v>30387.283821000001</c:v>
                </c:pt>
                <c:pt idx="8439">
                  <c:v>30381.632398999998</c:v>
                </c:pt>
                <c:pt idx="8440">
                  <c:v>30390.742407999998</c:v>
                </c:pt>
                <c:pt idx="8441">
                  <c:v>30405.723172999998</c:v>
                </c:pt>
                <c:pt idx="8442">
                  <c:v>30416.387927</c:v>
                </c:pt>
                <c:pt idx="8443">
                  <c:v>30419.439986000001</c:v>
                </c:pt>
                <c:pt idx="8444">
                  <c:v>30420.609633</c:v>
                </c:pt>
                <c:pt idx="8445">
                  <c:v>30436.407835000002</c:v>
                </c:pt>
                <c:pt idx="8446">
                  <c:v>30454.368580999999</c:v>
                </c:pt>
                <c:pt idx="8447">
                  <c:v>30463.042644000001</c:v>
                </c:pt>
                <c:pt idx="8448">
                  <c:v>30471.134190000001</c:v>
                </c:pt>
                <c:pt idx="8449">
                  <c:v>30461.181465000001</c:v>
                </c:pt>
                <c:pt idx="8450">
                  <c:v>30476.997631999999</c:v>
                </c:pt>
                <c:pt idx="8451">
                  <c:v>30498.631625000002</c:v>
                </c:pt>
                <c:pt idx="8452">
                  <c:v>30504.081374000001</c:v>
                </c:pt>
                <c:pt idx="8453">
                  <c:v>30510.694184</c:v>
                </c:pt>
                <c:pt idx="8454">
                  <c:v>30505.299864000001</c:v>
                </c:pt>
                <c:pt idx="8455">
                  <c:v>30513.338876000002</c:v>
                </c:pt>
                <c:pt idx="8456">
                  <c:v>30502.217989000001</c:v>
                </c:pt>
                <c:pt idx="8457">
                  <c:v>30509.854910999999</c:v>
                </c:pt>
                <c:pt idx="8458">
                  <c:v>30514.971036999999</c:v>
                </c:pt>
                <c:pt idx="8459">
                  <c:v>30515.644318999999</c:v>
                </c:pt>
                <c:pt idx="8460">
                  <c:v>30530.071526</c:v>
                </c:pt>
                <c:pt idx="8461">
                  <c:v>30546.385463999999</c:v>
                </c:pt>
                <c:pt idx="8462">
                  <c:v>30545.286164000001</c:v>
                </c:pt>
                <c:pt idx="8463">
                  <c:v>30556.483950000002</c:v>
                </c:pt>
                <c:pt idx="8464">
                  <c:v>30550.652285</c:v>
                </c:pt>
                <c:pt idx="8465">
                  <c:v>30541.173577000001</c:v>
                </c:pt>
                <c:pt idx="8466">
                  <c:v>30546.633764999999</c:v>
                </c:pt>
                <c:pt idx="8467">
                  <c:v>30551.507282999999</c:v>
                </c:pt>
                <c:pt idx="8468">
                  <c:v>30565.368867000001</c:v>
                </c:pt>
                <c:pt idx="8469">
                  <c:v>30557.033388</c:v>
                </c:pt>
                <c:pt idx="8470">
                  <c:v>30564.141012</c:v>
                </c:pt>
                <c:pt idx="8471">
                  <c:v>30561.912403999999</c:v>
                </c:pt>
                <c:pt idx="8472">
                  <c:v>30544.884248999999</c:v>
                </c:pt>
                <c:pt idx="8473">
                  <c:v>30547.258039</c:v>
                </c:pt>
                <c:pt idx="8474">
                  <c:v>30535.683848000001</c:v>
                </c:pt>
                <c:pt idx="8475">
                  <c:v>30528.758539999999</c:v>
                </c:pt>
                <c:pt idx="8476">
                  <c:v>30533.084685999998</c:v>
                </c:pt>
                <c:pt idx="8477">
                  <c:v>30526.809566</c:v>
                </c:pt>
                <c:pt idx="8478">
                  <c:v>30533.820263000001</c:v>
                </c:pt>
                <c:pt idx="8479">
                  <c:v>30522.838264999999</c:v>
                </c:pt>
                <c:pt idx="8480">
                  <c:v>30529.878638999999</c:v>
                </c:pt>
                <c:pt idx="8481">
                  <c:v>30527.233680000001</c:v>
                </c:pt>
                <c:pt idx="8482">
                  <c:v>30537.844196999999</c:v>
                </c:pt>
                <c:pt idx="8483">
                  <c:v>30535.130725999999</c:v>
                </c:pt>
                <c:pt idx="8484">
                  <c:v>30555.594850000001</c:v>
                </c:pt>
                <c:pt idx="8485">
                  <c:v>30568.254233</c:v>
                </c:pt>
                <c:pt idx="8486">
                  <c:v>30570.955248999999</c:v>
                </c:pt>
                <c:pt idx="8487">
                  <c:v>30567.647932</c:v>
                </c:pt>
                <c:pt idx="8488">
                  <c:v>30579.481651999999</c:v>
                </c:pt>
                <c:pt idx="8489">
                  <c:v>30569.326384</c:v>
                </c:pt>
                <c:pt idx="8490">
                  <c:v>30572.695070999998</c:v>
                </c:pt>
                <c:pt idx="8491">
                  <c:v>30575.901867</c:v>
                </c:pt>
                <c:pt idx="8492">
                  <c:v>30576.954087999999</c:v>
                </c:pt>
                <c:pt idx="8493">
                  <c:v>30581.428540000001</c:v>
                </c:pt>
                <c:pt idx="8494">
                  <c:v>30590.798598000001</c:v>
                </c:pt>
                <c:pt idx="8495">
                  <c:v>30612.459208</c:v>
                </c:pt>
                <c:pt idx="8496">
                  <c:v>30615.308332000001</c:v>
                </c:pt>
                <c:pt idx="8497">
                  <c:v>30612.699984999999</c:v>
                </c:pt>
                <c:pt idx="8498">
                  <c:v>30623.134861999999</c:v>
                </c:pt>
                <c:pt idx="8499">
                  <c:v>30643.054506</c:v>
                </c:pt>
                <c:pt idx="8500">
                  <c:v>30638.023590000001</c:v>
                </c:pt>
                <c:pt idx="8501">
                  <c:v>30661.357897999998</c:v>
                </c:pt>
                <c:pt idx="8502">
                  <c:v>30655.060015999999</c:v>
                </c:pt>
                <c:pt idx="8503">
                  <c:v>30679.004240999999</c:v>
                </c:pt>
                <c:pt idx="8504">
                  <c:v>30684.713339999998</c:v>
                </c:pt>
                <c:pt idx="8505">
                  <c:v>30696.454970999999</c:v>
                </c:pt>
                <c:pt idx="8506">
                  <c:v>30700.846668999999</c:v>
                </c:pt>
                <c:pt idx="8507">
                  <c:v>30688.892538</c:v>
                </c:pt>
                <c:pt idx="8508">
                  <c:v>30713.394884000001</c:v>
                </c:pt>
                <c:pt idx="8509">
                  <c:v>30715.002506000001</c:v>
                </c:pt>
                <c:pt idx="8510">
                  <c:v>30730.843528000001</c:v>
                </c:pt>
                <c:pt idx="8511">
                  <c:v>30738.302259</c:v>
                </c:pt>
                <c:pt idx="8512">
                  <c:v>30744.287005999999</c:v>
                </c:pt>
                <c:pt idx="8513">
                  <c:v>30766.736710000001</c:v>
                </c:pt>
                <c:pt idx="8514">
                  <c:v>30765.497625</c:v>
                </c:pt>
                <c:pt idx="8515">
                  <c:v>30769.425534000002</c:v>
                </c:pt>
                <c:pt idx="8516">
                  <c:v>30789.507364000001</c:v>
                </c:pt>
                <c:pt idx="8517">
                  <c:v>30796.833981</c:v>
                </c:pt>
                <c:pt idx="8518">
                  <c:v>30805.510060000001</c:v>
                </c:pt>
                <c:pt idx="8519">
                  <c:v>30816.698295999999</c:v>
                </c:pt>
                <c:pt idx="8520">
                  <c:v>30809.95665</c:v>
                </c:pt>
                <c:pt idx="8521">
                  <c:v>30822.396772</c:v>
                </c:pt>
                <c:pt idx="8522">
                  <c:v>30842.884763999999</c:v>
                </c:pt>
                <c:pt idx="8523">
                  <c:v>30853.350772000002</c:v>
                </c:pt>
                <c:pt idx="8524">
                  <c:v>30847.071263999998</c:v>
                </c:pt>
                <c:pt idx="8525">
                  <c:v>30853.867641000001</c:v>
                </c:pt>
                <c:pt idx="8526">
                  <c:v>30877.224589000001</c:v>
                </c:pt>
                <c:pt idx="8527">
                  <c:v>30880.223293999999</c:v>
                </c:pt>
                <c:pt idx="8528">
                  <c:v>30884.867086999999</c:v>
                </c:pt>
                <c:pt idx="8529">
                  <c:v>30883.720504000001</c:v>
                </c:pt>
                <c:pt idx="8530">
                  <c:v>30892.793192000001</c:v>
                </c:pt>
                <c:pt idx="8531">
                  <c:v>30926.733373999999</c:v>
                </c:pt>
                <c:pt idx="8532">
                  <c:v>30940.893857999999</c:v>
                </c:pt>
                <c:pt idx="8533">
                  <c:v>30941.409122000001</c:v>
                </c:pt>
                <c:pt idx="8534">
                  <c:v>30940.612614999998</c:v>
                </c:pt>
                <c:pt idx="8535">
                  <c:v>30952.971120999999</c:v>
                </c:pt>
                <c:pt idx="8536">
                  <c:v>30955.323741</c:v>
                </c:pt>
                <c:pt idx="8537">
                  <c:v>30957.977621000002</c:v>
                </c:pt>
                <c:pt idx="8538">
                  <c:v>30970.248240000001</c:v>
                </c:pt>
                <c:pt idx="8539">
                  <c:v>30966.400756999999</c:v>
                </c:pt>
                <c:pt idx="8540">
                  <c:v>30982.468081999999</c:v>
                </c:pt>
                <c:pt idx="8541">
                  <c:v>30997.331125000001</c:v>
                </c:pt>
                <c:pt idx="8542">
                  <c:v>31010.387408999999</c:v>
                </c:pt>
                <c:pt idx="8543">
                  <c:v>31020.622396999999</c:v>
                </c:pt>
                <c:pt idx="8544">
                  <c:v>31016.951518999998</c:v>
                </c:pt>
                <c:pt idx="8545">
                  <c:v>31023.133733999999</c:v>
                </c:pt>
                <c:pt idx="8546">
                  <c:v>31045.220346999999</c:v>
                </c:pt>
                <c:pt idx="8547">
                  <c:v>31042.819083999999</c:v>
                </c:pt>
                <c:pt idx="8548">
                  <c:v>31060.160424000002</c:v>
                </c:pt>
                <c:pt idx="8549">
                  <c:v>31065.668672</c:v>
                </c:pt>
                <c:pt idx="8550">
                  <c:v>31066.743446</c:v>
                </c:pt>
                <c:pt idx="8551">
                  <c:v>31060.337819</c:v>
                </c:pt>
                <c:pt idx="8552">
                  <c:v>31082.501080999999</c:v>
                </c:pt>
                <c:pt idx="8553">
                  <c:v>31092.206705000001</c:v>
                </c:pt>
                <c:pt idx="8554">
                  <c:v>31099.428722000001</c:v>
                </c:pt>
                <c:pt idx="8555">
                  <c:v>31102.781451999999</c:v>
                </c:pt>
                <c:pt idx="8556">
                  <c:v>31107.715627000001</c:v>
                </c:pt>
                <c:pt idx="8557">
                  <c:v>31114.181165000002</c:v>
                </c:pt>
                <c:pt idx="8558">
                  <c:v>31136.217318999999</c:v>
                </c:pt>
                <c:pt idx="8559">
                  <c:v>31137.510528999999</c:v>
                </c:pt>
                <c:pt idx="8560">
                  <c:v>31145.968101999999</c:v>
                </c:pt>
                <c:pt idx="8561">
                  <c:v>31147.250571</c:v>
                </c:pt>
                <c:pt idx="8562">
                  <c:v>31157.716591</c:v>
                </c:pt>
                <c:pt idx="8563">
                  <c:v>31179.150804000001</c:v>
                </c:pt>
                <c:pt idx="8564">
                  <c:v>31177.564891999999</c:v>
                </c:pt>
                <c:pt idx="8565">
                  <c:v>31178.021240999999</c:v>
                </c:pt>
                <c:pt idx="8566">
                  <c:v>31191.633024999999</c:v>
                </c:pt>
                <c:pt idx="8567">
                  <c:v>31184.997159999999</c:v>
                </c:pt>
                <c:pt idx="8568">
                  <c:v>31204.074293999998</c:v>
                </c:pt>
                <c:pt idx="8569">
                  <c:v>31225.289804</c:v>
                </c:pt>
                <c:pt idx="8570">
                  <c:v>31229.473958999999</c:v>
                </c:pt>
                <c:pt idx="8571">
                  <c:v>31237.534623</c:v>
                </c:pt>
                <c:pt idx="8572">
                  <c:v>31234.097081</c:v>
                </c:pt>
                <c:pt idx="8573">
                  <c:v>31235.069689</c:v>
                </c:pt>
                <c:pt idx="8574">
                  <c:v>31229.067360000001</c:v>
                </c:pt>
                <c:pt idx="8575">
                  <c:v>31235.011114000001</c:v>
                </c:pt>
                <c:pt idx="8576">
                  <c:v>31242.201851999998</c:v>
                </c:pt>
                <c:pt idx="8577">
                  <c:v>31237.654558999999</c:v>
                </c:pt>
                <c:pt idx="8578">
                  <c:v>31246.614826000001</c:v>
                </c:pt>
                <c:pt idx="8579">
                  <c:v>31267.892032</c:v>
                </c:pt>
                <c:pt idx="8580">
                  <c:v>31279.393456000002</c:v>
                </c:pt>
                <c:pt idx="8581">
                  <c:v>31281.257135</c:v>
                </c:pt>
                <c:pt idx="8582">
                  <c:v>31281.113034000002</c:v>
                </c:pt>
                <c:pt idx="8583">
                  <c:v>31277.862402999999</c:v>
                </c:pt>
                <c:pt idx="8584">
                  <c:v>31289.537829000001</c:v>
                </c:pt>
                <c:pt idx="8585">
                  <c:v>31292.368773999999</c:v>
                </c:pt>
                <c:pt idx="8586">
                  <c:v>31289.464029999999</c:v>
                </c:pt>
                <c:pt idx="8587">
                  <c:v>31274.324842999999</c:v>
                </c:pt>
                <c:pt idx="8588">
                  <c:v>31279.139465</c:v>
                </c:pt>
                <c:pt idx="8589">
                  <c:v>31294.739446</c:v>
                </c:pt>
                <c:pt idx="8590">
                  <c:v>31307.896379999998</c:v>
                </c:pt>
                <c:pt idx="8591">
                  <c:v>31316.640952999998</c:v>
                </c:pt>
                <c:pt idx="8592">
                  <c:v>31312.706234000001</c:v>
                </c:pt>
                <c:pt idx="8593">
                  <c:v>31312.394434999998</c:v>
                </c:pt>
                <c:pt idx="8594">
                  <c:v>31319.184644000001</c:v>
                </c:pt>
                <c:pt idx="8595">
                  <c:v>31328.688892999999</c:v>
                </c:pt>
                <c:pt idx="8596">
                  <c:v>31349.419579000001</c:v>
                </c:pt>
                <c:pt idx="8597">
                  <c:v>31356.576104</c:v>
                </c:pt>
                <c:pt idx="8598">
                  <c:v>31362.175529</c:v>
                </c:pt>
                <c:pt idx="8599">
                  <c:v>31360.827670999999</c:v>
                </c:pt>
                <c:pt idx="8600">
                  <c:v>31362.490676000001</c:v>
                </c:pt>
                <c:pt idx="8601">
                  <c:v>31365.008762000001</c:v>
                </c:pt>
                <c:pt idx="8602">
                  <c:v>31378.5137</c:v>
                </c:pt>
                <c:pt idx="8603">
                  <c:v>31392.547213000002</c:v>
                </c:pt>
                <c:pt idx="8604">
                  <c:v>31391.627393999999</c:v>
                </c:pt>
                <c:pt idx="8605">
                  <c:v>31396.686601000001</c:v>
                </c:pt>
                <c:pt idx="8606">
                  <c:v>31413.732134000002</c:v>
                </c:pt>
                <c:pt idx="8607">
                  <c:v>31411.824602000001</c:v>
                </c:pt>
                <c:pt idx="8608">
                  <c:v>31404.817359000001</c:v>
                </c:pt>
                <c:pt idx="8609">
                  <c:v>31430.252807000001</c:v>
                </c:pt>
                <c:pt idx="8610">
                  <c:v>31436.708731999999</c:v>
                </c:pt>
                <c:pt idx="8611">
                  <c:v>31446.756193000001</c:v>
                </c:pt>
                <c:pt idx="8612">
                  <c:v>31434.952757999999</c:v>
                </c:pt>
                <c:pt idx="8613">
                  <c:v>31453.0658</c:v>
                </c:pt>
                <c:pt idx="8614">
                  <c:v>31458.674296000001</c:v>
                </c:pt>
                <c:pt idx="8615">
                  <c:v>31461.209596000001</c:v>
                </c:pt>
                <c:pt idx="8616">
                  <c:v>31477.614543</c:v>
                </c:pt>
                <c:pt idx="8617">
                  <c:v>31499.332958999999</c:v>
                </c:pt>
                <c:pt idx="8618">
                  <c:v>31518.135641000001</c:v>
                </c:pt>
                <c:pt idx="8619">
                  <c:v>31520.488049</c:v>
                </c:pt>
                <c:pt idx="8620">
                  <c:v>31536.466774</c:v>
                </c:pt>
                <c:pt idx="8621">
                  <c:v>31559.093301000001</c:v>
                </c:pt>
                <c:pt idx="8622">
                  <c:v>31545.459930000001</c:v>
                </c:pt>
                <c:pt idx="8623">
                  <c:v>31554.490639</c:v>
                </c:pt>
                <c:pt idx="8624">
                  <c:v>31564.767044</c:v>
                </c:pt>
                <c:pt idx="8625">
                  <c:v>31567.282528</c:v>
                </c:pt>
                <c:pt idx="8626">
                  <c:v>31579.599608</c:v>
                </c:pt>
                <c:pt idx="8627">
                  <c:v>31566.204325999999</c:v>
                </c:pt>
                <c:pt idx="8628">
                  <c:v>31579.113777999999</c:v>
                </c:pt>
                <c:pt idx="8629">
                  <c:v>31596.382546000001</c:v>
                </c:pt>
                <c:pt idx="8630">
                  <c:v>31607.352367</c:v>
                </c:pt>
                <c:pt idx="8631">
                  <c:v>31616.904633999999</c:v>
                </c:pt>
                <c:pt idx="8632">
                  <c:v>31609.016617000001</c:v>
                </c:pt>
                <c:pt idx="8633">
                  <c:v>31614.726994000001</c:v>
                </c:pt>
                <c:pt idx="8634">
                  <c:v>31630.584554000001</c:v>
                </c:pt>
                <c:pt idx="8635">
                  <c:v>31642.094315999999</c:v>
                </c:pt>
                <c:pt idx="8636">
                  <c:v>31656.919665000001</c:v>
                </c:pt>
                <c:pt idx="8637">
                  <c:v>31654.979025000001</c:v>
                </c:pt>
                <c:pt idx="8638">
                  <c:v>31687.754798000002</c:v>
                </c:pt>
                <c:pt idx="8639">
                  <c:v>31691.396311</c:v>
                </c:pt>
                <c:pt idx="8640">
                  <c:v>31688.519931999999</c:v>
                </c:pt>
                <c:pt idx="8641">
                  <c:v>31703.472597</c:v>
                </c:pt>
                <c:pt idx="8642">
                  <c:v>31701.907092000001</c:v>
                </c:pt>
                <c:pt idx="8643">
                  <c:v>31720.138213999999</c:v>
                </c:pt>
                <c:pt idx="8644">
                  <c:v>31729.850526999999</c:v>
                </c:pt>
                <c:pt idx="8645">
                  <c:v>31734.212926</c:v>
                </c:pt>
                <c:pt idx="8646">
                  <c:v>31740.749696999999</c:v>
                </c:pt>
                <c:pt idx="8647">
                  <c:v>31732.896462000001</c:v>
                </c:pt>
                <c:pt idx="8648">
                  <c:v>31737.173435000001</c:v>
                </c:pt>
                <c:pt idx="8649">
                  <c:v>31732.330835000001</c:v>
                </c:pt>
                <c:pt idx="8650">
                  <c:v>31738.333654999999</c:v>
                </c:pt>
                <c:pt idx="8651">
                  <c:v>31741.871858999999</c:v>
                </c:pt>
                <c:pt idx="8652">
                  <c:v>31737.247261</c:v>
                </c:pt>
                <c:pt idx="8653">
                  <c:v>31740.693479000001</c:v>
                </c:pt>
                <c:pt idx="8654">
                  <c:v>31752.309819999999</c:v>
                </c:pt>
                <c:pt idx="8655">
                  <c:v>31746.996158000002</c:v>
                </c:pt>
                <c:pt idx="8656">
                  <c:v>31754.396169</c:v>
                </c:pt>
                <c:pt idx="8657">
                  <c:v>31747.388266000002</c:v>
                </c:pt>
                <c:pt idx="8658">
                  <c:v>31779.513965999999</c:v>
                </c:pt>
                <c:pt idx="8659">
                  <c:v>31781.825993999999</c:v>
                </c:pt>
                <c:pt idx="8660">
                  <c:v>31784.438191000001</c:v>
                </c:pt>
                <c:pt idx="8661">
                  <c:v>31784.502092999999</c:v>
                </c:pt>
                <c:pt idx="8662">
                  <c:v>31788.024093</c:v>
                </c:pt>
                <c:pt idx="8663">
                  <c:v>31791.782034</c:v>
                </c:pt>
                <c:pt idx="8664">
                  <c:v>31793.947284000002</c:v>
                </c:pt>
                <c:pt idx="8665">
                  <c:v>31800.401184999999</c:v>
                </c:pt>
                <c:pt idx="8666">
                  <c:v>31796.264249</c:v>
                </c:pt>
                <c:pt idx="8667">
                  <c:v>31789.373866999998</c:v>
                </c:pt>
                <c:pt idx="8668">
                  <c:v>31796.098554</c:v>
                </c:pt>
                <c:pt idx="8669">
                  <c:v>31798.901521</c:v>
                </c:pt>
                <c:pt idx="8670">
                  <c:v>31809.844455999999</c:v>
                </c:pt>
                <c:pt idx="8671">
                  <c:v>31831.742665999998</c:v>
                </c:pt>
                <c:pt idx="8672">
                  <c:v>31829.847115</c:v>
                </c:pt>
                <c:pt idx="8673">
                  <c:v>31827.297268999999</c:v>
                </c:pt>
                <c:pt idx="8674">
                  <c:v>31831.484655</c:v>
                </c:pt>
                <c:pt idx="8675">
                  <c:v>31827.581699999999</c:v>
                </c:pt>
                <c:pt idx="8676">
                  <c:v>31829.408824999999</c:v>
                </c:pt>
                <c:pt idx="8677">
                  <c:v>31835.569923999999</c:v>
                </c:pt>
                <c:pt idx="8678">
                  <c:v>31838.651709999998</c:v>
                </c:pt>
                <c:pt idx="8679">
                  <c:v>31841.511460999998</c:v>
                </c:pt>
                <c:pt idx="8680">
                  <c:v>31835.22251</c:v>
                </c:pt>
                <c:pt idx="8681">
                  <c:v>31846.12084</c:v>
                </c:pt>
                <c:pt idx="8682">
                  <c:v>31839.206534000001</c:v>
                </c:pt>
                <c:pt idx="8683">
                  <c:v>31845.326475000002</c:v>
                </c:pt>
                <c:pt idx="8684">
                  <c:v>31861.074509999999</c:v>
                </c:pt>
                <c:pt idx="8685">
                  <c:v>31875.168963</c:v>
                </c:pt>
                <c:pt idx="8686">
                  <c:v>31888.766674999999</c:v>
                </c:pt>
                <c:pt idx="8687">
                  <c:v>31885.917217999999</c:v>
                </c:pt>
                <c:pt idx="8688">
                  <c:v>31887.296682</c:v>
                </c:pt>
                <c:pt idx="8689">
                  <c:v>31887.751021</c:v>
                </c:pt>
                <c:pt idx="8690">
                  <c:v>31881.580945000002</c:v>
                </c:pt>
                <c:pt idx="8691">
                  <c:v>31895.839845999999</c:v>
                </c:pt>
                <c:pt idx="8692">
                  <c:v>31893.752896000002</c:v>
                </c:pt>
                <c:pt idx="8693">
                  <c:v>31895.837713000001</c:v>
                </c:pt>
                <c:pt idx="8694">
                  <c:v>31924.275011999998</c:v>
                </c:pt>
                <c:pt idx="8695">
                  <c:v>31924.587983000001</c:v>
                </c:pt>
                <c:pt idx="8696">
                  <c:v>31937.682867</c:v>
                </c:pt>
                <c:pt idx="8697">
                  <c:v>31933.308495000001</c:v>
                </c:pt>
                <c:pt idx="8698">
                  <c:v>31946.564418999998</c:v>
                </c:pt>
                <c:pt idx="8699">
                  <c:v>31940.898396000001</c:v>
                </c:pt>
                <c:pt idx="8700">
                  <c:v>31960.394245</c:v>
                </c:pt>
                <c:pt idx="8701">
                  <c:v>31979.152292999999</c:v>
                </c:pt>
                <c:pt idx="8702">
                  <c:v>31979.742644000002</c:v>
                </c:pt>
                <c:pt idx="8703">
                  <c:v>31986.556617999999</c:v>
                </c:pt>
                <c:pt idx="8704">
                  <c:v>31987.560449000001</c:v>
                </c:pt>
                <c:pt idx="8705">
                  <c:v>31987.100720999999</c:v>
                </c:pt>
                <c:pt idx="8706">
                  <c:v>31997.446547</c:v>
                </c:pt>
                <c:pt idx="8707">
                  <c:v>32008.285597999999</c:v>
                </c:pt>
                <c:pt idx="8708">
                  <c:v>32009.098441999999</c:v>
                </c:pt>
                <c:pt idx="8709">
                  <c:v>32020.718908999999</c:v>
                </c:pt>
                <c:pt idx="8710">
                  <c:v>32036.828262999999</c:v>
                </c:pt>
                <c:pt idx="8711">
                  <c:v>32048.427490999999</c:v>
                </c:pt>
                <c:pt idx="8712">
                  <c:v>32043.856254999999</c:v>
                </c:pt>
                <c:pt idx="8713">
                  <c:v>32061.452950999999</c:v>
                </c:pt>
                <c:pt idx="8714">
                  <c:v>32060.411166000002</c:v>
                </c:pt>
                <c:pt idx="8715">
                  <c:v>32075.94658</c:v>
                </c:pt>
                <c:pt idx="8716">
                  <c:v>32103.495843000001</c:v>
                </c:pt>
                <c:pt idx="8717">
                  <c:v>32087.470312000001</c:v>
                </c:pt>
                <c:pt idx="8718">
                  <c:v>32094.651290999998</c:v>
                </c:pt>
                <c:pt idx="8719">
                  <c:v>32126.612412999999</c:v>
                </c:pt>
                <c:pt idx="8720">
                  <c:v>32125.44673</c:v>
                </c:pt>
                <c:pt idx="8721">
                  <c:v>32129.124360000002</c:v>
                </c:pt>
                <c:pt idx="8722">
                  <c:v>32139.642599999999</c:v>
                </c:pt>
                <c:pt idx="8723">
                  <c:v>32151.73084</c:v>
                </c:pt>
                <c:pt idx="8724">
                  <c:v>32163.931247</c:v>
                </c:pt>
                <c:pt idx="8725">
                  <c:v>32164.084547999999</c:v>
                </c:pt>
                <c:pt idx="8726">
                  <c:v>32180.588401000001</c:v>
                </c:pt>
                <c:pt idx="8727">
                  <c:v>32177.929111000001</c:v>
                </c:pt>
                <c:pt idx="8728">
                  <c:v>32187.995127999999</c:v>
                </c:pt>
                <c:pt idx="8729">
                  <c:v>32194.713605000001</c:v>
                </c:pt>
                <c:pt idx="8730">
                  <c:v>32200.571693000002</c:v>
                </c:pt>
                <c:pt idx="8731">
                  <c:v>32211.924292</c:v>
                </c:pt>
                <c:pt idx="8732">
                  <c:v>32221.446916000001</c:v>
                </c:pt>
                <c:pt idx="8733">
                  <c:v>32221.597179</c:v>
                </c:pt>
                <c:pt idx="8734">
                  <c:v>32228.044109999999</c:v>
                </c:pt>
                <c:pt idx="8735">
                  <c:v>32235.800941000001</c:v>
                </c:pt>
                <c:pt idx="8736">
                  <c:v>32256.414524</c:v>
                </c:pt>
                <c:pt idx="8737">
                  <c:v>32260.746308999998</c:v>
                </c:pt>
                <c:pt idx="8738">
                  <c:v>32260.854520000001</c:v>
                </c:pt>
                <c:pt idx="8739">
                  <c:v>32275.705862999999</c:v>
                </c:pt>
                <c:pt idx="8740">
                  <c:v>32295.375794</c:v>
                </c:pt>
                <c:pt idx="8741">
                  <c:v>32301.542012999998</c:v>
                </c:pt>
                <c:pt idx="8742">
                  <c:v>32313.105072999999</c:v>
                </c:pt>
                <c:pt idx="8743">
                  <c:v>32305.273937000002</c:v>
                </c:pt>
                <c:pt idx="8744">
                  <c:v>32315.251639999999</c:v>
                </c:pt>
                <c:pt idx="8745">
                  <c:v>32330.474486999999</c:v>
                </c:pt>
                <c:pt idx="8746">
                  <c:v>32335.776915999999</c:v>
                </c:pt>
                <c:pt idx="8747">
                  <c:v>32343.149587</c:v>
                </c:pt>
                <c:pt idx="8748">
                  <c:v>32344.833792000001</c:v>
                </c:pt>
                <c:pt idx="8749">
                  <c:v>32344.162918999999</c:v>
                </c:pt>
                <c:pt idx="8750">
                  <c:v>32351.483488000002</c:v>
                </c:pt>
                <c:pt idx="8751">
                  <c:v>32368.648619</c:v>
                </c:pt>
                <c:pt idx="8752">
                  <c:v>32377.856481999999</c:v>
                </c:pt>
                <c:pt idx="8753">
                  <c:v>32374.322856999999</c:v>
                </c:pt>
                <c:pt idx="8754">
                  <c:v>32392.488528999998</c:v>
                </c:pt>
                <c:pt idx="8755">
                  <c:v>32394.101595</c:v>
                </c:pt>
                <c:pt idx="8756">
                  <c:v>32400.114244</c:v>
                </c:pt>
                <c:pt idx="8757">
                  <c:v>32400.97278</c:v>
                </c:pt>
                <c:pt idx="8758">
                  <c:v>32416.455523000001</c:v>
                </c:pt>
                <c:pt idx="8759">
                  <c:v>32427.293541999999</c:v>
                </c:pt>
                <c:pt idx="8760">
                  <c:v>32434.456053000002</c:v>
                </c:pt>
                <c:pt idx="8761">
                  <c:v>32444.338543000002</c:v>
                </c:pt>
                <c:pt idx="8762">
                  <c:v>32437.384815000001</c:v>
                </c:pt>
                <c:pt idx="8763">
                  <c:v>32441.340640999999</c:v>
                </c:pt>
                <c:pt idx="8764">
                  <c:v>32448.351315</c:v>
                </c:pt>
                <c:pt idx="8765">
                  <c:v>32459.84058</c:v>
                </c:pt>
                <c:pt idx="8766">
                  <c:v>32484.112684</c:v>
                </c:pt>
                <c:pt idx="8767">
                  <c:v>32477.130594999999</c:v>
                </c:pt>
                <c:pt idx="8768">
                  <c:v>32479.816933999999</c:v>
                </c:pt>
                <c:pt idx="8769">
                  <c:v>32493.370287999998</c:v>
                </c:pt>
                <c:pt idx="8770">
                  <c:v>32505.286909999999</c:v>
                </c:pt>
                <c:pt idx="8771">
                  <c:v>32516.175159999999</c:v>
                </c:pt>
                <c:pt idx="8772">
                  <c:v>32528.426467000001</c:v>
                </c:pt>
                <c:pt idx="8773">
                  <c:v>32526.252111000002</c:v>
                </c:pt>
                <c:pt idx="8774">
                  <c:v>32548.619639</c:v>
                </c:pt>
                <c:pt idx="8775">
                  <c:v>32558.150634000001</c:v>
                </c:pt>
                <c:pt idx="8776">
                  <c:v>32563.800099</c:v>
                </c:pt>
                <c:pt idx="8777">
                  <c:v>32558.078265</c:v>
                </c:pt>
                <c:pt idx="8778">
                  <c:v>32579.633984</c:v>
                </c:pt>
                <c:pt idx="8779">
                  <c:v>32592.224085000002</c:v>
                </c:pt>
                <c:pt idx="8780">
                  <c:v>32598.251436999999</c:v>
                </c:pt>
                <c:pt idx="8781">
                  <c:v>32607.868094000001</c:v>
                </c:pt>
                <c:pt idx="8782">
                  <c:v>32621.146100000002</c:v>
                </c:pt>
                <c:pt idx="8783">
                  <c:v>32634.908352999999</c:v>
                </c:pt>
                <c:pt idx="8784">
                  <c:v>32649.805369000002</c:v>
                </c:pt>
                <c:pt idx="8785">
                  <c:v>32640.965521999999</c:v>
                </c:pt>
                <c:pt idx="8786">
                  <c:v>32647.879149</c:v>
                </c:pt>
                <c:pt idx="8787">
                  <c:v>32646.582599000001</c:v>
                </c:pt>
                <c:pt idx="8788">
                  <c:v>32642.616277000001</c:v>
                </c:pt>
                <c:pt idx="8789">
                  <c:v>32655.519165999998</c:v>
                </c:pt>
                <c:pt idx="8790">
                  <c:v>32662.435258000001</c:v>
                </c:pt>
                <c:pt idx="8791">
                  <c:v>32676.925144000001</c:v>
                </c:pt>
                <c:pt idx="8792">
                  <c:v>32672.749102000002</c:v>
                </c:pt>
                <c:pt idx="8793">
                  <c:v>32674.820979</c:v>
                </c:pt>
                <c:pt idx="8794">
                  <c:v>32678.454866</c:v>
                </c:pt>
                <c:pt idx="8795">
                  <c:v>32673.413736999999</c:v>
                </c:pt>
                <c:pt idx="8796">
                  <c:v>32692.405347</c:v>
                </c:pt>
                <c:pt idx="8797">
                  <c:v>32706.288511999999</c:v>
                </c:pt>
                <c:pt idx="8798">
                  <c:v>32716.055852000001</c:v>
                </c:pt>
                <c:pt idx="8799">
                  <c:v>32719.617377999999</c:v>
                </c:pt>
                <c:pt idx="8800">
                  <c:v>32724.385284</c:v>
                </c:pt>
                <c:pt idx="8801">
                  <c:v>32729.216615000001</c:v>
                </c:pt>
                <c:pt idx="8802">
                  <c:v>32725.227293</c:v>
                </c:pt>
                <c:pt idx="8803">
                  <c:v>32723.013776</c:v>
                </c:pt>
                <c:pt idx="8804">
                  <c:v>32718.910949000001</c:v>
                </c:pt>
                <c:pt idx="8805">
                  <c:v>32735.558830999998</c:v>
                </c:pt>
                <c:pt idx="8806">
                  <c:v>32754.687694</c:v>
                </c:pt>
                <c:pt idx="8807">
                  <c:v>32757.682357000002</c:v>
                </c:pt>
                <c:pt idx="8808">
                  <c:v>32760.799061000002</c:v>
                </c:pt>
                <c:pt idx="8809">
                  <c:v>32764.365280000002</c:v>
                </c:pt>
                <c:pt idx="8810">
                  <c:v>32767.806987</c:v>
                </c:pt>
                <c:pt idx="8811">
                  <c:v>32773.612494000001</c:v>
                </c:pt>
                <c:pt idx="8812">
                  <c:v>32788.502691000002</c:v>
                </c:pt>
                <c:pt idx="8813">
                  <c:v>32794.661489999999</c:v>
                </c:pt>
                <c:pt idx="8814">
                  <c:v>32803.227310000002</c:v>
                </c:pt>
                <c:pt idx="8815">
                  <c:v>32799.451520000002</c:v>
                </c:pt>
                <c:pt idx="8816">
                  <c:v>32811.934003000002</c:v>
                </c:pt>
                <c:pt idx="8817">
                  <c:v>32819.757620999997</c:v>
                </c:pt>
                <c:pt idx="8818">
                  <c:v>32814.413324000001</c:v>
                </c:pt>
                <c:pt idx="8819">
                  <c:v>32819.712447999998</c:v>
                </c:pt>
                <c:pt idx="8820">
                  <c:v>32827.54881</c:v>
                </c:pt>
                <c:pt idx="8821">
                  <c:v>32831.317832000001</c:v>
                </c:pt>
                <c:pt idx="8822">
                  <c:v>32844.193515999999</c:v>
                </c:pt>
                <c:pt idx="8823">
                  <c:v>32853.209131000003</c:v>
                </c:pt>
                <c:pt idx="8824">
                  <c:v>32857.839868000003</c:v>
                </c:pt>
                <c:pt idx="8825">
                  <c:v>32848.630208000002</c:v>
                </c:pt>
                <c:pt idx="8826">
                  <c:v>32858.609507000001</c:v>
                </c:pt>
                <c:pt idx="8827">
                  <c:v>32856.196741</c:v>
                </c:pt>
                <c:pt idx="8828">
                  <c:v>32870.114594999999</c:v>
                </c:pt>
                <c:pt idx="8829">
                  <c:v>32885.355822999998</c:v>
                </c:pt>
                <c:pt idx="8830">
                  <c:v>32893.047466000004</c:v>
                </c:pt>
                <c:pt idx="8831">
                  <c:v>32902.390118000003</c:v>
                </c:pt>
                <c:pt idx="8832">
                  <c:v>32898.357650999998</c:v>
                </c:pt>
                <c:pt idx="8833">
                  <c:v>32893.905311000002</c:v>
                </c:pt>
                <c:pt idx="8834">
                  <c:v>32898.902513000001</c:v>
                </c:pt>
                <c:pt idx="8835">
                  <c:v>32897.670727999997</c:v>
                </c:pt>
                <c:pt idx="8836">
                  <c:v>32900.789689999998</c:v>
                </c:pt>
                <c:pt idx="8837">
                  <c:v>32898.127592999997</c:v>
                </c:pt>
                <c:pt idx="8838">
                  <c:v>32893.271395999996</c:v>
                </c:pt>
                <c:pt idx="8839">
                  <c:v>32903.299827000003</c:v>
                </c:pt>
                <c:pt idx="8840">
                  <c:v>32920.623106999999</c:v>
                </c:pt>
                <c:pt idx="8841">
                  <c:v>32928.194262999998</c:v>
                </c:pt>
                <c:pt idx="8842">
                  <c:v>32937.892989</c:v>
                </c:pt>
                <c:pt idx="8843">
                  <c:v>32938.401819999999</c:v>
                </c:pt>
                <c:pt idx="8844">
                  <c:v>32946.742037999997</c:v>
                </c:pt>
                <c:pt idx="8845">
                  <c:v>32942.741936999999</c:v>
                </c:pt>
                <c:pt idx="8846">
                  <c:v>32956.637053999999</c:v>
                </c:pt>
                <c:pt idx="8847">
                  <c:v>32985.046246999998</c:v>
                </c:pt>
                <c:pt idx="8848">
                  <c:v>32992.786577999999</c:v>
                </c:pt>
                <c:pt idx="8849">
                  <c:v>32992.555225999997</c:v>
                </c:pt>
                <c:pt idx="8850">
                  <c:v>32995.110947000001</c:v>
                </c:pt>
                <c:pt idx="8851">
                  <c:v>32995.360955999997</c:v>
                </c:pt>
                <c:pt idx="8852">
                  <c:v>33007.406051999998</c:v>
                </c:pt>
                <c:pt idx="8853">
                  <c:v>33026.834415999998</c:v>
                </c:pt>
                <c:pt idx="8854">
                  <c:v>33031.611259999998</c:v>
                </c:pt>
                <c:pt idx="8855">
                  <c:v>33033.977458000001</c:v>
                </c:pt>
                <c:pt idx="8856">
                  <c:v>33050.150125</c:v>
                </c:pt>
                <c:pt idx="8857">
                  <c:v>33071.796137999998</c:v>
                </c:pt>
                <c:pt idx="8858">
                  <c:v>33063.2624</c:v>
                </c:pt>
                <c:pt idx="8859">
                  <c:v>33077.239563000003</c:v>
                </c:pt>
                <c:pt idx="8860">
                  <c:v>33069.937086999998</c:v>
                </c:pt>
                <c:pt idx="8861">
                  <c:v>33078.346094</c:v>
                </c:pt>
                <c:pt idx="8862">
                  <c:v>33096.211539000004</c:v>
                </c:pt>
                <c:pt idx="8863">
                  <c:v>33103.379474000001</c:v>
                </c:pt>
                <c:pt idx="8864">
                  <c:v>33108.841386</c:v>
                </c:pt>
                <c:pt idx="8865">
                  <c:v>33100.270881999997</c:v>
                </c:pt>
                <c:pt idx="8866">
                  <c:v>33117.422297999998</c:v>
                </c:pt>
                <c:pt idx="8867">
                  <c:v>33127.247296000001</c:v>
                </c:pt>
                <c:pt idx="8868">
                  <c:v>33149.825721000001</c:v>
                </c:pt>
                <c:pt idx="8869">
                  <c:v>33161.098662999997</c:v>
                </c:pt>
                <c:pt idx="8870">
                  <c:v>33168.183504000001</c:v>
                </c:pt>
                <c:pt idx="8871">
                  <c:v>33169.140055999997</c:v>
                </c:pt>
                <c:pt idx="8872">
                  <c:v>33163.658019000002</c:v>
                </c:pt>
                <c:pt idx="8873">
                  <c:v>33165.864063000001</c:v>
                </c:pt>
                <c:pt idx="8874">
                  <c:v>33171.193829999997</c:v>
                </c:pt>
                <c:pt idx="8875">
                  <c:v>33171.404889999998</c:v>
                </c:pt>
                <c:pt idx="8876">
                  <c:v>33177.297342999998</c:v>
                </c:pt>
                <c:pt idx="8877">
                  <c:v>33171.883985</c:v>
                </c:pt>
                <c:pt idx="8878">
                  <c:v>33175.926667</c:v>
                </c:pt>
                <c:pt idx="8879">
                  <c:v>33172.085206999996</c:v>
                </c:pt>
                <c:pt idx="8880">
                  <c:v>33179.400947000002</c:v>
                </c:pt>
                <c:pt idx="8881">
                  <c:v>33199.957261000003</c:v>
                </c:pt>
                <c:pt idx="8882">
                  <c:v>33209.625243000002</c:v>
                </c:pt>
                <c:pt idx="8883">
                  <c:v>33212.505306999999</c:v>
                </c:pt>
                <c:pt idx="8884">
                  <c:v>33220.326694000003</c:v>
                </c:pt>
                <c:pt idx="8885">
                  <c:v>33218.263919999998</c:v>
                </c:pt>
                <c:pt idx="8886">
                  <c:v>33220.270065999997</c:v>
                </c:pt>
                <c:pt idx="8887">
                  <c:v>33223.778015999997</c:v>
                </c:pt>
                <c:pt idx="8888">
                  <c:v>33239.354519</c:v>
                </c:pt>
                <c:pt idx="8889">
                  <c:v>33243.326834</c:v>
                </c:pt>
                <c:pt idx="8890">
                  <c:v>33246.916166000003</c:v>
                </c:pt>
                <c:pt idx="8891">
                  <c:v>33253.685407999998</c:v>
                </c:pt>
                <c:pt idx="8892">
                  <c:v>33265.082265999998</c:v>
                </c:pt>
                <c:pt idx="8893">
                  <c:v>33255.416816999998</c:v>
                </c:pt>
                <c:pt idx="8894">
                  <c:v>33260.513023</c:v>
                </c:pt>
                <c:pt idx="8895">
                  <c:v>33263.573377000001</c:v>
                </c:pt>
                <c:pt idx="8896">
                  <c:v>33256.843909000003</c:v>
                </c:pt>
                <c:pt idx="8897">
                  <c:v>33266.828196000002</c:v>
                </c:pt>
                <c:pt idx="8898">
                  <c:v>33284.389279000003</c:v>
                </c:pt>
                <c:pt idx="8899">
                  <c:v>33302.444517999997</c:v>
                </c:pt>
                <c:pt idx="8900">
                  <c:v>33313.320568000003</c:v>
                </c:pt>
                <c:pt idx="8901">
                  <c:v>33314.693094000002</c:v>
                </c:pt>
                <c:pt idx="8902">
                  <c:v>33312.900991000002</c:v>
                </c:pt>
                <c:pt idx="8903">
                  <c:v>33300.17267</c:v>
                </c:pt>
                <c:pt idx="8904">
                  <c:v>33306.538286000003</c:v>
                </c:pt>
                <c:pt idx="8905">
                  <c:v>33326.121668</c:v>
                </c:pt>
                <c:pt idx="8906">
                  <c:v>33335.439863</c:v>
                </c:pt>
                <c:pt idx="8907">
                  <c:v>33337.964418000003</c:v>
                </c:pt>
                <c:pt idx="8908">
                  <c:v>33338.321184</c:v>
                </c:pt>
                <c:pt idx="8909">
                  <c:v>33347.413399999998</c:v>
                </c:pt>
                <c:pt idx="8910">
                  <c:v>33354.806298000003</c:v>
                </c:pt>
                <c:pt idx="8911">
                  <c:v>33374.317575000001</c:v>
                </c:pt>
                <c:pt idx="8912">
                  <c:v>33383.311222999997</c:v>
                </c:pt>
                <c:pt idx="8913">
                  <c:v>33379.074980999998</c:v>
                </c:pt>
                <c:pt idx="8914">
                  <c:v>33393.037472000004</c:v>
                </c:pt>
                <c:pt idx="8915">
                  <c:v>33389.045187000003</c:v>
                </c:pt>
                <c:pt idx="8916">
                  <c:v>33410.154963000001</c:v>
                </c:pt>
                <c:pt idx="8917">
                  <c:v>33411.899887</c:v>
                </c:pt>
                <c:pt idx="8918">
                  <c:v>33424.155270000003</c:v>
                </c:pt>
                <c:pt idx="8919">
                  <c:v>33437.054580999997</c:v>
                </c:pt>
                <c:pt idx="8920">
                  <c:v>33427.070207999997</c:v>
                </c:pt>
                <c:pt idx="8921">
                  <c:v>33436.916323999998</c:v>
                </c:pt>
                <c:pt idx="8922">
                  <c:v>33453.764490000001</c:v>
                </c:pt>
                <c:pt idx="8923">
                  <c:v>33456.274592000002</c:v>
                </c:pt>
                <c:pt idx="8924">
                  <c:v>33463.106921999999</c:v>
                </c:pt>
                <c:pt idx="8925">
                  <c:v>33466.81525</c:v>
                </c:pt>
                <c:pt idx="8926">
                  <c:v>33475.668410999999</c:v>
                </c:pt>
                <c:pt idx="8927">
                  <c:v>33492.830596</c:v>
                </c:pt>
                <c:pt idx="8928">
                  <c:v>33498.188189</c:v>
                </c:pt>
                <c:pt idx="8929">
                  <c:v>33508.319626999997</c:v>
                </c:pt>
                <c:pt idx="8930">
                  <c:v>33494.532596999998</c:v>
                </c:pt>
                <c:pt idx="8931">
                  <c:v>33504.046588999998</c:v>
                </c:pt>
                <c:pt idx="8932">
                  <c:v>33524.193337999997</c:v>
                </c:pt>
                <c:pt idx="8933">
                  <c:v>33530.133420999999</c:v>
                </c:pt>
                <c:pt idx="8934">
                  <c:v>33547.162894000001</c:v>
                </c:pt>
                <c:pt idx="8935">
                  <c:v>33541.966906000001</c:v>
                </c:pt>
                <c:pt idx="8936">
                  <c:v>33556.464639999998</c:v>
                </c:pt>
                <c:pt idx="8937">
                  <c:v>33581.077967999998</c:v>
                </c:pt>
                <c:pt idx="8938">
                  <c:v>33583.334844999998</c:v>
                </c:pt>
                <c:pt idx="8939">
                  <c:v>33584.913256</c:v>
                </c:pt>
                <c:pt idx="8940">
                  <c:v>33577.266424000001</c:v>
                </c:pt>
                <c:pt idx="8941">
                  <c:v>33562.596884999999</c:v>
                </c:pt>
                <c:pt idx="8942">
                  <c:v>33577.555469999999</c:v>
                </c:pt>
                <c:pt idx="8943">
                  <c:v>33575.659169999999</c:v>
                </c:pt>
                <c:pt idx="8944">
                  <c:v>33584.808396</c:v>
                </c:pt>
                <c:pt idx="8945">
                  <c:v>33577.501338000002</c:v>
                </c:pt>
                <c:pt idx="8946">
                  <c:v>33589.717710999998</c:v>
                </c:pt>
                <c:pt idx="8947">
                  <c:v>33597.138636000003</c:v>
                </c:pt>
                <c:pt idx="8948">
                  <c:v>33592.586579000003</c:v>
                </c:pt>
                <c:pt idx="8949">
                  <c:v>33594.804061000003</c:v>
                </c:pt>
                <c:pt idx="8950">
                  <c:v>33596.665985</c:v>
                </c:pt>
                <c:pt idx="8951">
                  <c:v>33599.583373000001</c:v>
                </c:pt>
                <c:pt idx="8952">
                  <c:v>33593.785801999999</c:v>
                </c:pt>
                <c:pt idx="8953">
                  <c:v>33597.441268000002</c:v>
                </c:pt>
                <c:pt idx="8954">
                  <c:v>33607.846376000001</c:v>
                </c:pt>
                <c:pt idx="8955">
                  <c:v>33592.984893000001</c:v>
                </c:pt>
                <c:pt idx="8956">
                  <c:v>33601.449777000002</c:v>
                </c:pt>
                <c:pt idx="8957">
                  <c:v>33603.425050999998</c:v>
                </c:pt>
                <c:pt idx="8958">
                  <c:v>33607.628507000001</c:v>
                </c:pt>
                <c:pt idx="8959">
                  <c:v>33608.531815000002</c:v>
                </c:pt>
                <c:pt idx="8960">
                  <c:v>33620.017386</c:v>
                </c:pt>
                <c:pt idx="8961">
                  <c:v>33634.528426999997</c:v>
                </c:pt>
                <c:pt idx="8962">
                  <c:v>33646.738927999999</c:v>
                </c:pt>
                <c:pt idx="8963">
                  <c:v>33653.923235000002</c:v>
                </c:pt>
                <c:pt idx="8964">
                  <c:v>33655.576717000004</c:v>
                </c:pt>
                <c:pt idx="8965">
                  <c:v>33652.381265000004</c:v>
                </c:pt>
                <c:pt idx="8966">
                  <c:v>33654.789356000001</c:v>
                </c:pt>
                <c:pt idx="8967">
                  <c:v>33657.839616999998</c:v>
                </c:pt>
                <c:pt idx="8968">
                  <c:v>33656.808420000001</c:v>
                </c:pt>
                <c:pt idx="8969">
                  <c:v>33666.820603</c:v>
                </c:pt>
                <c:pt idx="8970">
                  <c:v>33657.427313</c:v>
                </c:pt>
                <c:pt idx="8971">
                  <c:v>33661.332601000002</c:v>
                </c:pt>
                <c:pt idx="8972">
                  <c:v>33656.784954000002</c:v>
                </c:pt>
                <c:pt idx="8973">
                  <c:v>33666.566218</c:v>
                </c:pt>
                <c:pt idx="8974">
                  <c:v>33690.097611999998</c:v>
                </c:pt>
                <c:pt idx="8975">
                  <c:v>33683.272878999996</c:v>
                </c:pt>
                <c:pt idx="8976">
                  <c:v>33689.585891000002</c:v>
                </c:pt>
                <c:pt idx="8977">
                  <c:v>33692.126505</c:v>
                </c:pt>
                <c:pt idx="8978">
                  <c:v>33693.875051000003</c:v>
                </c:pt>
                <c:pt idx="8979">
                  <c:v>33693.279418999999</c:v>
                </c:pt>
                <c:pt idx="8980">
                  <c:v>33692.749812000002</c:v>
                </c:pt>
                <c:pt idx="8981">
                  <c:v>33720.672664999998</c:v>
                </c:pt>
                <c:pt idx="8982">
                  <c:v>33735.861202</c:v>
                </c:pt>
                <c:pt idx="8983">
                  <c:v>33740.590194999997</c:v>
                </c:pt>
                <c:pt idx="8984">
                  <c:v>33740.173504999999</c:v>
                </c:pt>
                <c:pt idx="8985">
                  <c:v>33746.522120000001</c:v>
                </c:pt>
                <c:pt idx="8986">
                  <c:v>33762.450936000001</c:v>
                </c:pt>
                <c:pt idx="8987">
                  <c:v>33767.569259999997</c:v>
                </c:pt>
                <c:pt idx="8988">
                  <c:v>33784.660967000003</c:v>
                </c:pt>
                <c:pt idx="8989">
                  <c:v>33782.999247</c:v>
                </c:pt>
                <c:pt idx="8990">
                  <c:v>33787.367203000002</c:v>
                </c:pt>
                <c:pt idx="8991">
                  <c:v>33814.349241999997</c:v>
                </c:pt>
                <c:pt idx="8992">
                  <c:v>33826.666342999997</c:v>
                </c:pt>
                <c:pt idx="8993">
                  <c:v>33828.027709000002</c:v>
                </c:pt>
                <c:pt idx="8994">
                  <c:v>33850.580026000003</c:v>
                </c:pt>
                <c:pt idx="8995">
                  <c:v>33859.830112000003</c:v>
                </c:pt>
                <c:pt idx="8996">
                  <c:v>33862.532356999996</c:v>
                </c:pt>
                <c:pt idx="8997">
                  <c:v>33870.716522000002</c:v>
                </c:pt>
                <c:pt idx="8998">
                  <c:v>33886.366758999997</c:v>
                </c:pt>
                <c:pt idx="8999">
                  <c:v>33901.524366999998</c:v>
                </c:pt>
                <c:pt idx="9000">
                  <c:v>33903.694134999998</c:v>
                </c:pt>
                <c:pt idx="9001">
                  <c:v>33904.980409000003</c:v>
                </c:pt>
                <c:pt idx="9002">
                  <c:v>33913.230670999998</c:v>
                </c:pt>
                <c:pt idx="9003">
                  <c:v>33905.134828000002</c:v>
                </c:pt>
                <c:pt idx="9004">
                  <c:v>33909.841501000003</c:v>
                </c:pt>
                <c:pt idx="9005">
                  <c:v>33923.601445</c:v>
                </c:pt>
                <c:pt idx="9006">
                  <c:v>33934.699288000003</c:v>
                </c:pt>
                <c:pt idx="9007">
                  <c:v>33948.967286999999</c:v>
                </c:pt>
                <c:pt idx="9008">
                  <c:v>33951.240720000002</c:v>
                </c:pt>
                <c:pt idx="9009">
                  <c:v>33955.308896000002</c:v>
                </c:pt>
                <c:pt idx="9010">
                  <c:v>33967.514676999999</c:v>
                </c:pt>
                <c:pt idx="9011">
                  <c:v>33984.731375000003</c:v>
                </c:pt>
                <c:pt idx="9012">
                  <c:v>33990.861392999999</c:v>
                </c:pt>
                <c:pt idx="9013">
                  <c:v>34002.346095000001</c:v>
                </c:pt>
                <c:pt idx="9014">
                  <c:v>34023.421037</c:v>
                </c:pt>
                <c:pt idx="9015">
                  <c:v>34026.295129999999</c:v>
                </c:pt>
                <c:pt idx="9016">
                  <c:v>34035.010927000003</c:v>
                </c:pt>
                <c:pt idx="9017">
                  <c:v>34055.148461999997</c:v>
                </c:pt>
                <c:pt idx="9018">
                  <c:v>34058.252965</c:v>
                </c:pt>
                <c:pt idx="9019">
                  <c:v>34067.547945999999</c:v>
                </c:pt>
                <c:pt idx="9020">
                  <c:v>34082.935522</c:v>
                </c:pt>
                <c:pt idx="9021">
                  <c:v>34094.946222999999</c:v>
                </c:pt>
                <c:pt idx="9022">
                  <c:v>34102.089331000003</c:v>
                </c:pt>
                <c:pt idx="9023">
                  <c:v>34107.496042999999</c:v>
                </c:pt>
                <c:pt idx="9024">
                  <c:v>34122.564419000002</c:v>
                </c:pt>
                <c:pt idx="9025">
                  <c:v>34143.306003999998</c:v>
                </c:pt>
                <c:pt idx="9026">
                  <c:v>34144.783321000003</c:v>
                </c:pt>
                <c:pt idx="9027">
                  <c:v>34149.213254000002</c:v>
                </c:pt>
                <c:pt idx="9028">
                  <c:v>34142.572042</c:v>
                </c:pt>
                <c:pt idx="9029">
                  <c:v>34158.703558000001</c:v>
                </c:pt>
                <c:pt idx="9030">
                  <c:v>34177.394886000002</c:v>
                </c:pt>
                <c:pt idx="9031">
                  <c:v>34184.685814999997</c:v>
                </c:pt>
                <c:pt idx="9032">
                  <c:v>34197.731435000002</c:v>
                </c:pt>
                <c:pt idx="9033">
                  <c:v>34192.457029999998</c:v>
                </c:pt>
                <c:pt idx="9034">
                  <c:v>34212.251507000001</c:v>
                </c:pt>
                <c:pt idx="9035">
                  <c:v>34223.788658999998</c:v>
                </c:pt>
                <c:pt idx="9036">
                  <c:v>34226.988898000003</c:v>
                </c:pt>
                <c:pt idx="9037">
                  <c:v>34234.951160999997</c:v>
                </c:pt>
                <c:pt idx="9038">
                  <c:v>34231.750005000002</c:v>
                </c:pt>
                <c:pt idx="9039">
                  <c:v>34247.146696000003</c:v>
                </c:pt>
                <c:pt idx="9040">
                  <c:v>34255.612068000002</c:v>
                </c:pt>
                <c:pt idx="9041">
                  <c:v>34262.730306999998</c:v>
                </c:pt>
                <c:pt idx="9042">
                  <c:v>34273.495448000001</c:v>
                </c:pt>
                <c:pt idx="9043">
                  <c:v>34285.892491999999</c:v>
                </c:pt>
                <c:pt idx="9044">
                  <c:v>34307.495171000002</c:v>
                </c:pt>
                <c:pt idx="9045">
                  <c:v>34319.969829000001</c:v>
                </c:pt>
                <c:pt idx="9046">
                  <c:v>34322.775455000003</c:v>
                </c:pt>
                <c:pt idx="9047">
                  <c:v>34330.923443</c:v>
                </c:pt>
                <c:pt idx="9048">
                  <c:v>34341.340860999997</c:v>
                </c:pt>
                <c:pt idx="9049">
                  <c:v>34347.024706999997</c:v>
                </c:pt>
                <c:pt idx="9050">
                  <c:v>34345.209114999998</c:v>
                </c:pt>
                <c:pt idx="9051">
                  <c:v>34366.248069000001</c:v>
                </c:pt>
                <c:pt idx="9052">
                  <c:v>34376.868440999999</c:v>
                </c:pt>
                <c:pt idx="9053">
                  <c:v>34391.264380000001</c:v>
                </c:pt>
                <c:pt idx="9054">
                  <c:v>34399.243319000001</c:v>
                </c:pt>
                <c:pt idx="9055">
                  <c:v>34391.721787000002</c:v>
                </c:pt>
                <c:pt idx="9056">
                  <c:v>34403.879718999997</c:v>
                </c:pt>
                <c:pt idx="9057">
                  <c:v>34434.221470999997</c:v>
                </c:pt>
                <c:pt idx="9058">
                  <c:v>34437.467839999998</c:v>
                </c:pt>
                <c:pt idx="9059">
                  <c:v>34448.565231</c:v>
                </c:pt>
                <c:pt idx="9060">
                  <c:v>34457.271011999997</c:v>
                </c:pt>
                <c:pt idx="9061">
                  <c:v>34474.399600999997</c:v>
                </c:pt>
                <c:pt idx="9062">
                  <c:v>34485.189795999999</c:v>
                </c:pt>
                <c:pt idx="9063">
                  <c:v>34480.091312999997</c:v>
                </c:pt>
                <c:pt idx="9064">
                  <c:v>34491.596798999999</c:v>
                </c:pt>
                <c:pt idx="9065">
                  <c:v>34495.540368000002</c:v>
                </c:pt>
                <c:pt idx="9066">
                  <c:v>34512.530808000003</c:v>
                </c:pt>
                <c:pt idx="9067">
                  <c:v>34523.220327000003</c:v>
                </c:pt>
                <c:pt idx="9068">
                  <c:v>34527.201417999997</c:v>
                </c:pt>
                <c:pt idx="9069">
                  <c:v>34535.879808999998</c:v>
                </c:pt>
                <c:pt idx="9070">
                  <c:v>34531.351466</c:v>
                </c:pt>
                <c:pt idx="9071">
                  <c:v>34539.976789</c:v>
                </c:pt>
                <c:pt idx="9072">
                  <c:v>34543.697724999998</c:v>
                </c:pt>
                <c:pt idx="9073">
                  <c:v>34536.027889999998</c:v>
                </c:pt>
                <c:pt idx="9074">
                  <c:v>34539.444427000002</c:v>
                </c:pt>
                <c:pt idx="9075">
                  <c:v>34533.117982000003</c:v>
                </c:pt>
                <c:pt idx="9076">
                  <c:v>34541.330319000001</c:v>
                </c:pt>
                <c:pt idx="9077">
                  <c:v>34551.776873000003</c:v>
                </c:pt>
                <c:pt idx="9078">
                  <c:v>34565.676432</c:v>
                </c:pt>
                <c:pt idx="9079">
                  <c:v>34577.815353999998</c:v>
                </c:pt>
                <c:pt idx="9080">
                  <c:v>34584.704142000002</c:v>
                </c:pt>
                <c:pt idx="9081">
                  <c:v>34583.889190000002</c:v>
                </c:pt>
                <c:pt idx="9082">
                  <c:v>34587.279949000003</c:v>
                </c:pt>
                <c:pt idx="9083">
                  <c:v>34583.943305000001</c:v>
                </c:pt>
                <c:pt idx="9084">
                  <c:v>34586.969670999999</c:v>
                </c:pt>
                <c:pt idx="9085">
                  <c:v>34574.829527000002</c:v>
                </c:pt>
                <c:pt idx="9086">
                  <c:v>34580.080737999997</c:v>
                </c:pt>
                <c:pt idx="9087">
                  <c:v>34607.33844</c:v>
                </c:pt>
                <c:pt idx="9088">
                  <c:v>34611.564139000002</c:v>
                </c:pt>
                <c:pt idx="9089">
                  <c:v>34620.861173999998</c:v>
                </c:pt>
                <c:pt idx="9090">
                  <c:v>34624.805425999999</c:v>
                </c:pt>
                <c:pt idx="9091">
                  <c:v>34635.359192999997</c:v>
                </c:pt>
                <c:pt idx="9092">
                  <c:v>34659.616547999998</c:v>
                </c:pt>
                <c:pt idx="9093">
                  <c:v>34653.634115000001</c:v>
                </c:pt>
                <c:pt idx="9094">
                  <c:v>34674.762310999999</c:v>
                </c:pt>
                <c:pt idx="9095">
                  <c:v>34687.957907999997</c:v>
                </c:pt>
                <c:pt idx="9096">
                  <c:v>34699.164032000001</c:v>
                </c:pt>
                <c:pt idx="9097">
                  <c:v>34707.791620000004</c:v>
                </c:pt>
                <c:pt idx="9098">
                  <c:v>34699.565296000001</c:v>
                </c:pt>
                <c:pt idx="9099">
                  <c:v>34710.758714000003</c:v>
                </c:pt>
                <c:pt idx="9100">
                  <c:v>34704.247445000001</c:v>
                </c:pt>
                <c:pt idx="9101">
                  <c:v>34722.260739999998</c:v>
                </c:pt>
                <c:pt idx="9102">
                  <c:v>34734.546523999998</c:v>
                </c:pt>
                <c:pt idx="9103">
                  <c:v>34745.586865999998</c:v>
                </c:pt>
                <c:pt idx="9104">
                  <c:v>34748.312813999997</c:v>
                </c:pt>
                <c:pt idx="9105">
                  <c:v>34751.147192999997</c:v>
                </c:pt>
                <c:pt idx="9106">
                  <c:v>34740.050815000002</c:v>
                </c:pt>
                <c:pt idx="9107">
                  <c:v>34750.643606999998</c:v>
                </c:pt>
                <c:pt idx="9108">
                  <c:v>34771.001466000002</c:v>
                </c:pt>
                <c:pt idx="9109">
                  <c:v>34787.297358000003</c:v>
                </c:pt>
                <c:pt idx="9110">
                  <c:v>34786.037364999996</c:v>
                </c:pt>
                <c:pt idx="9111">
                  <c:v>34791.352561</c:v>
                </c:pt>
                <c:pt idx="9112">
                  <c:v>34797.063025000003</c:v>
                </c:pt>
                <c:pt idx="9113">
                  <c:v>34787.972602000002</c:v>
                </c:pt>
                <c:pt idx="9114">
                  <c:v>34795.562222</c:v>
                </c:pt>
                <c:pt idx="9115">
                  <c:v>34782.627987</c:v>
                </c:pt>
                <c:pt idx="9116">
                  <c:v>34794.739959999999</c:v>
                </c:pt>
                <c:pt idx="9117">
                  <c:v>34805.295424999997</c:v>
                </c:pt>
                <c:pt idx="9118">
                  <c:v>34802.084142</c:v>
                </c:pt>
                <c:pt idx="9119">
                  <c:v>34829.050948999997</c:v>
                </c:pt>
                <c:pt idx="9120">
                  <c:v>34830.774813999997</c:v>
                </c:pt>
                <c:pt idx="9121">
                  <c:v>34836.548175000004</c:v>
                </c:pt>
                <c:pt idx="9122">
                  <c:v>34846.754586000003</c:v>
                </c:pt>
                <c:pt idx="9123">
                  <c:v>34851.462621999999</c:v>
                </c:pt>
                <c:pt idx="9124">
                  <c:v>34869.735681999999</c:v>
                </c:pt>
                <c:pt idx="9125">
                  <c:v>34880.946447000002</c:v>
                </c:pt>
                <c:pt idx="9126">
                  <c:v>34880.556326999998</c:v>
                </c:pt>
                <c:pt idx="9127">
                  <c:v>34885.989944000001</c:v>
                </c:pt>
                <c:pt idx="9128">
                  <c:v>34890.968824000003</c:v>
                </c:pt>
                <c:pt idx="9129">
                  <c:v>34906.776148999998</c:v>
                </c:pt>
                <c:pt idx="9130">
                  <c:v>34902.244579999999</c:v>
                </c:pt>
                <c:pt idx="9131">
                  <c:v>34902.398305000002</c:v>
                </c:pt>
                <c:pt idx="9132">
                  <c:v>34908.939924999999</c:v>
                </c:pt>
                <c:pt idx="9133">
                  <c:v>34909.425173000003</c:v>
                </c:pt>
                <c:pt idx="9134">
                  <c:v>34913.358305000002</c:v>
                </c:pt>
                <c:pt idx="9135">
                  <c:v>34915.261634000002</c:v>
                </c:pt>
                <c:pt idx="9136">
                  <c:v>34920.155702999997</c:v>
                </c:pt>
                <c:pt idx="9137">
                  <c:v>34936.509782000001</c:v>
                </c:pt>
                <c:pt idx="9138">
                  <c:v>34938.756788999999</c:v>
                </c:pt>
                <c:pt idx="9139">
                  <c:v>34949.776856999997</c:v>
                </c:pt>
                <c:pt idx="9140">
                  <c:v>34946.834068999997</c:v>
                </c:pt>
                <c:pt idx="9141">
                  <c:v>34951.113699000001</c:v>
                </c:pt>
                <c:pt idx="9142">
                  <c:v>34971.277521000004</c:v>
                </c:pt>
                <c:pt idx="9143">
                  <c:v>34975.653047</c:v>
                </c:pt>
                <c:pt idx="9144">
                  <c:v>34997.995426000001</c:v>
                </c:pt>
                <c:pt idx="9145">
                  <c:v>35003.369826000002</c:v>
                </c:pt>
                <c:pt idx="9146">
                  <c:v>35013.084642000002</c:v>
                </c:pt>
                <c:pt idx="9147">
                  <c:v>35006.027556000001</c:v>
                </c:pt>
                <c:pt idx="9148">
                  <c:v>35005.522667999998</c:v>
                </c:pt>
                <c:pt idx="9149">
                  <c:v>35009.440311999999</c:v>
                </c:pt>
                <c:pt idx="9150">
                  <c:v>35026.129350000003</c:v>
                </c:pt>
                <c:pt idx="9151">
                  <c:v>35039.525427</c:v>
                </c:pt>
                <c:pt idx="9152">
                  <c:v>35053.181456999999</c:v>
                </c:pt>
                <c:pt idx="9153">
                  <c:v>35047.314616000003</c:v>
                </c:pt>
                <c:pt idx="9154">
                  <c:v>35074.132351</c:v>
                </c:pt>
                <c:pt idx="9155">
                  <c:v>35074.971583999999</c:v>
                </c:pt>
                <c:pt idx="9156">
                  <c:v>35084.023921</c:v>
                </c:pt>
                <c:pt idx="9157">
                  <c:v>35095.148738999997</c:v>
                </c:pt>
                <c:pt idx="9158">
                  <c:v>35088.042628000003</c:v>
                </c:pt>
                <c:pt idx="9159">
                  <c:v>35098.252831999998</c:v>
                </c:pt>
                <c:pt idx="9160">
                  <c:v>35088.887836000002</c:v>
                </c:pt>
                <c:pt idx="9161">
                  <c:v>35098.458262</c:v>
                </c:pt>
                <c:pt idx="9162">
                  <c:v>35117.509588000001</c:v>
                </c:pt>
                <c:pt idx="9163">
                  <c:v>35125.685194999998</c:v>
                </c:pt>
                <c:pt idx="9164">
                  <c:v>35131.330972999996</c:v>
                </c:pt>
                <c:pt idx="9165">
                  <c:v>35139.895585999999</c:v>
                </c:pt>
                <c:pt idx="9166">
                  <c:v>35137.646178000003</c:v>
                </c:pt>
                <c:pt idx="9167">
                  <c:v>35129.504800000002</c:v>
                </c:pt>
                <c:pt idx="9168">
                  <c:v>35131.073621000003</c:v>
                </c:pt>
                <c:pt idx="9169">
                  <c:v>35138.255107999998</c:v>
                </c:pt>
                <c:pt idx="9170">
                  <c:v>35146.791131999998</c:v>
                </c:pt>
                <c:pt idx="9171">
                  <c:v>35150.083392</c:v>
                </c:pt>
                <c:pt idx="9172">
                  <c:v>35164.653076000002</c:v>
                </c:pt>
                <c:pt idx="9173">
                  <c:v>35162.643455999998</c:v>
                </c:pt>
                <c:pt idx="9174">
                  <c:v>35191.776142000002</c:v>
                </c:pt>
                <c:pt idx="9175">
                  <c:v>35184.922619999998</c:v>
                </c:pt>
                <c:pt idx="9176">
                  <c:v>35181.969769000003</c:v>
                </c:pt>
                <c:pt idx="9177">
                  <c:v>35177.149078000002</c:v>
                </c:pt>
                <c:pt idx="9178">
                  <c:v>35189.83713</c:v>
                </c:pt>
                <c:pt idx="9179">
                  <c:v>35196.964027000002</c:v>
                </c:pt>
                <c:pt idx="9180">
                  <c:v>35196.265543000001</c:v>
                </c:pt>
                <c:pt idx="9181">
                  <c:v>35182.550345000003</c:v>
                </c:pt>
                <c:pt idx="9182">
                  <c:v>35196.836521999998</c:v>
                </c:pt>
                <c:pt idx="9183">
                  <c:v>35204.858250999998</c:v>
                </c:pt>
                <c:pt idx="9184">
                  <c:v>35220.801221000002</c:v>
                </c:pt>
                <c:pt idx="9185">
                  <c:v>35225.852580999999</c:v>
                </c:pt>
                <c:pt idx="9186">
                  <c:v>35233.719440000001</c:v>
                </c:pt>
                <c:pt idx="9187">
                  <c:v>35243.484293000001</c:v>
                </c:pt>
                <c:pt idx="9188">
                  <c:v>35226.786132000001</c:v>
                </c:pt>
                <c:pt idx="9189">
                  <c:v>35250.379196000002</c:v>
                </c:pt>
                <c:pt idx="9190">
                  <c:v>35262.201394999996</c:v>
                </c:pt>
                <c:pt idx="9191">
                  <c:v>35264.276223000001</c:v>
                </c:pt>
                <c:pt idx="9192">
                  <c:v>35273.815567999998</c:v>
                </c:pt>
                <c:pt idx="9193">
                  <c:v>35263.942593</c:v>
                </c:pt>
                <c:pt idx="9194">
                  <c:v>35274.423637</c:v>
                </c:pt>
                <c:pt idx="9195">
                  <c:v>35267.652029999997</c:v>
                </c:pt>
                <c:pt idx="9196">
                  <c:v>35273.742721000002</c:v>
                </c:pt>
                <c:pt idx="9197">
                  <c:v>35278.783035</c:v>
                </c:pt>
                <c:pt idx="9198">
                  <c:v>35273.697938999998</c:v>
                </c:pt>
                <c:pt idx="9199">
                  <c:v>35273.493117999999</c:v>
                </c:pt>
                <c:pt idx="9200">
                  <c:v>35277.648241000003</c:v>
                </c:pt>
                <c:pt idx="9201">
                  <c:v>35299.047579999999</c:v>
                </c:pt>
                <c:pt idx="9202">
                  <c:v>35315.827635000001</c:v>
                </c:pt>
                <c:pt idx="9203">
                  <c:v>35318.200583999998</c:v>
                </c:pt>
                <c:pt idx="9204">
                  <c:v>35334.789009</c:v>
                </c:pt>
                <c:pt idx="9205">
                  <c:v>35323.424974000001</c:v>
                </c:pt>
                <c:pt idx="9206">
                  <c:v>35337.689875999997</c:v>
                </c:pt>
                <c:pt idx="9207">
                  <c:v>35340.434736000003</c:v>
                </c:pt>
                <c:pt idx="9208">
                  <c:v>35332.988967999998</c:v>
                </c:pt>
                <c:pt idx="9209">
                  <c:v>35335.932255</c:v>
                </c:pt>
                <c:pt idx="9210">
                  <c:v>35332.137169000001</c:v>
                </c:pt>
                <c:pt idx="9211">
                  <c:v>35325.483871999997</c:v>
                </c:pt>
                <c:pt idx="9212">
                  <c:v>35334.653482000002</c:v>
                </c:pt>
                <c:pt idx="9213">
                  <c:v>35334.146672000003</c:v>
                </c:pt>
                <c:pt idx="9214">
                  <c:v>35342.484672999999</c:v>
                </c:pt>
                <c:pt idx="9215">
                  <c:v>35335.196919000002</c:v>
                </c:pt>
                <c:pt idx="9216">
                  <c:v>35344.720006000003</c:v>
                </c:pt>
                <c:pt idx="9217">
                  <c:v>35342.415566000003</c:v>
                </c:pt>
                <c:pt idx="9218">
                  <c:v>35326.350492999998</c:v>
                </c:pt>
                <c:pt idx="9219">
                  <c:v>35349.816926</c:v>
                </c:pt>
                <c:pt idx="9220">
                  <c:v>35344.046667000002</c:v>
                </c:pt>
                <c:pt idx="9221">
                  <c:v>35339.001863999998</c:v>
                </c:pt>
                <c:pt idx="9222">
                  <c:v>35343.705027000004</c:v>
                </c:pt>
                <c:pt idx="9223">
                  <c:v>35332.377107</c:v>
                </c:pt>
                <c:pt idx="9224">
                  <c:v>35345.479548000003</c:v>
                </c:pt>
                <c:pt idx="9225">
                  <c:v>35347.415729</c:v>
                </c:pt>
                <c:pt idx="9226">
                  <c:v>35340.040584000002</c:v>
                </c:pt>
                <c:pt idx="9227">
                  <c:v>35341.335126999998</c:v>
                </c:pt>
                <c:pt idx="9228">
                  <c:v>35341.027967000002</c:v>
                </c:pt>
                <c:pt idx="9229">
                  <c:v>35352.878691999998</c:v>
                </c:pt>
                <c:pt idx="9230">
                  <c:v>35349.569100000001</c:v>
                </c:pt>
                <c:pt idx="9231">
                  <c:v>35361.692937</c:v>
                </c:pt>
                <c:pt idx="9232">
                  <c:v>35380.207361000001</c:v>
                </c:pt>
                <c:pt idx="9233">
                  <c:v>35383.464397999996</c:v>
                </c:pt>
                <c:pt idx="9234">
                  <c:v>35395.531596000001</c:v>
                </c:pt>
                <c:pt idx="9235">
                  <c:v>35384.766641000002</c:v>
                </c:pt>
                <c:pt idx="9236">
                  <c:v>35380.166873000002</c:v>
                </c:pt>
                <c:pt idx="9237">
                  <c:v>35391.2448</c:v>
                </c:pt>
                <c:pt idx="9238">
                  <c:v>35386.587122999998</c:v>
                </c:pt>
                <c:pt idx="9239">
                  <c:v>35401.617452999999</c:v>
                </c:pt>
                <c:pt idx="9240">
                  <c:v>35425.173255000002</c:v>
                </c:pt>
                <c:pt idx="9241">
                  <c:v>35424.264196999997</c:v>
                </c:pt>
                <c:pt idx="9242">
                  <c:v>35437.038246999997</c:v>
                </c:pt>
                <c:pt idx="9243">
                  <c:v>35435.826734000002</c:v>
                </c:pt>
                <c:pt idx="9244">
                  <c:v>35440.485903000001</c:v>
                </c:pt>
                <c:pt idx="9245">
                  <c:v>35458.300968000003</c:v>
                </c:pt>
                <c:pt idx="9246">
                  <c:v>35453.955296</c:v>
                </c:pt>
                <c:pt idx="9247">
                  <c:v>35466.567261999997</c:v>
                </c:pt>
                <c:pt idx="9248">
                  <c:v>35461.482086999997</c:v>
                </c:pt>
                <c:pt idx="9249">
                  <c:v>35495.090923999996</c:v>
                </c:pt>
                <c:pt idx="9250">
                  <c:v>35501.657120999997</c:v>
                </c:pt>
                <c:pt idx="9251">
                  <c:v>35496.518502999999</c:v>
                </c:pt>
                <c:pt idx="9252">
                  <c:v>35503.769740000003</c:v>
                </c:pt>
                <c:pt idx="9253">
                  <c:v>35508.675903000003</c:v>
                </c:pt>
                <c:pt idx="9254">
                  <c:v>35526.674339999998</c:v>
                </c:pt>
                <c:pt idx="9255">
                  <c:v>35537.163422999998</c:v>
                </c:pt>
                <c:pt idx="9256">
                  <c:v>35551.085150999999</c:v>
                </c:pt>
                <c:pt idx="9257">
                  <c:v>35551.109146000003</c:v>
                </c:pt>
                <c:pt idx="9258">
                  <c:v>35551.665739999997</c:v>
                </c:pt>
                <c:pt idx="9259">
                  <c:v>35584.206929</c:v>
                </c:pt>
                <c:pt idx="9260">
                  <c:v>35587.969194999998</c:v>
                </c:pt>
                <c:pt idx="9261">
                  <c:v>35584.166599999997</c:v>
                </c:pt>
                <c:pt idx="9262">
                  <c:v>35594.217899000003</c:v>
                </c:pt>
                <c:pt idx="9263">
                  <c:v>35593.122852</c:v>
                </c:pt>
                <c:pt idx="9264">
                  <c:v>35600.839518000001</c:v>
                </c:pt>
                <c:pt idx="9265">
                  <c:v>35596.614318</c:v>
                </c:pt>
                <c:pt idx="9266">
                  <c:v>35610.951624000001</c:v>
                </c:pt>
                <c:pt idx="9267">
                  <c:v>35622.918655000001</c:v>
                </c:pt>
                <c:pt idx="9268">
                  <c:v>35627.570138000003</c:v>
                </c:pt>
                <c:pt idx="9269">
                  <c:v>35631.222393999997</c:v>
                </c:pt>
                <c:pt idx="9270">
                  <c:v>35634.820245000003</c:v>
                </c:pt>
                <c:pt idx="9271">
                  <c:v>35638.474327999997</c:v>
                </c:pt>
                <c:pt idx="9272">
                  <c:v>35652.924629000001</c:v>
                </c:pt>
                <c:pt idx="9273">
                  <c:v>35661.288431000001</c:v>
                </c:pt>
                <c:pt idx="9274">
                  <c:v>35676.217229000002</c:v>
                </c:pt>
                <c:pt idx="9275">
                  <c:v>35671.098995</c:v>
                </c:pt>
                <c:pt idx="9276">
                  <c:v>35675.051936000003</c:v>
                </c:pt>
                <c:pt idx="9277">
                  <c:v>35678.144229999998</c:v>
                </c:pt>
                <c:pt idx="9278">
                  <c:v>35678.072137000003</c:v>
                </c:pt>
                <c:pt idx="9279">
                  <c:v>35694.566094000002</c:v>
                </c:pt>
                <c:pt idx="9280">
                  <c:v>35707.493989000002</c:v>
                </c:pt>
                <c:pt idx="9281">
                  <c:v>35704.832270999999</c:v>
                </c:pt>
                <c:pt idx="9282">
                  <c:v>35718.302409000004</c:v>
                </c:pt>
                <c:pt idx="9283">
                  <c:v>35728.543144000003</c:v>
                </c:pt>
                <c:pt idx="9284">
                  <c:v>35748.551136000002</c:v>
                </c:pt>
                <c:pt idx="9285">
                  <c:v>35766.879024000002</c:v>
                </c:pt>
                <c:pt idx="9286">
                  <c:v>35757.390226000003</c:v>
                </c:pt>
                <c:pt idx="9287">
                  <c:v>35765.415508999999</c:v>
                </c:pt>
                <c:pt idx="9288">
                  <c:v>35773.902224999998</c:v>
                </c:pt>
                <c:pt idx="9289">
                  <c:v>35772.688684000001</c:v>
                </c:pt>
                <c:pt idx="9290">
                  <c:v>35795.082162999999</c:v>
                </c:pt>
                <c:pt idx="9291">
                  <c:v>35789.383518000002</c:v>
                </c:pt>
                <c:pt idx="9292">
                  <c:v>35804.964540000001</c:v>
                </c:pt>
                <c:pt idx="9293">
                  <c:v>35804.101406000002</c:v>
                </c:pt>
                <c:pt idx="9294">
                  <c:v>35820.903012000002</c:v>
                </c:pt>
                <c:pt idx="9295">
                  <c:v>35827.565907999997</c:v>
                </c:pt>
                <c:pt idx="9296">
                  <c:v>35843.388250999997</c:v>
                </c:pt>
                <c:pt idx="9297">
                  <c:v>35866.445910000002</c:v>
                </c:pt>
                <c:pt idx="9298">
                  <c:v>35873.580580000002</c:v>
                </c:pt>
                <c:pt idx="9299">
                  <c:v>35893.006458000003</c:v>
                </c:pt>
                <c:pt idx="9300">
                  <c:v>35887.935030000001</c:v>
                </c:pt>
                <c:pt idx="9301">
                  <c:v>35901.001583999998</c:v>
                </c:pt>
                <c:pt idx="9302">
                  <c:v>35923.271174000001</c:v>
                </c:pt>
                <c:pt idx="9303">
                  <c:v>35925.113777999999</c:v>
                </c:pt>
                <c:pt idx="9304">
                  <c:v>35932.234970999998</c:v>
                </c:pt>
                <c:pt idx="9305">
                  <c:v>35946.855696999999</c:v>
                </c:pt>
                <c:pt idx="9306">
                  <c:v>35943.164799999999</c:v>
                </c:pt>
                <c:pt idx="9307">
                  <c:v>35938.756733000002</c:v>
                </c:pt>
                <c:pt idx="9308">
                  <c:v>35927.232037000002</c:v>
                </c:pt>
                <c:pt idx="9309">
                  <c:v>35942.685997</c:v>
                </c:pt>
                <c:pt idx="9310">
                  <c:v>35941.392675000003</c:v>
                </c:pt>
                <c:pt idx="9311">
                  <c:v>35933.764164</c:v>
                </c:pt>
                <c:pt idx="9312">
                  <c:v>35928.100555999998</c:v>
                </c:pt>
                <c:pt idx="9313">
                  <c:v>35918.125349000002</c:v>
                </c:pt>
                <c:pt idx="9314">
                  <c:v>35935.703328000003</c:v>
                </c:pt>
                <c:pt idx="9315">
                  <c:v>35953.537703000002</c:v>
                </c:pt>
                <c:pt idx="9316">
                  <c:v>35950.630549000001</c:v>
                </c:pt>
                <c:pt idx="9317">
                  <c:v>35954.429504</c:v>
                </c:pt>
                <c:pt idx="9318">
                  <c:v>35941.864447</c:v>
                </c:pt>
                <c:pt idx="9319">
                  <c:v>35945.763008000002</c:v>
                </c:pt>
                <c:pt idx="9320">
                  <c:v>35941.614586999996</c:v>
                </c:pt>
                <c:pt idx="9321">
                  <c:v>35949.495440999999</c:v>
                </c:pt>
                <c:pt idx="9322">
                  <c:v>35954.972055999999</c:v>
                </c:pt>
                <c:pt idx="9323">
                  <c:v>35959.638863</c:v>
                </c:pt>
                <c:pt idx="9324">
                  <c:v>35958.052622000003</c:v>
                </c:pt>
                <c:pt idx="9325">
                  <c:v>35955.563862000003</c:v>
                </c:pt>
                <c:pt idx="9326">
                  <c:v>35964.432717999996</c:v>
                </c:pt>
                <c:pt idx="9327">
                  <c:v>35965.971066999999</c:v>
                </c:pt>
                <c:pt idx="9328">
                  <c:v>35957.864503999997</c:v>
                </c:pt>
                <c:pt idx="9329">
                  <c:v>35963.617894000003</c:v>
                </c:pt>
                <c:pt idx="9330">
                  <c:v>35966.996694000001</c:v>
                </c:pt>
                <c:pt idx="9331">
                  <c:v>35981.847371000003</c:v>
                </c:pt>
                <c:pt idx="9332">
                  <c:v>35992.612039</c:v>
                </c:pt>
                <c:pt idx="9333">
                  <c:v>36001.632720000001</c:v>
                </c:pt>
                <c:pt idx="9334">
                  <c:v>36004.311228999999</c:v>
                </c:pt>
                <c:pt idx="9335">
                  <c:v>36016.875891999996</c:v>
                </c:pt>
                <c:pt idx="9336">
                  <c:v>36024.466700999998</c:v>
                </c:pt>
                <c:pt idx="9337">
                  <c:v>36031.420764000002</c:v>
                </c:pt>
                <c:pt idx="9338">
                  <c:v>36034.949802000003</c:v>
                </c:pt>
                <c:pt idx="9339">
                  <c:v>36043.404872999999</c:v>
                </c:pt>
                <c:pt idx="9340">
                  <c:v>36044.411187999998</c:v>
                </c:pt>
                <c:pt idx="9341">
                  <c:v>36043.740179</c:v>
                </c:pt>
                <c:pt idx="9342">
                  <c:v>36061.353199999998</c:v>
                </c:pt>
                <c:pt idx="9343">
                  <c:v>36069.824073000003</c:v>
                </c:pt>
                <c:pt idx="9344">
                  <c:v>36085.053097000004</c:v>
                </c:pt>
                <c:pt idx="9345">
                  <c:v>36078.025320000001</c:v>
                </c:pt>
                <c:pt idx="9346">
                  <c:v>36066.049700000003</c:v>
                </c:pt>
                <c:pt idx="9347">
                  <c:v>36107.311338</c:v>
                </c:pt>
                <c:pt idx="9348">
                  <c:v>36104.922308000001</c:v>
                </c:pt>
                <c:pt idx="9349">
                  <c:v>36118.586623000003</c:v>
                </c:pt>
                <c:pt idx="9350">
                  <c:v>36131.298574</c:v>
                </c:pt>
                <c:pt idx="9351">
                  <c:v>36121.69571</c:v>
                </c:pt>
                <c:pt idx="9352">
                  <c:v>36132.258550999999</c:v>
                </c:pt>
                <c:pt idx="9353">
                  <c:v>36129.181448000003</c:v>
                </c:pt>
                <c:pt idx="9354">
                  <c:v>36147.067572</c:v>
                </c:pt>
                <c:pt idx="9355">
                  <c:v>36152.251873000001</c:v>
                </c:pt>
                <c:pt idx="9356">
                  <c:v>36152.818678000003</c:v>
                </c:pt>
                <c:pt idx="9357">
                  <c:v>36166.725098000003</c:v>
                </c:pt>
                <c:pt idx="9358">
                  <c:v>36169.156464</c:v>
                </c:pt>
                <c:pt idx="9359">
                  <c:v>36168.979152</c:v>
                </c:pt>
                <c:pt idx="9360">
                  <c:v>36167.951432000002</c:v>
                </c:pt>
                <c:pt idx="9361">
                  <c:v>36156.871773999999</c:v>
                </c:pt>
                <c:pt idx="9362">
                  <c:v>36168.68391</c:v>
                </c:pt>
                <c:pt idx="9363">
                  <c:v>36192.247699</c:v>
                </c:pt>
                <c:pt idx="9364">
                  <c:v>36195.961095999999</c:v>
                </c:pt>
                <c:pt idx="9365">
                  <c:v>36204.394798000001</c:v>
                </c:pt>
                <c:pt idx="9366">
                  <c:v>36203.048840000003</c:v>
                </c:pt>
                <c:pt idx="9367">
                  <c:v>36222.969237999998</c:v>
                </c:pt>
                <c:pt idx="9368">
                  <c:v>36233.383951999996</c:v>
                </c:pt>
                <c:pt idx="9369">
                  <c:v>36234.317131999996</c:v>
                </c:pt>
                <c:pt idx="9370">
                  <c:v>36248.740951</c:v>
                </c:pt>
                <c:pt idx="9371">
                  <c:v>36241.381043000001</c:v>
                </c:pt>
                <c:pt idx="9372">
                  <c:v>36248.356805000003</c:v>
                </c:pt>
                <c:pt idx="9373">
                  <c:v>36268.754771</c:v>
                </c:pt>
                <c:pt idx="9374">
                  <c:v>36280.486351</c:v>
                </c:pt>
                <c:pt idx="9375">
                  <c:v>36298.420939000003</c:v>
                </c:pt>
                <c:pt idx="9376">
                  <c:v>36289.095686000001</c:v>
                </c:pt>
                <c:pt idx="9377">
                  <c:v>36288.054086999997</c:v>
                </c:pt>
                <c:pt idx="9378">
                  <c:v>36295.300457999998</c:v>
                </c:pt>
                <c:pt idx="9379">
                  <c:v>36295.497564999998</c:v>
                </c:pt>
                <c:pt idx="9380">
                  <c:v>36296.444155999998</c:v>
                </c:pt>
                <c:pt idx="9381">
                  <c:v>36294.141859000003</c:v>
                </c:pt>
                <c:pt idx="9382">
                  <c:v>36300.994901999999</c:v>
                </c:pt>
                <c:pt idx="9383">
                  <c:v>36322.646868999997</c:v>
                </c:pt>
                <c:pt idx="9384">
                  <c:v>36333.130137</c:v>
                </c:pt>
                <c:pt idx="9385">
                  <c:v>36331.875767999998</c:v>
                </c:pt>
                <c:pt idx="9386">
                  <c:v>36327.209202999999</c:v>
                </c:pt>
                <c:pt idx="9387">
                  <c:v>36334.144353000003</c:v>
                </c:pt>
                <c:pt idx="9388">
                  <c:v>36343.853872</c:v>
                </c:pt>
                <c:pt idx="9389">
                  <c:v>36337.195220000001</c:v>
                </c:pt>
                <c:pt idx="9390">
                  <c:v>36342.837756000001</c:v>
                </c:pt>
                <c:pt idx="9391">
                  <c:v>36343.767986999999</c:v>
                </c:pt>
                <c:pt idx="9392">
                  <c:v>36347.533474000003</c:v>
                </c:pt>
                <c:pt idx="9393">
                  <c:v>36348.211552000001</c:v>
                </c:pt>
                <c:pt idx="9394">
                  <c:v>36342.997103000002</c:v>
                </c:pt>
                <c:pt idx="9395">
                  <c:v>36331.824118999997</c:v>
                </c:pt>
                <c:pt idx="9396">
                  <c:v>36358.671863000003</c:v>
                </c:pt>
                <c:pt idx="9397">
                  <c:v>36374.193755</c:v>
                </c:pt>
                <c:pt idx="9398">
                  <c:v>36373.520085999997</c:v>
                </c:pt>
                <c:pt idx="9399">
                  <c:v>36381.189517999999</c:v>
                </c:pt>
                <c:pt idx="9400">
                  <c:v>36380.963661000002</c:v>
                </c:pt>
                <c:pt idx="9401">
                  <c:v>36370.695002</c:v>
                </c:pt>
                <c:pt idx="9402">
                  <c:v>36406.189182000002</c:v>
                </c:pt>
                <c:pt idx="9403">
                  <c:v>36410.786158000003</c:v>
                </c:pt>
                <c:pt idx="9404">
                  <c:v>36424.312485000002</c:v>
                </c:pt>
                <c:pt idx="9405">
                  <c:v>36438.36896</c:v>
                </c:pt>
                <c:pt idx="9406">
                  <c:v>36436.561059</c:v>
                </c:pt>
                <c:pt idx="9407">
                  <c:v>36428.746329000001</c:v>
                </c:pt>
                <c:pt idx="9408">
                  <c:v>36425.290991000002</c:v>
                </c:pt>
                <c:pt idx="9409">
                  <c:v>36434.309156000003</c:v>
                </c:pt>
                <c:pt idx="9410">
                  <c:v>36433.571964000002</c:v>
                </c:pt>
                <c:pt idx="9411">
                  <c:v>36444.941086999999</c:v>
                </c:pt>
                <c:pt idx="9412">
                  <c:v>36466.638972000001</c:v>
                </c:pt>
                <c:pt idx="9413">
                  <c:v>36478.910824999999</c:v>
                </c:pt>
                <c:pt idx="9414">
                  <c:v>36467.776169999997</c:v>
                </c:pt>
                <c:pt idx="9415">
                  <c:v>36472.313563000003</c:v>
                </c:pt>
                <c:pt idx="9416">
                  <c:v>36487.300430000003</c:v>
                </c:pt>
                <c:pt idx="9417">
                  <c:v>36520.435422000002</c:v>
                </c:pt>
                <c:pt idx="9418">
                  <c:v>36512.799440000003</c:v>
                </c:pt>
                <c:pt idx="9419">
                  <c:v>36525.333884</c:v>
                </c:pt>
                <c:pt idx="9420">
                  <c:v>36517.038292999998</c:v>
                </c:pt>
                <c:pt idx="9421">
                  <c:v>36507.628034000001</c:v>
                </c:pt>
                <c:pt idx="9422">
                  <c:v>36520.194065000003</c:v>
                </c:pt>
                <c:pt idx="9423">
                  <c:v>36533.042804999997</c:v>
                </c:pt>
                <c:pt idx="9424">
                  <c:v>36554.706413</c:v>
                </c:pt>
                <c:pt idx="9425">
                  <c:v>36564.618583000003</c:v>
                </c:pt>
                <c:pt idx="9426">
                  <c:v>36564.881235000001</c:v>
                </c:pt>
                <c:pt idx="9427">
                  <c:v>36568.952074000001</c:v>
                </c:pt>
                <c:pt idx="9428">
                  <c:v>36570.226412999997</c:v>
                </c:pt>
                <c:pt idx="9429">
                  <c:v>36570.648533</c:v>
                </c:pt>
                <c:pt idx="9430">
                  <c:v>36580.595691000002</c:v>
                </c:pt>
                <c:pt idx="9431">
                  <c:v>36573.320199000002</c:v>
                </c:pt>
                <c:pt idx="9432">
                  <c:v>36597.139292</c:v>
                </c:pt>
                <c:pt idx="9433">
                  <c:v>36612.647829000001</c:v>
                </c:pt>
                <c:pt idx="9434">
                  <c:v>36609.261021999999</c:v>
                </c:pt>
                <c:pt idx="9435">
                  <c:v>36612.792673999997</c:v>
                </c:pt>
                <c:pt idx="9436">
                  <c:v>36606.690949999997</c:v>
                </c:pt>
                <c:pt idx="9437">
                  <c:v>36611.900310999998</c:v>
                </c:pt>
                <c:pt idx="9438">
                  <c:v>36610.392054000004</c:v>
                </c:pt>
                <c:pt idx="9439">
                  <c:v>36615.576474000001</c:v>
                </c:pt>
                <c:pt idx="9440">
                  <c:v>36613.207924000002</c:v>
                </c:pt>
                <c:pt idx="9441">
                  <c:v>36606.171240000003</c:v>
                </c:pt>
                <c:pt idx="9442">
                  <c:v>36606.312337000003</c:v>
                </c:pt>
                <c:pt idx="9443">
                  <c:v>36615.263704999998</c:v>
                </c:pt>
                <c:pt idx="9444">
                  <c:v>36643.388356000003</c:v>
                </c:pt>
                <c:pt idx="9445">
                  <c:v>36652.276145000003</c:v>
                </c:pt>
                <c:pt idx="9446">
                  <c:v>36641.557390000002</c:v>
                </c:pt>
                <c:pt idx="9447">
                  <c:v>36655.815188</c:v>
                </c:pt>
                <c:pt idx="9448">
                  <c:v>36651.543945999998</c:v>
                </c:pt>
                <c:pt idx="9449">
                  <c:v>36656.614849999998</c:v>
                </c:pt>
                <c:pt idx="9450">
                  <c:v>36660.866842000003</c:v>
                </c:pt>
                <c:pt idx="9451">
                  <c:v>36653.393115999999</c:v>
                </c:pt>
                <c:pt idx="9452">
                  <c:v>36664.246163999996</c:v>
                </c:pt>
                <c:pt idx="9453">
                  <c:v>36662.097280000002</c:v>
                </c:pt>
                <c:pt idx="9454">
                  <c:v>36658.108399999997</c:v>
                </c:pt>
                <c:pt idx="9455">
                  <c:v>36657.84749</c:v>
                </c:pt>
                <c:pt idx="9456">
                  <c:v>36662.632387999998</c:v>
                </c:pt>
                <c:pt idx="9457">
                  <c:v>36663.139276000002</c:v>
                </c:pt>
                <c:pt idx="9458">
                  <c:v>36675.838320000003</c:v>
                </c:pt>
                <c:pt idx="9459">
                  <c:v>36685.092664999996</c:v>
                </c:pt>
                <c:pt idx="9460">
                  <c:v>36699.582785999999</c:v>
                </c:pt>
                <c:pt idx="9461">
                  <c:v>36697.031321000002</c:v>
                </c:pt>
                <c:pt idx="9462">
                  <c:v>36698.294743999999</c:v>
                </c:pt>
                <c:pt idx="9463">
                  <c:v>36697.968932999996</c:v>
                </c:pt>
                <c:pt idx="9464">
                  <c:v>36709.145596000002</c:v>
                </c:pt>
                <c:pt idx="9465">
                  <c:v>36713.525500000003</c:v>
                </c:pt>
                <c:pt idx="9466">
                  <c:v>36711.997659000001</c:v>
                </c:pt>
                <c:pt idx="9467">
                  <c:v>36712.127062</c:v>
                </c:pt>
                <c:pt idx="9468">
                  <c:v>36706.128728999996</c:v>
                </c:pt>
                <c:pt idx="9469">
                  <c:v>36717.846251000003</c:v>
                </c:pt>
                <c:pt idx="9470">
                  <c:v>36717.006899</c:v>
                </c:pt>
                <c:pt idx="9471">
                  <c:v>36717.590301999997</c:v>
                </c:pt>
                <c:pt idx="9472">
                  <c:v>36737.299012000003</c:v>
                </c:pt>
                <c:pt idx="9473">
                  <c:v>36749.142247999996</c:v>
                </c:pt>
                <c:pt idx="9474">
                  <c:v>36750.004230999999</c:v>
                </c:pt>
                <c:pt idx="9475">
                  <c:v>36757.933207000002</c:v>
                </c:pt>
                <c:pt idx="9476">
                  <c:v>36753.454321999998</c:v>
                </c:pt>
                <c:pt idx="9477">
                  <c:v>36772.157340999998</c:v>
                </c:pt>
                <c:pt idx="9478">
                  <c:v>36784.163475000001</c:v>
                </c:pt>
                <c:pt idx="9479">
                  <c:v>36794.934600000001</c:v>
                </c:pt>
                <c:pt idx="9480">
                  <c:v>36801.871891000003</c:v>
                </c:pt>
                <c:pt idx="9481">
                  <c:v>36789.310289000001</c:v>
                </c:pt>
                <c:pt idx="9482">
                  <c:v>36805.118218000003</c:v>
                </c:pt>
                <c:pt idx="9483">
                  <c:v>36821.876357000001</c:v>
                </c:pt>
                <c:pt idx="9484">
                  <c:v>36834.606126999999</c:v>
                </c:pt>
                <c:pt idx="9485">
                  <c:v>36844.716483999997</c:v>
                </c:pt>
                <c:pt idx="9486">
                  <c:v>36839.192303999997</c:v>
                </c:pt>
                <c:pt idx="9487">
                  <c:v>36848.693658999997</c:v>
                </c:pt>
                <c:pt idx="9488">
                  <c:v>36857.975237999999</c:v>
                </c:pt>
                <c:pt idx="9489">
                  <c:v>36869.698043999997</c:v>
                </c:pt>
                <c:pt idx="9490">
                  <c:v>36871.336066000003</c:v>
                </c:pt>
                <c:pt idx="9491">
                  <c:v>36864.519926000001</c:v>
                </c:pt>
                <c:pt idx="9492">
                  <c:v>36870.006472000001</c:v>
                </c:pt>
                <c:pt idx="9493">
                  <c:v>36866.342833000002</c:v>
                </c:pt>
                <c:pt idx="9494">
                  <c:v>36876.904480999998</c:v>
                </c:pt>
                <c:pt idx="9495">
                  <c:v>36877.547923999999</c:v>
                </c:pt>
                <c:pt idx="9496">
                  <c:v>36869.789727000003</c:v>
                </c:pt>
                <c:pt idx="9497">
                  <c:v>36893.963602999997</c:v>
                </c:pt>
                <c:pt idx="9498">
                  <c:v>36903.375628000002</c:v>
                </c:pt>
                <c:pt idx="9499">
                  <c:v>36910.881497000002</c:v>
                </c:pt>
                <c:pt idx="9500">
                  <c:v>36908.685103999996</c:v>
                </c:pt>
                <c:pt idx="9501">
                  <c:v>36911.116654999998</c:v>
                </c:pt>
                <c:pt idx="9502">
                  <c:v>36912.366775000002</c:v>
                </c:pt>
                <c:pt idx="9503">
                  <c:v>36920.165360999999</c:v>
                </c:pt>
                <c:pt idx="9504">
                  <c:v>36928.304230000002</c:v>
                </c:pt>
                <c:pt idx="9505">
                  <c:v>36947.820547000003</c:v>
                </c:pt>
                <c:pt idx="9506">
                  <c:v>36945.010772000001</c:v>
                </c:pt>
                <c:pt idx="9507">
                  <c:v>36951.984745000002</c:v>
                </c:pt>
                <c:pt idx="9508">
                  <c:v>36952.500096999996</c:v>
                </c:pt>
                <c:pt idx="9509">
                  <c:v>36951.574296999999</c:v>
                </c:pt>
                <c:pt idx="9510">
                  <c:v>36968.358297999999</c:v>
                </c:pt>
                <c:pt idx="9511">
                  <c:v>36992.116233000001</c:v>
                </c:pt>
                <c:pt idx="9512">
                  <c:v>36995.938498000003</c:v>
                </c:pt>
                <c:pt idx="9513">
                  <c:v>37003.879831999999</c:v>
                </c:pt>
                <c:pt idx="9514">
                  <c:v>36996.305378999998</c:v>
                </c:pt>
                <c:pt idx="9515">
                  <c:v>37010.596391999999</c:v>
                </c:pt>
                <c:pt idx="9516">
                  <c:v>37010.622316000001</c:v>
                </c:pt>
                <c:pt idx="9517">
                  <c:v>37037.829529000002</c:v>
                </c:pt>
                <c:pt idx="9518">
                  <c:v>37033.342816999997</c:v>
                </c:pt>
                <c:pt idx="9519">
                  <c:v>37027.491170000001</c:v>
                </c:pt>
                <c:pt idx="9520">
                  <c:v>37035.185175999999</c:v>
                </c:pt>
                <c:pt idx="9521">
                  <c:v>37035.769383999999</c:v>
                </c:pt>
                <c:pt idx="9522">
                  <c:v>37041.548911999998</c:v>
                </c:pt>
                <c:pt idx="9523">
                  <c:v>37062.853276000002</c:v>
                </c:pt>
                <c:pt idx="9524">
                  <c:v>37074.772961000002</c:v>
                </c:pt>
                <c:pt idx="9525">
                  <c:v>37089.523481999997</c:v>
                </c:pt>
                <c:pt idx="9526">
                  <c:v>37075.757115</c:v>
                </c:pt>
                <c:pt idx="9527">
                  <c:v>37085.096540999999</c:v>
                </c:pt>
                <c:pt idx="9528">
                  <c:v>37080.499702000001</c:v>
                </c:pt>
                <c:pt idx="9529">
                  <c:v>37097.005535999997</c:v>
                </c:pt>
                <c:pt idx="9530">
                  <c:v>37106.047713</c:v>
                </c:pt>
                <c:pt idx="9531">
                  <c:v>37111.994741000002</c:v>
                </c:pt>
                <c:pt idx="9532">
                  <c:v>37118.942093999998</c:v>
                </c:pt>
                <c:pt idx="9533">
                  <c:v>37123.283904000004</c:v>
                </c:pt>
                <c:pt idx="9534">
                  <c:v>37131.025737000004</c:v>
                </c:pt>
                <c:pt idx="9535">
                  <c:v>37132.566361999998</c:v>
                </c:pt>
                <c:pt idx="9536">
                  <c:v>37128.604896999997</c:v>
                </c:pt>
                <c:pt idx="9537">
                  <c:v>37137.984498999998</c:v>
                </c:pt>
                <c:pt idx="9538">
                  <c:v>37152.111873000002</c:v>
                </c:pt>
                <c:pt idx="9539">
                  <c:v>37154.869878999998</c:v>
                </c:pt>
                <c:pt idx="9540">
                  <c:v>37170.674674000002</c:v>
                </c:pt>
                <c:pt idx="9541">
                  <c:v>37170.60729</c:v>
                </c:pt>
                <c:pt idx="9542">
                  <c:v>37183.125720999997</c:v>
                </c:pt>
                <c:pt idx="9543">
                  <c:v>37180.810595000003</c:v>
                </c:pt>
                <c:pt idx="9544">
                  <c:v>37195.582540000003</c:v>
                </c:pt>
                <c:pt idx="9545">
                  <c:v>37206.730707000002</c:v>
                </c:pt>
                <c:pt idx="9546">
                  <c:v>37209.629319</c:v>
                </c:pt>
                <c:pt idx="9547">
                  <c:v>37218.564830000003</c:v>
                </c:pt>
                <c:pt idx="9548">
                  <c:v>37215.124405000002</c:v>
                </c:pt>
                <c:pt idx="9549">
                  <c:v>37216.013263000001</c:v>
                </c:pt>
                <c:pt idx="9550">
                  <c:v>37229.785171000003</c:v>
                </c:pt>
                <c:pt idx="9551">
                  <c:v>37235.690865999997</c:v>
                </c:pt>
                <c:pt idx="9552">
                  <c:v>37255.652046000003</c:v>
                </c:pt>
                <c:pt idx="9553">
                  <c:v>37251.988635000002</c:v>
                </c:pt>
                <c:pt idx="9554">
                  <c:v>37245.796208</c:v>
                </c:pt>
                <c:pt idx="9555">
                  <c:v>37245.589009000003</c:v>
                </c:pt>
                <c:pt idx="9556">
                  <c:v>37247.929305999998</c:v>
                </c:pt>
                <c:pt idx="9557">
                  <c:v>37265.168565</c:v>
                </c:pt>
                <c:pt idx="9558">
                  <c:v>37265.588859000003</c:v>
                </c:pt>
                <c:pt idx="9559">
                  <c:v>37257.285397</c:v>
                </c:pt>
                <c:pt idx="9560">
                  <c:v>37265.085848000002</c:v>
                </c:pt>
                <c:pt idx="9561">
                  <c:v>37262.957723</c:v>
                </c:pt>
                <c:pt idx="9562">
                  <c:v>37281.073904999997</c:v>
                </c:pt>
                <c:pt idx="9563">
                  <c:v>37293.098938000003</c:v>
                </c:pt>
                <c:pt idx="9564">
                  <c:v>37297.393343999996</c:v>
                </c:pt>
                <c:pt idx="9565">
                  <c:v>37299.571672999999</c:v>
                </c:pt>
                <c:pt idx="9566">
                  <c:v>37299.485698999997</c:v>
                </c:pt>
                <c:pt idx="9567">
                  <c:v>37309.023563000002</c:v>
                </c:pt>
                <c:pt idx="9568">
                  <c:v>37302.461811000001</c:v>
                </c:pt>
                <c:pt idx="9569">
                  <c:v>37298.935109999999</c:v>
                </c:pt>
                <c:pt idx="9570">
                  <c:v>37324.894940999999</c:v>
                </c:pt>
                <c:pt idx="9571">
                  <c:v>37340.106416000002</c:v>
                </c:pt>
                <c:pt idx="9572">
                  <c:v>37350.178032999997</c:v>
                </c:pt>
                <c:pt idx="9573">
                  <c:v>37346.121363999999</c:v>
                </c:pt>
                <c:pt idx="9574">
                  <c:v>37352.877974000003</c:v>
                </c:pt>
                <c:pt idx="9575">
                  <c:v>37354.813034999999</c:v>
                </c:pt>
                <c:pt idx="9576">
                  <c:v>37349.258934999998</c:v>
                </c:pt>
                <c:pt idx="9577">
                  <c:v>37358.488164000002</c:v>
                </c:pt>
                <c:pt idx="9578">
                  <c:v>37373.050884999997</c:v>
                </c:pt>
                <c:pt idx="9579">
                  <c:v>37382.026599999997</c:v>
                </c:pt>
                <c:pt idx="9580">
                  <c:v>37385.950805</c:v>
                </c:pt>
                <c:pt idx="9581">
                  <c:v>37385.341377999997</c:v>
                </c:pt>
                <c:pt idx="9582">
                  <c:v>37398.372521999998</c:v>
                </c:pt>
                <c:pt idx="9583">
                  <c:v>37386.265591000003</c:v>
                </c:pt>
                <c:pt idx="9584">
                  <c:v>37388.855366000003</c:v>
                </c:pt>
                <c:pt idx="9585">
                  <c:v>37395.50935</c:v>
                </c:pt>
                <c:pt idx="9586">
                  <c:v>37387.074000000001</c:v>
                </c:pt>
                <c:pt idx="9587">
                  <c:v>37397.234032</c:v>
                </c:pt>
                <c:pt idx="9588">
                  <c:v>37416.001643000003</c:v>
                </c:pt>
                <c:pt idx="9589">
                  <c:v>37425.840330999999</c:v>
                </c:pt>
                <c:pt idx="9590">
                  <c:v>37438.860790999999</c:v>
                </c:pt>
                <c:pt idx="9591">
                  <c:v>37436.547583</c:v>
                </c:pt>
                <c:pt idx="9592">
                  <c:v>37458.449133000002</c:v>
                </c:pt>
                <c:pt idx="9593">
                  <c:v>37473.675421</c:v>
                </c:pt>
                <c:pt idx="9594">
                  <c:v>37471.005034000002</c:v>
                </c:pt>
                <c:pt idx="9595">
                  <c:v>37478.522320999997</c:v>
                </c:pt>
                <c:pt idx="9596">
                  <c:v>37483.376495999997</c:v>
                </c:pt>
                <c:pt idx="9597">
                  <c:v>37484.804439</c:v>
                </c:pt>
                <c:pt idx="9598">
                  <c:v>37488.672611000002</c:v>
                </c:pt>
                <c:pt idx="9599">
                  <c:v>37509.948729000003</c:v>
                </c:pt>
                <c:pt idx="9600">
                  <c:v>37526.456156</c:v>
                </c:pt>
                <c:pt idx="9601">
                  <c:v>37522.948835000003</c:v>
                </c:pt>
                <c:pt idx="9602">
                  <c:v>37530.350697000002</c:v>
                </c:pt>
                <c:pt idx="9603">
                  <c:v>37528.438451000002</c:v>
                </c:pt>
                <c:pt idx="9604">
                  <c:v>37527.837788999997</c:v>
                </c:pt>
                <c:pt idx="9605">
                  <c:v>37546.573639000002</c:v>
                </c:pt>
                <c:pt idx="9606">
                  <c:v>37536.965376</c:v>
                </c:pt>
                <c:pt idx="9607">
                  <c:v>37538.028456</c:v>
                </c:pt>
                <c:pt idx="9608">
                  <c:v>37530.175385000002</c:v>
                </c:pt>
                <c:pt idx="9609">
                  <c:v>37535.196272000001</c:v>
                </c:pt>
                <c:pt idx="9610">
                  <c:v>37547.512740999999</c:v>
                </c:pt>
                <c:pt idx="9611">
                  <c:v>37547.024600999997</c:v>
                </c:pt>
                <c:pt idx="9612">
                  <c:v>37554.570264000002</c:v>
                </c:pt>
                <c:pt idx="9613">
                  <c:v>37560.069024999997</c:v>
                </c:pt>
                <c:pt idx="9614">
                  <c:v>37561.846485000002</c:v>
                </c:pt>
                <c:pt idx="9615">
                  <c:v>37585.909362999999</c:v>
                </c:pt>
                <c:pt idx="9616">
                  <c:v>37583.893450000003</c:v>
                </c:pt>
                <c:pt idx="9617">
                  <c:v>37603.312270000002</c:v>
                </c:pt>
                <c:pt idx="9618">
                  <c:v>37609.341026000002</c:v>
                </c:pt>
                <c:pt idx="9619">
                  <c:v>37609.568976000002</c:v>
                </c:pt>
                <c:pt idx="9620">
                  <c:v>37629.092056000001</c:v>
                </c:pt>
                <c:pt idx="9621">
                  <c:v>37640.932258000001</c:v>
                </c:pt>
                <c:pt idx="9622">
                  <c:v>37660.017277999999</c:v>
                </c:pt>
                <c:pt idx="9623">
                  <c:v>37651.589936999997</c:v>
                </c:pt>
                <c:pt idx="9624">
                  <c:v>37652.55315</c:v>
                </c:pt>
                <c:pt idx="9625">
                  <c:v>37662.773260000002</c:v>
                </c:pt>
                <c:pt idx="9626">
                  <c:v>37675.605258000003</c:v>
                </c:pt>
                <c:pt idx="9627">
                  <c:v>37686.334673999998</c:v>
                </c:pt>
                <c:pt idx="9628">
                  <c:v>37687.857867999999</c:v>
                </c:pt>
                <c:pt idx="9629">
                  <c:v>37694.051100999997</c:v>
                </c:pt>
                <c:pt idx="9630">
                  <c:v>37714.182339999999</c:v>
                </c:pt>
                <c:pt idx="9631">
                  <c:v>37722.516328999998</c:v>
                </c:pt>
                <c:pt idx="9632">
                  <c:v>37732.788516000001</c:v>
                </c:pt>
                <c:pt idx="9633">
                  <c:v>37750.309310999997</c:v>
                </c:pt>
                <c:pt idx="9634">
                  <c:v>37759.587541000001</c:v>
                </c:pt>
                <c:pt idx="9635">
                  <c:v>37767.764204999999</c:v>
                </c:pt>
                <c:pt idx="9636">
                  <c:v>37764.446296000002</c:v>
                </c:pt>
                <c:pt idx="9637">
                  <c:v>37771.460399000003</c:v>
                </c:pt>
                <c:pt idx="9638">
                  <c:v>37778.708321999999</c:v>
                </c:pt>
                <c:pt idx="9639">
                  <c:v>37773.531713999997</c:v>
                </c:pt>
                <c:pt idx="9640">
                  <c:v>37777.975115000001</c:v>
                </c:pt>
                <c:pt idx="9641">
                  <c:v>37791.939920999997</c:v>
                </c:pt>
                <c:pt idx="9642">
                  <c:v>37806.659588000002</c:v>
                </c:pt>
                <c:pt idx="9643">
                  <c:v>37812.239586999996</c:v>
                </c:pt>
                <c:pt idx="9644">
                  <c:v>37812.370455999997</c:v>
                </c:pt>
                <c:pt idx="9645">
                  <c:v>37814.378941000003</c:v>
                </c:pt>
                <c:pt idx="9646">
                  <c:v>37831.511177</c:v>
                </c:pt>
                <c:pt idx="9647">
                  <c:v>37855.054561999998</c:v>
                </c:pt>
                <c:pt idx="9648">
                  <c:v>37861.040085000001</c:v>
                </c:pt>
                <c:pt idx="9649">
                  <c:v>37865.517330000002</c:v>
                </c:pt>
                <c:pt idx="9650">
                  <c:v>37861.042874999999</c:v>
                </c:pt>
                <c:pt idx="9651">
                  <c:v>37863.778809000003</c:v>
                </c:pt>
                <c:pt idx="9652">
                  <c:v>37858.269587000003</c:v>
                </c:pt>
                <c:pt idx="9653">
                  <c:v>37861.294677999998</c:v>
                </c:pt>
                <c:pt idx="9654">
                  <c:v>37876.462923999999</c:v>
                </c:pt>
                <c:pt idx="9655">
                  <c:v>37901.517248999997</c:v>
                </c:pt>
                <c:pt idx="9656">
                  <c:v>37899.021653000003</c:v>
                </c:pt>
                <c:pt idx="9657">
                  <c:v>37912.689594000003</c:v>
                </c:pt>
                <c:pt idx="9658">
                  <c:v>37910.958412</c:v>
                </c:pt>
                <c:pt idx="9659">
                  <c:v>37918.380401000002</c:v>
                </c:pt>
                <c:pt idx="9660">
                  <c:v>37934.900012999999</c:v>
                </c:pt>
                <c:pt idx="9661">
                  <c:v>37943.356620999999</c:v>
                </c:pt>
                <c:pt idx="9662">
                  <c:v>37953.339429</c:v>
                </c:pt>
                <c:pt idx="9663">
                  <c:v>37952.674058999997</c:v>
                </c:pt>
                <c:pt idx="9664">
                  <c:v>37966.105835000002</c:v>
                </c:pt>
                <c:pt idx="9665">
                  <c:v>37989.290094000004</c:v>
                </c:pt>
                <c:pt idx="9666">
                  <c:v>37989.200839999998</c:v>
                </c:pt>
                <c:pt idx="9667">
                  <c:v>37990.706432999999</c:v>
                </c:pt>
                <c:pt idx="9668">
                  <c:v>37995.845681999999</c:v>
                </c:pt>
                <c:pt idx="9669">
                  <c:v>37996.087526000003</c:v>
                </c:pt>
                <c:pt idx="9670">
                  <c:v>37987.175929999998</c:v>
                </c:pt>
                <c:pt idx="9671">
                  <c:v>37989.222539000002</c:v>
                </c:pt>
                <c:pt idx="9672">
                  <c:v>38014.482046999998</c:v>
                </c:pt>
                <c:pt idx="9673">
                  <c:v>38024.66459</c:v>
                </c:pt>
                <c:pt idx="9674">
                  <c:v>38031.357076</c:v>
                </c:pt>
                <c:pt idx="9675">
                  <c:v>38031.877090000002</c:v>
                </c:pt>
                <c:pt idx="9676">
                  <c:v>38042.211130000003</c:v>
                </c:pt>
                <c:pt idx="9677">
                  <c:v>38042.729388</c:v>
                </c:pt>
                <c:pt idx="9678">
                  <c:v>38060.012366000003</c:v>
                </c:pt>
                <c:pt idx="9679">
                  <c:v>38065.575320000004</c:v>
                </c:pt>
                <c:pt idx="9680">
                  <c:v>38068.655283</c:v>
                </c:pt>
                <c:pt idx="9681">
                  <c:v>38073.211742</c:v>
                </c:pt>
                <c:pt idx="9682">
                  <c:v>38084.035834000002</c:v>
                </c:pt>
                <c:pt idx="9683">
                  <c:v>38118.038624000001</c:v>
                </c:pt>
                <c:pt idx="9684">
                  <c:v>38118.497136999998</c:v>
                </c:pt>
                <c:pt idx="9685">
                  <c:v>38115.554586999999</c:v>
                </c:pt>
                <c:pt idx="9686">
                  <c:v>38118.906975999998</c:v>
                </c:pt>
                <c:pt idx="9687">
                  <c:v>38139.500494</c:v>
                </c:pt>
                <c:pt idx="9688">
                  <c:v>38156.954317999996</c:v>
                </c:pt>
                <c:pt idx="9689">
                  <c:v>38154.494159000002</c:v>
                </c:pt>
                <c:pt idx="9690">
                  <c:v>38148.862851999998</c:v>
                </c:pt>
                <c:pt idx="9691">
                  <c:v>38149.583482000002</c:v>
                </c:pt>
                <c:pt idx="9692">
                  <c:v>38179.350290000002</c:v>
                </c:pt>
                <c:pt idx="9693">
                  <c:v>38193.561003000003</c:v>
                </c:pt>
                <c:pt idx="9694">
                  <c:v>38187.010714999997</c:v>
                </c:pt>
                <c:pt idx="9695">
                  <c:v>38196.967510000002</c:v>
                </c:pt>
                <c:pt idx="9696">
                  <c:v>38199.785592</c:v>
                </c:pt>
                <c:pt idx="9697">
                  <c:v>38203.82703</c:v>
                </c:pt>
                <c:pt idx="9698">
                  <c:v>38216.687619999997</c:v>
                </c:pt>
                <c:pt idx="9699">
                  <c:v>38227.768866999999</c:v>
                </c:pt>
                <c:pt idx="9700">
                  <c:v>38243.520328999999</c:v>
                </c:pt>
                <c:pt idx="9701">
                  <c:v>38237.644496000001</c:v>
                </c:pt>
                <c:pt idx="9702">
                  <c:v>38240.348700000002</c:v>
                </c:pt>
                <c:pt idx="9703">
                  <c:v>38261.550038000001</c:v>
                </c:pt>
                <c:pt idx="9704">
                  <c:v>38269.516667000004</c:v>
                </c:pt>
                <c:pt idx="9705">
                  <c:v>38287.414960000002</c:v>
                </c:pt>
                <c:pt idx="9706">
                  <c:v>38282.415394000003</c:v>
                </c:pt>
                <c:pt idx="9707">
                  <c:v>38292.956073000001</c:v>
                </c:pt>
                <c:pt idx="9708">
                  <c:v>38308.104899999998</c:v>
                </c:pt>
                <c:pt idx="9709">
                  <c:v>38318.129671000002</c:v>
                </c:pt>
                <c:pt idx="9710">
                  <c:v>38319.992245000001</c:v>
                </c:pt>
                <c:pt idx="9711">
                  <c:v>38335.366145</c:v>
                </c:pt>
                <c:pt idx="9712">
                  <c:v>38360.072435000002</c:v>
                </c:pt>
                <c:pt idx="9713">
                  <c:v>38358.425121</c:v>
                </c:pt>
                <c:pt idx="9714">
                  <c:v>38363.474430000002</c:v>
                </c:pt>
                <c:pt idx="9715">
                  <c:v>38371.668394</c:v>
                </c:pt>
                <c:pt idx="9716">
                  <c:v>38380.899213999997</c:v>
                </c:pt>
                <c:pt idx="9717">
                  <c:v>38396.751529000001</c:v>
                </c:pt>
                <c:pt idx="9718">
                  <c:v>38398.914503</c:v>
                </c:pt>
                <c:pt idx="9719">
                  <c:v>38396.745151000003</c:v>
                </c:pt>
                <c:pt idx="9720">
                  <c:v>38409.310257999998</c:v>
                </c:pt>
                <c:pt idx="9721">
                  <c:v>38401.932243000003</c:v>
                </c:pt>
                <c:pt idx="9722">
                  <c:v>38402.918102000003</c:v>
                </c:pt>
                <c:pt idx="9723">
                  <c:v>38401.975624999999</c:v>
                </c:pt>
                <c:pt idx="9724">
                  <c:v>38405.518650999998</c:v>
                </c:pt>
                <c:pt idx="9725">
                  <c:v>38419.532403999998</c:v>
                </c:pt>
                <c:pt idx="9726">
                  <c:v>38428.056080000002</c:v>
                </c:pt>
                <c:pt idx="9727">
                  <c:v>38442.990381000003</c:v>
                </c:pt>
                <c:pt idx="9728">
                  <c:v>38442.924570000003</c:v>
                </c:pt>
                <c:pt idx="9729">
                  <c:v>38444.220391000003</c:v>
                </c:pt>
                <c:pt idx="9730">
                  <c:v>38460.362910000003</c:v>
                </c:pt>
                <c:pt idx="9731">
                  <c:v>38448.258042000001</c:v>
                </c:pt>
                <c:pt idx="9732">
                  <c:v>38452.287150999997</c:v>
                </c:pt>
                <c:pt idx="9733">
                  <c:v>38462.001683000002</c:v>
                </c:pt>
                <c:pt idx="9734">
                  <c:v>38458.076914999998</c:v>
                </c:pt>
                <c:pt idx="9735">
                  <c:v>38484.731173</c:v>
                </c:pt>
                <c:pt idx="9736">
                  <c:v>38486.188922000001</c:v>
                </c:pt>
                <c:pt idx="9737">
                  <c:v>38488.366058</c:v>
                </c:pt>
                <c:pt idx="9738">
                  <c:v>38502.194598000002</c:v>
                </c:pt>
                <c:pt idx="9739">
                  <c:v>38490.209640000001</c:v>
                </c:pt>
                <c:pt idx="9740">
                  <c:v>38501.325284999999</c:v>
                </c:pt>
                <c:pt idx="9741">
                  <c:v>38506.468905000002</c:v>
                </c:pt>
                <c:pt idx="9742">
                  <c:v>38527.212777000001</c:v>
                </c:pt>
                <c:pt idx="9743">
                  <c:v>38540.445576999999</c:v>
                </c:pt>
                <c:pt idx="9744">
                  <c:v>38542.035992999998</c:v>
                </c:pt>
                <c:pt idx="9745">
                  <c:v>38556.584153999996</c:v>
                </c:pt>
                <c:pt idx="9746">
                  <c:v>38537.637932999998</c:v>
                </c:pt>
                <c:pt idx="9747">
                  <c:v>38544.853803999998</c:v>
                </c:pt>
                <c:pt idx="9748">
                  <c:v>38564.736427000003</c:v>
                </c:pt>
                <c:pt idx="9749">
                  <c:v>38560.796932999998</c:v>
                </c:pt>
                <c:pt idx="9750">
                  <c:v>38573.748212999999</c:v>
                </c:pt>
                <c:pt idx="9751">
                  <c:v>38579.554697</c:v>
                </c:pt>
                <c:pt idx="9752">
                  <c:v>38580.276130999999</c:v>
                </c:pt>
                <c:pt idx="9753">
                  <c:v>38584.408786</c:v>
                </c:pt>
                <c:pt idx="9754">
                  <c:v>38593.451001000001</c:v>
                </c:pt>
                <c:pt idx="9755">
                  <c:v>38601.149227000002</c:v>
                </c:pt>
                <c:pt idx="9756">
                  <c:v>38613.796363000001</c:v>
                </c:pt>
                <c:pt idx="9757">
                  <c:v>38624.109055000001</c:v>
                </c:pt>
                <c:pt idx="9758">
                  <c:v>38626.823522999999</c:v>
                </c:pt>
                <c:pt idx="9759">
                  <c:v>38630.038115000003</c:v>
                </c:pt>
                <c:pt idx="9760">
                  <c:v>38634.823364000003</c:v>
                </c:pt>
                <c:pt idx="9761">
                  <c:v>38628.168884999999</c:v>
                </c:pt>
                <c:pt idx="9762">
                  <c:v>38631.597739999997</c:v>
                </c:pt>
                <c:pt idx="9763">
                  <c:v>38639.729613000003</c:v>
                </c:pt>
                <c:pt idx="9764">
                  <c:v>38651.453499000003</c:v>
                </c:pt>
                <c:pt idx="9765">
                  <c:v>38667.125233999999</c:v>
                </c:pt>
                <c:pt idx="9766">
                  <c:v>38689.825450999997</c:v>
                </c:pt>
                <c:pt idx="9767">
                  <c:v>38683.544711000002</c:v>
                </c:pt>
                <c:pt idx="9768">
                  <c:v>38683.196669999998</c:v>
                </c:pt>
                <c:pt idx="9769">
                  <c:v>38674.597965000001</c:v>
                </c:pt>
                <c:pt idx="9770">
                  <c:v>38675.840617000002</c:v>
                </c:pt>
                <c:pt idx="9771">
                  <c:v>38674.970678999998</c:v>
                </c:pt>
                <c:pt idx="9772">
                  <c:v>38686.519068000001</c:v>
                </c:pt>
                <c:pt idx="9773">
                  <c:v>38708.370225999999</c:v>
                </c:pt>
                <c:pt idx="9774">
                  <c:v>38718.878278999997</c:v>
                </c:pt>
                <c:pt idx="9775">
                  <c:v>38720.767189999999</c:v>
                </c:pt>
                <c:pt idx="9776">
                  <c:v>38723.708098000003</c:v>
                </c:pt>
                <c:pt idx="9777">
                  <c:v>38721.856408</c:v>
                </c:pt>
                <c:pt idx="9778">
                  <c:v>38729.248854999998</c:v>
                </c:pt>
                <c:pt idx="9779">
                  <c:v>38738.841655999997</c:v>
                </c:pt>
                <c:pt idx="9780">
                  <c:v>38756.864613999998</c:v>
                </c:pt>
                <c:pt idx="9781">
                  <c:v>38756.670887</c:v>
                </c:pt>
                <c:pt idx="9782">
                  <c:v>38759.415109000001</c:v>
                </c:pt>
                <c:pt idx="9783">
                  <c:v>38769.154581000003</c:v>
                </c:pt>
                <c:pt idx="9784">
                  <c:v>38779.331159000001</c:v>
                </c:pt>
                <c:pt idx="9785">
                  <c:v>38794.917438999997</c:v>
                </c:pt>
                <c:pt idx="9786">
                  <c:v>38794.933731999998</c:v>
                </c:pt>
                <c:pt idx="9787">
                  <c:v>38799.180526999997</c:v>
                </c:pt>
                <c:pt idx="9788">
                  <c:v>38805.922793999998</c:v>
                </c:pt>
                <c:pt idx="9789">
                  <c:v>38806.767875999998</c:v>
                </c:pt>
                <c:pt idx="9790">
                  <c:v>38823.741774000002</c:v>
                </c:pt>
                <c:pt idx="9791">
                  <c:v>38841.567060000001</c:v>
                </c:pt>
                <c:pt idx="9792">
                  <c:v>38844.296842999996</c:v>
                </c:pt>
                <c:pt idx="9793">
                  <c:v>38862.709164</c:v>
                </c:pt>
                <c:pt idx="9794">
                  <c:v>38843.523560000001</c:v>
                </c:pt>
                <c:pt idx="9795">
                  <c:v>38855.960310000002</c:v>
                </c:pt>
                <c:pt idx="9796">
                  <c:v>38876.948018000003</c:v>
                </c:pt>
                <c:pt idx="9797">
                  <c:v>38881.474122</c:v>
                </c:pt>
                <c:pt idx="9798">
                  <c:v>38893.303497000001</c:v>
                </c:pt>
                <c:pt idx="9799">
                  <c:v>38884.454655000001</c:v>
                </c:pt>
                <c:pt idx="9800">
                  <c:v>38897.537981000001</c:v>
                </c:pt>
                <c:pt idx="9801">
                  <c:v>38897.912307999999</c:v>
                </c:pt>
                <c:pt idx="9802">
                  <c:v>38895.603744</c:v>
                </c:pt>
                <c:pt idx="9803">
                  <c:v>38906.151012000002</c:v>
                </c:pt>
                <c:pt idx="9804">
                  <c:v>38897.169023000002</c:v>
                </c:pt>
                <c:pt idx="9805">
                  <c:v>38913.177054</c:v>
                </c:pt>
                <c:pt idx="9806">
                  <c:v>38926.091984999999</c:v>
                </c:pt>
                <c:pt idx="9807">
                  <c:v>38931.185665999998</c:v>
                </c:pt>
                <c:pt idx="9808">
                  <c:v>38943.575145000003</c:v>
                </c:pt>
                <c:pt idx="9809">
                  <c:v>38935.020591</c:v>
                </c:pt>
                <c:pt idx="9810">
                  <c:v>38946.286060999999</c:v>
                </c:pt>
                <c:pt idx="9811">
                  <c:v>38945.714870000003</c:v>
                </c:pt>
                <c:pt idx="9812">
                  <c:v>38959.791673</c:v>
                </c:pt>
                <c:pt idx="9813">
                  <c:v>38969.619333000002</c:v>
                </c:pt>
                <c:pt idx="9814">
                  <c:v>38979.075219999999</c:v>
                </c:pt>
                <c:pt idx="9815">
                  <c:v>38979.224965000001</c:v>
                </c:pt>
                <c:pt idx="9816">
                  <c:v>38983.205226999999</c:v>
                </c:pt>
                <c:pt idx="9817">
                  <c:v>38979.150436999997</c:v>
                </c:pt>
                <c:pt idx="9818">
                  <c:v>38998.632554999997</c:v>
                </c:pt>
                <c:pt idx="9819">
                  <c:v>39007.939838999999</c:v>
                </c:pt>
                <c:pt idx="9820">
                  <c:v>39019.970367000002</c:v>
                </c:pt>
                <c:pt idx="9821">
                  <c:v>39009.028328</c:v>
                </c:pt>
                <c:pt idx="9822">
                  <c:v>39009.822549999997</c:v>
                </c:pt>
                <c:pt idx="9823">
                  <c:v>39018.592722000001</c:v>
                </c:pt>
                <c:pt idx="9824">
                  <c:v>39032.643413999998</c:v>
                </c:pt>
                <c:pt idx="9825">
                  <c:v>39049.159795</c:v>
                </c:pt>
                <c:pt idx="9826">
                  <c:v>39063.115904999999</c:v>
                </c:pt>
                <c:pt idx="9827">
                  <c:v>39056.270894000001</c:v>
                </c:pt>
                <c:pt idx="9828">
                  <c:v>39068.312457</c:v>
                </c:pt>
                <c:pt idx="9829">
                  <c:v>39055.801354000003</c:v>
                </c:pt>
                <c:pt idx="9830">
                  <c:v>39062.284397000003</c:v>
                </c:pt>
                <c:pt idx="9831">
                  <c:v>39075.811498000003</c:v>
                </c:pt>
                <c:pt idx="9832">
                  <c:v>39061.988277999997</c:v>
                </c:pt>
                <c:pt idx="9833">
                  <c:v>39067.289022999998</c:v>
                </c:pt>
                <c:pt idx="9834">
                  <c:v>39065.031078</c:v>
                </c:pt>
                <c:pt idx="9835">
                  <c:v>39072.289017000003</c:v>
                </c:pt>
                <c:pt idx="9836">
                  <c:v>39082.881531999999</c:v>
                </c:pt>
                <c:pt idx="9837">
                  <c:v>39095.16891</c:v>
                </c:pt>
                <c:pt idx="9838">
                  <c:v>39104.701391000002</c:v>
                </c:pt>
                <c:pt idx="9839">
                  <c:v>39104.810515999998</c:v>
                </c:pt>
                <c:pt idx="9840">
                  <c:v>39112.100271000003</c:v>
                </c:pt>
                <c:pt idx="9841">
                  <c:v>39113.243725</c:v>
                </c:pt>
                <c:pt idx="9842">
                  <c:v>39112.444055</c:v>
                </c:pt>
                <c:pt idx="9843">
                  <c:v>39120.033968000003</c:v>
                </c:pt>
                <c:pt idx="9844">
                  <c:v>39119.434125</c:v>
                </c:pt>
                <c:pt idx="9845">
                  <c:v>39133.858819000001</c:v>
                </c:pt>
                <c:pt idx="9846">
                  <c:v>39146.291550000002</c:v>
                </c:pt>
                <c:pt idx="9847">
                  <c:v>39148.287392999999</c:v>
                </c:pt>
                <c:pt idx="9848">
                  <c:v>39156.845177000003</c:v>
                </c:pt>
                <c:pt idx="9849">
                  <c:v>39149.132962999996</c:v>
                </c:pt>
                <c:pt idx="9850">
                  <c:v>39146.876655</c:v>
                </c:pt>
                <c:pt idx="9851">
                  <c:v>39154.173045000003</c:v>
                </c:pt>
                <c:pt idx="9852">
                  <c:v>39153.343925000001</c:v>
                </c:pt>
                <c:pt idx="9853">
                  <c:v>39172.284939999998</c:v>
                </c:pt>
                <c:pt idx="9854">
                  <c:v>39178.901280999999</c:v>
                </c:pt>
                <c:pt idx="9855">
                  <c:v>39186.579823</c:v>
                </c:pt>
                <c:pt idx="9856">
                  <c:v>39191.049082999998</c:v>
                </c:pt>
                <c:pt idx="9857">
                  <c:v>39190.266566999999</c:v>
                </c:pt>
                <c:pt idx="9858">
                  <c:v>39203.164881999997</c:v>
                </c:pt>
                <c:pt idx="9859">
                  <c:v>39208.851473000002</c:v>
                </c:pt>
                <c:pt idx="9860">
                  <c:v>39229.931015000002</c:v>
                </c:pt>
                <c:pt idx="9861">
                  <c:v>39233.438649999996</c:v>
                </c:pt>
                <c:pt idx="9862">
                  <c:v>39236.941360999997</c:v>
                </c:pt>
                <c:pt idx="9863">
                  <c:v>39251.116347000003</c:v>
                </c:pt>
                <c:pt idx="9864">
                  <c:v>39241.221288000001</c:v>
                </c:pt>
                <c:pt idx="9865">
                  <c:v>39250.944629999998</c:v>
                </c:pt>
                <c:pt idx="9866">
                  <c:v>39246.352607000001</c:v>
                </c:pt>
                <c:pt idx="9867">
                  <c:v>39246.535670999998</c:v>
                </c:pt>
                <c:pt idx="9868">
                  <c:v>39249.920758</c:v>
                </c:pt>
                <c:pt idx="9869">
                  <c:v>39252.208680000003</c:v>
                </c:pt>
                <c:pt idx="9870">
                  <c:v>39275.090830000001</c:v>
                </c:pt>
                <c:pt idx="9871">
                  <c:v>39285.389066000003</c:v>
                </c:pt>
                <c:pt idx="9872">
                  <c:v>39281.012639</c:v>
                </c:pt>
                <c:pt idx="9873">
                  <c:v>39292.791249000002</c:v>
                </c:pt>
                <c:pt idx="9874">
                  <c:v>39290.295136000001</c:v>
                </c:pt>
                <c:pt idx="9875">
                  <c:v>39292.437662999997</c:v>
                </c:pt>
                <c:pt idx="9876">
                  <c:v>39291.846065999998</c:v>
                </c:pt>
                <c:pt idx="9877">
                  <c:v>39299.973709999998</c:v>
                </c:pt>
                <c:pt idx="9878">
                  <c:v>39308.981022</c:v>
                </c:pt>
                <c:pt idx="9879">
                  <c:v>39304.543389999999</c:v>
                </c:pt>
                <c:pt idx="9880">
                  <c:v>39320.678395000003</c:v>
                </c:pt>
                <c:pt idx="9881">
                  <c:v>39331.435565</c:v>
                </c:pt>
                <c:pt idx="9882">
                  <c:v>39343.478300000002</c:v>
                </c:pt>
                <c:pt idx="9883">
                  <c:v>39342.826416000004</c:v>
                </c:pt>
                <c:pt idx="9884">
                  <c:v>39346.073272000001</c:v>
                </c:pt>
                <c:pt idx="9885">
                  <c:v>39367.911617999998</c:v>
                </c:pt>
                <c:pt idx="9886">
                  <c:v>39376.460813999998</c:v>
                </c:pt>
                <c:pt idx="9887">
                  <c:v>39378.170979000002</c:v>
                </c:pt>
                <c:pt idx="9888">
                  <c:v>39394.806871000001</c:v>
                </c:pt>
                <c:pt idx="9889">
                  <c:v>39389.459167000001</c:v>
                </c:pt>
                <c:pt idx="9890">
                  <c:v>39398.147205000001</c:v>
                </c:pt>
                <c:pt idx="9891">
                  <c:v>39423.455028999997</c:v>
                </c:pt>
                <c:pt idx="9892">
                  <c:v>39418.778896000003</c:v>
                </c:pt>
                <c:pt idx="9893">
                  <c:v>39436.411154000001</c:v>
                </c:pt>
                <c:pt idx="9894">
                  <c:v>39434.212680999997</c:v>
                </c:pt>
                <c:pt idx="9895">
                  <c:v>39430.129745999999</c:v>
                </c:pt>
                <c:pt idx="9896">
                  <c:v>39430.480123000001</c:v>
                </c:pt>
                <c:pt idx="9897">
                  <c:v>39435.731380999998</c:v>
                </c:pt>
                <c:pt idx="9898">
                  <c:v>39436.423693999997</c:v>
                </c:pt>
                <c:pt idx="9899">
                  <c:v>39434.523947000001</c:v>
                </c:pt>
                <c:pt idx="9900">
                  <c:v>39451.180400999998</c:v>
                </c:pt>
                <c:pt idx="9901">
                  <c:v>39466.744481000002</c:v>
                </c:pt>
                <c:pt idx="9902">
                  <c:v>39468.771456000002</c:v>
                </c:pt>
                <c:pt idx="9903">
                  <c:v>39476.538669000001</c:v>
                </c:pt>
                <c:pt idx="9904">
                  <c:v>39474.956539999999</c:v>
                </c:pt>
                <c:pt idx="9905">
                  <c:v>39487.973649</c:v>
                </c:pt>
                <c:pt idx="9906">
                  <c:v>39487.625549999997</c:v>
                </c:pt>
                <c:pt idx="9907">
                  <c:v>39479.356301</c:v>
                </c:pt>
                <c:pt idx="9908">
                  <c:v>39494.270997</c:v>
                </c:pt>
                <c:pt idx="9909">
                  <c:v>39519.154424</c:v>
                </c:pt>
                <c:pt idx="9910">
                  <c:v>39529.915553999999</c:v>
                </c:pt>
                <c:pt idx="9911">
                  <c:v>39526.181086999997</c:v>
                </c:pt>
                <c:pt idx="9912">
                  <c:v>39528.073901999996</c:v>
                </c:pt>
                <c:pt idx="9913">
                  <c:v>39530.809633999997</c:v>
                </c:pt>
                <c:pt idx="9914">
                  <c:v>39555.754194000001</c:v>
                </c:pt>
                <c:pt idx="9915">
                  <c:v>39566.846259999998</c:v>
                </c:pt>
                <c:pt idx="9916">
                  <c:v>39566.661956999997</c:v>
                </c:pt>
                <c:pt idx="9917">
                  <c:v>39569.985999999997</c:v>
                </c:pt>
                <c:pt idx="9918">
                  <c:v>39599.060638000003</c:v>
                </c:pt>
                <c:pt idx="9919">
                  <c:v>39595.979770999998</c:v>
                </c:pt>
                <c:pt idx="9920">
                  <c:v>39600.110527999997</c:v>
                </c:pt>
                <c:pt idx="9921">
                  <c:v>39612.577184000002</c:v>
                </c:pt>
                <c:pt idx="9922">
                  <c:v>39617.013786000003</c:v>
                </c:pt>
                <c:pt idx="9923">
                  <c:v>39639.026759</c:v>
                </c:pt>
                <c:pt idx="9924">
                  <c:v>39630.503194999998</c:v>
                </c:pt>
                <c:pt idx="9925">
                  <c:v>39632.307374999997</c:v>
                </c:pt>
                <c:pt idx="9926">
                  <c:v>39652.681250000001</c:v>
                </c:pt>
                <c:pt idx="9927">
                  <c:v>39672.642545000002</c:v>
                </c:pt>
                <c:pt idx="9928">
                  <c:v>39683.457503999998</c:v>
                </c:pt>
                <c:pt idx="9929">
                  <c:v>39679.500620999999</c:v>
                </c:pt>
                <c:pt idx="9930">
                  <c:v>39681.967921000003</c:v>
                </c:pt>
                <c:pt idx="9931">
                  <c:v>39690.956869000001</c:v>
                </c:pt>
                <c:pt idx="9932">
                  <c:v>39687.436328999996</c:v>
                </c:pt>
                <c:pt idx="9933">
                  <c:v>39701.786812999999</c:v>
                </c:pt>
                <c:pt idx="9934">
                  <c:v>39709.722388000002</c:v>
                </c:pt>
                <c:pt idx="9935">
                  <c:v>39724.781691999997</c:v>
                </c:pt>
                <c:pt idx="9936">
                  <c:v>39734.477575999997</c:v>
                </c:pt>
                <c:pt idx="9937">
                  <c:v>39732.054348999998</c:v>
                </c:pt>
                <c:pt idx="9938">
                  <c:v>39759.713923000003</c:v>
                </c:pt>
                <c:pt idx="9939">
                  <c:v>39768.764328999998</c:v>
                </c:pt>
                <c:pt idx="9940">
                  <c:v>39775.957892999999</c:v>
                </c:pt>
                <c:pt idx="9941">
                  <c:v>39777.541847</c:v>
                </c:pt>
                <c:pt idx="9942">
                  <c:v>39780.411046000001</c:v>
                </c:pt>
                <c:pt idx="9943">
                  <c:v>39801.087887000002</c:v>
                </c:pt>
                <c:pt idx="9944">
                  <c:v>39805.798061000001</c:v>
                </c:pt>
                <c:pt idx="9945">
                  <c:v>39818.980426000002</c:v>
                </c:pt>
                <c:pt idx="9946">
                  <c:v>39812.189558999999</c:v>
                </c:pt>
                <c:pt idx="9947">
                  <c:v>39809.104960999997</c:v>
                </c:pt>
                <c:pt idx="9948">
                  <c:v>39819.844955</c:v>
                </c:pt>
                <c:pt idx="9949">
                  <c:v>39817.50331</c:v>
                </c:pt>
                <c:pt idx="9950">
                  <c:v>39830.090883999997</c:v>
                </c:pt>
                <c:pt idx="9951">
                  <c:v>39837.420008000001</c:v>
                </c:pt>
                <c:pt idx="9952">
                  <c:v>39846.894854999999</c:v>
                </c:pt>
                <c:pt idx="9953">
                  <c:v>39863.27938</c:v>
                </c:pt>
                <c:pt idx="9954">
                  <c:v>39857.216888000003</c:v>
                </c:pt>
                <c:pt idx="9955">
                  <c:v>39866.084339000001</c:v>
                </c:pt>
                <c:pt idx="9956">
                  <c:v>39889.437836999998</c:v>
                </c:pt>
                <c:pt idx="9957">
                  <c:v>39897.022413999999</c:v>
                </c:pt>
                <c:pt idx="9958">
                  <c:v>39899.469440000001</c:v>
                </c:pt>
                <c:pt idx="9959">
                  <c:v>39899.863804000001</c:v>
                </c:pt>
                <c:pt idx="9960">
                  <c:v>39909.407486999997</c:v>
                </c:pt>
                <c:pt idx="9961">
                  <c:v>39898.045241</c:v>
                </c:pt>
                <c:pt idx="9962">
                  <c:v>39898.329232999997</c:v>
                </c:pt>
                <c:pt idx="9963">
                  <c:v>39911.721426999997</c:v>
                </c:pt>
                <c:pt idx="9964">
                  <c:v>39920.102244000002</c:v>
                </c:pt>
                <c:pt idx="9965">
                  <c:v>39930.368427000001</c:v>
                </c:pt>
                <c:pt idx="9966">
                  <c:v>39943.343531999999</c:v>
                </c:pt>
                <c:pt idx="9967">
                  <c:v>39951.647164000002</c:v>
                </c:pt>
                <c:pt idx="9968">
                  <c:v>39954.996295999998</c:v>
                </c:pt>
                <c:pt idx="9969">
                  <c:v>39959.277203999998</c:v>
                </c:pt>
                <c:pt idx="9970">
                  <c:v>39964.660485</c:v>
                </c:pt>
                <c:pt idx="9971">
                  <c:v>39987.758095999998</c:v>
                </c:pt>
                <c:pt idx="9972">
                  <c:v>39986.315984000001</c:v>
                </c:pt>
                <c:pt idx="9973">
                  <c:v>39995.565555000001</c:v>
                </c:pt>
                <c:pt idx="9974">
                  <c:v>40000.749215999997</c:v>
                </c:pt>
                <c:pt idx="9975">
                  <c:v>40007.502265000003</c:v>
                </c:pt>
                <c:pt idx="9976">
                  <c:v>40001.722489</c:v>
                </c:pt>
                <c:pt idx="9977">
                  <c:v>40006.538344000001</c:v>
                </c:pt>
                <c:pt idx="9978">
                  <c:v>40010.239896999999</c:v>
                </c:pt>
                <c:pt idx="9979">
                  <c:v>40012.876878000003</c:v>
                </c:pt>
                <c:pt idx="9980">
                  <c:v>40027.713820999998</c:v>
                </c:pt>
                <c:pt idx="9981">
                  <c:v>40038.021552999999</c:v>
                </c:pt>
                <c:pt idx="9982">
                  <c:v>40041.882695</c:v>
                </c:pt>
                <c:pt idx="9983">
                  <c:v>40039.726767</c:v>
                </c:pt>
                <c:pt idx="9984">
                  <c:v>40037.240704999997</c:v>
                </c:pt>
                <c:pt idx="9985">
                  <c:v>40038.097465999999</c:v>
                </c:pt>
                <c:pt idx="9986">
                  <c:v>40062.227777</c:v>
                </c:pt>
                <c:pt idx="9987">
                  <c:v>40071.450726000003</c:v>
                </c:pt>
                <c:pt idx="9988">
                  <c:v>40089.910506</c:v>
                </c:pt>
                <c:pt idx="9989">
                  <c:v>40080.824647000001</c:v>
                </c:pt>
                <c:pt idx="9990">
                  <c:v>40079.171464999999</c:v>
                </c:pt>
                <c:pt idx="9991">
                  <c:v>40077.391388999997</c:v>
                </c:pt>
                <c:pt idx="9992">
                  <c:v>40078.166339000003</c:v>
                </c:pt>
                <c:pt idx="9993">
                  <c:v>40093.104454</c:v>
                </c:pt>
                <c:pt idx="9994">
                  <c:v>40091.454657000002</c:v>
                </c:pt>
                <c:pt idx="9995">
                  <c:v>40111.011091</c:v>
                </c:pt>
                <c:pt idx="9996">
                  <c:v>40126.179691999998</c:v>
                </c:pt>
                <c:pt idx="9997">
                  <c:v>40127.307733000001</c:v>
                </c:pt>
                <c:pt idx="9998">
                  <c:v>40131.364395999997</c:v>
                </c:pt>
                <c:pt idx="9999">
                  <c:v>40122.721572000002</c:v>
                </c:pt>
                <c:pt idx="10000">
                  <c:v>40137.676697000003</c:v>
                </c:pt>
                <c:pt idx="10001">
                  <c:v>40140.710527000003</c:v>
                </c:pt>
                <c:pt idx="10002">
                  <c:v>40140.519256</c:v>
                </c:pt>
                <c:pt idx="10003">
                  <c:v>40168.584930999998</c:v>
                </c:pt>
                <c:pt idx="10004">
                  <c:v>40169.470415000003</c:v>
                </c:pt>
                <c:pt idx="10005">
                  <c:v>40182.185151999998</c:v>
                </c:pt>
                <c:pt idx="10006">
                  <c:v>40176.850415000001</c:v>
                </c:pt>
                <c:pt idx="10007">
                  <c:v>40188.008025000003</c:v>
                </c:pt>
                <c:pt idx="10008">
                  <c:v>40213.560553000003</c:v>
                </c:pt>
                <c:pt idx="10009">
                  <c:v>40214.787092999999</c:v>
                </c:pt>
                <c:pt idx="10010">
                  <c:v>40225.809699999998</c:v>
                </c:pt>
                <c:pt idx="10011">
                  <c:v>40230.016032</c:v>
                </c:pt>
                <c:pt idx="10012">
                  <c:v>40247.780161000002</c:v>
                </c:pt>
                <c:pt idx="10013">
                  <c:v>40257.082102</c:v>
                </c:pt>
                <c:pt idx="10014">
                  <c:v>40264.435089999999</c:v>
                </c:pt>
                <c:pt idx="10015">
                  <c:v>40277.666111999999</c:v>
                </c:pt>
                <c:pt idx="10016">
                  <c:v>40286.559828999998</c:v>
                </c:pt>
                <c:pt idx="10017">
                  <c:v>40296.059714000003</c:v>
                </c:pt>
                <c:pt idx="10018">
                  <c:v>40305.725315000003</c:v>
                </c:pt>
                <c:pt idx="10019">
                  <c:v>40314.888697000002</c:v>
                </c:pt>
                <c:pt idx="10020">
                  <c:v>40328.482724000001</c:v>
                </c:pt>
                <c:pt idx="10021">
                  <c:v>40341.895950999999</c:v>
                </c:pt>
                <c:pt idx="10022">
                  <c:v>40324.445166999998</c:v>
                </c:pt>
                <c:pt idx="10023">
                  <c:v>40344.815520999997</c:v>
                </c:pt>
                <c:pt idx="10024">
                  <c:v>40343.964473</c:v>
                </c:pt>
                <c:pt idx="10025">
                  <c:v>40337.706493999998</c:v>
                </c:pt>
                <c:pt idx="10026">
                  <c:v>40343.245964000002</c:v>
                </c:pt>
                <c:pt idx="10027">
                  <c:v>40354.120196999997</c:v>
                </c:pt>
                <c:pt idx="10028">
                  <c:v>40354.692201999998</c:v>
                </c:pt>
                <c:pt idx="10029">
                  <c:v>40352.686891999998</c:v>
                </c:pt>
                <c:pt idx="10030">
                  <c:v>40349.762794000002</c:v>
                </c:pt>
                <c:pt idx="10031">
                  <c:v>40350.983499000002</c:v>
                </c:pt>
                <c:pt idx="10032">
                  <c:v>40355.51629</c:v>
                </c:pt>
                <c:pt idx="10033">
                  <c:v>40359.652392000004</c:v>
                </c:pt>
                <c:pt idx="10034">
                  <c:v>40363.051368</c:v>
                </c:pt>
                <c:pt idx="10035">
                  <c:v>40371.889238000003</c:v>
                </c:pt>
                <c:pt idx="10036">
                  <c:v>40384.818145999998</c:v>
                </c:pt>
                <c:pt idx="10037">
                  <c:v>40389.042319</c:v>
                </c:pt>
                <c:pt idx="10038">
                  <c:v>40394.710826000002</c:v>
                </c:pt>
                <c:pt idx="10039">
                  <c:v>40391.119541</c:v>
                </c:pt>
                <c:pt idx="10040">
                  <c:v>40402.967581999997</c:v>
                </c:pt>
                <c:pt idx="10041">
                  <c:v>40403.883439999998</c:v>
                </c:pt>
                <c:pt idx="10042">
                  <c:v>40394.976118999999</c:v>
                </c:pt>
                <c:pt idx="10043">
                  <c:v>40408.161871999997</c:v>
                </c:pt>
                <c:pt idx="10044">
                  <c:v>40397.239791</c:v>
                </c:pt>
                <c:pt idx="10045">
                  <c:v>40401.925266999999</c:v>
                </c:pt>
                <c:pt idx="10046">
                  <c:v>40414.847259000002</c:v>
                </c:pt>
                <c:pt idx="10047">
                  <c:v>40417.904634999999</c:v>
                </c:pt>
                <c:pt idx="10048">
                  <c:v>40433.957578000001</c:v>
                </c:pt>
                <c:pt idx="10049">
                  <c:v>40438.184279000001</c:v>
                </c:pt>
                <c:pt idx="10050">
                  <c:v>40449.325348999999</c:v>
                </c:pt>
                <c:pt idx="10051">
                  <c:v>40465.190278000002</c:v>
                </c:pt>
                <c:pt idx="10052">
                  <c:v>40450.681675</c:v>
                </c:pt>
                <c:pt idx="10053">
                  <c:v>40460.874118</c:v>
                </c:pt>
                <c:pt idx="10054">
                  <c:v>40457.273142999999</c:v>
                </c:pt>
                <c:pt idx="10055">
                  <c:v>40449.309662</c:v>
                </c:pt>
                <c:pt idx="10056">
                  <c:v>40449.599470000001</c:v>
                </c:pt>
                <c:pt idx="10057">
                  <c:v>40446.872852</c:v>
                </c:pt>
                <c:pt idx="10058">
                  <c:v>40465.582425000001</c:v>
                </c:pt>
                <c:pt idx="10059">
                  <c:v>40482.869812999998</c:v>
                </c:pt>
                <c:pt idx="10060">
                  <c:v>40488.142904</c:v>
                </c:pt>
                <c:pt idx="10061">
                  <c:v>40504.870202999999</c:v>
                </c:pt>
                <c:pt idx="10062">
                  <c:v>40492.608649000002</c:v>
                </c:pt>
                <c:pt idx="10063">
                  <c:v>40507.531253000001</c:v>
                </c:pt>
                <c:pt idx="10064">
                  <c:v>40506.114947000002</c:v>
                </c:pt>
                <c:pt idx="10065">
                  <c:v>40501.970818000002</c:v>
                </c:pt>
                <c:pt idx="10066">
                  <c:v>40499.304463</c:v>
                </c:pt>
                <c:pt idx="10067">
                  <c:v>40491.875576999999</c:v>
                </c:pt>
                <c:pt idx="10068">
                  <c:v>40503.662300000004</c:v>
                </c:pt>
                <c:pt idx="10069">
                  <c:v>40510.547620999998</c:v>
                </c:pt>
                <c:pt idx="10070">
                  <c:v>40515.836360000001</c:v>
                </c:pt>
                <c:pt idx="10071">
                  <c:v>40544.930965</c:v>
                </c:pt>
                <c:pt idx="10072">
                  <c:v>40534.090921000003</c:v>
                </c:pt>
                <c:pt idx="10073">
                  <c:v>40545.651942999997</c:v>
                </c:pt>
                <c:pt idx="10074">
                  <c:v>40559.429163000001</c:v>
                </c:pt>
                <c:pt idx="10075">
                  <c:v>40566.706655000002</c:v>
                </c:pt>
                <c:pt idx="10076">
                  <c:v>40576.625953000002</c:v>
                </c:pt>
                <c:pt idx="10077">
                  <c:v>40579.775639</c:v>
                </c:pt>
                <c:pt idx="10078">
                  <c:v>40605.869898999998</c:v>
                </c:pt>
                <c:pt idx="10079">
                  <c:v>40611.815058</c:v>
                </c:pt>
                <c:pt idx="10080">
                  <c:v>40614.012488</c:v>
                </c:pt>
                <c:pt idx="10081">
                  <c:v>40624.957879000001</c:v>
                </c:pt>
                <c:pt idx="10082">
                  <c:v>40649.198637000001</c:v>
                </c:pt>
                <c:pt idx="10083">
                  <c:v>40667.101621000002</c:v>
                </c:pt>
                <c:pt idx="10084">
                  <c:v>40665.421638</c:v>
                </c:pt>
                <c:pt idx="10085">
                  <c:v>40668.914577000003</c:v>
                </c:pt>
                <c:pt idx="10086">
                  <c:v>40678.550669999997</c:v>
                </c:pt>
                <c:pt idx="10087">
                  <c:v>40679.861288</c:v>
                </c:pt>
                <c:pt idx="10088">
                  <c:v>40709.740832000003</c:v>
                </c:pt>
                <c:pt idx="10089">
                  <c:v>40705.234323999997</c:v>
                </c:pt>
                <c:pt idx="10090">
                  <c:v>40709.046033999999</c:v>
                </c:pt>
                <c:pt idx="10091">
                  <c:v>40721.256229999999</c:v>
                </c:pt>
                <c:pt idx="10092">
                  <c:v>40732.958167999997</c:v>
                </c:pt>
                <c:pt idx="10093">
                  <c:v>40750.956821</c:v>
                </c:pt>
                <c:pt idx="10094">
                  <c:v>40758.090935</c:v>
                </c:pt>
                <c:pt idx="10095">
                  <c:v>40753.598049</c:v>
                </c:pt>
                <c:pt idx="10096">
                  <c:v>40756.266256000003</c:v>
                </c:pt>
                <c:pt idx="10097">
                  <c:v>40764.555928000002</c:v>
                </c:pt>
                <c:pt idx="10098">
                  <c:v>40791.837003000001</c:v>
                </c:pt>
                <c:pt idx="10099">
                  <c:v>40793.267133000001</c:v>
                </c:pt>
                <c:pt idx="10100">
                  <c:v>40796.160806</c:v>
                </c:pt>
                <c:pt idx="10101">
                  <c:v>40803.55328</c:v>
                </c:pt>
                <c:pt idx="10102">
                  <c:v>40795.895784</c:v>
                </c:pt>
                <c:pt idx="10103">
                  <c:v>40801.745318000001</c:v>
                </c:pt>
                <c:pt idx="10104">
                  <c:v>40812.860180000003</c:v>
                </c:pt>
                <c:pt idx="10105">
                  <c:v>40827.822003000001</c:v>
                </c:pt>
                <c:pt idx="10106">
                  <c:v>40837.264754999997</c:v>
                </c:pt>
                <c:pt idx="10107">
                  <c:v>40839.382290000001</c:v>
                </c:pt>
                <c:pt idx="10108">
                  <c:v>40842.159435000001</c:v>
                </c:pt>
                <c:pt idx="10109">
                  <c:v>40851.194644000003</c:v>
                </c:pt>
                <c:pt idx="10110">
                  <c:v>40870.454867</c:v>
                </c:pt>
                <c:pt idx="10111">
                  <c:v>40875.739572999999</c:v>
                </c:pt>
                <c:pt idx="10112">
                  <c:v>40877.437080000003</c:v>
                </c:pt>
                <c:pt idx="10113">
                  <c:v>40907.713677</c:v>
                </c:pt>
                <c:pt idx="10114">
                  <c:v>40913.754010999997</c:v>
                </c:pt>
                <c:pt idx="10115">
                  <c:v>40918.259902999998</c:v>
                </c:pt>
                <c:pt idx="10116">
                  <c:v>40925.146249999998</c:v>
                </c:pt>
                <c:pt idx="10117">
                  <c:v>40917.605395999999</c:v>
                </c:pt>
                <c:pt idx="10118">
                  <c:v>40930.852611000002</c:v>
                </c:pt>
                <c:pt idx="10119">
                  <c:v>40927.766768000001</c:v>
                </c:pt>
                <c:pt idx="10120">
                  <c:v>40954.550309999999</c:v>
                </c:pt>
                <c:pt idx="10121">
                  <c:v>40968.782523000002</c:v>
                </c:pt>
                <c:pt idx="10122">
                  <c:v>40959.745178999998</c:v>
                </c:pt>
                <c:pt idx="10123">
                  <c:v>40963.263813999998</c:v>
                </c:pt>
                <c:pt idx="10124">
                  <c:v>40970.114616999999</c:v>
                </c:pt>
                <c:pt idx="10125">
                  <c:v>40983.785303999997</c:v>
                </c:pt>
                <c:pt idx="10126">
                  <c:v>40988.301758000001</c:v>
                </c:pt>
                <c:pt idx="10127">
                  <c:v>40997.431124000002</c:v>
                </c:pt>
                <c:pt idx="10128">
                  <c:v>41012.123387</c:v>
                </c:pt>
                <c:pt idx="10129">
                  <c:v>41007.331381999997</c:v>
                </c:pt>
                <c:pt idx="10130">
                  <c:v>41006.214197000001</c:v>
                </c:pt>
                <c:pt idx="10131">
                  <c:v>41012.721604999999</c:v>
                </c:pt>
                <c:pt idx="10132">
                  <c:v>41024.391193000003</c:v>
                </c:pt>
                <c:pt idx="10133">
                  <c:v>41043.396392000002</c:v>
                </c:pt>
                <c:pt idx="10134">
                  <c:v>41045.776374000001</c:v>
                </c:pt>
                <c:pt idx="10135">
                  <c:v>41048.070441999997</c:v>
                </c:pt>
                <c:pt idx="10136">
                  <c:v>41054.645579999997</c:v>
                </c:pt>
                <c:pt idx="10137">
                  <c:v>41047.293559999998</c:v>
                </c:pt>
                <c:pt idx="10138">
                  <c:v>41068.872795000003</c:v>
                </c:pt>
                <c:pt idx="10139">
                  <c:v>41072.795510000004</c:v>
                </c:pt>
                <c:pt idx="10140">
                  <c:v>41076.266089999997</c:v>
                </c:pt>
                <c:pt idx="10141">
                  <c:v>41094.255552000002</c:v>
                </c:pt>
                <c:pt idx="10142">
                  <c:v>41094.057083</c:v>
                </c:pt>
                <c:pt idx="10143">
                  <c:v>41103.631128000001</c:v>
                </c:pt>
                <c:pt idx="10144">
                  <c:v>41127.327562999999</c:v>
                </c:pt>
                <c:pt idx="10145">
                  <c:v>41129.891971999998</c:v>
                </c:pt>
                <c:pt idx="10146">
                  <c:v>41132.242932000001</c:v>
                </c:pt>
                <c:pt idx="10147">
                  <c:v>41135.076333999998</c:v>
                </c:pt>
                <c:pt idx="10148">
                  <c:v>41161.982913</c:v>
                </c:pt>
                <c:pt idx="10149">
                  <c:v>41176.400945000001</c:v>
                </c:pt>
                <c:pt idx="10150">
                  <c:v>41174.265346</c:v>
                </c:pt>
                <c:pt idx="10151">
                  <c:v>41183.076159999997</c:v>
                </c:pt>
                <c:pt idx="10152">
                  <c:v>41180.080038</c:v>
                </c:pt>
                <c:pt idx="10153">
                  <c:v>41191.009786000002</c:v>
                </c:pt>
                <c:pt idx="10154">
                  <c:v>41183.358203000003</c:v>
                </c:pt>
                <c:pt idx="10155">
                  <c:v>41188.303308000002</c:v>
                </c:pt>
                <c:pt idx="10156">
                  <c:v>41193.308920000003</c:v>
                </c:pt>
                <c:pt idx="10157">
                  <c:v>41200.233994000002</c:v>
                </c:pt>
                <c:pt idx="10158">
                  <c:v>41217.383439999998</c:v>
                </c:pt>
                <c:pt idx="10159">
                  <c:v>41220.711922000002</c:v>
                </c:pt>
                <c:pt idx="10160">
                  <c:v>41223.108400999998</c:v>
                </c:pt>
                <c:pt idx="10161">
                  <c:v>41230.555503000003</c:v>
                </c:pt>
                <c:pt idx="10162">
                  <c:v>41223.889501999998</c:v>
                </c:pt>
                <c:pt idx="10163">
                  <c:v>41231.366639</c:v>
                </c:pt>
                <c:pt idx="10164">
                  <c:v>41227.711057</c:v>
                </c:pt>
                <c:pt idx="10165">
                  <c:v>41230.545947999999</c:v>
                </c:pt>
                <c:pt idx="10166">
                  <c:v>41235.664295000002</c:v>
                </c:pt>
                <c:pt idx="10167">
                  <c:v>41235.918317000003</c:v>
                </c:pt>
                <c:pt idx="10168">
                  <c:v>41259.374465000001</c:v>
                </c:pt>
                <c:pt idx="10169">
                  <c:v>41271.974897</c:v>
                </c:pt>
                <c:pt idx="10170">
                  <c:v>41280.537834000002</c:v>
                </c:pt>
                <c:pt idx="10171">
                  <c:v>41289.392485999997</c:v>
                </c:pt>
                <c:pt idx="10172">
                  <c:v>41277.828218000002</c:v>
                </c:pt>
                <c:pt idx="10173">
                  <c:v>41276.098242</c:v>
                </c:pt>
                <c:pt idx="10174">
                  <c:v>41277.184551999999</c:v>
                </c:pt>
                <c:pt idx="10175">
                  <c:v>41279.518984000002</c:v>
                </c:pt>
                <c:pt idx="10176">
                  <c:v>41318.498850000004</c:v>
                </c:pt>
                <c:pt idx="10177">
                  <c:v>41316.555002000001</c:v>
                </c:pt>
                <c:pt idx="10178">
                  <c:v>41323.274705000003</c:v>
                </c:pt>
                <c:pt idx="10179">
                  <c:v>41322.040213</c:v>
                </c:pt>
                <c:pt idx="10180">
                  <c:v>41333.569590999999</c:v>
                </c:pt>
                <c:pt idx="10181">
                  <c:v>41336.297170999998</c:v>
                </c:pt>
                <c:pt idx="10182">
                  <c:v>41357.366666000002</c:v>
                </c:pt>
                <c:pt idx="10183">
                  <c:v>41376.008492000001</c:v>
                </c:pt>
                <c:pt idx="10184">
                  <c:v>41365.538263000002</c:v>
                </c:pt>
                <c:pt idx="10185">
                  <c:v>41367.743156999997</c:v>
                </c:pt>
                <c:pt idx="10186">
                  <c:v>41377.862746999999</c:v>
                </c:pt>
                <c:pt idx="10187">
                  <c:v>41370.270225</c:v>
                </c:pt>
                <c:pt idx="10188">
                  <c:v>41379.974155999997</c:v>
                </c:pt>
                <c:pt idx="10189">
                  <c:v>41394.403766000003</c:v>
                </c:pt>
                <c:pt idx="10190">
                  <c:v>41399.365366999999</c:v>
                </c:pt>
                <c:pt idx="10191">
                  <c:v>41421.769437000003</c:v>
                </c:pt>
                <c:pt idx="10192">
                  <c:v>41413.087531999998</c:v>
                </c:pt>
                <c:pt idx="10193">
                  <c:v>41419.296580000002</c:v>
                </c:pt>
                <c:pt idx="10194">
                  <c:v>41421.736094</c:v>
                </c:pt>
                <c:pt idx="10195">
                  <c:v>41431.822432000001</c:v>
                </c:pt>
                <c:pt idx="10196">
                  <c:v>41449.268404000002</c:v>
                </c:pt>
                <c:pt idx="10197">
                  <c:v>41449.901740000001</c:v>
                </c:pt>
                <c:pt idx="10198">
                  <c:v>41453.286504000003</c:v>
                </c:pt>
                <c:pt idx="10199">
                  <c:v>41447.918429999998</c:v>
                </c:pt>
                <c:pt idx="10200">
                  <c:v>41472.594980000002</c:v>
                </c:pt>
                <c:pt idx="10201">
                  <c:v>41493.871470999999</c:v>
                </c:pt>
                <c:pt idx="10202">
                  <c:v>41495.615180000001</c:v>
                </c:pt>
                <c:pt idx="10203">
                  <c:v>41497.778655000002</c:v>
                </c:pt>
                <c:pt idx="10204">
                  <c:v>41503.302377</c:v>
                </c:pt>
                <c:pt idx="10205">
                  <c:v>41503.309324000002</c:v>
                </c:pt>
                <c:pt idx="10206">
                  <c:v>41521.009706999997</c:v>
                </c:pt>
                <c:pt idx="10207">
                  <c:v>41531.320934000003</c:v>
                </c:pt>
                <c:pt idx="10208">
                  <c:v>41539.767833999998</c:v>
                </c:pt>
                <c:pt idx="10209">
                  <c:v>41544.672166999997</c:v>
                </c:pt>
                <c:pt idx="10210">
                  <c:v>41540.126962000002</c:v>
                </c:pt>
                <c:pt idx="10211">
                  <c:v>41554.811341000001</c:v>
                </c:pt>
                <c:pt idx="10212">
                  <c:v>41550.946816999996</c:v>
                </c:pt>
                <c:pt idx="10213">
                  <c:v>41562.897258999998</c:v>
                </c:pt>
                <c:pt idx="10214">
                  <c:v>41571.369160000002</c:v>
                </c:pt>
                <c:pt idx="10215">
                  <c:v>41587.45319</c:v>
                </c:pt>
                <c:pt idx="10216">
                  <c:v>41595.354252999998</c:v>
                </c:pt>
                <c:pt idx="10217">
                  <c:v>41587.807395000003</c:v>
                </c:pt>
                <c:pt idx="10218">
                  <c:v>41593.025680999999</c:v>
                </c:pt>
                <c:pt idx="10219">
                  <c:v>41593.42787</c:v>
                </c:pt>
                <c:pt idx="10220">
                  <c:v>41597.799645999999</c:v>
                </c:pt>
                <c:pt idx="10221">
                  <c:v>41594.757749999997</c:v>
                </c:pt>
                <c:pt idx="10222">
                  <c:v>41591.946078000001</c:v>
                </c:pt>
                <c:pt idx="10223">
                  <c:v>41598.080265999997</c:v>
                </c:pt>
                <c:pt idx="10224">
                  <c:v>41605.314089</c:v>
                </c:pt>
                <c:pt idx="10225">
                  <c:v>41607.889753000003</c:v>
                </c:pt>
                <c:pt idx="10226">
                  <c:v>41609.862700999998</c:v>
                </c:pt>
                <c:pt idx="10227">
                  <c:v>41605.041250000002</c:v>
                </c:pt>
                <c:pt idx="10228">
                  <c:v>41610.913826000004</c:v>
                </c:pt>
                <c:pt idx="10229">
                  <c:v>41622.183062999997</c:v>
                </c:pt>
                <c:pt idx="10230">
                  <c:v>41633.060885999999</c:v>
                </c:pt>
                <c:pt idx="10231">
                  <c:v>41641.536612000004</c:v>
                </c:pt>
                <c:pt idx="10232">
                  <c:v>41645.995653999998</c:v>
                </c:pt>
                <c:pt idx="10233">
                  <c:v>41651.153949</c:v>
                </c:pt>
                <c:pt idx="10234">
                  <c:v>41641.857369999998</c:v>
                </c:pt>
                <c:pt idx="10235">
                  <c:v>41649.240338000003</c:v>
                </c:pt>
                <c:pt idx="10236">
                  <c:v>41655.558482</c:v>
                </c:pt>
                <c:pt idx="10237">
                  <c:v>41657.371385999999</c:v>
                </c:pt>
                <c:pt idx="10238">
                  <c:v>41662.087080999998</c:v>
                </c:pt>
                <c:pt idx="10239">
                  <c:v>41662.080641</c:v>
                </c:pt>
                <c:pt idx="10240">
                  <c:v>41655.967275000003</c:v>
                </c:pt>
                <c:pt idx="10241">
                  <c:v>41654.718350000003</c:v>
                </c:pt>
                <c:pt idx="10242">
                  <c:v>41657.777084000001</c:v>
                </c:pt>
                <c:pt idx="10243">
                  <c:v>41666.533507</c:v>
                </c:pt>
                <c:pt idx="10244">
                  <c:v>41684.108086</c:v>
                </c:pt>
                <c:pt idx="10245">
                  <c:v>41699.479056999997</c:v>
                </c:pt>
                <c:pt idx="10246">
                  <c:v>41699.110158000003</c:v>
                </c:pt>
                <c:pt idx="10247">
                  <c:v>41710.114851999999</c:v>
                </c:pt>
                <c:pt idx="10248">
                  <c:v>41713.838422000001</c:v>
                </c:pt>
                <c:pt idx="10249">
                  <c:v>41714.073179999999</c:v>
                </c:pt>
                <c:pt idx="10250">
                  <c:v>41713.493973999997</c:v>
                </c:pt>
                <c:pt idx="10251">
                  <c:v>41740.145463000001</c:v>
                </c:pt>
                <c:pt idx="10252">
                  <c:v>41743.505289000001</c:v>
                </c:pt>
                <c:pt idx="10253">
                  <c:v>41756.237363</c:v>
                </c:pt>
                <c:pt idx="10254">
                  <c:v>41756.762693999997</c:v>
                </c:pt>
                <c:pt idx="10255">
                  <c:v>41752.894968000001</c:v>
                </c:pt>
                <c:pt idx="10256">
                  <c:v>41774.929753999997</c:v>
                </c:pt>
                <c:pt idx="10257">
                  <c:v>41763.036223000003</c:v>
                </c:pt>
                <c:pt idx="10258">
                  <c:v>41771.101796000003</c:v>
                </c:pt>
                <c:pt idx="10259">
                  <c:v>41776.886750999998</c:v>
                </c:pt>
                <c:pt idx="10260">
                  <c:v>41783.237318</c:v>
                </c:pt>
                <c:pt idx="10261">
                  <c:v>41789.583395000001</c:v>
                </c:pt>
                <c:pt idx="10262">
                  <c:v>41805.444125000002</c:v>
                </c:pt>
                <c:pt idx="10263">
                  <c:v>41812.926930000001</c:v>
                </c:pt>
                <c:pt idx="10264">
                  <c:v>41822.411466999998</c:v>
                </c:pt>
                <c:pt idx="10265">
                  <c:v>41826.155258999999</c:v>
                </c:pt>
                <c:pt idx="10266">
                  <c:v>41853.780895999997</c:v>
                </c:pt>
                <c:pt idx="10267">
                  <c:v>41853.868893999999</c:v>
                </c:pt>
                <c:pt idx="10268">
                  <c:v>41863.403247000002</c:v>
                </c:pt>
                <c:pt idx="10269">
                  <c:v>41864.099994999997</c:v>
                </c:pt>
                <c:pt idx="10270">
                  <c:v>41888.757087999998</c:v>
                </c:pt>
                <c:pt idx="10271">
                  <c:v>41906.642388</c:v>
                </c:pt>
                <c:pt idx="10272">
                  <c:v>41898.095945000001</c:v>
                </c:pt>
                <c:pt idx="10273">
                  <c:v>41903.639668999997</c:v>
                </c:pt>
                <c:pt idx="10274">
                  <c:v>41911.182292999998</c:v>
                </c:pt>
                <c:pt idx="10275">
                  <c:v>41905.027542999997</c:v>
                </c:pt>
                <c:pt idx="10276">
                  <c:v>41916.608686</c:v>
                </c:pt>
                <c:pt idx="10277">
                  <c:v>41909.460106999999</c:v>
                </c:pt>
                <c:pt idx="10278">
                  <c:v>41938.235588000003</c:v>
                </c:pt>
                <c:pt idx="10279">
                  <c:v>41943.049389</c:v>
                </c:pt>
                <c:pt idx="10280">
                  <c:v>41943.465240999998</c:v>
                </c:pt>
                <c:pt idx="10281">
                  <c:v>41946.323617000002</c:v>
                </c:pt>
                <c:pt idx="10282">
                  <c:v>41940.332671999997</c:v>
                </c:pt>
                <c:pt idx="10283">
                  <c:v>41950.442092999998</c:v>
                </c:pt>
                <c:pt idx="10284">
                  <c:v>41981.839642999999</c:v>
                </c:pt>
                <c:pt idx="10285">
                  <c:v>41986.689243000001</c:v>
                </c:pt>
                <c:pt idx="10286">
                  <c:v>41991.552763</c:v>
                </c:pt>
                <c:pt idx="10287">
                  <c:v>42005.768430999997</c:v>
                </c:pt>
                <c:pt idx="10288">
                  <c:v>42003.756202999997</c:v>
                </c:pt>
                <c:pt idx="10289">
                  <c:v>42007.817239000004</c:v>
                </c:pt>
                <c:pt idx="10290">
                  <c:v>42018.643884999998</c:v>
                </c:pt>
                <c:pt idx="10291">
                  <c:v>42031.000290000004</c:v>
                </c:pt>
                <c:pt idx="10292">
                  <c:v>42043.550710000003</c:v>
                </c:pt>
                <c:pt idx="10293">
                  <c:v>42055.466724999998</c:v>
                </c:pt>
                <c:pt idx="10294">
                  <c:v>42066.086636</c:v>
                </c:pt>
                <c:pt idx="10295">
                  <c:v>42077.964697000003</c:v>
                </c:pt>
                <c:pt idx="10296">
                  <c:v>42078.974826999998</c:v>
                </c:pt>
                <c:pt idx="10297">
                  <c:v>42102.521336999998</c:v>
                </c:pt>
                <c:pt idx="10298">
                  <c:v>42113.102362999998</c:v>
                </c:pt>
                <c:pt idx="10299">
                  <c:v>42123.983122999998</c:v>
                </c:pt>
                <c:pt idx="10300">
                  <c:v>42141.143752999997</c:v>
                </c:pt>
                <c:pt idx="10301">
                  <c:v>42159.186109000002</c:v>
                </c:pt>
                <c:pt idx="10302">
                  <c:v>42158.572715000002</c:v>
                </c:pt>
                <c:pt idx="10303">
                  <c:v>42186.199261000002</c:v>
                </c:pt>
                <c:pt idx="10304">
                  <c:v>42196.133070999997</c:v>
                </c:pt>
                <c:pt idx="10305">
                  <c:v>42199.139015000001</c:v>
                </c:pt>
                <c:pt idx="10306">
                  <c:v>42219.650508999999</c:v>
                </c:pt>
                <c:pt idx="10307">
                  <c:v>42237.618700999999</c:v>
                </c:pt>
                <c:pt idx="10308">
                  <c:v>42250.046197000003</c:v>
                </c:pt>
                <c:pt idx="10309">
                  <c:v>42261.724846999998</c:v>
                </c:pt>
                <c:pt idx="10310">
                  <c:v>42275.910172000004</c:v>
                </c:pt>
                <c:pt idx="10311">
                  <c:v>42294.417998999998</c:v>
                </c:pt>
                <c:pt idx="10312">
                  <c:v>42312.099686000001</c:v>
                </c:pt>
                <c:pt idx="10313">
                  <c:v>42324.509095000001</c:v>
                </c:pt>
                <c:pt idx="10314">
                  <c:v>42326.017481000003</c:v>
                </c:pt>
                <c:pt idx="10315">
                  <c:v>42333.775235000001</c:v>
                </c:pt>
                <c:pt idx="10316">
                  <c:v>42350.735331999997</c:v>
                </c:pt>
                <c:pt idx="10317">
                  <c:v>42363.536688</c:v>
                </c:pt>
                <c:pt idx="10318">
                  <c:v>42377.774896000003</c:v>
                </c:pt>
                <c:pt idx="10319">
                  <c:v>42391.246132</c:v>
                </c:pt>
                <c:pt idx="10320">
                  <c:v>42407.621474</c:v>
                </c:pt>
                <c:pt idx="10321">
                  <c:v>42417.048288999998</c:v>
                </c:pt>
                <c:pt idx="10322">
                  <c:v>42418.044077999999</c:v>
                </c:pt>
                <c:pt idx="10323">
                  <c:v>42434.675967000003</c:v>
                </c:pt>
                <c:pt idx="10324">
                  <c:v>42449.270138</c:v>
                </c:pt>
                <c:pt idx="10325">
                  <c:v>42446.791831000002</c:v>
                </c:pt>
                <c:pt idx="10326">
                  <c:v>42466.803913999996</c:v>
                </c:pt>
                <c:pt idx="10327">
                  <c:v>42472.888664999999</c:v>
                </c:pt>
                <c:pt idx="10328">
                  <c:v>42490.491501999997</c:v>
                </c:pt>
                <c:pt idx="10329">
                  <c:v>42496.621117000002</c:v>
                </c:pt>
                <c:pt idx="10330">
                  <c:v>42502.355695999999</c:v>
                </c:pt>
                <c:pt idx="10331">
                  <c:v>42529.167687000001</c:v>
                </c:pt>
                <c:pt idx="10332">
                  <c:v>42528.797963999998</c:v>
                </c:pt>
                <c:pt idx="10333">
                  <c:v>42539.041316000003</c:v>
                </c:pt>
                <c:pt idx="10334">
                  <c:v>42568.278059999997</c:v>
                </c:pt>
                <c:pt idx="10335">
                  <c:v>42570.293656000002</c:v>
                </c:pt>
                <c:pt idx="10336">
                  <c:v>42600.512194000003</c:v>
                </c:pt>
                <c:pt idx="10337">
                  <c:v>42615.680304000001</c:v>
                </c:pt>
                <c:pt idx="10338">
                  <c:v>42607.117151999999</c:v>
                </c:pt>
                <c:pt idx="10339">
                  <c:v>42613.626289</c:v>
                </c:pt>
                <c:pt idx="10340">
                  <c:v>42628.110607000002</c:v>
                </c:pt>
                <c:pt idx="10341">
                  <c:v>42654.504712000002</c:v>
                </c:pt>
                <c:pt idx="10342">
                  <c:v>42645.465643000003</c:v>
                </c:pt>
                <c:pt idx="10343">
                  <c:v>42651.736578999997</c:v>
                </c:pt>
                <c:pt idx="10344">
                  <c:v>42664.858592999997</c:v>
                </c:pt>
                <c:pt idx="10345">
                  <c:v>42677.068396000002</c:v>
                </c:pt>
                <c:pt idx="10346">
                  <c:v>42690.005710999998</c:v>
                </c:pt>
                <c:pt idx="10347">
                  <c:v>42701.159843000001</c:v>
                </c:pt>
                <c:pt idx="10348">
                  <c:v>42721.035326999998</c:v>
                </c:pt>
                <c:pt idx="10349">
                  <c:v>42741.122582999997</c:v>
                </c:pt>
                <c:pt idx="10350">
                  <c:v>42739.015679999997</c:v>
                </c:pt>
                <c:pt idx="10351">
                  <c:v>42756.742677000002</c:v>
                </c:pt>
                <c:pt idx="10352">
                  <c:v>42758.061162999998</c:v>
                </c:pt>
                <c:pt idx="10353">
                  <c:v>42756.630640000003</c:v>
                </c:pt>
                <c:pt idx="10354">
                  <c:v>42765.566487999997</c:v>
                </c:pt>
                <c:pt idx="10355">
                  <c:v>42753.309227999998</c:v>
                </c:pt>
                <c:pt idx="10356">
                  <c:v>42765.008066000002</c:v>
                </c:pt>
                <c:pt idx="10357">
                  <c:v>42769.227414000001</c:v>
                </c:pt>
                <c:pt idx="10358">
                  <c:v>42769.724517000002</c:v>
                </c:pt>
                <c:pt idx="10359">
                  <c:v>42772.357315000001</c:v>
                </c:pt>
                <c:pt idx="10360">
                  <c:v>42781.69988</c:v>
                </c:pt>
                <c:pt idx="10361">
                  <c:v>42793.844872000001</c:v>
                </c:pt>
                <c:pt idx="10362">
                  <c:v>42808.536907000002</c:v>
                </c:pt>
                <c:pt idx="10363">
                  <c:v>42812.300200999998</c:v>
                </c:pt>
                <c:pt idx="10364">
                  <c:v>42812.905307000001</c:v>
                </c:pt>
                <c:pt idx="10365">
                  <c:v>42808.720001000002</c:v>
                </c:pt>
                <c:pt idx="10366">
                  <c:v>42840.214333000004</c:v>
                </c:pt>
                <c:pt idx="10367">
                  <c:v>42853.312895000003</c:v>
                </c:pt>
                <c:pt idx="10368">
                  <c:v>42858.148774000001</c:v>
                </c:pt>
                <c:pt idx="10369">
                  <c:v>42852.038728</c:v>
                </c:pt>
                <c:pt idx="10370">
                  <c:v>42858.468729</c:v>
                </c:pt>
                <c:pt idx="10371">
                  <c:v>42875.592538999997</c:v>
                </c:pt>
                <c:pt idx="10372">
                  <c:v>42886.369014000004</c:v>
                </c:pt>
                <c:pt idx="10373">
                  <c:v>42897.775766999999</c:v>
                </c:pt>
                <c:pt idx="10374">
                  <c:v>42903.601942000001</c:v>
                </c:pt>
                <c:pt idx="10375">
                  <c:v>42907.553185999997</c:v>
                </c:pt>
                <c:pt idx="10376">
                  <c:v>42897.162525</c:v>
                </c:pt>
                <c:pt idx="10377">
                  <c:v>42909.687235999998</c:v>
                </c:pt>
                <c:pt idx="10378">
                  <c:v>42942.519688</c:v>
                </c:pt>
                <c:pt idx="10379">
                  <c:v>42953.913751</c:v>
                </c:pt>
                <c:pt idx="10380">
                  <c:v>42939.808192999997</c:v>
                </c:pt>
                <c:pt idx="10381">
                  <c:v>42949.251220999999</c:v>
                </c:pt>
                <c:pt idx="10382">
                  <c:v>42956.380826000001</c:v>
                </c:pt>
                <c:pt idx="10383">
                  <c:v>42970.221755999999</c:v>
                </c:pt>
                <c:pt idx="10384">
                  <c:v>42974.455302000002</c:v>
                </c:pt>
                <c:pt idx="10385">
                  <c:v>42968.750301</c:v>
                </c:pt>
                <c:pt idx="10386">
                  <c:v>42985.094443000002</c:v>
                </c:pt>
                <c:pt idx="10387">
                  <c:v>42984.768188000002</c:v>
                </c:pt>
                <c:pt idx="10388">
                  <c:v>42994.144743999997</c:v>
                </c:pt>
                <c:pt idx="10389">
                  <c:v>43011.066344999999</c:v>
                </c:pt>
                <c:pt idx="10390">
                  <c:v>43014.151492999998</c:v>
                </c:pt>
                <c:pt idx="10391">
                  <c:v>43031.565238000003</c:v>
                </c:pt>
                <c:pt idx="10392">
                  <c:v>43029.728361000001</c:v>
                </c:pt>
                <c:pt idx="10393">
                  <c:v>43032.043522</c:v>
                </c:pt>
                <c:pt idx="10394">
                  <c:v>43050.566418000002</c:v>
                </c:pt>
                <c:pt idx="10395">
                  <c:v>43055.148508999999</c:v>
                </c:pt>
                <c:pt idx="10396">
                  <c:v>43073.395235999997</c:v>
                </c:pt>
                <c:pt idx="10397">
                  <c:v>43076.745193000002</c:v>
                </c:pt>
                <c:pt idx="10398">
                  <c:v>43077.998391000001</c:v>
                </c:pt>
                <c:pt idx="10399">
                  <c:v>43086.775658999999</c:v>
                </c:pt>
                <c:pt idx="10400">
                  <c:v>43102.983708</c:v>
                </c:pt>
                <c:pt idx="10401">
                  <c:v>43114.874398</c:v>
                </c:pt>
                <c:pt idx="10402">
                  <c:v>43115.358087000001</c:v>
                </c:pt>
                <c:pt idx="10403">
                  <c:v>43125.149287</c:v>
                </c:pt>
                <c:pt idx="10404">
                  <c:v>43127.658862999997</c:v>
                </c:pt>
                <c:pt idx="10405">
                  <c:v>43122.436956999998</c:v>
                </c:pt>
                <c:pt idx="10406">
                  <c:v>43142.775048000003</c:v>
                </c:pt>
                <c:pt idx="10407">
                  <c:v>43159.574429</c:v>
                </c:pt>
                <c:pt idx="10408">
                  <c:v>43164.327035000002</c:v>
                </c:pt>
                <c:pt idx="10409">
                  <c:v>43158.522709999997</c:v>
                </c:pt>
                <c:pt idx="10410">
                  <c:v>43154.021095999997</c:v>
                </c:pt>
                <c:pt idx="10411">
                  <c:v>43158.363507000002</c:v>
                </c:pt>
                <c:pt idx="10412">
                  <c:v>43161.599569999998</c:v>
                </c:pt>
                <c:pt idx="10413">
                  <c:v>43194.419693000003</c:v>
                </c:pt>
                <c:pt idx="10414">
                  <c:v>43195.808822999999</c:v>
                </c:pt>
                <c:pt idx="10415">
                  <c:v>43194.688496000002</c:v>
                </c:pt>
                <c:pt idx="10416">
                  <c:v>43213.483964999999</c:v>
                </c:pt>
                <c:pt idx="10417">
                  <c:v>43222.430591999997</c:v>
                </c:pt>
                <c:pt idx="10418">
                  <c:v>43216.165269999998</c:v>
                </c:pt>
                <c:pt idx="10419">
                  <c:v>43225.792227999998</c:v>
                </c:pt>
                <c:pt idx="10420">
                  <c:v>43236.851807999999</c:v>
                </c:pt>
                <c:pt idx="10421">
                  <c:v>43248.772674</c:v>
                </c:pt>
                <c:pt idx="10422">
                  <c:v>43255.243558000002</c:v>
                </c:pt>
                <c:pt idx="10423">
                  <c:v>43255.547290000002</c:v>
                </c:pt>
                <c:pt idx="10424">
                  <c:v>43259.693633000003</c:v>
                </c:pt>
                <c:pt idx="10425">
                  <c:v>43253.423631999998</c:v>
                </c:pt>
                <c:pt idx="10426">
                  <c:v>43259.400556000001</c:v>
                </c:pt>
                <c:pt idx="10427">
                  <c:v>43273.535373999999</c:v>
                </c:pt>
                <c:pt idx="10428">
                  <c:v>43279.890366</c:v>
                </c:pt>
                <c:pt idx="10429">
                  <c:v>43302.902793000001</c:v>
                </c:pt>
                <c:pt idx="10430">
                  <c:v>43303.001504</c:v>
                </c:pt>
                <c:pt idx="10431">
                  <c:v>43301.737265999996</c:v>
                </c:pt>
                <c:pt idx="10432">
                  <c:v>43295.762618000001</c:v>
                </c:pt>
                <c:pt idx="10433">
                  <c:v>43304.013298999998</c:v>
                </c:pt>
                <c:pt idx="10434">
                  <c:v>43316.348657000002</c:v>
                </c:pt>
                <c:pt idx="10435">
                  <c:v>43305.679145000002</c:v>
                </c:pt>
                <c:pt idx="10436">
                  <c:v>43311.677646999997</c:v>
                </c:pt>
                <c:pt idx="10437">
                  <c:v>43323.373991</c:v>
                </c:pt>
                <c:pt idx="10438">
                  <c:v>43331.899627999999</c:v>
                </c:pt>
                <c:pt idx="10439">
                  <c:v>43350.360094000003</c:v>
                </c:pt>
                <c:pt idx="10440">
                  <c:v>43351.841265000003</c:v>
                </c:pt>
                <c:pt idx="10441">
                  <c:v>43363.554468000002</c:v>
                </c:pt>
                <c:pt idx="10442">
                  <c:v>43373.204462000002</c:v>
                </c:pt>
                <c:pt idx="10443">
                  <c:v>43360.119327</c:v>
                </c:pt>
                <c:pt idx="10444">
                  <c:v>43370.405963999998</c:v>
                </c:pt>
                <c:pt idx="10445">
                  <c:v>43368.884380000003</c:v>
                </c:pt>
                <c:pt idx="10446">
                  <c:v>43367.686007999997</c:v>
                </c:pt>
                <c:pt idx="10447">
                  <c:v>43372.775152000002</c:v>
                </c:pt>
                <c:pt idx="10448">
                  <c:v>43359.240618999997</c:v>
                </c:pt>
                <c:pt idx="10449">
                  <c:v>43364.094841999999</c:v>
                </c:pt>
                <c:pt idx="10450">
                  <c:v>43359.885610999998</c:v>
                </c:pt>
                <c:pt idx="10451">
                  <c:v>43376.162480999999</c:v>
                </c:pt>
                <c:pt idx="10452">
                  <c:v>43369.800827999999</c:v>
                </c:pt>
                <c:pt idx="10453">
                  <c:v>43380.672397000002</c:v>
                </c:pt>
                <c:pt idx="10454">
                  <c:v>43384.252492</c:v>
                </c:pt>
                <c:pt idx="10455">
                  <c:v>43367.041419000001</c:v>
                </c:pt>
                <c:pt idx="10456">
                  <c:v>43381.599788</c:v>
                </c:pt>
                <c:pt idx="10457">
                  <c:v>43375.976667000003</c:v>
                </c:pt>
                <c:pt idx="10458">
                  <c:v>43379.297136000001</c:v>
                </c:pt>
                <c:pt idx="10459">
                  <c:v>43383.697605000001</c:v>
                </c:pt>
                <c:pt idx="10460">
                  <c:v>43376.659195</c:v>
                </c:pt>
                <c:pt idx="10461">
                  <c:v>43391.292555</c:v>
                </c:pt>
                <c:pt idx="10462">
                  <c:v>43416.1348</c:v>
                </c:pt>
                <c:pt idx="10463">
                  <c:v>43421.059252999999</c:v>
                </c:pt>
                <c:pt idx="10464">
                  <c:v>43430.605584999998</c:v>
                </c:pt>
                <c:pt idx="10465">
                  <c:v>43423.476226999999</c:v>
                </c:pt>
                <c:pt idx="10466">
                  <c:v>43422.394811999999</c:v>
                </c:pt>
                <c:pt idx="10467">
                  <c:v>43435.076351999996</c:v>
                </c:pt>
                <c:pt idx="10468">
                  <c:v>43450.833380999997</c:v>
                </c:pt>
                <c:pt idx="10469">
                  <c:v>43458.795982000003</c:v>
                </c:pt>
                <c:pt idx="10470">
                  <c:v>43458.965896000002</c:v>
                </c:pt>
                <c:pt idx="10471">
                  <c:v>43477.179095</c:v>
                </c:pt>
                <c:pt idx="10472">
                  <c:v>43499.81768</c:v>
                </c:pt>
                <c:pt idx="10473">
                  <c:v>43510.205440999998</c:v>
                </c:pt>
                <c:pt idx="10474">
                  <c:v>43510.486426000003</c:v>
                </c:pt>
                <c:pt idx="10475">
                  <c:v>43521.632724000003</c:v>
                </c:pt>
                <c:pt idx="10476">
                  <c:v>43551.541835999997</c:v>
                </c:pt>
                <c:pt idx="10477">
                  <c:v>43553.257180000001</c:v>
                </c:pt>
                <c:pt idx="10478">
                  <c:v>43561.575375</c:v>
                </c:pt>
                <c:pt idx="10479">
                  <c:v>43570.963437999999</c:v>
                </c:pt>
                <c:pt idx="10480">
                  <c:v>43589.894220000002</c:v>
                </c:pt>
                <c:pt idx="10481">
                  <c:v>43596.789926999998</c:v>
                </c:pt>
                <c:pt idx="10482">
                  <c:v>43592.298389000003</c:v>
                </c:pt>
                <c:pt idx="10483">
                  <c:v>43603.666003999999</c:v>
                </c:pt>
                <c:pt idx="10484">
                  <c:v>43627.45132</c:v>
                </c:pt>
                <c:pt idx="10485">
                  <c:v>43637.101061000001</c:v>
                </c:pt>
                <c:pt idx="10486">
                  <c:v>43646.039034000001</c:v>
                </c:pt>
                <c:pt idx="10487">
                  <c:v>43660.582356999999</c:v>
                </c:pt>
                <c:pt idx="10488">
                  <c:v>43678.556476999998</c:v>
                </c:pt>
                <c:pt idx="10489">
                  <c:v>43680.730303999997</c:v>
                </c:pt>
                <c:pt idx="10490">
                  <c:v>43689.944708000003</c:v>
                </c:pt>
                <c:pt idx="10491">
                  <c:v>43712.255211000003</c:v>
                </c:pt>
                <c:pt idx="10492">
                  <c:v>43710.883387000002</c:v>
                </c:pt>
                <c:pt idx="10493">
                  <c:v>43712.319351999999</c:v>
                </c:pt>
                <c:pt idx="10494">
                  <c:v>43717.820068000001</c:v>
                </c:pt>
                <c:pt idx="10495">
                  <c:v>43735.519811999999</c:v>
                </c:pt>
                <c:pt idx="10496">
                  <c:v>43755.678422999998</c:v>
                </c:pt>
                <c:pt idx="10497">
                  <c:v>43758.071055</c:v>
                </c:pt>
                <c:pt idx="10498">
                  <c:v>43768.171120999999</c:v>
                </c:pt>
                <c:pt idx="10499">
                  <c:v>43768.449023000001</c:v>
                </c:pt>
                <c:pt idx="10500">
                  <c:v>43783.383183999998</c:v>
                </c:pt>
                <c:pt idx="10501">
                  <c:v>43800.308556999997</c:v>
                </c:pt>
                <c:pt idx="10502">
                  <c:v>43812.388458000001</c:v>
                </c:pt>
                <c:pt idx="10503">
                  <c:v>43818.761262</c:v>
                </c:pt>
                <c:pt idx="10504">
                  <c:v>43821.329811000003</c:v>
                </c:pt>
                <c:pt idx="10505">
                  <c:v>43831.441912000002</c:v>
                </c:pt>
                <c:pt idx="10506">
                  <c:v>43846.763153</c:v>
                </c:pt>
                <c:pt idx="10507">
                  <c:v>43851.688397999998</c:v>
                </c:pt>
                <c:pt idx="10508">
                  <c:v>43854.449384</c:v>
                </c:pt>
                <c:pt idx="10509">
                  <c:v>43861.148733000002</c:v>
                </c:pt>
                <c:pt idx="10510">
                  <c:v>43846.085527000003</c:v>
                </c:pt>
                <c:pt idx="10511">
                  <c:v>43864.500485999997</c:v>
                </c:pt>
                <c:pt idx="10512">
                  <c:v>43879.498544000002</c:v>
                </c:pt>
                <c:pt idx="10513">
                  <c:v>43879.486747000003</c:v>
                </c:pt>
                <c:pt idx="10514">
                  <c:v>43893.343242000003</c:v>
                </c:pt>
                <c:pt idx="10515">
                  <c:v>43884.424158000002</c:v>
                </c:pt>
                <c:pt idx="10516">
                  <c:v>43885.389357</c:v>
                </c:pt>
                <c:pt idx="10517">
                  <c:v>43900.063162999999</c:v>
                </c:pt>
                <c:pt idx="10518">
                  <c:v>43909.752583000001</c:v>
                </c:pt>
                <c:pt idx="10519">
                  <c:v>43929.459221999998</c:v>
                </c:pt>
                <c:pt idx="10520">
                  <c:v>43938.861215999998</c:v>
                </c:pt>
                <c:pt idx="10521">
                  <c:v>43942.065941000001</c:v>
                </c:pt>
                <c:pt idx="10522">
                  <c:v>43944.572896999998</c:v>
                </c:pt>
                <c:pt idx="10523">
                  <c:v>43964.332600000002</c:v>
                </c:pt>
                <c:pt idx="10524">
                  <c:v>43978.736452999998</c:v>
                </c:pt>
                <c:pt idx="10525">
                  <c:v>43982.506601000001</c:v>
                </c:pt>
                <c:pt idx="10526">
                  <c:v>43986.419740999998</c:v>
                </c:pt>
                <c:pt idx="10527">
                  <c:v>43991.273776000002</c:v>
                </c:pt>
                <c:pt idx="10528">
                  <c:v>44006.414921000003</c:v>
                </c:pt>
                <c:pt idx="10529">
                  <c:v>44029.101992000004</c:v>
                </c:pt>
                <c:pt idx="10530">
                  <c:v>44030.071745000001</c:v>
                </c:pt>
                <c:pt idx="10531">
                  <c:v>44041.566143999997</c:v>
                </c:pt>
                <c:pt idx="10532">
                  <c:v>44054.077452999998</c:v>
                </c:pt>
                <c:pt idx="10533">
                  <c:v>44064.177232000002</c:v>
                </c:pt>
                <c:pt idx="10534">
                  <c:v>44073.006840000002</c:v>
                </c:pt>
                <c:pt idx="10535">
                  <c:v>44065.682134000002</c:v>
                </c:pt>
                <c:pt idx="10536">
                  <c:v>44083.77981</c:v>
                </c:pt>
                <c:pt idx="10537">
                  <c:v>44093.363146000003</c:v>
                </c:pt>
                <c:pt idx="10538">
                  <c:v>44097.622343000003</c:v>
                </c:pt>
                <c:pt idx="10539">
                  <c:v>44116.534370000001</c:v>
                </c:pt>
                <c:pt idx="10540">
                  <c:v>44115.299701000004</c:v>
                </c:pt>
                <c:pt idx="10541">
                  <c:v>44125.980814000002</c:v>
                </c:pt>
                <c:pt idx="10542">
                  <c:v>44127.982714999998</c:v>
                </c:pt>
                <c:pt idx="10543">
                  <c:v>44116.227347</c:v>
                </c:pt>
                <c:pt idx="10544">
                  <c:v>44120.969483000001</c:v>
                </c:pt>
                <c:pt idx="10545">
                  <c:v>44125.933300999997</c:v>
                </c:pt>
                <c:pt idx="10546">
                  <c:v>44143.071751000003</c:v>
                </c:pt>
                <c:pt idx="10547">
                  <c:v>44164.102186999997</c:v>
                </c:pt>
                <c:pt idx="10548">
                  <c:v>44166.363523</c:v>
                </c:pt>
                <c:pt idx="10549">
                  <c:v>44170.111074</c:v>
                </c:pt>
                <c:pt idx="10550">
                  <c:v>44181.112717000004</c:v>
                </c:pt>
                <c:pt idx="10551">
                  <c:v>44204.784557999999</c:v>
                </c:pt>
                <c:pt idx="10552">
                  <c:v>44200.862226999998</c:v>
                </c:pt>
                <c:pt idx="10553">
                  <c:v>44207.231525000003</c:v>
                </c:pt>
                <c:pt idx="10554">
                  <c:v>44227.161794</c:v>
                </c:pt>
                <c:pt idx="10555">
                  <c:v>44209.832399999999</c:v>
                </c:pt>
                <c:pt idx="10556">
                  <c:v>44214.672865</c:v>
                </c:pt>
                <c:pt idx="10557">
                  <c:v>44226.623809999997</c:v>
                </c:pt>
                <c:pt idx="10558">
                  <c:v>44232.616657999999</c:v>
                </c:pt>
                <c:pt idx="10559">
                  <c:v>44259.713211000002</c:v>
                </c:pt>
                <c:pt idx="10560">
                  <c:v>44262.951396999997</c:v>
                </c:pt>
                <c:pt idx="10561">
                  <c:v>44263.501655</c:v>
                </c:pt>
                <c:pt idx="10562">
                  <c:v>44255.352175</c:v>
                </c:pt>
                <c:pt idx="10563">
                  <c:v>44269.342439</c:v>
                </c:pt>
                <c:pt idx="10564">
                  <c:v>44298.675500999998</c:v>
                </c:pt>
                <c:pt idx="10565">
                  <c:v>44300.826357999998</c:v>
                </c:pt>
                <c:pt idx="10566">
                  <c:v>44300.485402999999</c:v>
                </c:pt>
                <c:pt idx="10567">
                  <c:v>44303.426431</c:v>
                </c:pt>
                <c:pt idx="10568">
                  <c:v>44301.209488</c:v>
                </c:pt>
                <c:pt idx="10569">
                  <c:v>44304.996295999998</c:v>
                </c:pt>
                <c:pt idx="10570">
                  <c:v>44313.889683000001</c:v>
                </c:pt>
                <c:pt idx="10571">
                  <c:v>44326.839473</c:v>
                </c:pt>
                <c:pt idx="10572">
                  <c:v>44340.287109999997</c:v>
                </c:pt>
                <c:pt idx="10573">
                  <c:v>44346.502372000003</c:v>
                </c:pt>
                <c:pt idx="10574">
                  <c:v>44356.596041999997</c:v>
                </c:pt>
                <c:pt idx="10575">
                  <c:v>44345.935548000001</c:v>
                </c:pt>
                <c:pt idx="10576">
                  <c:v>44355.766910999999</c:v>
                </c:pt>
                <c:pt idx="10577">
                  <c:v>44375.036129</c:v>
                </c:pt>
                <c:pt idx="10578">
                  <c:v>44380.423090999997</c:v>
                </c:pt>
                <c:pt idx="10579">
                  <c:v>44400.638697000002</c:v>
                </c:pt>
                <c:pt idx="10580">
                  <c:v>44393.396523000003</c:v>
                </c:pt>
                <c:pt idx="10581">
                  <c:v>44401.195525000003</c:v>
                </c:pt>
                <c:pt idx="10582">
                  <c:v>44420.503563999999</c:v>
                </c:pt>
                <c:pt idx="10583">
                  <c:v>44419.614027000003</c:v>
                </c:pt>
                <c:pt idx="10584">
                  <c:v>44444.345001000002</c:v>
                </c:pt>
                <c:pt idx="10585">
                  <c:v>44434.653995000001</c:v>
                </c:pt>
                <c:pt idx="10586">
                  <c:v>44449.509753999999</c:v>
                </c:pt>
                <c:pt idx="10587">
                  <c:v>44467.978747000001</c:v>
                </c:pt>
                <c:pt idx="10588">
                  <c:v>44483.515715000001</c:v>
                </c:pt>
                <c:pt idx="10589">
                  <c:v>44478.387221999998</c:v>
                </c:pt>
                <c:pt idx="10590">
                  <c:v>44488.193106999999</c:v>
                </c:pt>
                <c:pt idx="10591">
                  <c:v>44500.256525999997</c:v>
                </c:pt>
                <c:pt idx="10592">
                  <c:v>44515.588460999999</c:v>
                </c:pt>
                <c:pt idx="10593">
                  <c:v>44518.459694999998</c:v>
                </c:pt>
                <c:pt idx="10594">
                  <c:v>44527.673767</c:v>
                </c:pt>
                <c:pt idx="10595">
                  <c:v>44540.730856000002</c:v>
                </c:pt>
                <c:pt idx="10596">
                  <c:v>44571.718706</c:v>
                </c:pt>
                <c:pt idx="10597">
                  <c:v>44569.219996</c:v>
                </c:pt>
                <c:pt idx="10598">
                  <c:v>44569.363501</c:v>
                </c:pt>
                <c:pt idx="10599">
                  <c:v>44586.451224999997</c:v>
                </c:pt>
                <c:pt idx="10600">
                  <c:v>44576.871408999999</c:v>
                </c:pt>
                <c:pt idx="10601">
                  <c:v>44581.032998000002</c:v>
                </c:pt>
                <c:pt idx="10602">
                  <c:v>44597.670765000003</c:v>
                </c:pt>
                <c:pt idx="10603">
                  <c:v>44603.547774999999</c:v>
                </c:pt>
                <c:pt idx="10604">
                  <c:v>44615.742079000003</c:v>
                </c:pt>
                <c:pt idx="10605">
                  <c:v>44619.264409000003</c:v>
                </c:pt>
                <c:pt idx="10606">
                  <c:v>44619.485650000002</c:v>
                </c:pt>
                <c:pt idx="10607">
                  <c:v>44625.320598999999</c:v>
                </c:pt>
                <c:pt idx="10608">
                  <c:v>44624.844012000001</c:v>
                </c:pt>
                <c:pt idx="10609">
                  <c:v>44652.332599000001</c:v>
                </c:pt>
                <c:pt idx="10610">
                  <c:v>44657.101683000001</c:v>
                </c:pt>
                <c:pt idx="10611">
                  <c:v>44653.330092999997</c:v>
                </c:pt>
                <c:pt idx="10612">
                  <c:v>44665.44513</c:v>
                </c:pt>
                <c:pt idx="10613">
                  <c:v>44660.301559</c:v>
                </c:pt>
                <c:pt idx="10614">
                  <c:v>44668.855486</c:v>
                </c:pt>
                <c:pt idx="10615">
                  <c:v>44690.271093000003</c:v>
                </c:pt>
                <c:pt idx="10616">
                  <c:v>44693.064788999996</c:v>
                </c:pt>
                <c:pt idx="10617">
                  <c:v>44707.773665000001</c:v>
                </c:pt>
                <c:pt idx="10618">
                  <c:v>44714.570090000001</c:v>
                </c:pt>
                <c:pt idx="10619">
                  <c:v>44741.564830000003</c:v>
                </c:pt>
                <c:pt idx="10620">
                  <c:v>44744.970830999999</c:v>
                </c:pt>
                <c:pt idx="10621">
                  <c:v>44752.943498000001</c:v>
                </c:pt>
                <c:pt idx="10622">
                  <c:v>44765.763185999996</c:v>
                </c:pt>
                <c:pt idx="10623">
                  <c:v>44767.72032</c:v>
                </c:pt>
                <c:pt idx="10624">
                  <c:v>44786.624455999998</c:v>
                </c:pt>
                <c:pt idx="10625">
                  <c:v>44791.066283</c:v>
                </c:pt>
                <c:pt idx="10626">
                  <c:v>44795.662270000001</c:v>
                </c:pt>
                <c:pt idx="10627">
                  <c:v>44821.199195000001</c:v>
                </c:pt>
                <c:pt idx="10628">
                  <c:v>44827.232860999997</c:v>
                </c:pt>
                <c:pt idx="10629">
                  <c:v>44844.207523999998</c:v>
                </c:pt>
                <c:pt idx="10630">
                  <c:v>44837.924402999997</c:v>
                </c:pt>
                <c:pt idx="10631">
                  <c:v>44831.966159000003</c:v>
                </c:pt>
                <c:pt idx="10632">
                  <c:v>44836.22</c:v>
                </c:pt>
                <c:pt idx="10633">
                  <c:v>44847.925192000002</c:v>
                </c:pt>
                <c:pt idx="10634">
                  <c:v>44869.929136999999</c:v>
                </c:pt>
                <c:pt idx="10635">
                  <c:v>44867.573963000003</c:v>
                </c:pt>
                <c:pt idx="10636">
                  <c:v>44878.635569999999</c:v>
                </c:pt>
                <c:pt idx="10637">
                  <c:v>44894.685592000002</c:v>
                </c:pt>
                <c:pt idx="10638">
                  <c:v>44912.571121000001</c:v>
                </c:pt>
                <c:pt idx="10639">
                  <c:v>44928.613705999996</c:v>
                </c:pt>
                <c:pt idx="10640">
                  <c:v>44923.010617</c:v>
                </c:pt>
                <c:pt idx="10641">
                  <c:v>44928.000074000003</c:v>
                </c:pt>
                <c:pt idx="10642">
                  <c:v>44941.065599000001</c:v>
                </c:pt>
                <c:pt idx="10643">
                  <c:v>44934.856505000003</c:v>
                </c:pt>
                <c:pt idx="10644">
                  <c:v>44937.029814000001</c:v>
                </c:pt>
                <c:pt idx="10645">
                  <c:v>44937.311788999999</c:v>
                </c:pt>
                <c:pt idx="10646">
                  <c:v>44945.359256000003</c:v>
                </c:pt>
                <c:pt idx="10647">
                  <c:v>44971.482996999999</c:v>
                </c:pt>
                <c:pt idx="10648">
                  <c:v>44979.444678</c:v>
                </c:pt>
                <c:pt idx="10649">
                  <c:v>44980.855493000003</c:v>
                </c:pt>
                <c:pt idx="10650">
                  <c:v>44988.317696999999</c:v>
                </c:pt>
                <c:pt idx="10651">
                  <c:v>44980.038231999999</c:v>
                </c:pt>
                <c:pt idx="10652">
                  <c:v>44990.275672999996</c:v>
                </c:pt>
                <c:pt idx="10653">
                  <c:v>45009.217930999999</c:v>
                </c:pt>
                <c:pt idx="10654">
                  <c:v>45019.505372</c:v>
                </c:pt>
                <c:pt idx="10655">
                  <c:v>45031.950300999997</c:v>
                </c:pt>
                <c:pt idx="10656">
                  <c:v>45030.678215</c:v>
                </c:pt>
                <c:pt idx="10657">
                  <c:v>45037.381092000003</c:v>
                </c:pt>
                <c:pt idx="10658">
                  <c:v>45051.494481000002</c:v>
                </c:pt>
                <c:pt idx="10659">
                  <c:v>45068.415824999996</c:v>
                </c:pt>
                <c:pt idx="10660">
                  <c:v>45069.489749</c:v>
                </c:pt>
                <c:pt idx="10661">
                  <c:v>45066.403996000001</c:v>
                </c:pt>
                <c:pt idx="10662">
                  <c:v>45090.177441</c:v>
                </c:pt>
                <c:pt idx="10663">
                  <c:v>45101.668191999997</c:v>
                </c:pt>
                <c:pt idx="10664">
                  <c:v>45111.145628999999</c:v>
                </c:pt>
                <c:pt idx="10665">
                  <c:v>45107.928500000002</c:v>
                </c:pt>
                <c:pt idx="10666">
                  <c:v>45124.765847000002</c:v>
                </c:pt>
                <c:pt idx="10667">
                  <c:v>45136.878404000003</c:v>
                </c:pt>
                <c:pt idx="10668">
                  <c:v>45132.296394999998</c:v>
                </c:pt>
                <c:pt idx="10669">
                  <c:v>45153.009845</c:v>
                </c:pt>
                <c:pt idx="10670">
                  <c:v>45160.842611</c:v>
                </c:pt>
                <c:pt idx="10671">
                  <c:v>45176.781287999998</c:v>
                </c:pt>
                <c:pt idx="10672">
                  <c:v>45189.718386</c:v>
                </c:pt>
                <c:pt idx="10673">
                  <c:v>45194.524904999998</c:v>
                </c:pt>
                <c:pt idx="10674">
                  <c:v>45194.463650999998</c:v>
                </c:pt>
                <c:pt idx="10675">
                  <c:v>45202.834480999998</c:v>
                </c:pt>
                <c:pt idx="10676">
                  <c:v>45209.449280000001</c:v>
                </c:pt>
                <c:pt idx="10677">
                  <c:v>45207.922863</c:v>
                </c:pt>
                <c:pt idx="10678">
                  <c:v>45224.396984999999</c:v>
                </c:pt>
                <c:pt idx="10679">
                  <c:v>45236.265724999997</c:v>
                </c:pt>
                <c:pt idx="10680">
                  <c:v>45250.939573000003</c:v>
                </c:pt>
                <c:pt idx="10681">
                  <c:v>45251.198600000003</c:v>
                </c:pt>
                <c:pt idx="10682">
                  <c:v>45246.859508000001</c:v>
                </c:pt>
                <c:pt idx="10683">
                  <c:v>45254.878263999999</c:v>
                </c:pt>
                <c:pt idx="10684">
                  <c:v>45258.564445999997</c:v>
                </c:pt>
                <c:pt idx="10685">
                  <c:v>45270.509976000001</c:v>
                </c:pt>
                <c:pt idx="10686">
                  <c:v>45277.994129999999</c:v>
                </c:pt>
                <c:pt idx="10687">
                  <c:v>45288.346118000001</c:v>
                </c:pt>
                <c:pt idx="10688">
                  <c:v>45300.920354000002</c:v>
                </c:pt>
                <c:pt idx="10689">
                  <c:v>45312.634577999997</c:v>
                </c:pt>
                <c:pt idx="10690">
                  <c:v>45322.850492999998</c:v>
                </c:pt>
                <c:pt idx="10691">
                  <c:v>45325.041699000001</c:v>
                </c:pt>
                <c:pt idx="10692">
                  <c:v>45331.592510000002</c:v>
                </c:pt>
                <c:pt idx="10693">
                  <c:v>45342.052845999999</c:v>
                </c:pt>
                <c:pt idx="10694">
                  <c:v>45340.067159999999</c:v>
                </c:pt>
                <c:pt idx="10695">
                  <c:v>45336.357923000003</c:v>
                </c:pt>
                <c:pt idx="10696">
                  <c:v>45340.836610999999</c:v>
                </c:pt>
                <c:pt idx="10697">
                  <c:v>45350.197185999998</c:v>
                </c:pt>
                <c:pt idx="10698">
                  <c:v>45355.807138999997</c:v>
                </c:pt>
                <c:pt idx="10699">
                  <c:v>45379.595444999999</c:v>
                </c:pt>
                <c:pt idx="10700">
                  <c:v>45380.869721000003</c:v>
                </c:pt>
                <c:pt idx="10701">
                  <c:v>45383.070824000002</c:v>
                </c:pt>
                <c:pt idx="10702">
                  <c:v>45385.106967</c:v>
                </c:pt>
                <c:pt idx="10703">
                  <c:v>45384.702175999999</c:v>
                </c:pt>
                <c:pt idx="10704">
                  <c:v>45391.815959</c:v>
                </c:pt>
                <c:pt idx="10705">
                  <c:v>45396.436893999999</c:v>
                </c:pt>
                <c:pt idx="10706">
                  <c:v>45393.339593999997</c:v>
                </c:pt>
                <c:pt idx="10707">
                  <c:v>45403.481409</c:v>
                </c:pt>
                <c:pt idx="10708">
                  <c:v>45399.357738999999</c:v>
                </c:pt>
                <c:pt idx="10709">
                  <c:v>45388.603497999997</c:v>
                </c:pt>
                <c:pt idx="10710">
                  <c:v>45394.873619999998</c:v>
                </c:pt>
                <c:pt idx="10711">
                  <c:v>45396.433185000002</c:v>
                </c:pt>
                <c:pt idx="10712">
                  <c:v>45395.713778999998</c:v>
                </c:pt>
                <c:pt idx="10713">
                  <c:v>45405.439377000002</c:v>
                </c:pt>
                <c:pt idx="10714">
                  <c:v>45424.020376</c:v>
                </c:pt>
                <c:pt idx="10715">
                  <c:v>45422.402812</c:v>
                </c:pt>
                <c:pt idx="10716">
                  <c:v>45435.852362999998</c:v>
                </c:pt>
                <c:pt idx="10717">
                  <c:v>45440.485047000002</c:v>
                </c:pt>
                <c:pt idx="10718">
                  <c:v>45456.782383999998</c:v>
                </c:pt>
                <c:pt idx="10719">
                  <c:v>45473.164091999999</c:v>
                </c:pt>
                <c:pt idx="10720">
                  <c:v>45484.631603000002</c:v>
                </c:pt>
                <c:pt idx="10721">
                  <c:v>45490.641236000003</c:v>
                </c:pt>
                <c:pt idx="10722">
                  <c:v>45491.528000999999</c:v>
                </c:pt>
                <c:pt idx="10723">
                  <c:v>45490.514223999999</c:v>
                </c:pt>
                <c:pt idx="10724">
                  <c:v>45512.197764999997</c:v>
                </c:pt>
                <c:pt idx="10725">
                  <c:v>45526.740869000001</c:v>
                </c:pt>
                <c:pt idx="10726">
                  <c:v>45527.575958000001</c:v>
                </c:pt>
                <c:pt idx="10727">
                  <c:v>45540.693635000003</c:v>
                </c:pt>
                <c:pt idx="10728">
                  <c:v>45538.401249000002</c:v>
                </c:pt>
                <c:pt idx="10729">
                  <c:v>45536.037313000001</c:v>
                </c:pt>
                <c:pt idx="10730">
                  <c:v>45545.153853000003</c:v>
                </c:pt>
                <c:pt idx="10731">
                  <c:v>45534.469766000002</c:v>
                </c:pt>
                <c:pt idx="10732">
                  <c:v>45545.924373000002</c:v>
                </c:pt>
                <c:pt idx="10733">
                  <c:v>45553.62412</c:v>
                </c:pt>
                <c:pt idx="10734">
                  <c:v>45576.681845999999</c:v>
                </c:pt>
                <c:pt idx="10735">
                  <c:v>45582.904499999997</c:v>
                </c:pt>
                <c:pt idx="10736">
                  <c:v>45582.761634000002</c:v>
                </c:pt>
                <c:pt idx="10737">
                  <c:v>45597.179709999997</c:v>
                </c:pt>
                <c:pt idx="10738">
                  <c:v>45589.410097</c:v>
                </c:pt>
                <c:pt idx="10739">
                  <c:v>45587.997920000002</c:v>
                </c:pt>
                <c:pt idx="10740">
                  <c:v>45587.163890000003</c:v>
                </c:pt>
                <c:pt idx="10741">
                  <c:v>45594.161699999997</c:v>
                </c:pt>
                <c:pt idx="10742">
                  <c:v>45597.239850999998</c:v>
                </c:pt>
                <c:pt idx="10743">
                  <c:v>45581.874531000001</c:v>
                </c:pt>
                <c:pt idx="10744">
                  <c:v>45589.523757000003</c:v>
                </c:pt>
                <c:pt idx="10745">
                  <c:v>45588.413896999999</c:v>
                </c:pt>
                <c:pt idx="10746">
                  <c:v>45594.371181000002</c:v>
                </c:pt>
                <c:pt idx="10747">
                  <c:v>45593.460715000001</c:v>
                </c:pt>
                <c:pt idx="10748">
                  <c:v>45602.203517000002</c:v>
                </c:pt>
                <c:pt idx="10749">
                  <c:v>45590.297353000002</c:v>
                </c:pt>
                <c:pt idx="10750">
                  <c:v>45604.756516000001</c:v>
                </c:pt>
                <c:pt idx="10751">
                  <c:v>45619.296898000001</c:v>
                </c:pt>
                <c:pt idx="10752">
                  <c:v>45637.671616</c:v>
                </c:pt>
                <c:pt idx="10753">
                  <c:v>45636.581444000003</c:v>
                </c:pt>
                <c:pt idx="10754">
                  <c:v>45644.635989000002</c:v>
                </c:pt>
                <c:pt idx="10755">
                  <c:v>45634.710316999997</c:v>
                </c:pt>
                <c:pt idx="10756">
                  <c:v>45641.936006999997</c:v>
                </c:pt>
                <c:pt idx="10757">
                  <c:v>45664.461682000001</c:v>
                </c:pt>
                <c:pt idx="10758">
                  <c:v>45682.384620999997</c:v>
                </c:pt>
                <c:pt idx="10759">
                  <c:v>45693.596697000001</c:v>
                </c:pt>
                <c:pt idx="10760">
                  <c:v>45688.950664000004</c:v>
                </c:pt>
                <c:pt idx="10761">
                  <c:v>45694.599506999999</c:v>
                </c:pt>
                <c:pt idx="10762">
                  <c:v>45706.521229999998</c:v>
                </c:pt>
                <c:pt idx="10763">
                  <c:v>45715.154932999998</c:v>
                </c:pt>
                <c:pt idx="10764">
                  <c:v>45742.031824999998</c:v>
                </c:pt>
                <c:pt idx="10765">
                  <c:v>45737.196775999997</c:v>
                </c:pt>
                <c:pt idx="10766">
                  <c:v>45733.479342999999</c:v>
                </c:pt>
                <c:pt idx="10767">
                  <c:v>45737.850334000002</c:v>
                </c:pt>
                <c:pt idx="10768">
                  <c:v>45749.481892999996</c:v>
                </c:pt>
                <c:pt idx="10769">
                  <c:v>45764.197244000003</c:v>
                </c:pt>
                <c:pt idx="10770">
                  <c:v>45765.230006999998</c:v>
                </c:pt>
                <c:pt idx="10771">
                  <c:v>45781.551209999998</c:v>
                </c:pt>
                <c:pt idx="10772">
                  <c:v>45791.090882999997</c:v>
                </c:pt>
                <c:pt idx="10773">
                  <c:v>45794.198652999999</c:v>
                </c:pt>
                <c:pt idx="10774">
                  <c:v>45812.86679</c:v>
                </c:pt>
                <c:pt idx="10775">
                  <c:v>45814.276405999997</c:v>
                </c:pt>
                <c:pt idx="10776">
                  <c:v>45820.058434999999</c:v>
                </c:pt>
                <c:pt idx="10777">
                  <c:v>45843.070768999998</c:v>
                </c:pt>
                <c:pt idx="10778">
                  <c:v>45851.954989999998</c:v>
                </c:pt>
                <c:pt idx="10779">
                  <c:v>45870.018704000002</c:v>
                </c:pt>
                <c:pt idx="10780">
                  <c:v>45874.671059</c:v>
                </c:pt>
                <c:pt idx="10781">
                  <c:v>45871.794653999998</c:v>
                </c:pt>
                <c:pt idx="10782">
                  <c:v>45874.652213000001</c:v>
                </c:pt>
                <c:pt idx="10783">
                  <c:v>45889.160653999999</c:v>
                </c:pt>
                <c:pt idx="10784">
                  <c:v>45899.100528000003</c:v>
                </c:pt>
                <c:pt idx="10785">
                  <c:v>45909.779413999997</c:v>
                </c:pt>
                <c:pt idx="10786">
                  <c:v>45914.068107999999</c:v>
                </c:pt>
                <c:pt idx="10787">
                  <c:v>45920.128713999999</c:v>
                </c:pt>
                <c:pt idx="10788">
                  <c:v>45913.910119</c:v>
                </c:pt>
                <c:pt idx="10789">
                  <c:v>45928.165077999998</c:v>
                </c:pt>
                <c:pt idx="10790">
                  <c:v>45947.187623999998</c:v>
                </c:pt>
                <c:pt idx="10791">
                  <c:v>45953.749141</c:v>
                </c:pt>
                <c:pt idx="10792">
                  <c:v>45957.319008999999</c:v>
                </c:pt>
                <c:pt idx="10793">
                  <c:v>45952.409653000002</c:v>
                </c:pt>
                <c:pt idx="10794">
                  <c:v>45973.205625000002</c:v>
                </c:pt>
                <c:pt idx="10795">
                  <c:v>45961.138005000001</c:v>
                </c:pt>
                <c:pt idx="10796">
                  <c:v>45975.448254000003</c:v>
                </c:pt>
                <c:pt idx="10797">
                  <c:v>46002.276141000002</c:v>
                </c:pt>
                <c:pt idx="10798">
                  <c:v>46001.786526000004</c:v>
                </c:pt>
                <c:pt idx="10799">
                  <c:v>46013.948508000001</c:v>
                </c:pt>
                <c:pt idx="10800">
                  <c:v>46024.915388000001</c:v>
                </c:pt>
                <c:pt idx="10801">
                  <c:v>46039.562295999996</c:v>
                </c:pt>
                <c:pt idx="10802">
                  <c:v>46050.784194</c:v>
                </c:pt>
                <c:pt idx="10803">
                  <c:v>46052.007621999997</c:v>
                </c:pt>
                <c:pt idx="10804">
                  <c:v>46067.359701000001</c:v>
                </c:pt>
                <c:pt idx="10805">
                  <c:v>46080.372100000001</c:v>
                </c:pt>
                <c:pt idx="10806">
                  <c:v>46083.352721000003</c:v>
                </c:pt>
                <c:pt idx="10807">
                  <c:v>46092.994339999997</c:v>
                </c:pt>
                <c:pt idx="10808">
                  <c:v>46089.011566000001</c:v>
                </c:pt>
                <c:pt idx="10809">
                  <c:v>46088.282879999999</c:v>
                </c:pt>
                <c:pt idx="10810">
                  <c:v>46087.177034</c:v>
                </c:pt>
                <c:pt idx="10811">
                  <c:v>46095.771962999999</c:v>
                </c:pt>
                <c:pt idx="10812">
                  <c:v>46097.544555</c:v>
                </c:pt>
                <c:pt idx="10813">
                  <c:v>46090.750204000004</c:v>
                </c:pt>
                <c:pt idx="10814">
                  <c:v>46109.60916</c:v>
                </c:pt>
                <c:pt idx="10815">
                  <c:v>46132.187226000002</c:v>
                </c:pt>
                <c:pt idx="10816">
                  <c:v>46134.003220999999</c:v>
                </c:pt>
                <c:pt idx="10817">
                  <c:v>46140.515676000003</c:v>
                </c:pt>
                <c:pt idx="10818">
                  <c:v>46143.974698999999</c:v>
                </c:pt>
                <c:pt idx="10819">
                  <c:v>46168.895671999999</c:v>
                </c:pt>
                <c:pt idx="10820">
                  <c:v>46171.483270999997</c:v>
                </c:pt>
                <c:pt idx="10821">
                  <c:v>46177.059487999999</c:v>
                </c:pt>
                <c:pt idx="10822">
                  <c:v>46191.703419999998</c:v>
                </c:pt>
                <c:pt idx="10823">
                  <c:v>46208.837424999998</c:v>
                </c:pt>
                <c:pt idx="10824">
                  <c:v>46222.245656999999</c:v>
                </c:pt>
                <c:pt idx="10825">
                  <c:v>46219.760559000002</c:v>
                </c:pt>
                <c:pt idx="10826">
                  <c:v>46236.227849000003</c:v>
                </c:pt>
                <c:pt idx="10827">
                  <c:v>46253.603423</c:v>
                </c:pt>
                <c:pt idx="10828">
                  <c:v>46256.092304999998</c:v>
                </c:pt>
                <c:pt idx="10829">
                  <c:v>46277.808777999999</c:v>
                </c:pt>
                <c:pt idx="10830">
                  <c:v>46289.999343000003</c:v>
                </c:pt>
                <c:pt idx="10831">
                  <c:v>46298.41835</c:v>
                </c:pt>
                <c:pt idx="10832">
                  <c:v>46314.081998000001</c:v>
                </c:pt>
                <c:pt idx="10833">
                  <c:v>46323.462009000003</c:v>
                </c:pt>
                <c:pt idx="10834">
                  <c:v>46336.786902</c:v>
                </c:pt>
                <c:pt idx="10835">
                  <c:v>46349.210384999998</c:v>
                </c:pt>
                <c:pt idx="10836">
                  <c:v>46348.711755999997</c:v>
                </c:pt>
                <c:pt idx="10837">
                  <c:v>46356.478736999998</c:v>
                </c:pt>
                <c:pt idx="10838">
                  <c:v>46375.999588999999</c:v>
                </c:pt>
                <c:pt idx="10839">
                  <c:v>46388.505493999997</c:v>
                </c:pt>
                <c:pt idx="10840">
                  <c:v>46390.438598000001</c:v>
                </c:pt>
                <c:pt idx="10841">
                  <c:v>46393.730808</c:v>
                </c:pt>
                <c:pt idx="10842">
                  <c:v>46400.707465</c:v>
                </c:pt>
                <c:pt idx="10843">
                  <c:v>46410.085963999998</c:v>
                </c:pt>
                <c:pt idx="10844">
                  <c:v>46426.499792000002</c:v>
                </c:pt>
                <c:pt idx="10845">
                  <c:v>46436.120264999998</c:v>
                </c:pt>
                <c:pt idx="10846">
                  <c:v>46438.232627999998</c:v>
                </c:pt>
                <c:pt idx="10847">
                  <c:v>46442.973254999997</c:v>
                </c:pt>
                <c:pt idx="10848">
                  <c:v>46449.363750999997</c:v>
                </c:pt>
                <c:pt idx="10849">
                  <c:v>46468.859350999999</c:v>
                </c:pt>
                <c:pt idx="10850">
                  <c:v>46476.300526999999</c:v>
                </c:pt>
                <c:pt idx="10851">
                  <c:v>46480.791879999997</c:v>
                </c:pt>
                <c:pt idx="10852">
                  <c:v>46505.082421999999</c:v>
                </c:pt>
                <c:pt idx="10853">
                  <c:v>46515.367186000003</c:v>
                </c:pt>
                <c:pt idx="10854">
                  <c:v>46526.980632999999</c:v>
                </c:pt>
                <c:pt idx="10855">
                  <c:v>46532.989102</c:v>
                </c:pt>
                <c:pt idx="10856">
                  <c:v>46524.513550999996</c:v>
                </c:pt>
                <c:pt idx="10857">
                  <c:v>46534.414898000003</c:v>
                </c:pt>
                <c:pt idx="10858">
                  <c:v>46552.351160999999</c:v>
                </c:pt>
                <c:pt idx="10859">
                  <c:v>46565.239481999997</c:v>
                </c:pt>
                <c:pt idx="10860">
                  <c:v>46572.320350000002</c:v>
                </c:pt>
                <c:pt idx="10861">
                  <c:v>46586.472798000003</c:v>
                </c:pt>
                <c:pt idx="10862">
                  <c:v>46611.135504999998</c:v>
                </c:pt>
                <c:pt idx="10863">
                  <c:v>46601.775067000002</c:v>
                </c:pt>
                <c:pt idx="10864">
                  <c:v>46615.759676000001</c:v>
                </c:pt>
                <c:pt idx="10865">
                  <c:v>46634.841082999999</c:v>
                </c:pt>
                <c:pt idx="10866">
                  <c:v>46652.471782000001</c:v>
                </c:pt>
                <c:pt idx="10867">
                  <c:v>46654.196008999999</c:v>
                </c:pt>
                <c:pt idx="10868">
                  <c:v>46653.951431000001</c:v>
                </c:pt>
                <c:pt idx="10869">
                  <c:v>46647.087846000002</c:v>
                </c:pt>
                <c:pt idx="10870">
                  <c:v>46650.355124000002</c:v>
                </c:pt>
                <c:pt idx="10871">
                  <c:v>46664.939332000002</c:v>
                </c:pt>
                <c:pt idx="10872">
                  <c:v>46684.415881000001</c:v>
                </c:pt>
                <c:pt idx="10873">
                  <c:v>46695.116435999997</c:v>
                </c:pt>
                <c:pt idx="10874">
                  <c:v>46703.899773999998</c:v>
                </c:pt>
                <c:pt idx="10875">
                  <c:v>46708.631179999997</c:v>
                </c:pt>
                <c:pt idx="10876">
                  <c:v>46712.532279999999</c:v>
                </c:pt>
                <c:pt idx="10877">
                  <c:v>46707.210686999999</c:v>
                </c:pt>
                <c:pt idx="10878">
                  <c:v>46711.978345000003</c:v>
                </c:pt>
                <c:pt idx="10879">
                  <c:v>46727.560518999999</c:v>
                </c:pt>
                <c:pt idx="10880">
                  <c:v>46745.90393</c:v>
                </c:pt>
                <c:pt idx="10881">
                  <c:v>46749.256802999997</c:v>
                </c:pt>
                <c:pt idx="10882">
                  <c:v>46747.732585999998</c:v>
                </c:pt>
                <c:pt idx="10883">
                  <c:v>46759.554058000002</c:v>
                </c:pt>
                <c:pt idx="10884">
                  <c:v>46764.172899999998</c:v>
                </c:pt>
                <c:pt idx="10885">
                  <c:v>46782.584217000003</c:v>
                </c:pt>
                <c:pt idx="10886">
                  <c:v>46779.267603</c:v>
                </c:pt>
                <c:pt idx="10887">
                  <c:v>46789.781826999999</c:v>
                </c:pt>
                <c:pt idx="10888">
                  <c:v>46799.013743000003</c:v>
                </c:pt>
                <c:pt idx="10889">
                  <c:v>46807.714916999998</c:v>
                </c:pt>
                <c:pt idx="10890">
                  <c:v>46822.326736000003</c:v>
                </c:pt>
                <c:pt idx="10891">
                  <c:v>46834.245170000002</c:v>
                </c:pt>
                <c:pt idx="10892">
                  <c:v>46835.794407000001</c:v>
                </c:pt>
                <c:pt idx="10893">
                  <c:v>46830.037009</c:v>
                </c:pt>
                <c:pt idx="10894">
                  <c:v>46837.703452000002</c:v>
                </c:pt>
                <c:pt idx="10895">
                  <c:v>46844.941655000002</c:v>
                </c:pt>
                <c:pt idx="10896">
                  <c:v>46860.612977999997</c:v>
                </c:pt>
                <c:pt idx="10897">
                  <c:v>46878.159613000003</c:v>
                </c:pt>
                <c:pt idx="10898">
                  <c:v>46869.515069000001</c:v>
                </c:pt>
                <c:pt idx="10899">
                  <c:v>46880.992048</c:v>
                </c:pt>
                <c:pt idx="10900">
                  <c:v>46871.632029</c:v>
                </c:pt>
                <c:pt idx="10901">
                  <c:v>46874.002125999999</c:v>
                </c:pt>
                <c:pt idx="10902">
                  <c:v>46887.444644000003</c:v>
                </c:pt>
                <c:pt idx="10903">
                  <c:v>46897.032654000002</c:v>
                </c:pt>
                <c:pt idx="10904">
                  <c:v>46894.896178000003</c:v>
                </c:pt>
                <c:pt idx="10905">
                  <c:v>46893.295996000001</c:v>
                </c:pt>
                <c:pt idx="10906">
                  <c:v>46903.282419000003</c:v>
                </c:pt>
                <c:pt idx="10907">
                  <c:v>46920.781905000003</c:v>
                </c:pt>
                <c:pt idx="10908">
                  <c:v>46924.742525000001</c:v>
                </c:pt>
                <c:pt idx="10909">
                  <c:v>46937.467551000002</c:v>
                </c:pt>
                <c:pt idx="10910">
                  <c:v>46938.411841000001</c:v>
                </c:pt>
                <c:pt idx="10911">
                  <c:v>46941.978318000001</c:v>
                </c:pt>
                <c:pt idx="10912">
                  <c:v>46970.681940000002</c:v>
                </c:pt>
                <c:pt idx="10913">
                  <c:v>46979.695914999997</c:v>
                </c:pt>
                <c:pt idx="10914">
                  <c:v>46986.805992000001</c:v>
                </c:pt>
                <c:pt idx="10915">
                  <c:v>46986.545940000004</c:v>
                </c:pt>
                <c:pt idx="10916">
                  <c:v>46984.560526000001</c:v>
                </c:pt>
                <c:pt idx="10917">
                  <c:v>46989.506150000001</c:v>
                </c:pt>
                <c:pt idx="10918">
                  <c:v>46979.273208999999</c:v>
                </c:pt>
                <c:pt idx="10919">
                  <c:v>47011.732341000003</c:v>
                </c:pt>
                <c:pt idx="10920">
                  <c:v>47018.530653000002</c:v>
                </c:pt>
                <c:pt idx="10921">
                  <c:v>47025.187280999999</c:v>
                </c:pt>
                <c:pt idx="10922">
                  <c:v>47035.114822000003</c:v>
                </c:pt>
                <c:pt idx="10923">
                  <c:v>47036.035081000002</c:v>
                </c:pt>
                <c:pt idx="10924">
                  <c:v>47059.803094000003</c:v>
                </c:pt>
                <c:pt idx="10925">
                  <c:v>47054.248621999999</c:v>
                </c:pt>
                <c:pt idx="10926">
                  <c:v>47058.519869000003</c:v>
                </c:pt>
                <c:pt idx="10927">
                  <c:v>47081.421821000004</c:v>
                </c:pt>
                <c:pt idx="10928">
                  <c:v>47091.931221999999</c:v>
                </c:pt>
                <c:pt idx="10929">
                  <c:v>47107.459604999996</c:v>
                </c:pt>
                <c:pt idx="10930">
                  <c:v>47114.195325000001</c:v>
                </c:pt>
                <c:pt idx="10931">
                  <c:v>47110.709207</c:v>
                </c:pt>
                <c:pt idx="10932">
                  <c:v>47117.388166999997</c:v>
                </c:pt>
                <c:pt idx="10933">
                  <c:v>47126.709959</c:v>
                </c:pt>
                <c:pt idx="10934">
                  <c:v>47133.840692999998</c:v>
                </c:pt>
                <c:pt idx="10935">
                  <c:v>47149.576708000001</c:v>
                </c:pt>
                <c:pt idx="10936">
                  <c:v>47147.875086</c:v>
                </c:pt>
                <c:pt idx="10937">
                  <c:v>47161.855600000003</c:v>
                </c:pt>
                <c:pt idx="10938">
                  <c:v>47160.351245999998</c:v>
                </c:pt>
                <c:pt idx="10939">
                  <c:v>47171.969032000001</c:v>
                </c:pt>
                <c:pt idx="10940">
                  <c:v>47196.962957000003</c:v>
                </c:pt>
                <c:pt idx="10941">
                  <c:v>47194.587882</c:v>
                </c:pt>
                <c:pt idx="10942">
                  <c:v>47208.914949999998</c:v>
                </c:pt>
                <c:pt idx="10943">
                  <c:v>47208.195232999999</c:v>
                </c:pt>
                <c:pt idx="10944">
                  <c:v>47199.833416000001</c:v>
                </c:pt>
                <c:pt idx="10945">
                  <c:v>47207.947496000001</c:v>
                </c:pt>
                <c:pt idx="10946">
                  <c:v>47206.507055000002</c:v>
                </c:pt>
                <c:pt idx="10947">
                  <c:v>47222.668680000002</c:v>
                </c:pt>
                <c:pt idx="10948">
                  <c:v>47217.714294999998</c:v>
                </c:pt>
                <c:pt idx="10949">
                  <c:v>47229.504479000003</c:v>
                </c:pt>
                <c:pt idx="10950">
                  <c:v>47249.844230000002</c:v>
                </c:pt>
                <c:pt idx="10951">
                  <c:v>47244.618367000003</c:v>
                </c:pt>
                <c:pt idx="10952">
                  <c:v>47257.839735000001</c:v>
                </c:pt>
                <c:pt idx="10953">
                  <c:v>47255.124589999999</c:v>
                </c:pt>
                <c:pt idx="10954">
                  <c:v>47263.060320999997</c:v>
                </c:pt>
                <c:pt idx="10955">
                  <c:v>47250.488834000003</c:v>
                </c:pt>
                <c:pt idx="10956">
                  <c:v>47254.787470000003</c:v>
                </c:pt>
                <c:pt idx="10957">
                  <c:v>47263.450384000003</c:v>
                </c:pt>
                <c:pt idx="10958">
                  <c:v>47267.168787000002</c:v>
                </c:pt>
                <c:pt idx="10959">
                  <c:v>47258.089182999996</c:v>
                </c:pt>
                <c:pt idx="10960">
                  <c:v>47273.687517999999</c:v>
                </c:pt>
                <c:pt idx="10961">
                  <c:v>47257.347049999997</c:v>
                </c:pt>
                <c:pt idx="10962">
                  <c:v>47267.281368999997</c:v>
                </c:pt>
                <c:pt idx="10963">
                  <c:v>47270.019630000003</c:v>
                </c:pt>
                <c:pt idx="10964">
                  <c:v>47285.601783999999</c:v>
                </c:pt>
                <c:pt idx="10965">
                  <c:v>47309.432892999997</c:v>
                </c:pt>
                <c:pt idx="10966">
                  <c:v>47306.420592000002</c:v>
                </c:pt>
                <c:pt idx="10967">
                  <c:v>47325.797826000002</c:v>
                </c:pt>
                <c:pt idx="10968">
                  <c:v>47336.236144000002</c:v>
                </c:pt>
                <c:pt idx="10969">
                  <c:v>47341.591961999999</c:v>
                </c:pt>
                <c:pt idx="10970">
                  <c:v>47355.722164999999</c:v>
                </c:pt>
                <c:pt idx="10971">
                  <c:v>47356.320503000003</c:v>
                </c:pt>
                <c:pt idx="10972">
                  <c:v>47363.502793</c:v>
                </c:pt>
                <c:pt idx="10973">
                  <c:v>47375.349099999999</c:v>
                </c:pt>
                <c:pt idx="10974">
                  <c:v>47394.12902</c:v>
                </c:pt>
                <c:pt idx="10975">
                  <c:v>47397.977128999999</c:v>
                </c:pt>
                <c:pt idx="10976">
                  <c:v>47393.976798000003</c:v>
                </c:pt>
                <c:pt idx="10977">
                  <c:v>47418.153031000002</c:v>
                </c:pt>
                <c:pt idx="10978">
                  <c:v>47428.291937000002</c:v>
                </c:pt>
                <c:pt idx="10979">
                  <c:v>47424.964517</c:v>
                </c:pt>
                <c:pt idx="10980">
                  <c:v>47446.712958999997</c:v>
                </c:pt>
                <c:pt idx="10981">
                  <c:v>47463.680996000003</c:v>
                </c:pt>
                <c:pt idx="10982">
                  <c:v>47476.707287999998</c:v>
                </c:pt>
                <c:pt idx="10983">
                  <c:v>47475.471383999997</c:v>
                </c:pt>
                <c:pt idx="10984">
                  <c:v>47485.067996999998</c:v>
                </c:pt>
                <c:pt idx="10985">
                  <c:v>47486.341173000001</c:v>
                </c:pt>
                <c:pt idx="10986">
                  <c:v>47485.33728</c:v>
                </c:pt>
                <c:pt idx="10987">
                  <c:v>47493.614362</c:v>
                </c:pt>
                <c:pt idx="10988">
                  <c:v>47507.542565999996</c:v>
                </c:pt>
                <c:pt idx="10989">
                  <c:v>47519.759436</c:v>
                </c:pt>
                <c:pt idx="10990">
                  <c:v>47530.744356000003</c:v>
                </c:pt>
                <c:pt idx="10991">
                  <c:v>47523.511485000003</c:v>
                </c:pt>
                <c:pt idx="10992">
                  <c:v>47524.358154000001</c:v>
                </c:pt>
                <c:pt idx="10993">
                  <c:v>47524.770578000003</c:v>
                </c:pt>
                <c:pt idx="10994">
                  <c:v>47532.726060000001</c:v>
                </c:pt>
                <c:pt idx="10995">
                  <c:v>47530.153404999997</c:v>
                </c:pt>
                <c:pt idx="10996">
                  <c:v>47549.340150000004</c:v>
                </c:pt>
                <c:pt idx="10997">
                  <c:v>47564.459711000003</c:v>
                </c:pt>
                <c:pt idx="10998">
                  <c:v>47580.850720000002</c:v>
                </c:pt>
                <c:pt idx="10999">
                  <c:v>47572.799450999999</c:v>
                </c:pt>
                <c:pt idx="11000">
                  <c:v>47575.178786999997</c:v>
                </c:pt>
                <c:pt idx="11001">
                  <c:v>47572.625767999998</c:v>
                </c:pt>
                <c:pt idx="11002">
                  <c:v>47575.302824999999</c:v>
                </c:pt>
                <c:pt idx="11003">
                  <c:v>47570.052083000002</c:v>
                </c:pt>
                <c:pt idx="11004">
                  <c:v>47597.742744000003</c:v>
                </c:pt>
                <c:pt idx="11005">
                  <c:v>47603.198806</c:v>
                </c:pt>
                <c:pt idx="11006">
                  <c:v>47605.598322999998</c:v>
                </c:pt>
                <c:pt idx="11007">
                  <c:v>47625.823880000004</c:v>
                </c:pt>
                <c:pt idx="11008">
                  <c:v>47622.291354000001</c:v>
                </c:pt>
                <c:pt idx="11009">
                  <c:v>47643.073919000002</c:v>
                </c:pt>
                <c:pt idx="11010">
                  <c:v>47653.100078000003</c:v>
                </c:pt>
                <c:pt idx="11011">
                  <c:v>47661.239204999998</c:v>
                </c:pt>
                <c:pt idx="11012">
                  <c:v>47663.324765999998</c:v>
                </c:pt>
                <c:pt idx="11013">
                  <c:v>47671.837821000001</c:v>
                </c:pt>
                <c:pt idx="11014">
                  <c:v>47664.945918999998</c:v>
                </c:pt>
                <c:pt idx="11015">
                  <c:v>47683.597925000002</c:v>
                </c:pt>
                <c:pt idx="11016">
                  <c:v>47692.572956000004</c:v>
                </c:pt>
                <c:pt idx="11017">
                  <c:v>47702.615677000002</c:v>
                </c:pt>
                <c:pt idx="11018">
                  <c:v>47706.600241</c:v>
                </c:pt>
                <c:pt idx="11019">
                  <c:v>47718.588895000001</c:v>
                </c:pt>
                <c:pt idx="11020">
                  <c:v>47723.421412999996</c:v>
                </c:pt>
                <c:pt idx="11021">
                  <c:v>47713.570061999999</c:v>
                </c:pt>
                <c:pt idx="11022">
                  <c:v>47708.775593999999</c:v>
                </c:pt>
                <c:pt idx="11023">
                  <c:v>47712.872587999998</c:v>
                </c:pt>
                <c:pt idx="11024">
                  <c:v>47720.368121</c:v>
                </c:pt>
                <c:pt idx="11025">
                  <c:v>47733.724567999998</c:v>
                </c:pt>
                <c:pt idx="11026">
                  <c:v>47747.986913000001</c:v>
                </c:pt>
                <c:pt idx="11027">
                  <c:v>47758.546566999998</c:v>
                </c:pt>
                <c:pt idx="11028">
                  <c:v>47756.929011</c:v>
                </c:pt>
                <c:pt idx="11029">
                  <c:v>47759.107107000003</c:v>
                </c:pt>
                <c:pt idx="11030">
                  <c:v>47760.813554</c:v>
                </c:pt>
                <c:pt idx="11031">
                  <c:v>47767.005958000002</c:v>
                </c:pt>
                <c:pt idx="11032">
                  <c:v>47770.514321000002</c:v>
                </c:pt>
                <c:pt idx="11033">
                  <c:v>47780.679892</c:v>
                </c:pt>
                <c:pt idx="11034">
                  <c:v>47801.745751000002</c:v>
                </c:pt>
                <c:pt idx="11035">
                  <c:v>47803.157732</c:v>
                </c:pt>
                <c:pt idx="11036">
                  <c:v>47800.524138000001</c:v>
                </c:pt>
                <c:pt idx="11037">
                  <c:v>47805.289741000001</c:v>
                </c:pt>
                <c:pt idx="11038">
                  <c:v>47807.012081000001</c:v>
                </c:pt>
                <c:pt idx="11039">
                  <c:v>47810.184988000001</c:v>
                </c:pt>
                <c:pt idx="11040">
                  <c:v>47847.059007000003</c:v>
                </c:pt>
                <c:pt idx="11041">
                  <c:v>47843.126447000002</c:v>
                </c:pt>
                <c:pt idx="11042">
                  <c:v>47862.711346999997</c:v>
                </c:pt>
                <c:pt idx="11043">
                  <c:v>47850.474644000002</c:v>
                </c:pt>
                <c:pt idx="11044">
                  <c:v>47853.426326000001</c:v>
                </c:pt>
                <c:pt idx="11045">
                  <c:v>47882.506247999998</c:v>
                </c:pt>
                <c:pt idx="11046">
                  <c:v>47888.332010999999</c:v>
                </c:pt>
                <c:pt idx="11047">
                  <c:v>47904.047687999999</c:v>
                </c:pt>
                <c:pt idx="11048">
                  <c:v>47915.833022999999</c:v>
                </c:pt>
                <c:pt idx="11049">
                  <c:v>47919.766829</c:v>
                </c:pt>
                <c:pt idx="11050">
                  <c:v>47942.406992999997</c:v>
                </c:pt>
                <c:pt idx="11051">
                  <c:v>47934.533316000001</c:v>
                </c:pt>
                <c:pt idx="11052">
                  <c:v>47944.824445999999</c:v>
                </c:pt>
                <c:pt idx="11053">
                  <c:v>47952.709102000001</c:v>
                </c:pt>
                <c:pt idx="11054">
                  <c:v>47962.292614999998</c:v>
                </c:pt>
                <c:pt idx="11055">
                  <c:v>47971.077302999998</c:v>
                </c:pt>
                <c:pt idx="11056">
                  <c:v>47987.298939</c:v>
                </c:pt>
                <c:pt idx="11057">
                  <c:v>47998.518316000002</c:v>
                </c:pt>
                <c:pt idx="11058">
                  <c:v>47996.940172000002</c:v>
                </c:pt>
                <c:pt idx="11059">
                  <c:v>47996.834365000002</c:v>
                </c:pt>
                <c:pt idx="11060">
                  <c:v>47998.550746000001</c:v>
                </c:pt>
                <c:pt idx="11061">
                  <c:v>48007.948222999999</c:v>
                </c:pt>
                <c:pt idx="11062">
                  <c:v>48034.992985999997</c:v>
                </c:pt>
                <c:pt idx="11063">
                  <c:v>48035.249583999997</c:v>
                </c:pt>
                <c:pt idx="11064">
                  <c:v>48035.135088000003</c:v>
                </c:pt>
                <c:pt idx="11065">
                  <c:v>48046.252585000002</c:v>
                </c:pt>
                <c:pt idx="11066">
                  <c:v>48061.479251999997</c:v>
                </c:pt>
                <c:pt idx="11067">
                  <c:v>48070.008110000002</c:v>
                </c:pt>
                <c:pt idx="11068">
                  <c:v>48069.674407999999</c:v>
                </c:pt>
                <c:pt idx="11069">
                  <c:v>48064.239846999997</c:v>
                </c:pt>
                <c:pt idx="11070">
                  <c:v>48071.811257000001</c:v>
                </c:pt>
                <c:pt idx="11071">
                  <c:v>48083.104713000001</c:v>
                </c:pt>
                <c:pt idx="11072">
                  <c:v>48106.548995999998</c:v>
                </c:pt>
                <c:pt idx="11073">
                  <c:v>48114.427475999997</c:v>
                </c:pt>
                <c:pt idx="11074">
                  <c:v>48114.455898</c:v>
                </c:pt>
                <c:pt idx="11075">
                  <c:v>48120.795701000003</c:v>
                </c:pt>
                <c:pt idx="11076">
                  <c:v>48139.423357</c:v>
                </c:pt>
                <c:pt idx="11077">
                  <c:v>48150.568171999999</c:v>
                </c:pt>
                <c:pt idx="11078">
                  <c:v>48165.432802000003</c:v>
                </c:pt>
                <c:pt idx="11079">
                  <c:v>48159.975448999998</c:v>
                </c:pt>
                <c:pt idx="11080">
                  <c:v>48175.558080000003</c:v>
                </c:pt>
                <c:pt idx="11081">
                  <c:v>48177.589789999998</c:v>
                </c:pt>
                <c:pt idx="11082">
                  <c:v>48180.192397999999</c:v>
                </c:pt>
                <c:pt idx="11083">
                  <c:v>48182.08034</c:v>
                </c:pt>
                <c:pt idx="11084">
                  <c:v>48180.943746999998</c:v>
                </c:pt>
                <c:pt idx="11085">
                  <c:v>48205.592732999998</c:v>
                </c:pt>
                <c:pt idx="11086">
                  <c:v>48213.197805000003</c:v>
                </c:pt>
                <c:pt idx="11087">
                  <c:v>48221.725532999997</c:v>
                </c:pt>
                <c:pt idx="11088">
                  <c:v>48225.900457999996</c:v>
                </c:pt>
                <c:pt idx="11089">
                  <c:v>48220.846264</c:v>
                </c:pt>
                <c:pt idx="11090">
                  <c:v>48228.436592999999</c:v>
                </c:pt>
                <c:pt idx="11091">
                  <c:v>48229.292848999998</c:v>
                </c:pt>
                <c:pt idx="11092">
                  <c:v>48245.790826999997</c:v>
                </c:pt>
                <c:pt idx="11093">
                  <c:v>48241.570929000001</c:v>
                </c:pt>
                <c:pt idx="11094">
                  <c:v>48252.435861999998</c:v>
                </c:pt>
                <c:pt idx="11095">
                  <c:v>48257.320725999998</c:v>
                </c:pt>
                <c:pt idx="11096">
                  <c:v>48257.262322000002</c:v>
                </c:pt>
                <c:pt idx="11097">
                  <c:v>48272.379675999997</c:v>
                </c:pt>
                <c:pt idx="11098">
                  <c:v>48275.783695999999</c:v>
                </c:pt>
                <c:pt idx="11099">
                  <c:v>48262.320332000003</c:v>
                </c:pt>
                <c:pt idx="11100">
                  <c:v>48274.468731000001</c:v>
                </c:pt>
                <c:pt idx="11101">
                  <c:v>48278.895163000001</c:v>
                </c:pt>
                <c:pt idx="11102">
                  <c:v>48303.207984000001</c:v>
                </c:pt>
                <c:pt idx="11103">
                  <c:v>48299.913074999997</c:v>
                </c:pt>
                <c:pt idx="11104">
                  <c:v>48307.061935999998</c:v>
                </c:pt>
                <c:pt idx="11105">
                  <c:v>48313.788946000001</c:v>
                </c:pt>
                <c:pt idx="11106">
                  <c:v>48304.079196999999</c:v>
                </c:pt>
                <c:pt idx="11107">
                  <c:v>48323.741923000001</c:v>
                </c:pt>
                <c:pt idx="11108">
                  <c:v>48325.703636999999</c:v>
                </c:pt>
                <c:pt idx="11109">
                  <c:v>48351.987148</c:v>
                </c:pt>
                <c:pt idx="11110">
                  <c:v>48358.742475999999</c:v>
                </c:pt>
                <c:pt idx="11111">
                  <c:v>48349.378546</c:v>
                </c:pt>
                <c:pt idx="11112">
                  <c:v>48359.278715</c:v>
                </c:pt>
                <c:pt idx="11113">
                  <c:v>48356.421652999998</c:v>
                </c:pt>
                <c:pt idx="11114">
                  <c:v>48383.469899999996</c:v>
                </c:pt>
                <c:pt idx="11115">
                  <c:v>48395.647571000001</c:v>
                </c:pt>
                <c:pt idx="11116">
                  <c:v>48400.156005999997</c:v>
                </c:pt>
                <c:pt idx="11117">
                  <c:v>48405.189904999999</c:v>
                </c:pt>
                <c:pt idx="11118">
                  <c:v>48404.933945999997</c:v>
                </c:pt>
                <c:pt idx="11119">
                  <c:v>48413.804122000001</c:v>
                </c:pt>
                <c:pt idx="11120">
                  <c:v>48409.507411999999</c:v>
                </c:pt>
                <c:pt idx="11121">
                  <c:v>48413.867647999999</c:v>
                </c:pt>
                <c:pt idx="11122">
                  <c:v>48413.073958000001</c:v>
                </c:pt>
                <c:pt idx="11123">
                  <c:v>48431.596270000002</c:v>
                </c:pt>
                <c:pt idx="11124">
                  <c:v>48438.6391</c:v>
                </c:pt>
                <c:pt idx="11125">
                  <c:v>48450.752143999998</c:v>
                </c:pt>
                <c:pt idx="11126">
                  <c:v>48445.811409000002</c:v>
                </c:pt>
                <c:pt idx="11127">
                  <c:v>48456.463052999999</c:v>
                </c:pt>
                <c:pt idx="11128">
                  <c:v>48457.623894999997</c:v>
                </c:pt>
                <c:pt idx="11129">
                  <c:v>48459.524909</c:v>
                </c:pt>
                <c:pt idx="11130">
                  <c:v>48465.923318000001</c:v>
                </c:pt>
                <c:pt idx="11131">
                  <c:v>48460.287752999997</c:v>
                </c:pt>
                <c:pt idx="11132">
                  <c:v>48462.6227</c:v>
                </c:pt>
                <c:pt idx="11133">
                  <c:v>48464.222987000001</c:v>
                </c:pt>
                <c:pt idx="11134">
                  <c:v>48460.780053000002</c:v>
                </c:pt>
                <c:pt idx="11135">
                  <c:v>48487.516254000002</c:v>
                </c:pt>
                <c:pt idx="11136">
                  <c:v>48499.598123000003</c:v>
                </c:pt>
                <c:pt idx="11137">
                  <c:v>48503.743814000001</c:v>
                </c:pt>
                <c:pt idx="11138">
                  <c:v>48493.797870000002</c:v>
                </c:pt>
                <c:pt idx="11139">
                  <c:v>48509.047726999997</c:v>
                </c:pt>
                <c:pt idx="11140">
                  <c:v>48513.064687999999</c:v>
                </c:pt>
                <c:pt idx="11141">
                  <c:v>48506.859093999999</c:v>
                </c:pt>
                <c:pt idx="11142">
                  <c:v>48532.150988000001</c:v>
                </c:pt>
                <c:pt idx="11143">
                  <c:v>48548.320404999999</c:v>
                </c:pt>
                <c:pt idx="11144">
                  <c:v>48535.819851</c:v>
                </c:pt>
                <c:pt idx="11145">
                  <c:v>48552.764223999999</c:v>
                </c:pt>
                <c:pt idx="11146">
                  <c:v>48570.507501</c:v>
                </c:pt>
                <c:pt idx="11147">
                  <c:v>48582.116622000001</c:v>
                </c:pt>
                <c:pt idx="11148">
                  <c:v>48589.716439000003</c:v>
                </c:pt>
                <c:pt idx="11149">
                  <c:v>48608.093352000004</c:v>
                </c:pt>
                <c:pt idx="11150">
                  <c:v>48637.947658999998</c:v>
                </c:pt>
                <c:pt idx="11151">
                  <c:v>48637.539568</c:v>
                </c:pt>
                <c:pt idx="11152">
                  <c:v>48637.653410999999</c:v>
                </c:pt>
                <c:pt idx="11153">
                  <c:v>48645.673884999997</c:v>
                </c:pt>
                <c:pt idx="11154">
                  <c:v>48651.992698000002</c:v>
                </c:pt>
                <c:pt idx="11155">
                  <c:v>48669.803591000004</c:v>
                </c:pt>
                <c:pt idx="11156">
                  <c:v>48672.111691999999</c:v>
                </c:pt>
                <c:pt idx="11157">
                  <c:v>48686.795413</c:v>
                </c:pt>
                <c:pt idx="11158">
                  <c:v>48685.616054999999</c:v>
                </c:pt>
                <c:pt idx="11159">
                  <c:v>48683.197303000001</c:v>
                </c:pt>
                <c:pt idx="11160">
                  <c:v>48686.742051000001</c:v>
                </c:pt>
                <c:pt idx="11161">
                  <c:v>48689.181350999999</c:v>
                </c:pt>
                <c:pt idx="11162">
                  <c:v>48688.919584000003</c:v>
                </c:pt>
                <c:pt idx="11163">
                  <c:v>48690.044129000002</c:v>
                </c:pt>
                <c:pt idx="11164">
                  <c:v>48691.231970000001</c:v>
                </c:pt>
                <c:pt idx="11165">
                  <c:v>48709.190928000004</c:v>
                </c:pt>
                <c:pt idx="11166">
                  <c:v>48721.456486000003</c:v>
                </c:pt>
                <c:pt idx="11167">
                  <c:v>48734.082715999997</c:v>
                </c:pt>
                <c:pt idx="11168">
                  <c:v>48738.081442000002</c:v>
                </c:pt>
                <c:pt idx="11169">
                  <c:v>48729.499632999999</c:v>
                </c:pt>
                <c:pt idx="11170">
                  <c:v>48740.387633999999</c:v>
                </c:pt>
                <c:pt idx="11171">
                  <c:v>48732.291570000001</c:v>
                </c:pt>
                <c:pt idx="11172">
                  <c:v>48754.393157999999</c:v>
                </c:pt>
                <c:pt idx="11173">
                  <c:v>48776.911659999998</c:v>
                </c:pt>
                <c:pt idx="11174">
                  <c:v>48779.924788999997</c:v>
                </c:pt>
                <c:pt idx="11175">
                  <c:v>48780.458501000001</c:v>
                </c:pt>
                <c:pt idx="11176">
                  <c:v>48777.114523999997</c:v>
                </c:pt>
                <c:pt idx="11177">
                  <c:v>48778.644305000002</c:v>
                </c:pt>
                <c:pt idx="11178">
                  <c:v>48785.661749999999</c:v>
                </c:pt>
                <c:pt idx="11179">
                  <c:v>48794.341655999997</c:v>
                </c:pt>
                <c:pt idx="11180">
                  <c:v>48807.21731</c:v>
                </c:pt>
                <c:pt idx="11181">
                  <c:v>48816.189465000003</c:v>
                </c:pt>
                <c:pt idx="11182">
                  <c:v>48823.622287999999</c:v>
                </c:pt>
                <c:pt idx="11183">
                  <c:v>48837.676226000003</c:v>
                </c:pt>
                <c:pt idx="11184">
                  <c:v>48829.640417000002</c:v>
                </c:pt>
                <c:pt idx="11185">
                  <c:v>48830.697638999998</c:v>
                </c:pt>
                <c:pt idx="11186">
                  <c:v>48812.982775999997</c:v>
                </c:pt>
                <c:pt idx="11187">
                  <c:v>48826.787007999999</c:v>
                </c:pt>
                <c:pt idx="11188">
                  <c:v>48833.232644000003</c:v>
                </c:pt>
                <c:pt idx="11189">
                  <c:v>48832.378367999998</c:v>
                </c:pt>
                <c:pt idx="11190">
                  <c:v>48828.900494000001</c:v>
                </c:pt>
                <c:pt idx="11191">
                  <c:v>48820.408717999999</c:v>
                </c:pt>
                <c:pt idx="11192">
                  <c:v>48840.008260000002</c:v>
                </c:pt>
                <c:pt idx="11193">
                  <c:v>48839.773772</c:v>
                </c:pt>
                <c:pt idx="11194">
                  <c:v>48846.704503000001</c:v>
                </c:pt>
                <c:pt idx="11195">
                  <c:v>48852.764375999999</c:v>
                </c:pt>
                <c:pt idx="11196">
                  <c:v>48849.298951999997</c:v>
                </c:pt>
                <c:pt idx="11197">
                  <c:v>48857.547791999998</c:v>
                </c:pt>
                <c:pt idx="11198">
                  <c:v>48845.264853000001</c:v>
                </c:pt>
                <c:pt idx="11199">
                  <c:v>48834.057596999999</c:v>
                </c:pt>
                <c:pt idx="11200">
                  <c:v>48837.656389000003</c:v>
                </c:pt>
                <c:pt idx="11201">
                  <c:v>48844.423113999997</c:v>
                </c:pt>
                <c:pt idx="11202">
                  <c:v>48850.136600999998</c:v>
                </c:pt>
                <c:pt idx="11203">
                  <c:v>48863.294271999999</c:v>
                </c:pt>
                <c:pt idx="11204">
                  <c:v>48881.383172000002</c:v>
                </c:pt>
                <c:pt idx="11205">
                  <c:v>48892.656619000001</c:v>
                </c:pt>
                <c:pt idx="11206">
                  <c:v>48895.721971999999</c:v>
                </c:pt>
                <c:pt idx="11207">
                  <c:v>48894.218980999998</c:v>
                </c:pt>
                <c:pt idx="11208">
                  <c:v>48897.362203999997</c:v>
                </c:pt>
                <c:pt idx="11209">
                  <c:v>48895.013803000002</c:v>
                </c:pt>
                <c:pt idx="11210">
                  <c:v>48915.070742000004</c:v>
                </c:pt>
                <c:pt idx="11211">
                  <c:v>48927.659227999997</c:v>
                </c:pt>
                <c:pt idx="11212">
                  <c:v>48947.041431999998</c:v>
                </c:pt>
                <c:pt idx="11213">
                  <c:v>48950.489012999999</c:v>
                </c:pt>
                <c:pt idx="11214">
                  <c:v>48951.987397999997</c:v>
                </c:pt>
                <c:pt idx="11215">
                  <c:v>48944.538506999997</c:v>
                </c:pt>
                <c:pt idx="11216">
                  <c:v>48953.070388</c:v>
                </c:pt>
                <c:pt idx="11217">
                  <c:v>48970.746223000002</c:v>
                </c:pt>
                <c:pt idx="11218">
                  <c:v>48984.039118000001</c:v>
                </c:pt>
                <c:pt idx="11219">
                  <c:v>48989.205136999997</c:v>
                </c:pt>
                <c:pt idx="11220">
                  <c:v>49006.023738000004</c:v>
                </c:pt>
                <c:pt idx="11221">
                  <c:v>49014.639367000003</c:v>
                </c:pt>
                <c:pt idx="11222">
                  <c:v>49016.136085999999</c:v>
                </c:pt>
                <c:pt idx="11223">
                  <c:v>49031.445448999999</c:v>
                </c:pt>
                <c:pt idx="11224">
                  <c:v>49043.458948</c:v>
                </c:pt>
                <c:pt idx="11225">
                  <c:v>49055.957064000002</c:v>
                </c:pt>
                <c:pt idx="11226">
                  <c:v>49061.351581000003</c:v>
                </c:pt>
                <c:pt idx="11227">
                  <c:v>49073.595901000001</c:v>
                </c:pt>
                <c:pt idx="11228">
                  <c:v>49070.688213000001</c:v>
                </c:pt>
                <c:pt idx="11229">
                  <c:v>49072.602893000003</c:v>
                </c:pt>
                <c:pt idx="11230">
                  <c:v>49092.453161999998</c:v>
                </c:pt>
                <c:pt idx="11231">
                  <c:v>49108.486730999997</c:v>
                </c:pt>
                <c:pt idx="11232">
                  <c:v>49110.149788000002</c:v>
                </c:pt>
                <c:pt idx="11233">
                  <c:v>49115.128904999998</c:v>
                </c:pt>
                <c:pt idx="11234">
                  <c:v>49127.338357000001</c:v>
                </c:pt>
                <c:pt idx="11235">
                  <c:v>49147.859012000001</c:v>
                </c:pt>
                <c:pt idx="11236">
                  <c:v>49150.304415999999</c:v>
                </c:pt>
                <c:pt idx="11237">
                  <c:v>49160.359871000001</c:v>
                </c:pt>
                <c:pt idx="11238">
                  <c:v>49167.617044999999</c:v>
                </c:pt>
                <c:pt idx="11239">
                  <c:v>49178.460434000001</c:v>
                </c:pt>
                <c:pt idx="11240">
                  <c:v>49191.454454999999</c:v>
                </c:pt>
                <c:pt idx="11241">
                  <c:v>49197.331435</c:v>
                </c:pt>
                <c:pt idx="11242">
                  <c:v>49211.495409000003</c:v>
                </c:pt>
                <c:pt idx="11243">
                  <c:v>49224.572810999998</c:v>
                </c:pt>
                <c:pt idx="11244">
                  <c:v>49212.782941999998</c:v>
                </c:pt>
                <c:pt idx="11245">
                  <c:v>49213.688747</c:v>
                </c:pt>
                <c:pt idx="11246">
                  <c:v>49222.773295999999</c:v>
                </c:pt>
                <c:pt idx="11247">
                  <c:v>49234.223980000002</c:v>
                </c:pt>
                <c:pt idx="11248">
                  <c:v>49247.564517999999</c:v>
                </c:pt>
                <c:pt idx="11249">
                  <c:v>49253.715455999998</c:v>
                </c:pt>
                <c:pt idx="11250">
                  <c:v>49253.572711000001</c:v>
                </c:pt>
                <c:pt idx="11251">
                  <c:v>49250.295512999997</c:v>
                </c:pt>
                <c:pt idx="11252">
                  <c:v>49252.488897000003</c:v>
                </c:pt>
                <c:pt idx="11253">
                  <c:v>49261.347126000001</c:v>
                </c:pt>
                <c:pt idx="11254">
                  <c:v>49267.622854000001</c:v>
                </c:pt>
                <c:pt idx="11255">
                  <c:v>49287.201996999996</c:v>
                </c:pt>
                <c:pt idx="11256">
                  <c:v>49292.513304</c:v>
                </c:pt>
                <c:pt idx="11257">
                  <c:v>49297.253735999999</c:v>
                </c:pt>
                <c:pt idx="11258">
                  <c:v>49303.844541999999</c:v>
                </c:pt>
                <c:pt idx="11259">
                  <c:v>49314.831917000003</c:v>
                </c:pt>
                <c:pt idx="11260">
                  <c:v>49332.698594000001</c:v>
                </c:pt>
                <c:pt idx="11261">
                  <c:v>49351.413131000001</c:v>
                </c:pt>
                <c:pt idx="11262">
                  <c:v>49351.793849000002</c:v>
                </c:pt>
                <c:pt idx="11263">
                  <c:v>49353.346389999999</c:v>
                </c:pt>
                <c:pt idx="11264">
                  <c:v>49353.705141999999</c:v>
                </c:pt>
                <c:pt idx="11265">
                  <c:v>49356.828853999999</c:v>
                </c:pt>
                <c:pt idx="11266">
                  <c:v>49374.228095999999</c:v>
                </c:pt>
                <c:pt idx="11267">
                  <c:v>49388.432520000002</c:v>
                </c:pt>
                <c:pt idx="11268">
                  <c:v>49393.753920000003</c:v>
                </c:pt>
                <c:pt idx="11269">
                  <c:v>49394.102659999997</c:v>
                </c:pt>
                <c:pt idx="11270">
                  <c:v>49390.737418999997</c:v>
                </c:pt>
                <c:pt idx="11271">
                  <c:v>49392.244841</c:v>
                </c:pt>
                <c:pt idx="11272">
                  <c:v>49410.773848999997</c:v>
                </c:pt>
                <c:pt idx="11273">
                  <c:v>49425.257642999997</c:v>
                </c:pt>
                <c:pt idx="11274">
                  <c:v>49435.148012999998</c:v>
                </c:pt>
                <c:pt idx="11275">
                  <c:v>49448.246972000001</c:v>
                </c:pt>
                <c:pt idx="11276">
                  <c:v>49445.680160000004</c:v>
                </c:pt>
                <c:pt idx="11277">
                  <c:v>49445.771934999997</c:v>
                </c:pt>
                <c:pt idx="11278">
                  <c:v>49444.584454000003</c:v>
                </c:pt>
                <c:pt idx="11279">
                  <c:v>49455.046045000003</c:v>
                </c:pt>
                <c:pt idx="11280">
                  <c:v>49478.446414999999</c:v>
                </c:pt>
                <c:pt idx="11281">
                  <c:v>49478.580277000001</c:v>
                </c:pt>
                <c:pt idx="11282">
                  <c:v>49487.98532</c:v>
                </c:pt>
                <c:pt idx="11283">
                  <c:v>49493.340346999998</c:v>
                </c:pt>
                <c:pt idx="11284">
                  <c:v>49498.098527000002</c:v>
                </c:pt>
                <c:pt idx="11285">
                  <c:v>49526.287350999999</c:v>
                </c:pt>
                <c:pt idx="11286">
                  <c:v>49539.746635000003</c:v>
                </c:pt>
                <c:pt idx="11287">
                  <c:v>49534.507803</c:v>
                </c:pt>
                <c:pt idx="11288">
                  <c:v>49554.619473999999</c:v>
                </c:pt>
                <c:pt idx="11289">
                  <c:v>49560.949224000004</c:v>
                </c:pt>
                <c:pt idx="11290">
                  <c:v>49570.551008000002</c:v>
                </c:pt>
                <c:pt idx="11291">
                  <c:v>49574.714634999997</c:v>
                </c:pt>
                <c:pt idx="11292">
                  <c:v>49591.878040000003</c:v>
                </c:pt>
                <c:pt idx="11293">
                  <c:v>49606.961313</c:v>
                </c:pt>
                <c:pt idx="11294">
                  <c:v>49612.764729000002</c:v>
                </c:pt>
                <c:pt idx="11295">
                  <c:v>49614.345463999998</c:v>
                </c:pt>
                <c:pt idx="11296">
                  <c:v>49620.628349999999</c:v>
                </c:pt>
                <c:pt idx="11297">
                  <c:v>49636.591133000002</c:v>
                </c:pt>
                <c:pt idx="11298">
                  <c:v>49663.661689</c:v>
                </c:pt>
                <c:pt idx="11299">
                  <c:v>49664.337044</c:v>
                </c:pt>
                <c:pt idx="11300">
                  <c:v>49675.093344000001</c:v>
                </c:pt>
                <c:pt idx="11301">
                  <c:v>49670.746679999997</c:v>
                </c:pt>
                <c:pt idx="11302">
                  <c:v>49688.371815999999</c:v>
                </c:pt>
                <c:pt idx="11303">
                  <c:v>49693.736292000001</c:v>
                </c:pt>
                <c:pt idx="11304">
                  <c:v>49694.081127999998</c:v>
                </c:pt>
                <c:pt idx="11305">
                  <c:v>49711.940069999997</c:v>
                </c:pt>
                <c:pt idx="11306">
                  <c:v>49715.078138999997</c:v>
                </c:pt>
                <c:pt idx="11307">
                  <c:v>49727.092859999997</c:v>
                </c:pt>
                <c:pt idx="11308">
                  <c:v>49736.735022000001</c:v>
                </c:pt>
                <c:pt idx="11309">
                  <c:v>49738.057922</c:v>
                </c:pt>
                <c:pt idx="11310">
                  <c:v>49750.067629999998</c:v>
                </c:pt>
                <c:pt idx="11311">
                  <c:v>49757.437786000002</c:v>
                </c:pt>
                <c:pt idx="11312">
                  <c:v>49761.521444999998</c:v>
                </c:pt>
                <c:pt idx="11313">
                  <c:v>49758.868738999998</c:v>
                </c:pt>
                <c:pt idx="11314">
                  <c:v>49774.855221999998</c:v>
                </c:pt>
                <c:pt idx="11315">
                  <c:v>49795.600337000003</c:v>
                </c:pt>
                <c:pt idx="11316">
                  <c:v>49793.162265999999</c:v>
                </c:pt>
                <c:pt idx="11317">
                  <c:v>49793.834994999997</c:v>
                </c:pt>
                <c:pt idx="11318">
                  <c:v>49809.547257999999</c:v>
                </c:pt>
                <c:pt idx="11319">
                  <c:v>49798.154663000001</c:v>
                </c:pt>
                <c:pt idx="11320">
                  <c:v>49803.853862999997</c:v>
                </c:pt>
                <c:pt idx="11321">
                  <c:v>49828.910759999999</c:v>
                </c:pt>
                <c:pt idx="11322">
                  <c:v>49841.640357999997</c:v>
                </c:pt>
                <c:pt idx="11323">
                  <c:v>49845.351347000003</c:v>
                </c:pt>
                <c:pt idx="11324">
                  <c:v>49836.507028</c:v>
                </c:pt>
                <c:pt idx="11325">
                  <c:v>49861.568264000001</c:v>
                </c:pt>
                <c:pt idx="11326">
                  <c:v>49881.452152999998</c:v>
                </c:pt>
                <c:pt idx="11327">
                  <c:v>49888.362754000002</c:v>
                </c:pt>
                <c:pt idx="11328">
                  <c:v>49898.961628999998</c:v>
                </c:pt>
                <c:pt idx="11329">
                  <c:v>49903.383695999997</c:v>
                </c:pt>
                <c:pt idx="11330">
                  <c:v>49926.592933</c:v>
                </c:pt>
                <c:pt idx="11331">
                  <c:v>49930.858364</c:v>
                </c:pt>
                <c:pt idx="11332">
                  <c:v>49932.364452000002</c:v>
                </c:pt>
                <c:pt idx="11333">
                  <c:v>49934.093160999997</c:v>
                </c:pt>
                <c:pt idx="11334">
                  <c:v>49932.023300000001</c:v>
                </c:pt>
                <c:pt idx="11335">
                  <c:v>49945.913408</c:v>
                </c:pt>
                <c:pt idx="11336">
                  <c:v>49961.975413</c:v>
                </c:pt>
                <c:pt idx="11337">
                  <c:v>49974.070028000002</c:v>
                </c:pt>
                <c:pt idx="11338">
                  <c:v>49972.992397000002</c:v>
                </c:pt>
                <c:pt idx="11339">
                  <c:v>49986.830371999997</c:v>
                </c:pt>
                <c:pt idx="11340">
                  <c:v>49989.838607999998</c:v>
                </c:pt>
                <c:pt idx="11341">
                  <c:v>49980.227004</c:v>
                </c:pt>
                <c:pt idx="11342">
                  <c:v>49990.679099000001</c:v>
                </c:pt>
                <c:pt idx="11343">
                  <c:v>50013.317727000001</c:v>
                </c:pt>
                <c:pt idx="11344">
                  <c:v>50024.133177999996</c:v>
                </c:pt>
                <c:pt idx="11345">
                  <c:v>50031.807062</c:v>
                </c:pt>
                <c:pt idx="11346">
                  <c:v>50024.62947</c:v>
                </c:pt>
                <c:pt idx="11347">
                  <c:v>50034.547454</c:v>
                </c:pt>
                <c:pt idx="11348">
                  <c:v>50040.967343999997</c:v>
                </c:pt>
                <c:pt idx="11349">
                  <c:v>50037.026276999997</c:v>
                </c:pt>
                <c:pt idx="11350">
                  <c:v>50043.445313999997</c:v>
                </c:pt>
                <c:pt idx="11351">
                  <c:v>50043.830445</c:v>
                </c:pt>
                <c:pt idx="11352">
                  <c:v>50050.751072999999</c:v>
                </c:pt>
                <c:pt idx="11353">
                  <c:v>50053.922476</c:v>
                </c:pt>
                <c:pt idx="11354">
                  <c:v>50051.929994999999</c:v>
                </c:pt>
                <c:pt idx="11355">
                  <c:v>50066.529610999998</c:v>
                </c:pt>
                <c:pt idx="11356">
                  <c:v>50077.382387999998</c:v>
                </c:pt>
                <c:pt idx="11357">
                  <c:v>50083.849275</c:v>
                </c:pt>
                <c:pt idx="11358">
                  <c:v>50088.117432999999</c:v>
                </c:pt>
                <c:pt idx="11359">
                  <c:v>50092.193380999997</c:v>
                </c:pt>
                <c:pt idx="11360">
                  <c:v>50096.553784999996</c:v>
                </c:pt>
                <c:pt idx="11361">
                  <c:v>50094.825591000001</c:v>
                </c:pt>
                <c:pt idx="11362">
                  <c:v>50101.788268999997</c:v>
                </c:pt>
                <c:pt idx="11363">
                  <c:v>50114.725515999999</c:v>
                </c:pt>
                <c:pt idx="11364">
                  <c:v>50114.646064</c:v>
                </c:pt>
                <c:pt idx="11365">
                  <c:v>50116.938032999999</c:v>
                </c:pt>
                <c:pt idx="11366">
                  <c:v>50116.140589000002</c:v>
                </c:pt>
                <c:pt idx="11367">
                  <c:v>50107.736908999999</c:v>
                </c:pt>
                <c:pt idx="11368">
                  <c:v>50119.642377999997</c:v>
                </c:pt>
                <c:pt idx="11369">
                  <c:v>50125.728758999998</c:v>
                </c:pt>
                <c:pt idx="11370">
                  <c:v>50147.644967</c:v>
                </c:pt>
                <c:pt idx="11371">
                  <c:v>50150.920137000001</c:v>
                </c:pt>
                <c:pt idx="11372">
                  <c:v>50147.222217000002</c:v>
                </c:pt>
                <c:pt idx="11373">
                  <c:v>50165.331821</c:v>
                </c:pt>
                <c:pt idx="11374">
                  <c:v>50181.135817000002</c:v>
                </c:pt>
                <c:pt idx="11375">
                  <c:v>50195.713285999998</c:v>
                </c:pt>
                <c:pt idx="11376">
                  <c:v>50193.406125000001</c:v>
                </c:pt>
                <c:pt idx="11377">
                  <c:v>50184.673338000001</c:v>
                </c:pt>
                <c:pt idx="11378">
                  <c:v>50202.098945999998</c:v>
                </c:pt>
                <c:pt idx="11379">
                  <c:v>50217.855811000001</c:v>
                </c:pt>
                <c:pt idx="11380">
                  <c:v>50229.323167000002</c:v>
                </c:pt>
                <c:pt idx="11381">
                  <c:v>50233.239964</c:v>
                </c:pt>
                <c:pt idx="11382">
                  <c:v>50233.354922999999</c:v>
                </c:pt>
                <c:pt idx="11383">
                  <c:v>50251.715698</c:v>
                </c:pt>
                <c:pt idx="11384">
                  <c:v>50252.090260999998</c:v>
                </c:pt>
                <c:pt idx="11385">
                  <c:v>50281.131774000001</c:v>
                </c:pt>
                <c:pt idx="11386">
                  <c:v>50281.610668000001</c:v>
                </c:pt>
                <c:pt idx="11387">
                  <c:v>50285.897842999999</c:v>
                </c:pt>
                <c:pt idx="11388">
                  <c:v>50293.239774000001</c:v>
                </c:pt>
                <c:pt idx="11389">
                  <c:v>50286.884101000003</c:v>
                </c:pt>
                <c:pt idx="11390">
                  <c:v>50287.573074</c:v>
                </c:pt>
                <c:pt idx="11391">
                  <c:v>50293.483261000001</c:v>
                </c:pt>
                <c:pt idx="11392">
                  <c:v>50293.716118999997</c:v>
                </c:pt>
                <c:pt idx="11393">
                  <c:v>50322.475620999998</c:v>
                </c:pt>
                <c:pt idx="11394">
                  <c:v>50326.226474000003</c:v>
                </c:pt>
                <c:pt idx="11395">
                  <c:v>50334.757283999999</c:v>
                </c:pt>
                <c:pt idx="11396">
                  <c:v>50330.106682999998</c:v>
                </c:pt>
                <c:pt idx="11397">
                  <c:v>50331.722081</c:v>
                </c:pt>
                <c:pt idx="11398">
                  <c:v>50360.988815999997</c:v>
                </c:pt>
                <c:pt idx="11399">
                  <c:v>50372.739226999998</c:v>
                </c:pt>
                <c:pt idx="11400">
                  <c:v>50365.832017000001</c:v>
                </c:pt>
                <c:pt idx="11401">
                  <c:v>50375.104120999997</c:v>
                </c:pt>
                <c:pt idx="11402">
                  <c:v>50377.982237999997</c:v>
                </c:pt>
                <c:pt idx="11403">
                  <c:v>50409.840308999999</c:v>
                </c:pt>
                <c:pt idx="11404">
                  <c:v>50417.181476999998</c:v>
                </c:pt>
                <c:pt idx="11405">
                  <c:v>50422.855022999996</c:v>
                </c:pt>
                <c:pt idx="11406">
                  <c:v>50426.821490000002</c:v>
                </c:pt>
                <c:pt idx="11407">
                  <c:v>50427.238267000001</c:v>
                </c:pt>
                <c:pt idx="11408">
                  <c:v>50429.193802000002</c:v>
                </c:pt>
                <c:pt idx="11409">
                  <c:v>50438.090443000001</c:v>
                </c:pt>
                <c:pt idx="11410">
                  <c:v>50464.637920000001</c:v>
                </c:pt>
                <c:pt idx="11411">
                  <c:v>50466.642879999999</c:v>
                </c:pt>
                <c:pt idx="11412">
                  <c:v>50470.087593999997</c:v>
                </c:pt>
                <c:pt idx="11413">
                  <c:v>50480.335975000002</c:v>
                </c:pt>
                <c:pt idx="11414">
                  <c:v>50479.918523</c:v>
                </c:pt>
                <c:pt idx="11415">
                  <c:v>50488.424926</c:v>
                </c:pt>
                <c:pt idx="11416">
                  <c:v>50481.435941000003</c:v>
                </c:pt>
                <c:pt idx="11417">
                  <c:v>50489.945704999998</c:v>
                </c:pt>
                <c:pt idx="11418">
                  <c:v>50494.558438</c:v>
                </c:pt>
                <c:pt idx="11419">
                  <c:v>50499.083659999997</c:v>
                </c:pt>
                <c:pt idx="11420">
                  <c:v>50517.661221000002</c:v>
                </c:pt>
                <c:pt idx="11421">
                  <c:v>50514.379952000003</c:v>
                </c:pt>
                <c:pt idx="11422">
                  <c:v>50518.644974000003</c:v>
                </c:pt>
                <c:pt idx="11423">
                  <c:v>50523.221286</c:v>
                </c:pt>
                <c:pt idx="11424">
                  <c:v>50525.356599999999</c:v>
                </c:pt>
                <c:pt idx="11425">
                  <c:v>50525.880290000001</c:v>
                </c:pt>
                <c:pt idx="11426">
                  <c:v>50542.692343000002</c:v>
                </c:pt>
                <c:pt idx="11427">
                  <c:v>50551.06594</c:v>
                </c:pt>
                <c:pt idx="11428">
                  <c:v>50561.69154</c:v>
                </c:pt>
                <c:pt idx="11429">
                  <c:v>50555.794374999998</c:v>
                </c:pt>
                <c:pt idx="11430">
                  <c:v>50568.628037000002</c:v>
                </c:pt>
                <c:pt idx="11431">
                  <c:v>50570.934026000003</c:v>
                </c:pt>
                <c:pt idx="11432">
                  <c:v>50577.223725000003</c:v>
                </c:pt>
                <c:pt idx="11433">
                  <c:v>50604.121103999998</c:v>
                </c:pt>
                <c:pt idx="11434">
                  <c:v>50613.42841</c:v>
                </c:pt>
                <c:pt idx="11435">
                  <c:v>50615.228599000002</c:v>
                </c:pt>
                <c:pt idx="11436">
                  <c:v>50608.740684999997</c:v>
                </c:pt>
                <c:pt idx="11437">
                  <c:v>50616.123088</c:v>
                </c:pt>
                <c:pt idx="11438">
                  <c:v>50619.338919000002</c:v>
                </c:pt>
                <c:pt idx="11439">
                  <c:v>50618.502530999998</c:v>
                </c:pt>
                <c:pt idx="11440">
                  <c:v>50638.338423000001</c:v>
                </c:pt>
                <c:pt idx="11441">
                  <c:v>50651.620021000002</c:v>
                </c:pt>
                <c:pt idx="11442">
                  <c:v>50653.995110999997</c:v>
                </c:pt>
                <c:pt idx="11443">
                  <c:v>50658.732881999997</c:v>
                </c:pt>
                <c:pt idx="11444">
                  <c:v>50653.850564</c:v>
                </c:pt>
                <c:pt idx="11445">
                  <c:v>50661.903531000004</c:v>
                </c:pt>
                <c:pt idx="11446">
                  <c:v>50660.738668999998</c:v>
                </c:pt>
                <c:pt idx="11447">
                  <c:v>50678.585312000003</c:v>
                </c:pt>
                <c:pt idx="11448">
                  <c:v>50701.913100999998</c:v>
                </c:pt>
                <c:pt idx="11449">
                  <c:v>50708.185382000003</c:v>
                </c:pt>
                <c:pt idx="11450">
                  <c:v>50710.196835000002</c:v>
                </c:pt>
                <c:pt idx="11451">
                  <c:v>50706.691180000002</c:v>
                </c:pt>
                <c:pt idx="11452">
                  <c:v>50706.796449000001</c:v>
                </c:pt>
                <c:pt idx="11453">
                  <c:v>50702.007400000002</c:v>
                </c:pt>
                <c:pt idx="11454">
                  <c:v>50721.823729999996</c:v>
                </c:pt>
                <c:pt idx="11455">
                  <c:v>50742.983605000001</c:v>
                </c:pt>
                <c:pt idx="11456">
                  <c:v>50746.562698000002</c:v>
                </c:pt>
                <c:pt idx="11457">
                  <c:v>50760.80186</c:v>
                </c:pt>
                <c:pt idx="11458">
                  <c:v>50758.258704</c:v>
                </c:pt>
                <c:pt idx="11459">
                  <c:v>50748.331862999999</c:v>
                </c:pt>
                <c:pt idx="11460">
                  <c:v>50757.793638000003</c:v>
                </c:pt>
                <c:pt idx="11461">
                  <c:v>50773.414088999998</c:v>
                </c:pt>
                <c:pt idx="11462">
                  <c:v>50788.680901</c:v>
                </c:pt>
                <c:pt idx="11463">
                  <c:v>50803.634914000002</c:v>
                </c:pt>
                <c:pt idx="11464">
                  <c:v>50791.312996000001</c:v>
                </c:pt>
                <c:pt idx="11465">
                  <c:v>50799.796697999998</c:v>
                </c:pt>
                <c:pt idx="11466">
                  <c:v>50822.716239000001</c:v>
                </c:pt>
                <c:pt idx="11467">
                  <c:v>50828.615657000002</c:v>
                </c:pt>
                <c:pt idx="11468">
                  <c:v>50846.075253000003</c:v>
                </c:pt>
                <c:pt idx="11469">
                  <c:v>50856.191250000003</c:v>
                </c:pt>
                <c:pt idx="11470">
                  <c:v>50848.287214999997</c:v>
                </c:pt>
                <c:pt idx="11471">
                  <c:v>50855.199408</c:v>
                </c:pt>
                <c:pt idx="11472">
                  <c:v>50855.196886999998</c:v>
                </c:pt>
                <c:pt idx="11473">
                  <c:v>50883.145946999997</c:v>
                </c:pt>
                <c:pt idx="11474">
                  <c:v>50880.552453999997</c:v>
                </c:pt>
                <c:pt idx="11475">
                  <c:v>50890.849663000001</c:v>
                </c:pt>
                <c:pt idx="11476">
                  <c:v>50890.836803999999</c:v>
                </c:pt>
                <c:pt idx="11477">
                  <c:v>50891.297732999999</c:v>
                </c:pt>
                <c:pt idx="11478">
                  <c:v>50908.019708</c:v>
                </c:pt>
                <c:pt idx="11479">
                  <c:v>50897.028531000004</c:v>
                </c:pt>
                <c:pt idx="11480">
                  <c:v>50901.534087</c:v>
                </c:pt>
                <c:pt idx="11481">
                  <c:v>50918.794335999999</c:v>
                </c:pt>
                <c:pt idx="11482">
                  <c:v>50929.728387000003</c:v>
                </c:pt>
                <c:pt idx="11483">
                  <c:v>50948.424620999998</c:v>
                </c:pt>
                <c:pt idx="11484">
                  <c:v>50943.037829000001</c:v>
                </c:pt>
                <c:pt idx="11485">
                  <c:v>50946.594312000001</c:v>
                </c:pt>
                <c:pt idx="11486">
                  <c:v>50967.459837000002</c:v>
                </c:pt>
                <c:pt idx="11487">
                  <c:v>50985.732121000001</c:v>
                </c:pt>
                <c:pt idx="11488">
                  <c:v>50994.318999000003</c:v>
                </c:pt>
                <c:pt idx="11489">
                  <c:v>51004.460464999996</c:v>
                </c:pt>
                <c:pt idx="11490">
                  <c:v>51022.654753000003</c:v>
                </c:pt>
                <c:pt idx="11491">
                  <c:v>51037.539583999998</c:v>
                </c:pt>
                <c:pt idx="11492">
                  <c:v>51037.698604999998</c:v>
                </c:pt>
                <c:pt idx="11493">
                  <c:v>51053.443636999997</c:v>
                </c:pt>
                <c:pt idx="11494">
                  <c:v>51064.038393000003</c:v>
                </c:pt>
                <c:pt idx="11495">
                  <c:v>51070.213103000002</c:v>
                </c:pt>
                <c:pt idx="11496">
                  <c:v>51067.287220999999</c:v>
                </c:pt>
                <c:pt idx="11497">
                  <c:v>51070.934368000002</c:v>
                </c:pt>
                <c:pt idx="11498">
                  <c:v>51079.551156000001</c:v>
                </c:pt>
                <c:pt idx="11499">
                  <c:v>51074.656050999998</c:v>
                </c:pt>
                <c:pt idx="11500">
                  <c:v>51092.308156999999</c:v>
                </c:pt>
                <c:pt idx="11501">
                  <c:v>51107.104201000002</c:v>
                </c:pt>
                <c:pt idx="11502">
                  <c:v>51115.179321000003</c:v>
                </c:pt>
                <c:pt idx="11503">
                  <c:v>51131.979371000001</c:v>
                </c:pt>
                <c:pt idx="11504">
                  <c:v>51128.563351999997</c:v>
                </c:pt>
                <c:pt idx="11505">
                  <c:v>51130.559819000002</c:v>
                </c:pt>
                <c:pt idx="11506">
                  <c:v>51147.188434000003</c:v>
                </c:pt>
                <c:pt idx="11507">
                  <c:v>51161.166244</c:v>
                </c:pt>
                <c:pt idx="11508">
                  <c:v>51182.403812999997</c:v>
                </c:pt>
                <c:pt idx="11509">
                  <c:v>51173.170716000001</c:v>
                </c:pt>
                <c:pt idx="11510">
                  <c:v>51181.263998000002</c:v>
                </c:pt>
                <c:pt idx="11511">
                  <c:v>51204.433808000002</c:v>
                </c:pt>
                <c:pt idx="11512">
                  <c:v>51208.586286999998</c:v>
                </c:pt>
                <c:pt idx="11513">
                  <c:v>51226.379136000003</c:v>
                </c:pt>
                <c:pt idx="11514">
                  <c:v>51216.460169999998</c:v>
                </c:pt>
                <c:pt idx="11515">
                  <c:v>51215.496639999998</c:v>
                </c:pt>
                <c:pt idx="11516">
                  <c:v>51222.934189</c:v>
                </c:pt>
                <c:pt idx="11517">
                  <c:v>51226.296292999999</c:v>
                </c:pt>
                <c:pt idx="11518">
                  <c:v>51235.865689999999</c:v>
                </c:pt>
                <c:pt idx="11519">
                  <c:v>51227.174951000001</c:v>
                </c:pt>
                <c:pt idx="11520">
                  <c:v>51229.434989000001</c:v>
                </c:pt>
                <c:pt idx="11521">
                  <c:v>51224.970090000003</c:v>
                </c:pt>
                <c:pt idx="11522">
                  <c:v>51228.20594</c:v>
                </c:pt>
                <c:pt idx="11523">
                  <c:v>51248.980587999999</c:v>
                </c:pt>
                <c:pt idx="11524">
                  <c:v>51257.665674999997</c:v>
                </c:pt>
                <c:pt idx="11525">
                  <c:v>51266.947503000003</c:v>
                </c:pt>
                <c:pt idx="11526">
                  <c:v>51266.864398999998</c:v>
                </c:pt>
                <c:pt idx="11527">
                  <c:v>51254.436937999999</c:v>
                </c:pt>
                <c:pt idx="11528">
                  <c:v>51280.123220000001</c:v>
                </c:pt>
                <c:pt idx="11529">
                  <c:v>51293.837480000002</c:v>
                </c:pt>
                <c:pt idx="11530">
                  <c:v>51305.636023999999</c:v>
                </c:pt>
                <c:pt idx="11531">
                  <c:v>51309.339316999998</c:v>
                </c:pt>
                <c:pt idx="11532">
                  <c:v>51316.612208999999</c:v>
                </c:pt>
                <c:pt idx="11533">
                  <c:v>51338.445802000002</c:v>
                </c:pt>
                <c:pt idx="11534">
                  <c:v>51342.357415999999</c:v>
                </c:pt>
                <c:pt idx="11535">
                  <c:v>51354.024282999999</c:v>
                </c:pt>
                <c:pt idx="11536">
                  <c:v>51367.088573000001</c:v>
                </c:pt>
                <c:pt idx="11537">
                  <c:v>51378.545552000003</c:v>
                </c:pt>
                <c:pt idx="11538">
                  <c:v>51406.065854</c:v>
                </c:pt>
                <c:pt idx="11539">
                  <c:v>51401.463217999997</c:v>
                </c:pt>
                <c:pt idx="11540">
                  <c:v>51407.166959000002</c:v>
                </c:pt>
                <c:pt idx="11541">
                  <c:v>51415.63766</c:v>
                </c:pt>
                <c:pt idx="11542">
                  <c:v>51400.046339</c:v>
                </c:pt>
                <c:pt idx="11543">
                  <c:v>51416.790148</c:v>
                </c:pt>
                <c:pt idx="11544">
                  <c:v>51425.329759</c:v>
                </c:pt>
                <c:pt idx="11545">
                  <c:v>51432.750118000004</c:v>
                </c:pt>
                <c:pt idx="11546">
                  <c:v>51431.891199999998</c:v>
                </c:pt>
                <c:pt idx="11547">
                  <c:v>51435.820915999997</c:v>
                </c:pt>
                <c:pt idx="11548">
                  <c:v>51437.509392</c:v>
                </c:pt>
                <c:pt idx="11549">
                  <c:v>51431.072736000002</c:v>
                </c:pt>
                <c:pt idx="11550">
                  <c:v>51446.787647999998</c:v>
                </c:pt>
                <c:pt idx="11551">
                  <c:v>51440.750090000001</c:v>
                </c:pt>
                <c:pt idx="11552">
                  <c:v>51439.825560999998</c:v>
                </c:pt>
                <c:pt idx="11553">
                  <c:v>51440.623317999998</c:v>
                </c:pt>
                <c:pt idx="11554">
                  <c:v>51452.050686000002</c:v>
                </c:pt>
                <c:pt idx="11555">
                  <c:v>51473.717462000001</c:v>
                </c:pt>
                <c:pt idx="11556">
                  <c:v>51489.672669</c:v>
                </c:pt>
                <c:pt idx="11557">
                  <c:v>51493.667331999997</c:v>
                </c:pt>
                <c:pt idx="11558">
                  <c:v>51497.194601000003</c:v>
                </c:pt>
                <c:pt idx="11559">
                  <c:v>51500.94268</c:v>
                </c:pt>
                <c:pt idx="11560">
                  <c:v>51529.038351000003</c:v>
                </c:pt>
                <c:pt idx="11561">
                  <c:v>51534.938273</c:v>
                </c:pt>
                <c:pt idx="11562">
                  <c:v>51532.498527000003</c:v>
                </c:pt>
                <c:pt idx="11563">
                  <c:v>51536.739487999999</c:v>
                </c:pt>
                <c:pt idx="11564">
                  <c:v>51535.073657000001</c:v>
                </c:pt>
                <c:pt idx="11565">
                  <c:v>51545.762379</c:v>
                </c:pt>
                <c:pt idx="11566">
                  <c:v>51563.936795000001</c:v>
                </c:pt>
                <c:pt idx="11567">
                  <c:v>51572.335242000001</c:v>
                </c:pt>
                <c:pt idx="11568">
                  <c:v>51582.561198000003</c:v>
                </c:pt>
                <c:pt idx="11569">
                  <c:v>51578.119164999996</c:v>
                </c:pt>
                <c:pt idx="11570">
                  <c:v>51573.675661000001</c:v>
                </c:pt>
                <c:pt idx="11571">
                  <c:v>51589.64054</c:v>
                </c:pt>
                <c:pt idx="11572">
                  <c:v>51584.090216999997</c:v>
                </c:pt>
                <c:pt idx="11573">
                  <c:v>51589.810282999999</c:v>
                </c:pt>
                <c:pt idx="11574">
                  <c:v>51604.231342999999</c:v>
                </c:pt>
                <c:pt idx="11575">
                  <c:v>51612.785724000001</c:v>
                </c:pt>
                <c:pt idx="11576">
                  <c:v>51625.098861999999</c:v>
                </c:pt>
                <c:pt idx="11577">
                  <c:v>51636.219572000002</c:v>
                </c:pt>
                <c:pt idx="11578">
                  <c:v>51643.381838000001</c:v>
                </c:pt>
                <c:pt idx="11579">
                  <c:v>51664.656468000001</c:v>
                </c:pt>
                <c:pt idx="11580">
                  <c:v>51668.679935</c:v>
                </c:pt>
                <c:pt idx="11581">
                  <c:v>51675.505722000002</c:v>
                </c:pt>
                <c:pt idx="11582">
                  <c:v>51671.488825</c:v>
                </c:pt>
                <c:pt idx="11583">
                  <c:v>51674.289744000002</c:v>
                </c:pt>
                <c:pt idx="11584">
                  <c:v>51670.292176000003</c:v>
                </c:pt>
                <c:pt idx="11585">
                  <c:v>51673.832087000003</c:v>
                </c:pt>
                <c:pt idx="11586">
                  <c:v>51688.740935000002</c:v>
                </c:pt>
                <c:pt idx="11587">
                  <c:v>51694.029737999997</c:v>
                </c:pt>
                <c:pt idx="11588">
                  <c:v>51698.304205</c:v>
                </c:pt>
                <c:pt idx="11589">
                  <c:v>51710.152595</c:v>
                </c:pt>
                <c:pt idx="11590">
                  <c:v>51713.707774000002</c:v>
                </c:pt>
                <c:pt idx="11591">
                  <c:v>51728.514410999996</c:v>
                </c:pt>
                <c:pt idx="11592">
                  <c:v>51727.943395000002</c:v>
                </c:pt>
                <c:pt idx="11593">
                  <c:v>51736.659400999997</c:v>
                </c:pt>
                <c:pt idx="11594">
                  <c:v>51722.754656999998</c:v>
                </c:pt>
                <c:pt idx="11595">
                  <c:v>51729.487626000002</c:v>
                </c:pt>
                <c:pt idx="11596">
                  <c:v>51733.477475</c:v>
                </c:pt>
                <c:pt idx="11597">
                  <c:v>51730.009624999999</c:v>
                </c:pt>
                <c:pt idx="11598">
                  <c:v>51739.854109</c:v>
                </c:pt>
                <c:pt idx="11599">
                  <c:v>51731.724424</c:v>
                </c:pt>
                <c:pt idx="11600">
                  <c:v>51739.305815</c:v>
                </c:pt>
                <c:pt idx="11601">
                  <c:v>51748.086918000001</c:v>
                </c:pt>
                <c:pt idx="11602">
                  <c:v>51762.628293000002</c:v>
                </c:pt>
                <c:pt idx="11603">
                  <c:v>51771.746227000003</c:v>
                </c:pt>
                <c:pt idx="11604">
                  <c:v>51769.073389999998</c:v>
                </c:pt>
                <c:pt idx="11605">
                  <c:v>51770.125440999996</c:v>
                </c:pt>
                <c:pt idx="11606">
                  <c:v>51781.771989000001</c:v>
                </c:pt>
                <c:pt idx="11607">
                  <c:v>51792.919042000001</c:v>
                </c:pt>
                <c:pt idx="11608">
                  <c:v>51819.658512000002</c:v>
                </c:pt>
                <c:pt idx="11609">
                  <c:v>51829.211905999997</c:v>
                </c:pt>
                <c:pt idx="11610">
                  <c:v>51820.472083000001</c:v>
                </c:pt>
                <c:pt idx="11611">
                  <c:v>51826.193656000003</c:v>
                </c:pt>
                <c:pt idx="11612">
                  <c:v>51827.358197000001</c:v>
                </c:pt>
                <c:pt idx="11613">
                  <c:v>51838.201773000001</c:v>
                </c:pt>
                <c:pt idx="11614">
                  <c:v>51835.437126999997</c:v>
                </c:pt>
                <c:pt idx="11615">
                  <c:v>51858.939298999998</c:v>
                </c:pt>
                <c:pt idx="11616">
                  <c:v>51873.112906000002</c:v>
                </c:pt>
                <c:pt idx="11617">
                  <c:v>51876.340946999997</c:v>
                </c:pt>
                <c:pt idx="11618">
                  <c:v>51874.484349999999</c:v>
                </c:pt>
                <c:pt idx="11619">
                  <c:v>51871.74353</c:v>
                </c:pt>
                <c:pt idx="11620">
                  <c:v>51890.224365000002</c:v>
                </c:pt>
                <c:pt idx="11621">
                  <c:v>51915.535754999997</c:v>
                </c:pt>
                <c:pt idx="11622">
                  <c:v>51910.456460000001</c:v>
                </c:pt>
                <c:pt idx="11623">
                  <c:v>51922.342581999997</c:v>
                </c:pt>
                <c:pt idx="11624">
                  <c:v>51905.300085000003</c:v>
                </c:pt>
                <c:pt idx="11625">
                  <c:v>51913.076961999999</c:v>
                </c:pt>
                <c:pt idx="11626">
                  <c:v>51931.369119000003</c:v>
                </c:pt>
                <c:pt idx="11627">
                  <c:v>51947.935510000003</c:v>
                </c:pt>
                <c:pt idx="11628">
                  <c:v>51963.050108000003</c:v>
                </c:pt>
                <c:pt idx="11629">
                  <c:v>51968.016840999997</c:v>
                </c:pt>
                <c:pt idx="11630">
                  <c:v>51970.289814000003</c:v>
                </c:pt>
                <c:pt idx="11631">
                  <c:v>51969.520411999998</c:v>
                </c:pt>
                <c:pt idx="11632">
                  <c:v>51985.592401000002</c:v>
                </c:pt>
                <c:pt idx="11633">
                  <c:v>52010.631745999999</c:v>
                </c:pt>
                <c:pt idx="11634">
                  <c:v>51999.973294000003</c:v>
                </c:pt>
                <c:pt idx="11635">
                  <c:v>52000.214311999996</c:v>
                </c:pt>
                <c:pt idx="11636">
                  <c:v>52003.891012</c:v>
                </c:pt>
                <c:pt idx="11637">
                  <c:v>52028.781010999999</c:v>
                </c:pt>
                <c:pt idx="11638">
                  <c:v>52049.165347000002</c:v>
                </c:pt>
                <c:pt idx="11639">
                  <c:v>52056.350677000002</c:v>
                </c:pt>
                <c:pt idx="11640">
                  <c:v>52058.101714999997</c:v>
                </c:pt>
                <c:pt idx="11641">
                  <c:v>52059.807664</c:v>
                </c:pt>
                <c:pt idx="11642">
                  <c:v>52072.130827000001</c:v>
                </c:pt>
                <c:pt idx="11643">
                  <c:v>52089.703136999997</c:v>
                </c:pt>
                <c:pt idx="11644">
                  <c:v>52090.464823000002</c:v>
                </c:pt>
                <c:pt idx="11645">
                  <c:v>52096.097799000003</c:v>
                </c:pt>
                <c:pt idx="11646">
                  <c:v>52098.092703000002</c:v>
                </c:pt>
                <c:pt idx="11647">
                  <c:v>52098.103857000002</c:v>
                </c:pt>
                <c:pt idx="11648">
                  <c:v>52113.79277</c:v>
                </c:pt>
                <c:pt idx="11649">
                  <c:v>52126.422897999997</c:v>
                </c:pt>
                <c:pt idx="11650">
                  <c:v>52137.036995000002</c:v>
                </c:pt>
                <c:pt idx="11651">
                  <c:v>52152.740439000001</c:v>
                </c:pt>
                <c:pt idx="11652">
                  <c:v>52145.587432</c:v>
                </c:pt>
                <c:pt idx="11653">
                  <c:v>52159.333852999996</c:v>
                </c:pt>
                <c:pt idx="11654">
                  <c:v>52169.861216999998</c:v>
                </c:pt>
                <c:pt idx="11655">
                  <c:v>52176.686274</c:v>
                </c:pt>
                <c:pt idx="11656">
                  <c:v>52181.563292999999</c:v>
                </c:pt>
                <c:pt idx="11657">
                  <c:v>52189.087049000002</c:v>
                </c:pt>
                <c:pt idx="11658">
                  <c:v>52188.644070000002</c:v>
                </c:pt>
                <c:pt idx="11659">
                  <c:v>52189.164595000002</c:v>
                </c:pt>
                <c:pt idx="11660">
                  <c:v>52195.213724000001</c:v>
                </c:pt>
                <c:pt idx="11661">
                  <c:v>52205.137070999997</c:v>
                </c:pt>
                <c:pt idx="11662">
                  <c:v>52211.229052000002</c:v>
                </c:pt>
                <c:pt idx="11663">
                  <c:v>52223.751841999998</c:v>
                </c:pt>
                <c:pt idx="11664">
                  <c:v>52229.242571000002</c:v>
                </c:pt>
                <c:pt idx="11665">
                  <c:v>52234.80588</c:v>
                </c:pt>
                <c:pt idx="11666">
                  <c:v>52246.640858999999</c:v>
                </c:pt>
                <c:pt idx="11667">
                  <c:v>52262.135116999998</c:v>
                </c:pt>
                <c:pt idx="11668">
                  <c:v>52273.267882</c:v>
                </c:pt>
                <c:pt idx="11669">
                  <c:v>52280.775689000002</c:v>
                </c:pt>
                <c:pt idx="11670">
                  <c:v>52281.121024</c:v>
                </c:pt>
                <c:pt idx="11671">
                  <c:v>52300.087863000001</c:v>
                </c:pt>
                <c:pt idx="11672">
                  <c:v>52313.279775000003</c:v>
                </c:pt>
                <c:pt idx="11673">
                  <c:v>52324.38033</c:v>
                </c:pt>
                <c:pt idx="11674">
                  <c:v>52332.136527000002</c:v>
                </c:pt>
                <c:pt idx="11675">
                  <c:v>52336.323968999997</c:v>
                </c:pt>
                <c:pt idx="11676">
                  <c:v>52353.974359</c:v>
                </c:pt>
                <c:pt idx="11677">
                  <c:v>52353.721137</c:v>
                </c:pt>
                <c:pt idx="11678">
                  <c:v>52362.850802000001</c:v>
                </c:pt>
                <c:pt idx="11679">
                  <c:v>52373.825230000002</c:v>
                </c:pt>
                <c:pt idx="11680">
                  <c:v>52372.551096000003</c:v>
                </c:pt>
                <c:pt idx="11681">
                  <c:v>52370.792363</c:v>
                </c:pt>
                <c:pt idx="11682">
                  <c:v>52395.284643999999</c:v>
                </c:pt>
                <c:pt idx="11683">
                  <c:v>52413.275879000001</c:v>
                </c:pt>
                <c:pt idx="11684">
                  <c:v>52426.783858000003</c:v>
                </c:pt>
                <c:pt idx="11685">
                  <c:v>52424.417551999999</c:v>
                </c:pt>
                <c:pt idx="11686">
                  <c:v>52432.152472000002</c:v>
                </c:pt>
                <c:pt idx="11687">
                  <c:v>52425.590985000003</c:v>
                </c:pt>
                <c:pt idx="11688">
                  <c:v>52430.898280000001</c:v>
                </c:pt>
                <c:pt idx="11689">
                  <c:v>52426.325049999999</c:v>
                </c:pt>
                <c:pt idx="11690">
                  <c:v>52432.458985999998</c:v>
                </c:pt>
                <c:pt idx="11691">
                  <c:v>52445.921644000002</c:v>
                </c:pt>
                <c:pt idx="11692">
                  <c:v>52462.011842</c:v>
                </c:pt>
                <c:pt idx="11693">
                  <c:v>52471.682888000003</c:v>
                </c:pt>
                <c:pt idx="11694">
                  <c:v>52473.106401999998</c:v>
                </c:pt>
                <c:pt idx="11695">
                  <c:v>52472.673602000003</c:v>
                </c:pt>
                <c:pt idx="11696">
                  <c:v>52481.840195999997</c:v>
                </c:pt>
                <c:pt idx="11697">
                  <c:v>52473.483798000001</c:v>
                </c:pt>
                <c:pt idx="11698">
                  <c:v>52479.93694</c:v>
                </c:pt>
                <c:pt idx="11699">
                  <c:v>52483.813848999998</c:v>
                </c:pt>
                <c:pt idx="11700">
                  <c:v>52484.803263000002</c:v>
                </c:pt>
                <c:pt idx="11701">
                  <c:v>52484.643594000001</c:v>
                </c:pt>
                <c:pt idx="11702">
                  <c:v>52478.384423000003</c:v>
                </c:pt>
                <c:pt idx="11703">
                  <c:v>52482.189008000001</c:v>
                </c:pt>
                <c:pt idx="11704">
                  <c:v>52485.640013999997</c:v>
                </c:pt>
                <c:pt idx="11705">
                  <c:v>52486.558234999997</c:v>
                </c:pt>
                <c:pt idx="11706">
                  <c:v>52496.907554999998</c:v>
                </c:pt>
                <c:pt idx="11707">
                  <c:v>52492.807554999999</c:v>
                </c:pt>
                <c:pt idx="11708">
                  <c:v>52498.691245000002</c:v>
                </c:pt>
                <c:pt idx="11709">
                  <c:v>52496.956107999998</c:v>
                </c:pt>
                <c:pt idx="11710">
                  <c:v>52518.458993</c:v>
                </c:pt>
                <c:pt idx="11711">
                  <c:v>52544.073713999998</c:v>
                </c:pt>
                <c:pt idx="11712">
                  <c:v>52536.210709999999</c:v>
                </c:pt>
                <c:pt idx="11713">
                  <c:v>52545.554863999998</c:v>
                </c:pt>
                <c:pt idx="11714">
                  <c:v>52538.328947000002</c:v>
                </c:pt>
                <c:pt idx="11715">
                  <c:v>52542.839611000003</c:v>
                </c:pt>
                <c:pt idx="11716">
                  <c:v>52549.605967000003</c:v>
                </c:pt>
                <c:pt idx="11717">
                  <c:v>52537.863398000001</c:v>
                </c:pt>
                <c:pt idx="11718">
                  <c:v>52550.542249999999</c:v>
                </c:pt>
                <c:pt idx="11719">
                  <c:v>52545.252713000002</c:v>
                </c:pt>
                <c:pt idx="11720">
                  <c:v>52543.710223000002</c:v>
                </c:pt>
                <c:pt idx="11721">
                  <c:v>52553.661178000002</c:v>
                </c:pt>
                <c:pt idx="11722">
                  <c:v>52551.659154000001</c:v>
                </c:pt>
                <c:pt idx="11723">
                  <c:v>52565.120841999997</c:v>
                </c:pt>
                <c:pt idx="11724">
                  <c:v>52560.492367999999</c:v>
                </c:pt>
                <c:pt idx="11725">
                  <c:v>52564.802004999998</c:v>
                </c:pt>
                <c:pt idx="11726">
                  <c:v>52582.208440000002</c:v>
                </c:pt>
                <c:pt idx="11727">
                  <c:v>52589.608437000003</c:v>
                </c:pt>
                <c:pt idx="11728">
                  <c:v>52606.030673000001</c:v>
                </c:pt>
                <c:pt idx="11729">
                  <c:v>52601.400871999998</c:v>
                </c:pt>
                <c:pt idx="11730">
                  <c:v>52597.420977000002</c:v>
                </c:pt>
                <c:pt idx="11731">
                  <c:v>52619.339290999997</c:v>
                </c:pt>
                <c:pt idx="11732">
                  <c:v>52629.717745000002</c:v>
                </c:pt>
                <c:pt idx="11733">
                  <c:v>52642.697289999996</c:v>
                </c:pt>
                <c:pt idx="11734">
                  <c:v>52644.216824000003</c:v>
                </c:pt>
                <c:pt idx="11735">
                  <c:v>52642.579806000002</c:v>
                </c:pt>
                <c:pt idx="11736">
                  <c:v>52652.794044000002</c:v>
                </c:pt>
                <c:pt idx="11737">
                  <c:v>52662.349543999997</c:v>
                </c:pt>
                <c:pt idx="11738">
                  <c:v>52684.498753</c:v>
                </c:pt>
                <c:pt idx="11739">
                  <c:v>52683.005121000002</c:v>
                </c:pt>
                <c:pt idx="11740">
                  <c:v>52692.344792999997</c:v>
                </c:pt>
                <c:pt idx="11741">
                  <c:v>52719.907412</c:v>
                </c:pt>
                <c:pt idx="11742">
                  <c:v>52722.756006000003</c:v>
                </c:pt>
                <c:pt idx="11743">
                  <c:v>52727.413879</c:v>
                </c:pt>
                <c:pt idx="11744">
                  <c:v>52722.486507000001</c:v>
                </c:pt>
                <c:pt idx="11745">
                  <c:v>52714.760012999999</c:v>
                </c:pt>
                <c:pt idx="11746">
                  <c:v>52740.627173000001</c:v>
                </c:pt>
                <c:pt idx="11747">
                  <c:v>52750.446002999997</c:v>
                </c:pt>
                <c:pt idx="11748">
                  <c:v>52760.341497000001</c:v>
                </c:pt>
                <c:pt idx="11749">
                  <c:v>52762.753291000001</c:v>
                </c:pt>
                <c:pt idx="11750">
                  <c:v>52781.526915000002</c:v>
                </c:pt>
                <c:pt idx="11751">
                  <c:v>52787.583486000003</c:v>
                </c:pt>
                <c:pt idx="11752">
                  <c:v>52784.935322999998</c:v>
                </c:pt>
                <c:pt idx="11753">
                  <c:v>52798.199363</c:v>
                </c:pt>
                <c:pt idx="11754">
                  <c:v>52804.043755999999</c:v>
                </c:pt>
                <c:pt idx="11755">
                  <c:v>52818.524125000004</c:v>
                </c:pt>
                <c:pt idx="11756">
                  <c:v>52834.592088999998</c:v>
                </c:pt>
                <c:pt idx="11757">
                  <c:v>52837.545522</c:v>
                </c:pt>
                <c:pt idx="11758">
                  <c:v>52864.839121999998</c:v>
                </c:pt>
                <c:pt idx="11759">
                  <c:v>52881.857797999997</c:v>
                </c:pt>
                <c:pt idx="11760">
                  <c:v>52885.343811999999</c:v>
                </c:pt>
                <c:pt idx="11761">
                  <c:v>52902.873461000003</c:v>
                </c:pt>
                <c:pt idx="11762">
                  <c:v>52891.023394999997</c:v>
                </c:pt>
                <c:pt idx="11763">
                  <c:v>52915.892662999999</c:v>
                </c:pt>
                <c:pt idx="11764">
                  <c:v>52925.122317000001</c:v>
                </c:pt>
                <c:pt idx="11765">
                  <c:v>52928.367278999998</c:v>
                </c:pt>
                <c:pt idx="11766">
                  <c:v>52939.457597000001</c:v>
                </c:pt>
                <c:pt idx="11767">
                  <c:v>52947.025637999999</c:v>
                </c:pt>
                <c:pt idx="11768">
                  <c:v>52967.512242999997</c:v>
                </c:pt>
                <c:pt idx="11769">
                  <c:v>52975.720303000002</c:v>
                </c:pt>
                <c:pt idx="11770">
                  <c:v>52975.019913999997</c:v>
                </c:pt>
                <c:pt idx="11771">
                  <c:v>52993.498426999999</c:v>
                </c:pt>
                <c:pt idx="11772">
                  <c:v>52993.848145999997</c:v>
                </c:pt>
                <c:pt idx="11773">
                  <c:v>53022.885755000003</c:v>
                </c:pt>
                <c:pt idx="11774">
                  <c:v>53025.556835000003</c:v>
                </c:pt>
                <c:pt idx="11775">
                  <c:v>53041.430998000003</c:v>
                </c:pt>
                <c:pt idx="11776">
                  <c:v>53061.149602999998</c:v>
                </c:pt>
                <c:pt idx="11777">
                  <c:v>53070.119744000003</c:v>
                </c:pt>
                <c:pt idx="11778">
                  <c:v>53074.218822000003</c:v>
                </c:pt>
                <c:pt idx="11779">
                  <c:v>53065.930310000003</c:v>
                </c:pt>
                <c:pt idx="11780">
                  <c:v>53079.801591000003</c:v>
                </c:pt>
                <c:pt idx="11781">
                  <c:v>53108.355435999998</c:v>
                </c:pt>
                <c:pt idx="11782">
                  <c:v>53114.446867999999</c:v>
                </c:pt>
                <c:pt idx="11783">
                  <c:v>53124.701116999997</c:v>
                </c:pt>
                <c:pt idx="11784">
                  <c:v>53115.651257999998</c:v>
                </c:pt>
                <c:pt idx="11785">
                  <c:v>53145.090919000002</c:v>
                </c:pt>
                <c:pt idx="11786">
                  <c:v>53163.211569999999</c:v>
                </c:pt>
                <c:pt idx="11787">
                  <c:v>53158.585359999997</c:v>
                </c:pt>
                <c:pt idx="11788">
                  <c:v>53161.657726999998</c:v>
                </c:pt>
                <c:pt idx="11789">
                  <c:v>53164.600117000002</c:v>
                </c:pt>
                <c:pt idx="11790">
                  <c:v>53177.576032999998</c:v>
                </c:pt>
                <c:pt idx="11791">
                  <c:v>53199.581732999999</c:v>
                </c:pt>
                <c:pt idx="11792">
                  <c:v>53192.484686000003</c:v>
                </c:pt>
                <c:pt idx="11793">
                  <c:v>53206.968792</c:v>
                </c:pt>
                <c:pt idx="11794">
                  <c:v>53206.659205000004</c:v>
                </c:pt>
                <c:pt idx="11795">
                  <c:v>53211.470201999997</c:v>
                </c:pt>
                <c:pt idx="11796">
                  <c:v>53214.962870000003</c:v>
                </c:pt>
                <c:pt idx="11797">
                  <c:v>53222.287447000002</c:v>
                </c:pt>
                <c:pt idx="11798">
                  <c:v>53247.535595000001</c:v>
                </c:pt>
                <c:pt idx="11799">
                  <c:v>53247.515854999998</c:v>
                </c:pt>
                <c:pt idx="11800">
                  <c:v>53242.069248</c:v>
                </c:pt>
                <c:pt idx="11801">
                  <c:v>53260.232795999997</c:v>
                </c:pt>
                <c:pt idx="11802">
                  <c:v>53273.051416000002</c:v>
                </c:pt>
                <c:pt idx="11803">
                  <c:v>53296.036463999997</c:v>
                </c:pt>
                <c:pt idx="11804">
                  <c:v>53295.628880999997</c:v>
                </c:pt>
                <c:pt idx="11805">
                  <c:v>53297.811418999998</c:v>
                </c:pt>
                <c:pt idx="11806">
                  <c:v>53297.492129999999</c:v>
                </c:pt>
                <c:pt idx="11807">
                  <c:v>53311.023879</c:v>
                </c:pt>
                <c:pt idx="11808">
                  <c:v>53333.884001999999</c:v>
                </c:pt>
                <c:pt idx="11809">
                  <c:v>53335.546807999999</c:v>
                </c:pt>
                <c:pt idx="11810">
                  <c:v>53336.062938000003</c:v>
                </c:pt>
                <c:pt idx="11811">
                  <c:v>53348.739108000002</c:v>
                </c:pt>
                <c:pt idx="11812">
                  <c:v>53347.112068000002</c:v>
                </c:pt>
                <c:pt idx="11813">
                  <c:v>53357.526268000001</c:v>
                </c:pt>
                <c:pt idx="11814">
                  <c:v>53371.739278000001</c:v>
                </c:pt>
                <c:pt idx="11815">
                  <c:v>53384.552330999999</c:v>
                </c:pt>
                <c:pt idx="11816">
                  <c:v>53394.844454999999</c:v>
                </c:pt>
                <c:pt idx="11817">
                  <c:v>53383.160646999997</c:v>
                </c:pt>
                <c:pt idx="11818">
                  <c:v>53400.304008999999</c:v>
                </c:pt>
                <c:pt idx="11819">
                  <c:v>53418.372166000001</c:v>
                </c:pt>
                <c:pt idx="11820">
                  <c:v>53423.142975000002</c:v>
                </c:pt>
                <c:pt idx="11821">
                  <c:v>53438.26526</c:v>
                </c:pt>
                <c:pt idx="11822">
                  <c:v>53437.390057999997</c:v>
                </c:pt>
                <c:pt idx="11823">
                  <c:v>53439.773373999997</c:v>
                </c:pt>
                <c:pt idx="11824">
                  <c:v>53454.980994999998</c:v>
                </c:pt>
                <c:pt idx="11825">
                  <c:v>53458.322251999998</c:v>
                </c:pt>
                <c:pt idx="11826">
                  <c:v>53469.750618999999</c:v>
                </c:pt>
                <c:pt idx="11827">
                  <c:v>53469.743697999998</c:v>
                </c:pt>
                <c:pt idx="11828">
                  <c:v>53484.852717000002</c:v>
                </c:pt>
                <c:pt idx="11829">
                  <c:v>53483.327578999997</c:v>
                </c:pt>
                <c:pt idx="11830">
                  <c:v>53479.982387999997</c:v>
                </c:pt>
                <c:pt idx="11831">
                  <c:v>53504.895372999999</c:v>
                </c:pt>
                <c:pt idx="11832">
                  <c:v>53508.307018</c:v>
                </c:pt>
                <c:pt idx="11833">
                  <c:v>53528.221225000001</c:v>
                </c:pt>
                <c:pt idx="11834">
                  <c:v>53522.911091000002</c:v>
                </c:pt>
                <c:pt idx="11835">
                  <c:v>53525.644515</c:v>
                </c:pt>
                <c:pt idx="11836">
                  <c:v>53540.235207999998</c:v>
                </c:pt>
                <c:pt idx="11837">
                  <c:v>53531.950814999997</c:v>
                </c:pt>
                <c:pt idx="11838">
                  <c:v>53548.227957000003</c:v>
                </c:pt>
                <c:pt idx="11839">
                  <c:v>53567.820435000001</c:v>
                </c:pt>
                <c:pt idx="11840">
                  <c:v>53561.370896</c:v>
                </c:pt>
                <c:pt idx="11841">
                  <c:v>53565.481769999999</c:v>
                </c:pt>
                <c:pt idx="11842">
                  <c:v>53567.693805000003</c:v>
                </c:pt>
                <c:pt idx="11843">
                  <c:v>53582.816867000001</c:v>
                </c:pt>
                <c:pt idx="11844">
                  <c:v>53599.427555000002</c:v>
                </c:pt>
                <c:pt idx="11845">
                  <c:v>53603.687304999999</c:v>
                </c:pt>
                <c:pt idx="11846">
                  <c:v>53613.494815999999</c:v>
                </c:pt>
                <c:pt idx="11847">
                  <c:v>53612.303673000002</c:v>
                </c:pt>
                <c:pt idx="11848">
                  <c:v>53618.421487</c:v>
                </c:pt>
                <c:pt idx="11849">
                  <c:v>53636.285334</c:v>
                </c:pt>
                <c:pt idx="11850">
                  <c:v>53644.949638999999</c:v>
                </c:pt>
                <c:pt idx="11851">
                  <c:v>53670.461345999996</c:v>
                </c:pt>
                <c:pt idx="11852">
                  <c:v>53672.215734999998</c:v>
                </c:pt>
                <c:pt idx="11853">
                  <c:v>53675.669582000002</c:v>
                </c:pt>
                <c:pt idx="11854">
                  <c:v>53684.819201999999</c:v>
                </c:pt>
                <c:pt idx="11855">
                  <c:v>53694.968502000003</c:v>
                </c:pt>
                <c:pt idx="11856">
                  <c:v>53714.881672000003</c:v>
                </c:pt>
                <c:pt idx="11857">
                  <c:v>53703.825842999999</c:v>
                </c:pt>
                <c:pt idx="11858">
                  <c:v>53705.114517000002</c:v>
                </c:pt>
                <c:pt idx="11859">
                  <c:v>53720.138697000002</c:v>
                </c:pt>
                <c:pt idx="11860">
                  <c:v>53737.225556999998</c:v>
                </c:pt>
                <c:pt idx="11861">
                  <c:v>53742.274764000002</c:v>
                </c:pt>
                <c:pt idx="11862">
                  <c:v>53749.572852999998</c:v>
                </c:pt>
                <c:pt idx="11863">
                  <c:v>53751.275833</c:v>
                </c:pt>
                <c:pt idx="11864">
                  <c:v>53750.326655999997</c:v>
                </c:pt>
                <c:pt idx="11865">
                  <c:v>53769.931587999999</c:v>
                </c:pt>
                <c:pt idx="11866">
                  <c:v>53792.588931999999</c:v>
                </c:pt>
                <c:pt idx="11867">
                  <c:v>53790.012824999998</c:v>
                </c:pt>
                <c:pt idx="11868">
                  <c:v>53793.9398</c:v>
                </c:pt>
                <c:pt idx="11869">
                  <c:v>53796.632497999999</c:v>
                </c:pt>
                <c:pt idx="11870">
                  <c:v>53794.857088999997</c:v>
                </c:pt>
                <c:pt idx="11871">
                  <c:v>53807.607411999998</c:v>
                </c:pt>
                <c:pt idx="11872">
                  <c:v>53824.475414</c:v>
                </c:pt>
                <c:pt idx="11873">
                  <c:v>53839.510231</c:v>
                </c:pt>
                <c:pt idx="11874">
                  <c:v>53850.739995000004</c:v>
                </c:pt>
                <c:pt idx="11875">
                  <c:v>53840.470736000003</c:v>
                </c:pt>
                <c:pt idx="11876">
                  <c:v>53851.357579000003</c:v>
                </c:pt>
                <c:pt idx="11877">
                  <c:v>53862.171259000002</c:v>
                </c:pt>
                <c:pt idx="11878">
                  <c:v>53884.908201999999</c:v>
                </c:pt>
                <c:pt idx="11879">
                  <c:v>53892.49353</c:v>
                </c:pt>
                <c:pt idx="11880">
                  <c:v>53888.111139000001</c:v>
                </c:pt>
                <c:pt idx="11881">
                  <c:v>53898.564667999999</c:v>
                </c:pt>
                <c:pt idx="11882">
                  <c:v>53894.092614000001</c:v>
                </c:pt>
                <c:pt idx="11883">
                  <c:v>53903.252335999998</c:v>
                </c:pt>
                <c:pt idx="11884">
                  <c:v>53911.995237000003</c:v>
                </c:pt>
                <c:pt idx="11885">
                  <c:v>53919.501724000002</c:v>
                </c:pt>
                <c:pt idx="11886">
                  <c:v>53938.114327000003</c:v>
                </c:pt>
                <c:pt idx="11887">
                  <c:v>53931.922165000004</c:v>
                </c:pt>
                <c:pt idx="11888">
                  <c:v>53935.636682999997</c:v>
                </c:pt>
                <c:pt idx="11889">
                  <c:v>53935.748805000003</c:v>
                </c:pt>
                <c:pt idx="11890">
                  <c:v>53950.939939000004</c:v>
                </c:pt>
                <c:pt idx="11891">
                  <c:v>53976.192493000002</c:v>
                </c:pt>
                <c:pt idx="11892">
                  <c:v>53986.313627000003</c:v>
                </c:pt>
                <c:pt idx="11893">
                  <c:v>53986.257894000002</c:v>
                </c:pt>
                <c:pt idx="11894">
                  <c:v>53988.392922999999</c:v>
                </c:pt>
                <c:pt idx="11895">
                  <c:v>53983.916633000001</c:v>
                </c:pt>
                <c:pt idx="11896">
                  <c:v>53994.476065000003</c:v>
                </c:pt>
                <c:pt idx="11897">
                  <c:v>54003.407077000003</c:v>
                </c:pt>
                <c:pt idx="11898">
                  <c:v>54017.118822999997</c:v>
                </c:pt>
                <c:pt idx="11899">
                  <c:v>54031.850880999998</c:v>
                </c:pt>
                <c:pt idx="11900">
                  <c:v>54026.473936000002</c:v>
                </c:pt>
                <c:pt idx="11901">
                  <c:v>54044.776555999997</c:v>
                </c:pt>
                <c:pt idx="11902">
                  <c:v>54060.917969000002</c:v>
                </c:pt>
                <c:pt idx="11903">
                  <c:v>54062.88708</c:v>
                </c:pt>
                <c:pt idx="11904">
                  <c:v>54068.589427999999</c:v>
                </c:pt>
                <c:pt idx="11905">
                  <c:v>54079.843922</c:v>
                </c:pt>
                <c:pt idx="11906">
                  <c:v>54091.327346999999</c:v>
                </c:pt>
                <c:pt idx="11907">
                  <c:v>54104.930097999997</c:v>
                </c:pt>
                <c:pt idx="11908">
                  <c:v>54111.612570999998</c:v>
                </c:pt>
                <c:pt idx="11909">
                  <c:v>54142.175449000002</c:v>
                </c:pt>
                <c:pt idx="11910">
                  <c:v>54158.637553</c:v>
                </c:pt>
                <c:pt idx="11911">
                  <c:v>54168.174503000002</c:v>
                </c:pt>
                <c:pt idx="11912">
                  <c:v>54166.610034999998</c:v>
                </c:pt>
                <c:pt idx="11913">
                  <c:v>54170.485780000003</c:v>
                </c:pt>
                <c:pt idx="11914">
                  <c:v>54173.699331000003</c:v>
                </c:pt>
                <c:pt idx="11915">
                  <c:v>54180.298366000003</c:v>
                </c:pt>
                <c:pt idx="11916">
                  <c:v>54195.954449999997</c:v>
                </c:pt>
                <c:pt idx="11917">
                  <c:v>54186.328648000002</c:v>
                </c:pt>
                <c:pt idx="11918">
                  <c:v>54204.695977000003</c:v>
                </c:pt>
                <c:pt idx="11919">
                  <c:v>54230.039712999998</c:v>
                </c:pt>
                <c:pt idx="11920">
                  <c:v>54232.942031999999</c:v>
                </c:pt>
                <c:pt idx="11921">
                  <c:v>54245.694538000003</c:v>
                </c:pt>
                <c:pt idx="11922">
                  <c:v>54251.510098999999</c:v>
                </c:pt>
                <c:pt idx="11923">
                  <c:v>54264.403847000001</c:v>
                </c:pt>
                <c:pt idx="11924">
                  <c:v>54282.676325</c:v>
                </c:pt>
                <c:pt idx="11925">
                  <c:v>54287.714225999996</c:v>
                </c:pt>
                <c:pt idx="11926">
                  <c:v>54287.985939999999</c:v>
                </c:pt>
                <c:pt idx="11927">
                  <c:v>54288.917887000003</c:v>
                </c:pt>
                <c:pt idx="11928">
                  <c:v>54300.698445000002</c:v>
                </c:pt>
                <c:pt idx="11929">
                  <c:v>54317.987408000001</c:v>
                </c:pt>
                <c:pt idx="11930">
                  <c:v>54333.450876000003</c:v>
                </c:pt>
                <c:pt idx="11931">
                  <c:v>54346.132696000001</c:v>
                </c:pt>
                <c:pt idx="11932">
                  <c:v>54358.531632999999</c:v>
                </c:pt>
                <c:pt idx="11933">
                  <c:v>54367.480427000002</c:v>
                </c:pt>
                <c:pt idx="11934">
                  <c:v>54381.255471999997</c:v>
                </c:pt>
                <c:pt idx="11935">
                  <c:v>54382.188762999998</c:v>
                </c:pt>
                <c:pt idx="11936">
                  <c:v>54404.938326000003</c:v>
                </c:pt>
                <c:pt idx="11937">
                  <c:v>54414.975016999997</c:v>
                </c:pt>
                <c:pt idx="11938">
                  <c:v>54415.365023999999</c:v>
                </c:pt>
                <c:pt idx="11939">
                  <c:v>54412.827868</c:v>
                </c:pt>
                <c:pt idx="11940">
                  <c:v>54421.275457999996</c:v>
                </c:pt>
                <c:pt idx="11941">
                  <c:v>54420.748147999999</c:v>
                </c:pt>
                <c:pt idx="11942">
                  <c:v>54424.903509000003</c:v>
                </c:pt>
                <c:pt idx="11943">
                  <c:v>54428.976687000002</c:v>
                </c:pt>
                <c:pt idx="11944">
                  <c:v>54433.46744</c:v>
                </c:pt>
                <c:pt idx="11945">
                  <c:v>54442.103388000003</c:v>
                </c:pt>
                <c:pt idx="11946">
                  <c:v>54464.023831999999</c:v>
                </c:pt>
                <c:pt idx="11947">
                  <c:v>54470.365561999999</c:v>
                </c:pt>
                <c:pt idx="11948">
                  <c:v>54462.677122000001</c:v>
                </c:pt>
                <c:pt idx="11949">
                  <c:v>54474.191199000001</c:v>
                </c:pt>
                <c:pt idx="11950">
                  <c:v>54491.003067999998</c:v>
                </c:pt>
                <c:pt idx="11951">
                  <c:v>54508.610840000001</c:v>
                </c:pt>
                <c:pt idx="11952">
                  <c:v>54499.332115999998</c:v>
                </c:pt>
                <c:pt idx="11953">
                  <c:v>54513.993297000001</c:v>
                </c:pt>
                <c:pt idx="11954">
                  <c:v>54523.795516999999</c:v>
                </c:pt>
                <c:pt idx="11955">
                  <c:v>54523.992108999999</c:v>
                </c:pt>
                <c:pt idx="11956">
                  <c:v>54527.157636000004</c:v>
                </c:pt>
                <c:pt idx="11957">
                  <c:v>54526.399460000001</c:v>
                </c:pt>
                <c:pt idx="11958">
                  <c:v>54527.422999000002</c:v>
                </c:pt>
                <c:pt idx="11959">
                  <c:v>54528.338214000003</c:v>
                </c:pt>
                <c:pt idx="11960">
                  <c:v>54530.535399</c:v>
                </c:pt>
                <c:pt idx="11961">
                  <c:v>54536.587833999998</c:v>
                </c:pt>
                <c:pt idx="11962">
                  <c:v>54528.406629999998</c:v>
                </c:pt>
                <c:pt idx="11963">
                  <c:v>54529.639793000002</c:v>
                </c:pt>
                <c:pt idx="11964">
                  <c:v>54547.795889000001</c:v>
                </c:pt>
                <c:pt idx="11965">
                  <c:v>54538.635233000001</c:v>
                </c:pt>
                <c:pt idx="11966">
                  <c:v>54540.34951</c:v>
                </c:pt>
                <c:pt idx="11967">
                  <c:v>54536.926168999998</c:v>
                </c:pt>
                <c:pt idx="11968">
                  <c:v>54546.419118999998</c:v>
                </c:pt>
                <c:pt idx="11969">
                  <c:v>54549.279815000002</c:v>
                </c:pt>
                <c:pt idx="11970">
                  <c:v>54545.520017000003</c:v>
                </c:pt>
                <c:pt idx="11971">
                  <c:v>54543.266695999999</c:v>
                </c:pt>
                <c:pt idx="11972">
                  <c:v>54537.492225000002</c:v>
                </c:pt>
                <c:pt idx="11973">
                  <c:v>54553.059484999998</c:v>
                </c:pt>
                <c:pt idx="11974">
                  <c:v>54562.873744999997</c:v>
                </c:pt>
                <c:pt idx="11975">
                  <c:v>54548.907829000003</c:v>
                </c:pt>
                <c:pt idx="11976">
                  <c:v>54550.443935000003</c:v>
                </c:pt>
                <c:pt idx="11977">
                  <c:v>54547.990501</c:v>
                </c:pt>
                <c:pt idx="11978">
                  <c:v>54553.604745999997</c:v>
                </c:pt>
                <c:pt idx="11979">
                  <c:v>54560.142242000002</c:v>
                </c:pt>
                <c:pt idx="11980">
                  <c:v>54557.769905000001</c:v>
                </c:pt>
                <c:pt idx="11981">
                  <c:v>54561.029253000001</c:v>
                </c:pt>
                <c:pt idx="11982">
                  <c:v>54554.963699</c:v>
                </c:pt>
                <c:pt idx="11983">
                  <c:v>54556.254174000002</c:v>
                </c:pt>
                <c:pt idx="11984">
                  <c:v>54560.998313999997</c:v>
                </c:pt>
                <c:pt idx="11985">
                  <c:v>54555.604648</c:v>
                </c:pt>
                <c:pt idx="11986">
                  <c:v>54577.359182</c:v>
                </c:pt>
                <c:pt idx="11987">
                  <c:v>54567.155405999998</c:v>
                </c:pt>
                <c:pt idx="11988">
                  <c:v>54571.557658999998</c:v>
                </c:pt>
                <c:pt idx="11989">
                  <c:v>54580.478326999997</c:v>
                </c:pt>
                <c:pt idx="11990">
                  <c:v>54572.829571000002</c:v>
                </c:pt>
                <c:pt idx="11991">
                  <c:v>54571.146415000003</c:v>
                </c:pt>
                <c:pt idx="11992">
                  <c:v>54584.633865999996</c:v>
                </c:pt>
                <c:pt idx="11993">
                  <c:v>54599.603475999997</c:v>
                </c:pt>
                <c:pt idx="11994">
                  <c:v>54613.140183000003</c:v>
                </c:pt>
                <c:pt idx="11995">
                  <c:v>54610.143874000001</c:v>
                </c:pt>
                <c:pt idx="11996">
                  <c:v>54623.850256999998</c:v>
                </c:pt>
                <c:pt idx="11997">
                  <c:v>54618.509877999997</c:v>
                </c:pt>
                <c:pt idx="11998">
                  <c:v>54617.672350000001</c:v>
                </c:pt>
                <c:pt idx="11999">
                  <c:v>54650.441949</c:v>
                </c:pt>
                <c:pt idx="12000">
                  <c:v>54655.148571999998</c:v>
                </c:pt>
                <c:pt idx="12001">
                  <c:v>54671.033071999998</c:v>
                </c:pt>
                <c:pt idx="12002">
                  <c:v>54673.911304000001</c:v>
                </c:pt>
                <c:pt idx="12003">
                  <c:v>54679.977179000001</c:v>
                </c:pt>
                <c:pt idx="12004">
                  <c:v>54707.100629</c:v>
                </c:pt>
                <c:pt idx="12005">
                  <c:v>54708.134937000003</c:v>
                </c:pt>
                <c:pt idx="12006">
                  <c:v>54713.361298999997</c:v>
                </c:pt>
                <c:pt idx="12007">
                  <c:v>54740.999545999999</c:v>
                </c:pt>
                <c:pt idx="12008">
                  <c:v>54753.179588999999</c:v>
                </c:pt>
                <c:pt idx="12009">
                  <c:v>54755.779691999996</c:v>
                </c:pt>
                <c:pt idx="12010">
                  <c:v>54764.902945000002</c:v>
                </c:pt>
                <c:pt idx="12011">
                  <c:v>54784.059262000002</c:v>
                </c:pt>
                <c:pt idx="12012">
                  <c:v>54795.331259999999</c:v>
                </c:pt>
                <c:pt idx="12013">
                  <c:v>54794.625469999999</c:v>
                </c:pt>
                <c:pt idx="12014">
                  <c:v>54800.612625000002</c:v>
                </c:pt>
                <c:pt idx="12015">
                  <c:v>54815.431877000003</c:v>
                </c:pt>
                <c:pt idx="12016">
                  <c:v>54828.402521000004</c:v>
                </c:pt>
                <c:pt idx="12017">
                  <c:v>54832.457419999999</c:v>
                </c:pt>
                <c:pt idx="12018">
                  <c:v>54837.806989999997</c:v>
                </c:pt>
                <c:pt idx="12019">
                  <c:v>54861.430525000003</c:v>
                </c:pt>
                <c:pt idx="12020">
                  <c:v>54876.339550999997</c:v>
                </c:pt>
                <c:pt idx="12021">
                  <c:v>54880.52691</c:v>
                </c:pt>
                <c:pt idx="12022">
                  <c:v>54876.845585000003</c:v>
                </c:pt>
                <c:pt idx="12023">
                  <c:v>54897.551871000003</c:v>
                </c:pt>
                <c:pt idx="12024">
                  <c:v>54916.643826</c:v>
                </c:pt>
                <c:pt idx="12025">
                  <c:v>54920.305884000001</c:v>
                </c:pt>
                <c:pt idx="12026">
                  <c:v>54931.678556999999</c:v>
                </c:pt>
                <c:pt idx="12027">
                  <c:v>54924.748327000001</c:v>
                </c:pt>
                <c:pt idx="12028">
                  <c:v>54930.450589</c:v>
                </c:pt>
                <c:pt idx="12029">
                  <c:v>54945.654372999998</c:v>
                </c:pt>
                <c:pt idx="12030">
                  <c:v>54943.408069999998</c:v>
                </c:pt>
                <c:pt idx="12031">
                  <c:v>54956.811280000002</c:v>
                </c:pt>
                <c:pt idx="12032">
                  <c:v>54944.936779000003</c:v>
                </c:pt>
                <c:pt idx="12033">
                  <c:v>54950.511292000003</c:v>
                </c:pt>
                <c:pt idx="12034">
                  <c:v>54967.529362000001</c:v>
                </c:pt>
                <c:pt idx="12035">
                  <c:v>54984.497962000001</c:v>
                </c:pt>
                <c:pt idx="12036">
                  <c:v>54997.193145999998</c:v>
                </c:pt>
                <c:pt idx="12037">
                  <c:v>54996.206652000001</c:v>
                </c:pt>
                <c:pt idx="12038">
                  <c:v>54998.762315</c:v>
                </c:pt>
                <c:pt idx="12039">
                  <c:v>55016.184057999999</c:v>
                </c:pt>
                <c:pt idx="12040">
                  <c:v>55029.345142999999</c:v>
                </c:pt>
                <c:pt idx="12041">
                  <c:v>55045.482500999999</c:v>
                </c:pt>
                <c:pt idx="12042">
                  <c:v>55045.035865999998</c:v>
                </c:pt>
                <c:pt idx="12043">
                  <c:v>55046.338067999997</c:v>
                </c:pt>
                <c:pt idx="12044">
                  <c:v>55058.588997999999</c:v>
                </c:pt>
                <c:pt idx="12045">
                  <c:v>55045.237942</c:v>
                </c:pt>
                <c:pt idx="12046">
                  <c:v>55064.741582000002</c:v>
                </c:pt>
                <c:pt idx="12047">
                  <c:v>55080.006998999997</c:v>
                </c:pt>
                <c:pt idx="12048">
                  <c:v>55096.171667000002</c:v>
                </c:pt>
                <c:pt idx="12049">
                  <c:v>55103.755364999997</c:v>
                </c:pt>
                <c:pt idx="12050">
                  <c:v>55107.899047999999</c:v>
                </c:pt>
                <c:pt idx="12051">
                  <c:v>55119.047750999998</c:v>
                </c:pt>
                <c:pt idx="12052">
                  <c:v>55122.578955999998</c:v>
                </c:pt>
                <c:pt idx="12053">
                  <c:v>55141.117786000003</c:v>
                </c:pt>
                <c:pt idx="12054">
                  <c:v>55141.528498</c:v>
                </c:pt>
                <c:pt idx="12055">
                  <c:v>55146.479853999997</c:v>
                </c:pt>
                <c:pt idx="12056">
                  <c:v>55144.491578000001</c:v>
                </c:pt>
                <c:pt idx="12057">
                  <c:v>55140.172277999998</c:v>
                </c:pt>
                <c:pt idx="12058">
                  <c:v>55160.465414999999</c:v>
                </c:pt>
                <c:pt idx="12059">
                  <c:v>55185.083011000002</c:v>
                </c:pt>
                <c:pt idx="12060">
                  <c:v>55188.812234999998</c:v>
                </c:pt>
                <c:pt idx="12061">
                  <c:v>55189.173540000003</c:v>
                </c:pt>
                <c:pt idx="12062">
                  <c:v>55186.026096000001</c:v>
                </c:pt>
                <c:pt idx="12063">
                  <c:v>55194.582434999997</c:v>
                </c:pt>
                <c:pt idx="12064">
                  <c:v>55208.916848000001</c:v>
                </c:pt>
                <c:pt idx="12065">
                  <c:v>55222.776608</c:v>
                </c:pt>
                <c:pt idx="12066">
                  <c:v>55237.384554999997</c:v>
                </c:pt>
                <c:pt idx="12067">
                  <c:v>55244.267362999999</c:v>
                </c:pt>
                <c:pt idx="12068">
                  <c:v>55239.444820999997</c:v>
                </c:pt>
                <c:pt idx="12069">
                  <c:v>55246.142817</c:v>
                </c:pt>
                <c:pt idx="12070">
                  <c:v>55263.651298999997</c:v>
                </c:pt>
                <c:pt idx="12071">
                  <c:v>55282.871504000002</c:v>
                </c:pt>
                <c:pt idx="12072">
                  <c:v>55298.960872000003</c:v>
                </c:pt>
                <c:pt idx="12073">
                  <c:v>55297.981846000002</c:v>
                </c:pt>
                <c:pt idx="12074">
                  <c:v>55302.119440000002</c:v>
                </c:pt>
                <c:pt idx="12075">
                  <c:v>55300.077830000002</c:v>
                </c:pt>
                <c:pt idx="12076">
                  <c:v>55309.999191000003</c:v>
                </c:pt>
                <c:pt idx="12077">
                  <c:v>55326.157219000001</c:v>
                </c:pt>
                <c:pt idx="12078">
                  <c:v>55337.776210000004</c:v>
                </c:pt>
                <c:pt idx="12079">
                  <c:v>55340.203760999997</c:v>
                </c:pt>
                <c:pt idx="12080">
                  <c:v>55335.90668</c:v>
                </c:pt>
                <c:pt idx="12081">
                  <c:v>55358.288256</c:v>
                </c:pt>
                <c:pt idx="12082">
                  <c:v>55376.493111999996</c:v>
                </c:pt>
                <c:pt idx="12083">
                  <c:v>55378.816568000002</c:v>
                </c:pt>
                <c:pt idx="12084">
                  <c:v>55385.857835000003</c:v>
                </c:pt>
                <c:pt idx="12085">
                  <c:v>55383.761155</c:v>
                </c:pt>
                <c:pt idx="12086">
                  <c:v>55392.392817</c:v>
                </c:pt>
                <c:pt idx="12087">
                  <c:v>55406.691507000003</c:v>
                </c:pt>
                <c:pt idx="12088">
                  <c:v>55409.776575000004</c:v>
                </c:pt>
                <c:pt idx="12089">
                  <c:v>55436.766905999997</c:v>
                </c:pt>
                <c:pt idx="12090">
                  <c:v>55446.321378000001</c:v>
                </c:pt>
                <c:pt idx="12091">
                  <c:v>55461.300438999999</c:v>
                </c:pt>
                <c:pt idx="12092">
                  <c:v>55468.896542000002</c:v>
                </c:pt>
                <c:pt idx="12093">
                  <c:v>55466.856722999997</c:v>
                </c:pt>
                <c:pt idx="12094">
                  <c:v>55489.032313999996</c:v>
                </c:pt>
                <c:pt idx="12095">
                  <c:v>55499.549844000001</c:v>
                </c:pt>
                <c:pt idx="12096">
                  <c:v>55511.888977000002</c:v>
                </c:pt>
                <c:pt idx="12097">
                  <c:v>55519.231932000002</c:v>
                </c:pt>
                <c:pt idx="12098">
                  <c:v>55525.535676</c:v>
                </c:pt>
                <c:pt idx="12099">
                  <c:v>55544.576522000003</c:v>
                </c:pt>
                <c:pt idx="12100">
                  <c:v>55546.421883000003</c:v>
                </c:pt>
                <c:pt idx="12101">
                  <c:v>55554.879253999999</c:v>
                </c:pt>
                <c:pt idx="12102">
                  <c:v>55565.538154000002</c:v>
                </c:pt>
                <c:pt idx="12103">
                  <c:v>55576.369666999999</c:v>
                </c:pt>
                <c:pt idx="12104">
                  <c:v>55592.718644</c:v>
                </c:pt>
                <c:pt idx="12105">
                  <c:v>55591.867380000003</c:v>
                </c:pt>
                <c:pt idx="12106">
                  <c:v>55607.515657999997</c:v>
                </c:pt>
                <c:pt idx="12107">
                  <c:v>55636.586478999998</c:v>
                </c:pt>
                <c:pt idx="12108">
                  <c:v>55643.260427000001</c:v>
                </c:pt>
                <c:pt idx="12109">
                  <c:v>55647.934774000001</c:v>
                </c:pt>
                <c:pt idx="12110">
                  <c:v>55649.909744999997</c:v>
                </c:pt>
                <c:pt idx="12111">
                  <c:v>55662.575474999998</c:v>
                </c:pt>
                <c:pt idx="12112">
                  <c:v>55670.234260999998</c:v>
                </c:pt>
                <c:pt idx="12113">
                  <c:v>55674.535737999999</c:v>
                </c:pt>
                <c:pt idx="12114">
                  <c:v>55688.108185999998</c:v>
                </c:pt>
                <c:pt idx="12115">
                  <c:v>55707.854220000001</c:v>
                </c:pt>
                <c:pt idx="12116">
                  <c:v>55717.743428000002</c:v>
                </c:pt>
                <c:pt idx="12117">
                  <c:v>55723.482705000002</c:v>
                </c:pt>
                <c:pt idx="12118">
                  <c:v>55723.088597000002</c:v>
                </c:pt>
                <c:pt idx="12119">
                  <c:v>55748.376879000003</c:v>
                </c:pt>
                <c:pt idx="12120">
                  <c:v>55747.853234000002</c:v>
                </c:pt>
                <c:pt idx="12121">
                  <c:v>55752.266798999997</c:v>
                </c:pt>
                <c:pt idx="12122">
                  <c:v>55774.126947999997</c:v>
                </c:pt>
                <c:pt idx="12123">
                  <c:v>55797.354331000002</c:v>
                </c:pt>
                <c:pt idx="12124">
                  <c:v>55822.832101</c:v>
                </c:pt>
                <c:pt idx="12125">
                  <c:v>55817.585709999999</c:v>
                </c:pt>
                <c:pt idx="12126">
                  <c:v>55826.778889000001</c:v>
                </c:pt>
                <c:pt idx="12127">
                  <c:v>55839.825918000002</c:v>
                </c:pt>
                <c:pt idx="12128">
                  <c:v>55852.933940000003</c:v>
                </c:pt>
                <c:pt idx="12129">
                  <c:v>55857.846023999999</c:v>
                </c:pt>
                <c:pt idx="12130">
                  <c:v>55862.936701999999</c:v>
                </c:pt>
                <c:pt idx="12131">
                  <c:v>55864.403176</c:v>
                </c:pt>
                <c:pt idx="12132">
                  <c:v>55886.246334000003</c:v>
                </c:pt>
                <c:pt idx="12133">
                  <c:v>55899.981968</c:v>
                </c:pt>
                <c:pt idx="12134">
                  <c:v>55902.567201999998</c:v>
                </c:pt>
                <c:pt idx="12135">
                  <c:v>55902.607161</c:v>
                </c:pt>
                <c:pt idx="12136">
                  <c:v>55912.414637000002</c:v>
                </c:pt>
                <c:pt idx="12137">
                  <c:v>55913.222237000002</c:v>
                </c:pt>
                <c:pt idx="12138">
                  <c:v>55926.389438999999</c:v>
                </c:pt>
                <c:pt idx="12139">
                  <c:v>55948.452608</c:v>
                </c:pt>
                <c:pt idx="12140">
                  <c:v>55949.723704000004</c:v>
                </c:pt>
                <c:pt idx="12141">
                  <c:v>55955.870222999998</c:v>
                </c:pt>
                <c:pt idx="12142">
                  <c:v>55962.262497999996</c:v>
                </c:pt>
                <c:pt idx="12143">
                  <c:v>55972.111290000001</c:v>
                </c:pt>
                <c:pt idx="12144">
                  <c:v>55986.810453999999</c:v>
                </c:pt>
                <c:pt idx="12145">
                  <c:v>55994.420510999997</c:v>
                </c:pt>
                <c:pt idx="12146">
                  <c:v>56003.890015999998</c:v>
                </c:pt>
                <c:pt idx="12147">
                  <c:v>56004.254982999999</c:v>
                </c:pt>
                <c:pt idx="12148">
                  <c:v>56014.249243999999</c:v>
                </c:pt>
                <c:pt idx="12149">
                  <c:v>56031.377202000003</c:v>
                </c:pt>
                <c:pt idx="12150">
                  <c:v>56030.126186000001</c:v>
                </c:pt>
                <c:pt idx="12151">
                  <c:v>56049.506141999998</c:v>
                </c:pt>
                <c:pt idx="12152">
                  <c:v>56051.068464000004</c:v>
                </c:pt>
                <c:pt idx="12153">
                  <c:v>56048.234080000002</c:v>
                </c:pt>
                <c:pt idx="12154">
                  <c:v>56052.789017000003</c:v>
                </c:pt>
                <c:pt idx="12155">
                  <c:v>56039.594159</c:v>
                </c:pt>
                <c:pt idx="12156">
                  <c:v>56069.142478000002</c:v>
                </c:pt>
                <c:pt idx="12157">
                  <c:v>56090.457917</c:v>
                </c:pt>
                <c:pt idx="12158">
                  <c:v>56092.037432999998</c:v>
                </c:pt>
                <c:pt idx="12159">
                  <c:v>56097.848044999999</c:v>
                </c:pt>
                <c:pt idx="12160">
                  <c:v>56095.012549999999</c:v>
                </c:pt>
                <c:pt idx="12161">
                  <c:v>56110.126085999997</c:v>
                </c:pt>
                <c:pt idx="12162">
                  <c:v>56121.420478</c:v>
                </c:pt>
                <c:pt idx="12163">
                  <c:v>56126.866172000002</c:v>
                </c:pt>
                <c:pt idx="12164">
                  <c:v>56135.419821000003</c:v>
                </c:pt>
                <c:pt idx="12165">
                  <c:v>56139.539061000003</c:v>
                </c:pt>
                <c:pt idx="12166">
                  <c:v>56151.255327999999</c:v>
                </c:pt>
                <c:pt idx="12167">
                  <c:v>56144.780916999996</c:v>
                </c:pt>
                <c:pt idx="12168">
                  <c:v>56135.546161999999</c:v>
                </c:pt>
                <c:pt idx="12169">
                  <c:v>56149.507066999999</c:v>
                </c:pt>
                <c:pt idx="12170">
                  <c:v>56172.03731</c:v>
                </c:pt>
                <c:pt idx="12171">
                  <c:v>56185.711952999998</c:v>
                </c:pt>
                <c:pt idx="12172">
                  <c:v>56185.190967000002</c:v>
                </c:pt>
                <c:pt idx="12173">
                  <c:v>56187.232034000001</c:v>
                </c:pt>
                <c:pt idx="12174">
                  <c:v>56200.072074999996</c:v>
                </c:pt>
                <c:pt idx="12175">
                  <c:v>56201.998418000003</c:v>
                </c:pt>
                <c:pt idx="12176">
                  <c:v>56201.064752999999</c:v>
                </c:pt>
                <c:pt idx="12177">
                  <c:v>56225.835392000001</c:v>
                </c:pt>
                <c:pt idx="12178">
                  <c:v>56232.578323000002</c:v>
                </c:pt>
                <c:pt idx="12179">
                  <c:v>56246.154620000001</c:v>
                </c:pt>
                <c:pt idx="12180">
                  <c:v>56248.747927999997</c:v>
                </c:pt>
                <c:pt idx="12181">
                  <c:v>56250.717646999998</c:v>
                </c:pt>
                <c:pt idx="12182">
                  <c:v>56251.431269000001</c:v>
                </c:pt>
                <c:pt idx="12183">
                  <c:v>56253.158237000003</c:v>
                </c:pt>
                <c:pt idx="12184">
                  <c:v>56261.161559</c:v>
                </c:pt>
                <c:pt idx="12185">
                  <c:v>56256.236378000001</c:v>
                </c:pt>
                <c:pt idx="12186">
                  <c:v>56258.71256</c:v>
                </c:pt>
                <c:pt idx="12187">
                  <c:v>56247.112219000002</c:v>
                </c:pt>
                <c:pt idx="12188">
                  <c:v>56242.641171000003</c:v>
                </c:pt>
                <c:pt idx="12189">
                  <c:v>56252.251498999998</c:v>
                </c:pt>
                <c:pt idx="12190">
                  <c:v>56262.752095000003</c:v>
                </c:pt>
                <c:pt idx="12191">
                  <c:v>56269.385964000001</c:v>
                </c:pt>
                <c:pt idx="12192">
                  <c:v>56267.283576000002</c:v>
                </c:pt>
                <c:pt idx="12193">
                  <c:v>56270.919645000002</c:v>
                </c:pt>
                <c:pt idx="12194">
                  <c:v>56292.309929000003</c:v>
                </c:pt>
                <c:pt idx="12195">
                  <c:v>56295.387091999997</c:v>
                </c:pt>
                <c:pt idx="12196">
                  <c:v>56314.153171999998</c:v>
                </c:pt>
                <c:pt idx="12197">
                  <c:v>56318.122056</c:v>
                </c:pt>
                <c:pt idx="12198">
                  <c:v>56313.938941</c:v>
                </c:pt>
                <c:pt idx="12199">
                  <c:v>56306.467517999998</c:v>
                </c:pt>
                <c:pt idx="12200">
                  <c:v>56330.543656000002</c:v>
                </c:pt>
                <c:pt idx="12201">
                  <c:v>56347.757625999999</c:v>
                </c:pt>
                <c:pt idx="12202">
                  <c:v>56346.087426999999</c:v>
                </c:pt>
                <c:pt idx="12203">
                  <c:v>56346.181896000002</c:v>
                </c:pt>
                <c:pt idx="12204">
                  <c:v>56351.335376000003</c:v>
                </c:pt>
                <c:pt idx="12205">
                  <c:v>56352.035034</c:v>
                </c:pt>
                <c:pt idx="12206">
                  <c:v>56370.985859</c:v>
                </c:pt>
                <c:pt idx="12207">
                  <c:v>56390.180159000003</c:v>
                </c:pt>
                <c:pt idx="12208">
                  <c:v>56396.524289000001</c:v>
                </c:pt>
                <c:pt idx="12209">
                  <c:v>56404.803705999999</c:v>
                </c:pt>
                <c:pt idx="12210">
                  <c:v>56411.780294999997</c:v>
                </c:pt>
                <c:pt idx="12211">
                  <c:v>56410.317318000001</c:v>
                </c:pt>
                <c:pt idx="12212">
                  <c:v>56418.816403999997</c:v>
                </c:pt>
                <c:pt idx="12213">
                  <c:v>56410.575983000002</c:v>
                </c:pt>
                <c:pt idx="12214">
                  <c:v>56420.932905000001</c:v>
                </c:pt>
                <c:pt idx="12215">
                  <c:v>56432.447858</c:v>
                </c:pt>
                <c:pt idx="12216">
                  <c:v>56439.402690000003</c:v>
                </c:pt>
                <c:pt idx="12217">
                  <c:v>56451.109397</c:v>
                </c:pt>
                <c:pt idx="12218">
                  <c:v>56446.548916</c:v>
                </c:pt>
                <c:pt idx="12219">
                  <c:v>56456.839390000001</c:v>
                </c:pt>
                <c:pt idx="12220">
                  <c:v>56451.873424999998</c:v>
                </c:pt>
                <c:pt idx="12221">
                  <c:v>56454.930729</c:v>
                </c:pt>
                <c:pt idx="12222">
                  <c:v>56455.853565999998</c:v>
                </c:pt>
                <c:pt idx="12223">
                  <c:v>56458.901363999998</c:v>
                </c:pt>
                <c:pt idx="12224">
                  <c:v>56477.015938999997</c:v>
                </c:pt>
                <c:pt idx="12225">
                  <c:v>56479.313501999997</c:v>
                </c:pt>
                <c:pt idx="12226">
                  <c:v>56495.283474000003</c:v>
                </c:pt>
                <c:pt idx="12227">
                  <c:v>56498.682357999998</c:v>
                </c:pt>
                <c:pt idx="12228">
                  <c:v>56497.226673999998</c:v>
                </c:pt>
                <c:pt idx="12229">
                  <c:v>56517.021288999997</c:v>
                </c:pt>
                <c:pt idx="12230">
                  <c:v>56534.400929000003</c:v>
                </c:pt>
                <c:pt idx="12231">
                  <c:v>56543.627014999998</c:v>
                </c:pt>
                <c:pt idx="12232">
                  <c:v>56543.414444000002</c:v>
                </c:pt>
                <c:pt idx="12233">
                  <c:v>56542.891130999997</c:v>
                </c:pt>
                <c:pt idx="12234">
                  <c:v>56559.941418000002</c:v>
                </c:pt>
                <c:pt idx="12235">
                  <c:v>56562.605967000003</c:v>
                </c:pt>
                <c:pt idx="12236">
                  <c:v>56583.482361000002</c:v>
                </c:pt>
                <c:pt idx="12237">
                  <c:v>56590.238351</c:v>
                </c:pt>
                <c:pt idx="12238">
                  <c:v>56595.391916</c:v>
                </c:pt>
                <c:pt idx="12239">
                  <c:v>56622.394962999999</c:v>
                </c:pt>
                <c:pt idx="12240">
                  <c:v>56626.555968000001</c:v>
                </c:pt>
                <c:pt idx="12241">
                  <c:v>56639.071950999998</c:v>
                </c:pt>
                <c:pt idx="12242">
                  <c:v>56652.717317000002</c:v>
                </c:pt>
                <c:pt idx="12243">
                  <c:v>56667.369185000003</c:v>
                </c:pt>
                <c:pt idx="12244">
                  <c:v>56676.060169999997</c:v>
                </c:pt>
                <c:pt idx="12245">
                  <c:v>56671.183836999997</c:v>
                </c:pt>
                <c:pt idx="12246">
                  <c:v>56680.454992999999</c:v>
                </c:pt>
                <c:pt idx="12247">
                  <c:v>56698.915238000001</c:v>
                </c:pt>
                <c:pt idx="12248">
                  <c:v>56709.124942000002</c:v>
                </c:pt>
                <c:pt idx="12249">
                  <c:v>56706.011853999997</c:v>
                </c:pt>
                <c:pt idx="12250">
                  <c:v>56723.910240999998</c:v>
                </c:pt>
                <c:pt idx="12251">
                  <c:v>56750.668169999997</c:v>
                </c:pt>
                <c:pt idx="12252">
                  <c:v>56755.740094000001</c:v>
                </c:pt>
                <c:pt idx="12253">
                  <c:v>56762.063658999999</c:v>
                </c:pt>
                <c:pt idx="12254">
                  <c:v>56768.049450999999</c:v>
                </c:pt>
                <c:pt idx="12255">
                  <c:v>56767.530194999999</c:v>
                </c:pt>
                <c:pt idx="12256">
                  <c:v>56787.925335</c:v>
                </c:pt>
                <c:pt idx="12257">
                  <c:v>56801.991336999999</c:v>
                </c:pt>
                <c:pt idx="12258">
                  <c:v>56808.848824000001</c:v>
                </c:pt>
                <c:pt idx="12259">
                  <c:v>56811.562023999999</c:v>
                </c:pt>
                <c:pt idx="12260">
                  <c:v>56822.478208</c:v>
                </c:pt>
                <c:pt idx="12261">
                  <c:v>56844.054398</c:v>
                </c:pt>
                <c:pt idx="12262">
                  <c:v>56853.957539000003</c:v>
                </c:pt>
                <c:pt idx="12263">
                  <c:v>56856.440928999997</c:v>
                </c:pt>
                <c:pt idx="12264">
                  <c:v>56857.462121999997</c:v>
                </c:pt>
                <c:pt idx="12265">
                  <c:v>56876.659906000001</c:v>
                </c:pt>
                <c:pt idx="12266">
                  <c:v>56886.414975</c:v>
                </c:pt>
                <c:pt idx="12267">
                  <c:v>56908.344581999998</c:v>
                </c:pt>
                <c:pt idx="12268">
                  <c:v>56898.351889999998</c:v>
                </c:pt>
                <c:pt idx="12269">
                  <c:v>56923.505498999999</c:v>
                </c:pt>
                <c:pt idx="12270">
                  <c:v>56932.829273000003</c:v>
                </c:pt>
                <c:pt idx="12271">
                  <c:v>56951.239042000001</c:v>
                </c:pt>
                <c:pt idx="12272">
                  <c:v>56955.587837999999</c:v>
                </c:pt>
                <c:pt idx="12273">
                  <c:v>56956.331566000001</c:v>
                </c:pt>
                <c:pt idx="12274">
                  <c:v>56968.096641999997</c:v>
                </c:pt>
                <c:pt idx="12275">
                  <c:v>56991.947818000001</c:v>
                </c:pt>
                <c:pt idx="12276">
                  <c:v>56987.658399</c:v>
                </c:pt>
                <c:pt idx="12277">
                  <c:v>57001.196033</c:v>
                </c:pt>
                <c:pt idx="12278">
                  <c:v>57010.096453999999</c:v>
                </c:pt>
                <c:pt idx="12279">
                  <c:v>57034.075686999997</c:v>
                </c:pt>
                <c:pt idx="12280">
                  <c:v>57030.350392</c:v>
                </c:pt>
                <c:pt idx="12281">
                  <c:v>57038.462583</c:v>
                </c:pt>
                <c:pt idx="12282">
                  <c:v>57051.823829000001</c:v>
                </c:pt>
                <c:pt idx="12283">
                  <c:v>57059.460844000001</c:v>
                </c:pt>
                <c:pt idx="12284">
                  <c:v>57083.017022</c:v>
                </c:pt>
                <c:pt idx="12285">
                  <c:v>57083.398260000002</c:v>
                </c:pt>
                <c:pt idx="12286">
                  <c:v>57091.393348999998</c:v>
                </c:pt>
                <c:pt idx="12287">
                  <c:v>57087.427316000001</c:v>
                </c:pt>
                <c:pt idx="12288">
                  <c:v>57096.012991000003</c:v>
                </c:pt>
                <c:pt idx="12289">
                  <c:v>57116.363895000002</c:v>
                </c:pt>
                <c:pt idx="12290">
                  <c:v>57126.143820999998</c:v>
                </c:pt>
                <c:pt idx="12291">
                  <c:v>57129.238674</c:v>
                </c:pt>
                <c:pt idx="12292">
                  <c:v>57139.627649000002</c:v>
                </c:pt>
                <c:pt idx="12293">
                  <c:v>57144.129585000002</c:v>
                </c:pt>
                <c:pt idx="12294">
                  <c:v>57137.997742</c:v>
                </c:pt>
                <c:pt idx="12295">
                  <c:v>57145.527834</c:v>
                </c:pt>
                <c:pt idx="12296">
                  <c:v>57141.978017000001</c:v>
                </c:pt>
                <c:pt idx="12297">
                  <c:v>57147.087682999998</c:v>
                </c:pt>
                <c:pt idx="12298">
                  <c:v>57141.432043000001</c:v>
                </c:pt>
                <c:pt idx="12299">
                  <c:v>57148.846793999997</c:v>
                </c:pt>
                <c:pt idx="12300">
                  <c:v>57144.297488999997</c:v>
                </c:pt>
                <c:pt idx="12301">
                  <c:v>57146.680946</c:v>
                </c:pt>
                <c:pt idx="12302">
                  <c:v>57153.346734999999</c:v>
                </c:pt>
                <c:pt idx="12303">
                  <c:v>57155.014619000001</c:v>
                </c:pt>
                <c:pt idx="12304">
                  <c:v>57158.976734000003</c:v>
                </c:pt>
                <c:pt idx="12305">
                  <c:v>57157.004888000003</c:v>
                </c:pt>
                <c:pt idx="12306">
                  <c:v>57168.929037000002</c:v>
                </c:pt>
                <c:pt idx="12307">
                  <c:v>57178.348075000002</c:v>
                </c:pt>
                <c:pt idx="12308">
                  <c:v>57185.406369999997</c:v>
                </c:pt>
                <c:pt idx="12309">
                  <c:v>57188.514542999998</c:v>
                </c:pt>
                <c:pt idx="12310">
                  <c:v>57198.452669999999</c:v>
                </c:pt>
                <c:pt idx="12311">
                  <c:v>57198.600082999998</c:v>
                </c:pt>
                <c:pt idx="12312">
                  <c:v>57224.431788000002</c:v>
                </c:pt>
                <c:pt idx="12313">
                  <c:v>57225.636997000001</c:v>
                </c:pt>
                <c:pt idx="12314">
                  <c:v>57243.802948999997</c:v>
                </c:pt>
                <c:pt idx="12315">
                  <c:v>57238.37487</c:v>
                </c:pt>
                <c:pt idx="12316">
                  <c:v>57237.448810000002</c:v>
                </c:pt>
                <c:pt idx="12317">
                  <c:v>57242.428252999998</c:v>
                </c:pt>
                <c:pt idx="12318">
                  <c:v>57254.842640000003</c:v>
                </c:pt>
                <c:pt idx="12319">
                  <c:v>57266.259381999997</c:v>
                </c:pt>
                <c:pt idx="12320">
                  <c:v>57277.029032999999</c:v>
                </c:pt>
                <c:pt idx="12321">
                  <c:v>57280.035605999998</c:v>
                </c:pt>
                <c:pt idx="12322">
                  <c:v>57290.471549000002</c:v>
                </c:pt>
                <c:pt idx="12323">
                  <c:v>57295.842219999999</c:v>
                </c:pt>
                <c:pt idx="12324">
                  <c:v>57295.932974000003</c:v>
                </c:pt>
                <c:pt idx="12325">
                  <c:v>57294.553079999998</c:v>
                </c:pt>
                <c:pt idx="12326">
                  <c:v>57301.095516000001</c:v>
                </c:pt>
                <c:pt idx="12327">
                  <c:v>57323.338596000001</c:v>
                </c:pt>
                <c:pt idx="12328">
                  <c:v>57338.282356000003</c:v>
                </c:pt>
                <c:pt idx="12329">
                  <c:v>57342.036638999998</c:v>
                </c:pt>
                <c:pt idx="12330">
                  <c:v>57336.304231000002</c:v>
                </c:pt>
                <c:pt idx="12331">
                  <c:v>57341.966344</c:v>
                </c:pt>
                <c:pt idx="12332">
                  <c:v>57352.058860999998</c:v>
                </c:pt>
                <c:pt idx="12333">
                  <c:v>57360.545854000004</c:v>
                </c:pt>
                <c:pt idx="12334">
                  <c:v>57376.608352000003</c:v>
                </c:pt>
                <c:pt idx="12335">
                  <c:v>57382.452314000002</c:v>
                </c:pt>
                <c:pt idx="12336">
                  <c:v>57385.694681000001</c:v>
                </c:pt>
                <c:pt idx="12337">
                  <c:v>57396.107892</c:v>
                </c:pt>
                <c:pt idx="12338">
                  <c:v>57419.310851000002</c:v>
                </c:pt>
                <c:pt idx="12339">
                  <c:v>57432.098365999998</c:v>
                </c:pt>
                <c:pt idx="12340">
                  <c:v>57434.964125999999</c:v>
                </c:pt>
                <c:pt idx="12341">
                  <c:v>57429.677451000003</c:v>
                </c:pt>
                <c:pt idx="12342">
                  <c:v>57440.338450000003</c:v>
                </c:pt>
                <c:pt idx="12343">
                  <c:v>57464.634477</c:v>
                </c:pt>
                <c:pt idx="12344">
                  <c:v>57474.898479000003</c:v>
                </c:pt>
                <c:pt idx="12345">
                  <c:v>57480.187779</c:v>
                </c:pt>
                <c:pt idx="12346">
                  <c:v>57478.908455999997</c:v>
                </c:pt>
                <c:pt idx="12347">
                  <c:v>57501.138247000003</c:v>
                </c:pt>
                <c:pt idx="12348">
                  <c:v>57506.028455</c:v>
                </c:pt>
                <c:pt idx="12349">
                  <c:v>57520.638426999998</c:v>
                </c:pt>
                <c:pt idx="12350">
                  <c:v>57526.375186999998</c:v>
                </c:pt>
                <c:pt idx="12351">
                  <c:v>57525.490165000003</c:v>
                </c:pt>
                <c:pt idx="12352">
                  <c:v>57547.195639999998</c:v>
                </c:pt>
                <c:pt idx="12353">
                  <c:v>57560.895326999998</c:v>
                </c:pt>
                <c:pt idx="12354">
                  <c:v>57561.09218</c:v>
                </c:pt>
                <c:pt idx="12355">
                  <c:v>57567.438643000001</c:v>
                </c:pt>
                <c:pt idx="12356">
                  <c:v>57571.858398999997</c:v>
                </c:pt>
                <c:pt idx="12357">
                  <c:v>57584.162939000002</c:v>
                </c:pt>
                <c:pt idx="12358">
                  <c:v>57581.339939999998</c:v>
                </c:pt>
                <c:pt idx="12359">
                  <c:v>57597.743634999999</c:v>
                </c:pt>
                <c:pt idx="12360">
                  <c:v>57608.337554999998</c:v>
                </c:pt>
                <c:pt idx="12361">
                  <c:v>57609.404863000003</c:v>
                </c:pt>
                <c:pt idx="12362">
                  <c:v>57613.022876000003</c:v>
                </c:pt>
                <c:pt idx="12363">
                  <c:v>57604.796751000002</c:v>
                </c:pt>
                <c:pt idx="12364">
                  <c:v>57618.247169000002</c:v>
                </c:pt>
                <c:pt idx="12365">
                  <c:v>57644.753789000002</c:v>
                </c:pt>
                <c:pt idx="12366">
                  <c:v>57661.044153000003</c:v>
                </c:pt>
                <c:pt idx="12367">
                  <c:v>57673.566069</c:v>
                </c:pt>
                <c:pt idx="12368">
                  <c:v>57670.896604000001</c:v>
                </c:pt>
                <c:pt idx="12369">
                  <c:v>57669.803583000001</c:v>
                </c:pt>
                <c:pt idx="12370">
                  <c:v>57674.08165</c:v>
                </c:pt>
                <c:pt idx="12371">
                  <c:v>57700.882022999998</c:v>
                </c:pt>
                <c:pt idx="12372">
                  <c:v>57712.470337999999</c:v>
                </c:pt>
                <c:pt idx="12373">
                  <c:v>57716.664840999998</c:v>
                </c:pt>
                <c:pt idx="12374">
                  <c:v>57719.170380000003</c:v>
                </c:pt>
                <c:pt idx="12375">
                  <c:v>57732.144722999998</c:v>
                </c:pt>
                <c:pt idx="12376">
                  <c:v>57752.462340999999</c:v>
                </c:pt>
                <c:pt idx="12377">
                  <c:v>57759.592826</c:v>
                </c:pt>
                <c:pt idx="12378">
                  <c:v>57752.676149999999</c:v>
                </c:pt>
                <c:pt idx="12379">
                  <c:v>57761.349720999999</c:v>
                </c:pt>
                <c:pt idx="12380">
                  <c:v>57767.787165000002</c:v>
                </c:pt>
                <c:pt idx="12381">
                  <c:v>57780.654837000002</c:v>
                </c:pt>
                <c:pt idx="12382">
                  <c:v>57799.701357999998</c:v>
                </c:pt>
                <c:pt idx="12383">
                  <c:v>57799.674359999997</c:v>
                </c:pt>
                <c:pt idx="12384">
                  <c:v>57804.696853000001</c:v>
                </c:pt>
                <c:pt idx="12385">
                  <c:v>57809.119371000001</c:v>
                </c:pt>
                <c:pt idx="12386">
                  <c:v>57825.397276999996</c:v>
                </c:pt>
                <c:pt idx="12387">
                  <c:v>57844.816293999997</c:v>
                </c:pt>
                <c:pt idx="12388">
                  <c:v>57844.971558999998</c:v>
                </c:pt>
                <c:pt idx="12389">
                  <c:v>57856.974353999998</c:v>
                </c:pt>
                <c:pt idx="12390">
                  <c:v>57882.548956999999</c:v>
                </c:pt>
                <c:pt idx="12391">
                  <c:v>57892.329892000002</c:v>
                </c:pt>
                <c:pt idx="12392">
                  <c:v>57904.920738000001</c:v>
                </c:pt>
                <c:pt idx="12393">
                  <c:v>57899.545124999997</c:v>
                </c:pt>
                <c:pt idx="12394">
                  <c:v>57924.449412000002</c:v>
                </c:pt>
                <c:pt idx="12395">
                  <c:v>57929.574858</c:v>
                </c:pt>
                <c:pt idx="12396">
                  <c:v>57936.063434999996</c:v>
                </c:pt>
                <c:pt idx="12397">
                  <c:v>57939.203797000002</c:v>
                </c:pt>
                <c:pt idx="12398">
                  <c:v>57933.229525000002</c:v>
                </c:pt>
                <c:pt idx="12399">
                  <c:v>57949.138739000002</c:v>
                </c:pt>
                <c:pt idx="12400">
                  <c:v>57971.282312000003</c:v>
                </c:pt>
                <c:pt idx="12401">
                  <c:v>57986.816032000002</c:v>
                </c:pt>
                <c:pt idx="12402">
                  <c:v>57992.490279999998</c:v>
                </c:pt>
                <c:pt idx="12403">
                  <c:v>57996.518584999998</c:v>
                </c:pt>
                <c:pt idx="12404">
                  <c:v>58007.664089999998</c:v>
                </c:pt>
                <c:pt idx="12405">
                  <c:v>58021.321499999998</c:v>
                </c:pt>
                <c:pt idx="12406">
                  <c:v>58031.547951</c:v>
                </c:pt>
                <c:pt idx="12407">
                  <c:v>58035.291044999998</c:v>
                </c:pt>
                <c:pt idx="12408">
                  <c:v>58053.019267999996</c:v>
                </c:pt>
                <c:pt idx="12409">
                  <c:v>58063.864654999998</c:v>
                </c:pt>
                <c:pt idx="12410">
                  <c:v>58073.852631000002</c:v>
                </c:pt>
                <c:pt idx="12411">
                  <c:v>58061.750255999999</c:v>
                </c:pt>
                <c:pt idx="12412">
                  <c:v>58084.410975999999</c:v>
                </c:pt>
                <c:pt idx="12413">
                  <c:v>58107.742384999998</c:v>
                </c:pt>
                <c:pt idx="12414">
                  <c:v>58106.110732000001</c:v>
                </c:pt>
                <c:pt idx="12415">
                  <c:v>58114.923180999998</c:v>
                </c:pt>
                <c:pt idx="12416">
                  <c:v>58113.20076</c:v>
                </c:pt>
                <c:pt idx="12417">
                  <c:v>58127.184878</c:v>
                </c:pt>
                <c:pt idx="12418">
                  <c:v>58119.730923000003</c:v>
                </c:pt>
                <c:pt idx="12419">
                  <c:v>58136.756549999998</c:v>
                </c:pt>
                <c:pt idx="12420">
                  <c:v>58140.712664999999</c:v>
                </c:pt>
                <c:pt idx="12421">
                  <c:v>58161.150823999997</c:v>
                </c:pt>
                <c:pt idx="12422">
                  <c:v>58160.698415999999</c:v>
                </c:pt>
                <c:pt idx="12423">
                  <c:v>58158.665352000004</c:v>
                </c:pt>
                <c:pt idx="12424">
                  <c:v>58165.955022000002</c:v>
                </c:pt>
                <c:pt idx="12425">
                  <c:v>58175.396034999998</c:v>
                </c:pt>
                <c:pt idx="12426">
                  <c:v>58170.660258000004</c:v>
                </c:pt>
                <c:pt idx="12427">
                  <c:v>58193.611757999999</c:v>
                </c:pt>
                <c:pt idx="12428">
                  <c:v>58227.560851000002</c:v>
                </c:pt>
                <c:pt idx="12429">
                  <c:v>58214.786798000001</c:v>
                </c:pt>
                <c:pt idx="12430">
                  <c:v>58222.298179999998</c:v>
                </c:pt>
                <c:pt idx="12431">
                  <c:v>58221.385070999997</c:v>
                </c:pt>
                <c:pt idx="12432">
                  <c:v>58222.642879999999</c:v>
                </c:pt>
                <c:pt idx="12433">
                  <c:v>58212.019038999999</c:v>
                </c:pt>
                <c:pt idx="12434">
                  <c:v>58238.040760999997</c:v>
                </c:pt>
                <c:pt idx="12435">
                  <c:v>58256.077401000002</c:v>
                </c:pt>
                <c:pt idx="12436">
                  <c:v>58262.667473000001</c:v>
                </c:pt>
                <c:pt idx="12437">
                  <c:v>58274.982115999999</c:v>
                </c:pt>
                <c:pt idx="12438">
                  <c:v>58273.980068999997</c:v>
                </c:pt>
                <c:pt idx="12439">
                  <c:v>58271.207247999999</c:v>
                </c:pt>
                <c:pt idx="12440">
                  <c:v>58285.647574000002</c:v>
                </c:pt>
                <c:pt idx="12441">
                  <c:v>58275.041768000003</c:v>
                </c:pt>
                <c:pt idx="12442">
                  <c:v>58279.843030999997</c:v>
                </c:pt>
                <c:pt idx="12443">
                  <c:v>58287.840412999998</c:v>
                </c:pt>
                <c:pt idx="12444">
                  <c:v>58288.669513000001</c:v>
                </c:pt>
                <c:pt idx="12445">
                  <c:v>58287.751810000002</c:v>
                </c:pt>
                <c:pt idx="12446">
                  <c:v>58291.693304</c:v>
                </c:pt>
                <c:pt idx="12447">
                  <c:v>58301.838673999999</c:v>
                </c:pt>
                <c:pt idx="12448">
                  <c:v>58295.098403999997</c:v>
                </c:pt>
                <c:pt idx="12449">
                  <c:v>58292.120939</c:v>
                </c:pt>
                <c:pt idx="12450">
                  <c:v>58295.000891000003</c:v>
                </c:pt>
                <c:pt idx="12451">
                  <c:v>58298.166369999999</c:v>
                </c:pt>
                <c:pt idx="12452">
                  <c:v>58314.027431000002</c:v>
                </c:pt>
                <c:pt idx="12453">
                  <c:v>58321.926351000002</c:v>
                </c:pt>
                <c:pt idx="12454">
                  <c:v>58326.461947000003</c:v>
                </c:pt>
                <c:pt idx="12455">
                  <c:v>58339.334469000001</c:v>
                </c:pt>
                <c:pt idx="12456">
                  <c:v>58334.910737999999</c:v>
                </c:pt>
                <c:pt idx="12457">
                  <c:v>58342.357087999997</c:v>
                </c:pt>
                <c:pt idx="12458">
                  <c:v>58358.986656000001</c:v>
                </c:pt>
                <c:pt idx="12459">
                  <c:v>58370.661297999999</c:v>
                </c:pt>
                <c:pt idx="12460">
                  <c:v>58379.555519000001</c:v>
                </c:pt>
                <c:pt idx="12461">
                  <c:v>58383.432827999997</c:v>
                </c:pt>
                <c:pt idx="12462">
                  <c:v>58396.160186000001</c:v>
                </c:pt>
                <c:pt idx="12463">
                  <c:v>58390.590728000003</c:v>
                </c:pt>
                <c:pt idx="12464">
                  <c:v>58407.829249000002</c:v>
                </c:pt>
                <c:pt idx="12465">
                  <c:v>58428.941678000003</c:v>
                </c:pt>
                <c:pt idx="12466">
                  <c:v>58433.042833</c:v>
                </c:pt>
                <c:pt idx="12467">
                  <c:v>58446.825417</c:v>
                </c:pt>
                <c:pt idx="12468">
                  <c:v>58434.846538999998</c:v>
                </c:pt>
                <c:pt idx="12469">
                  <c:v>58455.500708</c:v>
                </c:pt>
                <c:pt idx="12470">
                  <c:v>58475.119413</c:v>
                </c:pt>
                <c:pt idx="12471">
                  <c:v>58472.746040999999</c:v>
                </c:pt>
                <c:pt idx="12472">
                  <c:v>58487.149619000003</c:v>
                </c:pt>
                <c:pt idx="12473">
                  <c:v>58483.239084000001</c:v>
                </c:pt>
                <c:pt idx="12474">
                  <c:v>58498.649071</c:v>
                </c:pt>
                <c:pt idx="12475">
                  <c:v>58518.125036999998</c:v>
                </c:pt>
                <c:pt idx="12476">
                  <c:v>58522.463102000002</c:v>
                </c:pt>
                <c:pt idx="12477">
                  <c:v>58532.601302000003</c:v>
                </c:pt>
                <c:pt idx="12478">
                  <c:v>58528.136112</c:v>
                </c:pt>
                <c:pt idx="12479">
                  <c:v>58538.335814999999</c:v>
                </c:pt>
                <c:pt idx="12480">
                  <c:v>58565.889375999999</c:v>
                </c:pt>
                <c:pt idx="12481">
                  <c:v>58572.252211999999</c:v>
                </c:pt>
                <c:pt idx="12482">
                  <c:v>58568.565658</c:v>
                </c:pt>
                <c:pt idx="12483">
                  <c:v>58571.216614999998</c:v>
                </c:pt>
                <c:pt idx="12484">
                  <c:v>58578.180793</c:v>
                </c:pt>
                <c:pt idx="12485">
                  <c:v>58583.23661</c:v>
                </c:pt>
                <c:pt idx="12486">
                  <c:v>58581.464969000001</c:v>
                </c:pt>
                <c:pt idx="12487">
                  <c:v>58591.894311999997</c:v>
                </c:pt>
                <c:pt idx="12488">
                  <c:v>58601.873796</c:v>
                </c:pt>
                <c:pt idx="12489">
                  <c:v>58618.310752999998</c:v>
                </c:pt>
                <c:pt idx="12490">
                  <c:v>58618.738825</c:v>
                </c:pt>
                <c:pt idx="12491">
                  <c:v>58623.268884999998</c:v>
                </c:pt>
                <c:pt idx="12492">
                  <c:v>58639.055819000001</c:v>
                </c:pt>
                <c:pt idx="12493">
                  <c:v>58631.043142000002</c:v>
                </c:pt>
                <c:pt idx="12494">
                  <c:v>58631.960658999997</c:v>
                </c:pt>
                <c:pt idx="12495">
                  <c:v>58634.391575000001</c:v>
                </c:pt>
                <c:pt idx="12496">
                  <c:v>58633.745859000002</c:v>
                </c:pt>
                <c:pt idx="12497">
                  <c:v>58646.351460999998</c:v>
                </c:pt>
                <c:pt idx="12498">
                  <c:v>58670.058406999997</c:v>
                </c:pt>
                <c:pt idx="12499">
                  <c:v>58680.047896999997</c:v>
                </c:pt>
                <c:pt idx="12500">
                  <c:v>58680.638885</c:v>
                </c:pt>
                <c:pt idx="12501">
                  <c:v>58687.933585999999</c:v>
                </c:pt>
                <c:pt idx="12502">
                  <c:v>58701.14862</c:v>
                </c:pt>
                <c:pt idx="12503">
                  <c:v>58691.327466000002</c:v>
                </c:pt>
                <c:pt idx="12504">
                  <c:v>58684.925138999999</c:v>
                </c:pt>
                <c:pt idx="12505">
                  <c:v>58711.096484000002</c:v>
                </c:pt>
                <c:pt idx="12506">
                  <c:v>58714.228778999997</c:v>
                </c:pt>
                <c:pt idx="12507">
                  <c:v>58730.528236999999</c:v>
                </c:pt>
                <c:pt idx="12508">
                  <c:v>58719.631740999997</c:v>
                </c:pt>
                <c:pt idx="12509">
                  <c:v>58723.509231999997</c:v>
                </c:pt>
                <c:pt idx="12510">
                  <c:v>58736.216551999998</c:v>
                </c:pt>
                <c:pt idx="12511">
                  <c:v>58727.352913000002</c:v>
                </c:pt>
                <c:pt idx="12512">
                  <c:v>58727.145105000003</c:v>
                </c:pt>
                <c:pt idx="12513">
                  <c:v>58720.624122000001</c:v>
                </c:pt>
                <c:pt idx="12514">
                  <c:v>58739.382411999999</c:v>
                </c:pt>
                <c:pt idx="12515">
                  <c:v>58768.025670000003</c:v>
                </c:pt>
                <c:pt idx="12516">
                  <c:v>58760.108554999999</c:v>
                </c:pt>
                <c:pt idx="12517">
                  <c:v>58764.352220000001</c:v>
                </c:pt>
                <c:pt idx="12518">
                  <c:v>58769.321404000002</c:v>
                </c:pt>
                <c:pt idx="12519">
                  <c:v>58769.230194000003</c:v>
                </c:pt>
                <c:pt idx="12520">
                  <c:v>58780.343394000003</c:v>
                </c:pt>
                <c:pt idx="12521">
                  <c:v>58792.226202999998</c:v>
                </c:pt>
                <c:pt idx="12522">
                  <c:v>58801.481295999998</c:v>
                </c:pt>
                <c:pt idx="12523">
                  <c:v>58812.023646000001</c:v>
                </c:pt>
                <c:pt idx="12524">
                  <c:v>58837.174669</c:v>
                </c:pt>
                <c:pt idx="12525">
                  <c:v>58837.691236999999</c:v>
                </c:pt>
                <c:pt idx="12526">
                  <c:v>58849.402572999999</c:v>
                </c:pt>
                <c:pt idx="12527">
                  <c:v>58871.452354000001</c:v>
                </c:pt>
                <c:pt idx="12528">
                  <c:v>58871.606204999996</c:v>
                </c:pt>
                <c:pt idx="12529">
                  <c:v>58873.868826999998</c:v>
                </c:pt>
                <c:pt idx="12530">
                  <c:v>58882.970191</c:v>
                </c:pt>
                <c:pt idx="12531">
                  <c:v>58896.783357</c:v>
                </c:pt>
                <c:pt idx="12532">
                  <c:v>58910.362032999998</c:v>
                </c:pt>
                <c:pt idx="12533">
                  <c:v>58920.191782000002</c:v>
                </c:pt>
                <c:pt idx="12534">
                  <c:v>58914.571988000003</c:v>
                </c:pt>
                <c:pt idx="12535">
                  <c:v>58931.991373999997</c:v>
                </c:pt>
                <c:pt idx="12536">
                  <c:v>58908.675027999998</c:v>
                </c:pt>
                <c:pt idx="12537">
                  <c:v>58932.302796000004</c:v>
                </c:pt>
                <c:pt idx="12538">
                  <c:v>58951.222023000002</c:v>
                </c:pt>
                <c:pt idx="12539">
                  <c:v>58965.539327999999</c:v>
                </c:pt>
                <c:pt idx="12540">
                  <c:v>58956.952096000001</c:v>
                </c:pt>
                <c:pt idx="12541">
                  <c:v>58961.653652000001</c:v>
                </c:pt>
                <c:pt idx="12542">
                  <c:v>58968.317883000003</c:v>
                </c:pt>
                <c:pt idx="12543">
                  <c:v>58968.905779000001</c:v>
                </c:pt>
                <c:pt idx="12544">
                  <c:v>58981.168340999997</c:v>
                </c:pt>
                <c:pt idx="12545">
                  <c:v>59008.036961999998</c:v>
                </c:pt>
                <c:pt idx="12546">
                  <c:v>59004.612158000004</c:v>
                </c:pt>
                <c:pt idx="12547">
                  <c:v>59007.040331999997</c:v>
                </c:pt>
                <c:pt idx="12548">
                  <c:v>59019.639004999997</c:v>
                </c:pt>
                <c:pt idx="12549">
                  <c:v>59036.916509000002</c:v>
                </c:pt>
                <c:pt idx="12550">
                  <c:v>59046.447321</c:v>
                </c:pt>
                <c:pt idx="12551">
                  <c:v>59057.757179</c:v>
                </c:pt>
                <c:pt idx="12552">
                  <c:v>59066.827794999997</c:v>
                </c:pt>
                <c:pt idx="12553">
                  <c:v>59059.811174000002</c:v>
                </c:pt>
                <c:pt idx="12554">
                  <c:v>59071.937601999998</c:v>
                </c:pt>
                <c:pt idx="12555">
                  <c:v>59103.295941999997</c:v>
                </c:pt>
                <c:pt idx="12556">
                  <c:v>59095.476776000003</c:v>
                </c:pt>
                <c:pt idx="12557">
                  <c:v>59106.192486</c:v>
                </c:pt>
                <c:pt idx="12558">
                  <c:v>59124.296262000003</c:v>
                </c:pt>
                <c:pt idx="12559">
                  <c:v>59141.958338999997</c:v>
                </c:pt>
                <c:pt idx="12560">
                  <c:v>59148.459389000003</c:v>
                </c:pt>
                <c:pt idx="12561">
                  <c:v>59172.629341</c:v>
                </c:pt>
                <c:pt idx="12562">
                  <c:v>59190.064912000002</c:v>
                </c:pt>
                <c:pt idx="12563">
                  <c:v>59195.574881</c:v>
                </c:pt>
                <c:pt idx="12564">
                  <c:v>59202.145754999998</c:v>
                </c:pt>
                <c:pt idx="12565">
                  <c:v>59239.516056</c:v>
                </c:pt>
                <c:pt idx="12566">
                  <c:v>59237.195553999998</c:v>
                </c:pt>
                <c:pt idx="12567">
                  <c:v>59241.421540000003</c:v>
                </c:pt>
                <c:pt idx="12568">
                  <c:v>59253.225037999997</c:v>
                </c:pt>
                <c:pt idx="12569">
                  <c:v>59271.325670999999</c:v>
                </c:pt>
                <c:pt idx="12570">
                  <c:v>59284.604459000002</c:v>
                </c:pt>
                <c:pt idx="12571">
                  <c:v>59277.957484999999</c:v>
                </c:pt>
                <c:pt idx="12572">
                  <c:v>59289.16805</c:v>
                </c:pt>
                <c:pt idx="12573">
                  <c:v>59290.076197000002</c:v>
                </c:pt>
                <c:pt idx="12574">
                  <c:v>59305.232759999999</c:v>
                </c:pt>
                <c:pt idx="12575">
                  <c:v>59319.151532000003</c:v>
                </c:pt>
                <c:pt idx="12576">
                  <c:v>59323.062307</c:v>
                </c:pt>
                <c:pt idx="12577">
                  <c:v>59321.589257</c:v>
                </c:pt>
                <c:pt idx="12578">
                  <c:v>59345.445695000002</c:v>
                </c:pt>
                <c:pt idx="12579">
                  <c:v>59367.853228</c:v>
                </c:pt>
                <c:pt idx="12580">
                  <c:v>59365.836997999999</c:v>
                </c:pt>
                <c:pt idx="12581">
                  <c:v>59363.723444000003</c:v>
                </c:pt>
                <c:pt idx="12582">
                  <c:v>59389.644068000001</c:v>
                </c:pt>
                <c:pt idx="12583">
                  <c:v>59404.292478000003</c:v>
                </c:pt>
                <c:pt idx="12584">
                  <c:v>59414.074929000002</c:v>
                </c:pt>
                <c:pt idx="12585">
                  <c:v>59420.953047000003</c:v>
                </c:pt>
                <c:pt idx="12586">
                  <c:v>59431.907504000003</c:v>
                </c:pt>
                <c:pt idx="12587">
                  <c:v>59443.801983999998</c:v>
                </c:pt>
                <c:pt idx="12588">
                  <c:v>59441.724133999996</c:v>
                </c:pt>
                <c:pt idx="12589">
                  <c:v>59459.240647999999</c:v>
                </c:pt>
                <c:pt idx="12590">
                  <c:v>59461.786504000003</c:v>
                </c:pt>
                <c:pt idx="12591">
                  <c:v>59477.066057000004</c:v>
                </c:pt>
                <c:pt idx="12592">
                  <c:v>59491.087870000003</c:v>
                </c:pt>
                <c:pt idx="12593">
                  <c:v>59495.710590000002</c:v>
                </c:pt>
                <c:pt idx="12594">
                  <c:v>59499.962688</c:v>
                </c:pt>
                <c:pt idx="12595">
                  <c:v>59512.395332</c:v>
                </c:pt>
                <c:pt idx="12596">
                  <c:v>59502.530620999998</c:v>
                </c:pt>
                <c:pt idx="12597">
                  <c:v>59518.994149999999</c:v>
                </c:pt>
                <c:pt idx="12598">
                  <c:v>59540.764438999999</c:v>
                </c:pt>
                <c:pt idx="12599">
                  <c:v>59534.998414000002</c:v>
                </c:pt>
                <c:pt idx="12600">
                  <c:v>59548.794475000002</c:v>
                </c:pt>
                <c:pt idx="12601">
                  <c:v>59552.685704000003</c:v>
                </c:pt>
                <c:pt idx="12602">
                  <c:v>59548.541121000002</c:v>
                </c:pt>
                <c:pt idx="12603">
                  <c:v>59548.452619000003</c:v>
                </c:pt>
                <c:pt idx="12604">
                  <c:v>59571.065769000001</c:v>
                </c:pt>
                <c:pt idx="12605">
                  <c:v>59581.204339999997</c:v>
                </c:pt>
                <c:pt idx="12606">
                  <c:v>59596.613767000003</c:v>
                </c:pt>
                <c:pt idx="12607">
                  <c:v>59594.222086000002</c:v>
                </c:pt>
                <c:pt idx="12608">
                  <c:v>59604.496419000003</c:v>
                </c:pt>
                <c:pt idx="12609">
                  <c:v>59607.409068000001</c:v>
                </c:pt>
                <c:pt idx="12610">
                  <c:v>59615.860832999999</c:v>
                </c:pt>
                <c:pt idx="12611">
                  <c:v>59616.318298999999</c:v>
                </c:pt>
                <c:pt idx="12612">
                  <c:v>59630.404860000002</c:v>
                </c:pt>
                <c:pt idx="12613">
                  <c:v>59629.273665000001</c:v>
                </c:pt>
                <c:pt idx="12614">
                  <c:v>59637.816995000001</c:v>
                </c:pt>
                <c:pt idx="12615">
                  <c:v>59640.823651999999</c:v>
                </c:pt>
                <c:pt idx="12616">
                  <c:v>59646.584727000001</c:v>
                </c:pt>
                <c:pt idx="12617">
                  <c:v>59657.390286000002</c:v>
                </c:pt>
                <c:pt idx="12618">
                  <c:v>59675.777838000002</c:v>
                </c:pt>
                <c:pt idx="12619">
                  <c:v>59689.859391999998</c:v>
                </c:pt>
                <c:pt idx="12620">
                  <c:v>59683.854882</c:v>
                </c:pt>
                <c:pt idx="12621">
                  <c:v>59689.73345</c:v>
                </c:pt>
                <c:pt idx="12622">
                  <c:v>59712.030747999997</c:v>
                </c:pt>
                <c:pt idx="12623">
                  <c:v>59701.633244999997</c:v>
                </c:pt>
                <c:pt idx="12624">
                  <c:v>59693.596668999999</c:v>
                </c:pt>
                <c:pt idx="12625">
                  <c:v>59708.653937000003</c:v>
                </c:pt>
                <c:pt idx="12626">
                  <c:v>59710.963205</c:v>
                </c:pt>
                <c:pt idx="12627">
                  <c:v>59719.385407000002</c:v>
                </c:pt>
                <c:pt idx="12628">
                  <c:v>59728.238191999997</c:v>
                </c:pt>
                <c:pt idx="12629">
                  <c:v>59748.598173999999</c:v>
                </c:pt>
                <c:pt idx="12630">
                  <c:v>59755.897110999998</c:v>
                </c:pt>
                <c:pt idx="12631">
                  <c:v>59751.893942000002</c:v>
                </c:pt>
                <c:pt idx="12632">
                  <c:v>59763.588598000002</c:v>
                </c:pt>
                <c:pt idx="12633">
                  <c:v>59762.374081000002</c:v>
                </c:pt>
                <c:pt idx="12634">
                  <c:v>59757.560913000001</c:v>
                </c:pt>
                <c:pt idx="12635">
                  <c:v>59773.835568000002</c:v>
                </c:pt>
                <c:pt idx="12636">
                  <c:v>59786.451572999998</c:v>
                </c:pt>
                <c:pt idx="12637">
                  <c:v>59799.4643</c:v>
                </c:pt>
                <c:pt idx="12638">
                  <c:v>59797.971316000003</c:v>
                </c:pt>
                <c:pt idx="12639">
                  <c:v>59796.742488000004</c:v>
                </c:pt>
                <c:pt idx="12640">
                  <c:v>59802.028751999998</c:v>
                </c:pt>
                <c:pt idx="12641">
                  <c:v>59801.729080999998</c:v>
                </c:pt>
                <c:pt idx="12642">
                  <c:v>59812.191532999997</c:v>
                </c:pt>
                <c:pt idx="12643">
                  <c:v>59841.284124999998</c:v>
                </c:pt>
                <c:pt idx="12644">
                  <c:v>59849.316784000002</c:v>
                </c:pt>
                <c:pt idx="12645">
                  <c:v>59852.066932000002</c:v>
                </c:pt>
                <c:pt idx="12646">
                  <c:v>59851.208575999997</c:v>
                </c:pt>
                <c:pt idx="12647">
                  <c:v>59868.307537000001</c:v>
                </c:pt>
                <c:pt idx="12648">
                  <c:v>59878.846099000002</c:v>
                </c:pt>
                <c:pt idx="12649">
                  <c:v>59885.597481999997</c:v>
                </c:pt>
                <c:pt idx="12650">
                  <c:v>59899.155612000002</c:v>
                </c:pt>
                <c:pt idx="12651">
                  <c:v>59899.901688999998</c:v>
                </c:pt>
                <c:pt idx="12652">
                  <c:v>59909.097229999999</c:v>
                </c:pt>
                <c:pt idx="12653">
                  <c:v>59910.193591000003</c:v>
                </c:pt>
                <c:pt idx="12654">
                  <c:v>59918.157098999996</c:v>
                </c:pt>
                <c:pt idx="12655">
                  <c:v>59927.952315000002</c:v>
                </c:pt>
                <c:pt idx="12656">
                  <c:v>59939.401248000002</c:v>
                </c:pt>
                <c:pt idx="12657">
                  <c:v>59957.362518000002</c:v>
                </c:pt>
                <c:pt idx="12658">
                  <c:v>59970.498220000001</c:v>
                </c:pt>
                <c:pt idx="12659">
                  <c:v>59985.002244000003</c:v>
                </c:pt>
                <c:pt idx="12660">
                  <c:v>59992.834192000002</c:v>
                </c:pt>
                <c:pt idx="12661">
                  <c:v>60001.988036000002</c:v>
                </c:pt>
                <c:pt idx="12662">
                  <c:v>60011.203511</c:v>
                </c:pt>
                <c:pt idx="12663">
                  <c:v>60022.674079999997</c:v>
                </c:pt>
                <c:pt idx="12664">
                  <c:v>60028.894419999997</c:v>
                </c:pt>
                <c:pt idx="12665">
                  <c:v>60032.042199000003</c:v>
                </c:pt>
                <c:pt idx="12666">
                  <c:v>60035.165370000002</c:v>
                </c:pt>
                <c:pt idx="12667">
                  <c:v>60051.585442000003</c:v>
                </c:pt>
                <c:pt idx="12668">
                  <c:v>60079.836478999998</c:v>
                </c:pt>
                <c:pt idx="12669">
                  <c:v>60081.836171000003</c:v>
                </c:pt>
                <c:pt idx="12670">
                  <c:v>60087.973911000001</c:v>
                </c:pt>
                <c:pt idx="12671">
                  <c:v>60082.764991999997</c:v>
                </c:pt>
                <c:pt idx="12672">
                  <c:v>60090.593646000001</c:v>
                </c:pt>
                <c:pt idx="12673">
                  <c:v>60113.397972999999</c:v>
                </c:pt>
                <c:pt idx="12674">
                  <c:v>60124.119331000002</c:v>
                </c:pt>
                <c:pt idx="12675">
                  <c:v>60130.248400999997</c:v>
                </c:pt>
                <c:pt idx="12676">
                  <c:v>60136.609754999998</c:v>
                </c:pt>
                <c:pt idx="12677">
                  <c:v>60148.458705999998</c:v>
                </c:pt>
                <c:pt idx="12678">
                  <c:v>60157.509462000002</c:v>
                </c:pt>
                <c:pt idx="12679">
                  <c:v>60175.544784999998</c:v>
                </c:pt>
                <c:pt idx="12680">
                  <c:v>60182.408584999997</c:v>
                </c:pt>
                <c:pt idx="12681">
                  <c:v>60184.444302000004</c:v>
                </c:pt>
                <c:pt idx="12682">
                  <c:v>60196.215296000002</c:v>
                </c:pt>
                <c:pt idx="12683">
                  <c:v>60202.933470000004</c:v>
                </c:pt>
                <c:pt idx="12684">
                  <c:v>60206.187639000003</c:v>
                </c:pt>
                <c:pt idx="12685">
                  <c:v>60222.603171000002</c:v>
                </c:pt>
                <c:pt idx="12686">
                  <c:v>60233.289493999997</c:v>
                </c:pt>
                <c:pt idx="12687">
                  <c:v>60244.293648999999</c:v>
                </c:pt>
                <c:pt idx="12688">
                  <c:v>60256.932731000001</c:v>
                </c:pt>
                <c:pt idx="12689">
                  <c:v>60260.341256</c:v>
                </c:pt>
                <c:pt idx="12690">
                  <c:v>60282.842424000002</c:v>
                </c:pt>
                <c:pt idx="12691">
                  <c:v>60294.293899999997</c:v>
                </c:pt>
                <c:pt idx="12692">
                  <c:v>60295.171213000001</c:v>
                </c:pt>
                <c:pt idx="12693">
                  <c:v>60296.383262000003</c:v>
                </c:pt>
                <c:pt idx="12694">
                  <c:v>60302.849359</c:v>
                </c:pt>
                <c:pt idx="12695">
                  <c:v>60334.560748000004</c:v>
                </c:pt>
                <c:pt idx="12696">
                  <c:v>60342.733451</c:v>
                </c:pt>
                <c:pt idx="12697">
                  <c:v>60346.960486000004</c:v>
                </c:pt>
                <c:pt idx="12698">
                  <c:v>60363.745831</c:v>
                </c:pt>
                <c:pt idx="12699">
                  <c:v>60376.889762999999</c:v>
                </c:pt>
                <c:pt idx="12700">
                  <c:v>60388.919179999997</c:v>
                </c:pt>
                <c:pt idx="12701">
                  <c:v>60389.179472000003</c:v>
                </c:pt>
                <c:pt idx="12702">
                  <c:v>60394.813796000002</c:v>
                </c:pt>
                <c:pt idx="12703">
                  <c:v>60406.650091000003</c:v>
                </c:pt>
                <c:pt idx="12704">
                  <c:v>60424.062037000003</c:v>
                </c:pt>
                <c:pt idx="12705">
                  <c:v>60426.704516999998</c:v>
                </c:pt>
                <c:pt idx="12706">
                  <c:v>60439.818585000001</c:v>
                </c:pt>
                <c:pt idx="12707">
                  <c:v>60450.466270999998</c:v>
                </c:pt>
                <c:pt idx="12708">
                  <c:v>60455.084523999998</c:v>
                </c:pt>
                <c:pt idx="12709">
                  <c:v>60460.058534999996</c:v>
                </c:pt>
                <c:pt idx="12710">
                  <c:v>60488.181802999999</c:v>
                </c:pt>
                <c:pt idx="12711">
                  <c:v>60487.990678000002</c:v>
                </c:pt>
                <c:pt idx="12712">
                  <c:v>60490.541940000003</c:v>
                </c:pt>
                <c:pt idx="12713">
                  <c:v>60489.163353999997</c:v>
                </c:pt>
                <c:pt idx="12714">
                  <c:v>60504.265103999998</c:v>
                </c:pt>
                <c:pt idx="12715">
                  <c:v>60528.097771000001</c:v>
                </c:pt>
                <c:pt idx="12716">
                  <c:v>60521.316959999996</c:v>
                </c:pt>
                <c:pt idx="12717">
                  <c:v>60529.837308000002</c:v>
                </c:pt>
                <c:pt idx="12718">
                  <c:v>60532.297026</c:v>
                </c:pt>
                <c:pt idx="12719">
                  <c:v>60542.329777999999</c:v>
                </c:pt>
                <c:pt idx="12720">
                  <c:v>60561.139904000003</c:v>
                </c:pt>
                <c:pt idx="12721">
                  <c:v>60574.157797</c:v>
                </c:pt>
                <c:pt idx="12722">
                  <c:v>60568.052122000001</c:v>
                </c:pt>
                <c:pt idx="12723">
                  <c:v>60581.253253000003</c:v>
                </c:pt>
                <c:pt idx="12724">
                  <c:v>60609.349127000001</c:v>
                </c:pt>
                <c:pt idx="12725">
                  <c:v>60615.176620999999</c:v>
                </c:pt>
                <c:pt idx="12726">
                  <c:v>60621.219157</c:v>
                </c:pt>
                <c:pt idx="12727">
                  <c:v>60632.220139999998</c:v>
                </c:pt>
                <c:pt idx="12728">
                  <c:v>60647.465719</c:v>
                </c:pt>
                <c:pt idx="12729">
                  <c:v>60660.940076999999</c:v>
                </c:pt>
                <c:pt idx="12730">
                  <c:v>60668.596517999998</c:v>
                </c:pt>
                <c:pt idx="12731">
                  <c:v>60663.933521999999</c:v>
                </c:pt>
                <c:pt idx="12732">
                  <c:v>60679.003234999996</c:v>
                </c:pt>
                <c:pt idx="12733">
                  <c:v>60701.232864999998</c:v>
                </c:pt>
                <c:pt idx="12734">
                  <c:v>60713.864453000002</c:v>
                </c:pt>
                <c:pt idx="12735">
                  <c:v>60732.720113000003</c:v>
                </c:pt>
                <c:pt idx="12736">
                  <c:v>60727.860395000003</c:v>
                </c:pt>
                <c:pt idx="12737">
                  <c:v>60744.701373999997</c:v>
                </c:pt>
                <c:pt idx="12738">
                  <c:v>60754.27289</c:v>
                </c:pt>
                <c:pt idx="12739">
                  <c:v>60749.813000000002</c:v>
                </c:pt>
                <c:pt idx="12740">
                  <c:v>60787.625346000001</c:v>
                </c:pt>
                <c:pt idx="12741">
                  <c:v>60798.629532999999</c:v>
                </c:pt>
                <c:pt idx="12742">
                  <c:v>60814.710804000002</c:v>
                </c:pt>
                <c:pt idx="12743">
                  <c:v>60824.482521999998</c:v>
                </c:pt>
                <c:pt idx="12744">
                  <c:v>60846.904296000001</c:v>
                </c:pt>
                <c:pt idx="12745">
                  <c:v>60845.979805000003</c:v>
                </c:pt>
                <c:pt idx="12746">
                  <c:v>60853.058027999999</c:v>
                </c:pt>
                <c:pt idx="12747">
                  <c:v>60869.295377000002</c:v>
                </c:pt>
                <c:pt idx="12748">
                  <c:v>60887.828213000001</c:v>
                </c:pt>
                <c:pt idx="12749">
                  <c:v>60895.888858999999</c:v>
                </c:pt>
                <c:pt idx="12750">
                  <c:v>60903.512195000003</c:v>
                </c:pt>
                <c:pt idx="12751">
                  <c:v>60902.501878000003</c:v>
                </c:pt>
                <c:pt idx="12752">
                  <c:v>60908.236918000002</c:v>
                </c:pt>
                <c:pt idx="12753">
                  <c:v>60898.455692000003</c:v>
                </c:pt>
                <c:pt idx="12754">
                  <c:v>60899.963784</c:v>
                </c:pt>
                <c:pt idx="12755">
                  <c:v>60905.546878000001</c:v>
                </c:pt>
                <c:pt idx="12756">
                  <c:v>60904.506646000002</c:v>
                </c:pt>
                <c:pt idx="12757">
                  <c:v>60907.613812000003</c:v>
                </c:pt>
                <c:pt idx="12758">
                  <c:v>60926.321571</c:v>
                </c:pt>
                <c:pt idx="12759">
                  <c:v>60932.163680999998</c:v>
                </c:pt>
                <c:pt idx="12760">
                  <c:v>60947.215141000001</c:v>
                </c:pt>
                <c:pt idx="12761">
                  <c:v>60944.454146999997</c:v>
                </c:pt>
                <c:pt idx="12762">
                  <c:v>60945.922163000003</c:v>
                </c:pt>
                <c:pt idx="12763">
                  <c:v>60946.146912999997</c:v>
                </c:pt>
                <c:pt idx="12764">
                  <c:v>60947.186783999998</c:v>
                </c:pt>
                <c:pt idx="12765">
                  <c:v>60964.995669999997</c:v>
                </c:pt>
                <c:pt idx="12766">
                  <c:v>60951.601489000001</c:v>
                </c:pt>
                <c:pt idx="12767">
                  <c:v>60955.393650999998</c:v>
                </c:pt>
                <c:pt idx="12768">
                  <c:v>60964.096614000002</c:v>
                </c:pt>
                <c:pt idx="12769">
                  <c:v>60983.383697999998</c:v>
                </c:pt>
                <c:pt idx="12770">
                  <c:v>61003.260499999997</c:v>
                </c:pt>
                <c:pt idx="12771">
                  <c:v>61000.828741999998</c:v>
                </c:pt>
                <c:pt idx="12772">
                  <c:v>60998.908383000002</c:v>
                </c:pt>
                <c:pt idx="12773">
                  <c:v>61005.611731999998</c:v>
                </c:pt>
                <c:pt idx="12774">
                  <c:v>61010.495948000003</c:v>
                </c:pt>
                <c:pt idx="12775">
                  <c:v>61014.157834999998</c:v>
                </c:pt>
                <c:pt idx="12776">
                  <c:v>61024.842273000002</c:v>
                </c:pt>
                <c:pt idx="12777">
                  <c:v>61037.955384000001</c:v>
                </c:pt>
                <c:pt idx="12778">
                  <c:v>61047.731631000002</c:v>
                </c:pt>
                <c:pt idx="12779">
                  <c:v>61049.982957</c:v>
                </c:pt>
                <c:pt idx="12780">
                  <c:v>61053.30932</c:v>
                </c:pt>
                <c:pt idx="12781">
                  <c:v>61055.069501999998</c:v>
                </c:pt>
                <c:pt idx="12782">
                  <c:v>61062.010048999997</c:v>
                </c:pt>
                <c:pt idx="12783">
                  <c:v>61053.050238999997</c:v>
                </c:pt>
                <c:pt idx="12784">
                  <c:v>61052.697236</c:v>
                </c:pt>
                <c:pt idx="12785">
                  <c:v>61060.165469</c:v>
                </c:pt>
                <c:pt idx="12786">
                  <c:v>61075.768745000001</c:v>
                </c:pt>
                <c:pt idx="12787">
                  <c:v>61097.579339000004</c:v>
                </c:pt>
                <c:pt idx="12788">
                  <c:v>61102.804654</c:v>
                </c:pt>
                <c:pt idx="12789">
                  <c:v>61104.085226000003</c:v>
                </c:pt>
                <c:pt idx="12790">
                  <c:v>61108.254239000002</c:v>
                </c:pt>
                <c:pt idx="12791">
                  <c:v>61104.385576000001</c:v>
                </c:pt>
                <c:pt idx="12792">
                  <c:v>61108.753481</c:v>
                </c:pt>
                <c:pt idx="12793">
                  <c:v>61120.453125</c:v>
                </c:pt>
                <c:pt idx="12794">
                  <c:v>61115.681639000002</c:v>
                </c:pt>
                <c:pt idx="12795">
                  <c:v>61131.126346999998</c:v>
                </c:pt>
                <c:pt idx="12796">
                  <c:v>61143.131589999997</c:v>
                </c:pt>
                <c:pt idx="12797">
                  <c:v>61152.772011000001</c:v>
                </c:pt>
                <c:pt idx="12798">
                  <c:v>61164.222022000002</c:v>
                </c:pt>
                <c:pt idx="12799">
                  <c:v>61150.588411999997</c:v>
                </c:pt>
                <c:pt idx="12800">
                  <c:v>61161.363941000003</c:v>
                </c:pt>
                <c:pt idx="12801">
                  <c:v>61163.370229</c:v>
                </c:pt>
                <c:pt idx="12802">
                  <c:v>61158.290106</c:v>
                </c:pt>
                <c:pt idx="12803">
                  <c:v>61170.157932000002</c:v>
                </c:pt>
                <c:pt idx="12804">
                  <c:v>61172.919281000002</c:v>
                </c:pt>
                <c:pt idx="12805">
                  <c:v>61172.452633000001</c:v>
                </c:pt>
                <c:pt idx="12806">
                  <c:v>61172.270021999997</c:v>
                </c:pt>
                <c:pt idx="12807">
                  <c:v>61184.000049000002</c:v>
                </c:pt>
                <c:pt idx="12808">
                  <c:v>61209.353630999998</c:v>
                </c:pt>
                <c:pt idx="12809">
                  <c:v>61218.458613000003</c:v>
                </c:pt>
                <c:pt idx="12810">
                  <c:v>61222.855294000001</c:v>
                </c:pt>
                <c:pt idx="12811">
                  <c:v>61215.953346000002</c:v>
                </c:pt>
                <c:pt idx="12812">
                  <c:v>61222.483765999998</c:v>
                </c:pt>
                <c:pt idx="12813">
                  <c:v>61218.584274000001</c:v>
                </c:pt>
                <c:pt idx="12814">
                  <c:v>61225.439512999998</c:v>
                </c:pt>
                <c:pt idx="12815">
                  <c:v>61236.586464</c:v>
                </c:pt>
                <c:pt idx="12816">
                  <c:v>61238.634487000003</c:v>
                </c:pt>
                <c:pt idx="12817">
                  <c:v>61239.576779000003</c:v>
                </c:pt>
                <c:pt idx="12818">
                  <c:v>61253.341725999999</c:v>
                </c:pt>
                <c:pt idx="12819">
                  <c:v>61265.397770000003</c:v>
                </c:pt>
                <c:pt idx="12820">
                  <c:v>61275.757681000003</c:v>
                </c:pt>
                <c:pt idx="12821">
                  <c:v>61269.314342999998</c:v>
                </c:pt>
                <c:pt idx="12822">
                  <c:v>61286.264981</c:v>
                </c:pt>
                <c:pt idx="12823">
                  <c:v>61273.906694999998</c:v>
                </c:pt>
                <c:pt idx="12824">
                  <c:v>61272.001325999998</c:v>
                </c:pt>
                <c:pt idx="12825">
                  <c:v>61276.885312999999</c:v>
                </c:pt>
                <c:pt idx="12826">
                  <c:v>61303.107938000001</c:v>
                </c:pt>
                <c:pt idx="12827">
                  <c:v>61318.837116000002</c:v>
                </c:pt>
                <c:pt idx="12828">
                  <c:v>61330.494059999997</c:v>
                </c:pt>
                <c:pt idx="12829">
                  <c:v>61337.026270000002</c:v>
                </c:pt>
                <c:pt idx="12830">
                  <c:v>61346.093323000001</c:v>
                </c:pt>
                <c:pt idx="12831">
                  <c:v>61353.600253999997</c:v>
                </c:pt>
                <c:pt idx="12832">
                  <c:v>61364.117122000003</c:v>
                </c:pt>
                <c:pt idx="12833">
                  <c:v>61371.689320999998</c:v>
                </c:pt>
                <c:pt idx="12834">
                  <c:v>61357.710573999997</c:v>
                </c:pt>
                <c:pt idx="12835">
                  <c:v>61379.467560999998</c:v>
                </c:pt>
                <c:pt idx="12836">
                  <c:v>61389.082518000003</c:v>
                </c:pt>
                <c:pt idx="12837">
                  <c:v>61402.727639999997</c:v>
                </c:pt>
                <c:pt idx="12838">
                  <c:v>61413.998554999998</c:v>
                </c:pt>
                <c:pt idx="12839">
                  <c:v>61417.550695999998</c:v>
                </c:pt>
                <c:pt idx="12840">
                  <c:v>61442.349753000002</c:v>
                </c:pt>
                <c:pt idx="12841">
                  <c:v>61453.367341999998</c:v>
                </c:pt>
                <c:pt idx="12842">
                  <c:v>61466.587694000002</c:v>
                </c:pt>
                <c:pt idx="12843">
                  <c:v>61472.838476999998</c:v>
                </c:pt>
                <c:pt idx="12844">
                  <c:v>61485.376133999998</c:v>
                </c:pt>
                <c:pt idx="12845">
                  <c:v>61502.851201999998</c:v>
                </c:pt>
                <c:pt idx="12846">
                  <c:v>61510.357186000001</c:v>
                </c:pt>
                <c:pt idx="12847">
                  <c:v>61515.086639000001</c:v>
                </c:pt>
                <c:pt idx="12848">
                  <c:v>61529.610210999999</c:v>
                </c:pt>
                <c:pt idx="12849">
                  <c:v>61539.497305999997</c:v>
                </c:pt>
                <c:pt idx="12850">
                  <c:v>61545.010678999999</c:v>
                </c:pt>
                <c:pt idx="12851">
                  <c:v>61541.366445</c:v>
                </c:pt>
                <c:pt idx="12852">
                  <c:v>61552.693530999997</c:v>
                </c:pt>
                <c:pt idx="12853">
                  <c:v>61584.076936999998</c:v>
                </c:pt>
                <c:pt idx="12854">
                  <c:v>61580.687662999997</c:v>
                </c:pt>
                <c:pt idx="12855">
                  <c:v>61598.496169999999</c:v>
                </c:pt>
                <c:pt idx="12856">
                  <c:v>61605.861873000002</c:v>
                </c:pt>
                <c:pt idx="12857">
                  <c:v>61602.611575000003</c:v>
                </c:pt>
                <c:pt idx="12858">
                  <c:v>61610.011709999999</c:v>
                </c:pt>
                <c:pt idx="12859">
                  <c:v>61606.022235999997</c:v>
                </c:pt>
                <c:pt idx="12860">
                  <c:v>61624.481584000001</c:v>
                </c:pt>
                <c:pt idx="12861">
                  <c:v>61645.728507</c:v>
                </c:pt>
                <c:pt idx="12862">
                  <c:v>61644.883112000003</c:v>
                </c:pt>
                <c:pt idx="12863">
                  <c:v>61660.750411000001</c:v>
                </c:pt>
                <c:pt idx="12864">
                  <c:v>61656.285364000003</c:v>
                </c:pt>
                <c:pt idx="12865">
                  <c:v>61683.750818</c:v>
                </c:pt>
                <c:pt idx="12866">
                  <c:v>61689.756362</c:v>
                </c:pt>
                <c:pt idx="12867">
                  <c:v>61696.419717999997</c:v>
                </c:pt>
                <c:pt idx="12868">
                  <c:v>61699.575792000003</c:v>
                </c:pt>
                <c:pt idx="12869">
                  <c:v>61696.360805999997</c:v>
                </c:pt>
                <c:pt idx="12870">
                  <c:v>61718.983178000002</c:v>
                </c:pt>
                <c:pt idx="12871">
                  <c:v>61730.124484</c:v>
                </c:pt>
                <c:pt idx="12872">
                  <c:v>61730.182003000002</c:v>
                </c:pt>
                <c:pt idx="12873">
                  <c:v>61739.969835999997</c:v>
                </c:pt>
                <c:pt idx="12874">
                  <c:v>61729.018674999999</c:v>
                </c:pt>
                <c:pt idx="12875">
                  <c:v>61739.715304999998</c:v>
                </c:pt>
                <c:pt idx="12876">
                  <c:v>61775.310576999997</c:v>
                </c:pt>
                <c:pt idx="12877">
                  <c:v>61781.855295000001</c:v>
                </c:pt>
                <c:pt idx="12878">
                  <c:v>61791.326882000001</c:v>
                </c:pt>
                <c:pt idx="12879">
                  <c:v>61792.660385000003</c:v>
                </c:pt>
                <c:pt idx="12880">
                  <c:v>61806.682321</c:v>
                </c:pt>
                <c:pt idx="12881">
                  <c:v>61818.267654000003</c:v>
                </c:pt>
                <c:pt idx="12882">
                  <c:v>61828.169748</c:v>
                </c:pt>
                <c:pt idx="12883">
                  <c:v>61826.939251999996</c:v>
                </c:pt>
                <c:pt idx="12884">
                  <c:v>61831.081808000003</c:v>
                </c:pt>
                <c:pt idx="12885">
                  <c:v>61835.761201000001</c:v>
                </c:pt>
                <c:pt idx="12886">
                  <c:v>61835.760652999998</c:v>
                </c:pt>
                <c:pt idx="12887">
                  <c:v>61850.264217000004</c:v>
                </c:pt>
                <c:pt idx="12888">
                  <c:v>61868.407814999999</c:v>
                </c:pt>
                <c:pt idx="12889">
                  <c:v>61862.657853999997</c:v>
                </c:pt>
                <c:pt idx="12890">
                  <c:v>61871.322579</c:v>
                </c:pt>
                <c:pt idx="12891">
                  <c:v>61887.198276000003</c:v>
                </c:pt>
                <c:pt idx="12892">
                  <c:v>61908.124675999999</c:v>
                </c:pt>
                <c:pt idx="12893">
                  <c:v>61918.244766999997</c:v>
                </c:pt>
                <c:pt idx="12894">
                  <c:v>61911.407999000003</c:v>
                </c:pt>
                <c:pt idx="12895">
                  <c:v>61923.290098999998</c:v>
                </c:pt>
                <c:pt idx="12896">
                  <c:v>61922.905787999996</c:v>
                </c:pt>
                <c:pt idx="12897">
                  <c:v>61950.691034000003</c:v>
                </c:pt>
                <c:pt idx="12898">
                  <c:v>61963.552780999999</c:v>
                </c:pt>
                <c:pt idx="12899">
                  <c:v>61966.11707</c:v>
                </c:pt>
                <c:pt idx="12900">
                  <c:v>61967.164036000002</c:v>
                </c:pt>
                <c:pt idx="12901">
                  <c:v>61973.589555999999</c:v>
                </c:pt>
                <c:pt idx="12902">
                  <c:v>61973.510319000001</c:v>
                </c:pt>
                <c:pt idx="12903">
                  <c:v>61979.263759000001</c:v>
                </c:pt>
                <c:pt idx="12904">
                  <c:v>61977.144506999997</c:v>
                </c:pt>
                <c:pt idx="12905">
                  <c:v>61985.331468999997</c:v>
                </c:pt>
                <c:pt idx="12906">
                  <c:v>61989.277849999999</c:v>
                </c:pt>
                <c:pt idx="12907">
                  <c:v>61997.436084000001</c:v>
                </c:pt>
                <c:pt idx="12908">
                  <c:v>62011.957606999997</c:v>
                </c:pt>
                <c:pt idx="12909">
                  <c:v>62016.989352999997</c:v>
                </c:pt>
                <c:pt idx="12910">
                  <c:v>62026.828385000001</c:v>
                </c:pt>
                <c:pt idx="12911">
                  <c:v>62042.704031000001</c:v>
                </c:pt>
                <c:pt idx="12912">
                  <c:v>62060.876521999999</c:v>
                </c:pt>
                <c:pt idx="12913">
                  <c:v>62066.347387000002</c:v>
                </c:pt>
                <c:pt idx="12914">
                  <c:v>62074.186171000001</c:v>
                </c:pt>
                <c:pt idx="12915">
                  <c:v>62098.454733999999</c:v>
                </c:pt>
                <c:pt idx="12916">
                  <c:v>62109.223452999999</c:v>
                </c:pt>
                <c:pt idx="12917">
                  <c:v>62122.534325000001</c:v>
                </c:pt>
                <c:pt idx="12918">
                  <c:v>62126.242378000003</c:v>
                </c:pt>
                <c:pt idx="12919">
                  <c:v>62129.706151999999</c:v>
                </c:pt>
                <c:pt idx="12920">
                  <c:v>62136.352930000001</c:v>
                </c:pt>
                <c:pt idx="12921">
                  <c:v>62154.745652999998</c:v>
                </c:pt>
                <c:pt idx="12922">
                  <c:v>62159.656028999998</c:v>
                </c:pt>
                <c:pt idx="12923">
                  <c:v>62172.931448000003</c:v>
                </c:pt>
                <c:pt idx="12924">
                  <c:v>62165.761931000001</c:v>
                </c:pt>
                <c:pt idx="12925">
                  <c:v>62165.635599000001</c:v>
                </c:pt>
                <c:pt idx="12926">
                  <c:v>62190.225436000001</c:v>
                </c:pt>
                <c:pt idx="12927">
                  <c:v>62200.701595999999</c:v>
                </c:pt>
                <c:pt idx="12928">
                  <c:v>62218.707713999996</c:v>
                </c:pt>
                <c:pt idx="12929">
                  <c:v>62210.560162000002</c:v>
                </c:pt>
                <c:pt idx="12930">
                  <c:v>62234.868698999999</c:v>
                </c:pt>
                <c:pt idx="12931">
                  <c:v>62248.058390999999</c:v>
                </c:pt>
                <c:pt idx="12932">
                  <c:v>62258.765904</c:v>
                </c:pt>
                <c:pt idx="12933">
                  <c:v>62271.592396</c:v>
                </c:pt>
                <c:pt idx="12934">
                  <c:v>62264.938287999998</c:v>
                </c:pt>
                <c:pt idx="12935">
                  <c:v>62272.428062999999</c:v>
                </c:pt>
                <c:pt idx="12936">
                  <c:v>62279.427423000001</c:v>
                </c:pt>
                <c:pt idx="12937">
                  <c:v>62298.990431999999</c:v>
                </c:pt>
                <c:pt idx="12938">
                  <c:v>62313.492772999998</c:v>
                </c:pt>
                <c:pt idx="12939">
                  <c:v>62313.786827999997</c:v>
                </c:pt>
                <c:pt idx="12940">
                  <c:v>62310.150568999998</c:v>
                </c:pt>
                <c:pt idx="12941">
                  <c:v>62312.445138000003</c:v>
                </c:pt>
                <c:pt idx="12942">
                  <c:v>62321.981832999998</c:v>
                </c:pt>
                <c:pt idx="12943">
                  <c:v>62332.746056999997</c:v>
                </c:pt>
                <c:pt idx="12944">
                  <c:v>62327.459984000001</c:v>
                </c:pt>
                <c:pt idx="12945">
                  <c:v>62348.056138</c:v>
                </c:pt>
                <c:pt idx="12946">
                  <c:v>62364.307095999997</c:v>
                </c:pt>
                <c:pt idx="12947">
                  <c:v>62360.951187999999</c:v>
                </c:pt>
                <c:pt idx="12948">
                  <c:v>62368.479381999998</c:v>
                </c:pt>
                <c:pt idx="12949">
                  <c:v>62363.243064000002</c:v>
                </c:pt>
                <c:pt idx="12950">
                  <c:v>62370.407551999997</c:v>
                </c:pt>
                <c:pt idx="12951">
                  <c:v>62365.891947999997</c:v>
                </c:pt>
                <c:pt idx="12952">
                  <c:v>62373.631048000003</c:v>
                </c:pt>
                <c:pt idx="12953">
                  <c:v>62372.101840000003</c:v>
                </c:pt>
                <c:pt idx="12954">
                  <c:v>62401.065363000002</c:v>
                </c:pt>
                <c:pt idx="12955">
                  <c:v>62410.377853999998</c:v>
                </c:pt>
                <c:pt idx="12956">
                  <c:v>62411.101611999999</c:v>
                </c:pt>
                <c:pt idx="12957">
                  <c:v>62416.943183000003</c:v>
                </c:pt>
                <c:pt idx="12958">
                  <c:v>62414.621461000002</c:v>
                </c:pt>
                <c:pt idx="12959">
                  <c:v>62416.413531999999</c:v>
                </c:pt>
                <c:pt idx="12960">
                  <c:v>62421.374784</c:v>
                </c:pt>
                <c:pt idx="12961">
                  <c:v>62433.207358</c:v>
                </c:pt>
                <c:pt idx="12962">
                  <c:v>62442.236525</c:v>
                </c:pt>
                <c:pt idx="12963">
                  <c:v>62461.623700999997</c:v>
                </c:pt>
                <c:pt idx="12964">
                  <c:v>62460.199786999998</c:v>
                </c:pt>
                <c:pt idx="12965">
                  <c:v>62474.452551000002</c:v>
                </c:pt>
                <c:pt idx="12966">
                  <c:v>62472.649927999999</c:v>
                </c:pt>
                <c:pt idx="12967">
                  <c:v>62487.018897000002</c:v>
                </c:pt>
                <c:pt idx="12968">
                  <c:v>62506.146288999997</c:v>
                </c:pt>
                <c:pt idx="12969">
                  <c:v>62510.047075000002</c:v>
                </c:pt>
                <c:pt idx="12970">
                  <c:v>62523.488858999997</c:v>
                </c:pt>
                <c:pt idx="12971">
                  <c:v>62521.341234</c:v>
                </c:pt>
                <c:pt idx="12972">
                  <c:v>62537.009628</c:v>
                </c:pt>
                <c:pt idx="12973">
                  <c:v>62552.848477</c:v>
                </c:pt>
                <c:pt idx="12974">
                  <c:v>62546.697059999999</c:v>
                </c:pt>
                <c:pt idx="12975">
                  <c:v>62552.205623000002</c:v>
                </c:pt>
                <c:pt idx="12976">
                  <c:v>62559.878795999997</c:v>
                </c:pt>
                <c:pt idx="12977">
                  <c:v>62572.538654000004</c:v>
                </c:pt>
                <c:pt idx="12978">
                  <c:v>62584.745172000003</c:v>
                </c:pt>
                <c:pt idx="12979">
                  <c:v>62583.011433</c:v>
                </c:pt>
                <c:pt idx="12980">
                  <c:v>62620.418862999999</c:v>
                </c:pt>
                <c:pt idx="12981">
                  <c:v>62640.635657999999</c:v>
                </c:pt>
                <c:pt idx="12982">
                  <c:v>62643.958125999998</c:v>
                </c:pt>
                <c:pt idx="12983">
                  <c:v>62665.853818000003</c:v>
                </c:pt>
                <c:pt idx="12984">
                  <c:v>62670.413736000002</c:v>
                </c:pt>
                <c:pt idx="12985">
                  <c:v>62682.918953</c:v>
                </c:pt>
                <c:pt idx="12986">
                  <c:v>62685.971847000001</c:v>
                </c:pt>
                <c:pt idx="12987">
                  <c:v>62685.481863000001</c:v>
                </c:pt>
                <c:pt idx="12988">
                  <c:v>62713.017158000002</c:v>
                </c:pt>
                <c:pt idx="12989">
                  <c:v>62719.144735000002</c:v>
                </c:pt>
                <c:pt idx="12990">
                  <c:v>62731.545312000002</c:v>
                </c:pt>
                <c:pt idx="12991">
                  <c:v>62734.570309000002</c:v>
                </c:pt>
                <c:pt idx="12992">
                  <c:v>62741.573921000003</c:v>
                </c:pt>
                <c:pt idx="12993">
                  <c:v>62775.133801999997</c:v>
                </c:pt>
                <c:pt idx="12994">
                  <c:v>62769.503482</c:v>
                </c:pt>
                <c:pt idx="12995">
                  <c:v>62786.533300000003</c:v>
                </c:pt>
                <c:pt idx="12996">
                  <c:v>62785.112174000002</c:v>
                </c:pt>
                <c:pt idx="12997">
                  <c:v>62805.594474999998</c:v>
                </c:pt>
                <c:pt idx="12998">
                  <c:v>62821.168803</c:v>
                </c:pt>
                <c:pt idx="12999">
                  <c:v>62819.67643</c:v>
                </c:pt>
                <c:pt idx="13000">
                  <c:v>62837.69988</c:v>
                </c:pt>
                <c:pt idx="13001">
                  <c:v>62840.616364000001</c:v>
                </c:pt>
                <c:pt idx="13002">
                  <c:v>62847.497110999997</c:v>
                </c:pt>
                <c:pt idx="13003">
                  <c:v>62866.459734999997</c:v>
                </c:pt>
                <c:pt idx="13004">
                  <c:v>62869.857081000002</c:v>
                </c:pt>
                <c:pt idx="13005">
                  <c:v>62875.619618999997</c:v>
                </c:pt>
                <c:pt idx="13006">
                  <c:v>62884.160925999997</c:v>
                </c:pt>
                <c:pt idx="13007">
                  <c:v>62898.786709</c:v>
                </c:pt>
                <c:pt idx="13008">
                  <c:v>62906.206765000003</c:v>
                </c:pt>
                <c:pt idx="13009">
                  <c:v>62902.368786999999</c:v>
                </c:pt>
                <c:pt idx="13010">
                  <c:v>62918.761752999999</c:v>
                </c:pt>
                <c:pt idx="13011">
                  <c:v>62913.798705000001</c:v>
                </c:pt>
                <c:pt idx="13012">
                  <c:v>62935.331817999999</c:v>
                </c:pt>
                <c:pt idx="13013">
                  <c:v>62952.791172999998</c:v>
                </c:pt>
                <c:pt idx="13014">
                  <c:v>62963.379358999999</c:v>
                </c:pt>
                <c:pt idx="13015">
                  <c:v>62983.645665999997</c:v>
                </c:pt>
                <c:pt idx="13016">
                  <c:v>62997.619575999997</c:v>
                </c:pt>
                <c:pt idx="13017">
                  <c:v>63004.953502999997</c:v>
                </c:pt>
                <c:pt idx="13018">
                  <c:v>63011.698903999997</c:v>
                </c:pt>
                <c:pt idx="13019">
                  <c:v>63013.551846000002</c:v>
                </c:pt>
                <c:pt idx="13020">
                  <c:v>63043.199755000001</c:v>
                </c:pt>
                <c:pt idx="13021">
                  <c:v>63041.041124000003</c:v>
                </c:pt>
                <c:pt idx="13022">
                  <c:v>63057.406689000003</c:v>
                </c:pt>
                <c:pt idx="13023">
                  <c:v>63066.575125000003</c:v>
                </c:pt>
                <c:pt idx="13024">
                  <c:v>63051.602507000003</c:v>
                </c:pt>
                <c:pt idx="13025">
                  <c:v>63063.113875000003</c:v>
                </c:pt>
                <c:pt idx="13026">
                  <c:v>63060.541642999997</c:v>
                </c:pt>
                <c:pt idx="13027">
                  <c:v>63070.91635</c:v>
                </c:pt>
                <c:pt idx="13028">
                  <c:v>63098.584851</c:v>
                </c:pt>
                <c:pt idx="13029">
                  <c:v>63093.338896000001</c:v>
                </c:pt>
                <c:pt idx="13030">
                  <c:v>63099.973952</c:v>
                </c:pt>
                <c:pt idx="13031">
                  <c:v>63109.737613999998</c:v>
                </c:pt>
                <c:pt idx="13032">
                  <c:v>63113.027635999999</c:v>
                </c:pt>
                <c:pt idx="13033">
                  <c:v>63114.196979</c:v>
                </c:pt>
                <c:pt idx="13034">
                  <c:v>63121.803008000003</c:v>
                </c:pt>
                <c:pt idx="13035">
                  <c:v>63131.783433999997</c:v>
                </c:pt>
                <c:pt idx="13036">
                  <c:v>63146.471027</c:v>
                </c:pt>
                <c:pt idx="13037">
                  <c:v>63143.247336</c:v>
                </c:pt>
                <c:pt idx="13038">
                  <c:v>63163.406604000003</c:v>
                </c:pt>
                <c:pt idx="13039">
                  <c:v>63156.163248999997</c:v>
                </c:pt>
                <c:pt idx="13040">
                  <c:v>63161.340521999999</c:v>
                </c:pt>
                <c:pt idx="13041">
                  <c:v>63161.167937999999</c:v>
                </c:pt>
                <c:pt idx="13042">
                  <c:v>63173.046432000003</c:v>
                </c:pt>
                <c:pt idx="13043">
                  <c:v>63194.351010999999</c:v>
                </c:pt>
                <c:pt idx="13044">
                  <c:v>63210.484779999999</c:v>
                </c:pt>
                <c:pt idx="13045">
                  <c:v>63221.576366000001</c:v>
                </c:pt>
                <c:pt idx="13046">
                  <c:v>63227.842149999997</c:v>
                </c:pt>
                <c:pt idx="13047">
                  <c:v>63221.443528999996</c:v>
                </c:pt>
                <c:pt idx="13048">
                  <c:v>63229.018445000002</c:v>
                </c:pt>
                <c:pt idx="13049">
                  <c:v>63227.401444000003</c:v>
                </c:pt>
                <c:pt idx="13050">
                  <c:v>63246.638442000003</c:v>
                </c:pt>
                <c:pt idx="13051">
                  <c:v>63252.900203999998</c:v>
                </c:pt>
                <c:pt idx="13052">
                  <c:v>63254.623669000001</c:v>
                </c:pt>
                <c:pt idx="13053">
                  <c:v>63262.015739000002</c:v>
                </c:pt>
                <c:pt idx="13054">
                  <c:v>63267.709758999998</c:v>
                </c:pt>
                <c:pt idx="13055">
                  <c:v>63271.263510999997</c:v>
                </c:pt>
                <c:pt idx="13056">
                  <c:v>63262.976392999997</c:v>
                </c:pt>
                <c:pt idx="13057">
                  <c:v>63263.509447999997</c:v>
                </c:pt>
                <c:pt idx="13058">
                  <c:v>63290.898996999997</c:v>
                </c:pt>
                <c:pt idx="13059">
                  <c:v>63305.488185000002</c:v>
                </c:pt>
                <c:pt idx="13060">
                  <c:v>63304.064708999998</c:v>
                </c:pt>
                <c:pt idx="13061">
                  <c:v>63309.647899000003</c:v>
                </c:pt>
                <c:pt idx="13062">
                  <c:v>63304.295216999999</c:v>
                </c:pt>
                <c:pt idx="13063">
                  <c:v>63339.842767000002</c:v>
                </c:pt>
                <c:pt idx="13064">
                  <c:v>63347.160081000002</c:v>
                </c:pt>
                <c:pt idx="13065">
                  <c:v>63366.632680000002</c:v>
                </c:pt>
                <c:pt idx="13066">
                  <c:v>63367.815842999997</c:v>
                </c:pt>
                <c:pt idx="13067">
                  <c:v>63384.518326999998</c:v>
                </c:pt>
                <c:pt idx="13068">
                  <c:v>63397.853628999997</c:v>
                </c:pt>
                <c:pt idx="13069">
                  <c:v>63400.855387000003</c:v>
                </c:pt>
                <c:pt idx="13070">
                  <c:v>63412.007249000002</c:v>
                </c:pt>
                <c:pt idx="13071">
                  <c:v>63427.465128000003</c:v>
                </c:pt>
                <c:pt idx="13072">
                  <c:v>63432.108930000002</c:v>
                </c:pt>
                <c:pt idx="13073">
                  <c:v>63448.834353999999</c:v>
                </c:pt>
                <c:pt idx="13074">
                  <c:v>63444.600415000001</c:v>
                </c:pt>
                <c:pt idx="13075">
                  <c:v>63448.981282000001</c:v>
                </c:pt>
                <c:pt idx="13076">
                  <c:v>63445.732889999999</c:v>
                </c:pt>
                <c:pt idx="13077">
                  <c:v>63454.746462000003</c:v>
                </c:pt>
                <c:pt idx="13078">
                  <c:v>63451.261972</c:v>
                </c:pt>
                <c:pt idx="13079">
                  <c:v>63474.841054999997</c:v>
                </c:pt>
                <c:pt idx="13080">
                  <c:v>63482.452495999998</c:v>
                </c:pt>
                <c:pt idx="13081">
                  <c:v>63493.805475000001</c:v>
                </c:pt>
                <c:pt idx="13082">
                  <c:v>63496.700213999997</c:v>
                </c:pt>
                <c:pt idx="13083">
                  <c:v>63527.519268999997</c:v>
                </c:pt>
                <c:pt idx="13084">
                  <c:v>63534.884835999997</c:v>
                </c:pt>
                <c:pt idx="13085">
                  <c:v>63533.779162999999</c:v>
                </c:pt>
                <c:pt idx="13086">
                  <c:v>63541.214838</c:v>
                </c:pt>
                <c:pt idx="13087">
                  <c:v>63562.249610999999</c:v>
                </c:pt>
                <c:pt idx="13088">
                  <c:v>63573.356868000003</c:v>
                </c:pt>
                <c:pt idx="13089">
                  <c:v>63580.443052000002</c:v>
                </c:pt>
                <c:pt idx="13090">
                  <c:v>63589.031809</c:v>
                </c:pt>
                <c:pt idx="13091">
                  <c:v>63614.991124</c:v>
                </c:pt>
                <c:pt idx="13092">
                  <c:v>63626.626240999998</c:v>
                </c:pt>
                <c:pt idx="13093">
                  <c:v>63639.837958999997</c:v>
                </c:pt>
                <c:pt idx="13094">
                  <c:v>63635.117447999997</c:v>
                </c:pt>
                <c:pt idx="13095">
                  <c:v>63643.141563999998</c:v>
                </c:pt>
                <c:pt idx="13096">
                  <c:v>63659.831074000002</c:v>
                </c:pt>
                <c:pt idx="13097">
                  <c:v>63662.713732999997</c:v>
                </c:pt>
                <c:pt idx="13098">
                  <c:v>63671.518623999997</c:v>
                </c:pt>
                <c:pt idx="13099">
                  <c:v>63671.915303000002</c:v>
                </c:pt>
                <c:pt idx="13100">
                  <c:v>63675.592150999997</c:v>
                </c:pt>
                <c:pt idx="13101">
                  <c:v>63690.974917</c:v>
                </c:pt>
                <c:pt idx="13102">
                  <c:v>63682.575783</c:v>
                </c:pt>
                <c:pt idx="13103">
                  <c:v>63699.600482000002</c:v>
                </c:pt>
                <c:pt idx="13104">
                  <c:v>63716.484141000001</c:v>
                </c:pt>
                <c:pt idx="13105">
                  <c:v>63727.533345999997</c:v>
                </c:pt>
                <c:pt idx="13106">
                  <c:v>63728.668340999997</c:v>
                </c:pt>
                <c:pt idx="13107">
                  <c:v>63738.440327999997</c:v>
                </c:pt>
                <c:pt idx="13108">
                  <c:v>63747.715042999997</c:v>
                </c:pt>
                <c:pt idx="13109">
                  <c:v>63739.388468999998</c:v>
                </c:pt>
                <c:pt idx="13110">
                  <c:v>63736.445909000002</c:v>
                </c:pt>
                <c:pt idx="13111">
                  <c:v>63744.522352</c:v>
                </c:pt>
                <c:pt idx="13112">
                  <c:v>63753.571642000003</c:v>
                </c:pt>
                <c:pt idx="13113">
                  <c:v>63777.677215999996</c:v>
                </c:pt>
                <c:pt idx="13114">
                  <c:v>63779.747219999997</c:v>
                </c:pt>
                <c:pt idx="13115">
                  <c:v>63792.333857999998</c:v>
                </c:pt>
                <c:pt idx="13116">
                  <c:v>63799.892742999997</c:v>
                </c:pt>
                <c:pt idx="13117">
                  <c:v>63802.738884999999</c:v>
                </c:pt>
                <c:pt idx="13118">
                  <c:v>63818.068289000003</c:v>
                </c:pt>
                <c:pt idx="13119">
                  <c:v>63821.386665999999</c:v>
                </c:pt>
                <c:pt idx="13120">
                  <c:v>63835.694251000001</c:v>
                </c:pt>
                <c:pt idx="13121">
                  <c:v>63838.237486999999</c:v>
                </c:pt>
                <c:pt idx="13122">
                  <c:v>63839.089597999999</c:v>
                </c:pt>
                <c:pt idx="13123">
                  <c:v>63850.288331999996</c:v>
                </c:pt>
                <c:pt idx="13124">
                  <c:v>63851.428912000003</c:v>
                </c:pt>
                <c:pt idx="13125">
                  <c:v>63871.583543000001</c:v>
                </c:pt>
                <c:pt idx="13126">
                  <c:v>63884.516075</c:v>
                </c:pt>
                <c:pt idx="13127">
                  <c:v>63883.542277</c:v>
                </c:pt>
                <c:pt idx="13128">
                  <c:v>63897.270241999999</c:v>
                </c:pt>
                <c:pt idx="13129">
                  <c:v>63894.883393999997</c:v>
                </c:pt>
                <c:pt idx="13130">
                  <c:v>63905.622729000002</c:v>
                </c:pt>
                <c:pt idx="13131">
                  <c:v>63923.356916999997</c:v>
                </c:pt>
                <c:pt idx="13132">
                  <c:v>63932.471338000003</c:v>
                </c:pt>
                <c:pt idx="13133">
                  <c:v>63950.861179</c:v>
                </c:pt>
                <c:pt idx="13134">
                  <c:v>63933.55833</c:v>
                </c:pt>
                <c:pt idx="13135">
                  <c:v>63942.280452999999</c:v>
                </c:pt>
                <c:pt idx="13136">
                  <c:v>63951.845121999999</c:v>
                </c:pt>
                <c:pt idx="13137">
                  <c:v>63958.480189000002</c:v>
                </c:pt>
                <c:pt idx="13138">
                  <c:v>63978.341335999998</c:v>
                </c:pt>
                <c:pt idx="13139">
                  <c:v>63981.891294000001</c:v>
                </c:pt>
                <c:pt idx="13140">
                  <c:v>63993.588222999999</c:v>
                </c:pt>
                <c:pt idx="13141">
                  <c:v>64003.608028000002</c:v>
                </c:pt>
                <c:pt idx="13142">
                  <c:v>64005.216087000001</c:v>
                </c:pt>
                <c:pt idx="13143">
                  <c:v>64023.932180999996</c:v>
                </c:pt>
                <c:pt idx="13144">
                  <c:v>64025.495819999996</c:v>
                </c:pt>
                <c:pt idx="13145">
                  <c:v>64017.675659</c:v>
                </c:pt>
                <c:pt idx="13146">
                  <c:v>64031.0988</c:v>
                </c:pt>
                <c:pt idx="13147">
                  <c:v>64054.093308000003</c:v>
                </c:pt>
                <c:pt idx="13148">
                  <c:v>64063.866543999997</c:v>
                </c:pt>
                <c:pt idx="13149">
                  <c:v>64062.378961000002</c:v>
                </c:pt>
                <c:pt idx="13150">
                  <c:v>64079.484022999997</c:v>
                </c:pt>
                <c:pt idx="13151">
                  <c:v>64079.808481</c:v>
                </c:pt>
                <c:pt idx="13152">
                  <c:v>64075.982745000001</c:v>
                </c:pt>
                <c:pt idx="13153">
                  <c:v>64090.176265000002</c:v>
                </c:pt>
                <c:pt idx="13154">
                  <c:v>64108.008678999999</c:v>
                </c:pt>
                <c:pt idx="13155">
                  <c:v>64121.821057000001</c:v>
                </c:pt>
                <c:pt idx="13156">
                  <c:v>64126.671952999997</c:v>
                </c:pt>
                <c:pt idx="13157">
                  <c:v>64124.096219999999</c:v>
                </c:pt>
                <c:pt idx="13158">
                  <c:v>64129.678467999998</c:v>
                </c:pt>
                <c:pt idx="13159">
                  <c:v>64131.984325999998</c:v>
                </c:pt>
                <c:pt idx="13160">
                  <c:v>64131.668704999996</c:v>
                </c:pt>
                <c:pt idx="13161">
                  <c:v>64143.780895000004</c:v>
                </c:pt>
                <c:pt idx="13162">
                  <c:v>64133.555278</c:v>
                </c:pt>
                <c:pt idx="13163">
                  <c:v>64144.769990000001</c:v>
                </c:pt>
                <c:pt idx="13164">
                  <c:v>64136.676592000003</c:v>
                </c:pt>
                <c:pt idx="13165">
                  <c:v>64152.806621999996</c:v>
                </c:pt>
                <c:pt idx="13166">
                  <c:v>64170.188348000003</c:v>
                </c:pt>
                <c:pt idx="13167">
                  <c:v>64170.136337999997</c:v>
                </c:pt>
                <c:pt idx="13168">
                  <c:v>64180.566078000003</c:v>
                </c:pt>
                <c:pt idx="13169">
                  <c:v>64183.044865000003</c:v>
                </c:pt>
                <c:pt idx="13170">
                  <c:v>64184.184306000003</c:v>
                </c:pt>
                <c:pt idx="13171">
                  <c:v>64195.199904000001</c:v>
                </c:pt>
                <c:pt idx="13172">
                  <c:v>64180.191971</c:v>
                </c:pt>
                <c:pt idx="13173">
                  <c:v>64197.443668</c:v>
                </c:pt>
                <c:pt idx="13174">
                  <c:v>64199.458092000001</c:v>
                </c:pt>
                <c:pt idx="13175">
                  <c:v>64216.434175000002</c:v>
                </c:pt>
                <c:pt idx="13176">
                  <c:v>64229.429559999997</c:v>
                </c:pt>
                <c:pt idx="13177">
                  <c:v>64220.810332000001</c:v>
                </c:pt>
                <c:pt idx="13178">
                  <c:v>64231.341779000002</c:v>
                </c:pt>
                <c:pt idx="13179">
                  <c:v>64237.646761999997</c:v>
                </c:pt>
                <c:pt idx="13180">
                  <c:v>64241.570190999999</c:v>
                </c:pt>
                <c:pt idx="13181">
                  <c:v>64272.509020999998</c:v>
                </c:pt>
                <c:pt idx="13182">
                  <c:v>64266.970878</c:v>
                </c:pt>
                <c:pt idx="13183">
                  <c:v>64291.760025000003</c:v>
                </c:pt>
                <c:pt idx="13184">
                  <c:v>64297.695205999997</c:v>
                </c:pt>
                <c:pt idx="13185">
                  <c:v>64302.666703000003</c:v>
                </c:pt>
                <c:pt idx="13186">
                  <c:v>64317.506266999997</c:v>
                </c:pt>
                <c:pt idx="13187">
                  <c:v>64329.579167000004</c:v>
                </c:pt>
                <c:pt idx="13188">
                  <c:v>64333.304910999999</c:v>
                </c:pt>
                <c:pt idx="13189">
                  <c:v>64327.133548999998</c:v>
                </c:pt>
                <c:pt idx="13190">
                  <c:v>64331.889278000002</c:v>
                </c:pt>
                <c:pt idx="13191">
                  <c:v>64353.020785000001</c:v>
                </c:pt>
                <c:pt idx="13192">
                  <c:v>64362.170343999998</c:v>
                </c:pt>
                <c:pt idx="13193">
                  <c:v>64371.770508000001</c:v>
                </c:pt>
                <c:pt idx="13194">
                  <c:v>64368.794159999998</c:v>
                </c:pt>
                <c:pt idx="13195">
                  <c:v>64388.792949000002</c:v>
                </c:pt>
                <c:pt idx="13196">
                  <c:v>64409.543180000001</c:v>
                </c:pt>
                <c:pt idx="13197">
                  <c:v>64418.971080000003</c:v>
                </c:pt>
                <c:pt idx="13198">
                  <c:v>64429.627753000001</c:v>
                </c:pt>
                <c:pt idx="13199">
                  <c:v>64432.465694999999</c:v>
                </c:pt>
                <c:pt idx="13200">
                  <c:v>64446.197219000001</c:v>
                </c:pt>
                <c:pt idx="13201">
                  <c:v>64464.789363999997</c:v>
                </c:pt>
                <c:pt idx="13202">
                  <c:v>64461.301045</c:v>
                </c:pt>
                <c:pt idx="13203">
                  <c:v>64482.771115000003</c:v>
                </c:pt>
                <c:pt idx="13204">
                  <c:v>64500.828962</c:v>
                </c:pt>
                <c:pt idx="13205">
                  <c:v>64512.304684000002</c:v>
                </c:pt>
                <c:pt idx="13206">
                  <c:v>64514.568068</c:v>
                </c:pt>
                <c:pt idx="13207">
                  <c:v>64542.379096999997</c:v>
                </c:pt>
                <c:pt idx="13208">
                  <c:v>64555.223256999998</c:v>
                </c:pt>
                <c:pt idx="13209">
                  <c:v>64557.282373000002</c:v>
                </c:pt>
                <c:pt idx="13210">
                  <c:v>64572.890749999999</c:v>
                </c:pt>
                <c:pt idx="13211">
                  <c:v>64589.030542</c:v>
                </c:pt>
                <c:pt idx="13212">
                  <c:v>64593.289151999998</c:v>
                </c:pt>
                <c:pt idx="13213">
                  <c:v>64610.341779000002</c:v>
                </c:pt>
                <c:pt idx="13214">
                  <c:v>64628.184539000002</c:v>
                </c:pt>
                <c:pt idx="13215">
                  <c:v>64644.294801999997</c:v>
                </c:pt>
                <c:pt idx="13216">
                  <c:v>64662.891512000002</c:v>
                </c:pt>
                <c:pt idx="13217">
                  <c:v>64674.517653000003</c:v>
                </c:pt>
                <c:pt idx="13218">
                  <c:v>64688.261311000002</c:v>
                </c:pt>
                <c:pt idx="13219">
                  <c:v>64697.714188999998</c:v>
                </c:pt>
                <c:pt idx="13220">
                  <c:v>64715.366535000001</c:v>
                </c:pt>
                <c:pt idx="13221">
                  <c:v>64738.496464999997</c:v>
                </c:pt>
                <c:pt idx="13222">
                  <c:v>64740.427958</c:v>
                </c:pt>
                <c:pt idx="13223">
                  <c:v>64734.396983999999</c:v>
                </c:pt>
                <c:pt idx="13224">
                  <c:v>64742.922757</c:v>
                </c:pt>
                <c:pt idx="13225">
                  <c:v>64757.356657999997</c:v>
                </c:pt>
                <c:pt idx="13226">
                  <c:v>64767.415326000002</c:v>
                </c:pt>
                <c:pt idx="13227">
                  <c:v>64767.723755999999</c:v>
                </c:pt>
                <c:pt idx="13228">
                  <c:v>64768.264264999998</c:v>
                </c:pt>
                <c:pt idx="13229">
                  <c:v>64781.528490999997</c:v>
                </c:pt>
                <c:pt idx="13230">
                  <c:v>64798.003659000002</c:v>
                </c:pt>
                <c:pt idx="13231">
                  <c:v>64814.082235000002</c:v>
                </c:pt>
                <c:pt idx="13232">
                  <c:v>64812.636589000002</c:v>
                </c:pt>
                <c:pt idx="13233">
                  <c:v>64826.434132000002</c:v>
                </c:pt>
                <c:pt idx="13234">
                  <c:v>64849.601072999998</c:v>
                </c:pt>
                <c:pt idx="13235">
                  <c:v>64864.892355999997</c:v>
                </c:pt>
                <c:pt idx="13236">
                  <c:v>64870.843091000002</c:v>
                </c:pt>
                <c:pt idx="13237">
                  <c:v>64862.603877000001</c:v>
                </c:pt>
                <c:pt idx="13238">
                  <c:v>64881.224856000001</c:v>
                </c:pt>
                <c:pt idx="13239">
                  <c:v>64884.276820999999</c:v>
                </c:pt>
                <c:pt idx="13240">
                  <c:v>64904.544072999997</c:v>
                </c:pt>
                <c:pt idx="13241">
                  <c:v>64916.024936000002</c:v>
                </c:pt>
                <c:pt idx="13242">
                  <c:v>64922.290885000002</c:v>
                </c:pt>
                <c:pt idx="13243">
                  <c:v>64919.969575000003</c:v>
                </c:pt>
                <c:pt idx="13244">
                  <c:v>64923.668468000003</c:v>
                </c:pt>
                <c:pt idx="13245">
                  <c:v>64920.772568</c:v>
                </c:pt>
                <c:pt idx="13246">
                  <c:v>64934.302607999998</c:v>
                </c:pt>
                <c:pt idx="13247">
                  <c:v>64940.186505999998</c:v>
                </c:pt>
                <c:pt idx="13248">
                  <c:v>64961.375467999998</c:v>
                </c:pt>
                <c:pt idx="13249">
                  <c:v>64964.967058000002</c:v>
                </c:pt>
                <c:pt idx="13250">
                  <c:v>64979.103793000002</c:v>
                </c:pt>
                <c:pt idx="13251">
                  <c:v>64980.903731999999</c:v>
                </c:pt>
                <c:pt idx="13252">
                  <c:v>64962.420997000001</c:v>
                </c:pt>
                <c:pt idx="13253">
                  <c:v>64973.891606999998</c:v>
                </c:pt>
                <c:pt idx="13254">
                  <c:v>64970.770243999999</c:v>
                </c:pt>
                <c:pt idx="13255">
                  <c:v>64978.564946999999</c:v>
                </c:pt>
                <c:pt idx="13256">
                  <c:v>64987.913975000003</c:v>
                </c:pt>
                <c:pt idx="13257">
                  <c:v>65005.423258000003</c:v>
                </c:pt>
                <c:pt idx="13258">
                  <c:v>65022.037240999998</c:v>
                </c:pt>
                <c:pt idx="13259">
                  <c:v>65020.516822999998</c:v>
                </c:pt>
                <c:pt idx="13260">
                  <c:v>65028.886179000001</c:v>
                </c:pt>
                <c:pt idx="13261">
                  <c:v>65031.404295</c:v>
                </c:pt>
                <c:pt idx="13262">
                  <c:v>65032.176325</c:v>
                </c:pt>
                <c:pt idx="13263">
                  <c:v>65037.449457000002</c:v>
                </c:pt>
                <c:pt idx="13264">
                  <c:v>65039.186331999997</c:v>
                </c:pt>
                <c:pt idx="13265">
                  <c:v>65039.785266999999</c:v>
                </c:pt>
                <c:pt idx="13266">
                  <c:v>65036.765314999997</c:v>
                </c:pt>
                <c:pt idx="13267">
                  <c:v>65055.434891999997</c:v>
                </c:pt>
                <c:pt idx="13268">
                  <c:v>65076.589458000002</c:v>
                </c:pt>
                <c:pt idx="13269">
                  <c:v>65080.637520999997</c:v>
                </c:pt>
                <c:pt idx="13270">
                  <c:v>65078.431723000002</c:v>
                </c:pt>
                <c:pt idx="13271">
                  <c:v>65091.616311999998</c:v>
                </c:pt>
                <c:pt idx="13272">
                  <c:v>65086.075842999999</c:v>
                </c:pt>
                <c:pt idx="13273">
                  <c:v>65100.047124999997</c:v>
                </c:pt>
                <c:pt idx="13274">
                  <c:v>65099.085850000003</c:v>
                </c:pt>
                <c:pt idx="13275">
                  <c:v>65091.482526</c:v>
                </c:pt>
                <c:pt idx="13276">
                  <c:v>65100.822504000003</c:v>
                </c:pt>
                <c:pt idx="13277">
                  <c:v>65113.094773999997</c:v>
                </c:pt>
                <c:pt idx="13278">
                  <c:v>65136.446032</c:v>
                </c:pt>
                <c:pt idx="13279">
                  <c:v>65139.065371999997</c:v>
                </c:pt>
                <c:pt idx="13280">
                  <c:v>65136.701405</c:v>
                </c:pt>
                <c:pt idx="13281">
                  <c:v>65139.951223999997</c:v>
                </c:pt>
                <c:pt idx="13282">
                  <c:v>65139.014518000004</c:v>
                </c:pt>
                <c:pt idx="13283">
                  <c:v>65142.420299999998</c:v>
                </c:pt>
                <c:pt idx="13284">
                  <c:v>65148.261416000001</c:v>
                </c:pt>
                <c:pt idx="13285">
                  <c:v>65148.272416</c:v>
                </c:pt>
                <c:pt idx="13286">
                  <c:v>65160.891156999998</c:v>
                </c:pt>
                <c:pt idx="13287">
                  <c:v>65154.314417000001</c:v>
                </c:pt>
                <c:pt idx="13288">
                  <c:v>65158.831878999998</c:v>
                </c:pt>
                <c:pt idx="13289">
                  <c:v>65175.299328000001</c:v>
                </c:pt>
                <c:pt idx="13290">
                  <c:v>65170.679803999999</c:v>
                </c:pt>
                <c:pt idx="13291">
                  <c:v>65195.518234000003</c:v>
                </c:pt>
                <c:pt idx="13292">
                  <c:v>65193.591889000003</c:v>
                </c:pt>
                <c:pt idx="13293">
                  <c:v>65206.314287000001</c:v>
                </c:pt>
                <c:pt idx="13294">
                  <c:v>65196.507745000003</c:v>
                </c:pt>
                <c:pt idx="13295">
                  <c:v>65197.972252</c:v>
                </c:pt>
                <c:pt idx="13296">
                  <c:v>65200.284740000003</c:v>
                </c:pt>
                <c:pt idx="13297">
                  <c:v>65212.668145000003</c:v>
                </c:pt>
                <c:pt idx="13298">
                  <c:v>65231.822801000002</c:v>
                </c:pt>
                <c:pt idx="13299">
                  <c:v>65240.029477999997</c:v>
                </c:pt>
                <c:pt idx="13300">
                  <c:v>65242.596727999997</c:v>
                </c:pt>
                <c:pt idx="13301">
                  <c:v>65251.445740000003</c:v>
                </c:pt>
                <c:pt idx="13302">
                  <c:v>65249.725309000001</c:v>
                </c:pt>
                <c:pt idx="13303">
                  <c:v>65258.865640999997</c:v>
                </c:pt>
                <c:pt idx="13304">
                  <c:v>65256.607990999997</c:v>
                </c:pt>
                <c:pt idx="13305">
                  <c:v>65255.541487000002</c:v>
                </c:pt>
                <c:pt idx="13306">
                  <c:v>65260.936375999998</c:v>
                </c:pt>
                <c:pt idx="13307">
                  <c:v>65263.982673999999</c:v>
                </c:pt>
                <c:pt idx="13308">
                  <c:v>65267.498838</c:v>
                </c:pt>
                <c:pt idx="13309">
                  <c:v>65265.614723999999</c:v>
                </c:pt>
                <c:pt idx="13310">
                  <c:v>65267.329543</c:v>
                </c:pt>
                <c:pt idx="13311">
                  <c:v>65273.125183999997</c:v>
                </c:pt>
                <c:pt idx="13312">
                  <c:v>65279.751925999997</c:v>
                </c:pt>
                <c:pt idx="13313">
                  <c:v>65291.779739999998</c:v>
                </c:pt>
                <c:pt idx="13314">
                  <c:v>65308.686592999999</c:v>
                </c:pt>
                <c:pt idx="13315">
                  <c:v>65317.802202999999</c:v>
                </c:pt>
                <c:pt idx="13316">
                  <c:v>65312.580592999999</c:v>
                </c:pt>
                <c:pt idx="13317">
                  <c:v>65310.006646000002</c:v>
                </c:pt>
                <c:pt idx="13318">
                  <c:v>65324.839659999998</c:v>
                </c:pt>
                <c:pt idx="13319">
                  <c:v>65323.197052000003</c:v>
                </c:pt>
                <c:pt idx="13320">
                  <c:v>65318.687987999998</c:v>
                </c:pt>
                <c:pt idx="13321">
                  <c:v>65336.932201000003</c:v>
                </c:pt>
                <c:pt idx="13322">
                  <c:v>65347.790072000003</c:v>
                </c:pt>
                <c:pt idx="13323">
                  <c:v>65363.011005</c:v>
                </c:pt>
                <c:pt idx="13324">
                  <c:v>65364.901597999997</c:v>
                </c:pt>
                <c:pt idx="13325">
                  <c:v>65387.523448</c:v>
                </c:pt>
                <c:pt idx="13326">
                  <c:v>65405.990328</c:v>
                </c:pt>
                <c:pt idx="13327">
                  <c:v>65401.594512999996</c:v>
                </c:pt>
                <c:pt idx="13328">
                  <c:v>65416.514386000003</c:v>
                </c:pt>
                <c:pt idx="13329">
                  <c:v>65434.497809</c:v>
                </c:pt>
                <c:pt idx="13330">
                  <c:v>65441.540556</c:v>
                </c:pt>
                <c:pt idx="13331">
                  <c:v>65453.207203999998</c:v>
                </c:pt>
                <c:pt idx="13332">
                  <c:v>65456.221785000002</c:v>
                </c:pt>
                <c:pt idx="13333">
                  <c:v>65479.709177999997</c:v>
                </c:pt>
                <c:pt idx="13334">
                  <c:v>65484.497401000001</c:v>
                </c:pt>
                <c:pt idx="13335">
                  <c:v>65495.817648999997</c:v>
                </c:pt>
                <c:pt idx="13336">
                  <c:v>65494.844191999997</c:v>
                </c:pt>
                <c:pt idx="13337">
                  <c:v>65506.239734000002</c:v>
                </c:pt>
                <c:pt idx="13338">
                  <c:v>65536.469446000003</c:v>
                </c:pt>
                <c:pt idx="13339">
                  <c:v>65548.209449999995</c:v>
                </c:pt>
                <c:pt idx="13340">
                  <c:v>65555.046380999993</c:v>
                </c:pt>
                <c:pt idx="13341">
                  <c:v>65556.302683000002</c:v>
                </c:pt>
                <c:pt idx="13342">
                  <c:v>65567.757339000003</c:v>
                </c:pt>
                <c:pt idx="13343">
                  <c:v>65581.173869999999</c:v>
                </c:pt>
                <c:pt idx="13344">
                  <c:v>65591.120460000006</c:v>
                </c:pt>
                <c:pt idx="13345">
                  <c:v>65610.380260999998</c:v>
                </c:pt>
                <c:pt idx="13346">
                  <c:v>65620.228845999998</c:v>
                </c:pt>
                <c:pt idx="13347">
                  <c:v>65632.381871000005</c:v>
                </c:pt>
                <c:pt idx="13348">
                  <c:v>65635.049794000006</c:v>
                </c:pt>
                <c:pt idx="13349">
                  <c:v>65651.194029999999</c:v>
                </c:pt>
                <c:pt idx="13350">
                  <c:v>65652.171094999998</c:v>
                </c:pt>
                <c:pt idx="13351">
                  <c:v>65667.067397000006</c:v>
                </c:pt>
                <c:pt idx="13352">
                  <c:v>65670.744682000004</c:v>
                </c:pt>
                <c:pt idx="13353">
                  <c:v>65670.768756000005</c:v>
                </c:pt>
                <c:pt idx="13354">
                  <c:v>65675.565770000001</c:v>
                </c:pt>
                <c:pt idx="13355">
                  <c:v>65686.442720000006</c:v>
                </c:pt>
                <c:pt idx="13356">
                  <c:v>65715.016428999996</c:v>
                </c:pt>
                <c:pt idx="13357">
                  <c:v>65717.549526999996</c:v>
                </c:pt>
                <c:pt idx="13358">
                  <c:v>65719.14198</c:v>
                </c:pt>
                <c:pt idx="13359">
                  <c:v>65728.611931000007</c:v>
                </c:pt>
                <c:pt idx="13360">
                  <c:v>65731.649185000002</c:v>
                </c:pt>
                <c:pt idx="13361">
                  <c:v>65760.393173999997</c:v>
                </c:pt>
                <c:pt idx="13362">
                  <c:v>65765.965127000003</c:v>
                </c:pt>
                <c:pt idx="13363">
                  <c:v>65769.602417000002</c:v>
                </c:pt>
                <c:pt idx="13364">
                  <c:v>65763.351072999998</c:v>
                </c:pt>
                <c:pt idx="13365">
                  <c:v>65766.127974999996</c:v>
                </c:pt>
                <c:pt idx="13366">
                  <c:v>65787.283647999997</c:v>
                </c:pt>
                <c:pt idx="13367">
                  <c:v>65797.310138999994</c:v>
                </c:pt>
                <c:pt idx="13368">
                  <c:v>65805.334004000004</c:v>
                </c:pt>
                <c:pt idx="13369">
                  <c:v>65814.063206000006</c:v>
                </c:pt>
                <c:pt idx="13370">
                  <c:v>65822.445531000005</c:v>
                </c:pt>
                <c:pt idx="13371">
                  <c:v>65826.705868000005</c:v>
                </c:pt>
                <c:pt idx="13372">
                  <c:v>65842.432136000003</c:v>
                </c:pt>
                <c:pt idx="13373">
                  <c:v>65866.376804</c:v>
                </c:pt>
                <c:pt idx="13374">
                  <c:v>65860.289430000004</c:v>
                </c:pt>
                <c:pt idx="13375">
                  <c:v>65862.175187999994</c:v>
                </c:pt>
                <c:pt idx="13376">
                  <c:v>65885.077286</c:v>
                </c:pt>
                <c:pt idx="13377">
                  <c:v>65891.745850000007</c:v>
                </c:pt>
                <c:pt idx="13378">
                  <c:v>65897.896298000007</c:v>
                </c:pt>
                <c:pt idx="13379">
                  <c:v>65912.371203999995</c:v>
                </c:pt>
                <c:pt idx="13380">
                  <c:v>65925.261083999998</c:v>
                </c:pt>
                <c:pt idx="13381">
                  <c:v>65937.254612000004</c:v>
                </c:pt>
                <c:pt idx="13382">
                  <c:v>65948.322474000001</c:v>
                </c:pt>
                <c:pt idx="13383">
                  <c:v>65957.027545999998</c:v>
                </c:pt>
                <c:pt idx="13384">
                  <c:v>65986.227721000003</c:v>
                </c:pt>
                <c:pt idx="13385">
                  <c:v>65989.489812999993</c:v>
                </c:pt>
                <c:pt idx="13386">
                  <c:v>66010.080902000002</c:v>
                </c:pt>
                <c:pt idx="13387">
                  <c:v>66000.166066000005</c:v>
                </c:pt>
                <c:pt idx="13388">
                  <c:v>66014.190268000006</c:v>
                </c:pt>
                <c:pt idx="13389">
                  <c:v>66020.777241999996</c:v>
                </c:pt>
                <c:pt idx="13390">
                  <c:v>66025.175292999993</c:v>
                </c:pt>
                <c:pt idx="13391">
                  <c:v>66045.709111999997</c:v>
                </c:pt>
                <c:pt idx="13392">
                  <c:v>66065.646393000003</c:v>
                </c:pt>
                <c:pt idx="13393">
                  <c:v>66081.608416999996</c:v>
                </c:pt>
                <c:pt idx="13394">
                  <c:v>66096.564580999999</c:v>
                </c:pt>
                <c:pt idx="13395">
                  <c:v>66101.418229000003</c:v>
                </c:pt>
                <c:pt idx="13396">
                  <c:v>66105.729399000003</c:v>
                </c:pt>
                <c:pt idx="13397">
                  <c:v>66111.331678000002</c:v>
                </c:pt>
                <c:pt idx="13398">
                  <c:v>66120.095130000002</c:v>
                </c:pt>
                <c:pt idx="13399">
                  <c:v>66133.401704999997</c:v>
                </c:pt>
                <c:pt idx="13400">
                  <c:v>66141.380994000006</c:v>
                </c:pt>
                <c:pt idx="13401">
                  <c:v>66160.201751000001</c:v>
                </c:pt>
                <c:pt idx="13402">
                  <c:v>66167.632819999999</c:v>
                </c:pt>
                <c:pt idx="13403">
                  <c:v>66166.263577999998</c:v>
                </c:pt>
                <c:pt idx="13404">
                  <c:v>66184.573009</c:v>
                </c:pt>
                <c:pt idx="13405">
                  <c:v>66190.981927999994</c:v>
                </c:pt>
                <c:pt idx="13406">
                  <c:v>66197.544232999993</c:v>
                </c:pt>
                <c:pt idx="13407">
                  <c:v>66196.353038000001</c:v>
                </c:pt>
                <c:pt idx="13408">
                  <c:v>66205.721852000002</c:v>
                </c:pt>
                <c:pt idx="13409">
                  <c:v>66220.554910000006</c:v>
                </c:pt>
                <c:pt idx="13410">
                  <c:v>66236.251940000002</c:v>
                </c:pt>
                <c:pt idx="13411">
                  <c:v>66242.754329999996</c:v>
                </c:pt>
                <c:pt idx="13412">
                  <c:v>66241.202158999993</c:v>
                </c:pt>
                <c:pt idx="13413">
                  <c:v>66248.367155</c:v>
                </c:pt>
                <c:pt idx="13414">
                  <c:v>66273.232789000002</c:v>
                </c:pt>
                <c:pt idx="13415">
                  <c:v>66283.207416999998</c:v>
                </c:pt>
                <c:pt idx="13416">
                  <c:v>66295.694377000007</c:v>
                </c:pt>
                <c:pt idx="13417">
                  <c:v>66297.047342999998</c:v>
                </c:pt>
                <c:pt idx="13418">
                  <c:v>66305.208205999996</c:v>
                </c:pt>
                <c:pt idx="13419">
                  <c:v>66319.784528999997</c:v>
                </c:pt>
                <c:pt idx="13420">
                  <c:v>66326.417795999994</c:v>
                </c:pt>
                <c:pt idx="13421">
                  <c:v>66335.601999999999</c:v>
                </c:pt>
                <c:pt idx="13422">
                  <c:v>66330.392387999993</c:v>
                </c:pt>
                <c:pt idx="13423">
                  <c:v>66326.876755999998</c:v>
                </c:pt>
                <c:pt idx="13424">
                  <c:v>66327.958553000004</c:v>
                </c:pt>
                <c:pt idx="13425">
                  <c:v>66341.434743000005</c:v>
                </c:pt>
                <c:pt idx="13426">
                  <c:v>66364.935444000002</c:v>
                </c:pt>
                <c:pt idx="13427">
                  <c:v>66371.543707999997</c:v>
                </c:pt>
                <c:pt idx="13428">
                  <c:v>66379.105100000001</c:v>
                </c:pt>
                <c:pt idx="13429">
                  <c:v>66386.293092000007</c:v>
                </c:pt>
                <c:pt idx="13430">
                  <c:v>66384.702791999996</c:v>
                </c:pt>
                <c:pt idx="13431">
                  <c:v>66407.861319999996</c:v>
                </c:pt>
                <c:pt idx="13432">
                  <c:v>66417.460873000004</c:v>
                </c:pt>
                <c:pt idx="13433">
                  <c:v>66425.577340000003</c:v>
                </c:pt>
                <c:pt idx="13434">
                  <c:v>66435.531470999995</c:v>
                </c:pt>
                <c:pt idx="13435">
                  <c:v>66423.422294999997</c:v>
                </c:pt>
                <c:pt idx="13436">
                  <c:v>66428.192913999999</c:v>
                </c:pt>
                <c:pt idx="13437">
                  <c:v>66426.652893999999</c:v>
                </c:pt>
                <c:pt idx="13438">
                  <c:v>66451.177033</c:v>
                </c:pt>
                <c:pt idx="13439">
                  <c:v>66464.279414000004</c:v>
                </c:pt>
                <c:pt idx="13440">
                  <c:v>66473.095545999997</c:v>
                </c:pt>
                <c:pt idx="13441">
                  <c:v>66477.029399999999</c:v>
                </c:pt>
                <c:pt idx="13442">
                  <c:v>66475.885364000002</c:v>
                </c:pt>
                <c:pt idx="13443">
                  <c:v>66485.432637999998</c:v>
                </c:pt>
                <c:pt idx="13444">
                  <c:v>66512.673047000004</c:v>
                </c:pt>
                <c:pt idx="13445">
                  <c:v>66505.033582999997</c:v>
                </c:pt>
                <c:pt idx="13446">
                  <c:v>66529.962847999996</c:v>
                </c:pt>
                <c:pt idx="13447">
                  <c:v>66522.068719999996</c:v>
                </c:pt>
                <c:pt idx="13448">
                  <c:v>66528.123630000002</c:v>
                </c:pt>
                <c:pt idx="13449">
                  <c:v>66532.242975999994</c:v>
                </c:pt>
                <c:pt idx="13450">
                  <c:v>66524.603201999998</c:v>
                </c:pt>
                <c:pt idx="13451">
                  <c:v>66539.434546999997</c:v>
                </c:pt>
                <c:pt idx="13452">
                  <c:v>66529.971856000004</c:v>
                </c:pt>
                <c:pt idx="13453">
                  <c:v>66528.195565999995</c:v>
                </c:pt>
                <c:pt idx="13454">
                  <c:v>66535.571515999996</c:v>
                </c:pt>
                <c:pt idx="13455">
                  <c:v>66543.396938999998</c:v>
                </c:pt>
                <c:pt idx="13456">
                  <c:v>66538.799077000003</c:v>
                </c:pt>
                <c:pt idx="13457">
                  <c:v>66538.830268999998</c:v>
                </c:pt>
                <c:pt idx="13458">
                  <c:v>66542.887508</c:v>
                </c:pt>
                <c:pt idx="13459">
                  <c:v>66547.249184999993</c:v>
                </c:pt>
                <c:pt idx="13460">
                  <c:v>66569.547716000001</c:v>
                </c:pt>
                <c:pt idx="13461">
                  <c:v>66589.114384999993</c:v>
                </c:pt>
                <c:pt idx="13462">
                  <c:v>66575.564790999997</c:v>
                </c:pt>
                <c:pt idx="13463">
                  <c:v>66579.536561999994</c:v>
                </c:pt>
                <c:pt idx="13464">
                  <c:v>66595.653877999997</c:v>
                </c:pt>
                <c:pt idx="13465">
                  <c:v>66590.864501999997</c:v>
                </c:pt>
                <c:pt idx="13466">
                  <c:v>66597.846716999993</c:v>
                </c:pt>
                <c:pt idx="13467">
                  <c:v>66598.496694999994</c:v>
                </c:pt>
                <c:pt idx="13468">
                  <c:v>66607.314639999997</c:v>
                </c:pt>
                <c:pt idx="13469">
                  <c:v>66600.059169</c:v>
                </c:pt>
                <c:pt idx="13470">
                  <c:v>66593.952973000007</c:v>
                </c:pt>
                <c:pt idx="13471">
                  <c:v>66603.641764</c:v>
                </c:pt>
                <c:pt idx="13472">
                  <c:v>66621.142022</c:v>
                </c:pt>
                <c:pt idx="13473">
                  <c:v>66645.849638</c:v>
                </c:pt>
                <c:pt idx="13474">
                  <c:v>66650.622336999993</c:v>
                </c:pt>
                <c:pt idx="13475">
                  <c:v>66657.227132999993</c:v>
                </c:pt>
                <c:pt idx="13476">
                  <c:v>66663.454708000005</c:v>
                </c:pt>
                <c:pt idx="13477">
                  <c:v>66672.444839000003</c:v>
                </c:pt>
                <c:pt idx="13478">
                  <c:v>66688.246522000001</c:v>
                </c:pt>
                <c:pt idx="13479">
                  <c:v>66702.838887999998</c:v>
                </c:pt>
                <c:pt idx="13480">
                  <c:v>66703.397362000003</c:v>
                </c:pt>
                <c:pt idx="13481">
                  <c:v>66716.832500000004</c:v>
                </c:pt>
                <c:pt idx="13482">
                  <c:v>66735.609356000001</c:v>
                </c:pt>
                <c:pt idx="13483">
                  <c:v>66745.836966999996</c:v>
                </c:pt>
                <c:pt idx="13484">
                  <c:v>66748.988647999999</c:v>
                </c:pt>
                <c:pt idx="13485">
                  <c:v>66758.128718000007</c:v>
                </c:pt>
                <c:pt idx="13486">
                  <c:v>66781.558539999998</c:v>
                </c:pt>
                <c:pt idx="13487">
                  <c:v>66788.482724000001</c:v>
                </c:pt>
                <c:pt idx="13488">
                  <c:v>66787.369451999999</c:v>
                </c:pt>
                <c:pt idx="13489">
                  <c:v>66790.460762999995</c:v>
                </c:pt>
                <c:pt idx="13490">
                  <c:v>66809.289436999999</c:v>
                </c:pt>
                <c:pt idx="13491">
                  <c:v>66833.814295000004</c:v>
                </c:pt>
                <c:pt idx="13492">
                  <c:v>66827.853950999997</c:v>
                </c:pt>
                <c:pt idx="13493">
                  <c:v>66825.752030000003</c:v>
                </c:pt>
                <c:pt idx="13494">
                  <c:v>66863.503551000002</c:v>
                </c:pt>
                <c:pt idx="13495">
                  <c:v>66871.613788999995</c:v>
                </c:pt>
                <c:pt idx="13496">
                  <c:v>66875.270998000007</c:v>
                </c:pt>
                <c:pt idx="13497">
                  <c:v>66875.201025999995</c:v>
                </c:pt>
                <c:pt idx="13498">
                  <c:v>66884.592627999999</c:v>
                </c:pt>
                <c:pt idx="13499">
                  <c:v>66923.659306000001</c:v>
                </c:pt>
                <c:pt idx="13500">
                  <c:v>66914.428557000007</c:v>
                </c:pt>
                <c:pt idx="13501">
                  <c:v>66929.954593999995</c:v>
                </c:pt>
                <c:pt idx="13502">
                  <c:v>66931.700698000001</c:v>
                </c:pt>
                <c:pt idx="13503">
                  <c:v>66929.885477000003</c:v>
                </c:pt>
                <c:pt idx="13504">
                  <c:v>66957.125492000006</c:v>
                </c:pt>
                <c:pt idx="13505">
                  <c:v>66968.249972000005</c:v>
                </c:pt>
                <c:pt idx="13506">
                  <c:v>66982.362947999995</c:v>
                </c:pt>
                <c:pt idx="13507">
                  <c:v>66975.535996999999</c:v>
                </c:pt>
                <c:pt idx="13508">
                  <c:v>66984.058615999995</c:v>
                </c:pt>
                <c:pt idx="13509">
                  <c:v>67000.488326000006</c:v>
                </c:pt>
                <c:pt idx="13510">
                  <c:v>67008.630071000007</c:v>
                </c:pt>
                <c:pt idx="13511">
                  <c:v>67022.356950999994</c:v>
                </c:pt>
                <c:pt idx="13512">
                  <c:v>67023.023472000001</c:v>
                </c:pt>
                <c:pt idx="13513">
                  <c:v>67029.213151000004</c:v>
                </c:pt>
                <c:pt idx="13514">
                  <c:v>67032.367954999994</c:v>
                </c:pt>
                <c:pt idx="13515">
                  <c:v>67045.275213000001</c:v>
                </c:pt>
                <c:pt idx="13516">
                  <c:v>67053.460271000004</c:v>
                </c:pt>
                <c:pt idx="13517">
                  <c:v>67066.672565000001</c:v>
                </c:pt>
                <c:pt idx="13518">
                  <c:v>67081.344750999997</c:v>
                </c:pt>
                <c:pt idx="13519">
                  <c:v>67079.908366999996</c:v>
                </c:pt>
                <c:pt idx="13520">
                  <c:v>67085.342302999998</c:v>
                </c:pt>
                <c:pt idx="13521">
                  <c:v>67108.645275000003</c:v>
                </c:pt>
                <c:pt idx="13522">
                  <c:v>67097.025552999999</c:v>
                </c:pt>
                <c:pt idx="13523">
                  <c:v>67105.456193999999</c:v>
                </c:pt>
                <c:pt idx="13524">
                  <c:v>67109.658154000004</c:v>
                </c:pt>
                <c:pt idx="13525">
                  <c:v>67123.842159000007</c:v>
                </c:pt>
                <c:pt idx="13526">
                  <c:v>67148.789340000003</c:v>
                </c:pt>
                <c:pt idx="13527">
                  <c:v>67153.015192000006</c:v>
                </c:pt>
                <c:pt idx="13528">
                  <c:v>67151.084306000004</c:v>
                </c:pt>
                <c:pt idx="13529">
                  <c:v>67175.327426999997</c:v>
                </c:pt>
                <c:pt idx="13530">
                  <c:v>67182.367671</c:v>
                </c:pt>
                <c:pt idx="13531">
                  <c:v>67203.566623000006</c:v>
                </c:pt>
                <c:pt idx="13532">
                  <c:v>67202.381882000001</c:v>
                </c:pt>
                <c:pt idx="13533">
                  <c:v>67223.112808000005</c:v>
                </c:pt>
                <c:pt idx="13534">
                  <c:v>67233.384097000002</c:v>
                </c:pt>
                <c:pt idx="13535">
                  <c:v>67239.512063999995</c:v>
                </c:pt>
                <c:pt idx="13536">
                  <c:v>67249.652971000003</c:v>
                </c:pt>
                <c:pt idx="13537">
                  <c:v>67252.904842999997</c:v>
                </c:pt>
                <c:pt idx="13538">
                  <c:v>67271.967237999997</c:v>
                </c:pt>
                <c:pt idx="13539">
                  <c:v>67287.500266000003</c:v>
                </c:pt>
                <c:pt idx="13540">
                  <c:v>67294.087262999994</c:v>
                </c:pt>
                <c:pt idx="13541">
                  <c:v>67304.975456</c:v>
                </c:pt>
                <c:pt idx="13542">
                  <c:v>67300.887012000007</c:v>
                </c:pt>
                <c:pt idx="13543">
                  <c:v>67312.762417999998</c:v>
                </c:pt>
                <c:pt idx="13544">
                  <c:v>67335.892806999997</c:v>
                </c:pt>
                <c:pt idx="13545">
                  <c:v>67340.181884999998</c:v>
                </c:pt>
                <c:pt idx="13546">
                  <c:v>67365.305017000006</c:v>
                </c:pt>
                <c:pt idx="13547">
                  <c:v>67375.251382000002</c:v>
                </c:pt>
                <c:pt idx="13548">
                  <c:v>67380.067133999997</c:v>
                </c:pt>
                <c:pt idx="13549">
                  <c:v>67388.904441999999</c:v>
                </c:pt>
                <c:pt idx="13550">
                  <c:v>67391.593110000002</c:v>
                </c:pt>
                <c:pt idx="13551">
                  <c:v>67403.995322999996</c:v>
                </c:pt>
                <c:pt idx="13552">
                  <c:v>67422.823871999994</c:v>
                </c:pt>
                <c:pt idx="13553">
                  <c:v>67434.959346999996</c:v>
                </c:pt>
                <c:pt idx="13554">
                  <c:v>67436.006489000007</c:v>
                </c:pt>
                <c:pt idx="13555">
                  <c:v>67447.931083000003</c:v>
                </c:pt>
                <c:pt idx="13556">
                  <c:v>67469.422623999999</c:v>
                </c:pt>
                <c:pt idx="13557">
                  <c:v>67478.057753999994</c:v>
                </c:pt>
                <c:pt idx="13558">
                  <c:v>67491.381177999996</c:v>
                </c:pt>
                <c:pt idx="13559">
                  <c:v>67507.690956999999</c:v>
                </c:pt>
                <c:pt idx="13560">
                  <c:v>67492.250232999999</c:v>
                </c:pt>
                <c:pt idx="13561">
                  <c:v>67500.828532</c:v>
                </c:pt>
                <c:pt idx="13562">
                  <c:v>67500.161244000003</c:v>
                </c:pt>
                <c:pt idx="13563">
                  <c:v>67526.055317000006</c:v>
                </c:pt>
                <c:pt idx="13564">
                  <c:v>67538.488966000004</c:v>
                </c:pt>
                <c:pt idx="13565">
                  <c:v>67533.563936000006</c:v>
                </c:pt>
                <c:pt idx="13566">
                  <c:v>67549.259932000001</c:v>
                </c:pt>
                <c:pt idx="13567">
                  <c:v>67542.934454999995</c:v>
                </c:pt>
                <c:pt idx="13568">
                  <c:v>67554.412630999999</c:v>
                </c:pt>
                <c:pt idx="13569">
                  <c:v>67555.470413999996</c:v>
                </c:pt>
                <c:pt idx="13570">
                  <c:v>67558.129776000002</c:v>
                </c:pt>
                <c:pt idx="13571">
                  <c:v>67578.911791000006</c:v>
                </c:pt>
                <c:pt idx="13572">
                  <c:v>67594.224682999993</c:v>
                </c:pt>
                <c:pt idx="13573">
                  <c:v>67608.130699999994</c:v>
                </c:pt>
                <c:pt idx="13574">
                  <c:v>67616.973257000005</c:v>
                </c:pt>
                <c:pt idx="13575">
                  <c:v>67609.147515000004</c:v>
                </c:pt>
                <c:pt idx="13576">
                  <c:v>67622.007207000002</c:v>
                </c:pt>
                <c:pt idx="13577">
                  <c:v>67620.822016999999</c:v>
                </c:pt>
                <c:pt idx="13578">
                  <c:v>67626.935924999998</c:v>
                </c:pt>
                <c:pt idx="13579">
                  <c:v>67633.877584000002</c:v>
                </c:pt>
                <c:pt idx="13580">
                  <c:v>67651.163769999999</c:v>
                </c:pt>
                <c:pt idx="13581">
                  <c:v>67672.065965999995</c:v>
                </c:pt>
                <c:pt idx="13582">
                  <c:v>67666.218666999994</c:v>
                </c:pt>
                <c:pt idx="13583">
                  <c:v>67675.166975</c:v>
                </c:pt>
                <c:pt idx="13584">
                  <c:v>67671.97034</c:v>
                </c:pt>
                <c:pt idx="13585">
                  <c:v>67700.979995000002</c:v>
                </c:pt>
                <c:pt idx="13586">
                  <c:v>67717.410594000001</c:v>
                </c:pt>
                <c:pt idx="13587">
                  <c:v>67730.083280000006</c:v>
                </c:pt>
                <c:pt idx="13588">
                  <c:v>67742.466557000007</c:v>
                </c:pt>
                <c:pt idx="13589">
                  <c:v>67743.415148</c:v>
                </c:pt>
                <c:pt idx="13590">
                  <c:v>67725.343815999993</c:v>
                </c:pt>
                <c:pt idx="13591">
                  <c:v>67728.340893000001</c:v>
                </c:pt>
                <c:pt idx="13592">
                  <c:v>67744.200087999998</c:v>
                </c:pt>
                <c:pt idx="13593">
                  <c:v>67762.356723000004</c:v>
                </c:pt>
                <c:pt idx="13594">
                  <c:v>67753.459518999996</c:v>
                </c:pt>
                <c:pt idx="13595">
                  <c:v>67763.184059000007</c:v>
                </c:pt>
                <c:pt idx="13596">
                  <c:v>67763.992566000001</c:v>
                </c:pt>
                <c:pt idx="13597">
                  <c:v>67772.270495000004</c:v>
                </c:pt>
                <c:pt idx="13598">
                  <c:v>67781.821760999999</c:v>
                </c:pt>
                <c:pt idx="13599">
                  <c:v>67807.374366000004</c:v>
                </c:pt>
                <c:pt idx="13600">
                  <c:v>67822.131791000007</c:v>
                </c:pt>
                <c:pt idx="13601">
                  <c:v>67811.153504999995</c:v>
                </c:pt>
                <c:pt idx="13602">
                  <c:v>67824.474724999993</c:v>
                </c:pt>
                <c:pt idx="13603">
                  <c:v>67843.234041999996</c:v>
                </c:pt>
                <c:pt idx="13604">
                  <c:v>67852.262235000002</c:v>
                </c:pt>
                <c:pt idx="13605">
                  <c:v>67853.010051999998</c:v>
                </c:pt>
                <c:pt idx="13606">
                  <c:v>67862.899818000005</c:v>
                </c:pt>
                <c:pt idx="13607">
                  <c:v>67869.351221000004</c:v>
                </c:pt>
                <c:pt idx="13608">
                  <c:v>67875.901574999996</c:v>
                </c:pt>
                <c:pt idx="13609">
                  <c:v>67877.252024000001</c:v>
                </c:pt>
                <c:pt idx="13610">
                  <c:v>67883.201589000004</c:v>
                </c:pt>
                <c:pt idx="13611">
                  <c:v>67895.017128000007</c:v>
                </c:pt>
                <c:pt idx="13612">
                  <c:v>67907.334241999997</c:v>
                </c:pt>
                <c:pt idx="13613">
                  <c:v>67918.790580999994</c:v>
                </c:pt>
                <c:pt idx="13614">
                  <c:v>67924.814410000006</c:v>
                </c:pt>
                <c:pt idx="13615">
                  <c:v>67989.373863000001</c:v>
                </c:pt>
                <c:pt idx="13616">
                  <c:v>68035.522494999997</c:v>
                </c:pt>
                <c:pt idx="13617">
                  <c:v>68054.031398000006</c:v>
                </c:pt>
                <c:pt idx="13618">
                  <c:v>68065.085575000005</c:v>
                </c:pt>
                <c:pt idx="13619">
                  <c:v>68070.592661999995</c:v>
                </c:pt>
                <c:pt idx="13620">
                  <c:v>68061.337075999996</c:v>
                </c:pt>
                <c:pt idx="13621">
                  <c:v>68068.838057999994</c:v>
                </c:pt>
                <c:pt idx="13622">
                  <c:v>68054.312078000003</c:v>
                </c:pt>
                <c:pt idx="13623">
                  <c:v>68059.940742999999</c:v>
                </c:pt>
                <c:pt idx="13624">
                  <c:v>68069.268333999993</c:v>
                </c:pt>
                <c:pt idx="13625">
                  <c:v>68072.440696000005</c:v>
                </c:pt>
                <c:pt idx="13626">
                  <c:v>68092.456342000005</c:v>
                </c:pt>
                <c:pt idx="13627">
                  <c:v>68089.796610000005</c:v>
                </c:pt>
                <c:pt idx="13628">
                  <c:v>68084.795872000002</c:v>
                </c:pt>
                <c:pt idx="13629">
                  <c:v>68097.122180999999</c:v>
                </c:pt>
                <c:pt idx="13630">
                  <c:v>68097.460261999993</c:v>
                </c:pt>
                <c:pt idx="13631">
                  <c:v>68104.613331</c:v>
                </c:pt>
                <c:pt idx="13632">
                  <c:v>68106.747474999996</c:v>
                </c:pt>
                <c:pt idx="13633">
                  <c:v>68104.909232999998</c:v>
                </c:pt>
                <c:pt idx="13634">
                  <c:v>68108.863608</c:v>
                </c:pt>
                <c:pt idx="13635">
                  <c:v>68131.643601999996</c:v>
                </c:pt>
                <c:pt idx="13636">
                  <c:v>68149.498221000002</c:v>
                </c:pt>
                <c:pt idx="13637">
                  <c:v>68157.613918000003</c:v>
                </c:pt>
                <c:pt idx="13638">
                  <c:v>68156.955327999996</c:v>
                </c:pt>
                <c:pt idx="13639">
                  <c:v>68152.695502000002</c:v>
                </c:pt>
                <c:pt idx="13640">
                  <c:v>68157.011425999997</c:v>
                </c:pt>
                <c:pt idx="13641">
                  <c:v>68177.489847999997</c:v>
                </c:pt>
                <c:pt idx="13642">
                  <c:v>68186.581076999995</c:v>
                </c:pt>
                <c:pt idx="13643">
                  <c:v>68186.631164999999</c:v>
                </c:pt>
                <c:pt idx="13644">
                  <c:v>68188.922881999999</c:v>
                </c:pt>
                <c:pt idx="13645">
                  <c:v>68182.209644999995</c:v>
                </c:pt>
                <c:pt idx="13646">
                  <c:v>68189.224833</c:v>
                </c:pt>
                <c:pt idx="13647">
                  <c:v>68196.308080999996</c:v>
                </c:pt>
                <c:pt idx="13648">
                  <c:v>68193.969423000002</c:v>
                </c:pt>
                <c:pt idx="13649">
                  <c:v>68188.223129999998</c:v>
                </c:pt>
                <c:pt idx="13650">
                  <c:v>68182.847160000005</c:v>
                </c:pt>
                <c:pt idx="13651">
                  <c:v>68191.576721999998</c:v>
                </c:pt>
                <c:pt idx="13652">
                  <c:v>68193.433625999998</c:v>
                </c:pt>
                <c:pt idx="13653">
                  <c:v>68183.649357000002</c:v>
                </c:pt>
                <c:pt idx="13654">
                  <c:v>68195.650748</c:v>
                </c:pt>
                <c:pt idx="13655">
                  <c:v>68192.784075000003</c:v>
                </c:pt>
                <c:pt idx="13656">
                  <c:v>68190.632679000002</c:v>
                </c:pt>
                <c:pt idx="13657">
                  <c:v>68193.462610999995</c:v>
                </c:pt>
                <c:pt idx="13658">
                  <c:v>68187.744896999997</c:v>
                </c:pt>
                <c:pt idx="13659">
                  <c:v>68191.941330000001</c:v>
                </c:pt>
                <c:pt idx="13660">
                  <c:v>68183.255971999999</c:v>
                </c:pt>
                <c:pt idx="13661">
                  <c:v>68189.776970999999</c:v>
                </c:pt>
                <c:pt idx="13662">
                  <c:v>68191.596799000006</c:v>
                </c:pt>
                <c:pt idx="13663">
                  <c:v>68190.159629999995</c:v>
                </c:pt>
                <c:pt idx="13664">
                  <c:v>68192.074483000004</c:v>
                </c:pt>
                <c:pt idx="13665">
                  <c:v>68182.042463999998</c:v>
                </c:pt>
                <c:pt idx="13666">
                  <c:v>68186.037402999995</c:v>
                </c:pt>
                <c:pt idx="13667">
                  <c:v>68175.025693000003</c:v>
                </c:pt>
                <c:pt idx="13668">
                  <c:v>68171.104240999994</c:v>
                </c:pt>
                <c:pt idx="13669">
                  <c:v>68180.452531999996</c:v>
                </c:pt>
                <c:pt idx="13670">
                  <c:v>68179.456552999996</c:v>
                </c:pt>
                <c:pt idx="13671">
                  <c:v>68179.326656000005</c:v>
                </c:pt>
                <c:pt idx="13672">
                  <c:v>68174.556763000001</c:v>
                </c:pt>
                <c:pt idx="13673">
                  <c:v>68169.433751000004</c:v>
                </c:pt>
                <c:pt idx="13674">
                  <c:v>68176.703009999997</c:v>
                </c:pt>
                <c:pt idx="13675">
                  <c:v>68185.750834999999</c:v>
                </c:pt>
                <c:pt idx="13676">
                  <c:v>68204.887229</c:v>
                </c:pt>
                <c:pt idx="13677">
                  <c:v>68213.028541000007</c:v>
                </c:pt>
                <c:pt idx="13678">
                  <c:v>68213.882385999997</c:v>
                </c:pt>
                <c:pt idx="13679">
                  <c:v>68211.325045999998</c:v>
                </c:pt>
                <c:pt idx="13680">
                  <c:v>68208.154634999999</c:v>
                </c:pt>
                <c:pt idx="13681">
                  <c:v>68212.939350999994</c:v>
                </c:pt>
                <c:pt idx="13682">
                  <c:v>68215.387780000005</c:v>
                </c:pt>
                <c:pt idx="13683">
                  <c:v>68213.332106000002</c:v>
                </c:pt>
                <c:pt idx="13684">
                  <c:v>68226.023675000004</c:v>
                </c:pt>
                <c:pt idx="13685">
                  <c:v>68216.065669999996</c:v>
                </c:pt>
                <c:pt idx="13686">
                  <c:v>68211.211190999995</c:v>
                </c:pt>
                <c:pt idx="13687">
                  <c:v>68208.281109999996</c:v>
                </c:pt>
                <c:pt idx="13688">
                  <c:v>68207.958320999998</c:v>
                </c:pt>
                <c:pt idx="13689">
                  <c:v>68230.915789999999</c:v>
                </c:pt>
                <c:pt idx="13690">
                  <c:v>68241.350242999993</c:v>
                </c:pt>
                <c:pt idx="13691">
                  <c:v>68244.161588999996</c:v>
                </c:pt>
                <c:pt idx="13692">
                  <c:v>68242.772031999993</c:v>
                </c:pt>
                <c:pt idx="13693">
                  <c:v>68243.525361000007</c:v>
                </c:pt>
                <c:pt idx="13694">
                  <c:v>68272.018557999996</c:v>
                </c:pt>
                <c:pt idx="13695">
                  <c:v>68276.836066999997</c:v>
                </c:pt>
                <c:pt idx="13696">
                  <c:v>68276.624307999999</c:v>
                </c:pt>
                <c:pt idx="13697">
                  <c:v>68286.959124999994</c:v>
                </c:pt>
                <c:pt idx="13698">
                  <c:v>68300.357382999995</c:v>
                </c:pt>
                <c:pt idx="13699">
                  <c:v>68322.956741000002</c:v>
                </c:pt>
                <c:pt idx="13700">
                  <c:v>68317.829320000004</c:v>
                </c:pt>
                <c:pt idx="13701">
                  <c:v>68334.596204000001</c:v>
                </c:pt>
                <c:pt idx="13702">
                  <c:v>68351.464622</c:v>
                </c:pt>
                <c:pt idx="13703">
                  <c:v>68357.321786999993</c:v>
                </c:pt>
                <c:pt idx="13704">
                  <c:v>68365.321395000006</c:v>
                </c:pt>
                <c:pt idx="13705">
                  <c:v>68374.866387000002</c:v>
                </c:pt>
                <c:pt idx="13706">
                  <c:v>68389.130623000005</c:v>
                </c:pt>
                <c:pt idx="13707">
                  <c:v>68390.537156999999</c:v>
                </c:pt>
                <c:pt idx="13708">
                  <c:v>68407.203974000004</c:v>
                </c:pt>
                <c:pt idx="13709">
                  <c:v>68422.101087000003</c:v>
                </c:pt>
                <c:pt idx="13710">
                  <c:v>68433.629849999998</c:v>
                </c:pt>
                <c:pt idx="13711">
                  <c:v>68442.747663999995</c:v>
                </c:pt>
                <c:pt idx="13712">
                  <c:v>68457.176070999994</c:v>
                </c:pt>
                <c:pt idx="13713">
                  <c:v>68460.325742999994</c:v>
                </c:pt>
                <c:pt idx="13714">
                  <c:v>68480.079119999995</c:v>
                </c:pt>
                <c:pt idx="13715">
                  <c:v>68477.302032000007</c:v>
                </c:pt>
                <c:pt idx="13716">
                  <c:v>68481.468557999993</c:v>
                </c:pt>
                <c:pt idx="13717">
                  <c:v>68509.077407999997</c:v>
                </c:pt>
                <c:pt idx="13718">
                  <c:v>68508.311268999998</c:v>
                </c:pt>
                <c:pt idx="13719">
                  <c:v>68512.466562999994</c:v>
                </c:pt>
                <c:pt idx="13720">
                  <c:v>68520.878846000007</c:v>
                </c:pt>
                <c:pt idx="13721">
                  <c:v>68551.659144000005</c:v>
                </c:pt>
                <c:pt idx="13722">
                  <c:v>68548.877359000006</c:v>
                </c:pt>
                <c:pt idx="13723">
                  <c:v>68562.725340000005</c:v>
                </c:pt>
                <c:pt idx="13724">
                  <c:v>68585.881372999997</c:v>
                </c:pt>
                <c:pt idx="13725">
                  <c:v>68584.932621</c:v>
                </c:pt>
                <c:pt idx="13726">
                  <c:v>68606.016881000003</c:v>
                </c:pt>
                <c:pt idx="13727">
                  <c:v>68612.516749999995</c:v>
                </c:pt>
                <c:pt idx="13728">
                  <c:v>68612.281396999999</c:v>
                </c:pt>
                <c:pt idx="13729">
                  <c:v>68640.208903999999</c:v>
                </c:pt>
                <c:pt idx="13730">
                  <c:v>68653.525534999993</c:v>
                </c:pt>
                <c:pt idx="13731">
                  <c:v>68665.385712000003</c:v>
                </c:pt>
                <c:pt idx="13732">
                  <c:v>68676.533225000006</c:v>
                </c:pt>
                <c:pt idx="13733">
                  <c:v>68683.001715000006</c:v>
                </c:pt>
                <c:pt idx="13734">
                  <c:v>68701.744647</c:v>
                </c:pt>
                <c:pt idx="13735">
                  <c:v>68711.452317999996</c:v>
                </c:pt>
                <c:pt idx="13736">
                  <c:v>68733.261878999998</c:v>
                </c:pt>
                <c:pt idx="13737">
                  <c:v>68726.069237000003</c:v>
                </c:pt>
                <c:pt idx="13738">
                  <c:v>68741.696102999995</c:v>
                </c:pt>
                <c:pt idx="13739">
                  <c:v>68759.728982000001</c:v>
                </c:pt>
                <c:pt idx="13740">
                  <c:v>68766.448250999994</c:v>
                </c:pt>
                <c:pt idx="13741">
                  <c:v>68782.330021000002</c:v>
                </c:pt>
                <c:pt idx="13742">
                  <c:v>68793.948447000002</c:v>
                </c:pt>
                <c:pt idx="13743">
                  <c:v>68801.005164999995</c:v>
                </c:pt>
                <c:pt idx="13744">
                  <c:v>68815.728845999998</c:v>
                </c:pt>
                <c:pt idx="13745">
                  <c:v>68822.224627000003</c:v>
                </c:pt>
                <c:pt idx="13746">
                  <c:v>68841.844440000001</c:v>
                </c:pt>
                <c:pt idx="13747">
                  <c:v>68834.100265000001</c:v>
                </c:pt>
                <c:pt idx="13748">
                  <c:v>68855.211207999993</c:v>
                </c:pt>
                <c:pt idx="13749">
                  <c:v>68878.309416000004</c:v>
                </c:pt>
                <c:pt idx="13750">
                  <c:v>68873.623204000003</c:v>
                </c:pt>
                <c:pt idx="13751">
                  <c:v>68882.720402000006</c:v>
                </c:pt>
                <c:pt idx="13752">
                  <c:v>68885.800033000007</c:v>
                </c:pt>
                <c:pt idx="13753">
                  <c:v>68906.146011999997</c:v>
                </c:pt>
                <c:pt idx="13754">
                  <c:v>68924.700689999998</c:v>
                </c:pt>
                <c:pt idx="13755">
                  <c:v>68924.502380999998</c:v>
                </c:pt>
                <c:pt idx="13756">
                  <c:v>68929.434150999994</c:v>
                </c:pt>
                <c:pt idx="13757">
                  <c:v>68938.859037999995</c:v>
                </c:pt>
                <c:pt idx="13758">
                  <c:v>68952.077791999996</c:v>
                </c:pt>
                <c:pt idx="13759">
                  <c:v>68971.170224000001</c:v>
                </c:pt>
                <c:pt idx="13760">
                  <c:v>68964.612873999999</c:v>
                </c:pt>
                <c:pt idx="13761">
                  <c:v>68979.756666999994</c:v>
                </c:pt>
                <c:pt idx="13762">
                  <c:v>69010.721334999995</c:v>
                </c:pt>
                <c:pt idx="13763">
                  <c:v>69014.995618000001</c:v>
                </c:pt>
                <c:pt idx="13764">
                  <c:v>69026.148033999998</c:v>
                </c:pt>
                <c:pt idx="13765">
                  <c:v>69046.509615000003</c:v>
                </c:pt>
                <c:pt idx="13766">
                  <c:v>69046.826082</c:v>
                </c:pt>
                <c:pt idx="13767">
                  <c:v>69057.167547000005</c:v>
                </c:pt>
                <c:pt idx="13768">
                  <c:v>69072.078905000002</c:v>
                </c:pt>
                <c:pt idx="13769">
                  <c:v>69094.632398000002</c:v>
                </c:pt>
                <c:pt idx="13770">
                  <c:v>69099.959185</c:v>
                </c:pt>
                <c:pt idx="13771">
                  <c:v>69117.124089000004</c:v>
                </c:pt>
                <c:pt idx="13772">
                  <c:v>69129.201048000003</c:v>
                </c:pt>
                <c:pt idx="13773">
                  <c:v>69136.023977999997</c:v>
                </c:pt>
                <c:pt idx="13774">
                  <c:v>69160.316518000007</c:v>
                </c:pt>
                <c:pt idx="13775">
                  <c:v>69179.873116999996</c:v>
                </c:pt>
                <c:pt idx="13776">
                  <c:v>69188.274204000001</c:v>
                </c:pt>
                <c:pt idx="13777">
                  <c:v>69204.492501000001</c:v>
                </c:pt>
                <c:pt idx="13778">
                  <c:v>69232.233517000001</c:v>
                </c:pt>
                <c:pt idx="13779">
                  <c:v>69245.325049999999</c:v>
                </c:pt>
                <c:pt idx="13780">
                  <c:v>69244.100374999995</c:v>
                </c:pt>
                <c:pt idx="13781">
                  <c:v>69256.602755</c:v>
                </c:pt>
                <c:pt idx="13782">
                  <c:v>69264.377695000003</c:v>
                </c:pt>
                <c:pt idx="13783">
                  <c:v>69279.664967000004</c:v>
                </c:pt>
                <c:pt idx="13784">
                  <c:v>69312.283194999996</c:v>
                </c:pt>
                <c:pt idx="13785">
                  <c:v>69302.362831999999</c:v>
                </c:pt>
                <c:pt idx="13786">
                  <c:v>69310.907095999995</c:v>
                </c:pt>
                <c:pt idx="13787">
                  <c:v>69318.476744</c:v>
                </c:pt>
                <c:pt idx="13788">
                  <c:v>69340.914724999995</c:v>
                </c:pt>
                <c:pt idx="13789">
                  <c:v>69344.782865999994</c:v>
                </c:pt>
                <c:pt idx="13790">
                  <c:v>69340.521884000002</c:v>
                </c:pt>
                <c:pt idx="13791">
                  <c:v>69345.248724000005</c:v>
                </c:pt>
                <c:pt idx="13792">
                  <c:v>69358.551563000001</c:v>
                </c:pt>
                <c:pt idx="13793">
                  <c:v>69355.240458999993</c:v>
                </c:pt>
                <c:pt idx="13794">
                  <c:v>69367.035243000006</c:v>
                </c:pt>
                <c:pt idx="13795">
                  <c:v>69394.156430999996</c:v>
                </c:pt>
                <c:pt idx="13796">
                  <c:v>69398.980551000001</c:v>
                </c:pt>
                <c:pt idx="13797">
                  <c:v>69395.830176999996</c:v>
                </c:pt>
                <c:pt idx="13798">
                  <c:v>69401.529332999999</c:v>
                </c:pt>
                <c:pt idx="13799">
                  <c:v>69427.429829999994</c:v>
                </c:pt>
                <c:pt idx="13800">
                  <c:v>69409.808982999995</c:v>
                </c:pt>
                <c:pt idx="13801">
                  <c:v>69426.568729000006</c:v>
                </c:pt>
                <c:pt idx="13802">
                  <c:v>69439.842952999999</c:v>
                </c:pt>
                <c:pt idx="13803">
                  <c:v>69443.915510000006</c:v>
                </c:pt>
                <c:pt idx="13804">
                  <c:v>69453.627873000005</c:v>
                </c:pt>
                <c:pt idx="13805">
                  <c:v>69452.414948999998</c:v>
                </c:pt>
                <c:pt idx="13806">
                  <c:v>69468.826283000002</c:v>
                </c:pt>
                <c:pt idx="13807">
                  <c:v>69485.933583000005</c:v>
                </c:pt>
                <c:pt idx="13808">
                  <c:v>69489.614535000001</c:v>
                </c:pt>
                <c:pt idx="13809">
                  <c:v>69508.032693000001</c:v>
                </c:pt>
                <c:pt idx="13810">
                  <c:v>69503.700584000006</c:v>
                </c:pt>
                <c:pt idx="13811">
                  <c:v>69508.477727999998</c:v>
                </c:pt>
                <c:pt idx="13812">
                  <c:v>69506.743042000002</c:v>
                </c:pt>
                <c:pt idx="13813">
                  <c:v>69526.426462000003</c:v>
                </c:pt>
                <c:pt idx="13814">
                  <c:v>69539.560920999997</c:v>
                </c:pt>
                <c:pt idx="13815">
                  <c:v>69537.886209999997</c:v>
                </c:pt>
                <c:pt idx="13816">
                  <c:v>69545.213306000005</c:v>
                </c:pt>
                <c:pt idx="13817">
                  <c:v>69544.364763999998</c:v>
                </c:pt>
                <c:pt idx="13818">
                  <c:v>69545.93002</c:v>
                </c:pt>
                <c:pt idx="13819">
                  <c:v>69554.661059999999</c:v>
                </c:pt>
                <c:pt idx="13820">
                  <c:v>69548.404722000007</c:v>
                </c:pt>
                <c:pt idx="13821">
                  <c:v>69553.520231999995</c:v>
                </c:pt>
                <c:pt idx="13822">
                  <c:v>69563.283248000007</c:v>
                </c:pt>
                <c:pt idx="13823">
                  <c:v>69569.463151000004</c:v>
                </c:pt>
                <c:pt idx="13824">
                  <c:v>69593.494424000004</c:v>
                </c:pt>
                <c:pt idx="13825">
                  <c:v>69600.572230999998</c:v>
                </c:pt>
                <c:pt idx="13826">
                  <c:v>69601.351630999998</c:v>
                </c:pt>
                <c:pt idx="13827">
                  <c:v>69610.163755999994</c:v>
                </c:pt>
                <c:pt idx="13828">
                  <c:v>69609.062369000007</c:v>
                </c:pt>
                <c:pt idx="13829">
                  <c:v>69622.108278999993</c:v>
                </c:pt>
                <c:pt idx="13830">
                  <c:v>69624.416673999993</c:v>
                </c:pt>
                <c:pt idx="13831">
                  <c:v>69639.116458000004</c:v>
                </c:pt>
                <c:pt idx="13832">
                  <c:v>69656.391782000006</c:v>
                </c:pt>
                <c:pt idx="13833">
                  <c:v>69648.901691999999</c:v>
                </c:pt>
                <c:pt idx="13834">
                  <c:v>69652.865294999996</c:v>
                </c:pt>
                <c:pt idx="13835">
                  <c:v>69656.507528000002</c:v>
                </c:pt>
                <c:pt idx="13836">
                  <c:v>69660.335466999997</c:v>
                </c:pt>
                <c:pt idx="13837">
                  <c:v>69686.912960999995</c:v>
                </c:pt>
                <c:pt idx="13838">
                  <c:v>69687.048888000005</c:v>
                </c:pt>
                <c:pt idx="13839">
                  <c:v>69698.729166000005</c:v>
                </c:pt>
                <c:pt idx="13840">
                  <c:v>69692.960967000006</c:v>
                </c:pt>
                <c:pt idx="13841">
                  <c:v>69719.205805000005</c:v>
                </c:pt>
                <c:pt idx="13842">
                  <c:v>69730.916186999995</c:v>
                </c:pt>
                <c:pt idx="13843">
                  <c:v>69723.712954000002</c:v>
                </c:pt>
                <c:pt idx="13844">
                  <c:v>69731.327762000001</c:v>
                </c:pt>
                <c:pt idx="13845">
                  <c:v>69740.574934999997</c:v>
                </c:pt>
                <c:pt idx="13846">
                  <c:v>69756.881576</c:v>
                </c:pt>
                <c:pt idx="13847">
                  <c:v>69770.310983000003</c:v>
                </c:pt>
                <c:pt idx="13848">
                  <c:v>69775.764844000005</c:v>
                </c:pt>
                <c:pt idx="13849">
                  <c:v>69784.108854999999</c:v>
                </c:pt>
                <c:pt idx="13850">
                  <c:v>69803.886813999998</c:v>
                </c:pt>
                <c:pt idx="13851">
                  <c:v>69815.609941999995</c:v>
                </c:pt>
                <c:pt idx="13852">
                  <c:v>69830.645277000003</c:v>
                </c:pt>
                <c:pt idx="13853">
                  <c:v>69829.445944999999</c:v>
                </c:pt>
                <c:pt idx="13854">
                  <c:v>69839.150915999999</c:v>
                </c:pt>
                <c:pt idx="13855">
                  <c:v>69854.518221000006</c:v>
                </c:pt>
                <c:pt idx="13856">
                  <c:v>69867.411441000004</c:v>
                </c:pt>
                <c:pt idx="13857">
                  <c:v>69881.899875999996</c:v>
                </c:pt>
                <c:pt idx="13858">
                  <c:v>69884.086540999997</c:v>
                </c:pt>
                <c:pt idx="13859">
                  <c:v>69886.802555000002</c:v>
                </c:pt>
                <c:pt idx="13860">
                  <c:v>69884.222553</c:v>
                </c:pt>
                <c:pt idx="13861">
                  <c:v>69891.077940000003</c:v>
                </c:pt>
                <c:pt idx="13862">
                  <c:v>69915.965901000003</c:v>
                </c:pt>
                <c:pt idx="13863">
                  <c:v>69923.145376999993</c:v>
                </c:pt>
                <c:pt idx="13864">
                  <c:v>69924.856507999997</c:v>
                </c:pt>
                <c:pt idx="13865">
                  <c:v>69922.195326000001</c:v>
                </c:pt>
                <c:pt idx="13866">
                  <c:v>69918.862059000006</c:v>
                </c:pt>
                <c:pt idx="13867">
                  <c:v>69927.994976999995</c:v>
                </c:pt>
                <c:pt idx="13868">
                  <c:v>69943.996281</c:v>
                </c:pt>
                <c:pt idx="13869">
                  <c:v>69959.695993000001</c:v>
                </c:pt>
                <c:pt idx="13870">
                  <c:v>69958.580843999996</c:v>
                </c:pt>
                <c:pt idx="13871">
                  <c:v>69960.447987000007</c:v>
                </c:pt>
                <c:pt idx="13872">
                  <c:v>69960.953815999994</c:v>
                </c:pt>
                <c:pt idx="13873">
                  <c:v>69974.284222000002</c:v>
                </c:pt>
                <c:pt idx="13874">
                  <c:v>70003.476450999995</c:v>
                </c:pt>
                <c:pt idx="13875">
                  <c:v>70018.341757000002</c:v>
                </c:pt>
                <c:pt idx="13876">
                  <c:v>70028.400557999994</c:v>
                </c:pt>
                <c:pt idx="13877">
                  <c:v>70040.033523000006</c:v>
                </c:pt>
                <c:pt idx="13878">
                  <c:v>70037.873330999995</c:v>
                </c:pt>
                <c:pt idx="13879">
                  <c:v>70062.641388000004</c:v>
                </c:pt>
                <c:pt idx="13880">
                  <c:v>70059.132813000004</c:v>
                </c:pt>
                <c:pt idx="13881">
                  <c:v>70062.301647999993</c:v>
                </c:pt>
                <c:pt idx="13882">
                  <c:v>70059.384235999998</c:v>
                </c:pt>
                <c:pt idx="13883">
                  <c:v>70069.082708999995</c:v>
                </c:pt>
                <c:pt idx="13884">
                  <c:v>70090.075391999999</c:v>
                </c:pt>
                <c:pt idx="13885">
                  <c:v>70083.943872999997</c:v>
                </c:pt>
                <c:pt idx="13886">
                  <c:v>70101.186688999995</c:v>
                </c:pt>
                <c:pt idx="13887">
                  <c:v>70096.554407999996</c:v>
                </c:pt>
                <c:pt idx="13888">
                  <c:v>70095.805273000005</c:v>
                </c:pt>
                <c:pt idx="13889">
                  <c:v>70113.757098999995</c:v>
                </c:pt>
                <c:pt idx="13890">
                  <c:v>70117.065287999998</c:v>
                </c:pt>
                <c:pt idx="13891">
                  <c:v>70133.836253999994</c:v>
                </c:pt>
                <c:pt idx="13892">
                  <c:v>70143.318505000003</c:v>
                </c:pt>
                <c:pt idx="13893">
                  <c:v>70142.097653000004</c:v>
                </c:pt>
                <c:pt idx="13894">
                  <c:v>70160.944084999996</c:v>
                </c:pt>
                <c:pt idx="13895">
                  <c:v>70166.959220000004</c:v>
                </c:pt>
                <c:pt idx="13896">
                  <c:v>70177.668789000003</c:v>
                </c:pt>
                <c:pt idx="13897">
                  <c:v>70190.807230000006</c:v>
                </c:pt>
                <c:pt idx="13898">
                  <c:v>70190.561113999996</c:v>
                </c:pt>
                <c:pt idx="13899">
                  <c:v>70190.514964000002</c:v>
                </c:pt>
                <c:pt idx="13900">
                  <c:v>70200.282472000006</c:v>
                </c:pt>
                <c:pt idx="13901">
                  <c:v>70207.419441000005</c:v>
                </c:pt>
                <c:pt idx="13902">
                  <c:v>70228.396395000003</c:v>
                </c:pt>
                <c:pt idx="13903">
                  <c:v>70237.802813000002</c:v>
                </c:pt>
                <c:pt idx="13904">
                  <c:v>70249.419475999995</c:v>
                </c:pt>
                <c:pt idx="13905">
                  <c:v>70245.589825000003</c:v>
                </c:pt>
                <c:pt idx="13906">
                  <c:v>70251.912213000003</c:v>
                </c:pt>
                <c:pt idx="13907">
                  <c:v>70263.634246999995</c:v>
                </c:pt>
                <c:pt idx="13908">
                  <c:v>70259.673009000006</c:v>
                </c:pt>
                <c:pt idx="13909">
                  <c:v>70266.524506999995</c:v>
                </c:pt>
                <c:pt idx="13910">
                  <c:v>70261.891566999999</c:v>
                </c:pt>
                <c:pt idx="13911">
                  <c:v>70259.506273000006</c:v>
                </c:pt>
                <c:pt idx="13912">
                  <c:v>70263.258954000004</c:v>
                </c:pt>
                <c:pt idx="13913">
                  <c:v>70263.975607999993</c:v>
                </c:pt>
                <c:pt idx="13914">
                  <c:v>70286.298123999994</c:v>
                </c:pt>
                <c:pt idx="13915">
                  <c:v>70295.453452000002</c:v>
                </c:pt>
                <c:pt idx="13916">
                  <c:v>70297.911789999998</c:v>
                </c:pt>
                <c:pt idx="13917">
                  <c:v>70297.841306000002</c:v>
                </c:pt>
                <c:pt idx="13918">
                  <c:v>70293.927355000007</c:v>
                </c:pt>
                <c:pt idx="13919">
                  <c:v>70290.333635000003</c:v>
                </c:pt>
                <c:pt idx="13920">
                  <c:v>70290.016044000004</c:v>
                </c:pt>
                <c:pt idx="13921">
                  <c:v>70283.238796999998</c:v>
                </c:pt>
                <c:pt idx="13922">
                  <c:v>70294.734244000007</c:v>
                </c:pt>
                <c:pt idx="13923">
                  <c:v>70294.654834999994</c:v>
                </c:pt>
                <c:pt idx="13924">
                  <c:v>70312.716763999997</c:v>
                </c:pt>
                <c:pt idx="13925">
                  <c:v>70314.234351000006</c:v>
                </c:pt>
                <c:pt idx="13926">
                  <c:v>70323.217543000006</c:v>
                </c:pt>
                <c:pt idx="13927">
                  <c:v>70332.104397999996</c:v>
                </c:pt>
                <c:pt idx="13928">
                  <c:v>70332.295786000002</c:v>
                </c:pt>
                <c:pt idx="13929">
                  <c:v>70342.849474000002</c:v>
                </c:pt>
                <c:pt idx="13930">
                  <c:v>70335.998806999996</c:v>
                </c:pt>
                <c:pt idx="13931">
                  <c:v>70342.570040999999</c:v>
                </c:pt>
                <c:pt idx="13932">
                  <c:v>70347.562160999994</c:v>
                </c:pt>
                <c:pt idx="13933">
                  <c:v>70337.258312999998</c:v>
                </c:pt>
                <c:pt idx="13934">
                  <c:v>70351.672760000001</c:v>
                </c:pt>
                <c:pt idx="13935">
                  <c:v>70362.455417999998</c:v>
                </c:pt>
                <c:pt idx="13936">
                  <c:v>70379.528315000003</c:v>
                </c:pt>
                <c:pt idx="13937">
                  <c:v>70381.198644999997</c:v>
                </c:pt>
                <c:pt idx="13938">
                  <c:v>70383.490588000001</c:v>
                </c:pt>
                <c:pt idx="13939">
                  <c:v>70395.884231999997</c:v>
                </c:pt>
                <c:pt idx="13940">
                  <c:v>70387.927192000003</c:v>
                </c:pt>
                <c:pt idx="13941">
                  <c:v>70387.955849999998</c:v>
                </c:pt>
                <c:pt idx="13942">
                  <c:v>70389.059246000004</c:v>
                </c:pt>
                <c:pt idx="13943">
                  <c:v>70405.043344999998</c:v>
                </c:pt>
                <c:pt idx="13944">
                  <c:v>70424.428039999999</c:v>
                </c:pt>
                <c:pt idx="13945">
                  <c:v>70421.409344</c:v>
                </c:pt>
                <c:pt idx="13946">
                  <c:v>70428.033758999998</c:v>
                </c:pt>
                <c:pt idx="13947">
                  <c:v>70444.223926999999</c:v>
                </c:pt>
                <c:pt idx="13948">
                  <c:v>70434.123053000003</c:v>
                </c:pt>
                <c:pt idx="13949">
                  <c:v>70440.980939999994</c:v>
                </c:pt>
                <c:pt idx="13950">
                  <c:v>70463.208314999996</c:v>
                </c:pt>
                <c:pt idx="13951">
                  <c:v>70470.341268999997</c:v>
                </c:pt>
                <c:pt idx="13952">
                  <c:v>70476.744218000007</c:v>
                </c:pt>
                <c:pt idx="13953">
                  <c:v>70474.101372000005</c:v>
                </c:pt>
                <c:pt idx="13954">
                  <c:v>70477.456705000004</c:v>
                </c:pt>
                <c:pt idx="13955">
                  <c:v>70479.362120999998</c:v>
                </c:pt>
                <c:pt idx="13956">
                  <c:v>70474.18664</c:v>
                </c:pt>
                <c:pt idx="13957">
                  <c:v>70484.816023000007</c:v>
                </c:pt>
                <c:pt idx="13958">
                  <c:v>70499.044332999998</c:v>
                </c:pt>
                <c:pt idx="13959">
                  <c:v>70529.992150000005</c:v>
                </c:pt>
                <c:pt idx="13960">
                  <c:v>70517.614809999999</c:v>
                </c:pt>
                <c:pt idx="13961">
                  <c:v>70529.506764999998</c:v>
                </c:pt>
                <c:pt idx="13962">
                  <c:v>70531.363693000007</c:v>
                </c:pt>
                <c:pt idx="13963">
                  <c:v>70529.679541999998</c:v>
                </c:pt>
                <c:pt idx="13964">
                  <c:v>70538.652002000003</c:v>
                </c:pt>
                <c:pt idx="13965">
                  <c:v>70535.429149999996</c:v>
                </c:pt>
                <c:pt idx="13966">
                  <c:v>70533.259399000002</c:v>
                </c:pt>
                <c:pt idx="13967">
                  <c:v>70551.464330999996</c:v>
                </c:pt>
                <c:pt idx="13968">
                  <c:v>70562.081858999998</c:v>
                </c:pt>
                <c:pt idx="13969">
                  <c:v>70572.958113999994</c:v>
                </c:pt>
                <c:pt idx="13970">
                  <c:v>70570.522933999993</c:v>
                </c:pt>
                <c:pt idx="13971">
                  <c:v>70580.137117999999</c:v>
                </c:pt>
                <c:pt idx="13972">
                  <c:v>70592.767789000005</c:v>
                </c:pt>
                <c:pt idx="13973">
                  <c:v>70610.145139999993</c:v>
                </c:pt>
                <c:pt idx="13974">
                  <c:v>70620.230144000001</c:v>
                </c:pt>
                <c:pt idx="13975">
                  <c:v>70628.475078000003</c:v>
                </c:pt>
                <c:pt idx="13976">
                  <c:v>70633.684934000004</c:v>
                </c:pt>
                <c:pt idx="13977">
                  <c:v>70631.394767999998</c:v>
                </c:pt>
                <c:pt idx="13978">
                  <c:v>70634.147297000003</c:v>
                </c:pt>
                <c:pt idx="13979">
                  <c:v>70636.090767999995</c:v>
                </c:pt>
                <c:pt idx="13980">
                  <c:v>70655.179038000002</c:v>
                </c:pt>
                <c:pt idx="13981">
                  <c:v>70666.016294999994</c:v>
                </c:pt>
                <c:pt idx="13982">
                  <c:v>70678.119489999997</c:v>
                </c:pt>
                <c:pt idx="13983">
                  <c:v>70672.275148999994</c:v>
                </c:pt>
                <c:pt idx="13984">
                  <c:v>70682.980653999999</c:v>
                </c:pt>
                <c:pt idx="13985">
                  <c:v>70688.692276000002</c:v>
                </c:pt>
                <c:pt idx="13986">
                  <c:v>70695.554363000003</c:v>
                </c:pt>
                <c:pt idx="13987">
                  <c:v>70717.961706999995</c:v>
                </c:pt>
                <c:pt idx="13988">
                  <c:v>70725.338877000002</c:v>
                </c:pt>
                <c:pt idx="13989">
                  <c:v>70734.448308999999</c:v>
                </c:pt>
                <c:pt idx="13990">
                  <c:v>70729.099979999999</c:v>
                </c:pt>
                <c:pt idx="13991">
                  <c:v>70731.463059999995</c:v>
                </c:pt>
                <c:pt idx="13992">
                  <c:v>70757.486057999995</c:v>
                </c:pt>
                <c:pt idx="13993">
                  <c:v>70757.896563999995</c:v>
                </c:pt>
                <c:pt idx="13994">
                  <c:v>70783.068920000005</c:v>
                </c:pt>
                <c:pt idx="13995">
                  <c:v>70806.425157000005</c:v>
                </c:pt>
                <c:pt idx="13996">
                  <c:v>70818.914806999994</c:v>
                </c:pt>
                <c:pt idx="13997">
                  <c:v>70846.312623000005</c:v>
                </c:pt>
                <c:pt idx="13998">
                  <c:v>70851.560486999995</c:v>
                </c:pt>
                <c:pt idx="13999">
                  <c:v>70860.124979</c:v>
                </c:pt>
                <c:pt idx="14000">
                  <c:v>70880.668703000003</c:v>
                </c:pt>
                <c:pt idx="14001">
                  <c:v>70886.412528000001</c:v>
                </c:pt>
                <c:pt idx="14002">
                  <c:v>70900.085961999997</c:v>
                </c:pt>
                <c:pt idx="14003">
                  <c:v>70914.420339999997</c:v>
                </c:pt>
                <c:pt idx="14004">
                  <c:v>70929.394935999997</c:v>
                </c:pt>
                <c:pt idx="14005">
                  <c:v>70944.030973000001</c:v>
                </c:pt>
                <c:pt idx="14006">
                  <c:v>70964.571599999996</c:v>
                </c:pt>
                <c:pt idx="14007">
                  <c:v>70977.671864000004</c:v>
                </c:pt>
                <c:pt idx="14008">
                  <c:v>70984.700398000001</c:v>
                </c:pt>
                <c:pt idx="14009">
                  <c:v>71011.276012000002</c:v>
                </c:pt>
                <c:pt idx="14010">
                  <c:v>71016.562229000003</c:v>
                </c:pt>
                <c:pt idx="14011">
                  <c:v>71027.150743999999</c:v>
                </c:pt>
                <c:pt idx="14012">
                  <c:v>71047.767991999994</c:v>
                </c:pt>
                <c:pt idx="14013">
                  <c:v>71054.094291999994</c:v>
                </c:pt>
                <c:pt idx="14014">
                  <c:v>71065.738156000007</c:v>
                </c:pt>
                <c:pt idx="14015">
                  <c:v>71086.112062</c:v>
                </c:pt>
                <c:pt idx="14016">
                  <c:v>71101.079079000003</c:v>
                </c:pt>
                <c:pt idx="14017">
                  <c:v>71108.981536000007</c:v>
                </c:pt>
                <c:pt idx="14018">
                  <c:v>71118.332741000006</c:v>
                </c:pt>
                <c:pt idx="14019">
                  <c:v>71137.180361999999</c:v>
                </c:pt>
                <c:pt idx="14020">
                  <c:v>71150.032603</c:v>
                </c:pt>
                <c:pt idx="14021">
                  <c:v>71166.411288000003</c:v>
                </c:pt>
                <c:pt idx="14022">
                  <c:v>71184.818323</c:v>
                </c:pt>
                <c:pt idx="14023">
                  <c:v>71193.971711000006</c:v>
                </c:pt>
                <c:pt idx="14024">
                  <c:v>71197.449219999995</c:v>
                </c:pt>
                <c:pt idx="14025">
                  <c:v>71216.524458</c:v>
                </c:pt>
                <c:pt idx="14026">
                  <c:v>71229.767731999993</c:v>
                </c:pt>
                <c:pt idx="14027">
                  <c:v>71247.872755000004</c:v>
                </c:pt>
                <c:pt idx="14028">
                  <c:v>71239.837700000004</c:v>
                </c:pt>
                <c:pt idx="14029">
                  <c:v>71257.485041000007</c:v>
                </c:pt>
                <c:pt idx="14030">
                  <c:v>71278.615655999994</c:v>
                </c:pt>
                <c:pt idx="14031">
                  <c:v>71285.293850000002</c:v>
                </c:pt>
                <c:pt idx="14032">
                  <c:v>71285.020606000006</c:v>
                </c:pt>
                <c:pt idx="14033">
                  <c:v>71306.792881999994</c:v>
                </c:pt>
                <c:pt idx="14034">
                  <c:v>71325.344700000001</c:v>
                </c:pt>
                <c:pt idx="14035">
                  <c:v>71342.086119</c:v>
                </c:pt>
                <c:pt idx="14036">
                  <c:v>71343.905973999994</c:v>
                </c:pt>
                <c:pt idx="14037">
                  <c:v>71370.705113000004</c:v>
                </c:pt>
                <c:pt idx="14038">
                  <c:v>71365.404280000002</c:v>
                </c:pt>
                <c:pt idx="14039">
                  <c:v>71374.272824</c:v>
                </c:pt>
                <c:pt idx="14040">
                  <c:v>71386.244884</c:v>
                </c:pt>
                <c:pt idx="14041">
                  <c:v>71399.060830000002</c:v>
                </c:pt>
                <c:pt idx="14042">
                  <c:v>71417.351488</c:v>
                </c:pt>
                <c:pt idx="14043">
                  <c:v>71420.956049</c:v>
                </c:pt>
                <c:pt idx="14044">
                  <c:v>71427.429319000003</c:v>
                </c:pt>
                <c:pt idx="14045">
                  <c:v>71456.581621999998</c:v>
                </c:pt>
                <c:pt idx="14046">
                  <c:v>71464.725556000005</c:v>
                </c:pt>
                <c:pt idx="14047">
                  <c:v>71468.154624000003</c:v>
                </c:pt>
                <c:pt idx="14048">
                  <c:v>71472.893519000005</c:v>
                </c:pt>
                <c:pt idx="14049">
                  <c:v>71479.597548999998</c:v>
                </c:pt>
                <c:pt idx="14050">
                  <c:v>71501.769740999996</c:v>
                </c:pt>
                <c:pt idx="14051">
                  <c:v>71509.066307999994</c:v>
                </c:pt>
                <c:pt idx="14052">
                  <c:v>71519.116024000003</c:v>
                </c:pt>
                <c:pt idx="14053">
                  <c:v>71534.151498000007</c:v>
                </c:pt>
                <c:pt idx="14054">
                  <c:v>71548.104800000001</c:v>
                </c:pt>
                <c:pt idx="14055">
                  <c:v>71564.322623</c:v>
                </c:pt>
                <c:pt idx="14056">
                  <c:v>71566.700161000001</c:v>
                </c:pt>
                <c:pt idx="14057">
                  <c:v>71576.792646999995</c:v>
                </c:pt>
                <c:pt idx="14058">
                  <c:v>71586.519325999994</c:v>
                </c:pt>
                <c:pt idx="14059">
                  <c:v>71604.117100000003</c:v>
                </c:pt>
                <c:pt idx="14060">
                  <c:v>71603.648843999996</c:v>
                </c:pt>
                <c:pt idx="14061">
                  <c:v>71617.723597999997</c:v>
                </c:pt>
                <c:pt idx="14062">
                  <c:v>71647.785753000004</c:v>
                </c:pt>
                <c:pt idx="14063">
                  <c:v>71649.024923999998</c:v>
                </c:pt>
                <c:pt idx="14064">
                  <c:v>71646.058145000003</c:v>
                </c:pt>
                <c:pt idx="14065">
                  <c:v>71653.918749000004</c:v>
                </c:pt>
                <c:pt idx="14066">
                  <c:v>71676.789424000002</c:v>
                </c:pt>
                <c:pt idx="14067">
                  <c:v>71698.189704999997</c:v>
                </c:pt>
                <c:pt idx="14068">
                  <c:v>71703.612749000007</c:v>
                </c:pt>
                <c:pt idx="14069">
                  <c:v>71717.967128000004</c:v>
                </c:pt>
                <c:pt idx="14070">
                  <c:v>71728.436814999994</c:v>
                </c:pt>
                <c:pt idx="14071">
                  <c:v>71736.852060999998</c:v>
                </c:pt>
                <c:pt idx="14072">
                  <c:v>71742.088954000006</c:v>
                </c:pt>
                <c:pt idx="14073">
                  <c:v>71734.433502</c:v>
                </c:pt>
                <c:pt idx="14074">
                  <c:v>71753.887514999995</c:v>
                </c:pt>
                <c:pt idx="14075">
                  <c:v>71775.021980999998</c:v>
                </c:pt>
                <c:pt idx="14076">
                  <c:v>71785.013000999999</c:v>
                </c:pt>
                <c:pt idx="14077">
                  <c:v>71812.156988000002</c:v>
                </c:pt>
                <c:pt idx="14078">
                  <c:v>71820.349006999997</c:v>
                </c:pt>
                <c:pt idx="14079">
                  <c:v>71832.736392999999</c:v>
                </c:pt>
                <c:pt idx="14080">
                  <c:v>71843.666270000002</c:v>
                </c:pt>
                <c:pt idx="14081">
                  <c:v>71858.937021000005</c:v>
                </c:pt>
                <c:pt idx="14082">
                  <c:v>71869.100286999994</c:v>
                </c:pt>
                <c:pt idx="14083">
                  <c:v>71876.071223999999</c:v>
                </c:pt>
                <c:pt idx="14084">
                  <c:v>71879.064610999994</c:v>
                </c:pt>
                <c:pt idx="14085">
                  <c:v>71878.910961000001</c:v>
                </c:pt>
                <c:pt idx="14086">
                  <c:v>71877.093210000006</c:v>
                </c:pt>
                <c:pt idx="14087">
                  <c:v>71889.694835000002</c:v>
                </c:pt>
                <c:pt idx="14088">
                  <c:v>71885.277522000004</c:v>
                </c:pt>
                <c:pt idx="14089">
                  <c:v>71887.233921000006</c:v>
                </c:pt>
                <c:pt idx="14090">
                  <c:v>71899.345505999998</c:v>
                </c:pt>
                <c:pt idx="14091">
                  <c:v>71914.358303999994</c:v>
                </c:pt>
                <c:pt idx="14092">
                  <c:v>71920.295681999996</c:v>
                </c:pt>
                <c:pt idx="14093">
                  <c:v>71925.527243999997</c:v>
                </c:pt>
                <c:pt idx="14094">
                  <c:v>71929.907806999996</c:v>
                </c:pt>
                <c:pt idx="14095">
                  <c:v>71928.133847999998</c:v>
                </c:pt>
                <c:pt idx="14096">
                  <c:v>71936.114933000004</c:v>
                </c:pt>
                <c:pt idx="14097">
                  <c:v>71942.625165000005</c:v>
                </c:pt>
                <c:pt idx="14098">
                  <c:v>71947.122409000003</c:v>
                </c:pt>
                <c:pt idx="14099">
                  <c:v>71945.578227000005</c:v>
                </c:pt>
                <c:pt idx="14100">
                  <c:v>71943.133296999993</c:v>
                </c:pt>
                <c:pt idx="14101">
                  <c:v>71940.975684999998</c:v>
                </c:pt>
                <c:pt idx="14102">
                  <c:v>71948.153537999999</c:v>
                </c:pt>
                <c:pt idx="14103">
                  <c:v>71943.098864</c:v>
                </c:pt>
                <c:pt idx="14104">
                  <c:v>71959.508180999997</c:v>
                </c:pt>
                <c:pt idx="14105">
                  <c:v>71955.350974999994</c:v>
                </c:pt>
                <c:pt idx="14106">
                  <c:v>71951.135553</c:v>
                </c:pt>
                <c:pt idx="14107">
                  <c:v>71959.040431999994</c:v>
                </c:pt>
                <c:pt idx="14108">
                  <c:v>71956.612120000005</c:v>
                </c:pt>
                <c:pt idx="14109">
                  <c:v>71957.959562000004</c:v>
                </c:pt>
                <c:pt idx="14110">
                  <c:v>71959.572696000003</c:v>
                </c:pt>
                <c:pt idx="14111">
                  <c:v>71966.228117999999</c:v>
                </c:pt>
                <c:pt idx="14112">
                  <c:v>71969.078032999998</c:v>
                </c:pt>
                <c:pt idx="14113">
                  <c:v>71988.856920999999</c:v>
                </c:pt>
                <c:pt idx="14114">
                  <c:v>72006.198562000005</c:v>
                </c:pt>
                <c:pt idx="14115">
                  <c:v>72008.657621999999</c:v>
                </c:pt>
                <c:pt idx="14116">
                  <c:v>72006.453248999998</c:v>
                </c:pt>
                <c:pt idx="14117">
                  <c:v>72028.164088000005</c:v>
                </c:pt>
                <c:pt idx="14118">
                  <c:v>72040.560100999995</c:v>
                </c:pt>
                <c:pt idx="14119">
                  <c:v>72061.369680999996</c:v>
                </c:pt>
                <c:pt idx="14120">
                  <c:v>72066.511842000007</c:v>
                </c:pt>
                <c:pt idx="14121">
                  <c:v>72070.941972000001</c:v>
                </c:pt>
                <c:pt idx="14122">
                  <c:v>72089.623512000006</c:v>
                </c:pt>
                <c:pt idx="14123">
                  <c:v>72097.924087000007</c:v>
                </c:pt>
                <c:pt idx="14124">
                  <c:v>72109.339129999993</c:v>
                </c:pt>
                <c:pt idx="14125">
                  <c:v>72126.830721999999</c:v>
                </c:pt>
                <c:pt idx="14126">
                  <c:v>72140.234037999995</c:v>
                </c:pt>
                <c:pt idx="14127">
                  <c:v>72149.050887000005</c:v>
                </c:pt>
                <c:pt idx="14128">
                  <c:v>72149.923670999997</c:v>
                </c:pt>
                <c:pt idx="14129">
                  <c:v>72170.605056999993</c:v>
                </c:pt>
                <c:pt idx="14130">
                  <c:v>72186.163459999996</c:v>
                </c:pt>
                <c:pt idx="14131">
                  <c:v>72182.890226999996</c:v>
                </c:pt>
                <c:pt idx="14132">
                  <c:v>72189.089840000001</c:v>
                </c:pt>
                <c:pt idx="14133">
                  <c:v>72205.22408</c:v>
                </c:pt>
                <c:pt idx="14134">
                  <c:v>72223.101485000007</c:v>
                </c:pt>
                <c:pt idx="14135">
                  <c:v>72232.819115999999</c:v>
                </c:pt>
                <c:pt idx="14136">
                  <c:v>72239.566346000007</c:v>
                </c:pt>
                <c:pt idx="14137">
                  <c:v>72261.785713000005</c:v>
                </c:pt>
                <c:pt idx="14138">
                  <c:v>72274.071339999995</c:v>
                </c:pt>
                <c:pt idx="14139">
                  <c:v>72277.504856</c:v>
                </c:pt>
                <c:pt idx="14140">
                  <c:v>72285.776553999996</c:v>
                </c:pt>
                <c:pt idx="14141">
                  <c:v>72285.957257999995</c:v>
                </c:pt>
                <c:pt idx="14142">
                  <c:v>72293.097001999995</c:v>
                </c:pt>
                <c:pt idx="14143">
                  <c:v>72314.764681999994</c:v>
                </c:pt>
                <c:pt idx="14144">
                  <c:v>72340.759753000006</c:v>
                </c:pt>
                <c:pt idx="14145">
                  <c:v>72338.515431000007</c:v>
                </c:pt>
                <c:pt idx="14146">
                  <c:v>72338.590402000002</c:v>
                </c:pt>
                <c:pt idx="14147">
                  <c:v>72342.339735999994</c:v>
                </c:pt>
                <c:pt idx="14148">
                  <c:v>72349.824053000004</c:v>
                </c:pt>
                <c:pt idx="14149">
                  <c:v>72359.383616000006</c:v>
                </c:pt>
                <c:pt idx="14150">
                  <c:v>72369.258782999997</c:v>
                </c:pt>
                <c:pt idx="14151">
                  <c:v>72362.991855999993</c:v>
                </c:pt>
                <c:pt idx="14152">
                  <c:v>72367.205547999998</c:v>
                </c:pt>
                <c:pt idx="14153">
                  <c:v>72373.286171999993</c:v>
                </c:pt>
                <c:pt idx="14154">
                  <c:v>72371.135064999995</c:v>
                </c:pt>
                <c:pt idx="14155">
                  <c:v>72377.005915000002</c:v>
                </c:pt>
                <c:pt idx="14156">
                  <c:v>72385.487078000006</c:v>
                </c:pt>
                <c:pt idx="14157">
                  <c:v>72407.323881000004</c:v>
                </c:pt>
                <c:pt idx="14158">
                  <c:v>72415.405224999995</c:v>
                </c:pt>
                <c:pt idx="14159">
                  <c:v>72422.365831999996</c:v>
                </c:pt>
                <c:pt idx="14160">
                  <c:v>72420.347970000003</c:v>
                </c:pt>
                <c:pt idx="14161">
                  <c:v>72420.722542999996</c:v>
                </c:pt>
                <c:pt idx="14162">
                  <c:v>72447.770489999995</c:v>
                </c:pt>
                <c:pt idx="14163">
                  <c:v>72462.217906000005</c:v>
                </c:pt>
                <c:pt idx="14164">
                  <c:v>72465.358846000003</c:v>
                </c:pt>
                <c:pt idx="14165">
                  <c:v>72471.574601999993</c:v>
                </c:pt>
                <c:pt idx="14166">
                  <c:v>72465.583190999998</c:v>
                </c:pt>
                <c:pt idx="14167">
                  <c:v>72477.739660000007</c:v>
                </c:pt>
                <c:pt idx="14168">
                  <c:v>72483.551588000002</c:v>
                </c:pt>
                <c:pt idx="14169">
                  <c:v>72481.955407999994</c:v>
                </c:pt>
                <c:pt idx="14170">
                  <c:v>72486.980844000005</c:v>
                </c:pt>
                <c:pt idx="14171">
                  <c:v>72510.769373999996</c:v>
                </c:pt>
                <c:pt idx="14172">
                  <c:v>72530.192639999994</c:v>
                </c:pt>
                <c:pt idx="14173">
                  <c:v>72528.347854000007</c:v>
                </c:pt>
                <c:pt idx="14174">
                  <c:v>72534.161168000006</c:v>
                </c:pt>
                <c:pt idx="14175">
                  <c:v>72531.842873000001</c:v>
                </c:pt>
                <c:pt idx="14176">
                  <c:v>72553.439769000004</c:v>
                </c:pt>
                <c:pt idx="14177">
                  <c:v>72571.450479000006</c:v>
                </c:pt>
                <c:pt idx="14178">
                  <c:v>72568.573107999997</c:v>
                </c:pt>
                <c:pt idx="14179">
                  <c:v>72581.064117000002</c:v>
                </c:pt>
                <c:pt idx="14180">
                  <c:v>72586.411974000002</c:v>
                </c:pt>
                <c:pt idx="14181">
                  <c:v>72576.534692000001</c:v>
                </c:pt>
                <c:pt idx="14182">
                  <c:v>72586.419993999996</c:v>
                </c:pt>
                <c:pt idx="14183">
                  <c:v>72605.173827000006</c:v>
                </c:pt>
                <c:pt idx="14184">
                  <c:v>72621.794489000007</c:v>
                </c:pt>
                <c:pt idx="14185">
                  <c:v>72631.204144999996</c:v>
                </c:pt>
                <c:pt idx="14186">
                  <c:v>72619.535619999995</c:v>
                </c:pt>
                <c:pt idx="14187">
                  <c:v>72627.159287999995</c:v>
                </c:pt>
                <c:pt idx="14188">
                  <c:v>72636.422567000001</c:v>
                </c:pt>
                <c:pt idx="14189">
                  <c:v>72638.688452000002</c:v>
                </c:pt>
                <c:pt idx="14190">
                  <c:v>72630.658490999995</c:v>
                </c:pt>
                <c:pt idx="14191">
                  <c:v>72645.690619999994</c:v>
                </c:pt>
                <c:pt idx="14192">
                  <c:v>72652.978357</c:v>
                </c:pt>
                <c:pt idx="14193">
                  <c:v>72651.347085999994</c:v>
                </c:pt>
                <c:pt idx="14194">
                  <c:v>72650.645113000006</c:v>
                </c:pt>
                <c:pt idx="14195">
                  <c:v>72655.155696999995</c:v>
                </c:pt>
                <c:pt idx="14196">
                  <c:v>72648.343829000005</c:v>
                </c:pt>
                <c:pt idx="14197">
                  <c:v>72664.819625000004</c:v>
                </c:pt>
                <c:pt idx="14198">
                  <c:v>72651.095241000003</c:v>
                </c:pt>
                <c:pt idx="14199">
                  <c:v>72656.090805999993</c:v>
                </c:pt>
                <c:pt idx="14200">
                  <c:v>72664.255088000005</c:v>
                </c:pt>
                <c:pt idx="14201">
                  <c:v>72659.164344999997</c:v>
                </c:pt>
                <c:pt idx="14202">
                  <c:v>72667.615554999997</c:v>
                </c:pt>
                <c:pt idx="14203">
                  <c:v>72665.702153999999</c:v>
                </c:pt>
                <c:pt idx="14204">
                  <c:v>72666.835300000006</c:v>
                </c:pt>
                <c:pt idx="14205">
                  <c:v>72672.020518000005</c:v>
                </c:pt>
                <c:pt idx="14206">
                  <c:v>72669.664422000002</c:v>
                </c:pt>
                <c:pt idx="14207">
                  <c:v>72682.707718000005</c:v>
                </c:pt>
                <c:pt idx="14208">
                  <c:v>72688.103023999996</c:v>
                </c:pt>
                <c:pt idx="14209">
                  <c:v>72711.842682999995</c:v>
                </c:pt>
                <c:pt idx="14210">
                  <c:v>72710.170662999997</c:v>
                </c:pt>
                <c:pt idx="14211">
                  <c:v>72705.752464000005</c:v>
                </c:pt>
                <c:pt idx="14212">
                  <c:v>72718.934745999999</c:v>
                </c:pt>
                <c:pt idx="14213">
                  <c:v>72716.809043000001</c:v>
                </c:pt>
                <c:pt idx="14214">
                  <c:v>72720.153934000002</c:v>
                </c:pt>
                <c:pt idx="14215">
                  <c:v>72721.344251999995</c:v>
                </c:pt>
                <c:pt idx="14216">
                  <c:v>72723.053058999998</c:v>
                </c:pt>
                <c:pt idx="14217">
                  <c:v>72756.186044999995</c:v>
                </c:pt>
                <c:pt idx="14218">
                  <c:v>72751.736321000004</c:v>
                </c:pt>
                <c:pt idx="14219">
                  <c:v>72767.825343000004</c:v>
                </c:pt>
                <c:pt idx="14220">
                  <c:v>72795.547577999998</c:v>
                </c:pt>
                <c:pt idx="14221">
                  <c:v>72795.218231999999</c:v>
                </c:pt>
                <c:pt idx="14222">
                  <c:v>72815.840160000007</c:v>
                </c:pt>
                <c:pt idx="14223">
                  <c:v>72840.532833999998</c:v>
                </c:pt>
                <c:pt idx="14224">
                  <c:v>72859.939381999997</c:v>
                </c:pt>
                <c:pt idx="14225">
                  <c:v>72851.438714000004</c:v>
                </c:pt>
                <c:pt idx="14226">
                  <c:v>72867.815786000006</c:v>
                </c:pt>
                <c:pt idx="14227">
                  <c:v>72886.723117000001</c:v>
                </c:pt>
                <c:pt idx="14228">
                  <c:v>72887.732367000004</c:v>
                </c:pt>
                <c:pt idx="14229">
                  <c:v>72895.549096999996</c:v>
                </c:pt>
                <c:pt idx="14230">
                  <c:v>72915.813892999999</c:v>
                </c:pt>
                <c:pt idx="14231">
                  <c:v>72923.950974000007</c:v>
                </c:pt>
                <c:pt idx="14232">
                  <c:v>72932.519591000004</c:v>
                </c:pt>
                <c:pt idx="14233">
                  <c:v>72934.274869999994</c:v>
                </c:pt>
                <c:pt idx="14234">
                  <c:v>72950.20981</c:v>
                </c:pt>
                <c:pt idx="14235">
                  <c:v>72970.421101</c:v>
                </c:pt>
                <c:pt idx="14236">
                  <c:v>72968.670207999996</c:v>
                </c:pt>
                <c:pt idx="14237">
                  <c:v>72980.948808000001</c:v>
                </c:pt>
                <c:pt idx="14238">
                  <c:v>72999.631318999993</c:v>
                </c:pt>
                <c:pt idx="14239">
                  <c:v>73012.114545000004</c:v>
                </c:pt>
                <c:pt idx="14240">
                  <c:v>73025.552033</c:v>
                </c:pt>
                <c:pt idx="14241">
                  <c:v>73039.299517000007</c:v>
                </c:pt>
                <c:pt idx="14242">
                  <c:v>73063.089286000002</c:v>
                </c:pt>
                <c:pt idx="14243">
                  <c:v>73070.756397000005</c:v>
                </c:pt>
                <c:pt idx="14244">
                  <c:v>73065.495035</c:v>
                </c:pt>
                <c:pt idx="14245">
                  <c:v>73079.021129999994</c:v>
                </c:pt>
                <c:pt idx="14246">
                  <c:v>73084.794857999994</c:v>
                </c:pt>
                <c:pt idx="14247">
                  <c:v>73102.709308999998</c:v>
                </c:pt>
                <c:pt idx="14248">
                  <c:v>73107.612953000003</c:v>
                </c:pt>
                <c:pt idx="14249">
                  <c:v>73108.912140999993</c:v>
                </c:pt>
                <c:pt idx="14250">
                  <c:v>73126.389452999996</c:v>
                </c:pt>
                <c:pt idx="14251">
                  <c:v>73130.987168000007</c:v>
                </c:pt>
                <c:pt idx="14252">
                  <c:v>73154.512271</c:v>
                </c:pt>
                <c:pt idx="14253">
                  <c:v>73156.157638999997</c:v>
                </c:pt>
                <c:pt idx="14254">
                  <c:v>73157.455652999997</c:v>
                </c:pt>
                <c:pt idx="14255">
                  <c:v>73160.329238999999</c:v>
                </c:pt>
                <c:pt idx="14256">
                  <c:v>73157.892808999997</c:v>
                </c:pt>
                <c:pt idx="14257">
                  <c:v>73167.669460000005</c:v>
                </c:pt>
                <c:pt idx="14258">
                  <c:v>73167.374859000003</c:v>
                </c:pt>
                <c:pt idx="14259">
                  <c:v>73166.032519999993</c:v>
                </c:pt>
                <c:pt idx="14260">
                  <c:v>73183.153311999995</c:v>
                </c:pt>
                <c:pt idx="14261">
                  <c:v>73198.805586999995</c:v>
                </c:pt>
                <c:pt idx="14262">
                  <c:v>73215.242045999999</c:v>
                </c:pt>
                <c:pt idx="14263">
                  <c:v>73209.804992999998</c:v>
                </c:pt>
                <c:pt idx="14264">
                  <c:v>73214.876843000005</c:v>
                </c:pt>
                <c:pt idx="14265">
                  <c:v>73231.429514000003</c:v>
                </c:pt>
                <c:pt idx="14266">
                  <c:v>73225.215244999999</c:v>
                </c:pt>
                <c:pt idx="14267">
                  <c:v>73236.958463999996</c:v>
                </c:pt>
                <c:pt idx="14268">
                  <c:v>73260.297384999998</c:v>
                </c:pt>
                <c:pt idx="14269">
                  <c:v>73262.027799000003</c:v>
                </c:pt>
                <c:pt idx="14270">
                  <c:v>73261.232342000003</c:v>
                </c:pt>
                <c:pt idx="14271">
                  <c:v>73258.295836999998</c:v>
                </c:pt>
                <c:pt idx="14272">
                  <c:v>73280.412557999996</c:v>
                </c:pt>
                <c:pt idx="14273">
                  <c:v>73308.727131000007</c:v>
                </c:pt>
                <c:pt idx="14274">
                  <c:v>73304.906390999997</c:v>
                </c:pt>
                <c:pt idx="14275">
                  <c:v>73317.532324999993</c:v>
                </c:pt>
                <c:pt idx="14276">
                  <c:v>73333.939562</c:v>
                </c:pt>
                <c:pt idx="14277">
                  <c:v>73351.787689000004</c:v>
                </c:pt>
                <c:pt idx="14278">
                  <c:v>73362.104321999999</c:v>
                </c:pt>
                <c:pt idx="14279">
                  <c:v>73367.198619999996</c:v>
                </c:pt>
                <c:pt idx="14280">
                  <c:v>73394.768633999993</c:v>
                </c:pt>
                <c:pt idx="14281">
                  <c:v>73395.687967999998</c:v>
                </c:pt>
                <c:pt idx="14282">
                  <c:v>73396.102262</c:v>
                </c:pt>
                <c:pt idx="14283">
                  <c:v>73416.830625000002</c:v>
                </c:pt>
                <c:pt idx="14284">
                  <c:v>73430.110077000005</c:v>
                </c:pt>
                <c:pt idx="14285">
                  <c:v>73450.670253000004</c:v>
                </c:pt>
                <c:pt idx="14286">
                  <c:v>73464.769690999994</c:v>
                </c:pt>
                <c:pt idx="14287">
                  <c:v>73476.671266999998</c:v>
                </c:pt>
                <c:pt idx="14288">
                  <c:v>73480.319170000002</c:v>
                </c:pt>
                <c:pt idx="14289">
                  <c:v>73481.967466999995</c:v>
                </c:pt>
                <c:pt idx="14290">
                  <c:v>73510.280352000002</c:v>
                </c:pt>
                <c:pt idx="14291">
                  <c:v>73523.594599999997</c:v>
                </c:pt>
                <c:pt idx="14292">
                  <c:v>73532.237198000003</c:v>
                </c:pt>
                <c:pt idx="14293">
                  <c:v>73541.669248000006</c:v>
                </c:pt>
                <c:pt idx="14294">
                  <c:v>73557.661496999994</c:v>
                </c:pt>
                <c:pt idx="14295">
                  <c:v>73585.568264000001</c:v>
                </c:pt>
                <c:pt idx="14296">
                  <c:v>73575.654435000004</c:v>
                </c:pt>
                <c:pt idx="14297">
                  <c:v>73590.196332000007</c:v>
                </c:pt>
                <c:pt idx="14298">
                  <c:v>73608.097708000001</c:v>
                </c:pt>
                <c:pt idx="14299">
                  <c:v>73626.700660999995</c:v>
                </c:pt>
                <c:pt idx="14300">
                  <c:v>73629.502470000007</c:v>
                </c:pt>
                <c:pt idx="14301">
                  <c:v>73640.639811999994</c:v>
                </c:pt>
                <c:pt idx="14302">
                  <c:v>73661.368054999999</c:v>
                </c:pt>
                <c:pt idx="14303">
                  <c:v>73662.276893000002</c:v>
                </c:pt>
                <c:pt idx="14304">
                  <c:v>73669.489161000005</c:v>
                </c:pt>
                <c:pt idx="14305">
                  <c:v>73696.576618999999</c:v>
                </c:pt>
                <c:pt idx="14306">
                  <c:v>73700.706533000004</c:v>
                </c:pt>
                <c:pt idx="14307">
                  <c:v>73709.891239999997</c:v>
                </c:pt>
                <c:pt idx="14308">
                  <c:v>73713.832905000003</c:v>
                </c:pt>
                <c:pt idx="14309">
                  <c:v>73721.580839000002</c:v>
                </c:pt>
                <c:pt idx="14310">
                  <c:v>73746.388741999996</c:v>
                </c:pt>
                <c:pt idx="14311">
                  <c:v>73746.111220000006</c:v>
                </c:pt>
                <c:pt idx="14312">
                  <c:v>73760.942563000004</c:v>
                </c:pt>
                <c:pt idx="14313">
                  <c:v>73784.995267999999</c:v>
                </c:pt>
                <c:pt idx="14314">
                  <c:v>73789.074170000007</c:v>
                </c:pt>
                <c:pt idx="14315">
                  <c:v>73801.630544</c:v>
                </c:pt>
                <c:pt idx="14316">
                  <c:v>73806.221479999993</c:v>
                </c:pt>
                <c:pt idx="14317">
                  <c:v>73825.110822000002</c:v>
                </c:pt>
                <c:pt idx="14318">
                  <c:v>73844.996509999997</c:v>
                </c:pt>
                <c:pt idx="14319">
                  <c:v>73848.611768000002</c:v>
                </c:pt>
                <c:pt idx="14320">
                  <c:v>73856.874804999999</c:v>
                </c:pt>
                <c:pt idx="14321">
                  <c:v>73856.529553999993</c:v>
                </c:pt>
                <c:pt idx="14322">
                  <c:v>73871.094387000005</c:v>
                </c:pt>
                <c:pt idx="14323">
                  <c:v>73880.001294999995</c:v>
                </c:pt>
                <c:pt idx="14324">
                  <c:v>73894.337822000001</c:v>
                </c:pt>
                <c:pt idx="14325">
                  <c:v>73900.458868999995</c:v>
                </c:pt>
                <c:pt idx="14326">
                  <c:v>73913.900699999998</c:v>
                </c:pt>
                <c:pt idx="14327">
                  <c:v>73925.460431</c:v>
                </c:pt>
                <c:pt idx="14328">
                  <c:v>73939.922338000004</c:v>
                </c:pt>
                <c:pt idx="14329">
                  <c:v>73946.193876000005</c:v>
                </c:pt>
                <c:pt idx="14330">
                  <c:v>73970.986560000005</c:v>
                </c:pt>
                <c:pt idx="14331">
                  <c:v>73975.290706999993</c:v>
                </c:pt>
                <c:pt idx="14332">
                  <c:v>73987.217728000003</c:v>
                </c:pt>
                <c:pt idx="14333">
                  <c:v>73995.889297999995</c:v>
                </c:pt>
                <c:pt idx="14334">
                  <c:v>73988.228033000007</c:v>
                </c:pt>
                <c:pt idx="14335">
                  <c:v>74003.711613000007</c:v>
                </c:pt>
                <c:pt idx="14336">
                  <c:v>74023.208188000004</c:v>
                </c:pt>
                <c:pt idx="14337">
                  <c:v>74035.654139999999</c:v>
                </c:pt>
                <c:pt idx="14338">
                  <c:v>74045.174566000002</c:v>
                </c:pt>
                <c:pt idx="14339">
                  <c:v>74050.304447999995</c:v>
                </c:pt>
                <c:pt idx="14340">
                  <c:v>74067.906573</c:v>
                </c:pt>
                <c:pt idx="14341">
                  <c:v>74074.190155000004</c:v>
                </c:pt>
                <c:pt idx="14342">
                  <c:v>74087.199429999993</c:v>
                </c:pt>
                <c:pt idx="14343">
                  <c:v>74094.252972999995</c:v>
                </c:pt>
                <c:pt idx="14344">
                  <c:v>74077.351506000006</c:v>
                </c:pt>
                <c:pt idx="14345">
                  <c:v>74097.534419999996</c:v>
                </c:pt>
                <c:pt idx="14346">
                  <c:v>74117.672628</c:v>
                </c:pt>
                <c:pt idx="14347">
                  <c:v>74128.811562000003</c:v>
                </c:pt>
                <c:pt idx="14348">
                  <c:v>74128.853541000004</c:v>
                </c:pt>
                <c:pt idx="14349">
                  <c:v>74127.885962999993</c:v>
                </c:pt>
                <c:pt idx="14350">
                  <c:v>74150.138464000003</c:v>
                </c:pt>
                <c:pt idx="14351">
                  <c:v>74170.569625999997</c:v>
                </c:pt>
                <c:pt idx="14352">
                  <c:v>74181.635045000003</c:v>
                </c:pt>
                <c:pt idx="14353">
                  <c:v>74190.678927999994</c:v>
                </c:pt>
                <c:pt idx="14354">
                  <c:v>74207.470963</c:v>
                </c:pt>
                <c:pt idx="14355">
                  <c:v>74224.468464000005</c:v>
                </c:pt>
                <c:pt idx="14356">
                  <c:v>74236.501136999999</c:v>
                </c:pt>
                <c:pt idx="14357">
                  <c:v>74235.174153</c:v>
                </c:pt>
                <c:pt idx="14358">
                  <c:v>74231.279936000006</c:v>
                </c:pt>
                <c:pt idx="14359">
                  <c:v>74248.902904000002</c:v>
                </c:pt>
                <c:pt idx="14360">
                  <c:v>74273.462138999996</c:v>
                </c:pt>
                <c:pt idx="14361">
                  <c:v>74276.875106000007</c:v>
                </c:pt>
                <c:pt idx="14362">
                  <c:v>74285.509755000006</c:v>
                </c:pt>
                <c:pt idx="14363">
                  <c:v>74291.593074000004</c:v>
                </c:pt>
                <c:pt idx="14364">
                  <c:v>74309.040680999999</c:v>
                </c:pt>
                <c:pt idx="14365">
                  <c:v>74319.432260000001</c:v>
                </c:pt>
                <c:pt idx="14366">
                  <c:v>74318.633472000001</c:v>
                </c:pt>
                <c:pt idx="14367">
                  <c:v>74330.850892999995</c:v>
                </c:pt>
                <c:pt idx="14368">
                  <c:v>74337.147953000007</c:v>
                </c:pt>
                <c:pt idx="14369">
                  <c:v>74354.075459</c:v>
                </c:pt>
                <c:pt idx="14370">
                  <c:v>74371.882234000004</c:v>
                </c:pt>
                <c:pt idx="14371">
                  <c:v>74379.553310000003</c:v>
                </c:pt>
                <c:pt idx="14372">
                  <c:v>74372.494678999996</c:v>
                </c:pt>
                <c:pt idx="14373">
                  <c:v>74374.111235999997</c:v>
                </c:pt>
                <c:pt idx="14374">
                  <c:v>74382.097639</c:v>
                </c:pt>
                <c:pt idx="14375">
                  <c:v>74386.479984999998</c:v>
                </c:pt>
                <c:pt idx="14376">
                  <c:v>74386.503970999998</c:v>
                </c:pt>
                <c:pt idx="14377">
                  <c:v>74399.325131000005</c:v>
                </c:pt>
                <c:pt idx="14378">
                  <c:v>74389.796784999999</c:v>
                </c:pt>
                <c:pt idx="14379">
                  <c:v>74393.569495000003</c:v>
                </c:pt>
                <c:pt idx="14380">
                  <c:v>74398.973385999998</c:v>
                </c:pt>
                <c:pt idx="14381">
                  <c:v>74399.754797000001</c:v>
                </c:pt>
                <c:pt idx="14382">
                  <c:v>74387.939047000007</c:v>
                </c:pt>
                <c:pt idx="14383">
                  <c:v>74387.248204000003</c:v>
                </c:pt>
                <c:pt idx="14384">
                  <c:v>74401.938899999994</c:v>
                </c:pt>
                <c:pt idx="14385">
                  <c:v>74431.530001000006</c:v>
                </c:pt>
                <c:pt idx="14386">
                  <c:v>74435.659692999994</c:v>
                </c:pt>
                <c:pt idx="14387">
                  <c:v>74439.265971999994</c:v>
                </c:pt>
                <c:pt idx="14388">
                  <c:v>74445.056035999994</c:v>
                </c:pt>
                <c:pt idx="14389">
                  <c:v>74443.526777000006</c:v>
                </c:pt>
                <c:pt idx="14390">
                  <c:v>74454.844920999996</c:v>
                </c:pt>
                <c:pt idx="14391">
                  <c:v>74443.291673</c:v>
                </c:pt>
                <c:pt idx="14392">
                  <c:v>74441.088512000002</c:v>
                </c:pt>
                <c:pt idx="14393">
                  <c:v>74454.559770000007</c:v>
                </c:pt>
                <c:pt idx="14394">
                  <c:v>74462.974554999993</c:v>
                </c:pt>
                <c:pt idx="14395">
                  <c:v>74471.967915999994</c:v>
                </c:pt>
                <c:pt idx="14396">
                  <c:v>74462.370058</c:v>
                </c:pt>
                <c:pt idx="14397">
                  <c:v>74459.820303999993</c:v>
                </c:pt>
                <c:pt idx="14398">
                  <c:v>74463.292025000002</c:v>
                </c:pt>
                <c:pt idx="14399">
                  <c:v>74464.633317</c:v>
                </c:pt>
                <c:pt idx="14400">
                  <c:v>74470.001038000002</c:v>
                </c:pt>
                <c:pt idx="14401">
                  <c:v>74471.335533000005</c:v>
                </c:pt>
                <c:pt idx="14402">
                  <c:v>74484.789678000001</c:v>
                </c:pt>
                <c:pt idx="14403">
                  <c:v>74501.708941999997</c:v>
                </c:pt>
                <c:pt idx="14404">
                  <c:v>74506.769950999995</c:v>
                </c:pt>
                <c:pt idx="14405">
                  <c:v>74510.106652000002</c:v>
                </c:pt>
                <c:pt idx="14406">
                  <c:v>74513.420803000001</c:v>
                </c:pt>
                <c:pt idx="14407">
                  <c:v>74546.149587000007</c:v>
                </c:pt>
                <c:pt idx="14408">
                  <c:v>74557.422621999998</c:v>
                </c:pt>
                <c:pt idx="14409">
                  <c:v>74551.712992999994</c:v>
                </c:pt>
                <c:pt idx="14410">
                  <c:v>74556.952820999999</c:v>
                </c:pt>
                <c:pt idx="14411">
                  <c:v>74566.343712999995</c:v>
                </c:pt>
                <c:pt idx="14412">
                  <c:v>74585.146768999999</c:v>
                </c:pt>
                <c:pt idx="14413">
                  <c:v>74604.550894</c:v>
                </c:pt>
                <c:pt idx="14414">
                  <c:v>74609.318394000002</c:v>
                </c:pt>
                <c:pt idx="14415">
                  <c:v>74626.792371000003</c:v>
                </c:pt>
                <c:pt idx="14416">
                  <c:v>74614.493038000001</c:v>
                </c:pt>
                <c:pt idx="14417">
                  <c:v>74641.216067999994</c:v>
                </c:pt>
                <c:pt idx="14418">
                  <c:v>74650.484628000006</c:v>
                </c:pt>
                <c:pt idx="14419">
                  <c:v>74643.512895000007</c:v>
                </c:pt>
                <c:pt idx="14420">
                  <c:v>74660.854781999995</c:v>
                </c:pt>
                <c:pt idx="14421">
                  <c:v>74660.694652999999</c:v>
                </c:pt>
                <c:pt idx="14422">
                  <c:v>74676.146183000004</c:v>
                </c:pt>
                <c:pt idx="14423">
                  <c:v>74685.377235000007</c:v>
                </c:pt>
                <c:pt idx="14424">
                  <c:v>74690.59362</c:v>
                </c:pt>
                <c:pt idx="14425">
                  <c:v>74695.657552999997</c:v>
                </c:pt>
                <c:pt idx="14426">
                  <c:v>74694.259980999996</c:v>
                </c:pt>
                <c:pt idx="14427">
                  <c:v>74704.350793000005</c:v>
                </c:pt>
                <c:pt idx="14428">
                  <c:v>74714.807943000007</c:v>
                </c:pt>
                <c:pt idx="14429">
                  <c:v>74728.859832999995</c:v>
                </c:pt>
                <c:pt idx="14430">
                  <c:v>74750.488031000001</c:v>
                </c:pt>
                <c:pt idx="14431">
                  <c:v>74744.317641000001</c:v>
                </c:pt>
                <c:pt idx="14432">
                  <c:v>74741.972362</c:v>
                </c:pt>
                <c:pt idx="14433">
                  <c:v>74751.135162999999</c:v>
                </c:pt>
                <c:pt idx="14434">
                  <c:v>74759.389351999998</c:v>
                </c:pt>
                <c:pt idx="14435">
                  <c:v>74778.379929999996</c:v>
                </c:pt>
                <c:pt idx="14436">
                  <c:v>74779.918829000002</c:v>
                </c:pt>
                <c:pt idx="14437">
                  <c:v>74799.724468999993</c:v>
                </c:pt>
                <c:pt idx="14438">
                  <c:v>74810.737078999999</c:v>
                </c:pt>
                <c:pt idx="14439">
                  <c:v>74801.055192</c:v>
                </c:pt>
                <c:pt idx="14440">
                  <c:v>74817.102371999994</c:v>
                </c:pt>
                <c:pt idx="14441">
                  <c:v>74821.756231000007</c:v>
                </c:pt>
                <c:pt idx="14442">
                  <c:v>74839.564897000004</c:v>
                </c:pt>
                <c:pt idx="14443">
                  <c:v>74854.883742999999</c:v>
                </c:pt>
                <c:pt idx="14444">
                  <c:v>74847.186528999999</c:v>
                </c:pt>
                <c:pt idx="14445">
                  <c:v>74862.242142000003</c:v>
                </c:pt>
                <c:pt idx="14446">
                  <c:v>74853.722561999995</c:v>
                </c:pt>
                <c:pt idx="14447">
                  <c:v>74864.430154999995</c:v>
                </c:pt>
                <c:pt idx="14448">
                  <c:v>74883.957167</c:v>
                </c:pt>
                <c:pt idx="14449">
                  <c:v>74882.757091000007</c:v>
                </c:pt>
                <c:pt idx="14450">
                  <c:v>74890.601366999996</c:v>
                </c:pt>
                <c:pt idx="14451">
                  <c:v>74894.844609000007</c:v>
                </c:pt>
                <c:pt idx="14452">
                  <c:v>74901.508081000007</c:v>
                </c:pt>
                <c:pt idx="14453">
                  <c:v>74905.847060999993</c:v>
                </c:pt>
                <c:pt idx="14454">
                  <c:v>74904.749668999997</c:v>
                </c:pt>
                <c:pt idx="14455">
                  <c:v>74910.604777999994</c:v>
                </c:pt>
                <c:pt idx="14456">
                  <c:v>74924.476622000002</c:v>
                </c:pt>
                <c:pt idx="14457">
                  <c:v>74938.174039000005</c:v>
                </c:pt>
                <c:pt idx="14458">
                  <c:v>74946.167472000001</c:v>
                </c:pt>
                <c:pt idx="14459">
                  <c:v>74955.937535999998</c:v>
                </c:pt>
                <c:pt idx="14460">
                  <c:v>74951.438158000004</c:v>
                </c:pt>
                <c:pt idx="14461">
                  <c:v>74954.839835999999</c:v>
                </c:pt>
                <c:pt idx="14462">
                  <c:v>74959.430431000001</c:v>
                </c:pt>
                <c:pt idx="14463">
                  <c:v>74962.680263999995</c:v>
                </c:pt>
                <c:pt idx="14464">
                  <c:v>74959.124190999995</c:v>
                </c:pt>
                <c:pt idx="14465">
                  <c:v>74964.499798000004</c:v>
                </c:pt>
                <c:pt idx="14466">
                  <c:v>74987.220956000005</c:v>
                </c:pt>
                <c:pt idx="14467">
                  <c:v>75008.609912999993</c:v>
                </c:pt>
                <c:pt idx="14468">
                  <c:v>75004.403713000007</c:v>
                </c:pt>
                <c:pt idx="14469">
                  <c:v>75006.562709999998</c:v>
                </c:pt>
                <c:pt idx="14470">
                  <c:v>75016.657760999995</c:v>
                </c:pt>
                <c:pt idx="14471">
                  <c:v>75018.465547</c:v>
                </c:pt>
                <c:pt idx="14472">
                  <c:v>75039.759743000002</c:v>
                </c:pt>
                <c:pt idx="14473">
                  <c:v>75049.364830999999</c:v>
                </c:pt>
                <c:pt idx="14474">
                  <c:v>75051.439828000002</c:v>
                </c:pt>
                <c:pt idx="14475">
                  <c:v>75076.206038999997</c:v>
                </c:pt>
                <c:pt idx="14476">
                  <c:v>75081.062588999994</c:v>
                </c:pt>
                <c:pt idx="14477">
                  <c:v>75094.797640000004</c:v>
                </c:pt>
                <c:pt idx="14478">
                  <c:v>75103.196893</c:v>
                </c:pt>
                <c:pt idx="14479">
                  <c:v>75105.696414000005</c:v>
                </c:pt>
                <c:pt idx="14480">
                  <c:v>75132.223425000004</c:v>
                </c:pt>
                <c:pt idx="14481">
                  <c:v>75137.608519999994</c:v>
                </c:pt>
                <c:pt idx="14482">
                  <c:v>75151.912551999994</c:v>
                </c:pt>
                <c:pt idx="14483">
                  <c:v>75179.079039000004</c:v>
                </c:pt>
                <c:pt idx="14484">
                  <c:v>75177.261662000004</c:v>
                </c:pt>
                <c:pt idx="14485">
                  <c:v>75202.659314999997</c:v>
                </c:pt>
                <c:pt idx="14486">
                  <c:v>75212.589594000005</c:v>
                </c:pt>
                <c:pt idx="14487">
                  <c:v>75231.077143000002</c:v>
                </c:pt>
                <c:pt idx="14488">
                  <c:v>75231.852478000001</c:v>
                </c:pt>
                <c:pt idx="14489">
                  <c:v>75233.722697000005</c:v>
                </c:pt>
                <c:pt idx="14490">
                  <c:v>75260.382058000003</c:v>
                </c:pt>
                <c:pt idx="14491">
                  <c:v>75268.373424000005</c:v>
                </c:pt>
                <c:pt idx="14492">
                  <c:v>75284.651973</c:v>
                </c:pt>
                <c:pt idx="14493">
                  <c:v>75286.651123000003</c:v>
                </c:pt>
                <c:pt idx="14494">
                  <c:v>75300.830424999993</c:v>
                </c:pt>
                <c:pt idx="14495">
                  <c:v>75318.051905999993</c:v>
                </c:pt>
                <c:pt idx="14496">
                  <c:v>75316.358764000004</c:v>
                </c:pt>
                <c:pt idx="14497">
                  <c:v>75327.221653999994</c:v>
                </c:pt>
                <c:pt idx="14498">
                  <c:v>75334.598396000001</c:v>
                </c:pt>
                <c:pt idx="14499">
                  <c:v>75347.529477999997</c:v>
                </c:pt>
                <c:pt idx="14500">
                  <c:v>75375.318312999996</c:v>
                </c:pt>
                <c:pt idx="14501">
                  <c:v>75372.642947</c:v>
                </c:pt>
                <c:pt idx="14502">
                  <c:v>75384.789648000005</c:v>
                </c:pt>
                <c:pt idx="14503">
                  <c:v>75384.293149999998</c:v>
                </c:pt>
                <c:pt idx="14504">
                  <c:v>75377.106329999995</c:v>
                </c:pt>
                <c:pt idx="14505">
                  <c:v>75391.679948999998</c:v>
                </c:pt>
                <c:pt idx="14506">
                  <c:v>75384.907716999995</c:v>
                </c:pt>
                <c:pt idx="14507">
                  <c:v>75395.185291000002</c:v>
                </c:pt>
                <c:pt idx="14508">
                  <c:v>75418.653101999997</c:v>
                </c:pt>
                <c:pt idx="14509">
                  <c:v>75420.086393999998</c:v>
                </c:pt>
                <c:pt idx="14510">
                  <c:v>75433.218963000007</c:v>
                </c:pt>
                <c:pt idx="14511">
                  <c:v>75429.501036000001</c:v>
                </c:pt>
                <c:pt idx="14512">
                  <c:v>75444.859349999999</c:v>
                </c:pt>
                <c:pt idx="14513">
                  <c:v>75446.584889999998</c:v>
                </c:pt>
                <c:pt idx="14514">
                  <c:v>75451.754016999999</c:v>
                </c:pt>
                <c:pt idx="14515">
                  <c:v>75463.232216999997</c:v>
                </c:pt>
                <c:pt idx="14516">
                  <c:v>75460.652585999997</c:v>
                </c:pt>
                <c:pt idx="14517">
                  <c:v>75463.551128999999</c:v>
                </c:pt>
                <c:pt idx="14518">
                  <c:v>75475.553090999994</c:v>
                </c:pt>
                <c:pt idx="14519">
                  <c:v>75492.123397000003</c:v>
                </c:pt>
                <c:pt idx="14520">
                  <c:v>75499.170721000002</c:v>
                </c:pt>
                <c:pt idx="14521">
                  <c:v>75513.800963999995</c:v>
                </c:pt>
                <c:pt idx="14522">
                  <c:v>75516.385829999999</c:v>
                </c:pt>
                <c:pt idx="14523">
                  <c:v>75525.315698000006</c:v>
                </c:pt>
                <c:pt idx="14524">
                  <c:v>75530.241951000004</c:v>
                </c:pt>
                <c:pt idx="14525">
                  <c:v>75557.406759000005</c:v>
                </c:pt>
                <c:pt idx="14526">
                  <c:v>75570.029150999995</c:v>
                </c:pt>
                <c:pt idx="14527">
                  <c:v>75574.253098999994</c:v>
                </c:pt>
                <c:pt idx="14528">
                  <c:v>75573.720813000007</c:v>
                </c:pt>
                <c:pt idx="14529">
                  <c:v>75573.695544999995</c:v>
                </c:pt>
                <c:pt idx="14530">
                  <c:v>75592.514347999997</c:v>
                </c:pt>
                <c:pt idx="14531">
                  <c:v>75602.674528999996</c:v>
                </c:pt>
                <c:pt idx="14532">
                  <c:v>75618.099382</c:v>
                </c:pt>
                <c:pt idx="14533">
                  <c:v>75621.534029999995</c:v>
                </c:pt>
                <c:pt idx="14534">
                  <c:v>75609.991815999994</c:v>
                </c:pt>
                <c:pt idx="14535">
                  <c:v>75636.424755999993</c:v>
                </c:pt>
                <c:pt idx="14536">
                  <c:v>75649.885192999995</c:v>
                </c:pt>
                <c:pt idx="14537">
                  <c:v>75658.184521999996</c:v>
                </c:pt>
                <c:pt idx="14538">
                  <c:v>75660.604699999996</c:v>
                </c:pt>
                <c:pt idx="14539">
                  <c:v>75666.599266999998</c:v>
                </c:pt>
                <c:pt idx="14540">
                  <c:v>75676.948264000006</c:v>
                </c:pt>
                <c:pt idx="14541">
                  <c:v>75670.542306999996</c:v>
                </c:pt>
                <c:pt idx="14542">
                  <c:v>75677.878893000001</c:v>
                </c:pt>
                <c:pt idx="14543">
                  <c:v>75695.277077999999</c:v>
                </c:pt>
                <c:pt idx="14544">
                  <c:v>75699.734377999994</c:v>
                </c:pt>
                <c:pt idx="14545">
                  <c:v>75714.066294999997</c:v>
                </c:pt>
                <c:pt idx="14546">
                  <c:v>75721.143639999995</c:v>
                </c:pt>
                <c:pt idx="14547">
                  <c:v>75726.450152999998</c:v>
                </c:pt>
                <c:pt idx="14548">
                  <c:v>75749.712174999993</c:v>
                </c:pt>
                <c:pt idx="14549">
                  <c:v>75759.110400000005</c:v>
                </c:pt>
                <c:pt idx="14550">
                  <c:v>75766.635125999994</c:v>
                </c:pt>
                <c:pt idx="14551">
                  <c:v>75759.501936000001</c:v>
                </c:pt>
                <c:pt idx="14552">
                  <c:v>75775.354510000005</c:v>
                </c:pt>
                <c:pt idx="14553">
                  <c:v>75795.704020000005</c:v>
                </c:pt>
                <c:pt idx="14554">
                  <c:v>75797.071213000003</c:v>
                </c:pt>
                <c:pt idx="14555">
                  <c:v>75809.915366999994</c:v>
                </c:pt>
                <c:pt idx="14556">
                  <c:v>75822.685203000001</c:v>
                </c:pt>
                <c:pt idx="14557">
                  <c:v>75817.572885000001</c:v>
                </c:pt>
                <c:pt idx="14558">
                  <c:v>75840.272222</c:v>
                </c:pt>
                <c:pt idx="14559">
                  <c:v>75849.067897999994</c:v>
                </c:pt>
                <c:pt idx="14560">
                  <c:v>75870.173960999993</c:v>
                </c:pt>
                <c:pt idx="14561">
                  <c:v>75863.837356000004</c:v>
                </c:pt>
                <c:pt idx="14562">
                  <c:v>75881.593328999996</c:v>
                </c:pt>
                <c:pt idx="14563">
                  <c:v>75900.989642</c:v>
                </c:pt>
                <c:pt idx="14564">
                  <c:v>75900.037156000006</c:v>
                </c:pt>
                <c:pt idx="14565">
                  <c:v>75915.499043999997</c:v>
                </c:pt>
                <c:pt idx="14566">
                  <c:v>75911.121178999994</c:v>
                </c:pt>
                <c:pt idx="14567">
                  <c:v>75918.960546000002</c:v>
                </c:pt>
                <c:pt idx="14568">
                  <c:v>75938.643903999997</c:v>
                </c:pt>
                <c:pt idx="14569">
                  <c:v>75947.622162</c:v>
                </c:pt>
                <c:pt idx="14570">
                  <c:v>75952.367274000004</c:v>
                </c:pt>
                <c:pt idx="14571">
                  <c:v>75951.668254000004</c:v>
                </c:pt>
                <c:pt idx="14572">
                  <c:v>75961.315443</c:v>
                </c:pt>
                <c:pt idx="14573">
                  <c:v>75974.980666999996</c:v>
                </c:pt>
                <c:pt idx="14574">
                  <c:v>75985.546730000002</c:v>
                </c:pt>
                <c:pt idx="14575">
                  <c:v>76000.269702999998</c:v>
                </c:pt>
                <c:pt idx="14576">
                  <c:v>76004.633891000005</c:v>
                </c:pt>
                <c:pt idx="14577">
                  <c:v>76012.543355999995</c:v>
                </c:pt>
                <c:pt idx="14578">
                  <c:v>76010.870987999995</c:v>
                </c:pt>
                <c:pt idx="14579">
                  <c:v>76015.738631999993</c:v>
                </c:pt>
                <c:pt idx="14580">
                  <c:v>76040.832569999999</c:v>
                </c:pt>
                <c:pt idx="14581">
                  <c:v>76048.351362999994</c:v>
                </c:pt>
                <c:pt idx="14582">
                  <c:v>76044.080803999997</c:v>
                </c:pt>
                <c:pt idx="14583">
                  <c:v>76057.766283999998</c:v>
                </c:pt>
                <c:pt idx="14584">
                  <c:v>76069.487848999997</c:v>
                </c:pt>
                <c:pt idx="14585">
                  <c:v>76087.928117999996</c:v>
                </c:pt>
                <c:pt idx="14586">
                  <c:v>76099.733173999994</c:v>
                </c:pt>
                <c:pt idx="14587">
                  <c:v>76098.788893000004</c:v>
                </c:pt>
                <c:pt idx="14588">
                  <c:v>76110.056217000005</c:v>
                </c:pt>
                <c:pt idx="14589">
                  <c:v>76117.352771000005</c:v>
                </c:pt>
                <c:pt idx="14590">
                  <c:v>76147.939396000002</c:v>
                </c:pt>
                <c:pt idx="14591">
                  <c:v>76154.170467999997</c:v>
                </c:pt>
                <c:pt idx="14592">
                  <c:v>76150.582515000002</c:v>
                </c:pt>
                <c:pt idx="14593">
                  <c:v>76161.021487000005</c:v>
                </c:pt>
                <c:pt idx="14594">
                  <c:v>76172.330558999995</c:v>
                </c:pt>
                <c:pt idx="14595">
                  <c:v>76194.239554</c:v>
                </c:pt>
                <c:pt idx="14596">
                  <c:v>76194.347370999996</c:v>
                </c:pt>
                <c:pt idx="14597">
                  <c:v>76197.476007999998</c:v>
                </c:pt>
                <c:pt idx="14598">
                  <c:v>76203.103367000003</c:v>
                </c:pt>
                <c:pt idx="14599">
                  <c:v>76209.178992000001</c:v>
                </c:pt>
                <c:pt idx="14600">
                  <c:v>76214.961297000002</c:v>
                </c:pt>
                <c:pt idx="14601">
                  <c:v>76212.386912999995</c:v>
                </c:pt>
                <c:pt idx="14602">
                  <c:v>76239.146206999998</c:v>
                </c:pt>
                <c:pt idx="14603">
                  <c:v>76243.825383000003</c:v>
                </c:pt>
                <c:pt idx="14604">
                  <c:v>76243.012281999996</c:v>
                </c:pt>
                <c:pt idx="14605">
                  <c:v>76237.059160000004</c:v>
                </c:pt>
                <c:pt idx="14606">
                  <c:v>76239.694988999996</c:v>
                </c:pt>
                <c:pt idx="14607">
                  <c:v>76259.125809000005</c:v>
                </c:pt>
                <c:pt idx="14608">
                  <c:v>76290.057509999999</c:v>
                </c:pt>
                <c:pt idx="14609">
                  <c:v>76288.386983000004</c:v>
                </c:pt>
                <c:pt idx="14610">
                  <c:v>76302.366152000002</c:v>
                </c:pt>
                <c:pt idx="14611">
                  <c:v>76302.721854000003</c:v>
                </c:pt>
                <c:pt idx="14612">
                  <c:v>76301.409834000006</c:v>
                </c:pt>
                <c:pt idx="14613">
                  <c:v>76305.728478000005</c:v>
                </c:pt>
                <c:pt idx="14614">
                  <c:v>76296.088206999993</c:v>
                </c:pt>
                <c:pt idx="14615">
                  <c:v>76300.577136000007</c:v>
                </c:pt>
                <c:pt idx="14616">
                  <c:v>76305.173802000005</c:v>
                </c:pt>
                <c:pt idx="14617">
                  <c:v>76311.133317999993</c:v>
                </c:pt>
                <c:pt idx="14618">
                  <c:v>76318.155750999998</c:v>
                </c:pt>
                <c:pt idx="14619">
                  <c:v>76330.608913999997</c:v>
                </c:pt>
                <c:pt idx="14620">
                  <c:v>76339.341371999995</c:v>
                </c:pt>
                <c:pt idx="14621">
                  <c:v>76344.752733999994</c:v>
                </c:pt>
                <c:pt idx="14622">
                  <c:v>76347.495987999995</c:v>
                </c:pt>
                <c:pt idx="14623">
                  <c:v>76353.234528999994</c:v>
                </c:pt>
                <c:pt idx="14624">
                  <c:v>76355.186172999995</c:v>
                </c:pt>
                <c:pt idx="14625">
                  <c:v>76367.841497000001</c:v>
                </c:pt>
                <c:pt idx="14626">
                  <c:v>76383.080017999993</c:v>
                </c:pt>
                <c:pt idx="14627">
                  <c:v>76392.004986999993</c:v>
                </c:pt>
                <c:pt idx="14628">
                  <c:v>76396.740114999993</c:v>
                </c:pt>
                <c:pt idx="14629">
                  <c:v>76396.593521999996</c:v>
                </c:pt>
                <c:pt idx="14630">
                  <c:v>76414.506320999993</c:v>
                </c:pt>
                <c:pt idx="14631">
                  <c:v>76414.060259000005</c:v>
                </c:pt>
                <c:pt idx="14632">
                  <c:v>76409.471948000006</c:v>
                </c:pt>
                <c:pt idx="14633">
                  <c:v>76417.748567000002</c:v>
                </c:pt>
                <c:pt idx="14634">
                  <c:v>76399.571249999994</c:v>
                </c:pt>
                <c:pt idx="14635">
                  <c:v>76404.357241000005</c:v>
                </c:pt>
                <c:pt idx="14636">
                  <c:v>76405.600550000003</c:v>
                </c:pt>
                <c:pt idx="14637">
                  <c:v>76416.180116000003</c:v>
                </c:pt>
                <c:pt idx="14638">
                  <c:v>76427.058143999995</c:v>
                </c:pt>
                <c:pt idx="14639">
                  <c:v>76415.887422</c:v>
                </c:pt>
                <c:pt idx="14640">
                  <c:v>76427.832127999995</c:v>
                </c:pt>
                <c:pt idx="14641">
                  <c:v>76424.442672000005</c:v>
                </c:pt>
                <c:pt idx="14642">
                  <c:v>76445.542216999995</c:v>
                </c:pt>
                <c:pt idx="14643">
                  <c:v>76456.706332999995</c:v>
                </c:pt>
                <c:pt idx="14644">
                  <c:v>76462.965171000003</c:v>
                </c:pt>
                <c:pt idx="14645">
                  <c:v>76466.488574000003</c:v>
                </c:pt>
                <c:pt idx="14646">
                  <c:v>76451.296157000004</c:v>
                </c:pt>
                <c:pt idx="14647">
                  <c:v>76467.392282999994</c:v>
                </c:pt>
                <c:pt idx="14648">
                  <c:v>76468.962232999998</c:v>
                </c:pt>
                <c:pt idx="14649">
                  <c:v>76472.682180000003</c:v>
                </c:pt>
                <c:pt idx="14650">
                  <c:v>76474.191835999998</c:v>
                </c:pt>
                <c:pt idx="14651">
                  <c:v>76475.442374999999</c:v>
                </c:pt>
                <c:pt idx="14652">
                  <c:v>76494.401333999995</c:v>
                </c:pt>
                <c:pt idx="14653">
                  <c:v>76518.550084999995</c:v>
                </c:pt>
                <c:pt idx="14654">
                  <c:v>76514.808976999993</c:v>
                </c:pt>
                <c:pt idx="14655">
                  <c:v>76525.777042000002</c:v>
                </c:pt>
                <c:pt idx="14656">
                  <c:v>76540.307960000006</c:v>
                </c:pt>
                <c:pt idx="14657">
                  <c:v>76542.167579000001</c:v>
                </c:pt>
                <c:pt idx="14658">
                  <c:v>76547.052880000003</c:v>
                </c:pt>
                <c:pt idx="14659">
                  <c:v>76561.105809000001</c:v>
                </c:pt>
                <c:pt idx="14660">
                  <c:v>76569.358481000003</c:v>
                </c:pt>
                <c:pt idx="14661">
                  <c:v>76582.110031000004</c:v>
                </c:pt>
                <c:pt idx="14662">
                  <c:v>76583.527872000006</c:v>
                </c:pt>
                <c:pt idx="14663">
                  <c:v>76591.488018000004</c:v>
                </c:pt>
                <c:pt idx="14664">
                  <c:v>76588.616597</c:v>
                </c:pt>
                <c:pt idx="14665">
                  <c:v>76590.157808999997</c:v>
                </c:pt>
                <c:pt idx="14666">
                  <c:v>76584.392212000006</c:v>
                </c:pt>
                <c:pt idx="14667">
                  <c:v>76602.883308999997</c:v>
                </c:pt>
                <c:pt idx="14668">
                  <c:v>76601.333622999999</c:v>
                </c:pt>
                <c:pt idx="14669">
                  <c:v>76588.266457999998</c:v>
                </c:pt>
                <c:pt idx="14670">
                  <c:v>76610.061023000002</c:v>
                </c:pt>
                <c:pt idx="14671">
                  <c:v>76628.055584999995</c:v>
                </c:pt>
                <c:pt idx="14672">
                  <c:v>76633.849105999994</c:v>
                </c:pt>
                <c:pt idx="14673">
                  <c:v>76644.954702000003</c:v>
                </c:pt>
                <c:pt idx="14674">
                  <c:v>76651.457865999997</c:v>
                </c:pt>
                <c:pt idx="14675">
                  <c:v>76644.366899999994</c:v>
                </c:pt>
                <c:pt idx="14676">
                  <c:v>76640.372692999998</c:v>
                </c:pt>
                <c:pt idx="14677">
                  <c:v>76646.392869999996</c:v>
                </c:pt>
                <c:pt idx="14678">
                  <c:v>76674.077980000002</c:v>
                </c:pt>
                <c:pt idx="14679">
                  <c:v>76688.905662000005</c:v>
                </c:pt>
                <c:pt idx="14680">
                  <c:v>76694.835938000004</c:v>
                </c:pt>
                <c:pt idx="14681">
                  <c:v>76697.128450999997</c:v>
                </c:pt>
                <c:pt idx="14682">
                  <c:v>76688.825077000001</c:v>
                </c:pt>
                <c:pt idx="14683">
                  <c:v>76722.138128000006</c:v>
                </c:pt>
                <c:pt idx="14684">
                  <c:v>76725.640383000005</c:v>
                </c:pt>
                <c:pt idx="14685">
                  <c:v>76740.674809000004</c:v>
                </c:pt>
                <c:pt idx="14686">
                  <c:v>76736.865716</c:v>
                </c:pt>
                <c:pt idx="14687">
                  <c:v>76750.097051999997</c:v>
                </c:pt>
                <c:pt idx="14688">
                  <c:v>76773.981838000007</c:v>
                </c:pt>
                <c:pt idx="14689">
                  <c:v>76771.760372000004</c:v>
                </c:pt>
                <c:pt idx="14690">
                  <c:v>76786.773849999998</c:v>
                </c:pt>
                <c:pt idx="14691">
                  <c:v>76808.531231999994</c:v>
                </c:pt>
                <c:pt idx="14692">
                  <c:v>76815.842539999998</c:v>
                </c:pt>
                <c:pt idx="14693">
                  <c:v>76832.614077000006</c:v>
                </c:pt>
                <c:pt idx="14694">
                  <c:v>76847.501554000002</c:v>
                </c:pt>
                <c:pt idx="14695">
                  <c:v>76856.709944999995</c:v>
                </c:pt>
                <c:pt idx="14696">
                  <c:v>76858.313710000002</c:v>
                </c:pt>
                <c:pt idx="14697">
                  <c:v>76873.753119000001</c:v>
                </c:pt>
                <c:pt idx="14698">
                  <c:v>76894.236090999999</c:v>
                </c:pt>
                <c:pt idx="14699">
                  <c:v>76893.555919000006</c:v>
                </c:pt>
                <c:pt idx="14700">
                  <c:v>76907.175726000001</c:v>
                </c:pt>
                <c:pt idx="14701">
                  <c:v>76927.470514999994</c:v>
                </c:pt>
                <c:pt idx="14702">
                  <c:v>76941.219444000002</c:v>
                </c:pt>
                <c:pt idx="14703">
                  <c:v>76958.905587999994</c:v>
                </c:pt>
                <c:pt idx="14704">
                  <c:v>76972.585412</c:v>
                </c:pt>
                <c:pt idx="14705">
                  <c:v>76992.368495000002</c:v>
                </c:pt>
                <c:pt idx="14706">
                  <c:v>77011.745303000003</c:v>
                </c:pt>
                <c:pt idx="14707">
                  <c:v>77014.743906999996</c:v>
                </c:pt>
                <c:pt idx="14708">
                  <c:v>77033.164319000003</c:v>
                </c:pt>
                <c:pt idx="14709">
                  <c:v>77052.853682999994</c:v>
                </c:pt>
                <c:pt idx="14710">
                  <c:v>77067.556721000001</c:v>
                </c:pt>
                <c:pt idx="14711">
                  <c:v>77063.738270999995</c:v>
                </c:pt>
                <c:pt idx="14712">
                  <c:v>77081.730578999995</c:v>
                </c:pt>
                <c:pt idx="14713">
                  <c:v>77104.579136</c:v>
                </c:pt>
                <c:pt idx="14714">
                  <c:v>77108.832634999999</c:v>
                </c:pt>
                <c:pt idx="14715">
                  <c:v>77129.615338999996</c:v>
                </c:pt>
                <c:pt idx="14716">
                  <c:v>77143.454660999996</c:v>
                </c:pt>
                <c:pt idx="14717">
                  <c:v>77153.232099000001</c:v>
                </c:pt>
                <c:pt idx="14718">
                  <c:v>77160.409006000002</c:v>
                </c:pt>
                <c:pt idx="14719">
                  <c:v>77173.021217000001</c:v>
                </c:pt>
                <c:pt idx="14720">
                  <c:v>77195.551475</c:v>
                </c:pt>
                <c:pt idx="14721">
                  <c:v>77203.113553999996</c:v>
                </c:pt>
                <c:pt idx="14722">
                  <c:v>77205.675103999994</c:v>
                </c:pt>
                <c:pt idx="14723">
                  <c:v>77228.126971999998</c:v>
                </c:pt>
                <c:pt idx="14724">
                  <c:v>77229.195806999996</c:v>
                </c:pt>
                <c:pt idx="14725">
                  <c:v>77239.609660999995</c:v>
                </c:pt>
                <c:pt idx="14726">
                  <c:v>77249.862433999995</c:v>
                </c:pt>
                <c:pt idx="14727">
                  <c:v>77267.025267000005</c:v>
                </c:pt>
                <c:pt idx="14728">
                  <c:v>77291.131252000006</c:v>
                </c:pt>
                <c:pt idx="14729">
                  <c:v>77289.715333999993</c:v>
                </c:pt>
                <c:pt idx="14730">
                  <c:v>77308.787339000002</c:v>
                </c:pt>
                <c:pt idx="14731">
                  <c:v>77327.940195999996</c:v>
                </c:pt>
                <c:pt idx="14732">
                  <c:v>77337.118755000003</c:v>
                </c:pt>
                <c:pt idx="14733">
                  <c:v>77351.089810999998</c:v>
                </c:pt>
                <c:pt idx="14734">
                  <c:v>77359.655031000002</c:v>
                </c:pt>
                <c:pt idx="14735">
                  <c:v>77391.818878000005</c:v>
                </c:pt>
                <c:pt idx="14736">
                  <c:v>77398.247428000002</c:v>
                </c:pt>
                <c:pt idx="14737">
                  <c:v>77395.613079999996</c:v>
                </c:pt>
                <c:pt idx="14738">
                  <c:v>77423.346573999996</c:v>
                </c:pt>
                <c:pt idx="14739">
                  <c:v>77426.696293999994</c:v>
                </c:pt>
                <c:pt idx="14740">
                  <c:v>77439.375348999994</c:v>
                </c:pt>
                <c:pt idx="14741">
                  <c:v>77447.896273999999</c:v>
                </c:pt>
                <c:pt idx="14742">
                  <c:v>77466.496090999994</c:v>
                </c:pt>
                <c:pt idx="14743">
                  <c:v>77473.032506000003</c:v>
                </c:pt>
                <c:pt idx="14744">
                  <c:v>77481.703408999994</c:v>
                </c:pt>
                <c:pt idx="14745">
                  <c:v>77493.484186000002</c:v>
                </c:pt>
                <c:pt idx="14746">
                  <c:v>77520.128114000006</c:v>
                </c:pt>
                <c:pt idx="14747">
                  <c:v>77521.613440000001</c:v>
                </c:pt>
                <c:pt idx="14748">
                  <c:v>77533.976450999995</c:v>
                </c:pt>
                <c:pt idx="14749">
                  <c:v>77530.146779999995</c:v>
                </c:pt>
                <c:pt idx="14750">
                  <c:v>77558.098564</c:v>
                </c:pt>
                <c:pt idx="14751">
                  <c:v>77567.891856000002</c:v>
                </c:pt>
                <c:pt idx="14752">
                  <c:v>77571.385320999994</c:v>
                </c:pt>
                <c:pt idx="14753">
                  <c:v>77584.754939000006</c:v>
                </c:pt>
                <c:pt idx="14754">
                  <c:v>77599.531380999993</c:v>
                </c:pt>
                <c:pt idx="14755">
                  <c:v>77618.559315000006</c:v>
                </c:pt>
                <c:pt idx="14756">
                  <c:v>77630.491536999994</c:v>
                </c:pt>
                <c:pt idx="14757">
                  <c:v>77632.534190000006</c:v>
                </c:pt>
                <c:pt idx="14758">
                  <c:v>77636.332232000001</c:v>
                </c:pt>
                <c:pt idx="14759">
                  <c:v>77653.908083999995</c:v>
                </c:pt>
                <c:pt idx="14760">
                  <c:v>77662.976710999996</c:v>
                </c:pt>
                <c:pt idx="14761">
                  <c:v>77674.948256000003</c:v>
                </c:pt>
                <c:pt idx="14762">
                  <c:v>77669.457221999997</c:v>
                </c:pt>
                <c:pt idx="14763">
                  <c:v>77680.529345000003</c:v>
                </c:pt>
                <c:pt idx="14764">
                  <c:v>77679.958832999997</c:v>
                </c:pt>
                <c:pt idx="14765">
                  <c:v>77699.724715000004</c:v>
                </c:pt>
                <c:pt idx="14766">
                  <c:v>77709.396340000007</c:v>
                </c:pt>
                <c:pt idx="14767">
                  <c:v>77718.065155000004</c:v>
                </c:pt>
                <c:pt idx="14768">
                  <c:v>77732.902596999993</c:v>
                </c:pt>
                <c:pt idx="14769">
                  <c:v>77728.280511000004</c:v>
                </c:pt>
                <c:pt idx="14770">
                  <c:v>77734.084486000007</c:v>
                </c:pt>
                <c:pt idx="14771">
                  <c:v>77737.175166999994</c:v>
                </c:pt>
                <c:pt idx="14772">
                  <c:v>77749.254874000006</c:v>
                </c:pt>
                <c:pt idx="14773">
                  <c:v>77764.574435999995</c:v>
                </c:pt>
                <c:pt idx="14774">
                  <c:v>77771.134972999993</c:v>
                </c:pt>
                <c:pt idx="14775">
                  <c:v>77783.713409999997</c:v>
                </c:pt>
                <c:pt idx="14776">
                  <c:v>77782.937088000006</c:v>
                </c:pt>
                <c:pt idx="14777">
                  <c:v>77782.706422000003</c:v>
                </c:pt>
                <c:pt idx="14778">
                  <c:v>77792.451625000002</c:v>
                </c:pt>
                <c:pt idx="14779">
                  <c:v>77821.324724000006</c:v>
                </c:pt>
                <c:pt idx="14780">
                  <c:v>77831.231495</c:v>
                </c:pt>
                <c:pt idx="14781">
                  <c:v>77833.216027000002</c:v>
                </c:pt>
                <c:pt idx="14782">
                  <c:v>77839.822249000004</c:v>
                </c:pt>
                <c:pt idx="14783">
                  <c:v>77840.557287000003</c:v>
                </c:pt>
                <c:pt idx="14784">
                  <c:v>77845.837415000002</c:v>
                </c:pt>
                <c:pt idx="14785">
                  <c:v>77876.815419999999</c:v>
                </c:pt>
                <c:pt idx="14786">
                  <c:v>77872.367845999994</c:v>
                </c:pt>
                <c:pt idx="14787">
                  <c:v>77883.092288999993</c:v>
                </c:pt>
                <c:pt idx="14788">
                  <c:v>77887.588489999995</c:v>
                </c:pt>
                <c:pt idx="14789">
                  <c:v>77893.420509999996</c:v>
                </c:pt>
                <c:pt idx="14790">
                  <c:v>77896.176632000002</c:v>
                </c:pt>
                <c:pt idx="14791">
                  <c:v>77913.397249999995</c:v>
                </c:pt>
                <c:pt idx="14792">
                  <c:v>77932.421914999999</c:v>
                </c:pt>
                <c:pt idx="14793">
                  <c:v>77936.684741000005</c:v>
                </c:pt>
                <c:pt idx="14794">
                  <c:v>77938.479110999993</c:v>
                </c:pt>
                <c:pt idx="14795">
                  <c:v>77966.617115999994</c:v>
                </c:pt>
                <c:pt idx="14796">
                  <c:v>77969.392131000001</c:v>
                </c:pt>
                <c:pt idx="14797">
                  <c:v>77980.593800999995</c:v>
                </c:pt>
                <c:pt idx="14798">
                  <c:v>77998.518618999995</c:v>
                </c:pt>
                <c:pt idx="14799">
                  <c:v>78014.472913000005</c:v>
                </c:pt>
                <c:pt idx="14800">
                  <c:v>78027.169299000001</c:v>
                </c:pt>
                <c:pt idx="14801">
                  <c:v>78036.402407000001</c:v>
                </c:pt>
                <c:pt idx="14802">
                  <c:v>78037.903804999994</c:v>
                </c:pt>
                <c:pt idx="14803">
                  <c:v>78061.290917000006</c:v>
                </c:pt>
                <c:pt idx="14804">
                  <c:v>78071.365594999996</c:v>
                </c:pt>
                <c:pt idx="14805">
                  <c:v>78075.967472000004</c:v>
                </c:pt>
                <c:pt idx="14806">
                  <c:v>78084.348226000002</c:v>
                </c:pt>
                <c:pt idx="14807">
                  <c:v>78086.855314999993</c:v>
                </c:pt>
                <c:pt idx="14808">
                  <c:v>78110.193157999995</c:v>
                </c:pt>
                <c:pt idx="14809">
                  <c:v>78125.952655000001</c:v>
                </c:pt>
                <c:pt idx="14810">
                  <c:v>78138.222976000005</c:v>
                </c:pt>
                <c:pt idx="14811">
                  <c:v>78129.945395999996</c:v>
                </c:pt>
                <c:pt idx="14812">
                  <c:v>78131.103784999999</c:v>
                </c:pt>
                <c:pt idx="14813">
                  <c:v>78155.927840999997</c:v>
                </c:pt>
                <c:pt idx="14814">
                  <c:v>78165.109779999999</c:v>
                </c:pt>
                <c:pt idx="14815">
                  <c:v>78175.419527000005</c:v>
                </c:pt>
                <c:pt idx="14816">
                  <c:v>78189.825075000001</c:v>
                </c:pt>
                <c:pt idx="14817">
                  <c:v>78196.513653999995</c:v>
                </c:pt>
                <c:pt idx="14818">
                  <c:v>78216.510422000007</c:v>
                </c:pt>
                <c:pt idx="14819">
                  <c:v>78217.709166000001</c:v>
                </c:pt>
                <c:pt idx="14820">
                  <c:v>78224.131976999997</c:v>
                </c:pt>
                <c:pt idx="14821">
                  <c:v>78225.469622999997</c:v>
                </c:pt>
                <c:pt idx="14822">
                  <c:v>78235.636916000003</c:v>
                </c:pt>
                <c:pt idx="14823">
                  <c:v>78244.842969000005</c:v>
                </c:pt>
                <c:pt idx="14824">
                  <c:v>78255.958876999997</c:v>
                </c:pt>
                <c:pt idx="14825">
                  <c:v>78262.376308000006</c:v>
                </c:pt>
                <c:pt idx="14826">
                  <c:v>78272.206193000005</c:v>
                </c:pt>
                <c:pt idx="14827">
                  <c:v>78291.879537000001</c:v>
                </c:pt>
                <c:pt idx="14828">
                  <c:v>78308.692660000001</c:v>
                </c:pt>
                <c:pt idx="14829">
                  <c:v>78324.819436999998</c:v>
                </c:pt>
                <c:pt idx="14830">
                  <c:v>78329.950693000006</c:v>
                </c:pt>
                <c:pt idx="14831">
                  <c:v>78329.436306000003</c:v>
                </c:pt>
                <c:pt idx="14832">
                  <c:v>78352.837375999996</c:v>
                </c:pt>
                <c:pt idx="14833">
                  <c:v>78372.816978000003</c:v>
                </c:pt>
                <c:pt idx="14834">
                  <c:v>78366.417369999996</c:v>
                </c:pt>
                <c:pt idx="14835">
                  <c:v>78383.208756000007</c:v>
                </c:pt>
                <c:pt idx="14836">
                  <c:v>78412.313104999994</c:v>
                </c:pt>
                <c:pt idx="14837">
                  <c:v>78408.814788000003</c:v>
                </c:pt>
                <c:pt idx="14838">
                  <c:v>78426.474598999994</c:v>
                </c:pt>
                <c:pt idx="14839">
                  <c:v>78428.879453000001</c:v>
                </c:pt>
                <c:pt idx="14840">
                  <c:v>78433.568299999999</c:v>
                </c:pt>
                <c:pt idx="14841">
                  <c:v>78460.955960000007</c:v>
                </c:pt>
                <c:pt idx="14842">
                  <c:v>78463.444646999997</c:v>
                </c:pt>
                <c:pt idx="14843">
                  <c:v>78466.387237999996</c:v>
                </c:pt>
                <c:pt idx="14844">
                  <c:v>78466.214848999996</c:v>
                </c:pt>
                <c:pt idx="14845">
                  <c:v>78481.083832999997</c:v>
                </c:pt>
                <c:pt idx="14846">
                  <c:v>78506.646468000006</c:v>
                </c:pt>
                <c:pt idx="14847">
                  <c:v>78518.557648000002</c:v>
                </c:pt>
                <c:pt idx="14848">
                  <c:v>78520.724314000006</c:v>
                </c:pt>
                <c:pt idx="14849">
                  <c:v>78529.748674000002</c:v>
                </c:pt>
                <c:pt idx="14850">
                  <c:v>78531.506181999997</c:v>
                </c:pt>
                <c:pt idx="14851">
                  <c:v>78526.940644999995</c:v>
                </c:pt>
                <c:pt idx="14852">
                  <c:v>78528.465125999996</c:v>
                </c:pt>
                <c:pt idx="14853">
                  <c:v>78539.663388000001</c:v>
                </c:pt>
                <c:pt idx="14854">
                  <c:v>78529.045608</c:v>
                </c:pt>
                <c:pt idx="14855">
                  <c:v>78538.442930000005</c:v>
                </c:pt>
                <c:pt idx="14856">
                  <c:v>78549.663742000004</c:v>
                </c:pt>
                <c:pt idx="14857">
                  <c:v>78548.397396</c:v>
                </c:pt>
                <c:pt idx="14858">
                  <c:v>78552.128528000001</c:v>
                </c:pt>
                <c:pt idx="14859">
                  <c:v>78563.258102000007</c:v>
                </c:pt>
                <c:pt idx="14860">
                  <c:v>78568.894060999999</c:v>
                </c:pt>
                <c:pt idx="14861">
                  <c:v>78571.300138999999</c:v>
                </c:pt>
                <c:pt idx="14862">
                  <c:v>78574.526817000005</c:v>
                </c:pt>
                <c:pt idx="14863">
                  <c:v>78590.810683999996</c:v>
                </c:pt>
                <c:pt idx="14864">
                  <c:v>78606.519287999996</c:v>
                </c:pt>
                <c:pt idx="14865">
                  <c:v>78625.551196</c:v>
                </c:pt>
                <c:pt idx="14866">
                  <c:v>78625.037098000001</c:v>
                </c:pt>
                <c:pt idx="14867">
                  <c:v>78648.947541000001</c:v>
                </c:pt>
                <c:pt idx="14868">
                  <c:v>78670.865156999993</c:v>
                </c:pt>
                <c:pt idx="14869">
                  <c:v>78665.925824000005</c:v>
                </c:pt>
                <c:pt idx="14870">
                  <c:v>78674.154632000005</c:v>
                </c:pt>
                <c:pt idx="14871">
                  <c:v>78684.010829000006</c:v>
                </c:pt>
                <c:pt idx="14872">
                  <c:v>78671.387149999995</c:v>
                </c:pt>
                <c:pt idx="14873">
                  <c:v>78680.253551000002</c:v>
                </c:pt>
                <c:pt idx="14874">
                  <c:v>78682.084533000001</c:v>
                </c:pt>
                <c:pt idx="14875">
                  <c:v>78686.231295000005</c:v>
                </c:pt>
                <c:pt idx="14876">
                  <c:v>78706.050075000006</c:v>
                </c:pt>
                <c:pt idx="14877">
                  <c:v>78713.689425000004</c:v>
                </c:pt>
                <c:pt idx="14878">
                  <c:v>78718.796923999995</c:v>
                </c:pt>
                <c:pt idx="14879">
                  <c:v>78732.254379000005</c:v>
                </c:pt>
                <c:pt idx="14880">
                  <c:v>78737.924614999996</c:v>
                </c:pt>
                <c:pt idx="14881">
                  <c:v>78742.023979000005</c:v>
                </c:pt>
                <c:pt idx="14882">
                  <c:v>78745.813945999995</c:v>
                </c:pt>
                <c:pt idx="14883">
                  <c:v>78762.480475999997</c:v>
                </c:pt>
                <c:pt idx="14884">
                  <c:v>78765.105488999994</c:v>
                </c:pt>
                <c:pt idx="14885">
                  <c:v>78759.427033</c:v>
                </c:pt>
                <c:pt idx="14886">
                  <c:v>78784.270369000005</c:v>
                </c:pt>
                <c:pt idx="14887">
                  <c:v>78802.713638999994</c:v>
                </c:pt>
                <c:pt idx="14888">
                  <c:v>78822.593682000006</c:v>
                </c:pt>
                <c:pt idx="14889">
                  <c:v>78824.159948</c:v>
                </c:pt>
                <c:pt idx="14890">
                  <c:v>78841.566407000006</c:v>
                </c:pt>
                <c:pt idx="14891">
                  <c:v>78865.335991999993</c:v>
                </c:pt>
                <c:pt idx="14892">
                  <c:v>78859.042979000005</c:v>
                </c:pt>
                <c:pt idx="14893">
                  <c:v>78870.904150999995</c:v>
                </c:pt>
                <c:pt idx="14894">
                  <c:v>78901.058223</c:v>
                </c:pt>
                <c:pt idx="14895">
                  <c:v>78910.147566</c:v>
                </c:pt>
                <c:pt idx="14896">
                  <c:v>78914.743766</c:v>
                </c:pt>
                <c:pt idx="14897">
                  <c:v>78933.503373</c:v>
                </c:pt>
                <c:pt idx="14898">
                  <c:v>78955.043072999993</c:v>
                </c:pt>
                <c:pt idx="14899">
                  <c:v>78955.785455000005</c:v>
                </c:pt>
                <c:pt idx="14900">
                  <c:v>78966.413239000001</c:v>
                </c:pt>
                <c:pt idx="14901">
                  <c:v>78990.703502000004</c:v>
                </c:pt>
                <c:pt idx="14902">
                  <c:v>79001.695942000006</c:v>
                </c:pt>
                <c:pt idx="14903">
                  <c:v>79009.689329999994</c:v>
                </c:pt>
                <c:pt idx="14904">
                  <c:v>79024.868707000001</c:v>
                </c:pt>
                <c:pt idx="14905">
                  <c:v>79042.429835999996</c:v>
                </c:pt>
                <c:pt idx="14906">
                  <c:v>79051.176101000005</c:v>
                </c:pt>
                <c:pt idx="14907">
                  <c:v>79062.236854000002</c:v>
                </c:pt>
                <c:pt idx="14908">
                  <c:v>79079.196712000004</c:v>
                </c:pt>
                <c:pt idx="14909">
                  <c:v>79086.641195999997</c:v>
                </c:pt>
                <c:pt idx="14910">
                  <c:v>79102.532311999996</c:v>
                </c:pt>
                <c:pt idx="14911">
                  <c:v>79104.527942999994</c:v>
                </c:pt>
                <c:pt idx="14912">
                  <c:v>79101.702529000002</c:v>
                </c:pt>
                <c:pt idx="14913">
                  <c:v>79116.136012000003</c:v>
                </c:pt>
                <c:pt idx="14914">
                  <c:v>79120.708511000004</c:v>
                </c:pt>
                <c:pt idx="14915">
                  <c:v>79142.401129000005</c:v>
                </c:pt>
                <c:pt idx="14916">
                  <c:v>79140.768609000006</c:v>
                </c:pt>
                <c:pt idx="14917">
                  <c:v>79133.135620999994</c:v>
                </c:pt>
                <c:pt idx="14918">
                  <c:v>79131.394795999993</c:v>
                </c:pt>
                <c:pt idx="14919">
                  <c:v>79124.405509999997</c:v>
                </c:pt>
                <c:pt idx="14920">
                  <c:v>79130.735910999996</c:v>
                </c:pt>
                <c:pt idx="14921">
                  <c:v>79133.961653000006</c:v>
                </c:pt>
                <c:pt idx="14922">
                  <c:v>79132.233835000006</c:v>
                </c:pt>
                <c:pt idx="14923">
                  <c:v>79146.888655000002</c:v>
                </c:pt>
                <c:pt idx="14924">
                  <c:v>79156.167608000003</c:v>
                </c:pt>
                <c:pt idx="14925">
                  <c:v>79178.626852000001</c:v>
                </c:pt>
                <c:pt idx="14926">
                  <c:v>79197.011115999994</c:v>
                </c:pt>
                <c:pt idx="14927">
                  <c:v>79196.685006</c:v>
                </c:pt>
                <c:pt idx="14928">
                  <c:v>79215.124364999996</c:v>
                </c:pt>
                <c:pt idx="14929">
                  <c:v>79231.136807999996</c:v>
                </c:pt>
                <c:pt idx="14930">
                  <c:v>79240.819984000002</c:v>
                </c:pt>
                <c:pt idx="14931">
                  <c:v>79248.230332000006</c:v>
                </c:pt>
                <c:pt idx="14932">
                  <c:v>79253.481255999999</c:v>
                </c:pt>
                <c:pt idx="14933">
                  <c:v>79267.14099</c:v>
                </c:pt>
                <c:pt idx="14934">
                  <c:v>79283.202361000003</c:v>
                </c:pt>
                <c:pt idx="14935">
                  <c:v>79309.735050000003</c:v>
                </c:pt>
                <c:pt idx="14936">
                  <c:v>79306.026016000003</c:v>
                </c:pt>
                <c:pt idx="14937">
                  <c:v>79306.260678999999</c:v>
                </c:pt>
                <c:pt idx="14938">
                  <c:v>79326.684519000002</c:v>
                </c:pt>
                <c:pt idx="14939">
                  <c:v>79327.108510000005</c:v>
                </c:pt>
                <c:pt idx="14940">
                  <c:v>79329.595195000002</c:v>
                </c:pt>
                <c:pt idx="14941">
                  <c:v>79334.237859000001</c:v>
                </c:pt>
                <c:pt idx="14942">
                  <c:v>79346.294330999997</c:v>
                </c:pt>
                <c:pt idx="14943">
                  <c:v>79358.034776</c:v>
                </c:pt>
                <c:pt idx="14944">
                  <c:v>79370.143179000006</c:v>
                </c:pt>
                <c:pt idx="14945">
                  <c:v>79377.038237999994</c:v>
                </c:pt>
                <c:pt idx="14946">
                  <c:v>79371.532273000004</c:v>
                </c:pt>
                <c:pt idx="14947">
                  <c:v>79363.065331999998</c:v>
                </c:pt>
                <c:pt idx="14948">
                  <c:v>79369.655088</c:v>
                </c:pt>
                <c:pt idx="14949">
                  <c:v>79376.456472000005</c:v>
                </c:pt>
                <c:pt idx="14950">
                  <c:v>79398.339330999996</c:v>
                </c:pt>
                <c:pt idx="14951">
                  <c:v>79412.338913</c:v>
                </c:pt>
                <c:pt idx="14952">
                  <c:v>79418.470176999996</c:v>
                </c:pt>
                <c:pt idx="14953">
                  <c:v>79429.328959000006</c:v>
                </c:pt>
                <c:pt idx="14954">
                  <c:v>79423.576019999993</c:v>
                </c:pt>
                <c:pt idx="14955">
                  <c:v>79441.034178999995</c:v>
                </c:pt>
                <c:pt idx="14956">
                  <c:v>79459.142196999994</c:v>
                </c:pt>
                <c:pt idx="14957">
                  <c:v>79464.163801000002</c:v>
                </c:pt>
                <c:pt idx="14958">
                  <c:v>79488.266336999994</c:v>
                </c:pt>
                <c:pt idx="14959">
                  <c:v>79479.397953000007</c:v>
                </c:pt>
                <c:pt idx="14960">
                  <c:v>79466.898142000005</c:v>
                </c:pt>
                <c:pt idx="14961">
                  <c:v>79466.197465999998</c:v>
                </c:pt>
                <c:pt idx="14962">
                  <c:v>79481.858382000006</c:v>
                </c:pt>
                <c:pt idx="14963">
                  <c:v>79503.540055000005</c:v>
                </c:pt>
                <c:pt idx="14964">
                  <c:v>79507.836397000006</c:v>
                </c:pt>
                <c:pt idx="14965">
                  <c:v>79515.464588999996</c:v>
                </c:pt>
                <c:pt idx="14966">
                  <c:v>79521.987318</c:v>
                </c:pt>
                <c:pt idx="14967">
                  <c:v>79528.922372000001</c:v>
                </c:pt>
                <c:pt idx="14968">
                  <c:v>79534.625006000002</c:v>
                </c:pt>
                <c:pt idx="14969">
                  <c:v>79544.185964000004</c:v>
                </c:pt>
                <c:pt idx="14970">
                  <c:v>79558.575706999996</c:v>
                </c:pt>
                <c:pt idx="14971">
                  <c:v>79566.828978999998</c:v>
                </c:pt>
                <c:pt idx="14972">
                  <c:v>79567.010838999995</c:v>
                </c:pt>
                <c:pt idx="14973">
                  <c:v>79585.398732999995</c:v>
                </c:pt>
                <c:pt idx="14974">
                  <c:v>79601.142531000005</c:v>
                </c:pt>
                <c:pt idx="14975">
                  <c:v>79626.451348999995</c:v>
                </c:pt>
                <c:pt idx="14976">
                  <c:v>79631.326685000007</c:v>
                </c:pt>
                <c:pt idx="14977">
                  <c:v>79629.629249000005</c:v>
                </c:pt>
                <c:pt idx="14978">
                  <c:v>79648.836660000001</c:v>
                </c:pt>
                <c:pt idx="14979">
                  <c:v>79641.133186999999</c:v>
                </c:pt>
                <c:pt idx="14980">
                  <c:v>79629.824288999996</c:v>
                </c:pt>
                <c:pt idx="14981">
                  <c:v>79641.477625</c:v>
                </c:pt>
                <c:pt idx="14982">
                  <c:v>79632.727834999998</c:v>
                </c:pt>
                <c:pt idx="14983">
                  <c:v>79648.943404999998</c:v>
                </c:pt>
                <c:pt idx="14984">
                  <c:v>79663.443966000006</c:v>
                </c:pt>
                <c:pt idx="14985">
                  <c:v>79685.619779000001</c:v>
                </c:pt>
                <c:pt idx="14986">
                  <c:v>79685.546180000005</c:v>
                </c:pt>
                <c:pt idx="14987">
                  <c:v>79691.576876000006</c:v>
                </c:pt>
                <c:pt idx="14988">
                  <c:v>79700.765077000004</c:v>
                </c:pt>
                <c:pt idx="14989">
                  <c:v>79721.271212000007</c:v>
                </c:pt>
                <c:pt idx="14990">
                  <c:v>79742.761694000001</c:v>
                </c:pt>
                <c:pt idx="14991">
                  <c:v>79759.040028000003</c:v>
                </c:pt>
                <c:pt idx="14992">
                  <c:v>79765.168025999999</c:v>
                </c:pt>
                <c:pt idx="14993">
                  <c:v>79777.464466000005</c:v>
                </c:pt>
                <c:pt idx="14994">
                  <c:v>79779.330577000001</c:v>
                </c:pt>
                <c:pt idx="14995">
                  <c:v>79783.115346999999</c:v>
                </c:pt>
                <c:pt idx="14996">
                  <c:v>79791.802720000007</c:v>
                </c:pt>
                <c:pt idx="14997">
                  <c:v>79799.527725000007</c:v>
                </c:pt>
                <c:pt idx="14998">
                  <c:v>79821.416710000005</c:v>
                </c:pt>
                <c:pt idx="14999">
                  <c:v>79825.728352000006</c:v>
                </c:pt>
                <c:pt idx="15000">
                  <c:v>79827.881982000006</c:v>
                </c:pt>
                <c:pt idx="15001">
                  <c:v>79844.628616999995</c:v>
                </c:pt>
                <c:pt idx="15002">
                  <c:v>79843.986520999999</c:v>
                </c:pt>
                <c:pt idx="15003">
                  <c:v>79848.470954999997</c:v>
                </c:pt>
                <c:pt idx="15004">
                  <c:v>79845.589921999999</c:v>
                </c:pt>
                <c:pt idx="15005">
                  <c:v>79861.361348999999</c:v>
                </c:pt>
                <c:pt idx="15006">
                  <c:v>79879.561130000002</c:v>
                </c:pt>
                <c:pt idx="15007">
                  <c:v>79878.278724999996</c:v>
                </c:pt>
                <c:pt idx="15008">
                  <c:v>79896.328041999994</c:v>
                </c:pt>
                <c:pt idx="15009">
                  <c:v>79915.579553000003</c:v>
                </c:pt>
                <c:pt idx="15010">
                  <c:v>79933.453974999997</c:v>
                </c:pt>
                <c:pt idx="15011">
                  <c:v>79943.342743000001</c:v>
                </c:pt>
                <c:pt idx="15012">
                  <c:v>79937.096344999998</c:v>
                </c:pt>
                <c:pt idx="15013">
                  <c:v>79970.490762999994</c:v>
                </c:pt>
                <c:pt idx="15014">
                  <c:v>79985.510659000007</c:v>
                </c:pt>
                <c:pt idx="15015">
                  <c:v>79999.778135999994</c:v>
                </c:pt>
                <c:pt idx="15016">
                  <c:v>80007.398209000006</c:v>
                </c:pt>
                <c:pt idx="15017">
                  <c:v>80016.302104000002</c:v>
                </c:pt>
                <c:pt idx="15018">
                  <c:v>80031.196851000001</c:v>
                </c:pt>
                <c:pt idx="15019">
                  <c:v>80043.391843000005</c:v>
                </c:pt>
                <c:pt idx="15020">
                  <c:v>80043.325184999994</c:v>
                </c:pt>
                <c:pt idx="15021">
                  <c:v>80062.093577000007</c:v>
                </c:pt>
                <c:pt idx="15022">
                  <c:v>80077.338703000001</c:v>
                </c:pt>
                <c:pt idx="15023">
                  <c:v>80094.506341999993</c:v>
                </c:pt>
                <c:pt idx="15024">
                  <c:v>80108.549801999994</c:v>
                </c:pt>
                <c:pt idx="15025">
                  <c:v>80128.800524999999</c:v>
                </c:pt>
                <c:pt idx="15026">
                  <c:v>80133.822423999998</c:v>
                </c:pt>
                <c:pt idx="15027">
                  <c:v>80130.218966999993</c:v>
                </c:pt>
                <c:pt idx="15028">
                  <c:v>80155.002865999995</c:v>
                </c:pt>
                <c:pt idx="15029">
                  <c:v>80165.946314000001</c:v>
                </c:pt>
                <c:pt idx="15030">
                  <c:v>80169.512646000003</c:v>
                </c:pt>
                <c:pt idx="15031">
                  <c:v>80169.516770999995</c:v>
                </c:pt>
                <c:pt idx="15032">
                  <c:v>80177.391915999993</c:v>
                </c:pt>
                <c:pt idx="15033">
                  <c:v>80192.314943000005</c:v>
                </c:pt>
                <c:pt idx="15034">
                  <c:v>80203.287853000002</c:v>
                </c:pt>
                <c:pt idx="15035">
                  <c:v>80203.861722999995</c:v>
                </c:pt>
                <c:pt idx="15036">
                  <c:v>80220.318264000001</c:v>
                </c:pt>
                <c:pt idx="15037">
                  <c:v>80232.669057999999</c:v>
                </c:pt>
                <c:pt idx="15038">
                  <c:v>80251.138126999998</c:v>
                </c:pt>
                <c:pt idx="15039">
                  <c:v>80253.898902999994</c:v>
                </c:pt>
                <c:pt idx="15040">
                  <c:v>80259.302162000007</c:v>
                </c:pt>
                <c:pt idx="15041">
                  <c:v>80279.740242999993</c:v>
                </c:pt>
                <c:pt idx="15042">
                  <c:v>80290.021989999994</c:v>
                </c:pt>
                <c:pt idx="15043">
                  <c:v>80298.600655999995</c:v>
                </c:pt>
                <c:pt idx="15044">
                  <c:v>80295.634353999994</c:v>
                </c:pt>
                <c:pt idx="15045">
                  <c:v>80311.550013</c:v>
                </c:pt>
                <c:pt idx="15046">
                  <c:v>80328.56684</c:v>
                </c:pt>
                <c:pt idx="15047">
                  <c:v>80331.130942000003</c:v>
                </c:pt>
                <c:pt idx="15048">
                  <c:v>80354.755871000001</c:v>
                </c:pt>
                <c:pt idx="15049">
                  <c:v>80361.984007000006</c:v>
                </c:pt>
                <c:pt idx="15050">
                  <c:v>80366.074808000005</c:v>
                </c:pt>
                <c:pt idx="15051">
                  <c:v>80388.357457999999</c:v>
                </c:pt>
                <c:pt idx="15052">
                  <c:v>80392.834784000006</c:v>
                </c:pt>
                <c:pt idx="15053">
                  <c:v>80401.024724999996</c:v>
                </c:pt>
                <c:pt idx="15054">
                  <c:v>80417.212423000004</c:v>
                </c:pt>
                <c:pt idx="15055">
                  <c:v>80434.762273</c:v>
                </c:pt>
                <c:pt idx="15056">
                  <c:v>80447.446339999995</c:v>
                </c:pt>
                <c:pt idx="15057">
                  <c:v>80445.153412</c:v>
                </c:pt>
                <c:pt idx="15058">
                  <c:v>80451.007486000002</c:v>
                </c:pt>
                <c:pt idx="15059">
                  <c:v>80448.127055000004</c:v>
                </c:pt>
                <c:pt idx="15060">
                  <c:v>80457.528088000006</c:v>
                </c:pt>
                <c:pt idx="15061">
                  <c:v>80485.248391999994</c:v>
                </c:pt>
                <c:pt idx="15062">
                  <c:v>80492.982298000003</c:v>
                </c:pt>
                <c:pt idx="15063">
                  <c:v>80504.401903999998</c:v>
                </c:pt>
                <c:pt idx="15064">
                  <c:v>80506.722032000005</c:v>
                </c:pt>
                <c:pt idx="15065">
                  <c:v>80516.472330999997</c:v>
                </c:pt>
                <c:pt idx="15066">
                  <c:v>80534.371425000005</c:v>
                </c:pt>
                <c:pt idx="15067">
                  <c:v>80541.083213999998</c:v>
                </c:pt>
                <c:pt idx="15068">
                  <c:v>80548.224275</c:v>
                </c:pt>
                <c:pt idx="15069">
                  <c:v>80545.984217000005</c:v>
                </c:pt>
                <c:pt idx="15070">
                  <c:v>80555.838543999998</c:v>
                </c:pt>
                <c:pt idx="15071">
                  <c:v>80567.307551000005</c:v>
                </c:pt>
                <c:pt idx="15072">
                  <c:v>80584.024598999997</c:v>
                </c:pt>
                <c:pt idx="15073">
                  <c:v>80595.955914999999</c:v>
                </c:pt>
                <c:pt idx="15074">
                  <c:v>80600.789218999998</c:v>
                </c:pt>
                <c:pt idx="15075">
                  <c:v>80598.221982999996</c:v>
                </c:pt>
                <c:pt idx="15076">
                  <c:v>80610.262317000001</c:v>
                </c:pt>
                <c:pt idx="15077">
                  <c:v>80601.767905999994</c:v>
                </c:pt>
                <c:pt idx="15078">
                  <c:v>80613.550954999999</c:v>
                </c:pt>
                <c:pt idx="15079">
                  <c:v>80613.155209000004</c:v>
                </c:pt>
                <c:pt idx="15080">
                  <c:v>80618.554166000002</c:v>
                </c:pt>
                <c:pt idx="15081">
                  <c:v>80616.308457000006</c:v>
                </c:pt>
                <c:pt idx="15082">
                  <c:v>80628.879461999997</c:v>
                </c:pt>
                <c:pt idx="15083">
                  <c:v>80647.865443999995</c:v>
                </c:pt>
                <c:pt idx="15084">
                  <c:v>80656.688785999999</c:v>
                </c:pt>
                <c:pt idx="15085">
                  <c:v>80654.106853999998</c:v>
                </c:pt>
                <c:pt idx="15086">
                  <c:v>80665.554936</c:v>
                </c:pt>
                <c:pt idx="15087">
                  <c:v>80668.210747999998</c:v>
                </c:pt>
                <c:pt idx="15088">
                  <c:v>80696.325563000006</c:v>
                </c:pt>
                <c:pt idx="15089">
                  <c:v>80721.146145000006</c:v>
                </c:pt>
                <c:pt idx="15090">
                  <c:v>80717.138886000001</c:v>
                </c:pt>
                <c:pt idx="15091">
                  <c:v>80722.190237999996</c:v>
                </c:pt>
                <c:pt idx="15092">
                  <c:v>80719.037568999993</c:v>
                </c:pt>
                <c:pt idx="15093">
                  <c:v>80725.561633999998</c:v>
                </c:pt>
                <c:pt idx="15094">
                  <c:v>80737.551393000002</c:v>
                </c:pt>
                <c:pt idx="15095">
                  <c:v>80751.234937999994</c:v>
                </c:pt>
                <c:pt idx="15096">
                  <c:v>80767.758700000006</c:v>
                </c:pt>
                <c:pt idx="15097">
                  <c:v>80769.691412</c:v>
                </c:pt>
                <c:pt idx="15098">
                  <c:v>80790.983701999998</c:v>
                </c:pt>
                <c:pt idx="15099">
                  <c:v>80799.310943999997</c:v>
                </c:pt>
                <c:pt idx="15100">
                  <c:v>80801.825035999995</c:v>
                </c:pt>
                <c:pt idx="15101">
                  <c:v>80825.444440000007</c:v>
                </c:pt>
                <c:pt idx="15102">
                  <c:v>80812.579089000006</c:v>
                </c:pt>
                <c:pt idx="15103">
                  <c:v>80818.713436999999</c:v>
                </c:pt>
                <c:pt idx="15104">
                  <c:v>80854.680867999996</c:v>
                </c:pt>
                <c:pt idx="15105">
                  <c:v>80851.644467000006</c:v>
                </c:pt>
                <c:pt idx="15106">
                  <c:v>80859.208148000005</c:v>
                </c:pt>
                <c:pt idx="15107">
                  <c:v>80862.13</c:v>
                </c:pt>
                <c:pt idx="15108">
                  <c:v>80866.701790000006</c:v>
                </c:pt>
                <c:pt idx="15109">
                  <c:v>80881.406342000002</c:v>
                </c:pt>
                <c:pt idx="15110">
                  <c:v>80898.518886999998</c:v>
                </c:pt>
                <c:pt idx="15111">
                  <c:v>80920.148944999994</c:v>
                </c:pt>
                <c:pt idx="15112">
                  <c:v>80915.978296999994</c:v>
                </c:pt>
                <c:pt idx="15113">
                  <c:v>80926.834652999998</c:v>
                </c:pt>
                <c:pt idx="15114">
                  <c:v>80947.368371999997</c:v>
                </c:pt>
                <c:pt idx="15115">
                  <c:v>80959.454083999997</c:v>
                </c:pt>
                <c:pt idx="15116">
                  <c:v>80970.176324</c:v>
                </c:pt>
                <c:pt idx="15117">
                  <c:v>80988.277212000001</c:v>
                </c:pt>
                <c:pt idx="15118">
                  <c:v>80995.322008999996</c:v>
                </c:pt>
                <c:pt idx="15119">
                  <c:v>81002.322312000004</c:v>
                </c:pt>
                <c:pt idx="15120">
                  <c:v>81022.316187999997</c:v>
                </c:pt>
                <c:pt idx="15121">
                  <c:v>81043.475118999995</c:v>
                </c:pt>
                <c:pt idx="15122">
                  <c:v>81038.803895000005</c:v>
                </c:pt>
                <c:pt idx="15123">
                  <c:v>81059.476265000005</c:v>
                </c:pt>
                <c:pt idx="15124">
                  <c:v>81078.653774000006</c:v>
                </c:pt>
                <c:pt idx="15125">
                  <c:v>81075.532032999996</c:v>
                </c:pt>
                <c:pt idx="15126">
                  <c:v>81080.870964000002</c:v>
                </c:pt>
                <c:pt idx="15127">
                  <c:v>81085.603025000004</c:v>
                </c:pt>
                <c:pt idx="15128">
                  <c:v>81104.877108000001</c:v>
                </c:pt>
                <c:pt idx="15129">
                  <c:v>81131.017233000006</c:v>
                </c:pt>
                <c:pt idx="15130">
                  <c:v>81134.217854000002</c:v>
                </c:pt>
                <c:pt idx="15131">
                  <c:v>81145.539762999993</c:v>
                </c:pt>
                <c:pt idx="15132">
                  <c:v>81139.876310000007</c:v>
                </c:pt>
                <c:pt idx="15133">
                  <c:v>81155.462406999999</c:v>
                </c:pt>
                <c:pt idx="15134">
                  <c:v>81172.608192</c:v>
                </c:pt>
                <c:pt idx="15135">
                  <c:v>81186.424530000004</c:v>
                </c:pt>
                <c:pt idx="15136">
                  <c:v>81199.600053999995</c:v>
                </c:pt>
                <c:pt idx="15137">
                  <c:v>81204.279691000003</c:v>
                </c:pt>
                <c:pt idx="15138">
                  <c:v>81207.417325000002</c:v>
                </c:pt>
                <c:pt idx="15139">
                  <c:v>81203.243860000002</c:v>
                </c:pt>
                <c:pt idx="15140">
                  <c:v>81200.859735000005</c:v>
                </c:pt>
                <c:pt idx="15141">
                  <c:v>81222.252901</c:v>
                </c:pt>
                <c:pt idx="15142">
                  <c:v>81237.949449000007</c:v>
                </c:pt>
                <c:pt idx="15143">
                  <c:v>81239.831317999997</c:v>
                </c:pt>
                <c:pt idx="15144">
                  <c:v>81250.526241</c:v>
                </c:pt>
                <c:pt idx="15145">
                  <c:v>81261.695391000001</c:v>
                </c:pt>
                <c:pt idx="15146">
                  <c:v>81267.508386999994</c:v>
                </c:pt>
                <c:pt idx="15147">
                  <c:v>81278.159583999994</c:v>
                </c:pt>
                <c:pt idx="15148">
                  <c:v>81297.398195000002</c:v>
                </c:pt>
                <c:pt idx="15149">
                  <c:v>81296.591925999994</c:v>
                </c:pt>
                <c:pt idx="15150">
                  <c:v>81307.178792000006</c:v>
                </c:pt>
                <c:pt idx="15151">
                  <c:v>81319.136434999993</c:v>
                </c:pt>
                <c:pt idx="15152">
                  <c:v>81321.250618999999</c:v>
                </c:pt>
                <c:pt idx="15153">
                  <c:v>81352.196318000002</c:v>
                </c:pt>
                <c:pt idx="15154">
                  <c:v>81357.298089000004</c:v>
                </c:pt>
                <c:pt idx="15155">
                  <c:v>81356.644847000003</c:v>
                </c:pt>
                <c:pt idx="15156">
                  <c:v>81377.936260000002</c:v>
                </c:pt>
                <c:pt idx="15157">
                  <c:v>81384.821247999993</c:v>
                </c:pt>
                <c:pt idx="15158">
                  <c:v>81403.470898</c:v>
                </c:pt>
                <c:pt idx="15159">
                  <c:v>81402.784434999994</c:v>
                </c:pt>
                <c:pt idx="15160">
                  <c:v>81419.274495999998</c:v>
                </c:pt>
                <c:pt idx="15161">
                  <c:v>81450.230591</c:v>
                </c:pt>
                <c:pt idx="15162">
                  <c:v>81448.066502999995</c:v>
                </c:pt>
                <c:pt idx="15163">
                  <c:v>81458.128318999996</c:v>
                </c:pt>
                <c:pt idx="15164">
                  <c:v>81471.325320999997</c:v>
                </c:pt>
                <c:pt idx="15165">
                  <c:v>81489.222263999996</c:v>
                </c:pt>
                <c:pt idx="15166">
                  <c:v>81499.774596000003</c:v>
                </c:pt>
                <c:pt idx="15167">
                  <c:v>81517.110557000007</c:v>
                </c:pt>
                <c:pt idx="15168">
                  <c:v>81531.293348000007</c:v>
                </c:pt>
                <c:pt idx="15169">
                  <c:v>81542.331051000001</c:v>
                </c:pt>
                <c:pt idx="15170">
                  <c:v>81547.546103000001</c:v>
                </c:pt>
                <c:pt idx="15171">
                  <c:v>81577.56611</c:v>
                </c:pt>
                <c:pt idx="15172">
                  <c:v>81584.976227000006</c:v>
                </c:pt>
                <c:pt idx="15173">
                  <c:v>81597.835174000007</c:v>
                </c:pt>
                <c:pt idx="15174">
                  <c:v>81603.274214999998</c:v>
                </c:pt>
                <c:pt idx="15175">
                  <c:v>81608.416473999998</c:v>
                </c:pt>
                <c:pt idx="15176">
                  <c:v>81640.426265000002</c:v>
                </c:pt>
                <c:pt idx="15177">
                  <c:v>81643.444292999993</c:v>
                </c:pt>
                <c:pt idx="15178">
                  <c:v>81655.890906999994</c:v>
                </c:pt>
                <c:pt idx="15179">
                  <c:v>81655.711032000007</c:v>
                </c:pt>
                <c:pt idx="15180">
                  <c:v>81649.776169999997</c:v>
                </c:pt>
                <c:pt idx="15181">
                  <c:v>81674.160873999994</c:v>
                </c:pt>
                <c:pt idx="15182">
                  <c:v>81680.981572999997</c:v>
                </c:pt>
                <c:pt idx="15183">
                  <c:v>81688.746159000002</c:v>
                </c:pt>
                <c:pt idx="15184">
                  <c:v>81698.581993</c:v>
                </c:pt>
                <c:pt idx="15185">
                  <c:v>81710.312588999994</c:v>
                </c:pt>
                <c:pt idx="15186">
                  <c:v>81739.472825999997</c:v>
                </c:pt>
                <c:pt idx="15187">
                  <c:v>81726.096867999993</c:v>
                </c:pt>
                <c:pt idx="15188">
                  <c:v>81738.596938999995</c:v>
                </c:pt>
                <c:pt idx="15189">
                  <c:v>81744.176397000003</c:v>
                </c:pt>
                <c:pt idx="15190">
                  <c:v>81748.784503999996</c:v>
                </c:pt>
                <c:pt idx="15191">
                  <c:v>81778.008384999994</c:v>
                </c:pt>
                <c:pt idx="15192">
                  <c:v>81785.553440999996</c:v>
                </c:pt>
                <c:pt idx="15193">
                  <c:v>81780.554648000005</c:v>
                </c:pt>
                <c:pt idx="15194">
                  <c:v>81791.656971000004</c:v>
                </c:pt>
                <c:pt idx="15195">
                  <c:v>81805.133491999994</c:v>
                </c:pt>
                <c:pt idx="15196">
                  <c:v>81821.644568999996</c:v>
                </c:pt>
                <c:pt idx="15197">
                  <c:v>81828.610753999994</c:v>
                </c:pt>
                <c:pt idx="15198">
                  <c:v>81832.787320000003</c:v>
                </c:pt>
                <c:pt idx="15199">
                  <c:v>81860.606302</c:v>
                </c:pt>
                <c:pt idx="15200">
                  <c:v>81870.968061000007</c:v>
                </c:pt>
                <c:pt idx="15201">
                  <c:v>81878.914193000004</c:v>
                </c:pt>
                <c:pt idx="15202">
                  <c:v>81886.275615000006</c:v>
                </c:pt>
                <c:pt idx="15203">
                  <c:v>81892.194957999993</c:v>
                </c:pt>
                <c:pt idx="15204">
                  <c:v>81913.557944</c:v>
                </c:pt>
                <c:pt idx="15205">
                  <c:v>81923.052861999997</c:v>
                </c:pt>
                <c:pt idx="15206">
                  <c:v>81932.303931000002</c:v>
                </c:pt>
                <c:pt idx="15207">
                  <c:v>81931.780767000004</c:v>
                </c:pt>
                <c:pt idx="15208">
                  <c:v>81953.626449999996</c:v>
                </c:pt>
                <c:pt idx="15209">
                  <c:v>81969.773755000002</c:v>
                </c:pt>
                <c:pt idx="15210">
                  <c:v>81964.741701000006</c:v>
                </c:pt>
                <c:pt idx="15211">
                  <c:v>81986.208150999999</c:v>
                </c:pt>
                <c:pt idx="15212">
                  <c:v>81983.160875999994</c:v>
                </c:pt>
                <c:pt idx="15213">
                  <c:v>82006.173618000001</c:v>
                </c:pt>
                <c:pt idx="15214">
                  <c:v>82025.246847999995</c:v>
                </c:pt>
                <c:pt idx="15215">
                  <c:v>82028.092715999999</c:v>
                </c:pt>
                <c:pt idx="15216">
                  <c:v>82054.241584999996</c:v>
                </c:pt>
                <c:pt idx="15217">
                  <c:v>82060.892183000004</c:v>
                </c:pt>
                <c:pt idx="15218">
                  <c:v>82071.584579999995</c:v>
                </c:pt>
                <c:pt idx="15219">
                  <c:v>82074.046982999993</c:v>
                </c:pt>
                <c:pt idx="15220">
                  <c:v>82065.338172999996</c:v>
                </c:pt>
                <c:pt idx="15221">
                  <c:v>82088.342044999998</c:v>
                </c:pt>
                <c:pt idx="15222">
                  <c:v>82108.633482000005</c:v>
                </c:pt>
                <c:pt idx="15223">
                  <c:v>82114.947818999994</c:v>
                </c:pt>
                <c:pt idx="15224">
                  <c:v>82114.265371999994</c:v>
                </c:pt>
                <c:pt idx="15225">
                  <c:v>82114.891174999997</c:v>
                </c:pt>
                <c:pt idx="15226">
                  <c:v>82122.504509000006</c:v>
                </c:pt>
                <c:pt idx="15227">
                  <c:v>82144.914887999999</c:v>
                </c:pt>
                <c:pt idx="15228">
                  <c:v>82161.486325999998</c:v>
                </c:pt>
                <c:pt idx="15229">
                  <c:v>82166.362504000004</c:v>
                </c:pt>
                <c:pt idx="15230">
                  <c:v>82161.321471999996</c:v>
                </c:pt>
                <c:pt idx="15231">
                  <c:v>82182.308365999997</c:v>
                </c:pt>
                <c:pt idx="15232">
                  <c:v>82168.894562000001</c:v>
                </c:pt>
                <c:pt idx="15233">
                  <c:v>82174.774202000001</c:v>
                </c:pt>
                <c:pt idx="15234">
                  <c:v>82170.318360999998</c:v>
                </c:pt>
                <c:pt idx="15235">
                  <c:v>82179.980127999996</c:v>
                </c:pt>
                <c:pt idx="15236">
                  <c:v>82180.311921</c:v>
                </c:pt>
                <c:pt idx="15237">
                  <c:v>82204.653917999996</c:v>
                </c:pt>
                <c:pt idx="15238">
                  <c:v>82221.117138000001</c:v>
                </c:pt>
                <c:pt idx="15239">
                  <c:v>82228.855429999996</c:v>
                </c:pt>
                <c:pt idx="15240">
                  <c:v>82227.491865000004</c:v>
                </c:pt>
                <c:pt idx="15241">
                  <c:v>82222.553847000003</c:v>
                </c:pt>
                <c:pt idx="15242">
                  <c:v>82236.397412000006</c:v>
                </c:pt>
                <c:pt idx="15243">
                  <c:v>82264.744946999999</c:v>
                </c:pt>
                <c:pt idx="15244">
                  <c:v>82267.716734000001</c:v>
                </c:pt>
                <c:pt idx="15245">
                  <c:v>82278.789115000007</c:v>
                </c:pt>
                <c:pt idx="15246">
                  <c:v>82288.336238999997</c:v>
                </c:pt>
                <c:pt idx="15247">
                  <c:v>82279.162628999999</c:v>
                </c:pt>
                <c:pt idx="15248">
                  <c:v>82294.264284999997</c:v>
                </c:pt>
                <c:pt idx="15249">
                  <c:v>82289.219324999998</c:v>
                </c:pt>
                <c:pt idx="15250">
                  <c:v>82295.614526000005</c:v>
                </c:pt>
                <c:pt idx="15251">
                  <c:v>82313.672361999998</c:v>
                </c:pt>
                <c:pt idx="15252">
                  <c:v>82328.783851</c:v>
                </c:pt>
                <c:pt idx="15253">
                  <c:v>82325.744548999995</c:v>
                </c:pt>
                <c:pt idx="15254">
                  <c:v>82329.643054999993</c:v>
                </c:pt>
                <c:pt idx="15255">
                  <c:v>82339.113230999996</c:v>
                </c:pt>
                <c:pt idx="15256">
                  <c:v>82341.680615000005</c:v>
                </c:pt>
                <c:pt idx="15257">
                  <c:v>82347.723696999994</c:v>
                </c:pt>
                <c:pt idx="15258">
                  <c:v>82365.803079999998</c:v>
                </c:pt>
                <c:pt idx="15259">
                  <c:v>82387.706177999993</c:v>
                </c:pt>
                <c:pt idx="15260">
                  <c:v>82383.875872999997</c:v>
                </c:pt>
                <c:pt idx="15261">
                  <c:v>82395.090205</c:v>
                </c:pt>
                <c:pt idx="15262">
                  <c:v>82416.991940000007</c:v>
                </c:pt>
                <c:pt idx="15263">
                  <c:v>82432.08726</c:v>
                </c:pt>
                <c:pt idx="15264">
                  <c:v>82437.378224999993</c:v>
                </c:pt>
                <c:pt idx="15265">
                  <c:v>82447.748951999994</c:v>
                </c:pt>
                <c:pt idx="15266">
                  <c:v>82473.524913000001</c:v>
                </c:pt>
                <c:pt idx="15267">
                  <c:v>82473.129704000006</c:v>
                </c:pt>
                <c:pt idx="15268">
                  <c:v>82482.248097000003</c:v>
                </c:pt>
                <c:pt idx="15269">
                  <c:v>82498.867211999997</c:v>
                </c:pt>
                <c:pt idx="15270">
                  <c:v>82495.862286999996</c:v>
                </c:pt>
                <c:pt idx="15271">
                  <c:v>82508.469498000006</c:v>
                </c:pt>
                <c:pt idx="15272">
                  <c:v>82519.146972999995</c:v>
                </c:pt>
                <c:pt idx="15273">
                  <c:v>82526.067888999998</c:v>
                </c:pt>
                <c:pt idx="15274">
                  <c:v>82521.371551000004</c:v>
                </c:pt>
                <c:pt idx="15275">
                  <c:v>82533.150985999993</c:v>
                </c:pt>
                <c:pt idx="15276">
                  <c:v>82542.700251999995</c:v>
                </c:pt>
                <c:pt idx="15277">
                  <c:v>82543.313152999996</c:v>
                </c:pt>
                <c:pt idx="15278">
                  <c:v>82538.134762999995</c:v>
                </c:pt>
                <c:pt idx="15279">
                  <c:v>82551.053597000006</c:v>
                </c:pt>
                <c:pt idx="15280">
                  <c:v>82565.617576000004</c:v>
                </c:pt>
                <c:pt idx="15281">
                  <c:v>82585.052723000001</c:v>
                </c:pt>
                <c:pt idx="15282">
                  <c:v>82585.276175999999</c:v>
                </c:pt>
                <c:pt idx="15283">
                  <c:v>82586.349279000002</c:v>
                </c:pt>
                <c:pt idx="15284">
                  <c:v>82589.799243000001</c:v>
                </c:pt>
                <c:pt idx="15285">
                  <c:v>82599.923355000006</c:v>
                </c:pt>
                <c:pt idx="15286">
                  <c:v>82615.327736000007</c:v>
                </c:pt>
                <c:pt idx="15287">
                  <c:v>82618.259216999999</c:v>
                </c:pt>
                <c:pt idx="15288">
                  <c:v>82617.130833000003</c:v>
                </c:pt>
                <c:pt idx="15289">
                  <c:v>82623.088065000004</c:v>
                </c:pt>
                <c:pt idx="15290">
                  <c:v>82621.336104999995</c:v>
                </c:pt>
                <c:pt idx="15291">
                  <c:v>82644.149321999997</c:v>
                </c:pt>
                <c:pt idx="15292">
                  <c:v>82672.316888999994</c:v>
                </c:pt>
                <c:pt idx="15293">
                  <c:v>82685.601618000001</c:v>
                </c:pt>
                <c:pt idx="15294">
                  <c:v>82690.659893000004</c:v>
                </c:pt>
                <c:pt idx="15295">
                  <c:v>82690.026148000004</c:v>
                </c:pt>
                <c:pt idx="15296">
                  <c:v>82697.547271000003</c:v>
                </c:pt>
                <c:pt idx="15297">
                  <c:v>82701.587205999997</c:v>
                </c:pt>
                <c:pt idx="15298">
                  <c:v>82702.184380000006</c:v>
                </c:pt>
                <c:pt idx="15299">
                  <c:v>82709.262405000001</c:v>
                </c:pt>
                <c:pt idx="15300">
                  <c:v>82711.148212999993</c:v>
                </c:pt>
                <c:pt idx="15301">
                  <c:v>82714.442341999995</c:v>
                </c:pt>
                <c:pt idx="15302">
                  <c:v>82719.899736000007</c:v>
                </c:pt>
                <c:pt idx="15303">
                  <c:v>82729.563045999996</c:v>
                </c:pt>
                <c:pt idx="15304">
                  <c:v>82734.561417999998</c:v>
                </c:pt>
                <c:pt idx="15305">
                  <c:v>82727.453435999996</c:v>
                </c:pt>
                <c:pt idx="15306">
                  <c:v>82744.944422</c:v>
                </c:pt>
                <c:pt idx="15307">
                  <c:v>82733.181731000004</c:v>
                </c:pt>
                <c:pt idx="15308">
                  <c:v>82755.212954000002</c:v>
                </c:pt>
                <c:pt idx="15309">
                  <c:v>82769.397503999993</c:v>
                </c:pt>
                <c:pt idx="15310">
                  <c:v>82774.909312000003</c:v>
                </c:pt>
                <c:pt idx="15311">
                  <c:v>82785.154001000003</c:v>
                </c:pt>
                <c:pt idx="15312">
                  <c:v>82792.980471000003</c:v>
                </c:pt>
                <c:pt idx="15313">
                  <c:v>82797.085911000002</c:v>
                </c:pt>
                <c:pt idx="15314">
                  <c:v>82801.029106999995</c:v>
                </c:pt>
                <c:pt idx="15315">
                  <c:v>82804.853887999998</c:v>
                </c:pt>
                <c:pt idx="15316">
                  <c:v>82798.474977999998</c:v>
                </c:pt>
                <c:pt idx="15317">
                  <c:v>82793.811841000002</c:v>
                </c:pt>
                <c:pt idx="15318">
                  <c:v>82799.718651999996</c:v>
                </c:pt>
                <c:pt idx="15319">
                  <c:v>82814.564482000002</c:v>
                </c:pt>
                <c:pt idx="15320">
                  <c:v>82834.274766000002</c:v>
                </c:pt>
                <c:pt idx="15321">
                  <c:v>82834.410455000005</c:v>
                </c:pt>
                <c:pt idx="15322">
                  <c:v>82844.133283000003</c:v>
                </c:pt>
                <c:pt idx="15323">
                  <c:v>82859.091245000003</c:v>
                </c:pt>
                <c:pt idx="15324">
                  <c:v>82867.449762000004</c:v>
                </c:pt>
                <c:pt idx="15325">
                  <c:v>82871.049851000003</c:v>
                </c:pt>
                <c:pt idx="15326">
                  <c:v>82894.461865999998</c:v>
                </c:pt>
                <c:pt idx="15327">
                  <c:v>82892.785464999994</c:v>
                </c:pt>
                <c:pt idx="15328">
                  <c:v>82900.179344000004</c:v>
                </c:pt>
                <c:pt idx="15329">
                  <c:v>82939.186103</c:v>
                </c:pt>
                <c:pt idx="15330">
                  <c:v>82934.557547999997</c:v>
                </c:pt>
                <c:pt idx="15331">
                  <c:v>82954.746002999993</c:v>
                </c:pt>
                <c:pt idx="15332">
                  <c:v>82956.843460999997</c:v>
                </c:pt>
                <c:pt idx="15333">
                  <c:v>82975.269518000001</c:v>
                </c:pt>
                <c:pt idx="15334">
                  <c:v>82986.717818999998</c:v>
                </c:pt>
                <c:pt idx="15335">
                  <c:v>82994.473899999997</c:v>
                </c:pt>
                <c:pt idx="15336">
                  <c:v>82998.390755</c:v>
                </c:pt>
                <c:pt idx="15337">
                  <c:v>83011.481698999996</c:v>
                </c:pt>
                <c:pt idx="15338">
                  <c:v>83030.679944999996</c:v>
                </c:pt>
                <c:pt idx="15339">
                  <c:v>83043.864205000005</c:v>
                </c:pt>
                <c:pt idx="15340">
                  <c:v>83052.021462000004</c:v>
                </c:pt>
                <c:pt idx="15341">
                  <c:v>83068.495615000007</c:v>
                </c:pt>
                <c:pt idx="15342">
                  <c:v>83073.248149999999</c:v>
                </c:pt>
                <c:pt idx="15343">
                  <c:v>83081.771880999993</c:v>
                </c:pt>
                <c:pt idx="15344">
                  <c:v>83100.928423000005</c:v>
                </c:pt>
                <c:pt idx="15345">
                  <c:v>83115.398243000003</c:v>
                </c:pt>
                <c:pt idx="15346">
                  <c:v>83137.541117000001</c:v>
                </c:pt>
                <c:pt idx="15347">
                  <c:v>83142.915995000003</c:v>
                </c:pt>
                <c:pt idx="15348">
                  <c:v>83148.882498999999</c:v>
                </c:pt>
                <c:pt idx="15349">
                  <c:v>83158.185526999994</c:v>
                </c:pt>
                <c:pt idx="15350">
                  <c:v>83173.838631999999</c:v>
                </c:pt>
                <c:pt idx="15351">
                  <c:v>83185.167715000003</c:v>
                </c:pt>
                <c:pt idx="15352">
                  <c:v>83187.007498999999</c:v>
                </c:pt>
                <c:pt idx="15353">
                  <c:v>83199.814220999993</c:v>
                </c:pt>
                <c:pt idx="15354">
                  <c:v>83226.824936000005</c:v>
                </c:pt>
                <c:pt idx="15355">
                  <c:v>83232.192351999998</c:v>
                </c:pt>
                <c:pt idx="15356">
                  <c:v>83248.570827999996</c:v>
                </c:pt>
                <c:pt idx="15357">
                  <c:v>83247.452434000006</c:v>
                </c:pt>
                <c:pt idx="15358">
                  <c:v>83254.271246999997</c:v>
                </c:pt>
                <c:pt idx="15359">
                  <c:v>83286.243398999999</c:v>
                </c:pt>
                <c:pt idx="15360">
                  <c:v>83279.777411000003</c:v>
                </c:pt>
                <c:pt idx="15361">
                  <c:v>83292.197451</c:v>
                </c:pt>
                <c:pt idx="15362">
                  <c:v>83291.809519000002</c:v>
                </c:pt>
                <c:pt idx="15363">
                  <c:v>83309.938536000001</c:v>
                </c:pt>
                <c:pt idx="15364">
                  <c:v>83330.778456</c:v>
                </c:pt>
                <c:pt idx="15365">
                  <c:v>83331.337264999995</c:v>
                </c:pt>
                <c:pt idx="15366">
                  <c:v>83346.988792999997</c:v>
                </c:pt>
                <c:pt idx="15367">
                  <c:v>83347.379792000007</c:v>
                </c:pt>
                <c:pt idx="15368">
                  <c:v>83356.545008000001</c:v>
                </c:pt>
                <c:pt idx="15369">
                  <c:v>83368.519830000005</c:v>
                </c:pt>
                <c:pt idx="15370">
                  <c:v>83381.569327999998</c:v>
                </c:pt>
                <c:pt idx="15371">
                  <c:v>83393.366045999996</c:v>
                </c:pt>
                <c:pt idx="15372">
                  <c:v>83390.366290000005</c:v>
                </c:pt>
                <c:pt idx="15373">
                  <c:v>83396.573130000004</c:v>
                </c:pt>
                <c:pt idx="15374">
                  <c:v>83426.678700999997</c:v>
                </c:pt>
                <c:pt idx="15375">
                  <c:v>83430.718716999996</c:v>
                </c:pt>
                <c:pt idx="15376">
                  <c:v>83443.532766999997</c:v>
                </c:pt>
                <c:pt idx="15377">
                  <c:v>83451.185226999994</c:v>
                </c:pt>
                <c:pt idx="15378">
                  <c:v>83449.818432999993</c:v>
                </c:pt>
                <c:pt idx="15379">
                  <c:v>83480.449282999994</c:v>
                </c:pt>
                <c:pt idx="15380">
                  <c:v>83491.985331000003</c:v>
                </c:pt>
                <c:pt idx="15381">
                  <c:v>83502.973337999996</c:v>
                </c:pt>
                <c:pt idx="15382">
                  <c:v>83500.984855999995</c:v>
                </c:pt>
                <c:pt idx="15383">
                  <c:v>83493.277008999998</c:v>
                </c:pt>
                <c:pt idx="15384">
                  <c:v>83513.355471999996</c:v>
                </c:pt>
                <c:pt idx="15385">
                  <c:v>83523.918369000006</c:v>
                </c:pt>
                <c:pt idx="15386">
                  <c:v>83544.141357999993</c:v>
                </c:pt>
                <c:pt idx="15387">
                  <c:v>83547.105433000004</c:v>
                </c:pt>
                <c:pt idx="15388">
                  <c:v>83554.384886999993</c:v>
                </c:pt>
                <c:pt idx="15389">
                  <c:v>83566.271122000006</c:v>
                </c:pt>
                <c:pt idx="15390">
                  <c:v>83578.329679000002</c:v>
                </c:pt>
                <c:pt idx="15391">
                  <c:v>83584.391128999996</c:v>
                </c:pt>
                <c:pt idx="15392">
                  <c:v>83589.994009000002</c:v>
                </c:pt>
                <c:pt idx="15393">
                  <c:v>83604.882565000007</c:v>
                </c:pt>
                <c:pt idx="15394">
                  <c:v>83630.569795999996</c:v>
                </c:pt>
                <c:pt idx="15395">
                  <c:v>83642.646909999996</c:v>
                </c:pt>
                <c:pt idx="15396">
                  <c:v>83642.112217999995</c:v>
                </c:pt>
                <c:pt idx="15397">
                  <c:v>83640.209856000001</c:v>
                </c:pt>
                <c:pt idx="15398">
                  <c:v>83650.386142000003</c:v>
                </c:pt>
                <c:pt idx="15399">
                  <c:v>83650.582143000007</c:v>
                </c:pt>
                <c:pt idx="15400">
                  <c:v>83670.175936</c:v>
                </c:pt>
                <c:pt idx="15401">
                  <c:v>83690.059571999998</c:v>
                </c:pt>
                <c:pt idx="15402">
                  <c:v>83693.543862999999</c:v>
                </c:pt>
                <c:pt idx="15403">
                  <c:v>83710.522742999994</c:v>
                </c:pt>
                <c:pt idx="15404">
                  <c:v>83704.807021999994</c:v>
                </c:pt>
                <c:pt idx="15405">
                  <c:v>83709.362328999996</c:v>
                </c:pt>
                <c:pt idx="15406">
                  <c:v>83734.508021000001</c:v>
                </c:pt>
                <c:pt idx="15407">
                  <c:v>83751.874886999998</c:v>
                </c:pt>
                <c:pt idx="15408">
                  <c:v>83749.166102999996</c:v>
                </c:pt>
                <c:pt idx="15409">
                  <c:v>83756.273046999995</c:v>
                </c:pt>
                <c:pt idx="15410">
                  <c:v>83776.616630999997</c:v>
                </c:pt>
                <c:pt idx="15411">
                  <c:v>83795.395331000007</c:v>
                </c:pt>
                <c:pt idx="15412">
                  <c:v>83805.386595000004</c:v>
                </c:pt>
                <c:pt idx="15413">
                  <c:v>83803.211542999998</c:v>
                </c:pt>
                <c:pt idx="15414">
                  <c:v>83811.691949999993</c:v>
                </c:pt>
                <c:pt idx="15415">
                  <c:v>83825.292658000006</c:v>
                </c:pt>
                <c:pt idx="15416">
                  <c:v>83838.502578</c:v>
                </c:pt>
                <c:pt idx="15417">
                  <c:v>83846.428853000005</c:v>
                </c:pt>
                <c:pt idx="15418">
                  <c:v>83851.601966000002</c:v>
                </c:pt>
                <c:pt idx="15419">
                  <c:v>83857.781745999993</c:v>
                </c:pt>
                <c:pt idx="15420">
                  <c:v>83869.821272000001</c:v>
                </c:pt>
                <c:pt idx="15421">
                  <c:v>83881.867238999999</c:v>
                </c:pt>
                <c:pt idx="15422">
                  <c:v>83898.731188000005</c:v>
                </c:pt>
                <c:pt idx="15423">
                  <c:v>83899.939799999993</c:v>
                </c:pt>
                <c:pt idx="15424">
                  <c:v>83906.668932999994</c:v>
                </c:pt>
                <c:pt idx="15425">
                  <c:v>83910.232103000002</c:v>
                </c:pt>
                <c:pt idx="15426">
                  <c:v>83928.137931000005</c:v>
                </c:pt>
                <c:pt idx="15427">
                  <c:v>83952.335619999998</c:v>
                </c:pt>
                <c:pt idx="15428">
                  <c:v>83956.703550000006</c:v>
                </c:pt>
                <c:pt idx="15429">
                  <c:v>83956.349652000004</c:v>
                </c:pt>
                <c:pt idx="15430">
                  <c:v>83954.205673000004</c:v>
                </c:pt>
                <c:pt idx="15431">
                  <c:v>83966.163014000005</c:v>
                </c:pt>
                <c:pt idx="15432">
                  <c:v>83989.729728000006</c:v>
                </c:pt>
                <c:pt idx="15433">
                  <c:v>83999.559710000001</c:v>
                </c:pt>
                <c:pt idx="15434">
                  <c:v>84006.165391999995</c:v>
                </c:pt>
                <c:pt idx="15435">
                  <c:v>84006.289155999999</c:v>
                </c:pt>
                <c:pt idx="15436">
                  <c:v>84031.267647000001</c:v>
                </c:pt>
                <c:pt idx="15437">
                  <c:v>84044.823371000006</c:v>
                </c:pt>
                <c:pt idx="15438">
                  <c:v>84054.347701999999</c:v>
                </c:pt>
                <c:pt idx="15439">
                  <c:v>84070.230393999998</c:v>
                </c:pt>
                <c:pt idx="15440">
                  <c:v>84078.621859999999</c:v>
                </c:pt>
                <c:pt idx="15441">
                  <c:v>84094.282625000007</c:v>
                </c:pt>
                <c:pt idx="15442">
                  <c:v>84094.757463000002</c:v>
                </c:pt>
                <c:pt idx="15443">
                  <c:v>84105.628538999998</c:v>
                </c:pt>
                <c:pt idx="15444">
                  <c:v>84109.628442000001</c:v>
                </c:pt>
                <c:pt idx="15445">
                  <c:v>84107.031396999999</c:v>
                </c:pt>
                <c:pt idx="15446">
                  <c:v>84120.928207999998</c:v>
                </c:pt>
                <c:pt idx="15447">
                  <c:v>84141.263267000002</c:v>
                </c:pt>
                <c:pt idx="15448">
                  <c:v>84150.335258999999</c:v>
                </c:pt>
                <c:pt idx="15449">
                  <c:v>84161.609379999994</c:v>
                </c:pt>
                <c:pt idx="15450">
                  <c:v>84150.804717999999</c:v>
                </c:pt>
                <c:pt idx="15451">
                  <c:v>84173.404855000001</c:v>
                </c:pt>
                <c:pt idx="15452">
                  <c:v>84168.843804999997</c:v>
                </c:pt>
                <c:pt idx="15453">
                  <c:v>84174.013347999993</c:v>
                </c:pt>
                <c:pt idx="15454">
                  <c:v>84181.608835999999</c:v>
                </c:pt>
                <c:pt idx="15455">
                  <c:v>84194.835714999994</c:v>
                </c:pt>
                <c:pt idx="15456">
                  <c:v>84207.305040000007</c:v>
                </c:pt>
                <c:pt idx="15457">
                  <c:v>84210.987045999995</c:v>
                </c:pt>
                <c:pt idx="15458">
                  <c:v>84216.748309000002</c:v>
                </c:pt>
                <c:pt idx="15459">
                  <c:v>84227.896764000005</c:v>
                </c:pt>
                <c:pt idx="15460">
                  <c:v>84225.555892000004</c:v>
                </c:pt>
                <c:pt idx="15461">
                  <c:v>84233.157785999996</c:v>
                </c:pt>
                <c:pt idx="15462">
                  <c:v>84248.943557000006</c:v>
                </c:pt>
                <c:pt idx="15463">
                  <c:v>84255.889903999996</c:v>
                </c:pt>
                <c:pt idx="15464">
                  <c:v>84271.248479999995</c:v>
                </c:pt>
                <c:pt idx="15465">
                  <c:v>84277.686174999995</c:v>
                </c:pt>
                <c:pt idx="15466">
                  <c:v>84287.373886999994</c:v>
                </c:pt>
                <c:pt idx="15467">
                  <c:v>84277.449114000003</c:v>
                </c:pt>
                <c:pt idx="15468">
                  <c:v>84277.743614999999</c:v>
                </c:pt>
                <c:pt idx="15469">
                  <c:v>84295.041029999993</c:v>
                </c:pt>
                <c:pt idx="15470">
                  <c:v>84311.526301000005</c:v>
                </c:pt>
                <c:pt idx="15471">
                  <c:v>84319.130443999995</c:v>
                </c:pt>
                <c:pt idx="15472">
                  <c:v>84329.010557000001</c:v>
                </c:pt>
                <c:pt idx="15473">
                  <c:v>84327.540127999993</c:v>
                </c:pt>
                <c:pt idx="15474">
                  <c:v>84337.266740999999</c:v>
                </c:pt>
                <c:pt idx="15475">
                  <c:v>84335.066965000005</c:v>
                </c:pt>
                <c:pt idx="15476">
                  <c:v>84337.684374999997</c:v>
                </c:pt>
                <c:pt idx="15477">
                  <c:v>84344.333960000004</c:v>
                </c:pt>
                <c:pt idx="15478">
                  <c:v>84358.974893000006</c:v>
                </c:pt>
                <c:pt idx="15479">
                  <c:v>84377.948875000002</c:v>
                </c:pt>
                <c:pt idx="15480">
                  <c:v>84383.487414999996</c:v>
                </c:pt>
                <c:pt idx="15481">
                  <c:v>84395.466373999996</c:v>
                </c:pt>
                <c:pt idx="15482">
                  <c:v>84400.57389</c:v>
                </c:pt>
                <c:pt idx="15483">
                  <c:v>84401.274080999996</c:v>
                </c:pt>
                <c:pt idx="15484">
                  <c:v>84400.857185000001</c:v>
                </c:pt>
                <c:pt idx="15485">
                  <c:v>84400.535986999996</c:v>
                </c:pt>
                <c:pt idx="15486">
                  <c:v>84408.428203000003</c:v>
                </c:pt>
                <c:pt idx="15487">
                  <c:v>84414.686984</c:v>
                </c:pt>
                <c:pt idx="15488">
                  <c:v>84417.309548999998</c:v>
                </c:pt>
                <c:pt idx="15489">
                  <c:v>84417.202288</c:v>
                </c:pt>
                <c:pt idx="15490">
                  <c:v>84415.114096999998</c:v>
                </c:pt>
                <c:pt idx="15491">
                  <c:v>84428.471439999994</c:v>
                </c:pt>
                <c:pt idx="15492">
                  <c:v>84430.105567000006</c:v>
                </c:pt>
                <c:pt idx="15493">
                  <c:v>84408.111684999996</c:v>
                </c:pt>
                <c:pt idx="15494">
                  <c:v>84394.550117000006</c:v>
                </c:pt>
                <c:pt idx="15495">
                  <c:v>84405.818318000005</c:v>
                </c:pt>
                <c:pt idx="15496">
                  <c:v>84430.468301000001</c:v>
                </c:pt>
                <c:pt idx="15497">
                  <c:v>84435.114124999993</c:v>
                </c:pt>
                <c:pt idx="15498">
                  <c:v>84431.276568000001</c:v>
                </c:pt>
                <c:pt idx="15499">
                  <c:v>84436.275475999995</c:v>
                </c:pt>
                <c:pt idx="15500">
                  <c:v>84438.860583000001</c:v>
                </c:pt>
                <c:pt idx="15501">
                  <c:v>84442.016774000003</c:v>
                </c:pt>
                <c:pt idx="15502">
                  <c:v>84444.056016999995</c:v>
                </c:pt>
                <c:pt idx="15503">
                  <c:v>84447.146506999998</c:v>
                </c:pt>
                <c:pt idx="15504">
                  <c:v>84452.058833999996</c:v>
                </c:pt>
                <c:pt idx="15505">
                  <c:v>84446.893056999994</c:v>
                </c:pt>
                <c:pt idx="15506">
                  <c:v>84462.407019999999</c:v>
                </c:pt>
                <c:pt idx="15507">
                  <c:v>84485.437789000003</c:v>
                </c:pt>
                <c:pt idx="15508">
                  <c:v>84485.425851000007</c:v>
                </c:pt>
                <c:pt idx="15509">
                  <c:v>84490.658496000004</c:v>
                </c:pt>
                <c:pt idx="15510">
                  <c:v>84491.000509000005</c:v>
                </c:pt>
                <c:pt idx="15511">
                  <c:v>84494.426273999998</c:v>
                </c:pt>
                <c:pt idx="15512">
                  <c:v>84507.368602999995</c:v>
                </c:pt>
                <c:pt idx="15513">
                  <c:v>84507.242276999998</c:v>
                </c:pt>
                <c:pt idx="15514">
                  <c:v>84525.891474000004</c:v>
                </c:pt>
                <c:pt idx="15515">
                  <c:v>84532.180420999997</c:v>
                </c:pt>
                <c:pt idx="15516">
                  <c:v>84541.889767999994</c:v>
                </c:pt>
                <c:pt idx="15517">
                  <c:v>84549.414764999994</c:v>
                </c:pt>
                <c:pt idx="15518">
                  <c:v>84542.419559000002</c:v>
                </c:pt>
                <c:pt idx="15519">
                  <c:v>84554.075679999994</c:v>
                </c:pt>
                <c:pt idx="15520">
                  <c:v>84571.745616999993</c:v>
                </c:pt>
                <c:pt idx="15521">
                  <c:v>84579.461588999999</c:v>
                </c:pt>
                <c:pt idx="15522">
                  <c:v>84590.400531000007</c:v>
                </c:pt>
                <c:pt idx="15523">
                  <c:v>84589.022519000006</c:v>
                </c:pt>
                <c:pt idx="15524">
                  <c:v>84609.466507000005</c:v>
                </c:pt>
                <c:pt idx="15525">
                  <c:v>84616.568188000005</c:v>
                </c:pt>
                <c:pt idx="15526">
                  <c:v>84631.053725999998</c:v>
                </c:pt>
                <c:pt idx="15527">
                  <c:v>84646.607096000007</c:v>
                </c:pt>
                <c:pt idx="15528">
                  <c:v>84654.973417000001</c:v>
                </c:pt>
                <c:pt idx="15529">
                  <c:v>84681.182776999995</c:v>
                </c:pt>
                <c:pt idx="15530">
                  <c:v>84683.178916999997</c:v>
                </c:pt>
                <c:pt idx="15531">
                  <c:v>84691.343059000006</c:v>
                </c:pt>
                <c:pt idx="15532">
                  <c:v>84713.406163000007</c:v>
                </c:pt>
                <c:pt idx="15533">
                  <c:v>84723.516239000004</c:v>
                </c:pt>
                <c:pt idx="15534">
                  <c:v>84727.516109999997</c:v>
                </c:pt>
                <c:pt idx="15535">
                  <c:v>84724.654169000001</c:v>
                </c:pt>
                <c:pt idx="15536">
                  <c:v>84742.707030999998</c:v>
                </c:pt>
                <c:pt idx="15537">
                  <c:v>84735.036510999998</c:v>
                </c:pt>
                <c:pt idx="15538">
                  <c:v>84735.151255000004</c:v>
                </c:pt>
                <c:pt idx="15539">
                  <c:v>84754.073107000004</c:v>
                </c:pt>
                <c:pt idx="15540">
                  <c:v>84745.711282999997</c:v>
                </c:pt>
                <c:pt idx="15541">
                  <c:v>84752.894763999997</c:v>
                </c:pt>
                <c:pt idx="15542">
                  <c:v>84754.571494000003</c:v>
                </c:pt>
                <c:pt idx="15543">
                  <c:v>84777.469511000003</c:v>
                </c:pt>
                <c:pt idx="15544">
                  <c:v>84779.249916999994</c:v>
                </c:pt>
                <c:pt idx="15545">
                  <c:v>84787.759409999999</c:v>
                </c:pt>
                <c:pt idx="15546">
                  <c:v>84796.466927000001</c:v>
                </c:pt>
                <c:pt idx="15547">
                  <c:v>84792.118956000006</c:v>
                </c:pt>
                <c:pt idx="15548">
                  <c:v>84793.514492999995</c:v>
                </c:pt>
                <c:pt idx="15549">
                  <c:v>84807.522524999993</c:v>
                </c:pt>
                <c:pt idx="15550">
                  <c:v>84817.332406999994</c:v>
                </c:pt>
                <c:pt idx="15551">
                  <c:v>84837.094299000004</c:v>
                </c:pt>
                <c:pt idx="15552">
                  <c:v>84851.779903000002</c:v>
                </c:pt>
                <c:pt idx="15553">
                  <c:v>84848.084696999998</c:v>
                </c:pt>
                <c:pt idx="15554">
                  <c:v>84857.602536999999</c:v>
                </c:pt>
                <c:pt idx="15555">
                  <c:v>84864.747281999997</c:v>
                </c:pt>
                <c:pt idx="15556">
                  <c:v>84885.086446999994</c:v>
                </c:pt>
                <c:pt idx="15557">
                  <c:v>84899.885425999993</c:v>
                </c:pt>
                <c:pt idx="15558">
                  <c:v>84895.705979000006</c:v>
                </c:pt>
                <c:pt idx="15559">
                  <c:v>84905.892779000002</c:v>
                </c:pt>
                <c:pt idx="15560">
                  <c:v>84893.418307</c:v>
                </c:pt>
                <c:pt idx="15561">
                  <c:v>84897.120013000007</c:v>
                </c:pt>
                <c:pt idx="15562">
                  <c:v>84928.056632000007</c:v>
                </c:pt>
                <c:pt idx="15563">
                  <c:v>84932.613507000002</c:v>
                </c:pt>
                <c:pt idx="15564">
                  <c:v>84939.039290999994</c:v>
                </c:pt>
                <c:pt idx="15565">
                  <c:v>84930.031046000004</c:v>
                </c:pt>
                <c:pt idx="15566">
                  <c:v>84948.222387999995</c:v>
                </c:pt>
                <c:pt idx="15567">
                  <c:v>84949.600284999993</c:v>
                </c:pt>
                <c:pt idx="15568">
                  <c:v>84958.652700999999</c:v>
                </c:pt>
                <c:pt idx="15569">
                  <c:v>84968.611338000002</c:v>
                </c:pt>
                <c:pt idx="15570">
                  <c:v>84977.965320999996</c:v>
                </c:pt>
                <c:pt idx="15571">
                  <c:v>84997.131399999998</c:v>
                </c:pt>
                <c:pt idx="15572">
                  <c:v>85001.308126999997</c:v>
                </c:pt>
                <c:pt idx="15573">
                  <c:v>85000.836567999999</c:v>
                </c:pt>
                <c:pt idx="15574">
                  <c:v>85020.297940000004</c:v>
                </c:pt>
                <c:pt idx="15575">
                  <c:v>85033.566695000001</c:v>
                </c:pt>
                <c:pt idx="15576">
                  <c:v>85046.539501000007</c:v>
                </c:pt>
                <c:pt idx="15577">
                  <c:v>85049.135670000003</c:v>
                </c:pt>
                <c:pt idx="15578">
                  <c:v>85053.291771999997</c:v>
                </c:pt>
                <c:pt idx="15579">
                  <c:v>85076.806981000002</c:v>
                </c:pt>
                <c:pt idx="15580">
                  <c:v>85085.697031000003</c:v>
                </c:pt>
                <c:pt idx="15581">
                  <c:v>85082.211800000005</c:v>
                </c:pt>
                <c:pt idx="15582">
                  <c:v>85096.817414000005</c:v>
                </c:pt>
                <c:pt idx="15583">
                  <c:v>85113.394952999995</c:v>
                </c:pt>
                <c:pt idx="15584">
                  <c:v>85127.692349999998</c:v>
                </c:pt>
                <c:pt idx="15585">
                  <c:v>85126.163988999993</c:v>
                </c:pt>
                <c:pt idx="15586">
                  <c:v>85144.538996000003</c:v>
                </c:pt>
                <c:pt idx="15587">
                  <c:v>85160.836676000006</c:v>
                </c:pt>
                <c:pt idx="15588">
                  <c:v>85165.185433000006</c:v>
                </c:pt>
                <c:pt idx="15589">
                  <c:v>85169.986797000005</c:v>
                </c:pt>
                <c:pt idx="15590">
                  <c:v>85177.613008999993</c:v>
                </c:pt>
                <c:pt idx="15591">
                  <c:v>85193.349421999999</c:v>
                </c:pt>
                <c:pt idx="15592">
                  <c:v>85204.057096999997</c:v>
                </c:pt>
                <c:pt idx="15593">
                  <c:v>85211.621734999993</c:v>
                </c:pt>
                <c:pt idx="15594">
                  <c:v>85230.842084000004</c:v>
                </c:pt>
                <c:pt idx="15595">
                  <c:v>85249.005950999999</c:v>
                </c:pt>
                <c:pt idx="15596">
                  <c:v>85259.921874000007</c:v>
                </c:pt>
                <c:pt idx="15597">
                  <c:v>85265.060207999995</c:v>
                </c:pt>
                <c:pt idx="15598">
                  <c:v>85282.395806999994</c:v>
                </c:pt>
                <c:pt idx="15599">
                  <c:v>85318.954041000005</c:v>
                </c:pt>
                <c:pt idx="15600">
                  <c:v>85321.486950999999</c:v>
                </c:pt>
                <c:pt idx="15601">
                  <c:v>85325.146061000007</c:v>
                </c:pt>
                <c:pt idx="15602">
                  <c:v>85342.211960000001</c:v>
                </c:pt>
                <c:pt idx="15603">
                  <c:v>85349.029716000005</c:v>
                </c:pt>
                <c:pt idx="15604">
                  <c:v>85366.853510999994</c:v>
                </c:pt>
                <c:pt idx="15605">
                  <c:v>85362.455038999993</c:v>
                </c:pt>
                <c:pt idx="15606">
                  <c:v>85375.861157000007</c:v>
                </c:pt>
                <c:pt idx="15607">
                  <c:v>85392.190023000003</c:v>
                </c:pt>
                <c:pt idx="15608">
                  <c:v>85396.347221999997</c:v>
                </c:pt>
                <c:pt idx="15609">
                  <c:v>85418.433355999994</c:v>
                </c:pt>
                <c:pt idx="15610">
                  <c:v>85440.730356999993</c:v>
                </c:pt>
                <c:pt idx="15611">
                  <c:v>85453.076960000006</c:v>
                </c:pt>
                <c:pt idx="15612">
                  <c:v>85464.792361999993</c:v>
                </c:pt>
                <c:pt idx="15613">
                  <c:v>85474.444600999996</c:v>
                </c:pt>
                <c:pt idx="15614">
                  <c:v>85501.895197000005</c:v>
                </c:pt>
                <c:pt idx="15615">
                  <c:v>85509.057547000004</c:v>
                </c:pt>
                <c:pt idx="15616">
                  <c:v>85535.226842000004</c:v>
                </c:pt>
                <c:pt idx="15617">
                  <c:v>85544.827898000003</c:v>
                </c:pt>
                <c:pt idx="15618">
                  <c:v>85563.159885999994</c:v>
                </c:pt>
                <c:pt idx="15619">
                  <c:v>85584.398728</c:v>
                </c:pt>
                <c:pt idx="15620">
                  <c:v>85590.815822000004</c:v>
                </c:pt>
                <c:pt idx="15621">
                  <c:v>85595.643765999994</c:v>
                </c:pt>
                <c:pt idx="15622">
                  <c:v>85620.316021999999</c:v>
                </c:pt>
                <c:pt idx="15623">
                  <c:v>85622.658148000002</c:v>
                </c:pt>
                <c:pt idx="15624">
                  <c:v>85635.566705000005</c:v>
                </c:pt>
                <c:pt idx="15625">
                  <c:v>85644.676860000007</c:v>
                </c:pt>
                <c:pt idx="15626">
                  <c:v>85671.859557000003</c:v>
                </c:pt>
                <c:pt idx="15627">
                  <c:v>85680.979986000006</c:v>
                </c:pt>
                <c:pt idx="15628">
                  <c:v>85690.873412999994</c:v>
                </c:pt>
                <c:pt idx="15629">
                  <c:v>85705.814266999994</c:v>
                </c:pt>
                <c:pt idx="15630">
                  <c:v>85719.573948000005</c:v>
                </c:pt>
                <c:pt idx="15631">
                  <c:v>85725.126600000003</c:v>
                </c:pt>
                <c:pt idx="15632">
                  <c:v>85731.163398000004</c:v>
                </c:pt>
                <c:pt idx="15633">
                  <c:v>85741.785002000004</c:v>
                </c:pt>
                <c:pt idx="15634">
                  <c:v>85758.344998999994</c:v>
                </c:pt>
                <c:pt idx="15635">
                  <c:v>85761.081053999995</c:v>
                </c:pt>
                <c:pt idx="15636">
                  <c:v>85779.618707000001</c:v>
                </c:pt>
                <c:pt idx="15637">
                  <c:v>85798.827162000001</c:v>
                </c:pt>
                <c:pt idx="15638">
                  <c:v>85794.453817000001</c:v>
                </c:pt>
                <c:pt idx="15639">
                  <c:v>85804.170324000006</c:v>
                </c:pt>
                <c:pt idx="15640">
                  <c:v>85803.855049999998</c:v>
                </c:pt>
                <c:pt idx="15641">
                  <c:v>85800.650181999998</c:v>
                </c:pt>
                <c:pt idx="15642">
                  <c:v>85803.432784999997</c:v>
                </c:pt>
                <c:pt idx="15643">
                  <c:v>85803.899445999996</c:v>
                </c:pt>
                <c:pt idx="15644">
                  <c:v>85809.256255999993</c:v>
                </c:pt>
                <c:pt idx="15645">
                  <c:v>85808.918764999995</c:v>
                </c:pt>
                <c:pt idx="15646">
                  <c:v>85827.004595999999</c:v>
                </c:pt>
                <c:pt idx="15647">
                  <c:v>85847.990862999999</c:v>
                </c:pt>
                <c:pt idx="15648">
                  <c:v>85851.605886999998</c:v>
                </c:pt>
                <c:pt idx="15649">
                  <c:v>85855.422665000006</c:v>
                </c:pt>
                <c:pt idx="15650">
                  <c:v>85854.966209999999</c:v>
                </c:pt>
                <c:pt idx="15651">
                  <c:v>85852.334170999995</c:v>
                </c:pt>
                <c:pt idx="15652">
                  <c:v>85859.244626</c:v>
                </c:pt>
                <c:pt idx="15653">
                  <c:v>85863.889291</c:v>
                </c:pt>
                <c:pt idx="15654">
                  <c:v>85876.805294999998</c:v>
                </c:pt>
                <c:pt idx="15655">
                  <c:v>85873.610992000002</c:v>
                </c:pt>
                <c:pt idx="15656">
                  <c:v>85875.833085999999</c:v>
                </c:pt>
                <c:pt idx="15657">
                  <c:v>85877.989931000004</c:v>
                </c:pt>
                <c:pt idx="15658">
                  <c:v>85861.780203999995</c:v>
                </c:pt>
                <c:pt idx="15659">
                  <c:v>85878.587947000007</c:v>
                </c:pt>
                <c:pt idx="15660">
                  <c:v>85886.180764999997</c:v>
                </c:pt>
                <c:pt idx="15661">
                  <c:v>85896.062625000006</c:v>
                </c:pt>
                <c:pt idx="15662">
                  <c:v>85916.017894999997</c:v>
                </c:pt>
                <c:pt idx="15663">
                  <c:v>85918.646995999996</c:v>
                </c:pt>
                <c:pt idx="15664">
                  <c:v>85914.725980999996</c:v>
                </c:pt>
                <c:pt idx="15665">
                  <c:v>85927.176397999996</c:v>
                </c:pt>
                <c:pt idx="15666">
                  <c:v>85929.142668</c:v>
                </c:pt>
                <c:pt idx="15667">
                  <c:v>85926.935995000007</c:v>
                </c:pt>
                <c:pt idx="15668">
                  <c:v>85925.250677000004</c:v>
                </c:pt>
                <c:pt idx="15669">
                  <c:v>85929.894688</c:v>
                </c:pt>
                <c:pt idx="15670">
                  <c:v>85929.481404000006</c:v>
                </c:pt>
                <c:pt idx="15671">
                  <c:v>85955.460837999999</c:v>
                </c:pt>
                <c:pt idx="15672">
                  <c:v>85968.383008000004</c:v>
                </c:pt>
                <c:pt idx="15673">
                  <c:v>85965.758501000004</c:v>
                </c:pt>
                <c:pt idx="15674">
                  <c:v>85980.191344999999</c:v>
                </c:pt>
                <c:pt idx="15675">
                  <c:v>85974.878763000001</c:v>
                </c:pt>
                <c:pt idx="15676">
                  <c:v>85973.924161000003</c:v>
                </c:pt>
                <c:pt idx="15677">
                  <c:v>85979.448676999993</c:v>
                </c:pt>
                <c:pt idx="15678">
                  <c:v>85985.850298000005</c:v>
                </c:pt>
                <c:pt idx="15679">
                  <c:v>86003.189849999995</c:v>
                </c:pt>
                <c:pt idx="15680">
                  <c:v>86012.401849999995</c:v>
                </c:pt>
                <c:pt idx="15681">
                  <c:v>86034.137529</c:v>
                </c:pt>
                <c:pt idx="15682">
                  <c:v>86043.728426000001</c:v>
                </c:pt>
                <c:pt idx="15683">
                  <c:v>86044.930431000001</c:v>
                </c:pt>
                <c:pt idx="15684">
                  <c:v>86060.697667</c:v>
                </c:pt>
                <c:pt idx="15685">
                  <c:v>86077.362364999994</c:v>
                </c:pt>
                <c:pt idx="15686">
                  <c:v>86080.284885999994</c:v>
                </c:pt>
                <c:pt idx="15687">
                  <c:v>86091.301147000006</c:v>
                </c:pt>
                <c:pt idx="15688">
                  <c:v>86092.337345000007</c:v>
                </c:pt>
                <c:pt idx="15689">
                  <c:v>86098.999997999999</c:v>
                </c:pt>
                <c:pt idx="15690">
                  <c:v>86113.064217000006</c:v>
                </c:pt>
                <c:pt idx="15691">
                  <c:v>86124.765656999996</c:v>
                </c:pt>
                <c:pt idx="15692">
                  <c:v>86133.422435999993</c:v>
                </c:pt>
                <c:pt idx="15693">
                  <c:v>86145.697337000005</c:v>
                </c:pt>
                <c:pt idx="15694">
                  <c:v>86163.469939999995</c:v>
                </c:pt>
                <c:pt idx="15695">
                  <c:v>86170.899984000003</c:v>
                </c:pt>
                <c:pt idx="15696">
                  <c:v>86176.887254000001</c:v>
                </c:pt>
                <c:pt idx="15697">
                  <c:v>86190.338482000006</c:v>
                </c:pt>
                <c:pt idx="15698">
                  <c:v>86212.427085999996</c:v>
                </c:pt>
                <c:pt idx="15699">
                  <c:v>86219.766180000006</c:v>
                </c:pt>
                <c:pt idx="15700">
                  <c:v>86224.849218000003</c:v>
                </c:pt>
                <c:pt idx="15701">
                  <c:v>86234.799601999999</c:v>
                </c:pt>
                <c:pt idx="15702">
                  <c:v>86237.996725999998</c:v>
                </c:pt>
                <c:pt idx="15703">
                  <c:v>86252.175797999997</c:v>
                </c:pt>
                <c:pt idx="15704">
                  <c:v>86266.939043000006</c:v>
                </c:pt>
                <c:pt idx="15705">
                  <c:v>86284.988182999994</c:v>
                </c:pt>
                <c:pt idx="15706">
                  <c:v>86291.194216999997</c:v>
                </c:pt>
                <c:pt idx="15707">
                  <c:v>86314.220117000004</c:v>
                </c:pt>
                <c:pt idx="15708">
                  <c:v>86329.110423000006</c:v>
                </c:pt>
                <c:pt idx="15709">
                  <c:v>86335.269029999996</c:v>
                </c:pt>
                <c:pt idx="15710">
                  <c:v>86339.782433</c:v>
                </c:pt>
                <c:pt idx="15711">
                  <c:v>86349.484022999997</c:v>
                </c:pt>
                <c:pt idx="15712">
                  <c:v>86369.73964</c:v>
                </c:pt>
                <c:pt idx="15713">
                  <c:v>86370.309003999995</c:v>
                </c:pt>
                <c:pt idx="15714">
                  <c:v>86384.018809999994</c:v>
                </c:pt>
                <c:pt idx="15715">
                  <c:v>86405.551659000004</c:v>
                </c:pt>
                <c:pt idx="15716">
                  <c:v>86415.079815999998</c:v>
                </c:pt>
                <c:pt idx="15717">
                  <c:v>86430.345245999997</c:v>
                </c:pt>
                <c:pt idx="15718">
                  <c:v>86439.022744999995</c:v>
                </c:pt>
                <c:pt idx="15719">
                  <c:v>86451.821630000006</c:v>
                </c:pt>
                <c:pt idx="15720">
                  <c:v>86440.975296000004</c:v>
                </c:pt>
                <c:pt idx="15721">
                  <c:v>86449.205879999994</c:v>
                </c:pt>
                <c:pt idx="15722">
                  <c:v>86473.568583</c:v>
                </c:pt>
                <c:pt idx="15723">
                  <c:v>86476.811927000002</c:v>
                </c:pt>
                <c:pt idx="15724">
                  <c:v>86482.128987000004</c:v>
                </c:pt>
                <c:pt idx="15725">
                  <c:v>86489.268100999994</c:v>
                </c:pt>
                <c:pt idx="15726">
                  <c:v>86500.533332000006</c:v>
                </c:pt>
                <c:pt idx="15727">
                  <c:v>86524.276410000006</c:v>
                </c:pt>
                <c:pt idx="15728">
                  <c:v>86532.937323000006</c:v>
                </c:pt>
                <c:pt idx="15729">
                  <c:v>86548.363679999995</c:v>
                </c:pt>
                <c:pt idx="15730">
                  <c:v>86560.469526000001</c:v>
                </c:pt>
                <c:pt idx="15731">
                  <c:v>86572.700133999999</c:v>
                </c:pt>
                <c:pt idx="15732">
                  <c:v>86587.226167000001</c:v>
                </c:pt>
                <c:pt idx="15733">
                  <c:v>86589.768826</c:v>
                </c:pt>
                <c:pt idx="15734">
                  <c:v>86604.546132999996</c:v>
                </c:pt>
                <c:pt idx="15735">
                  <c:v>86628.541379000002</c:v>
                </c:pt>
                <c:pt idx="15736">
                  <c:v>86627.890320999999</c:v>
                </c:pt>
                <c:pt idx="15737">
                  <c:v>86625.030352000002</c:v>
                </c:pt>
                <c:pt idx="15738">
                  <c:v>86639.720738000004</c:v>
                </c:pt>
                <c:pt idx="15739">
                  <c:v>86659.551636000004</c:v>
                </c:pt>
                <c:pt idx="15740">
                  <c:v>86647.421375999998</c:v>
                </c:pt>
                <c:pt idx="15741">
                  <c:v>86670.716088999994</c:v>
                </c:pt>
                <c:pt idx="15742">
                  <c:v>86692.478017999994</c:v>
                </c:pt>
                <c:pt idx="15743">
                  <c:v>86698.508897000007</c:v>
                </c:pt>
                <c:pt idx="15744">
                  <c:v>86725.161034999997</c:v>
                </c:pt>
                <c:pt idx="15745">
                  <c:v>86741.750211000006</c:v>
                </c:pt>
                <c:pt idx="15746">
                  <c:v>86745.778317000004</c:v>
                </c:pt>
                <c:pt idx="15747">
                  <c:v>86765.323443999994</c:v>
                </c:pt>
                <c:pt idx="15748">
                  <c:v>86771.918338000003</c:v>
                </c:pt>
                <c:pt idx="15749">
                  <c:v>86799.751829999994</c:v>
                </c:pt>
                <c:pt idx="15750">
                  <c:v>86800.543344000005</c:v>
                </c:pt>
                <c:pt idx="15751">
                  <c:v>86803.226397999999</c:v>
                </c:pt>
                <c:pt idx="15752">
                  <c:v>86820.217470999996</c:v>
                </c:pt>
                <c:pt idx="15753">
                  <c:v>86832.978222999998</c:v>
                </c:pt>
                <c:pt idx="15754">
                  <c:v>86845.605687000003</c:v>
                </c:pt>
                <c:pt idx="15755">
                  <c:v>86862.532151000007</c:v>
                </c:pt>
                <c:pt idx="15756">
                  <c:v>86882.221315000003</c:v>
                </c:pt>
                <c:pt idx="15757">
                  <c:v>86881.891602999996</c:v>
                </c:pt>
                <c:pt idx="15758">
                  <c:v>86894.812082000004</c:v>
                </c:pt>
                <c:pt idx="15759">
                  <c:v>86903.777434999996</c:v>
                </c:pt>
                <c:pt idx="15760">
                  <c:v>86923.821637000001</c:v>
                </c:pt>
                <c:pt idx="15761">
                  <c:v>86931.656749000002</c:v>
                </c:pt>
                <c:pt idx="15762">
                  <c:v>86939.038184000005</c:v>
                </c:pt>
                <c:pt idx="15763">
                  <c:v>86932.926871000003</c:v>
                </c:pt>
                <c:pt idx="15764">
                  <c:v>86954.781535000002</c:v>
                </c:pt>
                <c:pt idx="15765">
                  <c:v>86972.229242999994</c:v>
                </c:pt>
                <c:pt idx="15766">
                  <c:v>86989.246562999993</c:v>
                </c:pt>
                <c:pt idx="15767">
                  <c:v>86998.310114000007</c:v>
                </c:pt>
                <c:pt idx="15768">
                  <c:v>86985.742457</c:v>
                </c:pt>
                <c:pt idx="15769">
                  <c:v>87017.233464999998</c:v>
                </c:pt>
                <c:pt idx="15770">
                  <c:v>87040.040485999998</c:v>
                </c:pt>
                <c:pt idx="15771">
                  <c:v>87037.011331999995</c:v>
                </c:pt>
                <c:pt idx="15772">
                  <c:v>87039.567695000005</c:v>
                </c:pt>
                <c:pt idx="15773">
                  <c:v>87070.204020999998</c:v>
                </c:pt>
                <c:pt idx="15774">
                  <c:v>87079.890568000003</c:v>
                </c:pt>
                <c:pt idx="15775">
                  <c:v>87086.289667999998</c:v>
                </c:pt>
                <c:pt idx="15776">
                  <c:v>87084.881913999998</c:v>
                </c:pt>
                <c:pt idx="15777">
                  <c:v>87089.948657999994</c:v>
                </c:pt>
                <c:pt idx="15778">
                  <c:v>87082.911466999998</c:v>
                </c:pt>
                <c:pt idx="15779">
                  <c:v>87106.954790000003</c:v>
                </c:pt>
                <c:pt idx="15780">
                  <c:v>87101.895334000001</c:v>
                </c:pt>
                <c:pt idx="15781">
                  <c:v>87103.894832000005</c:v>
                </c:pt>
                <c:pt idx="15782">
                  <c:v>87116.194401999994</c:v>
                </c:pt>
                <c:pt idx="15783">
                  <c:v>87116.990143000003</c:v>
                </c:pt>
                <c:pt idx="15784">
                  <c:v>87136.899176000006</c:v>
                </c:pt>
                <c:pt idx="15785">
                  <c:v>87161.463816000003</c:v>
                </c:pt>
                <c:pt idx="15786">
                  <c:v>87168.504126999993</c:v>
                </c:pt>
                <c:pt idx="15787">
                  <c:v>87181.221722999995</c:v>
                </c:pt>
                <c:pt idx="15788">
                  <c:v>87179.458364000006</c:v>
                </c:pt>
                <c:pt idx="15789">
                  <c:v>87200.758428999994</c:v>
                </c:pt>
                <c:pt idx="15790">
                  <c:v>87213.839691000001</c:v>
                </c:pt>
                <c:pt idx="15791">
                  <c:v>87229.406275000001</c:v>
                </c:pt>
                <c:pt idx="15792">
                  <c:v>87237.445672000002</c:v>
                </c:pt>
                <c:pt idx="15793">
                  <c:v>87245.251671999999</c:v>
                </c:pt>
                <c:pt idx="15794">
                  <c:v>87270.388787000004</c:v>
                </c:pt>
                <c:pt idx="15795">
                  <c:v>87275.559781999997</c:v>
                </c:pt>
                <c:pt idx="15796">
                  <c:v>87277.575440000001</c:v>
                </c:pt>
                <c:pt idx="15797">
                  <c:v>87299.761209999997</c:v>
                </c:pt>
                <c:pt idx="15798">
                  <c:v>87308.636528999996</c:v>
                </c:pt>
                <c:pt idx="15799">
                  <c:v>87323.429172999997</c:v>
                </c:pt>
                <c:pt idx="15800">
                  <c:v>87341.976928999997</c:v>
                </c:pt>
                <c:pt idx="15801">
                  <c:v>87340.965704999995</c:v>
                </c:pt>
                <c:pt idx="15802">
                  <c:v>87350.883042999994</c:v>
                </c:pt>
                <c:pt idx="15803">
                  <c:v>87355.863639000003</c:v>
                </c:pt>
                <c:pt idx="15804">
                  <c:v>87370.621568000002</c:v>
                </c:pt>
                <c:pt idx="15805">
                  <c:v>87390.262801000004</c:v>
                </c:pt>
                <c:pt idx="15806">
                  <c:v>87395.855181999999</c:v>
                </c:pt>
                <c:pt idx="15807">
                  <c:v>87408.087750999999</c:v>
                </c:pt>
                <c:pt idx="15808">
                  <c:v>87405.405140000003</c:v>
                </c:pt>
                <c:pt idx="15809">
                  <c:v>87407.009275000004</c:v>
                </c:pt>
                <c:pt idx="15810">
                  <c:v>87425.878872999994</c:v>
                </c:pt>
                <c:pt idx="15811">
                  <c:v>87428.375167000006</c:v>
                </c:pt>
                <c:pt idx="15812">
                  <c:v>87442.960699999996</c:v>
                </c:pt>
                <c:pt idx="15813">
                  <c:v>87447.152887000004</c:v>
                </c:pt>
                <c:pt idx="15814">
                  <c:v>87451.038973999996</c:v>
                </c:pt>
                <c:pt idx="15815">
                  <c:v>87469.836217999997</c:v>
                </c:pt>
                <c:pt idx="15816">
                  <c:v>87480.198862000005</c:v>
                </c:pt>
                <c:pt idx="15817">
                  <c:v>87498.738855999996</c:v>
                </c:pt>
                <c:pt idx="15818">
                  <c:v>87490.112204000005</c:v>
                </c:pt>
                <c:pt idx="15819">
                  <c:v>87510.522987000004</c:v>
                </c:pt>
                <c:pt idx="15820">
                  <c:v>87529.977991000007</c:v>
                </c:pt>
                <c:pt idx="15821">
                  <c:v>87539.912567000007</c:v>
                </c:pt>
                <c:pt idx="15822">
                  <c:v>87536.178866999995</c:v>
                </c:pt>
                <c:pt idx="15823">
                  <c:v>87538.242882999999</c:v>
                </c:pt>
                <c:pt idx="15824">
                  <c:v>87571.572729000007</c:v>
                </c:pt>
                <c:pt idx="15825">
                  <c:v>87591.927162000007</c:v>
                </c:pt>
                <c:pt idx="15826">
                  <c:v>87585.829152999999</c:v>
                </c:pt>
                <c:pt idx="15827">
                  <c:v>87603.039159000007</c:v>
                </c:pt>
                <c:pt idx="15828">
                  <c:v>87607.802114999999</c:v>
                </c:pt>
                <c:pt idx="15829">
                  <c:v>87622.030796000006</c:v>
                </c:pt>
                <c:pt idx="15830">
                  <c:v>87645.712901999999</c:v>
                </c:pt>
                <c:pt idx="15831">
                  <c:v>87651.243008999998</c:v>
                </c:pt>
                <c:pt idx="15832">
                  <c:v>87675.360514</c:v>
                </c:pt>
                <c:pt idx="15833">
                  <c:v>87671.800612999999</c:v>
                </c:pt>
                <c:pt idx="15834">
                  <c:v>87687.161307000002</c:v>
                </c:pt>
                <c:pt idx="15835">
                  <c:v>87694.144409999994</c:v>
                </c:pt>
                <c:pt idx="15836">
                  <c:v>87690.951715999996</c:v>
                </c:pt>
                <c:pt idx="15837">
                  <c:v>87707.653657999996</c:v>
                </c:pt>
                <c:pt idx="15838">
                  <c:v>87716.882809000002</c:v>
                </c:pt>
                <c:pt idx="15839">
                  <c:v>87734.232430999997</c:v>
                </c:pt>
                <c:pt idx="15840">
                  <c:v>87740.28873</c:v>
                </c:pt>
                <c:pt idx="15841">
                  <c:v>87732.186361999993</c:v>
                </c:pt>
                <c:pt idx="15842">
                  <c:v>87748.987569000004</c:v>
                </c:pt>
                <c:pt idx="15843">
                  <c:v>87765.939612000002</c:v>
                </c:pt>
                <c:pt idx="15844">
                  <c:v>87785.007326000006</c:v>
                </c:pt>
                <c:pt idx="15845">
                  <c:v>87789.386658999996</c:v>
                </c:pt>
                <c:pt idx="15846">
                  <c:v>87779.837148999999</c:v>
                </c:pt>
                <c:pt idx="15847">
                  <c:v>87798.937839999999</c:v>
                </c:pt>
                <c:pt idx="15848">
                  <c:v>87812.982661000002</c:v>
                </c:pt>
                <c:pt idx="15849">
                  <c:v>87825.404385000002</c:v>
                </c:pt>
                <c:pt idx="15850">
                  <c:v>87827.025752999994</c:v>
                </c:pt>
                <c:pt idx="15851">
                  <c:v>87833.582697999998</c:v>
                </c:pt>
                <c:pt idx="15852">
                  <c:v>87850.372308000005</c:v>
                </c:pt>
                <c:pt idx="15853">
                  <c:v>87852.384084000005</c:v>
                </c:pt>
                <c:pt idx="15854">
                  <c:v>87853.287574000002</c:v>
                </c:pt>
                <c:pt idx="15855">
                  <c:v>87848.887445</c:v>
                </c:pt>
                <c:pt idx="15856">
                  <c:v>87856.934099000006</c:v>
                </c:pt>
                <c:pt idx="15857">
                  <c:v>87886.020227999994</c:v>
                </c:pt>
                <c:pt idx="15858">
                  <c:v>87895.587046000001</c:v>
                </c:pt>
                <c:pt idx="15859">
                  <c:v>87901.050749999995</c:v>
                </c:pt>
                <c:pt idx="15860">
                  <c:v>87905.532219000001</c:v>
                </c:pt>
                <c:pt idx="15861">
                  <c:v>87898.372810000001</c:v>
                </c:pt>
                <c:pt idx="15862">
                  <c:v>87917.950870999994</c:v>
                </c:pt>
                <c:pt idx="15863">
                  <c:v>87930.910029000006</c:v>
                </c:pt>
                <c:pt idx="15864">
                  <c:v>87945.657689</c:v>
                </c:pt>
                <c:pt idx="15865">
                  <c:v>87949.799096999996</c:v>
                </c:pt>
                <c:pt idx="15866">
                  <c:v>87953.958236999999</c:v>
                </c:pt>
                <c:pt idx="15867">
                  <c:v>87972.920971</c:v>
                </c:pt>
                <c:pt idx="15868">
                  <c:v>87964.428555000006</c:v>
                </c:pt>
                <c:pt idx="15869">
                  <c:v>87971.692242999998</c:v>
                </c:pt>
                <c:pt idx="15870">
                  <c:v>87979.728111999997</c:v>
                </c:pt>
                <c:pt idx="15871">
                  <c:v>87976.212146000005</c:v>
                </c:pt>
                <c:pt idx="15872">
                  <c:v>87986.447488000005</c:v>
                </c:pt>
                <c:pt idx="15873">
                  <c:v>87979.446528999993</c:v>
                </c:pt>
                <c:pt idx="15874">
                  <c:v>87983.674904</c:v>
                </c:pt>
                <c:pt idx="15875">
                  <c:v>87990.821129999997</c:v>
                </c:pt>
                <c:pt idx="15876">
                  <c:v>87986.614608000003</c:v>
                </c:pt>
                <c:pt idx="15877">
                  <c:v>87996.163174000001</c:v>
                </c:pt>
                <c:pt idx="15878">
                  <c:v>88000.551533999998</c:v>
                </c:pt>
                <c:pt idx="15879">
                  <c:v>88010.916293999995</c:v>
                </c:pt>
                <c:pt idx="15880">
                  <c:v>88009.322169999999</c:v>
                </c:pt>
                <c:pt idx="15881">
                  <c:v>88026.168093</c:v>
                </c:pt>
                <c:pt idx="15882">
                  <c:v>88037.444199999998</c:v>
                </c:pt>
                <c:pt idx="15883">
                  <c:v>88037.184905999995</c:v>
                </c:pt>
                <c:pt idx="15884">
                  <c:v>88050.032997999995</c:v>
                </c:pt>
                <c:pt idx="15885">
                  <c:v>88061.617958000003</c:v>
                </c:pt>
                <c:pt idx="15886">
                  <c:v>88053.193205000003</c:v>
                </c:pt>
                <c:pt idx="15887">
                  <c:v>88049.601292000007</c:v>
                </c:pt>
                <c:pt idx="15888">
                  <c:v>88058.679254000002</c:v>
                </c:pt>
                <c:pt idx="15889">
                  <c:v>88060.617522</c:v>
                </c:pt>
                <c:pt idx="15890">
                  <c:v>88085.879883999994</c:v>
                </c:pt>
                <c:pt idx="15891">
                  <c:v>88091.300506</c:v>
                </c:pt>
                <c:pt idx="15892">
                  <c:v>88098.217848999993</c:v>
                </c:pt>
                <c:pt idx="15893">
                  <c:v>88095.063404</c:v>
                </c:pt>
                <c:pt idx="15894">
                  <c:v>88106.208261000007</c:v>
                </c:pt>
                <c:pt idx="15895">
                  <c:v>88108.778055000002</c:v>
                </c:pt>
                <c:pt idx="15896">
                  <c:v>88126.188922000001</c:v>
                </c:pt>
                <c:pt idx="15897">
                  <c:v>88138.244691999993</c:v>
                </c:pt>
                <c:pt idx="15898">
                  <c:v>88149.028697000002</c:v>
                </c:pt>
                <c:pt idx="15899">
                  <c:v>88153.617769000004</c:v>
                </c:pt>
                <c:pt idx="15900">
                  <c:v>88153.112022000001</c:v>
                </c:pt>
                <c:pt idx="15901">
                  <c:v>88173.568807000003</c:v>
                </c:pt>
                <c:pt idx="15902">
                  <c:v>88184.201100000006</c:v>
                </c:pt>
                <c:pt idx="15903">
                  <c:v>88168.017850999997</c:v>
                </c:pt>
                <c:pt idx="15904">
                  <c:v>88178.714804999996</c:v>
                </c:pt>
                <c:pt idx="15905">
                  <c:v>88195.540961999999</c:v>
                </c:pt>
                <c:pt idx="15906">
                  <c:v>88205.283542000005</c:v>
                </c:pt>
                <c:pt idx="15907">
                  <c:v>88234.574945</c:v>
                </c:pt>
                <c:pt idx="15908">
                  <c:v>88233.348524000001</c:v>
                </c:pt>
                <c:pt idx="15909">
                  <c:v>88241.227352000002</c:v>
                </c:pt>
                <c:pt idx="15910">
                  <c:v>88241.618008999998</c:v>
                </c:pt>
                <c:pt idx="15911">
                  <c:v>88250.773363</c:v>
                </c:pt>
                <c:pt idx="15912">
                  <c:v>88276.536210000006</c:v>
                </c:pt>
                <c:pt idx="15913">
                  <c:v>88284.501686000003</c:v>
                </c:pt>
                <c:pt idx="15914">
                  <c:v>88295.895783999993</c:v>
                </c:pt>
                <c:pt idx="15915">
                  <c:v>88299.240648000006</c:v>
                </c:pt>
                <c:pt idx="15916">
                  <c:v>88287.752800000002</c:v>
                </c:pt>
                <c:pt idx="15917">
                  <c:v>88319.202227999995</c:v>
                </c:pt>
                <c:pt idx="15918">
                  <c:v>88324.439830999996</c:v>
                </c:pt>
                <c:pt idx="15919">
                  <c:v>88340.765767999997</c:v>
                </c:pt>
                <c:pt idx="15920">
                  <c:v>88345.890134000001</c:v>
                </c:pt>
                <c:pt idx="15921">
                  <c:v>88366.196811999995</c:v>
                </c:pt>
                <c:pt idx="15922">
                  <c:v>88389.905455999993</c:v>
                </c:pt>
                <c:pt idx="15923">
                  <c:v>88396.739612000005</c:v>
                </c:pt>
                <c:pt idx="15924">
                  <c:v>88398.528258000006</c:v>
                </c:pt>
                <c:pt idx="15925">
                  <c:v>88411.981018999999</c:v>
                </c:pt>
                <c:pt idx="15926">
                  <c:v>88410.268412999998</c:v>
                </c:pt>
                <c:pt idx="15927">
                  <c:v>88421.111111000006</c:v>
                </c:pt>
                <c:pt idx="15928">
                  <c:v>88437.875325000001</c:v>
                </c:pt>
                <c:pt idx="15929">
                  <c:v>88439.687993</c:v>
                </c:pt>
                <c:pt idx="15930">
                  <c:v>88453.163646999994</c:v>
                </c:pt>
                <c:pt idx="15931">
                  <c:v>88450.922357999996</c:v>
                </c:pt>
                <c:pt idx="15932">
                  <c:v>88470.102341999998</c:v>
                </c:pt>
                <c:pt idx="15933">
                  <c:v>88473.511880000005</c:v>
                </c:pt>
                <c:pt idx="15934">
                  <c:v>88468.493082999994</c:v>
                </c:pt>
                <c:pt idx="15935">
                  <c:v>88489.407831000004</c:v>
                </c:pt>
                <c:pt idx="15936">
                  <c:v>88493.830004999996</c:v>
                </c:pt>
                <c:pt idx="15937">
                  <c:v>88492.548651999998</c:v>
                </c:pt>
                <c:pt idx="15938">
                  <c:v>88495.857109999997</c:v>
                </c:pt>
                <c:pt idx="15939">
                  <c:v>88494.612125</c:v>
                </c:pt>
                <c:pt idx="15940">
                  <c:v>88506.501577000003</c:v>
                </c:pt>
                <c:pt idx="15941">
                  <c:v>88475.899747000003</c:v>
                </c:pt>
                <c:pt idx="15942">
                  <c:v>88499.210546999995</c:v>
                </c:pt>
                <c:pt idx="15943">
                  <c:v>88512.217806000001</c:v>
                </c:pt>
                <c:pt idx="15944">
                  <c:v>88531.517435999995</c:v>
                </c:pt>
                <c:pt idx="15945">
                  <c:v>88549.593341999993</c:v>
                </c:pt>
                <c:pt idx="15946">
                  <c:v>88558.745532000001</c:v>
                </c:pt>
                <c:pt idx="15947">
                  <c:v>88564.877246999997</c:v>
                </c:pt>
                <c:pt idx="15948">
                  <c:v>88568.801068000001</c:v>
                </c:pt>
                <c:pt idx="15949">
                  <c:v>88573.876644999997</c:v>
                </c:pt>
                <c:pt idx="15950">
                  <c:v>88579.180410999994</c:v>
                </c:pt>
                <c:pt idx="15951">
                  <c:v>88578.482998000007</c:v>
                </c:pt>
                <c:pt idx="15952">
                  <c:v>88604.566189999998</c:v>
                </c:pt>
                <c:pt idx="15953">
                  <c:v>88606.514939999994</c:v>
                </c:pt>
                <c:pt idx="15954">
                  <c:v>88625.194461000006</c:v>
                </c:pt>
                <c:pt idx="15955">
                  <c:v>88630.091576000006</c:v>
                </c:pt>
                <c:pt idx="15956">
                  <c:v>88625.000052000003</c:v>
                </c:pt>
                <c:pt idx="15957">
                  <c:v>88631.702357999995</c:v>
                </c:pt>
                <c:pt idx="15958">
                  <c:v>88632.393878000003</c:v>
                </c:pt>
                <c:pt idx="15959">
                  <c:v>88630.506420999998</c:v>
                </c:pt>
                <c:pt idx="15960">
                  <c:v>88636.374607999998</c:v>
                </c:pt>
                <c:pt idx="15961">
                  <c:v>88642.875461000003</c:v>
                </c:pt>
                <c:pt idx="15962">
                  <c:v>88654.117945000005</c:v>
                </c:pt>
                <c:pt idx="15963">
                  <c:v>88644.332689999996</c:v>
                </c:pt>
                <c:pt idx="15964">
                  <c:v>88642.597576999993</c:v>
                </c:pt>
                <c:pt idx="15965">
                  <c:v>88678.116045999996</c:v>
                </c:pt>
                <c:pt idx="15966">
                  <c:v>88675.240397000001</c:v>
                </c:pt>
                <c:pt idx="15967">
                  <c:v>88686.435803</c:v>
                </c:pt>
                <c:pt idx="15968">
                  <c:v>88693.722829000006</c:v>
                </c:pt>
                <c:pt idx="15969">
                  <c:v>88705.304254000002</c:v>
                </c:pt>
                <c:pt idx="15970">
                  <c:v>88710.852341999998</c:v>
                </c:pt>
                <c:pt idx="15971">
                  <c:v>88706.999557000003</c:v>
                </c:pt>
                <c:pt idx="15972">
                  <c:v>88732.885005999997</c:v>
                </c:pt>
                <c:pt idx="15973">
                  <c:v>88734.530421000003</c:v>
                </c:pt>
                <c:pt idx="15974">
                  <c:v>88743.327286</c:v>
                </c:pt>
                <c:pt idx="15975">
                  <c:v>88751.44915</c:v>
                </c:pt>
                <c:pt idx="15976">
                  <c:v>88736.941812000005</c:v>
                </c:pt>
                <c:pt idx="15977">
                  <c:v>88747.059506000005</c:v>
                </c:pt>
                <c:pt idx="15978">
                  <c:v>88747.678635000004</c:v>
                </c:pt>
                <c:pt idx="15979">
                  <c:v>88753.710739999995</c:v>
                </c:pt>
                <c:pt idx="15980">
                  <c:v>88762.176798</c:v>
                </c:pt>
                <c:pt idx="15981">
                  <c:v>88758.646299999993</c:v>
                </c:pt>
                <c:pt idx="15982">
                  <c:v>88775.542082</c:v>
                </c:pt>
                <c:pt idx="15983">
                  <c:v>88793.628547</c:v>
                </c:pt>
                <c:pt idx="15984">
                  <c:v>88805.258497000003</c:v>
                </c:pt>
                <c:pt idx="15985">
                  <c:v>88805.895317000002</c:v>
                </c:pt>
                <c:pt idx="15986">
                  <c:v>88797.465683999995</c:v>
                </c:pt>
                <c:pt idx="15987">
                  <c:v>88811.808258999998</c:v>
                </c:pt>
                <c:pt idx="15988">
                  <c:v>88813.388619999998</c:v>
                </c:pt>
                <c:pt idx="15989">
                  <c:v>88815.785279999996</c:v>
                </c:pt>
                <c:pt idx="15990">
                  <c:v>88825.797749999998</c:v>
                </c:pt>
                <c:pt idx="15991">
                  <c:v>88826.037721999994</c:v>
                </c:pt>
                <c:pt idx="15992">
                  <c:v>88842.655002</c:v>
                </c:pt>
                <c:pt idx="15993">
                  <c:v>88852.204660999996</c:v>
                </c:pt>
                <c:pt idx="15994">
                  <c:v>88855.506573999999</c:v>
                </c:pt>
                <c:pt idx="15995">
                  <c:v>88864.843359999999</c:v>
                </c:pt>
                <c:pt idx="15996">
                  <c:v>88871.233462000004</c:v>
                </c:pt>
                <c:pt idx="15997">
                  <c:v>88896.822742999997</c:v>
                </c:pt>
                <c:pt idx="15998">
                  <c:v>88911.673158000005</c:v>
                </c:pt>
                <c:pt idx="15999">
                  <c:v>88924.815329000005</c:v>
                </c:pt>
                <c:pt idx="16000">
                  <c:v>88935.920100999996</c:v>
                </c:pt>
                <c:pt idx="16001">
                  <c:v>88948.220358000006</c:v>
                </c:pt>
                <c:pt idx="16002">
                  <c:v>88972.794225999998</c:v>
                </c:pt>
                <c:pt idx="16003">
                  <c:v>88988.591815000007</c:v>
                </c:pt>
                <c:pt idx="16004">
                  <c:v>88993.232094999999</c:v>
                </c:pt>
                <c:pt idx="16005">
                  <c:v>89001.672695000001</c:v>
                </c:pt>
                <c:pt idx="16006">
                  <c:v>89023.107097</c:v>
                </c:pt>
                <c:pt idx="16007">
                  <c:v>89046.025768000007</c:v>
                </c:pt>
                <c:pt idx="16008">
                  <c:v>89034.193914000003</c:v>
                </c:pt>
                <c:pt idx="16009">
                  <c:v>89064.482470000003</c:v>
                </c:pt>
                <c:pt idx="16010">
                  <c:v>89087.505233000003</c:v>
                </c:pt>
                <c:pt idx="16011">
                  <c:v>89081.317400999993</c:v>
                </c:pt>
                <c:pt idx="16012">
                  <c:v>89101.998038000005</c:v>
                </c:pt>
                <c:pt idx="16013">
                  <c:v>89102.240665000005</c:v>
                </c:pt>
                <c:pt idx="16014">
                  <c:v>89100.689778</c:v>
                </c:pt>
                <c:pt idx="16015">
                  <c:v>89103.365489999996</c:v>
                </c:pt>
                <c:pt idx="16016">
                  <c:v>89112.363601000005</c:v>
                </c:pt>
                <c:pt idx="16017">
                  <c:v>89139.891810000001</c:v>
                </c:pt>
                <c:pt idx="16018">
                  <c:v>89140.950561999998</c:v>
                </c:pt>
                <c:pt idx="16019">
                  <c:v>89141.408490999995</c:v>
                </c:pt>
                <c:pt idx="16020">
                  <c:v>89156.167214999994</c:v>
                </c:pt>
                <c:pt idx="16021">
                  <c:v>89159.854951999994</c:v>
                </c:pt>
                <c:pt idx="16022">
                  <c:v>89180.764750999995</c:v>
                </c:pt>
                <c:pt idx="16023">
                  <c:v>89190.068159000002</c:v>
                </c:pt>
                <c:pt idx="16024">
                  <c:v>89199.216641000006</c:v>
                </c:pt>
                <c:pt idx="16025">
                  <c:v>89219.941042999999</c:v>
                </c:pt>
                <c:pt idx="16026">
                  <c:v>89228.415756999995</c:v>
                </c:pt>
                <c:pt idx="16027">
                  <c:v>89250.416104000004</c:v>
                </c:pt>
                <c:pt idx="16028">
                  <c:v>89259.143139000007</c:v>
                </c:pt>
                <c:pt idx="16029">
                  <c:v>89284.216971000002</c:v>
                </c:pt>
                <c:pt idx="16030">
                  <c:v>89287.167814999993</c:v>
                </c:pt>
                <c:pt idx="16031">
                  <c:v>89307.616926999995</c:v>
                </c:pt>
                <c:pt idx="16032">
                  <c:v>89317.398996000004</c:v>
                </c:pt>
                <c:pt idx="16033">
                  <c:v>89333.218928999995</c:v>
                </c:pt>
                <c:pt idx="16034">
                  <c:v>89351.282858000006</c:v>
                </c:pt>
                <c:pt idx="16035">
                  <c:v>89372.816991999993</c:v>
                </c:pt>
                <c:pt idx="16036">
                  <c:v>89374.218695000003</c:v>
                </c:pt>
                <c:pt idx="16037">
                  <c:v>89385.151152999999</c:v>
                </c:pt>
                <c:pt idx="16038">
                  <c:v>89400.627919000006</c:v>
                </c:pt>
                <c:pt idx="16039">
                  <c:v>89406.784782999996</c:v>
                </c:pt>
                <c:pt idx="16040">
                  <c:v>89430.359750999996</c:v>
                </c:pt>
                <c:pt idx="16041">
                  <c:v>89447.386656999995</c:v>
                </c:pt>
                <c:pt idx="16042">
                  <c:v>89462.679384999996</c:v>
                </c:pt>
                <c:pt idx="16043">
                  <c:v>89471.387004000004</c:v>
                </c:pt>
                <c:pt idx="16044">
                  <c:v>89487.022582999998</c:v>
                </c:pt>
                <c:pt idx="16045">
                  <c:v>89510.518593999994</c:v>
                </c:pt>
                <c:pt idx="16046">
                  <c:v>89523.020696000007</c:v>
                </c:pt>
                <c:pt idx="16047">
                  <c:v>89545.648723000006</c:v>
                </c:pt>
                <c:pt idx="16048">
                  <c:v>89556.326598</c:v>
                </c:pt>
                <c:pt idx="16049">
                  <c:v>89549.994856999998</c:v>
                </c:pt>
                <c:pt idx="16050">
                  <c:v>89565.369829999996</c:v>
                </c:pt>
                <c:pt idx="16051">
                  <c:v>89591.900108000002</c:v>
                </c:pt>
                <c:pt idx="16052">
                  <c:v>89605.911751000007</c:v>
                </c:pt>
                <c:pt idx="16053">
                  <c:v>89606.412221000006</c:v>
                </c:pt>
                <c:pt idx="16054">
                  <c:v>89612.670998999994</c:v>
                </c:pt>
                <c:pt idx="16055">
                  <c:v>89614.764410999996</c:v>
                </c:pt>
                <c:pt idx="16056">
                  <c:v>89632.425996999998</c:v>
                </c:pt>
                <c:pt idx="16057">
                  <c:v>89657.676993000001</c:v>
                </c:pt>
                <c:pt idx="16058">
                  <c:v>89652.885188</c:v>
                </c:pt>
                <c:pt idx="16059">
                  <c:v>89658.189220999993</c:v>
                </c:pt>
                <c:pt idx="16060">
                  <c:v>89685.972395999997</c:v>
                </c:pt>
                <c:pt idx="16061">
                  <c:v>89689.358731999993</c:v>
                </c:pt>
                <c:pt idx="16062">
                  <c:v>89715.479198000001</c:v>
                </c:pt>
                <c:pt idx="16063">
                  <c:v>89704.974226999999</c:v>
                </c:pt>
                <c:pt idx="16064">
                  <c:v>89698.895999</c:v>
                </c:pt>
                <c:pt idx="16065">
                  <c:v>89716.063469000001</c:v>
                </c:pt>
                <c:pt idx="16066">
                  <c:v>89729.157439000002</c:v>
                </c:pt>
                <c:pt idx="16067">
                  <c:v>89741.424303000007</c:v>
                </c:pt>
                <c:pt idx="16068">
                  <c:v>89744.596449999997</c:v>
                </c:pt>
                <c:pt idx="16069">
                  <c:v>89743.260242000004</c:v>
                </c:pt>
                <c:pt idx="16070">
                  <c:v>89769.553878999999</c:v>
                </c:pt>
                <c:pt idx="16071">
                  <c:v>89793.838892999993</c:v>
                </c:pt>
                <c:pt idx="16072">
                  <c:v>89802.357743</c:v>
                </c:pt>
                <c:pt idx="16073">
                  <c:v>89809.174022000007</c:v>
                </c:pt>
                <c:pt idx="16074">
                  <c:v>89841.699756999995</c:v>
                </c:pt>
                <c:pt idx="16075">
                  <c:v>89849.775634999998</c:v>
                </c:pt>
                <c:pt idx="16076">
                  <c:v>89853.501589000007</c:v>
                </c:pt>
                <c:pt idx="16077">
                  <c:v>89864.609876000002</c:v>
                </c:pt>
                <c:pt idx="16078">
                  <c:v>89874.312621999998</c:v>
                </c:pt>
                <c:pt idx="16079">
                  <c:v>89883.137319999994</c:v>
                </c:pt>
                <c:pt idx="16080">
                  <c:v>89894.324731999994</c:v>
                </c:pt>
                <c:pt idx="16081">
                  <c:v>89903.276467000003</c:v>
                </c:pt>
                <c:pt idx="16082">
                  <c:v>89903.725747000004</c:v>
                </c:pt>
                <c:pt idx="16083">
                  <c:v>89904.384850999995</c:v>
                </c:pt>
                <c:pt idx="16084">
                  <c:v>89930.371064000006</c:v>
                </c:pt>
                <c:pt idx="16085">
                  <c:v>89947.801080000005</c:v>
                </c:pt>
                <c:pt idx="16086">
                  <c:v>89954.494225999995</c:v>
                </c:pt>
                <c:pt idx="16087">
                  <c:v>89954.868308999998</c:v>
                </c:pt>
                <c:pt idx="16088">
                  <c:v>89955.395218000005</c:v>
                </c:pt>
                <c:pt idx="16089">
                  <c:v>89977.827604999999</c:v>
                </c:pt>
                <c:pt idx="16090">
                  <c:v>89983.149531000003</c:v>
                </c:pt>
                <c:pt idx="16091">
                  <c:v>89990.792652999997</c:v>
                </c:pt>
                <c:pt idx="16092">
                  <c:v>89992.021120000005</c:v>
                </c:pt>
                <c:pt idx="16093">
                  <c:v>90004.632800000007</c:v>
                </c:pt>
                <c:pt idx="16094">
                  <c:v>90020.175413000004</c:v>
                </c:pt>
                <c:pt idx="16095">
                  <c:v>90042.178801000002</c:v>
                </c:pt>
                <c:pt idx="16096">
                  <c:v>90047.003964999996</c:v>
                </c:pt>
                <c:pt idx="16097">
                  <c:v>90056.332479000004</c:v>
                </c:pt>
                <c:pt idx="16098">
                  <c:v>90066.386648</c:v>
                </c:pt>
                <c:pt idx="16099">
                  <c:v>90057.337530000004</c:v>
                </c:pt>
                <c:pt idx="16100">
                  <c:v>90072.109150000004</c:v>
                </c:pt>
                <c:pt idx="16101">
                  <c:v>90078.150160000005</c:v>
                </c:pt>
                <c:pt idx="16102">
                  <c:v>90094.231652000002</c:v>
                </c:pt>
                <c:pt idx="16103">
                  <c:v>90103.731385000006</c:v>
                </c:pt>
                <c:pt idx="16104">
                  <c:v>90107.852862</c:v>
                </c:pt>
                <c:pt idx="16105">
                  <c:v>90118.846158999993</c:v>
                </c:pt>
                <c:pt idx="16106">
                  <c:v>90132.145568000007</c:v>
                </c:pt>
                <c:pt idx="16107">
                  <c:v>90138.319505000007</c:v>
                </c:pt>
                <c:pt idx="16108">
                  <c:v>90155.884392000007</c:v>
                </c:pt>
                <c:pt idx="16109">
                  <c:v>90171.140356999997</c:v>
                </c:pt>
                <c:pt idx="16110">
                  <c:v>90193.867947000006</c:v>
                </c:pt>
                <c:pt idx="16111">
                  <c:v>90189.365386999998</c:v>
                </c:pt>
                <c:pt idx="16112">
                  <c:v>90200.189633000002</c:v>
                </c:pt>
                <c:pt idx="16113">
                  <c:v>90216.760829000006</c:v>
                </c:pt>
                <c:pt idx="16114">
                  <c:v>90225.718137000003</c:v>
                </c:pt>
                <c:pt idx="16115">
                  <c:v>90246.051122000004</c:v>
                </c:pt>
                <c:pt idx="16116">
                  <c:v>90243.951801999996</c:v>
                </c:pt>
                <c:pt idx="16117">
                  <c:v>90254.177360000001</c:v>
                </c:pt>
                <c:pt idx="16118">
                  <c:v>90257.300652000005</c:v>
                </c:pt>
                <c:pt idx="16119">
                  <c:v>90275.173934999999</c:v>
                </c:pt>
                <c:pt idx="16120">
                  <c:v>90297.959952999998</c:v>
                </c:pt>
                <c:pt idx="16121">
                  <c:v>90300.819780999998</c:v>
                </c:pt>
                <c:pt idx="16122">
                  <c:v>90298.633084000001</c:v>
                </c:pt>
                <c:pt idx="16123">
                  <c:v>90314.081699999995</c:v>
                </c:pt>
                <c:pt idx="16124">
                  <c:v>90324.863758000007</c:v>
                </c:pt>
                <c:pt idx="16125">
                  <c:v>90337.557446000006</c:v>
                </c:pt>
                <c:pt idx="16126">
                  <c:v>90340.830646999995</c:v>
                </c:pt>
                <c:pt idx="16127">
                  <c:v>90347.170731000006</c:v>
                </c:pt>
                <c:pt idx="16128">
                  <c:v>90370.260687000002</c:v>
                </c:pt>
                <c:pt idx="16129">
                  <c:v>90385.822799999994</c:v>
                </c:pt>
                <c:pt idx="16130">
                  <c:v>90397.328431999995</c:v>
                </c:pt>
                <c:pt idx="16131">
                  <c:v>90396.403575999997</c:v>
                </c:pt>
                <c:pt idx="16132">
                  <c:v>90399.293099999995</c:v>
                </c:pt>
                <c:pt idx="16133">
                  <c:v>90408.718810999999</c:v>
                </c:pt>
                <c:pt idx="16134">
                  <c:v>90415.082832999993</c:v>
                </c:pt>
                <c:pt idx="16135">
                  <c:v>90428.106545999995</c:v>
                </c:pt>
                <c:pt idx="16136">
                  <c:v>90437.814939000004</c:v>
                </c:pt>
                <c:pt idx="16137">
                  <c:v>90447.510683999993</c:v>
                </c:pt>
                <c:pt idx="16138">
                  <c:v>90453.415796999994</c:v>
                </c:pt>
                <c:pt idx="16139">
                  <c:v>90464.063185000006</c:v>
                </c:pt>
                <c:pt idx="16140">
                  <c:v>90488.280635999996</c:v>
                </c:pt>
                <c:pt idx="16141">
                  <c:v>90486.278202999994</c:v>
                </c:pt>
                <c:pt idx="16142">
                  <c:v>90509.337423000004</c:v>
                </c:pt>
                <c:pt idx="16143">
                  <c:v>90500.585261999993</c:v>
                </c:pt>
                <c:pt idx="16144">
                  <c:v>90496.159023999993</c:v>
                </c:pt>
                <c:pt idx="16145">
                  <c:v>90504.906757999997</c:v>
                </c:pt>
                <c:pt idx="16146">
                  <c:v>90524.025894999999</c:v>
                </c:pt>
                <c:pt idx="16147">
                  <c:v>90541.360480000003</c:v>
                </c:pt>
                <c:pt idx="16148">
                  <c:v>90552.857378000001</c:v>
                </c:pt>
                <c:pt idx="16149">
                  <c:v>90556.064601000005</c:v>
                </c:pt>
                <c:pt idx="16150">
                  <c:v>90556.420886000007</c:v>
                </c:pt>
                <c:pt idx="16151">
                  <c:v>90568.810435000007</c:v>
                </c:pt>
                <c:pt idx="16152">
                  <c:v>90589.187560999999</c:v>
                </c:pt>
                <c:pt idx="16153">
                  <c:v>90596.665271000005</c:v>
                </c:pt>
                <c:pt idx="16154">
                  <c:v>90607.682738999996</c:v>
                </c:pt>
                <c:pt idx="16155">
                  <c:v>90608.593886999995</c:v>
                </c:pt>
                <c:pt idx="16156">
                  <c:v>90605.666700999995</c:v>
                </c:pt>
                <c:pt idx="16157">
                  <c:v>90617.884342999998</c:v>
                </c:pt>
                <c:pt idx="16158">
                  <c:v>90618.076023999995</c:v>
                </c:pt>
                <c:pt idx="16159">
                  <c:v>90619.520877999996</c:v>
                </c:pt>
                <c:pt idx="16160">
                  <c:v>90647.082234999994</c:v>
                </c:pt>
                <c:pt idx="16161">
                  <c:v>90660.186927999996</c:v>
                </c:pt>
                <c:pt idx="16162">
                  <c:v>90671.881173000002</c:v>
                </c:pt>
                <c:pt idx="16163">
                  <c:v>90672.840131999998</c:v>
                </c:pt>
                <c:pt idx="16164">
                  <c:v>90665.660304000005</c:v>
                </c:pt>
                <c:pt idx="16165">
                  <c:v>90679.797976000002</c:v>
                </c:pt>
                <c:pt idx="16166">
                  <c:v>90702.789715000006</c:v>
                </c:pt>
                <c:pt idx="16167">
                  <c:v>90708.936388999995</c:v>
                </c:pt>
                <c:pt idx="16168">
                  <c:v>90715.479575999998</c:v>
                </c:pt>
                <c:pt idx="16169">
                  <c:v>90715.120922999995</c:v>
                </c:pt>
                <c:pt idx="16170">
                  <c:v>90717.453418999998</c:v>
                </c:pt>
                <c:pt idx="16171">
                  <c:v>90714.768853999994</c:v>
                </c:pt>
                <c:pt idx="16172">
                  <c:v>90714.238972000006</c:v>
                </c:pt>
                <c:pt idx="16173">
                  <c:v>90721.834373999998</c:v>
                </c:pt>
                <c:pt idx="16174">
                  <c:v>90719.737370000003</c:v>
                </c:pt>
                <c:pt idx="16175">
                  <c:v>90739.879000000001</c:v>
                </c:pt>
                <c:pt idx="16176">
                  <c:v>90723.498296000005</c:v>
                </c:pt>
                <c:pt idx="16177">
                  <c:v>90725.888313999996</c:v>
                </c:pt>
                <c:pt idx="16178">
                  <c:v>90726.734389000005</c:v>
                </c:pt>
                <c:pt idx="16179">
                  <c:v>90727.571863000005</c:v>
                </c:pt>
                <c:pt idx="16180">
                  <c:v>90750.088495999997</c:v>
                </c:pt>
                <c:pt idx="16181">
                  <c:v>90764.327760999993</c:v>
                </c:pt>
                <c:pt idx="16182">
                  <c:v>90775.896351999996</c:v>
                </c:pt>
                <c:pt idx="16183">
                  <c:v>90783.922514000005</c:v>
                </c:pt>
                <c:pt idx="16184">
                  <c:v>90806.268878000003</c:v>
                </c:pt>
                <c:pt idx="16185">
                  <c:v>90821.995658999993</c:v>
                </c:pt>
                <c:pt idx="16186">
                  <c:v>90821.533060999995</c:v>
                </c:pt>
                <c:pt idx="16187">
                  <c:v>90845.198428000003</c:v>
                </c:pt>
                <c:pt idx="16188">
                  <c:v>90864.644650999995</c:v>
                </c:pt>
                <c:pt idx="16189">
                  <c:v>90862.945624</c:v>
                </c:pt>
                <c:pt idx="16190">
                  <c:v>90880.457676999999</c:v>
                </c:pt>
                <c:pt idx="16191">
                  <c:v>90872.629428999993</c:v>
                </c:pt>
                <c:pt idx="16192">
                  <c:v>90897.366624000002</c:v>
                </c:pt>
                <c:pt idx="16193">
                  <c:v>90914.117876999997</c:v>
                </c:pt>
                <c:pt idx="16194">
                  <c:v>90923.833175000007</c:v>
                </c:pt>
                <c:pt idx="16195">
                  <c:v>90931.587692999994</c:v>
                </c:pt>
                <c:pt idx="16196">
                  <c:v>90925.209398000006</c:v>
                </c:pt>
                <c:pt idx="16197">
                  <c:v>90948.230517000004</c:v>
                </c:pt>
                <c:pt idx="16198">
                  <c:v>90970.893597000002</c:v>
                </c:pt>
                <c:pt idx="16199">
                  <c:v>90986.862942000007</c:v>
                </c:pt>
                <c:pt idx="16200">
                  <c:v>90994.506555</c:v>
                </c:pt>
                <c:pt idx="16201">
                  <c:v>90994.017533000006</c:v>
                </c:pt>
                <c:pt idx="16202">
                  <c:v>91015.294515000001</c:v>
                </c:pt>
                <c:pt idx="16203">
                  <c:v>91020.174937000003</c:v>
                </c:pt>
                <c:pt idx="16204">
                  <c:v>91026.137766999993</c:v>
                </c:pt>
                <c:pt idx="16205">
                  <c:v>91031.731530000005</c:v>
                </c:pt>
                <c:pt idx="16206">
                  <c:v>91042.115397000001</c:v>
                </c:pt>
                <c:pt idx="16207">
                  <c:v>91065.699835000007</c:v>
                </c:pt>
                <c:pt idx="16208">
                  <c:v>91081.877468999999</c:v>
                </c:pt>
                <c:pt idx="16209">
                  <c:v>91086.328106999994</c:v>
                </c:pt>
                <c:pt idx="16210">
                  <c:v>91096.950410999998</c:v>
                </c:pt>
                <c:pt idx="16211">
                  <c:v>91108.943207000004</c:v>
                </c:pt>
                <c:pt idx="16212">
                  <c:v>91121.865823999993</c:v>
                </c:pt>
                <c:pt idx="16213">
                  <c:v>91124.827325000006</c:v>
                </c:pt>
                <c:pt idx="16214">
                  <c:v>91119.231432999994</c:v>
                </c:pt>
                <c:pt idx="16215">
                  <c:v>91136.279326999997</c:v>
                </c:pt>
                <c:pt idx="16216">
                  <c:v>91134.405371999994</c:v>
                </c:pt>
                <c:pt idx="16217">
                  <c:v>91162.591241000002</c:v>
                </c:pt>
                <c:pt idx="16218">
                  <c:v>91182.048324000003</c:v>
                </c:pt>
                <c:pt idx="16219">
                  <c:v>91203.068956999996</c:v>
                </c:pt>
                <c:pt idx="16220">
                  <c:v>91227.143460000007</c:v>
                </c:pt>
                <c:pt idx="16221">
                  <c:v>91227.235772</c:v>
                </c:pt>
                <c:pt idx="16222">
                  <c:v>91237.338696999999</c:v>
                </c:pt>
                <c:pt idx="16223">
                  <c:v>91275.389695999998</c:v>
                </c:pt>
                <c:pt idx="16224">
                  <c:v>91278.102654999995</c:v>
                </c:pt>
                <c:pt idx="16225">
                  <c:v>91289.985986</c:v>
                </c:pt>
                <c:pt idx="16226">
                  <c:v>91284.103591000006</c:v>
                </c:pt>
                <c:pt idx="16227">
                  <c:v>91307.044015000007</c:v>
                </c:pt>
                <c:pt idx="16228">
                  <c:v>91334.039246</c:v>
                </c:pt>
                <c:pt idx="16229">
                  <c:v>91337.202940000003</c:v>
                </c:pt>
                <c:pt idx="16230">
                  <c:v>91344.100896999997</c:v>
                </c:pt>
                <c:pt idx="16231">
                  <c:v>91351.785736000005</c:v>
                </c:pt>
                <c:pt idx="16232">
                  <c:v>91375.494514000005</c:v>
                </c:pt>
                <c:pt idx="16233">
                  <c:v>91390.980085999996</c:v>
                </c:pt>
                <c:pt idx="16234">
                  <c:v>91396.510339999993</c:v>
                </c:pt>
                <c:pt idx="16235">
                  <c:v>91404.339798999994</c:v>
                </c:pt>
                <c:pt idx="16236">
                  <c:v>91404.768851000001</c:v>
                </c:pt>
                <c:pt idx="16237">
                  <c:v>91402.058879999997</c:v>
                </c:pt>
                <c:pt idx="16238">
                  <c:v>91423.322864999995</c:v>
                </c:pt>
                <c:pt idx="16239">
                  <c:v>91432.365844</c:v>
                </c:pt>
                <c:pt idx="16240">
                  <c:v>91448.646303000001</c:v>
                </c:pt>
                <c:pt idx="16241">
                  <c:v>91447.379977000004</c:v>
                </c:pt>
                <c:pt idx="16242">
                  <c:v>91457.152711999996</c:v>
                </c:pt>
                <c:pt idx="16243">
                  <c:v>91488.874488999994</c:v>
                </c:pt>
                <c:pt idx="16244">
                  <c:v>91500.812514000005</c:v>
                </c:pt>
                <c:pt idx="16245">
                  <c:v>91515.394209000006</c:v>
                </c:pt>
                <c:pt idx="16246">
                  <c:v>91513.923057000007</c:v>
                </c:pt>
                <c:pt idx="16247">
                  <c:v>91530.368071000004</c:v>
                </c:pt>
                <c:pt idx="16248">
                  <c:v>91548.044116999998</c:v>
                </c:pt>
                <c:pt idx="16249">
                  <c:v>91546.617834000004</c:v>
                </c:pt>
                <c:pt idx="16250">
                  <c:v>91565.949817999994</c:v>
                </c:pt>
                <c:pt idx="16251">
                  <c:v>91575.199370999995</c:v>
                </c:pt>
                <c:pt idx="16252">
                  <c:v>91590.120760000005</c:v>
                </c:pt>
                <c:pt idx="16253">
                  <c:v>91596.338367999997</c:v>
                </c:pt>
                <c:pt idx="16254">
                  <c:v>91610.186646000002</c:v>
                </c:pt>
                <c:pt idx="16255">
                  <c:v>91635.142963000006</c:v>
                </c:pt>
                <c:pt idx="16256">
                  <c:v>91645.545194000006</c:v>
                </c:pt>
                <c:pt idx="16257">
                  <c:v>91651.024151000005</c:v>
                </c:pt>
                <c:pt idx="16258">
                  <c:v>91649.592799999999</c:v>
                </c:pt>
                <c:pt idx="16259">
                  <c:v>91671.261878000005</c:v>
                </c:pt>
                <c:pt idx="16260">
                  <c:v>91693.275095000005</c:v>
                </c:pt>
                <c:pt idx="16261">
                  <c:v>91680.692874</c:v>
                </c:pt>
                <c:pt idx="16262">
                  <c:v>91693.155872999996</c:v>
                </c:pt>
                <c:pt idx="16263">
                  <c:v>91699.616743000006</c:v>
                </c:pt>
                <c:pt idx="16264">
                  <c:v>91699.605599999995</c:v>
                </c:pt>
                <c:pt idx="16265">
                  <c:v>91711.195775</c:v>
                </c:pt>
                <c:pt idx="16266">
                  <c:v>91741.319573000001</c:v>
                </c:pt>
                <c:pt idx="16267">
                  <c:v>91745.037081000002</c:v>
                </c:pt>
                <c:pt idx="16268">
                  <c:v>91747.893215999997</c:v>
                </c:pt>
                <c:pt idx="16269">
                  <c:v>91743.319260000004</c:v>
                </c:pt>
                <c:pt idx="16270">
                  <c:v>91775.613435000007</c:v>
                </c:pt>
                <c:pt idx="16271">
                  <c:v>91792.519719999997</c:v>
                </c:pt>
                <c:pt idx="16272">
                  <c:v>91808.960926</c:v>
                </c:pt>
                <c:pt idx="16273">
                  <c:v>91817.329908999993</c:v>
                </c:pt>
                <c:pt idx="16274">
                  <c:v>91811.713508999994</c:v>
                </c:pt>
                <c:pt idx="16275">
                  <c:v>91811.545754999999</c:v>
                </c:pt>
                <c:pt idx="16276">
                  <c:v>91817.294936999999</c:v>
                </c:pt>
                <c:pt idx="16277">
                  <c:v>91834.660608000006</c:v>
                </c:pt>
                <c:pt idx="16278">
                  <c:v>91857.169639999993</c:v>
                </c:pt>
                <c:pt idx="16279">
                  <c:v>91846.156625000003</c:v>
                </c:pt>
                <c:pt idx="16280">
                  <c:v>91868.411261999994</c:v>
                </c:pt>
                <c:pt idx="16281">
                  <c:v>91857.687585000007</c:v>
                </c:pt>
                <c:pt idx="16282">
                  <c:v>91863.244565999994</c:v>
                </c:pt>
                <c:pt idx="16283">
                  <c:v>91868.222993000003</c:v>
                </c:pt>
                <c:pt idx="16284">
                  <c:v>91882.793351999993</c:v>
                </c:pt>
                <c:pt idx="16285">
                  <c:v>91909.470805999998</c:v>
                </c:pt>
                <c:pt idx="16286">
                  <c:v>91921.990887000007</c:v>
                </c:pt>
                <c:pt idx="16287">
                  <c:v>91919.519409999994</c:v>
                </c:pt>
                <c:pt idx="16288">
                  <c:v>91924.035785999993</c:v>
                </c:pt>
                <c:pt idx="16289">
                  <c:v>91918.433401999995</c:v>
                </c:pt>
                <c:pt idx="16290">
                  <c:v>91930.167560999995</c:v>
                </c:pt>
                <c:pt idx="16291">
                  <c:v>91952.809131000002</c:v>
                </c:pt>
                <c:pt idx="16292">
                  <c:v>91955.518311000007</c:v>
                </c:pt>
                <c:pt idx="16293">
                  <c:v>91969.605377999993</c:v>
                </c:pt>
                <c:pt idx="16294">
                  <c:v>91959.543453000006</c:v>
                </c:pt>
                <c:pt idx="16295">
                  <c:v>91968.271708</c:v>
                </c:pt>
                <c:pt idx="16296">
                  <c:v>91987.106404999999</c:v>
                </c:pt>
                <c:pt idx="16297">
                  <c:v>92014.350300000006</c:v>
                </c:pt>
                <c:pt idx="16298">
                  <c:v>92018.095759000003</c:v>
                </c:pt>
                <c:pt idx="16299">
                  <c:v>92023.031094999998</c:v>
                </c:pt>
                <c:pt idx="16300">
                  <c:v>92029.636368000007</c:v>
                </c:pt>
                <c:pt idx="16301">
                  <c:v>92028.263221000001</c:v>
                </c:pt>
                <c:pt idx="16302">
                  <c:v>92033.766004000005</c:v>
                </c:pt>
                <c:pt idx="16303">
                  <c:v>92051.277096999998</c:v>
                </c:pt>
                <c:pt idx="16304">
                  <c:v>92066.246515999999</c:v>
                </c:pt>
                <c:pt idx="16305">
                  <c:v>92067.654030000005</c:v>
                </c:pt>
                <c:pt idx="16306">
                  <c:v>92075.795362999997</c:v>
                </c:pt>
                <c:pt idx="16307">
                  <c:v>92079.178794000007</c:v>
                </c:pt>
                <c:pt idx="16308">
                  <c:v>92079.038289999997</c:v>
                </c:pt>
                <c:pt idx="16309">
                  <c:v>92094.455965000001</c:v>
                </c:pt>
                <c:pt idx="16310">
                  <c:v>92117.348096000002</c:v>
                </c:pt>
                <c:pt idx="16311">
                  <c:v>92122.500530000005</c:v>
                </c:pt>
                <c:pt idx="16312">
                  <c:v>92124.316231999997</c:v>
                </c:pt>
                <c:pt idx="16313">
                  <c:v>92128.42813</c:v>
                </c:pt>
                <c:pt idx="16314">
                  <c:v>92124.821695000006</c:v>
                </c:pt>
                <c:pt idx="16315">
                  <c:v>92141.718055999998</c:v>
                </c:pt>
                <c:pt idx="16316">
                  <c:v>92127.567420000007</c:v>
                </c:pt>
                <c:pt idx="16317">
                  <c:v>92140.341794000007</c:v>
                </c:pt>
                <c:pt idx="16318">
                  <c:v>92156.573396000007</c:v>
                </c:pt>
                <c:pt idx="16319">
                  <c:v>92163.044699000005</c:v>
                </c:pt>
                <c:pt idx="16320">
                  <c:v>92181.904290000006</c:v>
                </c:pt>
                <c:pt idx="16321">
                  <c:v>92184.364962000007</c:v>
                </c:pt>
                <c:pt idx="16322">
                  <c:v>92195.226995999998</c:v>
                </c:pt>
                <c:pt idx="16323">
                  <c:v>92222.669580000002</c:v>
                </c:pt>
                <c:pt idx="16324">
                  <c:v>92232.364721999998</c:v>
                </c:pt>
                <c:pt idx="16325">
                  <c:v>92241.191768999997</c:v>
                </c:pt>
                <c:pt idx="16326">
                  <c:v>92236.660166000001</c:v>
                </c:pt>
                <c:pt idx="16327">
                  <c:v>92247.846097999995</c:v>
                </c:pt>
                <c:pt idx="16328">
                  <c:v>92272.781547000006</c:v>
                </c:pt>
                <c:pt idx="16329">
                  <c:v>92277.955566999997</c:v>
                </c:pt>
                <c:pt idx="16330">
                  <c:v>92281.187617000003</c:v>
                </c:pt>
                <c:pt idx="16331">
                  <c:v>92290.149221999993</c:v>
                </c:pt>
                <c:pt idx="16332">
                  <c:v>92291.632832000003</c:v>
                </c:pt>
                <c:pt idx="16333">
                  <c:v>92301.397863999999</c:v>
                </c:pt>
                <c:pt idx="16334">
                  <c:v>92305.964951000002</c:v>
                </c:pt>
                <c:pt idx="16335">
                  <c:v>92322.647698999994</c:v>
                </c:pt>
                <c:pt idx="16336">
                  <c:v>92333.009871999995</c:v>
                </c:pt>
                <c:pt idx="16337">
                  <c:v>92340.013613999996</c:v>
                </c:pt>
                <c:pt idx="16338">
                  <c:v>92356.980926000004</c:v>
                </c:pt>
                <c:pt idx="16339">
                  <c:v>92358.223127999998</c:v>
                </c:pt>
                <c:pt idx="16340">
                  <c:v>92373.740602000005</c:v>
                </c:pt>
                <c:pt idx="16341">
                  <c:v>92380.433363999997</c:v>
                </c:pt>
                <c:pt idx="16342">
                  <c:v>92393.594045999998</c:v>
                </c:pt>
                <c:pt idx="16343">
                  <c:v>92393.622921000002</c:v>
                </c:pt>
                <c:pt idx="16344">
                  <c:v>92397.714856000006</c:v>
                </c:pt>
                <c:pt idx="16345">
                  <c:v>92412.562435999993</c:v>
                </c:pt>
                <c:pt idx="16346">
                  <c:v>92431.817185000007</c:v>
                </c:pt>
                <c:pt idx="16347">
                  <c:v>92438.554759000006</c:v>
                </c:pt>
                <c:pt idx="16348">
                  <c:v>92446.108315999998</c:v>
                </c:pt>
                <c:pt idx="16349">
                  <c:v>92436.872367999997</c:v>
                </c:pt>
                <c:pt idx="16350">
                  <c:v>92453.987567999997</c:v>
                </c:pt>
                <c:pt idx="16351">
                  <c:v>92470.366746</c:v>
                </c:pt>
                <c:pt idx="16352">
                  <c:v>92483.684380999999</c:v>
                </c:pt>
                <c:pt idx="16353">
                  <c:v>92498.321658999994</c:v>
                </c:pt>
                <c:pt idx="16354">
                  <c:v>92499.324236999993</c:v>
                </c:pt>
                <c:pt idx="16355">
                  <c:v>92501.603510000001</c:v>
                </c:pt>
                <c:pt idx="16356">
                  <c:v>92510.959275000001</c:v>
                </c:pt>
                <c:pt idx="16357">
                  <c:v>92503.365034999995</c:v>
                </c:pt>
                <c:pt idx="16358">
                  <c:v>92506.018698999993</c:v>
                </c:pt>
                <c:pt idx="16359">
                  <c:v>92524.906319000002</c:v>
                </c:pt>
                <c:pt idx="16360">
                  <c:v>92540.037567000007</c:v>
                </c:pt>
                <c:pt idx="16361">
                  <c:v>92546.709531</c:v>
                </c:pt>
                <c:pt idx="16362">
                  <c:v>92551.156000000003</c:v>
                </c:pt>
                <c:pt idx="16363">
                  <c:v>92574.346688999998</c:v>
                </c:pt>
                <c:pt idx="16364">
                  <c:v>92586.518079999994</c:v>
                </c:pt>
                <c:pt idx="16365">
                  <c:v>92593.811304999996</c:v>
                </c:pt>
                <c:pt idx="16366">
                  <c:v>92595.272173000005</c:v>
                </c:pt>
                <c:pt idx="16367">
                  <c:v>92597.709719000006</c:v>
                </c:pt>
                <c:pt idx="16368">
                  <c:v>92617.612873999999</c:v>
                </c:pt>
                <c:pt idx="16369">
                  <c:v>92630.346854999996</c:v>
                </c:pt>
                <c:pt idx="16370">
                  <c:v>92646.843779999996</c:v>
                </c:pt>
                <c:pt idx="16371">
                  <c:v>92660.533712000004</c:v>
                </c:pt>
                <c:pt idx="16372">
                  <c:v>92654.471940999996</c:v>
                </c:pt>
                <c:pt idx="16373">
                  <c:v>92674.189660000004</c:v>
                </c:pt>
                <c:pt idx="16374">
                  <c:v>92684.951472999994</c:v>
                </c:pt>
                <c:pt idx="16375">
                  <c:v>92701.106209999998</c:v>
                </c:pt>
                <c:pt idx="16376">
                  <c:v>92705.124542999998</c:v>
                </c:pt>
                <c:pt idx="16377">
                  <c:v>92712.197543999995</c:v>
                </c:pt>
                <c:pt idx="16378">
                  <c:v>92716.081336999996</c:v>
                </c:pt>
                <c:pt idx="16379">
                  <c:v>92715.077269999994</c:v>
                </c:pt>
                <c:pt idx="16380">
                  <c:v>92737.618533999994</c:v>
                </c:pt>
                <c:pt idx="16381">
                  <c:v>92758.114186999999</c:v>
                </c:pt>
                <c:pt idx="16382">
                  <c:v>92762.230332000006</c:v>
                </c:pt>
                <c:pt idx="16383">
                  <c:v>92767.911806999997</c:v>
                </c:pt>
                <c:pt idx="16384">
                  <c:v>92774.955218999996</c:v>
                </c:pt>
                <c:pt idx="16385">
                  <c:v>92767.716715000002</c:v>
                </c:pt>
                <c:pt idx="16386">
                  <c:v>92770.896183999997</c:v>
                </c:pt>
                <c:pt idx="16387">
                  <c:v>92784.604619000005</c:v>
                </c:pt>
                <c:pt idx="16388">
                  <c:v>92811.386989999999</c:v>
                </c:pt>
                <c:pt idx="16389">
                  <c:v>92809.612813999993</c:v>
                </c:pt>
                <c:pt idx="16390">
                  <c:v>92825.842866000006</c:v>
                </c:pt>
                <c:pt idx="16391">
                  <c:v>92833.665710000001</c:v>
                </c:pt>
                <c:pt idx="16392">
                  <c:v>92835.076430000001</c:v>
                </c:pt>
                <c:pt idx="16393">
                  <c:v>92844.395441999994</c:v>
                </c:pt>
                <c:pt idx="16394">
                  <c:v>92852.966406000007</c:v>
                </c:pt>
                <c:pt idx="16395">
                  <c:v>92876.535594999994</c:v>
                </c:pt>
                <c:pt idx="16396">
                  <c:v>92880.250115999996</c:v>
                </c:pt>
                <c:pt idx="16397">
                  <c:v>92880.853419999999</c:v>
                </c:pt>
                <c:pt idx="16398">
                  <c:v>92884.786122999998</c:v>
                </c:pt>
                <c:pt idx="16399">
                  <c:v>92904.414447999996</c:v>
                </c:pt>
                <c:pt idx="16400">
                  <c:v>92922.776954999994</c:v>
                </c:pt>
                <c:pt idx="16401">
                  <c:v>92939.707114000004</c:v>
                </c:pt>
                <c:pt idx="16402">
                  <c:v>92938.222261999996</c:v>
                </c:pt>
                <c:pt idx="16403">
                  <c:v>92944.152684000001</c:v>
                </c:pt>
                <c:pt idx="16404">
                  <c:v>92967.028187000004</c:v>
                </c:pt>
                <c:pt idx="16405">
                  <c:v>92982.645225</c:v>
                </c:pt>
                <c:pt idx="16406">
                  <c:v>92988.006030999997</c:v>
                </c:pt>
                <c:pt idx="16407">
                  <c:v>93004.401647999999</c:v>
                </c:pt>
                <c:pt idx="16408">
                  <c:v>93032.537234000003</c:v>
                </c:pt>
                <c:pt idx="16409">
                  <c:v>93048.950345000005</c:v>
                </c:pt>
                <c:pt idx="16410">
                  <c:v>93064.617201000001</c:v>
                </c:pt>
                <c:pt idx="16411">
                  <c:v>93082.782300000006</c:v>
                </c:pt>
                <c:pt idx="16412">
                  <c:v>93099.501917999994</c:v>
                </c:pt>
                <c:pt idx="16413">
                  <c:v>93117.190438000005</c:v>
                </c:pt>
                <c:pt idx="16414">
                  <c:v>93128.204851999995</c:v>
                </c:pt>
                <c:pt idx="16415">
                  <c:v>93120.640327999994</c:v>
                </c:pt>
                <c:pt idx="16416">
                  <c:v>93148.492003000007</c:v>
                </c:pt>
                <c:pt idx="16417">
                  <c:v>93164.076585999996</c:v>
                </c:pt>
                <c:pt idx="16418">
                  <c:v>93166.581283000007</c:v>
                </c:pt>
                <c:pt idx="16419">
                  <c:v>93163.860849999997</c:v>
                </c:pt>
                <c:pt idx="16420">
                  <c:v>93184.106902</c:v>
                </c:pt>
                <c:pt idx="16421">
                  <c:v>93192.692920999994</c:v>
                </c:pt>
                <c:pt idx="16422">
                  <c:v>93202.898864999996</c:v>
                </c:pt>
                <c:pt idx="16423">
                  <c:v>93211.445307000002</c:v>
                </c:pt>
                <c:pt idx="16424">
                  <c:v>93217.951757999996</c:v>
                </c:pt>
                <c:pt idx="16425">
                  <c:v>93234.721732999998</c:v>
                </c:pt>
                <c:pt idx="16426">
                  <c:v>93261.619934999995</c:v>
                </c:pt>
                <c:pt idx="16427">
                  <c:v>93253.20693</c:v>
                </c:pt>
                <c:pt idx="16428">
                  <c:v>93267.962780000002</c:v>
                </c:pt>
                <c:pt idx="16429">
                  <c:v>93264.750805000003</c:v>
                </c:pt>
                <c:pt idx="16430">
                  <c:v>93264.822446999999</c:v>
                </c:pt>
                <c:pt idx="16431">
                  <c:v>93292.762766999993</c:v>
                </c:pt>
                <c:pt idx="16432">
                  <c:v>93299.130241999999</c:v>
                </c:pt>
                <c:pt idx="16433">
                  <c:v>93303.426718999996</c:v>
                </c:pt>
                <c:pt idx="16434">
                  <c:v>93311.182514999993</c:v>
                </c:pt>
                <c:pt idx="16435">
                  <c:v>93329.884185999996</c:v>
                </c:pt>
                <c:pt idx="16436">
                  <c:v>93341.815499999997</c:v>
                </c:pt>
                <c:pt idx="16437">
                  <c:v>93343.345719999998</c:v>
                </c:pt>
                <c:pt idx="16438">
                  <c:v>93356.423987000002</c:v>
                </c:pt>
                <c:pt idx="16439">
                  <c:v>93369.021846000003</c:v>
                </c:pt>
                <c:pt idx="16440">
                  <c:v>93362.980297999995</c:v>
                </c:pt>
                <c:pt idx="16441">
                  <c:v>93374.391036999994</c:v>
                </c:pt>
                <c:pt idx="16442">
                  <c:v>93380.840930000006</c:v>
                </c:pt>
                <c:pt idx="16443">
                  <c:v>93405.624144999994</c:v>
                </c:pt>
                <c:pt idx="16444">
                  <c:v>93400.737773999994</c:v>
                </c:pt>
                <c:pt idx="16445">
                  <c:v>93427.741039</c:v>
                </c:pt>
                <c:pt idx="16446">
                  <c:v>93426.240252999996</c:v>
                </c:pt>
                <c:pt idx="16447">
                  <c:v>93417.016057000001</c:v>
                </c:pt>
                <c:pt idx="16448">
                  <c:v>93419.198461000007</c:v>
                </c:pt>
                <c:pt idx="16449">
                  <c:v>93429.040850000005</c:v>
                </c:pt>
                <c:pt idx="16450">
                  <c:v>93453.999635</c:v>
                </c:pt>
                <c:pt idx="16451">
                  <c:v>93464.110316000006</c:v>
                </c:pt>
                <c:pt idx="16452">
                  <c:v>93468.399241000006</c:v>
                </c:pt>
                <c:pt idx="16453">
                  <c:v>93478.890765000004</c:v>
                </c:pt>
                <c:pt idx="16454">
                  <c:v>93487.400332999998</c:v>
                </c:pt>
                <c:pt idx="16455">
                  <c:v>93496.98633</c:v>
                </c:pt>
                <c:pt idx="16456">
                  <c:v>93511.579566</c:v>
                </c:pt>
                <c:pt idx="16457">
                  <c:v>93488.678488999998</c:v>
                </c:pt>
                <c:pt idx="16458">
                  <c:v>93477.208979000003</c:v>
                </c:pt>
                <c:pt idx="16459">
                  <c:v>93477.237865999996</c:v>
                </c:pt>
                <c:pt idx="16460">
                  <c:v>93507.101878000001</c:v>
                </c:pt>
                <c:pt idx="16461">
                  <c:v>93524.681526999993</c:v>
                </c:pt>
                <c:pt idx="16462">
                  <c:v>93527.660109999997</c:v>
                </c:pt>
                <c:pt idx="16463">
                  <c:v>93545.757414000007</c:v>
                </c:pt>
                <c:pt idx="16464">
                  <c:v>93536.237607000003</c:v>
                </c:pt>
                <c:pt idx="16465">
                  <c:v>93558.908628000005</c:v>
                </c:pt>
                <c:pt idx="16466">
                  <c:v>93578.139198999997</c:v>
                </c:pt>
                <c:pt idx="16467">
                  <c:v>93579.761276999998</c:v>
                </c:pt>
                <c:pt idx="16468">
                  <c:v>93594.178129000007</c:v>
                </c:pt>
                <c:pt idx="16469">
                  <c:v>93585.022897000003</c:v>
                </c:pt>
                <c:pt idx="16470">
                  <c:v>93607.215349999999</c:v>
                </c:pt>
                <c:pt idx="16471">
                  <c:v>93637.047418000002</c:v>
                </c:pt>
                <c:pt idx="16472">
                  <c:v>93644.581372000001</c:v>
                </c:pt>
                <c:pt idx="16473">
                  <c:v>93654.045616000003</c:v>
                </c:pt>
                <c:pt idx="16474">
                  <c:v>93650.639869000006</c:v>
                </c:pt>
                <c:pt idx="16475">
                  <c:v>93681.502517999994</c:v>
                </c:pt>
                <c:pt idx="16476">
                  <c:v>93686.882912999994</c:v>
                </c:pt>
                <c:pt idx="16477">
                  <c:v>93690.248351000002</c:v>
                </c:pt>
                <c:pt idx="16478">
                  <c:v>93700.700714000006</c:v>
                </c:pt>
                <c:pt idx="16479">
                  <c:v>93722.707343000002</c:v>
                </c:pt>
                <c:pt idx="16480">
                  <c:v>93740.150051000004</c:v>
                </c:pt>
                <c:pt idx="16481">
                  <c:v>93749.202372999993</c:v>
                </c:pt>
                <c:pt idx="16482">
                  <c:v>93752.630034999995</c:v>
                </c:pt>
                <c:pt idx="16483">
                  <c:v>93767.416555000003</c:v>
                </c:pt>
                <c:pt idx="16484">
                  <c:v>93783.681941000003</c:v>
                </c:pt>
                <c:pt idx="16485">
                  <c:v>93792.430368000001</c:v>
                </c:pt>
                <c:pt idx="16486">
                  <c:v>93798.316460000002</c:v>
                </c:pt>
                <c:pt idx="16487">
                  <c:v>93802.921252999993</c:v>
                </c:pt>
                <c:pt idx="16488">
                  <c:v>93836.747682000001</c:v>
                </c:pt>
                <c:pt idx="16489">
                  <c:v>93847.594041000004</c:v>
                </c:pt>
                <c:pt idx="16490">
                  <c:v>93851.228485</c:v>
                </c:pt>
                <c:pt idx="16491">
                  <c:v>93862.141508999994</c:v>
                </c:pt>
                <c:pt idx="16492">
                  <c:v>93855.344505000001</c:v>
                </c:pt>
                <c:pt idx="16493">
                  <c:v>93861.430601999993</c:v>
                </c:pt>
                <c:pt idx="16494">
                  <c:v>93890.959700000007</c:v>
                </c:pt>
                <c:pt idx="16495">
                  <c:v>93906.548947999996</c:v>
                </c:pt>
                <c:pt idx="16496">
                  <c:v>93906.611357000002</c:v>
                </c:pt>
                <c:pt idx="16497">
                  <c:v>93903.465630000006</c:v>
                </c:pt>
                <c:pt idx="16498">
                  <c:v>93917.325949000005</c:v>
                </c:pt>
                <c:pt idx="16499">
                  <c:v>93926.990281999999</c:v>
                </c:pt>
                <c:pt idx="16500">
                  <c:v>93947.627265999996</c:v>
                </c:pt>
                <c:pt idx="16501">
                  <c:v>93956.398761000004</c:v>
                </c:pt>
                <c:pt idx="16502">
                  <c:v>93954.925065000003</c:v>
                </c:pt>
                <c:pt idx="16503">
                  <c:v>93967.729558999999</c:v>
                </c:pt>
                <c:pt idx="16504">
                  <c:v>93972.363198999999</c:v>
                </c:pt>
                <c:pt idx="16505">
                  <c:v>93999.630208000002</c:v>
                </c:pt>
                <c:pt idx="16506">
                  <c:v>93993.345765000005</c:v>
                </c:pt>
                <c:pt idx="16507">
                  <c:v>93988.716365</c:v>
                </c:pt>
                <c:pt idx="16508">
                  <c:v>94000.347527999998</c:v>
                </c:pt>
                <c:pt idx="16509">
                  <c:v>93985.277270000006</c:v>
                </c:pt>
                <c:pt idx="16510">
                  <c:v>93998.808187000002</c:v>
                </c:pt>
                <c:pt idx="16511">
                  <c:v>94015.079123000003</c:v>
                </c:pt>
                <c:pt idx="16512">
                  <c:v>94035.442357000007</c:v>
                </c:pt>
                <c:pt idx="16513">
                  <c:v>94047.363289000001</c:v>
                </c:pt>
                <c:pt idx="16514">
                  <c:v>94042.247587000005</c:v>
                </c:pt>
                <c:pt idx="16515">
                  <c:v>94043.308531999995</c:v>
                </c:pt>
                <c:pt idx="16516">
                  <c:v>94061.322239000001</c:v>
                </c:pt>
                <c:pt idx="16517">
                  <c:v>94068.137669000003</c:v>
                </c:pt>
                <c:pt idx="16518">
                  <c:v>94094.246316999997</c:v>
                </c:pt>
                <c:pt idx="16519">
                  <c:v>94097.989369999996</c:v>
                </c:pt>
                <c:pt idx="16520">
                  <c:v>94105.471543000007</c:v>
                </c:pt>
                <c:pt idx="16521">
                  <c:v>94138.557092999996</c:v>
                </c:pt>
                <c:pt idx="16522">
                  <c:v>94143.178946999993</c:v>
                </c:pt>
                <c:pt idx="16523">
                  <c:v>94156.771466999999</c:v>
                </c:pt>
                <c:pt idx="16524">
                  <c:v>94155.731536000007</c:v>
                </c:pt>
                <c:pt idx="16525">
                  <c:v>94156.601244999998</c:v>
                </c:pt>
                <c:pt idx="16526">
                  <c:v>94169.167772999994</c:v>
                </c:pt>
                <c:pt idx="16527">
                  <c:v>94178.596271000002</c:v>
                </c:pt>
                <c:pt idx="16528">
                  <c:v>94186.082746</c:v>
                </c:pt>
                <c:pt idx="16529">
                  <c:v>94197.876902999997</c:v>
                </c:pt>
                <c:pt idx="16530">
                  <c:v>94208.812277999998</c:v>
                </c:pt>
                <c:pt idx="16531">
                  <c:v>94212.735761999997</c:v>
                </c:pt>
                <c:pt idx="16532">
                  <c:v>94215.229191000006</c:v>
                </c:pt>
                <c:pt idx="16533">
                  <c:v>94215.052819000004</c:v>
                </c:pt>
                <c:pt idx="16534">
                  <c:v>94212.907630999995</c:v>
                </c:pt>
                <c:pt idx="16535">
                  <c:v>94224.949244000003</c:v>
                </c:pt>
                <c:pt idx="16536">
                  <c:v>94246.091352999996</c:v>
                </c:pt>
                <c:pt idx="16537">
                  <c:v>94246.435087000005</c:v>
                </c:pt>
                <c:pt idx="16538">
                  <c:v>94264.463558000003</c:v>
                </c:pt>
                <c:pt idx="16539">
                  <c:v>94267.067142</c:v>
                </c:pt>
                <c:pt idx="16540">
                  <c:v>94272.929455999998</c:v>
                </c:pt>
                <c:pt idx="16541">
                  <c:v>94267.511956999995</c:v>
                </c:pt>
                <c:pt idx="16542">
                  <c:v>94290.625323999993</c:v>
                </c:pt>
                <c:pt idx="16543">
                  <c:v>94316.642343</c:v>
                </c:pt>
                <c:pt idx="16544">
                  <c:v>94317.583234999998</c:v>
                </c:pt>
                <c:pt idx="16545">
                  <c:v>94314.661877999999</c:v>
                </c:pt>
                <c:pt idx="16546">
                  <c:v>94318.749630999999</c:v>
                </c:pt>
                <c:pt idx="16547">
                  <c:v>94319.628674000007</c:v>
                </c:pt>
                <c:pt idx="16548">
                  <c:v>94314.484779000006</c:v>
                </c:pt>
                <c:pt idx="16549">
                  <c:v>94310.444961000001</c:v>
                </c:pt>
                <c:pt idx="16550">
                  <c:v>94318.073730999997</c:v>
                </c:pt>
                <c:pt idx="16551">
                  <c:v>94328.753307000006</c:v>
                </c:pt>
                <c:pt idx="16552">
                  <c:v>94340.996457999994</c:v>
                </c:pt>
                <c:pt idx="16553">
                  <c:v>94365.803839</c:v>
                </c:pt>
                <c:pt idx="16554">
                  <c:v>94359.397779000006</c:v>
                </c:pt>
                <c:pt idx="16555">
                  <c:v>94371.686925000002</c:v>
                </c:pt>
                <c:pt idx="16556">
                  <c:v>94381.361099999995</c:v>
                </c:pt>
                <c:pt idx="16557">
                  <c:v>94388.585795999999</c:v>
                </c:pt>
                <c:pt idx="16558">
                  <c:v>94411.720805999998</c:v>
                </c:pt>
                <c:pt idx="16559">
                  <c:v>94421.110803000003</c:v>
                </c:pt>
                <c:pt idx="16560">
                  <c:v>94419.311734999996</c:v>
                </c:pt>
                <c:pt idx="16561">
                  <c:v>94415.404452999996</c:v>
                </c:pt>
                <c:pt idx="16562">
                  <c:v>94441.142487000005</c:v>
                </c:pt>
                <c:pt idx="16563">
                  <c:v>94465.375801999995</c:v>
                </c:pt>
                <c:pt idx="16564">
                  <c:v>94459.490013999995</c:v>
                </c:pt>
                <c:pt idx="16565">
                  <c:v>94470.271374999997</c:v>
                </c:pt>
                <c:pt idx="16566">
                  <c:v>94474.183101999995</c:v>
                </c:pt>
                <c:pt idx="16567">
                  <c:v>94494.609995999999</c:v>
                </c:pt>
                <c:pt idx="16568">
                  <c:v>94507.971298999997</c:v>
                </c:pt>
                <c:pt idx="16569">
                  <c:v>94520.024890999994</c:v>
                </c:pt>
                <c:pt idx="16570">
                  <c:v>94530.688871000006</c:v>
                </c:pt>
                <c:pt idx="16571">
                  <c:v>94538.679818000004</c:v>
                </c:pt>
                <c:pt idx="16572">
                  <c:v>94547.349239000003</c:v>
                </c:pt>
                <c:pt idx="16573">
                  <c:v>94570.547443000003</c:v>
                </c:pt>
                <c:pt idx="16574">
                  <c:v>94582.240451999998</c:v>
                </c:pt>
                <c:pt idx="16575">
                  <c:v>94573.560511999996</c:v>
                </c:pt>
                <c:pt idx="16576">
                  <c:v>94588.161414000002</c:v>
                </c:pt>
                <c:pt idx="16577">
                  <c:v>94593.517248000004</c:v>
                </c:pt>
                <c:pt idx="16578">
                  <c:v>94601.765920999998</c:v>
                </c:pt>
                <c:pt idx="16579">
                  <c:v>94606.316558999999</c:v>
                </c:pt>
                <c:pt idx="16580">
                  <c:v>94612.439134</c:v>
                </c:pt>
                <c:pt idx="16581">
                  <c:v>94624.651991999999</c:v>
                </c:pt>
                <c:pt idx="16582">
                  <c:v>94621.189188000004</c:v>
                </c:pt>
                <c:pt idx="16583">
                  <c:v>94649.702374999993</c:v>
                </c:pt>
                <c:pt idx="16584">
                  <c:v>94656.064882999999</c:v>
                </c:pt>
                <c:pt idx="16585">
                  <c:v>94661.912983000002</c:v>
                </c:pt>
                <c:pt idx="16586">
                  <c:v>94677.104259999993</c:v>
                </c:pt>
                <c:pt idx="16587">
                  <c:v>94692.443889999995</c:v>
                </c:pt>
                <c:pt idx="16588">
                  <c:v>94706.632450999998</c:v>
                </c:pt>
                <c:pt idx="16589">
                  <c:v>94714.410426000002</c:v>
                </c:pt>
                <c:pt idx="16590">
                  <c:v>94715.149223999993</c:v>
                </c:pt>
                <c:pt idx="16591">
                  <c:v>94723.908125999995</c:v>
                </c:pt>
                <c:pt idx="16592">
                  <c:v>94739.457330999998</c:v>
                </c:pt>
                <c:pt idx="16593">
                  <c:v>94751.107862000004</c:v>
                </c:pt>
                <c:pt idx="16594">
                  <c:v>94759.518662999995</c:v>
                </c:pt>
                <c:pt idx="16595">
                  <c:v>94771.738578000004</c:v>
                </c:pt>
                <c:pt idx="16596">
                  <c:v>94775.704123999996</c:v>
                </c:pt>
                <c:pt idx="16597">
                  <c:v>94784.059135000003</c:v>
                </c:pt>
                <c:pt idx="16598">
                  <c:v>94795.263380999997</c:v>
                </c:pt>
                <c:pt idx="16599">
                  <c:v>94797.357613999993</c:v>
                </c:pt>
                <c:pt idx="16600">
                  <c:v>94810.908337999994</c:v>
                </c:pt>
                <c:pt idx="16601">
                  <c:v>94829.809942000007</c:v>
                </c:pt>
                <c:pt idx="16602">
                  <c:v>94848.734408000004</c:v>
                </c:pt>
                <c:pt idx="16603">
                  <c:v>94856.539699999994</c:v>
                </c:pt>
                <c:pt idx="16604">
                  <c:v>94863.681469999996</c:v>
                </c:pt>
                <c:pt idx="16605">
                  <c:v>94870.523247999998</c:v>
                </c:pt>
                <c:pt idx="16606">
                  <c:v>94888.677230999994</c:v>
                </c:pt>
                <c:pt idx="16607">
                  <c:v>94895.543049</c:v>
                </c:pt>
                <c:pt idx="16608">
                  <c:v>94897.278111000007</c:v>
                </c:pt>
                <c:pt idx="16609">
                  <c:v>94915.765016999998</c:v>
                </c:pt>
                <c:pt idx="16610">
                  <c:v>94942.022268999994</c:v>
                </c:pt>
                <c:pt idx="16611">
                  <c:v>94959.603560000003</c:v>
                </c:pt>
                <c:pt idx="16612">
                  <c:v>94951.534937999997</c:v>
                </c:pt>
                <c:pt idx="16613">
                  <c:v>94961.274067000006</c:v>
                </c:pt>
                <c:pt idx="16614">
                  <c:v>94985.848693000007</c:v>
                </c:pt>
                <c:pt idx="16615">
                  <c:v>94992.200375999993</c:v>
                </c:pt>
                <c:pt idx="16616">
                  <c:v>94998.690487</c:v>
                </c:pt>
                <c:pt idx="16617">
                  <c:v>95018.556880000004</c:v>
                </c:pt>
                <c:pt idx="16618">
                  <c:v>95046.207867000005</c:v>
                </c:pt>
                <c:pt idx="16619">
                  <c:v>95050.152614999999</c:v>
                </c:pt>
                <c:pt idx="16620">
                  <c:v>95058.555185999998</c:v>
                </c:pt>
                <c:pt idx="16621">
                  <c:v>95061.249687000003</c:v>
                </c:pt>
                <c:pt idx="16622">
                  <c:v>95071.030385999999</c:v>
                </c:pt>
                <c:pt idx="16623">
                  <c:v>95087.773656000005</c:v>
                </c:pt>
                <c:pt idx="16624">
                  <c:v>95092.766745000001</c:v>
                </c:pt>
                <c:pt idx="16625">
                  <c:v>95090.564585999993</c:v>
                </c:pt>
                <c:pt idx="16626">
                  <c:v>95112.066540999993</c:v>
                </c:pt>
                <c:pt idx="16627">
                  <c:v>95127.723318000004</c:v>
                </c:pt>
                <c:pt idx="16628">
                  <c:v>95152.761159999995</c:v>
                </c:pt>
                <c:pt idx="16629">
                  <c:v>95152.011213000005</c:v>
                </c:pt>
                <c:pt idx="16630">
                  <c:v>95167.005653999993</c:v>
                </c:pt>
                <c:pt idx="16631">
                  <c:v>95193.147706000003</c:v>
                </c:pt>
                <c:pt idx="16632">
                  <c:v>95197.108458000002</c:v>
                </c:pt>
                <c:pt idx="16633">
                  <c:v>95217.398155999996</c:v>
                </c:pt>
                <c:pt idx="16634">
                  <c:v>95238.034792999999</c:v>
                </c:pt>
                <c:pt idx="16635">
                  <c:v>95258.207930000004</c:v>
                </c:pt>
                <c:pt idx="16636">
                  <c:v>95254.964294000005</c:v>
                </c:pt>
                <c:pt idx="16637">
                  <c:v>95258.358076999997</c:v>
                </c:pt>
                <c:pt idx="16638">
                  <c:v>95284.209763999999</c:v>
                </c:pt>
                <c:pt idx="16639">
                  <c:v>95301.167430999994</c:v>
                </c:pt>
                <c:pt idx="16640">
                  <c:v>95299.923506000006</c:v>
                </c:pt>
                <c:pt idx="16641">
                  <c:v>95324.286487999998</c:v>
                </c:pt>
                <c:pt idx="16642">
                  <c:v>95337.632152999999</c:v>
                </c:pt>
                <c:pt idx="16643">
                  <c:v>95351.963910999999</c:v>
                </c:pt>
                <c:pt idx="16644">
                  <c:v>95354.076176999995</c:v>
                </c:pt>
                <c:pt idx="16645">
                  <c:v>95361.009214000005</c:v>
                </c:pt>
                <c:pt idx="16646">
                  <c:v>95375.565747999994</c:v>
                </c:pt>
                <c:pt idx="16647">
                  <c:v>95372.002661000006</c:v>
                </c:pt>
                <c:pt idx="16648">
                  <c:v>95384.599214999995</c:v>
                </c:pt>
                <c:pt idx="16649">
                  <c:v>95389.980695000006</c:v>
                </c:pt>
                <c:pt idx="16650">
                  <c:v>95396.861187000002</c:v>
                </c:pt>
                <c:pt idx="16651">
                  <c:v>95418.131487000006</c:v>
                </c:pt>
                <c:pt idx="16652">
                  <c:v>95408.389204999999</c:v>
                </c:pt>
                <c:pt idx="16653">
                  <c:v>95426.359181000007</c:v>
                </c:pt>
                <c:pt idx="16654">
                  <c:v>95437.409580000007</c:v>
                </c:pt>
                <c:pt idx="16655">
                  <c:v>95449.741301000002</c:v>
                </c:pt>
                <c:pt idx="16656">
                  <c:v>95462.752563000002</c:v>
                </c:pt>
                <c:pt idx="16657">
                  <c:v>95459.268972999998</c:v>
                </c:pt>
                <c:pt idx="16658">
                  <c:v>95471.371790999998</c:v>
                </c:pt>
                <c:pt idx="16659">
                  <c:v>95466.758270000006</c:v>
                </c:pt>
                <c:pt idx="16660">
                  <c:v>95476.247873999993</c:v>
                </c:pt>
                <c:pt idx="16661">
                  <c:v>95499.689813999998</c:v>
                </c:pt>
                <c:pt idx="16662">
                  <c:v>95507.746799999994</c:v>
                </c:pt>
                <c:pt idx="16663">
                  <c:v>95524.464152</c:v>
                </c:pt>
                <c:pt idx="16664">
                  <c:v>95524.954991999999</c:v>
                </c:pt>
                <c:pt idx="16665">
                  <c:v>95541.689736999993</c:v>
                </c:pt>
                <c:pt idx="16666">
                  <c:v>95560.802091999998</c:v>
                </c:pt>
                <c:pt idx="16667">
                  <c:v>95563.829364000005</c:v>
                </c:pt>
                <c:pt idx="16668">
                  <c:v>95579.587589999996</c:v>
                </c:pt>
                <c:pt idx="16669">
                  <c:v>95591.190073999998</c:v>
                </c:pt>
                <c:pt idx="16670">
                  <c:v>95596.144255000007</c:v>
                </c:pt>
                <c:pt idx="16671">
                  <c:v>95600.969782999993</c:v>
                </c:pt>
                <c:pt idx="16672">
                  <c:v>95613.710863</c:v>
                </c:pt>
                <c:pt idx="16673">
                  <c:v>95640.765111999994</c:v>
                </c:pt>
                <c:pt idx="16674">
                  <c:v>95654.568631999995</c:v>
                </c:pt>
                <c:pt idx="16675">
                  <c:v>95650.908943999995</c:v>
                </c:pt>
                <c:pt idx="16676">
                  <c:v>95663.367918000004</c:v>
                </c:pt>
                <c:pt idx="16677">
                  <c:v>95680.393748999995</c:v>
                </c:pt>
                <c:pt idx="16678">
                  <c:v>95695.217143999995</c:v>
                </c:pt>
                <c:pt idx="16679">
                  <c:v>95702.886027</c:v>
                </c:pt>
                <c:pt idx="16680">
                  <c:v>95710.478124999994</c:v>
                </c:pt>
                <c:pt idx="16681">
                  <c:v>95742.600581000006</c:v>
                </c:pt>
                <c:pt idx="16682">
                  <c:v>95749.265054999996</c:v>
                </c:pt>
                <c:pt idx="16683">
                  <c:v>95755.388571000003</c:v>
                </c:pt>
                <c:pt idx="16684">
                  <c:v>95757.122583000004</c:v>
                </c:pt>
                <c:pt idx="16685">
                  <c:v>95771.796497000003</c:v>
                </c:pt>
                <c:pt idx="16686">
                  <c:v>95783.802779000005</c:v>
                </c:pt>
                <c:pt idx="16687">
                  <c:v>95783.850191999998</c:v>
                </c:pt>
                <c:pt idx="16688">
                  <c:v>95812.855511999995</c:v>
                </c:pt>
                <c:pt idx="16689">
                  <c:v>95818.885666999995</c:v>
                </c:pt>
                <c:pt idx="16690">
                  <c:v>95836.577858000004</c:v>
                </c:pt>
                <c:pt idx="16691">
                  <c:v>95841.285344999997</c:v>
                </c:pt>
                <c:pt idx="16692">
                  <c:v>95852.180317999999</c:v>
                </c:pt>
                <c:pt idx="16693">
                  <c:v>95865.393421000001</c:v>
                </c:pt>
                <c:pt idx="16694">
                  <c:v>95890.223178999993</c:v>
                </c:pt>
                <c:pt idx="16695">
                  <c:v>95890.340886999998</c:v>
                </c:pt>
                <c:pt idx="16696">
                  <c:v>95895.689429000005</c:v>
                </c:pt>
                <c:pt idx="16697">
                  <c:v>95903.328875000007</c:v>
                </c:pt>
                <c:pt idx="16698">
                  <c:v>95938.144751999993</c:v>
                </c:pt>
                <c:pt idx="16699">
                  <c:v>95946.175069000004</c:v>
                </c:pt>
                <c:pt idx="16700">
                  <c:v>95955.411829000004</c:v>
                </c:pt>
                <c:pt idx="16701">
                  <c:v>95971.556697000007</c:v>
                </c:pt>
                <c:pt idx="16702">
                  <c:v>95963.642086000007</c:v>
                </c:pt>
                <c:pt idx="16703">
                  <c:v>95972.907326</c:v>
                </c:pt>
                <c:pt idx="16704">
                  <c:v>95966.815359</c:v>
                </c:pt>
                <c:pt idx="16705">
                  <c:v>95976.559213</c:v>
                </c:pt>
                <c:pt idx="16706">
                  <c:v>96007.677708000003</c:v>
                </c:pt>
                <c:pt idx="16707">
                  <c:v>96015.465603999997</c:v>
                </c:pt>
                <c:pt idx="16708">
                  <c:v>96022.239396999998</c:v>
                </c:pt>
                <c:pt idx="16709">
                  <c:v>96022.877936999997</c:v>
                </c:pt>
                <c:pt idx="16710">
                  <c:v>96022.935784999994</c:v>
                </c:pt>
                <c:pt idx="16711">
                  <c:v>96051.932916999998</c:v>
                </c:pt>
                <c:pt idx="16712">
                  <c:v>96063.067381000001</c:v>
                </c:pt>
                <c:pt idx="16713">
                  <c:v>96082.678293999998</c:v>
                </c:pt>
                <c:pt idx="16714">
                  <c:v>96086.971823</c:v>
                </c:pt>
                <c:pt idx="16715">
                  <c:v>96081.797584</c:v>
                </c:pt>
                <c:pt idx="16716">
                  <c:v>96086.325746000002</c:v>
                </c:pt>
                <c:pt idx="16717">
                  <c:v>96072.704303999999</c:v>
                </c:pt>
                <c:pt idx="16718">
                  <c:v>96091.672605</c:v>
                </c:pt>
                <c:pt idx="16719">
                  <c:v>96114.400636000006</c:v>
                </c:pt>
                <c:pt idx="16720">
                  <c:v>96112.694506999993</c:v>
                </c:pt>
                <c:pt idx="16721">
                  <c:v>96127.428025999994</c:v>
                </c:pt>
                <c:pt idx="16722">
                  <c:v>96120.326707</c:v>
                </c:pt>
                <c:pt idx="16723">
                  <c:v>96131.673372000005</c:v>
                </c:pt>
                <c:pt idx="16724">
                  <c:v>96126.573342000003</c:v>
                </c:pt>
                <c:pt idx="16725">
                  <c:v>96137.134542</c:v>
                </c:pt>
                <c:pt idx="16726">
                  <c:v>96171.533181999999</c:v>
                </c:pt>
                <c:pt idx="16727">
                  <c:v>96175.649997999994</c:v>
                </c:pt>
                <c:pt idx="16728">
                  <c:v>96179.630392999999</c:v>
                </c:pt>
                <c:pt idx="16729">
                  <c:v>96191.789004999999</c:v>
                </c:pt>
                <c:pt idx="16730">
                  <c:v>96194.465840000004</c:v>
                </c:pt>
                <c:pt idx="16731">
                  <c:v>96216.845258000001</c:v>
                </c:pt>
                <c:pt idx="16732">
                  <c:v>96224.831149999998</c:v>
                </c:pt>
                <c:pt idx="16733">
                  <c:v>96239.969266</c:v>
                </c:pt>
                <c:pt idx="16734">
                  <c:v>96246.598087999999</c:v>
                </c:pt>
                <c:pt idx="16735">
                  <c:v>96251.743103000001</c:v>
                </c:pt>
                <c:pt idx="16736">
                  <c:v>96259.150685000001</c:v>
                </c:pt>
                <c:pt idx="16737">
                  <c:v>96272.928069999994</c:v>
                </c:pt>
                <c:pt idx="16738">
                  <c:v>96288.599925999995</c:v>
                </c:pt>
                <c:pt idx="16739">
                  <c:v>96294.318144999997</c:v>
                </c:pt>
                <c:pt idx="16740">
                  <c:v>96289.124177000005</c:v>
                </c:pt>
                <c:pt idx="16741">
                  <c:v>96303.585120000003</c:v>
                </c:pt>
                <c:pt idx="16742">
                  <c:v>96300.767758999995</c:v>
                </c:pt>
                <c:pt idx="16743">
                  <c:v>96333.776517000006</c:v>
                </c:pt>
                <c:pt idx="16744">
                  <c:v>96341.971489000003</c:v>
                </c:pt>
                <c:pt idx="16745">
                  <c:v>96347.516140000007</c:v>
                </c:pt>
                <c:pt idx="16746">
                  <c:v>96351.238010000001</c:v>
                </c:pt>
                <c:pt idx="16747">
                  <c:v>96347.883220000003</c:v>
                </c:pt>
                <c:pt idx="16748">
                  <c:v>96362.970992999995</c:v>
                </c:pt>
                <c:pt idx="16749">
                  <c:v>96377.911710999993</c:v>
                </c:pt>
                <c:pt idx="16750">
                  <c:v>96395.751376</c:v>
                </c:pt>
                <c:pt idx="16751">
                  <c:v>96401.699882999994</c:v>
                </c:pt>
                <c:pt idx="16752">
                  <c:v>96406.054019999996</c:v>
                </c:pt>
                <c:pt idx="16753">
                  <c:v>96415.692993000004</c:v>
                </c:pt>
                <c:pt idx="16754">
                  <c:v>96413.518568</c:v>
                </c:pt>
                <c:pt idx="16755">
                  <c:v>96429.030175000007</c:v>
                </c:pt>
                <c:pt idx="16756">
                  <c:v>96448.181884000005</c:v>
                </c:pt>
                <c:pt idx="16757">
                  <c:v>96457.401528999995</c:v>
                </c:pt>
                <c:pt idx="16758">
                  <c:v>96463.272744000002</c:v>
                </c:pt>
                <c:pt idx="16759">
                  <c:v>96464.899552999996</c:v>
                </c:pt>
                <c:pt idx="16760">
                  <c:v>96473.533930000005</c:v>
                </c:pt>
                <c:pt idx="16761">
                  <c:v>96491.596036000003</c:v>
                </c:pt>
                <c:pt idx="16762">
                  <c:v>96501.985169000007</c:v>
                </c:pt>
                <c:pt idx="16763">
                  <c:v>96504.441426999998</c:v>
                </c:pt>
                <c:pt idx="16764">
                  <c:v>96520.779647999996</c:v>
                </c:pt>
                <c:pt idx="16765">
                  <c:v>96518.983483999997</c:v>
                </c:pt>
                <c:pt idx="16766">
                  <c:v>96544.515186999997</c:v>
                </c:pt>
                <c:pt idx="16767">
                  <c:v>96551.869961999997</c:v>
                </c:pt>
                <c:pt idx="16768">
                  <c:v>96567.501197999998</c:v>
                </c:pt>
                <c:pt idx="16769">
                  <c:v>96570.813053999998</c:v>
                </c:pt>
                <c:pt idx="16770">
                  <c:v>96589.797711000007</c:v>
                </c:pt>
                <c:pt idx="16771">
                  <c:v>96607.902426999994</c:v>
                </c:pt>
                <c:pt idx="16772">
                  <c:v>96604.771401000005</c:v>
                </c:pt>
                <c:pt idx="16773">
                  <c:v>96626.921260000003</c:v>
                </c:pt>
                <c:pt idx="16774">
                  <c:v>96634.664279999997</c:v>
                </c:pt>
                <c:pt idx="16775">
                  <c:v>96656.710258999999</c:v>
                </c:pt>
                <c:pt idx="16776">
                  <c:v>96659.593114000003</c:v>
                </c:pt>
                <c:pt idx="16777">
                  <c:v>96653.749548000007</c:v>
                </c:pt>
                <c:pt idx="16778">
                  <c:v>96670.239377000005</c:v>
                </c:pt>
                <c:pt idx="16779">
                  <c:v>96694.713422999994</c:v>
                </c:pt>
                <c:pt idx="16780">
                  <c:v>96704.619317999997</c:v>
                </c:pt>
                <c:pt idx="16781">
                  <c:v>96714.446033</c:v>
                </c:pt>
                <c:pt idx="16782">
                  <c:v>96710.937529999996</c:v>
                </c:pt>
                <c:pt idx="16783">
                  <c:v>96708.765633000003</c:v>
                </c:pt>
                <c:pt idx="16784">
                  <c:v>96716.382343999998</c:v>
                </c:pt>
                <c:pt idx="16785">
                  <c:v>96723.417151000001</c:v>
                </c:pt>
                <c:pt idx="16786">
                  <c:v>96733.288176999995</c:v>
                </c:pt>
                <c:pt idx="16787">
                  <c:v>96725.150106999994</c:v>
                </c:pt>
                <c:pt idx="16788">
                  <c:v>96746.386375000002</c:v>
                </c:pt>
                <c:pt idx="16789">
                  <c:v>96756.765765999997</c:v>
                </c:pt>
                <c:pt idx="16790">
                  <c:v>96771.491326000003</c:v>
                </c:pt>
                <c:pt idx="16791">
                  <c:v>96774.011987999998</c:v>
                </c:pt>
                <c:pt idx="16792">
                  <c:v>96778.522796000005</c:v>
                </c:pt>
                <c:pt idx="16793">
                  <c:v>96784.579039999997</c:v>
                </c:pt>
                <c:pt idx="16794">
                  <c:v>96783.414063999997</c:v>
                </c:pt>
                <c:pt idx="16795">
                  <c:v>96780.547449000005</c:v>
                </c:pt>
                <c:pt idx="16796">
                  <c:v>96792.939291000002</c:v>
                </c:pt>
                <c:pt idx="16797">
                  <c:v>96788.653458000001</c:v>
                </c:pt>
                <c:pt idx="16798">
                  <c:v>96816.423765</c:v>
                </c:pt>
                <c:pt idx="16799">
                  <c:v>96825.928866999995</c:v>
                </c:pt>
                <c:pt idx="16800">
                  <c:v>96832.807709000001</c:v>
                </c:pt>
                <c:pt idx="16801">
                  <c:v>96841.705658000006</c:v>
                </c:pt>
                <c:pt idx="16802">
                  <c:v>96847.312005999993</c:v>
                </c:pt>
                <c:pt idx="16803">
                  <c:v>96855.702483000001</c:v>
                </c:pt>
                <c:pt idx="16804">
                  <c:v>96861.988114000007</c:v>
                </c:pt>
                <c:pt idx="16805">
                  <c:v>96870.694371999998</c:v>
                </c:pt>
                <c:pt idx="16806">
                  <c:v>96898.458304999993</c:v>
                </c:pt>
                <c:pt idx="16807">
                  <c:v>96896.085485000003</c:v>
                </c:pt>
                <c:pt idx="16808">
                  <c:v>96897.983538999993</c:v>
                </c:pt>
                <c:pt idx="16809">
                  <c:v>96909.343510999999</c:v>
                </c:pt>
                <c:pt idx="16810">
                  <c:v>96923.226754000003</c:v>
                </c:pt>
                <c:pt idx="16811">
                  <c:v>96943.496862999993</c:v>
                </c:pt>
                <c:pt idx="16812">
                  <c:v>96947.749024000004</c:v>
                </c:pt>
                <c:pt idx="16813">
                  <c:v>96955.889324999996</c:v>
                </c:pt>
                <c:pt idx="16814">
                  <c:v>96964.312552999996</c:v>
                </c:pt>
                <c:pt idx="16815">
                  <c:v>96985.487515999994</c:v>
                </c:pt>
                <c:pt idx="16816">
                  <c:v>96994.704371</c:v>
                </c:pt>
                <c:pt idx="16817">
                  <c:v>96995.390186000004</c:v>
                </c:pt>
                <c:pt idx="16818">
                  <c:v>97008.010443000006</c:v>
                </c:pt>
                <c:pt idx="16819">
                  <c:v>97025.945219999994</c:v>
                </c:pt>
                <c:pt idx="16820">
                  <c:v>97029.753104999996</c:v>
                </c:pt>
                <c:pt idx="16821">
                  <c:v>97046.040362999993</c:v>
                </c:pt>
                <c:pt idx="16822">
                  <c:v>97052.146085999993</c:v>
                </c:pt>
                <c:pt idx="16823">
                  <c:v>97049.596032000001</c:v>
                </c:pt>
                <c:pt idx="16824">
                  <c:v>97053.419123999993</c:v>
                </c:pt>
                <c:pt idx="16825">
                  <c:v>97064.132154000006</c:v>
                </c:pt>
                <c:pt idx="16826">
                  <c:v>97083.900091000003</c:v>
                </c:pt>
                <c:pt idx="16827">
                  <c:v>97093.129782999997</c:v>
                </c:pt>
                <c:pt idx="16828">
                  <c:v>97091.644794000007</c:v>
                </c:pt>
                <c:pt idx="16829">
                  <c:v>97097.612175999995</c:v>
                </c:pt>
                <c:pt idx="16830">
                  <c:v>97108.895191000003</c:v>
                </c:pt>
                <c:pt idx="16831">
                  <c:v>97131.908385000002</c:v>
                </c:pt>
                <c:pt idx="16832">
                  <c:v>97135.119068</c:v>
                </c:pt>
                <c:pt idx="16833">
                  <c:v>97139.424916999997</c:v>
                </c:pt>
                <c:pt idx="16834">
                  <c:v>97140.316758000001</c:v>
                </c:pt>
                <c:pt idx="16835">
                  <c:v>97155.955998999998</c:v>
                </c:pt>
                <c:pt idx="16836">
                  <c:v>97181.402142999999</c:v>
                </c:pt>
                <c:pt idx="16837">
                  <c:v>97189.207032000006</c:v>
                </c:pt>
                <c:pt idx="16838">
                  <c:v>97191.353419999999</c:v>
                </c:pt>
                <c:pt idx="16839">
                  <c:v>97198.500639999998</c:v>
                </c:pt>
                <c:pt idx="16840">
                  <c:v>97201.991913000005</c:v>
                </c:pt>
                <c:pt idx="16841">
                  <c:v>97209.117981999996</c:v>
                </c:pt>
                <c:pt idx="16842">
                  <c:v>97221.627984999999</c:v>
                </c:pt>
                <c:pt idx="16843">
                  <c:v>97236.639267000006</c:v>
                </c:pt>
                <c:pt idx="16844">
                  <c:v>97249.643026999998</c:v>
                </c:pt>
                <c:pt idx="16845">
                  <c:v>97245.611101999995</c:v>
                </c:pt>
                <c:pt idx="16846">
                  <c:v>97252.794976999998</c:v>
                </c:pt>
                <c:pt idx="16847">
                  <c:v>97253.264190000002</c:v>
                </c:pt>
                <c:pt idx="16848">
                  <c:v>97263.097022999995</c:v>
                </c:pt>
                <c:pt idx="16849">
                  <c:v>97281.855076000007</c:v>
                </c:pt>
                <c:pt idx="16850">
                  <c:v>97293.098673</c:v>
                </c:pt>
                <c:pt idx="16851">
                  <c:v>97301.622384000002</c:v>
                </c:pt>
                <c:pt idx="16852">
                  <c:v>97302.680557</c:v>
                </c:pt>
                <c:pt idx="16853">
                  <c:v>97302.651561000006</c:v>
                </c:pt>
                <c:pt idx="16854">
                  <c:v>97313.736898000003</c:v>
                </c:pt>
                <c:pt idx="16855">
                  <c:v>97304.492656000002</c:v>
                </c:pt>
                <c:pt idx="16856">
                  <c:v>97340.585214000006</c:v>
                </c:pt>
                <c:pt idx="16857">
                  <c:v>97352.857954999999</c:v>
                </c:pt>
                <c:pt idx="16858">
                  <c:v>97362.205293000006</c:v>
                </c:pt>
                <c:pt idx="16859">
                  <c:v>97368.537792999996</c:v>
                </c:pt>
                <c:pt idx="16860">
                  <c:v>97371.783874000001</c:v>
                </c:pt>
                <c:pt idx="16861">
                  <c:v>97372.416706000004</c:v>
                </c:pt>
                <c:pt idx="16862">
                  <c:v>97370.561149000001</c:v>
                </c:pt>
                <c:pt idx="16863">
                  <c:v>97368.822239999994</c:v>
                </c:pt>
                <c:pt idx="16864">
                  <c:v>97385.298957999999</c:v>
                </c:pt>
                <c:pt idx="16865">
                  <c:v>97399.828878</c:v>
                </c:pt>
                <c:pt idx="16866">
                  <c:v>97415.597878999994</c:v>
                </c:pt>
                <c:pt idx="16867">
                  <c:v>97417.313613000006</c:v>
                </c:pt>
                <c:pt idx="16868">
                  <c:v>97423.828294000006</c:v>
                </c:pt>
                <c:pt idx="16869">
                  <c:v>97428.630304000006</c:v>
                </c:pt>
                <c:pt idx="16870">
                  <c:v>97421.741032000005</c:v>
                </c:pt>
                <c:pt idx="16871">
                  <c:v>97453.953852000006</c:v>
                </c:pt>
                <c:pt idx="16872">
                  <c:v>97453.387457999997</c:v>
                </c:pt>
                <c:pt idx="16873">
                  <c:v>97464.324898000006</c:v>
                </c:pt>
                <c:pt idx="16874">
                  <c:v>97474.855324000004</c:v>
                </c:pt>
                <c:pt idx="16875">
                  <c:v>97473.417214000001</c:v>
                </c:pt>
                <c:pt idx="16876">
                  <c:v>97504.076767000006</c:v>
                </c:pt>
                <c:pt idx="16877">
                  <c:v>97519.094943999997</c:v>
                </c:pt>
                <c:pt idx="16878">
                  <c:v>97525.024776999999</c:v>
                </c:pt>
                <c:pt idx="16879">
                  <c:v>97533.537817999997</c:v>
                </c:pt>
                <c:pt idx="16880">
                  <c:v>97545.758123000007</c:v>
                </c:pt>
                <c:pt idx="16881">
                  <c:v>97565.582874</c:v>
                </c:pt>
                <c:pt idx="16882">
                  <c:v>97569.268744999994</c:v>
                </c:pt>
                <c:pt idx="16883">
                  <c:v>97569.962490999998</c:v>
                </c:pt>
                <c:pt idx="16884">
                  <c:v>97579.217722000001</c:v>
                </c:pt>
                <c:pt idx="16885">
                  <c:v>97601.293944999998</c:v>
                </c:pt>
                <c:pt idx="16886">
                  <c:v>97618.456143999996</c:v>
                </c:pt>
                <c:pt idx="16887">
                  <c:v>97625.837826000003</c:v>
                </c:pt>
                <c:pt idx="16888">
                  <c:v>97632.506865999996</c:v>
                </c:pt>
                <c:pt idx="16889">
                  <c:v>97655.322056999998</c:v>
                </c:pt>
                <c:pt idx="16890">
                  <c:v>97667.101662999994</c:v>
                </c:pt>
                <c:pt idx="16891">
                  <c:v>97680.612187000006</c:v>
                </c:pt>
                <c:pt idx="16892">
                  <c:v>97698.717913</c:v>
                </c:pt>
                <c:pt idx="16893">
                  <c:v>97704.743350999997</c:v>
                </c:pt>
                <c:pt idx="16894">
                  <c:v>97715.871197</c:v>
                </c:pt>
                <c:pt idx="16895">
                  <c:v>97718.689687999999</c:v>
                </c:pt>
                <c:pt idx="16896">
                  <c:v>97728.565203999999</c:v>
                </c:pt>
                <c:pt idx="16897">
                  <c:v>97749.689719000002</c:v>
                </c:pt>
                <c:pt idx="16898">
                  <c:v>97761.623097000003</c:v>
                </c:pt>
                <c:pt idx="16899">
                  <c:v>97765.249863000005</c:v>
                </c:pt>
                <c:pt idx="16900">
                  <c:v>97757.231549999997</c:v>
                </c:pt>
                <c:pt idx="16901">
                  <c:v>97775.510681</c:v>
                </c:pt>
                <c:pt idx="16902">
                  <c:v>97777.011794000005</c:v>
                </c:pt>
                <c:pt idx="16903">
                  <c:v>97785.844576000003</c:v>
                </c:pt>
                <c:pt idx="16904">
                  <c:v>97813.076952000003</c:v>
                </c:pt>
                <c:pt idx="16905">
                  <c:v>97808.805995999996</c:v>
                </c:pt>
                <c:pt idx="16906">
                  <c:v>97820.243535000001</c:v>
                </c:pt>
                <c:pt idx="16907">
                  <c:v>97817.474358000007</c:v>
                </c:pt>
                <c:pt idx="16908">
                  <c:v>97827.802265999999</c:v>
                </c:pt>
                <c:pt idx="16909">
                  <c:v>97837.196976000007</c:v>
                </c:pt>
                <c:pt idx="16910">
                  <c:v>97851.452174000005</c:v>
                </c:pt>
                <c:pt idx="16911">
                  <c:v>97873.331225000002</c:v>
                </c:pt>
                <c:pt idx="16912">
                  <c:v>97875.895548</c:v>
                </c:pt>
                <c:pt idx="16913">
                  <c:v>97882.164309999993</c:v>
                </c:pt>
                <c:pt idx="16914">
                  <c:v>97897.268358000001</c:v>
                </c:pt>
                <c:pt idx="16915">
                  <c:v>97916.796325999996</c:v>
                </c:pt>
                <c:pt idx="16916">
                  <c:v>97929.780484000003</c:v>
                </c:pt>
                <c:pt idx="16917">
                  <c:v>97935.460938000004</c:v>
                </c:pt>
                <c:pt idx="16918">
                  <c:v>97937.057490000007</c:v>
                </c:pt>
                <c:pt idx="16919">
                  <c:v>97952.450717</c:v>
                </c:pt>
                <c:pt idx="16920">
                  <c:v>97971.582525000005</c:v>
                </c:pt>
                <c:pt idx="16921">
                  <c:v>97982.853929000004</c:v>
                </c:pt>
                <c:pt idx="16922">
                  <c:v>97973.359114000006</c:v>
                </c:pt>
                <c:pt idx="16923">
                  <c:v>97986.181289</c:v>
                </c:pt>
                <c:pt idx="16924">
                  <c:v>98019.888949</c:v>
                </c:pt>
                <c:pt idx="16925">
                  <c:v>98036.648061</c:v>
                </c:pt>
                <c:pt idx="16926">
                  <c:v>98044.293692000007</c:v>
                </c:pt>
                <c:pt idx="16927">
                  <c:v>98049.378203</c:v>
                </c:pt>
                <c:pt idx="16928">
                  <c:v>98064.812778000007</c:v>
                </c:pt>
                <c:pt idx="16929">
                  <c:v>98080.621490000005</c:v>
                </c:pt>
                <c:pt idx="16930">
                  <c:v>98078.947329000002</c:v>
                </c:pt>
                <c:pt idx="16931">
                  <c:v>98107.312978999995</c:v>
                </c:pt>
                <c:pt idx="16932">
                  <c:v>98114.920505999995</c:v>
                </c:pt>
                <c:pt idx="16933">
                  <c:v>98112.096036999996</c:v>
                </c:pt>
                <c:pt idx="16934">
                  <c:v>98125.397024999998</c:v>
                </c:pt>
                <c:pt idx="16935">
                  <c:v>98142.199836</c:v>
                </c:pt>
                <c:pt idx="16936">
                  <c:v>98162.239457999996</c:v>
                </c:pt>
                <c:pt idx="16937">
                  <c:v>98168.350439999995</c:v>
                </c:pt>
                <c:pt idx="16938">
                  <c:v>98175.209858000002</c:v>
                </c:pt>
                <c:pt idx="16939">
                  <c:v>98191.563104000001</c:v>
                </c:pt>
                <c:pt idx="16940">
                  <c:v>98201.831554000004</c:v>
                </c:pt>
                <c:pt idx="16941">
                  <c:v>98219.458834999998</c:v>
                </c:pt>
                <c:pt idx="16942">
                  <c:v>98232.394956999997</c:v>
                </c:pt>
                <c:pt idx="16943">
                  <c:v>98254.914585000006</c:v>
                </c:pt>
                <c:pt idx="16944">
                  <c:v>98266.475565000001</c:v>
                </c:pt>
                <c:pt idx="16945">
                  <c:v>98265.059970999995</c:v>
                </c:pt>
                <c:pt idx="16946">
                  <c:v>98284.449919000006</c:v>
                </c:pt>
                <c:pt idx="16947">
                  <c:v>98278.731895999998</c:v>
                </c:pt>
                <c:pt idx="16948">
                  <c:v>98284.137451999995</c:v>
                </c:pt>
                <c:pt idx="16949">
                  <c:v>98286.330365000002</c:v>
                </c:pt>
                <c:pt idx="16950">
                  <c:v>98289.092292000001</c:v>
                </c:pt>
                <c:pt idx="16951">
                  <c:v>98300.56839</c:v>
                </c:pt>
                <c:pt idx="16952">
                  <c:v>98303.562730000005</c:v>
                </c:pt>
                <c:pt idx="16953">
                  <c:v>98319.220545999997</c:v>
                </c:pt>
                <c:pt idx="16954">
                  <c:v>98335.351360999994</c:v>
                </c:pt>
                <c:pt idx="16955">
                  <c:v>98318.965238000004</c:v>
                </c:pt>
                <c:pt idx="16956">
                  <c:v>98329.884103000004</c:v>
                </c:pt>
                <c:pt idx="16957">
                  <c:v>98345.833081999997</c:v>
                </c:pt>
                <c:pt idx="16958">
                  <c:v>98374.028953999994</c:v>
                </c:pt>
                <c:pt idx="16959">
                  <c:v>98379.154771000001</c:v>
                </c:pt>
                <c:pt idx="16960">
                  <c:v>98374.134837000005</c:v>
                </c:pt>
                <c:pt idx="16961">
                  <c:v>98385.289615000002</c:v>
                </c:pt>
                <c:pt idx="16962">
                  <c:v>98384.077598999997</c:v>
                </c:pt>
                <c:pt idx="16963">
                  <c:v>98388.479716999995</c:v>
                </c:pt>
                <c:pt idx="16964">
                  <c:v>98419.543672999993</c:v>
                </c:pt>
                <c:pt idx="16965">
                  <c:v>98431.939450999998</c:v>
                </c:pt>
                <c:pt idx="16966">
                  <c:v>98438.580807000006</c:v>
                </c:pt>
                <c:pt idx="16967">
                  <c:v>98432.705625999995</c:v>
                </c:pt>
                <c:pt idx="16968">
                  <c:v>98430.809011000005</c:v>
                </c:pt>
                <c:pt idx="16969">
                  <c:v>98465.509057000003</c:v>
                </c:pt>
                <c:pt idx="16970">
                  <c:v>98477.836735000004</c:v>
                </c:pt>
                <c:pt idx="16971">
                  <c:v>98475.805311000004</c:v>
                </c:pt>
                <c:pt idx="16972">
                  <c:v>98494.185624999998</c:v>
                </c:pt>
                <c:pt idx="16973">
                  <c:v>98500.772373999993</c:v>
                </c:pt>
                <c:pt idx="16974">
                  <c:v>98524.392946000007</c:v>
                </c:pt>
                <c:pt idx="16975">
                  <c:v>98534.239287999997</c:v>
                </c:pt>
                <c:pt idx="16976">
                  <c:v>98535.211918000001</c:v>
                </c:pt>
                <c:pt idx="16977">
                  <c:v>98532.015016999998</c:v>
                </c:pt>
                <c:pt idx="16978">
                  <c:v>98547.774342000004</c:v>
                </c:pt>
                <c:pt idx="16979">
                  <c:v>98578.287186000001</c:v>
                </c:pt>
                <c:pt idx="16980">
                  <c:v>98582.012875</c:v>
                </c:pt>
                <c:pt idx="16981">
                  <c:v>98593.899875999996</c:v>
                </c:pt>
                <c:pt idx="16982">
                  <c:v>98601.019660999998</c:v>
                </c:pt>
                <c:pt idx="16983">
                  <c:v>98601.638487999997</c:v>
                </c:pt>
                <c:pt idx="16984">
                  <c:v>98626.486520000006</c:v>
                </c:pt>
                <c:pt idx="16985">
                  <c:v>98634.985795000001</c:v>
                </c:pt>
                <c:pt idx="16986">
                  <c:v>98636.615351999993</c:v>
                </c:pt>
                <c:pt idx="16987">
                  <c:v>98634.633650000003</c:v>
                </c:pt>
                <c:pt idx="16988">
                  <c:v>98642.988247999994</c:v>
                </c:pt>
                <c:pt idx="16989">
                  <c:v>98661.767877000006</c:v>
                </c:pt>
                <c:pt idx="16990">
                  <c:v>98680.468238000001</c:v>
                </c:pt>
                <c:pt idx="16991">
                  <c:v>98688.950345999998</c:v>
                </c:pt>
                <c:pt idx="16992">
                  <c:v>98697.438028000004</c:v>
                </c:pt>
                <c:pt idx="16993">
                  <c:v>98696.230825999999</c:v>
                </c:pt>
                <c:pt idx="16994">
                  <c:v>98726.030069999993</c:v>
                </c:pt>
                <c:pt idx="16995">
                  <c:v>98731.522079000002</c:v>
                </c:pt>
                <c:pt idx="16996">
                  <c:v>98751.750828999997</c:v>
                </c:pt>
                <c:pt idx="16997">
                  <c:v>98755.688777999996</c:v>
                </c:pt>
                <c:pt idx="16998">
                  <c:v>98766.569117999999</c:v>
                </c:pt>
                <c:pt idx="16999">
                  <c:v>98787.100393000001</c:v>
                </c:pt>
                <c:pt idx="17000">
                  <c:v>98795.651027</c:v>
                </c:pt>
                <c:pt idx="17001">
                  <c:v>98800.990300000005</c:v>
                </c:pt>
                <c:pt idx="17002">
                  <c:v>98801.494365999999</c:v>
                </c:pt>
                <c:pt idx="17003">
                  <c:v>98816.092346999998</c:v>
                </c:pt>
                <c:pt idx="17004">
                  <c:v>98850.570588000002</c:v>
                </c:pt>
                <c:pt idx="17005">
                  <c:v>98843.601924999995</c:v>
                </c:pt>
                <c:pt idx="17006">
                  <c:v>98861.437392000007</c:v>
                </c:pt>
                <c:pt idx="17007">
                  <c:v>98856.203192999994</c:v>
                </c:pt>
                <c:pt idx="17008">
                  <c:v>98859.763475</c:v>
                </c:pt>
                <c:pt idx="17009">
                  <c:v>98873.463342000003</c:v>
                </c:pt>
                <c:pt idx="17010">
                  <c:v>98868.818109999993</c:v>
                </c:pt>
                <c:pt idx="17011">
                  <c:v>98888.141143999994</c:v>
                </c:pt>
                <c:pt idx="17012">
                  <c:v>98896.999939999994</c:v>
                </c:pt>
                <c:pt idx="17013">
                  <c:v>98900.172829999996</c:v>
                </c:pt>
                <c:pt idx="17014">
                  <c:v>98913.566294000004</c:v>
                </c:pt>
                <c:pt idx="17015">
                  <c:v>98919.386425000004</c:v>
                </c:pt>
                <c:pt idx="17016">
                  <c:v>98939.408022999996</c:v>
                </c:pt>
                <c:pt idx="17017">
                  <c:v>98940.495911000005</c:v>
                </c:pt>
                <c:pt idx="17018">
                  <c:v>98931.404718000005</c:v>
                </c:pt>
                <c:pt idx="17019">
                  <c:v>98932.025850000005</c:v>
                </c:pt>
                <c:pt idx="17020">
                  <c:v>98936.629018000007</c:v>
                </c:pt>
                <c:pt idx="17021">
                  <c:v>98949.364759000004</c:v>
                </c:pt>
                <c:pt idx="17022">
                  <c:v>98963.672145999997</c:v>
                </c:pt>
                <c:pt idx="17023">
                  <c:v>98981.815866000004</c:v>
                </c:pt>
                <c:pt idx="17024">
                  <c:v>98987.090297000002</c:v>
                </c:pt>
                <c:pt idx="17025">
                  <c:v>98993.602712000007</c:v>
                </c:pt>
                <c:pt idx="17026">
                  <c:v>99001.897211000003</c:v>
                </c:pt>
                <c:pt idx="17027">
                  <c:v>99009.914149999997</c:v>
                </c:pt>
                <c:pt idx="17028">
                  <c:v>99018.177072999999</c:v>
                </c:pt>
                <c:pt idx="17029">
                  <c:v>99043.819021000003</c:v>
                </c:pt>
                <c:pt idx="17030">
                  <c:v>99050.205377000006</c:v>
                </c:pt>
                <c:pt idx="17031">
                  <c:v>99052.071435000005</c:v>
                </c:pt>
                <c:pt idx="17032">
                  <c:v>99055.978401</c:v>
                </c:pt>
                <c:pt idx="17033">
                  <c:v>99073.432402999999</c:v>
                </c:pt>
                <c:pt idx="17034">
                  <c:v>99082.112834</c:v>
                </c:pt>
                <c:pt idx="17035">
                  <c:v>99089.590265000006</c:v>
                </c:pt>
                <c:pt idx="17036">
                  <c:v>99102.855943000002</c:v>
                </c:pt>
                <c:pt idx="17037">
                  <c:v>99126.74252</c:v>
                </c:pt>
                <c:pt idx="17038">
                  <c:v>99136.019214999993</c:v>
                </c:pt>
                <c:pt idx="17039">
                  <c:v>99136.737062999993</c:v>
                </c:pt>
                <c:pt idx="17040">
                  <c:v>99136.702464000002</c:v>
                </c:pt>
                <c:pt idx="17041">
                  <c:v>99138.895554999996</c:v>
                </c:pt>
                <c:pt idx="17042">
                  <c:v>99162.914548000001</c:v>
                </c:pt>
                <c:pt idx="17043">
                  <c:v>99180.984093000006</c:v>
                </c:pt>
                <c:pt idx="17044">
                  <c:v>99197.436312000005</c:v>
                </c:pt>
                <c:pt idx="17045">
                  <c:v>99198.622734000004</c:v>
                </c:pt>
                <c:pt idx="17046">
                  <c:v>99213.715041000003</c:v>
                </c:pt>
                <c:pt idx="17047">
                  <c:v>99225.684731999994</c:v>
                </c:pt>
                <c:pt idx="17048">
                  <c:v>99244.265616000004</c:v>
                </c:pt>
                <c:pt idx="17049">
                  <c:v>99251.686963</c:v>
                </c:pt>
                <c:pt idx="17050">
                  <c:v>99257.960357999997</c:v>
                </c:pt>
                <c:pt idx="17051">
                  <c:v>99273.753930000006</c:v>
                </c:pt>
                <c:pt idx="17052">
                  <c:v>99283.326480000003</c:v>
                </c:pt>
                <c:pt idx="17053">
                  <c:v>99298.766824999999</c:v>
                </c:pt>
                <c:pt idx="17054">
                  <c:v>99319.201052999997</c:v>
                </c:pt>
                <c:pt idx="17055">
                  <c:v>99322.069883000004</c:v>
                </c:pt>
                <c:pt idx="17056">
                  <c:v>99326.889135000005</c:v>
                </c:pt>
                <c:pt idx="17057">
                  <c:v>99334.193413999994</c:v>
                </c:pt>
                <c:pt idx="17058">
                  <c:v>99336.653013000003</c:v>
                </c:pt>
                <c:pt idx="17059">
                  <c:v>99357.585523999995</c:v>
                </c:pt>
                <c:pt idx="17060">
                  <c:v>99373.034474</c:v>
                </c:pt>
                <c:pt idx="17061">
                  <c:v>99377.244013999996</c:v>
                </c:pt>
                <c:pt idx="17062">
                  <c:v>99370.935538999998</c:v>
                </c:pt>
                <c:pt idx="17063">
                  <c:v>99386.208759999994</c:v>
                </c:pt>
                <c:pt idx="17064">
                  <c:v>99417.157844000001</c:v>
                </c:pt>
                <c:pt idx="17065">
                  <c:v>99417.797990999999</c:v>
                </c:pt>
                <c:pt idx="17066">
                  <c:v>99419.201321999994</c:v>
                </c:pt>
                <c:pt idx="17067">
                  <c:v>99433.056387000004</c:v>
                </c:pt>
                <c:pt idx="17068">
                  <c:v>99439.487940000006</c:v>
                </c:pt>
                <c:pt idx="17069">
                  <c:v>99460.834195999996</c:v>
                </c:pt>
                <c:pt idx="17070">
                  <c:v>99479.490334999995</c:v>
                </c:pt>
                <c:pt idx="17071">
                  <c:v>99477.217999</c:v>
                </c:pt>
                <c:pt idx="17072">
                  <c:v>99483.794368999996</c:v>
                </c:pt>
                <c:pt idx="17073">
                  <c:v>99483.858416999996</c:v>
                </c:pt>
                <c:pt idx="17074">
                  <c:v>99494.37083</c:v>
                </c:pt>
                <c:pt idx="17075">
                  <c:v>99505.485786000005</c:v>
                </c:pt>
                <c:pt idx="17076">
                  <c:v>99514.115707999998</c:v>
                </c:pt>
                <c:pt idx="17077">
                  <c:v>99519.779638000007</c:v>
                </c:pt>
                <c:pt idx="17078">
                  <c:v>99533.597059000007</c:v>
                </c:pt>
                <c:pt idx="17079">
                  <c:v>99545.129641000007</c:v>
                </c:pt>
                <c:pt idx="17080">
                  <c:v>99563.119267000002</c:v>
                </c:pt>
                <c:pt idx="17081">
                  <c:v>99582.443650999994</c:v>
                </c:pt>
                <c:pt idx="17082">
                  <c:v>99574.732548</c:v>
                </c:pt>
                <c:pt idx="17083">
                  <c:v>99581.631691999995</c:v>
                </c:pt>
                <c:pt idx="17084">
                  <c:v>99589.055194</c:v>
                </c:pt>
                <c:pt idx="17085">
                  <c:v>99601.505634999994</c:v>
                </c:pt>
                <c:pt idx="17086">
                  <c:v>99618.679401000001</c:v>
                </c:pt>
                <c:pt idx="17087">
                  <c:v>99642.562951</c:v>
                </c:pt>
                <c:pt idx="17088">
                  <c:v>99633.320345999993</c:v>
                </c:pt>
                <c:pt idx="17089">
                  <c:v>99641.857115000006</c:v>
                </c:pt>
                <c:pt idx="17090">
                  <c:v>99653.925917999994</c:v>
                </c:pt>
                <c:pt idx="17091">
                  <c:v>99672.748036999998</c:v>
                </c:pt>
                <c:pt idx="17092">
                  <c:v>99678.254092000003</c:v>
                </c:pt>
                <c:pt idx="17093">
                  <c:v>99687.681251999995</c:v>
                </c:pt>
                <c:pt idx="17094">
                  <c:v>99697.409123999998</c:v>
                </c:pt>
                <c:pt idx="17095">
                  <c:v>99698.868338999993</c:v>
                </c:pt>
                <c:pt idx="17096">
                  <c:v>99701.569478999998</c:v>
                </c:pt>
                <c:pt idx="17097">
                  <c:v>99732.298207</c:v>
                </c:pt>
                <c:pt idx="17098">
                  <c:v>99734.293250999996</c:v>
                </c:pt>
                <c:pt idx="17099">
                  <c:v>99748.221820999999</c:v>
                </c:pt>
                <c:pt idx="17100">
                  <c:v>99728.558799999999</c:v>
                </c:pt>
                <c:pt idx="17101">
                  <c:v>99743.906797999996</c:v>
                </c:pt>
                <c:pt idx="17102">
                  <c:v>99752.207853</c:v>
                </c:pt>
                <c:pt idx="17103">
                  <c:v>99774.475185000003</c:v>
                </c:pt>
                <c:pt idx="17104">
                  <c:v>99782.694122000001</c:v>
                </c:pt>
                <c:pt idx="17105">
                  <c:v>99785.829133000007</c:v>
                </c:pt>
                <c:pt idx="17106">
                  <c:v>99792.013816000006</c:v>
                </c:pt>
                <c:pt idx="17107">
                  <c:v>99804.237903000001</c:v>
                </c:pt>
                <c:pt idx="17108">
                  <c:v>99818.804359999995</c:v>
                </c:pt>
                <c:pt idx="17109">
                  <c:v>99832.177521000005</c:v>
                </c:pt>
                <c:pt idx="17110">
                  <c:v>99833.895541000005</c:v>
                </c:pt>
                <c:pt idx="17111">
                  <c:v>99846.333003000007</c:v>
                </c:pt>
                <c:pt idx="17112">
                  <c:v>99873.122000000003</c:v>
                </c:pt>
                <c:pt idx="17113">
                  <c:v>99890.288132999995</c:v>
                </c:pt>
                <c:pt idx="17114">
                  <c:v>99895.888762999995</c:v>
                </c:pt>
                <c:pt idx="17115">
                  <c:v>99904.292738999997</c:v>
                </c:pt>
                <c:pt idx="17116">
                  <c:v>99917.742314000003</c:v>
                </c:pt>
                <c:pt idx="17117">
                  <c:v>99933.418191999997</c:v>
                </c:pt>
                <c:pt idx="17118">
                  <c:v>99938.198573999995</c:v>
                </c:pt>
                <c:pt idx="17119">
                  <c:v>99936.509713000007</c:v>
                </c:pt>
                <c:pt idx="17120">
                  <c:v>99950.058445000002</c:v>
                </c:pt>
                <c:pt idx="17121">
                  <c:v>99978.881865000003</c:v>
                </c:pt>
                <c:pt idx="17122">
                  <c:v>99988.448539999998</c:v>
                </c:pt>
                <c:pt idx="17123">
                  <c:v>99992.372094000006</c:v>
                </c:pt>
                <c:pt idx="17124">
                  <c:v>100001.46185199999</c:v>
                </c:pt>
                <c:pt idx="17125">
                  <c:v>99998.905220999994</c:v>
                </c:pt>
                <c:pt idx="17126">
                  <c:v>100002.410004</c:v>
                </c:pt>
                <c:pt idx="17127">
                  <c:v>100009.57709000001</c:v>
                </c:pt>
                <c:pt idx="17128">
                  <c:v>100030.80751100001</c:v>
                </c:pt>
                <c:pt idx="17129">
                  <c:v>100048.10567200001</c:v>
                </c:pt>
                <c:pt idx="17130">
                  <c:v>100042.40732499999</c:v>
                </c:pt>
                <c:pt idx="17131">
                  <c:v>100059.120196</c:v>
                </c:pt>
                <c:pt idx="17132">
                  <c:v>100065.368712</c:v>
                </c:pt>
                <c:pt idx="17133">
                  <c:v>100078.77213300001</c:v>
                </c:pt>
                <c:pt idx="17134">
                  <c:v>100104.981709</c:v>
                </c:pt>
                <c:pt idx="17135">
                  <c:v>100106.616949</c:v>
                </c:pt>
                <c:pt idx="17136">
                  <c:v>100110.27813000001</c:v>
                </c:pt>
                <c:pt idx="17137">
                  <c:v>100107.781271</c:v>
                </c:pt>
                <c:pt idx="17138">
                  <c:v>100108.346498</c:v>
                </c:pt>
                <c:pt idx="17139">
                  <c:v>100127.53357299999</c:v>
                </c:pt>
                <c:pt idx="17140">
                  <c:v>100145.600418</c:v>
                </c:pt>
                <c:pt idx="17141">
                  <c:v>100160.470458</c:v>
                </c:pt>
                <c:pt idx="17142">
                  <c:v>100167.781434</c:v>
                </c:pt>
                <c:pt idx="17143">
                  <c:v>100178.620565</c:v>
                </c:pt>
                <c:pt idx="17144">
                  <c:v>100190.453304</c:v>
                </c:pt>
                <c:pt idx="17145">
                  <c:v>100197.39090499999</c:v>
                </c:pt>
                <c:pt idx="17146">
                  <c:v>100205.29764999999</c:v>
                </c:pt>
                <c:pt idx="17147">
                  <c:v>100214.194495</c:v>
                </c:pt>
                <c:pt idx="17148">
                  <c:v>100238.406733</c:v>
                </c:pt>
                <c:pt idx="17149">
                  <c:v>100254.45211499999</c:v>
                </c:pt>
                <c:pt idx="17150">
                  <c:v>100263.607239</c:v>
                </c:pt>
                <c:pt idx="17151">
                  <c:v>100269.32836499999</c:v>
                </c:pt>
                <c:pt idx="17152">
                  <c:v>100276.160139</c:v>
                </c:pt>
                <c:pt idx="17153">
                  <c:v>100279.265704</c:v>
                </c:pt>
                <c:pt idx="17154">
                  <c:v>100299.077511</c:v>
                </c:pt>
                <c:pt idx="17155">
                  <c:v>100308.59444</c:v>
                </c:pt>
                <c:pt idx="17156">
                  <c:v>100320.37076000001</c:v>
                </c:pt>
                <c:pt idx="17157">
                  <c:v>100336.28505200001</c:v>
                </c:pt>
                <c:pt idx="17158">
                  <c:v>100346.107619</c:v>
                </c:pt>
                <c:pt idx="17159">
                  <c:v>100365.53868300001</c:v>
                </c:pt>
                <c:pt idx="17160">
                  <c:v>100381.89241099999</c:v>
                </c:pt>
                <c:pt idx="17161">
                  <c:v>100396.01209</c:v>
                </c:pt>
                <c:pt idx="17162">
                  <c:v>100402.03040600001</c:v>
                </c:pt>
                <c:pt idx="17163">
                  <c:v>100401.948148</c:v>
                </c:pt>
                <c:pt idx="17164">
                  <c:v>100420.72029899999</c:v>
                </c:pt>
                <c:pt idx="17165">
                  <c:v>100429.28275499999</c:v>
                </c:pt>
                <c:pt idx="17166">
                  <c:v>100446.904983</c:v>
                </c:pt>
                <c:pt idx="17167">
                  <c:v>100455.059983</c:v>
                </c:pt>
                <c:pt idx="17168">
                  <c:v>100455.488793</c:v>
                </c:pt>
                <c:pt idx="17169">
                  <c:v>100468.41623</c:v>
                </c:pt>
                <c:pt idx="17170">
                  <c:v>100457.134491</c:v>
                </c:pt>
                <c:pt idx="17171">
                  <c:v>100462.800131</c:v>
                </c:pt>
                <c:pt idx="17172">
                  <c:v>100471.078788</c:v>
                </c:pt>
                <c:pt idx="17173">
                  <c:v>100471.678317</c:v>
                </c:pt>
                <c:pt idx="17174">
                  <c:v>100482.5624</c:v>
                </c:pt>
                <c:pt idx="17175">
                  <c:v>100505.64679499999</c:v>
                </c:pt>
                <c:pt idx="17176">
                  <c:v>100516.169989</c:v>
                </c:pt>
                <c:pt idx="17177">
                  <c:v>100531.913998</c:v>
                </c:pt>
                <c:pt idx="17178">
                  <c:v>100531.52407299999</c:v>
                </c:pt>
                <c:pt idx="17179">
                  <c:v>100538.190151</c:v>
                </c:pt>
                <c:pt idx="17180">
                  <c:v>100539.202993</c:v>
                </c:pt>
                <c:pt idx="17181">
                  <c:v>100555.156243</c:v>
                </c:pt>
                <c:pt idx="17182">
                  <c:v>100575.53544199999</c:v>
                </c:pt>
                <c:pt idx="17183">
                  <c:v>100580.397377</c:v>
                </c:pt>
                <c:pt idx="17184">
                  <c:v>100593.075807</c:v>
                </c:pt>
                <c:pt idx="17185">
                  <c:v>100604.035225</c:v>
                </c:pt>
                <c:pt idx="17186">
                  <c:v>100611.73372600001</c:v>
                </c:pt>
                <c:pt idx="17187">
                  <c:v>100631.130326</c:v>
                </c:pt>
                <c:pt idx="17188">
                  <c:v>100623.527308</c:v>
                </c:pt>
                <c:pt idx="17189">
                  <c:v>100636.552608</c:v>
                </c:pt>
                <c:pt idx="17190">
                  <c:v>100632.45170999999</c:v>
                </c:pt>
                <c:pt idx="17191">
                  <c:v>100635.982535</c:v>
                </c:pt>
                <c:pt idx="17192">
                  <c:v>100657.33098699999</c:v>
                </c:pt>
                <c:pt idx="17193">
                  <c:v>100665.30231299999</c:v>
                </c:pt>
                <c:pt idx="17194">
                  <c:v>100679.91065200001</c:v>
                </c:pt>
                <c:pt idx="17195">
                  <c:v>100689.02312899999</c:v>
                </c:pt>
                <c:pt idx="17196">
                  <c:v>100684.76319699999</c:v>
                </c:pt>
                <c:pt idx="17197">
                  <c:v>100694.08033500001</c:v>
                </c:pt>
                <c:pt idx="17198">
                  <c:v>100709.258156</c:v>
                </c:pt>
                <c:pt idx="17199">
                  <c:v>100722.839781</c:v>
                </c:pt>
                <c:pt idx="17200">
                  <c:v>100728.897862</c:v>
                </c:pt>
                <c:pt idx="17201">
                  <c:v>100730.480784</c:v>
                </c:pt>
                <c:pt idx="17202">
                  <c:v>100747.12205400001</c:v>
                </c:pt>
                <c:pt idx="17203">
                  <c:v>100757.74591500001</c:v>
                </c:pt>
                <c:pt idx="17204">
                  <c:v>100775.073955</c:v>
                </c:pt>
                <c:pt idx="17205">
                  <c:v>100789.381095</c:v>
                </c:pt>
                <c:pt idx="17206">
                  <c:v>100789.848977</c:v>
                </c:pt>
                <c:pt idx="17207">
                  <c:v>100794.979899</c:v>
                </c:pt>
                <c:pt idx="17208">
                  <c:v>100793.712132</c:v>
                </c:pt>
                <c:pt idx="17209">
                  <c:v>100820.291851</c:v>
                </c:pt>
                <c:pt idx="17210">
                  <c:v>100835.268419</c:v>
                </c:pt>
                <c:pt idx="17211">
                  <c:v>100831.918751</c:v>
                </c:pt>
                <c:pt idx="17212">
                  <c:v>100841.414837</c:v>
                </c:pt>
                <c:pt idx="17213">
                  <c:v>100838.91030800001</c:v>
                </c:pt>
                <c:pt idx="17214">
                  <c:v>100849.79134700001</c:v>
                </c:pt>
                <c:pt idx="17215">
                  <c:v>100861.248234</c:v>
                </c:pt>
                <c:pt idx="17216">
                  <c:v>100878.491906</c:v>
                </c:pt>
                <c:pt idx="17217">
                  <c:v>100887.160236</c:v>
                </c:pt>
                <c:pt idx="17218">
                  <c:v>100884.397622</c:v>
                </c:pt>
                <c:pt idx="17219">
                  <c:v>100907.148956</c:v>
                </c:pt>
                <c:pt idx="17220">
                  <c:v>100899.061963</c:v>
                </c:pt>
                <c:pt idx="17221">
                  <c:v>100910.830281</c:v>
                </c:pt>
                <c:pt idx="17222">
                  <c:v>100934.54286099999</c:v>
                </c:pt>
                <c:pt idx="17223">
                  <c:v>100948.05177599999</c:v>
                </c:pt>
                <c:pt idx="17224">
                  <c:v>100954.10675000001</c:v>
                </c:pt>
                <c:pt idx="17225">
                  <c:v>100953.346508</c:v>
                </c:pt>
                <c:pt idx="17226">
                  <c:v>100969.545096</c:v>
                </c:pt>
                <c:pt idx="17227">
                  <c:v>100993.58709299999</c:v>
                </c:pt>
                <c:pt idx="17228">
                  <c:v>100993.754728</c:v>
                </c:pt>
                <c:pt idx="17229">
                  <c:v>101007.77935899999</c:v>
                </c:pt>
                <c:pt idx="17230">
                  <c:v>101029.144699</c:v>
                </c:pt>
                <c:pt idx="17231">
                  <c:v>101040.72721300001</c:v>
                </c:pt>
                <c:pt idx="17232">
                  <c:v>101048.354731</c:v>
                </c:pt>
                <c:pt idx="17233">
                  <c:v>101055.800436</c:v>
                </c:pt>
                <c:pt idx="17234">
                  <c:v>101083.876206</c:v>
                </c:pt>
                <c:pt idx="17235">
                  <c:v>101096.03615</c:v>
                </c:pt>
                <c:pt idx="17236">
                  <c:v>101103.800239</c:v>
                </c:pt>
                <c:pt idx="17237">
                  <c:v>101127.45462400001</c:v>
                </c:pt>
                <c:pt idx="17238">
                  <c:v>101126.366754</c:v>
                </c:pt>
                <c:pt idx="17239">
                  <c:v>101141.203717</c:v>
                </c:pt>
                <c:pt idx="17240">
                  <c:v>101161.43318000001</c:v>
                </c:pt>
                <c:pt idx="17241">
                  <c:v>101185.168876</c:v>
                </c:pt>
                <c:pt idx="17242">
                  <c:v>101197.106021</c:v>
                </c:pt>
                <c:pt idx="17243">
                  <c:v>101189.065122</c:v>
                </c:pt>
                <c:pt idx="17244">
                  <c:v>101200.953211</c:v>
                </c:pt>
                <c:pt idx="17245">
                  <c:v>101208.956184</c:v>
                </c:pt>
                <c:pt idx="17246">
                  <c:v>101218.315315</c:v>
                </c:pt>
                <c:pt idx="17247">
                  <c:v>101231.483307</c:v>
                </c:pt>
                <c:pt idx="17248">
                  <c:v>101235.572822</c:v>
                </c:pt>
                <c:pt idx="17249">
                  <c:v>101256.584285</c:v>
                </c:pt>
                <c:pt idx="17250">
                  <c:v>101248.852841</c:v>
                </c:pt>
                <c:pt idx="17251">
                  <c:v>101260.391515</c:v>
                </c:pt>
                <c:pt idx="17252">
                  <c:v>101256.105826</c:v>
                </c:pt>
                <c:pt idx="17253">
                  <c:v>101264.142311</c:v>
                </c:pt>
                <c:pt idx="17254">
                  <c:v>101262.43528799999</c:v>
                </c:pt>
                <c:pt idx="17255">
                  <c:v>101261.433036</c:v>
                </c:pt>
                <c:pt idx="17256">
                  <c:v>101267.484344</c:v>
                </c:pt>
                <c:pt idx="17257">
                  <c:v>101277.338433</c:v>
                </c:pt>
                <c:pt idx="17258">
                  <c:v>101270.078324</c:v>
                </c:pt>
                <c:pt idx="17259">
                  <c:v>101287.44315399999</c:v>
                </c:pt>
                <c:pt idx="17260">
                  <c:v>101308.22996</c:v>
                </c:pt>
                <c:pt idx="17261">
                  <c:v>101313.129719</c:v>
                </c:pt>
                <c:pt idx="17262">
                  <c:v>101330.12410299999</c:v>
                </c:pt>
                <c:pt idx="17263">
                  <c:v>101345.418099</c:v>
                </c:pt>
                <c:pt idx="17264">
                  <c:v>101348.83662</c:v>
                </c:pt>
                <c:pt idx="17265">
                  <c:v>101332.298029</c:v>
                </c:pt>
                <c:pt idx="17266">
                  <c:v>101332.433097</c:v>
                </c:pt>
                <c:pt idx="17267">
                  <c:v>101353.801257</c:v>
                </c:pt>
                <c:pt idx="17268">
                  <c:v>101342.550986</c:v>
                </c:pt>
                <c:pt idx="17269">
                  <c:v>101347.0909</c:v>
                </c:pt>
                <c:pt idx="17270">
                  <c:v>101349.738734</c:v>
                </c:pt>
                <c:pt idx="17271">
                  <c:v>101344.549195</c:v>
                </c:pt>
                <c:pt idx="17272">
                  <c:v>101369.217105</c:v>
                </c:pt>
                <c:pt idx="17273">
                  <c:v>101384.827336</c:v>
                </c:pt>
                <c:pt idx="17274">
                  <c:v>101398.782611</c:v>
                </c:pt>
                <c:pt idx="17275">
                  <c:v>101408.439617</c:v>
                </c:pt>
                <c:pt idx="17276">
                  <c:v>101407.98642299999</c:v>
                </c:pt>
                <c:pt idx="17277">
                  <c:v>101421.086404</c:v>
                </c:pt>
                <c:pt idx="17278">
                  <c:v>101413.81822</c:v>
                </c:pt>
                <c:pt idx="17279">
                  <c:v>101413.435564</c:v>
                </c:pt>
                <c:pt idx="17280">
                  <c:v>101418.21328500001</c:v>
                </c:pt>
                <c:pt idx="17281">
                  <c:v>101440.05325500001</c:v>
                </c:pt>
                <c:pt idx="17282">
                  <c:v>101456.98730399999</c:v>
                </c:pt>
                <c:pt idx="17283">
                  <c:v>101458.84991400001</c:v>
                </c:pt>
                <c:pt idx="17284">
                  <c:v>101467.728927</c:v>
                </c:pt>
                <c:pt idx="17285">
                  <c:v>101470.385014</c:v>
                </c:pt>
                <c:pt idx="17286">
                  <c:v>101464.79915000001</c:v>
                </c:pt>
                <c:pt idx="17287">
                  <c:v>101477.164032</c:v>
                </c:pt>
                <c:pt idx="17288">
                  <c:v>101482.295262</c:v>
                </c:pt>
                <c:pt idx="17289">
                  <c:v>101498.918387</c:v>
                </c:pt>
                <c:pt idx="17290">
                  <c:v>101509.10338299999</c:v>
                </c:pt>
                <c:pt idx="17291">
                  <c:v>101510.816703</c:v>
                </c:pt>
                <c:pt idx="17292">
                  <c:v>101524.935729</c:v>
                </c:pt>
                <c:pt idx="17293">
                  <c:v>101523.241775</c:v>
                </c:pt>
                <c:pt idx="17294">
                  <c:v>101552.306614</c:v>
                </c:pt>
                <c:pt idx="17295">
                  <c:v>101558.462032</c:v>
                </c:pt>
                <c:pt idx="17296">
                  <c:v>101560.188437</c:v>
                </c:pt>
                <c:pt idx="17297">
                  <c:v>101566.73140400001</c:v>
                </c:pt>
                <c:pt idx="17298">
                  <c:v>101566.018165</c:v>
                </c:pt>
                <c:pt idx="17299">
                  <c:v>101588.101297</c:v>
                </c:pt>
                <c:pt idx="17300">
                  <c:v>101606.83988299999</c:v>
                </c:pt>
                <c:pt idx="17301">
                  <c:v>101615.64627100001</c:v>
                </c:pt>
                <c:pt idx="17302">
                  <c:v>101628.36967099999</c:v>
                </c:pt>
                <c:pt idx="17303">
                  <c:v>101627.48092</c:v>
                </c:pt>
                <c:pt idx="17304">
                  <c:v>101631.717776</c:v>
                </c:pt>
                <c:pt idx="17305">
                  <c:v>101646.972544</c:v>
                </c:pt>
                <c:pt idx="17306">
                  <c:v>101651.311109</c:v>
                </c:pt>
                <c:pt idx="17307">
                  <c:v>101663.606596</c:v>
                </c:pt>
                <c:pt idx="17308">
                  <c:v>101665.486146</c:v>
                </c:pt>
                <c:pt idx="17309">
                  <c:v>101686.598478</c:v>
                </c:pt>
                <c:pt idx="17310">
                  <c:v>101700.40545799999</c:v>
                </c:pt>
                <c:pt idx="17311">
                  <c:v>101701.07814500001</c:v>
                </c:pt>
                <c:pt idx="17312">
                  <c:v>101717.033237</c:v>
                </c:pt>
                <c:pt idx="17313">
                  <c:v>101732.682951</c:v>
                </c:pt>
                <c:pt idx="17314">
                  <c:v>101753.228436</c:v>
                </c:pt>
                <c:pt idx="17315">
                  <c:v>101757.70495100001</c:v>
                </c:pt>
                <c:pt idx="17316">
                  <c:v>101759.154566</c:v>
                </c:pt>
                <c:pt idx="17317">
                  <c:v>101777.50958500001</c:v>
                </c:pt>
                <c:pt idx="17318">
                  <c:v>101793.30947599999</c:v>
                </c:pt>
                <c:pt idx="17319">
                  <c:v>101807.136845</c:v>
                </c:pt>
                <c:pt idx="17320">
                  <c:v>101811.429661</c:v>
                </c:pt>
                <c:pt idx="17321">
                  <c:v>101830.73564899999</c:v>
                </c:pt>
                <c:pt idx="17322">
                  <c:v>101849.52428699999</c:v>
                </c:pt>
                <c:pt idx="17323">
                  <c:v>101860.905025</c:v>
                </c:pt>
                <c:pt idx="17324">
                  <c:v>101858.21587</c:v>
                </c:pt>
                <c:pt idx="17325">
                  <c:v>101869.579314</c:v>
                </c:pt>
                <c:pt idx="17326">
                  <c:v>101873.451929</c:v>
                </c:pt>
                <c:pt idx="17327">
                  <c:v>101883.854687</c:v>
                </c:pt>
                <c:pt idx="17328">
                  <c:v>101878.46472</c:v>
                </c:pt>
                <c:pt idx="17329">
                  <c:v>101889.82344399999</c:v>
                </c:pt>
                <c:pt idx="17330">
                  <c:v>101896.096294</c:v>
                </c:pt>
                <c:pt idx="17331">
                  <c:v>101907.21937999999</c:v>
                </c:pt>
                <c:pt idx="17332">
                  <c:v>101913.11330500001</c:v>
                </c:pt>
                <c:pt idx="17333">
                  <c:v>101921.398168</c:v>
                </c:pt>
                <c:pt idx="17334">
                  <c:v>101937.87829199999</c:v>
                </c:pt>
                <c:pt idx="17335">
                  <c:v>101954.33190200001</c:v>
                </c:pt>
                <c:pt idx="17336">
                  <c:v>101953.56217</c:v>
                </c:pt>
                <c:pt idx="17337">
                  <c:v>101967.35240600001</c:v>
                </c:pt>
                <c:pt idx="17338">
                  <c:v>101965.865278</c:v>
                </c:pt>
                <c:pt idx="17339">
                  <c:v>101997.826502</c:v>
                </c:pt>
                <c:pt idx="17340">
                  <c:v>102021.22923</c:v>
                </c:pt>
                <c:pt idx="17341">
                  <c:v>102017.578051</c:v>
                </c:pt>
                <c:pt idx="17342">
                  <c:v>102029.42234799999</c:v>
                </c:pt>
                <c:pt idx="17343">
                  <c:v>102040.70748700001</c:v>
                </c:pt>
                <c:pt idx="17344">
                  <c:v>102061.7858</c:v>
                </c:pt>
                <c:pt idx="17345">
                  <c:v>102081.40730799999</c:v>
                </c:pt>
                <c:pt idx="17346">
                  <c:v>102072.444474</c:v>
                </c:pt>
                <c:pt idx="17347">
                  <c:v>102077.67880199999</c:v>
                </c:pt>
                <c:pt idx="17348">
                  <c:v>102106.04863400001</c:v>
                </c:pt>
                <c:pt idx="17349">
                  <c:v>102107.61616000001</c:v>
                </c:pt>
                <c:pt idx="17350">
                  <c:v>102118.968475</c:v>
                </c:pt>
                <c:pt idx="17351">
                  <c:v>102123.064726</c:v>
                </c:pt>
                <c:pt idx="17352">
                  <c:v>102136.486921</c:v>
                </c:pt>
                <c:pt idx="17353">
                  <c:v>102132.196644</c:v>
                </c:pt>
                <c:pt idx="17354">
                  <c:v>102162.030589</c:v>
                </c:pt>
                <c:pt idx="17355">
                  <c:v>102176.76048</c:v>
                </c:pt>
                <c:pt idx="17356">
                  <c:v>102174.037727</c:v>
                </c:pt>
                <c:pt idx="17357">
                  <c:v>102182.01280300001</c:v>
                </c:pt>
                <c:pt idx="17358">
                  <c:v>102191.61588700001</c:v>
                </c:pt>
                <c:pt idx="17359">
                  <c:v>102211.103585</c:v>
                </c:pt>
                <c:pt idx="17360">
                  <c:v>102221.65375899999</c:v>
                </c:pt>
                <c:pt idx="17361">
                  <c:v>102237.987062</c:v>
                </c:pt>
                <c:pt idx="17362">
                  <c:v>102242.440586</c:v>
                </c:pt>
                <c:pt idx="17363">
                  <c:v>102239.13939700001</c:v>
                </c:pt>
                <c:pt idx="17364">
                  <c:v>102246.175349</c:v>
                </c:pt>
                <c:pt idx="17365">
                  <c:v>102255.812248</c:v>
                </c:pt>
                <c:pt idx="17366">
                  <c:v>102256.597859</c:v>
                </c:pt>
                <c:pt idx="17367">
                  <c:v>102262.169113</c:v>
                </c:pt>
                <c:pt idx="17368">
                  <c:v>102262.580652</c:v>
                </c:pt>
                <c:pt idx="17369">
                  <c:v>102293.572667</c:v>
                </c:pt>
                <c:pt idx="17370">
                  <c:v>102300.194844</c:v>
                </c:pt>
                <c:pt idx="17371">
                  <c:v>102291.44532499999</c:v>
                </c:pt>
                <c:pt idx="17372">
                  <c:v>102307.659122</c:v>
                </c:pt>
                <c:pt idx="17373">
                  <c:v>102300.687439</c:v>
                </c:pt>
                <c:pt idx="17374">
                  <c:v>102315.3766</c:v>
                </c:pt>
                <c:pt idx="17375">
                  <c:v>102321.721389</c:v>
                </c:pt>
                <c:pt idx="17376">
                  <c:v>102327.246805</c:v>
                </c:pt>
                <c:pt idx="17377">
                  <c:v>102331.31765700001</c:v>
                </c:pt>
                <c:pt idx="17378">
                  <c:v>102316.695324</c:v>
                </c:pt>
                <c:pt idx="17379">
                  <c:v>102322.123135</c:v>
                </c:pt>
                <c:pt idx="17380">
                  <c:v>102335.134225</c:v>
                </c:pt>
                <c:pt idx="17381">
                  <c:v>102348.384141</c:v>
                </c:pt>
                <c:pt idx="17382">
                  <c:v>102362.50745799999</c:v>
                </c:pt>
                <c:pt idx="17383">
                  <c:v>102363.470649</c:v>
                </c:pt>
                <c:pt idx="17384">
                  <c:v>102362.707175</c:v>
                </c:pt>
                <c:pt idx="17385">
                  <c:v>102373.323666</c:v>
                </c:pt>
                <c:pt idx="17386">
                  <c:v>102369.37702299999</c:v>
                </c:pt>
                <c:pt idx="17387">
                  <c:v>102375.14384400001</c:v>
                </c:pt>
                <c:pt idx="17388">
                  <c:v>102397.084992</c:v>
                </c:pt>
                <c:pt idx="17389">
                  <c:v>102405.627192</c:v>
                </c:pt>
                <c:pt idx="17390">
                  <c:v>102422.612318</c:v>
                </c:pt>
                <c:pt idx="17391">
                  <c:v>102425.372105</c:v>
                </c:pt>
                <c:pt idx="17392">
                  <c:v>102440.59181300001</c:v>
                </c:pt>
                <c:pt idx="17393">
                  <c:v>102438.31578400001</c:v>
                </c:pt>
                <c:pt idx="17394">
                  <c:v>102448.17559300001</c:v>
                </c:pt>
                <c:pt idx="17395">
                  <c:v>102462.92524300001</c:v>
                </c:pt>
                <c:pt idx="17396">
                  <c:v>102462.4384</c:v>
                </c:pt>
                <c:pt idx="17397">
                  <c:v>102483.289085</c:v>
                </c:pt>
                <c:pt idx="17398">
                  <c:v>102476.937118</c:v>
                </c:pt>
                <c:pt idx="17399">
                  <c:v>102474.82694</c:v>
                </c:pt>
                <c:pt idx="17400">
                  <c:v>102488.44983699999</c:v>
                </c:pt>
                <c:pt idx="17401">
                  <c:v>102508.67821699999</c:v>
                </c:pt>
                <c:pt idx="17402">
                  <c:v>102515.985552</c:v>
                </c:pt>
                <c:pt idx="17403">
                  <c:v>102529.631901</c:v>
                </c:pt>
                <c:pt idx="17404">
                  <c:v>102531.67473899999</c:v>
                </c:pt>
                <c:pt idx="17405">
                  <c:v>102530.733513</c:v>
                </c:pt>
                <c:pt idx="17406">
                  <c:v>102549.333174</c:v>
                </c:pt>
                <c:pt idx="17407">
                  <c:v>102571.41192699999</c:v>
                </c:pt>
                <c:pt idx="17408">
                  <c:v>102579.295323</c:v>
                </c:pt>
                <c:pt idx="17409">
                  <c:v>102579.187951</c:v>
                </c:pt>
                <c:pt idx="17410">
                  <c:v>102588.910987</c:v>
                </c:pt>
                <c:pt idx="17411">
                  <c:v>102587.476954</c:v>
                </c:pt>
                <c:pt idx="17412">
                  <c:v>102607.108628</c:v>
                </c:pt>
                <c:pt idx="17413">
                  <c:v>102621.139433</c:v>
                </c:pt>
                <c:pt idx="17414">
                  <c:v>102630.03803700001</c:v>
                </c:pt>
                <c:pt idx="17415">
                  <c:v>102639.180202</c:v>
                </c:pt>
                <c:pt idx="17416">
                  <c:v>102635.111281</c:v>
                </c:pt>
                <c:pt idx="17417">
                  <c:v>102645.590233</c:v>
                </c:pt>
                <c:pt idx="17418">
                  <c:v>102643.462373</c:v>
                </c:pt>
                <c:pt idx="17419">
                  <c:v>102649.4118</c:v>
                </c:pt>
                <c:pt idx="17420">
                  <c:v>102674.11095</c:v>
                </c:pt>
                <c:pt idx="17421">
                  <c:v>102689.970363</c:v>
                </c:pt>
                <c:pt idx="17422">
                  <c:v>102699.708511</c:v>
                </c:pt>
                <c:pt idx="17423">
                  <c:v>102693.011537</c:v>
                </c:pt>
                <c:pt idx="17424">
                  <c:v>102690.898931</c:v>
                </c:pt>
                <c:pt idx="17425">
                  <c:v>102700.057499</c:v>
                </c:pt>
                <c:pt idx="17426">
                  <c:v>102715.587784</c:v>
                </c:pt>
                <c:pt idx="17427">
                  <c:v>102739.337598</c:v>
                </c:pt>
                <c:pt idx="17428">
                  <c:v>102752.507939</c:v>
                </c:pt>
                <c:pt idx="17429">
                  <c:v>102764.490106</c:v>
                </c:pt>
                <c:pt idx="17430">
                  <c:v>102763.913006</c:v>
                </c:pt>
                <c:pt idx="17431">
                  <c:v>102756.298354</c:v>
                </c:pt>
                <c:pt idx="17432">
                  <c:v>102761.637736</c:v>
                </c:pt>
                <c:pt idx="17433">
                  <c:v>102769.582415</c:v>
                </c:pt>
                <c:pt idx="17434">
                  <c:v>102796.276744</c:v>
                </c:pt>
                <c:pt idx="17435">
                  <c:v>102811.696499</c:v>
                </c:pt>
                <c:pt idx="17436">
                  <c:v>102811.48446199999</c:v>
                </c:pt>
                <c:pt idx="17437">
                  <c:v>102824.866218</c:v>
                </c:pt>
                <c:pt idx="17438">
                  <c:v>102821.405495</c:v>
                </c:pt>
                <c:pt idx="17439">
                  <c:v>102832.279639</c:v>
                </c:pt>
                <c:pt idx="17440">
                  <c:v>102854.66349599999</c:v>
                </c:pt>
                <c:pt idx="17441">
                  <c:v>102864.165177</c:v>
                </c:pt>
                <c:pt idx="17442">
                  <c:v>102878.829398</c:v>
                </c:pt>
                <c:pt idx="17443">
                  <c:v>102870.034295</c:v>
                </c:pt>
                <c:pt idx="17444">
                  <c:v>102866.20443300001</c:v>
                </c:pt>
                <c:pt idx="17445">
                  <c:v>102876.479513</c:v>
                </c:pt>
                <c:pt idx="17446">
                  <c:v>102891.62931</c:v>
                </c:pt>
                <c:pt idx="17447">
                  <c:v>102909.462636</c:v>
                </c:pt>
                <c:pt idx="17448">
                  <c:v>102917.101951</c:v>
                </c:pt>
                <c:pt idx="17449">
                  <c:v>102917.155946</c:v>
                </c:pt>
                <c:pt idx="17450">
                  <c:v>102921.80725100001</c:v>
                </c:pt>
                <c:pt idx="17451">
                  <c:v>102918.45135</c:v>
                </c:pt>
                <c:pt idx="17452">
                  <c:v>102938.410586</c:v>
                </c:pt>
                <c:pt idx="17453">
                  <c:v>102961.73401299999</c:v>
                </c:pt>
                <c:pt idx="17454">
                  <c:v>102965.511923</c:v>
                </c:pt>
                <c:pt idx="17455">
                  <c:v>102987.467638</c:v>
                </c:pt>
                <c:pt idx="17456">
                  <c:v>102978.857521</c:v>
                </c:pt>
                <c:pt idx="17457">
                  <c:v>102980.58145100001</c:v>
                </c:pt>
                <c:pt idx="17458">
                  <c:v>102980.40053100001</c:v>
                </c:pt>
                <c:pt idx="17459">
                  <c:v>102994.356873</c:v>
                </c:pt>
                <c:pt idx="17460">
                  <c:v>103017.915633</c:v>
                </c:pt>
                <c:pt idx="17461">
                  <c:v>103024.127756</c:v>
                </c:pt>
                <c:pt idx="17462">
                  <c:v>103031.41590399999</c:v>
                </c:pt>
                <c:pt idx="17463">
                  <c:v>103028.35182700001</c:v>
                </c:pt>
                <c:pt idx="17464">
                  <c:v>103039.60610800001</c:v>
                </c:pt>
                <c:pt idx="17465">
                  <c:v>103040.45948400001</c:v>
                </c:pt>
                <c:pt idx="17466">
                  <c:v>103039.97833300001</c:v>
                </c:pt>
                <c:pt idx="17467">
                  <c:v>103065.729382</c:v>
                </c:pt>
                <c:pt idx="17468">
                  <c:v>103068.71724899999</c:v>
                </c:pt>
                <c:pt idx="17469">
                  <c:v>103080.996981</c:v>
                </c:pt>
                <c:pt idx="17470">
                  <c:v>103091.242944</c:v>
                </c:pt>
                <c:pt idx="17471">
                  <c:v>103109.014993</c:v>
                </c:pt>
                <c:pt idx="17472">
                  <c:v>103132.128681</c:v>
                </c:pt>
                <c:pt idx="17473">
                  <c:v>103136.08300499999</c:v>
                </c:pt>
                <c:pt idx="17474">
                  <c:v>103152.15826500001</c:v>
                </c:pt>
                <c:pt idx="17475">
                  <c:v>103176.79287400001</c:v>
                </c:pt>
                <c:pt idx="17476">
                  <c:v>103189.45720200001</c:v>
                </c:pt>
                <c:pt idx="17477">
                  <c:v>103199.66343499999</c:v>
                </c:pt>
                <c:pt idx="17478">
                  <c:v>103196.510735</c:v>
                </c:pt>
                <c:pt idx="17479">
                  <c:v>103207.726146</c:v>
                </c:pt>
                <c:pt idx="17480">
                  <c:v>103230.32799799999</c:v>
                </c:pt>
                <c:pt idx="17481">
                  <c:v>103229.646522</c:v>
                </c:pt>
                <c:pt idx="17482">
                  <c:v>103237.575352</c:v>
                </c:pt>
                <c:pt idx="17483">
                  <c:v>103246.62143100001</c:v>
                </c:pt>
                <c:pt idx="17484">
                  <c:v>103264.95597700001</c:v>
                </c:pt>
                <c:pt idx="17485">
                  <c:v>103272.294266</c:v>
                </c:pt>
                <c:pt idx="17486">
                  <c:v>103276.00613199999</c:v>
                </c:pt>
                <c:pt idx="17487">
                  <c:v>103305.70200600001</c:v>
                </c:pt>
                <c:pt idx="17488">
                  <c:v>103315.04316299999</c:v>
                </c:pt>
                <c:pt idx="17489">
                  <c:v>103324.39161799999</c:v>
                </c:pt>
                <c:pt idx="17490">
                  <c:v>103356.846391</c:v>
                </c:pt>
                <c:pt idx="17491">
                  <c:v>103373.93799200001</c:v>
                </c:pt>
                <c:pt idx="17492">
                  <c:v>103373.650859</c:v>
                </c:pt>
                <c:pt idx="17493">
                  <c:v>103401.31030500001</c:v>
                </c:pt>
                <c:pt idx="17494">
                  <c:v>103407.065405</c:v>
                </c:pt>
                <c:pt idx="17495">
                  <c:v>103418.764247</c:v>
                </c:pt>
                <c:pt idx="17496">
                  <c:v>103421.89698200001</c:v>
                </c:pt>
                <c:pt idx="17497">
                  <c:v>103456.57556500001</c:v>
                </c:pt>
                <c:pt idx="17498">
                  <c:v>103464.551513</c:v>
                </c:pt>
                <c:pt idx="17499">
                  <c:v>103459.83050900001</c:v>
                </c:pt>
                <c:pt idx="17500">
                  <c:v>103471.976494</c:v>
                </c:pt>
                <c:pt idx="17501">
                  <c:v>103485.010708</c:v>
                </c:pt>
                <c:pt idx="17502">
                  <c:v>103513.103304</c:v>
                </c:pt>
                <c:pt idx="17503">
                  <c:v>103512.339936</c:v>
                </c:pt>
                <c:pt idx="17504">
                  <c:v>103524.79770900001</c:v>
                </c:pt>
                <c:pt idx="17505">
                  <c:v>103551.015183</c:v>
                </c:pt>
                <c:pt idx="17506">
                  <c:v>103553.28481300001</c:v>
                </c:pt>
                <c:pt idx="17507">
                  <c:v>103565.38945</c:v>
                </c:pt>
                <c:pt idx="17508">
                  <c:v>103574.66289199999</c:v>
                </c:pt>
                <c:pt idx="17509">
                  <c:v>103572.926182</c:v>
                </c:pt>
                <c:pt idx="17510">
                  <c:v>103603.110098</c:v>
                </c:pt>
                <c:pt idx="17511">
                  <c:v>103611.88250000001</c:v>
                </c:pt>
                <c:pt idx="17512">
                  <c:v>103614.098472</c:v>
                </c:pt>
                <c:pt idx="17513">
                  <c:v>103638.23013500001</c:v>
                </c:pt>
                <c:pt idx="17514">
                  <c:v>103652.363526</c:v>
                </c:pt>
                <c:pt idx="17515">
                  <c:v>103667.176404</c:v>
                </c:pt>
                <c:pt idx="17516">
                  <c:v>103693.764364</c:v>
                </c:pt>
                <c:pt idx="17517">
                  <c:v>103708.280875</c:v>
                </c:pt>
                <c:pt idx="17518">
                  <c:v>103716.11023200001</c:v>
                </c:pt>
                <c:pt idx="17519">
                  <c:v>103718.775585</c:v>
                </c:pt>
                <c:pt idx="17520">
                  <c:v>103737.854884</c:v>
                </c:pt>
                <c:pt idx="17521">
                  <c:v>103750.335341</c:v>
                </c:pt>
                <c:pt idx="17522">
                  <c:v>103762.681887</c:v>
                </c:pt>
                <c:pt idx="17523">
                  <c:v>103769.124419</c:v>
                </c:pt>
                <c:pt idx="17524">
                  <c:v>103770.16443400001</c:v>
                </c:pt>
                <c:pt idx="17525">
                  <c:v>103791.255311</c:v>
                </c:pt>
                <c:pt idx="17526">
                  <c:v>103793.307095</c:v>
                </c:pt>
                <c:pt idx="17527">
                  <c:v>103810.03179199999</c:v>
                </c:pt>
                <c:pt idx="17528">
                  <c:v>103806.691896</c:v>
                </c:pt>
                <c:pt idx="17529">
                  <c:v>103816.298698</c:v>
                </c:pt>
                <c:pt idx="17530">
                  <c:v>103840.98391</c:v>
                </c:pt>
                <c:pt idx="17531">
                  <c:v>103852.97826600001</c:v>
                </c:pt>
                <c:pt idx="17532">
                  <c:v>103862.4137</c:v>
                </c:pt>
                <c:pt idx="17533">
                  <c:v>103863.99288799999</c:v>
                </c:pt>
                <c:pt idx="17534">
                  <c:v>103889.47820100001</c:v>
                </c:pt>
                <c:pt idx="17535">
                  <c:v>103903.373745</c:v>
                </c:pt>
                <c:pt idx="17536">
                  <c:v>103908.14185499999</c:v>
                </c:pt>
                <c:pt idx="17537">
                  <c:v>103927.02035399999</c:v>
                </c:pt>
                <c:pt idx="17538">
                  <c:v>103955.425485</c:v>
                </c:pt>
                <c:pt idx="17539">
                  <c:v>103958.768843</c:v>
                </c:pt>
                <c:pt idx="17540">
                  <c:v>103972.733222</c:v>
                </c:pt>
                <c:pt idx="17541">
                  <c:v>103994.483915</c:v>
                </c:pt>
                <c:pt idx="17542">
                  <c:v>104011.154523</c:v>
                </c:pt>
                <c:pt idx="17543">
                  <c:v>104008.360053</c:v>
                </c:pt>
                <c:pt idx="17544">
                  <c:v>104028.262776</c:v>
                </c:pt>
                <c:pt idx="17545">
                  <c:v>104049.52834800001</c:v>
                </c:pt>
                <c:pt idx="17546">
                  <c:v>104061.721485</c:v>
                </c:pt>
                <c:pt idx="17547">
                  <c:v>104087.70302099999</c:v>
                </c:pt>
                <c:pt idx="17548">
                  <c:v>104102.43633</c:v>
                </c:pt>
                <c:pt idx="17549">
                  <c:v>104118.49237399999</c:v>
                </c:pt>
                <c:pt idx="17550">
                  <c:v>104149.65598</c:v>
                </c:pt>
                <c:pt idx="17551">
                  <c:v>104155.208201</c:v>
                </c:pt>
                <c:pt idx="17552">
                  <c:v>104161.46255900001</c:v>
                </c:pt>
                <c:pt idx="17553">
                  <c:v>104179.91329900001</c:v>
                </c:pt>
                <c:pt idx="17554">
                  <c:v>104196.982059</c:v>
                </c:pt>
                <c:pt idx="17555">
                  <c:v>104198.789964</c:v>
                </c:pt>
                <c:pt idx="17556">
                  <c:v>104199.425366</c:v>
                </c:pt>
                <c:pt idx="17557">
                  <c:v>104234.112238</c:v>
                </c:pt>
                <c:pt idx="17558">
                  <c:v>104245.938656</c:v>
                </c:pt>
                <c:pt idx="17559">
                  <c:v>104252.83705</c:v>
                </c:pt>
                <c:pt idx="17560">
                  <c:v>104253.44729500001</c:v>
                </c:pt>
                <c:pt idx="17561">
                  <c:v>104257.599896</c:v>
                </c:pt>
                <c:pt idx="17562">
                  <c:v>104252.05292</c:v>
                </c:pt>
                <c:pt idx="17563">
                  <c:v>104256.055055</c:v>
                </c:pt>
                <c:pt idx="17564">
                  <c:v>104259.12186</c:v>
                </c:pt>
                <c:pt idx="17565">
                  <c:v>104279.21032499999</c:v>
                </c:pt>
                <c:pt idx="17566">
                  <c:v>104292.640268</c:v>
                </c:pt>
                <c:pt idx="17567">
                  <c:v>104302.179552</c:v>
                </c:pt>
                <c:pt idx="17568">
                  <c:v>104309.72760499999</c:v>
                </c:pt>
                <c:pt idx="17569">
                  <c:v>104308.10346100001</c:v>
                </c:pt>
                <c:pt idx="17570">
                  <c:v>104314.50551800001</c:v>
                </c:pt>
                <c:pt idx="17571">
                  <c:v>104319.199385</c:v>
                </c:pt>
                <c:pt idx="17572">
                  <c:v>104344.828159</c:v>
                </c:pt>
                <c:pt idx="17573">
                  <c:v>104354.256548</c:v>
                </c:pt>
                <c:pt idx="17574">
                  <c:v>104363.630297</c:v>
                </c:pt>
                <c:pt idx="17575">
                  <c:v>104373.666838</c:v>
                </c:pt>
                <c:pt idx="17576">
                  <c:v>104378.80587500001</c:v>
                </c:pt>
                <c:pt idx="17577">
                  <c:v>104375.805743</c:v>
                </c:pt>
                <c:pt idx="17578">
                  <c:v>104387.00612799999</c:v>
                </c:pt>
                <c:pt idx="17579">
                  <c:v>104381.41553</c:v>
                </c:pt>
                <c:pt idx="17580">
                  <c:v>104396.905465</c:v>
                </c:pt>
                <c:pt idx="17581">
                  <c:v>104419.850525</c:v>
                </c:pt>
                <c:pt idx="17582">
                  <c:v>104427.737509</c:v>
                </c:pt>
                <c:pt idx="17583">
                  <c:v>104434.439094</c:v>
                </c:pt>
                <c:pt idx="17584">
                  <c:v>104431.238667</c:v>
                </c:pt>
                <c:pt idx="17585">
                  <c:v>104431.982657</c:v>
                </c:pt>
                <c:pt idx="17586">
                  <c:v>104432.525834</c:v>
                </c:pt>
                <c:pt idx="17587">
                  <c:v>104440.931001</c:v>
                </c:pt>
                <c:pt idx="17588">
                  <c:v>104461.13379000001</c:v>
                </c:pt>
                <c:pt idx="17589">
                  <c:v>104467.647554</c:v>
                </c:pt>
                <c:pt idx="17590">
                  <c:v>104477.349468</c:v>
                </c:pt>
                <c:pt idx="17591">
                  <c:v>104479.075469</c:v>
                </c:pt>
                <c:pt idx="17592">
                  <c:v>104492.924432</c:v>
                </c:pt>
                <c:pt idx="17593">
                  <c:v>104514.70639399999</c:v>
                </c:pt>
                <c:pt idx="17594">
                  <c:v>104511.340765</c:v>
                </c:pt>
                <c:pt idx="17595">
                  <c:v>104530.00747300001</c:v>
                </c:pt>
                <c:pt idx="17596">
                  <c:v>104548.953001</c:v>
                </c:pt>
                <c:pt idx="17597">
                  <c:v>104567.85229900001</c:v>
                </c:pt>
                <c:pt idx="17598">
                  <c:v>104577.823972</c:v>
                </c:pt>
                <c:pt idx="17599">
                  <c:v>104586.046845</c:v>
                </c:pt>
                <c:pt idx="17600">
                  <c:v>104609.919672</c:v>
                </c:pt>
                <c:pt idx="17601">
                  <c:v>104623.50217599999</c:v>
                </c:pt>
                <c:pt idx="17602">
                  <c:v>104631.866591</c:v>
                </c:pt>
                <c:pt idx="17603">
                  <c:v>104642.660219</c:v>
                </c:pt>
                <c:pt idx="17604">
                  <c:v>104675.214689</c:v>
                </c:pt>
                <c:pt idx="17605">
                  <c:v>104685.661641</c:v>
                </c:pt>
                <c:pt idx="17606">
                  <c:v>104678.380385</c:v>
                </c:pt>
                <c:pt idx="17607">
                  <c:v>104684.013506</c:v>
                </c:pt>
                <c:pt idx="17608">
                  <c:v>104692.11553900001</c:v>
                </c:pt>
                <c:pt idx="17609">
                  <c:v>104688.06797600001</c:v>
                </c:pt>
                <c:pt idx="17610">
                  <c:v>104706.647054</c:v>
                </c:pt>
                <c:pt idx="17611">
                  <c:v>104705.01695200001</c:v>
                </c:pt>
                <c:pt idx="17612">
                  <c:v>104710.69831599999</c:v>
                </c:pt>
                <c:pt idx="17613">
                  <c:v>104713.191103</c:v>
                </c:pt>
                <c:pt idx="17614">
                  <c:v>104713.176078</c:v>
                </c:pt>
                <c:pt idx="17615">
                  <c:v>104716.803572</c:v>
                </c:pt>
                <c:pt idx="17616">
                  <c:v>104716.901134</c:v>
                </c:pt>
                <c:pt idx="17617">
                  <c:v>104716.08958499999</c:v>
                </c:pt>
                <c:pt idx="17618">
                  <c:v>104730.37193199999</c:v>
                </c:pt>
                <c:pt idx="17619">
                  <c:v>104713.723222</c:v>
                </c:pt>
                <c:pt idx="17620">
                  <c:v>104726.265514</c:v>
                </c:pt>
                <c:pt idx="17621">
                  <c:v>104737.241628</c:v>
                </c:pt>
                <c:pt idx="17622">
                  <c:v>104742.748513</c:v>
                </c:pt>
                <c:pt idx="17623">
                  <c:v>104730.16171</c:v>
                </c:pt>
                <c:pt idx="17624">
                  <c:v>104734.94237800001</c:v>
                </c:pt>
                <c:pt idx="17625">
                  <c:v>104745.68489400001</c:v>
                </c:pt>
                <c:pt idx="17626">
                  <c:v>104747.72489</c:v>
                </c:pt>
                <c:pt idx="17627">
                  <c:v>104742.49103799999</c:v>
                </c:pt>
                <c:pt idx="17628">
                  <c:v>104766.684007</c:v>
                </c:pt>
                <c:pt idx="17629">
                  <c:v>104778.071744</c:v>
                </c:pt>
                <c:pt idx="17630">
                  <c:v>104794.95005100001</c:v>
                </c:pt>
                <c:pt idx="17631">
                  <c:v>104794.180737</c:v>
                </c:pt>
                <c:pt idx="17632">
                  <c:v>104797.40810299999</c:v>
                </c:pt>
                <c:pt idx="17633">
                  <c:v>104811.395015</c:v>
                </c:pt>
                <c:pt idx="17634">
                  <c:v>104803.447403</c:v>
                </c:pt>
                <c:pt idx="17635">
                  <c:v>104829.40807799999</c:v>
                </c:pt>
                <c:pt idx="17636">
                  <c:v>104842.24524400001</c:v>
                </c:pt>
                <c:pt idx="17637">
                  <c:v>104855.692517</c:v>
                </c:pt>
                <c:pt idx="17638">
                  <c:v>104863.08689999999</c:v>
                </c:pt>
                <c:pt idx="17639">
                  <c:v>104856.23528199999</c:v>
                </c:pt>
                <c:pt idx="17640">
                  <c:v>104863.704583</c:v>
                </c:pt>
                <c:pt idx="17641">
                  <c:v>104865.98169299999</c:v>
                </c:pt>
                <c:pt idx="17642">
                  <c:v>104858.346575</c:v>
                </c:pt>
                <c:pt idx="17643">
                  <c:v>104866.64331299999</c:v>
                </c:pt>
                <c:pt idx="17644">
                  <c:v>104870.712373</c:v>
                </c:pt>
                <c:pt idx="17645">
                  <c:v>104889.53388800001</c:v>
                </c:pt>
                <c:pt idx="17646">
                  <c:v>104899.026528</c:v>
                </c:pt>
                <c:pt idx="17647">
                  <c:v>104904.492248</c:v>
                </c:pt>
                <c:pt idx="17648">
                  <c:v>104914.888949</c:v>
                </c:pt>
                <c:pt idx="17649">
                  <c:v>104922.793586</c:v>
                </c:pt>
                <c:pt idx="17650">
                  <c:v>104947.936584</c:v>
                </c:pt>
                <c:pt idx="17651">
                  <c:v>104946.812357</c:v>
                </c:pt>
                <c:pt idx="17652">
                  <c:v>104960.549683</c:v>
                </c:pt>
                <c:pt idx="17653">
                  <c:v>104984.347909</c:v>
                </c:pt>
                <c:pt idx="17654">
                  <c:v>104996.049504</c:v>
                </c:pt>
                <c:pt idx="17655">
                  <c:v>105013.760085</c:v>
                </c:pt>
                <c:pt idx="17656">
                  <c:v>105020.92499499999</c:v>
                </c:pt>
                <c:pt idx="17657">
                  <c:v>105040.233785</c:v>
                </c:pt>
                <c:pt idx="17658">
                  <c:v>105040.52985399999</c:v>
                </c:pt>
                <c:pt idx="17659">
                  <c:v>105042.58289200001</c:v>
                </c:pt>
                <c:pt idx="17660">
                  <c:v>105072.81309900001</c:v>
                </c:pt>
                <c:pt idx="17661">
                  <c:v>105082.84045800001</c:v>
                </c:pt>
                <c:pt idx="17662">
                  <c:v>105094.524168</c:v>
                </c:pt>
                <c:pt idx="17663">
                  <c:v>105110.88538199999</c:v>
                </c:pt>
                <c:pt idx="17664">
                  <c:v>105119.95052</c:v>
                </c:pt>
                <c:pt idx="17665">
                  <c:v>105142.791843</c:v>
                </c:pt>
                <c:pt idx="17666">
                  <c:v>105162.64726899999</c:v>
                </c:pt>
                <c:pt idx="17667">
                  <c:v>105179.864048</c:v>
                </c:pt>
                <c:pt idx="17668">
                  <c:v>105190.531265</c:v>
                </c:pt>
                <c:pt idx="17669">
                  <c:v>105187.311055</c:v>
                </c:pt>
                <c:pt idx="17670">
                  <c:v>105211.264134</c:v>
                </c:pt>
                <c:pt idx="17671">
                  <c:v>105225.598427</c:v>
                </c:pt>
                <c:pt idx="17672">
                  <c:v>105246.225653</c:v>
                </c:pt>
                <c:pt idx="17673">
                  <c:v>105253.000128</c:v>
                </c:pt>
                <c:pt idx="17674">
                  <c:v>105271.381071</c:v>
                </c:pt>
                <c:pt idx="17675">
                  <c:v>105300.961289</c:v>
                </c:pt>
                <c:pt idx="17676">
                  <c:v>105293.589406</c:v>
                </c:pt>
                <c:pt idx="17677">
                  <c:v>105308.70727699999</c:v>
                </c:pt>
                <c:pt idx="17678">
                  <c:v>105324.56942099999</c:v>
                </c:pt>
                <c:pt idx="17679">
                  <c:v>105329.380047</c:v>
                </c:pt>
                <c:pt idx="17680">
                  <c:v>105346.12691799999</c:v>
                </c:pt>
                <c:pt idx="17681">
                  <c:v>105375.02245999999</c:v>
                </c:pt>
                <c:pt idx="17682">
                  <c:v>105390.087134</c:v>
                </c:pt>
                <c:pt idx="17683">
                  <c:v>105398.51083100001</c:v>
                </c:pt>
                <c:pt idx="17684">
                  <c:v>105416.198426</c:v>
                </c:pt>
                <c:pt idx="17685">
                  <c:v>105434.96563399999</c:v>
                </c:pt>
                <c:pt idx="17686">
                  <c:v>105437.655489</c:v>
                </c:pt>
                <c:pt idx="17687">
                  <c:v>105449.16129600001</c:v>
                </c:pt>
                <c:pt idx="17688">
                  <c:v>105459.826742</c:v>
                </c:pt>
                <c:pt idx="17689">
                  <c:v>105468.40017199999</c:v>
                </c:pt>
                <c:pt idx="17690">
                  <c:v>105476.72366800001</c:v>
                </c:pt>
                <c:pt idx="17691">
                  <c:v>105481.29240200001</c:v>
                </c:pt>
                <c:pt idx="17692">
                  <c:v>105504.613123</c:v>
                </c:pt>
                <c:pt idx="17693">
                  <c:v>105532.640082</c:v>
                </c:pt>
                <c:pt idx="17694">
                  <c:v>105535.159845</c:v>
                </c:pt>
                <c:pt idx="17695">
                  <c:v>105555.201535</c:v>
                </c:pt>
                <c:pt idx="17696">
                  <c:v>105568.562939</c:v>
                </c:pt>
                <c:pt idx="17697">
                  <c:v>105577.140057</c:v>
                </c:pt>
                <c:pt idx="17698">
                  <c:v>105602.77241600001</c:v>
                </c:pt>
                <c:pt idx="17699">
                  <c:v>105622.28438300001</c:v>
                </c:pt>
                <c:pt idx="17700">
                  <c:v>105632.44353600001</c:v>
                </c:pt>
                <c:pt idx="17701">
                  <c:v>105643.59031100001</c:v>
                </c:pt>
                <c:pt idx="17702">
                  <c:v>105651.650446</c:v>
                </c:pt>
                <c:pt idx="17703">
                  <c:v>105666.58077299999</c:v>
                </c:pt>
                <c:pt idx="17704">
                  <c:v>105670.107714</c:v>
                </c:pt>
                <c:pt idx="17705">
                  <c:v>105678.18407800001</c:v>
                </c:pt>
                <c:pt idx="17706">
                  <c:v>105699.788501</c:v>
                </c:pt>
                <c:pt idx="17707">
                  <c:v>105712.86240899999</c:v>
                </c:pt>
                <c:pt idx="17708">
                  <c:v>105726.111857</c:v>
                </c:pt>
                <c:pt idx="17709">
                  <c:v>105726.867659</c:v>
                </c:pt>
                <c:pt idx="17710">
                  <c:v>105747.40305199999</c:v>
                </c:pt>
                <c:pt idx="17711">
                  <c:v>105766.470735</c:v>
                </c:pt>
                <c:pt idx="17712">
                  <c:v>105775.897452</c:v>
                </c:pt>
                <c:pt idx="17713">
                  <c:v>105780.975984</c:v>
                </c:pt>
                <c:pt idx="17714">
                  <c:v>105774.186503</c:v>
                </c:pt>
                <c:pt idx="17715">
                  <c:v>105791.566957</c:v>
                </c:pt>
                <c:pt idx="17716">
                  <c:v>105804.47824700001</c:v>
                </c:pt>
                <c:pt idx="17717">
                  <c:v>105809.81098900001</c:v>
                </c:pt>
                <c:pt idx="17718">
                  <c:v>105834.36787</c:v>
                </c:pt>
                <c:pt idx="17719">
                  <c:v>105833.524814</c:v>
                </c:pt>
                <c:pt idx="17720">
                  <c:v>105850.27267000001</c:v>
                </c:pt>
                <c:pt idx="17721">
                  <c:v>105862.830926</c:v>
                </c:pt>
                <c:pt idx="17722">
                  <c:v>105868.842513</c:v>
                </c:pt>
                <c:pt idx="17723">
                  <c:v>105877.359822</c:v>
                </c:pt>
                <c:pt idx="17724">
                  <c:v>105892.469285</c:v>
                </c:pt>
                <c:pt idx="17725">
                  <c:v>105922.156686</c:v>
                </c:pt>
                <c:pt idx="17726">
                  <c:v>105931.340362</c:v>
                </c:pt>
                <c:pt idx="17727">
                  <c:v>105931.740074</c:v>
                </c:pt>
                <c:pt idx="17728">
                  <c:v>105965.63396000001</c:v>
                </c:pt>
                <c:pt idx="17729">
                  <c:v>105981.488287</c:v>
                </c:pt>
                <c:pt idx="17730">
                  <c:v>105987.811006</c:v>
                </c:pt>
                <c:pt idx="17731">
                  <c:v>105990.725003</c:v>
                </c:pt>
                <c:pt idx="17732">
                  <c:v>105995.314119</c:v>
                </c:pt>
                <c:pt idx="17733">
                  <c:v>106020.008482</c:v>
                </c:pt>
                <c:pt idx="17734">
                  <c:v>106015.719998</c:v>
                </c:pt>
                <c:pt idx="17735">
                  <c:v>106027.084605</c:v>
                </c:pt>
                <c:pt idx="17736">
                  <c:v>106044.977637</c:v>
                </c:pt>
                <c:pt idx="17737">
                  <c:v>106057.171191</c:v>
                </c:pt>
                <c:pt idx="17738">
                  <c:v>106080.92860499999</c:v>
                </c:pt>
                <c:pt idx="17739">
                  <c:v>106093.06557599999</c:v>
                </c:pt>
                <c:pt idx="17740">
                  <c:v>106092.96521900001</c:v>
                </c:pt>
                <c:pt idx="17741">
                  <c:v>106108.33657299999</c:v>
                </c:pt>
                <c:pt idx="17742">
                  <c:v>106133.252127</c:v>
                </c:pt>
                <c:pt idx="17743">
                  <c:v>106141.048599</c:v>
                </c:pt>
                <c:pt idx="17744">
                  <c:v>106142.84740100001</c:v>
                </c:pt>
                <c:pt idx="17745">
                  <c:v>106169.555781</c:v>
                </c:pt>
                <c:pt idx="17746">
                  <c:v>106187.986479</c:v>
                </c:pt>
                <c:pt idx="17747">
                  <c:v>106194.838578</c:v>
                </c:pt>
                <c:pt idx="17748">
                  <c:v>106209.01177</c:v>
                </c:pt>
                <c:pt idx="17749">
                  <c:v>106220.650393</c:v>
                </c:pt>
                <c:pt idx="17750">
                  <c:v>106235.75055700001</c:v>
                </c:pt>
                <c:pt idx="17751">
                  <c:v>106237.04171200001</c:v>
                </c:pt>
                <c:pt idx="17752">
                  <c:v>106237.481283</c:v>
                </c:pt>
                <c:pt idx="17753">
                  <c:v>106256.40883499999</c:v>
                </c:pt>
                <c:pt idx="17754">
                  <c:v>106272.984471</c:v>
                </c:pt>
                <c:pt idx="17755">
                  <c:v>106277.01165299999</c:v>
                </c:pt>
                <c:pt idx="17756">
                  <c:v>106286.578607</c:v>
                </c:pt>
                <c:pt idx="17757">
                  <c:v>106291.708442</c:v>
                </c:pt>
                <c:pt idx="17758">
                  <c:v>106321.669895</c:v>
                </c:pt>
                <c:pt idx="17759">
                  <c:v>106329.37716600001</c:v>
                </c:pt>
                <c:pt idx="17760">
                  <c:v>106341.364837</c:v>
                </c:pt>
                <c:pt idx="17761">
                  <c:v>106347.158344</c:v>
                </c:pt>
                <c:pt idx="17762">
                  <c:v>106373.00249899999</c:v>
                </c:pt>
                <c:pt idx="17763">
                  <c:v>106386.227785</c:v>
                </c:pt>
                <c:pt idx="17764">
                  <c:v>106392.33781700001</c:v>
                </c:pt>
                <c:pt idx="17765">
                  <c:v>106398.400762</c:v>
                </c:pt>
                <c:pt idx="17766">
                  <c:v>106416.89105799999</c:v>
                </c:pt>
                <c:pt idx="17767">
                  <c:v>106427.12933</c:v>
                </c:pt>
                <c:pt idx="17768">
                  <c:v>106443.011016</c:v>
                </c:pt>
                <c:pt idx="17769">
                  <c:v>106437.006517</c:v>
                </c:pt>
                <c:pt idx="17770">
                  <c:v>106441.84763400001</c:v>
                </c:pt>
                <c:pt idx="17771">
                  <c:v>106455.258841</c:v>
                </c:pt>
                <c:pt idx="17772">
                  <c:v>106447.797076</c:v>
                </c:pt>
                <c:pt idx="17773">
                  <c:v>106459.865792</c:v>
                </c:pt>
                <c:pt idx="17774">
                  <c:v>106464.19141699999</c:v>
                </c:pt>
                <c:pt idx="17775">
                  <c:v>106473.13625900001</c:v>
                </c:pt>
                <c:pt idx="17776">
                  <c:v>106493.077475</c:v>
                </c:pt>
                <c:pt idx="17777">
                  <c:v>106499.13984</c:v>
                </c:pt>
                <c:pt idx="17778">
                  <c:v>106506.158001</c:v>
                </c:pt>
                <c:pt idx="17779">
                  <c:v>106501.320789</c:v>
                </c:pt>
                <c:pt idx="17780">
                  <c:v>106508.040211</c:v>
                </c:pt>
                <c:pt idx="17781">
                  <c:v>106511.21049100001</c:v>
                </c:pt>
                <c:pt idx="17782">
                  <c:v>106519.247154</c:v>
                </c:pt>
                <c:pt idx="17783">
                  <c:v>106550.566932</c:v>
                </c:pt>
                <c:pt idx="17784">
                  <c:v>106557.291556</c:v>
                </c:pt>
                <c:pt idx="17785">
                  <c:v>106554.73125899999</c:v>
                </c:pt>
                <c:pt idx="17786">
                  <c:v>106560.08392400001</c:v>
                </c:pt>
                <c:pt idx="17787">
                  <c:v>106555.175846</c:v>
                </c:pt>
                <c:pt idx="17788">
                  <c:v>106572.029929</c:v>
                </c:pt>
                <c:pt idx="17789">
                  <c:v>106571.10080299999</c:v>
                </c:pt>
                <c:pt idx="17790">
                  <c:v>106579.97294599999</c:v>
                </c:pt>
                <c:pt idx="17791">
                  <c:v>106603.00522799999</c:v>
                </c:pt>
                <c:pt idx="17792">
                  <c:v>106613.46879699999</c:v>
                </c:pt>
                <c:pt idx="17793">
                  <c:v>106624.79064000001</c:v>
                </c:pt>
                <c:pt idx="17794">
                  <c:v>106628.25696699999</c:v>
                </c:pt>
                <c:pt idx="17795">
                  <c:v>106636.533159</c:v>
                </c:pt>
                <c:pt idx="17796">
                  <c:v>106636.779586</c:v>
                </c:pt>
                <c:pt idx="17797">
                  <c:v>106644.001468</c:v>
                </c:pt>
                <c:pt idx="17798">
                  <c:v>106679.081479</c:v>
                </c:pt>
                <c:pt idx="17799">
                  <c:v>106675.196647</c:v>
                </c:pt>
                <c:pt idx="17800">
                  <c:v>106679.46838000001</c:v>
                </c:pt>
                <c:pt idx="17801">
                  <c:v>106676.085849</c:v>
                </c:pt>
                <c:pt idx="17802">
                  <c:v>106692.034143</c:v>
                </c:pt>
                <c:pt idx="17803">
                  <c:v>106709.820506</c:v>
                </c:pt>
                <c:pt idx="17804">
                  <c:v>106701.106388</c:v>
                </c:pt>
                <c:pt idx="17805">
                  <c:v>106709.21541999999</c:v>
                </c:pt>
                <c:pt idx="17806">
                  <c:v>106728.803833</c:v>
                </c:pt>
                <c:pt idx="17807">
                  <c:v>106729.809651</c:v>
                </c:pt>
                <c:pt idx="17808">
                  <c:v>106743.21054</c:v>
                </c:pt>
                <c:pt idx="17809">
                  <c:v>106742.857993</c:v>
                </c:pt>
                <c:pt idx="17810">
                  <c:v>106754.328423</c:v>
                </c:pt>
                <c:pt idx="17811">
                  <c:v>106751.48942500001</c:v>
                </c:pt>
                <c:pt idx="17812">
                  <c:v>106765.01575599999</c:v>
                </c:pt>
                <c:pt idx="17813">
                  <c:v>106790.640354</c:v>
                </c:pt>
                <c:pt idx="17814">
                  <c:v>106793.973946</c:v>
                </c:pt>
                <c:pt idx="17815">
                  <c:v>106801.35694</c:v>
                </c:pt>
                <c:pt idx="17816">
                  <c:v>106805.19398500001</c:v>
                </c:pt>
                <c:pt idx="17817">
                  <c:v>106822.116023</c:v>
                </c:pt>
                <c:pt idx="17818">
                  <c:v>106848.272379</c:v>
                </c:pt>
                <c:pt idx="17819">
                  <c:v>106844.611196</c:v>
                </c:pt>
                <c:pt idx="17820">
                  <c:v>106841.563826</c:v>
                </c:pt>
                <c:pt idx="17821">
                  <c:v>106846.82124200001</c:v>
                </c:pt>
                <c:pt idx="17822">
                  <c:v>106870.659021</c:v>
                </c:pt>
                <c:pt idx="17823">
                  <c:v>106891.99927099999</c:v>
                </c:pt>
                <c:pt idx="17824">
                  <c:v>106889.755865</c:v>
                </c:pt>
                <c:pt idx="17825">
                  <c:v>106905.90431699999</c:v>
                </c:pt>
                <c:pt idx="17826">
                  <c:v>106918.221775</c:v>
                </c:pt>
                <c:pt idx="17827">
                  <c:v>106939.335475</c:v>
                </c:pt>
                <c:pt idx="17828">
                  <c:v>106952.38937</c:v>
                </c:pt>
                <c:pt idx="17829">
                  <c:v>106959.86844999999</c:v>
                </c:pt>
                <c:pt idx="17830">
                  <c:v>106974.43303099999</c:v>
                </c:pt>
                <c:pt idx="17831">
                  <c:v>106971.48368799999</c:v>
                </c:pt>
                <c:pt idx="17832">
                  <c:v>106969.52289399999</c:v>
                </c:pt>
                <c:pt idx="17833">
                  <c:v>106980.159172</c:v>
                </c:pt>
                <c:pt idx="17834">
                  <c:v>106992.51802</c:v>
                </c:pt>
                <c:pt idx="17835">
                  <c:v>107019.33538</c:v>
                </c:pt>
                <c:pt idx="17836">
                  <c:v>107028.05193099999</c:v>
                </c:pt>
                <c:pt idx="17837">
                  <c:v>107026.529234</c:v>
                </c:pt>
                <c:pt idx="17838">
                  <c:v>107040.142947</c:v>
                </c:pt>
                <c:pt idx="17839">
                  <c:v>107047.442186</c:v>
                </c:pt>
                <c:pt idx="17840">
                  <c:v>107065.819133</c:v>
                </c:pt>
                <c:pt idx="17841">
                  <c:v>107076.720812</c:v>
                </c:pt>
                <c:pt idx="17842">
                  <c:v>107071.36850500001</c:v>
                </c:pt>
                <c:pt idx="17843">
                  <c:v>107090.665257</c:v>
                </c:pt>
                <c:pt idx="17844">
                  <c:v>107094.525811</c:v>
                </c:pt>
                <c:pt idx="17845">
                  <c:v>107093.55697799999</c:v>
                </c:pt>
                <c:pt idx="17846">
                  <c:v>107103.299338</c:v>
                </c:pt>
                <c:pt idx="17847">
                  <c:v>107118.496103</c:v>
                </c:pt>
                <c:pt idx="17848">
                  <c:v>107130.58051299999</c:v>
                </c:pt>
                <c:pt idx="17849">
                  <c:v>107138.17933499999</c:v>
                </c:pt>
                <c:pt idx="17850">
                  <c:v>107148.435424</c:v>
                </c:pt>
                <c:pt idx="17851">
                  <c:v>107148.09782</c:v>
                </c:pt>
                <c:pt idx="17852">
                  <c:v>107141.06147099999</c:v>
                </c:pt>
                <c:pt idx="17853">
                  <c:v>107164.111795</c:v>
                </c:pt>
                <c:pt idx="17854">
                  <c:v>107184.132977</c:v>
                </c:pt>
                <c:pt idx="17855">
                  <c:v>107188.62645700001</c:v>
                </c:pt>
                <c:pt idx="17856">
                  <c:v>107193.091321</c:v>
                </c:pt>
                <c:pt idx="17857">
                  <c:v>107195.302197</c:v>
                </c:pt>
                <c:pt idx="17858">
                  <c:v>107209.224481</c:v>
                </c:pt>
                <c:pt idx="17859">
                  <c:v>107200.93122699999</c:v>
                </c:pt>
                <c:pt idx="17860">
                  <c:v>107220.22820899999</c:v>
                </c:pt>
                <c:pt idx="17861">
                  <c:v>107231.63660899999</c:v>
                </c:pt>
                <c:pt idx="17862">
                  <c:v>107231.225932</c:v>
                </c:pt>
                <c:pt idx="17863">
                  <c:v>107254.25868100001</c:v>
                </c:pt>
                <c:pt idx="17864">
                  <c:v>107254.54726000001</c:v>
                </c:pt>
                <c:pt idx="17865">
                  <c:v>107282.197816</c:v>
                </c:pt>
                <c:pt idx="17866">
                  <c:v>107288.743282</c:v>
                </c:pt>
                <c:pt idx="17867">
                  <c:v>107308.436949</c:v>
                </c:pt>
                <c:pt idx="17868">
                  <c:v>107318.78458799999</c:v>
                </c:pt>
                <c:pt idx="17869">
                  <c:v>107311.69977799999</c:v>
                </c:pt>
                <c:pt idx="17870">
                  <c:v>107310.90623199999</c:v>
                </c:pt>
                <c:pt idx="17871">
                  <c:v>107313.43677299999</c:v>
                </c:pt>
                <c:pt idx="17872">
                  <c:v>107326.010087</c:v>
                </c:pt>
                <c:pt idx="17873">
                  <c:v>107330.40392</c:v>
                </c:pt>
                <c:pt idx="17874">
                  <c:v>107337.335397</c:v>
                </c:pt>
                <c:pt idx="17875">
                  <c:v>107337.12267899999</c:v>
                </c:pt>
                <c:pt idx="17876">
                  <c:v>107345.73598500001</c:v>
                </c:pt>
                <c:pt idx="17877">
                  <c:v>107362.67331499999</c:v>
                </c:pt>
                <c:pt idx="17878">
                  <c:v>107380.15254700001</c:v>
                </c:pt>
                <c:pt idx="17879">
                  <c:v>107372.728237</c:v>
                </c:pt>
                <c:pt idx="17880">
                  <c:v>107381.092045</c:v>
                </c:pt>
                <c:pt idx="17881">
                  <c:v>107395.65593399999</c:v>
                </c:pt>
                <c:pt idx="17882">
                  <c:v>107394.07345</c:v>
                </c:pt>
                <c:pt idx="17883">
                  <c:v>107394.78482</c:v>
                </c:pt>
                <c:pt idx="17884">
                  <c:v>107400.73938499999</c:v>
                </c:pt>
                <c:pt idx="17885">
                  <c:v>107403.261048</c:v>
                </c:pt>
                <c:pt idx="17886">
                  <c:v>107406.906982</c:v>
                </c:pt>
                <c:pt idx="17887">
                  <c:v>107398.681752</c:v>
                </c:pt>
                <c:pt idx="17888">
                  <c:v>107411.741604</c:v>
                </c:pt>
                <c:pt idx="17889">
                  <c:v>107400.932091</c:v>
                </c:pt>
                <c:pt idx="17890">
                  <c:v>107408.87713399999</c:v>
                </c:pt>
                <c:pt idx="17891">
                  <c:v>107421.45802000001</c:v>
                </c:pt>
                <c:pt idx="17892">
                  <c:v>107410.90125900001</c:v>
                </c:pt>
                <c:pt idx="17893">
                  <c:v>107415.094742</c:v>
                </c:pt>
                <c:pt idx="17894">
                  <c:v>107417.239758</c:v>
                </c:pt>
                <c:pt idx="17895">
                  <c:v>107443.333042</c:v>
                </c:pt>
                <c:pt idx="17896">
                  <c:v>107442.16487399999</c:v>
                </c:pt>
                <c:pt idx="17897">
                  <c:v>107438.40586699999</c:v>
                </c:pt>
                <c:pt idx="17898">
                  <c:v>107455.38614800001</c:v>
                </c:pt>
                <c:pt idx="17899">
                  <c:v>107451.400178</c:v>
                </c:pt>
                <c:pt idx="17900">
                  <c:v>107468.131911</c:v>
                </c:pt>
                <c:pt idx="17901">
                  <c:v>107489.548371</c:v>
                </c:pt>
                <c:pt idx="17902">
                  <c:v>107498.06176700001</c:v>
                </c:pt>
                <c:pt idx="17903">
                  <c:v>107504.908157</c:v>
                </c:pt>
                <c:pt idx="17904">
                  <c:v>107514.89371800001</c:v>
                </c:pt>
                <c:pt idx="17905">
                  <c:v>107533.759051</c:v>
                </c:pt>
                <c:pt idx="17906">
                  <c:v>107543.456873</c:v>
                </c:pt>
                <c:pt idx="17907">
                  <c:v>107543.885245</c:v>
                </c:pt>
                <c:pt idx="17908">
                  <c:v>107559.12528199999</c:v>
                </c:pt>
                <c:pt idx="17909">
                  <c:v>107560.409552</c:v>
                </c:pt>
                <c:pt idx="17910">
                  <c:v>107581.09187</c:v>
                </c:pt>
                <c:pt idx="17911">
                  <c:v>107593.728529</c:v>
                </c:pt>
                <c:pt idx="17912">
                  <c:v>107601.37489599999</c:v>
                </c:pt>
                <c:pt idx="17913">
                  <c:v>107621.891772</c:v>
                </c:pt>
                <c:pt idx="17914">
                  <c:v>107642.337719</c:v>
                </c:pt>
                <c:pt idx="17915">
                  <c:v>107655.07376699999</c:v>
                </c:pt>
                <c:pt idx="17916">
                  <c:v>107662.481973</c:v>
                </c:pt>
                <c:pt idx="17917">
                  <c:v>107672.16002900001</c:v>
                </c:pt>
                <c:pt idx="17918">
                  <c:v>107694.532976</c:v>
                </c:pt>
                <c:pt idx="17919">
                  <c:v>107693.10212900001</c:v>
                </c:pt>
                <c:pt idx="17920">
                  <c:v>107701.934928</c:v>
                </c:pt>
                <c:pt idx="17921">
                  <c:v>107722.26909099999</c:v>
                </c:pt>
                <c:pt idx="17922">
                  <c:v>107707.806642</c:v>
                </c:pt>
                <c:pt idx="17923">
                  <c:v>107717.99882199999</c:v>
                </c:pt>
                <c:pt idx="17924">
                  <c:v>107742.57926499999</c:v>
                </c:pt>
                <c:pt idx="17925">
                  <c:v>107747.055972</c:v>
                </c:pt>
                <c:pt idx="17926">
                  <c:v>107758.905266</c:v>
                </c:pt>
                <c:pt idx="17927">
                  <c:v>107758.88913</c:v>
                </c:pt>
                <c:pt idx="17928">
                  <c:v>107785.570911</c:v>
                </c:pt>
                <c:pt idx="17929">
                  <c:v>107801.483893</c:v>
                </c:pt>
                <c:pt idx="17930">
                  <c:v>107800.424216</c:v>
                </c:pt>
                <c:pt idx="17931">
                  <c:v>107815.7521</c:v>
                </c:pt>
                <c:pt idx="17932">
                  <c:v>107825.144258</c:v>
                </c:pt>
                <c:pt idx="17933">
                  <c:v>107854.49159000001</c:v>
                </c:pt>
                <c:pt idx="17934">
                  <c:v>107862.432711</c:v>
                </c:pt>
                <c:pt idx="17935">
                  <c:v>107860.786268</c:v>
                </c:pt>
                <c:pt idx="17936">
                  <c:v>107875.776873</c:v>
                </c:pt>
                <c:pt idx="17937">
                  <c:v>107894.444817</c:v>
                </c:pt>
                <c:pt idx="17938">
                  <c:v>107917.973031</c:v>
                </c:pt>
                <c:pt idx="17939">
                  <c:v>107915.935365</c:v>
                </c:pt>
                <c:pt idx="17940">
                  <c:v>107921.968253</c:v>
                </c:pt>
                <c:pt idx="17941">
                  <c:v>107938.328112</c:v>
                </c:pt>
                <c:pt idx="17942">
                  <c:v>107929.575637</c:v>
                </c:pt>
                <c:pt idx="17943">
                  <c:v>107935.940262</c:v>
                </c:pt>
                <c:pt idx="17944">
                  <c:v>107960.88916599999</c:v>
                </c:pt>
                <c:pt idx="17945">
                  <c:v>107971.492799</c:v>
                </c:pt>
                <c:pt idx="17946">
                  <c:v>107976.848763</c:v>
                </c:pt>
                <c:pt idx="17947">
                  <c:v>107981.37760000001</c:v>
                </c:pt>
                <c:pt idx="17948">
                  <c:v>107984.718167</c:v>
                </c:pt>
                <c:pt idx="17949">
                  <c:v>108001.88536499999</c:v>
                </c:pt>
                <c:pt idx="17950">
                  <c:v>108010.34076599999</c:v>
                </c:pt>
                <c:pt idx="17951">
                  <c:v>108026.874163</c:v>
                </c:pt>
                <c:pt idx="17952">
                  <c:v>108030.44120099999</c:v>
                </c:pt>
                <c:pt idx="17953">
                  <c:v>108035.275809</c:v>
                </c:pt>
                <c:pt idx="17954">
                  <c:v>108030.508785</c:v>
                </c:pt>
                <c:pt idx="17955">
                  <c:v>108030.996918</c:v>
                </c:pt>
                <c:pt idx="17956">
                  <c:v>108045.41014199999</c:v>
                </c:pt>
                <c:pt idx="17957">
                  <c:v>108065.085825</c:v>
                </c:pt>
                <c:pt idx="17958">
                  <c:v>108077.625766</c:v>
                </c:pt>
                <c:pt idx="17959">
                  <c:v>108071.314233</c:v>
                </c:pt>
                <c:pt idx="17960">
                  <c:v>108076.897042</c:v>
                </c:pt>
                <c:pt idx="17961">
                  <c:v>108079.432795</c:v>
                </c:pt>
                <c:pt idx="17962">
                  <c:v>108093.480386</c:v>
                </c:pt>
                <c:pt idx="17963">
                  <c:v>108118.77662800001</c:v>
                </c:pt>
                <c:pt idx="17964">
                  <c:v>108124.18610799999</c:v>
                </c:pt>
                <c:pt idx="17965">
                  <c:v>108143.609767</c:v>
                </c:pt>
                <c:pt idx="17966">
                  <c:v>108162.56849799999</c:v>
                </c:pt>
                <c:pt idx="17967">
                  <c:v>108176.427851</c:v>
                </c:pt>
                <c:pt idx="17968">
                  <c:v>108182.122562</c:v>
                </c:pt>
                <c:pt idx="17969">
                  <c:v>108180.77029099999</c:v>
                </c:pt>
                <c:pt idx="17970">
                  <c:v>108200.78567</c:v>
                </c:pt>
                <c:pt idx="17971">
                  <c:v>108217.09826100001</c:v>
                </c:pt>
                <c:pt idx="17972">
                  <c:v>108222.470435</c:v>
                </c:pt>
                <c:pt idx="17973">
                  <c:v>108244.777074</c:v>
                </c:pt>
                <c:pt idx="17974">
                  <c:v>108257.574464</c:v>
                </c:pt>
                <c:pt idx="17975">
                  <c:v>108267.778168</c:v>
                </c:pt>
                <c:pt idx="17976">
                  <c:v>108279.556862</c:v>
                </c:pt>
                <c:pt idx="17977">
                  <c:v>108266.41886400001</c:v>
                </c:pt>
                <c:pt idx="17978">
                  <c:v>108285.573682</c:v>
                </c:pt>
                <c:pt idx="17979">
                  <c:v>108296.909648</c:v>
                </c:pt>
                <c:pt idx="17980">
                  <c:v>108311.57837800001</c:v>
                </c:pt>
                <c:pt idx="17981">
                  <c:v>108336.65502599999</c:v>
                </c:pt>
                <c:pt idx="17982">
                  <c:v>108337.631775</c:v>
                </c:pt>
                <c:pt idx="17983">
                  <c:v>108342.68885400001</c:v>
                </c:pt>
                <c:pt idx="17984">
                  <c:v>108336.62521300001</c:v>
                </c:pt>
                <c:pt idx="17985">
                  <c:v>108360.162157</c:v>
                </c:pt>
                <c:pt idx="17986">
                  <c:v>108374.40423499999</c:v>
                </c:pt>
                <c:pt idx="17987">
                  <c:v>108384.899469</c:v>
                </c:pt>
                <c:pt idx="17988">
                  <c:v>108383.777972</c:v>
                </c:pt>
                <c:pt idx="17989">
                  <c:v>108396.210144</c:v>
                </c:pt>
                <c:pt idx="17990">
                  <c:v>108414.07184600001</c:v>
                </c:pt>
                <c:pt idx="17991">
                  <c:v>108431.613362</c:v>
                </c:pt>
                <c:pt idx="17992">
                  <c:v>108443.209407</c:v>
                </c:pt>
                <c:pt idx="17993">
                  <c:v>108451.311905</c:v>
                </c:pt>
                <c:pt idx="17994">
                  <c:v>108469.716051</c:v>
                </c:pt>
                <c:pt idx="17995">
                  <c:v>108476.735598</c:v>
                </c:pt>
                <c:pt idx="17996">
                  <c:v>108481.765208</c:v>
                </c:pt>
                <c:pt idx="17997">
                  <c:v>108485.77839399999</c:v>
                </c:pt>
                <c:pt idx="17998">
                  <c:v>108504.772816</c:v>
                </c:pt>
                <c:pt idx="17999">
                  <c:v>108520.479808</c:v>
                </c:pt>
                <c:pt idx="18000">
                  <c:v>108521.14593699999</c:v>
                </c:pt>
                <c:pt idx="18001">
                  <c:v>108527.70658300001</c:v>
                </c:pt>
                <c:pt idx="18002">
                  <c:v>108535.110497</c:v>
                </c:pt>
                <c:pt idx="18003">
                  <c:v>108547.999719</c:v>
                </c:pt>
                <c:pt idx="18004">
                  <c:v>108558.870719</c:v>
                </c:pt>
                <c:pt idx="18005">
                  <c:v>108575.640835</c:v>
                </c:pt>
                <c:pt idx="18006">
                  <c:v>108583.62654899999</c:v>
                </c:pt>
                <c:pt idx="18007">
                  <c:v>108581.210117</c:v>
                </c:pt>
                <c:pt idx="18008">
                  <c:v>108593.63553699999</c:v>
                </c:pt>
                <c:pt idx="18009">
                  <c:v>108618.284229</c:v>
                </c:pt>
                <c:pt idx="18010">
                  <c:v>108627.702177</c:v>
                </c:pt>
                <c:pt idx="18011">
                  <c:v>108642.100875</c:v>
                </c:pt>
                <c:pt idx="18012">
                  <c:v>108648.294859</c:v>
                </c:pt>
                <c:pt idx="18013">
                  <c:v>108665.63609499999</c:v>
                </c:pt>
                <c:pt idx="18014">
                  <c:v>108693.45705300001</c:v>
                </c:pt>
                <c:pt idx="18015">
                  <c:v>108686.34641699999</c:v>
                </c:pt>
                <c:pt idx="18016">
                  <c:v>108701.634324</c:v>
                </c:pt>
                <c:pt idx="18017">
                  <c:v>108719.719289</c:v>
                </c:pt>
                <c:pt idx="18018">
                  <c:v>108737.335995</c:v>
                </c:pt>
                <c:pt idx="18019">
                  <c:v>108740.57249000001</c:v>
                </c:pt>
                <c:pt idx="18020">
                  <c:v>108743.390876</c:v>
                </c:pt>
                <c:pt idx="18021">
                  <c:v>108750.195645</c:v>
                </c:pt>
                <c:pt idx="18022">
                  <c:v>108766.724436</c:v>
                </c:pt>
                <c:pt idx="18023">
                  <c:v>108788.88397900001</c:v>
                </c:pt>
                <c:pt idx="18024">
                  <c:v>108803.292154</c:v>
                </c:pt>
                <c:pt idx="18025">
                  <c:v>108806.039577</c:v>
                </c:pt>
                <c:pt idx="18026">
                  <c:v>108815.295692</c:v>
                </c:pt>
                <c:pt idx="18027">
                  <c:v>108829.387374</c:v>
                </c:pt>
                <c:pt idx="18028">
                  <c:v>108851.013024</c:v>
                </c:pt>
                <c:pt idx="18029">
                  <c:v>108861.940971</c:v>
                </c:pt>
                <c:pt idx="18030">
                  <c:v>108855.985568</c:v>
                </c:pt>
                <c:pt idx="18031">
                  <c:v>108875.128583</c:v>
                </c:pt>
                <c:pt idx="18032">
                  <c:v>108887.34085399999</c:v>
                </c:pt>
                <c:pt idx="18033">
                  <c:v>108899.508777</c:v>
                </c:pt>
                <c:pt idx="18034">
                  <c:v>108906.84235799999</c:v>
                </c:pt>
                <c:pt idx="18035">
                  <c:v>108912.048985</c:v>
                </c:pt>
                <c:pt idx="18036">
                  <c:v>108940.819477</c:v>
                </c:pt>
                <c:pt idx="18037">
                  <c:v>108941.566942</c:v>
                </c:pt>
                <c:pt idx="18038">
                  <c:v>108957.859497</c:v>
                </c:pt>
                <c:pt idx="18039">
                  <c:v>108970.898734</c:v>
                </c:pt>
                <c:pt idx="18040">
                  <c:v>108996.160386</c:v>
                </c:pt>
                <c:pt idx="18041">
                  <c:v>109014.64969200001</c:v>
                </c:pt>
                <c:pt idx="18042">
                  <c:v>109011.192605</c:v>
                </c:pt>
                <c:pt idx="18043">
                  <c:v>109017.15014</c:v>
                </c:pt>
                <c:pt idx="18044">
                  <c:v>109034.604964</c:v>
                </c:pt>
                <c:pt idx="18045">
                  <c:v>109048.035603</c:v>
                </c:pt>
                <c:pt idx="18046">
                  <c:v>109062.05076300001</c:v>
                </c:pt>
                <c:pt idx="18047">
                  <c:v>109056.38359899999</c:v>
                </c:pt>
                <c:pt idx="18048">
                  <c:v>109076.515833</c:v>
                </c:pt>
                <c:pt idx="18049">
                  <c:v>109093.679748</c:v>
                </c:pt>
                <c:pt idx="18050">
                  <c:v>109102.81603</c:v>
                </c:pt>
                <c:pt idx="18051">
                  <c:v>109120.197537</c:v>
                </c:pt>
                <c:pt idx="18052">
                  <c:v>109124.251711</c:v>
                </c:pt>
                <c:pt idx="18053">
                  <c:v>109138.54122299999</c:v>
                </c:pt>
                <c:pt idx="18054">
                  <c:v>109155.270905</c:v>
                </c:pt>
                <c:pt idx="18055">
                  <c:v>109171.15956</c:v>
                </c:pt>
                <c:pt idx="18056">
                  <c:v>109184.719814</c:v>
                </c:pt>
                <c:pt idx="18057">
                  <c:v>109198.88877400001</c:v>
                </c:pt>
                <c:pt idx="18058">
                  <c:v>109201.18402299999</c:v>
                </c:pt>
                <c:pt idx="18059">
                  <c:v>109211.681729</c:v>
                </c:pt>
                <c:pt idx="18060">
                  <c:v>109236.343329</c:v>
                </c:pt>
                <c:pt idx="18061">
                  <c:v>109253.856959</c:v>
                </c:pt>
                <c:pt idx="18062">
                  <c:v>109252.706405</c:v>
                </c:pt>
                <c:pt idx="18063">
                  <c:v>109269.951793</c:v>
                </c:pt>
                <c:pt idx="18064">
                  <c:v>109284.370651</c:v>
                </c:pt>
                <c:pt idx="18065">
                  <c:v>109294.91942799999</c:v>
                </c:pt>
                <c:pt idx="18066">
                  <c:v>109297.766598</c:v>
                </c:pt>
                <c:pt idx="18067">
                  <c:v>109308.31359000001</c:v>
                </c:pt>
                <c:pt idx="18068">
                  <c:v>109330.82588999999</c:v>
                </c:pt>
                <c:pt idx="18069">
                  <c:v>109339.590712</c:v>
                </c:pt>
                <c:pt idx="18070">
                  <c:v>109347.446496</c:v>
                </c:pt>
                <c:pt idx="18071">
                  <c:v>109366.41842</c:v>
                </c:pt>
                <c:pt idx="18072">
                  <c:v>109378.43392700001</c:v>
                </c:pt>
                <c:pt idx="18073">
                  <c:v>109390.05226700001</c:v>
                </c:pt>
                <c:pt idx="18074">
                  <c:v>109414.561907</c:v>
                </c:pt>
                <c:pt idx="18075">
                  <c:v>109416.012288</c:v>
                </c:pt>
                <c:pt idx="18076">
                  <c:v>109409.470526</c:v>
                </c:pt>
                <c:pt idx="18077">
                  <c:v>109434.301356</c:v>
                </c:pt>
                <c:pt idx="18078">
                  <c:v>109433.04328500001</c:v>
                </c:pt>
                <c:pt idx="18079">
                  <c:v>109443.539492</c:v>
                </c:pt>
                <c:pt idx="18080">
                  <c:v>109457.371225</c:v>
                </c:pt>
                <c:pt idx="18081">
                  <c:v>109467.809083</c:v>
                </c:pt>
                <c:pt idx="18082">
                  <c:v>109463.20789999999</c:v>
                </c:pt>
                <c:pt idx="18083">
                  <c:v>109473.770926</c:v>
                </c:pt>
                <c:pt idx="18084">
                  <c:v>109493.383101</c:v>
                </c:pt>
                <c:pt idx="18085">
                  <c:v>109511.644686</c:v>
                </c:pt>
                <c:pt idx="18086">
                  <c:v>109516.869064</c:v>
                </c:pt>
                <c:pt idx="18087">
                  <c:v>109532.189002</c:v>
                </c:pt>
                <c:pt idx="18088">
                  <c:v>109533.236206</c:v>
                </c:pt>
                <c:pt idx="18089">
                  <c:v>109551.79556</c:v>
                </c:pt>
                <c:pt idx="18090">
                  <c:v>109557.072286</c:v>
                </c:pt>
                <c:pt idx="18091">
                  <c:v>109575.06881</c:v>
                </c:pt>
                <c:pt idx="18092">
                  <c:v>109566.011822</c:v>
                </c:pt>
                <c:pt idx="18093">
                  <c:v>109579.19796999999</c:v>
                </c:pt>
                <c:pt idx="18094">
                  <c:v>109599.522025</c:v>
                </c:pt>
                <c:pt idx="18095">
                  <c:v>109600.535961</c:v>
                </c:pt>
                <c:pt idx="18096">
                  <c:v>109625.46571800001</c:v>
                </c:pt>
                <c:pt idx="18097">
                  <c:v>109620.203778</c:v>
                </c:pt>
                <c:pt idx="18098">
                  <c:v>109624.877485</c:v>
                </c:pt>
                <c:pt idx="18099">
                  <c:v>109628.77507</c:v>
                </c:pt>
                <c:pt idx="18100">
                  <c:v>109637.24148</c:v>
                </c:pt>
                <c:pt idx="18101">
                  <c:v>109651.927642</c:v>
                </c:pt>
                <c:pt idx="18102">
                  <c:v>109668.638269</c:v>
                </c:pt>
                <c:pt idx="18103">
                  <c:v>109681.744706</c:v>
                </c:pt>
                <c:pt idx="18104">
                  <c:v>109691.296281</c:v>
                </c:pt>
                <c:pt idx="18105">
                  <c:v>109685.804149</c:v>
                </c:pt>
                <c:pt idx="18106">
                  <c:v>109713.970265</c:v>
                </c:pt>
                <c:pt idx="18107">
                  <c:v>109722.80860600001</c:v>
                </c:pt>
                <c:pt idx="18108">
                  <c:v>109723.20349699999</c:v>
                </c:pt>
                <c:pt idx="18109">
                  <c:v>109725.67193500001</c:v>
                </c:pt>
                <c:pt idx="18110">
                  <c:v>109734.06529</c:v>
                </c:pt>
                <c:pt idx="18111">
                  <c:v>109751.31441200001</c:v>
                </c:pt>
                <c:pt idx="18112">
                  <c:v>109772.81813100001</c:v>
                </c:pt>
                <c:pt idx="18113">
                  <c:v>109781.97274100001</c:v>
                </c:pt>
                <c:pt idx="18114">
                  <c:v>109790.41985000001</c:v>
                </c:pt>
                <c:pt idx="18115">
                  <c:v>109795.53460499999</c:v>
                </c:pt>
                <c:pt idx="18116">
                  <c:v>109802.031044</c:v>
                </c:pt>
                <c:pt idx="18117">
                  <c:v>109807.992599</c:v>
                </c:pt>
                <c:pt idx="18118">
                  <c:v>109822.681658</c:v>
                </c:pt>
                <c:pt idx="18119">
                  <c:v>109842.241882</c:v>
                </c:pt>
                <c:pt idx="18120">
                  <c:v>109847.394357</c:v>
                </c:pt>
                <c:pt idx="18121">
                  <c:v>109842.78231</c:v>
                </c:pt>
                <c:pt idx="18122">
                  <c:v>109862.674432</c:v>
                </c:pt>
                <c:pt idx="18123">
                  <c:v>109884.09717199999</c:v>
                </c:pt>
                <c:pt idx="18124">
                  <c:v>109897.419918</c:v>
                </c:pt>
                <c:pt idx="18125">
                  <c:v>109903.364395</c:v>
                </c:pt>
                <c:pt idx="18126">
                  <c:v>109914.987715</c:v>
                </c:pt>
                <c:pt idx="18127">
                  <c:v>109941.398034</c:v>
                </c:pt>
                <c:pt idx="18128">
                  <c:v>109947.609352</c:v>
                </c:pt>
                <c:pt idx="18129">
                  <c:v>109952.110247</c:v>
                </c:pt>
                <c:pt idx="18130">
                  <c:v>109957.256918</c:v>
                </c:pt>
                <c:pt idx="18131">
                  <c:v>109977.691502</c:v>
                </c:pt>
                <c:pt idx="18132">
                  <c:v>109981.657289</c:v>
                </c:pt>
                <c:pt idx="18133">
                  <c:v>109996.035145</c:v>
                </c:pt>
                <c:pt idx="18134">
                  <c:v>110005.450066</c:v>
                </c:pt>
                <c:pt idx="18135">
                  <c:v>109998.530376</c:v>
                </c:pt>
                <c:pt idx="18136">
                  <c:v>110027.798048</c:v>
                </c:pt>
                <c:pt idx="18137">
                  <c:v>110034.708938</c:v>
                </c:pt>
                <c:pt idx="18138">
                  <c:v>110036.76847700001</c:v>
                </c:pt>
                <c:pt idx="18139">
                  <c:v>110058.2289</c:v>
                </c:pt>
                <c:pt idx="18140">
                  <c:v>110057.213477</c:v>
                </c:pt>
                <c:pt idx="18141">
                  <c:v>110087.27533800001</c:v>
                </c:pt>
                <c:pt idx="18142">
                  <c:v>110092.15706699999</c:v>
                </c:pt>
                <c:pt idx="18143">
                  <c:v>110098.650102</c:v>
                </c:pt>
                <c:pt idx="18144">
                  <c:v>110105.24337700001</c:v>
                </c:pt>
                <c:pt idx="18145">
                  <c:v>110120.44181600001</c:v>
                </c:pt>
                <c:pt idx="18146">
                  <c:v>110147.685067</c:v>
                </c:pt>
                <c:pt idx="18147">
                  <c:v>110146.048798</c:v>
                </c:pt>
                <c:pt idx="18148">
                  <c:v>110145.95345299999</c:v>
                </c:pt>
                <c:pt idx="18149">
                  <c:v>110169.82519</c:v>
                </c:pt>
                <c:pt idx="18150">
                  <c:v>110180.262651</c:v>
                </c:pt>
                <c:pt idx="18151">
                  <c:v>110197.778179</c:v>
                </c:pt>
                <c:pt idx="18152">
                  <c:v>110201.694634</c:v>
                </c:pt>
                <c:pt idx="18153">
                  <c:v>110209.703219</c:v>
                </c:pt>
                <c:pt idx="18154">
                  <c:v>110227.230874</c:v>
                </c:pt>
                <c:pt idx="18155">
                  <c:v>110229.04616899999</c:v>
                </c:pt>
                <c:pt idx="18156">
                  <c:v>110239.690137</c:v>
                </c:pt>
                <c:pt idx="18157">
                  <c:v>110255.46909300001</c:v>
                </c:pt>
                <c:pt idx="18158">
                  <c:v>110262.37981100001</c:v>
                </c:pt>
                <c:pt idx="18159">
                  <c:v>110284.74427</c:v>
                </c:pt>
                <c:pt idx="18160">
                  <c:v>110288.613921</c:v>
                </c:pt>
                <c:pt idx="18161">
                  <c:v>110305.03925</c:v>
                </c:pt>
                <c:pt idx="18162">
                  <c:v>110304.666742</c:v>
                </c:pt>
                <c:pt idx="18163">
                  <c:v>110323.887905</c:v>
                </c:pt>
                <c:pt idx="18164">
                  <c:v>110337.85026200001</c:v>
                </c:pt>
                <c:pt idx="18165">
                  <c:v>110351.89827200001</c:v>
                </c:pt>
                <c:pt idx="18166">
                  <c:v>110358.067767</c:v>
                </c:pt>
                <c:pt idx="18167">
                  <c:v>110359.550391</c:v>
                </c:pt>
                <c:pt idx="18168">
                  <c:v>110373.230086</c:v>
                </c:pt>
                <c:pt idx="18169">
                  <c:v>110386.62073900001</c:v>
                </c:pt>
                <c:pt idx="18170">
                  <c:v>110400.26280500001</c:v>
                </c:pt>
                <c:pt idx="18171">
                  <c:v>110409.44192500001</c:v>
                </c:pt>
                <c:pt idx="18172">
                  <c:v>110412.049848</c:v>
                </c:pt>
                <c:pt idx="18173">
                  <c:v>110413.64619699999</c:v>
                </c:pt>
                <c:pt idx="18174">
                  <c:v>110446.793725</c:v>
                </c:pt>
                <c:pt idx="18175">
                  <c:v>110454.907592</c:v>
                </c:pt>
                <c:pt idx="18176">
                  <c:v>110469.505651</c:v>
                </c:pt>
                <c:pt idx="18177">
                  <c:v>110469.412686</c:v>
                </c:pt>
                <c:pt idx="18178">
                  <c:v>110476.153124</c:v>
                </c:pt>
                <c:pt idx="18179">
                  <c:v>110479.59657199999</c:v>
                </c:pt>
                <c:pt idx="18180">
                  <c:v>110497.698235</c:v>
                </c:pt>
                <c:pt idx="18181">
                  <c:v>110516.594774</c:v>
                </c:pt>
                <c:pt idx="18182">
                  <c:v>110532.09213200001</c:v>
                </c:pt>
                <c:pt idx="18183">
                  <c:v>110529.97895400001</c:v>
                </c:pt>
                <c:pt idx="18184">
                  <c:v>110544.508275</c:v>
                </c:pt>
                <c:pt idx="18185">
                  <c:v>110562.62824200001</c:v>
                </c:pt>
                <c:pt idx="18186">
                  <c:v>110576.797368</c:v>
                </c:pt>
                <c:pt idx="18187">
                  <c:v>110578.471832</c:v>
                </c:pt>
                <c:pt idx="18188">
                  <c:v>110585.71281300001</c:v>
                </c:pt>
                <c:pt idx="18189">
                  <c:v>110608.272522</c:v>
                </c:pt>
                <c:pt idx="18190">
                  <c:v>110611.12317000001</c:v>
                </c:pt>
                <c:pt idx="18191">
                  <c:v>110630.17857</c:v>
                </c:pt>
                <c:pt idx="18192">
                  <c:v>110638.349175</c:v>
                </c:pt>
                <c:pt idx="18193">
                  <c:v>110656.373129</c:v>
                </c:pt>
                <c:pt idx="18194">
                  <c:v>110677.749062</c:v>
                </c:pt>
                <c:pt idx="18195">
                  <c:v>110672.702781</c:v>
                </c:pt>
                <c:pt idx="18196">
                  <c:v>110675.37678200001</c:v>
                </c:pt>
                <c:pt idx="18197">
                  <c:v>110681.48949599999</c:v>
                </c:pt>
                <c:pt idx="18198">
                  <c:v>110685.64034</c:v>
                </c:pt>
                <c:pt idx="18199">
                  <c:v>110708.565972</c:v>
                </c:pt>
                <c:pt idx="18200">
                  <c:v>110718.11006399999</c:v>
                </c:pt>
                <c:pt idx="18201">
                  <c:v>110737.43339999999</c:v>
                </c:pt>
                <c:pt idx="18202">
                  <c:v>110738.239902</c:v>
                </c:pt>
                <c:pt idx="18203">
                  <c:v>110741.716568</c:v>
                </c:pt>
                <c:pt idx="18204">
                  <c:v>110754.73734199999</c:v>
                </c:pt>
                <c:pt idx="18205">
                  <c:v>110762.505632</c:v>
                </c:pt>
                <c:pt idx="18206">
                  <c:v>110765.034621</c:v>
                </c:pt>
                <c:pt idx="18207">
                  <c:v>110777.407351</c:v>
                </c:pt>
                <c:pt idx="18208">
                  <c:v>110792.793701</c:v>
                </c:pt>
                <c:pt idx="18209">
                  <c:v>110796.435364</c:v>
                </c:pt>
                <c:pt idx="18210">
                  <c:v>110803.74243300001</c:v>
                </c:pt>
                <c:pt idx="18211">
                  <c:v>110799.87938300001</c:v>
                </c:pt>
                <c:pt idx="18212">
                  <c:v>110795.600314</c:v>
                </c:pt>
                <c:pt idx="18213">
                  <c:v>110797.359423</c:v>
                </c:pt>
                <c:pt idx="18214">
                  <c:v>110819.46117900001</c:v>
                </c:pt>
                <c:pt idx="18215">
                  <c:v>110804.568485</c:v>
                </c:pt>
                <c:pt idx="18216">
                  <c:v>110818.006796</c:v>
                </c:pt>
                <c:pt idx="18217">
                  <c:v>110824.89881499999</c:v>
                </c:pt>
                <c:pt idx="18218">
                  <c:v>110819.96400399999</c:v>
                </c:pt>
                <c:pt idx="18219">
                  <c:v>110835.561854</c:v>
                </c:pt>
                <c:pt idx="18220">
                  <c:v>110828.62016999999</c:v>
                </c:pt>
                <c:pt idx="18221">
                  <c:v>110824.987506</c:v>
                </c:pt>
                <c:pt idx="18222">
                  <c:v>110827.193363</c:v>
                </c:pt>
                <c:pt idx="18223">
                  <c:v>110841.578048</c:v>
                </c:pt>
                <c:pt idx="18224">
                  <c:v>110842.501047</c:v>
                </c:pt>
                <c:pt idx="18225">
                  <c:v>110846.619807</c:v>
                </c:pt>
                <c:pt idx="18226">
                  <c:v>110847.927018</c:v>
                </c:pt>
                <c:pt idx="18227">
                  <c:v>110842.03888199999</c:v>
                </c:pt>
                <c:pt idx="18228">
                  <c:v>110843.710578</c:v>
                </c:pt>
                <c:pt idx="18229">
                  <c:v>110860.674418</c:v>
                </c:pt>
                <c:pt idx="18230">
                  <c:v>110863.37517499999</c:v>
                </c:pt>
                <c:pt idx="18231">
                  <c:v>110872.749597</c:v>
                </c:pt>
                <c:pt idx="18232">
                  <c:v>110894.053671</c:v>
                </c:pt>
                <c:pt idx="18233">
                  <c:v>110902.256199</c:v>
                </c:pt>
                <c:pt idx="18234">
                  <c:v>110908.06344899999</c:v>
                </c:pt>
                <c:pt idx="18235">
                  <c:v>110911.116632</c:v>
                </c:pt>
                <c:pt idx="18236">
                  <c:v>110922.292493</c:v>
                </c:pt>
                <c:pt idx="18237">
                  <c:v>110912.61278</c:v>
                </c:pt>
                <c:pt idx="18238">
                  <c:v>110918.73579000001</c:v>
                </c:pt>
                <c:pt idx="18239">
                  <c:v>110925.008598</c:v>
                </c:pt>
                <c:pt idx="18240">
                  <c:v>110922.917501</c:v>
                </c:pt>
                <c:pt idx="18241">
                  <c:v>110929.085519</c:v>
                </c:pt>
                <c:pt idx="18242">
                  <c:v>110933.23469300001</c:v>
                </c:pt>
                <c:pt idx="18243">
                  <c:v>110927.631767</c:v>
                </c:pt>
                <c:pt idx="18244">
                  <c:v>110940.107583</c:v>
                </c:pt>
                <c:pt idx="18245">
                  <c:v>110937.04149600001</c:v>
                </c:pt>
                <c:pt idx="18246">
                  <c:v>110968.491601</c:v>
                </c:pt>
                <c:pt idx="18247">
                  <c:v>110980.454522</c:v>
                </c:pt>
                <c:pt idx="18248">
                  <c:v>110975.732857</c:v>
                </c:pt>
                <c:pt idx="18249">
                  <c:v>110993.45073300001</c:v>
                </c:pt>
                <c:pt idx="18250">
                  <c:v>110992.68299299999</c:v>
                </c:pt>
                <c:pt idx="18251">
                  <c:v>110994.619677</c:v>
                </c:pt>
                <c:pt idx="18252">
                  <c:v>110993.927853</c:v>
                </c:pt>
                <c:pt idx="18253">
                  <c:v>111006.69745199999</c:v>
                </c:pt>
                <c:pt idx="18254">
                  <c:v>111033.209554</c:v>
                </c:pt>
                <c:pt idx="18255">
                  <c:v>111035.973692</c:v>
                </c:pt>
                <c:pt idx="18256">
                  <c:v>111045.356</c:v>
                </c:pt>
                <c:pt idx="18257">
                  <c:v>111052.5729</c:v>
                </c:pt>
                <c:pt idx="18258">
                  <c:v>111055.731367</c:v>
                </c:pt>
                <c:pt idx="18259">
                  <c:v>111057.50558300001</c:v>
                </c:pt>
                <c:pt idx="18260">
                  <c:v>111051.170234</c:v>
                </c:pt>
                <c:pt idx="18261">
                  <c:v>111054.279821</c:v>
                </c:pt>
                <c:pt idx="18262">
                  <c:v>111059.093857</c:v>
                </c:pt>
                <c:pt idx="18263">
                  <c:v>111070.554055</c:v>
                </c:pt>
                <c:pt idx="18264">
                  <c:v>111086.463069</c:v>
                </c:pt>
                <c:pt idx="18265">
                  <c:v>111089.499691</c:v>
                </c:pt>
                <c:pt idx="18266">
                  <c:v>111104.37667300001</c:v>
                </c:pt>
                <c:pt idx="18267">
                  <c:v>111111.983593</c:v>
                </c:pt>
                <c:pt idx="18268">
                  <c:v>111108.07815099999</c:v>
                </c:pt>
                <c:pt idx="18269">
                  <c:v>111123.34213800001</c:v>
                </c:pt>
                <c:pt idx="18270">
                  <c:v>111120.93624700001</c:v>
                </c:pt>
                <c:pt idx="18271">
                  <c:v>111117.437016</c:v>
                </c:pt>
                <c:pt idx="18272">
                  <c:v>111128.71519</c:v>
                </c:pt>
                <c:pt idx="18273">
                  <c:v>111138.91588</c:v>
                </c:pt>
                <c:pt idx="18274">
                  <c:v>111127.47580099999</c:v>
                </c:pt>
                <c:pt idx="18275">
                  <c:v>111129.01112</c:v>
                </c:pt>
                <c:pt idx="18276">
                  <c:v>111150.49554</c:v>
                </c:pt>
                <c:pt idx="18277">
                  <c:v>111162.946477</c:v>
                </c:pt>
                <c:pt idx="18278">
                  <c:v>111170.085809</c:v>
                </c:pt>
                <c:pt idx="18279">
                  <c:v>111187.279563</c:v>
                </c:pt>
                <c:pt idx="18280">
                  <c:v>111191.20130299999</c:v>
                </c:pt>
                <c:pt idx="18281">
                  <c:v>111192.507143</c:v>
                </c:pt>
                <c:pt idx="18282">
                  <c:v>111200.97390700001</c:v>
                </c:pt>
                <c:pt idx="18283">
                  <c:v>111202.009112</c:v>
                </c:pt>
                <c:pt idx="18284">
                  <c:v>111230.249621</c:v>
                </c:pt>
                <c:pt idx="18285">
                  <c:v>111232.959647</c:v>
                </c:pt>
                <c:pt idx="18286">
                  <c:v>111238.620474</c:v>
                </c:pt>
                <c:pt idx="18287">
                  <c:v>111250.780239</c:v>
                </c:pt>
                <c:pt idx="18288">
                  <c:v>111239.733041</c:v>
                </c:pt>
                <c:pt idx="18289">
                  <c:v>111251.399517</c:v>
                </c:pt>
                <c:pt idx="18290">
                  <c:v>111273.690718</c:v>
                </c:pt>
                <c:pt idx="18291">
                  <c:v>111294.120064</c:v>
                </c:pt>
                <c:pt idx="18292">
                  <c:v>111290.346114</c:v>
                </c:pt>
                <c:pt idx="18293">
                  <c:v>111306.111548</c:v>
                </c:pt>
                <c:pt idx="18294">
                  <c:v>111338.462468</c:v>
                </c:pt>
                <c:pt idx="18295">
                  <c:v>111344.612354</c:v>
                </c:pt>
                <c:pt idx="18296">
                  <c:v>111359.79470100001</c:v>
                </c:pt>
                <c:pt idx="18297">
                  <c:v>111375.815315</c:v>
                </c:pt>
                <c:pt idx="18298">
                  <c:v>111387.79827100001</c:v>
                </c:pt>
                <c:pt idx="18299">
                  <c:v>111410.018515</c:v>
                </c:pt>
                <c:pt idx="18300">
                  <c:v>111420.12308200001</c:v>
                </c:pt>
                <c:pt idx="18301">
                  <c:v>111432.56680499999</c:v>
                </c:pt>
                <c:pt idx="18302">
                  <c:v>111440.83978900001</c:v>
                </c:pt>
                <c:pt idx="18303">
                  <c:v>111457.373857</c:v>
                </c:pt>
                <c:pt idx="18304">
                  <c:v>111478.351521</c:v>
                </c:pt>
                <c:pt idx="18305">
                  <c:v>111483.88819899999</c:v>
                </c:pt>
                <c:pt idx="18306">
                  <c:v>111492.458054</c:v>
                </c:pt>
                <c:pt idx="18307">
                  <c:v>111507.03692100001</c:v>
                </c:pt>
                <c:pt idx="18308">
                  <c:v>111520.39800299999</c:v>
                </c:pt>
                <c:pt idx="18309">
                  <c:v>111531.02544100001</c:v>
                </c:pt>
                <c:pt idx="18310">
                  <c:v>111557.11684800001</c:v>
                </c:pt>
                <c:pt idx="18311">
                  <c:v>111564.76673800001</c:v>
                </c:pt>
                <c:pt idx="18312">
                  <c:v>111581.29222800001</c:v>
                </c:pt>
                <c:pt idx="18313">
                  <c:v>111578.985504</c:v>
                </c:pt>
                <c:pt idx="18314">
                  <c:v>111584.978573</c:v>
                </c:pt>
                <c:pt idx="18315">
                  <c:v>111605.19327</c:v>
                </c:pt>
                <c:pt idx="18316">
                  <c:v>111616.85747800001</c:v>
                </c:pt>
                <c:pt idx="18317">
                  <c:v>111634.597888</c:v>
                </c:pt>
                <c:pt idx="18318">
                  <c:v>111645.81114400001</c:v>
                </c:pt>
                <c:pt idx="18319">
                  <c:v>111679.351502</c:v>
                </c:pt>
                <c:pt idx="18320">
                  <c:v>111674.988199</c:v>
                </c:pt>
                <c:pt idx="18321">
                  <c:v>111699.382897</c:v>
                </c:pt>
                <c:pt idx="18322">
                  <c:v>111718.717193</c:v>
                </c:pt>
                <c:pt idx="18323">
                  <c:v>111714.93520599999</c:v>
                </c:pt>
                <c:pt idx="18324">
                  <c:v>111745.687662</c:v>
                </c:pt>
                <c:pt idx="18325">
                  <c:v>111751.224957</c:v>
                </c:pt>
                <c:pt idx="18326">
                  <c:v>111757.292034</c:v>
                </c:pt>
                <c:pt idx="18327">
                  <c:v>111760.764159</c:v>
                </c:pt>
                <c:pt idx="18328">
                  <c:v>111790.46987299999</c:v>
                </c:pt>
                <c:pt idx="18329">
                  <c:v>111804.22908999999</c:v>
                </c:pt>
                <c:pt idx="18330">
                  <c:v>111812.049829</c:v>
                </c:pt>
                <c:pt idx="18331">
                  <c:v>111835.56036800001</c:v>
                </c:pt>
                <c:pt idx="18332">
                  <c:v>111843.506458</c:v>
                </c:pt>
                <c:pt idx="18333">
                  <c:v>111854.944625</c:v>
                </c:pt>
                <c:pt idx="18334">
                  <c:v>111888.831356</c:v>
                </c:pt>
                <c:pt idx="18335">
                  <c:v>111881.41422000001</c:v>
                </c:pt>
                <c:pt idx="18336">
                  <c:v>111897.96714199999</c:v>
                </c:pt>
                <c:pt idx="18337">
                  <c:v>111921.448819</c:v>
                </c:pt>
                <c:pt idx="18338">
                  <c:v>111944.289643</c:v>
                </c:pt>
                <c:pt idx="18339">
                  <c:v>111950.772883</c:v>
                </c:pt>
                <c:pt idx="18340">
                  <c:v>111961.322394</c:v>
                </c:pt>
                <c:pt idx="18341">
                  <c:v>111968.44439600001</c:v>
                </c:pt>
                <c:pt idx="18342">
                  <c:v>111982.77220399999</c:v>
                </c:pt>
                <c:pt idx="18343">
                  <c:v>112004.586734</c:v>
                </c:pt>
                <c:pt idx="18344">
                  <c:v>112010.653609</c:v>
                </c:pt>
                <c:pt idx="18345">
                  <c:v>112012.85978</c:v>
                </c:pt>
                <c:pt idx="18346">
                  <c:v>112031.104828</c:v>
                </c:pt>
                <c:pt idx="18347">
                  <c:v>112039.36055100001</c:v>
                </c:pt>
                <c:pt idx="18348">
                  <c:v>112054.21853500001</c:v>
                </c:pt>
                <c:pt idx="18349">
                  <c:v>112065.981723</c:v>
                </c:pt>
                <c:pt idx="18350">
                  <c:v>112092.741809</c:v>
                </c:pt>
                <c:pt idx="18351">
                  <c:v>112093.379178</c:v>
                </c:pt>
                <c:pt idx="18352">
                  <c:v>112109.044154</c:v>
                </c:pt>
                <c:pt idx="18353">
                  <c:v>112130.458348</c:v>
                </c:pt>
                <c:pt idx="18354">
                  <c:v>112146.249577</c:v>
                </c:pt>
                <c:pt idx="18355">
                  <c:v>112149.730926</c:v>
                </c:pt>
                <c:pt idx="18356">
                  <c:v>112170.360764</c:v>
                </c:pt>
                <c:pt idx="18357">
                  <c:v>112187.963949</c:v>
                </c:pt>
                <c:pt idx="18358">
                  <c:v>112184.17877699999</c:v>
                </c:pt>
                <c:pt idx="18359">
                  <c:v>112202.626382</c:v>
                </c:pt>
                <c:pt idx="18360">
                  <c:v>112211.15225499999</c:v>
                </c:pt>
                <c:pt idx="18361">
                  <c:v>112234.950966</c:v>
                </c:pt>
                <c:pt idx="18362">
                  <c:v>112255.582887</c:v>
                </c:pt>
                <c:pt idx="18363">
                  <c:v>112255.349726</c:v>
                </c:pt>
                <c:pt idx="18364">
                  <c:v>112274.309527</c:v>
                </c:pt>
                <c:pt idx="18365">
                  <c:v>112280.22276999999</c:v>
                </c:pt>
                <c:pt idx="18366">
                  <c:v>112307.975614</c:v>
                </c:pt>
                <c:pt idx="18367">
                  <c:v>112325.17898</c:v>
                </c:pt>
                <c:pt idx="18368">
                  <c:v>112320.62860500001</c:v>
                </c:pt>
                <c:pt idx="18369">
                  <c:v>112326.88561</c:v>
                </c:pt>
                <c:pt idx="18370">
                  <c:v>112356.245891</c:v>
                </c:pt>
                <c:pt idx="18371">
                  <c:v>112363.997663</c:v>
                </c:pt>
                <c:pt idx="18372">
                  <c:v>112379.049197</c:v>
                </c:pt>
                <c:pt idx="18373">
                  <c:v>112372.170392</c:v>
                </c:pt>
                <c:pt idx="18374">
                  <c:v>112405.334476</c:v>
                </c:pt>
                <c:pt idx="18375">
                  <c:v>112419.959221</c:v>
                </c:pt>
                <c:pt idx="18376">
                  <c:v>112417.12376</c:v>
                </c:pt>
                <c:pt idx="18377">
                  <c:v>112424.67965999999</c:v>
                </c:pt>
                <c:pt idx="18378">
                  <c:v>112423.29777</c:v>
                </c:pt>
                <c:pt idx="18379">
                  <c:v>112454.273588</c:v>
                </c:pt>
                <c:pt idx="18380">
                  <c:v>112462.765008</c:v>
                </c:pt>
                <c:pt idx="18381">
                  <c:v>112477.729167</c:v>
                </c:pt>
                <c:pt idx="18382">
                  <c:v>112492.62484</c:v>
                </c:pt>
                <c:pt idx="18383">
                  <c:v>112497.58390300001</c:v>
                </c:pt>
                <c:pt idx="18384">
                  <c:v>112518.78959099999</c:v>
                </c:pt>
                <c:pt idx="18385">
                  <c:v>112520.30631</c:v>
                </c:pt>
                <c:pt idx="18386">
                  <c:v>112524.78613199999</c:v>
                </c:pt>
                <c:pt idx="18387">
                  <c:v>112528.28212800001</c:v>
                </c:pt>
                <c:pt idx="18388">
                  <c:v>112530.61857200001</c:v>
                </c:pt>
                <c:pt idx="18389">
                  <c:v>112550.724554</c:v>
                </c:pt>
                <c:pt idx="18390">
                  <c:v>112562.31728800001</c:v>
                </c:pt>
                <c:pt idx="18391">
                  <c:v>112584.560469</c:v>
                </c:pt>
                <c:pt idx="18392">
                  <c:v>112588.309867</c:v>
                </c:pt>
                <c:pt idx="18393">
                  <c:v>112588.565141</c:v>
                </c:pt>
                <c:pt idx="18394">
                  <c:v>112627.325126</c:v>
                </c:pt>
                <c:pt idx="18395">
                  <c:v>112622.076695</c:v>
                </c:pt>
                <c:pt idx="18396">
                  <c:v>112633.460821</c:v>
                </c:pt>
                <c:pt idx="18397">
                  <c:v>112665.973333</c:v>
                </c:pt>
                <c:pt idx="18398">
                  <c:v>112672.52209699999</c:v>
                </c:pt>
                <c:pt idx="18399">
                  <c:v>112695.19893</c:v>
                </c:pt>
                <c:pt idx="18400">
                  <c:v>112698.15162800001</c:v>
                </c:pt>
                <c:pt idx="18401">
                  <c:v>112718.735697</c:v>
                </c:pt>
                <c:pt idx="18402">
                  <c:v>112729.576327</c:v>
                </c:pt>
                <c:pt idx="18403">
                  <c:v>112730.712871</c:v>
                </c:pt>
                <c:pt idx="18404">
                  <c:v>112748.460205</c:v>
                </c:pt>
                <c:pt idx="18405">
                  <c:v>112756.079964</c:v>
                </c:pt>
                <c:pt idx="18406">
                  <c:v>112778.44514700001</c:v>
                </c:pt>
                <c:pt idx="18407">
                  <c:v>112785.92386900001</c:v>
                </c:pt>
                <c:pt idx="18408">
                  <c:v>112790.544887</c:v>
                </c:pt>
                <c:pt idx="18409">
                  <c:v>112815.891724</c:v>
                </c:pt>
                <c:pt idx="18410">
                  <c:v>112822.948386</c:v>
                </c:pt>
                <c:pt idx="18411">
                  <c:v>112840.01811400001</c:v>
                </c:pt>
                <c:pt idx="18412">
                  <c:v>112855.70253900001</c:v>
                </c:pt>
                <c:pt idx="18413">
                  <c:v>112855.386616</c:v>
                </c:pt>
                <c:pt idx="18414">
                  <c:v>112865.85690100001</c:v>
                </c:pt>
                <c:pt idx="18415">
                  <c:v>112890.113035</c:v>
                </c:pt>
                <c:pt idx="18416">
                  <c:v>112899.181501</c:v>
                </c:pt>
                <c:pt idx="18417">
                  <c:v>112905.89253</c:v>
                </c:pt>
                <c:pt idx="18418">
                  <c:v>112904.409847</c:v>
                </c:pt>
                <c:pt idx="18419">
                  <c:v>112909.812422</c:v>
                </c:pt>
                <c:pt idx="18420">
                  <c:v>112935.198714</c:v>
                </c:pt>
                <c:pt idx="18421">
                  <c:v>112933.519333</c:v>
                </c:pt>
                <c:pt idx="18422">
                  <c:v>112948.289351</c:v>
                </c:pt>
                <c:pt idx="18423">
                  <c:v>112953.974972</c:v>
                </c:pt>
                <c:pt idx="18424">
                  <c:v>112962.915121</c:v>
                </c:pt>
                <c:pt idx="18425">
                  <c:v>112981.197502</c:v>
                </c:pt>
                <c:pt idx="18426">
                  <c:v>112991.573256</c:v>
                </c:pt>
                <c:pt idx="18427">
                  <c:v>113012.24039599999</c:v>
                </c:pt>
                <c:pt idx="18428">
                  <c:v>113003.646548</c:v>
                </c:pt>
                <c:pt idx="18429">
                  <c:v>113023.972776</c:v>
                </c:pt>
                <c:pt idx="18430">
                  <c:v>113044.67214</c:v>
                </c:pt>
                <c:pt idx="18431">
                  <c:v>113056.38823700001</c:v>
                </c:pt>
                <c:pt idx="18432">
                  <c:v>113069.543512</c:v>
                </c:pt>
                <c:pt idx="18433">
                  <c:v>113058.711335</c:v>
                </c:pt>
                <c:pt idx="18434">
                  <c:v>113073.654904</c:v>
                </c:pt>
                <c:pt idx="18435">
                  <c:v>113091.249905</c:v>
                </c:pt>
                <c:pt idx="18436">
                  <c:v>113106.105939</c:v>
                </c:pt>
                <c:pt idx="18437">
                  <c:v>113118.351507</c:v>
                </c:pt>
                <c:pt idx="18438">
                  <c:v>113113.15188200001</c:v>
                </c:pt>
                <c:pt idx="18439">
                  <c:v>113133.02669100001</c:v>
                </c:pt>
                <c:pt idx="18440">
                  <c:v>113147.97203200001</c:v>
                </c:pt>
                <c:pt idx="18441">
                  <c:v>113158.97441900001</c:v>
                </c:pt>
                <c:pt idx="18442">
                  <c:v>113169.418542</c:v>
                </c:pt>
                <c:pt idx="18443">
                  <c:v>113172.58145899999</c:v>
                </c:pt>
                <c:pt idx="18444">
                  <c:v>113173.033641</c:v>
                </c:pt>
                <c:pt idx="18445">
                  <c:v>113191.592825</c:v>
                </c:pt>
                <c:pt idx="18446">
                  <c:v>113207.43517500001</c:v>
                </c:pt>
                <c:pt idx="18447">
                  <c:v>113225.11530200001</c:v>
                </c:pt>
                <c:pt idx="18448">
                  <c:v>113222.513219</c:v>
                </c:pt>
                <c:pt idx="18449">
                  <c:v>113231.313423</c:v>
                </c:pt>
                <c:pt idx="18450">
                  <c:v>113239.738274</c:v>
                </c:pt>
                <c:pt idx="18451">
                  <c:v>113237.931861</c:v>
                </c:pt>
                <c:pt idx="18452">
                  <c:v>113258.316632</c:v>
                </c:pt>
                <c:pt idx="18453">
                  <c:v>113276.398997</c:v>
                </c:pt>
                <c:pt idx="18454">
                  <c:v>113292.529931</c:v>
                </c:pt>
                <c:pt idx="18455">
                  <c:v>113291.147129</c:v>
                </c:pt>
                <c:pt idx="18456">
                  <c:v>113293.543167</c:v>
                </c:pt>
                <c:pt idx="18457">
                  <c:v>113315.19524299999</c:v>
                </c:pt>
                <c:pt idx="18458">
                  <c:v>113329.591204</c:v>
                </c:pt>
                <c:pt idx="18459">
                  <c:v>113342.832565</c:v>
                </c:pt>
                <c:pt idx="18460">
                  <c:v>113352.009114</c:v>
                </c:pt>
                <c:pt idx="18461">
                  <c:v>113354.189055</c:v>
                </c:pt>
                <c:pt idx="18462">
                  <c:v>113379.787977</c:v>
                </c:pt>
                <c:pt idx="18463">
                  <c:v>113384.036442</c:v>
                </c:pt>
                <c:pt idx="18464">
                  <c:v>113390.00365499999</c:v>
                </c:pt>
                <c:pt idx="18465">
                  <c:v>113393.670533</c:v>
                </c:pt>
                <c:pt idx="18466">
                  <c:v>113397.640799</c:v>
                </c:pt>
                <c:pt idx="18467">
                  <c:v>113401.664143</c:v>
                </c:pt>
                <c:pt idx="18468">
                  <c:v>113422.690456</c:v>
                </c:pt>
                <c:pt idx="18469">
                  <c:v>113443.56099100001</c:v>
                </c:pt>
                <c:pt idx="18470">
                  <c:v>113451.217277</c:v>
                </c:pt>
                <c:pt idx="18471">
                  <c:v>113450.568407</c:v>
                </c:pt>
                <c:pt idx="18472">
                  <c:v>113467.714842</c:v>
                </c:pt>
                <c:pt idx="18473">
                  <c:v>113481.964412</c:v>
                </c:pt>
                <c:pt idx="18474">
                  <c:v>113485.86530999999</c:v>
                </c:pt>
                <c:pt idx="18475">
                  <c:v>113500.37559</c:v>
                </c:pt>
                <c:pt idx="18476">
                  <c:v>113501.46314599999</c:v>
                </c:pt>
                <c:pt idx="18477">
                  <c:v>113514.027646</c:v>
                </c:pt>
                <c:pt idx="18478">
                  <c:v>113530.307539</c:v>
                </c:pt>
                <c:pt idx="18479">
                  <c:v>113549.818084</c:v>
                </c:pt>
                <c:pt idx="18480">
                  <c:v>113552.833333</c:v>
                </c:pt>
                <c:pt idx="18481">
                  <c:v>113563.084348</c:v>
                </c:pt>
                <c:pt idx="18482">
                  <c:v>113573.84538899999</c:v>
                </c:pt>
                <c:pt idx="18483">
                  <c:v>113585.606283</c:v>
                </c:pt>
                <c:pt idx="18484">
                  <c:v>113603.31767</c:v>
                </c:pt>
                <c:pt idx="18485">
                  <c:v>113604.859056</c:v>
                </c:pt>
                <c:pt idx="18486">
                  <c:v>113619.48390599999</c:v>
                </c:pt>
                <c:pt idx="18487">
                  <c:v>113651.561695</c:v>
                </c:pt>
                <c:pt idx="18488">
                  <c:v>113644.570005</c:v>
                </c:pt>
                <c:pt idx="18489">
                  <c:v>113664.53255</c:v>
                </c:pt>
                <c:pt idx="18490">
                  <c:v>113671.422825</c:v>
                </c:pt>
                <c:pt idx="18491">
                  <c:v>113685.45126</c:v>
                </c:pt>
                <c:pt idx="18492">
                  <c:v>113699.694128</c:v>
                </c:pt>
                <c:pt idx="18493">
                  <c:v>113706.970227</c:v>
                </c:pt>
                <c:pt idx="18494">
                  <c:v>113710.007463</c:v>
                </c:pt>
                <c:pt idx="18495">
                  <c:v>113723.304846</c:v>
                </c:pt>
                <c:pt idx="18496">
                  <c:v>113748.796152</c:v>
                </c:pt>
                <c:pt idx="18497">
                  <c:v>113767.09293100001</c:v>
                </c:pt>
                <c:pt idx="18498">
                  <c:v>113764.767998</c:v>
                </c:pt>
                <c:pt idx="18499">
                  <c:v>113781.576778</c:v>
                </c:pt>
                <c:pt idx="18500">
                  <c:v>113801.978835</c:v>
                </c:pt>
                <c:pt idx="18501">
                  <c:v>113799.052438</c:v>
                </c:pt>
                <c:pt idx="18502">
                  <c:v>113815.706739</c:v>
                </c:pt>
                <c:pt idx="18503">
                  <c:v>113831.084416</c:v>
                </c:pt>
                <c:pt idx="18504">
                  <c:v>113850.384202</c:v>
                </c:pt>
                <c:pt idx="18505">
                  <c:v>113855.625606</c:v>
                </c:pt>
                <c:pt idx="18506">
                  <c:v>113859.393992</c:v>
                </c:pt>
                <c:pt idx="18507">
                  <c:v>113887.17641099999</c:v>
                </c:pt>
                <c:pt idx="18508">
                  <c:v>113904.318159</c:v>
                </c:pt>
                <c:pt idx="18509">
                  <c:v>113914.235134</c:v>
                </c:pt>
                <c:pt idx="18510">
                  <c:v>113936.655803</c:v>
                </c:pt>
                <c:pt idx="18511">
                  <c:v>113955.53559699999</c:v>
                </c:pt>
                <c:pt idx="18512">
                  <c:v>113967.87996000001</c:v>
                </c:pt>
                <c:pt idx="18513">
                  <c:v>113963.891246</c:v>
                </c:pt>
                <c:pt idx="18514">
                  <c:v>113981.123009</c:v>
                </c:pt>
                <c:pt idx="18515">
                  <c:v>113989.497013</c:v>
                </c:pt>
                <c:pt idx="18516">
                  <c:v>114000.626105</c:v>
                </c:pt>
                <c:pt idx="18517">
                  <c:v>114022.35436500001</c:v>
                </c:pt>
                <c:pt idx="18518">
                  <c:v>114040.688908</c:v>
                </c:pt>
                <c:pt idx="18519">
                  <c:v>114047.203331</c:v>
                </c:pt>
                <c:pt idx="18520">
                  <c:v>114068.369372</c:v>
                </c:pt>
                <c:pt idx="18521">
                  <c:v>114061.150564</c:v>
                </c:pt>
                <c:pt idx="18522">
                  <c:v>114074.8319</c:v>
                </c:pt>
                <c:pt idx="18523">
                  <c:v>114102.825513</c:v>
                </c:pt>
                <c:pt idx="18524">
                  <c:v>114114.102511</c:v>
                </c:pt>
                <c:pt idx="18525">
                  <c:v>114126.80628800001</c:v>
                </c:pt>
                <c:pt idx="18526">
                  <c:v>114133.816722</c:v>
                </c:pt>
                <c:pt idx="18527">
                  <c:v>114162.96547</c:v>
                </c:pt>
                <c:pt idx="18528">
                  <c:v>114162.736198</c:v>
                </c:pt>
                <c:pt idx="18529">
                  <c:v>114173.320316</c:v>
                </c:pt>
                <c:pt idx="18530">
                  <c:v>114176.23056900001</c:v>
                </c:pt>
                <c:pt idx="18531">
                  <c:v>114191.359819</c:v>
                </c:pt>
                <c:pt idx="18532">
                  <c:v>114198.807158</c:v>
                </c:pt>
                <c:pt idx="18533">
                  <c:v>114202.96064200001</c:v>
                </c:pt>
                <c:pt idx="18534">
                  <c:v>114216.82969499999</c:v>
                </c:pt>
                <c:pt idx="18535">
                  <c:v>114213.679754</c:v>
                </c:pt>
                <c:pt idx="18536">
                  <c:v>114227.252526</c:v>
                </c:pt>
                <c:pt idx="18537">
                  <c:v>114246.59997</c:v>
                </c:pt>
                <c:pt idx="18538">
                  <c:v>114250.907674</c:v>
                </c:pt>
                <c:pt idx="18539">
                  <c:v>114267.85661800001</c:v>
                </c:pt>
                <c:pt idx="18540">
                  <c:v>114270.560984</c:v>
                </c:pt>
                <c:pt idx="18541">
                  <c:v>114277.182726</c:v>
                </c:pt>
                <c:pt idx="18542">
                  <c:v>114282.83951200001</c:v>
                </c:pt>
                <c:pt idx="18543">
                  <c:v>114273.545644</c:v>
                </c:pt>
                <c:pt idx="18544">
                  <c:v>114288.687815</c:v>
                </c:pt>
                <c:pt idx="18545">
                  <c:v>114315.38524</c:v>
                </c:pt>
                <c:pt idx="18546">
                  <c:v>114327.016055</c:v>
                </c:pt>
                <c:pt idx="18547">
                  <c:v>114330.03428000001</c:v>
                </c:pt>
                <c:pt idx="18548">
                  <c:v>114327.48661199999</c:v>
                </c:pt>
                <c:pt idx="18549">
                  <c:v>114336.138886</c:v>
                </c:pt>
                <c:pt idx="18550">
                  <c:v>114342.792842</c:v>
                </c:pt>
                <c:pt idx="18551">
                  <c:v>114366.756054</c:v>
                </c:pt>
                <c:pt idx="18552">
                  <c:v>114376.01605400001</c:v>
                </c:pt>
                <c:pt idx="18553">
                  <c:v>114385.657336</c:v>
                </c:pt>
                <c:pt idx="18554">
                  <c:v>114394.227455</c:v>
                </c:pt>
                <c:pt idx="18555">
                  <c:v>114396.81509600001</c:v>
                </c:pt>
                <c:pt idx="18556">
                  <c:v>114398.470495</c:v>
                </c:pt>
                <c:pt idx="18557">
                  <c:v>114403.67901000001</c:v>
                </c:pt>
                <c:pt idx="18558">
                  <c:v>114398.700602</c:v>
                </c:pt>
                <c:pt idx="18559">
                  <c:v>114415.473669</c:v>
                </c:pt>
                <c:pt idx="18560">
                  <c:v>114416.50515500001</c:v>
                </c:pt>
                <c:pt idx="18561">
                  <c:v>114418.17251999999</c:v>
                </c:pt>
                <c:pt idx="18562">
                  <c:v>114438.209412</c:v>
                </c:pt>
                <c:pt idx="18563">
                  <c:v>114451.92961000001</c:v>
                </c:pt>
                <c:pt idx="18564">
                  <c:v>114454.24191700001</c:v>
                </c:pt>
                <c:pt idx="18565">
                  <c:v>114466.97859499999</c:v>
                </c:pt>
                <c:pt idx="18566">
                  <c:v>114451.58393399999</c:v>
                </c:pt>
                <c:pt idx="18567">
                  <c:v>114468.69663999999</c:v>
                </c:pt>
                <c:pt idx="18568">
                  <c:v>114475.575166</c:v>
                </c:pt>
                <c:pt idx="18569">
                  <c:v>114494.021618</c:v>
                </c:pt>
                <c:pt idx="18570">
                  <c:v>114514.18232599999</c:v>
                </c:pt>
                <c:pt idx="18571">
                  <c:v>114518.55622100001</c:v>
                </c:pt>
                <c:pt idx="18572">
                  <c:v>114530.937923</c:v>
                </c:pt>
                <c:pt idx="18573">
                  <c:v>114519.32629700001</c:v>
                </c:pt>
                <c:pt idx="18574">
                  <c:v>114524.703108</c:v>
                </c:pt>
                <c:pt idx="18575">
                  <c:v>114550.58491000001</c:v>
                </c:pt>
                <c:pt idx="18576">
                  <c:v>114567.121038</c:v>
                </c:pt>
                <c:pt idx="18577">
                  <c:v>114578.956059</c:v>
                </c:pt>
                <c:pt idx="18578">
                  <c:v>114584.708553</c:v>
                </c:pt>
                <c:pt idx="18579">
                  <c:v>114609.814724</c:v>
                </c:pt>
                <c:pt idx="18580">
                  <c:v>114614.118577</c:v>
                </c:pt>
                <c:pt idx="18581">
                  <c:v>114617.440819</c:v>
                </c:pt>
                <c:pt idx="18582">
                  <c:v>114637.109591</c:v>
                </c:pt>
                <c:pt idx="18583">
                  <c:v>114641.23680899999</c:v>
                </c:pt>
                <c:pt idx="18584">
                  <c:v>114646.142326</c:v>
                </c:pt>
                <c:pt idx="18585">
                  <c:v>114638.828763</c:v>
                </c:pt>
                <c:pt idx="18586">
                  <c:v>114640.842565</c:v>
                </c:pt>
                <c:pt idx="18587">
                  <c:v>114654.870608</c:v>
                </c:pt>
                <c:pt idx="18588">
                  <c:v>114673.437448</c:v>
                </c:pt>
                <c:pt idx="18589">
                  <c:v>114686.755781</c:v>
                </c:pt>
                <c:pt idx="18590">
                  <c:v>114693.93016600001</c:v>
                </c:pt>
                <c:pt idx="18591">
                  <c:v>114704.257549</c:v>
                </c:pt>
                <c:pt idx="18592">
                  <c:v>114730.42877699999</c:v>
                </c:pt>
                <c:pt idx="18593">
                  <c:v>114734.446614</c:v>
                </c:pt>
                <c:pt idx="18594">
                  <c:v>114747.367094</c:v>
                </c:pt>
                <c:pt idx="18595">
                  <c:v>114775.55860800001</c:v>
                </c:pt>
                <c:pt idx="18596">
                  <c:v>114776.784497</c:v>
                </c:pt>
                <c:pt idx="18597">
                  <c:v>114791.000917</c:v>
                </c:pt>
                <c:pt idx="18598">
                  <c:v>114789.291289</c:v>
                </c:pt>
                <c:pt idx="18599">
                  <c:v>114810.313156</c:v>
                </c:pt>
                <c:pt idx="18600">
                  <c:v>114825.38018199999</c:v>
                </c:pt>
                <c:pt idx="18601">
                  <c:v>114837.178564</c:v>
                </c:pt>
                <c:pt idx="18602">
                  <c:v>114850.03383499999</c:v>
                </c:pt>
                <c:pt idx="18603">
                  <c:v>114856.078654</c:v>
                </c:pt>
                <c:pt idx="18604">
                  <c:v>114879.013893</c:v>
                </c:pt>
                <c:pt idx="18605">
                  <c:v>114887.41765</c:v>
                </c:pt>
                <c:pt idx="18606">
                  <c:v>114897.44226900001</c:v>
                </c:pt>
                <c:pt idx="18607">
                  <c:v>114928.17211</c:v>
                </c:pt>
                <c:pt idx="18608">
                  <c:v>114932.84033200001</c:v>
                </c:pt>
                <c:pt idx="18609">
                  <c:v>114941.757445</c:v>
                </c:pt>
                <c:pt idx="18610">
                  <c:v>114947.77592</c:v>
                </c:pt>
                <c:pt idx="18611">
                  <c:v>114952.79997399999</c:v>
                </c:pt>
                <c:pt idx="18612">
                  <c:v>114954.60647699999</c:v>
                </c:pt>
                <c:pt idx="18613">
                  <c:v>114974.89646600001</c:v>
                </c:pt>
                <c:pt idx="18614">
                  <c:v>114990.188129</c:v>
                </c:pt>
                <c:pt idx="18615">
                  <c:v>115005.99150400001</c:v>
                </c:pt>
                <c:pt idx="18616">
                  <c:v>115001.852745</c:v>
                </c:pt>
                <c:pt idx="18617">
                  <c:v>115008.428396</c:v>
                </c:pt>
                <c:pt idx="18618">
                  <c:v>115006.93434000001</c:v>
                </c:pt>
                <c:pt idx="18619">
                  <c:v>115039.684202</c:v>
                </c:pt>
                <c:pt idx="18620">
                  <c:v>115056.26803200001</c:v>
                </c:pt>
                <c:pt idx="18621">
                  <c:v>115060.4182</c:v>
                </c:pt>
                <c:pt idx="18622">
                  <c:v>115076.97984099999</c:v>
                </c:pt>
                <c:pt idx="18623">
                  <c:v>115075.469903</c:v>
                </c:pt>
                <c:pt idx="18624">
                  <c:v>115071.926804</c:v>
                </c:pt>
                <c:pt idx="18625">
                  <c:v>115070.498847</c:v>
                </c:pt>
                <c:pt idx="18626">
                  <c:v>115076.52466700001</c:v>
                </c:pt>
                <c:pt idx="18627">
                  <c:v>115087.876471</c:v>
                </c:pt>
                <c:pt idx="18628">
                  <c:v>115085.63035000001</c:v>
                </c:pt>
                <c:pt idx="18629">
                  <c:v>115099.188658</c:v>
                </c:pt>
                <c:pt idx="18630">
                  <c:v>115114.674978</c:v>
                </c:pt>
                <c:pt idx="18631">
                  <c:v>115117.39729399999</c:v>
                </c:pt>
                <c:pt idx="18632">
                  <c:v>115128.068958</c:v>
                </c:pt>
                <c:pt idx="18633">
                  <c:v>115128.169477</c:v>
                </c:pt>
                <c:pt idx="18634">
                  <c:v>115136.923895</c:v>
                </c:pt>
                <c:pt idx="18635">
                  <c:v>115149.713513</c:v>
                </c:pt>
                <c:pt idx="18636">
                  <c:v>115152.024234</c:v>
                </c:pt>
                <c:pt idx="18637">
                  <c:v>115149.696264</c:v>
                </c:pt>
                <c:pt idx="18638">
                  <c:v>115152.528053</c:v>
                </c:pt>
                <c:pt idx="18639">
                  <c:v>115152.534076</c:v>
                </c:pt>
                <c:pt idx="18640">
                  <c:v>115162.917869</c:v>
                </c:pt>
                <c:pt idx="18641">
                  <c:v>115174.57055600001</c:v>
                </c:pt>
                <c:pt idx="18642">
                  <c:v>115196.730996</c:v>
                </c:pt>
                <c:pt idx="18643">
                  <c:v>115196.123054</c:v>
                </c:pt>
                <c:pt idx="18644">
                  <c:v>115199.929244</c:v>
                </c:pt>
                <c:pt idx="18645">
                  <c:v>115213.00285200001</c:v>
                </c:pt>
                <c:pt idx="18646">
                  <c:v>115212.284035</c:v>
                </c:pt>
                <c:pt idx="18647">
                  <c:v>115215.05575100001</c:v>
                </c:pt>
                <c:pt idx="18648">
                  <c:v>115224.74685</c:v>
                </c:pt>
                <c:pt idx="18649">
                  <c:v>115257.754907</c:v>
                </c:pt>
                <c:pt idx="18650">
                  <c:v>115260.575539</c:v>
                </c:pt>
                <c:pt idx="18651">
                  <c:v>115247.791558</c:v>
                </c:pt>
                <c:pt idx="18652">
                  <c:v>115258.91600100001</c:v>
                </c:pt>
                <c:pt idx="18653">
                  <c:v>115267.786876</c:v>
                </c:pt>
                <c:pt idx="18654">
                  <c:v>115270.46565</c:v>
                </c:pt>
                <c:pt idx="18655">
                  <c:v>115292.798048</c:v>
                </c:pt>
                <c:pt idx="18656">
                  <c:v>115302.946776</c:v>
                </c:pt>
                <c:pt idx="18657">
                  <c:v>115319.420382</c:v>
                </c:pt>
                <c:pt idx="18658">
                  <c:v>115331.353691</c:v>
                </c:pt>
                <c:pt idx="18659">
                  <c:v>115344.03976699999</c:v>
                </c:pt>
                <c:pt idx="18660">
                  <c:v>115355.179395</c:v>
                </c:pt>
                <c:pt idx="18661">
                  <c:v>115359.43858</c:v>
                </c:pt>
                <c:pt idx="18662">
                  <c:v>115380.503478</c:v>
                </c:pt>
                <c:pt idx="18663">
                  <c:v>115391.437519</c:v>
                </c:pt>
                <c:pt idx="18664">
                  <c:v>115399.493309</c:v>
                </c:pt>
                <c:pt idx="18665">
                  <c:v>115430.128857</c:v>
                </c:pt>
                <c:pt idx="18666">
                  <c:v>115429.047534</c:v>
                </c:pt>
                <c:pt idx="18667">
                  <c:v>115457.153022</c:v>
                </c:pt>
                <c:pt idx="18668">
                  <c:v>115459.87895100001</c:v>
                </c:pt>
                <c:pt idx="18669">
                  <c:v>115473.81738399999</c:v>
                </c:pt>
                <c:pt idx="18670">
                  <c:v>115481.349785</c:v>
                </c:pt>
                <c:pt idx="18671">
                  <c:v>115479.823837</c:v>
                </c:pt>
                <c:pt idx="18672">
                  <c:v>115488.259895</c:v>
                </c:pt>
                <c:pt idx="18673">
                  <c:v>115493.24060400001</c:v>
                </c:pt>
                <c:pt idx="18674">
                  <c:v>115504.988583</c:v>
                </c:pt>
                <c:pt idx="18675">
                  <c:v>115518.04442200001</c:v>
                </c:pt>
                <c:pt idx="18676">
                  <c:v>115524.043637</c:v>
                </c:pt>
                <c:pt idx="18677">
                  <c:v>115539.8851</c:v>
                </c:pt>
                <c:pt idx="18678">
                  <c:v>115536.873854</c:v>
                </c:pt>
                <c:pt idx="18679">
                  <c:v>115537.643233</c:v>
                </c:pt>
                <c:pt idx="18680">
                  <c:v>115548.32054</c:v>
                </c:pt>
                <c:pt idx="18681">
                  <c:v>115553.873399</c:v>
                </c:pt>
                <c:pt idx="18682">
                  <c:v>115574.70486</c:v>
                </c:pt>
                <c:pt idx="18683">
                  <c:v>115585.85189400001</c:v>
                </c:pt>
                <c:pt idx="18684">
                  <c:v>115590.265312</c:v>
                </c:pt>
                <c:pt idx="18685">
                  <c:v>115596.198638</c:v>
                </c:pt>
                <c:pt idx="18686">
                  <c:v>115600.462102</c:v>
                </c:pt>
                <c:pt idx="18687">
                  <c:v>115628.27826000001</c:v>
                </c:pt>
                <c:pt idx="18688">
                  <c:v>115641.20693299999</c:v>
                </c:pt>
                <c:pt idx="18689">
                  <c:v>115640.105853</c:v>
                </c:pt>
                <c:pt idx="18690">
                  <c:v>115663.141173</c:v>
                </c:pt>
                <c:pt idx="18691">
                  <c:v>115677.056061</c:v>
                </c:pt>
                <c:pt idx="18692">
                  <c:v>115691.994873</c:v>
                </c:pt>
                <c:pt idx="18693">
                  <c:v>115694.32290100001</c:v>
                </c:pt>
                <c:pt idx="18694">
                  <c:v>115709.997903</c:v>
                </c:pt>
                <c:pt idx="18695">
                  <c:v>115730.924925</c:v>
                </c:pt>
                <c:pt idx="18696">
                  <c:v>115735.29607700001</c:v>
                </c:pt>
                <c:pt idx="18697">
                  <c:v>115751.246015</c:v>
                </c:pt>
                <c:pt idx="18698">
                  <c:v>115768.492485</c:v>
                </c:pt>
                <c:pt idx="18699">
                  <c:v>115780.33437300001</c:v>
                </c:pt>
                <c:pt idx="18700">
                  <c:v>115790.933057</c:v>
                </c:pt>
                <c:pt idx="18701">
                  <c:v>115802.506458</c:v>
                </c:pt>
                <c:pt idx="18702">
                  <c:v>115819.48054800001</c:v>
                </c:pt>
                <c:pt idx="18703">
                  <c:v>115841.269183</c:v>
                </c:pt>
                <c:pt idx="18704">
                  <c:v>115856.254026</c:v>
                </c:pt>
                <c:pt idx="18705">
                  <c:v>115879.626458</c:v>
                </c:pt>
                <c:pt idx="18706">
                  <c:v>115887.783167</c:v>
                </c:pt>
                <c:pt idx="18707">
                  <c:v>115900.371938</c:v>
                </c:pt>
                <c:pt idx="18708">
                  <c:v>115924.133149</c:v>
                </c:pt>
                <c:pt idx="18709">
                  <c:v>115936.690092</c:v>
                </c:pt>
                <c:pt idx="18710">
                  <c:v>115937.310713</c:v>
                </c:pt>
                <c:pt idx="18711">
                  <c:v>115953.849861</c:v>
                </c:pt>
                <c:pt idx="18712">
                  <c:v>115977.063322</c:v>
                </c:pt>
                <c:pt idx="18713">
                  <c:v>115987.326864</c:v>
                </c:pt>
                <c:pt idx="18714">
                  <c:v>115992.081267</c:v>
                </c:pt>
                <c:pt idx="18715">
                  <c:v>116016.785646</c:v>
                </c:pt>
                <c:pt idx="18716">
                  <c:v>116021.333115</c:v>
                </c:pt>
                <c:pt idx="18717">
                  <c:v>116030.62317200001</c:v>
                </c:pt>
                <c:pt idx="18718">
                  <c:v>116053.46644800001</c:v>
                </c:pt>
                <c:pt idx="18719">
                  <c:v>116067.116456</c:v>
                </c:pt>
                <c:pt idx="18720">
                  <c:v>116085.694841</c:v>
                </c:pt>
                <c:pt idx="18721">
                  <c:v>116093.987622</c:v>
                </c:pt>
                <c:pt idx="18722">
                  <c:v>116117.390938</c:v>
                </c:pt>
                <c:pt idx="18723">
                  <c:v>116123.47990400001</c:v>
                </c:pt>
                <c:pt idx="18724">
                  <c:v>116126.278934</c:v>
                </c:pt>
                <c:pt idx="18725">
                  <c:v>116144.30731800001</c:v>
                </c:pt>
                <c:pt idx="18726">
                  <c:v>116153.066833</c:v>
                </c:pt>
                <c:pt idx="18727">
                  <c:v>116166.228905</c:v>
                </c:pt>
                <c:pt idx="18728">
                  <c:v>116176.936673</c:v>
                </c:pt>
                <c:pt idx="18729">
                  <c:v>116192.104683</c:v>
                </c:pt>
                <c:pt idx="18730">
                  <c:v>116212.777258</c:v>
                </c:pt>
                <c:pt idx="18731">
                  <c:v>116223.219287</c:v>
                </c:pt>
                <c:pt idx="18732">
                  <c:v>116237.534323</c:v>
                </c:pt>
                <c:pt idx="18733">
                  <c:v>116248.628534</c:v>
                </c:pt>
                <c:pt idx="18734">
                  <c:v>116257.52258999999</c:v>
                </c:pt>
                <c:pt idx="18735">
                  <c:v>116268.071964</c:v>
                </c:pt>
                <c:pt idx="18736">
                  <c:v>116290.74715</c:v>
                </c:pt>
                <c:pt idx="18737">
                  <c:v>116292.551095</c:v>
                </c:pt>
                <c:pt idx="18738">
                  <c:v>116320.73983999999</c:v>
                </c:pt>
                <c:pt idx="18739">
                  <c:v>116334.587109</c:v>
                </c:pt>
                <c:pt idx="18740">
                  <c:v>116336.384639</c:v>
                </c:pt>
                <c:pt idx="18741">
                  <c:v>116345.17882</c:v>
                </c:pt>
                <c:pt idx="18742">
                  <c:v>116373.95677800001</c:v>
                </c:pt>
                <c:pt idx="18743">
                  <c:v>116395.850152</c:v>
                </c:pt>
                <c:pt idx="18744">
                  <c:v>116396.13228599999</c:v>
                </c:pt>
                <c:pt idx="18745">
                  <c:v>116413.531212</c:v>
                </c:pt>
                <c:pt idx="18746">
                  <c:v>116428.69562</c:v>
                </c:pt>
                <c:pt idx="18747">
                  <c:v>116433.66516800001</c:v>
                </c:pt>
                <c:pt idx="18748">
                  <c:v>116452.958461</c:v>
                </c:pt>
                <c:pt idx="18749">
                  <c:v>116456.219369</c:v>
                </c:pt>
                <c:pt idx="18750">
                  <c:v>116471.290974</c:v>
                </c:pt>
                <c:pt idx="18751">
                  <c:v>116488.19585600001</c:v>
                </c:pt>
                <c:pt idx="18752">
                  <c:v>116493.528299</c:v>
                </c:pt>
                <c:pt idx="18753">
                  <c:v>116500.922594</c:v>
                </c:pt>
                <c:pt idx="18754">
                  <c:v>116517.541293</c:v>
                </c:pt>
                <c:pt idx="18755">
                  <c:v>116550.43683000001</c:v>
                </c:pt>
                <c:pt idx="18756">
                  <c:v>116559.83433699999</c:v>
                </c:pt>
                <c:pt idx="18757">
                  <c:v>116575.401245</c:v>
                </c:pt>
                <c:pt idx="18758">
                  <c:v>116604.558962</c:v>
                </c:pt>
                <c:pt idx="18759">
                  <c:v>116603.242092</c:v>
                </c:pt>
                <c:pt idx="18760">
                  <c:v>116618.354487</c:v>
                </c:pt>
                <c:pt idx="18761">
                  <c:v>116627.460282</c:v>
                </c:pt>
                <c:pt idx="18762">
                  <c:v>116645.628494</c:v>
                </c:pt>
                <c:pt idx="18763">
                  <c:v>116654.324848</c:v>
                </c:pt>
                <c:pt idx="18764">
                  <c:v>116668.48465</c:v>
                </c:pt>
                <c:pt idx="18765">
                  <c:v>116692.024762</c:v>
                </c:pt>
                <c:pt idx="18766">
                  <c:v>116709.345677</c:v>
                </c:pt>
                <c:pt idx="18767">
                  <c:v>116727.828956</c:v>
                </c:pt>
                <c:pt idx="18768">
                  <c:v>116742.254738</c:v>
                </c:pt>
                <c:pt idx="18769">
                  <c:v>116747.03758400001</c:v>
                </c:pt>
                <c:pt idx="18770">
                  <c:v>116768.66656100001</c:v>
                </c:pt>
                <c:pt idx="18771">
                  <c:v>116777.536987</c:v>
                </c:pt>
                <c:pt idx="18772">
                  <c:v>116804.054263</c:v>
                </c:pt>
                <c:pt idx="18773">
                  <c:v>116830.395491</c:v>
                </c:pt>
                <c:pt idx="18774">
                  <c:v>116839.52574500001</c:v>
                </c:pt>
                <c:pt idx="18775">
                  <c:v>116860.29811600001</c:v>
                </c:pt>
                <c:pt idx="18776">
                  <c:v>116873.011897</c:v>
                </c:pt>
                <c:pt idx="18777">
                  <c:v>116884.733999</c:v>
                </c:pt>
                <c:pt idx="18778">
                  <c:v>116898.63085</c:v>
                </c:pt>
                <c:pt idx="18779">
                  <c:v>116912.43850800001</c:v>
                </c:pt>
                <c:pt idx="18780">
                  <c:v>116933.32814100001</c:v>
                </c:pt>
                <c:pt idx="18781">
                  <c:v>116946.423243</c:v>
                </c:pt>
                <c:pt idx="18782">
                  <c:v>116947.499937</c:v>
                </c:pt>
                <c:pt idx="18783">
                  <c:v>116941.55803099999</c:v>
                </c:pt>
                <c:pt idx="18784">
                  <c:v>116954.826038</c:v>
                </c:pt>
                <c:pt idx="18785">
                  <c:v>116980.122286</c:v>
                </c:pt>
                <c:pt idx="18786">
                  <c:v>116981.227359</c:v>
                </c:pt>
                <c:pt idx="18787">
                  <c:v>116989.81104299999</c:v>
                </c:pt>
                <c:pt idx="18788">
                  <c:v>116989.661643</c:v>
                </c:pt>
                <c:pt idx="18789">
                  <c:v>117001.86345800001</c:v>
                </c:pt>
                <c:pt idx="18790">
                  <c:v>117001.118731</c:v>
                </c:pt>
                <c:pt idx="18791">
                  <c:v>117011.878538</c:v>
                </c:pt>
                <c:pt idx="18792">
                  <c:v>117027.623122</c:v>
                </c:pt>
                <c:pt idx="18793">
                  <c:v>117060.417892</c:v>
                </c:pt>
                <c:pt idx="18794">
                  <c:v>117062.574355</c:v>
                </c:pt>
                <c:pt idx="18795">
                  <c:v>117063.975296</c:v>
                </c:pt>
                <c:pt idx="18796">
                  <c:v>117066.967703</c:v>
                </c:pt>
                <c:pt idx="18797">
                  <c:v>117069.61975899999</c:v>
                </c:pt>
                <c:pt idx="18798">
                  <c:v>117074.220692</c:v>
                </c:pt>
                <c:pt idx="18799">
                  <c:v>117076.765799</c:v>
                </c:pt>
                <c:pt idx="18800">
                  <c:v>117082.751517</c:v>
                </c:pt>
                <c:pt idx="18801">
                  <c:v>117078.14547600001</c:v>
                </c:pt>
                <c:pt idx="18802">
                  <c:v>117086.28211099999</c:v>
                </c:pt>
                <c:pt idx="18803">
                  <c:v>117125.24101699999</c:v>
                </c:pt>
                <c:pt idx="18804">
                  <c:v>117140.299248</c:v>
                </c:pt>
                <c:pt idx="18805">
                  <c:v>117144.123389</c:v>
                </c:pt>
                <c:pt idx="18806">
                  <c:v>117145.555574</c:v>
                </c:pt>
                <c:pt idx="18807">
                  <c:v>117144.21382200001</c:v>
                </c:pt>
                <c:pt idx="18808">
                  <c:v>117152.020651</c:v>
                </c:pt>
                <c:pt idx="18809">
                  <c:v>117163.12053099999</c:v>
                </c:pt>
                <c:pt idx="18810">
                  <c:v>117187.144309</c:v>
                </c:pt>
                <c:pt idx="18811">
                  <c:v>117196.547945</c:v>
                </c:pt>
                <c:pt idx="18812">
                  <c:v>117198.64515500001</c:v>
                </c:pt>
                <c:pt idx="18813">
                  <c:v>117205.714463</c:v>
                </c:pt>
                <c:pt idx="18814">
                  <c:v>117198.44588299999</c:v>
                </c:pt>
                <c:pt idx="18815">
                  <c:v>117220.56382700001</c:v>
                </c:pt>
                <c:pt idx="18816">
                  <c:v>117244.838257</c:v>
                </c:pt>
                <c:pt idx="18817">
                  <c:v>117259.072375</c:v>
                </c:pt>
                <c:pt idx="18818">
                  <c:v>117266.80354399999</c:v>
                </c:pt>
                <c:pt idx="18819">
                  <c:v>117280.265881</c:v>
                </c:pt>
                <c:pt idx="18820">
                  <c:v>117304.338267</c:v>
                </c:pt>
                <c:pt idx="18821">
                  <c:v>117315.236943</c:v>
                </c:pt>
                <c:pt idx="18822">
                  <c:v>117311.96855799999</c:v>
                </c:pt>
                <c:pt idx="18823">
                  <c:v>117335.21786</c:v>
                </c:pt>
                <c:pt idx="18824">
                  <c:v>117339.397887</c:v>
                </c:pt>
                <c:pt idx="18825">
                  <c:v>117358.63374400001</c:v>
                </c:pt>
                <c:pt idx="18826">
                  <c:v>117357.104227</c:v>
                </c:pt>
                <c:pt idx="18827">
                  <c:v>117361.874799</c:v>
                </c:pt>
                <c:pt idx="18828">
                  <c:v>117374.820083</c:v>
                </c:pt>
                <c:pt idx="18829">
                  <c:v>117389.72697</c:v>
                </c:pt>
                <c:pt idx="18830">
                  <c:v>117417.22023200001</c:v>
                </c:pt>
                <c:pt idx="18831">
                  <c:v>117420.806484</c:v>
                </c:pt>
                <c:pt idx="18832">
                  <c:v>117421.997887</c:v>
                </c:pt>
                <c:pt idx="18833">
                  <c:v>117444.012871</c:v>
                </c:pt>
                <c:pt idx="18834">
                  <c:v>117455.149344</c:v>
                </c:pt>
                <c:pt idx="18835">
                  <c:v>117475.94064</c:v>
                </c:pt>
                <c:pt idx="18836">
                  <c:v>117462.83856400001</c:v>
                </c:pt>
                <c:pt idx="18837">
                  <c:v>117466.946012</c:v>
                </c:pt>
                <c:pt idx="18838">
                  <c:v>117481.93928599999</c:v>
                </c:pt>
                <c:pt idx="18839">
                  <c:v>117495.370777</c:v>
                </c:pt>
                <c:pt idx="18840">
                  <c:v>117523.67430899999</c:v>
                </c:pt>
                <c:pt idx="18841">
                  <c:v>117528.725118</c:v>
                </c:pt>
                <c:pt idx="18842">
                  <c:v>117527.248636</c:v>
                </c:pt>
                <c:pt idx="18843">
                  <c:v>117530.38630500001</c:v>
                </c:pt>
                <c:pt idx="18844">
                  <c:v>117543.037476</c:v>
                </c:pt>
                <c:pt idx="18845">
                  <c:v>117570.30332200001</c:v>
                </c:pt>
                <c:pt idx="18846">
                  <c:v>117581.769585</c:v>
                </c:pt>
                <c:pt idx="18847">
                  <c:v>117592.174476</c:v>
                </c:pt>
                <c:pt idx="18848">
                  <c:v>117594.12976700001</c:v>
                </c:pt>
                <c:pt idx="18849">
                  <c:v>117598.281424</c:v>
                </c:pt>
                <c:pt idx="18850">
                  <c:v>117623.391557</c:v>
                </c:pt>
                <c:pt idx="18851">
                  <c:v>117627.137244</c:v>
                </c:pt>
                <c:pt idx="18852">
                  <c:v>117630.764845</c:v>
                </c:pt>
                <c:pt idx="18853">
                  <c:v>117645.060294</c:v>
                </c:pt>
                <c:pt idx="18854">
                  <c:v>117643.037249</c:v>
                </c:pt>
                <c:pt idx="18855">
                  <c:v>117658.19925600001</c:v>
                </c:pt>
                <c:pt idx="18856">
                  <c:v>117662.70042199999</c:v>
                </c:pt>
                <c:pt idx="18857">
                  <c:v>117686.17479799999</c:v>
                </c:pt>
                <c:pt idx="18858">
                  <c:v>117689.60235099999</c:v>
                </c:pt>
                <c:pt idx="18859">
                  <c:v>117687.751406</c:v>
                </c:pt>
                <c:pt idx="18860">
                  <c:v>117695.26855199999</c:v>
                </c:pt>
                <c:pt idx="18861">
                  <c:v>117699.969811</c:v>
                </c:pt>
                <c:pt idx="18862">
                  <c:v>117718.070762</c:v>
                </c:pt>
                <c:pt idx="18863">
                  <c:v>117746.456916</c:v>
                </c:pt>
                <c:pt idx="18864">
                  <c:v>117753.46069000001</c:v>
                </c:pt>
                <c:pt idx="18865">
                  <c:v>117761.709006</c:v>
                </c:pt>
                <c:pt idx="18866">
                  <c:v>117758.659439</c:v>
                </c:pt>
                <c:pt idx="18867">
                  <c:v>117756.223857</c:v>
                </c:pt>
                <c:pt idx="18868">
                  <c:v>117761.708608</c:v>
                </c:pt>
                <c:pt idx="18869">
                  <c:v>117778.137326</c:v>
                </c:pt>
                <c:pt idx="18870">
                  <c:v>117797.172677</c:v>
                </c:pt>
                <c:pt idx="18871">
                  <c:v>117800.40543100001</c:v>
                </c:pt>
                <c:pt idx="18872">
                  <c:v>117807.070724</c:v>
                </c:pt>
                <c:pt idx="18873">
                  <c:v>117840.804032</c:v>
                </c:pt>
                <c:pt idx="18874">
                  <c:v>117840.009494</c:v>
                </c:pt>
                <c:pt idx="18875">
                  <c:v>117849.94275</c:v>
                </c:pt>
                <c:pt idx="18876">
                  <c:v>117864.427874</c:v>
                </c:pt>
                <c:pt idx="18877">
                  <c:v>117867.949555</c:v>
                </c:pt>
                <c:pt idx="18878">
                  <c:v>117894.107426</c:v>
                </c:pt>
                <c:pt idx="18879">
                  <c:v>117905.070381</c:v>
                </c:pt>
                <c:pt idx="18880">
                  <c:v>117905.840342</c:v>
                </c:pt>
                <c:pt idx="18881">
                  <c:v>117916.00105399999</c:v>
                </c:pt>
                <c:pt idx="18882">
                  <c:v>117914.258422</c:v>
                </c:pt>
                <c:pt idx="18883">
                  <c:v>117936.832188</c:v>
                </c:pt>
                <c:pt idx="18884">
                  <c:v>117927.279897</c:v>
                </c:pt>
                <c:pt idx="18885">
                  <c:v>117945.256234</c:v>
                </c:pt>
                <c:pt idx="18886">
                  <c:v>117946.899533</c:v>
                </c:pt>
                <c:pt idx="18887">
                  <c:v>117962.67997</c:v>
                </c:pt>
                <c:pt idx="18888">
                  <c:v>117976.990751</c:v>
                </c:pt>
                <c:pt idx="18889">
                  <c:v>117978.73526</c:v>
                </c:pt>
                <c:pt idx="18890">
                  <c:v>117991.285397</c:v>
                </c:pt>
                <c:pt idx="18891">
                  <c:v>117998.29773200001</c:v>
                </c:pt>
                <c:pt idx="18892">
                  <c:v>117999.11210499999</c:v>
                </c:pt>
                <c:pt idx="18893">
                  <c:v>118013.18193999999</c:v>
                </c:pt>
                <c:pt idx="18894">
                  <c:v>118025.62091</c:v>
                </c:pt>
                <c:pt idx="18895">
                  <c:v>118043.803405</c:v>
                </c:pt>
                <c:pt idx="18896">
                  <c:v>118042.1305</c:v>
                </c:pt>
                <c:pt idx="18897">
                  <c:v>118049.576606</c:v>
                </c:pt>
                <c:pt idx="18898">
                  <c:v>118053.638359</c:v>
                </c:pt>
                <c:pt idx="18899">
                  <c:v>118054.065019</c:v>
                </c:pt>
                <c:pt idx="18900">
                  <c:v>118064.409335</c:v>
                </c:pt>
                <c:pt idx="18901">
                  <c:v>118090.275698</c:v>
                </c:pt>
                <c:pt idx="18902">
                  <c:v>118098.804066</c:v>
                </c:pt>
                <c:pt idx="18903">
                  <c:v>118109.302488</c:v>
                </c:pt>
                <c:pt idx="18904">
                  <c:v>118105.84771099999</c:v>
                </c:pt>
                <c:pt idx="18905">
                  <c:v>118126.129675</c:v>
                </c:pt>
                <c:pt idx="18906">
                  <c:v>118139.088367</c:v>
                </c:pt>
                <c:pt idx="18907">
                  <c:v>118147.447665</c:v>
                </c:pt>
                <c:pt idx="18908">
                  <c:v>118157.16198600001</c:v>
                </c:pt>
                <c:pt idx="18909">
                  <c:v>118154.665484</c:v>
                </c:pt>
                <c:pt idx="18910">
                  <c:v>118163.799183</c:v>
                </c:pt>
                <c:pt idx="18911">
                  <c:v>118156.456298</c:v>
                </c:pt>
                <c:pt idx="18912">
                  <c:v>118161.927209</c:v>
                </c:pt>
                <c:pt idx="18913">
                  <c:v>118183.846918</c:v>
                </c:pt>
                <c:pt idx="18914">
                  <c:v>118197.294179</c:v>
                </c:pt>
                <c:pt idx="18915">
                  <c:v>118205.29049699999</c:v>
                </c:pt>
                <c:pt idx="18916">
                  <c:v>118213.385798</c:v>
                </c:pt>
                <c:pt idx="18917">
                  <c:v>118228.918145</c:v>
                </c:pt>
                <c:pt idx="18918">
                  <c:v>118268.06110799999</c:v>
                </c:pt>
                <c:pt idx="18919">
                  <c:v>118261.365508</c:v>
                </c:pt>
                <c:pt idx="18920">
                  <c:v>118269.872468</c:v>
                </c:pt>
                <c:pt idx="18921">
                  <c:v>118293.334548</c:v>
                </c:pt>
                <c:pt idx="18922">
                  <c:v>118307.399779</c:v>
                </c:pt>
                <c:pt idx="18923">
                  <c:v>118321.31535800001</c:v>
                </c:pt>
                <c:pt idx="18924">
                  <c:v>118315.739114</c:v>
                </c:pt>
                <c:pt idx="18925">
                  <c:v>118333.078048</c:v>
                </c:pt>
                <c:pt idx="18926">
                  <c:v>118347.87127</c:v>
                </c:pt>
                <c:pt idx="18927">
                  <c:v>118357.833885</c:v>
                </c:pt>
                <c:pt idx="18928">
                  <c:v>118368.77918300001</c:v>
                </c:pt>
                <c:pt idx="18929">
                  <c:v>118367.976815</c:v>
                </c:pt>
                <c:pt idx="18930">
                  <c:v>118374.66194799999</c:v>
                </c:pt>
                <c:pt idx="18931">
                  <c:v>118379.189984</c:v>
                </c:pt>
                <c:pt idx="18932">
                  <c:v>118386.98828799999</c:v>
                </c:pt>
                <c:pt idx="18933">
                  <c:v>118403.748106</c:v>
                </c:pt>
                <c:pt idx="18934">
                  <c:v>118410.62368800001</c:v>
                </c:pt>
                <c:pt idx="18935">
                  <c:v>118430.80216799999</c:v>
                </c:pt>
                <c:pt idx="18936">
                  <c:v>118442.070939</c:v>
                </c:pt>
                <c:pt idx="18937">
                  <c:v>118428.241564</c:v>
                </c:pt>
                <c:pt idx="18938">
                  <c:v>118446.84166000001</c:v>
                </c:pt>
                <c:pt idx="18939">
                  <c:v>118447.187651</c:v>
                </c:pt>
                <c:pt idx="18940">
                  <c:v>118450.243097</c:v>
                </c:pt>
                <c:pt idx="18941">
                  <c:v>118449.447023</c:v>
                </c:pt>
                <c:pt idx="18942">
                  <c:v>118452.27787000001</c:v>
                </c:pt>
                <c:pt idx="18943">
                  <c:v>118465.700064</c:v>
                </c:pt>
                <c:pt idx="18944">
                  <c:v>118468.331804</c:v>
                </c:pt>
                <c:pt idx="18945">
                  <c:v>118493.511506</c:v>
                </c:pt>
                <c:pt idx="18946">
                  <c:v>118500.592932</c:v>
                </c:pt>
                <c:pt idx="18947">
                  <c:v>118497.632652</c:v>
                </c:pt>
                <c:pt idx="18948">
                  <c:v>118506.271607</c:v>
                </c:pt>
                <c:pt idx="18949">
                  <c:v>118510.541111</c:v>
                </c:pt>
                <c:pt idx="18950">
                  <c:v>118536.18668100001</c:v>
                </c:pt>
                <c:pt idx="18951">
                  <c:v>118550.788617</c:v>
                </c:pt>
                <c:pt idx="18952">
                  <c:v>118563.982041</c:v>
                </c:pt>
                <c:pt idx="18953">
                  <c:v>118569.99155200001</c:v>
                </c:pt>
                <c:pt idx="18954">
                  <c:v>118580.39503299999</c:v>
                </c:pt>
                <c:pt idx="18955">
                  <c:v>118591.01873</c:v>
                </c:pt>
                <c:pt idx="18956">
                  <c:v>118602.431668</c:v>
                </c:pt>
                <c:pt idx="18957">
                  <c:v>118598.774573</c:v>
                </c:pt>
                <c:pt idx="18958">
                  <c:v>118614.588005</c:v>
                </c:pt>
                <c:pt idx="18959">
                  <c:v>118611.842534</c:v>
                </c:pt>
                <c:pt idx="18960">
                  <c:v>118640.21554200001</c:v>
                </c:pt>
                <c:pt idx="18961">
                  <c:v>118661.39614300001</c:v>
                </c:pt>
                <c:pt idx="18962">
                  <c:v>118660.73564899999</c:v>
                </c:pt>
                <c:pt idx="18963">
                  <c:v>118672.77047</c:v>
                </c:pt>
                <c:pt idx="18964">
                  <c:v>118673.156084</c:v>
                </c:pt>
                <c:pt idx="18965">
                  <c:v>118687.837575</c:v>
                </c:pt>
                <c:pt idx="18966">
                  <c:v>118703.43234499999</c:v>
                </c:pt>
                <c:pt idx="18967">
                  <c:v>118722.708837</c:v>
                </c:pt>
                <c:pt idx="18968">
                  <c:v>118738.635144</c:v>
                </c:pt>
                <c:pt idx="18969">
                  <c:v>118750.281284</c:v>
                </c:pt>
                <c:pt idx="18970">
                  <c:v>118764.637454</c:v>
                </c:pt>
                <c:pt idx="18971">
                  <c:v>118778.585578</c:v>
                </c:pt>
                <c:pt idx="18972">
                  <c:v>118792.527957</c:v>
                </c:pt>
                <c:pt idx="18973">
                  <c:v>118817.787364</c:v>
                </c:pt>
                <c:pt idx="18974">
                  <c:v>118829.96528600001</c:v>
                </c:pt>
                <c:pt idx="18975">
                  <c:v>118840.356667</c:v>
                </c:pt>
                <c:pt idx="18976">
                  <c:v>118881.244571</c:v>
                </c:pt>
                <c:pt idx="18977">
                  <c:v>118889.177885</c:v>
                </c:pt>
                <c:pt idx="18978">
                  <c:v>118906.10370199999</c:v>
                </c:pt>
                <c:pt idx="18979">
                  <c:v>118925.04187299999</c:v>
                </c:pt>
                <c:pt idx="18980">
                  <c:v>118937.556637</c:v>
                </c:pt>
                <c:pt idx="18981">
                  <c:v>118952.483551</c:v>
                </c:pt>
                <c:pt idx="18982">
                  <c:v>118952.897469</c:v>
                </c:pt>
                <c:pt idx="18983">
                  <c:v>118980.13598200001</c:v>
                </c:pt>
                <c:pt idx="18984">
                  <c:v>119002.320785</c:v>
                </c:pt>
                <c:pt idx="18985">
                  <c:v>119004.25227899999</c:v>
                </c:pt>
                <c:pt idx="18986">
                  <c:v>119027.81071999999</c:v>
                </c:pt>
                <c:pt idx="18987">
                  <c:v>119038.103155</c:v>
                </c:pt>
                <c:pt idx="18988">
                  <c:v>119053.06387100001</c:v>
                </c:pt>
                <c:pt idx="18989">
                  <c:v>119083.820494</c:v>
                </c:pt>
                <c:pt idx="18990">
                  <c:v>119093.710463</c:v>
                </c:pt>
                <c:pt idx="18991">
                  <c:v>119095.00793000001</c:v>
                </c:pt>
                <c:pt idx="18992">
                  <c:v>119127.854403</c:v>
                </c:pt>
                <c:pt idx="18993">
                  <c:v>119142.323332</c:v>
                </c:pt>
                <c:pt idx="18994">
                  <c:v>119152.63756800001</c:v>
                </c:pt>
                <c:pt idx="18995">
                  <c:v>119175.47207800001</c:v>
                </c:pt>
                <c:pt idx="18996">
                  <c:v>119196.07692399999</c:v>
                </c:pt>
                <c:pt idx="18997">
                  <c:v>119195.22408499999</c:v>
                </c:pt>
                <c:pt idx="18998">
                  <c:v>119217.08455299999</c:v>
                </c:pt>
                <c:pt idx="18999">
                  <c:v>119238.560385</c:v>
                </c:pt>
                <c:pt idx="19000">
                  <c:v>119251.919849</c:v>
                </c:pt>
                <c:pt idx="19001">
                  <c:v>119273.86502899999</c:v>
                </c:pt>
                <c:pt idx="19002">
                  <c:v>119280.27475500001</c:v>
                </c:pt>
                <c:pt idx="19003">
                  <c:v>119302.575503</c:v>
                </c:pt>
                <c:pt idx="19004">
                  <c:v>119298.31354800001</c:v>
                </c:pt>
                <c:pt idx="19005">
                  <c:v>119308.458276</c:v>
                </c:pt>
                <c:pt idx="19006">
                  <c:v>119330.948984</c:v>
                </c:pt>
                <c:pt idx="19007">
                  <c:v>119343.394233</c:v>
                </c:pt>
                <c:pt idx="19008">
                  <c:v>119353.401172</c:v>
                </c:pt>
                <c:pt idx="19009">
                  <c:v>119356.15708800001</c:v>
                </c:pt>
                <c:pt idx="19010">
                  <c:v>119379.551605</c:v>
                </c:pt>
                <c:pt idx="19011">
                  <c:v>119394.39198499999</c:v>
                </c:pt>
                <c:pt idx="19012">
                  <c:v>119393.313671</c:v>
                </c:pt>
                <c:pt idx="19013">
                  <c:v>119404.805859</c:v>
                </c:pt>
                <c:pt idx="19014">
                  <c:v>119417.68683200001</c:v>
                </c:pt>
                <c:pt idx="19015">
                  <c:v>119435.001498</c:v>
                </c:pt>
                <c:pt idx="19016">
                  <c:v>119452.65059</c:v>
                </c:pt>
                <c:pt idx="19017">
                  <c:v>119450.698796</c:v>
                </c:pt>
                <c:pt idx="19018">
                  <c:v>119473.454425</c:v>
                </c:pt>
                <c:pt idx="19019">
                  <c:v>119489.746952</c:v>
                </c:pt>
                <c:pt idx="19020">
                  <c:v>119508.360921</c:v>
                </c:pt>
                <c:pt idx="19021">
                  <c:v>119516.318772</c:v>
                </c:pt>
                <c:pt idx="19022">
                  <c:v>119514.41434800001</c:v>
                </c:pt>
                <c:pt idx="19023">
                  <c:v>119525.39653699999</c:v>
                </c:pt>
                <c:pt idx="19024">
                  <c:v>119532.868791</c:v>
                </c:pt>
                <c:pt idx="19025">
                  <c:v>119555.19970300001</c:v>
                </c:pt>
                <c:pt idx="19026">
                  <c:v>119566.188345</c:v>
                </c:pt>
                <c:pt idx="19027">
                  <c:v>119568.02997800001</c:v>
                </c:pt>
                <c:pt idx="19028">
                  <c:v>119579.911339</c:v>
                </c:pt>
                <c:pt idx="19029">
                  <c:v>119583.77839000001</c:v>
                </c:pt>
                <c:pt idx="19030">
                  <c:v>119605.198189</c:v>
                </c:pt>
                <c:pt idx="19031">
                  <c:v>119616.79116399999</c:v>
                </c:pt>
                <c:pt idx="19032">
                  <c:v>119623.79328300001</c:v>
                </c:pt>
                <c:pt idx="19033">
                  <c:v>119636.539446</c:v>
                </c:pt>
                <c:pt idx="19034">
                  <c:v>119650.540226</c:v>
                </c:pt>
                <c:pt idx="19035">
                  <c:v>119667.74266800001</c:v>
                </c:pt>
                <c:pt idx="19036">
                  <c:v>119668.85402499999</c:v>
                </c:pt>
                <c:pt idx="19037">
                  <c:v>119681.985099</c:v>
                </c:pt>
                <c:pt idx="19038">
                  <c:v>119706.03284499999</c:v>
                </c:pt>
                <c:pt idx="19039">
                  <c:v>119724.012934</c:v>
                </c:pt>
                <c:pt idx="19040">
                  <c:v>119733.78817499999</c:v>
                </c:pt>
                <c:pt idx="19041">
                  <c:v>119733.98568500001</c:v>
                </c:pt>
                <c:pt idx="19042">
                  <c:v>119754.60021600001</c:v>
                </c:pt>
                <c:pt idx="19043">
                  <c:v>119779.075447</c:v>
                </c:pt>
                <c:pt idx="19044">
                  <c:v>119786.182484</c:v>
                </c:pt>
                <c:pt idx="19045">
                  <c:v>119774.11360500001</c:v>
                </c:pt>
                <c:pt idx="19046">
                  <c:v>119783.455103</c:v>
                </c:pt>
                <c:pt idx="19047">
                  <c:v>119793.00035</c:v>
                </c:pt>
                <c:pt idx="19048">
                  <c:v>119824.640103</c:v>
                </c:pt>
                <c:pt idx="19049">
                  <c:v>119834.578886</c:v>
                </c:pt>
                <c:pt idx="19050">
                  <c:v>119838.757037</c:v>
                </c:pt>
                <c:pt idx="19051">
                  <c:v>119846.392649</c:v>
                </c:pt>
                <c:pt idx="19052">
                  <c:v>119850.33417</c:v>
                </c:pt>
                <c:pt idx="19053">
                  <c:v>119885.349313</c:v>
                </c:pt>
                <c:pt idx="19054">
                  <c:v>119893.585584</c:v>
                </c:pt>
                <c:pt idx="19055">
                  <c:v>119889.021589</c:v>
                </c:pt>
                <c:pt idx="19056">
                  <c:v>119922.32404199999</c:v>
                </c:pt>
                <c:pt idx="19057">
                  <c:v>119934.45587200001</c:v>
                </c:pt>
                <c:pt idx="19058">
                  <c:v>119949.059413</c:v>
                </c:pt>
                <c:pt idx="19059">
                  <c:v>119946.03277200001</c:v>
                </c:pt>
                <c:pt idx="19060">
                  <c:v>119966.40168900001</c:v>
                </c:pt>
                <c:pt idx="19061">
                  <c:v>119993.381584</c:v>
                </c:pt>
                <c:pt idx="19062">
                  <c:v>119990.938782</c:v>
                </c:pt>
                <c:pt idx="19063">
                  <c:v>120010.540886</c:v>
                </c:pt>
                <c:pt idx="19064">
                  <c:v>120021.223916</c:v>
                </c:pt>
                <c:pt idx="19065">
                  <c:v>120035.033786</c:v>
                </c:pt>
                <c:pt idx="19066">
                  <c:v>120050.263727</c:v>
                </c:pt>
                <c:pt idx="19067">
                  <c:v>120058.89861</c:v>
                </c:pt>
                <c:pt idx="19068">
                  <c:v>120065.07857899999</c:v>
                </c:pt>
                <c:pt idx="19069">
                  <c:v>120060.18119600001</c:v>
                </c:pt>
                <c:pt idx="19070">
                  <c:v>120073.67275300001</c:v>
                </c:pt>
                <c:pt idx="19071">
                  <c:v>120099.103829</c:v>
                </c:pt>
                <c:pt idx="19072">
                  <c:v>120106.007757</c:v>
                </c:pt>
                <c:pt idx="19073">
                  <c:v>120108.157662</c:v>
                </c:pt>
                <c:pt idx="19074">
                  <c:v>120101.28034</c:v>
                </c:pt>
                <c:pt idx="19075">
                  <c:v>120114.934452</c:v>
                </c:pt>
                <c:pt idx="19076">
                  <c:v>120136.352239</c:v>
                </c:pt>
                <c:pt idx="19077">
                  <c:v>120153.296493</c:v>
                </c:pt>
                <c:pt idx="19078">
                  <c:v>120160.599433</c:v>
                </c:pt>
                <c:pt idx="19079">
                  <c:v>120168.080103</c:v>
                </c:pt>
                <c:pt idx="19080">
                  <c:v>120178.88540299999</c:v>
                </c:pt>
                <c:pt idx="19081">
                  <c:v>120197.69186399999</c:v>
                </c:pt>
                <c:pt idx="19082">
                  <c:v>120211.353608</c:v>
                </c:pt>
                <c:pt idx="19083">
                  <c:v>120227.658603</c:v>
                </c:pt>
                <c:pt idx="19084">
                  <c:v>120231.250911</c:v>
                </c:pt>
                <c:pt idx="19085">
                  <c:v>120242.462723</c:v>
                </c:pt>
                <c:pt idx="19086">
                  <c:v>120267.231768</c:v>
                </c:pt>
                <c:pt idx="19087">
                  <c:v>120270.760173</c:v>
                </c:pt>
                <c:pt idx="19088">
                  <c:v>120278.322377</c:v>
                </c:pt>
                <c:pt idx="19089">
                  <c:v>120285.79231999999</c:v>
                </c:pt>
                <c:pt idx="19090">
                  <c:v>120284.04897600001</c:v>
                </c:pt>
                <c:pt idx="19091">
                  <c:v>120314.31842</c:v>
                </c:pt>
                <c:pt idx="19092">
                  <c:v>120321.798518</c:v>
                </c:pt>
                <c:pt idx="19093">
                  <c:v>120333.201959</c:v>
                </c:pt>
                <c:pt idx="19094">
                  <c:v>120344.525213</c:v>
                </c:pt>
                <c:pt idx="19095">
                  <c:v>120357.048817</c:v>
                </c:pt>
                <c:pt idx="19096">
                  <c:v>120372.56905799999</c:v>
                </c:pt>
                <c:pt idx="19097">
                  <c:v>120371.479723</c:v>
                </c:pt>
                <c:pt idx="19098">
                  <c:v>120398.70291000001</c:v>
                </c:pt>
                <c:pt idx="19099">
                  <c:v>120424.730903</c:v>
                </c:pt>
                <c:pt idx="19100">
                  <c:v>120428.158751</c:v>
                </c:pt>
                <c:pt idx="19101">
                  <c:v>120433.015281</c:v>
                </c:pt>
                <c:pt idx="19102">
                  <c:v>120440.52924600001</c:v>
                </c:pt>
                <c:pt idx="19103">
                  <c:v>120459.68193000001</c:v>
                </c:pt>
                <c:pt idx="19104">
                  <c:v>120472.29918</c:v>
                </c:pt>
                <c:pt idx="19105">
                  <c:v>120486.53154900001</c:v>
                </c:pt>
                <c:pt idx="19106">
                  <c:v>120485.79366900001</c:v>
                </c:pt>
                <c:pt idx="19107">
                  <c:v>120481.93367699999</c:v>
                </c:pt>
                <c:pt idx="19108">
                  <c:v>120494.116232</c:v>
                </c:pt>
                <c:pt idx="19109">
                  <c:v>120525.08156200001</c:v>
                </c:pt>
                <c:pt idx="19110">
                  <c:v>120539.475359</c:v>
                </c:pt>
                <c:pt idx="19111">
                  <c:v>120544.20019800001</c:v>
                </c:pt>
                <c:pt idx="19112">
                  <c:v>120541.337329</c:v>
                </c:pt>
                <c:pt idx="19113">
                  <c:v>120550.367023</c:v>
                </c:pt>
                <c:pt idx="19114">
                  <c:v>120552.10567</c:v>
                </c:pt>
                <c:pt idx="19115">
                  <c:v>120575.384846</c:v>
                </c:pt>
                <c:pt idx="19116">
                  <c:v>120598.192499</c:v>
                </c:pt>
                <c:pt idx="19117">
                  <c:v>120587.684318</c:v>
                </c:pt>
                <c:pt idx="19118">
                  <c:v>120610.343775</c:v>
                </c:pt>
                <c:pt idx="19119">
                  <c:v>120615.196061</c:v>
                </c:pt>
                <c:pt idx="19120">
                  <c:v>120628.947461</c:v>
                </c:pt>
                <c:pt idx="19121">
                  <c:v>120658.04204</c:v>
                </c:pt>
                <c:pt idx="19122">
                  <c:v>120659.033746</c:v>
                </c:pt>
                <c:pt idx="19123">
                  <c:v>120664.082209</c:v>
                </c:pt>
                <c:pt idx="19124">
                  <c:v>120671.80155800001</c:v>
                </c:pt>
                <c:pt idx="19125">
                  <c:v>120671.887342</c:v>
                </c:pt>
                <c:pt idx="19126">
                  <c:v>120680.45262500001</c:v>
                </c:pt>
                <c:pt idx="19127">
                  <c:v>120697.06488799999</c:v>
                </c:pt>
                <c:pt idx="19128">
                  <c:v>120715.63286699999</c:v>
                </c:pt>
                <c:pt idx="19129">
                  <c:v>120727.426542</c:v>
                </c:pt>
                <c:pt idx="19130">
                  <c:v>120731.50382899999</c:v>
                </c:pt>
                <c:pt idx="19131">
                  <c:v>120736.94633200001</c:v>
                </c:pt>
                <c:pt idx="19132">
                  <c:v>120750.54221699999</c:v>
                </c:pt>
                <c:pt idx="19133">
                  <c:v>120766.717492</c:v>
                </c:pt>
                <c:pt idx="19134">
                  <c:v>120772.629917</c:v>
                </c:pt>
                <c:pt idx="19135">
                  <c:v>120781.664544</c:v>
                </c:pt>
                <c:pt idx="19136">
                  <c:v>120804.79535099999</c:v>
                </c:pt>
                <c:pt idx="19137">
                  <c:v>120811.463829</c:v>
                </c:pt>
                <c:pt idx="19138">
                  <c:v>120826.175666</c:v>
                </c:pt>
                <c:pt idx="19139">
                  <c:v>120841.014215</c:v>
                </c:pt>
                <c:pt idx="19140">
                  <c:v>120850.849963</c:v>
                </c:pt>
                <c:pt idx="19141">
                  <c:v>120872.923572</c:v>
                </c:pt>
                <c:pt idx="19142">
                  <c:v>120876.785802</c:v>
                </c:pt>
                <c:pt idx="19143">
                  <c:v>120899.899188</c:v>
                </c:pt>
                <c:pt idx="19144">
                  <c:v>120906.487652</c:v>
                </c:pt>
                <c:pt idx="19145">
                  <c:v>120922.176661</c:v>
                </c:pt>
                <c:pt idx="19146">
                  <c:v>120928.912195</c:v>
                </c:pt>
                <c:pt idx="19147">
                  <c:v>120939.597585</c:v>
                </c:pt>
                <c:pt idx="19148">
                  <c:v>120960.683667</c:v>
                </c:pt>
                <c:pt idx="19149">
                  <c:v>120966.51123600001</c:v>
                </c:pt>
                <c:pt idx="19150">
                  <c:v>120980.264417</c:v>
                </c:pt>
                <c:pt idx="19151">
                  <c:v>120984.867629</c:v>
                </c:pt>
                <c:pt idx="19152">
                  <c:v>120995.751458</c:v>
                </c:pt>
                <c:pt idx="19153">
                  <c:v>121022.599103</c:v>
                </c:pt>
                <c:pt idx="19154">
                  <c:v>121024.737845</c:v>
                </c:pt>
                <c:pt idx="19155">
                  <c:v>121029.750382</c:v>
                </c:pt>
                <c:pt idx="19156">
                  <c:v>121047.787555</c:v>
                </c:pt>
                <c:pt idx="19157">
                  <c:v>121039.04351600001</c:v>
                </c:pt>
                <c:pt idx="19158">
                  <c:v>121050.373724</c:v>
                </c:pt>
                <c:pt idx="19159">
                  <c:v>121063.05611400001</c:v>
                </c:pt>
                <c:pt idx="19160">
                  <c:v>121073.75138</c:v>
                </c:pt>
                <c:pt idx="19161">
                  <c:v>121095.060931</c:v>
                </c:pt>
                <c:pt idx="19162">
                  <c:v>121105.10000599999</c:v>
                </c:pt>
                <c:pt idx="19163">
                  <c:v>121111.912752</c:v>
                </c:pt>
                <c:pt idx="19164">
                  <c:v>121114.80416</c:v>
                </c:pt>
                <c:pt idx="19165">
                  <c:v>121129.028764</c:v>
                </c:pt>
                <c:pt idx="19166">
                  <c:v>121147.157403</c:v>
                </c:pt>
                <c:pt idx="19167">
                  <c:v>121142.588922</c:v>
                </c:pt>
                <c:pt idx="19168">
                  <c:v>121155.869849</c:v>
                </c:pt>
                <c:pt idx="19169">
                  <c:v>121164.519887</c:v>
                </c:pt>
                <c:pt idx="19170">
                  <c:v>121174.89561399999</c:v>
                </c:pt>
                <c:pt idx="19171">
                  <c:v>121206.441502</c:v>
                </c:pt>
                <c:pt idx="19172">
                  <c:v>121211.992967</c:v>
                </c:pt>
                <c:pt idx="19173">
                  <c:v>121212.371522</c:v>
                </c:pt>
                <c:pt idx="19174">
                  <c:v>121215.471063</c:v>
                </c:pt>
                <c:pt idx="19175">
                  <c:v>121243.34063399999</c:v>
                </c:pt>
                <c:pt idx="19176">
                  <c:v>121262.56954300001</c:v>
                </c:pt>
                <c:pt idx="19177">
                  <c:v>121263.660699</c:v>
                </c:pt>
                <c:pt idx="19178">
                  <c:v>121276.118071</c:v>
                </c:pt>
                <c:pt idx="19179">
                  <c:v>121283.00713100001</c:v>
                </c:pt>
                <c:pt idx="19180">
                  <c:v>121284.83560799999</c:v>
                </c:pt>
                <c:pt idx="19181">
                  <c:v>121315.85447599999</c:v>
                </c:pt>
                <c:pt idx="19182">
                  <c:v>121318.202827</c:v>
                </c:pt>
                <c:pt idx="19183">
                  <c:v>121324.34375099999</c:v>
                </c:pt>
                <c:pt idx="19184">
                  <c:v>121325.76953999999</c:v>
                </c:pt>
                <c:pt idx="19185">
                  <c:v>121331.69119</c:v>
                </c:pt>
                <c:pt idx="19186">
                  <c:v>121347.99452199999</c:v>
                </c:pt>
                <c:pt idx="19187">
                  <c:v>121348.233632</c:v>
                </c:pt>
                <c:pt idx="19188">
                  <c:v>121340.271318</c:v>
                </c:pt>
                <c:pt idx="19189">
                  <c:v>121346.864372</c:v>
                </c:pt>
                <c:pt idx="19190">
                  <c:v>121371.531542</c:v>
                </c:pt>
                <c:pt idx="19191">
                  <c:v>121389.66179100001</c:v>
                </c:pt>
                <c:pt idx="19192">
                  <c:v>121385.060404</c:v>
                </c:pt>
                <c:pt idx="19193">
                  <c:v>121390.314039</c:v>
                </c:pt>
                <c:pt idx="19194">
                  <c:v>121398.355559</c:v>
                </c:pt>
                <c:pt idx="19195">
                  <c:v>121398.567964</c:v>
                </c:pt>
                <c:pt idx="19196">
                  <c:v>121408.151317</c:v>
                </c:pt>
                <c:pt idx="19197">
                  <c:v>121407.94120099999</c:v>
                </c:pt>
                <c:pt idx="19198">
                  <c:v>121414.33270100001</c:v>
                </c:pt>
                <c:pt idx="19199">
                  <c:v>121436.968796</c:v>
                </c:pt>
                <c:pt idx="19200">
                  <c:v>121447.96791199999</c:v>
                </c:pt>
                <c:pt idx="19201">
                  <c:v>121455.43053500001</c:v>
                </c:pt>
                <c:pt idx="19202">
                  <c:v>121459.51672100001</c:v>
                </c:pt>
                <c:pt idx="19203">
                  <c:v>121477.07894599999</c:v>
                </c:pt>
                <c:pt idx="19204">
                  <c:v>121472.517542</c:v>
                </c:pt>
                <c:pt idx="19205">
                  <c:v>121494.187481</c:v>
                </c:pt>
                <c:pt idx="19206">
                  <c:v>121513.85701599999</c:v>
                </c:pt>
                <c:pt idx="19207">
                  <c:v>121523.750887</c:v>
                </c:pt>
                <c:pt idx="19208">
                  <c:v>121527.28247599999</c:v>
                </c:pt>
                <c:pt idx="19209">
                  <c:v>121535.941183</c:v>
                </c:pt>
                <c:pt idx="19210">
                  <c:v>121534.748268</c:v>
                </c:pt>
                <c:pt idx="19211">
                  <c:v>121540.190277</c:v>
                </c:pt>
                <c:pt idx="19212">
                  <c:v>121543.085439</c:v>
                </c:pt>
                <c:pt idx="19213">
                  <c:v>121542.778871</c:v>
                </c:pt>
                <c:pt idx="19214">
                  <c:v>121553.01600800001</c:v>
                </c:pt>
                <c:pt idx="19215">
                  <c:v>121556.478386</c:v>
                </c:pt>
                <c:pt idx="19216">
                  <c:v>121576.124306</c:v>
                </c:pt>
                <c:pt idx="19217">
                  <c:v>121587.806134</c:v>
                </c:pt>
                <c:pt idx="19218">
                  <c:v>121599.54274</c:v>
                </c:pt>
                <c:pt idx="19219">
                  <c:v>121616.244899</c:v>
                </c:pt>
                <c:pt idx="19220">
                  <c:v>121612.085335</c:v>
                </c:pt>
                <c:pt idx="19221">
                  <c:v>121609.76064399999</c:v>
                </c:pt>
                <c:pt idx="19222">
                  <c:v>121612.196962</c:v>
                </c:pt>
                <c:pt idx="19223">
                  <c:v>121620.816269</c:v>
                </c:pt>
                <c:pt idx="19224">
                  <c:v>121628.656796</c:v>
                </c:pt>
                <c:pt idx="19225">
                  <c:v>121619.218459</c:v>
                </c:pt>
                <c:pt idx="19226">
                  <c:v>121633.028639</c:v>
                </c:pt>
                <c:pt idx="19227">
                  <c:v>121644.09133</c:v>
                </c:pt>
                <c:pt idx="19228">
                  <c:v>121661.57795399999</c:v>
                </c:pt>
                <c:pt idx="19229">
                  <c:v>121671.371776</c:v>
                </c:pt>
                <c:pt idx="19230">
                  <c:v>121671.792613</c:v>
                </c:pt>
                <c:pt idx="19231">
                  <c:v>121691.495845</c:v>
                </c:pt>
                <c:pt idx="19232">
                  <c:v>121692.154695</c:v>
                </c:pt>
                <c:pt idx="19233">
                  <c:v>121698.719883</c:v>
                </c:pt>
                <c:pt idx="19234">
                  <c:v>121723.635202</c:v>
                </c:pt>
                <c:pt idx="19235">
                  <c:v>121725.234593</c:v>
                </c:pt>
                <c:pt idx="19236">
                  <c:v>121731.402238</c:v>
                </c:pt>
                <c:pt idx="19237">
                  <c:v>121736.057244</c:v>
                </c:pt>
                <c:pt idx="19238">
                  <c:v>121745.22444599999</c:v>
                </c:pt>
                <c:pt idx="19239">
                  <c:v>121753.901596</c:v>
                </c:pt>
                <c:pt idx="19240">
                  <c:v>121755.754548</c:v>
                </c:pt>
                <c:pt idx="19241">
                  <c:v>121776.533992</c:v>
                </c:pt>
                <c:pt idx="19242">
                  <c:v>121794.311306</c:v>
                </c:pt>
                <c:pt idx="19243">
                  <c:v>121807.383789</c:v>
                </c:pt>
                <c:pt idx="19244">
                  <c:v>121806.794028</c:v>
                </c:pt>
                <c:pt idx="19245">
                  <c:v>121807.999721</c:v>
                </c:pt>
                <c:pt idx="19246">
                  <c:v>121815.4914</c:v>
                </c:pt>
                <c:pt idx="19247">
                  <c:v>121833.38297599999</c:v>
                </c:pt>
                <c:pt idx="19248">
                  <c:v>121853.48426300001</c:v>
                </c:pt>
                <c:pt idx="19249">
                  <c:v>121858.75077</c:v>
                </c:pt>
                <c:pt idx="19250">
                  <c:v>121863.89540199999</c:v>
                </c:pt>
                <c:pt idx="19251">
                  <c:v>121869.52045900001</c:v>
                </c:pt>
                <c:pt idx="19252">
                  <c:v>121865.378092</c:v>
                </c:pt>
                <c:pt idx="19253">
                  <c:v>121899.11938</c:v>
                </c:pt>
                <c:pt idx="19254">
                  <c:v>121906.770577</c:v>
                </c:pt>
                <c:pt idx="19255">
                  <c:v>121911.10028499999</c:v>
                </c:pt>
                <c:pt idx="19256">
                  <c:v>121916.96823699999</c:v>
                </c:pt>
                <c:pt idx="19257">
                  <c:v>121914.292095</c:v>
                </c:pt>
                <c:pt idx="19258">
                  <c:v>121924.421328</c:v>
                </c:pt>
                <c:pt idx="19259">
                  <c:v>121949.969602</c:v>
                </c:pt>
                <c:pt idx="19260">
                  <c:v>121953.81746799999</c:v>
                </c:pt>
                <c:pt idx="19261">
                  <c:v>121970.689872</c:v>
                </c:pt>
                <c:pt idx="19262">
                  <c:v>121971.211297</c:v>
                </c:pt>
                <c:pt idx="19263">
                  <c:v>121981.185163</c:v>
                </c:pt>
                <c:pt idx="19264">
                  <c:v>121989.519679</c:v>
                </c:pt>
                <c:pt idx="19265">
                  <c:v>122004.102788</c:v>
                </c:pt>
                <c:pt idx="19266">
                  <c:v>122020.37182299999</c:v>
                </c:pt>
                <c:pt idx="19267">
                  <c:v>122025.449022</c:v>
                </c:pt>
                <c:pt idx="19268">
                  <c:v>122036.977912</c:v>
                </c:pt>
                <c:pt idx="19269">
                  <c:v>122036.547265</c:v>
                </c:pt>
                <c:pt idx="19270">
                  <c:v>122060.236984</c:v>
                </c:pt>
                <c:pt idx="19271">
                  <c:v>122072.90339799999</c:v>
                </c:pt>
                <c:pt idx="19272">
                  <c:v>122071.003448</c:v>
                </c:pt>
                <c:pt idx="19273">
                  <c:v>122099.614235</c:v>
                </c:pt>
                <c:pt idx="19274">
                  <c:v>122112.120459</c:v>
                </c:pt>
                <c:pt idx="19275">
                  <c:v>122112.255987</c:v>
                </c:pt>
                <c:pt idx="19276">
                  <c:v>122128.31864100001</c:v>
                </c:pt>
                <c:pt idx="19277">
                  <c:v>122127.993147</c:v>
                </c:pt>
                <c:pt idx="19278">
                  <c:v>122131.92307600001</c:v>
                </c:pt>
                <c:pt idx="19279">
                  <c:v>122137.058191</c:v>
                </c:pt>
                <c:pt idx="19280">
                  <c:v>122151.11012899999</c:v>
                </c:pt>
                <c:pt idx="19281">
                  <c:v>122173.59195</c:v>
                </c:pt>
                <c:pt idx="19282">
                  <c:v>122167.388687</c:v>
                </c:pt>
                <c:pt idx="19283">
                  <c:v>122189.211876</c:v>
                </c:pt>
                <c:pt idx="19284">
                  <c:v>122197.908127</c:v>
                </c:pt>
                <c:pt idx="19285">
                  <c:v>122205.15611900001</c:v>
                </c:pt>
                <c:pt idx="19286">
                  <c:v>122223.25641099999</c:v>
                </c:pt>
                <c:pt idx="19287">
                  <c:v>122231.04265600001</c:v>
                </c:pt>
                <c:pt idx="19288">
                  <c:v>122250.62832800001</c:v>
                </c:pt>
                <c:pt idx="19289">
                  <c:v>122266.877509</c:v>
                </c:pt>
                <c:pt idx="19290">
                  <c:v>122272.34437599999</c:v>
                </c:pt>
                <c:pt idx="19291">
                  <c:v>122288.113891</c:v>
                </c:pt>
                <c:pt idx="19292">
                  <c:v>122293.669889</c:v>
                </c:pt>
                <c:pt idx="19293">
                  <c:v>122289.933032</c:v>
                </c:pt>
                <c:pt idx="19294">
                  <c:v>122297.084945</c:v>
                </c:pt>
                <c:pt idx="19295">
                  <c:v>122308.32160900001</c:v>
                </c:pt>
                <c:pt idx="19296">
                  <c:v>122322.87042799999</c:v>
                </c:pt>
                <c:pt idx="19297">
                  <c:v>122338.240739</c:v>
                </c:pt>
                <c:pt idx="19298">
                  <c:v>122337.271597</c:v>
                </c:pt>
                <c:pt idx="19299">
                  <c:v>122351.335836</c:v>
                </c:pt>
                <c:pt idx="19300">
                  <c:v>122359.92722</c:v>
                </c:pt>
                <c:pt idx="19301">
                  <c:v>122384.179408</c:v>
                </c:pt>
                <c:pt idx="19302">
                  <c:v>122393.84748</c:v>
                </c:pt>
                <c:pt idx="19303">
                  <c:v>122396.464498</c:v>
                </c:pt>
                <c:pt idx="19304">
                  <c:v>122420.51332899999</c:v>
                </c:pt>
                <c:pt idx="19305">
                  <c:v>122428.86945100001</c:v>
                </c:pt>
                <c:pt idx="19306">
                  <c:v>122446.80842099999</c:v>
                </c:pt>
                <c:pt idx="19307">
                  <c:v>122444.372458</c:v>
                </c:pt>
                <c:pt idx="19308">
                  <c:v>122453.16564799999</c:v>
                </c:pt>
                <c:pt idx="19309">
                  <c:v>122466.18514</c:v>
                </c:pt>
                <c:pt idx="19310">
                  <c:v>122482.45012199999</c:v>
                </c:pt>
                <c:pt idx="19311">
                  <c:v>122504.26048700001</c:v>
                </c:pt>
                <c:pt idx="19312">
                  <c:v>122497.23936199999</c:v>
                </c:pt>
                <c:pt idx="19313">
                  <c:v>122503.25485300001</c:v>
                </c:pt>
                <c:pt idx="19314">
                  <c:v>122517.074475</c:v>
                </c:pt>
                <c:pt idx="19315">
                  <c:v>122511.66239</c:v>
                </c:pt>
                <c:pt idx="19316">
                  <c:v>122517.598104</c:v>
                </c:pt>
                <c:pt idx="19317">
                  <c:v>122531.79001500001</c:v>
                </c:pt>
                <c:pt idx="19318">
                  <c:v>122554.770388</c:v>
                </c:pt>
                <c:pt idx="19319">
                  <c:v>122569.03273799999</c:v>
                </c:pt>
                <c:pt idx="19320">
                  <c:v>122564.654628</c:v>
                </c:pt>
                <c:pt idx="19321">
                  <c:v>122563.876361</c:v>
                </c:pt>
                <c:pt idx="19322">
                  <c:v>122571.41383</c:v>
                </c:pt>
                <c:pt idx="19323">
                  <c:v>122570.15968500001</c:v>
                </c:pt>
                <c:pt idx="19324">
                  <c:v>122577.374463</c:v>
                </c:pt>
                <c:pt idx="19325">
                  <c:v>122577.842343</c:v>
                </c:pt>
                <c:pt idx="19326">
                  <c:v>122585.33876499999</c:v>
                </c:pt>
                <c:pt idx="19327">
                  <c:v>122611.579534</c:v>
                </c:pt>
                <c:pt idx="19328">
                  <c:v>122630.546401</c:v>
                </c:pt>
                <c:pt idx="19329">
                  <c:v>122642.508779</c:v>
                </c:pt>
                <c:pt idx="19330">
                  <c:v>122636.597557</c:v>
                </c:pt>
                <c:pt idx="19331">
                  <c:v>122645.92092400001</c:v>
                </c:pt>
                <c:pt idx="19332">
                  <c:v>122645.709623</c:v>
                </c:pt>
                <c:pt idx="19333">
                  <c:v>122656.65450999999</c:v>
                </c:pt>
                <c:pt idx="19334">
                  <c:v>122683.69016699999</c:v>
                </c:pt>
                <c:pt idx="19335">
                  <c:v>122686.070139</c:v>
                </c:pt>
                <c:pt idx="19336">
                  <c:v>122693.636314</c:v>
                </c:pt>
                <c:pt idx="19337">
                  <c:v>122720.61919</c:v>
                </c:pt>
                <c:pt idx="19338">
                  <c:v>122730.91172</c:v>
                </c:pt>
                <c:pt idx="19339">
                  <c:v>122753.68685699999</c:v>
                </c:pt>
                <c:pt idx="19340">
                  <c:v>122748.58536899999</c:v>
                </c:pt>
                <c:pt idx="19341">
                  <c:v>122765.18898399999</c:v>
                </c:pt>
                <c:pt idx="19342">
                  <c:v>122761.78121</c:v>
                </c:pt>
                <c:pt idx="19343">
                  <c:v>122757.027619</c:v>
                </c:pt>
                <c:pt idx="19344">
                  <c:v>122766.162602</c:v>
                </c:pt>
                <c:pt idx="19345">
                  <c:v>122769.70360399999</c:v>
                </c:pt>
                <c:pt idx="19346">
                  <c:v>122787.397782</c:v>
                </c:pt>
                <c:pt idx="19347">
                  <c:v>122800.728735</c:v>
                </c:pt>
                <c:pt idx="19348">
                  <c:v>122816.403939</c:v>
                </c:pt>
                <c:pt idx="19349">
                  <c:v>122820.11</c:v>
                </c:pt>
                <c:pt idx="19350">
                  <c:v>122811.43410899999</c:v>
                </c:pt>
                <c:pt idx="19351">
                  <c:v>122823.70906199999</c:v>
                </c:pt>
                <c:pt idx="19352">
                  <c:v>122824.053139</c:v>
                </c:pt>
                <c:pt idx="19353">
                  <c:v>122830.26282800001</c:v>
                </c:pt>
                <c:pt idx="19354">
                  <c:v>122858.354966</c:v>
                </c:pt>
                <c:pt idx="19355">
                  <c:v>122879.66326</c:v>
                </c:pt>
                <c:pt idx="19356">
                  <c:v>122877.074458</c:v>
                </c:pt>
                <c:pt idx="19357">
                  <c:v>122880.768696</c:v>
                </c:pt>
                <c:pt idx="19358">
                  <c:v>122903.181066</c:v>
                </c:pt>
                <c:pt idx="19359">
                  <c:v>122928.714614</c:v>
                </c:pt>
                <c:pt idx="19360">
                  <c:v>122924.119399</c:v>
                </c:pt>
                <c:pt idx="19361">
                  <c:v>122934.222675</c:v>
                </c:pt>
                <c:pt idx="19362">
                  <c:v>122932.58623299999</c:v>
                </c:pt>
                <c:pt idx="19363">
                  <c:v>122931.72534600001</c:v>
                </c:pt>
                <c:pt idx="19364">
                  <c:v>122950.592867</c:v>
                </c:pt>
                <c:pt idx="19365">
                  <c:v>122977.00773300001</c:v>
                </c:pt>
                <c:pt idx="19366">
                  <c:v>122985.15812199999</c:v>
                </c:pt>
                <c:pt idx="19367">
                  <c:v>123007.782129</c:v>
                </c:pt>
                <c:pt idx="19368">
                  <c:v>123015.155847</c:v>
                </c:pt>
                <c:pt idx="19369">
                  <c:v>123038.252164</c:v>
                </c:pt>
                <c:pt idx="19370">
                  <c:v>123034.804034</c:v>
                </c:pt>
                <c:pt idx="19371">
                  <c:v>123062.502857</c:v>
                </c:pt>
                <c:pt idx="19372">
                  <c:v>123080.49808400001</c:v>
                </c:pt>
                <c:pt idx="19373">
                  <c:v>123085.70780400001</c:v>
                </c:pt>
                <c:pt idx="19374">
                  <c:v>123086.37558199999</c:v>
                </c:pt>
                <c:pt idx="19375">
                  <c:v>123089.411442</c:v>
                </c:pt>
                <c:pt idx="19376">
                  <c:v>123105.296724</c:v>
                </c:pt>
                <c:pt idx="19377">
                  <c:v>123121.495264</c:v>
                </c:pt>
                <c:pt idx="19378">
                  <c:v>123133.40062</c:v>
                </c:pt>
                <c:pt idx="19379">
                  <c:v>123147.142152</c:v>
                </c:pt>
                <c:pt idx="19380">
                  <c:v>123138.343939</c:v>
                </c:pt>
                <c:pt idx="19381">
                  <c:v>123155.10060600001</c:v>
                </c:pt>
                <c:pt idx="19382">
                  <c:v>123175.265225</c:v>
                </c:pt>
                <c:pt idx="19383">
                  <c:v>123174.724155</c:v>
                </c:pt>
                <c:pt idx="19384">
                  <c:v>123193.02626</c:v>
                </c:pt>
                <c:pt idx="19385">
                  <c:v>123200.81374699999</c:v>
                </c:pt>
                <c:pt idx="19386">
                  <c:v>123216.34875799999</c:v>
                </c:pt>
                <c:pt idx="19387">
                  <c:v>123224.12957999999</c:v>
                </c:pt>
                <c:pt idx="19388">
                  <c:v>123221.16263200001</c:v>
                </c:pt>
                <c:pt idx="19389">
                  <c:v>123239.80452200001</c:v>
                </c:pt>
                <c:pt idx="19390">
                  <c:v>123238.938916</c:v>
                </c:pt>
                <c:pt idx="19391">
                  <c:v>123262.82874</c:v>
                </c:pt>
                <c:pt idx="19392">
                  <c:v>123280.430141</c:v>
                </c:pt>
                <c:pt idx="19393">
                  <c:v>123288.764998</c:v>
                </c:pt>
                <c:pt idx="19394">
                  <c:v>123301.973148</c:v>
                </c:pt>
                <c:pt idx="19395">
                  <c:v>123292.18687999999</c:v>
                </c:pt>
                <c:pt idx="19396">
                  <c:v>123310.246247</c:v>
                </c:pt>
                <c:pt idx="19397">
                  <c:v>123320.91902299999</c:v>
                </c:pt>
                <c:pt idx="19398">
                  <c:v>123341.350779</c:v>
                </c:pt>
                <c:pt idx="19399">
                  <c:v>123347.506502</c:v>
                </c:pt>
                <c:pt idx="19400">
                  <c:v>123355.35791000001</c:v>
                </c:pt>
                <c:pt idx="19401">
                  <c:v>123380.686413</c:v>
                </c:pt>
                <c:pt idx="19402">
                  <c:v>123383.831798</c:v>
                </c:pt>
                <c:pt idx="19403">
                  <c:v>123386.29869900001</c:v>
                </c:pt>
                <c:pt idx="19404">
                  <c:v>123411.279117</c:v>
                </c:pt>
                <c:pt idx="19405">
                  <c:v>123407.295877</c:v>
                </c:pt>
                <c:pt idx="19406">
                  <c:v>123418.258675</c:v>
                </c:pt>
                <c:pt idx="19407">
                  <c:v>123430.318153</c:v>
                </c:pt>
                <c:pt idx="19408">
                  <c:v>123443.74006900001</c:v>
                </c:pt>
                <c:pt idx="19409">
                  <c:v>123457.17342599999</c:v>
                </c:pt>
                <c:pt idx="19410">
                  <c:v>123459.877383</c:v>
                </c:pt>
                <c:pt idx="19411">
                  <c:v>123475.264297</c:v>
                </c:pt>
                <c:pt idx="19412">
                  <c:v>123495.595699</c:v>
                </c:pt>
                <c:pt idx="19413">
                  <c:v>123504.48361700001</c:v>
                </c:pt>
                <c:pt idx="19414">
                  <c:v>123510.24849100001</c:v>
                </c:pt>
                <c:pt idx="19415">
                  <c:v>123517.91031000001</c:v>
                </c:pt>
                <c:pt idx="19416">
                  <c:v>123539.838697</c:v>
                </c:pt>
                <c:pt idx="19417">
                  <c:v>123551.717215</c:v>
                </c:pt>
                <c:pt idx="19418">
                  <c:v>123563.214406</c:v>
                </c:pt>
                <c:pt idx="19419">
                  <c:v>123569.85367500001</c:v>
                </c:pt>
                <c:pt idx="19420">
                  <c:v>123572.88978699999</c:v>
                </c:pt>
                <c:pt idx="19421">
                  <c:v>123596.81723099999</c:v>
                </c:pt>
                <c:pt idx="19422">
                  <c:v>123615.682844</c:v>
                </c:pt>
                <c:pt idx="19423">
                  <c:v>123622.75525</c:v>
                </c:pt>
                <c:pt idx="19424">
                  <c:v>123635.596292</c:v>
                </c:pt>
                <c:pt idx="19425">
                  <c:v>123658.051637</c:v>
                </c:pt>
                <c:pt idx="19426">
                  <c:v>123667.46073000001</c:v>
                </c:pt>
                <c:pt idx="19427">
                  <c:v>123674.100498</c:v>
                </c:pt>
                <c:pt idx="19428">
                  <c:v>123673.513076</c:v>
                </c:pt>
                <c:pt idx="19429">
                  <c:v>123685.545803</c:v>
                </c:pt>
                <c:pt idx="19430">
                  <c:v>123703.55765</c:v>
                </c:pt>
                <c:pt idx="19431">
                  <c:v>123716.662405</c:v>
                </c:pt>
                <c:pt idx="19432">
                  <c:v>123724.909801</c:v>
                </c:pt>
                <c:pt idx="19433">
                  <c:v>123728.692492</c:v>
                </c:pt>
                <c:pt idx="19434">
                  <c:v>123767.75731099999</c:v>
                </c:pt>
                <c:pt idx="19435">
                  <c:v>123767.23534499999</c:v>
                </c:pt>
                <c:pt idx="19436">
                  <c:v>123780.301125</c:v>
                </c:pt>
                <c:pt idx="19437">
                  <c:v>123785.56280099999</c:v>
                </c:pt>
                <c:pt idx="19438">
                  <c:v>123812.65513299999</c:v>
                </c:pt>
                <c:pt idx="19439">
                  <c:v>123826.269093</c:v>
                </c:pt>
                <c:pt idx="19440">
                  <c:v>123827.254747</c:v>
                </c:pt>
                <c:pt idx="19441">
                  <c:v>123830.30841100001</c:v>
                </c:pt>
                <c:pt idx="19442">
                  <c:v>123840.05014399999</c:v>
                </c:pt>
                <c:pt idx="19443">
                  <c:v>123855.827143</c:v>
                </c:pt>
                <c:pt idx="19444">
                  <c:v>123878.77119299999</c:v>
                </c:pt>
                <c:pt idx="19445">
                  <c:v>123879.618886</c:v>
                </c:pt>
                <c:pt idx="19446">
                  <c:v>123883.33237600001</c:v>
                </c:pt>
                <c:pt idx="19447">
                  <c:v>123884.713944</c:v>
                </c:pt>
                <c:pt idx="19448">
                  <c:v>123892.75423200001</c:v>
                </c:pt>
                <c:pt idx="19449">
                  <c:v>123902.39204200001</c:v>
                </c:pt>
                <c:pt idx="19450">
                  <c:v>123897.690434</c:v>
                </c:pt>
                <c:pt idx="19451">
                  <c:v>123926.253622</c:v>
                </c:pt>
                <c:pt idx="19452">
                  <c:v>123935.56568299999</c:v>
                </c:pt>
                <c:pt idx="19453">
                  <c:v>123939.40121900001</c:v>
                </c:pt>
                <c:pt idx="19454">
                  <c:v>123950.993386</c:v>
                </c:pt>
                <c:pt idx="19455">
                  <c:v>123955.48269600001</c:v>
                </c:pt>
                <c:pt idx="19456">
                  <c:v>123963.008245</c:v>
                </c:pt>
                <c:pt idx="19457">
                  <c:v>123980.077821</c:v>
                </c:pt>
                <c:pt idx="19458">
                  <c:v>123996.665733</c:v>
                </c:pt>
                <c:pt idx="19459">
                  <c:v>123999.808726</c:v>
                </c:pt>
                <c:pt idx="19460">
                  <c:v>123998.62813</c:v>
                </c:pt>
                <c:pt idx="19461">
                  <c:v>124017.167084</c:v>
                </c:pt>
                <c:pt idx="19462">
                  <c:v>124035.286339</c:v>
                </c:pt>
                <c:pt idx="19463">
                  <c:v>124057.959726</c:v>
                </c:pt>
                <c:pt idx="19464">
                  <c:v>124062.84961600001</c:v>
                </c:pt>
                <c:pt idx="19465">
                  <c:v>124064.56337</c:v>
                </c:pt>
                <c:pt idx="19466">
                  <c:v>124067.881754</c:v>
                </c:pt>
                <c:pt idx="19467">
                  <c:v>124067.641176</c:v>
                </c:pt>
                <c:pt idx="19468">
                  <c:v>124070.025379</c:v>
                </c:pt>
                <c:pt idx="19469">
                  <c:v>124080.70290400001</c:v>
                </c:pt>
                <c:pt idx="19470">
                  <c:v>124105.175835</c:v>
                </c:pt>
                <c:pt idx="19471">
                  <c:v>124123.676987</c:v>
                </c:pt>
                <c:pt idx="19472">
                  <c:v>124124.593293</c:v>
                </c:pt>
                <c:pt idx="19473">
                  <c:v>124135.280474</c:v>
                </c:pt>
                <c:pt idx="19474">
                  <c:v>124147.09486100001</c:v>
                </c:pt>
                <c:pt idx="19475">
                  <c:v>124152.56778</c:v>
                </c:pt>
                <c:pt idx="19476">
                  <c:v>124164.859943</c:v>
                </c:pt>
                <c:pt idx="19477">
                  <c:v>124182.98703</c:v>
                </c:pt>
                <c:pt idx="19478">
                  <c:v>124176.937687</c:v>
                </c:pt>
                <c:pt idx="19479">
                  <c:v>124204.375111</c:v>
                </c:pt>
                <c:pt idx="19480">
                  <c:v>124217.098715</c:v>
                </c:pt>
                <c:pt idx="19481">
                  <c:v>124222.313075</c:v>
                </c:pt>
                <c:pt idx="19482">
                  <c:v>124229.994926</c:v>
                </c:pt>
                <c:pt idx="19483">
                  <c:v>124224.11306600001</c:v>
                </c:pt>
                <c:pt idx="19484">
                  <c:v>124237.398995</c:v>
                </c:pt>
                <c:pt idx="19485">
                  <c:v>124262.44255199999</c:v>
                </c:pt>
                <c:pt idx="19486">
                  <c:v>124273.70821500001</c:v>
                </c:pt>
                <c:pt idx="19487">
                  <c:v>124284.502601</c:v>
                </c:pt>
                <c:pt idx="19488">
                  <c:v>124277.411996</c:v>
                </c:pt>
                <c:pt idx="19489">
                  <c:v>124292.925053</c:v>
                </c:pt>
                <c:pt idx="19490">
                  <c:v>124293.919169</c:v>
                </c:pt>
                <c:pt idx="19491">
                  <c:v>124325.059179</c:v>
                </c:pt>
                <c:pt idx="19492">
                  <c:v>124342.16989600001</c:v>
                </c:pt>
                <c:pt idx="19493">
                  <c:v>124348.658777</c:v>
                </c:pt>
                <c:pt idx="19494">
                  <c:v>124352.87336100001</c:v>
                </c:pt>
                <c:pt idx="19495">
                  <c:v>124353.486066</c:v>
                </c:pt>
                <c:pt idx="19496">
                  <c:v>124368.694592</c:v>
                </c:pt>
                <c:pt idx="19497">
                  <c:v>124392.21532800001</c:v>
                </c:pt>
                <c:pt idx="19498">
                  <c:v>124391.446524</c:v>
                </c:pt>
                <c:pt idx="19499">
                  <c:v>124399.289342</c:v>
                </c:pt>
                <c:pt idx="19500">
                  <c:v>124405.530298</c:v>
                </c:pt>
                <c:pt idx="19501">
                  <c:v>124408.787405</c:v>
                </c:pt>
                <c:pt idx="19502">
                  <c:v>124420.729265</c:v>
                </c:pt>
                <c:pt idx="19503">
                  <c:v>124421.795407</c:v>
                </c:pt>
                <c:pt idx="19504">
                  <c:v>124457.242625</c:v>
                </c:pt>
                <c:pt idx="19505">
                  <c:v>124461.653624</c:v>
                </c:pt>
                <c:pt idx="19506">
                  <c:v>124465.975328</c:v>
                </c:pt>
                <c:pt idx="19507">
                  <c:v>124478.966279</c:v>
                </c:pt>
                <c:pt idx="19508">
                  <c:v>124490.78526999999</c:v>
                </c:pt>
                <c:pt idx="19509">
                  <c:v>124518.109998</c:v>
                </c:pt>
                <c:pt idx="19510">
                  <c:v>124519.18536800001</c:v>
                </c:pt>
                <c:pt idx="19511">
                  <c:v>124526.815963</c:v>
                </c:pt>
                <c:pt idx="19512">
                  <c:v>124530.786511</c:v>
                </c:pt>
                <c:pt idx="19513">
                  <c:v>124537.49349199999</c:v>
                </c:pt>
                <c:pt idx="19514">
                  <c:v>124565.111399</c:v>
                </c:pt>
                <c:pt idx="19515">
                  <c:v>124574.580871</c:v>
                </c:pt>
                <c:pt idx="19516">
                  <c:v>124577.217621</c:v>
                </c:pt>
                <c:pt idx="19517">
                  <c:v>124592.231336</c:v>
                </c:pt>
                <c:pt idx="19518">
                  <c:v>124585.27656300001</c:v>
                </c:pt>
                <c:pt idx="19519">
                  <c:v>124602.561795</c:v>
                </c:pt>
                <c:pt idx="19520">
                  <c:v>124606.248553</c:v>
                </c:pt>
                <c:pt idx="19521">
                  <c:v>124618.148894</c:v>
                </c:pt>
                <c:pt idx="19522">
                  <c:v>124639.446556</c:v>
                </c:pt>
                <c:pt idx="19523">
                  <c:v>124627.506455</c:v>
                </c:pt>
                <c:pt idx="19524">
                  <c:v>124631.015631</c:v>
                </c:pt>
                <c:pt idx="19525">
                  <c:v>124640.9636</c:v>
                </c:pt>
                <c:pt idx="19526">
                  <c:v>124659.27634500001</c:v>
                </c:pt>
                <c:pt idx="19527">
                  <c:v>124677.289297</c:v>
                </c:pt>
                <c:pt idx="19528">
                  <c:v>124675.54596</c:v>
                </c:pt>
                <c:pt idx="19529">
                  <c:v>124681.704813</c:v>
                </c:pt>
                <c:pt idx="19530">
                  <c:v>124679.285448</c:v>
                </c:pt>
                <c:pt idx="19531">
                  <c:v>124700.444089</c:v>
                </c:pt>
                <c:pt idx="19532">
                  <c:v>124731.68655300001</c:v>
                </c:pt>
                <c:pt idx="19533">
                  <c:v>124731.46997000001</c:v>
                </c:pt>
                <c:pt idx="19534">
                  <c:v>124749.56855500001</c:v>
                </c:pt>
                <c:pt idx="19535">
                  <c:v>124740.634102</c:v>
                </c:pt>
                <c:pt idx="19536">
                  <c:v>124758.686162</c:v>
                </c:pt>
                <c:pt idx="19537">
                  <c:v>124783.101381</c:v>
                </c:pt>
                <c:pt idx="19538">
                  <c:v>124777.26397099999</c:v>
                </c:pt>
                <c:pt idx="19539">
                  <c:v>124794.97523500001</c:v>
                </c:pt>
                <c:pt idx="19540">
                  <c:v>124790.813633</c:v>
                </c:pt>
                <c:pt idx="19541">
                  <c:v>124796.700667</c:v>
                </c:pt>
                <c:pt idx="19542">
                  <c:v>124799.35727199999</c:v>
                </c:pt>
                <c:pt idx="19543">
                  <c:v>124810.410984</c:v>
                </c:pt>
                <c:pt idx="19544">
                  <c:v>124848.881306</c:v>
                </c:pt>
                <c:pt idx="19545">
                  <c:v>124844.81578800001</c:v>
                </c:pt>
                <c:pt idx="19546">
                  <c:v>124845.92626199999</c:v>
                </c:pt>
                <c:pt idx="19547">
                  <c:v>124852.407041</c:v>
                </c:pt>
                <c:pt idx="19548">
                  <c:v>124859.85225900001</c:v>
                </c:pt>
                <c:pt idx="19549">
                  <c:v>124865.114814</c:v>
                </c:pt>
                <c:pt idx="19550">
                  <c:v>124865.90896299999</c:v>
                </c:pt>
                <c:pt idx="19551">
                  <c:v>124892.301769</c:v>
                </c:pt>
                <c:pt idx="19552">
                  <c:v>124918.397518</c:v>
                </c:pt>
                <c:pt idx="19553">
                  <c:v>124915.29349</c:v>
                </c:pt>
                <c:pt idx="19554">
                  <c:v>124918.925816</c:v>
                </c:pt>
                <c:pt idx="19555">
                  <c:v>124918.97821299999</c:v>
                </c:pt>
                <c:pt idx="19556">
                  <c:v>124929.634146</c:v>
                </c:pt>
                <c:pt idx="19557">
                  <c:v>124955.63578</c:v>
                </c:pt>
                <c:pt idx="19558">
                  <c:v>124972.164684</c:v>
                </c:pt>
                <c:pt idx="19559">
                  <c:v>124981.881431</c:v>
                </c:pt>
                <c:pt idx="19560">
                  <c:v>124988.153907</c:v>
                </c:pt>
                <c:pt idx="19561">
                  <c:v>124989.955976</c:v>
                </c:pt>
                <c:pt idx="19562">
                  <c:v>124986.35266600001</c:v>
                </c:pt>
                <c:pt idx="19563">
                  <c:v>124995.38372100001</c:v>
                </c:pt>
                <c:pt idx="19564">
                  <c:v>125006.31479800001</c:v>
                </c:pt>
                <c:pt idx="19565">
                  <c:v>125001.856591</c:v>
                </c:pt>
                <c:pt idx="19566">
                  <c:v>124993.289447</c:v>
                </c:pt>
                <c:pt idx="19567">
                  <c:v>125002.635633</c:v>
                </c:pt>
                <c:pt idx="19568">
                  <c:v>125008.014737</c:v>
                </c:pt>
                <c:pt idx="19569">
                  <c:v>125011.439191</c:v>
                </c:pt>
                <c:pt idx="19570">
                  <c:v>125019.20875200001</c:v>
                </c:pt>
                <c:pt idx="19571">
                  <c:v>125035.753247</c:v>
                </c:pt>
                <c:pt idx="19572">
                  <c:v>125046.746423</c:v>
                </c:pt>
                <c:pt idx="19573">
                  <c:v>125052.061552</c:v>
                </c:pt>
                <c:pt idx="19574">
                  <c:v>125053.598277</c:v>
                </c:pt>
                <c:pt idx="19575">
                  <c:v>125071.473774</c:v>
                </c:pt>
                <c:pt idx="19576">
                  <c:v>125094.124518</c:v>
                </c:pt>
                <c:pt idx="19577">
                  <c:v>125112.461153</c:v>
                </c:pt>
                <c:pt idx="19578">
                  <c:v>125110.307562</c:v>
                </c:pt>
                <c:pt idx="19579">
                  <c:v>125111.86897</c:v>
                </c:pt>
                <c:pt idx="19580">
                  <c:v>125131.152803</c:v>
                </c:pt>
                <c:pt idx="19581">
                  <c:v>125143.779177</c:v>
                </c:pt>
                <c:pt idx="19582">
                  <c:v>125154.235761</c:v>
                </c:pt>
                <c:pt idx="19583">
                  <c:v>125146.867872</c:v>
                </c:pt>
                <c:pt idx="19584">
                  <c:v>125151.211578</c:v>
                </c:pt>
                <c:pt idx="19585">
                  <c:v>125152.989537</c:v>
                </c:pt>
                <c:pt idx="19586">
                  <c:v>125166.714332</c:v>
                </c:pt>
                <c:pt idx="19587">
                  <c:v>125181.43921300001</c:v>
                </c:pt>
                <c:pt idx="19588">
                  <c:v>125174.69869999999</c:v>
                </c:pt>
                <c:pt idx="19589">
                  <c:v>125181.731789</c:v>
                </c:pt>
                <c:pt idx="19590">
                  <c:v>125178.84222799999</c:v>
                </c:pt>
                <c:pt idx="19591">
                  <c:v>125189.62249199999</c:v>
                </c:pt>
                <c:pt idx="19592">
                  <c:v>125192.26871600001</c:v>
                </c:pt>
                <c:pt idx="19593">
                  <c:v>125196.223401</c:v>
                </c:pt>
                <c:pt idx="19594">
                  <c:v>125221.558007</c:v>
                </c:pt>
                <c:pt idx="19595">
                  <c:v>125230.94046</c:v>
                </c:pt>
                <c:pt idx="19596">
                  <c:v>125230.909447</c:v>
                </c:pt>
                <c:pt idx="19597">
                  <c:v>125244.937877</c:v>
                </c:pt>
                <c:pt idx="19598">
                  <c:v>125252.12052</c:v>
                </c:pt>
                <c:pt idx="19599">
                  <c:v>125263.62606900001</c:v>
                </c:pt>
                <c:pt idx="19600">
                  <c:v>125263.574318</c:v>
                </c:pt>
                <c:pt idx="19601">
                  <c:v>125274.85215399999</c:v>
                </c:pt>
                <c:pt idx="19602">
                  <c:v>125294.95871200001</c:v>
                </c:pt>
                <c:pt idx="19603">
                  <c:v>125290.991416</c:v>
                </c:pt>
                <c:pt idx="19604">
                  <c:v>125312.54391399999</c:v>
                </c:pt>
                <c:pt idx="19605">
                  <c:v>125331.414017</c:v>
                </c:pt>
                <c:pt idx="19606">
                  <c:v>125334.47143999999</c:v>
                </c:pt>
                <c:pt idx="19607">
                  <c:v>125341.698009</c:v>
                </c:pt>
                <c:pt idx="19608">
                  <c:v>125355.05422799999</c:v>
                </c:pt>
                <c:pt idx="19609">
                  <c:v>125359.35221500001</c:v>
                </c:pt>
                <c:pt idx="19610">
                  <c:v>125356.580974</c:v>
                </c:pt>
                <c:pt idx="19611">
                  <c:v>125369.695458</c:v>
                </c:pt>
                <c:pt idx="19612">
                  <c:v>125390.585318</c:v>
                </c:pt>
                <c:pt idx="19613">
                  <c:v>125403.51783700001</c:v>
                </c:pt>
                <c:pt idx="19614">
                  <c:v>125417.72256900001</c:v>
                </c:pt>
                <c:pt idx="19615">
                  <c:v>125416.472838</c:v>
                </c:pt>
                <c:pt idx="19616">
                  <c:v>125425.015388</c:v>
                </c:pt>
                <c:pt idx="19617">
                  <c:v>125456.41389</c:v>
                </c:pt>
                <c:pt idx="19618">
                  <c:v>125455.44779599999</c:v>
                </c:pt>
                <c:pt idx="19619">
                  <c:v>125467.707943</c:v>
                </c:pt>
                <c:pt idx="19620">
                  <c:v>125463.25277799999</c:v>
                </c:pt>
                <c:pt idx="19621">
                  <c:v>125465.175764</c:v>
                </c:pt>
                <c:pt idx="19622">
                  <c:v>125473.601713</c:v>
                </c:pt>
                <c:pt idx="19623">
                  <c:v>125479.233555</c:v>
                </c:pt>
                <c:pt idx="19624">
                  <c:v>125497.606184</c:v>
                </c:pt>
                <c:pt idx="19625">
                  <c:v>125509.512944</c:v>
                </c:pt>
                <c:pt idx="19626">
                  <c:v>125511.36429899999</c:v>
                </c:pt>
                <c:pt idx="19627">
                  <c:v>125526.520951</c:v>
                </c:pt>
                <c:pt idx="19628">
                  <c:v>125528.566018</c:v>
                </c:pt>
                <c:pt idx="19629">
                  <c:v>125555.91627099999</c:v>
                </c:pt>
                <c:pt idx="19630">
                  <c:v>125574.103506</c:v>
                </c:pt>
                <c:pt idx="19631">
                  <c:v>125569.07937000001</c:v>
                </c:pt>
                <c:pt idx="19632">
                  <c:v>125574.63368299999</c:v>
                </c:pt>
                <c:pt idx="19633">
                  <c:v>125578.0814</c:v>
                </c:pt>
                <c:pt idx="19634">
                  <c:v>125604.27176600001</c:v>
                </c:pt>
                <c:pt idx="19635">
                  <c:v>125611.02935</c:v>
                </c:pt>
                <c:pt idx="19636">
                  <c:v>125623.67094700001</c:v>
                </c:pt>
                <c:pt idx="19637">
                  <c:v>125626.012478</c:v>
                </c:pt>
                <c:pt idx="19638">
                  <c:v>125633.644353</c:v>
                </c:pt>
                <c:pt idx="19639">
                  <c:v>125656.74923</c:v>
                </c:pt>
                <c:pt idx="19640">
                  <c:v>125670.324307</c:v>
                </c:pt>
                <c:pt idx="19641">
                  <c:v>125680.836983</c:v>
                </c:pt>
                <c:pt idx="19642">
                  <c:v>125697.396725</c:v>
                </c:pt>
                <c:pt idx="19643">
                  <c:v>125690.225911</c:v>
                </c:pt>
                <c:pt idx="19644">
                  <c:v>125700.940584</c:v>
                </c:pt>
                <c:pt idx="19645">
                  <c:v>125711.145557</c:v>
                </c:pt>
                <c:pt idx="19646">
                  <c:v>125707.471219</c:v>
                </c:pt>
                <c:pt idx="19647">
                  <c:v>125716.10552</c:v>
                </c:pt>
                <c:pt idx="19648">
                  <c:v>125735.73884400001</c:v>
                </c:pt>
                <c:pt idx="19649">
                  <c:v>125762.392526</c:v>
                </c:pt>
                <c:pt idx="19650">
                  <c:v>125768.937718</c:v>
                </c:pt>
                <c:pt idx="19651">
                  <c:v>125774.089528</c:v>
                </c:pt>
                <c:pt idx="19652">
                  <c:v>125787.83158500001</c:v>
                </c:pt>
                <c:pt idx="19653">
                  <c:v>125787.406627</c:v>
                </c:pt>
                <c:pt idx="19654">
                  <c:v>125815.35808999999</c:v>
                </c:pt>
                <c:pt idx="19655">
                  <c:v>125827.431423</c:v>
                </c:pt>
                <c:pt idx="19656">
                  <c:v>125831.351455</c:v>
                </c:pt>
                <c:pt idx="19657">
                  <c:v>125848.021163</c:v>
                </c:pt>
                <c:pt idx="19658">
                  <c:v>125872.04184200001</c:v>
                </c:pt>
                <c:pt idx="19659">
                  <c:v>125879.896958</c:v>
                </c:pt>
                <c:pt idx="19660">
                  <c:v>125886.880695</c:v>
                </c:pt>
                <c:pt idx="19661">
                  <c:v>125912.31129</c:v>
                </c:pt>
                <c:pt idx="19662">
                  <c:v>125923.562867</c:v>
                </c:pt>
                <c:pt idx="19663">
                  <c:v>125920.18876800001</c:v>
                </c:pt>
                <c:pt idx="19664">
                  <c:v>125929.797974</c:v>
                </c:pt>
                <c:pt idx="19665">
                  <c:v>125933.53888399999</c:v>
                </c:pt>
                <c:pt idx="19666">
                  <c:v>125968.26676100001</c:v>
                </c:pt>
                <c:pt idx="19667">
                  <c:v>125977.070784</c:v>
                </c:pt>
                <c:pt idx="19668">
                  <c:v>125984.225783</c:v>
                </c:pt>
                <c:pt idx="19669">
                  <c:v>126001.919593</c:v>
                </c:pt>
                <c:pt idx="19670">
                  <c:v>126016.326598</c:v>
                </c:pt>
                <c:pt idx="19671">
                  <c:v>126025.395588</c:v>
                </c:pt>
                <c:pt idx="19672">
                  <c:v>126039.929124</c:v>
                </c:pt>
                <c:pt idx="19673">
                  <c:v>126048.872348</c:v>
                </c:pt>
                <c:pt idx="19674">
                  <c:v>126060.65483699999</c:v>
                </c:pt>
                <c:pt idx="19675">
                  <c:v>126071.33973599999</c:v>
                </c:pt>
                <c:pt idx="19676">
                  <c:v>126092.10137400001</c:v>
                </c:pt>
                <c:pt idx="19677">
                  <c:v>126118.246591</c:v>
                </c:pt>
                <c:pt idx="19678">
                  <c:v>126112.808068</c:v>
                </c:pt>
                <c:pt idx="19679">
                  <c:v>126141.37867799999</c:v>
                </c:pt>
                <c:pt idx="19680">
                  <c:v>126162.98858600001</c:v>
                </c:pt>
                <c:pt idx="19681">
                  <c:v>126172.493139</c:v>
                </c:pt>
                <c:pt idx="19682">
                  <c:v>126194.06810400001</c:v>
                </c:pt>
                <c:pt idx="19683">
                  <c:v>126209.584495</c:v>
                </c:pt>
                <c:pt idx="19684">
                  <c:v>126214.34516700001</c:v>
                </c:pt>
                <c:pt idx="19685">
                  <c:v>126250.951565</c:v>
                </c:pt>
                <c:pt idx="19686">
                  <c:v>126266.07593399999</c:v>
                </c:pt>
                <c:pt idx="19687">
                  <c:v>126276.922752</c:v>
                </c:pt>
                <c:pt idx="19688">
                  <c:v>126297.760131</c:v>
                </c:pt>
                <c:pt idx="19689">
                  <c:v>126312.787845</c:v>
                </c:pt>
                <c:pt idx="19690">
                  <c:v>126312.482711</c:v>
                </c:pt>
                <c:pt idx="19691">
                  <c:v>126324.274274</c:v>
                </c:pt>
                <c:pt idx="19692">
                  <c:v>126353.399445</c:v>
                </c:pt>
                <c:pt idx="19693">
                  <c:v>126361.851243</c:v>
                </c:pt>
                <c:pt idx="19694">
                  <c:v>126375.98811000001</c:v>
                </c:pt>
                <c:pt idx="19695">
                  <c:v>126397.28715600001</c:v>
                </c:pt>
                <c:pt idx="19696">
                  <c:v>126410.338776</c:v>
                </c:pt>
                <c:pt idx="19697">
                  <c:v>126423.429906</c:v>
                </c:pt>
                <c:pt idx="19698">
                  <c:v>126430.09809</c:v>
                </c:pt>
                <c:pt idx="19699">
                  <c:v>126465.632063</c:v>
                </c:pt>
                <c:pt idx="19700">
                  <c:v>126473.597643</c:v>
                </c:pt>
                <c:pt idx="19701">
                  <c:v>126481.106854</c:v>
                </c:pt>
                <c:pt idx="19702">
                  <c:v>126501.050105</c:v>
                </c:pt>
                <c:pt idx="19703">
                  <c:v>126507.78823000001</c:v>
                </c:pt>
                <c:pt idx="19704">
                  <c:v>126509.901591</c:v>
                </c:pt>
                <c:pt idx="19705">
                  <c:v>126512.904114</c:v>
                </c:pt>
                <c:pt idx="19706">
                  <c:v>126536.823623</c:v>
                </c:pt>
                <c:pt idx="19707">
                  <c:v>126560.860825</c:v>
                </c:pt>
                <c:pt idx="19708">
                  <c:v>126565.630309</c:v>
                </c:pt>
                <c:pt idx="19709">
                  <c:v>126582.531057</c:v>
                </c:pt>
                <c:pt idx="19710">
                  <c:v>126605.051226</c:v>
                </c:pt>
                <c:pt idx="19711">
                  <c:v>126610.103682</c:v>
                </c:pt>
                <c:pt idx="19712">
                  <c:v>126628.128738</c:v>
                </c:pt>
                <c:pt idx="19713">
                  <c:v>126620.58613900001</c:v>
                </c:pt>
                <c:pt idx="19714">
                  <c:v>126649.644033</c:v>
                </c:pt>
                <c:pt idx="19715">
                  <c:v>126675.095865</c:v>
                </c:pt>
                <c:pt idx="19716">
                  <c:v>126687.860495</c:v>
                </c:pt>
                <c:pt idx="19717">
                  <c:v>126692.371688</c:v>
                </c:pt>
                <c:pt idx="19718">
                  <c:v>126691.66295</c:v>
                </c:pt>
                <c:pt idx="19719">
                  <c:v>126714.929848</c:v>
                </c:pt>
                <c:pt idx="19720">
                  <c:v>126719.852168</c:v>
                </c:pt>
                <c:pt idx="19721">
                  <c:v>126726.848233</c:v>
                </c:pt>
                <c:pt idx="19722">
                  <c:v>126740.600036</c:v>
                </c:pt>
                <c:pt idx="19723">
                  <c:v>126763.03567</c:v>
                </c:pt>
                <c:pt idx="19724">
                  <c:v>126778.76753</c:v>
                </c:pt>
                <c:pt idx="19725">
                  <c:v>126784.120184</c:v>
                </c:pt>
                <c:pt idx="19726">
                  <c:v>126790.622586</c:v>
                </c:pt>
                <c:pt idx="19727">
                  <c:v>126811.93107399999</c:v>
                </c:pt>
                <c:pt idx="19728">
                  <c:v>126822.24800399999</c:v>
                </c:pt>
                <c:pt idx="19729">
                  <c:v>126832.47972</c:v>
                </c:pt>
                <c:pt idx="19730">
                  <c:v>126844.910147</c:v>
                </c:pt>
                <c:pt idx="19731">
                  <c:v>126842.911093</c:v>
                </c:pt>
                <c:pt idx="19732">
                  <c:v>126870.658714</c:v>
                </c:pt>
                <c:pt idx="19733">
                  <c:v>126890.910857</c:v>
                </c:pt>
                <c:pt idx="19734">
                  <c:v>126901.187796</c:v>
                </c:pt>
                <c:pt idx="19735">
                  <c:v>126896.50122999999</c:v>
                </c:pt>
                <c:pt idx="19736">
                  <c:v>126903.653916</c:v>
                </c:pt>
                <c:pt idx="19737">
                  <c:v>126914.525788</c:v>
                </c:pt>
                <c:pt idx="19738">
                  <c:v>126912.223336</c:v>
                </c:pt>
                <c:pt idx="19739">
                  <c:v>126937.75909399999</c:v>
                </c:pt>
                <c:pt idx="19740">
                  <c:v>126955.33685399999</c:v>
                </c:pt>
                <c:pt idx="19741">
                  <c:v>126976.575492</c:v>
                </c:pt>
                <c:pt idx="19742">
                  <c:v>126999.29876200001</c:v>
                </c:pt>
                <c:pt idx="19743">
                  <c:v>126999.91476699999</c:v>
                </c:pt>
                <c:pt idx="19744">
                  <c:v>127025.637241</c:v>
                </c:pt>
                <c:pt idx="19745">
                  <c:v>127037.41285399999</c:v>
                </c:pt>
                <c:pt idx="19746">
                  <c:v>127052.818392</c:v>
                </c:pt>
                <c:pt idx="19747">
                  <c:v>127074.821761</c:v>
                </c:pt>
                <c:pt idx="19748">
                  <c:v>127097.62798400001</c:v>
                </c:pt>
                <c:pt idx="19749">
                  <c:v>127101.942967</c:v>
                </c:pt>
                <c:pt idx="19750">
                  <c:v>127112.02391800001</c:v>
                </c:pt>
                <c:pt idx="19751">
                  <c:v>127113.639519</c:v>
                </c:pt>
                <c:pt idx="19752">
                  <c:v>127143.299313</c:v>
                </c:pt>
                <c:pt idx="19753">
                  <c:v>127146.645689</c:v>
                </c:pt>
                <c:pt idx="19754">
                  <c:v>127152.63437499999</c:v>
                </c:pt>
                <c:pt idx="19755">
                  <c:v>127161.789521</c:v>
                </c:pt>
                <c:pt idx="19756">
                  <c:v>127190.433469</c:v>
                </c:pt>
                <c:pt idx="19757">
                  <c:v>127212.37218799999</c:v>
                </c:pt>
                <c:pt idx="19758">
                  <c:v>127209.132119</c:v>
                </c:pt>
                <c:pt idx="19759">
                  <c:v>127234.67950100001</c:v>
                </c:pt>
                <c:pt idx="19760">
                  <c:v>127250.061175</c:v>
                </c:pt>
                <c:pt idx="19761">
                  <c:v>127253.849997</c:v>
                </c:pt>
                <c:pt idx="19762">
                  <c:v>127288.576948</c:v>
                </c:pt>
                <c:pt idx="19763">
                  <c:v>127302.803057</c:v>
                </c:pt>
                <c:pt idx="19764">
                  <c:v>127317.410099</c:v>
                </c:pt>
                <c:pt idx="19765">
                  <c:v>127336.243216</c:v>
                </c:pt>
                <c:pt idx="19766">
                  <c:v>127335.306926</c:v>
                </c:pt>
                <c:pt idx="19767">
                  <c:v>127353.988902</c:v>
                </c:pt>
                <c:pt idx="19768">
                  <c:v>127353.73918999999</c:v>
                </c:pt>
                <c:pt idx="19769">
                  <c:v>127366.90520199999</c:v>
                </c:pt>
                <c:pt idx="19770">
                  <c:v>127386.663428</c:v>
                </c:pt>
                <c:pt idx="19771">
                  <c:v>127398.466051</c:v>
                </c:pt>
                <c:pt idx="19772">
                  <c:v>127426.67673399999</c:v>
                </c:pt>
                <c:pt idx="19773">
                  <c:v>127439.645634</c:v>
                </c:pt>
                <c:pt idx="19774">
                  <c:v>127453.68126700001</c:v>
                </c:pt>
                <c:pt idx="19775">
                  <c:v>127475.037522</c:v>
                </c:pt>
                <c:pt idx="19776">
                  <c:v>127487.887596</c:v>
                </c:pt>
                <c:pt idx="19777">
                  <c:v>127506.918941</c:v>
                </c:pt>
                <c:pt idx="19778">
                  <c:v>127504.4492</c:v>
                </c:pt>
                <c:pt idx="19779">
                  <c:v>127513.658428</c:v>
                </c:pt>
                <c:pt idx="19780">
                  <c:v>127521.036458</c:v>
                </c:pt>
                <c:pt idx="19781">
                  <c:v>127537.182999</c:v>
                </c:pt>
                <c:pt idx="19782">
                  <c:v>127558.415936</c:v>
                </c:pt>
                <c:pt idx="19783">
                  <c:v>127559.139841</c:v>
                </c:pt>
                <c:pt idx="19784">
                  <c:v>127570.69241800001</c:v>
                </c:pt>
                <c:pt idx="19785">
                  <c:v>127593.98960299999</c:v>
                </c:pt>
                <c:pt idx="19786">
                  <c:v>127605.775481</c:v>
                </c:pt>
                <c:pt idx="19787">
                  <c:v>127619.436355</c:v>
                </c:pt>
                <c:pt idx="19788">
                  <c:v>127621.379512</c:v>
                </c:pt>
                <c:pt idx="19789">
                  <c:v>127642.438455</c:v>
                </c:pt>
                <c:pt idx="19790">
                  <c:v>127670.675107</c:v>
                </c:pt>
                <c:pt idx="19791">
                  <c:v>127669.768551</c:v>
                </c:pt>
                <c:pt idx="19792">
                  <c:v>127681.13598799999</c:v>
                </c:pt>
                <c:pt idx="19793">
                  <c:v>127703.120614</c:v>
                </c:pt>
                <c:pt idx="19794">
                  <c:v>127702.038237</c:v>
                </c:pt>
                <c:pt idx="19795">
                  <c:v>127720.88712</c:v>
                </c:pt>
                <c:pt idx="19796">
                  <c:v>127713.38696600001</c:v>
                </c:pt>
                <c:pt idx="19797">
                  <c:v>127735.74385899999</c:v>
                </c:pt>
                <c:pt idx="19798">
                  <c:v>127761.027137</c:v>
                </c:pt>
                <c:pt idx="19799">
                  <c:v>127770.70106799999</c:v>
                </c:pt>
                <c:pt idx="19800">
                  <c:v>127779.930842</c:v>
                </c:pt>
                <c:pt idx="19801">
                  <c:v>127789.58674100001</c:v>
                </c:pt>
                <c:pt idx="19802">
                  <c:v>127808.45489399999</c:v>
                </c:pt>
                <c:pt idx="19803">
                  <c:v>127826.205822</c:v>
                </c:pt>
                <c:pt idx="19804">
                  <c:v>127839.419694</c:v>
                </c:pt>
                <c:pt idx="19805">
                  <c:v>127842.122259</c:v>
                </c:pt>
                <c:pt idx="19806">
                  <c:v>127857.13963799999</c:v>
                </c:pt>
                <c:pt idx="19807">
                  <c:v>127878.085267</c:v>
                </c:pt>
                <c:pt idx="19808">
                  <c:v>127894.236963</c:v>
                </c:pt>
                <c:pt idx="19809">
                  <c:v>127886.97737399999</c:v>
                </c:pt>
                <c:pt idx="19810">
                  <c:v>127908.554101</c:v>
                </c:pt>
                <c:pt idx="19811">
                  <c:v>127933.49019700001</c:v>
                </c:pt>
                <c:pt idx="19812">
                  <c:v>127948.243066</c:v>
                </c:pt>
                <c:pt idx="19813">
                  <c:v>127954.128763</c:v>
                </c:pt>
                <c:pt idx="19814">
                  <c:v>127950.40839900001</c:v>
                </c:pt>
                <c:pt idx="19815">
                  <c:v>127978.92342399999</c:v>
                </c:pt>
                <c:pt idx="19816">
                  <c:v>127989.239161</c:v>
                </c:pt>
                <c:pt idx="19817">
                  <c:v>128006.337121</c:v>
                </c:pt>
                <c:pt idx="19818">
                  <c:v>128010.799379</c:v>
                </c:pt>
                <c:pt idx="19819">
                  <c:v>128017.507572</c:v>
                </c:pt>
                <c:pt idx="19820">
                  <c:v>128012.287029</c:v>
                </c:pt>
                <c:pt idx="19821">
                  <c:v>128025.737454</c:v>
                </c:pt>
                <c:pt idx="19822">
                  <c:v>128045.82731199999</c:v>
                </c:pt>
                <c:pt idx="19823">
                  <c:v>128052.59802</c:v>
                </c:pt>
                <c:pt idx="19824">
                  <c:v>128062.733915</c:v>
                </c:pt>
                <c:pt idx="19825">
                  <c:v>128068.11925800001</c:v>
                </c:pt>
                <c:pt idx="19826">
                  <c:v>128066.674006</c:v>
                </c:pt>
                <c:pt idx="19827">
                  <c:v>128064.081819</c:v>
                </c:pt>
                <c:pt idx="19828">
                  <c:v>128072.158232</c:v>
                </c:pt>
                <c:pt idx="19829">
                  <c:v>128081.860908</c:v>
                </c:pt>
                <c:pt idx="19830">
                  <c:v>128097.544681</c:v>
                </c:pt>
                <c:pt idx="19831">
                  <c:v>128116.734327</c:v>
                </c:pt>
                <c:pt idx="19832">
                  <c:v>128136.333568</c:v>
                </c:pt>
                <c:pt idx="19833">
                  <c:v>128138.739309</c:v>
                </c:pt>
                <c:pt idx="19834">
                  <c:v>128144.328565</c:v>
                </c:pt>
                <c:pt idx="19835">
                  <c:v>128141.188677</c:v>
                </c:pt>
                <c:pt idx="19836">
                  <c:v>128145.711276</c:v>
                </c:pt>
                <c:pt idx="19837">
                  <c:v>128149.230855</c:v>
                </c:pt>
                <c:pt idx="19838">
                  <c:v>128159.03084199999</c:v>
                </c:pt>
                <c:pt idx="19839">
                  <c:v>128178.62819600001</c:v>
                </c:pt>
                <c:pt idx="19840">
                  <c:v>128198.029744</c:v>
                </c:pt>
                <c:pt idx="19841">
                  <c:v>128199.426785</c:v>
                </c:pt>
                <c:pt idx="19842">
                  <c:v>128217.81271699999</c:v>
                </c:pt>
                <c:pt idx="19843">
                  <c:v>128217.018153</c:v>
                </c:pt>
                <c:pt idx="19844">
                  <c:v>128211.138142</c:v>
                </c:pt>
                <c:pt idx="19845">
                  <c:v>128225.06981099999</c:v>
                </c:pt>
                <c:pt idx="19846">
                  <c:v>128244.64439</c:v>
                </c:pt>
                <c:pt idx="19847">
                  <c:v>128255.67312000001</c:v>
                </c:pt>
                <c:pt idx="19848">
                  <c:v>128253.998142</c:v>
                </c:pt>
                <c:pt idx="19849">
                  <c:v>128251.54118299999</c:v>
                </c:pt>
                <c:pt idx="19850">
                  <c:v>128273.71914</c:v>
                </c:pt>
                <c:pt idx="19851">
                  <c:v>128275.312265</c:v>
                </c:pt>
                <c:pt idx="19852">
                  <c:v>128280.73407200001</c:v>
                </c:pt>
                <c:pt idx="19853">
                  <c:v>128276.974114</c:v>
                </c:pt>
                <c:pt idx="19854">
                  <c:v>128289.79141400001</c:v>
                </c:pt>
                <c:pt idx="19855">
                  <c:v>128316.593706</c:v>
                </c:pt>
                <c:pt idx="19856">
                  <c:v>128317.024595</c:v>
                </c:pt>
                <c:pt idx="19857">
                  <c:v>128322.40659300001</c:v>
                </c:pt>
                <c:pt idx="19858">
                  <c:v>128327.671174</c:v>
                </c:pt>
                <c:pt idx="19859">
                  <c:v>128334.694907</c:v>
                </c:pt>
                <c:pt idx="19860">
                  <c:v>128348.447038</c:v>
                </c:pt>
                <c:pt idx="19861">
                  <c:v>128364.277392</c:v>
                </c:pt>
                <c:pt idx="19862">
                  <c:v>128383.137126</c:v>
                </c:pt>
                <c:pt idx="19863">
                  <c:v>128382.265423</c:v>
                </c:pt>
                <c:pt idx="19864">
                  <c:v>128379.252473</c:v>
                </c:pt>
                <c:pt idx="19865">
                  <c:v>128396.519614</c:v>
                </c:pt>
                <c:pt idx="19866">
                  <c:v>128418.21834599999</c:v>
                </c:pt>
                <c:pt idx="19867">
                  <c:v>128434.127417</c:v>
                </c:pt>
                <c:pt idx="19868">
                  <c:v>128438.939617</c:v>
                </c:pt>
                <c:pt idx="19869">
                  <c:v>128438.920472</c:v>
                </c:pt>
                <c:pt idx="19870">
                  <c:v>128456.976688</c:v>
                </c:pt>
                <c:pt idx="19871">
                  <c:v>128459.166585</c:v>
                </c:pt>
                <c:pt idx="19872">
                  <c:v>128474.151497</c:v>
                </c:pt>
                <c:pt idx="19873">
                  <c:v>128490.54339399999</c:v>
                </c:pt>
                <c:pt idx="19874">
                  <c:v>128486.216302</c:v>
                </c:pt>
                <c:pt idx="19875">
                  <c:v>128510.72285999999</c:v>
                </c:pt>
                <c:pt idx="19876">
                  <c:v>128519.851505</c:v>
                </c:pt>
                <c:pt idx="19877">
                  <c:v>128545.247001</c:v>
                </c:pt>
                <c:pt idx="19878">
                  <c:v>128545.87233499999</c:v>
                </c:pt>
                <c:pt idx="19879">
                  <c:v>128549.80489499999</c:v>
                </c:pt>
                <c:pt idx="19880">
                  <c:v>128548.558768</c:v>
                </c:pt>
                <c:pt idx="19881">
                  <c:v>128562.18244600001</c:v>
                </c:pt>
                <c:pt idx="19882">
                  <c:v>128584.803881</c:v>
                </c:pt>
                <c:pt idx="19883">
                  <c:v>128592.420512</c:v>
                </c:pt>
                <c:pt idx="19884">
                  <c:v>128592.61486</c:v>
                </c:pt>
                <c:pt idx="19885">
                  <c:v>128619.516475</c:v>
                </c:pt>
                <c:pt idx="19886">
                  <c:v>128633.089173</c:v>
                </c:pt>
                <c:pt idx="19887">
                  <c:v>128642.498901</c:v>
                </c:pt>
                <c:pt idx="19888">
                  <c:v>128656.97037</c:v>
                </c:pt>
                <c:pt idx="19889">
                  <c:v>128664.095621</c:v>
                </c:pt>
                <c:pt idx="19890">
                  <c:v>128675.42918000001</c:v>
                </c:pt>
                <c:pt idx="19891">
                  <c:v>128670.342345</c:v>
                </c:pt>
                <c:pt idx="19892">
                  <c:v>128696.883279</c:v>
                </c:pt>
                <c:pt idx="19893">
                  <c:v>128711.161786</c:v>
                </c:pt>
                <c:pt idx="19894">
                  <c:v>128726.39837</c:v>
                </c:pt>
                <c:pt idx="19895">
                  <c:v>128736.842527</c:v>
                </c:pt>
                <c:pt idx="19896">
                  <c:v>128732.680865</c:v>
                </c:pt>
                <c:pt idx="19897">
                  <c:v>128741.118728</c:v>
                </c:pt>
                <c:pt idx="19898">
                  <c:v>128746.38410700001</c:v>
                </c:pt>
                <c:pt idx="19899">
                  <c:v>128742.250074</c:v>
                </c:pt>
                <c:pt idx="19900">
                  <c:v>128748.22391299999</c:v>
                </c:pt>
                <c:pt idx="19901">
                  <c:v>128747.92862399999</c:v>
                </c:pt>
                <c:pt idx="19902">
                  <c:v>128749.449329</c:v>
                </c:pt>
                <c:pt idx="19903">
                  <c:v>128768.76087500001</c:v>
                </c:pt>
                <c:pt idx="19904">
                  <c:v>128792.21388700001</c:v>
                </c:pt>
                <c:pt idx="19905">
                  <c:v>128798.13932</c:v>
                </c:pt>
                <c:pt idx="19906">
                  <c:v>128788.978726</c:v>
                </c:pt>
                <c:pt idx="19907">
                  <c:v>128790.147833</c:v>
                </c:pt>
                <c:pt idx="19908">
                  <c:v>128804.98722900001</c:v>
                </c:pt>
                <c:pt idx="19909">
                  <c:v>128809.51218799999</c:v>
                </c:pt>
                <c:pt idx="19910">
                  <c:v>128810.14948399999</c:v>
                </c:pt>
                <c:pt idx="19911">
                  <c:v>128831.316869</c:v>
                </c:pt>
                <c:pt idx="19912">
                  <c:v>128847.327242</c:v>
                </c:pt>
                <c:pt idx="19913">
                  <c:v>128854.16405199999</c:v>
                </c:pt>
                <c:pt idx="19914">
                  <c:v>128861.894384</c:v>
                </c:pt>
                <c:pt idx="19915">
                  <c:v>128874.48514</c:v>
                </c:pt>
                <c:pt idx="19916">
                  <c:v>128864.952689</c:v>
                </c:pt>
                <c:pt idx="19917">
                  <c:v>128886.192644</c:v>
                </c:pt>
                <c:pt idx="19918">
                  <c:v>128910.56069</c:v>
                </c:pt>
                <c:pt idx="19919">
                  <c:v>128915.968311</c:v>
                </c:pt>
                <c:pt idx="19920">
                  <c:v>128921.822925</c:v>
                </c:pt>
                <c:pt idx="19921">
                  <c:v>128931.95933300001</c:v>
                </c:pt>
                <c:pt idx="19922">
                  <c:v>128955.79667700001</c:v>
                </c:pt>
                <c:pt idx="19923">
                  <c:v>128970.364715</c:v>
                </c:pt>
                <c:pt idx="19924">
                  <c:v>128968.753215</c:v>
                </c:pt>
                <c:pt idx="19925">
                  <c:v>128987.742016</c:v>
                </c:pt>
                <c:pt idx="19926">
                  <c:v>129000.14819000001</c:v>
                </c:pt>
                <c:pt idx="19927">
                  <c:v>129014.04352000001</c:v>
                </c:pt>
                <c:pt idx="19928">
                  <c:v>129022.556733</c:v>
                </c:pt>
                <c:pt idx="19929">
                  <c:v>129031.46922899999</c:v>
                </c:pt>
                <c:pt idx="19930">
                  <c:v>129061.885886</c:v>
                </c:pt>
                <c:pt idx="19931">
                  <c:v>129065.868002</c:v>
                </c:pt>
                <c:pt idx="19932">
                  <c:v>129082.29160500001</c:v>
                </c:pt>
                <c:pt idx="19933">
                  <c:v>129081.660643</c:v>
                </c:pt>
                <c:pt idx="19934">
                  <c:v>129104.912299</c:v>
                </c:pt>
                <c:pt idx="19935">
                  <c:v>129125.783922</c:v>
                </c:pt>
                <c:pt idx="19936">
                  <c:v>129134.549163</c:v>
                </c:pt>
                <c:pt idx="19937">
                  <c:v>129141.464593</c:v>
                </c:pt>
                <c:pt idx="19938">
                  <c:v>129143.977912</c:v>
                </c:pt>
                <c:pt idx="19939">
                  <c:v>129157.1485</c:v>
                </c:pt>
                <c:pt idx="19940">
                  <c:v>129164.785892</c:v>
                </c:pt>
                <c:pt idx="19941">
                  <c:v>129176.828463</c:v>
                </c:pt>
                <c:pt idx="19942">
                  <c:v>129182.921926</c:v>
                </c:pt>
                <c:pt idx="19943">
                  <c:v>129178.568073</c:v>
                </c:pt>
                <c:pt idx="19944">
                  <c:v>129206.024815</c:v>
                </c:pt>
                <c:pt idx="19945">
                  <c:v>129232.860663</c:v>
                </c:pt>
                <c:pt idx="19946">
                  <c:v>129237.692219</c:v>
                </c:pt>
                <c:pt idx="19947">
                  <c:v>129246.497715</c:v>
                </c:pt>
                <c:pt idx="19948">
                  <c:v>129265.510054</c:v>
                </c:pt>
                <c:pt idx="19949">
                  <c:v>129274.920757</c:v>
                </c:pt>
                <c:pt idx="19950">
                  <c:v>129283.28051900001</c:v>
                </c:pt>
                <c:pt idx="19951">
                  <c:v>129295.397155</c:v>
                </c:pt>
                <c:pt idx="19952">
                  <c:v>129311.492936</c:v>
                </c:pt>
                <c:pt idx="19953">
                  <c:v>129331.209973</c:v>
                </c:pt>
                <c:pt idx="19954">
                  <c:v>129330.37040699999</c:v>
                </c:pt>
                <c:pt idx="19955">
                  <c:v>129339.49660300001</c:v>
                </c:pt>
                <c:pt idx="19956">
                  <c:v>129345.915479</c:v>
                </c:pt>
                <c:pt idx="19957">
                  <c:v>129357.027256</c:v>
                </c:pt>
                <c:pt idx="19958">
                  <c:v>129390.673844</c:v>
                </c:pt>
                <c:pt idx="19959">
                  <c:v>129390.17434100001</c:v>
                </c:pt>
                <c:pt idx="19960">
                  <c:v>129409.08160999999</c:v>
                </c:pt>
                <c:pt idx="19961">
                  <c:v>129411.07127</c:v>
                </c:pt>
                <c:pt idx="19962">
                  <c:v>129413.991987</c:v>
                </c:pt>
                <c:pt idx="19963">
                  <c:v>129422.95157799999</c:v>
                </c:pt>
                <c:pt idx="19964">
                  <c:v>129416.43845099999</c:v>
                </c:pt>
                <c:pt idx="19965">
                  <c:v>129413.976916</c:v>
                </c:pt>
                <c:pt idx="19966">
                  <c:v>129414.748685</c:v>
                </c:pt>
                <c:pt idx="19967">
                  <c:v>129423.95256600001</c:v>
                </c:pt>
                <c:pt idx="19968">
                  <c:v>129427.612255</c:v>
                </c:pt>
                <c:pt idx="19969">
                  <c:v>129428.555378</c:v>
                </c:pt>
                <c:pt idx="19970">
                  <c:v>129435.443398</c:v>
                </c:pt>
                <c:pt idx="19971">
                  <c:v>129449.849325</c:v>
                </c:pt>
                <c:pt idx="19972">
                  <c:v>129479.892234</c:v>
                </c:pt>
                <c:pt idx="19973">
                  <c:v>129480.370946</c:v>
                </c:pt>
                <c:pt idx="19974">
                  <c:v>129478.259911</c:v>
                </c:pt>
                <c:pt idx="19975">
                  <c:v>129497.528974</c:v>
                </c:pt>
                <c:pt idx="19976">
                  <c:v>129485.053145</c:v>
                </c:pt>
                <c:pt idx="19977">
                  <c:v>129497.783884</c:v>
                </c:pt>
                <c:pt idx="19978">
                  <c:v>129499.42151299999</c:v>
                </c:pt>
                <c:pt idx="19979">
                  <c:v>129519.93322000001</c:v>
                </c:pt>
                <c:pt idx="19980">
                  <c:v>129538.43637</c:v>
                </c:pt>
                <c:pt idx="19981">
                  <c:v>129537.644984</c:v>
                </c:pt>
                <c:pt idx="19982">
                  <c:v>129545.03889</c:v>
                </c:pt>
                <c:pt idx="19983">
                  <c:v>129559.27965300001</c:v>
                </c:pt>
                <c:pt idx="19984">
                  <c:v>129553.699729</c:v>
                </c:pt>
                <c:pt idx="19985">
                  <c:v>129556.089915</c:v>
                </c:pt>
                <c:pt idx="19986">
                  <c:v>129564.681968</c:v>
                </c:pt>
                <c:pt idx="19987">
                  <c:v>129565.328541</c:v>
                </c:pt>
                <c:pt idx="19988">
                  <c:v>129582.553814</c:v>
                </c:pt>
                <c:pt idx="19989">
                  <c:v>129589.59804899999</c:v>
                </c:pt>
                <c:pt idx="19990">
                  <c:v>129617.27671000001</c:v>
                </c:pt>
                <c:pt idx="19991">
                  <c:v>129611.595579</c:v>
                </c:pt>
                <c:pt idx="19992">
                  <c:v>129626.575556</c:v>
                </c:pt>
                <c:pt idx="19993">
                  <c:v>129621.74756800001</c:v>
                </c:pt>
                <c:pt idx="19994">
                  <c:v>129623.446142</c:v>
                </c:pt>
                <c:pt idx="19995">
                  <c:v>129642.472262</c:v>
                </c:pt>
                <c:pt idx="19996">
                  <c:v>129639.79471</c:v>
                </c:pt>
                <c:pt idx="19997">
                  <c:v>129652.84673799999</c:v>
                </c:pt>
                <c:pt idx="19998">
                  <c:v>129673.88054100001</c:v>
                </c:pt>
                <c:pt idx="19999">
                  <c:v>129680.69061999999</c:v>
                </c:pt>
                <c:pt idx="20000">
                  <c:v>129699.063413</c:v>
                </c:pt>
                <c:pt idx="20001">
                  <c:v>129687.585087</c:v>
                </c:pt>
                <c:pt idx="20002">
                  <c:v>129704.30426600001</c:v>
                </c:pt>
                <c:pt idx="20003">
                  <c:v>129726.29655899999</c:v>
                </c:pt>
                <c:pt idx="20004">
                  <c:v>129746.53898700001</c:v>
                </c:pt>
                <c:pt idx="20005">
                  <c:v>129753.254828</c:v>
                </c:pt>
                <c:pt idx="20006">
                  <c:v>129752.53045000001</c:v>
                </c:pt>
                <c:pt idx="20007">
                  <c:v>129756.055056</c:v>
                </c:pt>
                <c:pt idx="20008">
                  <c:v>129777.345204</c:v>
                </c:pt>
                <c:pt idx="20009">
                  <c:v>129781.074517</c:v>
                </c:pt>
                <c:pt idx="20010">
                  <c:v>129792.136073</c:v>
                </c:pt>
                <c:pt idx="20011">
                  <c:v>129790.592924</c:v>
                </c:pt>
                <c:pt idx="20012">
                  <c:v>129804.462692</c:v>
                </c:pt>
                <c:pt idx="20013">
                  <c:v>129838.688393</c:v>
                </c:pt>
                <c:pt idx="20014">
                  <c:v>129848.047651</c:v>
                </c:pt>
                <c:pt idx="20015">
                  <c:v>129854.979724</c:v>
                </c:pt>
                <c:pt idx="20016">
                  <c:v>129850.332731</c:v>
                </c:pt>
                <c:pt idx="20017">
                  <c:v>129852.76899</c:v>
                </c:pt>
                <c:pt idx="20018">
                  <c:v>129882.781569</c:v>
                </c:pt>
                <c:pt idx="20019">
                  <c:v>129887.27972599999</c:v>
                </c:pt>
                <c:pt idx="20020">
                  <c:v>129899.090398</c:v>
                </c:pt>
                <c:pt idx="20021">
                  <c:v>129909.515382</c:v>
                </c:pt>
                <c:pt idx="20022">
                  <c:v>129917.812557</c:v>
                </c:pt>
                <c:pt idx="20023">
                  <c:v>129941.189096</c:v>
                </c:pt>
                <c:pt idx="20024">
                  <c:v>129953.606898</c:v>
                </c:pt>
                <c:pt idx="20025">
                  <c:v>129969.760083</c:v>
                </c:pt>
                <c:pt idx="20026">
                  <c:v>129963.988476</c:v>
                </c:pt>
                <c:pt idx="20027">
                  <c:v>129976.817008</c:v>
                </c:pt>
                <c:pt idx="20028">
                  <c:v>129997.287945</c:v>
                </c:pt>
                <c:pt idx="20029">
                  <c:v>129990.82833400001</c:v>
                </c:pt>
                <c:pt idx="20030">
                  <c:v>130014.689748</c:v>
                </c:pt>
                <c:pt idx="20031">
                  <c:v>130021.39299399999</c:v>
                </c:pt>
                <c:pt idx="20032">
                  <c:v>130034.630707</c:v>
                </c:pt>
                <c:pt idx="20033">
                  <c:v>130057.070062</c:v>
                </c:pt>
                <c:pt idx="20034">
                  <c:v>130067.84362499999</c:v>
                </c:pt>
                <c:pt idx="20035">
                  <c:v>130075.11378499999</c:v>
                </c:pt>
                <c:pt idx="20036">
                  <c:v>130063.204587</c:v>
                </c:pt>
                <c:pt idx="20037">
                  <c:v>130073.978292</c:v>
                </c:pt>
                <c:pt idx="20038">
                  <c:v>130088.220921</c:v>
                </c:pt>
                <c:pt idx="20039">
                  <c:v>130103.52881</c:v>
                </c:pt>
                <c:pt idx="20040">
                  <c:v>130120.53737999999</c:v>
                </c:pt>
                <c:pt idx="20041">
                  <c:v>130122.420897</c:v>
                </c:pt>
                <c:pt idx="20042">
                  <c:v>130125.346405</c:v>
                </c:pt>
                <c:pt idx="20043">
                  <c:v>130128.50494100001</c:v>
                </c:pt>
                <c:pt idx="20044">
                  <c:v>130144.76992999999</c:v>
                </c:pt>
                <c:pt idx="20045">
                  <c:v>130162.62715</c:v>
                </c:pt>
                <c:pt idx="20046">
                  <c:v>130175.175192</c:v>
                </c:pt>
                <c:pt idx="20047">
                  <c:v>130176.16585400001</c:v>
                </c:pt>
                <c:pt idx="20048">
                  <c:v>130193.014515</c:v>
                </c:pt>
                <c:pt idx="20049">
                  <c:v>130192.552243</c:v>
                </c:pt>
                <c:pt idx="20050">
                  <c:v>130215.437634</c:v>
                </c:pt>
                <c:pt idx="20051">
                  <c:v>130231.05558499999</c:v>
                </c:pt>
                <c:pt idx="20052">
                  <c:v>130228.492166</c:v>
                </c:pt>
                <c:pt idx="20053">
                  <c:v>130254.891221</c:v>
                </c:pt>
                <c:pt idx="20054">
                  <c:v>130264.189296</c:v>
                </c:pt>
                <c:pt idx="20055">
                  <c:v>130280.322895</c:v>
                </c:pt>
                <c:pt idx="20056">
                  <c:v>130287.60969500001</c:v>
                </c:pt>
                <c:pt idx="20057">
                  <c:v>130290.91514</c:v>
                </c:pt>
                <c:pt idx="20058">
                  <c:v>130303.69244100001</c:v>
                </c:pt>
                <c:pt idx="20059">
                  <c:v>130321.87858</c:v>
                </c:pt>
                <c:pt idx="20060">
                  <c:v>130336.30692</c:v>
                </c:pt>
                <c:pt idx="20061">
                  <c:v>130342.48976900001</c:v>
                </c:pt>
                <c:pt idx="20062">
                  <c:v>130342.172261</c:v>
                </c:pt>
                <c:pt idx="20063">
                  <c:v>130381.041469</c:v>
                </c:pt>
                <c:pt idx="20064">
                  <c:v>130383.284653</c:v>
                </c:pt>
                <c:pt idx="20065">
                  <c:v>130392.636618</c:v>
                </c:pt>
                <c:pt idx="20066">
                  <c:v>130398.962585</c:v>
                </c:pt>
                <c:pt idx="20067">
                  <c:v>130407.709775</c:v>
                </c:pt>
                <c:pt idx="20068">
                  <c:v>130440.613868</c:v>
                </c:pt>
                <c:pt idx="20069">
                  <c:v>130441.84568</c:v>
                </c:pt>
                <c:pt idx="20070">
                  <c:v>130445.15397</c:v>
                </c:pt>
                <c:pt idx="20071">
                  <c:v>130445.67260799999</c:v>
                </c:pt>
                <c:pt idx="20072">
                  <c:v>130459.287555</c:v>
                </c:pt>
                <c:pt idx="20073">
                  <c:v>130476.744101</c:v>
                </c:pt>
                <c:pt idx="20074">
                  <c:v>130484.44714</c:v>
                </c:pt>
                <c:pt idx="20075">
                  <c:v>130496.8224</c:v>
                </c:pt>
                <c:pt idx="20076">
                  <c:v>130524.070391</c:v>
                </c:pt>
                <c:pt idx="20077">
                  <c:v>130538.697013</c:v>
                </c:pt>
                <c:pt idx="20078">
                  <c:v>130555.69285000001</c:v>
                </c:pt>
                <c:pt idx="20079">
                  <c:v>130554.151469</c:v>
                </c:pt>
                <c:pt idx="20080">
                  <c:v>130586.86236699999</c:v>
                </c:pt>
                <c:pt idx="20081">
                  <c:v>130596.861691</c:v>
                </c:pt>
                <c:pt idx="20082">
                  <c:v>130602.968327</c:v>
                </c:pt>
                <c:pt idx="20083">
                  <c:v>130623.588541</c:v>
                </c:pt>
                <c:pt idx="20084">
                  <c:v>130639.55311399999</c:v>
                </c:pt>
                <c:pt idx="20085">
                  <c:v>130642.38412800001</c:v>
                </c:pt>
                <c:pt idx="20086">
                  <c:v>130651.708831</c:v>
                </c:pt>
                <c:pt idx="20087">
                  <c:v>130653.10183100001</c:v>
                </c:pt>
                <c:pt idx="20088">
                  <c:v>130687.971795</c:v>
                </c:pt>
                <c:pt idx="20089">
                  <c:v>130697.492113</c:v>
                </c:pt>
                <c:pt idx="20090">
                  <c:v>130708.30808800001</c:v>
                </c:pt>
                <c:pt idx="20091">
                  <c:v>130729.99920799999</c:v>
                </c:pt>
                <c:pt idx="20092">
                  <c:v>130741.780585</c:v>
                </c:pt>
                <c:pt idx="20093">
                  <c:v>130755.861041</c:v>
                </c:pt>
                <c:pt idx="20094">
                  <c:v>130769.309628</c:v>
                </c:pt>
                <c:pt idx="20095">
                  <c:v>130785.280849</c:v>
                </c:pt>
                <c:pt idx="20096">
                  <c:v>130804.457192</c:v>
                </c:pt>
                <c:pt idx="20097">
                  <c:v>130822.555912</c:v>
                </c:pt>
                <c:pt idx="20098">
                  <c:v>130838.653328</c:v>
                </c:pt>
                <c:pt idx="20099">
                  <c:v>130847.69977200001</c:v>
                </c:pt>
                <c:pt idx="20100">
                  <c:v>130849.910406</c:v>
                </c:pt>
                <c:pt idx="20101">
                  <c:v>130858.540872</c:v>
                </c:pt>
                <c:pt idx="20102">
                  <c:v>130855.896544</c:v>
                </c:pt>
                <c:pt idx="20103">
                  <c:v>130891.792568</c:v>
                </c:pt>
                <c:pt idx="20104">
                  <c:v>130897.070446</c:v>
                </c:pt>
                <c:pt idx="20105">
                  <c:v>130912.658339</c:v>
                </c:pt>
                <c:pt idx="20106">
                  <c:v>130911.124528</c:v>
                </c:pt>
                <c:pt idx="20107">
                  <c:v>130915.196707</c:v>
                </c:pt>
                <c:pt idx="20108">
                  <c:v>130936.527646</c:v>
                </c:pt>
                <c:pt idx="20109">
                  <c:v>130919.296734</c:v>
                </c:pt>
                <c:pt idx="20110">
                  <c:v>130939.58298599999</c:v>
                </c:pt>
                <c:pt idx="20111">
                  <c:v>130951.607275</c:v>
                </c:pt>
                <c:pt idx="20112">
                  <c:v>130966.74340599999</c:v>
                </c:pt>
                <c:pt idx="20113">
                  <c:v>130990.301892</c:v>
                </c:pt>
                <c:pt idx="20114">
                  <c:v>130993.95232900001</c:v>
                </c:pt>
                <c:pt idx="20115">
                  <c:v>131014.41192499999</c:v>
                </c:pt>
                <c:pt idx="20116">
                  <c:v>131031.08265500001</c:v>
                </c:pt>
                <c:pt idx="20117">
                  <c:v>131057.01654300001</c:v>
                </c:pt>
                <c:pt idx="20118">
                  <c:v>131073.10678599999</c:v>
                </c:pt>
                <c:pt idx="20119">
                  <c:v>131074.90344200001</c:v>
                </c:pt>
                <c:pt idx="20120">
                  <c:v>131083.81186700001</c:v>
                </c:pt>
                <c:pt idx="20121">
                  <c:v>131104.10333300001</c:v>
                </c:pt>
                <c:pt idx="20122">
                  <c:v>131113.84496300001</c:v>
                </c:pt>
                <c:pt idx="20123">
                  <c:v>131129.57598299999</c:v>
                </c:pt>
                <c:pt idx="20124">
                  <c:v>131126.062944</c:v>
                </c:pt>
                <c:pt idx="20125">
                  <c:v>131145.119313</c:v>
                </c:pt>
                <c:pt idx="20126">
                  <c:v>131153.67431</c:v>
                </c:pt>
                <c:pt idx="20127">
                  <c:v>131174.32848200001</c:v>
                </c:pt>
                <c:pt idx="20128">
                  <c:v>131181.80744599999</c:v>
                </c:pt>
                <c:pt idx="20129">
                  <c:v>131200.34677500001</c:v>
                </c:pt>
                <c:pt idx="20130">
                  <c:v>131217.265529</c:v>
                </c:pt>
                <c:pt idx="20131">
                  <c:v>131230.79749999999</c:v>
                </c:pt>
                <c:pt idx="20132">
                  <c:v>131242.75250900001</c:v>
                </c:pt>
                <c:pt idx="20133">
                  <c:v>131272.727552</c:v>
                </c:pt>
                <c:pt idx="20134">
                  <c:v>131266.57239099999</c:v>
                </c:pt>
                <c:pt idx="20135">
                  <c:v>131275.22799399999</c:v>
                </c:pt>
                <c:pt idx="20136">
                  <c:v>131282.23437600001</c:v>
                </c:pt>
                <c:pt idx="20137">
                  <c:v>131301.864661</c:v>
                </c:pt>
                <c:pt idx="20138">
                  <c:v>131323.66082200001</c:v>
                </c:pt>
                <c:pt idx="20139">
                  <c:v>131325.65317199999</c:v>
                </c:pt>
                <c:pt idx="20140">
                  <c:v>131344.29551699999</c:v>
                </c:pt>
                <c:pt idx="20141">
                  <c:v>131348.31420399999</c:v>
                </c:pt>
                <c:pt idx="20142">
                  <c:v>131360.24219600001</c:v>
                </c:pt>
                <c:pt idx="20143">
                  <c:v>131378.34230600001</c:v>
                </c:pt>
                <c:pt idx="20144">
                  <c:v>131376.83303499999</c:v>
                </c:pt>
                <c:pt idx="20145">
                  <c:v>131393.27261399999</c:v>
                </c:pt>
                <c:pt idx="20146">
                  <c:v>131404.75101599999</c:v>
                </c:pt>
                <c:pt idx="20147">
                  <c:v>131422.82710600001</c:v>
                </c:pt>
                <c:pt idx="20148">
                  <c:v>131435.735847</c:v>
                </c:pt>
                <c:pt idx="20149">
                  <c:v>131441.902183</c:v>
                </c:pt>
                <c:pt idx="20150">
                  <c:v>131469.199735</c:v>
                </c:pt>
                <c:pt idx="20151">
                  <c:v>131487.035294</c:v>
                </c:pt>
                <c:pt idx="20152">
                  <c:v>131484.88877699999</c:v>
                </c:pt>
                <c:pt idx="20153">
                  <c:v>131502.95943700001</c:v>
                </c:pt>
                <c:pt idx="20154">
                  <c:v>131532.74477700001</c:v>
                </c:pt>
                <c:pt idx="20155">
                  <c:v>131539.55472499999</c:v>
                </c:pt>
                <c:pt idx="20156">
                  <c:v>131546.88281899999</c:v>
                </c:pt>
                <c:pt idx="20157">
                  <c:v>131547.71286199999</c:v>
                </c:pt>
                <c:pt idx="20158">
                  <c:v>131572.82074900001</c:v>
                </c:pt>
                <c:pt idx="20159">
                  <c:v>131578.41308200001</c:v>
                </c:pt>
                <c:pt idx="20160">
                  <c:v>131596.368009</c:v>
                </c:pt>
                <c:pt idx="20161">
                  <c:v>131600.27789600001</c:v>
                </c:pt>
                <c:pt idx="20162">
                  <c:v>131604.14025200001</c:v>
                </c:pt>
                <c:pt idx="20163">
                  <c:v>131614.57413200001</c:v>
                </c:pt>
                <c:pt idx="20164">
                  <c:v>131614.20714899999</c:v>
                </c:pt>
                <c:pt idx="20165">
                  <c:v>131632.73273700001</c:v>
                </c:pt>
                <c:pt idx="20166">
                  <c:v>131647.05591200001</c:v>
                </c:pt>
                <c:pt idx="20167">
                  <c:v>131655.43751399999</c:v>
                </c:pt>
                <c:pt idx="20168">
                  <c:v>131664.15909</c:v>
                </c:pt>
                <c:pt idx="20169">
                  <c:v>131669.82565000001</c:v>
                </c:pt>
                <c:pt idx="20170">
                  <c:v>131682.38081999999</c:v>
                </c:pt>
                <c:pt idx="20171">
                  <c:v>131698.43108099999</c:v>
                </c:pt>
                <c:pt idx="20172">
                  <c:v>131713.708251</c:v>
                </c:pt>
                <c:pt idx="20173">
                  <c:v>131725.840061</c:v>
                </c:pt>
                <c:pt idx="20174">
                  <c:v>131724.45110400001</c:v>
                </c:pt>
                <c:pt idx="20175">
                  <c:v>131727.324215</c:v>
                </c:pt>
                <c:pt idx="20176">
                  <c:v>131737.71085999999</c:v>
                </c:pt>
                <c:pt idx="20177">
                  <c:v>131742.28733600001</c:v>
                </c:pt>
                <c:pt idx="20178">
                  <c:v>131751.006712</c:v>
                </c:pt>
                <c:pt idx="20179">
                  <c:v>131775.82996100001</c:v>
                </c:pt>
                <c:pt idx="20180">
                  <c:v>131790.020559</c:v>
                </c:pt>
                <c:pt idx="20181">
                  <c:v>131803.589244</c:v>
                </c:pt>
                <c:pt idx="20182">
                  <c:v>131807.33558000001</c:v>
                </c:pt>
                <c:pt idx="20183">
                  <c:v>131810.555574</c:v>
                </c:pt>
                <c:pt idx="20184">
                  <c:v>131807.67324999999</c:v>
                </c:pt>
                <c:pt idx="20185">
                  <c:v>131818.32693700001</c:v>
                </c:pt>
                <c:pt idx="20186">
                  <c:v>131839.83468100001</c:v>
                </c:pt>
                <c:pt idx="20187">
                  <c:v>131843.99298800001</c:v>
                </c:pt>
                <c:pt idx="20188">
                  <c:v>131867.59633500001</c:v>
                </c:pt>
                <c:pt idx="20189">
                  <c:v>131857.05635599999</c:v>
                </c:pt>
                <c:pt idx="20190">
                  <c:v>131864.86384100001</c:v>
                </c:pt>
                <c:pt idx="20191">
                  <c:v>131881.56359899999</c:v>
                </c:pt>
                <c:pt idx="20192">
                  <c:v>131900.00451200001</c:v>
                </c:pt>
                <c:pt idx="20193">
                  <c:v>131913.44658600001</c:v>
                </c:pt>
                <c:pt idx="20194">
                  <c:v>131910.85829100001</c:v>
                </c:pt>
                <c:pt idx="20195">
                  <c:v>131921.47059800001</c:v>
                </c:pt>
                <c:pt idx="20196">
                  <c:v>131936.53092200001</c:v>
                </c:pt>
                <c:pt idx="20197">
                  <c:v>131934.775318</c:v>
                </c:pt>
                <c:pt idx="20198">
                  <c:v>131944.151736</c:v>
                </c:pt>
                <c:pt idx="20199">
                  <c:v>131968.61795700001</c:v>
                </c:pt>
                <c:pt idx="20200">
                  <c:v>131972.024519</c:v>
                </c:pt>
                <c:pt idx="20201">
                  <c:v>131983.43362699999</c:v>
                </c:pt>
                <c:pt idx="20202">
                  <c:v>131974.60454599999</c:v>
                </c:pt>
                <c:pt idx="20203">
                  <c:v>131982.16261500001</c:v>
                </c:pt>
                <c:pt idx="20204">
                  <c:v>131988.02009800001</c:v>
                </c:pt>
                <c:pt idx="20205">
                  <c:v>131998.51569599999</c:v>
                </c:pt>
                <c:pt idx="20206">
                  <c:v>131997.767204</c:v>
                </c:pt>
                <c:pt idx="20207">
                  <c:v>132016.184844</c:v>
                </c:pt>
                <c:pt idx="20208">
                  <c:v>132044.22506699999</c:v>
                </c:pt>
                <c:pt idx="20209">
                  <c:v>132045.416004</c:v>
                </c:pt>
                <c:pt idx="20210">
                  <c:v>132051.61614299999</c:v>
                </c:pt>
                <c:pt idx="20211">
                  <c:v>132056.30626300001</c:v>
                </c:pt>
                <c:pt idx="20212">
                  <c:v>132065.25146599999</c:v>
                </c:pt>
                <c:pt idx="20213">
                  <c:v>132088.587023</c:v>
                </c:pt>
                <c:pt idx="20214">
                  <c:v>132092.725645</c:v>
                </c:pt>
                <c:pt idx="20215">
                  <c:v>132092.34912299999</c:v>
                </c:pt>
                <c:pt idx="20216">
                  <c:v>132098.804133</c:v>
                </c:pt>
                <c:pt idx="20217">
                  <c:v>132117.70039300001</c:v>
                </c:pt>
                <c:pt idx="20218">
                  <c:v>132139.568214</c:v>
                </c:pt>
                <c:pt idx="20219">
                  <c:v>132134.80400599999</c:v>
                </c:pt>
                <c:pt idx="20220">
                  <c:v>132154.443253</c:v>
                </c:pt>
                <c:pt idx="20221">
                  <c:v>132164.38518700001</c:v>
                </c:pt>
                <c:pt idx="20222">
                  <c:v>132170.215543</c:v>
                </c:pt>
                <c:pt idx="20223">
                  <c:v>132198.97541000001</c:v>
                </c:pt>
                <c:pt idx="20224">
                  <c:v>132205.62031100001</c:v>
                </c:pt>
                <c:pt idx="20225">
                  <c:v>132211.28968700001</c:v>
                </c:pt>
                <c:pt idx="20226">
                  <c:v>132207.954531</c:v>
                </c:pt>
                <c:pt idx="20227">
                  <c:v>132209.16371600001</c:v>
                </c:pt>
                <c:pt idx="20228">
                  <c:v>132218.56353700001</c:v>
                </c:pt>
                <c:pt idx="20229">
                  <c:v>132212.822915</c:v>
                </c:pt>
                <c:pt idx="20230">
                  <c:v>132242.16750099999</c:v>
                </c:pt>
                <c:pt idx="20231">
                  <c:v>132260.75159699999</c:v>
                </c:pt>
                <c:pt idx="20232">
                  <c:v>132267.17329499999</c:v>
                </c:pt>
                <c:pt idx="20233">
                  <c:v>132277.34311099999</c:v>
                </c:pt>
                <c:pt idx="20234">
                  <c:v>132279.65982199999</c:v>
                </c:pt>
                <c:pt idx="20235">
                  <c:v>132292.21041699999</c:v>
                </c:pt>
                <c:pt idx="20236">
                  <c:v>132312.68951200001</c:v>
                </c:pt>
                <c:pt idx="20237">
                  <c:v>132328.610422</c:v>
                </c:pt>
                <c:pt idx="20238">
                  <c:v>132336.24965000001</c:v>
                </c:pt>
                <c:pt idx="20239">
                  <c:v>132341.62448200001</c:v>
                </c:pt>
                <c:pt idx="20240">
                  <c:v>132338.173194</c:v>
                </c:pt>
                <c:pt idx="20241">
                  <c:v>132368.57116600001</c:v>
                </c:pt>
                <c:pt idx="20242">
                  <c:v>132375.06576</c:v>
                </c:pt>
                <c:pt idx="20243">
                  <c:v>132399.47133</c:v>
                </c:pt>
                <c:pt idx="20244">
                  <c:v>132405.47435599999</c:v>
                </c:pt>
                <c:pt idx="20245">
                  <c:v>132427.760209</c:v>
                </c:pt>
                <c:pt idx="20246">
                  <c:v>132437.571126</c:v>
                </c:pt>
                <c:pt idx="20247">
                  <c:v>132446.560658</c:v>
                </c:pt>
                <c:pt idx="20248">
                  <c:v>132455.17122600001</c:v>
                </c:pt>
                <c:pt idx="20249">
                  <c:v>132468.638679</c:v>
                </c:pt>
                <c:pt idx="20250">
                  <c:v>132490.33645900001</c:v>
                </c:pt>
                <c:pt idx="20251">
                  <c:v>132501.39840500001</c:v>
                </c:pt>
                <c:pt idx="20252">
                  <c:v>132494.94404999999</c:v>
                </c:pt>
                <c:pt idx="20253">
                  <c:v>132510.05861599999</c:v>
                </c:pt>
                <c:pt idx="20254">
                  <c:v>132529.21041299999</c:v>
                </c:pt>
                <c:pt idx="20255">
                  <c:v>132526.67399099999</c:v>
                </c:pt>
                <c:pt idx="20256">
                  <c:v>132549.29746500001</c:v>
                </c:pt>
                <c:pt idx="20257">
                  <c:v>132566.42952800001</c:v>
                </c:pt>
                <c:pt idx="20258">
                  <c:v>132595.69560599999</c:v>
                </c:pt>
                <c:pt idx="20259">
                  <c:v>132588.81346199999</c:v>
                </c:pt>
                <c:pt idx="20260">
                  <c:v>132598.72560100001</c:v>
                </c:pt>
                <c:pt idx="20261">
                  <c:v>132620.11988700001</c:v>
                </c:pt>
                <c:pt idx="20262">
                  <c:v>132635.23957199999</c:v>
                </c:pt>
                <c:pt idx="20263">
                  <c:v>132639.270177</c:v>
                </c:pt>
                <c:pt idx="20264">
                  <c:v>132654.29087900001</c:v>
                </c:pt>
                <c:pt idx="20265">
                  <c:v>132675.844473</c:v>
                </c:pt>
                <c:pt idx="20266">
                  <c:v>132684.35166499999</c:v>
                </c:pt>
                <c:pt idx="20267">
                  <c:v>132690.46553700001</c:v>
                </c:pt>
                <c:pt idx="20268">
                  <c:v>132698.65188200001</c:v>
                </c:pt>
                <c:pt idx="20269">
                  <c:v>132707.69156400001</c:v>
                </c:pt>
                <c:pt idx="20270">
                  <c:v>132710.98125099999</c:v>
                </c:pt>
                <c:pt idx="20271">
                  <c:v>132726.41084500001</c:v>
                </c:pt>
                <c:pt idx="20272">
                  <c:v>132732.001273</c:v>
                </c:pt>
                <c:pt idx="20273">
                  <c:v>132751.82218300001</c:v>
                </c:pt>
                <c:pt idx="20274">
                  <c:v>132755.62343599999</c:v>
                </c:pt>
                <c:pt idx="20275">
                  <c:v>132753.50550999999</c:v>
                </c:pt>
                <c:pt idx="20276">
                  <c:v>132780.27708900001</c:v>
                </c:pt>
                <c:pt idx="20277">
                  <c:v>132791.823347</c:v>
                </c:pt>
                <c:pt idx="20278">
                  <c:v>132797.94430999999</c:v>
                </c:pt>
                <c:pt idx="20279">
                  <c:v>132803.31119400001</c:v>
                </c:pt>
                <c:pt idx="20280">
                  <c:v>132811.52845499999</c:v>
                </c:pt>
                <c:pt idx="20281">
                  <c:v>132838.58327500001</c:v>
                </c:pt>
                <c:pt idx="20282">
                  <c:v>132841.58046600001</c:v>
                </c:pt>
                <c:pt idx="20283">
                  <c:v>132862.57584199999</c:v>
                </c:pt>
                <c:pt idx="20284">
                  <c:v>132858.950063</c:v>
                </c:pt>
                <c:pt idx="20285">
                  <c:v>132856.369764</c:v>
                </c:pt>
                <c:pt idx="20286">
                  <c:v>132865.37653499999</c:v>
                </c:pt>
                <c:pt idx="20287">
                  <c:v>132864.66385300001</c:v>
                </c:pt>
                <c:pt idx="20288">
                  <c:v>132895.144042</c:v>
                </c:pt>
                <c:pt idx="20289">
                  <c:v>132915.88383599999</c:v>
                </c:pt>
                <c:pt idx="20290">
                  <c:v>132914.71395100001</c:v>
                </c:pt>
                <c:pt idx="20291">
                  <c:v>132920.58780400001</c:v>
                </c:pt>
                <c:pt idx="20292">
                  <c:v>132920.07779099999</c:v>
                </c:pt>
                <c:pt idx="20293">
                  <c:v>132935.63523099999</c:v>
                </c:pt>
                <c:pt idx="20294">
                  <c:v>132934.99631799999</c:v>
                </c:pt>
                <c:pt idx="20295">
                  <c:v>132951.984038</c:v>
                </c:pt>
                <c:pt idx="20296">
                  <c:v>132980.79795400001</c:v>
                </c:pt>
                <c:pt idx="20297">
                  <c:v>132973.280455</c:v>
                </c:pt>
                <c:pt idx="20298">
                  <c:v>132979.63947699999</c:v>
                </c:pt>
                <c:pt idx="20299">
                  <c:v>132989.41937700001</c:v>
                </c:pt>
                <c:pt idx="20300">
                  <c:v>132997.71897700001</c:v>
                </c:pt>
                <c:pt idx="20301">
                  <c:v>133028.555938</c:v>
                </c:pt>
                <c:pt idx="20302">
                  <c:v>133041.41243</c:v>
                </c:pt>
                <c:pt idx="20303">
                  <c:v>133045.03535399999</c:v>
                </c:pt>
                <c:pt idx="20304">
                  <c:v>133041.24989800001</c:v>
                </c:pt>
                <c:pt idx="20305">
                  <c:v>133039.54417000001</c:v>
                </c:pt>
                <c:pt idx="20306">
                  <c:v>133059.525677</c:v>
                </c:pt>
                <c:pt idx="20307">
                  <c:v>133078.94891899999</c:v>
                </c:pt>
                <c:pt idx="20308">
                  <c:v>133093.30852399999</c:v>
                </c:pt>
                <c:pt idx="20309">
                  <c:v>133102.47855299999</c:v>
                </c:pt>
                <c:pt idx="20310">
                  <c:v>133104.98727400001</c:v>
                </c:pt>
                <c:pt idx="20311">
                  <c:v>133120.183766</c:v>
                </c:pt>
                <c:pt idx="20312">
                  <c:v>133125.94065400001</c:v>
                </c:pt>
                <c:pt idx="20313">
                  <c:v>133146.59883999999</c:v>
                </c:pt>
                <c:pt idx="20314">
                  <c:v>133162.091086</c:v>
                </c:pt>
                <c:pt idx="20315">
                  <c:v>133161.18406999999</c:v>
                </c:pt>
                <c:pt idx="20316">
                  <c:v>133167.68572400001</c:v>
                </c:pt>
                <c:pt idx="20317">
                  <c:v>133179.22020899999</c:v>
                </c:pt>
                <c:pt idx="20318">
                  <c:v>133206.488113</c:v>
                </c:pt>
                <c:pt idx="20319">
                  <c:v>133211.72635099999</c:v>
                </c:pt>
                <c:pt idx="20320">
                  <c:v>133220.08110400001</c:v>
                </c:pt>
                <c:pt idx="20321">
                  <c:v>133236.49611499999</c:v>
                </c:pt>
                <c:pt idx="20322">
                  <c:v>133246.31581100001</c:v>
                </c:pt>
                <c:pt idx="20323">
                  <c:v>133261.216743</c:v>
                </c:pt>
                <c:pt idx="20324">
                  <c:v>133259.689824</c:v>
                </c:pt>
                <c:pt idx="20325">
                  <c:v>133276.44327300001</c:v>
                </c:pt>
                <c:pt idx="20326">
                  <c:v>133292.45907899999</c:v>
                </c:pt>
                <c:pt idx="20327">
                  <c:v>133308.37872199999</c:v>
                </c:pt>
                <c:pt idx="20328">
                  <c:v>133319.36143799999</c:v>
                </c:pt>
                <c:pt idx="20329">
                  <c:v>133337.77932599999</c:v>
                </c:pt>
                <c:pt idx="20330">
                  <c:v>133349.004927</c:v>
                </c:pt>
                <c:pt idx="20331">
                  <c:v>133370.423308</c:v>
                </c:pt>
                <c:pt idx="20332">
                  <c:v>133362.009704</c:v>
                </c:pt>
                <c:pt idx="20333">
                  <c:v>133376.73863099999</c:v>
                </c:pt>
                <c:pt idx="20334">
                  <c:v>133386.20323399999</c:v>
                </c:pt>
                <c:pt idx="20335">
                  <c:v>133407.11704099999</c:v>
                </c:pt>
                <c:pt idx="20336">
                  <c:v>133414.50389399999</c:v>
                </c:pt>
                <c:pt idx="20337">
                  <c:v>133422.09384700001</c:v>
                </c:pt>
                <c:pt idx="20338">
                  <c:v>133432.06776100001</c:v>
                </c:pt>
                <c:pt idx="20339">
                  <c:v>133458.145766</c:v>
                </c:pt>
                <c:pt idx="20340">
                  <c:v>133466.32748199999</c:v>
                </c:pt>
                <c:pt idx="20341">
                  <c:v>133473.86029400001</c:v>
                </c:pt>
                <c:pt idx="20342">
                  <c:v>133486.271217</c:v>
                </c:pt>
                <c:pt idx="20343">
                  <c:v>133508.31236400001</c:v>
                </c:pt>
                <c:pt idx="20344">
                  <c:v>133525.26392600001</c:v>
                </c:pt>
                <c:pt idx="20345">
                  <c:v>133535.542078</c:v>
                </c:pt>
                <c:pt idx="20346">
                  <c:v>133557.439274</c:v>
                </c:pt>
                <c:pt idx="20347">
                  <c:v>133560.043982</c:v>
                </c:pt>
                <c:pt idx="20348">
                  <c:v>133578.79595299999</c:v>
                </c:pt>
                <c:pt idx="20349">
                  <c:v>133581.61335100001</c:v>
                </c:pt>
                <c:pt idx="20350">
                  <c:v>133597.22130199999</c:v>
                </c:pt>
                <c:pt idx="20351">
                  <c:v>133612.182398</c:v>
                </c:pt>
                <c:pt idx="20352">
                  <c:v>133611.93850600001</c:v>
                </c:pt>
                <c:pt idx="20353">
                  <c:v>133628.408054</c:v>
                </c:pt>
                <c:pt idx="20354">
                  <c:v>133631.86100199999</c:v>
                </c:pt>
                <c:pt idx="20355">
                  <c:v>133652.46590899999</c:v>
                </c:pt>
                <c:pt idx="20356">
                  <c:v>133675.01365400001</c:v>
                </c:pt>
                <c:pt idx="20357">
                  <c:v>133679.24585499999</c:v>
                </c:pt>
                <c:pt idx="20358">
                  <c:v>133685.02271300001</c:v>
                </c:pt>
                <c:pt idx="20359">
                  <c:v>133702.215115</c:v>
                </c:pt>
                <c:pt idx="20360">
                  <c:v>133728.127099</c:v>
                </c:pt>
                <c:pt idx="20361">
                  <c:v>133739.747795</c:v>
                </c:pt>
                <c:pt idx="20362">
                  <c:v>133744.83214400001</c:v>
                </c:pt>
                <c:pt idx="20363">
                  <c:v>133756.47723600001</c:v>
                </c:pt>
                <c:pt idx="20364">
                  <c:v>133753.33133799999</c:v>
                </c:pt>
                <c:pt idx="20365">
                  <c:v>133780.62555500001</c:v>
                </c:pt>
                <c:pt idx="20366">
                  <c:v>133790.00802000001</c:v>
                </c:pt>
                <c:pt idx="20367">
                  <c:v>133793.155355</c:v>
                </c:pt>
                <c:pt idx="20368">
                  <c:v>133804.70029099999</c:v>
                </c:pt>
                <c:pt idx="20369">
                  <c:v>133803.786143</c:v>
                </c:pt>
                <c:pt idx="20370">
                  <c:v>133797.15661100001</c:v>
                </c:pt>
                <c:pt idx="20371">
                  <c:v>133815.35889800001</c:v>
                </c:pt>
                <c:pt idx="20372">
                  <c:v>133818.27097300001</c:v>
                </c:pt>
                <c:pt idx="20373">
                  <c:v>133838.28043300001</c:v>
                </c:pt>
                <c:pt idx="20374">
                  <c:v>133846.66242899999</c:v>
                </c:pt>
                <c:pt idx="20375">
                  <c:v>133849.268621</c:v>
                </c:pt>
                <c:pt idx="20376">
                  <c:v>133858.68283899999</c:v>
                </c:pt>
                <c:pt idx="20377">
                  <c:v>133884.02028999999</c:v>
                </c:pt>
                <c:pt idx="20378">
                  <c:v>133899.939771</c:v>
                </c:pt>
                <c:pt idx="20379">
                  <c:v>133902.11598999999</c:v>
                </c:pt>
                <c:pt idx="20380">
                  <c:v>133924.66735999999</c:v>
                </c:pt>
                <c:pt idx="20381">
                  <c:v>133948.37355799999</c:v>
                </c:pt>
                <c:pt idx="20382">
                  <c:v>133961.28444300001</c:v>
                </c:pt>
                <c:pt idx="20383">
                  <c:v>133965.57214800001</c:v>
                </c:pt>
                <c:pt idx="20384">
                  <c:v>133989.50230399999</c:v>
                </c:pt>
                <c:pt idx="20385">
                  <c:v>134000.17931400001</c:v>
                </c:pt>
                <c:pt idx="20386">
                  <c:v>134015.630607</c:v>
                </c:pt>
                <c:pt idx="20387">
                  <c:v>134010.71789299999</c:v>
                </c:pt>
                <c:pt idx="20388">
                  <c:v>134046.31507899999</c:v>
                </c:pt>
                <c:pt idx="20389">
                  <c:v>134062.65327899999</c:v>
                </c:pt>
                <c:pt idx="20390">
                  <c:v>134072.47500000001</c:v>
                </c:pt>
                <c:pt idx="20391">
                  <c:v>134086.470871</c:v>
                </c:pt>
                <c:pt idx="20392">
                  <c:v>134099.746694</c:v>
                </c:pt>
                <c:pt idx="20393">
                  <c:v>134112.33941799999</c:v>
                </c:pt>
                <c:pt idx="20394">
                  <c:v>134116.83193499999</c:v>
                </c:pt>
                <c:pt idx="20395">
                  <c:v>134123.26448400001</c:v>
                </c:pt>
                <c:pt idx="20396">
                  <c:v>134155.04790100001</c:v>
                </c:pt>
                <c:pt idx="20397">
                  <c:v>134167.68598000001</c:v>
                </c:pt>
                <c:pt idx="20398">
                  <c:v>134184.925774</c:v>
                </c:pt>
                <c:pt idx="20399">
                  <c:v>134196.67975400001</c:v>
                </c:pt>
                <c:pt idx="20400">
                  <c:v>134203.33097899999</c:v>
                </c:pt>
                <c:pt idx="20401">
                  <c:v>134219.83704899999</c:v>
                </c:pt>
                <c:pt idx="20402">
                  <c:v>134254.253726</c:v>
                </c:pt>
                <c:pt idx="20403">
                  <c:v>134278.818031</c:v>
                </c:pt>
                <c:pt idx="20404">
                  <c:v>134284.34149399999</c:v>
                </c:pt>
                <c:pt idx="20405">
                  <c:v>134287.451703</c:v>
                </c:pt>
                <c:pt idx="20406">
                  <c:v>134314.58739199999</c:v>
                </c:pt>
                <c:pt idx="20407">
                  <c:v>134315.56755499999</c:v>
                </c:pt>
                <c:pt idx="20408">
                  <c:v>134333.897826</c:v>
                </c:pt>
                <c:pt idx="20409">
                  <c:v>134355.94947600001</c:v>
                </c:pt>
                <c:pt idx="20410">
                  <c:v>134367.29626800001</c:v>
                </c:pt>
                <c:pt idx="20411">
                  <c:v>134381.85643700001</c:v>
                </c:pt>
                <c:pt idx="20412">
                  <c:v>134391.93148299999</c:v>
                </c:pt>
                <c:pt idx="20413">
                  <c:v>134419.41587500001</c:v>
                </c:pt>
                <c:pt idx="20414">
                  <c:v>134423.27895599999</c:v>
                </c:pt>
                <c:pt idx="20415">
                  <c:v>134438.88688199999</c:v>
                </c:pt>
                <c:pt idx="20416">
                  <c:v>134453.114053</c:v>
                </c:pt>
                <c:pt idx="20417">
                  <c:v>134459.63966099999</c:v>
                </c:pt>
                <c:pt idx="20418">
                  <c:v>134473.92984699999</c:v>
                </c:pt>
                <c:pt idx="20419">
                  <c:v>134500.981436</c:v>
                </c:pt>
                <c:pt idx="20420">
                  <c:v>134510.15884600001</c:v>
                </c:pt>
                <c:pt idx="20421">
                  <c:v>134515.68846800001</c:v>
                </c:pt>
                <c:pt idx="20422">
                  <c:v>134523.14486900001</c:v>
                </c:pt>
                <c:pt idx="20423">
                  <c:v>134543.73691800001</c:v>
                </c:pt>
                <c:pt idx="20424">
                  <c:v>134556.90082800001</c:v>
                </c:pt>
                <c:pt idx="20425">
                  <c:v>134571.967963</c:v>
                </c:pt>
                <c:pt idx="20426">
                  <c:v>134574.957807</c:v>
                </c:pt>
                <c:pt idx="20427">
                  <c:v>134583.05186100001</c:v>
                </c:pt>
                <c:pt idx="20428">
                  <c:v>134612.92836699999</c:v>
                </c:pt>
                <c:pt idx="20429">
                  <c:v>134621.81856700001</c:v>
                </c:pt>
                <c:pt idx="20430">
                  <c:v>134629.64602300001</c:v>
                </c:pt>
                <c:pt idx="20431">
                  <c:v>134642.04014699999</c:v>
                </c:pt>
                <c:pt idx="20432">
                  <c:v>134664.821631</c:v>
                </c:pt>
                <c:pt idx="20433">
                  <c:v>134679.33682</c:v>
                </c:pt>
                <c:pt idx="20434">
                  <c:v>134689.66914300001</c:v>
                </c:pt>
                <c:pt idx="20435">
                  <c:v>134692.251174</c:v>
                </c:pt>
                <c:pt idx="20436">
                  <c:v>134702.16125199999</c:v>
                </c:pt>
                <c:pt idx="20437">
                  <c:v>134712.50468899999</c:v>
                </c:pt>
                <c:pt idx="20438">
                  <c:v>134741.748811</c:v>
                </c:pt>
                <c:pt idx="20439">
                  <c:v>134735.809572</c:v>
                </c:pt>
                <c:pt idx="20440">
                  <c:v>134737.718245</c:v>
                </c:pt>
                <c:pt idx="20441">
                  <c:v>134748.73740099999</c:v>
                </c:pt>
                <c:pt idx="20442">
                  <c:v>134742.23025600001</c:v>
                </c:pt>
                <c:pt idx="20443">
                  <c:v>134770.96719200001</c:v>
                </c:pt>
                <c:pt idx="20444">
                  <c:v>134787.56975699999</c:v>
                </c:pt>
                <c:pt idx="20445">
                  <c:v>134770.86223599999</c:v>
                </c:pt>
                <c:pt idx="20446">
                  <c:v>134784.56856799999</c:v>
                </c:pt>
                <c:pt idx="20447">
                  <c:v>134790.78333000001</c:v>
                </c:pt>
                <c:pt idx="20448">
                  <c:v>134807.886061</c:v>
                </c:pt>
                <c:pt idx="20449">
                  <c:v>134826.52621800001</c:v>
                </c:pt>
                <c:pt idx="20450">
                  <c:v>134817.665393</c:v>
                </c:pt>
                <c:pt idx="20451">
                  <c:v>134833.000038</c:v>
                </c:pt>
                <c:pt idx="20452">
                  <c:v>134815.581458</c:v>
                </c:pt>
                <c:pt idx="20453">
                  <c:v>134838.148682</c:v>
                </c:pt>
                <c:pt idx="20454">
                  <c:v>134853.12803299999</c:v>
                </c:pt>
                <c:pt idx="20455">
                  <c:v>134867.902577</c:v>
                </c:pt>
                <c:pt idx="20456">
                  <c:v>134875.97823899999</c:v>
                </c:pt>
                <c:pt idx="20457">
                  <c:v>134882.17207999999</c:v>
                </c:pt>
                <c:pt idx="20458">
                  <c:v>134887.907744</c:v>
                </c:pt>
                <c:pt idx="20459">
                  <c:v>134900.02916800001</c:v>
                </c:pt>
                <c:pt idx="20460">
                  <c:v>134896.674142</c:v>
                </c:pt>
                <c:pt idx="20461">
                  <c:v>134908.863373</c:v>
                </c:pt>
                <c:pt idx="20462">
                  <c:v>134902.62013299999</c:v>
                </c:pt>
                <c:pt idx="20463">
                  <c:v>134902.34989400001</c:v>
                </c:pt>
                <c:pt idx="20464">
                  <c:v>134905.85496900001</c:v>
                </c:pt>
                <c:pt idx="20465">
                  <c:v>134911.96465000001</c:v>
                </c:pt>
                <c:pt idx="20466">
                  <c:v>134922.583931</c:v>
                </c:pt>
                <c:pt idx="20467">
                  <c:v>134924.56706999999</c:v>
                </c:pt>
                <c:pt idx="20468">
                  <c:v>134931.49791899999</c:v>
                </c:pt>
                <c:pt idx="20469">
                  <c:v>134929.09920200001</c:v>
                </c:pt>
                <c:pt idx="20470">
                  <c:v>134940.06161599999</c:v>
                </c:pt>
                <c:pt idx="20471">
                  <c:v>134951.01618000001</c:v>
                </c:pt>
                <c:pt idx="20472">
                  <c:v>134967.20881099999</c:v>
                </c:pt>
                <c:pt idx="20473">
                  <c:v>134985.70344400001</c:v>
                </c:pt>
                <c:pt idx="20474">
                  <c:v>134994.72403799999</c:v>
                </c:pt>
                <c:pt idx="20475">
                  <c:v>135001.22395300001</c:v>
                </c:pt>
                <c:pt idx="20476">
                  <c:v>135027.974739</c:v>
                </c:pt>
                <c:pt idx="20477">
                  <c:v>135040.430853</c:v>
                </c:pt>
                <c:pt idx="20478">
                  <c:v>135043.19196600001</c:v>
                </c:pt>
                <c:pt idx="20479">
                  <c:v>135038.96122699999</c:v>
                </c:pt>
                <c:pt idx="20480">
                  <c:v>135049.02636600001</c:v>
                </c:pt>
                <c:pt idx="20481">
                  <c:v>135075.320572</c:v>
                </c:pt>
                <c:pt idx="20482">
                  <c:v>135083.08059200001</c:v>
                </c:pt>
                <c:pt idx="20483">
                  <c:v>135088.64805399999</c:v>
                </c:pt>
                <c:pt idx="20484">
                  <c:v>135083.02661299999</c:v>
                </c:pt>
                <c:pt idx="20485">
                  <c:v>135115.95404099999</c:v>
                </c:pt>
                <c:pt idx="20486">
                  <c:v>135143.37790799999</c:v>
                </c:pt>
                <c:pt idx="20487">
                  <c:v>135144.25975</c:v>
                </c:pt>
                <c:pt idx="20488">
                  <c:v>135150.25549099999</c:v>
                </c:pt>
                <c:pt idx="20489">
                  <c:v>135172.170763</c:v>
                </c:pt>
                <c:pt idx="20490">
                  <c:v>135186.70528200001</c:v>
                </c:pt>
                <c:pt idx="20491">
                  <c:v>135208.87813299999</c:v>
                </c:pt>
                <c:pt idx="20492">
                  <c:v>135207.34992800001</c:v>
                </c:pt>
                <c:pt idx="20493">
                  <c:v>135234.50085899999</c:v>
                </c:pt>
                <c:pt idx="20494">
                  <c:v>135250.14343</c:v>
                </c:pt>
                <c:pt idx="20495">
                  <c:v>135258.013756</c:v>
                </c:pt>
                <c:pt idx="20496">
                  <c:v>135272.84893499999</c:v>
                </c:pt>
                <c:pt idx="20497">
                  <c:v>135293.24274700001</c:v>
                </c:pt>
                <c:pt idx="20498">
                  <c:v>135302.95935799999</c:v>
                </c:pt>
                <c:pt idx="20499">
                  <c:v>135302.094445</c:v>
                </c:pt>
                <c:pt idx="20500">
                  <c:v>135313.96436700001</c:v>
                </c:pt>
                <c:pt idx="20501">
                  <c:v>135325.13803900001</c:v>
                </c:pt>
                <c:pt idx="20502">
                  <c:v>135336.57740099999</c:v>
                </c:pt>
                <c:pt idx="20503">
                  <c:v>135353.723704</c:v>
                </c:pt>
                <c:pt idx="20504">
                  <c:v>135366.67577999999</c:v>
                </c:pt>
                <c:pt idx="20505">
                  <c:v>135359.72486799999</c:v>
                </c:pt>
                <c:pt idx="20506">
                  <c:v>135380.88527299999</c:v>
                </c:pt>
                <c:pt idx="20507">
                  <c:v>135387.25201900001</c:v>
                </c:pt>
                <c:pt idx="20508">
                  <c:v>135393.58661</c:v>
                </c:pt>
                <c:pt idx="20509">
                  <c:v>135419.77960899999</c:v>
                </c:pt>
                <c:pt idx="20510">
                  <c:v>135425.19369799999</c:v>
                </c:pt>
                <c:pt idx="20511">
                  <c:v>135427.041138</c:v>
                </c:pt>
                <c:pt idx="20512">
                  <c:v>135421.52025599999</c:v>
                </c:pt>
                <c:pt idx="20513">
                  <c:v>135420.04255799999</c:v>
                </c:pt>
                <c:pt idx="20514">
                  <c:v>135465.18190299999</c:v>
                </c:pt>
                <c:pt idx="20515">
                  <c:v>135468.716579</c:v>
                </c:pt>
                <c:pt idx="20516">
                  <c:v>135478.36638799999</c:v>
                </c:pt>
                <c:pt idx="20517">
                  <c:v>135479.634357</c:v>
                </c:pt>
                <c:pt idx="20518">
                  <c:v>135496.15647799999</c:v>
                </c:pt>
                <c:pt idx="20519">
                  <c:v>135520.56351000001</c:v>
                </c:pt>
                <c:pt idx="20520">
                  <c:v>135528.52216299999</c:v>
                </c:pt>
                <c:pt idx="20521">
                  <c:v>135543.33505600001</c:v>
                </c:pt>
                <c:pt idx="20522">
                  <c:v>135543.786269</c:v>
                </c:pt>
                <c:pt idx="20523">
                  <c:v>135564.44698000001</c:v>
                </c:pt>
                <c:pt idx="20524">
                  <c:v>135581.84153100001</c:v>
                </c:pt>
                <c:pt idx="20525">
                  <c:v>135589.00982800001</c:v>
                </c:pt>
                <c:pt idx="20526">
                  <c:v>135596.34155000001</c:v>
                </c:pt>
                <c:pt idx="20527">
                  <c:v>135593.235801</c:v>
                </c:pt>
                <c:pt idx="20528">
                  <c:v>135606.20956399999</c:v>
                </c:pt>
                <c:pt idx="20529">
                  <c:v>135624.958675</c:v>
                </c:pt>
                <c:pt idx="20530">
                  <c:v>135632.196528</c:v>
                </c:pt>
                <c:pt idx="20531">
                  <c:v>135642.31836899999</c:v>
                </c:pt>
                <c:pt idx="20532">
                  <c:v>135653.29964400001</c:v>
                </c:pt>
                <c:pt idx="20533">
                  <c:v>135675.08618400001</c:v>
                </c:pt>
                <c:pt idx="20534">
                  <c:v>135693.85808800001</c:v>
                </c:pt>
                <c:pt idx="20535">
                  <c:v>135691.23760399999</c:v>
                </c:pt>
                <c:pt idx="20536">
                  <c:v>135705.927234</c:v>
                </c:pt>
                <c:pt idx="20537">
                  <c:v>135713.901839</c:v>
                </c:pt>
                <c:pt idx="20538">
                  <c:v>135716.04483500001</c:v>
                </c:pt>
                <c:pt idx="20539">
                  <c:v>135722.97108399999</c:v>
                </c:pt>
                <c:pt idx="20540">
                  <c:v>135725.428445</c:v>
                </c:pt>
                <c:pt idx="20541">
                  <c:v>135729.19484499999</c:v>
                </c:pt>
                <c:pt idx="20542">
                  <c:v>135751.780318</c:v>
                </c:pt>
                <c:pt idx="20543">
                  <c:v>135766.11455</c:v>
                </c:pt>
                <c:pt idx="20544">
                  <c:v>135770.81082300001</c:v>
                </c:pt>
                <c:pt idx="20545">
                  <c:v>135776.352606</c:v>
                </c:pt>
                <c:pt idx="20546">
                  <c:v>135778.861404</c:v>
                </c:pt>
                <c:pt idx="20547">
                  <c:v>135785.53482999999</c:v>
                </c:pt>
                <c:pt idx="20548">
                  <c:v>135786.97755499999</c:v>
                </c:pt>
                <c:pt idx="20549">
                  <c:v>135796.694086</c:v>
                </c:pt>
                <c:pt idx="20550">
                  <c:v>135815.34646199999</c:v>
                </c:pt>
                <c:pt idx="20551">
                  <c:v>135830.58621899999</c:v>
                </c:pt>
                <c:pt idx="20552">
                  <c:v>135836.76024900001</c:v>
                </c:pt>
                <c:pt idx="20553">
                  <c:v>135843.16126699999</c:v>
                </c:pt>
                <c:pt idx="20554">
                  <c:v>135851.73472400001</c:v>
                </c:pt>
                <c:pt idx="20555">
                  <c:v>135864.74286100001</c:v>
                </c:pt>
                <c:pt idx="20556">
                  <c:v>135880.400666</c:v>
                </c:pt>
                <c:pt idx="20557">
                  <c:v>135896.97522200001</c:v>
                </c:pt>
                <c:pt idx="20558">
                  <c:v>135901.21823299999</c:v>
                </c:pt>
                <c:pt idx="20559">
                  <c:v>135896.483232</c:v>
                </c:pt>
                <c:pt idx="20560">
                  <c:v>135918.322437</c:v>
                </c:pt>
                <c:pt idx="20561">
                  <c:v>135944.187897</c:v>
                </c:pt>
                <c:pt idx="20562">
                  <c:v>135949.453851</c:v>
                </c:pt>
                <c:pt idx="20563">
                  <c:v>135958.25246399999</c:v>
                </c:pt>
                <c:pt idx="20564">
                  <c:v>135962.25540600001</c:v>
                </c:pt>
                <c:pt idx="20565">
                  <c:v>135966.77512499999</c:v>
                </c:pt>
                <c:pt idx="20566">
                  <c:v>135989.245861</c:v>
                </c:pt>
                <c:pt idx="20567">
                  <c:v>136001.072644</c:v>
                </c:pt>
                <c:pt idx="20568">
                  <c:v>136003.407034</c:v>
                </c:pt>
                <c:pt idx="20569">
                  <c:v>136010.00020099999</c:v>
                </c:pt>
                <c:pt idx="20570">
                  <c:v>136007.38764199999</c:v>
                </c:pt>
                <c:pt idx="20571">
                  <c:v>136029.48443099999</c:v>
                </c:pt>
                <c:pt idx="20572">
                  <c:v>136043.14820600001</c:v>
                </c:pt>
                <c:pt idx="20573">
                  <c:v>136053.84520800001</c:v>
                </c:pt>
                <c:pt idx="20574">
                  <c:v>136068.345447</c:v>
                </c:pt>
                <c:pt idx="20575">
                  <c:v>136067.48976500001</c:v>
                </c:pt>
                <c:pt idx="20576">
                  <c:v>136075.51205600001</c:v>
                </c:pt>
                <c:pt idx="20577">
                  <c:v>136072.00639200001</c:v>
                </c:pt>
                <c:pt idx="20578">
                  <c:v>136083.19553200001</c:v>
                </c:pt>
                <c:pt idx="20579">
                  <c:v>136088.625654</c:v>
                </c:pt>
                <c:pt idx="20580">
                  <c:v>136112.25291400001</c:v>
                </c:pt>
                <c:pt idx="20581">
                  <c:v>136121.87738699999</c:v>
                </c:pt>
                <c:pt idx="20582">
                  <c:v>136116.401702</c:v>
                </c:pt>
                <c:pt idx="20583">
                  <c:v>136129.77352300001</c:v>
                </c:pt>
                <c:pt idx="20584">
                  <c:v>136141.99799100001</c:v>
                </c:pt>
                <c:pt idx="20585">
                  <c:v>136140.55335599999</c:v>
                </c:pt>
                <c:pt idx="20586">
                  <c:v>136145.83551100001</c:v>
                </c:pt>
                <c:pt idx="20587">
                  <c:v>136164.87816600001</c:v>
                </c:pt>
                <c:pt idx="20588">
                  <c:v>136185.549436</c:v>
                </c:pt>
                <c:pt idx="20589">
                  <c:v>136191.28933500001</c:v>
                </c:pt>
                <c:pt idx="20590">
                  <c:v>136186.50497099999</c:v>
                </c:pt>
                <c:pt idx="20591">
                  <c:v>136189.92245899999</c:v>
                </c:pt>
                <c:pt idx="20592">
                  <c:v>136198.92591200001</c:v>
                </c:pt>
                <c:pt idx="20593">
                  <c:v>136200.393457</c:v>
                </c:pt>
                <c:pt idx="20594">
                  <c:v>136218.137475</c:v>
                </c:pt>
                <c:pt idx="20595">
                  <c:v>136217.30984199999</c:v>
                </c:pt>
                <c:pt idx="20596">
                  <c:v>136240.66640799999</c:v>
                </c:pt>
                <c:pt idx="20597">
                  <c:v>136248.38815099999</c:v>
                </c:pt>
                <c:pt idx="20598">
                  <c:v>136253.10123199999</c:v>
                </c:pt>
                <c:pt idx="20599">
                  <c:v>136259.779067</c:v>
                </c:pt>
                <c:pt idx="20600">
                  <c:v>136260.332471</c:v>
                </c:pt>
                <c:pt idx="20601">
                  <c:v>136263.78672</c:v>
                </c:pt>
                <c:pt idx="20602">
                  <c:v>136283.18081600001</c:v>
                </c:pt>
                <c:pt idx="20603">
                  <c:v>136292.31280000001</c:v>
                </c:pt>
                <c:pt idx="20604">
                  <c:v>136310.154637</c:v>
                </c:pt>
                <c:pt idx="20605">
                  <c:v>136311.77079099999</c:v>
                </c:pt>
                <c:pt idx="20606">
                  <c:v>136316.22481700001</c:v>
                </c:pt>
                <c:pt idx="20607">
                  <c:v>136322.20611500001</c:v>
                </c:pt>
                <c:pt idx="20608">
                  <c:v>136317.60154199999</c:v>
                </c:pt>
                <c:pt idx="20609">
                  <c:v>136326.09424499999</c:v>
                </c:pt>
                <c:pt idx="20610">
                  <c:v>136333.55459499999</c:v>
                </c:pt>
                <c:pt idx="20611">
                  <c:v>136355.25472600001</c:v>
                </c:pt>
                <c:pt idx="20612">
                  <c:v>136368.43163499999</c:v>
                </c:pt>
                <c:pt idx="20613">
                  <c:v>136367.71878900001</c:v>
                </c:pt>
                <c:pt idx="20614">
                  <c:v>136376.971666</c:v>
                </c:pt>
                <c:pt idx="20615">
                  <c:v>136380.009016</c:v>
                </c:pt>
                <c:pt idx="20616">
                  <c:v>136388.71449799999</c:v>
                </c:pt>
                <c:pt idx="20617">
                  <c:v>136383.36470000001</c:v>
                </c:pt>
                <c:pt idx="20618">
                  <c:v>136379.39079</c:v>
                </c:pt>
                <c:pt idx="20619">
                  <c:v>136399.60653799999</c:v>
                </c:pt>
                <c:pt idx="20620">
                  <c:v>136419.82045699999</c:v>
                </c:pt>
                <c:pt idx="20621">
                  <c:v>136442.58537399999</c:v>
                </c:pt>
                <c:pt idx="20622">
                  <c:v>136445.721483</c:v>
                </c:pt>
                <c:pt idx="20623">
                  <c:v>136446.29008000001</c:v>
                </c:pt>
                <c:pt idx="20624">
                  <c:v>136459.87122299999</c:v>
                </c:pt>
                <c:pt idx="20625">
                  <c:v>136450.44636199999</c:v>
                </c:pt>
                <c:pt idx="20626">
                  <c:v>136473.386929</c:v>
                </c:pt>
                <c:pt idx="20627">
                  <c:v>136494.79701400001</c:v>
                </c:pt>
                <c:pt idx="20628">
                  <c:v>136499.64783900001</c:v>
                </c:pt>
                <c:pt idx="20629">
                  <c:v>136507.376387</c:v>
                </c:pt>
                <c:pt idx="20630">
                  <c:v>136515.11953600001</c:v>
                </c:pt>
                <c:pt idx="20631">
                  <c:v>136537.75549800001</c:v>
                </c:pt>
                <c:pt idx="20632">
                  <c:v>136547.59172500001</c:v>
                </c:pt>
                <c:pt idx="20633">
                  <c:v>136555.590658</c:v>
                </c:pt>
                <c:pt idx="20634">
                  <c:v>136557.00254099999</c:v>
                </c:pt>
                <c:pt idx="20635">
                  <c:v>136559.39909200001</c:v>
                </c:pt>
                <c:pt idx="20636">
                  <c:v>136586.66162900001</c:v>
                </c:pt>
                <c:pt idx="20637">
                  <c:v>136600.00801699999</c:v>
                </c:pt>
                <c:pt idx="20638">
                  <c:v>136606.92546200001</c:v>
                </c:pt>
                <c:pt idx="20639">
                  <c:v>136624.28591199999</c:v>
                </c:pt>
                <c:pt idx="20640">
                  <c:v>136614.785168</c:v>
                </c:pt>
                <c:pt idx="20641">
                  <c:v>136629.39722799999</c:v>
                </c:pt>
                <c:pt idx="20642">
                  <c:v>136646.54841399999</c:v>
                </c:pt>
                <c:pt idx="20643">
                  <c:v>136656.10455399999</c:v>
                </c:pt>
                <c:pt idx="20644">
                  <c:v>136668.806771</c:v>
                </c:pt>
                <c:pt idx="20645">
                  <c:v>136671.79605100001</c:v>
                </c:pt>
                <c:pt idx="20646">
                  <c:v>136678.79328300001</c:v>
                </c:pt>
                <c:pt idx="20647">
                  <c:v>136683.38607899999</c:v>
                </c:pt>
                <c:pt idx="20648">
                  <c:v>136700.75630499999</c:v>
                </c:pt>
                <c:pt idx="20649">
                  <c:v>136729.07510300001</c:v>
                </c:pt>
                <c:pt idx="20650">
                  <c:v>136719.68418400001</c:v>
                </c:pt>
                <c:pt idx="20651">
                  <c:v>136735.227942</c:v>
                </c:pt>
                <c:pt idx="20652">
                  <c:v>136733.675491</c:v>
                </c:pt>
                <c:pt idx="20653">
                  <c:v>136742.30270599999</c:v>
                </c:pt>
                <c:pt idx="20654">
                  <c:v>136738.13002800001</c:v>
                </c:pt>
                <c:pt idx="20655">
                  <c:v>136740.547559</c:v>
                </c:pt>
                <c:pt idx="20656">
                  <c:v>136745.498567</c:v>
                </c:pt>
                <c:pt idx="20657">
                  <c:v>136743.94871600001</c:v>
                </c:pt>
                <c:pt idx="20658">
                  <c:v>136762.624878</c:v>
                </c:pt>
                <c:pt idx="20659">
                  <c:v>136795.507438</c:v>
                </c:pt>
                <c:pt idx="20660">
                  <c:v>136794.27233199999</c:v>
                </c:pt>
                <c:pt idx="20661">
                  <c:v>136806.71597700001</c:v>
                </c:pt>
                <c:pt idx="20662">
                  <c:v>136807.986278</c:v>
                </c:pt>
                <c:pt idx="20663">
                  <c:v>136811.05373300001</c:v>
                </c:pt>
                <c:pt idx="20664">
                  <c:v>136835.31359999999</c:v>
                </c:pt>
                <c:pt idx="20665">
                  <c:v>136851.94967100001</c:v>
                </c:pt>
                <c:pt idx="20666">
                  <c:v>136861.251487</c:v>
                </c:pt>
                <c:pt idx="20667">
                  <c:v>136871.15508</c:v>
                </c:pt>
                <c:pt idx="20668">
                  <c:v>136886.129533</c:v>
                </c:pt>
                <c:pt idx="20669">
                  <c:v>136905.464194</c:v>
                </c:pt>
                <c:pt idx="20670">
                  <c:v>136918.66514699999</c:v>
                </c:pt>
                <c:pt idx="20671">
                  <c:v>136929.61838299999</c:v>
                </c:pt>
                <c:pt idx="20672">
                  <c:v>136923.95227199999</c:v>
                </c:pt>
                <c:pt idx="20673">
                  <c:v>136928.540458</c:v>
                </c:pt>
                <c:pt idx="20674">
                  <c:v>136956.11933700001</c:v>
                </c:pt>
                <c:pt idx="20675">
                  <c:v>136960.61787700001</c:v>
                </c:pt>
                <c:pt idx="20676">
                  <c:v>136967.952746</c:v>
                </c:pt>
                <c:pt idx="20677">
                  <c:v>136972.36209000001</c:v>
                </c:pt>
                <c:pt idx="20678">
                  <c:v>136981.40557</c:v>
                </c:pt>
                <c:pt idx="20679">
                  <c:v>136996.968134</c:v>
                </c:pt>
                <c:pt idx="20680">
                  <c:v>136993.44304799999</c:v>
                </c:pt>
                <c:pt idx="20681">
                  <c:v>136995.19831899999</c:v>
                </c:pt>
                <c:pt idx="20682">
                  <c:v>137019.86592700001</c:v>
                </c:pt>
                <c:pt idx="20683">
                  <c:v>137029.32141599999</c:v>
                </c:pt>
                <c:pt idx="20684">
                  <c:v>137042.14842799999</c:v>
                </c:pt>
                <c:pt idx="20685">
                  <c:v>137039.75847</c:v>
                </c:pt>
                <c:pt idx="20686">
                  <c:v>137046.58792600001</c:v>
                </c:pt>
                <c:pt idx="20687">
                  <c:v>137062.843635</c:v>
                </c:pt>
                <c:pt idx="20688">
                  <c:v>137073.374407</c:v>
                </c:pt>
                <c:pt idx="20689">
                  <c:v>137087.29629900001</c:v>
                </c:pt>
                <c:pt idx="20690">
                  <c:v>137096.74727399999</c:v>
                </c:pt>
                <c:pt idx="20691">
                  <c:v>137107.116435</c:v>
                </c:pt>
                <c:pt idx="20692">
                  <c:v>137125.51402199999</c:v>
                </c:pt>
                <c:pt idx="20693">
                  <c:v>137141.48991999999</c:v>
                </c:pt>
                <c:pt idx="20694">
                  <c:v>137149.556984</c:v>
                </c:pt>
                <c:pt idx="20695">
                  <c:v>137141.189705</c:v>
                </c:pt>
                <c:pt idx="20696">
                  <c:v>137170.02884499999</c:v>
                </c:pt>
                <c:pt idx="20697">
                  <c:v>137192.747206</c:v>
                </c:pt>
                <c:pt idx="20698">
                  <c:v>137203.163118</c:v>
                </c:pt>
                <c:pt idx="20699">
                  <c:v>137206.963946</c:v>
                </c:pt>
                <c:pt idx="20700">
                  <c:v>137205.090673</c:v>
                </c:pt>
                <c:pt idx="20701">
                  <c:v>137209.13948700001</c:v>
                </c:pt>
                <c:pt idx="20702">
                  <c:v>137216.96022199999</c:v>
                </c:pt>
                <c:pt idx="20703">
                  <c:v>137248.87979499999</c:v>
                </c:pt>
                <c:pt idx="20704">
                  <c:v>137262.78956</c:v>
                </c:pt>
                <c:pt idx="20705">
                  <c:v>137263.41727100001</c:v>
                </c:pt>
                <c:pt idx="20706">
                  <c:v>137272.457123</c:v>
                </c:pt>
                <c:pt idx="20707">
                  <c:v>137272.542028</c:v>
                </c:pt>
                <c:pt idx="20708">
                  <c:v>137295.08796999999</c:v>
                </c:pt>
                <c:pt idx="20709">
                  <c:v>137307.78349199999</c:v>
                </c:pt>
                <c:pt idx="20710">
                  <c:v>137304.935539</c:v>
                </c:pt>
                <c:pt idx="20711">
                  <c:v>137313.69638899999</c:v>
                </c:pt>
                <c:pt idx="20712">
                  <c:v>137316.780264</c:v>
                </c:pt>
                <c:pt idx="20713">
                  <c:v>137320.75664199999</c:v>
                </c:pt>
                <c:pt idx="20714">
                  <c:v>137324.683984</c:v>
                </c:pt>
                <c:pt idx="20715">
                  <c:v>137334.81013100001</c:v>
                </c:pt>
                <c:pt idx="20716">
                  <c:v>137342.927991</c:v>
                </c:pt>
                <c:pt idx="20717">
                  <c:v>137375.13355</c:v>
                </c:pt>
                <c:pt idx="20718">
                  <c:v>137374.63673200001</c:v>
                </c:pt>
                <c:pt idx="20719">
                  <c:v>137384.529538</c:v>
                </c:pt>
                <c:pt idx="20720">
                  <c:v>137384.25830799999</c:v>
                </c:pt>
                <c:pt idx="20721">
                  <c:v>137392.18544100001</c:v>
                </c:pt>
                <c:pt idx="20722">
                  <c:v>137396.347656</c:v>
                </c:pt>
                <c:pt idx="20723">
                  <c:v>137397.80394499999</c:v>
                </c:pt>
                <c:pt idx="20724">
                  <c:v>137408.34538300001</c:v>
                </c:pt>
                <c:pt idx="20725">
                  <c:v>137401.88725900001</c:v>
                </c:pt>
                <c:pt idx="20726">
                  <c:v>137400.42163200001</c:v>
                </c:pt>
                <c:pt idx="20727">
                  <c:v>137425.79887999999</c:v>
                </c:pt>
                <c:pt idx="20728">
                  <c:v>137436.75289599999</c:v>
                </c:pt>
                <c:pt idx="20729">
                  <c:v>137447.10099599999</c:v>
                </c:pt>
                <c:pt idx="20730">
                  <c:v>137445.333835</c:v>
                </c:pt>
                <c:pt idx="20731">
                  <c:v>137464.27860300001</c:v>
                </c:pt>
                <c:pt idx="20732">
                  <c:v>137491.03153000001</c:v>
                </c:pt>
                <c:pt idx="20733">
                  <c:v>137499.03196299999</c:v>
                </c:pt>
                <c:pt idx="20734">
                  <c:v>137510.09731000001</c:v>
                </c:pt>
                <c:pt idx="20735">
                  <c:v>137513.574846</c:v>
                </c:pt>
                <c:pt idx="20736">
                  <c:v>137531.420285</c:v>
                </c:pt>
                <c:pt idx="20737">
                  <c:v>137530.759063</c:v>
                </c:pt>
                <c:pt idx="20738">
                  <c:v>137539.83308499999</c:v>
                </c:pt>
                <c:pt idx="20739">
                  <c:v>137558.92180800001</c:v>
                </c:pt>
                <c:pt idx="20740">
                  <c:v>137574.627775</c:v>
                </c:pt>
                <c:pt idx="20741">
                  <c:v>137572.59663499999</c:v>
                </c:pt>
                <c:pt idx="20742">
                  <c:v>137596.628532</c:v>
                </c:pt>
                <c:pt idx="20743">
                  <c:v>137599.18372299999</c:v>
                </c:pt>
                <c:pt idx="20744">
                  <c:v>137617.546986</c:v>
                </c:pt>
                <c:pt idx="20745">
                  <c:v>137604.028754</c:v>
                </c:pt>
                <c:pt idx="20746">
                  <c:v>137616.85629299999</c:v>
                </c:pt>
                <c:pt idx="20747">
                  <c:v>137627.53408099999</c:v>
                </c:pt>
                <c:pt idx="20748">
                  <c:v>137627.83958500001</c:v>
                </c:pt>
                <c:pt idx="20749">
                  <c:v>137638.045262</c:v>
                </c:pt>
                <c:pt idx="20750">
                  <c:v>137667.033302</c:v>
                </c:pt>
                <c:pt idx="20751">
                  <c:v>137679.52287700001</c:v>
                </c:pt>
                <c:pt idx="20752">
                  <c:v>137677.38198800001</c:v>
                </c:pt>
                <c:pt idx="20753">
                  <c:v>137680.569518</c:v>
                </c:pt>
                <c:pt idx="20754">
                  <c:v>137687.97824900001</c:v>
                </c:pt>
                <c:pt idx="20755">
                  <c:v>137711.116228</c:v>
                </c:pt>
                <c:pt idx="20756">
                  <c:v>137730.983997</c:v>
                </c:pt>
                <c:pt idx="20757">
                  <c:v>137743.59034</c:v>
                </c:pt>
                <c:pt idx="20758">
                  <c:v>137739.40809099999</c:v>
                </c:pt>
                <c:pt idx="20759">
                  <c:v>137746.30780000001</c:v>
                </c:pt>
                <c:pt idx="20760">
                  <c:v>137753.512162</c:v>
                </c:pt>
                <c:pt idx="20761">
                  <c:v>137779.77103800001</c:v>
                </c:pt>
                <c:pt idx="20762">
                  <c:v>137792.74367500001</c:v>
                </c:pt>
                <c:pt idx="20763">
                  <c:v>137794.59863399999</c:v>
                </c:pt>
                <c:pt idx="20764">
                  <c:v>137812.64458600001</c:v>
                </c:pt>
                <c:pt idx="20765">
                  <c:v>137824.02299100001</c:v>
                </c:pt>
                <c:pt idx="20766">
                  <c:v>137844.22988200001</c:v>
                </c:pt>
                <c:pt idx="20767">
                  <c:v>137856.09244099999</c:v>
                </c:pt>
                <c:pt idx="20768">
                  <c:v>137855.30494999999</c:v>
                </c:pt>
                <c:pt idx="20769">
                  <c:v>137863.637303</c:v>
                </c:pt>
                <c:pt idx="20770">
                  <c:v>137867.70123199999</c:v>
                </c:pt>
                <c:pt idx="20771">
                  <c:v>137865.15044</c:v>
                </c:pt>
                <c:pt idx="20772">
                  <c:v>137880.88708300001</c:v>
                </c:pt>
                <c:pt idx="20773">
                  <c:v>137895.242371</c:v>
                </c:pt>
                <c:pt idx="20774">
                  <c:v>137914.94393099999</c:v>
                </c:pt>
                <c:pt idx="20775">
                  <c:v>137909.144378</c:v>
                </c:pt>
                <c:pt idx="20776">
                  <c:v>137900.82404400001</c:v>
                </c:pt>
                <c:pt idx="20777">
                  <c:v>137926.78851700001</c:v>
                </c:pt>
                <c:pt idx="20778">
                  <c:v>137941.70280900001</c:v>
                </c:pt>
                <c:pt idx="20779">
                  <c:v>137966.53719599999</c:v>
                </c:pt>
                <c:pt idx="20780">
                  <c:v>137966.40853799999</c:v>
                </c:pt>
                <c:pt idx="20781">
                  <c:v>137969.61074100001</c:v>
                </c:pt>
                <c:pt idx="20782">
                  <c:v>137984.51708600001</c:v>
                </c:pt>
                <c:pt idx="20783">
                  <c:v>138003.918037</c:v>
                </c:pt>
                <c:pt idx="20784">
                  <c:v>138012.68512099999</c:v>
                </c:pt>
                <c:pt idx="20785">
                  <c:v>138023.04491600001</c:v>
                </c:pt>
                <c:pt idx="20786">
                  <c:v>138027.736474</c:v>
                </c:pt>
                <c:pt idx="20787">
                  <c:v>138039.567297</c:v>
                </c:pt>
                <c:pt idx="20788">
                  <c:v>138026.03228399999</c:v>
                </c:pt>
                <c:pt idx="20789">
                  <c:v>138040.39943300001</c:v>
                </c:pt>
                <c:pt idx="20790">
                  <c:v>138063.083396</c:v>
                </c:pt>
                <c:pt idx="20791">
                  <c:v>138076.46477799999</c:v>
                </c:pt>
                <c:pt idx="20792">
                  <c:v>138086.46453100001</c:v>
                </c:pt>
                <c:pt idx="20793">
                  <c:v>138093.42803000001</c:v>
                </c:pt>
                <c:pt idx="20794">
                  <c:v>138093.68253600001</c:v>
                </c:pt>
                <c:pt idx="20795">
                  <c:v>138090.399393</c:v>
                </c:pt>
                <c:pt idx="20796">
                  <c:v>138099.97917100001</c:v>
                </c:pt>
                <c:pt idx="20797">
                  <c:v>138107.251862</c:v>
                </c:pt>
                <c:pt idx="20798">
                  <c:v>138102.70913800001</c:v>
                </c:pt>
                <c:pt idx="20799">
                  <c:v>138107.929534</c:v>
                </c:pt>
                <c:pt idx="20800">
                  <c:v>138120.70020699999</c:v>
                </c:pt>
                <c:pt idx="20801">
                  <c:v>138142.87030499999</c:v>
                </c:pt>
                <c:pt idx="20802">
                  <c:v>138147.489134</c:v>
                </c:pt>
                <c:pt idx="20803">
                  <c:v>138163.167449</c:v>
                </c:pt>
                <c:pt idx="20804">
                  <c:v>138166.49297699999</c:v>
                </c:pt>
                <c:pt idx="20805">
                  <c:v>138180.41234099999</c:v>
                </c:pt>
                <c:pt idx="20806">
                  <c:v>138193.07193899999</c:v>
                </c:pt>
                <c:pt idx="20807">
                  <c:v>138211.07292800001</c:v>
                </c:pt>
                <c:pt idx="20808">
                  <c:v>138221.14635</c:v>
                </c:pt>
                <c:pt idx="20809">
                  <c:v>138225.40299100001</c:v>
                </c:pt>
                <c:pt idx="20810">
                  <c:v>138241.33703900001</c:v>
                </c:pt>
                <c:pt idx="20811">
                  <c:v>138258.15179599999</c:v>
                </c:pt>
                <c:pt idx="20812">
                  <c:v>138268.213628</c:v>
                </c:pt>
                <c:pt idx="20813">
                  <c:v>138264.9094</c:v>
                </c:pt>
                <c:pt idx="20814">
                  <c:v>138288.36124599999</c:v>
                </c:pt>
                <c:pt idx="20815">
                  <c:v>138303.140319</c:v>
                </c:pt>
                <c:pt idx="20816">
                  <c:v>138313.371281</c:v>
                </c:pt>
                <c:pt idx="20817">
                  <c:v>138319.453824</c:v>
                </c:pt>
                <c:pt idx="20818">
                  <c:v>138333.25286199999</c:v>
                </c:pt>
                <c:pt idx="20819">
                  <c:v>138350.265102</c:v>
                </c:pt>
                <c:pt idx="20820">
                  <c:v>138366.087921</c:v>
                </c:pt>
                <c:pt idx="20821">
                  <c:v>138366.64934100001</c:v>
                </c:pt>
                <c:pt idx="20822">
                  <c:v>138380.949177</c:v>
                </c:pt>
                <c:pt idx="20823">
                  <c:v>138397.718165</c:v>
                </c:pt>
                <c:pt idx="20824">
                  <c:v>138421.26382399999</c:v>
                </c:pt>
                <c:pt idx="20825">
                  <c:v>138414.20486200001</c:v>
                </c:pt>
                <c:pt idx="20826">
                  <c:v>138430.23594099999</c:v>
                </c:pt>
                <c:pt idx="20827">
                  <c:v>138459.92760600001</c:v>
                </c:pt>
                <c:pt idx="20828">
                  <c:v>138464.08511099999</c:v>
                </c:pt>
                <c:pt idx="20829">
                  <c:v>138469.42875399999</c:v>
                </c:pt>
                <c:pt idx="20830">
                  <c:v>138482.271652</c:v>
                </c:pt>
                <c:pt idx="20831">
                  <c:v>138495.51992799999</c:v>
                </c:pt>
                <c:pt idx="20832">
                  <c:v>138513.42684500001</c:v>
                </c:pt>
                <c:pt idx="20833">
                  <c:v>138520.13056600001</c:v>
                </c:pt>
                <c:pt idx="20834">
                  <c:v>138533.06528899999</c:v>
                </c:pt>
                <c:pt idx="20835">
                  <c:v>138541.60911200001</c:v>
                </c:pt>
                <c:pt idx="20836">
                  <c:v>138555.149791</c:v>
                </c:pt>
                <c:pt idx="20837">
                  <c:v>138572.64381800001</c:v>
                </c:pt>
                <c:pt idx="20838">
                  <c:v>138574.905401</c:v>
                </c:pt>
                <c:pt idx="20839">
                  <c:v>138602.00054800001</c:v>
                </c:pt>
                <c:pt idx="20840">
                  <c:v>138626.069953</c:v>
                </c:pt>
                <c:pt idx="20841">
                  <c:v>138637.34862800001</c:v>
                </c:pt>
                <c:pt idx="20842">
                  <c:v>138659.84121399999</c:v>
                </c:pt>
                <c:pt idx="20843">
                  <c:v>138665.079486</c:v>
                </c:pt>
                <c:pt idx="20844">
                  <c:v>138679.839389</c:v>
                </c:pt>
                <c:pt idx="20845">
                  <c:v>138700.58500200001</c:v>
                </c:pt>
                <c:pt idx="20846">
                  <c:v>138724.22625199999</c:v>
                </c:pt>
                <c:pt idx="20847">
                  <c:v>138735.77797900001</c:v>
                </c:pt>
                <c:pt idx="20848">
                  <c:v>138749.33990299999</c:v>
                </c:pt>
                <c:pt idx="20849">
                  <c:v>138763.51863899999</c:v>
                </c:pt>
                <c:pt idx="20850">
                  <c:v>138772.857109</c:v>
                </c:pt>
                <c:pt idx="20851">
                  <c:v>138786.622225</c:v>
                </c:pt>
                <c:pt idx="20852">
                  <c:v>138812.10386</c:v>
                </c:pt>
                <c:pt idx="20853">
                  <c:v>138823.71496899999</c:v>
                </c:pt>
                <c:pt idx="20854">
                  <c:v>138826.66495800001</c:v>
                </c:pt>
                <c:pt idx="20855">
                  <c:v>138840.22251600001</c:v>
                </c:pt>
                <c:pt idx="20856">
                  <c:v>138844.36763600001</c:v>
                </c:pt>
                <c:pt idx="20857">
                  <c:v>138863.24552600001</c:v>
                </c:pt>
                <c:pt idx="20858">
                  <c:v>138870.31247</c:v>
                </c:pt>
                <c:pt idx="20859">
                  <c:v>138885.35517299999</c:v>
                </c:pt>
                <c:pt idx="20860">
                  <c:v>138889.09038199999</c:v>
                </c:pt>
                <c:pt idx="20861">
                  <c:v>138893.399427</c:v>
                </c:pt>
                <c:pt idx="20862">
                  <c:v>138923.472041</c:v>
                </c:pt>
                <c:pt idx="20863">
                  <c:v>138920.16806299999</c:v>
                </c:pt>
                <c:pt idx="20864">
                  <c:v>138926.91387799999</c:v>
                </c:pt>
                <c:pt idx="20865">
                  <c:v>138944.328397</c:v>
                </c:pt>
                <c:pt idx="20866">
                  <c:v>138966.360602</c:v>
                </c:pt>
                <c:pt idx="20867">
                  <c:v>138983.59748200001</c:v>
                </c:pt>
                <c:pt idx="20868">
                  <c:v>138985.987662</c:v>
                </c:pt>
                <c:pt idx="20869">
                  <c:v>138991.84379000001</c:v>
                </c:pt>
                <c:pt idx="20870">
                  <c:v>139013.788891</c:v>
                </c:pt>
                <c:pt idx="20871">
                  <c:v>139028.653834</c:v>
                </c:pt>
                <c:pt idx="20872">
                  <c:v>139036.258382</c:v>
                </c:pt>
                <c:pt idx="20873">
                  <c:v>139038.13455700001</c:v>
                </c:pt>
                <c:pt idx="20874">
                  <c:v>139057.289793</c:v>
                </c:pt>
                <c:pt idx="20875">
                  <c:v>139074.358496</c:v>
                </c:pt>
                <c:pt idx="20876">
                  <c:v>139078.422471</c:v>
                </c:pt>
                <c:pt idx="20877">
                  <c:v>139098.789391</c:v>
                </c:pt>
                <c:pt idx="20878">
                  <c:v>139095.434412</c:v>
                </c:pt>
                <c:pt idx="20879">
                  <c:v>139117.48819500001</c:v>
                </c:pt>
                <c:pt idx="20880">
                  <c:v>139139.85674399999</c:v>
                </c:pt>
                <c:pt idx="20881">
                  <c:v>139145.18139400001</c:v>
                </c:pt>
                <c:pt idx="20882">
                  <c:v>139152.67142699999</c:v>
                </c:pt>
                <c:pt idx="20883">
                  <c:v>139156.43964600001</c:v>
                </c:pt>
                <c:pt idx="20884">
                  <c:v>139178.36509400001</c:v>
                </c:pt>
                <c:pt idx="20885">
                  <c:v>139188.185027</c:v>
                </c:pt>
                <c:pt idx="20886">
                  <c:v>139196.374255</c:v>
                </c:pt>
                <c:pt idx="20887">
                  <c:v>139206.796088</c:v>
                </c:pt>
                <c:pt idx="20888">
                  <c:v>139220.57103399999</c:v>
                </c:pt>
                <c:pt idx="20889">
                  <c:v>139238.27650000001</c:v>
                </c:pt>
                <c:pt idx="20890">
                  <c:v>139243.55809400001</c:v>
                </c:pt>
                <c:pt idx="20891">
                  <c:v>139247.35670100001</c:v>
                </c:pt>
                <c:pt idx="20892">
                  <c:v>139260.11929599999</c:v>
                </c:pt>
                <c:pt idx="20893">
                  <c:v>139265.21937599999</c:v>
                </c:pt>
                <c:pt idx="20894">
                  <c:v>139282.32172400001</c:v>
                </c:pt>
                <c:pt idx="20895">
                  <c:v>139289.21598099999</c:v>
                </c:pt>
                <c:pt idx="20896">
                  <c:v>139310.39744900001</c:v>
                </c:pt>
                <c:pt idx="20897">
                  <c:v>139317.71801099999</c:v>
                </c:pt>
                <c:pt idx="20898">
                  <c:v>139316.04611200001</c:v>
                </c:pt>
                <c:pt idx="20899">
                  <c:v>139329.54347800001</c:v>
                </c:pt>
                <c:pt idx="20900">
                  <c:v>139352.87585099999</c:v>
                </c:pt>
                <c:pt idx="20901">
                  <c:v>139357.09703800001</c:v>
                </c:pt>
                <c:pt idx="20902">
                  <c:v>139371.962119</c:v>
                </c:pt>
                <c:pt idx="20903">
                  <c:v>139372.14931400001</c:v>
                </c:pt>
                <c:pt idx="20904">
                  <c:v>139383.86471600001</c:v>
                </c:pt>
                <c:pt idx="20905">
                  <c:v>139404.39769099999</c:v>
                </c:pt>
                <c:pt idx="20906">
                  <c:v>139416.33244699999</c:v>
                </c:pt>
                <c:pt idx="20907">
                  <c:v>139420.81479900001</c:v>
                </c:pt>
                <c:pt idx="20908">
                  <c:v>139426.8253</c:v>
                </c:pt>
                <c:pt idx="20909">
                  <c:v>139432.925907</c:v>
                </c:pt>
                <c:pt idx="20910">
                  <c:v>139443.915664</c:v>
                </c:pt>
                <c:pt idx="20911">
                  <c:v>139465.847171</c:v>
                </c:pt>
                <c:pt idx="20912">
                  <c:v>139481.71608099999</c:v>
                </c:pt>
                <c:pt idx="20913">
                  <c:v>139485.49590099999</c:v>
                </c:pt>
                <c:pt idx="20914">
                  <c:v>139502.771156</c:v>
                </c:pt>
                <c:pt idx="20915">
                  <c:v>139515.98461399999</c:v>
                </c:pt>
                <c:pt idx="20916">
                  <c:v>139529.963915</c:v>
                </c:pt>
                <c:pt idx="20917">
                  <c:v>139540.63274100001</c:v>
                </c:pt>
                <c:pt idx="20918">
                  <c:v>139544.204918</c:v>
                </c:pt>
                <c:pt idx="20919">
                  <c:v>139545.46813699999</c:v>
                </c:pt>
                <c:pt idx="20920">
                  <c:v>139560.11552299999</c:v>
                </c:pt>
                <c:pt idx="20921">
                  <c:v>139580.167605</c:v>
                </c:pt>
                <c:pt idx="20922">
                  <c:v>139591.56958499999</c:v>
                </c:pt>
                <c:pt idx="20923">
                  <c:v>139606.642139</c:v>
                </c:pt>
                <c:pt idx="20924">
                  <c:v>139609.876987</c:v>
                </c:pt>
                <c:pt idx="20925">
                  <c:v>139605.90314099999</c:v>
                </c:pt>
                <c:pt idx="20926">
                  <c:v>139615.23202699999</c:v>
                </c:pt>
                <c:pt idx="20927">
                  <c:v>139621.38373</c:v>
                </c:pt>
                <c:pt idx="20928">
                  <c:v>139619.91376200001</c:v>
                </c:pt>
                <c:pt idx="20929">
                  <c:v>139616.96158100001</c:v>
                </c:pt>
                <c:pt idx="20930">
                  <c:v>139638.81675999999</c:v>
                </c:pt>
                <c:pt idx="20931">
                  <c:v>139657.31193500001</c:v>
                </c:pt>
                <c:pt idx="20932">
                  <c:v>139673.15922900001</c:v>
                </c:pt>
                <c:pt idx="20933">
                  <c:v>139676.527566</c:v>
                </c:pt>
                <c:pt idx="20934">
                  <c:v>139680.123475</c:v>
                </c:pt>
                <c:pt idx="20935">
                  <c:v>139686.52360300001</c:v>
                </c:pt>
                <c:pt idx="20936">
                  <c:v>139687.60092200001</c:v>
                </c:pt>
                <c:pt idx="20937">
                  <c:v>139702.751273</c:v>
                </c:pt>
                <c:pt idx="20938">
                  <c:v>139704.82623899999</c:v>
                </c:pt>
                <c:pt idx="20939">
                  <c:v>139724.964523</c:v>
                </c:pt>
                <c:pt idx="20940">
                  <c:v>139732.65803799999</c:v>
                </c:pt>
                <c:pt idx="20941">
                  <c:v>139736.91657599999</c:v>
                </c:pt>
                <c:pt idx="20942">
                  <c:v>139754.251368</c:v>
                </c:pt>
                <c:pt idx="20943">
                  <c:v>139774.00518899999</c:v>
                </c:pt>
                <c:pt idx="20944">
                  <c:v>139774.651552</c:v>
                </c:pt>
                <c:pt idx="20945">
                  <c:v>139784.40289500001</c:v>
                </c:pt>
                <c:pt idx="20946">
                  <c:v>139785.73400699999</c:v>
                </c:pt>
                <c:pt idx="20947">
                  <c:v>139798.73574900001</c:v>
                </c:pt>
                <c:pt idx="20948">
                  <c:v>139811.69762799999</c:v>
                </c:pt>
                <c:pt idx="20949">
                  <c:v>139827.93703500001</c:v>
                </c:pt>
                <c:pt idx="20950">
                  <c:v>139842.46398100001</c:v>
                </c:pt>
                <c:pt idx="20951">
                  <c:v>139848.294562</c:v>
                </c:pt>
                <c:pt idx="20952">
                  <c:v>139851.69142399999</c:v>
                </c:pt>
                <c:pt idx="20953">
                  <c:v>139855.54738100001</c:v>
                </c:pt>
                <c:pt idx="20954">
                  <c:v>139859.41054099999</c:v>
                </c:pt>
                <c:pt idx="20955">
                  <c:v>139875.84584600001</c:v>
                </c:pt>
                <c:pt idx="20956">
                  <c:v>139888.78331200001</c:v>
                </c:pt>
                <c:pt idx="20957">
                  <c:v>139900.433678</c:v>
                </c:pt>
                <c:pt idx="20958">
                  <c:v>139895.98702299999</c:v>
                </c:pt>
                <c:pt idx="20959">
                  <c:v>139910.77921499999</c:v>
                </c:pt>
                <c:pt idx="20960">
                  <c:v>139921.45156300001</c:v>
                </c:pt>
                <c:pt idx="20961">
                  <c:v>139941.359287</c:v>
                </c:pt>
                <c:pt idx="20962">
                  <c:v>139959.23443800001</c:v>
                </c:pt>
                <c:pt idx="20963">
                  <c:v>139963.15018500001</c:v>
                </c:pt>
                <c:pt idx="20964">
                  <c:v>139965.53713099999</c:v>
                </c:pt>
                <c:pt idx="20965">
                  <c:v>139975.05641799999</c:v>
                </c:pt>
                <c:pt idx="20966">
                  <c:v>139994.259815</c:v>
                </c:pt>
                <c:pt idx="20967">
                  <c:v>140001.61691700001</c:v>
                </c:pt>
                <c:pt idx="20968">
                  <c:v>140007.30580599999</c:v>
                </c:pt>
                <c:pt idx="20969">
                  <c:v>140009.888263</c:v>
                </c:pt>
                <c:pt idx="20970">
                  <c:v>140017.25516599999</c:v>
                </c:pt>
                <c:pt idx="20971">
                  <c:v>140039.06636</c:v>
                </c:pt>
                <c:pt idx="20972">
                  <c:v>140055.34594299999</c:v>
                </c:pt>
                <c:pt idx="20973">
                  <c:v>140060.90601599999</c:v>
                </c:pt>
                <c:pt idx="20974">
                  <c:v>140061.73094099999</c:v>
                </c:pt>
                <c:pt idx="20975">
                  <c:v>140079.23867300001</c:v>
                </c:pt>
                <c:pt idx="20976">
                  <c:v>140087.29986500001</c:v>
                </c:pt>
                <c:pt idx="20977">
                  <c:v>140095.17308899999</c:v>
                </c:pt>
                <c:pt idx="20978">
                  <c:v>140104.07948099999</c:v>
                </c:pt>
                <c:pt idx="20979">
                  <c:v>140115.83402800001</c:v>
                </c:pt>
                <c:pt idx="20980">
                  <c:v>140121.46872999999</c:v>
                </c:pt>
                <c:pt idx="20981">
                  <c:v>140121.290163</c:v>
                </c:pt>
                <c:pt idx="20982">
                  <c:v>140130.37129099999</c:v>
                </c:pt>
                <c:pt idx="20983">
                  <c:v>140133.248823</c:v>
                </c:pt>
                <c:pt idx="20984">
                  <c:v>140160.34876200001</c:v>
                </c:pt>
                <c:pt idx="20985">
                  <c:v>140176.45752200001</c:v>
                </c:pt>
                <c:pt idx="20986">
                  <c:v>140185.78592600001</c:v>
                </c:pt>
                <c:pt idx="20987">
                  <c:v>140186.74029399999</c:v>
                </c:pt>
                <c:pt idx="20988">
                  <c:v>140205.38923599999</c:v>
                </c:pt>
                <c:pt idx="20989">
                  <c:v>140227.32186299999</c:v>
                </c:pt>
                <c:pt idx="20990">
                  <c:v>140237.404281</c:v>
                </c:pt>
                <c:pt idx="20991">
                  <c:v>140242.15611499999</c:v>
                </c:pt>
                <c:pt idx="20992">
                  <c:v>140255.35758000001</c:v>
                </c:pt>
                <c:pt idx="20993">
                  <c:v>140252.45438400001</c:v>
                </c:pt>
                <c:pt idx="20994">
                  <c:v>140271.41314300001</c:v>
                </c:pt>
                <c:pt idx="20995">
                  <c:v>140285.125608</c:v>
                </c:pt>
                <c:pt idx="20996">
                  <c:v>140297.90627100001</c:v>
                </c:pt>
                <c:pt idx="20997">
                  <c:v>140314.15843899999</c:v>
                </c:pt>
                <c:pt idx="20998">
                  <c:v>140313.146083</c:v>
                </c:pt>
                <c:pt idx="20999">
                  <c:v>140318.63076299999</c:v>
                </c:pt>
                <c:pt idx="21000">
                  <c:v>140324.533868</c:v>
                </c:pt>
                <c:pt idx="21001">
                  <c:v>140346.536223</c:v>
                </c:pt>
                <c:pt idx="21002">
                  <c:v>140356.69439700001</c:v>
                </c:pt>
                <c:pt idx="21003">
                  <c:v>140356.18552299999</c:v>
                </c:pt>
                <c:pt idx="21004">
                  <c:v>140371.02609500001</c:v>
                </c:pt>
                <c:pt idx="21005">
                  <c:v>140369.370368</c:v>
                </c:pt>
                <c:pt idx="21006">
                  <c:v>140386.04934100001</c:v>
                </c:pt>
                <c:pt idx="21007">
                  <c:v>140406.00686299999</c:v>
                </c:pt>
                <c:pt idx="21008">
                  <c:v>140409.28544899999</c:v>
                </c:pt>
                <c:pt idx="21009">
                  <c:v>140419.40035400001</c:v>
                </c:pt>
                <c:pt idx="21010">
                  <c:v>140428.95765</c:v>
                </c:pt>
                <c:pt idx="21011">
                  <c:v>140442.03487900001</c:v>
                </c:pt>
                <c:pt idx="21012">
                  <c:v>140459.561514</c:v>
                </c:pt>
                <c:pt idx="21013">
                  <c:v>140481.72794300001</c:v>
                </c:pt>
                <c:pt idx="21014">
                  <c:v>140482.300426</c:v>
                </c:pt>
                <c:pt idx="21015">
                  <c:v>140480.489554</c:v>
                </c:pt>
                <c:pt idx="21016">
                  <c:v>140489.824593</c:v>
                </c:pt>
                <c:pt idx="21017">
                  <c:v>140509.852984</c:v>
                </c:pt>
                <c:pt idx="21018">
                  <c:v>140520.476601</c:v>
                </c:pt>
                <c:pt idx="21019">
                  <c:v>140527.15309400001</c:v>
                </c:pt>
                <c:pt idx="21020">
                  <c:v>140541.64143399999</c:v>
                </c:pt>
                <c:pt idx="21021">
                  <c:v>140541.84202899999</c:v>
                </c:pt>
                <c:pt idx="21022">
                  <c:v>140553.633</c:v>
                </c:pt>
                <c:pt idx="21023">
                  <c:v>140577.01811400001</c:v>
                </c:pt>
                <c:pt idx="21024">
                  <c:v>140581.48593900001</c:v>
                </c:pt>
                <c:pt idx="21025">
                  <c:v>140595.676152</c:v>
                </c:pt>
                <c:pt idx="21026">
                  <c:v>140606.954294</c:v>
                </c:pt>
                <c:pt idx="21027">
                  <c:v>140622.31145199999</c:v>
                </c:pt>
                <c:pt idx="21028">
                  <c:v>140631.062985</c:v>
                </c:pt>
                <c:pt idx="21029">
                  <c:v>140640.153326</c:v>
                </c:pt>
                <c:pt idx="21030">
                  <c:v>140655.81724599999</c:v>
                </c:pt>
                <c:pt idx="21031">
                  <c:v>140666.385202</c:v>
                </c:pt>
                <c:pt idx="21032">
                  <c:v>140686.58136000001</c:v>
                </c:pt>
                <c:pt idx="21033">
                  <c:v>140703.73107099999</c:v>
                </c:pt>
                <c:pt idx="21034">
                  <c:v>140709.250057</c:v>
                </c:pt>
                <c:pt idx="21035">
                  <c:v>140712.64540099999</c:v>
                </c:pt>
                <c:pt idx="21036">
                  <c:v>140723.302368</c:v>
                </c:pt>
                <c:pt idx="21037">
                  <c:v>140745.72442799999</c:v>
                </c:pt>
                <c:pt idx="21038">
                  <c:v>140755.876257</c:v>
                </c:pt>
                <c:pt idx="21039">
                  <c:v>140778.41677099999</c:v>
                </c:pt>
                <c:pt idx="21040">
                  <c:v>140794.16900600001</c:v>
                </c:pt>
                <c:pt idx="21041">
                  <c:v>140803.72603799999</c:v>
                </c:pt>
                <c:pt idx="21042">
                  <c:v>140820.58838</c:v>
                </c:pt>
                <c:pt idx="21043">
                  <c:v>140833.25453499999</c:v>
                </c:pt>
                <c:pt idx="21044">
                  <c:v>140842.67558700001</c:v>
                </c:pt>
                <c:pt idx="21045">
                  <c:v>140863.298152</c:v>
                </c:pt>
                <c:pt idx="21046">
                  <c:v>140873.95303999999</c:v>
                </c:pt>
                <c:pt idx="21047">
                  <c:v>140894.58539699999</c:v>
                </c:pt>
                <c:pt idx="21048">
                  <c:v>140905.63572699999</c:v>
                </c:pt>
                <c:pt idx="21049">
                  <c:v>140908.208774</c:v>
                </c:pt>
                <c:pt idx="21050">
                  <c:v>140925.60570799999</c:v>
                </c:pt>
                <c:pt idx="21051">
                  <c:v>140934.660474</c:v>
                </c:pt>
                <c:pt idx="21052">
                  <c:v>140947.71836100001</c:v>
                </c:pt>
                <c:pt idx="21053">
                  <c:v>140953.39210699999</c:v>
                </c:pt>
                <c:pt idx="21054">
                  <c:v>140952.073783</c:v>
                </c:pt>
                <c:pt idx="21055">
                  <c:v>140981.02208600001</c:v>
                </c:pt>
                <c:pt idx="21056">
                  <c:v>140994.216824</c:v>
                </c:pt>
                <c:pt idx="21057">
                  <c:v>141011.55661</c:v>
                </c:pt>
                <c:pt idx="21058">
                  <c:v>141024.97798</c:v>
                </c:pt>
                <c:pt idx="21059">
                  <c:v>141015.619504</c:v>
                </c:pt>
                <c:pt idx="21060">
                  <c:v>141043.67732399999</c:v>
                </c:pt>
                <c:pt idx="21061">
                  <c:v>141058.93229600001</c:v>
                </c:pt>
                <c:pt idx="21062">
                  <c:v>141073.15964</c:v>
                </c:pt>
                <c:pt idx="21063">
                  <c:v>141072.71513500001</c:v>
                </c:pt>
                <c:pt idx="21064">
                  <c:v>141082.49465000001</c:v>
                </c:pt>
                <c:pt idx="21065">
                  <c:v>141087.414919</c:v>
                </c:pt>
                <c:pt idx="21066">
                  <c:v>141106.04988199999</c:v>
                </c:pt>
                <c:pt idx="21067">
                  <c:v>141121.91931500001</c:v>
                </c:pt>
                <c:pt idx="21068">
                  <c:v>141133.864172</c:v>
                </c:pt>
                <c:pt idx="21069">
                  <c:v>141141.13464999999</c:v>
                </c:pt>
                <c:pt idx="21070">
                  <c:v>141150.76016000001</c:v>
                </c:pt>
                <c:pt idx="21071">
                  <c:v>141163.574181</c:v>
                </c:pt>
                <c:pt idx="21072">
                  <c:v>141184.86298599999</c:v>
                </c:pt>
                <c:pt idx="21073">
                  <c:v>141184.190661</c:v>
                </c:pt>
                <c:pt idx="21074">
                  <c:v>141197.283914</c:v>
                </c:pt>
                <c:pt idx="21075">
                  <c:v>141214.016657</c:v>
                </c:pt>
                <c:pt idx="21076">
                  <c:v>141227.38769199999</c:v>
                </c:pt>
                <c:pt idx="21077">
                  <c:v>141250.210054</c:v>
                </c:pt>
                <c:pt idx="21078">
                  <c:v>141249.86459300001</c:v>
                </c:pt>
                <c:pt idx="21079">
                  <c:v>141250.12963800001</c:v>
                </c:pt>
                <c:pt idx="21080">
                  <c:v>141250.18854900001</c:v>
                </c:pt>
                <c:pt idx="21081">
                  <c:v>141271.23355100001</c:v>
                </c:pt>
                <c:pt idx="21082">
                  <c:v>141284.219736</c:v>
                </c:pt>
                <c:pt idx="21083">
                  <c:v>141288.766332</c:v>
                </c:pt>
                <c:pt idx="21084">
                  <c:v>141296.97298399999</c:v>
                </c:pt>
                <c:pt idx="21085">
                  <c:v>141306.127656</c:v>
                </c:pt>
                <c:pt idx="21086">
                  <c:v>141308.750772</c:v>
                </c:pt>
                <c:pt idx="21087">
                  <c:v>141328.539376</c:v>
                </c:pt>
                <c:pt idx="21088">
                  <c:v>141338.59624899999</c:v>
                </c:pt>
                <c:pt idx="21089">
                  <c:v>141352.73532599999</c:v>
                </c:pt>
                <c:pt idx="21090">
                  <c:v>141360.50417500001</c:v>
                </c:pt>
                <c:pt idx="21091">
                  <c:v>141359.50019600001</c:v>
                </c:pt>
                <c:pt idx="21092">
                  <c:v>141386.92947</c:v>
                </c:pt>
                <c:pt idx="21093">
                  <c:v>141394.147803</c:v>
                </c:pt>
                <c:pt idx="21094">
                  <c:v>141411.53546700001</c:v>
                </c:pt>
                <c:pt idx="21095">
                  <c:v>141431.824765</c:v>
                </c:pt>
                <c:pt idx="21096">
                  <c:v>141434.37067999999</c:v>
                </c:pt>
                <c:pt idx="21097">
                  <c:v>141437.192263</c:v>
                </c:pt>
                <c:pt idx="21098">
                  <c:v>141435.60927399999</c:v>
                </c:pt>
                <c:pt idx="21099">
                  <c:v>141442.572117</c:v>
                </c:pt>
                <c:pt idx="21100">
                  <c:v>141475.74645400001</c:v>
                </c:pt>
                <c:pt idx="21101">
                  <c:v>141485.26675800001</c:v>
                </c:pt>
                <c:pt idx="21102">
                  <c:v>141489.96432900001</c:v>
                </c:pt>
                <c:pt idx="21103">
                  <c:v>141503.48449800001</c:v>
                </c:pt>
                <c:pt idx="21104">
                  <c:v>141506.06854000001</c:v>
                </c:pt>
                <c:pt idx="21105">
                  <c:v>141519.074586</c:v>
                </c:pt>
                <c:pt idx="21106">
                  <c:v>141528.75573800001</c:v>
                </c:pt>
                <c:pt idx="21107">
                  <c:v>141548.29247300001</c:v>
                </c:pt>
                <c:pt idx="21108">
                  <c:v>141560.85286300001</c:v>
                </c:pt>
                <c:pt idx="21109">
                  <c:v>141565.82514999999</c:v>
                </c:pt>
                <c:pt idx="21110">
                  <c:v>141578.94031000001</c:v>
                </c:pt>
                <c:pt idx="21111">
                  <c:v>141587.09611400001</c:v>
                </c:pt>
                <c:pt idx="21112">
                  <c:v>141599.245803</c:v>
                </c:pt>
                <c:pt idx="21113">
                  <c:v>141608.43706699999</c:v>
                </c:pt>
                <c:pt idx="21114">
                  <c:v>141611.21995599999</c:v>
                </c:pt>
                <c:pt idx="21115">
                  <c:v>141631.436403</c:v>
                </c:pt>
                <c:pt idx="21116">
                  <c:v>141628.36070300001</c:v>
                </c:pt>
                <c:pt idx="21117">
                  <c:v>141631.31593899999</c:v>
                </c:pt>
                <c:pt idx="21118">
                  <c:v>141624.414667</c:v>
                </c:pt>
                <c:pt idx="21119">
                  <c:v>141646.97102900001</c:v>
                </c:pt>
                <c:pt idx="21120">
                  <c:v>141662.10964800001</c:v>
                </c:pt>
                <c:pt idx="21121">
                  <c:v>141670.87900399999</c:v>
                </c:pt>
                <c:pt idx="21122">
                  <c:v>141678.04845599999</c:v>
                </c:pt>
                <c:pt idx="21123">
                  <c:v>141679.565401</c:v>
                </c:pt>
                <c:pt idx="21124">
                  <c:v>141704.74278599999</c:v>
                </c:pt>
                <c:pt idx="21125">
                  <c:v>141722.11020600001</c:v>
                </c:pt>
                <c:pt idx="21126">
                  <c:v>141728.68848400001</c:v>
                </c:pt>
                <c:pt idx="21127">
                  <c:v>141746.829337</c:v>
                </c:pt>
                <c:pt idx="21128">
                  <c:v>141742.64099799999</c:v>
                </c:pt>
                <c:pt idx="21129">
                  <c:v>141752.67939899999</c:v>
                </c:pt>
                <c:pt idx="21130">
                  <c:v>141774.60331000001</c:v>
                </c:pt>
                <c:pt idx="21131">
                  <c:v>141779.97814399999</c:v>
                </c:pt>
                <c:pt idx="21132">
                  <c:v>141803.19864700001</c:v>
                </c:pt>
                <c:pt idx="21133">
                  <c:v>141805.779691</c:v>
                </c:pt>
                <c:pt idx="21134">
                  <c:v>141814.12159900001</c:v>
                </c:pt>
                <c:pt idx="21135">
                  <c:v>141813.180616</c:v>
                </c:pt>
                <c:pt idx="21136">
                  <c:v>141822.31562499999</c:v>
                </c:pt>
                <c:pt idx="21137">
                  <c:v>141838.933372</c:v>
                </c:pt>
                <c:pt idx="21138">
                  <c:v>141851.735522</c:v>
                </c:pt>
                <c:pt idx="21139">
                  <c:v>141857.04123900001</c:v>
                </c:pt>
                <c:pt idx="21140">
                  <c:v>141888.91876199999</c:v>
                </c:pt>
                <c:pt idx="21141">
                  <c:v>141904.497925</c:v>
                </c:pt>
                <c:pt idx="21142">
                  <c:v>141908.407355</c:v>
                </c:pt>
                <c:pt idx="21143">
                  <c:v>141911.54194600001</c:v>
                </c:pt>
                <c:pt idx="21144">
                  <c:v>141912.86039700001</c:v>
                </c:pt>
                <c:pt idx="21145">
                  <c:v>141944.22884600001</c:v>
                </c:pt>
                <c:pt idx="21146">
                  <c:v>141943.26119700001</c:v>
                </c:pt>
                <c:pt idx="21147">
                  <c:v>141956.04796900001</c:v>
                </c:pt>
                <c:pt idx="21148">
                  <c:v>141966.83490799999</c:v>
                </c:pt>
                <c:pt idx="21149">
                  <c:v>141980.60274</c:v>
                </c:pt>
                <c:pt idx="21150">
                  <c:v>142012.13351499999</c:v>
                </c:pt>
                <c:pt idx="21151">
                  <c:v>142006.660925</c:v>
                </c:pt>
                <c:pt idx="21152">
                  <c:v>142022.783562</c:v>
                </c:pt>
                <c:pt idx="21153">
                  <c:v>142027.87631699999</c:v>
                </c:pt>
                <c:pt idx="21154">
                  <c:v>142028.04543900001</c:v>
                </c:pt>
                <c:pt idx="21155">
                  <c:v>142036.727377</c:v>
                </c:pt>
                <c:pt idx="21156">
                  <c:v>142036.785137</c:v>
                </c:pt>
                <c:pt idx="21157">
                  <c:v>142049.99126000001</c:v>
                </c:pt>
                <c:pt idx="21158">
                  <c:v>142065.89483599999</c:v>
                </c:pt>
                <c:pt idx="21159">
                  <c:v>142081.639497</c:v>
                </c:pt>
                <c:pt idx="21160">
                  <c:v>142087.26334</c:v>
                </c:pt>
                <c:pt idx="21161">
                  <c:v>142103.755886</c:v>
                </c:pt>
                <c:pt idx="21162">
                  <c:v>142124.778651</c:v>
                </c:pt>
                <c:pt idx="21163">
                  <c:v>142141.57311</c:v>
                </c:pt>
                <c:pt idx="21164">
                  <c:v>142153.88945700001</c:v>
                </c:pt>
                <c:pt idx="21165">
                  <c:v>142165.24259800001</c:v>
                </c:pt>
                <c:pt idx="21166">
                  <c:v>142183.704642</c:v>
                </c:pt>
                <c:pt idx="21167">
                  <c:v>142201.08517100001</c:v>
                </c:pt>
                <c:pt idx="21168">
                  <c:v>142224.22837699999</c:v>
                </c:pt>
                <c:pt idx="21169">
                  <c:v>142253.222932</c:v>
                </c:pt>
                <c:pt idx="21170">
                  <c:v>142271.73609699999</c:v>
                </c:pt>
                <c:pt idx="21171">
                  <c:v>142288.89056100001</c:v>
                </c:pt>
                <c:pt idx="21172">
                  <c:v>142315.72456599999</c:v>
                </c:pt>
                <c:pt idx="21173">
                  <c:v>142319.666214</c:v>
                </c:pt>
                <c:pt idx="21174">
                  <c:v>142343.281468</c:v>
                </c:pt>
                <c:pt idx="21175">
                  <c:v>142355.36235899999</c:v>
                </c:pt>
                <c:pt idx="21176">
                  <c:v>142357.435834</c:v>
                </c:pt>
                <c:pt idx="21177">
                  <c:v>142379.42382</c:v>
                </c:pt>
                <c:pt idx="21178">
                  <c:v>142401.944544</c:v>
                </c:pt>
                <c:pt idx="21179">
                  <c:v>142418.81429400001</c:v>
                </c:pt>
                <c:pt idx="21180">
                  <c:v>142433.30277400001</c:v>
                </c:pt>
                <c:pt idx="21181">
                  <c:v>142428.73813899999</c:v>
                </c:pt>
                <c:pt idx="21182">
                  <c:v>142449.810715</c:v>
                </c:pt>
                <c:pt idx="21183">
                  <c:v>142471.16476399999</c:v>
                </c:pt>
                <c:pt idx="21184">
                  <c:v>142478.73256</c:v>
                </c:pt>
                <c:pt idx="21185">
                  <c:v>142489.37833100001</c:v>
                </c:pt>
                <c:pt idx="21186">
                  <c:v>142485.30407799999</c:v>
                </c:pt>
                <c:pt idx="21187">
                  <c:v>142500.07843600001</c:v>
                </c:pt>
                <c:pt idx="21188">
                  <c:v>142520.099331</c:v>
                </c:pt>
                <c:pt idx="21189">
                  <c:v>142533.20466300001</c:v>
                </c:pt>
                <c:pt idx="21190">
                  <c:v>142540.38658600001</c:v>
                </c:pt>
                <c:pt idx="21191">
                  <c:v>142544.654721</c:v>
                </c:pt>
                <c:pt idx="21192">
                  <c:v>142555.36767400001</c:v>
                </c:pt>
                <c:pt idx="21193">
                  <c:v>142584.961435</c:v>
                </c:pt>
                <c:pt idx="21194">
                  <c:v>142592.89417300001</c:v>
                </c:pt>
                <c:pt idx="21195">
                  <c:v>142602.399852</c:v>
                </c:pt>
                <c:pt idx="21196">
                  <c:v>142617.32828300001</c:v>
                </c:pt>
                <c:pt idx="21197">
                  <c:v>142631.59300299999</c:v>
                </c:pt>
                <c:pt idx="21198">
                  <c:v>142646.891764</c:v>
                </c:pt>
                <c:pt idx="21199">
                  <c:v>142649.45826700001</c:v>
                </c:pt>
                <c:pt idx="21200">
                  <c:v>142662.585609</c:v>
                </c:pt>
                <c:pt idx="21201">
                  <c:v>142666.831362</c:v>
                </c:pt>
                <c:pt idx="21202">
                  <c:v>142682.50263999999</c:v>
                </c:pt>
                <c:pt idx="21203">
                  <c:v>142696.48891399999</c:v>
                </c:pt>
                <c:pt idx="21204">
                  <c:v>142693.04264299999</c:v>
                </c:pt>
                <c:pt idx="21205">
                  <c:v>142711.25681300001</c:v>
                </c:pt>
                <c:pt idx="21206">
                  <c:v>142709.09497199999</c:v>
                </c:pt>
                <c:pt idx="21207">
                  <c:v>142727.418355</c:v>
                </c:pt>
                <c:pt idx="21208">
                  <c:v>142740.61244900001</c:v>
                </c:pt>
                <c:pt idx="21209">
                  <c:v>142750.43600300001</c:v>
                </c:pt>
                <c:pt idx="21210">
                  <c:v>142759.167437</c:v>
                </c:pt>
                <c:pt idx="21211">
                  <c:v>142764.97918600001</c:v>
                </c:pt>
                <c:pt idx="21212">
                  <c:v>142789.29031099999</c:v>
                </c:pt>
                <c:pt idx="21213">
                  <c:v>142800.28305500001</c:v>
                </c:pt>
                <c:pt idx="21214">
                  <c:v>142795.83535000001</c:v>
                </c:pt>
                <c:pt idx="21215">
                  <c:v>142811.48112000001</c:v>
                </c:pt>
                <c:pt idx="21216">
                  <c:v>142819.75982199999</c:v>
                </c:pt>
                <c:pt idx="21217">
                  <c:v>142849.746399</c:v>
                </c:pt>
                <c:pt idx="21218">
                  <c:v>142859.31015999999</c:v>
                </c:pt>
                <c:pt idx="21219">
                  <c:v>142872.681832</c:v>
                </c:pt>
                <c:pt idx="21220">
                  <c:v>142889.742352</c:v>
                </c:pt>
                <c:pt idx="21221">
                  <c:v>142899.74943299999</c:v>
                </c:pt>
                <c:pt idx="21222">
                  <c:v>142913.955659</c:v>
                </c:pt>
                <c:pt idx="21223">
                  <c:v>142928.71993399999</c:v>
                </c:pt>
                <c:pt idx="21224">
                  <c:v>142923.63658600001</c:v>
                </c:pt>
                <c:pt idx="21225">
                  <c:v>142945.58614500001</c:v>
                </c:pt>
                <c:pt idx="21226">
                  <c:v>142960.37853099999</c:v>
                </c:pt>
                <c:pt idx="21227">
                  <c:v>142974.704883</c:v>
                </c:pt>
                <c:pt idx="21228">
                  <c:v>142980.93279799999</c:v>
                </c:pt>
                <c:pt idx="21229">
                  <c:v>142995.373857</c:v>
                </c:pt>
                <c:pt idx="21230">
                  <c:v>143027.33501800001</c:v>
                </c:pt>
                <c:pt idx="21231">
                  <c:v>143029.21234500001</c:v>
                </c:pt>
                <c:pt idx="21232">
                  <c:v>143039.351581</c:v>
                </c:pt>
                <c:pt idx="21233">
                  <c:v>143063.958071</c:v>
                </c:pt>
                <c:pt idx="21234">
                  <c:v>143077.052949</c:v>
                </c:pt>
                <c:pt idx="21235">
                  <c:v>143098.03443100001</c:v>
                </c:pt>
                <c:pt idx="21236">
                  <c:v>143100.1955</c:v>
                </c:pt>
                <c:pt idx="21237">
                  <c:v>143099.073519</c:v>
                </c:pt>
                <c:pt idx="21238">
                  <c:v>143105.36526699999</c:v>
                </c:pt>
                <c:pt idx="21239">
                  <c:v>143103.80212400001</c:v>
                </c:pt>
                <c:pt idx="21240">
                  <c:v>143127.28292500001</c:v>
                </c:pt>
                <c:pt idx="21241">
                  <c:v>143135.86861400001</c:v>
                </c:pt>
                <c:pt idx="21242">
                  <c:v>143151.57094500001</c:v>
                </c:pt>
                <c:pt idx="21243">
                  <c:v>143171.87857</c:v>
                </c:pt>
                <c:pt idx="21244">
                  <c:v>143158.66708300001</c:v>
                </c:pt>
                <c:pt idx="21245">
                  <c:v>143181.214966</c:v>
                </c:pt>
                <c:pt idx="21246">
                  <c:v>143172.80868799999</c:v>
                </c:pt>
                <c:pt idx="21247">
                  <c:v>143168.907224</c:v>
                </c:pt>
                <c:pt idx="21248">
                  <c:v>143187.65057999999</c:v>
                </c:pt>
                <c:pt idx="21249">
                  <c:v>143202.08236</c:v>
                </c:pt>
                <c:pt idx="21250">
                  <c:v>143220.000287</c:v>
                </c:pt>
                <c:pt idx="21251">
                  <c:v>143228.85594099999</c:v>
                </c:pt>
                <c:pt idx="21252">
                  <c:v>143238.222263</c:v>
                </c:pt>
                <c:pt idx="21253">
                  <c:v>143242.570916</c:v>
                </c:pt>
                <c:pt idx="21254">
                  <c:v>143247.66162599999</c:v>
                </c:pt>
                <c:pt idx="21255">
                  <c:v>143287.58304600001</c:v>
                </c:pt>
                <c:pt idx="21256">
                  <c:v>143291.658084</c:v>
                </c:pt>
                <c:pt idx="21257">
                  <c:v>143300.19472</c:v>
                </c:pt>
                <c:pt idx="21258">
                  <c:v>143301.943635</c:v>
                </c:pt>
                <c:pt idx="21259">
                  <c:v>143293.69210799999</c:v>
                </c:pt>
                <c:pt idx="21260">
                  <c:v>143307.72018599999</c:v>
                </c:pt>
                <c:pt idx="21261">
                  <c:v>143315.322763</c:v>
                </c:pt>
                <c:pt idx="21262">
                  <c:v>143327.25972199999</c:v>
                </c:pt>
                <c:pt idx="21263">
                  <c:v>143346.80329700001</c:v>
                </c:pt>
                <c:pt idx="21264">
                  <c:v>143347.566789</c:v>
                </c:pt>
                <c:pt idx="21265">
                  <c:v>143350.05598599999</c:v>
                </c:pt>
                <c:pt idx="21266">
                  <c:v>143352.873838</c:v>
                </c:pt>
                <c:pt idx="21267">
                  <c:v>143368.44247499999</c:v>
                </c:pt>
                <c:pt idx="21268">
                  <c:v>143389.95623499999</c:v>
                </c:pt>
                <c:pt idx="21269">
                  <c:v>143397.42877699999</c:v>
                </c:pt>
                <c:pt idx="21270">
                  <c:v>143417.177555</c:v>
                </c:pt>
                <c:pt idx="21271">
                  <c:v>143418.56979199999</c:v>
                </c:pt>
                <c:pt idx="21272">
                  <c:v>143424.46547699999</c:v>
                </c:pt>
                <c:pt idx="21273">
                  <c:v>143431.37228099999</c:v>
                </c:pt>
                <c:pt idx="21274">
                  <c:v>143426.42366999999</c:v>
                </c:pt>
                <c:pt idx="21275">
                  <c:v>143428.98646099999</c:v>
                </c:pt>
                <c:pt idx="21276">
                  <c:v>143438.46757899999</c:v>
                </c:pt>
                <c:pt idx="21277">
                  <c:v>143460.531976</c:v>
                </c:pt>
                <c:pt idx="21278">
                  <c:v>143481.87710799999</c:v>
                </c:pt>
                <c:pt idx="21279">
                  <c:v>143475.31847599999</c:v>
                </c:pt>
                <c:pt idx="21280">
                  <c:v>143487.92086400001</c:v>
                </c:pt>
                <c:pt idx="21281">
                  <c:v>143493.46705199999</c:v>
                </c:pt>
                <c:pt idx="21282">
                  <c:v>143499.01146099999</c:v>
                </c:pt>
                <c:pt idx="21283">
                  <c:v>143509.097771</c:v>
                </c:pt>
                <c:pt idx="21284">
                  <c:v>143522.70671699999</c:v>
                </c:pt>
                <c:pt idx="21285">
                  <c:v>143538.24682500001</c:v>
                </c:pt>
                <c:pt idx="21286">
                  <c:v>143541.05121899999</c:v>
                </c:pt>
                <c:pt idx="21287">
                  <c:v>143545.98852499999</c:v>
                </c:pt>
                <c:pt idx="21288">
                  <c:v>143555.65632000001</c:v>
                </c:pt>
                <c:pt idx="21289">
                  <c:v>143548.636436</c:v>
                </c:pt>
                <c:pt idx="21290">
                  <c:v>143569.43879799999</c:v>
                </c:pt>
                <c:pt idx="21291">
                  <c:v>143587.26296699999</c:v>
                </c:pt>
                <c:pt idx="21292">
                  <c:v>143608.97440000001</c:v>
                </c:pt>
                <c:pt idx="21293">
                  <c:v>143618.84911899999</c:v>
                </c:pt>
                <c:pt idx="21294">
                  <c:v>143616.57033399999</c:v>
                </c:pt>
                <c:pt idx="21295">
                  <c:v>143623.994469</c:v>
                </c:pt>
                <c:pt idx="21296">
                  <c:v>143629.168389</c:v>
                </c:pt>
                <c:pt idx="21297">
                  <c:v>143639.11451799999</c:v>
                </c:pt>
                <c:pt idx="21298">
                  <c:v>143651.32281700001</c:v>
                </c:pt>
                <c:pt idx="21299">
                  <c:v>143653.54657499999</c:v>
                </c:pt>
                <c:pt idx="21300">
                  <c:v>143668.096559</c:v>
                </c:pt>
                <c:pt idx="21301">
                  <c:v>143682.346961</c:v>
                </c:pt>
                <c:pt idx="21302">
                  <c:v>143702.50673699999</c:v>
                </c:pt>
                <c:pt idx="21303">
                  <c:v>143712.405008</c:v>
                </c:pt>
                <c:pt idx="21304">
                  <c:v>143723.80340199999</c:v>
                </c:pt>
                <c:pt idx="21305">
                  <c:v>143744.64635200001</c:v>
                </c:pt>
                <c:pt idx="21306">
                  <c:v>143755.59895000001</c:v>
                </c:pt>
                <c:pt idx="21307">
                  <c:v>143774.99028599999</c:v>
                </c:pt>
                <c:pt idx="21308">
                  <c:v>143805.98492700001</c:v>
                </c:pt>
                <c:pt idx="21309">
                  <c:v>143804.93408100001</c:v>
                </c:pt>
                <c:pt idx="21310">
                  <c:v>143819.00111000001</c:v>
                </c:pt>
                <c:pt idx="21311">
                  <c:v>143842.947846</c:v>
                </c:pt>
                <c:pt idx="21312">
                  <c:v>143851.59544100001</c:v>
                </c:pt>
                <c:pt idx="21313">
                  <c:v>143878.28754799999</c:v>
                </c:pt>
                <c:pt idx="21314">
                  <c:v>143894.55231200001</c:v>
                </c:pt>
                <c:pt idx="21315">
                  <c:v>143907.183483</c:v>
                </c:pt>
                <c:pt idx="21316">
                  <c:v>143924.42357700001</c:v>
                </c:pt>
                <c:pt idx="21317">
                  <c:v>143940.71102399999</c:v>
                </c:pt>
                <c:pt idx="21318">
                  <c:v>143965.654495</c:v>
                </c:pt>
                <c:pt idx="21319">
                  <c:v>143981.29724300001</c:v>
                </c:pt>
                <c:pt idx="21320">
                  <c:v>143996.695573</c:v>
                </c:pt>
                <c:pt idx="21321">
                  <c:v>144018.78974599999</c:v>
                </c:pt>
                <c:pt idx="21322">
                  <c:v>144043.89629</c:v>
                </c:pt>
                <c:pt idx="21323">
                  <c:v>144064.243973</c:v>
                </c:pt>
                <c:pt idx="21324">
                  <c:v>144072.913803</c:v>
                </c:pt>
                <c:pt idx="21325">
                  <c:v>144101.44344500001</c:v>
                </c:pt>
                <c:pt idx="21326">
                  <c:v>144110.86532400001</c:v>
                </c:pt>
                <c:pt idx="21327">
                  <c:v>144118.70775100001</c:v>
                </c:pt>
                <c:pt idx="21328">
                  <c:v>144147.41085499999</c:v>
                </c:pt>
                <c:pt idx="21329">
                  <c:v>144151.27008799999</c:v>
                </c:pt>
                <c:pt idx="21330">
                  <c:v>144169.28496799999</c:v>
                </c:pt>
                <c:pt idx="21331">
                  <c:v>144195.73025600001</c:v>
                </c:pt>
                <c:pt idx="21332">
                  <c:v>144207.42246199999</c:v>
                </c:pt>
                <c:pt idx="21333">
                  <c:v>144209.24607699999</c:v>
                </c:pt>
                <c:pt idx="21334">
                  <c:v>144235.69786399999</c:v>
                </c:pt>
                <c:pt idx="21335">
                  <c:v>144255.48738899999</c:v>
                </c:pt>
                <c:pt idx="21336">
                  <c:v>144262.31745199999</c:v>
                </c:pt>
                <c:pt idx="21337">
                  <c:v>144283.435723</c:v>
                </c:pt>
                <c:pt idx="21338">
                  <c:v>144302.31677100001</c:v>
                </c:pt>
                <c:pt idx="21339">
                  <c:v>144303.22894500001</c:v>
                </c:pt>
                <c:pt idx="21340">
                  <c:v>144312.730174</c:v>
                </c:pt>
                <c:pt idx="21341">
                  <c:v>144325.82102500001</c:v>
                </c:pt>
                <c:pt idx="21342">
                  <c:v>144341.341216</c:v>
                </c:pt>
                <c:pt idx="21343">
                  <c:v>144366.157148</c:v>
                </c:pt>
                <c:pt idx="21344">
                  <c:v>144375.04388300001</c:v>
                </c:pt>
                <c:pt idx="21345">
                  <c:v>144392.58234399999</c:v>
                </c:pt>
                <c:pt idx="21346">
                  <c:v>144405.25589999999</c:v>
                </c:pt>
                <c:pt idx="21347">
                  <c:v>144406.977912</c:v>
                </c:pt>
                <c:pt idx="21348">
                  <c:v>144427.86345999999</c:v>
                </c:pt>
                <c:pt idx="21349">
                  <c:v>144439.51624</c:v>
                </c:pt>
                <c:pt idx="21350">
                  <c:v>144454.180555</c:v>
                </c:pt>
                <c:pt idx="21351">
                  <c:v>144472.665973</c:v>
                </c:pt>
                <c:pt idx="21352">
                  <c:v>144478.23221700001</c:v>
                </c:pt>
                <c:pt idx="21353">
                  <c:v>144495.87002100001</c:v>
                </c:pt>
                <c:pt idx="21354">
                  <c:v>144511.83731100001</c:v>
                </c:pt>
                <c:pt idx="21355">
                  <c:v>144527.64935699999</c:v>
                </c:pt>
                <c:pt idx="21356">
                  <c:v>144547.10475200001</c:v>
                </c:pt>
                <c:pt idx="21357">
                  <c:v>144567.37117599999</c:v>
                </c:pt>
                <c:pt idx="21358">
                  <c:v>144575.807642</c:v>
                </c:pt>
                <c:pt idx="21359">
                  <c:v>144584.30026600001</c:v>
                </c:pt>
                <c:pt idx="21360">
                  <c:v>144593.789093</c:v>
                </c:pt>
                <c:pt idx="21361">
                  <c:v>144622.04159099999</c:v>
                </c:pt>
                <c:pt idx="21362">
                  <c:v>144639.18043400001</c:v>
                </c:pt>
                <c:pt idx="21363">
                  <c:v>144640.033991</c:v>
                </c:pt>
                <c:pt idx="21364">
                  <c:v>144642.91078400001</c:v>
                </c:pt>
                <c:pt idx="21365">
                  <c:v>144669.78773700001</c:v>
                </c:pt>
                <c:pt idx="21366">
                  <c:v>144685.977392</c:v>
                </c:pt>
                <c:pt idx="21367">
                  <c:v>144686.442262</c:v>
                </c:pt>
                <c:pt idx="21368">
                  <c:v>144707.18905700001</c:v>
                </c:pt>
                <c:pt idx="21369">
                  <c:v>144712.00398499999</c:v>
                </c:pt>
                <c:pt idx="21370">
                  <c:v>144729.87270000001</c:v>
                </c:pt>
                <c:pt idx="21371">
                  <c:v>144745.29348699999</c:v>
                </c:pt>
                <c:pt idx="21372">
                  <c:v>144762.50401599999</c:v>
                </c:pt>
                <c:pt idx="21373">
                  <c:v>144781.02948999999</c:v>
                </c:pt>
                <c:pt idx="21374">
                  <c:v>144796.21663000001</c:v>
                </c:pt>
                <c:pt idx="21375">
                  <c:v>144805.29563899999</c:v>
                </c:pt>
                <c:pt idx="21376">
                  <c:v>144825.274986</c:v>
                </c:pt>
                <c:pt idx="21377">
                  <c:v>144830.66660200001</c:v>
                </c:pt>
                <c:pt idx="21378">
                  <c:v>144842.22653300001</c:v>
                </c:pt>
                <c:pt idx="21379">
                  <c:v>144850.33450200001</c:v>
                </c:pt>
                <c:pt idx="21380">
                  <c:v>144879.35795100001</c:v>
                </c:pt>
                <c:pt idx="21381">
                  <c:v>144888.611553</c:v>
                </c:pt>
                <c:pt idx="21382">
                  <c:v>144897.72599400001</c:v>
                </c:pt>
                <c:pt idx="21383">
                  <c:v>144910.40325900001</c:v>
                </c:pt>
                <c:pt idx="21384">
                  <c:v>144904.25981300001</c:v>
                </c:pt>
                <c:pt idx="21385">
                  <c:v>144921.542456</c:v>
                </c:pt>
                <c:pt idx="21386">
                  <c:v>144931.63839400001</c:v>
                </c:pt>
                <c:pt idx="21387">
                  <c:v>144934.722163</c:v>
                </c:pt>
                <c:pt idx="21388">
                  <c:v>144930.08309299999</c:v>
                </c:pt>
                <c:pt idx="21389">
                  <c:v>144931.40667</c:v>
                </c:pt>
                <c:pt idx="21390">
                  <c:v>144940.90774600001</c:v>
                </c:pt>
                <c:pt idx="21391">
                  <c:v>144942.531663</c:v>
                </c:pt>
                <c:pt idx="21392">
                  <c:v>144962.13542100001</c:v>
                </c:pt>
                <c:pt idx="21393">
                  <c:v>144977.10370499999</c:v>
                </c:pt>
                <c:pt idx="21394">
                  <c:v>144986.77535499999</c:v>
                </c:pt>
                <c:pt idx="21395">
                  <c:v>144997.37562899999</c:v>
                </c:pt>
                <c:pt idx="21396">
                  <c:v>145003.408631</c:v>
                </c:pt>
                <c:pt idx="21397">
                  <c:v>145002.39702999999</c:v>
                </c:pt>
                <c:pt idx="21398">
                  <c:v>145008.63687700001</c:v>
                </c:pt>
                <c:pt idx="21399">
                  <c:v>145007.75863900001</c:v>
                </c:pt>
                <c:pt idx="21400">
                  <c:v>145017.9926</c:v>
                </c:pt>
                <c:pt idx="21401">
                  <c:v>145022.78593700001</c:v>
                </c:pt>
                <c:pt idx="21402">
                  <c:v>145028.41923900001</c:v>
                </c:pt>
                <c:pt idx="21403">
                  <c:v>145034.71051999999</c:v>
                </c:pt>
                <c:pt idx="21404">
                  <c:v>145032.83632</c:v>
                </c:pt>
                <c:pt idx="21405">
                  <c:v>145029.47744700001</c:v>
                </c:pt>
                <c:pt idx="21406">
                  <c:v>145042.098122</c:v>
                </c:pt>
                <c:pt idx="21407">
                  <c:v>145033.39942599999</c:v>
                </c:pt>
                <c:pt idx="21408">
                  <c:v>145055.05760100001</c:v>
                </c:pt>
                <c:pt idx="21409">
                  <c:v>145069.585505</c:v>
                </c:pt>
                <c:pt idx="21410">
                  <c:v>145092.03266600001</c:v>
                </c:pt>
                <c:pt idx="21411">
                  <c:v>145089.51387600001</c:v>
                </c:pt>
                <c:pt idx="21412">
                  <c:v>145096.27006499999</c:v>
                </c:pt>
                <c:pt idx="21413">
                  <c:v>145107.39739299999</c:v>
                </c:pt>
                <c:pt idx="21414">
                  <c:v>145100.671974</c:v>
                </c:pt>
                <c:pt idx="21415">
                  <c:v>145124.15015999999</c:v>
                </c:pt>
                <c:pt idx="21416">
                  <c:v>145134.699727</c:v>
                </c:pt>
                <c:pt idx="21417">
                  <c:v>145154.263572</c:v>
                </c:pt>
                <c:pt idx="21418">
                  <c:v>145148.164261</c:v>
                </c:pt>
                <c:pt idx="21419">
                  <c:v>145149.81813299999</c:v>
                </c:pt>
                <c:pt idx="21420">
                  <c:v>145160.65910799999</c:v>
                </c:pt>
                <c:pt idx="21421">
                  <c:v>145177.64889000001</c:v>
                </c:pt>
                <c:pt idx="21422">
                  <c:v>145195.20293500001</c:v>
                </c:pt>
                <c:pt idx="21423">
                  <c:v>145203.64672399999</c:v>
                </c:pt>
                <c:pt idx="21424">
                  <c:v>145204.778896</c:v>
                </c:pt>
                <c:pt idx="21425">
                  <c:v>145205.131364</c:v>
                </c:pt>
                <c:pt idx="21426">
                  <c:v>145225.875681</c:v>
                </c:pt>
                <c:pt idx="21427">
                  <c:v>145240.26994200001</c:v>
                </c:pt>
                <c:pt idx="21428">
                  <c:v>145259.587489</c:v>
                </c:pt>
                <c:pt idx="21429">
                  <c:v>145269.12455400001</c:v>
                </c:pt>
                <c:pt idx="21430">
                  <c:v>145271.23460900001</c:v>
                </c:pt>
                <c:pt idx="21431">
                  <c:v>145272.44354499999</c:v>
                </c:pt>
                <c:pt idx="21432">
                  <c:v>145277.54659300001</c:v>
                </c:pt>
                <c:pt idx="21433">
                  <c:v>145296.33721100001</c:v>
                </c:pt>
                <c:pt idx="21434">
                  <c:v>145308.594575</c:v>
                </c:pt>
                <c:pt idx="21435">
                  <c:v>145323.60359099999</c:v>
                </c:pt>
                <c:pt idx="21436">
                  <c:v>145331.98280500001</c:v>
                </c:pt>
                <c:pt idx="21437">
                  <c:v>145333.96702400001</c:v>
                </c:pt>
                <c:pt idx="21438">
                  <c:v>145342.052344</c:v>
                </c:pt>
                <c:pt idx="21439">
                  <c:v>145364.83353</c:v>
                </c:pt>
                <c:pt idx="21440">
                  <c:v>145383.536062</c:v>
                </c:pt>
                <c:pt idx="21441">
                  <c:v>145392.46575999999</c:v>
                </c:pt>
                <c:pt idx="21442">
                  <c:v>145388.73230599999</c:v>
                </c:pt>
                <c:pt idx="21443">
                  <c:v>145402.137078</c:v>
                </c:pt>
                <c:pt idx="21444">
                  <c:v>145411.619687</c:v>
                </c:pt>
                <c:pt idx="21445">
                  <c:v>145426.653922</c:v>
                </c:pt>
                <c:pt idx="21446">
                  <c:v>145433.050973</c:v>
                </c:pt>
                <c:pt idx="21447">
                  <c:v>145435.62126300001</c:v>
                </c:pt>
                <c:pt idx="21448">
                  <c:v>145455.78850600001</c:v>
                </c:pt>
                <c:pt idx="21449">
                  <c:v>145464.637693</c:v>
                </c:pt>
                <c:pt idx="21450">
                  <c:v>145482.97699</c:v>
                </c:pt>
                <c:pt idx="21451">
                  <c:v>145502.52290899999</c:v>
                </c:pt>
                <c:pt idx="21452">
                  <c:v>145503.55145100001</c:v>
                </c:pt>
                <c:pt idx="21453">
                  <c:v>145507.775655</c:v>
                </c:pt>
                <c:pt idx="21454">
                  <c:v>145504.316812</c:v>
                </c:pt>
                <c:pt idx="21455">
                  <c:v>145521.59006399999</c:v>
                </c:pt>
                <c:pt idx="21456">
                  <c:v>145522.925166</c:v>
                </c:pt>
                <c:pt idx="21457">
                  <c:v>145512.95053599999</c:v>
                </c:pt>
                <c:pt idx="21458">
                  <c:v>145542.51550199999</c:v>
                </c:pt>
                <c:pt idx="21459">
                  <c:v>145556.254074</c:v>
                </c:pt>
                <c:pt idx="21460">
                  <c:v>145559.95704499999</c:v>
                </c:pt>
                <c:pt idx="21461">
                  <c:v>145583.438303</c:v>
                </c:pt>
                <c:pt idx="21462">
                  <c:v>145582.51717599999</c:v>
                </c:pt>
                <c:pt idx="21463">
                  <c:v>145587.16395700001</c:v>
                </c:pt>
                <c:pt idx="21464">
                  <c:v>145585.66241700001</c:v>
                </c:pt>
                <c:pt idx="21465">
                  <c:v>145590.60381599999</c:v>
                </c:pt>
                <c:pt idx="21466">
                  <c:v>145609.25437499999</c:v>
                </c:pt>
                <c:pt idx="21467">
                  <c:v>145612.67806100001</c:v>
                </c:pt>
                <c:pt idx="21468">
                  <c:v>145636.83555799999</c:v>
                </c:pt>
                <c:pt idx="21469">
                  <c:v>145637.917533</c:v>
                </c:pt>
                <c:pt idx="21470">
                  <c:v>145639.03383299999</c:v>
                </c:pt>
                <c:pt idx="21471">
                  <c:v>145641.45837099999</c:v>
                </c:pt>
                <c:pt idx="21472">
                  <c:v>145634.02151300001</c:v>
                </c:pt>
                <c:pt idx="21473">
                  <c:v>145655.70400699999</c:v>
                </c:pt>
                <c:pt idx="21474">
                  <c:v>145654.24282300001</c:v>
                </c:pt>
                <c:pt idx="21475">
                  <c:v>145649.669555</c:v>
                </c:pt>
                <c:pt idx="21476">
                  <c:v>145660.18748200001</c:v>
                </c:pt>
                <c:pt idx="21477">
                  <c:v>145664.38152900001</c:v>
                </c:pt>
                <c:pt idx="21478">
                  <c:v>145676.54671</c:v>
                </c:pt>
                <c:pt idx="21479">
                  <c:v>145682.58165000001</c:v>
                </c:pt>
                <c:pt idx="21480">
                  <c:v>145707.19631199999</c:v>
                </c:pt>
                <c:pt idx="21481">
                  <c:v>145718.456252</c:v>
                </c:pt>
                <c:pt idx="21482">
                  <c:v>145719.33328300001</c:v>
                </c:pt>
                <c:pt idx="21483">
                  <c:v>145729.556408</c:v>
                </c:pt>
                <c:pt idx="21484">
                  <c:v>145722.62789800001</c:v>
                </c:pt>
                <c:pt idx="21485">
                  <c:v>145744.04023499999</c:v>
                </c:pt>
                <c:pt idx="21486">
                  <c:v>145760.46160000001</c:v>
                </c:pt>
                <c:pt idx="21487">
                  <c:v>145772.28653099999</c:v>
                </c:pt>
                <c:pt idx="21488">
                  <c:v>145779.55865399999</c:v>
                </c:pt>
                <c:pt idx="21489">
                  <c:v>145776.86484699999</c:v>
                </c:pt>
                <c:pt idx="21490">
                  <c:v>145799.69175699999</c:v>
                </c:pt>
                <c:pt idx="21491">
                  <c:v>145827.69042900001</c:v>
                </c:pt>
                <c:pt idx="21492">
                  <c:v>145832.769562</c:v>
                </c:pt>
                <c:pt idx="21493">
                  <c:v>145838.871694</c:v>
                </c:pt>
                <c:pt idx="21494">
                  <c:v>145857.73360800001</c:v>
                </c:pt>
                <c:pt idx="21495">
                  <c:v>145868.51841300001</c:v>
                </c:pt>
                <c:pt idx="21496">
                  <c:v>145883.23681</c:v>
                </c:pt>
                <c:pt idx="21497">
                  <c:v>145887.08049299999</c:v>
                </c:pt>
                <c:pt idx="21498">
                  <c:v>145899.42299699999</c:v>
                </c:pt>
                <c:pt idx="21499">
                  <c:v>145900.42481299999</c:v>
                </c:pt>
                <c:pt idx="21500">
                  <c:v>145911.84659900001</c:v>
                </c:pt>
                <c:pt idx="21501">
                  <c:v>145926.63084599999</c:v>
                </c:pt>
                <c:pt idx="21502">
                  <c:v>145937.95874500001</c:v>
                </c:pt>
                <c:pt idx="21503">
                  <c:v>145950.83417399999</c:v>
                </c:pt>
                <c:pt idx="21504">
                  <c:v>145952.204715</c:v>
                </c:pt>
                <c:pt idx="21505">
                  <c:v>145981.74849200001</c:v>
                </c:pt>
                <c:pt idx="21506">
                  <c:v>145983.92249999999</c:v>
                </c:pt>
                <c:pt idx="21507">
                  <c:v>145990.332658</c:v>
                </c:pt>
                <c:pt idx="21508">
                  <c:v>146006.30796800001</c:v>
                </c:pt>
                <c:pt idx="21509">
                  <c:v>146010.60008999999</c:v>
                </c:pt>
                <c:pt idx="21510">
                  <c:v>146009.14910099999</c:v>
                </c:pt>
                <c:pt idx="21511">
                  <c:v>146021.84802400001</c:v>
                </c:pt>
                <c:pt idx="21512">
                  <c:v>146047.04506400001</c:v>
                </c:pt>
                <c:pt idx="21513">
                  <c:v>146068.321983</c:v>
                </c:pt>
                <c:pt idx="21514">
                  <c:v>146066.48488599999</c:v>
                </c:pt>
                <c:pt idx="21515">
                  <c:v>146069.755944</c:v>
                </c:pt>
                <c:pt idx="21516">
                  <c:v>146080.98372799999</c:v>
                </c:pt>
                <c:pt idx="21517">
                  <c:v>146097.893962</c:v>
                </c:pt>
                <c:pt idx="21518">
                  <c:v>146108.61651399999</c:v>
                </c:pt>
                <c:pt idx="21519">
                  <c:v>146118.575663</c:v>
                </c:pt>
                <c:pt idx="21520">
                  <c:v>146121.71649799999</c:v>
                </c:pt>
                <c:pt idx="21521">
                  <c:v>146145.79289099999</c:v>
                </c:pt>
                <c:pt idx="21522">
                  <c:v>146148.961312</c:v>
                </c:pt>
                <c:pt idx="21523">
                  <c:v>146158.592179</c:v>
                </c:pt>
                <c:pt idx="21524">
                  <c:v>146174.54302899999</c:v>
                </c:pt>
                <c:pt idx="21525">
                  <c:v>146177.95884199999</c:v>
                </c:pt>
                <c:pt idx="21526">
                  <c:v>146196.48256</c:v>
                </c:pt>
                <c:pt idx="21527">
                  <c:v>146209.316869</c:v>
                </c:pt>
                <c:pt idx="21528">
                  <c:v>146222.64582999999</c:v>
                </c:pt>
                <c:pt idx="21529">
                  <c:v>146224.986714</c:v>
                </c:pt>
                <c:pt idx="21530">
                  <c:v>146224.21971899999</c:v>
                </c:pt>
                <c:pt idx="21531">
                  <c:v>146241.39514499999</c:v>
                </c:pt>
                <c:pt idx="21532">
                  <c:v>146249.61867600001</c:v>
                </c:pt>
                <c:pt idx="21533">
                  <c:v>146277.72355200001</c:v>
                </c:pt>
                <c:pt idx="21534">
                  <c:v>146289.93002100001</c:v>
                </c:pt>
                <c:pt idx="21535">
                  <c:v>146291.02687</c:v>
                </c:pt>
                <c:pt idx="21536">
                  <c:v>146302.42201099999</c:v>
                </c:pt>
                <c:pt idx="21537">
                  <c:v>146301.391581</c:v>
                </c:pt>
                <c:pt idx="21538">
                  <c:v>146334.214817</c:v>
                </c:pt>
                <c:pt idx="21539">
                  <c:v>146331.47098400001</c:v>
                </c:pt>
                <c:pt idx="21540">
                  <c:v>146340.404263</c:v>
                </c:pt>
                <c:pt idx="21541">
                  <c:v>146351.28546899999</c:v>
                </c:pt>
                <c:pt idx="21542">
                  <c:v>146352.500718</c:v>
                </c:pt>
                <c:pt idx="21543">
                  <c:v>146354.856681</c:v>
                </c:pt>
                <c:pt idx="21544">
                  <c:v>146362.508073</c:v>
                </c:pt>
                <c:pt idx="21545">
                  <c:v>146377.26202299999</c:v>
                </c:pt>
                <c:pt idx="21546">
                  <c:v>146398.00582200001</c:v>
                </c:pt>
                <c:pt idx="21547">
                  <c:v>146396.00266900001</c:v>
                </c:pt>
                <c:pt idx="21548">
                  <c:v>146407.65171999999</c:v>
                </c:pt>
                <c:pt idx="21549">
                  <c:v>146418.215635</c:v>
                </c:pt>
                <c:pt idx="21550">
                  <c:v>146427.71325999999</c:v>
                </c:pt>
                <c:pt idx="21551">
                  <c:v>146448.33431000001</c:v>
                </c:pt>
                <c:pt idx="21552">
                  <c:v>146454.98362099999</c:v>
                </c:pt>
                <c:pt idx="21553">
                  <c:v>146460.75382300001</c:v>
                </c:pt>
                <c:pt idx="21554">
                  <c:v>146454.00604099999</c:v>
                </c:pt>
                <c:pt idx="21555">
                  <c:v>146465.68108499999</c:v>
                </c:pt>
                <c:pt idx="21556">
                  <c:v>146495.79392900001</c:v>
                </c:pt>
                <c:pt idx="21557">
                  <c:v>146498.409316</c:v>
                </c:pt>
                <c:pt idx="21558">
                  <c:v>146506.24357600001</c:v>
                </c:pt>
                <c:pt idx="21559">
                  <c:v>146512.71185200001</c:v>
                </c:pt>
                <c:pt idx="21560">
                  <c:v>146525.876697</c:v>
                </c:pt>
                <c:pt idx="21561">
                  <c:v>146547.198901</c:v>
                </c:pt>
                <c:pt idx="21562">
                  <c:v>146564.19996200001</c:v>
                </c:pt>
                <c:pt idx="21563">
                  <c:v>146564.55210999999</c:v>
                </c:pt>
                <c:pt idx="21564">
                  <c:v>146575.878428</c:v>
                </c:pt>
                <c:pt idx="21565">
                  <c:v>146578.826913</c:v>
                </c:pt>
                <c:pt idx="21566">
                  <c:v>146588.10149299999</c:v>
                </c:pt>
                <c:pt idx="21567">
                  <c:v>146589.668565</c:v>
                </c:pt>
                <c:pt idx="21568">
                  <c:v>146610.70582500001</c:v>
                </c:pt>
                <c:pt idx="21569">
                  <c:v>146622.512552</c:v>
                </c:pt>
                <c:pt idx="21570">
                  <c:v>146627.001143</c:v>
                </c:pt>
                <c:pt idx="21571">
                  <c:v>146629.623464</c:v>
                </c:pt>
                <c:pt idx="21572">
                  <c:v>146630.653361</c:v>
                </c:pt>
                <c:pt idx="21573">
                  <c:v>146649.62176099999</c:v>
                </c:pt>
                <c:pt idx="21574">
                  <c:v>146662.78356700001</c:v>
                </c:pt>
                <c:pt idx="21575">
                  <c:v>146674.782569</c:v>
                </c:pt>
                <c:pt idx="21576">
                  <c:v>146686.05423099999</c:v>
                </c:pt>
                <c:pt idx="21577">
                  <c:v>146684.633351</c:v>
                </c:pt>
                <c:pt idx="21578">
                  <c:v>146698.74240700001</c:v>
                </c:pt>
                <c:pt idx="21579">
                  <c:v>146698.81620599999</c:v>
                </c:pt>
                <c:pt idx="21580">
                  <c:v>146722.73250799999</c:v>
                </c:pt>
                <c:pt idx="21581">
                  <c:v>146743.11924199999</c:v>
                </c:pt>
                <c:pt idx="21582">
                  <c:v>146741.47297</c:v>
                </c:pt>
                <c:pt idx="21583">
                  <c:v>146755.38326100001</c:v>
                </c:pt>
                <c:pt idx="21584">
                  <c:v>146758.55473900001</c:v>
                </c:pt>
                <c:pt idx="21585">
                  <c:v>146768.66553299999</c:v>
                </c:pt>
                <c:pt idx="21586">
                  <c:v>146805.157508</c:v>
                </c:pt>
                <c:pt idx="21587">
                  <c:v>146807.56717299999</c:v>
                </c:pt>
                <c:pt idx="21588">
                  <c:v>146813.42423999999</c:v>
                </c:pt>
                <c:pt idx="21589">
                  <c:v>146813.52124599999</c:v>
                </c:pt>
                <c:pt idx="21590">
                  <c:v>146822.51759999999</c:v>
                </c:pt>
                <c:pt idx="21591">
                  <c:v>146841.38195899999</c:v>
                </c:pt>
                <c:pt idx="21592">
                  <c:v>146861.585093</c:v>
                </c:pt>
                <c:pt idx="21593">
                  <c:v>146858.556916</c:v>
                </c:pt>
                <c:pt idx="21594">
                  <c:v>146864.308334</c:v>
                </c:pt>
                <c:pt idx="21595">
                  <c:v>146868.961194</c:v>
                </c:pt>
                <c:pt idx="21596">
                  <c:v>146879.63691599999</c:v>
                </c:pt>
                <c:pt idx="21597">
                  <c:v>146902.48580900001</c:v>
                </c:pt>
                <c:pt idx="21598">
                  <c:v>146918.66168799999</c:v>
                </c:pt>
                <c:pt idx="21599">
                  <c:v>146916.31151999999</c:v>
                </c:pt>
                <c:pt idx="21600">
                  <c:v>146935.078847</c:v>
                </c:pt>
                <c:pt idx="21601">
                  <c:v>146958.397348</c:v>
                </c:pt>
                <c:pt idx="21602">
                  <c:v>146959.29856200001</c:v>
                </c:pt>
                <c:pt idx="21603">
                  <c:v>146979.848894</c:v>
                </c:pt>
                <c:pt idx="21604">
                  <c:v>146987.972538</c:v>
                </c:pt>
                <c:pt idx="21605">
                  <c:v>147018.146882</c:v>
                </c:pt>
                <c:pt idx="21606">
                  <c:v>147031.64550799999</c:v>
                </c:pt>
                <c:pt idx="21607">
                  <c:v>147034.55721500001</c:v>
                </c:pt>
                <c:pt idx="21608">
                  <c:v>147044.43823299999</c:v>
                </c:pt>
                <c:pt idx="21609">
                  <c:v>147059.527661</c:v>
                </c:pt>
                <c:pt idx="21610">
                  <c:v>147065.34305900001</c:v>
                </c:pt>
                <c:pt idx="21611">
                  <c:v>147080.26893799999</c:v>
                </c:pt>
                <c:pt idx="21612">
                  <c:v>147082.59442000001</c:v>
                </c:pt>
                <c:pt idx="21613">
                  <c:v>147091.78501299999</c:v>
                </c:pt>
                <c:pt idx="21614">
                  <c:v>147104.99826200001</c:v>
                </c:pt>
                <c:pt idx="21615">
                  <c:v>147121.27259800001</c:v>
                </c:pt>
                <c:pt idx="21616">
                  <c:v>147143.347943</c:v>
                </c:pt>
                <c:pt idx="21617">
                  <c:v>147140.73352099999</c:v>
                </c:pt>
                <c:pt idx="21618">
                  <c:v>147145.861107</c:v>
                </c:pt>
                <c:pt idx="21619">
                  <c:v>147146.51074200001</c:v>
                </c:pt>
                <c:pt idx="21620">
                  <c:v>147173.29118999999</c:v>
                </c:pt>
                <c:pt idx="21621">
                  <c:v>147199.06439799999</c:v>
                </c:pt>
                <c:pt idx="21622">
                  <c:v>147201.46105499999</c:v>
                </c:pt>
                <c:pt idx="21623">
                  <c:v>147200.61040599999</c:v>
                </c:pt>
                <c:pt idx="21624">
                  <c:v>147212.29058599999</c:v>
                </c:pt>
                <c:pt idx="21625">
                  <c:v>147208.86773100001</c:v>
                </c:pt>
                <c:pt idx="21626">
                  <c:v>147215.88466000001</c:v>
                </c:pt>
                <c:pt idx="21627">
                  <c:v>147237.11730499999</c:v>
                </c:pt>
                <c:pt idx="21628">
                  <c:v>147258.28948599999</c:v>
                </c:pt>
                <c:pt idx="21629">
                  <c:v>147273.09967</c:v>
                </c:pt>
                <c:pt idx="21630">
                  <c:v>147261.54099099999</c:v>
                </c:pt>
                <c:pt idx="21631">
                  <c:v>147279.12923799999</c:v>
                </c:pt>
                <c:pt idx="21632">
                  <c:v>147291.07133599999</c:v>
                </c:pt>
                <c:pt idx="21633">
                  <c:v>147307.98788199999</c:v>
                </c:pt>
                <c:pt idx="21634">
                  <c:v>147310.19350299999</c:v>
                </c:pt>
                <c:pt idx="21635">
                  <c:v>147333.445396</c:v>
                </c:pt>
                <c:pt idx="21636">
                  <c:v>147349.90474999999</c:v>
                </c:pt>
                <c:pt idx="21637">
                  <c:v>147356.04723600001</c:v>
                </c:pt>
                <c:pt idx="21638">
                  <c:v>147367.741778</c:v>
                </c:pt>
                <c:pt idx="21639">
                  <c:v>147394.398977</c:v>
                </c:pt>
                <c:pt idx="21640">
                  <c:v>147392.36861999999</c:v>
                </c:pt>
                <c:pt idx="21641">
                  <c:v>147420.07207900001</c:v>
                </c:pt>
                <c:pt idx="21642">
                  <c:v>147427.536158</c:v>
                </c:pt>
                <c:pt idx="21643">
                  <c:v>147431.03453</c:v>
                </c:pt>
                <c:pt idx="21644">
                  <c:v>147461.732617</c:v>
                </c:pt>
                <c:pt idx="21645">
                  <c:v>147469.28782900001</c:v>
                </c:pt>
                <c:pt idx="21646">
                  <c:v>147472.85823700001</c:v>
                </c:pt>
                <c:pt idx="21647">
                  <c:v>147477.09724199999</c:v>
                </c:pt>
                <c:pt idx="21648">
                  <c:v>147503.826508</c:v>
                </c:pt>
                <c:pt idx="21649">
                  <c:v>147521.78855600001</c:v>
                </c:pt>
                <c:pt idx="21650">
                  <c:v>147519.48498800001</c:v>
                </c:pt>
                <c:pt idx="21651">
                  <c:v>147527.22349100001</c:v>
                </c:pt>
                <c:pt idx="21652">
                  <c:v>147558.85533300001</c:v>
                </c:pt>
                <c:pt idx="21653">
                  <c:v>147577.58811099999</c:v>
                </c:pt>
                <c:pt idx="21654">
                  <c:v>147588.01581099999</c:v>
                </c:pt>
                <c:pt idx="21655">
                  <c:v>147582.046775</c:v>
                </c:pt>
                <c:pt idx="21656">
                  <c:v>147587.03513800001</c:v>
                </c:pt>
                <c:pt idx="21657">
                  <c:v>147589.063987</c:v>
                </c:pt>
                <c:pt idx="21658">
                  <c:v>147605.62158599999</c:v>
                </c:pt>
                <c:pt idx="21659">
                  <c:v>147626.51670499999</c:v>
                </c:pt>
                <c:pt idx="21660">
                  <c:v>147637.632354</c:v>
                </c:pt>
                <c:pt idx="21661">
                  <c:v>147649.41258400001</c:v>
                </c:pt>
                <c:pt idx="21662">
                  <c:v>147651.45352499999</c:v>
                </c:pt>
                <c:pt idx="21663">
                  <c:v>147665.168068</c:v>
                </c:pt>
                <c:pt idx="21664">
                  <c:v>147687.25630099999</c:v>
                </c:pt>
                <c:pt idx="21665">
                  <c:v>147693.632415</c:v>
                </c:pt>
                <c:pt idx="21666">
                  <c:v>147707.22889699999</c:v>
                </c:pt>
                <c:pt idx="21667">
                  <c:v>147707.854227</c:v>
                </c:pt>
                <c:pt idx="21668">
                  <c:v>147729.89844700001</c:v>
                </c:pt>
                <c:pt idx="21669">
                  <c:v>147740.95652000001</c:v>
                </c:pt>
                <c:pt idx="21670">
                  <c:v>147745.82221099999</c:v>
                </c:pt>
                <c:pt idx="21671">
                  <c:v>147757.03201299999</c:v>
                </c:pt>
                <c:pt idx="21672">
                  <c:v>147774.170277</c:v>
                </c:pt>
                <c:pt idx="21673">
                  <c:v>147801.98427300001</c:v>
                </c:pt>
                <c:pt idx="21674">
                  <c:v>147815.72555199999</c:v>
                </c:pt>
                <c:pt idx="21675">
                  <c:v>147810.1728</c:v>
                </c:pt>
                <c:pt idx="21676">
                  <c:v>147831.59752499999</c:v>
                </c:pt>
                <c:pt idx="21677">
                  <c:v>147844.13455399999</c:v>
                </c:pt>
                <c:pt idx="21678">
                  <c:v>147859.47081699999</c:v>
                </c:pt>
                <c:pt idx="21679">
                  <c:v>147876.81133500001</c:v>
                </c:pt>
                <c:pt idx="21680">
                  <c:v>147874.425044</c:v>
                </c:pt>
                <c:pt idx="21681">
                  <c:v>147880.70725800001</c:v>
                </c:pt>
                <c:pt idx="21682">
                  <c:v>147891.08816499999</c:v>
                </c:pt>
                <c:pt idx="21683">
                  <c:v>147920.95567699999</c:v>
                </c:pt>
                <c:pt idx="21684">
                  <c:v>147930.576776</c:v>
                </c:pt>
                <c:pt idx="21685">
                  <c:v>147933.26522999999</c:v>
                </c:pt>
                <c:pt idx="21686">
                  <c:v>147939.661953</c:v>
                </c:pt>
                <c:pt idx="21687">
                  <c:v>147955.53099100001</c:v>
                </c:pt>
                <c:pt idx="21688">
                  <c:v>147972.22994300001</c:v>
                </c:pt>
                <c:pt idx="21689">
                  <c:v>147980.882985</c:v>
                </c:pt>
                <c:pt idx="21690">
                  <c:v>147976.19807400001</c:v>
                </c:pt>
                <c:pt idx="21691">
                  <c:v>147999.377496</c:v>
                </c:pt>
                <c:pt idx="21692">
                  <c:v>148017.461511</c:v>
                </c:pt>
                <c:pt idx="21693">
                  <c:v>148037.297384</c:v>
                </c:pt>
                <c:pt idx="21694">
                  <c:v>148047.369007</c:v>
                </c:pt>
                <c:pt idx="21695">
                  <c:v>148050.457047</c:v>
                </c:pt>
                <c:pt idx="21696">
                  <c:v>148082.41370400001</c:v>
                </c:pt>
                <c:pt idx="21697">
                  <c:v>148089.16394200001</c:v>
                </c:pt>
                <c:pt idx="21698">
                  <c:v>148087.389001</c:v>
                </c:pt>
                <c:pt idx="21699">
                  <c:v>148096.76483299999</c:v>
                </c:pt>
                <c:pt idx="21700">
                  <c:v>148115.536234</c:v>
                </c:pt>
                <c:pt idx="21701">
                  <c:v>148138.57597400001</c:v>
                </c:pt>
                <c:pt idx="21702">
                  <c:v>148153.02108000001</c:v>
                </c:pt>
                <c:pt idx="21703">
                  <c:v>148165.97910299999</c:v>
                </c:pt>
                <c:pt idx="21704">
                  <c:v>148185.02695</c:v>
                </c:pt>
                <c:pt idx="21705">
                  <c:v>148188.70923099999</c:v>
                </c:pt>
                <c:pt idx="21706">
                  <c:v>148194.04402199999</c:v>
                </c:pt>
                <c:pt idx="21707">
                  <c:v>148206.493885</c:v>
                </c:pt>
                <c:pt idx="21708">
                  <c:v>148218.768809</c:v>
                </c:pt>
                <c:pt idx="21709">
                  <c:v>148249.585185</c:v>
                </c:pt>
                <c:pt idx="21710">
                  <c:v>148250.88138000001</c:v>
                </c:pt>
                <c:pt idx="21711">
                  <c:v>148261.45176299999</c:v>
                </c:pt>
                <c:pt idx="21712">
                  <c:v>148256.37129899999</c:v>
                </c:pt>
                <c:pt idx="21713">
                  <c:v>148262.68914599999</c:v>
                </c:pt>
                <c:pt idx="21714">
                  <c:v>148278.658692</c:v>
                </c:pt>
                <c:pt idx="21715">
                  <c:v>148296.50209200001</c:v>
                </c:pt>
                <c:pt idx="21716">
                  <c:v>148306.83609299999</c:v>
                </c:pt>
                <c:pt idx="21717">
                  <c:v>148308.74268</c:v>
                </c:pt>
                <c:pt idx="21718">
                  <c:v>148320.39611100001</c:v>
                </c:pt>
                <c:pt idx="21719">
                  <c:v>148320.02261799999</c:v>
                </c:pt>
                <c:pt idx="21720">
                  <c:v>148343.097866</c:v>
                </c:pt>
                <c:pt idx="21721">
                  <c:v>148373.265036</c:v>
                </c:pt>
                <c:pt idx="21722">
                  <c:v>148366.94717</c:v>
                </c:pt>
                <c:pt idx="21723">
                  <c:v>148374.40194099999</c:v>
                </c:pt>
                <c:pt idx="21724">
                  <c:v>148384.612433</c:v>
                </c:pt>
                <c:pt idx="21725">
                  <c:v>148403.96223199999</c:v>
                </c:pt>
                <c:pt idx="21726">
                  <c:v>148432.20505600001</c:v>
                </c:pt>
                <c:pt idx="21727">
                  <c:v>148437.740276</c:v>
                </c:pt>
                <c:pt idx="21728">
                  <c:v>148445.04172499999</c:v>
                </c:pt>
                <c:pt idx="21729">
                  <c:v>148435.098306</c:v>
                </c:pt>
                <c:pt idx="21730">
                  <c:v>148456.65794500001</c:v>
                </c:pt>
                <c:pt idx="21731">
                  <c:v>148471.51705900001</c:v>
                </c:pt>
                <c:pt idx="21732">
                  <c:v>148480.82113600001</c:v>
                </c:pt>
                <c:pt idx="21733">
                  <c:v>148485.75019699999</c:v>
                </c:pt>
                <c:pt idx="21734">
                  <c:v>148497.002829</c:v>
                </c:pt>
                <c:pt idx="21735">
                  <c:v>148504.33817500001</c:v>
                </c:pt>
                <c:pt idx="21736">
                  <c:v>148531.996556</c:v>
                </c:pt>
                <c:pt idx="21737">
                  <c:v>148537.76835699999</c:v>
                </c:pt>
                <c:pt idx="21738">
                  <c:v>148534.41071500001</c:v>
                </c:pt>
                <c:pt idx="21739">
                  <c:v>148540.04573000001</c:v>
                </c:pt>
                <c:pt idx="21740">
                  <c:v>148551.38052999999</c:v>
                </c:pt>
                <c:pt idx="21741">
                  <c:v>148557.944625</c:v>
                </c:pt>
                <c:pt idx="21742">
                  <c:v>148558.41911300001</c:v>
                </c:pt>
                <c:pt idx="21743">
                  <c:v>148586.82011500001</c:v>
                </c:pt>
                <c:pt idx="21744">
                  <c:v>148601.24315200001</c:v>
                </c:pt>
                <c:pt idx="21745">
                  <c:v>148593.708594</c:v>
                </c:pt>
                <c:pt idx="21746">
                  <c:v>148618.328565</c:v>
                </c:pt>
                <c:pt idx="21747">
                  <c:v>148645.290569</c:v>
                </c:pt>
                <c:pt idx="21748">
                  <c:v>148657.590605</c:v>
                </c:pt>
                <c:pt idx="21749">
                  <c:v>148667.37791700001</c:v>
                </c:pt>
                <c:pt idx="21750">
                  <c:v>148663.66539099999</c:v>
                </c:pt>
                <c:pt idx="21751">
                  <c:v>148678.96246800001</c:v>
                </c:pt>
                <c:pt idx="21752">
                  <c:v>148676.554569</c:v>
                </c:pt>
                <c:pt idx="21753">
                  <c:v>148681.118024</c:v>
                </c:pt>
                <c:pt idx="21754">
                  <c:v>148698.932119</c:v>
                </c:pt>
                <c:pt idx="21755">
                  <c:v>148711.77360399999</c:v>
                </c:pt>
                <c:pt idx="21756">
                  <c:v>148725.20001599999</c:v>
                </c:pt>
                <c:pt idx="21757">
                  <c:v>148730.62560100001</c:v>
                </c:pt>
                <c:pt idx="21758">
                  <c:v>148734.880925</c:v>
                </c:pt>
                <c:pt idx="21759">
                  <c:v>148741.82947699999</c:v>
                </c:pt>
                <c:pt idx="21760">
                  <c:v>148764.458128</c:v>
                </c:pt>
                <c:pt idx="21761">
                  <c:v>148775.85303200001</c:v>
                </c:pt>
                <c:pt idx="21762">
                  <c:v>148786.386398</c:v>
                </c:pt>
                <c:pt idx="21763">
                  <c:v>148784.94923699999</c:v>
                </c:pt>
                <c:pt idx="21764">
                  <c:v>148800.40040400001</c:v>
                </c:pt>
                <c:pt idx="21765">
                  <c:v>148820.731428</c:v>
                </c:pt>
                <c:pt idx="21766">
                  <c:v>148838.85326999999</c:v>
                </c:pt>
                <c:pt idx="21767">
                  <c:v>148850.316575</c:v>
                </c:pt>
                <c:pt idx="21768">
                  <c:v>148860.94539800001</c:v>
                </c:pt>
                <c:pt idx="21769">
                  <c:v>148850.022394</c:v>
                </c:pt>
                <c:pt idx="21770">
                  <c:v>148849.867463</c:v>
                </c:pt>
                <c:pt idx="21771">
                  <c:v>148862.01991500001</c:v>
                </c:pt>
                <c:pt idx="21772">
                  <c:v>148878.538447</c:v>
                </c:pt>
                <c:pt idx="21773">
                  <c:v>148884.781319</c:v>
                </c:pt>
                <c:pt idx="21774">
                  <c:v>148907.37104900001</c:v>
                </c:pt>
                <c:pt idx="21775">
                  <c:v>148911.252764</c:v>
                </c:pt>
                <c:pt idx="21776">
                  <c:v>148927.204875</c:v>
                </c:pt>
                <c:pt idx="21777">
                  <c:v>148924.108783</c:v>
                </c:pt>
                <c:pt idx="21778">
                  <c:v>148929.68098400001</c:v>
                </c:pt>
                <c:pt idx="21779">
                  <c:v>148931.73980700001</c:v>
                </c:pt>
                <c:pt idx="21780">
                  <c:v>148930.837753</c:v>
                </c:pt>
                <c:pt idx="21781">
                  <c:v>148928.51742799999</c:v>
                </c:pt>
                <c:pt idx="21782">
                  <c:v>148931.3983</c:v>
                </c:pt>
                <c:pt idx="21783">
                  <c:v>148942.28843099999</c:v>
                </c:pt>
                <c:pt idx="21784">
                  <c:v>148943.311196</c:v>
                </c:pt>
                <c:pt idx="21785">
                  <c:v>148967.55719200001</c:v>
                </c:pt>
                <c:pt idx="21786">
                  <c:v>148978.773697</c:v>
                </c:pt>
                <c:pt idx="21787">
                  <c:v>148977.43723099999</c:v>
                </c:pt>
                <c:pt idx="21788">
                  <c:v>149003.51465299999</c:v>
                </c:pt>
                <c:pt idx="21789">
                  <c:v>149040.16005000001</c:v>
                </c:pt>
                <c:pt idx="21790">
                  <c:v>149036.771798</c:v>
                </c:pt>
                <c:pt idx="21791">
                  <c:v>149064.873995</c:v>
                </c:pt>
                <c:pt idx="21792">
                  <c:v>149079.53788600001</c:v>
                </c:pt>
                <c:pt idx="21793">
                  <c:v>149090.42995399999</c:v>
                </c:pt>
                <c:pt idx="21794">
                  <c:v>149111.452941</c:v>
                </c:pt>
                <c:pt idx="21795">
                  <c:v>149115.08628300001</c:v>
                </c:pt>
                <c:pt idx="21796">
                  <c:v>149139.74592399999</c:v>
                </c:pt>
                <c:pt idx="21797">
                  <c:v>149136.65626700001</c:v>
                </c:pt>
                <c:pt idx="21798">
                  <c:v>149135.19089299999</c:v>
                </c:pt>
                <c:pt idx="21799">
                  <c:v>149151.94968300001</c:v>
                </c:pt>
                <c:pt idx="21800">
                  <c:v>149172.88981399999</c:v>
                </c:pt>
                <c:pt idx="21801">
                  <c:v>149187.79530600001</c:v>
                </c:pt>
                <c:pt idx="21802">
                  <c:v>149195.10658299999</c:v>
                </c:pt>
                <c:pt idx="21803">
                  <c:v>149194.05220999999</c:v>
                </c:pt>
                <c:pt idx="21804">
                  <c:v>149218.80818299999</c:v>
                </c:pt>
                <c:pt idx="21805">
                  <c:v>149229.71242200001</c:v>
                </c:pt>
                <c:pt idx="21806">
                  <c:v>149243.329704</c:v>
                </c:pt>
                <c:pt idx="21807">
                  <c:v>149246.87358399999</c:v>
                </c:pt>
                <c:pt idx="21808">
                  <c:v>149278.12513900001</c:v>
                </c:pt>
                <c:pt idx="21809">
                  <c:v>149291.91032200001</c:v>
                </c:pt>
                <c:pt idx="21810">
                  <c:v>149286.395667</c:v>
                </c:pt>
                <c:pt idx="21811">
                  <c:v>149304.75818100001</c:v>
                </c:pt>
                <c:pt idx="21812">
                  <c:v>149317.68640999999</c:v>
                </c:pt>
                <c:pt idx="21813">
                  <c:v>149317.93953999999</c:v>
                </c:pt>
                <c:pt idx="21814">
                  <c:v>149334.827957</c:v>
                </c:pt>
                <c:pt idx="21815">
                  <c:v>149349.398545</c:v>
                </c:pt>
                <c:pt idx="21816">
                  <c:v>149356.600011</c:v>
                </c:pt>
                <c:pt idx="21817">
                  <c:v>149356.88572699999</c:v>
                </c:pt>
                <c:pt idx="21818">
                  <c:v>149363.18987500001</c:v>
                </c:pt>
                <c:pt idx="21819">
                  <c:v>149368.42386899999</c:v>
                </c:pt>
                <c:pt idx="21820">
                  <c:v>149377.12259399999</c:v>
                </c:pt>
                <c:pt idx="21821">
                  <c:v>149407.97245999999</c:v>
                </c:pt>
                <c:pt idx="21822">
                  <c:v>149430.49407799999</c:v>
                </c:pt>
                <c:pt idx="21823">
                  <c:v>149428.66703800001</c:v>
                </c:pt>
                <c:pt idx="21824">
                  <c:v>149437.953018</c:v>
                </c:pt>
                <c:pt idx="21825">
                  <c:v>149448.620123</c:v>
                </c:pt>
                <c:pt idx="21826">
                  <c:v>149471.05014199999</c:v>
                </c:pt>
                <c:pt idx="21827">
                  <c:v>149478.98535</c:v>
                </c:pt>
                <c:pt idx="21828">
                  <c:v>149500.85074699999</c:v>
                </c:pt>
                <c:pt idx="21829">
                  <c:v>149518.32375499999</c:v>
                </c:pt>
                <c:pt idx="21830">
                  <c:v>149527.472893</c:v>
                </c:pt>
                <c:pt idx="21831">
                  <c:v>149538.48121599999</c:v>
                </c:pt>
                <c:pt idx="21832">
                  <c:v>149558.01405600001</c:v>
                </c:pt>
                <c:pt idx="21833">
                  <c:v>149574.039708</c:v>
                </c:pt>
                <c:pt idx="21834">
                  <c:v>149588.294983</c:v>
                </c:pt>
                <c:pt idx="21835">
                  <c:v>149595.359891</c:v>
                </c:pt>
                <c:pt idx="21836">
                  <c:v>149607.667946</c:v>
                </c:pt>
                <c:pt idx="21837">
                  <c:v>149629.057944</c:v>
                </c:pt>
                <c:pt idx="21838">
                  <c:v>149637.428396</c:v>
                </c:pt>
                <c:pt idx="21839">
                  <c:v>149662.40746700001</c:v>
                </c:pt>
                <c:pt idx="21840">
                  <c:v>149659.61064500001</c:v>
                </c:pt>
                <c:pt idx="21841">
                  <c:v>149673.56883900001</c:v>
                </c:pt>
                <c:pt idx="21842">
                  <c:v>149694.25703099999</c:v>
                </c:pt>
                <c:pt idx="21843">
                  <c:v>149709.60695799999</c:v>
                </c:pt>
                <c:pt idx="21844">
                  <c:v>149722.33126100001</c:v>
                </c:pt>
                <c:pt idx="21845">
                  <c:v>149714.23786699999</c:v>
                </c:pt>
                <c:pt idx="21846">
                  <c:v>149724.16027600001</c:v>
                </c:pt>
                <c:pt idx="21847">
                  <c:v>149752.742352</c:v>
                </c:pt>
                <c:pt idx="21848">
                  <c:v>149772.37206200001</c:v>
                </c:pt>
                <c:pt idx="21849">
                  <c:v>149783.44898799999</c:v>
                </c:pt>
                <c:pt idx="21850">
                  <c:v>149778.814641</c:v>
                </c:pt>
                <c:pt idx="21851">
                  <c:v>149786.24686700001</c:v>
                </c:pt>
                <c:pt idx="21852">
                  <c:v>149807.43347600001</c:v>
                </c:pt>
                <c:pt idx="21853">
                  <c:v>149806.42099799999</c:v>
                </c:pt>
                <c:pt idx="21854">
                  <c:v>149817.78054499999</c:v>
                </c:pt>
                <c:pt idx="21855">
                  <c:v>149825.39977700001</c:v>
                </c:pt>
                <c:pt idx="21856">
                  <c:v>149846.245112</c:v>
                </c:pt>
                <c:pt idx="21857">
                  <c:v>149862.44459299999</c:v>
                </c:pt>
                <c:pt idx="21858">
                  <c:v>149878.949953</c:v>
                </c:pt>
                <c:pt idx="21859">
                  <c:v>149887.07535900001</c:v>
                </c:pt>
                <c:pt idx="21860">
                  <c:v>149890.509513</c:v>
                </c:pt>
                <c:pt idx="21861">
                  <c:v>149931.02589600001</c:v>
                </c:pt>
                <c:pt idx="21862">
                  <c:v>149940.8995</c:v>
                </c:pt>
                <c:pt idx="21863">
                  <c:v>149959.769291</c:v>
                </c:pt>
                <c:pt idx="21864">
                  <c:v>149978.632859</c:v>
                </c:pt>
                <c:pt idx="21865">
                  <c:v>149998.97904000001</c:v>
                </c:pt>
                <c:pt idx="21866">
                  <c:v>150007.19966700001</c:v>
                </c:pt>
                <c:pt idx="21867">
                  <c:v>150004.28320599999</c:v>
                </c:pt>
                <c:pt idx="21868">
                  <c:v>150020.72711499999</c:v>
                </c:pt>
                <c:pt idx="21869">
                  <c:v>150057.366431</c:v>
                </c:pt>
                <c:pt idx="21870">
                  <c:v>150056.047575</c:v>
                </c:pt>
                <c:pt idx="21871">
                  <c:v>150073.89541299999</c:v>
                </c:pt>
                <c:pt idx="21872">
                  <c:v>150073.505813</c:v>
                </c:pt>
                <c:pt idx="21873">
                  <c:v>150100.68437599999</c:v>
                </c:pt>
                <c:pt idx="21874">
                  <c:v>150116.169525</c:v>
                </c:pt>
                <c:pt idx="21875">
                  <c:v>150117.72717299999</c:v>
                </c:pt>
                <c:pt idx="21876">
                  <c:v>150133.16187000001</c:v>
                </c:pt>
                <c:pt idx="21877">
                  <c:v>150134.27859</c:v>
                </c:pt>
                <c:pt idx="21878">
                  <c:v>150167.91353200001</c:v>
                </c:pt>
                <c:pt idx="21879">
                  <c:v>150184.202903</c:v>
                </c:pt>
                <c:pt idx="21880">
                  <c:v>150181.55595499999</c:v>
                </c:pt>
                <c:pt idx="21881">
                  <c:v>150196.603057</c:v>
                </c:pt>
                <c:pt idx="21882">
                  <c:v>150229.65364100001</c:v>
                </c:pt>
                <c:pt idx="21883">
                  <c:v>150222.06490500001</c:v>
                </c:pt>
                <c:pt idx="21884">
                  <c:v>150237.559549</c:v>
                </c:pt>
                <c:pt idx="21885">
                  <c:v>150237.30733000001</c:v>
                </c:pt>
                <c:pt idx="21886">
                  <c:v>150251.60333499999</c:v>
                </c:pt>
                <c:pt idx="21887">
                  <c:v>150276.49862200001</c:v>
                </c:pt>
                <c:pt idx="21888">
                  <c:v>150278.924011</c:v>
                </c:pt>
                <c:pt idx="21889">
                  <c:v>150293.800839</c:v>
                </c:pt>
                <c:pt idx="21890">
                  <c:v>150311.07676600001</c:v>
                </c:pt>
                <c:pt idx="21891">
                  <c:v>150333.85892900001</c:v>
                </c:pt>
                <c:pt idx="21892">
                  <c:v>150342.99646299999</c:v>
                </c:pt>
                <c:pt idx="21893">
                  <c:v>150338.15177</c:v>
                </c:pt>
                <c:pt idx="21894">
                  <c:v>150359.61451099999</c:v>
                </c:pt>
                <c:pt idx="21895">
                  <c:v>150360.78264700001</c:v>
                </c:pt>
                <c:pt idx="21896">
                  <c:v>150378.77697199999</c:v>
                </c:pt>
                <c:pt idx="21897">
                  <c:v>150394.707452</c:v>
                </c:pt>
                <c:pt idx="21898">
                  <c:v>150403.55680699999</c:v>
                </c:pt>
                <c:pt idx="21899">
                  <c:v>150421.995979</c:v>
                </c:pt>
                <c:pt idx="21900">
                  <c:v>150442.23454500001</c:v>
                </c:pt>
                <c:pt idx="21901">
                  <c:v>150453.34510100001</c:v>
                </c:pt>
                <c:pt idx="21902">
                  <c:v>150466.32690300001</c:v>
                </c:pt>
                <c:pt idx="21903">
                  <c:v>150471.17232799999</c:v>
                </c:pt>
                <c:pt idx="21904">
                  <c:v>150498.64071800001</c:v>
                </c:pt>
                <c:pt idx="21905">
                  <c:v>150518.00389699999</c:v>
                </c:pt>
                <c:pt idx="21906">
                  <c:v>150547.381456</c:v>
                </c:pt>
                <c:pt idx="21907">
                  <c:v>150553.05308499999</c:v>
                </c:pt>
                <c:pt idx="21908">
                  <c:v>150562.13179300001</c:v>
                </c:pt>
                <c:pt idx="21909">
                  <c:v>150594.867149</c:v>
                </c:pt>
                <c:pt idx="21910">
                  <c:v>150612.860732</c:v>
                </c:pt>
                <c:pt idx="21911">
                  <c:v>150619.93393299999</c:v>
                </c:pt>
                <c:pt idx="21912">
                  <c:v>150631.88123299999</c:v>
                </c:pt>
                <c:pt idx="21913">
                  <c:v>150646.558043</c:v>
                </c:pt>
                <c:pt idx="21914">
                  <c:v>150657.24455199999</c:v>
                </c:pt>
                <c:pt idx="21915">
                  <c:v>150679.566746</c:v>
                </c:pt>
                <c:pt idx="21916">
                  <c:v>150701.055115</c:v>
                </c:pt>
                <c:pt idx="21917">
                  <c:v>150701.62937400001</c:v>
                </c:pt>
                <c:pt idx="21918">
                  <c:v>150722.29424399999</c:v>
                </c:pt>
                <c:pt idx="21919">
                  <c:v>150748.18611800001</c:v>
                </c:pt>
                <c:pt idx="21920">
                  <c:v>150761.66912999999</c:v>
                </c:pt>
                <c:pt idx="21921">
                  <c:v>150781.95206099999</c:v>
                </c:pt>
                <c:pt idx="21922">
                  <c:v>150800.35301399999</c:v>
                </c:pt>
                <c:pt idx="21923">
                  <c:v>150822.11863899999</c:v>
                </c:pt>
                <c:pt idx="21924">
                  <c:v>150845.28186300001</c:v>
                </c:pt>
                <c:pt idx="21925">
                  <c:v>150855.86191800001</c:v>
                </c:pt>
                <c:pt idx="21926">
                  <c:v>150869.12641900001</c:v>
                </c:pt>
                <c:pt idx="21927">
                  <c:v>150896.51360599999</c:v>
                </c:pt>
                <c:pt idx="21928">
                  <c:v>150910.81488399999</c:v>
                </c:pt>
                <c:pt idx="21929">
                  <c:v>150925.78445199999</c:v>
                </c:pt>
                <c:pt idx="21930">
                  <c:v>150938.59927999999</c:v>
                </c:pt>
                <c:pt idx="21931">
                  <c:v>150953.31085499999</c:v>
                </c:pt>
                <c:pt idx="21932">
                  <c:v>150968.543267</c:v>
                </c:pt>
                <c:pt idx="21933">
                  <c:v>150986.03838099999</c:v>
                </c:pt>
                <c:pt idx="21934">
                  <c:v>151002.61275900001</c:v>
                </c:pt>
                <c:pt idx="21935">
                  <c:v>151014.841999</c:v>
                </c:pt>
                <c:pt idx="21936">
                  <c:v>151038.40918700001</c:v>
                </c:pt>
                <c:pt idx="21937">
                  <c:v>151047.503559</c:v>
                </c:pt>
                <c:pt idx="21938">
                  <c:v>151054.01978999999</c:v>
                </c:pt>
                <c:pt idx="21939">
                  <c:v>151089.575052</c:v>
                </c:pt>
                <c:pt idx="21940">
                  <c:v>151096.859161</c:v>
                </c:pt>
                <c:pt idx="21941">
                  <c:v>151105.441609</c:v>
                </c:pt>
                <c:pt idx="21942">
                  <c:v>151114.33708200001</c:v>
                </c:pt>
                <c:pt idx="21943">
                  <c:v>151140.394474</c:v>
                </c:pt>
                <c:pt idx="21944">
                  <c:v>151159.985526</c:v>
                </c:pt>
                <c:pt idx="21945">
                  <c:v>151173.69040799999</c:v>
                </c:pt>
                <c:pt idx="21946">
                  <c:v>151190.73959899999</c:v>
                </c:pt>
                <c:pt idx="21947">
                  <c:v>151208.54557300001</c:v>
                </c:pt>
                <c:pt idx="21948">
                  <c:v>151209.35986600001</c:v>
                </c:pt>
                <c:pt idx="21949">
                  <c:v>151228.54238599999</c:v>
                </c:pt>
                <c:pt idx="21950">
                  <c:v>151233.14168</c:v>
                </c:pt>
                <c:pt idx="21951">
                  <c:v>151256.600355</c:v>
                </c:pt>
                <c:pt idx="21952">
                  <c:v>151272.8149</c:v>
                </c:pt>
                <c:pt idx="21953">
                  <c:v>151267.48291399999</c:v>
                </c:pt>
                <c:pt idx="21954">
                  <c:v>151276.22041800001</c:v>
                </c:pt>
                <c:pt idx="21955">
                  <c:v>151300.551503</c:v>
                </c:pt>
                <c:pt idx="21956">
                  <c:v>151330.14773</c:v>
                </c:pt>
                <c:pt idx="21957">
                  <c:v>151333.20116999999</c:v>
                </c:pt>
                <c:pt idx="21958">
                  <c:v>151339.28612599999</c:v>
                </c:pt>
                <c:pt idx="21959">
                  <c:v>151347.90814300001</c:v>
                </c:pt>
                <c:pt idx="21960">
                  <c:v>151344.541486</c:v>
                </c:pt>
                <c:pt idx="21961">
                  <c:v>151348.32352199999</c:v>
                </c:pt>
                <c:pt idx="21962">
                  <c:v>151376.96683200001</c:v>
                </c:pt>
                <c:pt idx="21963">
                  <c:v>151386.60815399999</c:v>
                </c:pt>
                <c:pt idx="21964">
                  <c:v>151399.581462</c:v>
                </c:pt>
                <c:pt idx="21965">
                  <c:v>151393.54531099999</c:v>
                </c:pt>
                <c:pt idx="21966">
                  <c:v>151408.39821700001</c:v>
                </c:pt>
                <c:pt idx="21967">
                  <c:v>151440.94542800001</c:v>
                </c:pt>
                <c:pt idx="21968">
                  <c:v>151448.184725</c:v>
                </c:pt>
                <c:pt idx="21969">
                  <c:v>151462.97019600001</c:v>
                </c:pt>
                <c:pt idx="21970">
                  <c:v>151460.980239</c:v>
                </c:pt>
                <c:pt idx="21971">
                  <c:v>151494.644298</c:v>
                </c:pt>
                <c:pt idx="21972">
                  <c:v>151506.05692</c:v>
                </c:pt>
                <c:pt idx="21973">
                  <c:v>151511.16942600001</c:v>
                </c:pt>
                <c:pt idx="21974">
                  <c:v>151541.36298199999</c:v>
                </c:pt>
                <c:pt idx="21975">
                  <c:v>151556.16805899999</c:v>
                </c:pt>
                <c:pt idx="21976">
                  <c:v>151568.90642099999</c:v>
                </c:pt>
                <c:pt idx="21977">
                  <c:v>151576.70301200001</c:v>
                </c:pt>
                <c:pt idx="21978">
                  <c:v>151574.646759</c:v>
                </c:pt>
                <c:pt idx="21979">
                  <c:v>151604.49752100001</c:v>
                </c:pt>
                <c:pt idx="21980">
                  <c:v>151623.966407</c:v>
                </c:pt>
                <c:pt idx="21981">
                  <c:v>151629.687856</c:v>
                </c:pt>
                <c:pt idx="21982">
                  <c:v>151629.37076200001</c:v>
                </c:pt>
                <c:pt idx="21983">
                  <c:v>151636.063219</c:v>
                </c:pt>
                <c:pt idx="21984">
                  <c:v>151669.44637699999</c:v>
                </c:pt>
                <c:pt idx="21985">
                  <c:v>151683.42473699999</c:v>
                </c:pt>
                <c:pt idx="21986">
                  <c:v>151691.34912900001</c:v>
                </c:pt>
                <c:pt idx="21987">
                  <c:v>151696.383267</c:v>
                </c:pt>
                <c:pt idx="21988">
                  <c:v>151705.55139499999</c:v>
                </c:pt>
                <c:pt idx="21989">
                  <c:v>151707.02821399999</c:v>
                </c:pt>
                <c:pt idx="21990">
                  <c:v>151713.51182799999</c:v>
                </c:pt>
                <c:pt idx="21991">
                  <c:v>151719.01708300001</c:v>
                </c:pt>
                <c:pt idx="21992">
                  <c:v>151732.86561099999</c:v>
                </c:pt>
                <c:pt idx="21993">
                  <c:v>151749.42374599999</c:v>
                </c:pt>
                <c:pt idx="21994">
                  <c:v>151756.10847199999</c:v>
                </c:pt>
                <c:pt idx="21995">
                  <c:v>151758.56848399999</c:v>
                </c:pt>
                <c:pt idx="21996">
                  <c:v>151758.76876199999</c:v>
                </c:pt>
                <c:pt idx="21997">
                  <c:v>151770.15541899999</c:v>
                </c:pt>
                <c:pt idx="21998">
                  <c:v>151786.48928000001</c:v>
                </c:pt>
                <c:pt idx="21999">
                  <c:v>151811.31708099999</c:v>
                </c:pt>
                <c:pt idx="22000">
                  <c:v>151810.79733500001</c:v>
                </c:pt>
                <c:pt idx="22001">
                  <c:v>151816.37070100001</c:v>
                </c:pt>
                <c:pt idx="22002">
                  <c:v>151835.735698</c:v>
                </c:pt>
                <c:pt idx="22003">
                  <c:v>151828.86322999999</c:v>
                </c:pt>
                <c:pt idx="22004">
                  <c:v>151841.01530500001</c:v>
                </c:pt>
                <c:pt idx="22005">
                  <c:v>151826.67846299999</c:v>
                </c:pt>
                <c:pt idx="22006">
                  <c:v>151841.98899499999</c:v>
                </c:pt>
                <c:pt idx="22007">
                  <c:v>151858.47061600001</c:v>
                </c:pt>
                <c:pt idx="22008">
                  <c:v>151854.34144399999</c:v>
                </c:pt>
                <c:pt idx="22009">
                  <c:v>151855.13363900001</c:v>
                </c:pt>
                <c:pt idx="22010">
                  <c:v>151860.25042699999</c:v>
                </c:pt>
                <c:pt idx="22011">
                  <c:v>151858.27204400001</c:v>
                </c:pt>
                <c:pt idx="22012">
                  <c:v>151868.448237</c:v>
                </c:pt>
                <c:pt idx="22013">
                  <c:v>151870.95030500001</c:v>
                </c:pt>
                <c:pt idx="22014">
                  <c:v>151880.95032800001</c:v>
                </c:pt>
                <c:pt idx="22015">
                  <c:v>151885.31918300001</c:v>
                </c:pt>
                <c:pt idx="22016">
                  <c:v>151880.07039899999</c:v>
                </c:pt>
                <c:pt idx="22017">
                  <c:v>151886.57341400001</c:v>
                </c:pt>
                <c:pt idx="22018">
                  <c:v>151888.627225</c:v>
                </c:pt>
                <c:pt idx="22019">
                  <c:v>151902.92245899999</c:v>
                </c:pt>
                <c:pt idx="22020">
                  <c:v>151894.537728</c:v>
                </c:pt>
                <c:pt idx="22021">
                  <c:v>151901.86535899999</c:v>
                </c:pt>
                <c:pt idx="22022">
                  <c:v>151904.92366900001</c:v>
                </c:pt>
                <c:pt idx="22023">
                  <c:v>151908.03129899999</c:v>
                </c:pt>
                <c:pt idx="22024">
                  <c:v>151917.64274700001</c:v>
                </c:pt>
                <c:pt idx="22025">
                  <c:v>151914.652267</c:v>
                </c:pt>
                <c:pt idx="22026">
                  <c:v>151916.93795399999</c:v>
                </c:pt>
                <c:pt idx="22027">
                  <c:v>151922.90306300001</c:v>
                </c:pt>
                <c:pt idx="22028">
                  <c:v>151926.25423799999</c:v>
                </c:pt>
                <c:pt idx="22029">
                  <c:v>151934.146936</c:v>
                </c:pt>
                <c:pt idx="22030">
                  <c:v>151944.159052</c:v>
                </c:pt>
                <c:pt idx="22031">
                  <c:v>151962.91636100001</c:v>
                </c:pt>
                <c:pt idx="22032">
                  <c:v>151980.97260400001</c:v>
                </c:pt>
                <c:pt idx="22033">
                  <c:v>151987.87627499999</c:v>
                </c:pt>
                <c:pt idx="22034">
                  <c:v>151990.450893</c:v>
                </c:pt>
                <c:pt idx="22035">
                  <c:v>151991.56880800001</c:v>
                </c:pt>
                <c:pt idx="22036">
                  <c:v>151993.34411100001</c:v>
                </c:pt>
                <c:pt idx="22037">
                  <c:v>151999.39756000001</c:v>
                </c:pt>
                <c:pt idx="22038">
                  <c:v>152010.522838</c:v>
                </c:pt>
                <c:pt idx="22039">
                  <c:v>152029.40551400001</c:v>
                </c:pt>
                <c:pt idx="22040">
                  <c:v>152046.747856</c:v>
                </c:pt>
                <c:pt idx="22041">
                  <c:v>152057.02325</c:v>
                </c:pt>
                <c:pt idx="22042">
                  <c:v>152064.34164900001</c:v>
                </c:pt>
                <c:pt idx="22043">
                  <c:v>152055.04511899999</c:v>
                </c:pt>
                <c:pt idx="22044">
                  <c:v>152059.96955899999</c:v>
                </c:pt>
                <c:pt idx="22045">
                  <c:v>152080.289387</c:v>
                </c:pt>
                <c:pt idx="22046">
                  <c:v>152091.188543</c:v>
                </c:pt>
                <c:pt idx="22047">
                  <c:v>152113.91081599999</c:v>
                </c:pt>
                <c:pt idx="22048">
                  <c:v>152106.28363300001</c:v>
                </c:pt>
                <c:pt idx="22049">
                  <c:v>152114.07024599999</c:v>
                </c:pt>
                <c:pt idx="22050">
                  <c:v>152115.425709</c:v>
                </c:pt>
                <c:pt idx="22051">
                  <c:v>152130.28974099999</c:v>
                </c:pt>
                <c:pt idx="22052">
                  <c:v>152153.81956999999</c:v>
                </c:pt>
                <c:pt idx="22053">
                  <c:v>152153.99287700001</c:v>
                </c:pt>
                <c:pt idx="22054">
                  <c:v>152166.890495</c:v>
                </c:pt>
                <c:pt idx="22055">
                  <c:v>152173.09781599999</c:v>
                </c:pt>
                <c:pt idx="22056">
                  <c:v>152193.578014</c:v>
                </c:pt>
                <c:pt idx="22057">
                  <c:v>152213.93745900001</c:v>
                </c:pt>
                <c:pt idx="22058">
                  <c:v>152217.15340400001</c:v>
                </c:pt>
                <c:pt idx="22059">
                  <c:v>152225.91524999999</c:v>
                </c:pt>
                <c:pt idx="22060">
                  <c:v>152231.501632</c:v>
                </c:pt>
                <c:pt idx="22061">
                  <c:v>152236.201523</c:v>
                </c:pt>
                <c:pt idx="22062">
                  <c:v>152248.799172</c:v>
                </c:pt>
                <c:pt idx="22063">
                  <c:v>152266.24323299999</c:v>
                </c:pt>
                <c:pt idx="22064">
                  <c:v>152293.435455</c:v>
                </c:pt>
                <c:pt idx="22065">
                  <c:v>152294.941036</c:v>
                </c:pt>
                <c:pt idx="22066">
                  <c:v>152288.06508299999</c:v>
                </c:pt>
                <c:pt idx="22067">
                  <c:v>152302.657989</c:v>
                </c:pt>
                <c:pt idx="22068">
                  <c:v>152303.98411200001</c:v>
                </c:pt>
                <c:pt idx="22069">
                  <c:v>152310.19831199999</c:v>
                </c:pt>
                <c:pt idx="22070">
                  <c:v>152336.280948</c:v>
                </c:pt>
                <c:pt idx="22071">
                  <c:v>152342.29778699999</c:v>
                </c:pt>
                <c:pt idx="22072">
                  <c:v>152352.458915</c:v>
                </c:pt>
                <c:pt idx="22073">
                  <c:v>152356.675261</c:v>
                </c:pt>
                <c:pt idx="22074">
                  <c:v>152375.84428799999</c:v>
                </c:pt>
                <c:pt idx="22075">
                  <c:v>152399.048289</c:v>
                </c:pt>
                <c:pt idx="22076">
                  <c:v>152408.29752699999</c:v>
                </c:pt>
                <c:pt idx="22077">
                  <c:v>152414.99868300001</c:v>
                </c:pt>
                <c:pt idx="22078">
                  <c:v>152409.848425</c:v>
                </c:pt>
                <c:pt idx="22079">
                  <c:v>152435.35543200001</c:v>
                </c:pt>
                <c:pt idx="22080">
                  <c:v>152457.32273700001</c:v>
                </c:pt>
                <c:pt idx="22081">
                  <c:v>152457.34882700001</c:v>
                </c:pt>
                <c:pt idx="22082">
                  <c:v>152475.54893700001</c:v>
                </c:pt>
                <c:pt idx="22083">
                  <c:v>152483.841579</c:v>
                </c:pt>
                <c:pt idx="22084">
                  <c:v>152501.41222200001</c:v>
                </c:pt>
                <c:pt idx="22085">
                  <c:v>152525.53243699999</c:v>
                </c:pt>
                <c:pt idx="22086">
                  <c:v>152516.58146099999</c:v>
                </c:pt>
                <c:pt idx="22087">
                  <c:v>152526.560489</c:v>
                </c:pt>
                <c:pt idx="22088">
                  <c:v>152549.32826800001</c:v>
                </c:pt>
                <c:pt idx="22089">
                  <c:v>152563.624404</c:v>
                </c:pt>
                <c:pt idx="22090">
                  <c:v>152569.69412199999</c:v>
                </c:pt>
                <c:pt idx="22091">
                  <c:v>152566.76369299999</c:v>
                </c:pt>
                <c:pt idx="22092">
                  <c:v>152605.56378299999</c:v>
                </c:pt>
                <c:pt idx="22093">
                  <c:v>152621.316249</c:v>
                </c:pt>
                <c:pt idx="22094">
                  <c:v>152627.598096</c:v>
                </c:pt>
                <c:pt idx="22095">
                  <c:v>152623.23696899999</c:v>
                </c:pt>
                <c:pt idx="22096">
                  <c:v>152622.73355100001</c:v>
                </c:pt>
                <c:pt idx="22097">
                  <c:v>152640.953954</c:v>
                </c:pt>
                <c:pt idx="22098">
                  <c:v>152658.646075</c:v>
                </c:pt>
                <c:pt idx="22099">
                  <c:v>152674.29003</c:v>
                </c:pt>
                <c:pt idx="22100">
                  <c:v>152685.149405</c:v>
                </c:pt>
                <c:pt idx="22101">
                  <c:v>152686.217802</c:v>
                </c:pt>
                <c:pt idx="22102">
                  <c:v>152699.79078899999</c:v>
                </c:pt>
                <c:pt idx="22103">
                  <c:v>152711.48515299999</c:v>
                </c:pt>
                <c:pt idx="22104">
                  <c:v>152743.599147</c:v>
                </c:pt>
                <c:pt idx="22105">
                  <c:v>152751.20881700001</c:v>
                </c:pt>
                <c:pt idx="22106">
                  <c:v>152748.25321600001</c:v>
                </c:pt>
                <c:pt idx="22107">
                  <c:v>152760.79961700001</c:v>
                </c:pt>
                <c:pt idx="22108">
                  <c:v>152771.09134499999</c:v>
                </c:pt>
                <c:pt idx="22109">
                  <c:v>152777.39590100001</c:v>
                </c:pt>
                <c:pt idx="22110">
                  <c:v>152791.39194900001</c:v>
                </c:pt>
                <c:pt idx="22111">
                  <c:v>152794.01415599999</c:v>
                </c:pt>
                <c:pt idx="22112">
                  <c:v>152810.57505399999</c:v>
                </c:pt>
                <c:pt idx="22113">
                  <c:v>152807.73065000001</c:v>
                </c:pt>
                <c:pt idx="22114">
                  <c:v>152824.356807</c:v>
                </c:pt>
                <c:pt idx="22115">
                  <c:v>152851.71853499999</c:v>
                </c:pt>
                <c:pt idx="22116">
                  <c:v>152844.057845</c:v>
                </c:pt>
                <c:pt idx="22117">
                  <c:v>152854.62031299999</c:v>
                </c:pt>
                <c:pt idx="22118">
                  <c:v>152855.74144799999</c:v>
                </c:pt>
                <c:pt idx="22119">
                  <c:v>152872.75992400001</c:v>
                </c:pt>
                <c:pt idx="22120">
                  <c:v>152896.584244</c:v>
                </c:pt>
                <c:pt idx="22121">
                  <c:v>152902.66151199999</c:v>
                </c:pt>
                <c:pt idx="22122">
                  <c:v>152921.89567200001</c:v>
                </c:pt>
                <c:pt idx="22123">
                  <c:v>152932.39462899999</c:v>
                </c:pt>
                <c:pt idx="22124">
                  <c:v>152942.61798400001</c:v>
                </c:pt>
                <c:pt idx="22125">
                  <c:v>152957.46052699999</c:v>
                </c:pt>
                <c:pt idx="22126">
                  <c:v>152951.48497300001</c:v>
                </c:pt>
                <c:pt idx="22127">
                  <c:v>152989.29041700001</c:v>
                </c:pt>
                <c:pt idx="22128">
                  <c:v>152989.03159699999</c:v>
                </c:pt>
                <c:pt idx="22129">
                  <c:v>153007.41207600001</c:v>
                </c:pt>
                <c:pt idx="22130">
                  <c:v>153014.870272</c:v>
                </c:pt>
                <c:pt idx="22131">
                  <c:v>153019.83919</c:v>
                </c:pt>
                <c:pt idx="22132">
                  <c:v>153023.70774400001</c:v>
                </c:pt>
                <c:pt idx="22133">
                  <c:v>153041.24510299999</c:v>
                </c:pt>
                <c:pt idx="22134">
                  <c:v>153053.89859900001</c:v>
                </c:pt>
                <c:pt idx="22135">
                  <c:v>153078.750027</c:v>
                </c:pt>
                <c:pt idx="22136">
                  <c:v>153077.66563500001</c:v>
                </c:pt>
                <c:pt idx="22137">
                  <c:v>153085.22954500001</c:v>
                </c:pt>
                <c:pt idx="22138">
                  <c:v>153071.49083299999</c:v>
                </c:pt>
                <c:pt idx="22139">
                  <c:v>153086.343249</c:v>
                </c:pt>
                <c:pt idx="22140">
                  <c:v>153105.531269</c:v>
                </c:pt>
                <c:pt idx="22141">
                  <c:v>153110.73328099999</c:v>
                </c:pt>
                <c:pt idx="22142">
                  <c:v>153134.48040199999</c:v>
                </c:pt>
                <c:pt idx="22143">
                  <c:v>153132.83528299999</c:v>
                </c:pt>
                <c:pt idx="22144">
                  <c:v>153146.712807</c:v>
                </c:pt>
                <c:pt idx="22145">
                  <c:v>153153.956767</c:v>
                </c:pt>
                <c:pt idx="22146">
                  <c:v>153153.71454300001</c:v>
                </c:pt>
                <c:pt idx="22147">
                  <c:v>153161.68271299999</c:v>
                </c:pt>
                <c:pt idx="22148">
                  <c:v>153180.97654800001</c:v>
                </c:pt>
                <c:pt idx="22149">
                  <c:v>153201.07665800001</c:v>
                </c:pt>
                <c:pt idx="22150">
                  <c:v>153215.99288000001</c:v>
                </c:pt>
                <c:pt idx="22151">
                  <c:v>153196.07656099999</c:v>
                </c:pt>
                <c:pt idx="22152">
                  <c:v>153212.84005299999</c:v>
                </c:pt>
                <c:pt idx="22153">
                  <c:v>153215.33113599999</c:v>
                </c:pt>
                <c:pt idx="22154">
                  <c:v>153222.55011499999</c:v>
                </c:pt>
                <c:pt idx="22155">
                  <c:v>153246.77132299999</c:v>
                </c:pt>
                <c:pt idx="22156">
                  <c:v>153261.88725500001</c:v>
                </c:pt>
                <c:pt idx="22157">
                  <c:v>153270.12873999999</c:v>
                </c:pt>
                <c:pt idx="22158">
                  <c:v>153273.77306100001</c:v>
                </c:pt>
                <c:pt idx="22159">
                  <c:v>153281.22581800001</c:v>
                </c:pt>
                <c:pt idx="22160">
                  <c:v>153295.46793399999</c:v>
                </c:pt>
                <c:pt idx="22161">
                  <c:v>153290.529614</c:v>
                </c:pt>
                <c:pt idx="22162">
                  <c:v>153299.478309</c:v>
                </c:pt>
                <c:pt idx="22163">
                  <c:v>153325.31599199999</c:v>
                </c:pt>
                <c:pt idx="22164">
                  <c:v>153334.96330500001</c:v>
                </c:pt>
                <c:pt idx="22165">
                  <c:v>153351.243074</c:v>
                </c:pt>
                <c:pt idx="22166">
                  <c:v>153345.14767499999</c:v>
                </c:pt>
                <c:pt idx="22167">
                  <c:v>153349.21939899999</c:v>
                </c:pt>
                <c:pt idx="22168">
                  <c:v>153358.03818199999</c:v>
                </c:pt>
                <c:pt idx="22169">
                  <c:v>153370.949394</c:v>
                </c:pt>
                <c:pt idx="22170">
                  <c:v>153391.409702</c:v>
                </c:pt>
                <c:pt idx="22171">
                  <c:v>153396.95526399999</c:v>
                </c:pt>
                <c:pt idx="22172">
                  <c:v>153414.083468</c:v>
                </c:pt>
                <c:pt idx="22173">
                  <c:v>153417.12531199999</c:v>
                </c:pt>
                <c:pt idx="22174">
                  <c:v>153435.18576699999</c:v>
                </c:pt>
                <c:pt idx="22175">
                  <c:v>153453.24162700001</c:v>
                </c:pt>
                <c:pt idx="22176">
                  <c:v>153456.12789100001</c:v>
                </c:pt>
                <c:pt idx="22177">
                  <c:v>153467.77244299999</c:v>
                </c:pt>
                <c:pt idx="22178">
                  <c:v>153482.626685</c:v>
                </c:pt>
                <c:pt idx="22179">
                  <c:v>153495.613247</c:v>
                </c:pt>
                <c:pt idx="22180">
                  <c:v>153506.29004699999</c:v>
                </c:pt>
                <c:pt idx="22181">
                  <c:v>153510.42283</c:v>
                </c:pt>
                <c:pt idx="22182">
                  <c:v>153521.287358</c:v>
                </c:pt>
                <c:pt idx="22183">
                  <c:v>153546.10422400001</c:v>
                </c:pt>
                <c:pt idx="22184">
                  <c:v>153559.19849400001</c:v>
                </c:pt>
                <c:pt idx="22185">
                  <c:v>153572.56615500001</c:v>
                </c:pt>
                <c:pt idx="22186">
                  <c:v>153571.253146</c:v>
                </c:pt>
                <c:pt idx="22187">
                  <c:v>153587.809885</c:v>
                </c:pt>
                <c:pt idx="22188">
                  <c:v>153605.39110899999</c:v>
                </c:pt>
                <c:pt idx="22189">
                  <c:v>153626.40710400001</c:v>
                </c:pt>
                <c:pt idx="22190">
                  <c:v>153636.53859000001</c:v>
                </c:pt>
                <c:pt idx="22191">
                  <c:v>153625.951703</c:v>
                </c:pt>
                <c:pt idx="22192">
                  <c:v>153634.40703900001</c:v>
                </c:pt>
                <c:pt idx="22193">
                  <c:v>153634.17014100001</c:v>
                </c:pt>
                <c:pt idx="22194">
                  <c:v>153668.344981</c:v>
                </c:pt>
                <c:pt idx="22195">
                  <c:v>153686.38498999999</c:v>
                </c:pt>
                <c:pt idx="22196">
                  <c:v>153687.34783799999</c:v>
                </c:pt>
                <c:pt idx="22197">
                  <c:v>153693.025906</c:v>
                </c:pt>
                <c:pt idx="22198">
                  <c:v>153699.692067</c:v>
                </c:pt>
                <c:pt idx="22199">
                  <c:v>153702.58885900001</c:v>
                </c:pt>
                <c:pt idx="22200">
                  <c:v>153702.20579400001</c:v>
                </c:pt>
                <c:pt idx="22201">
                  <c:v>153708.93234599999</c:v>
                </c:pt>
                <c:pt idx="22202">
                  <c:v>153708.76285999999</c:v>
                </c:pt>
                <c:pt idx="22203">
                  <c:v>153718.93153100001</c:v>
                </c:pt>
                <c:pt idx="22204">
                  <c:v>153720.69081900001</c:v>
                </c:pt>
                <c:pt idx="22205">
                  <c:v>153729.84848799999</c:v>
                </c:pt>
                <c:pt idx="22206">
                  <c:v>153725.144336</c:v>
                </c:pt>
                <c:pt idx="22207">
                  <c:v>153739.73551200001</c:v>
                </c:pt>
                <c:pt idx="22208">
                  <c:v>153739.45714300001</c:v>
                </c:pt>
                <c:pt idx="22209">
                  <c:v>153764.97581100001</c:v>
                </c:pt>
                <c:pt idx="22210">
                  <c:v>153772.204276</c:v>
                </c:pt>
                <c:pt idx="22211">
                  <c:v>153769.301439</c:v>
                </c:pt>
                <c:pt idx="22212">
                  <c:v>153779.253834</c:v>
                </c:pt>
                <c:pt idx="22213">
                  <c:v>153777.549486</c:v>
                </c:pt>
                <c:pt idx="22214">
                  <c:v>153798.541294</c:v>
                </c:pt>
                <c:pt idx="22215">
                  <c:v>153821.29831899999</c:v>
                </c:pt>
                <c:pt idx="22216">
                  <c:v>153832.166008</c:v>
                </c:pt>
                <c:pt idx="22217">
                  <c:v>153841.350405</c:v>
                </c:pt>
                <c:pt idx="22218">
                  <c:v>153840.682585</c:v>
                </c:pt>
                <c:pt idx="22219">
                  <c:v>153833.63967800001</c:v>
                </c:pt>
                <c:pt idx="22220">
                  <c:v>153854.487448</c:v>
                </c:pt>
                <c:pt idx="22221">
                  <c:v>153846.01681100001</c:v>
                </c:pt>
                <c:pt idx="22222">
                  <c:v>153861.07660500001</c:v>
                </c:pt>
                <c:pt idx="22223">
                  <c:v>153864.79471300001</c:v>
                </c:pt>
                <c:pt idx="22224">
                  <c:v>153874.65377999999</c:v>
                </c:pt>
                <c:pt idx="22225">
                  <c:v>153896.01903299999</c:v>
                </c:pt>
                <c:pt idx="22226">
                  <c:v>153904.97992400001</c:v>
                </c:pt>
                <c:pt idx="22227">
                  <c:v>153921.63313500001</c:v>
                </c:pt>
                <c:pt idx="22228">
                  <c:v>153912.39020600001</c:v>
                </c:pt>
                <c:pt idx="22229">
                  <c:v>153902.72482500001</c:v>
                </c:pt>
                <c:pt idx="22230">
                  <c:v>153937.07047599999</c:v>
                </c:pt>
                <c:pt idx="22231">
                  <c:v>153945.52802500001</c:v>
                </c:pt>
                <c:pt idx="22232">
                  <c:v>153971.5189</c:v>
                </c:pt>
                <c:pt idx="22233">
                  <c:v>153966.767013</c:v>
                </c:pt>
                <c:pt idx="22234">
                  <c:v>153986.97322300001</c:v>
                </c:pt>
                <c:pt idx="22235">
                  <c:v>154017.68271200001</c:v>
                </c:pt>
                <c:pt idx="22236">
                  <c:v>154013.59482699999</c:v>
                </c:pt>
                <c:pt idx="22237">
                  <c:v>154024.95997600001</c:v>
                </c:pt>
                <c:pt idx="22238">
                  <c:v>154036.35776099999</c:v>
                </c:pt>
                <c:pt idx="22239">
                  <c:v>154048.27907600001</c:v>
                </c:pt>
                <c:pt idx="22240">
                  <c:v>154065.840169</c:v>
                </c:pt>
                <c:pt idx="22241">
                  <c:v>154088.707639</c:v>
                </c:pt>
                <c:pt idx="22242">
                  <c:v>154098.551572</c:v>
                </c:pt>
                <c:pt idx="22243">
                  <c:v>154094.84930900001</c:v>
                </c:pt>
                <c:pt idx="22244">
                  <c:v>154118.777049</c:v>
                </c:pt>
                <c:pt idx="22245">
                  <c:v>154147.05255299999</c:v>
                </c:pt>
                <c:pt idx="22246">
                  <c:v>154143.05594699999</c:v>
                </c:pt>
                <c:pt idx="22247">
                  <c:v>154170.48075399999</c:v>
                </c:pt>
                <c:pt idx="22248">
                  <c:v>154188.562576</c:v>
                </c:pt>
                <c:pt idx="22249">
                  <c:v>154201.81144200001</c:v>
                </c:pt>
                <c:pt idx="22250">
                  <c:v>154219.53455400001</c:v>
                </c:pt>
                <c:pt idx="22251">
                  <c:v>154234.83932299999</c:v>
                </c:pt>
                <c:pt idx="22252">
                  <c:v>154247.624958</c:v>
                </c:pt>
                <c:pt idx="22253">
                  <c:v>154261.50554700001</c:v>
                </c:pt>
                <c:pt idx="22254">
                  <c:v>154270.91208400001</c:v>
                </c:pt>
                <c:pt idx="22255">
                  <c:v>154297.171642</c:v>
                </c:pt>
                <c:pt idx="22256">
                  <c:v>154305.76906799999</c:v>
                </c:pt>
                <c:pt idx="22257">
                  <c:v>154320.18328999999</c:v>
                </c:pt>
                <c:pt idx="22258">
                  <c:v>154329.761528</c:v>
                </c:pt>
                <c:pt idx="22259">
                  <c:v>154327.67786</c:v>
                </c:pt>
                <c:pt idx="22260">
                  <c:v>154365.870337</c:v>
                </c:pt>
                <c:pt idx="22261">
                  <c:v>154373.272612</c:v>
                </c:pt>
                <c:pt idx="22262">
                  <c:v>154377.62837799999</c:v>
                </c:pt>
                <c:pt idx="22263">
                  <c:v>154379.672819</c:v>
                </c:pt>
                <c:pt idx="22264">
                  <c:v>154389.86919200001</c:v>
                </c:pt>
                <c:pt idx="22265">
                  <c:v>154402.19317499999</c:v>
                </c:pt>
                <c:pt idx="22266">
                  <c:v>154410.13032</c:v>
                </c:pt>
                <c:pt idx="22267">
                  <c:v>154428.94021999999</c:v>
                </c:pt>
                <c:pt idx="22268">
                  <c:v>154445.18705000001</c:v>
                </c:pt>
                <c:pt idx="22269">
                  <c:v>154459.10347199999</c:v>
                </c:pt>
                <c:pt idx="22270">
                  <c:v>154482.45325200001</c:v>
                </c:pt>
                <c:pt idx="22271">
                  <c:v>154476.805807</c:v>
                </c:pt>
                <c:pt idx="22272">
                  <c:v>154483.42605899999</c:v>
                </c:pt>
                <c:pt idx="22273">
                  <c:v>154494.560318</c:v>
                </c:pt>
                <c:pt idx="22274">
                  <c:v>154515.77379800001</c:v>
                </c:pt>
                <c:pt idx="22275">
                  <c:v>154534.837573</c:v>
                </c:pt>
                <c:pt idx="22276">
                  <c:v>154536.56394600001</c:v>
                </c:pt>
                <c:pt idx="22277">
                  <c:v>154541.38927700001</c:v>
                </c:pt>
                <c:pt idx="22278">
                  <c:v>154556.20608</c:v>
                </c:pt>
                <c:pt idx="22279">
                  <c:v>154584.223619</c:v>
                </c:pt>
                <c:pt idx="22280">
                  <c:v>154601.965635</c:v>
                </c:pt>
                <c:pt idx="22281">
                  <c:v>154597.26599499999</c:v>
                </c:pt>
                <c:pt idx="22282">
                  <c:v>154611.390254</c:v>
                </c:pt>
                <c:pt idx="22283">
                  <c:v>154625.11846299999</c:v>
                </c:pt>
                <c:pt idx="22284">
                  <c:v>154641.627748</c:v>
                </c:pt>
                <c:pt idx="22285">
                  <c:v>154656.30338500001</c:v>
                </c:pt>
                <c:pt idx="22286">
                  <c:v>154657.521981</c:v>
                </c:pt>
                <c:pt idx="22287">
                  <c:v>154670.706897</c:v>
                </c:pt>
                <c:pt idx="22288">
                  <c:v>154700.651109</c:v>
                </c:pt>
                <c:pt idx="22289">
                  <c:v>154703.856459</c:v>
                </c:pt>
                <c:pt idx="22290">
                  <c:v>154713.02259400001</c:v>
                </c:pt>
                <c:pt idx="22291">
                  <c:v>154737.62697899999</c:v>
                </c:pt>
                <c:pt idx="22292">
                  <c:v>154755.20799600001</c:v>
                </c:pt>
                <c:pt idx="22293">
                  <c:v>154769.62891699999</c:v>
                </c:pt>
                <c:pt idx="22294">
                  <c:v>154762.10579100001</c:v>
                </c:pt>
                <c:pt idx="22295">
                  <c:v>154769.358954</c:v>
                </c:pt>
                <c:pt idx="22296">
                  <c:v>154774.67392</c:v>
                </c:pt>
                <c:pt idx="22297">
                  <c:v>154807.59431499999</c:v>
                </c:pt>
                <c:pt idx="22298">
                  <c:v>154819.482682</c:v>
                </c:pt>
                <c:pt idx="22299">
                  <c:v>154821.505091</c:v>
                </c:pt>
                <c:pt idx="22300">
                  <c:v>154831.87469699999</c:v>
                </c:pt>
                <c:pt idx="22301">
                  <c:v>154826.02646699999</c:v>
                </c:pt>
                <c:pt idx="22302">
                  <c:v>154850.736225</c:v>
                </c:pt>
                <c:pt idx="22303">
                  <c:v>154865.00931600001</c:v>
                </c:pt>
                <c:pt idx="22304">
                  <c:v>154877.10900900001</c:v>
                </c:pt>
                <c:pt idx="22305">
                  <c:v>154887.28904100001</c:v>
                </c:pt>
                <c:pt idx="22306">
                  <c:v>154908.166799</c:v>
                </c:pt>
                <c:pt idx="22307">
                  <c:v>154918.01272999999</c:v>
                </c:pt>
                <c:pt idx="22308">
                  <c:v>154930.14728899999</c:v>
                </c:pt>
                <c:pt idx="22309">
                  <c:v>154927.898816</c:v>
                </c:pt>
                <c:pt idx="22310">
                  <c:v>154944.87063600001</c:v>
                </c:pt>
                <c:pt idx="22311">
                  <c:v>154940.540438</c:v>
                </c:pt>
                <c:pt idx="22312">
                  <c:v>154968.13791200001</c:v>
                </c:pt>
                <c:pt idx="22313">
                  <c:v>154988.97714900001</c:v>
                </c:pt>
                <c:pt idx="22314">
                  <c:v>154994.95248499999</c:v>
                </c:pt>
                <c:pt idx="22315">
                  <c:v>155016.70918199999</c:v>
                </c:pt>
                <c:pt idx="22316">
                  <c:v>155005.15619199999</c:v>
                </c:pt>
                <c:pt idx="22317">
                  <c:v>155015.64213699999</c:v>
                </c:pt>
                <c:pt idx="22318">
                  <c:v>155019.89458600001</c:v>
                </c:pt>
                <c:pt idx="22319">
                  <c:v>155041.585609</c:v>
                </c:pt>
                <c:pt idx="22320">
                  <c:v>155052.626384</c:v>
                </c:pt>
                <c:pt idx="22321">
                  <c:v>155059.382231</c:v>
                </c:pt>
                <c:pt idx="22322">
                  <c:v>155071.181656</c:v>
                </c:pt>
                <c:pt idx="22323">
                  <c:v>155075.76585600001</c:v>
                </c:pt>
                <c:pt idx="22324">
                  <c:v>155081.44410600001</c:v>
                </c:pt>
                <c:pt idx="22325">
                  <c:v>155111.350508</c:v>
                </c:pt>
                <c:pt idx="22326">
                  <c:v>155116.51091099999</c:v>
                </c:pt>
                <c:pt idx="22327">
                  <c:v>155124.43865699999</c:v>
                </c:pt>
                <c:pt idx="22328">
                  <c:v>155119.228229</c:v>
                </c:pt>
                <c:pt idx="22329">
                  <c:v>155121.877324</c:v>
                </c:pt>
                <c:pt idx="22330">
                  <c:v>155138.606302</c:v>
                </c:pt>
                <c:pt idx="22331">
                  <c:v>155141.01276799999</c:v>
                </c:pt>
                <c:pt idx="22332">
                  <c:v>155169.699765</c:v>
                </c:pt>
                <c:pt idx="22333">
                  <c:v>155182.52804100001</c:v>
                </c:pt>
                <c:pt idx="22334">
                  <c:v>155176.94488</c:v>
                </c:pt>
                <c:pt idx="22335">
                  <c:v>155191.536685</c:v>
                </c:pt>
                <c:pt idx="22336">
                  <c:v>155195.680498</c:v>
                </c:pt>
                <c:pt idx="22337">
                  <c:v>155218.13172199999</c:v>
                </c:pt>
                <c:pt idx="22338">
                  <c:v>155235.59328999999</c:v>
                </c:pt>
                <c:pt idx="22339">
                  <c:v>155230.942679</c:v>
                </c:pt>
                <c:pt idx="22340">
                  <c:v>155242.75268999999</c:v>
                </c:pt>
                <c:pt idx="22341">
                  <c:v>155243.68542600001</c:v>
                </c:pt>
                <c:pt idx="22342">
                  <c:v>155257.891324</c:v>
                </c:pt>
                <c:pt idx="22343">
                  <c:v>155269.49371000001</c:v>
                </c:pt>
                <c:pt idx="22344">
                  <c:v>155282.18101500001</c:v>
                </c:pt>
                <c:pt idx="22345">
                  <c:v>155298.379789</c:v>
                </c:pt>
                <c:pt idx="22346">
                  <c:v>155308.550617</c:v>
                </c:pt>
                <c:pt idx="22347">
                  <c:v>155316.80588699999</c:v>
                </c:pt>
                <c:pt idx="22348">
                  <c:v>155317.55547200001</c:v>
                </c:pt>
                <c:pt idx="22349">
                  <c:v>155310.98362099999</c:v>
                </c:pt>
                <c:pt idx="22350">
                  <c:v>155311.169284</c:v>
                </c:pt>
                <c:pt idx="22351">
                  <c:v>155323.88187300001</c:v>
                </c:pt>
                <c:pt idx="22352">
                  <c:v>155336.24190200001</c:v>
                </c:pt>
                <c:pt idx="22353">
                  <c:v>155360.650375</c:v>
                </c:pt>
                <c:pt idx="22354">
                  <c:v>155362.62336200001</c:v>
                </c:pt>
                <c:pt idx="22355">
                  <c:v>155371.46557900001</c:v>
                </c:pt>
                <c:pt idx="22356">
                  <c:v>155377.68115600001</c:v>
                </c:pt>
                <c:pt idx="22357">
                  <c:v>155389.03533799999</c:v>
                </c:pt>
                <c:pt idx="22358">
                  <c:v>155392.428224</c:v>
                </c:pt>
                <c:pt idx="22359">
                  <c:v>155391.510289</c:v>
                </c:pt>
                <c:pt idx="22360">
                  <c:v>155399.41282999999</c:v>
                </c:pt>
                <c:pt idx="22361">
                  <c:v>155399.31234900001</c:v>
                </c:pt>
                <c:pt idx="22362">
                  <c:v>155419.89133700001</c:v>
                </c:pt>
                <c:pt idx="22363">
                  <c:v>155430.98173299999</c:v>
                </c:pt>
                <c:pt idx="22364">
                  <c:v>155443.61769499999</c:v>
                </c:pt>
                <c:pt idx="22365">
                  <c:v>155452.70803099999</c:v>
                </c:pt>
                <c:pt idx="22366">
                  <c:v>155448.02929599999</c:v>
                </c:pt>
                <c:pt idx="22367">
                  <c:v>155448.95894800001</c:v>
                </c:pt>
                <c:pt idx="22368">
                  <c:v>155462.994737</c:v>
                </c:pt>
                <c:pt idx="22369">
                  <c:v>155484.542889</c:v>
                </c:pt>
                <c:pt idx="22370">
                  <c:v>155495.636791</c:v>
                </c:pt>
                <c:pt idx="22371">
                  <c:v>155509.24624499999</c:v>
                </c:pt>
                <c:pt idx="22372">
                  <c:v>155507.73793599999</c:v>
                </c:pt>
                <c:pt idx="22373">
                  <c:v>155515.06933299999</c:v>
                </c:pt>
                <c:pt idx="22374">
                  <c:v>155525.71692400001</c:v>
                </c:pt>
                <c:pt idx="22375">
                  <c:v>155557.544914</c:v>
                </c:pt>
                <c:pt idx="22376">
                  <c:v>155558.593712</c:v>
                </c:pt>
                <c:pt idx="22377">
                  <c:v>155567.99543899999</c:v>
                </c:pt>
                <c:pt idx="22378">
                  <c:v>155573.09346900001</c:v>
                </c:pt>
                <c:pt idx="22379">
                  <c:v>155580.02194199999</c:v>
                </c:pt>
                <c:pt idx="22380">
                  <c:v>155587.39013499999</c:v>
                </c:pt>
                <c:pt idx="22381">
                  <c:v>155604.64155900001</c:v>
                </c:pt>
                <c:pt idx="22382">
                  <c:v>155611.23781300001</c:v>
                </c:pt>
                <c:pt idx="22383">
                  <c:v>155626.64045599999</c:v>
                </c:pt>
                <c:pt idx="22384">
                  <c:v>155631.26164400001</c:v>
                </c:pt>
                <c:pt idx="22385">
                  <c:v>155643.60869299999</c:v>
                </c:pt>
                <c:pt idx="22386">
                  <c:v>155662.31546099999</c:v>
                </c:pt>
                <c:pt idx="22387">
                  <c:v>155678.36317900001</c:v>
                </c:pt>
                <c:pt idx="22388">
                  <c:v>155685.74196000001</c:v>
                </c:pt>
                <c:pt idx="22389">
                  <c:v>155688.430945</c:v>
                </c:pt>
                <c:pt idx="22390">
                  <c:v>155716.06385199999</c:v>
                </c:pt>
                <c:pt idx="22391">
                  <c:v>155717.460001</c:v>
                </c:pt>
                <c:pt idx="22392">
                  <c:v>155736.71004899999</c:v>
                </c:pt>
                <c:pt idx="22393">
                  <c:v>155750.25300200001</c:v>
                </c:pt>
                <c:pt idx="22394">
                  <c:v>155766.949253</c:v>
                </c:pt>
                <c:pt idx="22395">
                  <c:v>155789.835903</c:v>
                </c:pt>
                <c:pt idx="22396">
                  <c:v>155791.151732</c:v>
                </c:pt>
                <c:pt idx="22397">
                  <c:v>155787.62986799999</c:v>
                </c:pt>
                <c:pt idx="22398">
                  <c:v>155794.50794400001</c:v>
                </c:pt>
                <c:pt idx="22399">
                  <c:v>155813.783295</c:v>
                </c:pt>
                <c:pt idx="22400">
                  <c:v>155833.14142599999</c:v>
                </c:pt>
                <c:pt idx="22401">
                  <c:v>155830.88039000001</c:v>
                </c:pt>
                <c:pt idx="22402">
                  <c:v>155839.44366700001</c:v>
                </c:pt>
                <c:pt idx="22403">
                  <c:v>155846.463212</c:v>
                </c:pt>
                <c:pt idx="22404">
                  <c:v>155847.872715</c:v>
                </c:pt>
                <c:pt idx="22405">
                  <c:v>155857.02571799999</c:v>
                </c:pt>
                <c:pt idx="22406">
                  <c:v>155873.06986700001</c:v>
                </c:pt>
                <c:pt idx="22407">
                  <c:v>155885.636543</c:v>
                </c:pt>
                <c:pt idx="22408">
                  <c:v>155902.515747</c:v>
                </c:pt>
                <c:pt idx="22409">
                  <c:v>155911.134601</c:v>
                </c:pt>
                <c:pt idx="22410">
                  <c:v>155932.83441899999</c:v>
                </c:pt>
                <c:pt idx="22411">
                  <c:v>155939.43060299999</c:v>
                </c:pt>
                <c:pt idx="22412">
                  <c:v>155953.88147699999</c:v>
                </c:pt>
                <c:pt idx="22413">
                  <c:v>155962.374198</c:v>
                </c:pt>
                <c:pt idx="22414">
                  <c:v>155970.86706600001</c:v>
                </c:pt>
                <c:pt idx="22415">
                  <c:v>155983.38883000001</c:v>
                </c:pt>
                <c:pt idx="22416">
                  <c:v>156001.627313</c:v>
                </c:pt>
                <c:pt idx="22417">
                  <c:v>156015.27144499999</c:v>
                </c:pt>
                <c:pt idx="22418">
                  <c:v>156014.723455</c:v>
                </c:pt>
                <c:pt idx="22419">
                  <c:v>156026.409407</c:v>
                </c:pt>
                <c:pt idx="22420">
                  <c:v>156063.05019899999</c:v>
                </c:pt>
                <c:pt idx="22421">
                  <c:v>156064.263993</c:v>
                </c:pt>
                <c:pt idx="22422">
                  <c:v>156075.38302099999</c:v>
                </c:pt>
                <c:pt idx="22423">
                  <c:v>156104.978794</c:v>
                </c:pt>
                <c:pt idx="22424">
                  <c:v>156108.21439899999</c:v>
                </c:pt>
                <c:pt idx="22425">
                  <c:v>156122.96127100001</c:v>
                </c:pt>
                <c:pt idx="22426">
                  <c:v>156127.29063500001</c:v>
                </c:pt>
                <c:pt idx="22427">
                  <c:v>156149.92526700001</c:v>
                </c:pt>
                <c:pt idx="22428">
                  <c:v>156174.20743800001</c:v>
                </c:pt>
                <c:pt idx="22429">
                  <c:v>156176.24294900001</c:v>
                </c:pt>
                <c:pt idx="22430">
                  <c:v>156174.13313900001</c:v>
                </c:pt>
                <c:pt idx="22431">
                  <c:v>156189.10533399999</c:v>
                </c:pt>
                <c:pt idx="22432">
                  <c:v>156206.428159</c:v>
                </c:pt>
                <c:pt idx="22433">
                  <c:v>156226.27948500001</c:v>
                </c:pt>
                <c:pt idx="22434">
                  <c:v>156233.22406099999</c:v>
                </c:pt>
                <c:pt idx="22435">
                  <c:v>156260.846983</c:v>
                </c:pt>
                <c:pt idx="22436">
                  <c:v>156273.74187200001</c:v>
                </c:pt>
                <c:pt idx="22437">
                  <c:v>156279.27616400001</c:v>
                </c:pt>
                <c:pt idx="22438">
                  <c:v>156289.458216</c:v>
                </c:pt>
                <c:pt idx="22439">
                  <c:v>156290.97957699999</c:v>
                </c:pt>
                <c:pt idx="22440">
                  <c:v>156315.59654200001</c:v>
                </c:pt>
                <c:pt idx="22441">
                  <c:v>156320.26908200001</c:v>
                </c:pt>
                <c:pt idx="22442">
                  <c:v>156332.796244</c:v>
                </c:pt>
                <c:pt idx="22443">
                  <c:v>156347.888626</c:v>
                </c:pt>
                <c:pt idx="22444">
                  <c:v>156364.37588499999</c:v>
                </c:pt>
                <c:pt idx="22445">
                  <c:v>156381.43534900001</c:v>
                </c:pt>
                <c:pt idx="22446">
                  <c:v>156404.82139500001</c:v>
                </c:pt>
                <c:pt idx="22447">
                  <c:v>156411.82481399999</c:v>
                </c:pt>
                <c:pt idx="22448">
                  <c:v>156433.78299099999</c:v>
                </c:pt>
                <c:pt idx="22449">
                  <c:v>156440.83091799999</c:v>
                </c:pt>
                <c:pt idx="22450">
                  <c:v>156440.82905599999</c:v>
                </c:pt>
                <c:pt idx="22451">
                  <c:v>156441.054313</c:v>
                </c:pt>
                <c:pt idx="22452">
                  <c:v>156466.92235400001</c:v>
                </c:pt>
                <c:pt idx="22453">
                  <c:v>156478.78092799999</c:v>
                </c:pt>
                <c:pt idx="22454">
                  <c:v>156492.68737599999</c:v>
                </c:pt>
                <c:pt idx="22455">
                  <c:v>156502.417716</c:v>
                </c:pt>
                <c:pt idx="22456">
                  <c:v>156502.27121499999</c:v>
                </c:pt>
                <c:pt idx="22457">
                  <c:v>156497.88015300001</c:v>
                </c:pt>
                <c:pt idx="22458">
                  <c:v>156513.511722</c:v>
                </c:pt>
                <c:pt idx="22459">
                  <c:v>156531.343222</c:v>
                </c:pt>
                <c:pt idx="22460">
                  <c:v>156549.67946499999</c:v>
                </c:pt>
                <c:pt idx="22461">
                  <c:v>156562.92931800001</c:v>
                </c:pt>
                <c:pt idx="22462">
                  <c:v>156566.11313499999</c:v>
                </c:pt>
                <c:pt idx="22463">
                  <c:v>156583.284613</c:v>
                </c:pt>
                <c:pt idx="22464">
                  <c:v>156587.91964199999</c:v>
                </c:pt>
                <c:pt idx="22465">
                  <c:v>156606.31196200001</c:v>
                </c:pt>
                <c:pt idx="22466">
                  <c:v>156603.74286699999</c:v>
                </c:pt>
                <c:pt idx="22467">
                  <c:v>156609.46169699999</c:v>
                </c:pt>
                <c:pt idx="22468">
                  <c:v>156614.497213</c:v>
                </c:pt>
                <c:pt idx="22469">
                  <c:v>156624.585807</c:v>
                </c:pt>
                <c:pt idx="22470">
                  <c:v>156661.07285299999</c:v>
                </c:pt>
                <c:pt idx="22471">
                  <c:v>156663.51845999999</c:v>
                </c:pt>
                <c:pt idx="22472">
                  <c:v>156679.45785800001</c:v>
                </c:pt>
                <c:pt idx="22473">
                  <c:v>156707.996357</c:v>
                </c:pt>
                <c:pt idx="22474">
                  <c:v>156707.680268</c:v>
                </c:pt>
                <c:pt idx="22475">
                  <c:v>156720.664532</c:v>
                </c:pt>
                <c:pt idx="22476">
                  <c:v>156723.74788400001</c:v>
                </c:pt>
                <c:pt idx="22477">
                  <c:v>156741.299795</c:v>
                </c:pt>
                <c:pt idx="22478">
                  <c:v>156750.132174</c:v>
                </c:pt>
                <c:pt idx="22479">
                  <c:v>156760.93671800001</c:v>
                </c:pt>
                <c:pt idx="22480">
                  <c:v>156773.25294899999</c:v>
                </c:pt>
                <c:pt idx="22481">
                  <c:v>156781.84372100001</c:v>
                </c:pt>
                <c:pt idx="22482">
                  <c:v>156801.93367200001</c:v>
                </c:pt>
                <c:pt idx="22483">
                  <c:v>156820.83639899999</c:v>
                </c:pt>
                <c:pt idx="22484">
                  <c:v>156819.96371700001</c:v>
                </c:pt>
                <c:pt idx="22485">
                  <c:v>156837.357903</c:v>
                </c:pt>
                <c:pt idx="22486">
                  <c:v>156843.058789</c:v>
                </c:pt>
                <c:pt idx="22487">
                  <c:v>156862.297066</c:v>
                </c:pt>
                <c:pt idx="22488">
                  <c:v>156879.99118400001</c:v>
                </c:pt>
                <c:pt idx="22489">
                  <c:v>156891.49823</c:v>
                </c:pt>
                <c:pt idx="22490">
                  <c:v>156902.63370599999</c:v>
                </c:pt>
                <c:pt idx="22491">
                  <c:v>156916.26153399999</c:v>
                </c:pt>
                <c:pt idx="22492">
                  <c:v>156933.31877700001</c:v>
                </c:pt>
                <c:pt idx="22493">
                  <c:v>156950.22992300001</c:v>
                </c:pt>
                <c:pt idx="22494">
                  <c:v>156974.86737299999</c:v>
                </c:pt>
                <c:pt idx="22495">
                  <c:v>156994.583124</c:v>
                </c:pt>
                <c:pt idx="22496">
                  <c:v>157006.44777699999</c:v>
                </c:pt>
                <c:pt idx="22497">
                  <c:v>157036.47628800001</c:v>
                </c:pt>
                <c:pt idx="22498">
                  <c:v>157048.11818799999</c:v>
                </c:pt>
                <c:pt idx="22499">
                  <c:v>157055.28043799999</c:v>
                </c:pt>
                <c:pt idx="22500">
                  <c:v>157075.24989800001</c:v>
                </c:pt>
                <c:pt idx="22501">
                  <c:v>157084.95058999999</c:v>
                </c:pt>
                <c:pt idx="22502">
                  <c:v>157093.649324</c:v>
                </c:pt>
                <c:pt idx="22503">
                  <c:v>157104.51089800001</c:v>
                </c:pt>
                <c:pt idx="22504">
                  <c:v>157097.33859599999</c:v>
                </c:pt>
                <c:pt idx="22505">
                  <c:v>157111.03745</c:v>
                </c:pt>
                <c:pt idx="22506">
                  <c:v>157127.00946599999</c:v>
                </c:pt>
                <c:pt idx="22507">
                  <c:v>157149.30183499999</c:v>
                </c:pt>
                <c:pt idx="22508">
                  <c:v>157166.884616</c:v>
                </c:pt>
                <c:pt idx="22509">
                  <c:v>157175.859482</c:v>
                </c:pt>
                <c:pt idx="22510">
                  <c:v>157184.77517099999</c:v>
                </c:pt>
                <c:pt idx="22511">
                  <c:v>157198.87422900001</c:v>
                </c:pt>
                <c:pt idx="22512">
                  <c:v>157214.43322400001</c:v>
                </c:pt>
                <c:pt idx="22513">
                  <c:v>157231.62222399999</c:v>
                </c:pt>
                <c:pt idx="22514">
                  <c:v>157246.95540499999</c:v>
                </c:pt>
                <c:pt idx="22515">
                  <c:v>157261.972392</c:v>
                </c:pt>
                <c:pt idx="22516">
                  <c:v>157269.56005100001</c:v>
                </c:pt>
                <c:pt idx="22517">
                  <c:v>157277.33850400001</c:v>
                </c:pt>
                <c:pt idx="22518">
                  <c:v>157313.147406</c:v>
                </c:pt>
                <c:pt idx="22519">
                  <c:v>157308.25971099999</c:v>
                </c:pt>
                <c:pt idx="22520">
                  <c:v>157335.70146499999</c:v>
                </c:pt>
                <c:pt idx="22521">
                  <c:v>157339.35915999999</c:v>
                </c:pt>
                <c:pt idx="22522">
                  <c:v>157339.72973600001</c:v>
                </c:pt>
                <c:pt idx="22523">
                  <c:v>157358.46282300001</c:v>
                </c:pt>
                <c:pt idx="22524">
                  <c:v>157369.200385</c:v>
                </c:pt>
                <c:pt idx="22525">
                  <c:v>157384.41924799999</c:v>
                </c:pt>
                <c:pt idx="22526">
                  <c:v>157387.17371900001</c:v>
                </c:pt>
                <c:pt idx="22527">
                  <c:v>157391.96158900001</c:v>
                </c:pt>
                <c:pt idx="22528">
                  <c:v>157412.86182300001</c:v>
                </c:pt>
                <c:pt idx="22529">
                  <c:v>157432.82402100001</c:v>
                </c:pt>
                <c:pt idx="22530">
                  <c:v>157434.046431</c:v>
                </c:pt>
                <c:pt idx="22531">
                  <c:v>157448.81705099999</c:v>
                </c:pt>
                <c:pt idx="22532">
                  <c:v>157441.79734600001</c:v>
                </c:pt>
                <c:pt idx="22533">
                  <c:v>157461.13729499999</c:v>
                </c:pt>
                <c:pt idx="22534">
                  <c:v>157474.02124599999</c:v>
                </c:pt>
                <c:pt idx="22535">
                  <c:v>157487.771182</c:v>
                </c:pt>
                <c:pt idx="22536">
                  <c:v>157500.07130800001</c:v>
                </c:pt>
                <c:pt idx="22537">
                  <c:v>157498.87223400001</c:v>
                </c:pt>
                <c:pt idx="22538">
                  <c:v>157506.671607</c:v>
                </c:pt>
                <c:pt idx="22539">
                  <c:v>157513.86266399999</c:v>
                </c:pt>
                <c:pt idx="22540">
                  <c:v>157540.75438900001</c:v>
                </c:pt>
                <c:pt idx="22541">
                  <c:v>157553.107307</c:v>
                </c:pt>
                <c:pt idx="22542">
                  <c:v>157552.94878999999</c:v>
                </c:pt>
                <c:pt idx="22543">
                  <c:v>157565.96528900001</c:v>
                </c:pt>
                <c:pt idx="22544">
                  <c:v>157565.27825199999</c:v>
                </c:pt>
                <c:pt idx="22545">
                  <c:v>157579.04043600001</c:v>
                </c:pt>
                <c:pt idx="22546">
                  <c:v>157594.81041999999</c:v>
                </c:pt>
                <c:pt idx="22547">
                  <c:v>157608.01600900001</c:v>
                </c:pt>
                <c:pt idx="22548">
                  <c:v>157617.18792299999</c:v>
                </c:pt>
                <c:pt idx="22549">
                  <c:v>157619.63750000001</c:v>
                </c:pt>
                <c:pt idx="22550">
                  <c:v>157638.823814</c:v>
                </c:pt>
                <c:pt idx="22551">
                  <c:v>157663.72584599999</c:v>
                </c:pt>
                <c:pt idx="22552">
                  <c:v>157665.29941599999</c:v>
                </c:pt>
                <c:pt idx="22553">
                  <c:v>157678.13219</c:v>
                </c:pt>
                <c:pt idx="22554">
                  <c:v>157679.66074600001</c:v>
                </c:pt>
                <c:pt idx="22555">
                  <c:v>157690.15372999999</c:v>
                </c:pt>
                <c:pt idx="22556">
                  <c:v>157703.48130300001</c:v>
                </c:pt>
                <c:pt idx="22557">
                  <c:v>157719.52308499999</c:v>
                </c:pt>
                <c:pt idx="22558">
                  <c:v>157736.996483</c:v>
                </c:pt>
                <c:pt idx="22559">
                  <c:v>157742.48169700001</c:v>
                </c:pt>
                <c:pt idx="22560">
                  <c:v>157738.09557999999</c:v>
                </c:pt>
                <c:pt idx="22561">
                  <c:v>157749.583579</c:v>
                </c:pt>
                <c:pt idx="22562">
                  <c:v>157776.636188</c:v>
                </c:pt>
                <c:pt idx="22563">
                  <c:v>157791.87919599999</c:v>
                </c:pt>
                <c:pt idx="22564">
                  <c:v>157790.96632499999</c:v>
                </c:pt>
                <c:pt idx="22565">
                  <c:v>157804.523995</c:v>
                </c:pt>
                <c:pt idx="22566">
                  <c:v>157805.12136300001</c:v>
                </c:pt>
                <c:pt idx="22567">
                  <c:v>157815.392498</c:v>
                </c:pt>
                <c:pt idx="22568">
                  <c:v>157830.18617500001</c:v>
                </c:pt>
                <c:pt idx="22569">
                  <c:v>157847.80374</c:v>
                </c:pt>
                <c:pt idx="22570">
                  <c:v>157869.97994600001</c:v>
                </c:pt>
                <c:pt idx="22571">
                  <c:v>157872.18155099999</c:v>
                </c:pt>
                <c:pt idx="22572">
                  <c:v>157879.32451999999</c:v>
                </c:pt>
                <c:pt idx="22573">
                  <c:v>157899.03959500001</c:v>
                </c:pt>
                <c:pt idx="22574">
                  <c:v>157906.963024</c:v>
                </c:pt>
                <c:pt idx="22575">
                  <c:v>157926.35686</c:v>
                </c:pt>
                <c:pt idx="22576">
                  <c:v>157952.080047</c:v>
                </c:pt>
                <c:pt idx="22577">
                  <c:v>157960.33409700001</c:v>
                </c:pt>
                <c:pt idx="22578">
                  <c:v>157977.07118599999</c:v>
                </c:pt>
                <c:pt idx="22579">
                  <c:v>157983.640105</c:v>
                </c:pt>
                <c:pt idx="22580">
                  <c:v>157998.39672600001</c:v>
                </c:pt>
                <c:pt idx="22581">
                  <c:v>158016.07951099999</c:v>
                </c:pt>
                <c:pt idx="22582">
                  <c:v>158029.528441</c:v>
                </c:pt>
                <c:pt idx="22583">
                  <c:v>158034.618238</c:v>
                </c:pt>
                <c:pt idx="22584">
                  <c:v>158037.888645</c:v>
                </c:pt>
                <c:pt idx="22585">
                  <c:v>158042.17651600001</c:v>
                </c:pt>
                <c:pt idx="22586">
                  <c:v>158045.39490799999</c:v>
                </c:pt>
                <c:pt idx="22587">
                  <c:v>158050.44835200001</c:v>
                </c:pt>
                <c:pt idx="22588">
                  <c:v>158061.790694</c:v>
                </c:pt>
                <c:pt idx="22589">
                  <c:v>158056.74917200001</c:v>
                </c:pt>
                <c:pt idx="22590">
                  <c:v>158066.119022</c:v>
                </c:pt>
                <c:pt idx="22591">
                  <c:v>158089.009876</c:v>
                </c:pt>
                <c:pt idx="22592">
                  <c:v>158100.77267599999</c:v>
                </c:pt>
                <c:pt idx="22593">
                  <c:v>158117.27292600001</c:v>
                </c:pt>
                <c:pt idx="22594">
                  <c:v>158122.53305100001</c:v>
                </c:pt>
                <c:pt idx="22595">
                  <c:v>158115.10970900001</c:v>
                </c:pt>
                <c:pt idx="22596">
                  <c:v>158121.53737400001</c:v>
                </c:pt>
                <c:pt idx="22597">
                  <c:v>158126.997539</c:v>
                </c:pt>
                <c:pt idx="22598">
                  <c:v>158156.254483</c:v>
                </c:pt>
                <c:pt idx="22599">
                  <c:v>158158.37627499999</c:v>
                </c:pt>
                <c:pt idx="22600">
                  <c:v>158171.43391600001</c:v>
                </c:pt>
                <c:pt idx="22601">
                  <c:v>158177.78949900001</c:v>
                </c:pt>
                <c:pt idx="22602">
                  <c:v>158199.559282</c:v>
                </c:pt>
                <c:pt idx="22603">
                  <c:v>158225.669314</c:v>
                </c:pt>
                <c:pt idx="22604">
                  <c:v>158228.64931400001</c:v>
                </c:pt>
                <c:pt idx="22605">
                  <c:v>158237.492455</c:v>
                </c:pt>
                <c:pt idx="22606">
                  <c:v>158235.55621099999</c:v>
                </c:pt>
                <c:pt idx="22607">
                  <c:v>158259.696215</c:v>
                </c:pt>
                <c:pt idx="22608">
                  <c:v>158282.945435</c:v>
                </c:pt>
                <c:pt idx="22609">
                  <c:v>158281.76873499999</c:v>
                </c:pt>
                <c:pt idx="22610">
                  <c:v>158292.38427400001</c:v>
                </c:pt>
                <c:pt idx="22611">
                  <c:v>158320.82627799999</c:v>
                </c:pt>
                <c:pt idx="22612">
                  <c:v>158318.55806099999</c:v>
                </c:pt>
                <c:pt idx="22613">
                  <c:v>158327.46485300001</c:v>
                </c:pt>
                <c:pt idx="22614">
                  <c:v>158326.42032800001</c:v>
                </c:pt>
                <c:pt idx="22615">
                  <c:v>158341.998911</c:v>
                </c:pt>
                <c:pt idx="22616">
                  <c:v>158341.466006</c:v>
                </c:pt>
                <c:pt idx="22617">
                  <c:v>158368.29109399999</c:v>
                </c:pt>
                <c:pt idx="22618">
                  <c:v>158387.52216399999</c:v>
                </c:pt>
                <c:pt idx="22619">
                  <c:v>158390.04234099999</c:v>
                </c:pt>
                <c:pt idx="22620">
                  <c:v>158400.31928299999</c:v>
                </c:pt>
                <c:pt idx="22621">
                  <c:v>158420.15038100001</c:v>
                </c:pt>
                <c:pt idx="22622">
                  <c:v>158431.11415499999</c:v>
                </c:pt>
                <c:pt idx="22623">
                  <c:v>158440.56609199999</c:v>
                </c:pt>
                <c:pt idx="22624">
                  <c:v>158438.07445700001</c:v>
                </c:pt>
                <c:pt idx="22625">
                  <c:v>158456.44763800001</c:v>
                </c:pt>
                <c:pt idx="22626">
                  <c:v>158475.86304200001</c:v>
                </c:pt>
                <c:pt idx="22627">
                  <c:v>158485.70587199999</c:v>
                </c:pt>
                <c:pt idx="22628">
                  <c:v>158493.18307</c:v>
                </c:pt>
                <c:pt idx="22629">
                  <c:v>158512.45982799999</c:v>
                </c:pt>
                <c:pt idx="22630">
                  <c:v>158532.69780699999</c:v>
                </c:pt>
                <c:pt idx="22631">
                  <c:v>158549.013347</c:v>
                </c:pt>
                <c:pt idx="22632">
                  <c:v>158544.23639400001</c:v>
                </c:pt>
                <c:pt idx="22633">
                  <c:v>158552.192927</c:v>
                </c:pt>
                <c:pt idx="22634">
                  <c:v>158554.064797</c:v>
                </c:pt>
                <c:pt idx="22635">
                  <c:v>158574.27921199999</c:v>
                </c:pt>
                <c:pt idx="22636">
                  <c:v>158592.21050399999</c:v>
                </c:pt>
                <c:pt idx="22637">
                  <c:v>158604.52647899999</c:v>
                </c:pt>
                <c:pt idx="22638">
                  <c:v>158619.30413100001</c:v>
                </c:pt>
                <c:pt idx="22639">
                  <c:v>158619.08434999999</c:v>
                </c:pt>
                <c:pt idx="22640">
                  <c:v>158621.05562999999</c:v>
                </c:pt>
                <c:pt idx="22641">
                  <c:v>158628.91445499999</c:v>
                </c:pt>
                <c:pt idx="22642">
                  <c:v>158639.26937200001</c:v>
                </c:pt>
                <c:pt idx="22643">
                  <c:v>158661.60197700001</c:v>
                </c:pt>
                <c:pt idx="22644">
                  <c:v>158676.727357</c:v>
                </c:pt>
                <c:pt idx="22645">
                  <c:v>158674.67869999999</c:v>
                </c:pt>
                <c:pt idx="22646">
                  <c:v>158699.14295099999</c:v>
                </c:pt>
                <c:pt idx="22647">
                  <c:v>158711.58089099999</c:v>
                </c:pt>
                <c:pt idx="22648">
                  <c:v>158726.218047</c:v>
                </c:pt>
                <c:pt idx="22649">
                  <c:v>158746.22901499999</c:v>
                </c:pt>
                <c:pt idx="22650">
                  <c:v>158771.169455</c:v>
                </c:pt>
                <c:pt idx="22651">
                  <c:v>158778.41930000001</c:v>
                </c:pt>
                <c:pt idx="22652">
                  <c:v>158779.586308</c:v>
                </c:pt>
                <c:pt idx="22653">
                  <c:v>158802.23407899999</c:v>
                </c:pt>
                <c:pt idx="22654">
                  <c:v>158821.26022299999</c:v>
                </c:pt>
                <c:pt idx="22655">
                  <c:v>158829.78025099999</c:v>
                </c:pt>
                <c:pt idx="22656">
                  <c:v>158836.88637600001</c:v>
                </c:pt>
                <c:pt idx="22657">
                  <c:v>158854.33989900001</c:v>
                </c:pt>
                <c:pt idx="22658">
                  <c:v>158880.756475</c:v>
                </c:pt>
                <c:pt idx="22659">
                  <c:v>158889.26515299999</c:v>
                </c:pt>
                <c:pt idx="22660">
                  <c:v>158890.654526</c:v>
                </c:pt>
                <c:pt idx="22661">
                  <c:v>158892.18018699999</c:v>
                </c:pt>
                <c:pt idx="22662">
                  <c:v>158913.15194099999</c:v>
                </c:pt>
                <c:pt idx="22663">
                  <c:v>158943.82231700001</c:v>
                </c:pt>
                <c:pt idx="22664">
                  <c:v>158952.31282299999</c:v>
                </c:pt>
                <c:pt idx="22665">
                  <c:v>158957.00943100001</c:v>
                </c:pt>
                <c:pt idx="22666">
                  <c:v>158968.56107500001</c:v>
                </c:pt>
                <c:pt idx="22667">
                  <c:v>158961.30793899999</c:v>
                </c:pt>
                <c:pt idx="22668">
                  <c:v>158976.609222</c:v>
                </c:pt>
                <c:pt idx="22669">
                  <c:v>158990.30781200001</c:v>
                </c:pt>
                <c:pt idx="22670">
                  <c:v>158996.487199</c:v>
                </c:pt>
                <c:pt idx="22671">
                  <c:v>158998.36643600001</c:v>
                </c:pt>
                <c:pt idx="22672">
                  <c:v>159003.40192500001</c:v>
                </c:pt>
                <c:pt idx="22673">
                  <c:v>159022.63384299999</c:v>
                </c:pt>
                <c:pt idx="22674">
                  <c:v>159016.36078799999</c:v>
                </c:pt>
                <c:pt idx="22675">
                  <c:v>159010.75139200001</c:v>
                </c:pt>
                <c:pt idx="22676">
                  <c:v>159031.20867200001</c:v>
                </c:pt>
                <c:pt idx="22677">
                  <c:v>159043.89961200001</c:v>
                </c:pt>
                <c:pt idx="22678">
                  <c:v>159053.389153</c:v>
                </c:pt>
                <c:pt idx="22679">
                  <c:v>159066.36093299999</c:v>
                </c:pt>
                <c:pt idx="22680">
                  <c:v>159073.770708</c:v>
                </c:pt>
                <c:pt idx="22681">
                  <c:v>159080.575862</c:v>
                </c:pt>
                <c:pt idx="22682">
                  <c:v>159094.69045299999</c:v>
                </c:pt>
                <c:pt idx="22683">
                  <c:v>159122.88469800001</c:v>
                </c:pt>
                <c:pt idx="22684">
                  <c:v>159132.931251</c:v>
                </c:pt>
                <c:pt idx="22685">
                  <c:v>159134.66555199999</c:v>
                </c:pt>
                <c:pt idx="22686">
                  <c:v>159153.891309</c:v>
                </c:pt>
                <c:pt idx="22687">
                  <c:v>159158.86873300001</c:v>
                </c:pt>
                <c:pt idx="22688">
                  <c:v>159186.77413899999</c:v>
                </c:pt>
                <c:pt idx="22689">
                  <c:v>159191.54741</c:v>
                </c:pt>
                <c:pt idx="22690">
                  <c:v>159200.13081199999</c:v>
                </c:pt>
                <c:pt idx="22691">
                  <c:v>159208.816724</c:v>
                </c:pt>
                <c:pt idx="22692">
                  <c:v>159231.59117699999</c:v>
                </c:pt>
                <c:pt idx="22693">
                  <c:v>159243.50111700001</c:v>
                </c:pt>
                <c:pt idx="22694">
                  <c:v>159237.42595999999</c:v>
                </c:pt>
                <c:pt idx="22695">
                  <c:v>159261.61656200001</c:v>
                </c:pt>
                <c:pt idx="22696">
                  <c:v>159286.02317299999</c:v>
                </c:pt>
                <c:pt idx="22697">
                  <c:v>159286.79136199999</c:v>
                </c:pt>
                <c:pt idx="22698">
                  <c:v>159303.318795</c:v>
                </c:pt>
                <c:pt idx="22699">
                  <c:v>159323.25456500001</c:v>
                </c:pt>
                <c:pt idx="22700">
                  <c:v>159332.64624199999</c:v>
                </c:pt>
                <c:pt idx="22701">
                  <c:v>159347.69931500001</c:v>
                </c:pt>
                <c:pt idx="22702">
                  <c:v>159349.34108099999</c:v>
                </c:pt>
                <c:pt idx="22703">
                  <c:v>159355.81830899999</c:v>
                </c:pt>
                <c:pt idx="22704">
                  <c:v>159371.828546</c:v>
                </c:pt>
                <c:pt idx="22705">
                  <c:v>159390.75239400001</c:v>
                </c:pt>
                <c:pt idx="22706">
                  <c:v>159404.101991</c:v>
                </c:pt>
                <c:pt idx="22707">
                  <c:v>159407.91205399999</c:v>
                </c:pt>
                <c:pt idx="22708">
                  <c:v>159418.97981600001</c:v>
                </c:pt>
                <c:pt idx="22709">
                  <c:v>159416.39968900001</c:v>
                </c:pt>
                <c:pt idx="22710">
                  <c:v>159444.02372200001</c:v>
                </c:pt>
                <c:pt idx="22711">
                  <c:v>159460.94240500001</c:v>
                </c:pt>
                <c:pt idx="22712">
                  <c:v>159463.673117</c:v>
                </c:pt>
                <c:pt idx="22713">
                  <c:v>159469.409109</c:v>
                </c:pt>
                <c:pt idx="22714">
                  <c:v>159469.227048</c:v>
                </c:pt>
                <c:pt idx="22715">
                  <c:v>159476.448401</c:v>
                </c:pt>
                <c:pt idx="22716">
                  <c:v>159504.832853</c:v>
                </c:pt>
                <c:pt idx="22717">
                  <c:v>159516.38407299999</c:v>
                </c:pt>
                <c:pt idx="22718">
                  <c:v>159531.32342999999</c:v>
                </c:pt>
                <c:pt idx="22719">
                  <c:v>159538.81771800001</c:v>
                </c:pt>
                <c:pt idx="22720">
                  <c:v>159566.57485999999</c:v>
                </c:pt>
                <c:pt idx="22721">
                  <c:v>159585.466377</c:v>
                </c:pt>
                <c:pt idx="22722">
                  <c:v>159578.92877100001</c:v>
                </c:pt>
                <c:pt idx="22723">
                  <c:v>159595.30924199999</c:v>
                </c:pt>
                <c:pt idx="22724">
                  <c:v>159601.944491</c:v>
                </c:pt>
                <c:pt idx="22725">
                  <c:v>159613.173003</c:v>
                </c:pt>
                <c:pt idx="22726">
                  <c:v>159628.807818</c:v>
                </c:pt>
                <c:pt idx="22727">
                  <c:v>159641.727204</c:v>
                </c:pt>
                <c:pt idx="22728">
                  <c:v>159649.80790399999</c:v>
                </c:pt>
                <c:pt idx="22729">
                  <c:v>159664.058751</c:v>
                </c:pt>
                <c:pt idx="22730">
                  <c:v>159668.498941</c:v>
                </c:pt>
                <c:pt idx="22731">
                  <c:v>159693.91978600001</c:v>
                </c:pt>
                <c:pt idx="22732">
                  <c:v>159698.801687</c:v>
                </c:pt>
                <c:pt idx="22733">
                  <c:v>159710.72104199999</c:v>
                </c:pt>
                <c:pt idx="22734">
                  <c:v>159731.149989</c:v>
                </c:pt>
                <c:pt idx="22735">
                  <c:v>159744.205178</c:v>
                </c:pt>
                <c:pt idx="22736">
                  <c:v>159753.67198300001</c:v>
                </c:pt>
                <c:pt idx="22737">
                  <c:v>159760.679657</c:v>
                </c:pt>
                <c:pt idx="22738">
                  <c:v>159798.64914200001</c:v>
                </c:pt>
                <c:pt idx="22739">
                  <c:v>159808.45137200001</c:v>
                </c:pt>
                <c:pt idx="22740">
                  <c:v>159819.92022900001</c:v>
                </c:pt>
                <c:pt idx="22741">
                  <c:v>159825.10592500001</c:v>
                </c:pt>
                <c:pt idx="22742">
                  <c:v>159841.63849799999</c:v>
                </c:pt>
                <c:pt idx="22743">
                  <c:v>159863.53588400001</c:v>
                </c:pt>
                <c:pt idx="22744">
                  <c:v>159882.75904800001</c:v>
                </c:pt>
                <c:pt idx="22745">
                  <c:v>159897.89039300001</c:v>
                </c:pt>
                <c:pt idx="22746">
                  <c:v>159914.837245</c:v>
                </c:pt>
                <c:pt idx="22747">
                  <c:v>159906.34935900001</c:v>
                </c:pt>
                <c:pt idx="22748">
                  <c:v>159933.45606299999</c:v>
                </c:pt>
                <c:pt idx="22749">
                  <c:v>159961.19022600001</c:v>
                </c:pt>
                <c:pt idx="22750">
                  <c:v>159971.22869399999</c:v>
                </c:pt>
                <c:pt idx="22751">
                  <c:v>159986.11690600001</c:v>
                </c:pt>
                <c:pt idx="22752">
                  <c:v>159982.05419200001</c:v>
                </c:pt>
                <c:pt idx="22753">
                  <c:v>160014.51425499999</c:v>
                </c:pt>
                <c:pt idx="22754">
                  <c:v>160025.25444799999</c:v>
                </c:pt>
                <c:pt idx="22755">
                  <c:v>160028.170812</c:v>
                </c:pt>
                <c:pt idx="22756">
                  <c:v>160060.89108999999</c:v>
                </c:pt>
                <c:pt idx="22757">
                  <c:v>160071.11942500001</c:v>
                </c:pt>
                <c:pt idx="22758">
                  <c:v>160082.141947</c:v>
                </c:pt>
                <c:pt idx="22759">
                  <c:v>160105.472802</c:v>
                </c:pt>
                <c:pt idx="22760">
                  <c:v>160111.55055000001</c:v>
                </c:pt>
                <c:pt idx="22761">
                  <c:v>160126.45864200001</c:v>
                </c:pt>
                <c:pt idx="22762">
                  <c:v>160129.943134</c:v>
                </c:pt>
                <c:pt idx="22763">
                  <c:v>160172.56771</c:v>
                </c:pt>
                <c:pt idx="22764">
                  <c:v>160182.65237500001</c:v>
                </c:pt>
                <c:pt idx="22765">
                  <c:v>160197.68227399999</c:v>
                </c:pt>
                <c:pt idx="22766">
                  <c:v>160220.19078</c:v>
                </c:pt>
                <c:pt idx="22767">
                  <c:v>160226.80885</c:v>
                </c:pt>
                <c:pt idx="22768">
                  <c:v>160251.27856599999</c:v>
                </c:pt>
                <c:pt idx="22769">
                  <c:v>160277.38783399999</c:v>
                </c:pt>
                <c:pt idx="22770">
                  <c:v>160291.403024</c:v>
                </c:pt>
                <c:pt idx="22771">
                  <c:v>160294.44233600001</c:v>
                </c:pt>
                <c:pt idx="22772">
                  <c:v>160296.73195799999</c:v>
                </c:pt>
                <c:pt idx="22773">
                  <c:v>160316.05876700001</c:v>
                </c:pt>
                <c:pt idx="22774">
                  <c:v>160334.69435000001</c:v>
                </c:pt>
                <c:pt idx="22775">
                  <c:v>160338.53496200001</c:v>
                </c:pt>
                <c:pt idx="22776">
                  <c:v>160356.282985</c:v>
                </c:pt>
                <c:pt idx="22777">
                  <c:v>160377.436212</c:v>
                </c:pt>
                <c:pt idx="22778">
                  <c:v>160394.88417899999</c:v>
                </c:pt>
                <c:pt idx="22779">
                  <c:v>160401.01669300001</c:v>
                </c:pt>
                <c:pt idx="22780">
                  <c:v>160400.02983000001</c:v>
                </c:pt>
                <c:pt idx="22781">
                  <c:v>160424.92193400001</c:v>
                </c:pt>
                <c:pt idx="22782">
                  <c:v>160444.98415999999</c:v>
                </c:pt>
                <c:pt idx="22783">
                  <c:v>160446.80168500001</c:v>
                </c:pt>
                <c:pt idx="22784">
                  <c:v>160454.15967399999</c:v>
                </c:pt>
                <c:pt idx="22785">
                  <c:v>160453.10307499999</c:v>
                </c:pt>
                <c:pt idx="22786">
                  <c:v>160474.75971499999</c:v>
                </c:pt>
                <c:pt idx="22787">
                  <c:v>160474.33417300001</c:v>
                </c:pt>
                <c:pt idx="22788">
                  <c:v>160505.492604</c:v>
                </c:pt>
                <c:pt idx="22789">
                  <c:v>160512.595791</c:v>
                </c:pt>
                <c:pt idx="22790">
                  <c:v>160511.41078199999</c:v>
                </c:pt>
                <c:pt idx="22791">
                  <c:v>160524.15643199999</c:v>
                </c:pt>
                <c:pt idx="22792">
                  <c:v>160524.29185000001</c:v>
                </c:pt>
                <c:pt idx="22793">
                  <c:v>160545.63902500001</c:v>
                </c:pt>
                <c:pt idx="22794">
                  <c:v>160568.14745700001</c:v>
                </c:pt>
                <c:pt idx="22795">
                  <c:v>160578.39131599999</c:v>
                </c:pt>
                <c:pt idx="22796">
                  <c:v>160591.54463399999</c:v>
                </c:pt>
                <c:pt idx="22797">
                  <c:v>160600.69284199999</c:v>
                </c:pt>
                <c:pt idx="22798">
                  <c:v>160622.72304400001</c:v>
                </c:pt>
                <c:pt idx="22799">
                  <c:v>160643.18743799999</c:v>
                </c:pt>
                <c:pt idx="22800">
                  <c:v>160653.02660499999</c:v>
                </c:pt>
                <c:pt idx="22801">
                  <c:v>160686.293313</c:v>
                </c:pt>
                <c:pt idx="22802">
                  <c:v>160690.24037399999</c:v>
                </c:pt>
                <c:pt idx="22803">
                  <c:v>160694.318994</c:v>
                </c:pt>
                <c:pt idx="22804">
                  <c:v>160708.883734</c:v>
                </c:pt>
                <c:pt idx="22805">
                  <c:v>160722.12430699999</c:v>
                </c:pt>
                <c:pt idx="22806">
                  <c:v>160738.695935</c:v>
                </c:pt>
                <c:pt idx="22807">
                  <c:v>160740.50909599999</c:v>
                </c:pt>
                <c:pt idx="22808">
                  <c:v>160768.29164700001</c:v>
                </c:pt>
                <c:pt idx="22809">
                  <c:v>160783.54229700001</c:v>
                </c:pt>
                <c:pt idx="22810">
                  <c:v>160794.7634</c:v>
                </c:pt>
                <c:pt idx="22811">
                  <c:v>160816.847037</c:v>
                </c:pt>
                <c:pt idx="22812">
                  <c:v>160826.30181599999</c:v>
                </c:pt>
                <c:pt idx="22813">
                  <c:v>160851.666593</c:v>
                </c:pt>
                <c:pt idx="22814">
                  <c:v>160848.99533899999</c:v>
                </c:pt>
                <c:pt idx="22815">
                  <c:v>160848.999285</c:v>
                </c:pt>
                <c:pt idx="22816">
                  <c:v>160866.04409499999</c:v>
                </c:pt>
                <c:pt idx="22817">
                  <c:v>160869.33485099999</c:v>
                </c:pt>
                <c:pt idx="22818">
                  <c:v>160879.73779799999</c:v>
                </c:pt>
                <c:pt idx="22819">
                  <c:v>160882.24873799999</c:v>
                </c:pt>
                <c:pt idx="22820">
                  <c:v>160903.85999</c:v>
                </c:pt>
                <c:pt idx="22821">
                  <c:v>160918.97112900001</c:v>
                </c:pt>
                <c:pt idx="22822">
                  <c:v>160924.47865199999</c:v>
                </c:pt>
                <c:pt idx="22823">
                  <c:v>160931.505962</c:v>
                </c:pt>
                <c:pt idx="22824">
                  <c:v>160938.94116700001</c:v>
                </c:pt>
                <c:pt idx="22825">
                  <c:v>160936.303525</c:v>
                </c:pt>
                <c:pt idx="22826">
                  <c:v>160948.753918</c:v>
                </c:pt>
                <c:pt idx="22827">
                  <c:v>160950.515725</c:v>
                </c:pt>
                <c:pt idx="22828">
                  <c:v>160971.218563</c:v>
                </c:pt>
                <c:pt idx="22829">
                  <c:v>160992.443249</c:v>
                </c:pt>
                <c:pt idx="22830">
                  <c:v>161003.37507800001</c:v>
                </c:pt>
                <c:pt idx="22831">
                  <c:v>161005.97556699999</c:v>
                </c:pt>
                <c:pt idx="22832">
                  <c:v>161010.55577499999</c:v>
                </c:pt>
                <c:pt idx="22833">
                  <c:v>161010.905784</c:v>
                </c:pt>
                <c:pt idx="22834">
                  <c:v>161016.51708799999</c:v>
                </c:pt>
                <c:pt idx="22835">
                  <c:v>161014.025176</c:v>
                </c:pt>
                <c:pt idx="22836">
                  <c:v>161026.19976300001</c:v>
                </c:pt>
                <c:pt idx="22837">
                  <c:v>161038.691387</c:v>
                </c:pt>
                <c:pt idx="22838">
                  <c:v>161059.48003599999</c:v>
                </c:pt>
                <c:pt idx="22839">
                  <c:v>161074.105205</c:v>
                </c:pt>
                <c:pt idx="22840">
                  <c:v>161072.13746299999</c:v>
                </c:pt>
                <c:pt idx="22841">
                  <c:v>161089.54573300001</c:v>
                </c:pt>
                <c:pt idx="22842">
                  <c:v>161084.061698</c:v>
                </c:pt>
                <c:pt idx="22843">
                  <c:v>161087.37120299999</c:v>
                </c:pt>
                <c:pt idx="22844">
                  <c:v>161082.398705</c:v>
                </c:pt>
                <c:pt idx="22845">
                  <c:v>161085.36931000001</c:v>
                </c:pt>
                <c:pt idx="22846">
                  <c:v>161094.910317</c:v>
                </c:pt>
                <c:pt idx="22847">
                  <c:v>161103.81234800001</c:v>
                </c:pt>
                <c:pt idx="22848">
                  <c:v>161116.022547</c:v>
                </c:pt>
                <c:pt idx="22849">
                  <c:v>161125.09190999999</c:v>
                </c:pt>
                <c:pt idx="22850">
                  <c:v>161141.28224500001</c:v>
                </c:pt>
                <c:pt idx="22851">
                  <c:v>161159.13954</c:v>
                </c:pt>
                <c:pt idx="22852">
                  <c:v>161159.25727100001</c:v>
                </c:pt>
                <c:pt idx="22853">
                  <c:v>161168.35043799999</c:v>
                </c:pt>
                <c:pt idx="22854">
                  <c:v>161166.96367699999</c:v>
                </c:pt>
                <c:pt idx="22855">
                  <c:v>161164.94737400001</c:v>
                </c:pt>
                <c:pt idx="22856">
                  <c:v>161176.597503</c:v>
                </c:pt>
                <c:pt idx="22857">
                  <c:v>161182.79380300001</c:v>
                </c:pt>
                <c:pt idx="22858">
                  <c:v>161196.62996699999</c:v>
                </c:pt>
                <c:pt idx="22859">
                  <c:v>161199.862108</c:v>
                </c:pt>
                <c:pt idx="22860">
                  <c:v>161199.35055199999</c:v>
                </c:pt>
                <c:pt idx="22861">
                  <c:v>161234.97960300001</c:v>
                </c:pt>
                <c:pt idx="22862">
                  <c:v>161240.775348</c:v>
                </c:pt>
                <c:pt idx="22863">
                  <c:v>161260.716655</c:v>
                </c:pt>
                <c:pt idx="22864">
                  <c:v>161263.694089</c:v>
                </c:pt>
                <c:pt idx="22865">
                  <c:v>161292.59564399999</c:v>
                </c:pt>
                <c:pt idx="22866">
                  <c:v>161299.31666800001</c:v>
                </c:pt>
                <c:pt idx="22867">
                  <c:v>161304.27475400001</c:v>
                </c:pt>
                <c:pt idx="22868">
                  <c:v>161326.59164599999</c:v>
                </c:pt>
                <c:pt idx="22869">
                  <c:v>161354.08991800001</c:v>
                </c:pt>
                <c:pt idx="22870">
                  <c:v>161345.77599600001</c:v>
                </c:pt>
                <c:pt idx="22871">
                  <c:v>161371.42236900001</c:v>
                </c:pt>
                <c:pt idx="22872">
                  <c:v>161386.52558700001</c:v>
                </c:pt>
                <c:pt idx="22873">
                  <c:v>161388.16151400001</c:v>
                </c:pt>
                <c:pt idx="22874">
                  <c:v>161409.65903400001</c:v>
                </c:pt>
                <c:pt idx="22875">
                  <c:v>161413.721406</c:v>
                </c:pt>
                <c:pt idx="22876">
                  <c:v>161424.769356</c:v>
                </c:pt>
                <c:pt idx="22877">
                  <c:v>161433.251001</c:v>
                </c:pt>
                <c:pt idx="22878">
                  <c:v>161455.53362100001</c:v>
                </c:pt>
                <c:pt idx="22879">
                  <c:v>161453.69860199999</c:v>
                </c:pt>
                <c:pt idx="22880">
                  <c:v>161448.82394900001</c:v>
                </c:pt>
                <c:pt idx="22881">
                  <c:v>161455.47932400001</c:v>
                </c:pt>
                <c:pt idx="22882">
                  <c:v>161467.389998</c:v>
                </c:pt>
                <c:pt idx="22883">
                  <c:v>161484.93536800001</c:v>
                </c:pt>
                <c:pt idx="22884">
                  <c:v>161501.19084699999</c:v>
                </c:pt>
                <c:pt idx="22885">
                  <c:v>161509.35747700001</c:v>
                </c:pt>
                <c:pt idx="22886">
                  <c:v>161528.42960999999</c:v>
                </c:pt>
                <c:pt idx="22887">
                  <c:v>161528.16311600001</c:v>
                </c:pt>
                <c:pt idx="22888">
                  <c:v>161526.86143700001</c:v>
                </c:pt>
                <c:pt idx="22889">
                  <c:v>161530.055444</c:v>
                </c:pt>
                <c:pt idx="22890">
                  <c:v>161530.23610000001</c:v>
                </c:pt>
                <c:pt idx="22891">
                  <c:v>161540.00334600001</c:v>
                </c:pt>
                <c:pt idx="22892">
                  <c:v>161543.949337</c:v>
                </c:pt>
                <c:pt idx="22893">
                  <c:v>161545.28752700001</c:v>
                </c:pt>
                <c:pt idx="22894">
                  <c:v>161551.155076</c:v>
                </c:pt>
                <c:pt idx="22895">
                  <c:v>161550.14344499999</c:v>
                </c:pt>
                <c:pt idx="22896">
                  <c:v>161545.71094799999</c:v>
                </c:pt>
                <c:pt idx="22897">
                  <c:v>161555.95511899999</c:v>
                </c:pt>
                <c:pt idx="22898">
                  <c:v>161566.28468300001</c:v>
                </c:pt>
                <c:pt idx="22899">
                  <c:v>161582.22161199999</c:v>
                </c:pt>
                <c:pt idx="22900">
                  <c:v>161577.639837</c:v>
                </c:pt>
                <c:pt idx="22901">
                  <c:v>161587.99526200001</c:v>
                </c:pt>
                <c:pt idx="22902">
                  <c:v>161587.90625100001</c:v>
                </c:pt>
                <c:pt idx="22903">
                  <c:v>161588.34402700001</c:v>
                </c:pt>
                <c:pt idx="22904">
                  <c:v>161592.61556400001</c:v>
                </c:pt>
                <c:pt idx="22905">
                  <c:v>161596.00482199999</c:v>
                </c:pt>
                <c:pt idx="22906">
                  <c:v>161607.29114799999</c:v>
                </c:pt>
                <c:pt idx="22907">
                  <c:v>161609.71171100001</c:v>
                </c:pt>
                <c:pt idx="22908">
                  <c:v>161610.378723</c:v>
                </c:pt>
                <c:pt idx="22909">
                  <c:v>161616.71889300001</c:v>
                </c:pt>
                <c:pt idx="22910">
                  <c:v>161609.49682500001</c:v>
                </c:pt>
                <c:pt idx="22911">
                  <c:v>161617.129942</c:v>
                </c:pt>
                <c:pt idx="22912">
                  <c:v>161613.75996299999</c:v>
                </c:pt>
                <c:pt idx="22913">
                  <c:v>161617.37983600001</c:v>
                </c:pt>
                <c:pt idx="22914">
                  <c:v>161620.72492199999</c:v>
                </c:pt>
                <c:pt idx="22915">
                  <c:v>161624.09463100001</c:v>
                </c:pt>
                <c:pt idx="22916">
                  <c:v>161635.990189</c:v>
                </c:pt>
                <c:pt idx="22917">
                  <c:v>161631.088288</c:v>
                </c:pt>
                <c:pt idx="22918">
                  <c:v>161628.12547999999</c:v>
                </c:pt>
                <c:pt idx="22919">
                  <c:v>161642.088797</c:v>
                </c:pt>
                <c:pt idx="22920">
                  <c:v>161638.86627</c:v>
                </c:pt>
                <c:pt idx="22921">
                  <c:v>161666.09596599999</c:v>
                </c:pt>
                <c:pt idx="22922">
                  <c:v>161676.734543</c:v>
                </c:pt>
                <c:pt idx="22923">
                  <c:v>161689.269157</c:v>
                </c:pt>
                <c:pt idx="22924">
                  <c:v>161697.248937</c:v>
                </c:pt>
                <c:pt idx="22925">
                  <c:v>161703.35039199999</c:v>
                </c:pt>
                <c:pt idx="22926">
                  <c:v>161729.91806699999</c:v>
                </c:pt>
                <c:pt idx="22927">
                  <c:v>161738.064338</c:v>
                </c:pt>
                <c:pt idx="22928">
                  <c:v>161747.48132300001</c:v>
                </c:pt>
                <c:pt idx="22929">
                  <c:v>161758.30402700001</c:v>
                </c:pt>
                <c:pt idx="22930">
                  <c:v>161761.72056099999</c:v>
                </c:pt>
                <c:pt idx="22931">
                  <c:v>161790.15710099999</c:v>
                </c:pt>
                <c:pt idx="22932">
                  <c:v>161794.07931599999</c:v>
                </c:pt>
                <c:pt idx="22933">
                  <c:v>161802.73311999999</c:v>
                </c:pt>
                <c:pt idx="22934">
                  <c:v>161811.65744800001</c:v>
                </c:pt>
                <c:pt idx="22935">
                  <c:v>161818.65946</c:v>
                </c:pt>
                <c:pt idx="22936">
                  <c:v>161839.64660800001</c:v>
                </c:pt>
                <c:pt idx="22937">
                  <c:v>161863.429489</c:v>
                </c:pt>
                <c:pt idx="22938">
                  <c:v>161859.28518499999</c:v>
                </c:pt>
                <c:pt idx="22939">
                  <c:v>161872.861011</c:v>
                </c:pt>
                <c:pt idx="22940">
                  <c:v>161868.45223299999</c:v>
                </c:pt>
                <c:pt idx="22941">
                  <c:v>161904.039097</c:v>
                </c:pt>
                <c:pt idx="22942">
                  <c:v>161916.02243300001</c:v>
                </c:pt>
                <c:pt idx="22943">
                  <c:v>161913.49407300001</c:v>
                </c:pt>
                <c:pt idx="22944">
                  <c:v>161920.95380300001</c:v>
                </c:pt>
                <c:pt idx="22945">
                  <c:v>161935.11185399999</c:v>
                </c:pt>
                <c:pt idx="22946">
                  <c:v>161963.822518</c:v>
                </c:pt>
                <c:pt idx="22947">
                  <c:v>161967.59624300001</c:v>
                </c:pt>
                <c:pt idx="22948">
                  <c:v>161966.77996300001</c:v>
                </c:pt>
                <c:pt idx="22949">
                  <c:v>161980.71688699999</c:v>
                </c:pt>
                <c:pt idx="22950">
                  <c:v>161979.79141599999</c:v>
                </c:pt>
                <c:pt idx="22951">
                  <c:v>161982.22308299999</c:v>
                </c:pt>
                <c:pt idx="22952">
                  <c:v>161998.56299499999</c:v>
                </c:pt>
                <c:pt idx="22953">
                  <c:v>162017.04394999999</c:v>
                </c:pt>
                <c:pt idx="22954">
                  <c:v>162030.434171</c:v>
                </c:pt>
                <c:pt idx="22955">
                  <c:v>162025.655768</c:v>
                </c:pt>
                <c:pt idx="22956">
                  <c:v>162046.141775</c:v>
                </c:pt>
                <c:pt idx="22957">
                  <c:v>162070.75143599999</c:v>
                </c:pt>
                <c:pt idx="22958">
                  <c:v>162079.636971</c:v>
                </c:pt>
                <c:pt idx="22959">
                  <c:v>162092.795254</c:v>
                </c:pt>
                <c:pt idx="22960">
                  <c:v>162086.49948599999</c:v>
                </c:pt>
                <c:pt idx="22961">
                  <c:v>162100.98673100001</c:v>
                </c:pt>
                <c:pt idx="22962">
                  <c:v>162114.90428700001</c:v>
                </c:pt>
                <c:pt idx="22963">
                  <c:v>162131.10162900001</c:v>
                </c:pt>
                <c:pt idx="22964">
                  <c:v>162136.62527300001</c:v>
                </c:pt>
                <c:pt idx="22965">
                  <c:v>162140.14025600001</c:v>
                </c:pt>
                <c:pt idx="22966">
                  <c:v>162143.731436</c:v>
                </c:pt>
                <c:pt idx="22967">
                  <c:v>162170.90796099999</c:v>
                </c:pt>
                <c:pt idx="22968">
                  <c:v>162185.362494</c:v>
                </c:pt>
                <c:pt idx="22969">
                  <c:v>162198.66616399999</c:v>
                </c:pt>
                <c:pt idx="22970">
                  <c:v>162201.41675400001</c:v>
                </c:pt>
                <c:pt idx="22971">
                  <c:v>162208.57787000001</c:v>
                </c:pt>
                <c:pt idx="22972">
                  <c:v>162200.81057</c:v>
                </c:pt>
                <c:pt idx="22973">
                  <c:v>162212.972985</c:v>
                </c:pt>
                <c:pt idx="22974">
                  <c:v>162228.48441400001</c:v>
                </c:pt>
                <c:pt idx="22975">
                  <c:v>162236.981658</c:v>
                </c:pt>
                <c:pt idx="22976">
                  <c:v>162251.73853500001</c:v>
                </c:pt>
                <c:pt idx="22977">
                  <c:v>162258.108725</c:v>
                </c:pt>
                <c:pt idx="22978">
                  <c:v>162280.33170899999</c:v>
                </c:pt>
                <c:pt idx="22979">
                  <c:v>162315.283207</c:v>
                </c:pt>
                <c:pt idx="22980">
                  <c:v>162310.44825300001</c:v>
                </c:pt>
                <c:pt idx="22981">
                  <c:v>162318.64420000001</c:v>
                </c:pt>
                <c:pt idx="22982">
                  <c:v>162327.63781700001</c:v>
                </c:pt>
                <c:pt idx="22983">
                  <c:v>162345.487765</c:v>
                </c:pt>
                <c:pt idx="22984">
                  <c:v>162359.305754</c:v>
                </c:pt>
                <c:pt idx="22985">
                  <c:v>162361.64843900001</c:v>
                </c:pt>
                <c:pt idx="22986">
                  <c:v>162382.97412100001</c:v>
                </c:pt>
                <c:pt idx="22987">
                  <c:v>162400.43378399999</c:v>
                </c:pt>
                <c:pt idx="22988">
                  <c:v>162406.38374700001</c:v>
                </c:pt>
                <c:pt idx="22989">
                  <c:v>162420.03470799999</c:v>
                </c:pt>
                <c:pt idx="22990">
                  <c:v>162422.35039000001</c:v>
                </c:pt>
                <c:pt idx="22991">
                  <c:v>162453.878214</c:v>
                </c:pt>
                <c:pt idx="22992">
                  <c:v>162464.70349099999</c:v>
                </c:pt>
                <c:pt idx="22993">
                  <c:v>162468.37459699999</c:v>
                </c:pt>
                <c:pt idx="22994">
                  <c:v>162473.59846400001</c:v>
                </c:pt>
                <c:pt idx="22995">
                  <c:v>162488.07334999999</c:v>
                </c:pt>
                <c:pt idx="22996">
                  <c:v>162512.84146900001</c:v>
                </c:pt>
                <c:pt idx="22997">
                  <c:v>162520.31190199999</c:v>
                </c:pt>
                <c:pt idx="22998">
                  <c:v>162528.548511</c:v>
                </c:pt>
                <c:pt idx="22999">
                  <c:v>162544.27092899999</c:v>
                </c:pt>
                <c:pt idx="23000">
                  <c:v>162556.98491100001</c:v>
                </c:pt>
                <c:pt idx="23001">
                  <c:v>162572.13028400001</c:v>
                </c:pt>
                <c:pt idx="23002">
                  <c:v>162580.75020000001</c:v>
                </c:pt>
                <c:pt idx="23003">
                  <c:v>162591.66507799999</c:v>
                </c:pt>
                <c:pt idx="23004">
                  <c:v>162621.13433599999</c:v>
                </c:pt>
                <c:pt idx="23005">
                  <c:v>162629.923304</c:v>
                </c:pt>
                <c:pt idx="23006">
                  <c:v>162642.414602</c:v>
                </c:pt>
                <c:pt idx="23007">
                  <c:v>162635.95526300001</c:v>
                </c:pt>
                <c:pt idx="23008">
                  <c:v>162643.409499</c:v>
                </c:pt>
                <c:pt idx="23009">
                  <c:v>162649.33189999999</c:v>
                </c:pt>
                <c:pt idx="23010">
                  <c:v>162654.19320899999</c:v>
                </c:pt>
                <c:pt idx="23011">
                  <c:v>162661.15979899999</c:v>
                </c:pt>
                <c:pt idx="23012">
                  <c:v>162669.92183599999</c:v>
                </c:pt>
                <c:pt idx="23013">
                  <c:v>162693.568088</c:v>
                </c:pt>
                <c:pt idx="23014">
                  <c:v>162708.62596999999</c:v>
                </c:pt>
                <c:pt idx="23015">
                  <c:v>162713.40445999999</c:v>
                </c:pt>
                <c:pt idx="23016">
                  <c:v>162739.42936499999</c:v>
                </c:pt>
                <c:pt idx="23017">
                  <c:v>162756.796023</c:v>
                </c:pt>
                <c:pt idx="23018">
                  <c:v>162759.850565</c:v>
                </c:pt>
                <c:pt idx="23019">
                  <c:v>162779.19840299999</c:v>
                </c:pt>
                <c:pt idx="23020">
                  <c:v>162770.87155899999</c:v>
                </c:pt>
                <c:pt idx="23021">
                  <c:v>162787.857617</c:v>
                </c:pt>
                <c:pt idx="23022">
                  <c:v>162808.44824299999</c:v>
                </c:pt>
                <c:pt idx="23023">
                  <c:v>162821.06568100001</c:v>
                </c:pt>
                <c:pt idx="23024">
                  <c:v>162825.57689200001</c:v>
                </c:pt>
                <c:pt idx="23025">
                  <c:v>162823.731818</c:v>
                </c:pt>
                <c:pt idx="23026">
                  <c:v>162835.37504399999</c:v>
                </c:pt>
                <c:pt idx="23027">
                  <c:v>162844.12220000001</c:v>
                </c:pt>
                <c:pt idx="23028">
                  <c:v>162852.65656800001</c:v>
                </c:pt>
                <c:pt idx="23029">
                  <c:v>162871.97605299999</c:v>
                </c:pt>
                <c:pt idx="23030">
                  <c:v>162876.44480999999</c:v>
                </c:pt>
                <c:pt idx="23031">
                  <c:v>162893.78511299999</c:v>
                </c:pt>
                <c:pt idx="23032">
                  <c:v>162920.52168199999</c:v>
                </c:pt>
                <c:pt idx="23033">
                  <c:v>162925.46102799999</c:v>
                </c:pt>
                <c:pt idx="23034">
                  <c:v>162935.40413400001</c:v>
                </c:pt>
                <c:pt idx="23035">
                  <c:v>162938.72755499999</c:v>
                </c:pt>
                <c:pt idx="23036">
                  <c:v>162973.096961</c:v>
                </c:pt>
                <c:pt idx="23037">
                  <c:v>162988.70678099999</c:v>
                </c:pt>
                <c:pt idx="23038">
                  <c:v>162980.30078200001</c:v>
                </c:pt>
                <c:pt idx="23039">
                  <c:v>163015.12411199999</c:v>
                </c:pt>
                <c:pt idx="23040">
                  <c:v>163022.38198000001</c:v>
                </c:pt>
                <c:pt idx="23041">
                  <c:v>163038.17556500001</c:v>
                </c:pt>
                <c:pt idx="23042">
                  <c:v>163039.51734200001</c:v>
                </c:pt>
                <c:pt idx="23043">
                  <c:v>163059.072824</c:v>
                </c:pt>
                <c:pt idx="23044">
                  <c:v>163092.612245</c:v>
                </c:pt>
                <c:pt idx="23045">
                  <c:v>163103.455514</c:v>
                </c:pt>
                <c:pt idx="23046">
                  <c:v>163105.10004200001</c:v>
                </c:pt>
                <c:pt idx="23047">
                  <c:v>163121.31203100001</c:v>
                </c:pt>
                <c:pt idx="23048">
                  <c:v>163130.702777</c:v>
                </c:pt>
                <c:pt idx="23049">
                  <c:v>163150.82041099999</c:v>
                </c:pt>
                <c:pt idx="23050">
                  <c:v>163173.71038500001</c:v>
                </c:pt>
                <c:pt idx="23051">
                  <c:v>163182.67708200001</c:v>
                </c:pt>
                <c:pt idx="23052">
                  <c:v>163202.29556900001</c:v>
                </c:pt>
                <c:pt idx="23053">
                  <c:v>163207.76646399999</c:v>
                </c:pt>
                <c:pt idx="23054">
                  <c:v>163230.38675599999</c:v>
                </c:pt>
                <c:pt idx="23055">
                  <c:v>163248.114932</c:v>
                </c:pt>
                <c:pt idx="23056">
                  <c:v>163249.521908</c:v>
                </c:pt>
                <c:pt idx="23057">
                  <c:v>163264.050441</c:v>
                </c:pt>
                <c:pt idx="23058">
                  <c:v>163264.20214199999</c:v>
                </c:pt>
                <c:pt idx="23059">
                  <c:v>163274.33949099999</c:v>
                </c:pt>
                <c:pt idx="23060">
                  <c:v>163295.03645700001</c:v>
                </c:pt>
                <c:pt idx="23061">
                  <c:v>163314.19312800001</c:v>
                </c:pt>
                <c:pt idx="23062">
                  <c:v>163321.18623600001</c:v>
                </c:pt>
                <c:pt idx="23063">
                  <c:v>163315.494993</c:v>
                </c:pt>
                <c:pt idx="23064">
                  <c:v>163344.94476099999</c:v>
                </c:pt>
                <c:pt idx="23065">
                  <c:v>163361.95066900001</c:v>
                </c:pt>
                <c:pt idx="23066">
                  <c:v>163363.145647</c:v>
                </c:pt>
                <c:pt idx="23067">
                  <c:v>163370.93496000001</c:v>
                </c:pt>
                <c:pt idx="23068">
                  <c:v>163393.96908499999</c:v>
                </c:pt>
                <c:pt idx="23069">
                  <c:v>163419.824387</c:v>
                </c:pt>
                <c:pt idx="23070">
                  <c:v>163421.278617</c:v>
                </c:pt>
                <c:pt idx="23071">
                  <c:v>163440.688333</c:v>
                </c:pt>
                <c:pt idx="23072">
                  <c:v>163439.10773700001</c:v>
                </c:pt>
                <c:pt idx="23073">
                  <c:v>163468.20986800001</c:v>
                </c:pt>
                <c:pt idx="23074">
                  <c:v>163491.18204799999</c:v>
                </c:pt>
                <c:pt idx="23075">
                  <c:v>163491.862261</c:v>
                </c:pt>
                <c:pt idx="23076">
                  <c:v>163504.500206</c:v>
                </c:pt>
                <c:pt idx="23077">
                  <c:v>163525.490433</c:v>
                </c:pt>
                <c:pt idx="23078">
                  <c:v>163533.61579499999</c:v>
                </c:pt>
                <c:pt idx="23079">
                  <c:v>163547.93364</c:v>
                </c:pt>
                <c:pt idx="23080">
                  <c:v>163563.89255600001</c:v>
                </c:pt>
                <c:pt idx="23081">
                  <c:v>163584.01876899999</c:v>
                </c:pt>
                <c:pt idx="23082">
                  <c:v>163590.90641699999</c:v>
                </c:pt>
                <c:pt idx="23083">
                  <c:v>163599.75091900001</c:v>
                </c:pt>
                <c:pt idx="23084">
                  <c:v>163639.30369599999</c:v>
                </c:pt>
                <c:pt idx="23085">
                  <c:v>163641.303839</c:v>
                </c:pt>
                <c:pt idx="23086">
                  <c:v>163647.01181699999</c:v>
                </c:pt>
                <c:pt idx="23087">
                  <c:v>163667.676786</c:v>
                </c:pt>
                <c:pt idx="23088">
                  <c:v>163684.98154899999</c:v>
                </c:pt>
                <c:pt idx="23089">
                  <c:v>163701.774944</c:v>
                </c:pt>
                <c:pt idx="23090">
                  <c:v>163713.55106699999</c:v>
                </c:pt>
                <c:pt idx="23091">
                  <c:v>163735.477805</c:v>
                </c:pt>
                <c:pt idx="23092">
                  <c:v>163760.70105</c:v>
                </c:pt>
                <c:pt idx="23093">
                  <c:v>163755.215643</c:v>
                </c:pt>
                <c:pt idx="23094">
                  <c:v>163772.29757299999</c:v>
                </c:pt>
                <c:pt idx="23095">
                  <c:v>163791.58081399999</c:v>
                </c:pt>
                <c:pt idx="23096">
                  <c:v>163796.91565099999</c:v>
                </c:pt>
                <c:pt idx="23097">
                  <c:v>163811.89113900001</c:v>
                </c:pt>
                <c:pt idx="23098">
                  <c:v>163837.38292400001</c:v>
                </c:pt>
                <c:pt idx="23099">
                  <c:v>163853.090215</c:v>
                </c:pt>
                <c:pt idx="23100">
                  <c:v>163858.372905</c:v>
                </c:pt>
                <c:pt idx="23101">
                  <c:v>163886.359275</c:v>
                </c:pt>
                <c:pt idx="23102">
                  <c:v>163901.30557699999</c:v>
                </c:pt>
                <c:pt idx="23103">
                  <c:v>163903.50686600001</c:v>
                </c:pt>
                <c:pt idx="23104">
                  <c:v>163925.595286</c:v>
                </c:pt>
                <c:pt idx="23105">
                  <c:v>163926.60464100001</c:v>
                </c:pt>
                <c:pt idx="23106">
                  <c:v>163945.83671900001</c:v>
                </c:pt>
                <c:pt idx="23107">
                  <c:v>163954.591679</c:v>
                </c:pt>
                <c:pt idx="23108">
                  <c:v>163963.44043799999</c:v>
                </c:pt>
                <c:pt idx="23109">
                  <c:v>163973.49371899999</c:v>
                </c:pt>
                <c:pt idx="23110">
                  <c:v>163993.34198299999</c:v>
                </c:pt>
                <c:pt idx="23111">
                  <c:v>164012.65200500001</c:v>
                </c:pt>
                <c:pt idx="23112">
                  <c:v>164026.67724200001</c:v>
                </c:pt>
                <c:pt idx="23113">
                  <c:v>164019.43101100001</c:v>
                </c:pt>
                <c:pt idx="23114">
                  <c:v>164039.45399000001</c:v>
                </c:pt>
                <c:pt idx="23115">
                  <c:v>164052.03064099999</c:v>
                </c:pt>
                <c:pt idx="23116">
                  <c:v>164076.36467400001</c:v>
                </c:pt>
                <c:pt idx="23117">
                  <c:v>164091.885648</c:v>
                </c:pt>
                <c:pt idx="23118">
                  <c:v>164081.414295</c:v>
                </c:pt>
                <c:pt idx="23119">
                  <c:v>164091.80231699999</c:v>
                </c:pt>
                <c:pt idx="23120">
                  <c:v>164089.82330799999</c:v>
                </c:pt>
                <c:pt idx="23121">
                  <c:v>164114.60761199999</c:v>
                </c:pt>
                <c:pt idx="23122">
                  <c:v>164132.21061400001</c:v>
                </c:pt>
                <c:pt idx="23123">
                  <c:v>164136.75447499999</c:v>
                </c:pt>
                <c:pt idx="23124">
                  <c:v>164151.63440400001</c:v>
                </c:pt>
                <c:pt idx="23125">
                  <c:v>164157.497053</c:v>
                </c:pt>
                <c:pt idx="23126">
                  <c:v>164154.01753899999</c:v>
                </c:pt>
                <c:pt idx="23127">
                  <c:v>164171.15702000001</c:v>
                </c:pt>
                <c:pt idx="23128">
                  <c:v>164182.20087500001</c:v>
                </c:pt>
                <c:pt idx="23129">
                  <c:v>164194.111806</c:v>
                </c:pt>
                <c:pt idx="23130">
                  <c:v>164200.142655</c:v>
                </c:pt>
                <c:pt idx="23131">
                  <c:v>164207.898587</c:v>
                </c:pt>
                <c:pt idx="23132">
                  <c:v>164245.42498099999</c:v>
                </c:pt>
                <c:pt idx="23133">
                  <c:v>164256.97420500001</c:v>
                </c:pt>
                <c:pt idx="23134">
                  <c:v>164253.78371700001</c:v>
                </c:pt>
                <c:pt idx="23135">
                  <c:v>164260.81110600001</c:v>
                </c:pt>
                <c:pt idx="23136">
                  <c:v>164272.052387</c:v>
                </c:pt>
                <c:pt idx="23137">
                  <c:v>164287.42259900001</c:v>
                </c:pt>
                <c:pt idx="23138">
                  <c:v>164299.29531099999</c:v>
                </c:pt>
                <c:pt idx="23139">
                  <c:v>164320.198646</c:v>
                </c:pt>
                <c:pt idx="23140">
                  <c:v>164320.281838</c:v>
                </c:pt>
                <c:pt idx="23141">
                  <c:v>164326.67120000001</c:v>
                </c:pt>
                <c:pt idx="23142">
                  <c:v>164358.96150500001</c:v>
                </c:pt>
                <c:pt idx="23143">
                  <c:v>164374.51472899999</c:v>
                </c:pt>
                <c:pt idx="23144">
                  <c:v>164388.688716</c:v>
                </c:pt>
                <c:pt idx="23145">
                  <c:v>164378.35532199999</c:v>
                </c:pt>
                <c:pt idx="23146">
                  <c:v>164409.58678700001</c:v>
                </c:pt>
                <c:pt idx="23147">
                  <c:v>164421.418454</c:v>
                </c:pt>
                <c:pt idx="23148">
                  <c:v>164426.280474</c:v>
                </c:pt>
                <c:pt idx="23149">
                  <c:v>164442.595856</c:v>
                </c:pt>
                <c:pt idx="23150">
                  <c:v>164470.06727100001</c:v>
                </c:pt>
                <c:pt idx="23151">
                  <c:v>164489.19327700001</c:v>
                </c:pt>
                <c:pt idx="23152">
                  <c:v>164503.71957300001</c:v>
                </c:pt>
                <c:pt idx="23153">
                  <c:v>164498.09609800001</c:v>
                </c:pt>
                <c:pt idx="23154">
                  <c:v>164497.83754000001</c:v>
                </c:pt>
                <c:pt idx="23155">
                  <c:v>164509.09396500001</c:v>
                </c:pt>
                <c:pt idx="23156">
                  <c:v>164507.80554100001</c:v>
                </c:pt>
                <c:pt idx="23157">
                  <c:v>164514.74736499999</c:v>
                </c:pt>
                <c:pt idx="23158">
                  <c:v>164510.75906700001</c:v>
                </c:pt>
                <c:pt idx="23159">
                  <c:v>164523.580155</c:v>
                </c:pt>
                <c:pt idx="23160">
                  <c:v>164537.82581499999</c:v>
                </c:pt>
                <c:pt idx="23161">
                  <c:v>164554.33044699999</c:v>
                </c:pt>
                <c:pt idx="23162">
                  <c:v>164573.85532800001</c:v>
                </c:pt>
                <c:pt idx="23163">
                  <c:v>164576.134704</c:v>
                </c:pt>
                <c:pt idx="23164">
                  <c:v>164577.254633</c:v>
                </c:pt>
                <c:pt idx="23165">
                  <c:v>164580.65388299999</c:v>
                </c:pt>
                <c:pt idx="23166">
                  <c:v>164590.73898299999</c:v>
                </c:pt>
                <c:pt idx="23167">
                  <c:v>164613.14896600001</c:v>
                </c:pt>
                <c:pt idx="23168">
                  <c:v>164616.803808</c:v>
                </c:pt>
                <c:pt idx="23169">
                  <c:v>164641.815157</c:v>
                </c:pt>
                <c:pt idx="23170">
                  <c:v>164648.164876</c:v>
                </c:pt>
                <c:pt idx="23171">
                  <c:v>164660.561847</c:v>
                </c:pt>
                <c:pt idx="23172">
                  <c:v>164688.18675600001</c:v>
                </c:pt>
                <c:pt idx="23173">
                  <c:v>164677.09131700001</c:v>
                </c:pt>
                <c:pt idx="23174">
                  <c:v>164692.91756199999</c:v>
                </c:pt>
                <c:pt idx="23175">
                  <c:v>164698.93763500001</c:v>
                </c:pt>
                <c:pt idx="23176">
                  <c:v>164701.14650599999</c:v>
                </c:pt>
                <c:pt idx="23177">
                  <c:v>164713.558005</c:v>
                </c:pt>
                <c:pt idx="23178">
                  <c:v>164744.09433299999</c:v>
                </c:pt>
                <c:pt idx="23179">
                  <c:v>164760.51196900001</c:v>
                </c:pt>
                <c:pt idx="23180">
                  <c:v>164756.91257099999</c:v>
                </c:pt>
                <c:pt idx="23181">
                  <c:v>164762.102572</c:v>
                </c:pt>
                <c:pt idx="23182">
                  <c:v>164776.96752100001</c:v>
                </c:pt>
                <c:pt idx="23183">
                  <c:v>164775.40090400001</c:v>
                </c:pt>
                <c:pt idx="23184">
                  <c:v>164787.94568199999</c:v>
                </c:pt>
                <c:pt idx="23185">
                  <c:v>164803.173966</c:v>
                </c:pt>
                <c:pt idx="23186">
                  <c:v>164829.41690800001</c:v>
                </c:pt>
                <c:pt idx="23187">
                  <c:v>164829.481856</c:v>
                </c:pt>
                <c:pt idx="23188">
                  <c:v>164825.823894</c:v>
                </c:pt>
                <c:pt idx="23189">
                  <c:v>164843.60501200001</c:v>
                </c:pt>
                <c:pt idx="23190">
                  <c:v>164852.98384199999</c:v>
                </c:pt>
                <c:pt idx="23191">
                  <c:v>164861.212615</c:v>
                </c:pt>
                <c:pt idx="23192">
                  <c:v>164870.96888599999</c:v>
                </c:pt>
                <c:pt idx="23193">
                  <c:v>164874.75727500001</c:v>
                </c:pt>
                <c:pt idx="23194">
                  <c:v>164890.91352100001</c:v>
                </c:pt>
                <c:pt idx="23195">
                  <c:v>164884.62372800001</c:v>
                </c:pt>
                <c:pt idx="23196">
                  <c:v>164893.40642799999</c:v>
                </c:pt>
                <c:pt idx="23197">
                  <c:v>164917.376892</c:v>
                </c:pt>
                <c:pt idx="23198">
                  <c:v>164933.181365</c:v>
                </c:pt>
                <c:pt idx="23199">
                  <c:v>164944.968127</c:v>
                </c:pt>
                <c:pt idx="23200">
                  <c:v>164943.667089</c:v>
                </c:pt>
                <c:pt idx="23201">
                  <c:v>164966.65557999999</c:v>
                </c:pt>
                <c:pt idx="23202">
                  <c:v>164992.14866899999</c:v>
                </c:pt>
                <c:pt idx="23203">
                  <c:v>164988.80462400001</c:v>
                </c:pt>
                <c:pt idx="23204">
                  <c:v>165003.29102</c:v>
                </c:pt>
                <c:pt idx="23205">
                  <c:v>165016.94506699999</c:v>
                </c:pt>
                <c:pt idx="23206">
                  <c:v>165033.285236</c:v>
                </c:pt>
                <c:pt idx="23207">
                  <c:v>165058.10339</c:v>
                </c:pt>
                <c:pt idx="23208">
                  <c:v>165061.35430199999</c:v>
                </c:pt>
                <c:pt idx="23209">
                  <c:v>165066.67981599999</c:v>
                </c:pt>
                <c:pt idx="23210">
                  <c:v>165082.13269999999</c:v>
                </c:pt>
                <c:pt idx="23211">
                  <c:v>165094.795036</c:v>
                </c:pt>
                <c:pt idx="23212">
                  <c:v>165109.64296900001</c:v>
                </c:pt>
                <c:pt idx="23213">
                  <c:v>165112.63547800001</c:v>
                </c:pt>
                <c:pt idx="23214">
                  <c:v>165139.46342499999</c:v>
                </c:pt>
                <c:pt idx="23215">
                  <c:v>165155.23796200001</c:v>
                </c:pt>
                <c:pt idx="23216">
                  <c:v>165164.52968100001</c:v>
                </c:pt>
                <c:pt idx="23217">
                  <c:v>165181.80226699999</c:v>
                </c:pt>
                <c:pt idx="23218">
                  <c:v>165189.193745</c:v>
                </c:pt>
                <c:pt idx="23219">
                  <c:v>165214.53438699999</c:v>
                </c:pt>
                <c:pt idx="23220">
                  <c:v>165215.470072</c:v>
                </c:pt>
                <c:pt idx="23221">
                  <c:v>165229.65261399999</c:v>
                </c:pt>
                <c:pt idx="23222">
                  <c:v>165260.97117500001</c:v>
                </c:pt>
                <c:pt idx="23223">
                  <c:v>165279.313432</c:v>
                </c:pt>
                <c:pt idx="23224">
                  <c:v>165296.98070399999</c:v>
                </c:pt>
                <c:pt idx="23225">
                  <c:v>165312.213342</c:v>
                </c:pt>
                <c:pt idx="23226">
                  <c:v>165326.09740500001</c:v>
                </c:pt>
                <c:pt idx="23227">
                  <c:v>165355.758394</c:v>
                </c:pt>
                <c:pt idx="23228">
                  <c:v>165363.18776299999</c:v>
                </c:pt>
                <c:pt idx="23229">
                  <c:v>165382.781495</c:v>
                </c:pt>
                <c:pt idx="23230">
                  <c:v>165398.18341200001</c:v>
                </c:pt>
                <c:pt idx="23231">
                  <c:v>165409.10316900001</c:v>
                </c:pt>
                <c:pt idx="23232">
                  <c:v>165427.65107200001</c:v>
                </c:pt>
                <c:pt idx="23233">
                  <c:v>165443.876063</c:v>
                </c:pt>
                <c:pt idx="23234">
                  <c:v>165456.99468599999</c:v>
                </c:pt>
                <c:pt idx="23235">
                  <c:v>165466.32839499999</c:v>
                </c:pt>
                <c:pt idx="23236">
                  <c:v>165484.38346400001</c:v>
                </c:pt>
                <c:pt idx="23237">
                  <c:v>165513.474545</c:v>
                </c:pt>
                <c:pt idx="23238">
                  <c:v>165518.99841900001</c:v>
                </c:pt>
                <c:pt idx="23239">
                  <c:v>165527.663042</c:v>
                </c:pt>
                <c:pt idx="23240">
                  <c:v>165546.94225200001</c:v>
                </c:pt>
                <c:pt idx="23241">
                  <c:v>165561.027264</c:v>
                </c:pt>
                <c:pt idx="23242">
                  <c:v>165580.97051499999</c:v>
                </c:pt>
                <c:pt idx="23243">
                  <c:v>165579.029549</c:v>
                </c:pt>
                <c:pt idx="23244">
                  <c:v>165612.412105</c:v>
                </c:pt>
                <c:pt idx="23245">
                  <c:v>165629.037201</c:v>
                </c:pt>
                <c:pt idx="23246">
                  <c:v>165627.65413000001</c:v>
                </c:pt>
                <c:pt idx="23247">
                  <c:v>165655.38096499999</c:v>
                </c:pt>
                <c:pt idx="23248">
                  <c:v>165665.52861000001</c:v>
                </c:pt>
                <c:pt idx="23249">
                  <c:v>165680.86607399999</c:v>
                </c:pt>
                <c:pt idx="23250">
                  <c:v>165692.16080700001</c:v>
                </c:pt>
                <c:pt idx="23251">
                  <c:v>165708.39707000001</c:v>
                </c:pt>
                <c:pt idx="23252">
                  <c:v>165723.266902</c:v>
                </c:pt>
                <c:pt idx="23253">
                  <c:v>165732.16657299999</c:v>
                </c:pt>
                <c:pt idx="23254">
                  <c:v>165749.64924299999</c:v>
                </c:pt>
                <c:pt idx="23255">
                  <c:v>165766.71909</c:v>
                </c:pt>
                <c:pt idx="23256">
                  <c:v>165782.18511200001</c:v>
                </c:pt>
                <c:pt idx="23257">
                  <c:v>165792.505282</c:v>
                </c:pt>
                <c:pt idx="23258">
                  <c:v>165808.888187</c:v>
                </c:pt>
                <c:pt idx="23259">
                  <c:v>165830.846277</c:v>
                </c:pt>
                <c:pt idx="23260">
                  <c:v>165839.99155599999</c:v>
                </c:pt>
                <c:pt idx="23261">
                  <c:v>165848.66886599999</c:v>
                </c:pt>
                <c:pt idx="23262">
                  <c:v>165860.81287600001</c:v>
                </c:pt>
                <c:pt idx="23263">
                  <c:v>165875.50876</c:v>
                </c:pt>
                <c:pt idx="23264">
                  <c:v>165897.408578</c:v>
                </c:pt>
                <c:pt idx="23265">
                  <c:v>165909.265801</c:v>
                </c:pt>
                <c:pt idx="23266">
                  <c:v>165912.506494</c:v>
                </c:pt>
                <c:pt idx="23267">
                  <c:v>165926.94519299999</c:v>
                </c:pt>
                <c:pt idx="23268">
                  <c:v>165936.61856999999</c:v>
                </c:pt>
                <c:pt idx="23269">
                  <c:v>165952.94070100001</c:v>
                </c:pt>
                <c:pt idx="23270">
                  <c:v>165968.542873</c:v>
                </c:pt>
                <c:pt idx="23271">
                  <c:v>165982.17365099999</c:v>
                </c:pt>
                <c:pt idx="23272">
                  <c:v>166011.19842500001</c:v>
                </c:pt>
                <c:pt idx="23273">
                  <c:v>166003.25184400001</c:v>
                </c:pt>
                <c:pt idx="23274">
                  <c:v>166010.571467</c:v>
                </c:pt>
                <c:pt idx="23275">
                  <c:v>166023.151618</c:v>
                </c:pt>
                <c:pt idx="23276">
                  <c:v>166025.59283000001</c:v>
                </c:pt>
                <c:pt idx="23277">
                  <c:v>166044.741702</c:v>
                </c:pt>
                <c:pt idx="23278">
                  <c:v>166058.978886</c:v>
                </c:pt>
                <c:pt idx="23279">
                  <c:v>166078.04682300001</c:v>
                </c:pt>
                <c:pt idx="23280">
                  <c:v>166085.41389299999</c:v>
                </c:pt>
                <c:pt idx="23281">
                  <c:v>166096.317526</c:v>
                </c:pt>
                <c:pt idx="23282">
                  <c:v>166115.27011899999</c:v>
                </c:pt>
                <c:pt idx="23283">
                  <c:v>166121.01828600001</c:v>
                </c:pt>
                <c:pt idx="23284">
                  <c:v>166129.95088799999</c:v>
                </c:pt>
                <c:pt idx="23285">
                  <c:v>166145.75946900001</c:v>
                </c:pt>
                <c:pt idx="23286">
                  <c:v>166149.32392200001</c:v>
                </c:pt>
                <c:pt idx="23287">
                  <c:v>166166.75905699999</c:v>
                </c:pt>
                <c:pt idx="23288">
                  <c:v>166179.43065200001</c:v>
                </c:pt>
                <c:pt idx="23289">
                  <c:v>166191.813998</c:v>
                </c:pt>
                <c:pt idx="23290">
                  <c:v>166208.84748200001</c:v>
                </c:pt>
                <c:pt idx="23291">
                  <c:v>166221.34374899999</c:v>
                </c:pt>
                <c:pt idx="23292">
                  <c:v>166239.04468399999</c:v>
                </c:pt>
                <c:pt idx="23293">
                  <c:v>166258.10855199999</c:v>
                </c:pt>
                <c:pt idx="23294">
                  <c:v>166257.37459600001</c:v>
                </c:pt>
                <c:pt idx="23295">
                  <c:v>166273.54750300001</c:v>
                </c:pt>
                <c:pt idx="23296">
                  <c:v>166282.49888100001</c:v>
                </c:pt>
                <c:pt idx="23297">
                  <c:v>166304.21668000001</c:v>
                </c:pt>
                <c:pt idx="23298">
                  <c:v>166316.96483899999</c:v>
                </c:pt>
                <c:pt idx="23299">
                  <c:v>166308.893308</c:v>
                </c:pt>
                <c:pt idx="23300">
                  <c:v>166320.890208</c:v>
                </c:pt>
                <c:pt idx="23301">
                  <c:v>166318.87733799999</c:v>
                </c:pt>
                <c:pt idx="23302">
                  <c:v>166349.15000699999</c:v>
                </c:pt>
                <c:pt idx="23303">
                  <c:v>166358.71872100001</c:v>
                </c:pt>
                <c:pt idx="23304">
                  <c:v>166372.69575499999</c:v>
                </c:pt>
                <c:pt idx="23305">
                  <c:v>166387.26647800001</c:v>
                </c:pt>
                <c:pt idx="23306">
                  <c:v>166380.055227</c:v>
                </c:pt>
                <c:pt idx="23307">
                  <c:v>166388.253142</c:v>
                </c:pt>
                <c:pt idx="23308">
                  <c:v>166395.80494199999</c:v>
                </c:pt>
                <c:pt idx="23309">
                  <c:v>166399.87730200001</c:v>
                </c:pt>
                <c:pt idx="23310">
                  <c:v>166417.23066199999</c:v>
                </c:pt>
                <c:pt idx="23311">
                  <c:v>166409.83721600001</c:v>
                </c:pt>
                <c:pt idx="23312">
                  <c:v>166415.72255599999</c:v>
                </c:pt>
                <c:pt idx="23313">
                  <c:v>166413.16989200001</c:v>
                </c:pt>
                <c:pt idx="23314">
                  <c:v>166411.93658899999</c:v>
                </c:pt>
                <c:pt idx="23315">
                  <c:v>166433.381196</c:v>
                </c:pt>
                <c:pt idx="23316">
                  <c:v>166448.17798499999</c:v>
                </c:pt>
                <c:pt idx="23317">
                  <c:v>166457.29665100001</c:v>
                </c:pt>
                <c:pt idx="23318">
                  <c:v>166464.31758999999</c:v>
                </c:pt>
                <c:pt idx="23319">
                  <c:v>166480.50528099999</c:v>
                </c:pt>
                <c:pt idx="23320">
                  <c:v>166483.960739</c:v>
                </c:pt>
                <c:pt idx="23321">
                  <c:v>166489.18188700001</c:v>
                </c:pt>
                <c:pt idx="23322">
                  <c:v>166516.76698799999</c:v>
                </c:pt>
                <c:pt idx="23323">
                  <c:v>166523.243013</c:v>
                </c:pt>
                <c:pt idx="23324">
                  <c:v>166533.049715</c:v>
                </c:pt>
                <c:pt idx="23325">
                  <c:v>166542.52501400001</c:v>
                </c:pt>
                <c:pt idx="23326">
                  <c:v>166550.12398599999</c:v>
                </c:pt>
                <c:pt idx="23327">
                  <c:v>166545.96288100001</c:v>
                </c:pt>
                <c:pt idx="23328">
                  <c:v>166557.38951800001</c:v>
                </c:pt>
                <c:pt idx="23329">
                  <c:v>166586.763458</c:v>
                </c:pt>
                <c:pt idx="23330">
                  <c:v>166589.38133100001</c:v>
                </c:pt>
                <c:pt idx="23331">
                  <c:v>166587.218162</c:v>
                </c:pt>
                <c:pt idx="23332">
                  <c:v>166594.58176999999</c:v>
                </c:pt>
                <c:pt idx="23333">
                  <c:v>166612.81740599999</c:v>
                </c:pt>
                <c:pt idx="23334">
                  <c:v>166614.67006999999</c:v>
                </c:pt>
                <c:pt idx="23335">
                  <c:v>166628.159912</c:v>
                </c:pt>
                <c:pt idx="23336">
                  <c:v>166648.848746</c:v>
                </c:pt>
                <c:pt idx="23337">
                  <c:v>166658.76357800001</c:v>
                </c:pt>
                <c:pt idx="23338">
                  <c:v>166665.089844</c:v>
                </c:pt>
                <c:pt idx="23339">
                  <c:v>166663.495888</c:v>
                </c:pt>
                <c:pt idx="23340">
                  <c:v>166665.08875699999</c:v>
                </c:pt>
                <c:pt idx="23341">
                  <c:v>166664.819781</c:v>
                </c:pt>
                <c:pt idx="23342">
                  <c:v>166677.10253999999</c:v>
                </c:pt>
                <c:pt idx="23343">
                  <c:v>166699.56688599999</c:v>
                </c:pt>
                <c:pt idx="23344">
                  <c:v>166716.91082300001</c:v>
                </c:pt>
                <c:pt idx="23345">
                  <c:v>166721.95357499999</c:v>
                </c:pt>
                <c:pt idx="23346">
                  <c:v>166734.15362200001</c:v>
                </c:pt>
                <c:pt idx="23347">
                  <c:v>166736.707739</c:v>
                </c:pt>
                <c:pt idx="23348">
                  <c:v>166742.29987399999</c:v>
                </c:pt>
                <c:pt idx="23349">
                  <c:v>166737.122145</c:v>
                </c:pt>
                <c:pt idx="23350">
                  <c:v>166748.96080999999</c:v>
                </c:pt>
                <c:pt idx="23351">
                  <c:v>166758.946478</c:v>
                </c:pt>
                <c:pt idx="23352">
                  <c:v>166791.828071</c:v>
                </c:pt>
                <c:pt idx="23353">
                  <c:v>166801.669108</c:v>
                </c:pt>
                <c:pt idx="23354">
                  <c:v>166805.72056399999</c:v>
                </c:pt>
                <c:pt idx="23355">
                  <c:v>166813.13332399999</c:v>
                </c:pt>
                <c:pt idx="23356">
                  <c:v>166808.87843499999</c:v>
                </c:pt>
                <c:pt idx="23357">
                  <c:v>166819.80374900001</c:v>
                </c:pt>
                <c:pt idx="23358">
                  <c:v>166815.66963600001</c:v>
                </c:pt>
                <c:pt idx="23359">
                  <c:v>166826.41893099999</c:v>
                </c:pt>
                <c:pt idx="23360">
                  <c:v>166842.431924</c:v>
                </c:pt>
                <c:pt idx="23361">
                  <c:v>166853.91357199999</c:v>
                </c:pt>
                <c:pt idx="23362">
                  <c:v>166869.42395200001</c:v>
                </c:pt>
                <c:pt idx="23363">
                  <c:v>166884.385002</c:v>
                </c:pt>
                <c:pt idx="23364">
                  <c:v>166880.75578800001</c:v>
                </c:pt>
                <c:pt idx="23365">
                  <c:v>166899.25080499999</c:v>
                </c:pt>
                <c:pt idx="23366">
                  <c:v>166899.80286600001</c:v>
                </c:pt>
                <c:pt idx="23367">
                  <c:v>166900.42695200001</c:v>
                </c:pt>
                <c:pt idx="23368">
                  <c:v>166897.76667499999</c:v>
                </c:pt>
                <c:pt idx="23369">
                  <c:v>166908.09201600001</c:v>
                </c:pt>
                <c:pt idx="23370">
                  <c:v>166916.18809099999</c:v>
                </c:pt>
                <c:pt idx="23371">
                  <c:v>166932.20843699999</c:v>
                </c:pt>
                <c:pt idx="23372">
                  <c:v>166948.060857</c:v>
                </c:pt>
                <c:pt idx="23373">
                  <c:v>166962.35969099999</c:v>
                </c:pt>
                <c:pt idx="23374">
                  <c:v>166976.70307600001</c:v>
                </c:pt>
                <c:pt idx="23375">
                  <c:v>166991.93602200001</c:v>
                </c:pt>
                <c:pt idx="23376">
                  <c:v>166997.44310400001</c:v>
                </c:pt>
                <c:pt idx="23377">
                  <c:v>167020.63370899999</c:v>
                </c:pt>
                <c:pt idx="23378">
                  <c:v>167039.10000100001</c:v>
                </c:pt>
                <c:pt idx="23379">
                  <c:v>167054.33779200001</c:v>
                </c:pt>
                <c:pt idx="23380">
                  <c:v>167071.141875</c:v>
                </c:pt>
                <c:pt idx="23381">
                  <c:v>167090.660481</c:v>
                </c:pt>
                <c:pt idx="23382">
                  <c:v>167110.56367199999</c:v>
                </c:pt>
                <c:pt idx="23383">
                  <c:v>167100.55559999999</c:v>
                </c:pt>
                <c:pt idx="23384">
                  <c:v>167128.62851000001</c:v>
                </c:pt>
                <c:pt idx="23385">
                  <c:v>167148.63857099999</c:v>
                </c:pt>
                <c:pt idx="23386">
                  <c:v>167156.46878299999</c:v>
                </c:pt>
                <c:pt idx="23387">
                  <c:v>167179.60624600001</c:v>
                </c:pt>
                <c:pt idx="23388">
                  <c:v>167191.43100099999</c:v>
                </c:pt>
                <c:pt idx="23389">
                  <c:v>167207.45677399999</c:v>
                </c:pt>
                <c:pt idx="23390">
                  <c:v>167226.58234699999</c:v>
                </c:pt>
                <c:pt idx="23391">
                  <c:v>167225.33936099999</c:v>
                </c:pt>
                <c:pt idx="23392">
                  <c:v>167236.33382100001</c:v>
                </c:pt>
                <c:pt idx="23393">
                  <c:v>167248.363927</c:v>
                </c:pt>
                <c:pt idx="23394">
                  <c:v>167261.786742</c:v>
                </c:pt>
                <c:pt idx="23395">
                  <c:v>167283.963781</c:v>
                </c:pt>
                <c:pt idx="23396">
                  <c:v>167286.20632699999</c:v>
                </c:pt>
                <c:pt idx="23397">
                  <c:v>167292.31729000001</c:v>
                </c:pt>
                <c:pt idx="23398">
                  <c:v>167288.45488100001</c:v>
                </c:pt>
                <c:pt idx="23399">
                  <c:v>167301.66118200001</c:v>
                </c:pt>
                <c:pt idx="23400">
                  <c:v>167306.58687200001</c:v>
                </c:pt>
                <c:pt idx="23401">
                  <c:v>167313.41589</c:v>
                </c:pt>
                <c:pt idx="23402">
                  <c:v>167326.291352</c:v>
                </c:pt>
                <c:pt idx="23403">
                  <c:v>167331.2144</c:v>
                </c:pt>
                <c:pt idx="23404">
                  <c:v>167332.98543500001</c:v>
                </c:pt>
                <c:pt idx="23405">
                  <c:v>167333.59327799999</c:v>
                </c:pt>
                <c:pt idx="23406">
                  <c:v>167332.103344</c:v>
                </c:pt>
                <c:pt idx="23407">
                  <c:v>167352.51250000001</c:v>
                </c:pt>
                <c:pt idx="23408">
                  <c:v>167348.09633100001</c:v>
                </c:pt>
                <c:pt idx="23409">
                  <c:v>167358.90824799999</c:v>
                </c:pt>
                <c:pt idx="23410">
                  <c:v>167356.24765199999</c:v>
                </c:pt>
                <c:pt idx="23411">
                  <c:v>167350.55588299999</c:v>
                </c:pt>
                <c:pt idx="23412">
                  <c:v>167349.67129299999</c:v>
                </c:pt>
                <c:pt idx="23413">
                  <c:v>167344.653307</c:v>
                </c:pt>
                <c:pt idx="23414">
                  <c:v>167331.01577299999</c:v>
                </c:pt>
                <c:pt idx="23415">
                  <c:v>167339.62172299999</c:v>
                </c:pt>
                <c:pt idx="23416">
                  <c:v>167335.88644199999</c:v>
                </c:pt>
                <c:pt idx="23417">
                  <c:v>167344.95115400001</c:v>
                </c:pt>
                <c:pt idx="23418">
                  <c:v>167343.90174999999</c:v>
                </c:pt>
                <c:pt idx="23419">
                  <c:v>167347.36941499999</c:v>
                </c:pt>
                <c:pt idx="23420">
                  <c:v>167351.37328999999</c:v>
                </c:pt>
                <c:pt idx="23421">
                  <c:v>167344.00885700001</c:v>
                </c:pt>
                <c:pt idx="23422">
                  <c:v>167357.50641599999</c:v>
                </c:pt>
                <c:pt idx="23423">
                  <c:v>167360.66900299999</c:v>
                </c:pt>
                <c:pt idx="23424">
                  <c:v>167363.740616</c:v>
                </c:pt>
                <c:pt idx="23425">
                  <c:v>167351.32595200001</c:v>
                </c:pt>
                <c:pt idx="23426">
                  <c:v>167331.82679299999</c:v>
                </c:pt>
                <c:pt idx="23427">
                  <c:v>167333.07337</c:v>
                </c:pt>
                <c:pt idx="23428">
                  <c:v>167336.614787</c:v>
                </c:pt>
                <c:pt idx="23429">
                  <c:v>167343.18411</c:v>
                </c:pt>
                <c:pt idx="23430">
                  <c:v>167344.85974000001</c:v>
                </c:pt>
                <c:pt idx="23431">
                  <c:v>167335.44202300001</c:v>
                </c:pt>
                <c:pt idx="23432">
                  <c:v>167343.997045</c:v>
                </c:pt>
                <c:pt idx="23433">
                  <c:v>167348.77466699999</c:v>
                </c:pt>
                <c:pt idx="23434">
                  <c:v>167345.33866800001</c:v>
                </c:pt>
                <c:pt idx="23435">
                  <c:v>167341.04457699999</c:v>
                </c:pt>
                <c:pt idx="23436">
                  <c:v>167333.934118</c:v>
                </c:pt>
                <c:pt idx="23437">
                  <c:v>167334.16563100001</c:v>
                </c:pt>
                <c:pt idx="23438">
                  <c:v>167321.72771400001</c:v>
                </c:pt>
                <c:pt idx="23439">
                  <c:v>167317.59568500001</c:v>
                </c:pt>
                <c:pt idx="23440">
                  <c:v>167312.463189</c:v>
                </c:pt>
                <c:pt idx="23441">
                  <c:v>167309.849587</c:v>
                </c:pt>
                <c:pt idx="23442">
                  <c:v>167316.859203</c:v>
                </c:pt>
                <c:pt idx="23443">
                  <c:v>167318.43292399999</c:v>
                </c:pt>
                <c:pt idx="23444">
                  <c:v>167313.91692700001</c:v>
                </c:pt>
                <c:pt idx="23445">
                  <c:v>167323.46238800001</c:v>
                </c:pt>
                <c:pt idx="23446">
                  <c:v>167321.88166799999</c:v>
                </c:pt>
                <c:pt idx="23447">
                  <c:v>167306.25533499999</c:v>
                </c:pt>
                <c:pt idx="23448">
                  <c:v>167294.872084</c:v>
                </c:pt>
                <c:pt idx="23449">
                  <c:v>167284.21176899999</c:v>
                </c:pt>
                <c:pt idx="23450">
                  <c:v>167293.340883</c:v>
                </c:pt>
                <c:pt idx="23451">
                  <c:v>167290.78271299999</c:v>
                </c:pt>
                <c:pt idx="23452">
                  <c:v>167290.89213399999</c:v>
                </c:pt>
                <c:pt idx="23453">
                  <c:v>167302.182535</c:v>
                </c:pt>
                <c:pt idx="23454">
                  <c:v>167301.49314199999</c:v>
                </c:pt>
                <c:pt idx="23455">
                  <c:v>167311.92103200001</c:v>
                </c:pt>
                <c:pt idx="23456">
                  <c:v>167305.82225600001</c:v>
                </c:pt>
                <c:pt idx="23457">
                  <c:v>167308.57563400001</c:v>
                </c:pt>
                <c:pt idx="23458">
                  <c:v>167300.59835700001</c:v>
                </c:pt>
                <c:pt idx="23459">
                  <c:v>167285.25904</c:v>
                </c:pt>
                <c:pt idx="23460">
                  <c:v>167288.41527999999</c:v>
                </c:pt>
                <c:pt idx="23461">
                  <c:v>167286.05510999999</c:v>
                </c:pt>
                <c:pt idx="23462">
                  <c:v>167283.461736</c:v>
                </c:pt>
                <c:pt idx="23463">
                  <c:v>167289.407489</c:v>
                </c:pt>
                <c:pt idx="23464">
                  <c:v>167287.98106200001</c:v>
                </c:pt>
                <c:pt idx="23465">
                  <c:v>167299.046053</c:v>
                </c:pt>
                <c:pt idx="23466">
                  <c:v>167282.93947099999</c:v>
                </c:pt>
                <c:pt idx="23467">
                  <c:v>167291.33663000001</c:v>
                </c:pt>
                <c:pt idx="23468">
                  <c:v>167299.971686</c:v>
                </c:pt>
                <c:pt idx="23469">
                  <c:v>167293.98350100001</c:v>
                </c:pt>
                <c:pt idx="23470">
                  <c:v>167306.478531</c:v>
                </c:pt>
                <c:pt idx="23471">
                  <c:v>167319.53673299999</c:v>
                </c:pt>
                <c:pt idx="23472">
                  <c:v>167339.535684</c:v>
                </c:pt>
                <c:pt idx="23473">
                  <c:v>167345.51850999999</c:v>
                </c:pt>
                <c:pt idx="23474">
                  <c:v>167344.79681699999</c:v>
                </c:pt>
                <c:pt idx="23475">
                  <c:v>167361.10033099999</c:v>
                </c:pt>
                <c:pt idx="23476">
                  <c:v>167344.123166</c:v>
                </c:pt>
                <c:pt idx="23477">
                  <c:v>167362.61193099999</c:v>
                </c:pt>
                <c:pt idx="23478">
                  <c:v>167362.28990199999</c:v>
                </c:pt>
                <c:pt idx="23479">
                  <c:v>167362.18743799999</c:v>
                </c:pt>
                <c:pt idx="23480">
                  <c:v>167366.05455199999</c:v>
                </c:pt>
                <c:pt idx="23481">
                  <c:v>167374.13246600001</c:v>
                </c:pt>
                <c:pt idx="23482">
                  <c:v>167380.255553</c:v>
                </c:pt>
                <c:pt idx="23483">
                  <c:v>167371.69138500001</c:v>
                </c:pt>
                <c:pt idx="23484">
                  <c:v>167379.57533699999</c:v>
                </c:pt>
                <c:pt idx="23485">
                  <c:v>167383.83658599999</c:v>
                </c:pt>
                <c:pt idx="23486">
                  <c:v>167375.61851999999</c:v>
                </c:pt>
                <c:pt idx="23487">
                  <c:v>167397.42283600001</c:v>
                </c:pt>
                <c:pt idx="23488">
                  <c:v>167403.191548</c:v>
                </c:pt>
                <c:pt idx="23489">
                  <c:v>167395.11033299999</c:v>
                </c:pt>
                <c:pt idx="23490">
                  <c:v>167400.79921600001</c:v>
                </c:pt>
                <c:pt idx="23491">
                  <c:v>167391.36843599999</c:v>
                </c:pt>
                <c:pt idx="23492">
                  <c:v>167413.46475300001</c:v>
                </c:pt>
                <c:pt idx="23493">
                  <c:v>167403.20623800001</c:v>
                </c:pt>
                <c:pt idx="23494">
                  <c:v>167402.38385300001</c:v>
                </c:pt>
                <c:pt idx="23495">
                  <c:v>167408.599946</c:v>
                </c:pt>
                <c:pt idx="23496">
                  <c:v>167408.40378399999</c:v>
                </c:pt>
                <c:pt idx="23497">
                  <c:v>167420.77985300001</c:v>
                </c:pt>
                <c:pt idx="23498">
                  <c:v>167427.47688999999</c:v>
                </c:pt>
                <c:pt idx="23499">
                  <c:v>167426.971514</c:v>
                </c:pt>
                <c:pt idx="23500">
                  <c:v>167431.29292199999</c:v>
                </c:pt>
                <c:pt idx="23501">
                  <c:v>167434.080774</c:v>
                </c:pt>
                <c:pt idx="23502">
                  <c:v>167440.68677100001</c:v>
                </c:pt>
                <c:pt idx="23503">
                  <c:v>167439.68893199999</c:v>
                </c:pt>
                <c:pt idx="23504">
                  <c:v>167442.19683</c:v>
                </c:pt>
                <c:pt idx="23505">
                  <c:v>167452.54769000001</c:v>
                </c:pt>
                <c:pt idx="23506">
                  <c:v>167473.63745400001</c:v>
                </c:pt>
                <c:pt idx="23507">
                  <c:v>167486.525528</c:v>
                </c:pt>
                <c:pt idx="23508">
                  <c:v>167497.91626599999</c:v>
                </c:pt>
                <c:pt idx="23509">
                  <c:v>167495.93288400001</c:v>
                </c:pt>
                <c:pt idx="23510">
                  <c:v>167504.726413</c:v>
                </c:pt>
                <c:pt idx="23511">
                  <c:v>167491.04532199999</c:v>
                </c:pt>
                <c:pt idx="23512">
                  <c:v>167531.04427000001</c:v>
                </c:pt>
                <c:pt idx="23513">
                  <c:v>167543.730435</c:v>
                </c:pt>
                <c:pt idx="23514">
                  <c:v>167548.909739</c:v>
                </c:pt>
                <c:pt idx="23515">
                  <c:v>167555.190222</c:v>
                </c:pt>
                <c:pt idx="23516">
                  <c:v>167564.25286400001</c:v>
                </c:pt>
                <c:pt idx="23517">
                  <c:v>167567.09426499999</c:v>
                </c:pt>
                <c:pt idx="23518">
                  <c:v>167576.58084400001</c:v>
                </c:pt>
                <c:pt idx="23519">
                  <c:v>167596.19643899999</c:v>
                </c:pt>
                <c:pt idx="23520">
                  <c:v>167605.21763599999</c:v>
                </c:pt>
                <c:pt idx="23521">
                  <c:v>167617.77179900001</c:v>
                </c:pt>
                <c:pt idx="23522">
                  <c:v>167608.71159399999</c:v>
                </c:pt>
                <c:pt idx="23523">
                  <c:v>167615.770253</c:v>
                </c:pt>
                <c:pt idx="23524">
                  <c:v>167620.30837899999</c:v>
                </c:pt>
                <c:pt idx="23525">
                  <c:v>167630.06517700001</c:v>
                </c:pt>
                <c:pt idx="23526">
                  <c:v>167633.43012199999</c:v>
                </c:pt>
                <c:pt idx="23527">
                  <c:v>167630.23579000001</c:v>
                </c:pt>
                <c:pt idx="23528">
                  <c:v>167639.402856</c:v>
                </c:pt>
                <c:pt idx="23529">
                  <c:v>167632.145651</c:v>
                </c:pt>
                <c:pt idx="23530">
                  <c:v>167632.87930199999</c:v>
                </c:pt>
                <c:pt idx="23531">
                  <c:v>167646.11170099999</c:v>
                </c:pt>
                <c:pt idx="23532">
                  <c:v>167642.30577100001</c:v>
                </c:pt>
                <c:pt idx="23533">
                  <c:v>167642.517972</c:v>
                </c:pt>
                <c:pt idx="23534">
                  <c:v>167650.78477200001</c:v>
                </c:pt>
                <c:pt idx="23535">
                  <c:v>167677.90405000001</c:v>
                </c:pt>
                <c:pt idx="23536">
                  <c:v>167683.39077</c:v>
                </c:pt>
                <c:pt idx="23537">
                  <c:v>167691.34738699999</c:v>
                </c:pt>
                <c:pt idx="23538">
                  <c:v>167700.57305199999</c:v>
                </c:pt>
                <c:pt idx="23539">
                  <c:v>167711.435172</c:v>
                </c:pt>
                <c:pt idx="23540">
                  <c:v>167728.32010000001</c:v>
                </c:pt>
                <c:pt idx="23541">
                  <c:v>167740.661742</c:v>
                </c:pt>
                <c:pt idx="23542">
                  <c:v>167745.65027000001</c:v>
                </c:pt>
                <c:pt idx="23543">
                  <c:v>167754.273307</c:v>
                </c:pt>
                <c:pt idx="23544">
                  <c:v>167779.31839100001</c:v>
                </c:pt>
                <c:pt idx="23545">
                  <c:v>167795.50087799999</c:v>
                </c:pt>
                <c:pt idx="23546">
                  <c:v>167800.331649</c:v>
                </c:pt>
                <c:pt idx="23547">
                  <c:v>167810.597985</c:v>
                </c:pt>
                <c:pt idx="23548">
                  <c:v>167831.888377</c:v>
                </c:pt>
                <c:pt idx="23549">
                  <c:v>167847.08917600001</c:v>
                </c:pt>
                <c:pt idx="23550">
                  <c:v>167861.26850800001</c:v>
                </c:pt>
                <c:pt idx="23551">
                  <c:v>167862.88269200001</c:v>
                </c:pt>
                <c:pt idx="23552">
                  <c:v>167871.31230200001</c:v>
                </c:pt>
                <c:pt idx="23553">
                  <c:v>167895.06005500001</c:v>
                </c:pt>
                <c:pt idx="23554">
                  <c:v>167900.73194600001</c:v>
                </c:pt>
                <c:pt idx="23555">
                  <c:v>167906.10537</c:v>
                </c:pt>
                <c:pt idx="23556">
                  <c:v>167909.597389</c:v>
                </c:pt>
                <c:pt idx="23557">
                  <c:v>167925.831202</c:v>
                </c:pt>
                <c:pt idx="23558">
                  <c:v>167950.55797699999</c:v>
                </c:pt>
                <c:pt idx="23559">
                  <c:v>167956.157496</c:v>
                </c:pt>
                <c:pt idx="23560">
                  <c:v>167953.512957</c:v>
                </c:pt>
                <c:pt idx="23561">
                  <c:v>167968.50385400001</c:v>
                </c:pt>
                <c:pt idx="23562">
                  <c:v>167966.04284400001</c:v>
                </c:pt>
                <c:pt idx="23563">
                  <c:v>167974.45513399999</c:v>
                </c:pt>
                <c:pt idx="23564">
                  <c:v>167978.83223999999</c:v>
                </c:pt>
                <c:pt idx="23565">
                  <c:v>168003.74912299999</c:v>
                </c:pt>
                <c:pt idx="23566">
                  <c:v>167997.77462099999</c:v>
                </c:pt>
                <c:pt idx="23567">
                  <c:v>168020.343593</c:v>
                </c:pt>
                <c:pt idx="23568">
                  <c:v>168019.64775500001</c:v>
                </c:pt>
                <c:pt idx="23569">
                  <c:v>168024.722435</c:v>
                </c:pt>
                <c:pt idx="23570">
                  <c:v>168051.64264000001</c:v>
                </c:pt>
                <c:pt idx="23571">
                  <c:v>168060.31215700001</c:v>
                </c:pt>
                <c:pt idx="23572">
                  <c:v>168068.18874300001</c:v>
                </c:pt>
                <c:pt idx="23573">
                  <c:v>168084.83203399999</c:v>
                </c:pt>
                <c:pt idx="23574">
                  <c:v>168098.05209400001</c:v>
                </c:pt>
                <c:pt idx="23575">
                  <c:v>168114.00265000001</c:v>
                </c:pt>
                <c:pt idx="23576">
                  <c:v>168118.96042399999</c:v>
                </c:pt>
                <c:pt idx="23577">
                  <c:v>168139.96513</c:v>
                </c:pt>
                <c:pt idx="23578">
                  <c:v>168152.90804000001</c:v>
                </c:pt>
                <c:pt idx="23579">
                  <c:v>168150.040332</c:v>
                </c:pt>
                <c:pt idx="23580">
                  <c:v>168179.641481</c:v>
                </c:pt>
                <c:pt idx="23581">
                  <c:v>168202.67876800001</c:v>
                </c:pt>
                <c:pt idx="23582">
                  <c:v>168210.75568199999</c:v>
                </c:pt>
                <c:pt idx="23583">
                  <c:v>168213.415397</c:v>
                </c:pt>
                <c:pt idx="23584">
                  <c:v>168231.597408</c:v>
                </c:pt>
                <c:pt idx="23585">
                  <c:v>168259.04481299999</c:v>
                </c:pt>
                <c:pt idx="23586">
                  <c:v>168277.158027</c:v>
                </c:pt>
                <c:pt idx="23587">
                  <c:v>168291.76349300001</c:v>
                </c:pt>
                <c:pt idx="23588">
                  <c:v>168306.39954099999</c:v>
                </c:pt>
                <c:pt idx="23589">
                  <c:v>168308.685015</c:v>
                </c:pt>
                <c:pt idx="23590">
                  <c:v>168334.15943900001</c:v>
                </c:pt>
                <c:pt idx="23591">
                  <c:v>168341.65778199999</c:v>
                </c:pt>
                <c:pt idx="23592">
                  <c:v>168354.808907</c:v>
                </c:pt>
                <c:pt idx="23593">
                  <c:v>168372.274859</c:v>
                </c:pt>
                <c:pt idx="23594">
                  <c:v>168382.484001</c:v>
                </c:pt>
                <c:pt idx="23595">
                  <c:v>168412.49548099999</c:v>
                </c:pt>
                <c:pt idx="23596">
                  <c:v>168409.494148</c:v>
                </c:pt>
                <c:pt idx="23597">
                  <c:v>168418.00764900001</c:v>
                </c:pt>
                <c:pt idx="23598">
                  <c:v>168437.37476100001</c:v>
                </c:pt>
                <c:pt idx="23599">
                  <c:v>168455.48995300001</c:v>
                </c:pt>
                <c:pt idx="23600">
                  <c:v>168467.42240899999</c:v>
                </c:pt>
                <c:pt idx="23601">
                  <c:v>168473.610954</c:v>
                </c:pt>
                <c:pt idx="23602">
                  <c:v>168496.62847900001</c:v>
                </c:pt>
                <c:pt idx="23603">
                  <c:v>168515.58849600001</c:v>
                </c:pt>
                <c:pt idx="23604">
                  <c:v>168515.69970900001</c:v>
                </c:pt>
                <c:pt idx="23605">
                  <c:v>168523.85202200001</c:v>
                </c:pt>
                <c:pt idx="23606">
                  <c:v>168524.679382</c:v>
                </c:pt>
                <c:pt idx="23607">
                  <c:v>168522.35485</c:v>
                </c:pt>
                <c:pt idx="23608">
                  <c:v>168536.97981200001</c:v>
                </c:pt>
                <c:pt idx="23609">
                  <c:v>168539.00421799999</c:v>
                </c:pt>
                <c:pt idx="23610">
                  <c:v>168546.680441</c:v>
                </c:pt>
                <c:pt idx="23611">
                  <c:v>168541.88058200001</c:v>
                </c:pt>
                <c:pt idx="23612">
                  <c:v>168548.24445599999</c:v>
                </c:pt>
                <c:pt idx="23613">
                  <c:v>168545.705441</c:v>
                </c:pt>
                <c:pt idx="23614">
                  <c:v>168552.361618</c:v>
                </c:pt>
                <c:pt idx="23615">
                  <c:v>168576.45436999999</c:v>
                </c:pt>
                <c:pt idx="23616">
                  <c:v>168583.010668</c:v>
                </c:pt>
                <c:pt idx="23617">
                  <c:v>168594.88781700001</c:v>
                </c:pt>
                <c:pt idx="23618">
                  <c:v>168615.80639799999</c:v>
                </c:pt>
                <c:pt idx="23619">
                  <c:v>168612.85920599999</c:v>
                </c:pt>
                <c:pt idx="23620">
                  <c:v>168617.27583500001</c:v>
                </c:pt>
                <c:pt idx="23621">
                  <c:v>168612.71229600001</c:v>
                </c:pt>
                <c:pt idx="23622">
                  <c:v>168627.66799799999</c:v>
                </c:pt>
                <c:pt idx="23623">
                  <c:v>168624.35877799999</c:v>
                </c:pt>
                <c:pt idx="23624">
                  <c:v>168619.6508</c:v>
                </c:pt>
                <c:pt idx="23625">
                  <c:v>168633.12745299999</c:v>
                </c:pt>
                <c:pt idx="23626">
                  <c:v>168627.632598</c:v>
                </c:pt>
                <c:pt idx="23627">
                  <c:v>168650.68823900001</c:v>
                </c:pt>
                <c:pt idx="23628">
                  <c:v>168681.27071000001</c:v>
                </c:pt>
                <c:pt idx="23629">
                  <c:v>168680.88623100001</c:v>
                </c:pt>
                <c:pt idx="23630">
                  <c:v>168685.130546</c:v>
                </c:pt>
                <c:pt idx="23631">
                  <c:v>168683.13238900001</c:v>
                </c:pt>
                <c:pt idx="23632">
                  <c:v>168695.83216300001</c:v>
                </c:pt>
                <c:pt idx="23633">
                  <c:v>168719.71487600001</c:v>
                </c:pt>
                <c:pt idx="23634">
                  <c:v>168718.68826699999</c:v>
                </c:pt>
                <c:pt idx="23635">
                  <c:v>168731.225485</c:v>
                </c:pt>
                <c:pt idx="23636">
                  <c:v>168732.837891</c:v>
                </c:pt>
                <c:pt idx="23637">
                  <c:v>168752.658509</c:v>
                </c:pt>
                <c:pt idx="23638">
                  <c:v>168773.670698</c:v>
                </c:pt>
                <c:pt idx="23639">
                  <c:v>168771.21760800001</c:v>
                </c:pt>
                <c:pt idx="23640">
                  <c:v>168791.97051700001</c:v>
                </c:pt>
                <c:pt idx="23641">
                  <c:v>168807.24593199999</c:v>
                </c:pt>
                <c:pt idx="23642">
                  <c:v>168825.969404</c:v>
                </c:pt>
                <c:pt idx="23643">
                  <c:v>168844.31522600001</c:v>
                </c:pt>
                <c:pt idx="23644">
                  <c:v>168850.933456</c:v>
                </c:pt>
                <c:pt idx="23645">
                  <c:v>168873.160554</c:v>
                </c:pt>
                <c:pt idx="23646">
                  <c:v>168886.03012800001</c:v>
                </c:pt>
                <c:pt idx="23647">
                  <c:v>168903.99129999999</c:v>
                </c:pt>
                <c:pt idx="23648">
                  <c:v>168912.30152199999</c:v>
                </c:pt>
                <c:pt idx="23649">
                  <c:v>168930.614279</c:v>
                </c:pt>
                <c:pt idx="23650">
                  <c:v>168943.91668600001</c:v>
                </c:pt>
                <c:pt idx="23651">
                  <c:v>168958.095497</c:v>
                </c:pt>
                <c:pt idx="23652">
                  <c:v>168982.09542100001</c:v>
                </c:pt>
                <c:pt idx="23653">
                  <c:v>169002.86226600001</c:v>
                </c:pt>
                <c:pt idx="23654">
                  <c:v>168998.04136</c:v>
                </c:pt>
                <c:pt idx="23655">
                  <c:v>169008.515816</c:v>
                </c:pt>
                <c:pt idx="23656">
                  <c:v>169035.93437500001</c:v>
                </c:pt>
                <c:pt idx="23657">
                  <c:v>169059.12418300001</c:v>
                </c:pt>
                <c:pt idx="23658">
                  <c:v>169067.634941</c:v>
                </c:pt>
                <c:pt idx="23659">
                  <c:v>169073.97221899999</c:v>
                </c:pt>
                <c:pt idx="23660">
                  <c:v>169087.09941699999</c:v>
                </c:pt>
                <c:pt idx="23661">
                  <c:v>169094.32238500001</c:v>
                </c:pt>
                <c:pt idx="23662">
                  <c:v>169102.36875200001</c:v>
                </c:pt>
                <c:pt idx="23663">
                  <c:v>169120.40943199999</c:v>
                </c:pt>
                <c:pt idx="23664">
                  <c:v>169141.23152100001</c:v>
                </c:pt>
                <c:pt idx="23665">
                  <c:v>169159.56535799999</c:v>
                </c:pt>
                <c:pt idx="23666">
                  <c:v>169172.95678499999</c:v>
                </c:pt>
                <c:pt idx="23667">
                  <c:v>169196.58196899999</c:v>
                </c:pt>
                <c:pt idx="23668">
                  <c:v>169219.27643699999</c:v>
                </c:pt>
                <c:pt idx="23669">
                  <c:v>169225.657289</c:v>
                </c:pt>
                <c:pt idx="23670">
                  <c:v>169257.407932</c:v>
                </c:pt>
                <c:pt idx="23671">
                  <c:v>169268.79490199999</c:v>
                </c:pt>
                <c:pt idx="23672">
                  <c:v>169277.05705100001</c:v>
                </c:pt>
                <c:pt idx="23673">
                  <c:v>169303.211775</c:v>
                </c:pt>
                <c:pt idx="23674">
                  <c:v>169317.715883</c:v>
                </c:pt>
                <c:pt idx="23675">
                  <c:v>169335.60107899999</c:v>
                </c:pt>
                <c:pt idx="23676">
                  <c:v>169365.63526400001</c:v>
                </c:pt>
                <c:pt idx="23677">
                  <c:v>169372.38721099999</c:v>
                </c:pt>
                <c:pt idx="23678">
                  <c:v>169401.56955399999</c:v>
                </c:pt>
                <c:pt idx="23679">
                  <c:v>169411.08762000001</c:v>
                </c:pt>
                <c:pt idx="23680">
                  <c:v>169428.58048900001</c:v>
                </c:pt>
                <c:pt idx="23681">
                  <c:v>169449.701026</c:v>
                </c:pt>
                <c:pt idx="23682">
                  <c:v>169456.866309</c:v>
                </c:pt>
                <c:pt idx="23683">
                  <c:v>169470.10900699999</c:v>
                </c:pt>
                <c:pt idx="23684">
                  <c:v>169477.84246799999</c:v>
                </c:pt>
                <c:pt idx="23685">
                  <c:v>169498.67279700001</c:v>
                </c:pt>
                <c:pt idx="23686">
                  <c:v>169511.826375</c:v>
                </c:pt>
                <c:pt idx="23687">
                  <c:v>169537.301596</c:v>
                </c:pt>
                <c:pt idx="23688">
                  <c:v>169555.170847</c:v>
                </c:pt>
                <c:pt idx="23689">
                  <c:v>169563.088816</c:v>
                </c:pt>
                <c:pt idx="23690">
                  <c:v>169595.50088100001</c:v>
                </c:pt>
                <c:pt idx="23691">
                  <c:v>169617.07801999999</c:v>
                </c:pt>
                <c:pt idx="23692">
                  <c:v>169627.88749600001</c:v>
                </c:pt>
                <c:pt idx="23693">
                  <c:v>169653.74754099999</c:v>
                </c:pt>
                <c:pt idx="23694">
                  <c:v>169664.97021999999</c:v>
                </c:pt>
                <c:pt idx="23695">
                  <c:v>169683.15302900001</c:v>
                </c:pt>
                <c:pt idx="23696">
                  <c:v>169680.783386</c:v>
                </c:pt>
                <c:pt idx="23697">
                  <c:v>169689.79178999999</c:v>
                </c:pt>
                <c:pt idx="23698">
                  <c:v>169711.22200400001</c:v>
                </c:pt>
                <c:pt idx="23699">
                  <c:v>169713.82858500001</c:v>
                </c:pt>
                <c:pt idx="23700">
                  <c:v>169748.57484300001</c:v>
                </c:pt>
                <c:pt idx="23701">
                  <c:v>169755.93556099999</c:v>
                </c:pt>
                <c:pt idx="23702">
                  <c:v>169763.82610800001</c:v>
                </c:pt>
                <c:pt idx="23703">
                  <c:v>169801.73334599999</c:v>
                </c:pt>
                <c:pt idx="23704">
                  <c:v>169804.369791</c:v>
                </c:pt>
                <c:pt idx="23705">
                  <c:v>169814.56200599999</c:v>
                </c:pt>
                <c:pt idx="23706">
                  <c:v>169825.97952699999</c:v>
                </c:pt>
                <c:pt idx="23707">
                  <c:v>169834.26737300001</c:v>
                </c:pt>
                <c:pt idx="23708">
                  <c:v>169858.70189500001</c:v>
                </c:pt>
                <c:pt idx="23709">
                  <c:v>169872.96192599999</c:v>
                </c:pt>
                <c:pt idx="23710">
                  <c:v>169895.79780599999</c:v>
                </c:pt>
                <c:pt idx="23711">
                  <c:v>169896.455021</c:v>
                </c:pt>
                <c:pt idx="23712">
                  <c:v>169914.99932500001</c:v>
                </c:pt>
                <c:pt idx="23713">
                  <c:v>169923.11849200001</c:v>
                </c:pt>
                <c:pt idx="23714">
                  <c:v>169933.09064400001</c:v>
                </c:pt>
                <c:pt idx="23715">
                  <c:v>169960.27880599999</c:v>
                </c:pt>
                <c:pt idx="23716">
                  <c:v>169983.075652</c:v>
                </c:pt>
                <c:pt idx="23717">
                  <c:v>169988.282657</c:v>
                </c:pt>
                <c:pt idx="23718">
                  <c:v>170015.19400799999</c:v>
                </c:pt>
                <c:pt idx="23719">
                  <c:v>170032.65427200001</c:v>
                </c:pt>
                <c:pt idx="23720">
                  <c:v>170052.22579299999</c:v>
                </c:pt>
                <c:pt idx="23721">
                  <c:v>170064.14862699999</c:v>
                </c:pt>
                <c:pt idx="23722">
                  <c:v>170076.407355</c:v>
                </c:pt>
                <c:pt idx="23723">
                  <c:v>170092.37258200001</c:v>
                </c:pt>
                <c:pt idx="23724">
                  <c:v>170107.72758599999</c:v>
                </c:pt>
                <c:pt idx="23725">
                  <c:v>170120.484784</c:v>
                </c:pt>
                <c:pt idx="23726">
                  <c:v>170142.676787</c:v>
                </c:pt>
                <c:pt idx="23727">
                  <c:v>170165.55929</c:v>
                </c:pt>
                <c:pt idx="23728">
                  <c:v>170196.29655900001</c:v>
                </c:pt>
                <c:pt idx="23729">
                  <c:v>170210.307416</c:v>
                </c:pt>
                <c:pt idx="23730">
                  <c:v>170235.72273499999</c:v>
                </c:pt>
                <c:pt idx="23731">
                  <c:v>170259.681323</c:v>
                </c:pt>
                <c:pt idx="23732">
                  <c:v>170278.785214</c:v>
                </c:pt>
                <c:pt idx="23733">
                  <c:v>170294.72473099999</c:v>
                </c:pt>
                <c:pt idx="23734">
                  <c:v>170307.66551699999</c:v>
                </c:pt>
                <c:pt idx="23735">
                  <c:v>170329.374389</c:v>
                </c:pt>
                <c:pt idx="23736">
                  <c:v>170356.20386099999</c:v>
                </c:pt>
                <c:pt idx="23737">
                  <c:v>170367.742791</c:v>
                </c:pt>
                <c:pt idx="23738">
                  <c:v>170390.006456</c:v>
                </c:pt>
                <c:pt idx="23739">
                  <c:v>170396.01532499999</c:v>
                </c:pt>
                <c:pt idx="23740">
                  <c:v>170425.97514299999</c:v>
                </c:pt>
                <c:pt idx="23741">
                  <c:v>170442.57532100001</c:v>
                </c:pt>
                <c:pt idx="23742">
                  <c:v>170460.902695</c:v>
                </c:pt>
                <c:pt idx="23743">
                  <c:v>170475.65112200001</c:v>
                </c:pt>
                <c:pt idx="23744">
                  <c:v>170479.71956200001</c:v>
                </c:pt>
                <c:pt idx="23745">
                  <c:v>170500.00307199999</c:v>
                </c:pt>
                <c:pt idx="23746">
                  <c:v>170522.71014400001</c:v>
                </c:pt>
                <c:pt idx="23747">
                  <c:v>170526.30779799999</c:v>
                </c:pt>
                <c:pt idx="23748">
                  <c:v>170535.465146</c:v>
                </c:pt>
                <c:pt idx="23749">
                  <c:v>170544.497638</c:v>
                </c:pt>
                <c:pt idx="23750">
                  <c:v>170571.04150200001</c:v>
                </c:pt>
                <c:pt idx="23751">
                  <c:v>170591.124205</c:v>
                </c:pt>
                <c:pt idx="23752">
                  <c:v>170603.56524500001</c:v>
                </c:pt>
                <c:pt idx="23753">
                  <c:v>170633.40476999999</c:v>
                </c:pt>
                <c:pt idx="23754">
                  <c:v>170636.10865499999</c:v>
                </c:pt>
                <c:pt idx="23755">
                  <c:v>170653.61304600001</c:v>
                </c:pt>
                <c:pt idx="23756">
                  <c:v>170675.88406099999</c:v>
                </c:pt>
                <c:pt idx="23757">
                  <c:v>170686.50705399999</c:v>
                </c:pt>
                <c:pt idx="23758">
                  <c:v>170697.253596</c:v>
                </c:pt>
                <c:pt idx="23759">
                  <c:v>170719.199032</c:v>
                </c:pt>
                <c:pt idx="23760">
                  <c:v>170734.58317699999</c:v>
                </c:pt>
                <c:pt idx="23761">
                  <c:v>170750.016825</c:v>
                </c:pt>
                <c:pt idx="23762">
                  <c:v>170768.70829499999</c:v>
                </c:pt>
                <c:pt idx="23763">
                  <c:v>170784.57168299999</c:v>
                </c:pt>
                <c:pt idx="23764">
                  <c:v>170789.78764900001</c:v>
                </c:pt>
                <c:pt idx="23765">
                  <c:v>170812.75708000001</c:v>
                </c:pt>
                <c:pt idx="23766">
                  <c:v>170837.49766699999</c:v>
                </c:pt>
                <c:pt idx="23767">
                  <c:v>170848.989026</c:v>
                </c:pt>
                <c:pt idx="23768">
                  <c:v>170853.60251299999</c:v>
                </c:pt>
                <c:pt idx="23769">
                  <c:v>170855.122783</c:v>
                </c:pt>
                <c:pt idx="23770">
                  <c:v>170876.59393800001</c:v>
                </c:pt>
                <c:pt idx="23771">
                  <c:v>170894.774022</c:v>
                </c:pt>
                <c:pt idx="23772">
                  <c:v>170920.694942</c:v>
                </c:pt>
                <c:pt idx="23773">
                  <c:v>170941.67927600001</c:v>
                </c:pt>
                <c:pt idx="23774">
                  <c:v>170954.321233</c:v>
                </c:pt>
                <c:pt idx="23775">
                  <c:v>170971.32307799999</c:v>
                </c:pt>
                <c:pt idx="23776">
                  <c:v>170996.61434</c:v>
                </c:pt>
                <c:pt idx="23777">
                  <c:v>170998.682844</c:v>
                </c:pt>
                <c:pt idx="23778">
                  <c:v>171019.48607000001</c:v>
                </c:pt>
                <c:pt idx="23779">
                  <c:v>171035.340635</c:v>
                </c:pt>
                <c:pt idx="23780">
                  <c:v>171055.443118</c:v>
                </c:pt>
                <c:pt idx="23781">
                  <c:v>171063.24574099999</c:v>
                </c:pt>
                <c:pt idx="23782">
                  <c:v>171083.655325</c:v>
                </c:pt>
                <c:pt idx="23783">
                  <c:v>171107.36876300001</c:v>
                </c:pt>
                <c:pt idx="23784">
                  <c:v>171120.09656100001</c:v>
                </c:pt>
                <c:pt idx="23785">
                  <c:v>171127.08026799999</c:v>
                </c:pt>
                <c:pt idx="23786">
                  <c:v>171145.664085</c:v>
                </c:pt>
                <c:pt idx="23787">
                  <c:v>171164.56651800001</c:v>
                </c:pt>
                <c:pt idx="23788">
                  <c:v>171175.34919000001</c:v>
                </c:pt>
                <c:pt idx="23789">
                  <c:v>171197.614589</c:v>
                </c:pt>
                <c:pt idx="23790">
                  <c:v>171205.30230800001</c:v>
                </c:pt>
                <c:pt idx="23791">
                  <c:v>171226.13922499999</c:v>
                </c:pt>
                <c:pt idx="23792">
                  <c:v>171234.23399199999</c:v>
                </c:pt>
                <c:pt idx="23793">
                  <c:v>171254.993842</c:v>
                </c:pt>
                <c:pt idx="23794">
                  <c:v>171270.11163599999</c:v>
                </c:pt>
                <c:pt idx="23795">
                  <c:v>171280.38190000001</c:v>
                </c:pt>
                <c:pt idx="23796">
                  <c:v>171298.282863</c:v>
                </c:pt>
                <c:pt idx="23797">
                  <c:v>171315.81667500001</c:v>
                </c:pt>
                <c:pt idx="23798">
                  <c:v>171326.159518</c:v>
                </c:pt>
                <c:pt idx="23799">
                  <c:v>171335.861332</c:v>
                </c:pt>
                <c:pt idx="23800">
                  <c:v>171358.619087</c:v>
                </c:pt>
                <c:pt idx="23801">
                  <c:v>171369.13909300001</c:v>
                </c:pt>
                <c:pt idx="23802">
                  <c:v>171380.343524</c:v>
                </c:pt>
                <c:pt idx="23803">
                  <c:v>171380.65468499999</c:v>
                </c:pt>
                <c:pt idx="23804">
                  <c:v>171390.573213</c:v>
                </c:pt>
                <c:pt idx="23805">
                  <c:v>171394.723134</c:v>
                </c:pt>
                <c:pt idx="23806">
                  <c:v>171400.82565899999</c:v>
                </c:pt>
                <c:pt idx="23807">
                  <c:v>171414.74509899999</c:v>
                </c:pt>
                <c:pt idx="23808">
                  <c:v>171445.09858799999</c:v>
                </c:pt>
                <c:pt idx="23809">
                  <c:v>171445.881861</c:v>
                </c:pt>
                <c:pt idx="23810">
                  <c:v>171452.33032199999</c:v>
                </c:pt>
                <c:pt idx="23811">
                  <c:v>171475.268369</c:v>
                </c:pt>
                <c:pt idx="23812">
                  <c:v>171493.05791900001</c:v>
                </c:pt>
                <c:pt idx="23813">
                  <c:v>171521.185665</c:v>
                </c:pt>
                <c:pt idx="23814">
                  <c:v>171508.834355</c:v>
                </c:pt>
                <c:pt idx="23815">
                  <c:v>171516.535244</c:v>
                </c:pt>
                <c:pt idx="23816">
                  <c:v>171535.393618</c:v>
                </c:pt>
                <c:pt idx="23817">
                  <c:v>171553.96831900001</c:v>
                </c:pt>
                <c:pt idx="23818">
                  <c:v>171562.00993299999</c:v>
                </c:pt>
                <c:pt idx="23819">
                  <c:v>171569.40817499999</c:v>
                </c:pt>
                <c:pt idx="23820">
                  <c:v>171585.30978899999</c:v>
                </c:pt>
                <c:pt idx="23821">
                  <c:v>171613.72463899999</c:v>
                </c:pt>
                <c:pt idx="23822">
                  <c:v>171617.38576500001</c:v>
                </c:pt>
                <c:pt idx="23823">
                  <c:v>171630.46540300001</c:v>
                </c:pt>
                <c:pt idx="23824">
                  <c:v>171633.67927299999</c:v>
                </c:pt>
                <c:pt idx="23825">
                  <c:v>171653.77910300001</c:v>
                </c:pt>
                <c:pt idx="23826">
                  <c:v>171667.967095</c:v>
                </c:pt>
                <c:pt idx="23827">
                  <c:v>171674.59860600001</c:v>
                </c:pt>
                <c:pt idx="23828">
                  <c:v>171700.851883</c:v>
                </c:pt>
                <c:pt idx="23829">
                  <c:v>171715.30222400001</c:v>
                </c:pt>
                <c:pt idx="23830">
                  <c:v>171733.43023999999</c:v>
                </c:pt>
                <c:pt idx="23831">
                  <c:v>171750.03898000001</c:v>
                </c:pt>
                <c:pt idx="23832">
                  <c:v>171756.306063</c:v>
                </c:pt>
                <c:pt idx="23833">
                  <c:v>171781.63725299999</c:v>
                </c:pt>
                <c:pt idx="23834">
                  <c:v>171788.32466499999</c:v>
                </c:pt>
                <c:pt idx="23835">
                  <c:v>171812.91826800001</c:v>
                </c:pt>
                <c:pt idx="23836">
                  <c:v>171823.686598</c:v>
                </c:pt>
                <c:pt idx="23837">
                  <c:v>171842.29924200001</c:v>
                </c:pt>
                <c:pt idx="23838">
                  <c:v>171859.045629</c:v>
                </c:pt>
                <c:pt idx="23839">
                  <c:v>171864.32541300001</c:v>
                </c:pt>
                <c:pt idx="23840">
                  <c:v>171887.98217999999</c:v>
                </c:pt>
                <c:pt idx="23841">
                  <c:v>171903.71158500001</c:v>
                </c:pt>
                <c:pt idx="23842">
                  <c:v>171913.78193999999</c:v>
                </c:pt>
                <c:pt idx="23843">
                  <c:v>171921.78708499999</c:v>
                </c:pt>
                <c:pt idx="23844">
                  <c:v>171923.38461199999</c:v>
                </c:pt>
                <c:pt idx="23845">
                  <c:v>171945.256379</c:v>
                </c:pt>
                <c:pt idx="23846">
                  <c:v>171966.80939000001</c:v>
                </c:pt>
                <c:pt idx="23847">
                  <c:v>171970.29993000001</c:v>
                </c:pt>
                <c:pt idx="23848">
                  <c:v>171985.62224</c:v>
                </c:pt>
                <c:pt idx="23849">
                  <c:v>171995.84784199999</c:v>
                </c:pt>
                <c:pt idx="23850">
                  <c:v>171995.154438</c:v>
                </c:pt>
                <c:pt idx="23851">
                  <c:v>172004.32629</c:v>
                </c:pt>
                <c:pt idx="23852">
                  <c:v>172003.67550700001</c:v>
                </c:pt>
                <c:pt idx="23853">
                  <c:v>172014.43249599999</c:v>
                </c:pt>
                <c:pt idx="23854">
                  <c:v>172015.89040599999</c:v>
                </c:pt>
                <c:pt idx="23855">
                  <c:v>172036.79177400001</c:v>
                </c:pt>
                <c:pt idx="23856">
                  <c:v>172055.143943</c:v>
                </c:pt>
                <c:pt idx="23857">
                  <c:v>172056.040748</c:v>
                </c:pt>
                <c:pt idx="23858">
                  <c:v>172063.89296</c:v>
                </c:pt>
                <c:pt idx="23859">
                  <c:v>172070.44278899999</c:v>
                </c:pt>
                <c:pt idx="23860">
                  <c:v>172086.131157</c:v>
                </c:pt>
                <c:pt idx="23861">
                  <c:v>172086.28143800001</c:v>
                </c:pt>
                <c:pt idx="23862">
                  <c:v>172108.31513800001</c:v>
                </c:pt>
                <c:pt idx="23863">
                  <c:v>172125.75445000001</c:v>
                </c:pt>
                <c:pt idx="23864">
                  <c:v>172117.65833100001</c:v>
                </c:pt>
                <c:pt idx="23865">
                  <c:v>172126.209474</c:v>
                </c:pt>
                <c:pt idx="23866">
                  <c:v>172130.85692399999</c:v>
                </c:pt>
                <c:pt idx="23867">
                  <c:v>172139.724158</c:v>
                </c:pt>
                <c:pt idx="23868">
                  <c:v>172153.89863400001</c:v>
                </c:pt>
                <c:pt idx="23869">
                  <c:v>172154.70907099999</c:v>
                </c:pt>
                <c:pt idx="23870">
                  <c:v>172157.22831499999</c:v>
                </c:pt>
                <c:pt idx="23871">
                  <c:v>172188.34722200001</c:v>
                </c:pt>
                <c:pt idx="23872">
                  <c:v>172198.95002300001</c:v>
                </c:pt>
                <c:pt idx="23873">
                  <c:v>172208.82472199999</c:v>
                </c:pt>
                <c:pt idx="23874">
                  <c:v>172200.481788</c:v>
                </c:pt>
                <c:pt idx="23875">
                  <c:v>172225.456443</c:v>
                </c:pt>
                <c:pt idx="23876">
                  <c:v>172250.140778</c:v>
                </c:pt>
                <c:pt idx="23877">
                  <c:v>172259.060745</c:v>
                </c:pt>
                <c:pt idx="23878">
                  <c:v>172272.78340099999</c:v>
                </c:pt>
                <c:pt idx="23879">
                  <c:v>172280.549742</c:v>
                </c:pt>
                <c:pt idx="23880">
                  <c:v>172302.883627</c:v>
                </c:pt>
                <c:pt idx="23881">
                  <c:v>172318.715585</c:v>
                </c:pt>
                <c:pt idx="23882">
                  <c:v>172322.52914299999</c:v>
                </c:pt>
                <c:pt idx="23883">
                  <c:v>172351.75951999999</c:v>
                </c:pt>
                <c:pt idx="23884">
                  <c:v>172360.07509</c:v>
                </c:pt>
                <c:pt idx="23885">
                  <c:v>172371.785114</c:v>
                </c:pt>
                <c:pt idx="23886">
                  <c:v>172391.310627</c:v>
                </c:pt>
                <c:pt idx="23887">
                  <c:v>172411.43657699999</c:v>
                </c:pt>
                <c:pt idx="23888">
                  <c:v>172420.699746</c:v>
                </c:pt>
                <c:pt idx="23889">
                  <c:v>172430.99009800001</c:v>
                </c:pt>
                <c:pt idx="23890">
                  <c:v>172453.66361700001</c:v>
                </c:pt>
                <c:pt idx="23891">
                  <c:v>172472.17780899999</c:v>
                </c:pt>
                <c:pt idx="23892">
                  <c:v>172467.37168800001</c:v>
                </c:pt>
                <c:pt idx="23893">
                  <c:v>172496.36962499999</c:v>
                </c:pt>
                <c:pt idx="23894">
                  <c:v>172512.73192799999</c:v>
                </c:pt>
                <c:pt idx="23895">
                  <c:v>172518.43011700001</c:v>
                </c:pt>
                <c:pt idx="23896">
                  <c:v>172550.93119500001</c:v>
                </c:pt>
                <c:pt idx="23897">
                  <c:v>172564.94908699999</c:v>
                </c:pt>
                <c:pt idx="23898">
                  <c:v>172572.70814599999</c:v>
                </c:pt>
                <c:pt idx="23899">
                  <c:v>172588.19885300001</c:v>
                </c:pt>
                <c:pt idx="23900">
                  <c:v>172608.09497100001</c:v>
                </c:pt>
                <c:pt idx="23901">
                  <c:v>172622.12230799999</c:v>
                </c:pt>
                <c:pt idx="23902">
                  <c:v>172626.61571300001</c:v>
                </c:pt>
                <c:pt idx="23903">
                  <c:v>172641.02934099999</c:v>
                </c:pt>
                <c:pt idx="23904">
                  <c:v>172661.445721</c:v>
                </c:pt>
                <c:pt idx="23905">
                  <c:v>172674.43367100001</c:v>
                </c:pt>
                <c:pt idx="23906">
                  <c:v>172691.194235</c:v>
                </c:pt>
                <c:pt idx="23907">
                  <c:v>172700.15786100001</c:v>
                </c:pt>
                <c:pt idx="23908">
                  <c:v>172735.75320599999</c:v>
                </c:pt>
                <c:pt idx="23909">
                  <c:v>172737.51782400001</c:v>
                </c:pt>
                <c:pt idx="23910">
                  <c:v>172758.548523</c:v>
                </c:pt>
                <c:pt idx="23911">
                  <c:v>172780.57658299999</c:v>
                </c:pt>
                <c:pt idx="23912">
                  <c:v>172782.172922</c:v>
                </c:pt>
                <c:pt idx="23913">
                  <c:v>172801.382171</c:v>
                </c:pt>
                <c:pt idx="23914">
                  <c:v>172815.17893200001</c:v>
                </c:pt>
                <c:pt idx="23915">
                  <c:v>172839.77832499999</c:v>
                </c:pt>
                <c:pt idx="23916">
                  <c:v>172853.77101600001</c:v>
                </c:pt>
                <c:pt idx="23917">
                  <c:v>172859.27974100001</c:v>
                </c:pt>
                <c:pt idx="23918">
                  <c:v>172886.56408499999</c:v>
                </c:pt>
                <c:pt idx="23919">
                  <c:v>172903.67407400001</c:v>
                </c:pt>
                <c:pt idx="23920">
                  <c:v>172917.52519700001</c:v>
                </c:pt>
                <c:pt idx="23921">
                  <c:v>172936.64015299999</c:v>
                </c:pt>
                <c:pt idx="23922">
                  <c:v>172951.36024499999</c:v>
                </c:pt>
                <c:pt idx="23923">
                  <c:v>172961.042969</c:v>
                </c:pt>
                <c:pt idx="23924">
                  <c:v>172966.76484799999</c:v>
                </c:pt>
                <c:pt idx="23925">
                  <c:v>172982.38475999999</c:v>
                </c:pt>
                <c:pt idx="23926">
                  <c:v>172999.38423</c:v>
                </c:pt>
                <c:pt idx="23927">
                  <c:v>173010.17016499999</c:v>
                </c:pt>
                <c:pt idx="23928">
                  <c:v>173026.222775</c:v>
                </c:pt>
                <c:pt idx="23929">
                  <c:v>173030.195186</c:v>
                </c:pt>
                <c:pt idx="23930">
                  <c:v>173031.13736399999</c:v>
                </c:pt>
                <c:pt idx="23931">
                  <c:v>173043.702681</c:v>
                </c:pt>
                <c:pt idx="23932">
                  <c:v>173042.68872800001</c:v>
                </c:pt>
                <c:pt idx="23933">
                  <c:v>173056.74991300001</c:v>
                </c:pt>
                <c:pt idx="23934">
                  <c:v>173060.37586199999</c:v>
                </c:pt>
                <c:pt idx="23935">
                  <c:v>173078.926916</c:v>
                </c:pt>
                <c:pt idx="23936">
                  <c:v>173083.77671599999</c:v>
                </c:pt>
                <c:pt idx="23937">
                  <c:v>173093.94177800001</c:v>
                </c:pt>
                <c:pt idx="23938">
                  <c:v>173108.66752399999</c:v>
                </c:pt>
                <c:pt idx="23939">
                  <c:v>173116.858312</c:v>
                </c:pt>
                <c:pt idx="23940">
                  <c:v>173117.64171500001</c:v>
                </c:pt>
                <c:pt idx="23941">
                  <c:v>173140.08510600001</c:v>
                </c:pt>
                <c:pt idx="23942">
                  <c:v>173151.08796100001</c:v>
                </c:pt>
                <c:pt idx="23943">
                  <c:v>173165.23141800001</c:v>
                </c:pt>
                <c:pt idx="23944">
                  <c:v>173167.938138</c:v>
                </c:pt>
                <c:pt idx="23945">
                  <c:v>173164.386658</c:v>
                </c:pt>
                <c:pt idx="23946">
                  <c:v>173179.02241199999</c:v>
                </c:pt>
                <c:pt idx="23947">
                  <c:v>173180.59194899999</c:v>
                </c:pt>
                <c:pt idx="23948">
                  <c:v>173196.501601</c:v>
                </c:pt>
                <c:pt idx="23949">
                  <c:v>173227.20108900001</c:v>
                </c:pt>
                <c:pt idx="23950">
                  <c:v>173240.013125</c:v>
                </c:pt>
                <c:pt idx="23951">
                  <c:v>173251.23680099999</c:v>
                </c:pt>
                <c:pt idx="23952">
                  <c:v>173240.393809</c:v>
                </c:pt>
                <c:pt idx="23953">
                  <c:v>173250.49537799999</c:v>
                </c:pt>
                <c:pt idx="23954">
                  <c:v>173252.087566</c:v>
                </c:pt>
                <c:pt idx="23955">
                  <c:v>173262.674627</c:v>
                </c:pt>
                <c:pt idx="23956">
                  <c:v>173279.326646</c:v>
                </c:pt>
                <c:pt idx="23957">
                  <c:v>173283.73831700001</c:v>
                </c:pt>
                <c:pt idx="23958">
                  <c:v>173304.45045599999</c:v>
                </c:pt>
                <c:pt idx="23959">
                  <c:v>173297.37955700001</c:v>
                </c:pt>
                <c:pt idx="23960">
                  <c:v>173312.37804400001</c:v>
                </c:pt>
                <c:pt idx="23961">
                  <c:v>173335.038463</c:v>
                </c:pt>
                <c:pt idx="23962">
                  <c:v>173346.53426099999</c:v>
                </c:pt>
                <c:pt idx="23963">
                  <c:v>173367.707054</c:v>
                </c:pt>
                <c:pt idx="23964">
                  <c:v>173374.13473799999</c:v>
                </c:pt>
                <c:pt idx="23965">
                  <c:v>173373.82229000001</c:v>
                </c:pt>
                <c:pt idx="23966">
                  <c:v>173400.703209</c:v>
                </c:pt>
                <c:pt idx="23967">
                  <c:v>173409.55762499999</c:v>
                </c:pt>
                <c:pt idx="23968">
                  <c:v>173419.49481199999</c:v>
                </c:pt>
                <c:pt idx="23969">
                  <c:v>173422.97173799999</c:v>
                </c:pt>
                <c:pt idx="23970">
                  <c:v>173435.33169299999</c:v>
                </c:pt>
                <c:pt idx="23971">
                  <c:v>173457.36314</c:v>
                </c:pt>
                <c:pt idx="23972">
                  <c:v>173466.75543300001</c:v>
                </c:pt>
                <c:pt idx="23973">
                  <c:v>173483.62297999999</c:v>
                </c:pt>
                <c:pt idx="23974">
                  <c:v>173486.97844599999</c:v>
                </c:pt>
                <c:pt idx="23975">
                  <c:v>173491.23053299999</c:v>
                </c:pt>
                <c:pt idx="23976">
                  <c:v>173520.80003099999</c:v>
                </c:pt>
                <c:pt idx="23977">
                  <c:v>173523.10359499999</c:v>
                </c:pt>
                <c:pt idx="23978">
                  <c:v>173553.71528</c:v>
                </c:pt>
                <c:pt idx="23979">
                  <c:v>173571.62164500001</c:v>
                </c:pt>
                <c:pt idx="23980">
                  <c:v>173589.72654</c:v>
                </c:pt>
                <c:pt idx="23981">
                  <c:v>173601.641672</c:v>
                </c:pt>
                <c:pt idx="23982">
                  <c:v>173631.15309899999</c:v>
                </c:pt>
                <c:pt idx="23983">
                  <c:v>173654.839362</c:v>
                </c:pt>
                <c:pt idx="23984">
                  <c:v>173652.145154</c:v>
                </c:pt>
                <c:pt idx="23985">
                  <c:v>173652.94304700001</c:v>
                </c:pt>
                <c:pt idx="23986">
                  <c:v>173662.01576099999</c:v>
                </c:pt>
                <c:pt idx="23987">
                  <c:v>173683.20215900001</c:v>
                </c:pt>
                <c:pt idx="23988">
                  <c:v>173710.36507100001</c:v>
                </c:pt>
                <c:pt idx="23989">
                  <c:v>173713.67632599999</c:v>
                </c:pt>
                <c:pt idx="23990">
                  <c:v>173711.187163</c:v>
                </c:pt>
                <c:pt idx="23991">
                  <c:v>173719.58359699999</c:v>
                </c:pt>
                <c:pt idx="23992">
                  <c:v>173742.27595499999</c:v>
                </c:pt>
                <c:pt idx="23993">
                  <c:v>173759.03639200001</c:v>
                </c:pt>
                <c:pt idx="23994">
                  <c:v>173769.753448</c:v>
                </c:pt>
                <c:pt idx="23995">
                  <c:v>173772.38538399999</c:v>
                </c:pt>
                <c:pt idx="23996">
                  <c:v>173812.46361400001</c:v>
                </c:pt>
                <c:pt idx="23997">
                  <c:v>173815.06754399999</c:v>
                </c:pt>
                <c:pt idx="23998">
                  <c:v>173827.837382</c:v>
                </c:pt>
                <c:pt idx="23999">
                  <c:v>173838.06013900001</c:v>
                </c:pt>
                <c:pt idx="24000">
                  <c:v>173866.896385</c:v>
                </c:pt>
                <c:pt idx="24001">
                  <c:v>173873.57373599999</c:v>
                </c:pt>
                <c:pt idx="24002">
                  <c:v>173888.201531</c:v>
                </c:pt>
                <c:pt idx="24003">
                  <c:v>173906.83813399999</c:v>
                </c:pt>
                <c:pt idx="24004">
                  <c:v>173923.09892700001</c:v>
                </c:pt>
                <c:pt idx="24005">
                  <c:v>173939.52267100001</c:v>
                </c:pt>
                <c:pt idx="24006">
                  <c:v>173940.190936</c:v>
                </c:pt>
                <c:pt idx="24007">
                  <c:v>173948.272535</c:v>
                </c:pt>
                <c:pt idx="24008">
                  <c:v>173955.487249</c:v>
                </c:pt>
                <c:pt idx="24009">
                  <c:v>173960.94918299999</c:v>
                </c:pt>
                <c:pt idx="24010">
                  <c:v>173962.87573</c:v>
                </c:pt>
                <c:pt idx="24011">
                  <c:v>173982.10629500001</c:v>
                </c:pt>
                <c:pt idx="24012">
                  <c:v>173972.301871</c:v>
                </c:pt>
                <c:pt idx="24013">
                  <c:v>173977.08562500001</c:v>
                </c:pt>
                <c:pt idx="24014">
                  <c:v>173982.49346600001</c:v>
                </c:pt>
                <c:pt idx="24015">
                  <c:v>173970.456871</c:v>
                </c:pt>
                <c:pt idx="24016">
                  <c:v>173991.91582699999</c:v>
                </c:pt>
                <c:pt idx="24017">
                  <c:v>173989.902814</c:v>
                </c:pt>
                <c:pt idx="24018">
                  <c:v>174000.64985099999</c:v>
                </c:pt>
                <c:pt idx="24019">
                  <c:v>174005.846964</c:v>
                </c:pt>
                <c:pt idx="24020">
                  <c:v>174009.916799</c:v>
                </c:pt>
                <c:pt idx="24021">
                  <c:v>174020.16179799999</c:v>
                </c:pt>
                <c:pt idx="24022">
                  <c:v>174015.82179399999</c:v>
                </c:pt>
                <c:pt idx="24023">
                  <c:v>174023.27104600001</c:v>
                </c:pt>
                <c:pt idx="24024">
                  <c:v>174016.300686</c:v>
                </c:pt>
                <c:pt idx="24025">
                  <c:v>174022.366649</c:v>
                </c:pt>
                <c:pt idx="24026">
                  <c:v>174028.65069400001</c:v>
                </c:pt>
                <c:pt idx="24027">
                  <c:v>174026.12122999999</c:v>
                </c:pt>
                <c:pt idx="24028">
                  <c:v>174037.71949300001</c:v>
                </c:pt>
                <c:pt idx="24029">
                  <c:v>174050.01937699999</c:v>
                </c:pt>
                <c:pt idx="24030">
                  <c:v>174034.25042299999</c:v>
                </c:pt>
                <c:pt idx="24031">
                  <c:v>174024.05723000001</c:v>
                </c:pt>
                <c:pt idx="24032">
                  <c:v>174013.845049</c:v>
                </c:pt>
                <c:pt idx="24033">
                  <c:v>174027.215233</c:v>
                </c:pt>
                <c:pt idx="24034">
                  <c:v>174031.19727800001</c:v>
                </c:pt>
                <c:pt idx="24035">
                  <c:v>174029.800514</c:v>
                </c:pt>
                <c:pt idx="24036">
                  <c:v>174039.04091800001</c:v>
                </c:pt>
                <c:pt idx="24037">
                  <c:v>174043.14720899999</c:v>
                </c:pt>
                <c:pt idx="24038">
                  <c:v>174054.56260800001</c:v>
                </c:pt>
                <c:pt idx="24039">
                  <c:v>174051.432447</c:v>
                </c:pt>
                <c:pt idx="24040">
                  <c:v>174052.58102799999</c:v>
                </c:pt>
                <c:pt idx="24041">
                  <c:v>174062.52134899999</c:v>
                </c:pt>
                <c:pt idx="24042">
                  <c:v>174073.26102000001</c:v>
                </c:pt>
                <c:pt idx="24043">
                  <c:v>174066.93926099999</c:v>
                </c:pt>
                <c:pt idx="24044">
                  <c:v>174070.031326</c:v>
                </c:pt>
                <c:pt idx="24045">
                  <c:v>174073.366457</c:v>
                </c:pt>
                <c:pt idx="24046">
                  <c:v>174083.805054</c:v>
                </c:pt>
                <c:pt idx="24047">
                  <c:v>174080.62073699999</c:v>
                </c:pt>
                <c:pt idx="24048">
                  <c:v>174092.75503999999</c:v>
                </c:pt>
                <c:pt idx="24049">
                  <c:v>174081.89876700001</c:v>
                </c:pt>
                <c:pt idx="24050">
                  <c:v>174095.553293</c:v>
                </c:pt>
                <c:pt idx="24051">
                  <c:v>174109.01883399999</c:v>
                </c:pt>
                <c:pt idx="24052">
                  <c:v>174104.973513</c:v>
                </c:pt>
                <c:pt idx="24053">
                  <c:v>174112.049478</c:v>
                </c:pt>
                <c:pt idx="24054">
                  <c:v>174107.54781399999</c:v>
                </c:pt>
                <c:pt idx="24055">
                  <c:v>174089.45869599999</c:v>
                </c:pt>
                <c:pt idx="24056">
                  <c:v>174089.47789499999</c:v>
                </c:pt>
                <c:pt idx="24057">
                  <c:v>174077.77669999999</c:v>
                </c:pt>
                <c:pt idx="24058">
                  <c:v>174084.52439000001</c:v>
                </c:pt>
                <c:pt idx="24059">
                  <c:v>174096.36524000001</c:v>
                </c:pt>
                <c:pt idx="24060">
                  <c:v>174093.83626800001</c:v>
                </c:pt>
                <c:pt idx="24061">
                  <c:v>174087.68935500001</c:v>
                </c:pt>
                <c:pt idx="24062">
                  <c:v>174073.53576</c:v>
                </c:pt>
                <c:pt idx="24063">
                  <c:v>174068.24007900001</c:v>
                </c:pt>
                <c:pt idx="24064">
                  <c:v>174069.70423100001</c:v>
                </c:pt>
                <c:pt idx="24065">
                  <c:v>174072.20371900001</c:v>
                </c:pt>
                <c:pt idx="24066">
                  <c:v>174075.46772300001</c:v>
                </c:pt>
                <c:pt idx="24067">
                  <c:v>174064.841846</c:v>
                </c:pt>
                <c:pt idx="24068">
                  <c:v>174063.84904999999</c:v>
                </c:pt>
                <c:pt idx="24069">
                  <c:v>174065.78761299999</c:v>
                </c:pt>
                <c:pt idx="24070">
                  <c:v>174064.26708200001</c:v>
                </c:pt>
                <c:pt idx="24071">
                  <c:v>174060.20264599999</c:v>
                </c:pt>
                <c:pt idx="24072">
                  <c:v>174038.94313699999</c:v>
                </c:pt>
                <c:pt idx="24073">
                  <c:v>174035.67169300001</c:v>
                </c:pt>
                <c:pt idx="24074">
                  <c:v>174039.75754600001</c:v>
                </c:pt>
                <c:pt idx="24075">
                  <c:v>174006.725718</c:v>
                </c:pt>
                <c:pt idx="24076">
                  <c:v>174001.161078</c:v>
                </c:pt>
                <c:pt idx="24077">
                  <c:v>174004.52742999999</c:v>
                </c:pt>
                <c:pt idx="24078">
                  <c:v>173986.929943</c:v>
                </c:pt>
                <c:pt idx="24079">
                  <c:v>173977.39235400001</c:v>
                </c:pt>
                <c:pt idx="24080">
                  <c:v>173959.76180599999</c:v>
                </c:pt>
                <c:pt idx="24081">
                  <c:v>173950.75139300001</c:v>
                </c:pt>
                <c:pt idx="24082">
                  <c:v>173952.238591</c:v>
                </c:pt>
                <c:pt idx="24083">
                  <c:v>173944.71513999999</c:v>
                </c:pt>
                <c:pt idx="24084">
                  <c:v>173913.41155399999</c:v>
                </c:pt>
                <c:pt idx="24085">
                  <c:v>173902.938288</c:v>
                </c:pt>
                <c:pt idx="24086">
                  <c:v>173903.84806799999</c:v>
                </c:pt>
                <c:pt idx="24087">
                  <c:v>173905.56867499999</c:v>
                </c:pt>
                <c:pt idx="24088">
                  <c:v>173908.56428699999</c:v>
                </c:pt>
                <c:pt idx="24089">
                  <c:v>173887.58554199999</c:v>
                </c:pt>
                <c:pt idx="24090">
                  <c:v>173886.99183399999</c:v>
                </c:pt>
                <c:pt idx="24091">
                  <c:v>173895.04595199999</c:v>
                </c:pt>
                <c:pt idx="24092">
                  <c:v>173896.217129</c:v>
                </c:pt>
                <c:pt idx="24093">
                  <c:v>173876.92838</c:v>
                </c:pt>
                <c:pt idx="24094">
                  <c:v>173863.30674299999</c:v>
                </c:pt>
                <c:pt idx="24095">
                  <c:v>173858.916191</c:v>
                </c:pt>
                <c:pt idx="24096">
                  <c:v>173865.24309</c:v>
                </c:pt>
                <c:pt idx="24097">
                  <c:v>173854.94205700001</c:v>
                </c:pt>
                <c:pt idx="24098">
                  <c:v>173849.51626199999</c:v>
                </c:pt>
                <c:pt idx="24099">
                  <c:v>173844.86183800001</c:v>
                </c:pt>
                <c:pt idx="24100">
                  <c:v>173834.006096</c:v>
                </c:pt>
                <c:pt idx="24101">
                  <c:v>173814.73006199999</c:v>
                </c:pt>
                <c:pt idx="24102">
                  <c:v>173813.981806</c:v>
                </c:pt>
                <c:pt idx="24103">
                  <c:v>173807.34972900001</c:v>
                </c:pt>
                <c:pt idx="24104">
                  <c:v>173793.93536800001</c:v>
                </c:pt>
                <c:pt idx="24105">
                  <c:v>173789.194005</c:v>
                </c:pt>
                <c:pt idx="24106">
                  <c:v>173776.236236</c:v>
                </c:pt>
                <c:pt idx="24107">
                  <c:v>173771.712378</c:v>
                </c:pt>
                <c:pt idx="24108">
                  <c:v>173757.12972699999</c:v>
                </c:pt>
                <c:pt idx="24109">
                  <c:v>173756.08599299999</c:v>
                </c:pt>
                <c:pt idx="24110">
                  <c:v>173749.92228699999</c:v>
                </c:pt>
                <c:pt idx="24111">
                  <c:v>173751.59404699999</c:v>
                </c:pt>
                <c:pt idx="24112">
                  <c:v>173748.66769</c:v>
                </c:pt>
                <c:pt idx="24113">
                  <c:v>173740.80443700001</c:v>
                </c:pt>
                <c:pt idx="24114">
                  <c:v>173747.11346200001</c:v>
                </c:pt>
                <c:pt idx="24115">
                  <c:v>173749.493567</c:v>
                </c:pt>
                <c:pt idx="24116">
                  <c:v>173746.47534599999</c:v>
                </c:pt>
                <c:pt idx="24117">
                  <c:v>173724.771266</c:v>
                </c:pt>
                <c:pt idx="24118">
                  <c:v>173733.88475900001</c:v>
                </c:pt>
                <c:pt idx="24119">
                  <c:v>173730.321883</c:v>
                </c:pt>
                <c:pt idx="24120">
                  <c:v>173726.51762599999</c:v>
                </c:pt>
                <c:pt idx="24121">
                  <c:v>173734.11066599999</c:v>
                </c:pt>
                <c:pt idx="24122">
                  <c:v>173743.12982</c:v>
                </c:pt>
                <c:pt idx="24123">
                  <c:v>173731.47007800001</c:v>
                </c:pt>
                <c:pt idx="24124">
                  <c:v>173717.64042700001</c:v>
                </c:pt>
                <c:pt idx="24125">
                  <c:v>173716.976945</c:v>
                </c:pt>
                <c:pt idx="24126">
                  <c:v>173728.24220000001</c:v>
                </c:pt>
                <c:pt idx="24127">
                  <c:v>173721.56014099999</c:v>
                </c:pt>
                <c:pt idx="24128">
                  <c:v>173729.054218</c:v>
                </c:pt>
                <c:pt idx="24129">
                  <c:v>173718.13426300001</c:v>
                </c:pt>
                <c:pt idx="24130">
                  <c:v>173698.36155199999</c:v>
                </c:pt>
                <c:pt idx="24131">
                  <c:v>173697.292969</c:v>
                </c:pt>
                <c:pt idx="24132">
                  <c:v>173693.59987999999</c:v>
                </c:pt>
                <c:pt idx="24133">
                  <c:v>173709.147738</c:v>
                </c:pt>
                <c:pt idx="24134">
                  <c:v>173696.22301399999</c:v>
                </c:pt>
                <c:pt idx="24135">
                  <c:v>173686.49349299999</c:v>
                </c:pt>
                <c:pt idx="24136">
                  <c:v>173695.94997700001</c:v>
                </c:pt>
                <c:pt idx="24137">
                  <c:v>173708.57823499999</c:v>
                </c:pt>
                <c:pt idx="24138">
                  <c:v>173702.62557999999</c:v>
                </c:pt>
                <c:pt idx="24139">
                  <c:v>173713.13404599999</c:v>
                </c:pt>
                <c:pt idx="24140">
                  <c:v>173700.15250500001</c:v>
                </c:pt>
                <c:pt idx="24141">
                  <c:v>173688.11107000001</c:v>
                </c:pt>
                <c:pt idx="24142">
                  <c:v>173673.13035299999</c:v>
                </c:pt>
                <c:pt idx="24143">
                  <c:v>173672.02476999999</c:v>
                </c:pt>
                <c:pt idx="24144">
                  <c:v>173676.56111099999</c:v>
                </c:pt>
                <c:pt idx="24145">
                  <c:v>173673.89729299999</c:v>
                </c:pt>
                <c:pt idx="24146">
                  <c:v>173678.35014699999</c:v>
                </c:pt>
                <c:pt idx="24147">
                  <c:v>173672.54665400001</c:v>
                </c:pt>
                <c:pt idx="24148">
                  <c:v>173680.686162</c:v>
                </c:pt>
                <c:pt idx="24149">
                  <c:v>173677.044207</c:v>
                </c:pt>
                <c:pt idx="24150">
                  <c:v>173654.90717200001</c:v>
                </c:pt>
                <c:pt idx="24151">
                  <c:v>173655.69984700001</c:v>
                </c:pt>
                <c:pt idx="24152">
                  <c:v>173660.891214</c:v>
                </c:pt>
                <c:pt idx="24153">
                  <c:v>173660.29077200001</c:v>
                </c:pt>
                <c:pt idx="24154">
                  <c:v>173669.55181</c:v>
                </c:pt>
                <c:pt idx="24155">
                  <c:v>173652.37158899999</c:v>
                </c:pt>
                <c:pt idx="24156">
                  <c:v>173647.165225</c:v>
                </c:pt>
                <c:pt idx="24157">
                  <c:v>173641.25779100001</c:v>
                </c:pt>
                <c:pt idx="24158">
                  <c:v>173635.40044</c:v>
                </c:pt>
                <c:pt idx="24159">
                  <c:v>173628.382105</c:v>
                </c:pt>
                <c:pt idx="24160">
                  <c:v>173632.17877200001</c:v>
                </c:pt>
                <c:pt idx="24161">
                  <c:v>173635.59379700001</c:v>
                </c:pt>
                <c:pt idx="24162">
                  <c:v>173615.10522900001</c:v>
                </c:pt>
                <c:pt idx="24163">
                  <c:v>173599.68279399999</c:v>
                </c:pt>
                <c:pt idx="24164">
                  <c:v>173610.32636499999</c:v>
                </c:pt>
                <c:pt idx="24165">
                  <c:v>173602.931671</c:v>
                </c:pt>
                <c:pt idx="24166">
                  <c:v>173611.955514</c:v>
                </c:pt>
                <c:pt idx="24167">
                  <c:v>173591.70188099999</c:v>
                </c:pt>
                <c:pt idx="24168">
                  <c:v>173583.07123999999</c:v>
                </c:pt>
                <c:pt idx="24169">
                  <c:v>173582.51979300001</c:v>
                </c:pt>
                <c:pt idx="24170">
                  <c:v>173582.93180300001</c:v>
                </c:pt>
                <c:pt idx="24171">
                  <c:v>173578.06291099999</c:v>
                </c:pt>
                <c:pt idx="24172">
                  <c:v>173557.354555</c:v>
                </c:pt>
                <c:pt idx="24173">
                  <c:v>173550.02272099999</c:v>
                </c:pt>
                <c:pt idx="24174">
                  <c:v>173552.203309</c:v>
                </c:pt>
                <c:pt idx="24175">
                  <c:v>173533.55651200001</c:v>
                </c:pt>
                <c:pt idx="24176">
                  <c:v>173526.87763800001</c:v>
                </c:pt>
                <c:pt idx="24177">
                  <c:v>173516.760588</c:v>
                </c:pt>
                <c:pt idx="24178">
                  <c:v>173512.46610200001</c:v>
                </c:pt>
                <c:pt idx="24179">
                  <c:v>173501.81821699999</c:v>
                </c:pt>
                <c:pt idx="24180">
                  <c:v>173490.93380999999</c:v>
                </c:pt>
                <c:pt idx="24181">
                  <c:v>173489.51572200001</c:v>
                </c:pt>
                <c:pt idx="24182">
                  <c:v>173469.970569</c:v>
                </c:pt>
                <c:pt idx="24183">
                  <c:v>173459.61612300001</c:v>
                </c:pt>
                <c:pt idx="24184">
                  <c:v>173453.90976899999</c:v>
                </c:pt>
                <c:pt idx="24185">
                  <c:v>173445.059465</c:v>
                </c:pt>
                <c:pt idx="24186">
                  <c:v>173450.23749299999</c:v>
                </c:pt>
                <c:pt idx="24187">
                  <c:v>173439.772983</c:v>
                </c:pt>
                <c:pt idx="24188">
                  <c:v>173440.01861599999</c:v>
                </c:pt>
                <c:pt idx="24189">
                  <c:v>173428.51858599999</c:v>
                </c:pt>
                <c:pt idx="24190">
                  <c:v>173405.17128899999</c:v>
                </c:pt>
                <c:pt idx="24191">
                  <c:v>173406.584569</c:v>
                </c:pt>
                <c:pt idx="24192">
                  <c:v>173392.245108</c:v>
                </c:pt>
                <c:pt idx="24193">
                  <c:v>173380.99836200001</c:v>
                </c:pt>
                <c:pt idx="24194">
                  <c:v>173377.67084199999</c:v>
                </c:pt>
                <c:pt idx="24195">
                  <c:v>173368.52129100001</c:v>
                </c:pt>
                <c:pt idx="24196">
                  <c:v>173354.97670100001</c:v>
                </c:pt>
                <c:pt idx="24197">
                  <c:v>173332.45561100001</c:v>
                </c:pt>
                <c:pt idx="24198">
                  <c:v>173332.99121000001</c:v>
                </c:pt>
                <c:pt idx="24199">
                  <c:v>173337.75512799999</c:v>
                </c:pt>
                <c:pt idx="24200">
                  <c:v>173318.006269</c:v>
                </c:pt>
                <c:pt idx="24201">
                  <c:v>173314.125409</c:v>
                </c:pt>
                <c:pt idx="24202">
                  <c:v>173309.195943</c:v>
                </c:pt>
                <c:pt idx="24203">
                  <c:v>173302.35047100001</c:v>
                </c:pt>
                <c:pt idx="24204">
                  <c:v>173290.98261800001</c:v>
                </c:pt>
                <c:pt idx="24205">
                  <c:v>173271.05730499999</c:v>
                </c:pt>
                <c:pt idx="24206">
                  <c:v>173282.95563700001</c:v>
                </c:pt>
                <c:pt idx="24207">
                  <c:v>173265.768018</c:v>
                </c:pt>
                <c:pt idx="24208">
                  <c:v>173251.63063999999</c:v>
                </c:pt>
                <c:pt idx="24209">
                  <c:v>173254.95287499999</c:v>
                </c:pt>
                <c:pt idx="24210">
                  <c:v>173243.16960299999</c:v>
                </c:pt>
                <c:pt idx="24211">
                  <c:v>173226.31090000001</c:v>
                </c:pt>
                <c:pt idx="24212">
                  <c:v>173221.905436</c:v>
                </c:pt>
                <c:pt idx="24213">
                  <c:v>173210.155772</c:v>
                </c:pt>
                <c:pt idx="24214">
                  <c:v>173193.77034300001</c:v>
                </c:pt>
                <c:pt idx="24215">
                  <c:v>173182.99836600001</c:v>
                </c:pt>
                <c:pt idx="24216">
                  <c:v>173191.57404599999</c:v>
                </c:pt>
                <c:pt idx="24217">
                  <c:v>173179.43902600001</c:v>
                </c:pt>
                <c:pt idx="24218">
                  <c:v>173185.478638</c:v>
                </c:pt>
                <c:pt idx="24219">
                  <c:v>173180.65875500001</c:v>
                </c:pt>
                <c:pt idx="24220">
                  <c:v>173168.83408999999</c:v>
                </c:pt>
                <c:pt idx="24221">
                  <c:v>173156.028594</c:v>
                </c:pt>
                <c:pt idx="24222">
                  <c:v>173153.876487</c:v>
                </c:pt>
                <c:pt idx="24223">
                  <c:v>173149.95809299999</c:v>
                </c:pt>
                <c:pt idx="24224">
                  <c:v>173149.90377500001</c:v>
                </c:pt>
                <c:pt idx="24225">
                  <c:v>173116.955506</c:v>
                </c:pt>
                <c:pt idx="24226">
                  <c:v>173112.34677100001</c:v>
                </c:pt>
                <c:pt idx="24227">
                  <c:v>173119.61405</c:v>
                </c:pt>
                <c:pt idx="24228">
                  <c:v>173131.16669700001</c:v>
                </c:pt>
                <c:pt idx="24229">
                  <c:v>173123.87148199999</c:v>
                </c:pt>
                <c:pt idx="24230">
                  <c:v>173121.01236600001</c:v>
                </c:pt>
                <c:pt idx="24231">
                  <c:v>173111.12612599999</c:v>
                </c:pt>
                <c:pt idx="24232">
                  <c:v>173100.723489</c:v>
                </c:pt>
                <c:pt idx="24233">
                  <c:v>173089.56054400001</c:v>
                </c:pt>
                <c:pt idx="24234">
                  <c:v>173093.34592600001</c:v>
                </c:pt>
                <c:pt idx="24235">
                  <c:v>173091.47133999999</c:v>
                </c:pt>
                <c:pt idx="24236">
                  <c:v>173092.18958000001</c:v>
                </c:pt>
                <c:pt idx="24237">
                  <c:v>173085.02261000001</c:v>
                </c:pt>
                <c:pt idx="24238">
                  <c:v>173065.96127599999</c:v>
                </c:pt>
                <c:pt idx="24239">
                  <c:v>173069.137529</c:v>
                </c:pt>
                <c:pt idx="24240">
                  <c:v>173059.961798</c:v>
                </c:pt>
                <c:pt idx="24241">
                  <c:v>173059.300499</c:v>
                </c:pt>
                <c:pt idx="24242">
                  <c:v>173058.97186699999</c:v>
                </c:pt>
                <c:pt idx="24243">
                  <c:v>173037.381341</c:v>
                </c:pt>
                <c:pt idx="24244">
                  <c:v>173032.75155300001</c:v>
                </c:pt>
                <c:pt idx="24245">
                  <c:v>173027.14198300001</c:v>
                </c:pt>
                <c:pt idx="24246">
                  <c:v>173030.17861900001</c:v>
                </c:pt>
                <c:pt idx="24247">
                  <c:v>173021.458369</c:v>
                </c:pt>
                <c:pt idx="24248">
                  <c:v>172998.66850199999</c:v>
                </c:pt>
                <c:pt idx="24249">
                  <c:v>173010.84042200001</c:v>
                </c:pt>
                <c:pt idx="24250">
                  <c:v>172999.032343</c:v>
                </c:pt>
                <c:pt idx="24251">
                  <c:v>172988.74458</c:v>
                </c:pt>
                <c:pt idx="24252">
                  <c:v>172977.656716</c:v>
                </c:pt>
                <c:pt idx="24253">
                  <c:v>172973.192079</c:v>
                </c:pt>
                <c:pt idx="24254">
                  <c:v>172975.72308600001</c:v>
                </c:pt>
                <c:pt idx="24255">
                  <c:v>172969.68341</c:v>
                </c:pt>
                <c:pt idx="24256">
                  <c:v>172953.33479299999</c:v>
                </c:pt>
                <c:pt idx="24257">
                  <c:v>172942.43786999999</c:v>
                </c:pt>
                <c:pt idx="24258">
                  <c:v>172943.21972600001</c:v>
                </c:pt>
                <c:pt idx="24259">
                  <c:v>172947.496912</c:v>
                </c:pt>
                <c:pt idx="24260">
                  <c:v>172943.40407799999</c:v>
                </c:pt>
                <c:pt idx="24261">
                  <c:v>172930.59316399999</c:v>
                </c:pt>
                <c:pt idx="24262">
                  <c:v>172912.68214799999</c:v>
                </c:pt>
                <c:pt idx="24263">
                  <c:v>172903.43680699999</c:v>
                </c:pt>
                <c:pt idx="24264">
                  <c:v>172889.300797</c:v>
                </c:pt>
                <c:pt idx="24265">
                  <c:v>172877.95665899999</c:v>
                </c:pt>
                <c:pt idx="24266">
                  <c:v>172885.68952099999</c:v>
                </c:pt>
                <c:pt idx="24267">
                  <c:v>172868.47430100001</c:v>
                </c:pt>
                <c:pt idx="24268">
                  <c:v>172852.679852</c:v>
                </c:pt>
                <c:pt idx="24269">
                  <c:v>172855.7279</c:v>
                </c:pt>
                <c:pt idx="24270">
                  <c:v>172835.06428200001</c:v>
                </c:pt>
                <c:pt idx="24271">
                  <c:v>172803.90452800001</c:v>
                </c:pt>
                <c:pt idx="24272">
                  <c:v>172803.18835899999</c:v>
                </c:pt>
                <c:pt idx="24273">
                  <c:v>172788.693222</c:v>
                </c:pt>
                <c:pt idx="24274">
                  <c:v>172776.213093</c:v>
                </c:pt>
                <c:pt idx="24275">
                  <c:v>172779.39004</c:v>
                </c:pt>
                <c:pt idx="24276">
                  <c:v>172787.48550400001</c:v>
                </c:pt>
                <c:pt idx="24277">
                  <c:v>172768.07683999999</c:v>
                </c:pt>
                <c:pt idx="24278">
                  <c:v>172744.59673300001</c:v>
                </c:pt>
                <c:pt idx="24279">
                  <c:v>172746.03215899999</c:v>
                </c:pt>
                <c:pt idx="24280">
                  <c:v>172745.67554299999</c:v>
                </c:pt>
                <c:pt idx="24281">
                  <c:v>172748.86658</c:v>
                </c:pt>
                <c:pt idx="24282">
                  <c:v>172744.77225499999</c:v>
                </c:pt>
                <c:pt idx="24283">
                  <c:v>172717.43288199999</c:v>
                </c:pt>
                <c:pt idx="24284">
                  <c:v>172705.34006700001</c:v>
                </c:pt>
                <c:pt idx="24285">
                  <c:v>172700.32854399999</c:v>
                </c:pt>
                <c:pt idx="24286">
                  <c:v>172686.75017700001</c:v>
                </c:pt>
                <c:pt idx="24287">
                  <c:v>172675.946161</c:v>
                </c:pt>
                <c:pt idx="24288">
                  <c:v>172668.462596</c:v>
                </c:pt>
                <c:pt idx="24289">
                  <c:v>172651.46755299999</c:v>
                </c:pt>
                <c:pt idx="24290">
                  <c:v>172633.96671899999</c:v>
                </c:pt>
                <c:pt idx="24291">
                  <c:v>172632.00456999999</c:v>
                </c:pt>
                <c:pt idx="24292">
                  <c:v>172631.414177</c:v>
                </c:pt>
                <c:pt idx="24293">
                  <c:v>172630.72431399999</c:v>
                </c:pt>
                <c:pt idx="24294">
                  <c:v>172616.08261400001</c:v>
                </c:pt>
                <c:pt idx="24295">
                  <c:v>172606.761784</c:v>
                </c:pt>
                <c:pt idx="24296">
                  <c:v>172606.04501100001</c:v>
                </c:pt>
                <c:pt idx="24297">
                  <c:v>172592.74741700001</c:v>
                </c:pt>
                <c:pt idx="24298">
                  <c:v>172573.85907499999</c:v>
                </c:pt>
                <c:pt idx="24299">
                  <c:v>172571.010297</c:v>
                </c:pt>
                <c:pt idx="24300">
                  <c:v>172557.57487000001</c:v>
                </c:pt>
                <c:pt idx="24301">
                  <c:v>172555.52997100001</c:v>
                </c:pt>
                <c:pt idx="24302">
                  <c:v>172538.90310900001</c:v>
                </c:pt>
                <c:pt idx="24303">
                  <c:v>172530.52113499999</c:v>
                </c:pt>
                <c:pt idx="24304">
                  <c:v>172536.453679</c:v>
                </c:pt>
                <c:pt idx="24305">
                  <c:v>172534.65436300001</c:v>
                </c:pt>
                <c:pt idx="24306">
                  <c:v>172539.524595</c:v>
                </c:pt>
                <c:pt idx="24307">
                  <c:v>172519.47546300001</c:v>
                </c:pt>
                <c:pt idx="24308">
                  <c:v>172502.07793199999</c:v>
                </c:pt>
                <c:pt idx="24309">
                  <c:v>172510.51608599999</c:v>
                </c:pt>
                <c:pt idx="24310">
                  <c:v>172500.69215300001</c:v>
                </c:pt>
                <c:pt idx="24311">
                  <c:v>172508.73538299999</c:v>
                </c:pt>
                <c:pt idx="24312">
                  <c:v>172503.29825299999</c:v>
                </c:pt>
                <c:pt idx="24313">
                  <c:v>172499.012716</c:v>
                </c:pt>
                <c:pt idx="24314">
                  <c:v>172495.980625</c:v>
                </c:pt>
                <c:pt idx="24315">
                  <c:v>172502.02304599999</c:v>
                </c:pt>
                <c:pt idx="24316">
                  <c:v>172503.2383</c:v>
                </c:pt>
                <c:pt idx="24317">
                  <c:v>172517.695202</c:v>
                </c:pt>
                <c:pt idx="24318">
                  <c:v>172513.03664400001</c:v>
                </c:pt>
                <c:pt idx="24319">
                  <c:v>172523.941872</c:v>
                </c:pt>
                <c:pt idx="24320">
                  <c:v>172509.95227499999</c:v>
                </c:pt>
                <c:pt idx="24321">
                  <c:v>172501.79866599999</c:v>
                </c:pt>
                <c:pt idx="24322">
                  <c:v>172484.00876699999</c:v>
                </c:pt>
                <c:pt idx="24323">
                  <c:v>172467.96959299999</c:v>
                </c:pt>
                <c:pt idx="24324">
                  <c:v>172478.439961</c:v>
                </c:pt>
                <c:pt idx="24325">
                  <c:v>172471.10665900001</c:v>
                </c:pt>
                <c:pt idx="24326">
                  <c:v>172476.329791</c:v>
                </c:pt>
                <c:pt idx="24327">
                  <c:v>172463.26660199999</c:v>
                </c:pt>
                <c:pt idx="24328">
                  <c:v>172454.76983999999</c:v>
                </c:pt>
                <c:pt idx="24329">
                  <c:v>172443.653238</c:v>
                </c:pt>
                <c:pt idx="24330">
                  <c:v>172442.623632</c:v>
                </c:pt>
                <c:pt idx="24331">
                  <c:v>172452.482793</c:v>
                </c:pt>
                <c:pt idx="24332">
                  <c:v>172462.02161200001</c:v>
                </c:pt>
                <c:pt idx="24333">
                  <c:v>172449.25841099999</c:v>
                </c:pt>
                <c:pt idx="24334">
                  <c:v>172454.91240599999</c:v>
                </c:pt>
                <c:pt idx="24335">
                  <c:v>172455.77921499999</c:v>
                </c:pt>
                <c:pt idx="24336">
                  <c:v>172451.41721700001</c:v>
                </c:pt>
                <c:pt idx="24337">
                  <c:v>172446.51758799999</c:v>
                </c:pt>
                <c:pt idx="24338">
                  <c:v>172429.78513800001</c:v>
                </c:pt>
                <c:pt idx="24339">
                  <c:v>172426.95732399999</c:v>
                </c:pt>
                <c:pt idx="24340">
                  <c:v>172430.65178700001</c:v>
                </c:pt>
                <c:pt idx="24341">
                  <c:v>172424.80670799999</c:v>
                </c:pt>
                <c:pt idx="24342">
                  <c:v>172427.24776299999</c:v>
                </c:pt>
                <c:pt idx="24343">
                  <c:v>172417.57592800001</c:v>
                </c:pt>
                <c:pt idx="24344">
                  <c:v>172428.38239499999</c:v>
                </c:pt>
                <c:pt idx="24345">
                  <c:v>172413.098929</c:v>
                </c:pt>
                <c:pt idx="24346">
                  <c:v>172395.69694699999</c:v>
                </c:pt>
                <c:pt idx="24347">
                  <c:v>172391.80924</c:v>
                </c:pt>
                <c:pt idx="24348">
                  <c:v>172382.279167</c:v>
                </c:pt>
                <c:pt idx="24349">
                  <c:v>172392.499537</c:v>
                </c:pt>
                <c:pt idx="24350">
                  <c:v>172393.650054</c:v>
                </c:pt>
                <c:pt idx="24351">
                  <c:v>172398.04854300001</c:v>
                </c:pt>
                <c:pt idx="24352">
                  <c:v>172405.62972600001</c:v>
                </c:pt>
                <c:pt idx="24353">
                  <c:v>172401.16482500001</c:v>
                </c:pt>
                <c:pt idx="24354">
                  <c:v>172388.426056</c:v>
                </c:pt>
                <c:pt idx="24355">
                  <c:v>172397.45814100001</c:v>
                </c:pt>
                <c:pt idx="24356">
                  <c:v>172408.90885899999</c:v>
                </c:pt>
                <c:pt idx="24357">
                  <c:v>172408.89700600001</c:v>
                </c:pt>
                <c:pt idx="24358">
                  <c:v>172403.595791</c:v>
                </c:pt>
                <c:pt idx="24359">
                  <c:v>172386.665278</c:v>
                </c:pt>
                <c:pt idx="24360">
                  <c:v>172368.42262</c:v>
                </c:pt>
                <c:pt idx="24361">
                  <c:v>172359.58573699999</c:v>
                </c:pt>
                <c:pt idx="24362">
                  <c:v>172375.022841</c:v>
                </c:pt>
                <c:pt idx="24363">
                  <c:v>172363.873169</c:v>
                </c:pt>
                <c:pt idx="24364">
                  <c:v>172345.29973100001</c:v>
                </c:pt>
                <c:pt idx="24365">
                  <c:v>172334.90720300001</c:v>
                </c:pt>
                <c:pt idx="24366">
                  <c:v>172336.01716300001</c:v>
                </c:pt>
                <c:pt idx="24367">
                  <c:v>172336.84789</c:v>
                </c:pt>
                <c:pt idx="24368">
                  <c:v>172323.13598699999</c:v>
                </c:pt>
                <c:pt idx="24369">
                  <c:v>172310.725225</c:v>
                </c:pt>
                <c:pt idx="24370">
                  <c:v>172312.50196600001</c:v>
                </c:pt>
                <c:pt idx="24371">
                  <c:v>172302.19563100001</c:v>
                </c:pt>
                <c:pt idx="24372">
                  <c:v>172311.20057399999</c:v>
                </c:pt>
                <c:pt idx="24373">
                  <c:v>172302.36361599999</c:v>
                </c:pt>
                <c:pt idx="24374">
                  <c:v>172310.29143099999</c:v>
                </c:pt>
                <c:pt idx="24375">
                  <c:v>172282.40320299999</c:v>
                </c:pt>
                <c:pt idx="24376">
                  <c:v>172268.48942100001</c:v>
                </c:pt>
                <c:pt idx="24377">
                  <c:v>172270.62506699999</c:v>
                </c:pt>
                <c:pt idx="24378">
                  <c:v>172270.14968900001</c:v>
                </c:pt>
                <c:pt idx="24379">
                  <c:v>172270.950231</c:v>
                </c:pt>
                <c:pt idx="24380">
                  <c:v>172266.06927800001</c:v>
                </c:pt>
                <c:pt idx="24381">
                  <c:v>172242.77614500001</c:v>
                </c:pt>
                <c:pt idx="24382">
                  <c:v>172243.883707</c:v>
                </c:pt>
                <c:pt idx="24383">
                  <c:v>172235.35000100001</c:v>
                </c:pt>
                <c:pt idx="24384">
                  <c:v>172235.90395199999</c:v>
                </c:pt>
                <c:pt idx="24385">
                  <c:v>172240.21890899999</c:v>
                </c:pt>
                <c:pt idx="24386">
                  <c:v>172246.85544499999</c:v>
                </c:pt>
                <c:pt idx="24387">
                  <c:v>172235.27577199999</c:v>
                </c:pt>
                <c:pt idx="24388">
                  <c:v>172234.14725000001</c:v>
                </c:pt>
                <c:pt idx="24389">
                  <c:v>172244.98772199999</c:v>
                </c:pt>
                <c:pt idx="24390">
                  <c:v>172254.34771199999</c:v>
                </c:pt>
                <c:pt idx="24391">
                  <c:v>172267.28598099999</c:v>
                </c:pt>
                <c:pt idx="24392">
                  <c:v>172271.39652800001</c:v>
                </c:pt>
                <c:pt idx="24393">
                  <c:v>172276.928403</c:v>
                </c:pt>
                <c:pt idx="24394">
                  <c:v>172282.265594</c:v>
                </c:pt>
                <c:pt idx="24395">
                  <c:v>172281.59262700001</c:v>
                </c:pt>
                <c:pt idx="24396">
                  <c:v>172286.11407499999</c:v>
                </c:pt>
                <c:pt idx="24397">
                  <c:v>172270.58196400001</c:v>
                </c:pt>
                <c:pt idx="24398">
                  <c:v>172260.28744700001</c:v>
                </c:pt>
                <c:pt idx="24399">
                  <c:v>172263.090092</c:v>
                </c:pt>
                <c:pt idx="24400">
                  <c:v>172253.932049</c:v>
                </c:pt>
                <c:pt idx="24401">
                  <c:v>172257.13508199999</c:v>
                </c:pt>
                <c:pt idx="24402">
                  <c:v>172268.319143</c:v>
                </c:pt>
                <c:pt idx="24403">
                  <c:v>172264.02682599999</c:v>
                </c:pt>
                <c:pt idx="24404">
                  <c:v>172262.272535</c:v>
                </c:pt>
                <c:pt idx="24405">
                  <c:v>172247.14438300001</c:v>
                </c:pt>
                <c:pt idx="24406">
                  <c:v>172230.494408</c:v>
                </c:pt>
                <c:pt idx="24407">
                  <c:v>172231.23056299999</c:v>
                </c:pt>
                <c:pt idx="24408">
                  <c:v>172226.30588699999</c:v>
                </c:pt>
                <c:pt idx="24409">
                  <c:v>172220.81585000001</c:v>
                </c:pt>
                <c:pt idx="24410">
                  <c:v>172219.34519699999</c:v>
                </c:pt>
                <c:pt idx="24411">
                  <c:v>172208.35935799999</c:v>
                </c:pt>
                <c:pt idx="24412">
                  <c:v>172199.060149</c:v>
                </c:pt>
                <c:pt idx="24413">
                  <c:v>172193.51772999999</c:v>
                </c:pt>
                <c:pt idx="24414">
                  <c:v>172200.205518</c:v>
                </c:pt>
                <c:pt idx="24415">
                  <c:v>172192.27499400001</c:v>
                </c:pt>
                <c:pt idx="24416">
                  <c:v>172193.616461</c:v>
                </c:pt>
                <c:pt idx="24417">
                  <c:v>172200.68686399999</c:v>
                </c:pt>
                <c:pt idx="24418">
                  <c:v>172176.49431899999</c:v>
                </c:pt>
                <c:pt idx="24419">
                  <c:v>172173.066567</c:v>
                </c:pt>
                <c:pt idx="24420">
                  <c:v>172165.96847399999</c:v>
                </c:pt>
                <c:pt idx="24421">
                  <c:v>172167.11361199999</c:v>
                </c:pt>
                <c:pt idx="24422">
                  <c:v>172171.878616</c:v>
                </c:pt>
                <c:pt idx="24423">
                  <c:v>172158.07508400001</c:v>
                </c:pt>
                <c:pt idx="24424">
                  <c:v>172156.45806800001</c:v>
                </c:pt>
                <c:pt idx="24425">
                  <c:v>172156.68838199999</c:v>
                </c:pt>
                <c:pt idx="24426">
                  <c:v>172170.03836499999</c:v>
                </c:pt>
                <c:pt idx="24427">
                  <c:v>172169.715712</c:v>
                </c:pt>
                <c:pt idx="24428">
                  <c:v>172165.47858</c:v>
                </c:pt>
                <c:pt idx="24429">
                  <c:v>172155.88704100001</c:v>
                </c:pt>
                <c:pt idx="24430">
                  <c:v>172137.83570900001</c:v>
                </c:pt>
                <c:pt idx="24431">
                  <c:v>172132.75607999999</c:v>
                </c:pt>
                <c:pt idx="24432">
                  <c:v>172137.927192</c:v>
                </c:pt>
                <c:pt idx="24433">
                  <c:v>172129.15093</c:v>
                </c:pt>
                <c:pt idx="24434">
                  <c:v>172134.02234900001</c:v>
                </c:pt>
                <c:pt idx="24435">
                  <c:v>172122.15439800001</c:v>
                </c:pt>
                <c:pt idx="24436">
                  <c:v>172131.02312500001</c:v>
                </c:pt>
                <c:pt idx="24437">
                  <c:v>172119.487459</c:v>
                </c:pt>
                <c:pt idx="24438">
                  <c:v>172103.51127700001</c:v>
                </c:pt>
                <c:pt idx="24439">
                  <c:v>172114.32133999999</c:v>
                </c:pt>
                <c:pt idx="24440">
                  <c:v>172112.59911899999</c:v>
                </c:pt>
                <c:pt idx="24441">
                  <c:v>172094.709371</c:v>
                </c:pt>
                <c:pt idx="24442">
                  <c:v>172100.080972</c:v>
                </c:pt>
                <c:pt idx="24443">
                  <c:v>172092.41449699999</c:v>
                </c:pt>
                <c:pt idx="24444">
                  <c:v>172090.505676</c:v>
                </c:pt>
                <c:pt idx="24445">
                  <c:v>172072.97074799999</c:v>
                </c:pt>
                <c:pt idx="24446">
                  <c:v>172076.27556400001</c:v>
                </c:pt>
                <c:pt idx="24447">
                  <c:v>172068.03726799999</c:v>
                </c:pt>
                <c:pt idx="24448">
                  <c:v>172063.99950800001</c:v>
                </c:pt>
                <c:pt idx="24449">
                  <c:v>172069.35793599999</c:v>
                </c:pt>
                <c:pt idx="24450">
                  <c:v>172076.28173700001</c:v>
                </c:pt>
                <c:pt idx="24451">
                  <c:v>172077.56506699999</c:v>
                </c:pt>
                <c:pt idx="24452">
                  <c:v>172074.947082</c:v>
                </c:pt>
                <c:pt idx="24453">
                  <c:v>172075.60398300001</c:v>
                </c:pt>
                <c:pt idx="24454">
                  <c:v>172074.20962899999</c:v>
                </c:pt>
                <c:pt idx="24455">
                  <c:v>172075.938651</c:v>
                </c:pt>
                <c:pt idx="24456">
                  <c:v>172078.65175399999</c:v>
                </c:pt>
                <c:pt idx="24457">
                  <c:v>172081.26503899999</c:v>
                </c:pt>
                <c:pt idx="24458">
                  <c:v>172078.19983999999</c:v>
                </c:pt>
                <c:pt idx="24459">
                  <c:v>172085.914704</c:v>
                </c:pt>
                <c:pt idx="24460">
                  <c:v>172085.93708999999</c:v>
                </c:pt>
                <c:pt idx="24461">
                  <c:v>172080.63922400001</c:v>
                </c:pt>
                <c:pt idx="24462">
                  <c:v>172087.08465999999</c:v>
                </c:pt>
                <c:pt idx="24463">
                  <c:v>172081.20196899999</c:v>
                </c:pt>
                <c:pt idx="24464">
                  <c:v>172083.28967299999</c:v>
                </c:pt>
                <c:pt idx="24465">
                  <c:v>172091.34258600001</c:v>
                </c:pt>
                <c:pt idx="24466">
                  <c:v>172087.04728599999</c:v>
                </c:pt>
                <c:pt idx="24467">
                  <c:v>172089.688559</c:v>
                </c:pt>
                <c:pt idx="24468">
                  <c:v>172086.411746</c:v>
                </c:pt>
                <c:pt idx="24469">
                  <c:v>172090.79292599999</c:v>
                </c:pt>
                <c:pt idx="24470">
                  <c:v>172086.09328100001</c:v>
                </c:pt>
                <c:pt idx="24471">
                  <c:v>172092.28052599999</c:v>
                </c:pt>
                <c:pt idx="24472">
                  <c:v>172089.35800499999</c:v>
                </c:pt>
                <c:pt idx="24473">
                  <c:v>172085.974441</c:v>
                </c:pt>
                <c:pt idx="24474">
                  <c:v>172094.344686</c:v>
                </c:pt>
                <c:pt idx="24475">
                  <c:v>172092.741786</c:v>
                </c:pt>
                <c:pt idx="24476">
                  <c:v>172091.514173</c:v>
                </c:pt>
                <c:pt idx="24477">
                  <c:v>172105.40591599999</c:v>
                </c:pt>
                <c:pt idx="24478">
                  <c:v>172094.44533799999</c:v>
                </c:pt>
                <c:pt idx="24479">
                  <c:v>172102.583399</c:v>
                </c:pt>
                <c:pt idx="24480">
                  <c:v>172099.66799799999</c:v>
                </c:pt>
                <c:pt idx="24481">
                  <c:v>172103.995734</c:v>
                </c:pt>
                <c:pt idx="24482">
                  <c:v>172109.710804</c:v>
                </c:pt>
                <c:pt idx="24483">
                  <c:v>172101.74563300001</c:v>
                </c:pt>
                <c:pt idx="24484">
                  <c:v>172101.04548299999</c:v>
                </c:pt>
                <c:pt idx="24485">
                  <c:v>172110.65840700001</c:v>
                </c:pt>
                <c:pt idx="24486">
                  <c:v>172111.32892500001</c:v>
                </c:pt>
                <c:pt idx="24487">
                  <c:v>172095.30763</c:v>
                </c:pt>
                <c:pt idx="24488">
                  <c:v>172083.302597</c:v>
                </c:pt>
                <c:pt idx="24489">
                  <c:v>172078.02618399999</c:v>
                </c:pt>
                <c:pt idx="24490">
                  <c:v>172066.03453</c:v>
                </c:pt>
                <c:pt idx="24491">
                  <c:v>172070.89762199999</c:v>
                </c:pt>
                <c:pt idx="24492">
                  <c:v>172074.32195799999</c:v>
                </c:pt>
                <c:pt idx="24493">
                  <c:v>172077.48349399999</c:v>
                </c:pt>
                <c:pt idx="24494">
                  <c:v>172077.20442200001</c:v>
                </c:pt>
                <c:pt idx="24495">
                  <c:v>172069.35881199999</c:v>
                </c:pt>
                <c:pt idx="24496">
                  <c:v>172070.94868</c:v>
                </c:pt>
                <c:pt idx="24497">
                  <c:v>172078.09057599999</c:v>
                </c:pt>
                <c:pt idx="24498">
                  <c:v>172077.31057500001</c:v>
                </c:pt>
                <c:pt idx="24499">
                  <c:v>172062.043194</c:v>
                </c:pt>
                <c:pt idx="24500">
                  <c:v>172053.06911499999</c:v>
                </c:pt>
                <c:pt idx="24501">
                  <c:v>172050.813995</c:v>
                </c:pt>
                <c:pt idx="24502">
                  <c:v>172054.422953</c:v>
                </c:pt>
                <c:pt idx="24503">
                  <c:v>172043.99864800001</c:v>
                </c:pt>
                <c:pt idx="24504">
                  <c:v>172059.569043</c:v>
                </c:pt>
                <c:pt idx="24505">
                  <c:v>172068.21618799999</c:v>
                </c:pt>
                <c:pt idx="24506">
                  <c:v>172046.51373000001</c:v>
                </c:pt>
                <c:pt idx="24507">
                  <c:v>172036.06916399999</c:v>
                </c:pt>
                <c:pt idx="24508">
                  <c:v>172019.645831</c:v>
                </c:pt>
                <c:pt idx="24509">
                  <c:v>172009.65593000001</c:v>
                </c:pt>
                <c:pt idx="24510">
                  <c:v>172015.33102099999</c:v>
                </c:pt>
                <c:pt idx="24511">
                  <c:v>172009.934676</c:v>
                </c:pt>
                <c:pt idx="24512">
                  <c:v>172007.94227900001</c:v>
                </c:pt>
                <c:pt idx="24513">
                  <c:v>172004.821046</c:v>
                </c:pt>
                <c:pt idx="24514">
                  <c:v>172003.23330200001</c:v>
                </c:pt>
                <c:pt idx="24515">
                  <c:v>171980.50875899999</c:v>
                </c:pt>
                <c:pt idx="24516">
                  <c:v>171987.156907</c:v>
                </c:pt>
                <c:pt idx="24517">
                  <c:v>171986.952514</c:v>
                </c:pt>
                <c:pt idx="24518">
                  <c:v>171964.06623200001</c:v>
                </c:pt>
                <c:pt idx="24519">
                  <c:v>171961.08595400001</c:v>
                </c:pt>
                <c:pt idx="24520">
                  <c:v>171966.93411199999</c:v>
                </c:pt>
                <c:pt idx="24521">
                  <c:v>171959.12895000001</c:v>
                </c:pt>
                <c:pt idx="24522">
                  <c:v>171958.69925100001</c:v>
                </c:pt>
                <c:pt idx="24523">
                  <c:v>171959.48522100001</c:v>
                </c:pt>
                <c:pt idx="24524">
                  <c:v>171967.626365</c:v>
                </c:pt>
                <c:pt idx="24525">
                  <c:v>171970.09854499999</c:v>
                </c:pt>
                <c:pt idx="24526">
                  <c:v>171944.42173900001</c:v>
                </c:pt>
                <c:pt idx="24527">
                  <c:v>171945.176675</c:v>
                </c:pt>
                <c:pt idx="24528">
                  <c:v>171931.471158</c:v>
                </c:pt>
                <c:pt idx="24529">
                  <c:v>171924.60165</c:v>
                </c:pt>
                <c:pt idx="24530">
                  <c:v>171927.94691299999</c:v>
                </c:pt>
                <c:pt idx="24531">
                  <c:v>171934.16540699999</c:v>
                </c:pt>
                <c:pt idx="24532">
                  <c:v>171928.91213700001</c:v>
                </c:pt>
                <c:pt idx="24533">
                  <c:v>171924.628157</c:v>
                </c:pt>
                <c:pt idx="24534">
                  <c:v>171903.58209899999</c:v>
                </c:pt>
                <c:pt idx="24535">
                  <c:v>171897.701252</c:v>
                </c:pt>
                <c:pt idx="24536">
                  <c:v>171893.65431700001</c:v>
                </c:pt>
                <c:pt idx="24537">
                  <c:v>171896.815241</c:v>
                </c:pt>
                <c:pt idx="24538">
                  <c:v>171883.696306</c:v>
                </c:pt>
                <c:pt idx="24539">
                  <c:v>171895.710831</c:v>
                </c:pt>
                <c:pt idx="24540">
                  <c:v>171893.21195299999</c:v>
                </c:pt>
                <c:pt idx="24541">
                  <c:v>171875.970046</c:v>
                </c:pt>
                <c:pt idx="24542">
                  <c:v>171865.97834100001</c:v>
                </c:pt>
                <c:pt idx="24543">
                  <c:v>171850.745299</c:v>
                </c:pt>
                <c:pt idx="24544">
                  <c:v>171851.58833599999</c:v>
                </c:pt>
                <c:pt idx="24545">
                  <c:v>171868.90280400001</c:v>
                </c:pt>
                <c:pt idx="24546">
                  <c:v>171861.20596699999</c:v>
                </c:pt>
                <c:pt idx="24547">
                  <c:v>171828.92079900001</c:v>
                </c:pt>
                <c:pt idx="24548">
                  <c:v>171818.69968799999</c:v>
                </c:pt>
                <c:pt idx="24549">
                  <c:v>171819.17620399999</c:v>
                </c:pt>
                <c:pt idx="24550">
                  <c:v>171828.95586700001</c:v>
                </c:pt>
                <c:pt idx="24551">
                  <c:v>171833.210746</c:v>
                </c:pt>
                <c:pt idx="24552">
                  <c:v>171830.42360499999</c:v>
                </c:pt>
                <c:pt idx="24553">
                  <c:v>171814.677539</c:v>
                </c:pt>
                <c:pt idx="24554">
                  <c:v>171833.15686700001</c:v>
                </c:pt>
                <c:pt idx="24555">
                  <c:v>171836.66354899999</c:v>
                </c:pt>
                <c:pt idx="24556">
                  <c:v>171829.176332</c:v>
                </c:pt>
                <c:pt idx="24557">
                  <c:v>171828.34443299999</c:v>
                </c:pt>
                <c:pt idx="24558">
                  <c:v>171833.93389399999</c:v>
                </c:pt>
                <c:pt idx="24559">
                  <c:v>171828.99196000001</c:v>
                </c:pt>
                <c:pt idx="24560">
                  <c:v>171830.483924</c:v>
                </c:pt>
                <c:pt idx="24561">
                  <c:v>171835.55360099999</c:v>
                </c:pt>
                <c:pt idx="24562">
                  <c:v>171838.624965</c:v>
                </c:pt>
                <c:pt idx="24563">
                  <c:v>171836.004201</c:v>
                </c:pt>
                <c:pt idx="24564">
                  <c:v>171844.35139699999</c:v>
                </c:pt>
                <c:pt idx="24565">
                  <c:v>171857.01228299999</c:v>
                </c:pt>
                <c:pt idx="24566">
                  <c:v>171842.120261</c:v>
                </c:pt>
                <c:pt idx="24567">
                  <c:v>171844.50588700001</c:v>
                </c:pt>
                <c:pt idx="24568">
                  <c:v>171831.328469</c:v>
                </c:pt>
                <c:pt idx="24569">
                  <c:v>171839.83450600001</c:v>
                </c:pt>
                <c:pt idx="24570">
                  <c:v>171843.88943800001</c:v>
                </c:pt>
                <c:pt idx="24571">
                  <c:v>171843.89722700001</c:v>
                </c:pt>
                <c:pt idx="24572">
                  <c:v>171821.568769</c:v>
                </c:pt>
                <c:pt idx="24573">
                  <c:v>171821.626865</c:v>
                </c:pt>
                <c:pt idx="24574">
                  <c:v>171827.05604699999</c:v>
                </c:pt>
                <c:pt idx="24575">
                  <c:v>171824.86016000001</c:v>
                </c:pt>
                <c:pt idx="24576">
                  <c:v>171816.29095600001</c:v>
                </c:pt>
                <c:pt idx="24577">
                  <c:v>171813.025395</c:v>
                </c:pt>
                <c:pt idx="24578">
                  <c:v>171814.15650899999</c:v>
                </c:pt>
                <c:pt idx="24579">
                  <c:v>171813.88785299999</c:v>
                </c:pt>
                <c:pt idx="24580">
                  <c:v>171816.164532</c:v>
                </c:pt>
                <c:pt idx="24581">
                  <c:v>171821.861558</c:v>
                </c:pt>
                <c:pt idx="24582">
                  <c:v>171825.48492300001</c:v>
                </c:pt>
                <c:pt idx="24583">
                  <c:v>171824.83187299999</c:v>
                </c:pt>
                <c:pt idx="24584">
                  <c:v>171822.65097399999</c:v>
                </c:pt>
                <c:pt idx="24585">
                  <c:v>171813.62263100001</c:v>
                </c:pt>
                <c:pt idx="24586">
                  <c:v>171804.61380399999</c:v>
                </c:pt>
                <c:pt idx="24587">
                  <c:v>171816.02506300001</c:v>
                </c:pt>
                <c:pt idx="24588">
                  <c:v>171809.678938</c:v>
                </c:pt>
                <c:pt idx="24589">
                  <c:v>171819.11373700001</c:v>
                </c:pt>
                <c:pt idx="24590">
                  <c:v>171811.27697899999</c:v>
                </c:pt>
                <c:pt idx="24591">
                  <c:v>171815.84867100001</c:v>
                </c:pt>
                <c:pt idx="24592">
                  <c:v>171806.551851</c:v>
                </c:pt>
                <c:pt idx="24593">
                  <c:v>171786.56357900001</c:v>
                </c:pt>
                <c:pt idx="24594">
                  <c:v>171783.149344</c:v>
                </c:pt>
                <c:pt idx="24595">
                  <c:v>171791.19028499999</c:v>
                </c:pt>
                <c:pt idx="24596">
                  <c:v>171789.90499899999</c:v>
                </c:pt>
                <c:pt idx="24597">
                  <c:v>171782.18538499999</c:v>
                </c:pt>
                <c:pt idx="24598">
                  <c:v>171785.836878</c:v>
                </c:pt>
                <c:pt idx="24599">
                  <c:v>171781.00132800001</c:v>
                </c:pt>
                <c:pt idx="24600">
                  <c:v>171758.85694200001</c:v>
                </c:pt>
                <c:pt idx="24601">
                  <c:v>171742.63947200001</c:v>
                </c:pt>
                <c:pt idx="24602">
                  <c:v>171749.840715</c:v>
                </c:pt>
                <c:pt idx="24603">
                  <c:v>171741.194548</c:v>
                </c:pt>
                <c:pt idx="24604">
                  <c:v>171743.362417</c:v>
                </c:pt>
                <c:pt idx="24605">
                  <c:v>171750.357495</c:v>
                </c:pt>
                <c:pt idx="24606">
                  <c:v>171740.17249299999</c:v>
                </c:pt>
                <c:pt idx="24607">
                  <c:v>171743.74261399999</c:v>
                </c:pt>
                <c:pt idx="24608">
                  <c:v>171741.53658799999</c:v>
                </c:pt>
                <c:pt idx="24609">
                  <c:v>171742.767146</c:v>
                </c:pt>
                <c:pt idx="24610">
                  <c:v>171751.35961000001</c:v>
                </c:pt>
                <c:pt idx="24611">
                  <c:v>171747.27473</c:v>
                </c:pt>
                <c:pt idx="24612">
                  <c:v>171758.03553699999</c:v>
                </c:pt>
                <c:pt idx="24613">
                  <c:v>171751.137537</c:v>
                </c:pt>
                <c:pt idx="24614">
                  <c:v>171752.40407399999</c:v>
                </c:pt>
                <c:pt idx="24615">
                  <c:v>171746.38047400001</c:v>
                </c:pt>
                <c:pt idx="24616">
                  <c:v>171728.330147</c:v>
                </c:pt>
                <c:pt idx="24617">
                  <c:v>171728.44512600001</c:v>
                </c:pt>
                <c:pt idx="24618">
                  <c:v>171723.54523600001</c:v>
                </c:pt>
                <c:pt idx="24619">
                  <c:v>171719.37608099999</c:v>
                </c:pt>
                <c:pt idx="24620">
                  <c:v>171707.29653600001</c:v>
                </c:pt>
                <c:pt idx="24621">
                  <c:v>171694.040882</c:v>
                </c:pt>
                <c:pt idx="24622">
                  <c:v>171690.552444</c:v>
                </c:pt>
                <c:pt idx="24623">
                  <c:v>171679.260178</c:v>
                </c:pt>
                <c:pt idx="24624">
                  <c:v>171681.289223</c:v>
                </c:pt>
                <c:pt idx="24625">
                  <c:v>171682.77728899999</c:v>
                </c:pt>
                <c:pt idx="24626">
                  <c:v>171683.18208200001</c:v>
                </c:pt>
                <c:pt idx="24627">
                  <c:v>171674.36164700001</c:v>
                </c:pt>
                <c:pt idx="24628">
                  <c:v>171661.97398899999</c:v>
                </c:pt>
                <c:pt idx="24629">
                  <c:v>171649.952498</c:v>
                </c:pt>
                <c:pt idx="24630">
                  <c:v>171651.00553600001</c:v>
                </c:pt>
                <c:pt idx="24631">
                  <c:v>171643.19203800001</c:v>
                </c:pt>
                <c:pt idx="24632">
                  <c:v>171655.206037</c:v>
                </c:pt>
                <c:pt idx="24633">
                  <c:v>171656.15551700001</c:v>
                </c:pt>
                <c:pt idx="24634">
                  <c:v>171650.90202199999</c:v>
                </c:pt>
                <c:pt idx="24635">
                  <c:v>171655.83399700001</c:v>
                </c:pt>
                <c:pt idx="24636">
                  <c:v>171641.43961</c:v>
                </c:pt>
                <c:pt idx="24637">
                  <c:v>171634.09447099999</c:v>
                </c:pt>
                <c:pt idx="24638">
                  <c:v>171615.83008300001</c:v>
                </c:pt>
                <c:pt idx="24639">
                  <c:v>171620.34015100001</c:v>
                </c:pt>
                <c:pt idx="24640">
                  <c:v>171623.66952</c:v>
                </c:pt>
                <c:pt idx="24641">
                  <c:v>171607.14746800001</c:v>
                </c:pt>
                <c:pt idx="24642">
                  <c:v>171623.46812000001</c:v>
                </c:pt>
                <c:pt idx="24643">
                  <c:v>171600.20246599999</c:v>
                </c:pt>
                <c:pt idx="24644">
                  <c:v>171587.67958600001</c:v>
                </c:pt>
                <c:pt idx="24645">
                  <c:v>171585.015262</c:v>
                </c:pt>
                <c:pt idx="24646">
                  <c:v>171574.71848899999</c:v>
                </c:pt>
                <c:pt idx="24647">
                  <c:v>171581.732743</c:v>
                </c:pt>
                <c:pt idx="24648">
                  <c:v>171577.70903500001</c:v>
                </c:pt>
                <c:pt idx="24649">
                  <c:v>171581.59677599999</c:v>
                </c:pt>
                <c:pt idx="24650">
                  <c:v>171572.106073</c:v>
                </c:pt>
                <c:pt idx="24651">
                  <c:v>171552.43052200001</c:v>
                </c:pt>
                <c:pt idx="24652">
                  <c:v>171547.38866</c:v>
                </c:pt>
                <c:pt idx="24653">
                  <c:v>171555.036093</c:v>
                </c:pt>
                <c:pt idx="24654">
                  <c:v>171573.99098199999</c:v>
                </c:pt>
                <c:pt idx="24655">
                  <c:v>171578.44827699999</c:v>
                </c:pt>
                <c:pt idx="24656">
                  <c:v>171581.18709299999</c:v>
                </c:pt>
                <c:pt idx="24657">
                  <c:v>171588.576963</c:v>
                </c:pt>
                <c:pt idx="24658">
                  <c:v>171593.33553099999</c:v>
                </c:pt>
                <c:pt idx="24659">
                  <c:v>171593.34139099999</c:v>
                </c:pt>
                <c:pt idx="24660">
                  <c:v>171591.46696399999</c:v>
                </c:pt>
                <c:pt idx="24661">
                  <c:v>171581.977655</c:v>
                </c:pt>
                <c:pt idx="24662">
                  <c:v>171591.52023299999</c:v>
                </c:pt>
                <c:pt idx="24663">
                  <c:v>171596.10440800001</c:v>
                </c:pt>
                <c:pt idx="24664">
                  <c:v>171585.34036</c:v>
                </c:pt>
                <c:pt idx="24665">
                  <c:v>171595.13201900001</c:v>
                </c:pt>
                <c:pt idx="24666">
                  <c:v>171591.17238999999</c:v>
                </c:pt>
                <c:pt idx="24667">
                  <c:v>171589.83441499999</c:v>
                </c:pt>
                <c:pt idx="24668">
                  <c:v>171590.093368</c:v>
                </c:pt>
                <c:pt idx="24669">
                  <c:v>171602.410967</c:v>
                </c:pt>
                <c:pt idx="24670">
                  <c:v>171602.16651899999</c:v>
                </c:pt>
                <c:pt idx="24671">
                  <c:v>171599.754701</c:v>
                </c:pt>
                <c:pt idx="24672">
                  <c:v>171607.58962499999</c:v>
                </c:pt>
                <c:pt idx="24673">
                  <c:v>171603.80145299999</c:v>
                </c:pt>
                <c:pt idx="24674">
                  <c:v>171598.47479499999</c:v>
                </c:pt>
                <c:pt idx="24675">
                  <c:v>171599.55791599999</c:v>
                </c:pt>
                <c:pt idx="24676">
                  <c:v>171600.944628</c:v>
                </c:pt>
                <c:pt idx="24677">
                  <c:v>171611.17942199999</c:v>
                </c:pt>
                <c:pt idx="24678">
                  <c:v>171604.02330100001</c:v>
                </c:pt>
                <c:pt idx="24679">
                  <c:v>171608.383164</c:v>
                </c:pt>
                <c:pt idx="24680">
                  <c:v>171609.195894</c:v>
                </c:pt>
                <c:pt idx="24681">
                  <c:v>171604.18578</c:v>
                </c:pt>
                <c:pt idx="24682">
                  <c:v>171596.30501899999</c:v>
                </c:pt>
                <c:pt idx="24683">
                  <c:v>171602.64040800001</c:v>
                </c:pt>
                <c:pt idx="24684">
                  <c:v>171605.22425</c:v>
                </c:pt>
                <c:pt idx="24685">
                  <c:v>171604.428809</c:v>
                </c:pt>
                <c:pt idx="24686">
                  <c:v>171602.712806</c:v>
                </c:pt>
                <c:pt idx="24687">
                  <c:v>171591.43469699999</c:v>
                </c:pt>
                <c:pt idx="24688">
                  <c:v>171580.98826499999</c:v>
                </c:pt>
                <c:pt idx="24689">
                  <c:v>171591.14345800001</c:v>
                </c:pt>
                <c:pt idx="24690">
                  <c:v>171613.84913799999</c:v>
                </c:pt>
                <c:pt idx="24691">
                  <c:v>171610.12008399999</c:v>
                </c:pt>
                <c:pt idx="24692">
                  <c:v>171603.59280899999</c:v>
                </c:pt>
                <c:pt idx="24693">
                  <c:v>171582.389849</c:v>
                </c:pt>
                <c:pt idx="24694">
                  <c:v>171583.316555</c:v>
                </c:pt>
                <c:pt idx="24695">
                  <c:v>171583.96699099999</c:v>
                </c:pt>
                <c:pt idx="24696">
                  <c:v>171569.25273400001</c:v>
                </c:pt>
                <c:pt idx="24697">
                  <c:v>171574.53741799999</c:v>
                </c:pt>
                <c:pt idx="24698">
                  <c:v>171582.59761699999</c:v>
                </c:pt>
                <c:pt idx="24699">
                  <c:v>171574.571719</c:v>
                </c:pt>
                <c:pt idx="24700">
                  <c:v>171582.415691</c:v>
                </c:pt>
                <c:pt idx="24701">
                  <c:v>171561.40207800001</c:v>
                </c:pt>
                <c:pt idx="24702">
                  <c:v>171549.473245</c:v>
                </c:pt>
                <c:pt idx="24703">
                  <c:v>171550.26903299999</c:v>
                </c:pt>
                <c:pt idx="24704">
                  <c:v>171549.219373</c:v>
                </c:pt>
                <c:pt idx="24705">
                  <c:v>171547.85018800001</c:v>
                </c:pt>
                <c:pt idx="24706">
                  <c:v>171544.13716799999</c:v>
                </c:pt>
                <c:pt idx="24707">
                  <c:v>171551.33994000001</c:v>
                </c:pt>
                <c:pt idx="24708">
                  <c:v>171539.370115</c:v>
                </c:pt>
                <c:pt idx="24709">
                  <c:v>171541.13689200001</c:v>
                </c:pt>
                <c:pt idx="24710">
                  <c:v>171536.10937600001</c:v>
                </c:pt>
                <c:pt idx="24711">
                  <c:v>171520.043519</c:v>
                </c:pt>
                <c:pt idx="24712">
                  <c:v>171518.54756000001</c:v>
                </c:pt>
                <c:pt idx="24713">
                  <c:v>171515.45068099999</c:v>
                </c:pt>
                <c:pt idx="24714">
                  <c:v>171496.66593700001</c:v>
                </c:pt>
                <c:pt idx="24715">
                  <c:v>171483.15709699999</c:v>
                </c:pt>
                <c:pt idx="24716">
                  <c:v>171477.35128800001</c:v>
                </c:pt>
                <c:pt idx="24717">
                  <c:v>171476.41751100001</c:v>
                </c:pt>
                <c:pt idx="24718">
                  <c:v>171486.07648399999</c:v>
                </c:pt>
                <c:pt idx="24719">
                  <c:v>171479.94992399999</c:v>
                </c:pt>
                <c:pt idx="24720">
                  <c:v>171489.45183599999</c:v>
                </c:pt>
                <c:pt idx="24721">
                  <c:v>171489.29889899999</c:v>
                </c:pt>
                <c:pt idx="24722">
                  <c:v>171492.12255100001</c:v>
                </c:pt>
                <c:pt idx="24723">
                  <c:v>171484.23237300001</c:v>
                </c:pt>
                <c:pt idx="24724">
                  <c:v>171488.276534</c:v>
                </c:pt>
                <c:pt idx="24725">
                  <c:v>171488.86451700001</c:v>
                </c:pt>
                <c:pt idx="24726">
                  <c:v>171489.68248799999</c:v>
                </c:pt>
                <c:pt idx="24727">
                  <c:v>171496.01546600001</c:v>
                </c:pt>
                <c:pt idx="24728">
                  <c:v>171494.95837800001</c:v>
                </c:pt>
                <c:pt idx="24729">
                  <c:v>171501.07344800001</c:v>
                </c:pt>
                <c:pt idx="24730">
                  <c:v>171504.41518899999</c:v>
                </c:pt>
                <c:pt idx="24731">
                  <c:v>171496.95290999999</c:v>
                </c:pt>
                <c:pt idx="24732">
                  <c:v>171495.537056</c:v>
                </c:pt>
                <c:pt idx="24733">
                  <c:v>171503.971361</c:v>
                </c:pt>
                <c:pt idx="24734">
                  <c:v>171503.219606</c:v>
                </c:pt>
                <c:pt idx="24735">
                  <c:v>171510.500848</c:v>
                </c:pt>
                <c:pt idx="24736">
                  <c:v>171501.76390699999</c:v>
                </c:pt>
                <c:pt idx="24737">
                  <c:v>171516.69299099999</c:v>
                </c:pt>
                <c:pt idx="24738">
                  <c:v>171502.14641399999</c:v>
                </c:pt>
                <c:pt idx="24739">
                  <c:v>171506.03237199999</c:v>
                </c:pt>
                <c:pt idx="24740">
                  <c:v>171504.79271400001</c:v>
                </c:pt>
                <c:pt idx="24741">
                  <c:v>171510.786395</c:v>
                </c:pt>
                <c:pt idx="24742">
                  <c:v>171518.24056000001</c:v>
                </c:pt>
                <c:pt idx="24743">
                  <c:v>171511.428358</c:v>
                </c:pt>
                <c:pt idx="24744">
                  <c:v>171512.258023</c:v>
                </c:pt>
                <c:pt idx="24745">
                  <c:v>171496.67313099999</c:v>
                </c:pt>
                <c:pt idx="24746">
                  <c:v>171480.96081399999</c:v>
                </c:pt>
                <c:pt idx="24747">
                  <c:v>171487.965149</c:v>
                </c:pt>
                <c:pt idx="24748">
                  <c:v>171484.98124699999</c:v>
                </c:pt>
                <c:pt idx="24749">
                  <c:v>171491.69347500001</c:v>
                </c:pt>
                <c:pt idx="24750">
                  <c:v>171496.502637</c:v>
                </c:pt>
                <c:pt idx="24751">
                  <c:v>171490.90875900001</c:v>
                </c:pt>
                <c:pt idx="24752">
                  <c:v>171482.77534200001</c:v>
                </c:pt>
                <c:pt idx="24753">
                  <c:v>171483.915748</c:v>
                </c:pt>
                <c:pt idx="24754">
                  <c:v>171480.76897199999</c:v>
                </c:pt>
                <c:pt idx="24755">
                  <c:v>171482.33467899999</c:v>
                </c:pt>
                <c:pt idx="24756">
                  <c:v>171470.941899</c:v>
                </c:pt>
                <c:pt idx="24757">
                  <c:v>171483.872049</c:v>
                </c:pt>
                <c:pt idx="24758">
                  <c:v>171480.78811699999</c:v>
                </c:pt>
                <c:pt idx="24759">
                  <c:v>171444.29031400001</c:v>
                </c:pt>
                <c:pt idx="24760">
                  <c:v>171456.91908299999</c:v>
                </c:pt>
                <c:pt idx="24761">
                  <c:v>171458.74829399999</c:v>
                </c:pt>
                <c:pt idx="24762">
                  <c:v>171454.75615999999</c:v>
                </c:pt>
                <c:pt idx="24763">
                  <c:v>171453.55990200001</c:v>
                </c:pt>
                <c:pt idx="24764">
                  <c:v>171442.74060300001</c:v>
                </c:pt>
                <c:pt idx="24765">
                  <c:v>171439.85606300001</c:v>
                </c:pt>
                <c:pt idx="24766">
                  <c:v>171418.645922</c:v>
                </c:pt>
                <c:pt idx="24767">
                  <c:v>171420.76260099999</c:v>
                </c:pt>
                <c:pt idx="24768">
                  <c:v>171412.954704</c:v>
                </c:pt>
                <c:pt idx="24769">
                  <c:v>171405.978134</c:v>
                </c:pt>
                <c:pt idx="24770">
                  <c:v>171414.88349599999</c:v>
                </c:pt>
                <c:pt idx="24771">
                  <c:v>171419.890552</c:v>
                </c:pt>
                <c:pt idx="24772">
                  <c:v>171413.837329</c:v>
                </c:pt>
                <c:pt idx="24773">
                  <c:v>171419.69616799999</c:v>
                </c:pt>
                <c:pt idx="24774">
                  <c:v>171420.05559</c:v>
                </c:pt>
                <c:pt idx="24775">
                  <c:v>171422.93051100001</c:v>
                </c:pt>
                <c:pt idx="24776">
                  <c:v>171407.94748</c:v>
                </c:pt>
                <c:pt idx="24777">
                  <c:v>171400.780638</c:v>
                </c:pt>
                <c:pt idx="24778">
                  <c:v>171383.42571499999</c:v>
                </c:pt>
                <c:pt idx="24779">
                  <c:v>171377.84101800001</c:v>
                </c:pt>
                <c:pt idx="24780">
                  <c:v>171393.257541</c:v>
                </c:pt>
                <c:pt idx="24781">
                  <c:v>171389.80772099999</c:v>
                </c:pt>
                <c:pt idx="24782">
                  <c:v>171392.22357900001</c:v>
                </c:pt>
                <c:pt idx="24783">
                  <c:v>171381.70066100001</c:v>
                </c:pt>
                <c:pt idx="24784">
                  <c:v>171349.93960000001</c:v>
                </c:pt>
                <c:pt idx="24785">
                  <c:v>171342.02380299999</c:v>
                </c:pt>
                <c:pt idx="24786">
                  <c:v>171339.51124399999</c:v>
                </c:pt>
                <c:pt idx="24787">
                  <c:v>171337.653254</c:v>
                </c:pt>
                <c:pt idx="24788">
                  <c:v>171354.526633</c:v>
                </c:pt>
                <c:pt idx="24789">
                  <c:v>171350.49604699999</c:v>
                </c:pt>
                <c:pt idx="24790">
                  <c:v>171353.878742</c:v>
                </c:pt>
                <c:pt idx="24791">
                  <c:v>171350.29839899999</c:v>
                </c:pt>
                <c:pt idx="24792">
                  <c:v>171358.27835199999</c:v>
                </c:pt>
                <c:pt idx="24793">
                  <c:v>171357.01022299999</c:v>
                </c:pt>
                <c:pt idx="24794">
                  <c:v>171347.19270099999</c:v>
                </c:pt>
                <c:pt idx="24795">
                  <c:v>171354.86543000001</c:v>
                </c:pt>
                <c:pt idx="24796">
                  <c:v>171342.82380799999</c:v>
                </c:pt>
                <c:pt idx="24797">
                  <c:v>171328.91019299999</c:v>
                </c:pt>
                <c:pt idx="24798">
                  <c:v>171317.26162899999</c:v>
                </c:pt>
                <c:pt idx="24799">
                  <c:v>171308.45348699999</c:v>
                </c:pt>
                <c:pt idx="24800">
                  <c:v>171323.251689</c:v>
                </c:pt>
                <c:pt idx="24801">
                  <c:v>171306.68088299999</c:v>
                </c:pt>
                <c:pt idx="24802">
                  <c:v>171303.98646700001</c:v>
                </c:pt>
                <c:pt idx="24803">
                  <c:v>171305.283241</c:v>
                </c:pt>
                <c:pt idx="24804">
                  <c:v>171302.23969399999</c:v>
                </c:pt>
                <c:pt idx="24805">
                  <c:v>171307.86898999999</c:v>
                </c:pt>
                <c:pt idx="24806">
                  <c:v>171301.85375000001</c:v>
                </c:pt>
                <c:pt idx="24807">
                  <c:v>171309.54276800001</c:v>
                </c:pt>
                <c:pt idx="24808">
                  <c:v>171314.69393499999</c:v>
                </c:pt>
                <c:pt idx="24809">
                  <c:v>171304.21170799999</c:v>
                </c:pt>
                <c:pt idx="24810">
                  <c:v>171304.534079</c:v>
                </c:pt>
                <c:pt idx="24811">
                  <c:v>171305.577513</c:v>
                </c:pt>
                <c:pt idx="24812">
                  <c:v>171309.19915</c:v>
                </c:pt>
                <c:pt idx="24813">
                  <c:v>171310.844442</c:v>
                </c:pt>
                <c:pt idx="24814">
                  <c:v>171312.40730699999</c:v>
                </c:pt>
                <c:pt idx="24815">
                  <c:v>171318.776984</c:v>
                </c:pt>
                <c:pt idx="24816">
                  <c:v>171302.70868499999</c:v>
                </c:pt>
                <c:pt idx="24817">
                  <c:v>171285.670059</c:v>
                </c:pt>
                <c:pt idx="24818">
                  <c:v>171279.78073599999</c:v>
                </c:pt>
                <c:pt idx="24819">
                  <c:v>171278.838678</c:v>
                </c:pt>
                <c:pt idx="24820">
                  <c:v>171283.52488899999</c:v>
                </c:pt>
                <c:pt idx="24821">
                  <c:v>171283.49773</c:v>
                </c:pt>
                <c:pt idx="24822">
                  <c:v>171282.93273500001</c:v>
                </c:pt>
                <c:pt idx="24823">
                  <c:v>171286.813704</c:v>
                </c:pt>
                <c:pt idx="24824">
                  <c:v>171295.323362</c:v>
                </c:pt>
                <c:pt idx="24825">
                  <c:v>171263.466823</c:v>
                </c:pt>
                <c:pt idx="24826">
                  <c:v>171244.827689</c:v>
                </c:pt>
                <c:pt idx="24827">
                  <c:v>171242.58892400001</c:v>
                </c:pt>
                <c:pt idx="24828">
                  <c:v>171240.428376</c:v>
                </c:pt>
                <c:pt idx="24829">
                  <c:v>171238.56605200001</c:v>
                </c:pt>
                <c:pt idx="24830">
                  <c:v>171241.21203900001</c:v>
                </c:pt>
                <c:pt idx="24831">
                  <c:v>171243.80446799999</c:v>
                </c:pt>
                <c:pt idx="24832">
                  <c:v>171259.604578</c:v>
                </c:pt>
                <c:pt idx="24833">
                  <c:v>171257.40138900001</c:v>
                </c:pt>
                <c:pt idx="24834">
                  <c:v>171247.836939</c:v>
                </c:pt>
                <c:pt idx="24835">
                  <c:v>171239.978478</c:v>
                </c:pt>
                <c:pt idx="24836">
                  <c:v>171221.98294799999</c:v>
                </c:pt>
                <c:pt idx="24837">
                  <c:v>171218.65824700001</c:v>
                </c:pt>
                <c:pt idx="24838">
                  <c:v>171218.05447199999</c:v>
                </c:pt>
                <c:pt idx="24839">
                  <c:v>171213.33041699999</c:v>
                </c:pt>
                <c:pt idx="24840">
                  <c:v>171226.00171800001</c:v>
                </c:pt>
                <c:pt idx="24841">
                  <c:v>171220.09695800001</c:v>
                </c:pt>
                <c:pt idx="24842">
                  <c:v>171220.86045599999</c:v>
                </c:pt>
                <c:pt idx="24843">
                  <c:v>171226.59540799999</c:v>
                </c:pt>
                <c:pt idx="24844">
                  <c:v>171209.24489100001</c:v>
                </c:pt>
                <c:pt idx="24845">
                  <c:v>171219.172617</c:v>
                </c:pt>
                <c:pt idx="24846">
                  <c:v>171217.188096</c:v>
                </c:pt>
                <c:pt idx="24847">
                  <c:v>171216.870635</c:v>
                </c:pt>
                <c:pt idx="24848">
                  <c:v>171217.14192299999</c:v>
                </c:pt>
                <c:pt idx="24849">
                  <c:v>171214.88908399999</c:v>
                </c:pt>
                <c:pt idx="24850">
                  <c:v>171203.93549800001</c:v>
                </c:pt>
                <c:pt idx="24851">
                  <c:v>171186.00228300001</c:v>
                </c:pt>
                <c:pt idx="24852">
                  <c:v>171192.155054</c:v>
                </c:pt>
                <c:pt idx="24853">
                  <c:v>171175.78495999999</c:v>
                </c:pt>
                <c:pt idx="24854">
                  <c:v>171177.31507899999</c:v>
                </c:pt>
                <c:pt idx="24855">
                  <c:v>171177.447591</c:v>
                </c:pt>
                <c:pt idx="24856">
                  <c:v>171176.30827199999</c:v>
                </c:pt>
                <c:pt idx="24857">
                  <c:v>171182.30672600001</c:v>
                </c:pt>
                <c:pt idx="24858">
                  <c:v>171185.41197399999</c:v>
                </c:pt>
                <c:pt idx="24859">
                  <c:v>171179.26086899999</c:v>
                </c:pt>
                <c:pt idx="24860">
                  <c:v>171193.68272499999</c:v>
                </c:pt>
                <c:pt idx="24861">
                  <c:v>171187.321402</c:v>
                </c:pt>
                <c:pt idx="24862">
                  <c:v>171194.13054799999</c:v>
                </c:pt>
                <c:pt idx="24863">
                  <c:v>171181.47878800001</c:v>
                </c:pt>
                <c:pt idx="24864">
                  <c:v>171174.33076300001</c:v>
                </c:pt>
                <c:pt idx="24865">
                  <c:v>171184.911559</c:v>
                </c:pt>
                <c:pt idx="24866">
                  <c:v>171181.890273</c:v>
                </c:pt>
                <c:pt idx="24867">
                  <c:v>171193.41940700001</c:v>
                </c:pt>
                <c:pt idx="24868">
                  <c:v>171185.07715</c:v>
                </c:pt>
                <c:pt idx="24869">
                  <c:v>171185.93950499999</c:v>
                </c:pt>
                <c:pt idx="24870">
                  <c:v>171176.13114099999</c:v>
                </c:pt>
                <c:pt idx="24871">
                  <c:v>171175.92041600001</c:v>
                </c:pt>
                <c:pt idx="24872">
                  <c:v>171190.79203099999</c:v>
                </c:pt>
                <c:pt idx="24873">
                  <c:v>171190.19896899999</c:v>
                </c:pt>
                <c:pt idx="24874">
                  <c:v>171172.31461500001</c:v>
                </c:pt>
                <c:pt idx="24875">
                  <c:v>171181.36085500001</c:v>
                </c:pt>
                <c:pt idx="24876">
                  <c:v>171175.10837199999</c:v>
                </c:pt>
                <c:pt idx="24877">
                  <c:v>171186.44887399999</c:v>
                </c:pt>
                <c:pt idx="24878">
                  <c:v>171178.89783500001</c:v>
                </c:pt>
                <c:pt idx="24879">
                  <c:v>171167.62528099999</c:v>
                </c:pt>
                <c:pt idx="24880">
                  <c:v>171177.125337</c:v>
                </c:pt>
                <c:pt idx="24881">
                  <c:v>171172.846441</c:v>
                </c:pt>
                <c:pt idx="24882">
                  <c:v>171170.47339299999</c:v>
                </c:pt>
                <c:pt idx="24883">
                  <c:v>171169.12677599999</c:v>
                </c:pt>
                <c:pt idx="24884">
                  <c:v>171156.28428600001</c:v>
                </c:pt>
                <c:pt idx="24885">
                  <c:v>171160.579604</c:v>
                </c:pt>
                <c:pt idx="24886">
                  <c:v>171156.399186</c:v>
                </c:pt>
                <c:pt idx="24887">
                  <c:v>171168.96307500001</c:v>
                </c:pt>
                <c:pt idx="24888">
                  <c:v>171187.52855300001</c:v>
                </c:pt>
                <c:pt idx="24889">
                  <c:v>171188.05629199999</c:v>
                </c:pt>
                <c:pt idx="24890">
                  <c:v>171200.52484999999</c:v>
                </c:pt>
                <c:pt idx="24891">
                  <c:v>171198.302245</c:v>
                </c:pt>
                <c:pt idx="24892">
                  <c:v>171208.81740100001</c:v>
                </c:pt>
                <c:pt idx="24893">
                  <c:v>171205.858259</c:v>
                </c:pt>
                <c:pt idx="24894">
                  <c:v>171223.15347600001</c:v>
                </c:pt>
                <c:pt idx="24895">
                  <c:v>171236.37656400001</c:v>
                </c:pt>
                <c:pt idx="24896">
                  <c:v>171236.13937300001</c:v>
                </c:pt>
                <c:pt idx="24897">
                  <c:v>171238.28558900001</c:v>
                </c:pt>
                <c:pt idx="24898">
                  <c:v>171233.98052000001</c:v>
                </c:pt>
                <c:pt idx="24899">
                  <c:v>171236.15943</c:v>
                </c:pt>
                <c:pt idx="24900">
                  <c:v>171245.98485899999</c:v>
                </c:pt>
                <c:pt idx="24901">
                  <c:v>171240.89837800001</c:v>
                </c:pt>
                <c:pt idx="24902">
                  <c:v>171240.95080200001</c:v>
                </c:pt>
                <c:pt idx="24903">
                  <c:v>171257.36979500001</c:v>
                </c:pt>
                <c:pt idx="24904">
                  <c:v>171257.51362300001</c:v>
                </c:pt>
                <c:pt idx="24905">
                  <c:v>171258.778658</c:v>
                </c:pt>
                <c:pt idx="24906">
                  <c:v>171258.930437</c:v>
                </c:pt>
                <c:pt idx="24907">
                  <c:v>171254.757021</c:v>
                </c:pt>
                <c:pt idx="24908">
                  <c:v>171253.13320499999</c:v>
                </c:pt>
                <c:pt idx="24909">
                  <c:v>171254.25526100001</c:v>
                </c:pt>
                <c:pt idx="24910">
                  <c:v>171263.14659700001</c:v>
                </c:pt>
                <c:pt idx="24911">
                  <c:v>171257.82644999999</c:v>
                </c:pt>
                <c:pt idx="24912">
                  <c:v>171255.83972399999</c:v>
                </c:pt>
                <c:pt idx="24913">
                  <c:v>171252.71746099999</c:v>
                </c:pt>
                <c:pt idx="24914">
                  <c:v>171253.06598099999</c:v>
                </c:pt>
                <c:pt idx="24915">
                  <c:v>171265.077399</c:v>
                </c:pt>
                <c:pt idx="24916">
                  <c:v>171264.965539</c:v>
                </c:pt>
                <c:pt idx="24917">
                  <c:v>171268.235017</c:v>
                </c:pt>
                <c:pt idx="24918">
                  <c:v>171263.989072</c:v>
                </c:pt>
                <c:pt idx="24919">
                  <c:v>171256.315512</c:v>
                </c:pt>
                <c:pt idx="24920">
                  <c:v>171255.25289900001</c:v>
                </c:pt>
                <c:pt idx="24921">
                  <c:v>171261.159644</c:v>
                </c:pt>
                <c:pt idx="24922">
                  <c:v>171265.337481</c:v>
                </c:pt>
                <c:pt idx="24923">
                  <c:v>171272.631134</c:v>
                </c:pt>
                <c:pt idx="24924">
                  <c:v>171270.23926999999</c:v>
                </c:pt>
                <c:pt idx="24925">
                  <c:v>171270.74318600001</c:v>
                </c:pt>
                <c:pt idx="24926">
                  <c:v>171270.04618</c:v>
                </c:pt>
                <c:pt idx="24927">
                  <c:v>171255.53725200001</c:v>
                </c:pt>
                <c:pt idx="24928">
                  <c:v>171240.46247299999</c:v>
                </c:pt>
                <c:pt idx="24929">
                  <c:v>171230.435872</c:v>
                </c:pt>
                <c:pt idx="24930">
                  <c:v>171233.659296</c:v>
                </c:pt>
                <c:pt idx="24931">
                  <c:v>171228.34806600001</c:v>
                </c:pt>
                <c:pt idx="24932">
                  <c:v>171233.395506</c:v>
                </c:pt>
                <c:pt idx="24933">
                  <c:v>171233.89928700001</c:v>
                </c:pt>
                <c:pt idx="24934">
                  <c:v>171231.36992900001</c:v>
                </c:pt>
                <c:pt idx="24935">
                  <c:v>171240.38921699999</c:v>
                </c:pt>
                <c:pt idx="24936">
                  <c:v>171227.39309600001</c:v>
                </c:pt>
                <c:pt idx="24937">
                  <c:v>171226.733098</c:v>
                </c:pt>
                <c:pt idx="24938">
                  <c:v>171237.507966</c:v>
                </c:pt>
                <c:pt idx="24939">
                  <c:v>171235.45707199999</c:v>
                </c:pt>
                <c:pt idx="24940">
                  <c:v>171242.57092999999</c:v>
                </c:pt>
                <c:pt idx="24941">
                  <c:v>171241.65845300001</c:v>
                </c:pt>
                <c:pt idx="24942">
                  <c:v>171242.46242500001</c:v>
                </c:pt>
                <c:pt idx="24943">
                  <c:v>171246.372734</c:v>
                </c:pt>
                <c:pt idx="24944">
                  <c:v>171228.20687699999</c:v>
                </c:pt>
                <c:pt idx="24945">
                  <c:v>171240.986622</c:v>
                </c:pt>
                <c:pt idx="24946">
                  <c:v>171238.670056</c:v>
                </c:pt>
                <c:pt idx="24947">
                  <c:v>171248.35499699999</c:v>
                </c:pt>
                <c:pt idx="24948">
                  <c:v>171256.00879699999</c:v>
                </c:pt>
                <c:pt idx="24949">
                  <c:v>171250.46290499999</c:v>
                </c:pt>
                <c:pt idx="24950">
                  <c:v>171249.302436</c:v>
                </c:pt>
                <c:pt idx="24951">
                  <c:v>171244.09645800001</c:v>
                </c:pt>
                <c:pt idx="24952">
                  <c:v>171243.682375</c:v>
                </c:pt>
                <c:pt idx="24953">
                  <c:v>171239.288306</c:v>
                </c:pt>
                <c:pt idx="24954">
                  <c:v>171231.82267699999</c:v>
                </c:pt>
                <c:pt idx="24955">
                  <c:v>171242.66622300001</c:v>
                </c:pt>
                <c:pt idx="24956">
                  <c:v>171238.249851</c:v>
                </c:pt>
                <c:pt idx="24957">
                  <c:v>171242.06207000001</c:v>
                </c:pt>
                <c:pt idx="24958">
                  <c:v>171246.80105800001</c:v>
                </c:pt>
                <c:pt idx="24959">
                  <c:v>171231.55597799999</c:v>
                </c:pt>
                <c:pt idx="24960">
                  <c:v>171224.76852899999</c:v>
                </c:pt>
                <c:pt idx="24961">
                  <c:v>171218.02169200001</c:v>
                </c:pt>
                <c:pt idx="24962">
                  <c:v>171214.01254299999</c:v>
                </c:pt>
                <c:pt idx="24963">
                  <c:v>171221.35295100001</c:v>
                </c:pt>
                <c:pt idx="24964">
                  <c:v>171192.56234999999</c:v>
                </c:pt>
                <c:pt idx="24965">
                  <c:v>171187.60669700001</c:v>
                </c:pt>
                <c:pt idx="24966">
                  <c:v>171180.68882400001</c:v>
                </c:pt>
                <c:pt idx="24967">
                  <c:v>171175.91120900001</c:v>
                </c:pt>
                <c:pt idx="24968">
                  <c:v>171181.19248500001</c:v>
                </c:pt>
                <c:pt idx="24969">
                  <c:v>171175.45343699999</c:v>
                </c:pt>
                <c:pt idx="24970">
                  <c:v>171175.35846600001</c:v>
                </c:pt>
                <c:pt idx="24971">
                  <c:v>171156.86504999999</c:v>
                </c:pt>
                <c:pt idx="24972">
                  <c:v>171145.95811499999</c:v>
                </c:pt>
                <c:pt idx="24973">
                  <c:v>171154.132671</c:v>
                </c:pt>
                <c:pt idx="24974">
                  <c:v>171147.24636399999</c:v>
                </c:pt>
                <c:pt idx="24975">
                  <c:v>171131.83641600001</c:v>
                </c:pt>
                <c:pt idx="24976">
                  <c:v>171118.90067599999</c:v>
                </c:pt>
                <c:pt idx="24977">
                  <c:v>171114.87851400001</c:v>
                </c:pt>
                <c:pt idx="24978">
                  <c:v>171103.12359100001</c:v>
                </c:pt>
                <c:pt idx="24979">
                  <c:v>171101.16390399999</c:v>
                </c:pt>
                <c:pt idx="24980">
                  <c:v>171110.33882199999</c:v>
                </c:pt>
                <c:pt idx="24981">
                  <c:v>171107.7861</c:v>
                </c:pt>
                <c:pt idx="24982">
                  <c:v>171118.61413500001</c:v>
                </c:pt>
                <c:pt idx="24983">
                  <c:v>171113.30132</c:v>
                </c:pt>
                <c:pt idx="24984">
                  <c:v>171099.372672</c:v>
                </c:pt>
                <c:pt idx="24985">
                  <c:v>171087.08815299999</c:v>
                </c:pt>
                <c:pt idx="24986">
                  <c:v>171088.33931800001</c:v>
                </c:pt>
                <c:pt idx="24987">
                  <c:v>171097.67932900001</c:v>
                </c:pt>
                <c:pt idx="24988">
                  <c:v>171102.114325</c:v>
                </c:pt>
                <c:pt idx="24989">
                  <c:v>171088.263355</c:v>
                </c:pt>
                <c:pt idx="24990">
                  <c:v>171084.131204</c:v>
                </c:pt>
                <c:pt idx="24991">
                  <c:v>171089.91226700001</c:v>
                </c:pt>
                <c:pt idx="24992">
                  <c:v>171089.71378799999</c:v>
                </c:pt>
                <c:pt idx="24993">
                  <c:v>171076.87103400001</c:v>
                </c:pt>
                <c:pt idx="24994">
                  <c:v>171046.26674399999</c:v>
                </c:pt>
                <c:pt idx="24995">
                  <c:v>171043.386868</c:v>
                </c:pt>
                <c:pt idx="24996">
                  <c:v>171040.56334699999</c:v>
                </c:pt>
                <c:pt idx="24997">
                  <c:v>171046.43342300001</c:v>
                </c:pt>
                <c:pt idx="24998">
                  <c:v>171036.85771000001</c:v>
                </c:pt>
                <c:pt idx="24999">
                  <c:v>171024.793615</c:v>
                </c:pt>
                <c:pt idx="25000">
                  <c:v>171013.92559900001</c:v>
                </c:pt>
                <c:pt idx="25001">
                  <c:v>171013.78194700001</c:v>
                </c:pt>
                <c:pt idx="25002">
                  <c:v>171008.35524999999</c:v>
                </c:pt>
                <c:pt idx="25003">
                  <c:v>171004.14472700001</c:v>
                </c:pt>
                <c:pt idx="25004">
                  <c:v>171012.94167</c:v>
                </c:pt>
                <c:pt idx="25005">
                  <c:v>171009.35011500001</c:v>
                </c:pt>
                <c:pt idx="25006">
                  <c:v>171008.06784199999</c:v>
                </c:pt>
                <c:pt idx="25007">
                  <c:v>170991.89801199999</c:v>
                </c:pt>
                <c:pt idx="25008">
                  <c:v>170985.979062</c:v>
                </c:pt>
                <c:pt idx="25009">
                  <c:v>170969.31471499999</c:v>
                </c:pt>
                <c:pt idx="25010">
                  <c:v>170975.209978</c:v>
                </c:pt>
                <c:pt idx="25011">
                  <c:v>170983.66705600001</c:v>
                </c:pt>
                <c:pt idx="25012">
                  <c:v>170982.914445</c:v>
                </c:pt>
                <c:pt idx="25013">
                  <c:v>170983.33863000001</c:v>
                </c:pt>
                <c:pt idx="25014">
                  <c:v>170974.41134799999</c:v>
                </c:pt>
                <c:pt idx="25015">
                  <c:v>170972.612223</c:v>
                </c:pt>
                <c:pt idx="25016">
                  <c:v>170956.84906099999</c:v>
                </c:pt>
                <c:pt idx="25017">
                  <c:v>170948.824784</c:v>
                </c:pt>
                <c:pt idx="25018">
                  <c:v>170945.10177899999</c:v>
                </c:pt>
                <c:pt idx="25019">
                  <c:v>170934.75952399999</c:v>
                </c:pt>
                <c:pt idx="25020">
                  <c:v>170948.61568700001</c:v>
                </c:pt>
                <c:pt idx="25021">
                  <c:v>170947.52058000001</c:v>
                </c:pt>
                <c:pt idx="25022">
                  <c:v>170953.07250099999</c:v>
                </c:pt>
                <c:pt idx="25023">
                  <c:v>170956.270797</c:v>
                </c:pt>
                <c:pt idx="25024">
                  <c:v>170948.020322</c:v>
                </c:pt>
                <c:pt idx="25025">
                  <c:v>170942.95574500001</c:v>
                </c:pt>
                <c:pt idx="25026">
                  <c:v>170947.48991</c:v>
                </c:pt>
                <c:pt idx="25027">
                  <c:v>170928.37517700001</c:v>
                </c:pt>
                <c:pt idx="25028">
                  <c:v>170920.50511699999</c:v>
                </c:pt>
                <c:pt idx="25029">
                  <c:v>170908.16001399999</c:v>
                </c:pt>
                <c:pt idx="25030">
                  <c:v>170904.925112</c:v>
                </c:pt>
                <c:pt idx="25031">
                  <c:v>170909.74128700001</c:v>
                </c:pt>
                <c:pt idx="25032">
                  <c:v>170907.49492500001</c:v>
                </c:pt>
                <c:pt idx="25033">
                  <c:v>170906.59884399999</c:v>
                </c:pt>
                <c:pt idx="25034">
                  <c:v>170894.36858400001</c:v>
                </c:pt>
                <c:pt idx="25035">
                  <c:v>170901.455846</c:v>
                </c:pt>
                <c:pt idx="25036">
                  <c:v>170900.496992</c:v>
                </c:pt>
                <c:pt idx="25037">
                  <c:v>170888.523135</c:v>
                </c:pt>
                <c:pt idx="25038">
                  <c:v>170890.072786</c:v>
                </c:pt>
                <c:pt idx="25039">
                  <c:v>170871.722492</c:v>
                </c:pt>
                <c:pt idx="25040">
                  <c:v>170873.959267</c:v>
                </c:pt>
                <c:pt idx="25041">
                  <c:v>170879.268878</c:v>
                </c:pt>
                <c:pt idx="25042">
                  <c:v>170880.17399499999</c:v>
                </c:pt>
                <c:pt idx="25043">
                  <c:v>170886.299662</c:v>
                </c:pt>
                <c:pt idx="25044">
                  <c:v>170874.79991199999</c:v>
                </c:pt>
                <c:pt idx="25045">
                  <c:v>170882.561044</c:v>
                </c:pt>
                <c:pt idx="25046">
                  <c:v>170866.09210899999</c:v>
                </c:pt>
                <c:pt idx="25047">
                  <c:v>170849.85243200001</c:v>
                </c:pt>
                <c:pt idx="25048">
                  <c:v>170847.83195600001</c:v>
                </c:pt>
                <c:pt idx="25049">
                  <c:v>170863.44666300001</c:v>
                </c:pt>
                <c:pt idx="25050">
                  <c:v>170875.57892</c:v>
                </c:pt>
                <c:pt idx="25051">
                  <c:v>170865.80038100001</c:v>
                </c:pt>
                <c:pt idx="25052">
                  <c:v>170857.20695600001</c:v>
                </c:pt>
                <c:pt idx="25053">
                  <c:v>170845.490013</c:v>
                </c:pt>
                <c:pt idx="25054">
                  <c:v>170842.948202</c:v>
                </c:pt>
                <c:pt idx="25055">
                  <c:v>170849.28730200001</c:v>
                </c:pt>
                <c:pt idx="25056">
                  <c:v>170845.389432</c:v>
                </c:pt>
                <c:pt idx="25057">
                  <c:v>170857.91622499999</c:v>
                </c:pt>
                <c:pt idx="25058">
                  <c:v>170861.238771</c:v>
                </c:pt>
                <c:pt idx="25059">
                  <c:v>170854.57906700001</c:v>
                </c:pt>
                <c:pt idx="25060">
                  <c:v>170848.77776900001</c:v>
                </c:pt>
                <c:pt idx="25061">
                  <c:v>170856.44477</c:v>
                </c:pt>
                <c:pt idx="25062">
                  <c:v>170843.683406</c:v>
                </c:pt>
                <c:pt idx="25063">
                  <c:v>170858.69054099999</c:v>
                </c:pt>
                <c:pt idx="25064">
                  <c:v>170850.76959000001</c:v>
                </c:pt>
                <c:pt idx="25065">
                  <c:v>170850.48286399999</c:v>
                </c:pt>
                <c:pt idx="25066">
                  <c:v>170851.09401999999</c:v>
                </c:pt>
                <c:pt idx="25067">
                  <c:v>170864.37454700001</c:v>
                </c:pt>
                <c:pt idx="25068">
                  <c:v>170888.491813</c:v>
                </c:pt>
                <c:pt idx="25069">
                  <c:v>170882.66542800001</c:v>
                </c:pt>
                <c:pt idx="25070">
                  <c:v>170871.676572</c:v>
                </c:pt>
                <c:pt idx="25071">
                  <c:v>170864.935146</c:v>
                </c:pt>
                <c:pt idx="25072">
                  <c:v>170860.23555400001</c:v>
                </c:pt>
                <c:pt idx="25073">
                  <c:v>170857.58370700001</c:v>
                </c:pt>
                <c:pt idx="25074">
                  <c:v>170846.76866100001</c:v>
                </c:pt>
                <c:pt idx="25075">
                  <c:v>170848.48739200001</c:v>
                </c:pt>
                <c:pt idx="25076">
                  <c:v>170847.05571399999</c:v>
                </c:pt>
                <c:pt idx="25077">
                  <c:v>170853.24945500001</c:v>
                </c:pt>
                <c:pt idx="25078">
                  <c:v>170852.320454</c:v>
                </c:pt>
                <c:pt idx="25079">
                  <c:v>170852.70851999999</c:v>
                </c:pt>
                <c:pt idx="25080">
                  <c:v>170859.63837199999</c:v>
                </c:pt>
                <c:pt idx="25081">
                  <c:v>170859.04564999999</c:v>
                </c:pt>
                <c:pt idx="25082">
                  <c:v>170854.81358799999</c:v>
                </c:pt>
                <c:pt idx="25083">
                  <c:v>170855.929764</c:v>
                </c:pt>
                <c:pt idx="25084">
                  <c:v>170866.20813799999</c:v>
                </c:pt>
                <c:pt idx="25085">
                  <c:v>170867.600531</c:v>
                </c:pt>
                <c:pt idx="25086">
                  <c:v>170857.48583200001</c:v>
                </c:pt>
                <c:pt idx="25087">
                  <c:v>170854.40502499999</c:v>
                </c:pt>
                <c:pt idx="25088">
                  <c:v>170859.762327</c:v>
                </c:pt>
                <c:pt idx="25089">
                  <c:v>170859.370299</c:v>
                </c:pt>
                <c:pt idx="25090">
                  <c:v>170884.61732300001</c:v>
                </c:pt>
                <c:pt idx="25091">
                  <c:v>170893.74066000001</c:v>
                </c:pt>
                <c:pt idx="25092">
                  <c:v>170887.97544899999</c:v>
                </c:pt>
                <c:pt idx="25093">
                  <c:v>170893.95854200001</c:v>
                </c:pt>
                <c:pt idx="25094">
                  <c:v>170881.41595600001</c:v>
                </c:pt>
                <c:pt idx="25095">
                  <c:v>170891.544177</c:v>
                </c:pt>
                <c:pt idx="25096">
                  <c:v>170894.65630800001</c:v>
                </c:pt>
                <c:pt idx="25097">
                  <c:v>170896.98845</c:v>
                </c:pt>
                <c:pt idx="25098">
                  <c:v>170901.09919400001</c:v>
                </c:pt>
                <c:pt idx="25099">
                  <c:v>170899.44867000001</c:v>
                </c:pt>
                <c:pt idx="25100">
                  <c:v>170906.08562299999</c:v>
                </c:pt>
                <c:pt idx="25101">
                  <c:v>170927.83126100001</c:v>
                </c:pt>
                <c:pt idx="25102">
                  <c:v>170930.90804400001</c:v>
                </c:pt>
                <c:pt idx="25103">
                  <c:v>170935.180685</c:v>
                </c:pt>
                <c:pt idx="25104">
                  <c:v>170928.18057299999</c:v>
                </c:pt>
                <c:pt idx="25105">
                  <c:v>170937.449868</c:v>
                </c:pt>
                <c:pt idx="25106">
                  <c:v>170940.79898699999</c:v>
                </c:pt>
                <c:pt idx="25107">
                  <c:v>170940.96694499999</c:v>
                </c:pt>
                <c:pt idx="25108">
                  <c:v>170946.878402</c:v>
                </c:pt>
                <c:pt idx="25109">
                  <c:v>170937.81941600001</c:v>
                </c:pt>
                <c:pt idx="25110">
                  <c:v>170944.038684</c:v>
                </c:pt>
                <c:pt idx="25111">
                  <c:v>170944.95359300001</c:v>
                </c:pt>
                <c:pt idx="25112">
                  <c:v>170945.96630500001</c:v>
                </c:pt>
                <c:pt idx="25113">
                  <c:v>170953.03171099999</c:v>
                </c:pt>
                <c:pt idx="25114">
                  <c:v>170960.57102599999</c:v>
                </c:pt>
                <c:pt idx="25115">
                  <c:v>170985.35148000001</c:v>
                </c:pt>
                <c:pt idx="25116">
                  <c:v>170991.13407999999</c:v>
                </c:pt>
                <c:pt idx="25117">
                  <c:v>170985.61543800001</c:v>
                </c:pt>
                <c:pt idx="25118">
                  <c:v>170995.163799</c:v>
                </c:pt>
                <c:pt idx="25119">
                  <c:v>171001.05465000001</c:v>
                </c:pt>
                <c:pt idx="25120">
                  <c:v>171000.66950700001</c:v>
                </c:pt>
                <c:pt idx="25121">
                  <c:v>170982.40760000001</c:v>
                </c:pt>
                <c:pt idx="25122">
                  <c:v>170992.449368</c:v>
                </c:pt>
                <c:pt idx="25123">
                  <c:v>170996.281315</c:v>
                </c:pt>
                <c:pt idx="25124">
                  <c:v>170993.46732299999</c:v>
                </c:pt>
                <c:pt idx="25125">
                  <c:v>170993.65762700001</c:v>
                </c:pt>
                <c:pt idx="25126">
                  <c:v>171007.75263999999</c:v>
                </c:pt>
                <c:pt idx="25127">
                  <c:v>170998.59688999999</c:v>
                </c:pt>
                <c:pt idx="25128">
                  <c:v>170995.48188000001</c:v>
                </c:pt>
                <c:pt idx="25129">
                  <c:v>170991.198592</c:v>
                </c:pt>
                <c:pt idx="25130">
                  <c:v>170977.968834</c:v>
                </c:pt>
                <c:pt idx="25131">
                  <c:v>170972.789353</c:v>
                </c:pt>
                <c:pt idx="25132">
                  <c:v>170964.20908999999</c:v>
                </c:pt>
                <c:pt idx="25133">
                  <c:v>170967.63521899999</c:v>
                </c:pt>
                <c:pt idx="25134">
                  <c:v>170967.23271899999</c:v>
                </c:pt>
                <c:pt idx="25135">
                  <c:v>170960.871052</c:v>
                </c:pt>
                <c:pt idx="25136">
                  <c:v>170950.99142899999</c:v>
                </c:pt>
                <c:pt idx="25137">
                  <c:v>170930.02370699999</c:v>
                </c:pt>
                <c:pt idx="25138">
                  <c:v>170936.177864</c:v>
                </c:pt>
                <c:pt idx="25139">
                  <c:v>170928.093215</c:v>
                </c:pt>
                <c:pt idx="25140">
                  <c:v>170930.57253100001</c:v>
                </c:pt>
                <c:pt idx="25141">
                  <c:v>170934.40932599999</c:v>
                </c:pt>
                <c:pt idx="25142">
                  <c:v>170925.01810099999</c:v>
                </c:pt>
                <c:pt idx="25143">
                  <c:v>170934.64617600001</c:v>
                </c:pt>
                <c:pt idx="25144">
                  <c:v>170923.14864699999</c:v>
                </c:pt>
                <c:pt idx="25145">
                  <c:v>170927.57388899999</c:v>
                </c:pt>
                <c:pt idx="25146">
                  <c:v>170939.200113</c:v>
                </c:pt>
                <c:pt idx="25147">
                  <c:v>170924.503429</c:v>
                </c:pt>
                <c:pt idx="25148">
                  <c:v>170914.23445799999</c:v>
                </c:pt>
                <c:pt idx="25149">
                  <c:v>170891.817992</c:v>
                </c:pt>
                <c:pt idx="25150">
                  <c:v>170894.33446099999</c:v>
                </c:pt>
                <c:pt idx="25151">
                  <c:v>170898.07411799999</c:v>
                </c:pt>
                <c:pt idx="25152">
                  <c:v>170896.340963</c:v>
                </c:pt>
                <c:pt idx="25153">
                  <c:v>170901.09073200001</c:v>
                </c:pt>
                <c:pt idx="25154">
                  <c:v>170899.74849999999</c:v>
                </c:pt>
                <c:pt idx="25155">
                  <c:v>170898.81272099999</c:v>
                </c:pt>
                <c:pt idx="25156">
                  <c:v>170900.39017900001</c:v>
                </c:pt>
                <c:pt idx="25157">
                  <c:v>170903.453955</c:v>
                </c:pt>
                <c:pt idx="25158">
                  <c:v>170902.30340599999</c:v>
                </c:pt>
                <c:pt idx="25159">
                  <c:v>170869.76801699999</c:v>
                </c:pt>
                <c:pt idx="25160">
                  <c:v>170870.53094699999</c:v>
                </c:pt>
                <c:pt idx="25161">
                  <c:v>170876.82319299999</c:v>
                </c:pt>
                <c:pt idx="25162">
                  <c:v>170880.04607099999</c:v>
                </c:pt>
                <c:pt idx="25163">
                  <c:v>170890.616737</c:v>
                </c:pt>
                <c:pt idx="25164">
                  <c:v>170889.447139</c:v>
                </c:pt>
                <c:pt idx="25165">
                  <c:v>170897.12664599999</c:v>
                </c:pt>
                <c:pt idx="25166">
                  <c:v>170900.255576</c:v>
                </c:pt>
                <c:pt idx="25167">
                  <c:v>170897.05037800001</c:v>
                </c:pt>
                <c:pt idx="25168">
                  <c:v>170900.296011</c:v>
                </c:pt>
                <c:pt idx="25169">
                  <c:v>170896.11166</c:v>
                </c:pt>
                <c:pt idx="25170">
                  <c:v>170902.51310700001</c:v>
                </c:pt>
                <c:pt idx="25171">
                  <c:v>170911.53241000001</c:v>
                </c:pt>
                <c:pt idx="25172">
                  <c:v>170906.10964099999</c:v>
                </c:pt>
                <c:pt idx="25173">
                  <c:v>170918.313536</c:v>
                </c:pt>
                <c:pt idx="25174">
                  <c:v>170925.02568699999</c:v>
                </c:pt>
                <c:pt idx="25175">
                  <c:v>170945.92059299999</c:v>
                </c:pt>
                <c:pt idx="25176">
                  <c:v>170942.56778400001</c:v>
                </c:pt>
                <c:pt idx="25177">
                  <c:v>170935.93273100001</c:v>
                </c:pt>
                <c:pt idx="25178">
                  <c:v>170933.695099</c:v>
                </c:pt>
                <c:pt idx="25179">
                  <c:v>170931.19323199999</c:v>
                </c:pt>
                <c:pt idx="25180">
                  <c:v>170939.16525699999</c:v>
                </c:pt>
                <c:pt idx="25181">
                  <c:v>170937.05215100001</c:v>
                </c:pt>
                <c:pt idx="25182">
                  <c:v>170935.16658700001</c:v>
                </c:pt>
                <c:pt idx="25183">
                  <c:v>170943.093953</c:v>
                </c:pt>
                <c:pt idx="25184">
                  <c:v>170949.544899</c:v>
                </c:pt>
                <c:pt idx="25185">
                  <c:v>170952.72039500001</c:v>
                </c:pt>
                <c:pt idx="25186">
                  <c:v>170950.807902</c:v>
                </c:pt>
                <c:pt idx="25187">
                  <c:v>170947.73507200001</c:v>
                </c:pt>
                <c:pt idx="25188">
                  <c:v>170953.94025700001</c:v>
                </c:pt>
                <c:pt idx="25189">
                  <c:v>170958.14905499999</c:v>
                </c:pt>
                <c:pt idx="25190">
                  <c:v>170969.36480899999</c:v>
                </c:pt>
                <c:pt idx="25191">
                  <c:v>170959.46234299999</c:v>
                </c:pt>
                <c:pt idx="25192">
                  <c:v>170945.64081899999</c:v>
                </c:pt>
                <c:pt idx="25193">
                  <c:v>170954.60386999999</c:v>
                </c:pt>
                <c:pt idx="25194">
                  <c:v>170952.71866700001</c:v>
                </c:pt>
                <c:pt idx="25195">
                  <c:v>170962.29260799999</c:v>
                </c:pt>
                <c:pt idx="25196">
                  <c:v>170956.71854</c:v>
                </c:pt>
                <c:pt idx="25197">
                  <c:v>170948.36122200001</c:v>
                </c:pt>
                <c:pt idx="25198">
                  <c:v>170960.29156400001</c:v>
                </c:pt>
                <c:pt idx="25199">
                  <c:v>170959.86812100001</c:v>
                </c:pt>
                <c:pt idx="25200">
                  <c:v>170964.96251300001</c:v>
                </c:pt>
                <c:pt idx="25201">
                  <c:v>170964.057283</c:v>
                </c:pt>
                <c:pt idx="25202">
                  <c:v>170961.284747</c:v>
                </c:pt>
                <c:pt idx="25203">
                  <c:v>170959.654075</c:v>
                </c:pt>
                <c:pt idx="25204">
                  <c:v>170957.280314</c:v>
                </c:pt>
                <c:pt idx="25205">
                  <c:v>170970.271626</c:v>
                </c:pt>
                <c:pt idx="25206">
                  <c:v>170960.16401199999</c:v>
                </c:pt>
                <c:pt idx="25207">
                  <c:v>170945.47795</c:v>
                </c:pt>
                <c:pt idx="25208">
                  <c:v>170936.73847099999</c:v>
                </c:pt>
                <c:pt idx="25209">
                  <c:v>170933.06621799999</c:v>
                </c:pt>
                <c:pt idx="25210">
                  <c:v>170933.87688600001</c:v>
                </c:pt>
                <c:pt idx="25211">
                  <c:v>170940.086729</c:v>
                </c:pt>
                <c:pt idx="25212">
                  <c:v>170933.92304200001</c:v>
                </c:pt>
                <c:pt idx="25213">
                  <c:v>170930.358591</c:v>
                </c:pt>
                <c:pt idx="25214">
                  <c:v>170906.25967</c:v>
                </c:pt>
                <c:pt idx="25215">
                  <c:v>170895.28159100001</c:v>
                </c:pt>
                <c:pt idx="25216">
                  <c:v>170895.603</c:v>
                </c:pt>
                <c:pt idx="25217">
                  <c:v>170889.252068</c:v>
                </c:pt>
                <c:pt idx="25218">
                  <c:v>170898.54847899999</c:v>
                </c:pt>
                <c:pt idx="25219">
                  <c:v>170892.240689</c:v>
                </c:pt>
                <c:pt idx="25220">
                  <c:v>170888.384242</c:v>
                </c:pt>
                <c:pt idx="25221">
                  <c:v>170878.545025</c:v>
                </c:pt>
                <c:pt idx="25222">
                  <c:v>170855.03017000001</c:v>
                </c:pt>
                <c:pt idx="25223">
                  <c:v>170856.706576</c:v>
                </c:pt>
                <c:pt idx="25224">
                  <c:v>170848.636661</c:v>
                </c:pt>
                <c:pt idx="25225">
                  <c:v>170857.64936099999</c:v>
                </c:pt>
                <c:pt idx="25226">
                  <c:v>170856.45674299999</c:v>
                </c:pt>
                <c:pt idx="25227">
                  <c:v>170847.17331700001</c:v>
                </c:pt>
                <c:pt idx="25228">
                  <c:v>170849.616312</c:v>
                </c:pt>
                <c:pt idx="25229">
                  <c:v>170845.28498299999</c:v>
                </c:pt>
                <c:pt idx="25230">
                  <c:v>170856.00129799999</c:v>
                </c:pt>
                <c:pt idx="25231">
                  <c:v>170864.69219100001</c:v>
                </c:pt>
                <c:pt idx="25232">
                  <c:v>170856.617294</c:v>
                </c:pt>
                <c:pt idx="25233">
                  <c:v>170864.446673</c:v>
                </c:pt>
                <c:pt idx="25234">
                  <c:v>170859.978886</c:v>
                </c:pt>
                <c:pt idx="25235">
                  <c:v>170859.804676</c:v>
                </c:pt>
                <c:pt idx="25236">
                  <c:v>170855.171432</c:v>
                </c:pt>
                <c:pt idx="25237">
                  <c:v>170852.914555</c:v>
                </c:pt>
                <c:pt idx="25238">
                  <c:v>170851.02960099999</c:v>
                </c:pt>
                <c:pt idx="25239">
                  <c:v>170847.151912</c:v>
                </c:pt>
                <c:pt idx="25240">
                  <c:v>170846.94042100001</c:v>
                </c:pt>
                <c:pt idx="25241">
                  <c:v>170865.80643600001</c:v>
                </c:pt>
                <c:pt idx="25242">
                  <c:v>170855.20567299999</c:v>
                </c:pt>
                <c:pt idx="25243">
                  <c:v>170861.62408000001</c:v>
                </c:pt>
                <c:pt idx="25244">
                  <c:v>170854.749366</c:v>
                </c:pt>
                <c:pt idx="25245">
                  <c:v>170852.33384499999</c:v>
                </c:pt>
                <c:pt idx="25246">
                  <c:v>170863.040507</c:v>
                </c:pt>
                <c:pt idx="25247">
                  <c:v>170852.38801699999</c:v>
                </c:pt>
                <c:pt idx="25248">
                  <c:v>170855.644902</c:v>
                </c:pt>
                <c:pt idx="25249">
                  <c:v>170856.48593699999</c:v>
                </c:pt>
                <c:pt idx="25250">
                  <c:v>170851.12023100001</c:v>
                </c:pt>
                <c:pt idx="25251">
                  <c:v>170857.348417</c:v>
                </c:pt>
                <c:pt idx="25252">
                  <c:v>170844.74400899999</c:v>
                </c:pt>
                <c:pt idx="25253">
                  <c:v>170854.44028099999</c:v>
                </c:pt>
                <c:pt idx="25254">
                  <c:v>170838.893029</c:v>
                </c:pt>
                <c:pt idx="25255">
                  <c:v>170824.82954599999</c:v>
                </c:pt>
                <c:pt idx="25256">
                  <c:v>170822.37156900001</c:v>
                </c:pt>
                <c:pt idx="25257">
                  <c:v>170822.90301000001</c:v>
                </c:pt>
                <c:pt idx="25258">
                  <c:v>170821.13458499999</c:v>
                </c:pt>
                <c:pt idx="25259">
                  <c:v>170823.88170999999</c:v>
                </c:pt>
                <c:pt idx="25260">
                  <c:v>170823.55315299999</c:v>
                </c:pt>
                <c:pt idx="25261">
                  <c:v>170820.98110899999</c:v>
                </c:pt>
                <c:pt idx="25262">
                  <c:v>170821.03148400001</c:v>
                </c:pt>
                <c:pt idx="25263">
                  <c:v>170828.48373199999</c:v>
                </c:pt>
                <c:pt idx="25264">
                  <c:v>170820.16388099999</c:v>
                </c:pt>
                <c:pt idx="25265">
                  <c:v>170827.567228</c:v>
                </c:pt>
                <c:pt idx="25266">
                  <c:v>170829.98751100001</c:v>
                </c:pt>
                <c:pt idx="25267">
                  <c:v>170826.75421899999</c:v>
                </c:pt>
                <c:pt idx="25268">
                  <c:v>170830.45136100001</c:v>
                </c:pt>
                <c:pt idx="25269">
                  <c:v>170827.68331600001</c:v>
                </c:pt>
                <c:pt idx="25270">
                  <c:v>170825.02869000001</c:v>
                </c:pt>
                <c:pt idx="25271">
                  <c:v>170836.99619599999</c:v>
                </c:pt>
                <c:pt idx="25272">
                  <c:v>170832.41284400001</c:v>
                </c:pt>
                <c:pt idx="25273">
                  <c:v>170841.98226399999</c:v>
                </c:pt>
                <c:pt idx="25274">
                  <c:v>170834.49767499999</c:v>
                </c:pt>
                <c:pt idx="25275">
                  <c:v>170832.578794</c:v>
                </c:pt>
                <c:pt idx="25276">
                  <c:v>170823.34173799999</c:v>
                </c:pt>
                <c:pt idx="25277">
                  <c:v>170799.942412</c:v>
                </c:pt>
                <c:pt idx="25278">
                  <c:v>170800.032473</c:v>
                </c:pt>
                <c:pt idx="25279">
                  <c:v>170797.30948600001</c:v>
                </c:pt>
                <c:pt idx="25280">
                  <c:v>170792.56207300001</c:v>
                </c:pt>
                <c:pt idx="25281">
                  <c:v>170806.70698700001</c:v>
                </c:pt>
                <c:pt idx="25282">
                  <c:v>170803.47589900001</c:v>
                </c:pt>
                <c:pt idx="25283">
                  <c:v>170805.90461500001</c:v>
                </c:pt>
                <c:pt idx="25284">
                  <c:v>170781.108569</c:v>
                </c:pt>
                <c:pt idx="25285">
                  <c:v>170769.94657500001</c:v>
                </c:pt>
                <c:pt idx="25286">
                  <c:v>170775.96686099999</c:v>
                </c:pt>
                <c:pt idx="25287">
                  <c:v>170758.69015499999</c:v>
                </c:pt>
                <c:pt idx="25288">
                  <c:v>170765.03888400001</c:v>
                </c:pt>
                <c:pt idx="25289">
                  <c:v>170768.08407899999</c:v>
                </c:pt>
                <c:pt idx="25290">
                  <c:v>170756.819288</c:v>
                </c:pt>
                <c:pt idx="25291">
                  <c:v>170750.30514400001</c:v>
                </c:pt>
                <c:pt idx="25292">
                  <c:v>170732.776935</c:v>
                </c:pt>
                <c:pt idx="25293">
                  <c:v>170724.18349900001</c:v>
                </c:pt>
                <c:pt idx="25294">
                  <c:v>170728.32582599999</c:v>
                </c:pt>
                <c:pt idx="25295">
                  <c:v>170730.40867</c:v>
                </c:pt>
                <c:pt idx="25296">
                  <c:v>170735.33045000001</c:v>
                </c:pt>
                <c:pt idx="25297">
                  <c:v>170729.956515</c:v>
                </c:pt>
                <c:pt idx="25298">
                  <c:v>170733.28826100001</c:v>
                </c:pt>
                <c:pt idx="25299">
                  <c:v>170728.82023899999</c:v>
                </c:pt>
                <c:pt idx="25300">
                  <c:v>170730.36927</c:v>
                </c:pt>
                <c:pt idx="25301">
                  <c:v>170737.22439300001</c:v>
                </c:pt>
                <c:pt idx="25302">
                  <c:v>170729.731883</c:v>
                </c:pt>
                <c:pt idx="25303">
                  <c:v>170724.21921099999</c:v>
                </c:pt>
                <c:pt idx="25304">
                  <c:v>170725.867512</c:v>
                </c:pt>
                <c:pt idx="25305">
                  <c:v>170736.147325</c:v>
                </c:pt>
                <c:pt idx="25306">
                  <c:v>170743.40384000001</c:v>
                </c:pt>
                <c:pt idx="25307">
                  <c:v>170731.020747</c:v>
                </c:pt>
                <c:pt idx="25308">
                  <c:v>170741.15558600001</c:v>
                </c:pt>
                <c:pt idx="25309">
                  <c:v>170736.154821</c:v>
                </c:pt>
                <c:pt idx="25310">
                  <c:v>170721.40009400001</c:v>
                </c:pt>
                <c:pt idx="25311">
                  <c:v>170726.765163</c:v>
                </c:pt>
                <c:pt idx="25312">
                  <c:v>170721.89001999999</c:v>
                </c:pt>
                <c:pt idx="25313">
                  <c:v>170736.08689999999</c:v>
                </c:pt>
                <c:pt idx="25314">
                  <c:v>170732.508206</c:v>
                </c:pt>
                <c:pt idx="25315">
                  <c:v>170737.05270599999</c:v>
                </c:pt>
                <c:pt idx="25316">
                  <c:v>170740.82606799999</c:v>
                </c:pt>
                <c:pt idx="25317">
                  <c:v>170729.05755600001</c:v>
                </c:pt>
                <c:pt idx="25318">
                  <c:v>170743.3412</c:v>
                </c:pt>
                <c:pt idx="25319">
                  <c:v>170728.75404500001</c:v>
                </c:pt>
                <c:pt idx="25320">
                  <c:v>170707.43062999999</c:v>
                </c:pt>
                <c:pt idx="25321">
                  <c:v>170706.55238199999</c:v>
                </c:pt>
                <c:pt idx="25322">
                  <c:v>170701.57459599999</c:v>
                </c:pt>
                <c:pt idx="25323">
                  <c:v>170702.006028</c:v>
                </c:pt>
                <c:pt idx="25324">
                  <c:v>170691.80306499999</c:v>
                </c:pt>
                <c:pt idx="25325">
                  <c:v>170696.341228</c:v>
                </c:pt>
                <c:pt idx="25326">
                  <c:v>170684.96165000001</c:v>
                </c:pt>
                <c:pt idx="25327">
                  <c:v>170659.39019400001</c:v>
                </c:pt>
                <c:pt idx="25328">
                  <c:v>170658.85328499999</c:v>
                </c:pt>
                <c:pt idx="25329">
                  <c:v>170658.37075500001</c:v>
                </c:pt>
                <c:pt idx="25330">
                  <c:v>170649.01084</c:v>
                </c:pt>
                <c:pt idx="25331">
                  <c:v>170662.74496800001</c:v>
                </c:pt>
                <c:pt idx="25332">
                  <c:v>170663.48887599999</c:v>
                </c:pt>
                <c:pt idx="25333">
                  <c:v>170663.33408100001</c:v>
                </c:pt>
                <c:pt idx="25334">
                  <c:v>170648.70142900001</c:v>
                </c:pt>
                <c:pt idx="25335">
                  <c:v>170652.111703</c:v>
                </c:pt>
                <c:pt idx="25336">
                  <c:v>170658.72758100001</c:v>
                </c:pt>
                <c:pt idx="25337">
                  <c:v>170662.31162299999</c:v>
                </c:pt>
                <c:pt idx="25338">
                  <c:v>170661.46108000001</c:v>
                </c:pt>
                <c:pt idx="25339">
                  <c:v>170669.74922900001</c:v>
                </c:pt>
                <c:pt idx="25340">
                  <c:v>170658.28735599999</c:v>
                </c:pt>
                <c:pt idx="25341">
                  <c:v>170667.20383499999</c:v>
                </c:pt>
                <c:pt idx="25342">
                  <c:v>170667.32048200001</c:v>
                </c:pt>
                <c:pt idx="25343">
                  <c:v>170664.895074</c:v>
                </c:pt>
                <c:pt idx="25344">
                  <c:v>170666.76846399999</c:v>
                </c:pt>
                <c:pt idx="25345">
                  <c:v>170660.19485299999</c:v>
                </c:pt>
                <c:pt idx="25346">
                  <c:v>170663.63957500001</c:v>
                </c:pt>
                <c:pt idx="25347">
                  <c:v>170660.507147</c:v>
                </c:pt>
                <c:pt idx="25348">
                  <c:v>170673.82594099999</c:v>
                </c:pt>
                <c:pt idx="25349">
                  <c:v>170671.88811199999</c:v>
                </c:pt>
                <c:pt idx="25350">
                  <c:v>170659.94543600001</c:v>
                </c:pt>
                <c:pt idx="25351">
                  <c:v>170665.78057599999</c:v>
                </c:pt>
                <c:pt idx="25352">
                  <c:v>170667.83797299999</c:v>
                </c:pt>
                <c:pt idx="25353">
                  <c:v>170670.958614</c:v>
                </c:pt>
                <c:pt idx="25354">
                  <c:v>170655.283214</c:v>
                </c:pt>
                <c:pt idx="25355">
                  <c:v>170644.17166200001</c:v>
                </c:pt>
                <c:pt idx="25356">
                  <c:v>170642.35645799999</c:v>
                </c:pt>
                <c:pt idx="25357">
                  <c:v>170625.222328</c:v>
                </c:pt>
                <c:pt idx="25358">
                  <c:v>170631.03177999999</c:v>
                </c:pt>
                <c:pt idx="25359">
                  <c:v>170635.56533099999</c:v>
                </c:pt>
                <c:pt idx="25360">
                  <c:v>170635.05394400001</c:v>
                </c:pt>
                <c:pt idx="25361">
                  <c:v>170639.87271900001</c:v>
                </c:pt>
                <c:pt idx="25362">
                  <c:v>170630.77355400001</c:v>
                </c:pt>
                <c:pt idx="25363">
                  <c:v>170619.853848</c:v>
                </c:pt>
                <c:pt idx="25364">
                  <c:v>170604.47262499999</c:v>
                </c:pt>
                <c:pt idx="25365">
                  <c:v>170607.373368</c:v>
                </c:pt>
                <c:pt idx="25366">
                  <c:v>170613.698026</c:v>
                </c:pt>
                <c:pt idx="25367">
                  <c:v>170607.35172400001</c:v>
                </c:pt>
                <c:pt idx="25368">
                  <c:v>170606.11413100001</c:v>
                </c:pt>
                <c:pt idx="25369">
                  <c:v>170612.789123</c:v>
                </c:pt>
                <c:pt idx="25370">
                  <c:v>170605.528785</c:v>
                </c:pt>
                <c:pt idx="25371">
                  <c:v>170610.09476599999</c:v>
                </c:pt>
                <c:pt idx="25372">
                  <c:v>170594.846269</c:v>
                </c:pt>
                <c:pt idx="25373">
                  <c:v>170603.44925999999</c:v>
                </c:pt>
                <c:pt idx="25374">
                  <c:v>170609.036016</c:v>
                </c:pt>
                <c:pt idx="25375">
                  <c:v>170599.451676</c:v>
                </c:pt>
                <c:pt idx="25376">
                  <c:v>170606.72430900001</c:v>
                </c:pt>
                <c:pt idx="25377">
                  <c:v>170612.11032499999</c:v>
                </c:pt>
                <c:pt idx="25378">
                  <c:v>170617.56526199999</c:v>
                </c:pt>
                <c:pt idx="25379">
                  <c:v>170622.75472500001</c:v>
                </c:pt>
                <c:pt idx="25380">
                  <c:v>170609.83484</c:v>
                </c:pt>
                <c:pt idx="25381">
                  <c:v>170600.74287399999</c:v>
                </c:pt>
                <c:pt idx="25382">
                  <c:v>170590.273273</c:v>
                </c:pt>
                <c:pt idx="25383">
                  <c:v>170580.57433999999</c:v>
                </c:pt>
                <c:pt idx="25384">
                  <c:v>170574.23667099999</c:v>
                </c:pt>
                <c:pt idx="25385">
                  <c:v>170573.09512899999</c:v>
                </c:pt>
                <c:pt idx="25386">
                  <c:v>170581.17405900001</c:v>
                </c:pt>
                <c:pt idx="25387">
                  <c:v>170565.33240799999</c:v>
                </c:pt>
                <c:pt idx="25388">
                  <c:v>170575.625401</c:v>
                </c:pt>
                <c:pt idx="25389">
                  <c:v>170579.26868000001</c:v>
                </c:pt>
                <c:pt idx="25390">
                  <c:v>170583.60478699999</c:v>
                </c:pt>
                <c:pt idx="25391">
                  <c:v>170578.83665799999</c:v>
                </c:pt>
                <c:pt idx="25392">
                  <c:v>170566.150983</c:v>
                </c:pt>
                <c:pt idx="25393">
                  <c:v>170558.70436500001</c:v>
                </c:pt>
                <c:pt idx="25394">
                  <c:v>170546.82909799999</c:v>
                </c:pt>
                <c:pt idx="25395">
                  <c:v>170546.86223599999</c:v>
                </c:pt>
                <c:pt idx="25396">
                  <c:v>170550.55704700001</c:v>
                </c:pt>
                <c:pt idx="25397">
                  <c:v>170547.139207</c:v>
                </c:pt>
                <c:pt idx="25398">
                  <c:v>170533.491106</c:v>
                </c:pt>
                <c:pt idx="25399">
                  <c:v>170533.47706800001</c:v>
                </c:pt>
                <c:pt idx="25400">
                  <c:v>170544.63726300001</c:v>
                </c:pt>
                <c:pt idx="25401">
                  <c:v>170531.28512799999</c:v>
                </c:pt>
                <c:pt idx="25402">
                  <c:v>170514.98749699999</c:v>
                </c:pt>
                <c:pt idx="25403">
                  <c:v>170507.18872899999</c:v>
                </c:pt>
                <c:pt idx="25404">
                  <c:v>170512.95363599999</c:v>
                </c:pt>
                <c:pt idx="25405">
                  <c:v>170506.30742699999</c:v>
                </c:pt>
                <c:pt idx="25406">
                  <c:v>170509.60255000001</c:v>
                </c:pt>
                <c:pt idx="25407">
                  <c:v>170503.35587500001</c:v>
                </c:pt>
                <c:pt idx="25408">
                  <c:v>170500.133745</c:v>
                </c:pt>
                <c:pt idx="25409">
                  <c:v>170491.470914</c:v>
                </c:pt>
                <c:pt idx="25410">
                  <c:v>170473.78026199999</c:v>
                </c:pt>
                <c:pt idx="25411">
                  <c:v>170476.05154499999</c:v>
                </c:pt>
                <c:pt idx="25412">
                  <c:v>170488.64124</c:v>
                </c:pt>
                <c:pt idx="25413">
                  <c:v>170480.3156</c:v>
                </c:pt>
                <c:pt idx="25414">
                  <c:v>170508.48413900001</c:v>
                </c:pt>
                <c:pt idx="25415">
                  <c:v>170504.07735599999</c:v>
                </c:pt>
                <c:pt idx="25416">
                  <c:v>170513.57026099999</c:v>
                </c:pt>
                <c:pt idx="25417">
                  <c:v>170501.96428799999</c:v>
                </c:pt>
                <c:pt idx="25418">
                  <c:v>170513.697186</c:v>
                </c:pt>
                <c:pt idx="25419">
                  <c:v>170516.624408</c:v>
                </c:pt>
                <c:pt idx="25420">
                  <c:v>170508.99492900001</c:v>
                </c:pt>
                <c:pt idx="25421">
                  <c:v>170512.85946400001</c:v>
                </c:pt>
                <c:pt idx="25422">
                  <c:v>170505.68674500001</c:v>
                </c:pt>
                <c:pt idx="25423">
                  <c:v>170516.13394699999</c:v>
                </c:pt>
                <c:pt idx="25424">
                  <c:v>170514.29159800001</c:v>
                </c:pt>
                <c:pt idx="25425">
                  <c:v>170509.676175</c:v>
                </c:pt>
                <c:pt idx="25426">
                  <c:v>170515.933342</c:v>
                </c:pt>
                <c:pt idx="25427">
                  <c:v>170506.19580700001</c:v>
                </c:pt>
                <c:pt idx="25428">
                  <c:v>170510.84894</c:v>
                </c:pt>
                <c:pt idx="25429">
                  <c:v>170515.188486</c:v>
                </c:pt>
                <c:pt idx="25430">
                  <c:v>170513.70742399999</c:v>
                </c:pt>
                <c:pt idx="25431">
                  <c:v>170521.42647999999</c:v>
                </c:pt>
                <c:pt idx="25432">
                  <c:v>170520.82271400001</c:v>
                </c:pt>
                <c:pt idx="25433">
                  <c:v>170529.577418</c:v>
                </c:pt>
                <c:pt idx="25434">
                  <c:v>170526.64339300001</c:v>
                </c:pt>
                <c:pt idx="25435">
                  <c:v>170515.43365399999</c:v>
                </c:pt>
                <c:pt idx="25436">
                  <c:v>170522.52336600001</c:v>
                </c:pt>
                <c:pt idx="25437">
                  <c:v>170509.44141500001</c:v>
                </c:pt>
                <c:pt idx="25438">
                  <c:v>170511.51561900001</c:v>
                </c:pt>
                <c:pt idx="25439">
                  <c:v>170512.57387600001</c:v>
                </c:pt>
                <c:pt idx="25440">
                  <c:v>170515.689297</c:v>
                </c:pt>
                <c:pt idx="25441">
                  <c:v>170525.984681</c:v>
                </c:pt>
                <c:pt idx="25442">
                  <c:v>170521.55538000001</c:v>
                </c:pt>
                <c:pt idx="25443">
                  <c:v>170522.18591999999</c:v>
                </c:pt>
                <c:pt idx="25444">
                  <c:v>170523.04725999999</c:v>
                </c:pt>
                <c:pt idx="25445">
                  <c:v>170520.77428499999</c:v>
                </c:pt>
                <c:pt idx="25446">
                  <c:v>170515.079734</c:v>
                </c:pt>
                <c:pt idx="25447">
                  <c:v>170508.549673</c:v>
                </c:pt>
                <c:pt idx="25448">
                  <c:v>170505.467256</c:v>
                </c:pt>
                <c:pt idx="25449">
                  <c:v>170519.74425600001</c:v>
                </c:pt>
                <c:pt idx="25450">
                  <c:v>170529.94027200001</c:v>
                </c:pt>
                <c:pt idx="25451">
                  <c:v>170529.929</c:v>
                </c:pt>
                <c:pt idx="25452">
                  <c:v>170529.263661</c:v>
                </c:pt>
                <c:pt idx="25453">
                  <c:v>170520.838311</c:v>
                </c:pt>
                <c:pt idx="25454">
                  <c:v>170531.261336</c:v>
                </c:pt>
                <c:pt idx="25455">
                  <c:v>170525.16383999999</c:v>
                </c:pt>
                <c:pt idx="25456">
                  <c:v>170523.95927799999</c:v>
                </c:pt>
                <c:pt idx="25457">
                  <c:v>170526.91853600001</c:v>
                </c:pt>
                <c:pt idx="25458">
                  <c:v>170522.93497</c:v>
                </c:pt>
                <c:pt idx="25459">
                  <c:v>170529.60625899999</c:v>
                </c:pt>
                <c:pt idx="25460">
                  <c:v>170500.983744</c:v>
                </c:pt>
                <c:pt idx="25461">
                  <c:v>170495.12352299999</c:v>
                </c:pt>
                <c:pt idx="25462">
                  <c:v>170495.437863</c:v>
                </c:pt>
                <c:pt idx="25463">
                  <c:v>170488.41630099999</c:v>
                </c:pt>
                <c:pt idx="25464">
                  <c:v>170485.61768200001</c:v>
                </c:pt>
                <c:pt idx="25465">
                  <c:v>170492.74892000001</c:v>
                </c:pt>
                <c:pt idx="25466">
                  <c:v>170485.02087499999</c:v>
                </c:pt>
                <c:pt idx="25467">
                  <c:v>170482.39245399999</c:v>
                </c:pt>
                <c:pt idx="25468">
                  <c:v>170493.237379</c:v>
                </c:pt>
                <c:pt idx="25469">
                  <c:v>170494.60871</c:v>
                </c:pt>
                <c:pt idx="25470">
                  <c:v>170491.532726</c:v>
                </c:pt>
                <c:pt idx="25471">
                  <c:v>170501.00719500001</c:v>
                </c:pt>
                <c:pt idx="25472">
                  <c:v>170493.793837</c:v>
                </c:pt>
                <c:pt idx="25473">
                  <c:v>170496.59778899999</c:v>
                </c:pt>
                <c:pt idx="25474">
                  <c:v>170485.229612</c:v>
                </c:pt>
                <c:pt idx="25475">
                  <c:v>170489.38658600001</c:v>
                </c:pt>
                <c:pt idx="25476">
                  <c:v>170496.95746899999</c:v>
                </c:pt>
                <c:pt idx="25477">
                  <c:v>170482.59314400001</c:v>
                </c:pt>
                <c:pt idx="25478">
                  <c:v>170465.76952199999</c:v>
                </c:pt>
                <c:pt idx="25479">
                  <c:v>170471.234348</c:v>
                </c:pt>
                <c:pt idx="25480">
                  <c:v>170451.764918</c:v>
                </c:pt>
                <c:pt idx="25481">
                  <c:v>170450.25457300001</c:v>
                </c:pt>
                <c:pt idx="25482">
                  <c:v>170457.10552300001</c:v>
                </c:pt>
                <c:pt idx="25483">
                  <c:v>170462.23615499999</c:v>
                </c:pt>
                <c:pt idx="25484">
                  <c:v>170446.267509</c:v>
                </c:pt>
                <c:pt idx="25485">
                  <c:v>170417.884639</c:v>
                </c:pt>
                <c:pt idx="25486">
                  <c:v>170431.718333</c:v>
                </c:pt>
                <c:pt idx="25487">
                  <c:v>170427.07513499999</c:v>
                </c:pt>
                <c:pt idx="25488">
                  <c:v>170424.001907</c:v>
                </c:pt>
                <c:pt idx="25489">
                  <c:v>170405.480308</c:v>
                </c:pt>
                <c:pt idx="25490">
                  <c:v>170390.90583199999</c:v>
                </c:pt>
                <c:pt idx="25491">
                  <c:v>170390.55520599999</c:v>
                </c:pt>
                <c:pt idx="25492">
                  <c:v>170383.82846300001</c:v>
                </c:pt>
                <c:pt idx="25493">
                  <c:v>170390.10307400001</c:v>
                </c:pt>
                <c:pt idx="25494">
                  <c:v>170403.27968400001</c:v>
                </c:pt>
                <c:pt idx="25495">
                  <c:v>170396.26793100001</c:v>
                </c:pt>
                <c:pt idx="25496">
                  <c:v>170396.14324999999</c:v>
                </c:pt>
                <c:pt idx="25497">
                  <c:v>170395.40154600001</c:v>
                </c:pt>
                <c:pt idx="25498">
                  <c:v>170387.55965700001</c:v>
                </c:pt>
                <c:pt idx="25499">
                  <c:v>170387.49306199999</c:v>
                </c:pt>
                <c:pt idx="25500">
                  <c:v>170377.31116300001</c:v>
                </c:pt>
                <c:pt idx="25501">
                  <c:v>170380.70968999999</c:v>
                </c:pt>
                <c:pt idx="25502">
                  <c:v>170382.78715600001</c:v>
                </c:pt>
                <c:pt idx="25503">
                  <c:v>170400.155879</c:v>
                </c:pt>
                <c:pt idx="25504">
                  <c:v>170408.986508</c:v>
                </c:pt>
                <c:pt idx="25505">
                  <c:v>170397.11801100001</c:v>
                </c:pt>
                <c:pt idx="25506">
                  <c:v>170412.79494600001</c:v>
                </c:pt>
                <c:pt idx="25507">
                  <c:v>170411.55174200001</c:v>
                </c:pt>
                <c:pt idx="25508">
                  <c:v>170402.70314600001</c:v>
                </c:pt>
                <c:pt idx="25509">
                  <c:v>170394.354303</c:v>
                </c:pt>
                <c:pt idx="25510">
                  <c:v>170382.627213</c:v>
                </c:pt>
                <c:pt idx="25511">
                  <c:v>170387.43532700001</c:v>
                </c:pt>
                <c:pt idx="25512">
                  <c:v>170379.56941200001</c:v>
                </c:pt>
                <c:pt idx="25513">
                  <c:v>170388.00004899999</c:v>
                </c:pt>
                <c:pt idx="25514">
                  <c:v>170387.46192999999</c:v>
                </c:pt>
                <c:pt idx="25515">
                  <c:v>170382.40300699999</c:v>
                </c:pt>
                <c:pt idx="25516">
                  <c:v>170384.994335</c:v>
                </c:pt>
                <c:pt idx="25517">
                  <c:v>170379.158035</c:v>
                </c:pt>
                <c:pt idx="25518">
                  <c:v>170387.32939599999</c:v>
                </c:pt>
                <c:pt idx="25519">
                  <c:v>170393.567774</c:v>
                </c:pt>
                <c:pt idx="25520">
                  <c:v>170389.60509900001</c:v>
                </c:pt>
                <c:pt idx="25521">
                  <c:v>170401.854941</c:v>
                </c:pt>
                <c:pt idx="25522">
                  <c:v>170395.392815</c:v>
                </c:pt>
                <c:pt idx="25523">
                  <c:v>170401.10246600001</c:v>
                </c:pt>
                <c:pt idx="25524">
                  <c:v>170389.573599</c:v>
                </c:pt>
                <c:pt idx="25525">
                  <c:v>170390.50589199999</c:v>
                </c:pt>
                <c:pt idx="25526">
                  <c:v>170399.99439000001</c:v>
                </c:pt>
                <c:pt idx="25527">
                  <c:v>170398.73606200001</c:v>
                </c:pt>
                <c:pt idx="25528">
                  <c:v>170401.606482</c:v>
                </c:pt>
                <c:pt idx="25529">
                  <c:v>170394.49155499999</c:v>
                </c:pt>
                <c:pt idx="25530">
                  <c:v>170379.16041800001</c:v>
                </c:pt>
                <c:pt idx="25531">
                  <c:v>170368.05222700001</c:v>
                </c:pt>
                <c:pt idx="25532">
                  <c:v>170361.74179999999</c:v>
                </c:pt>
                <c:pt idx="25533">
                  <c:v>170364.46763299999</c:v>
                </c:pt>
                <c:pt idx="25534">
                  <c:v>170364.40429499999</c:v>
                </c:pt>
                <c:pt idx="25535">
                  <c:v>170358.94289599999</c:v>
                </c:pt>
                <c:pt idx="25536">
                  <c:v>170363.79060000001</c:v>
                </c:pt>
                <c:pt idx="25537">
                  <c:v>170351.78908399999</c:v>
                </c:pt>
                <c:pt idx="25538">
                  <c:v>170364.85540999999</c:v>
                </c:pt>
                <c:pt idx="25539">
                  <c:v>170361.03877899999</c:v>
                </c:pt>
                <c:pt idx="25540">
                  <c:v>170363.44158499999</c:v>
                </c:pt>
                <c:pt idx="25541">
                  <c:v>170367.285454</c:v>
                </c:pt>
                <c:pt idx="25542">
                  <c:v>170369.43016300001</c:v>
                </c:pt>
                <c:pt idx="25543">
                  <c:v>170365.24755100001</c:v>
                </c:pt>
                <c:pt idx="25544">
                  <c:v>170365.000596</c:v>
                </c:pt>
                <c:pt idx="25545">
                  <c:v>170365.11973000001</c:v>
                </c:pt>
                <c:pt idx="25546">
                  <c:v>170368.66341499999</c:v>
                </c:pt>
                <c:pt idx="25547">
                  <c:v>170371.06162600001</c:v>
                </c:pt>
                <c:pt idx="25548">
                  <c:v>170365.71607699999</c:v>
                </c:pt>
                <c:pt idx="25549">
                  <c:v>170367.96792299999</c:v>
                </c:pt>
                <c:pt idx="25550">
                  <c:v>170363.50769999999</c:v>
                </c:pt>
                <c:pt idx="25551">
                  <c:v>170376.87883100001</c:v>
                </c:pt>
                <c:pt idx="25552">
                  <c:v>170372.61082100001</c:v>
                </c:pt>
                <c:pt idx="25553">
                  <c:v>170363.81748100001</c:v>
                </c:pt>
                <c:pt idx="25554">
                  <c:v>170368.77496000001</c:v>
                </c:pt>
                <c:pt idx="25555">
                  <c:v>170357.380149</c:v>
                </c:pt>
                <c:pt idx="25556">
                  <c:v>170339.66354099999</c:v>
                </c:pt>
                <c:pt idx="25557">
                  <c:v>170329.223853</c:v>
                </c:pt>
                <c:pt idx="25558">
                  <c:v>170342.58474600001</c:v>
                </c:pt>
                <c:pt idx="25559">
                  <c:v>170339.178285</c:v>
                </c:pt>
                <c:pt idx="25560">
                  <c:v>170335.88081199999</c:v>
                </c:pt>
                <c:pt idx="25561">
                  <c:v>170339.15109299999</c:v>
                </c:pt>
                <c:pt idx="25562">
                  <c:v>170315.234879</c:v>
                </c:pt>
                <c:pt idx="25563">
                  <c:v>170304.63846399999</c:v>
                </c:pt>
                <c:pt idx="25564">
                  <c:v>170303.490658</c:v>
                </c:pt>
                <c:pt idx="25565">
                  <c:v>170289.610934</c:v>
                </c:pt>
                <c:pt idx="25566">
                  <c:v>170275.94377099999</c:v>
                </c:pt>
                <c:pt idx="25567">
                  <c:v>170269.12996600001</c:v>
                </c:pt>
                <c:pt idx="25568">
                  <c:v>170278.50949600001</c:v>
                </c:pt>
                <c:pt idx="25569">
                  <c:v>170283.50662299999</c:v>
                </c:pt>
                <c:pt idx="25570">
                  <c:v>170254.47642600001</c:v>
                </c:pt>
                <c:pt idx="25571">
                  <c:v>170244.65370299999</c:v>
                </c:pt>
                <c:pt idx="25572">
                  <c:v>170224.75651800001</c:v>
                </c:pt>
                <c:pt idx="25573">
                  <c:v>170222.30421</c:v>
                </c:pt>
                <c:pt idx="25574">
                  <c:v>170226.02832000001</c:v>
                </c:pt>
                <c:pt idx="25575">
                  <c:v>170223.55050899999</c:v>
                </c:pt>
                <c:pt idx="25576">
                  <c:v>170222.498185</c:v>
                </c:pt>
                <c:pt idx="25577">
                  <c:v>170215.694001</c:v>
                </c:pt>
                <c:pt idx="25578">
                  <c:v>170219.45001900001</c:v>
                </c:pt>
                <c:pt idx="25579">
                  <c:v>170230.053151</c:v>
                </c:pt>
                <c:pt idx="25580">
                  <c:v>170239.74557299999</c:v>
                </c:pt>
                <c:pt idx="25581">
                  <c:v>170257.99706600001</c:v>
                </c:pt>
                <c:pt idx="25582">
                  <c:v>170250.39393200001</c:v>
                </c:pt>
                <c:pt idx="25583">
                  <c:v>170253.43432500001</c:v>
                </c:pt>
                <c:pt idx="25584">
                  <c:v>170251.90903499999</c:v>
                </c:pt>
                <c:pt idx="25585">
                  <c:v>170254.302379</c:v>
                </c:pt>
                <c:pt idx="25586">
                  <c:v>170267.80847600001</c:v>
                </c:pt>
                <c:pt idx="25587">
                  <c:v>170262.924363</c:v>
                </c:pt>
                <c:pt idx="25588">
                  <c:v>170246.60884599999</c:v>
                </c:pt>
                <c:pt idx="25589">
                  <c:v>170243.934286</c:v>
                </c:pt>
                <c:pt idx="25590">
                  <c:v>170231.750111</c:v>
                </c:pt>
                <c:pt idx="25591">
                  <c:v>170231.01172499999</c:v>
                </c:pt>
                <c:pt idx="25592">
                  <c:v>170233.06065</c:v>
                </c:pt>
                <c:pt idx="25593">
                  <c:v>170233.30948600001</c:v>
                </c:pt>
                <c:pt idx="25594">
                  <c:v>170243.1042</c:v>
                </c:pt>
                <c:pt idx="25595">
                  <c:v>170257.21691399999</c:v>
                </c:pt>
                <c:pt idx="25596">
                  <c:v>170278.381062</c:v>
                </c:pt>
                <c:pt idx="25597">
                  <c:v>170276.471747</c:v>
                </c:pt>
                <c:pt idx="25598">
                  <c:v>170265.27833599999</c:v>
                </c:pt>
                <c:pt idx="25599">
                  <c:v>170267.33348999999</c:v>
                </c:pt>
                <c:pt idx="25600">
                  <c:v>170265.91264900001</c:v>
                </c:pt>
                <c:pt idx="25601">
                  <c:v>170269.25809700001</c:v>
                </c:pt>
                <c:pt idx="25602">
                  <c:v>170270.32128800001</c:v>
                </c:pt>
                <c:pt idx="25603">
                  <c:v>170274.023912</c:v>
                </c:pt>
                <c:pt idx="25604">
                  <c:v>170265.957983</c:v>
                </c:pt>
                <c:pt idx="25605">
                  <c:v>170274.01519800001</c:v>
                </c:pt>
                <c:pt idx="25606">
                  <c:v>170280.538463</c:v>
                </c:pt>
                <c:pt idx="25607">
                  <c:v>170278.29501900001</c:v>
                </c:pt>
                <c:pt idx="25608">
                  <c:v>170275.02613300001</c:v>
                </c:pt>
                <c:pt idx="25609">
                  <c:v>170278.49050300001</c:v>
                </c:pt>
                <c:pt idx="25610">
                  <c:v>170274.78980200001</c:v>
                </c:pt>
                <c:pt idx="25611">
                  <c:v>170289.61001500001</c:v>
                </c:pt>
                <c:pt idx="25612">
                  <c:v>170265.500309</c:v>
                </c:pt>
                <c:pt idx="25613">
                  <c:v>170259.06158000001</c:v>
                </c:pt>
                <c:pt idx="25614">
                  <c:v>170240.75119899999</c:v>
                </c:pt>
                <c:pt idx="25615">
                  <c:v>170244.372799</c:v>
                </c:pt>
                <c:pt idx="25616">
                  <c:v>170252.40242699999</c:v>
                </c:pt>
                <c:pt idx="25617">
                  <c:v>170243.348643</c:v>
                </c:pt>
                <c:pt idx="25618">
                  <c:v>170231.762793</c:v>
                </c:pt>
                <c:pt idx="25619">
                  <c:v>170237.66804300001</c:v>
                </c:pt>
                <c:pt idx="25620">
                  <c:v>170229.01630399999</c:v>
                </c:pt>
                <c:pt idx="25621">
                  <c:v>170239.13167500001</c:v>
                </c:pt>
                <c:pt idx="25622">
                  <c:v>170244.140094</c:v>
                </c:pt>
                <c:pt idx="25623">
                  <c:v>170234.92942100001</c:v>
                </c:pt>
                <c:pt idx="25624">
                  <c:v>170238.348038</c:v>
                </c:pt>
                <c:pt idx="25625">
                  <c:v>170225.02386799999</c:v>
                </c:pt>
                <c:pt idx="25626">
                  <c:v>170231.07213399999</c:v>
                </c:pt>
                <c:pt idx="25627">
                  <c:v>170219.32036700001</c:v>
                </c:pt>
                <c:pt idx="25628">
                  <c:v>170231.92681400001</c:v>
                </c:pt>
                <c:pt idx="25629">
                  <c:v>170239.021637</c:v>
                </c:pt>
                <c:pt idx="25630">
                  <c:v>170222.628517</c:v>
                </c:pt>
                <c:pt idx="25631">
                  <c:v>170223.250466</c:v>
                </c:pt>
                <c:pt idx="25632">
                  <c:v>170231.50405600001</c:v>
                </c:pt>
                <c:pt idx="25633">
                  <c:v>170227.28823899999</c:v>
                </c:pt>
                <c:pt idx="25634">
                  <c:v>170239.08192900001</c:v>
                </c:pt>
                <c:pt idx="25635">
                  <c:v>170233.67905199999</c:v>
                </c:pt>
                <c:pt idx="25636">
                  <c:v>170240.61537799999</c:v>
                </c:pt>
                <c:pt idx="25637">
                  <c:v>170236.462111</c:v>
                </c:pt>
                <c:pt idx="25638">
                  <c:v>170235.08488899999</c:v>
                </c:pt>
                <c:pt idx="25639">
                  <c:v>170229.74022599999</c:v>
                </c:pt>
                <c:pt idx="25640">
                  <c:v>170230.18229600001</c:v>
                </c:pt>
                <c:pt idx="25641">
                  <c:v>170228.89778599999</c:v>
                </c:pt>
                <c:pt idx="25642">
                  <c:v>170220.95318700001</c:v>
                </c:pt>
                <c:pt idx="25643">
                  <c:v>170205.121705</c:v>
                </c:pt>
                <c:pt idx="25644">
                  <c:v>170208.732987</c:v>
                </c:pt>
                <c:pt idx="25645">
                  <c:v>170204.78980599999</c:v>
                </c:pt>
                <c:pt idx="25646">
                  <c:v>170210.64941099999</c:v>
                </c:pt>
                <c:pt idx="25647">
                  <c:v>170204.780592</c:v>
                </c:pt>
                <c:pt idx="25648">
                  <c:v>170197.49530000001</c:v>
                </c:pt>
                <c:pt idx="25649">
                  <c:v>170205.10609300001</c:v>
                </c:pt>
                <c:pt idx="25650">
                  <c:v>170208.58923300001</c:v>
                </c:pt>
                <c:pt idx="25651">
                  <c:v>170212.73843299999</c:v>
                </c:pt>
                <c:pt idx="25652">
                  <c:v>170209.670602</c:v>
                </c:pt>
                <c:pt idx="25653">
                  <c:v>170208.503665</c:v>
                </c:pt>
                <c:pt idx="25654">
                  <c:v>170211.532026</c:v>
                </c:pt>
                <c:pt idx="25655">
                  <c:v>170198.526277</c:v>
                </c:pt>
                <c:pt idx="25656">
                  <c:v>170213.94055100001</c:v>
                </c:pt>
                <c:pt idx="25657">
                  <c:v>170209.369603</c:v>
                </c:pt>
                <c:pt idx="25658">
                  <c:v>170208.31190100001</c:v>
                </c:pt>
                <c:pt idx="25659">
                  <c:v>170217.42586700001</c:v>
                </c:pt>
                <c:pt idx="25660">
                  <c:v>170213.929581</c:v>
                </c:pt>
                <c:pt idx="25661">
                  <c:v>170208.07132700001</c:v>
                </c:pt>
                <c:pt idx="25662">
                  <c:v>170214.582169</c:v>
                </c:pt>
                <c:pt idx="25663">
                  <c:v>170209.77105000001</c:v>
                </c:pt>
                <c:pt idx="25664">
                  <c:v>170210.07024199999</c:v>
                </c:pt>
                <c:pt idx="25665">
                  <c:v>170206.52559500001</c:v>
                </c:pt>
                <c:pt idx="25666">
                  <c:v>170211.94630899999</c:v>
                </c:pt>
                <c:pt idx="25667">
                  <c:v>170223.61377600001</c:v>
                </c:pt>
                <c:pt idx="25668">
                  <c:v>170217.38512799999</c:v>
                </c:pt>
                <c:pt idx="25669">
                  <c:v>170223.260997</c:v>
                </c:pt>
                <c:pt idx="25670">
                  <c:v>170215.342011</c:v>
                </c:pt>
                <c:pt idx="25671">
                  <c:v>170224.147918</c:v>
                </c:pt>
                <c:pt idx="25672">
                  <c:v>170221.53009700001</c:v>
                </c:pt>
                <c:pt idx="25673">
                  <c:v>170221.18494599999</c:v>
                </c:pt>
                <c:pt idx="25674">
                  <c:v>170217.70135300001</c:v>
                </c:pt>
                <c:pt idx="25675">
                  <c:v>170212.60150300001</c:v>
                </c:pt>
                <c:pt idx="25676">
                  <c:v>170218.840249</c:v>
                </c:pt>
                <c:pt idx="25677">
                  <c:v>170212.14633300001</c:v>
                </c:pt>
                <c:pt idx="25678">
                  <c:v>170224.106718</c:v>
                </c:pt>
                <c:pt idx="25679">
                  <c:v>170227.65659699999</c:v>
                </c:pt>
                <c:pt idx="25680">
                  <c:v>170218.25895799999</c:v>
                </c:pt>
                <c:pt idx="25681">
                  <c:v>170230.924467</c:v>
                </c:pt>
                <c:pt idx="25682">
                  <c:v>170225.89498499999</c:v>
                </c:pt>
                <c:pt idx="25683">
                  <c:v>170216.502786</c:v>
                </c:pt>
                <c:pt idx="25684">
                  <c:v>170219.681767</c:v>
                </c:pt>
                <c:pt idx="25685">
                  <c:v>170223.14205200001</c:v>
                </c:pt>
                <c:pt idx="25686">
                  <c:v>170218.67054799999</c:v>
                </c:pt>
                <c:pt idx="25687">
                  <c:v>170211.476318</c:v>
                </c:pt>
                <c:pt idx="25688">
                  <c:v>170216.395299</c:v>
                </c:pt>
                <c:pt idx="25689">
                  <c:v>170221.51597899999</c:v>
                </c:pt>
                <c:pt idx="25690">
                  <c:v>170224.11074500001</c:v>
                </c:pt>
                <c:pt idx="25691">
                  <c:v>170208.11152599999</c:v>
                </c:pt>
                <c:pt idx="25692">
                  <c:v>170196.60780500001</c:v>
                </c:pt>
                <c:pt idx="25693">
                  <c:v>170190.21131799999</c:v>
                </c:pt>
                <c:pt idx="25694">
                  <c:v>170204.19290699999</c:v>
                </c:pt>
                <c:pt idx="25695">
                  <c:v>170189.61854699999</c:v>
                </c:pt>
                <c:pt idx="25696">
                  <c:v>170189.905448</c:v>
                </c:pt>
                <c:pt idx="25697">
                  <c:v>170194.68323600001</c:v>
                </c:pt>
                <c:pt idx="25698">
                  <c:v>170184.77074800001</c:v>
                </c:pt>
                <c:pt idx="25699">
                  <c:v>170195.43960499999</c:v>
                </c:pt>
                <c:pt idx="25700">
                  <c:v>170186.371591</c:v>
                </c:pt>
                <c:pt idx="25701">
                  <c:v>170186.46847299999</c:v>
                </c:pt>
                <c:pt idx="25702">
                  <c:v>170176.108098</c:v>
                </c:pt>
                <c:pt idx="25703">
                  <c:v>170160.03117500001</c:v>
                </c:pt>
                <c:pt idx="25704">
                  <c:v>170173.88433299999</c:v>
                </c:pt>
                <c:pt idx="25705">
                  <c:v>170157.571047</c:v>
                </c:pt>
                <c:pt idx="25706">
                  <c:v>170165.23912400001</c:v>
                </c:pt>
                <c:pt idx="25707">
                  <c:v>170160.35737499999</c:v>
                </c:pt>
                <c:pt idx="25708">
                  <c:v>170167.67191</c:v>
                </c:pt>
                <c:pt idx="25709">
                  <c:v>170174.129602</c:v>
                </c:pt>
                <c:pt idx="25710">
                  <c:v>170167.33203799999</c:v>
                </c:pt>
                <c:pt idx="25711">
                  <c:v>170171.547116</c:v>
                </c:pt>
                <c:pt idx="25712">
                  <c:v>170161.11421999999</c:v>
                </c:pt>
                <c:pt idx="25713">
                  <c:v>170133.50767200001</c:v>
                </c:pt>
                <c:pt idx="25714">
                  <c:v>170142.83652700001</c:v>
                </c:pt>
                <c:pt idx="25715">
                  <c:v>170134.97743699999</c:v>
                </c:pt>
                <c:pt idx="25716">
                  <c:v>170134.69203199999</c:v>
                </c:pt>
                <c:pt idx="25717">
                  <c:v>170138.67124</c:v>
                </c:pt>
                <c:pt idx="25718">
                  <c:v>170140.38084699999</c:v>
                </c:pt>
                <c:pt idx="25719">
                  <c:v>170136.068359</c:v>
                </c:pt>
                <c:pt idx="25720">
                  <c:v>170134.22508199999</c:v>
                </c:pt>
                <c:pt idx="25721">
                  <c:v>170137.72973799999</c:v>
                </c:pt>
                <c:pt idx="25722">
                  <c:v>170128.528253</c:v>
                </c:pt>
                <c:pt idx="25723">
                  <c:v>170117.27222499999</c:v>
                </c:pt>
                <c:pt idx="25724">
                  <c:v>170115.19309399999</c:v>
                </c:pt>
                <c:pt idx="25725">
                  <c:v>170096.541321</c:v>
                </c:pt>
                <c:pt idx="25726">
                  <c:v>170095.77590099999</c:v>
                </c:pt>
                <c:pt idx="25727">
                  <c:v>170103.762686</c:v>
                </c:pt>
                <c:pt idx="25728">
                  <c:v>170107.758034</c:v>
                </c:pt>
                <c:pt idx="25729">
                  <c:v>170109.790309</c:v>
                </c:pt>
                <c:pt idx="25730">
                  <c:v>170091.00333199999</c:v>
                </c:pt>
                <c:pt idx="25731">
                  <c:v>170090.59786400001</c:v>
                </c:pt>
                <c:pt idx="25732">
                  <c:v>170078.20458699999</c:v>
                </c:pt>
                <c:pt idx="25733">
                  <c:v>170075.647187</c:v>
                </c:pt>
                <c:pt idx="25734">
                  <c:v>170074.083147</c:v>
                </c:pt>
                <c:pt idx="25735">
                  <c:v>170071.352613</c:v>
                </c:pt>
                <c:pt idx="25736">
                  <c:v>170070.34115600001</c:v>
                </c:pt>
                <c:pt idx="25737">
                  <c:v>170075.453473</c:v>
                </c:pt>
                <c:pt idx="25738">
                  <c:v>170060.780535</c:v>
                </c:pt>
                <c:pt idx="25739">
                  <c:v>170076.99381499999</c:v>
                </c:pt>
                <c:pt idx="25740">
                  <c:v>170066.50997799999</c:v>
                </c:pt>
                <c:pt idx="25741">
                  <c:v>170067.67468</c:v>
                </c:pt>
                <c:pt idx="25742">
                  <c:v>170068.71064999999</c:v>
                </c:pt>
                <c:pt idx="25743">
                  <c:v>170062.224086</c:v>
                </c:pt>
                <c:pt idx="25744">
                  <c:v>170069.014471</c:v>
                </c:pt>
                <c:pt idx="25745">
                  <c:v>170066.23676100001</c:v>
                </c:pt>
                <c:pt idx="25746">
                  <c:v>170055.79286399999</c:v>
                </c:pt>
                <c:pt idx="25747">
                  <c:v>170068.323623</c:v>
                </c:pt>
                <c:pt idx="25748">
                  <c:v>170059.35437799999</c:v>
                </c:pt>
                <c:pt idx="25749">
                  <c:v>170078.78752899999</c:v>
                </c:pt>
                <c:pt idx="25750">
                  <c:v>170065.66576599999</c:v>
                </c:pt>
                <c:pt idx="25751">
                  <c:v>170066.17655599999</c:v>
                </c:pt>
                <c:pt idx="25752">
                  <c:v>170061.47695700001</c:v>
                </c:pt>
                <c:pt idx="25753">
                  <c:v>170050.60915400001</c:v>
                </c:pt>
                <c:pt idx="25754">
                  <c:v>170061.050621</c:v>
                </c:pt>
                <c:pt idx="25755">
                  <c:v>170054.374171</c:v>
                </c:pt>
                <c:pt idx="25756">
                  <c:v>170060.32802799999</c:v>
                </c:pt>
                <c:pt idx="25757">
                  <c:v>170065.38514200001</c:v>
                </c:pt>
                <c:pt idx="25758">
                  <c:v>170063.83042499999</c:v>
                </c:pt>
                <c:pt idx="25759">
                  <c:v>170063.624729</c:v>
                </c:pt>
                <c:pt idx="25760">
                  <c:v>170061.351734</c:v>
                </c:pt>
                <c:pt idx="25761">
                  <c:v>170068.874656</c:v>
                </c:pt>
                <c:pt idx="25762">
                  <c:v>170068.075342</c:v>
                </c:pt>
                <c:pt idx="25763">
                  <c:v>170061.648487</c:v>
                </c:pt>
                <c:pt idx="25764">
                  <c:v>170077.94646599999</c:v>
                </c:pt>
                <c:pt idx="25765">
                  <c:v>170074.627912</c:v>
                </c:pt>
                <c:pt idx="25766">
                  <c:v>170066.923893</c:v>
                </c:pt>
                <c:pt idx="25767">
                  <c:v>170073.21192199999</c:v>
                </c:pt>
                <c:pt idx="25768">
                  <c:v>170059.52126800001</c:v>
                </c:pt>
                <c:pt idx="25769">
                  <c:v>170071.903995</c:v>
                </c:pt>
                <c:pt idx="25770">
                  <c:v>170076.63030600001</c:v>
                </c:pt>
                <c:pt idx="25771">
                  <c:v>170082.505339</c:v>
                </c:pt>
                <c:pt idx="25772">
                  <c:v>170093.917109</c:v>
                </c:pt>
                <c:pt idx="25773">
                  <c:v>170100.885614</c:v>
                </c:pt>
                <c:pt idx="25774">
                  <c:v>170106.63084100001</c:v>
                </c:pt>
                <c:pt idx="25775">
                  <c:v>170107.93410000001</c:v>
                </c:pt>
                <c:pt idx="25776">
                  <c:v>170111.06756</c:v>
                </c:pt>
                <c:pt idx="25777">
                  <c:v>170117.03474199999</c:v>
                </c:pt>
                <c:pt idx="25778">
                  <c:v>170117.160508</c:v>
                </c:pt>
                <c:pt idx="25779">
                  <c:v>170112.875164</c:v>
                </c:pt>
                <c:pt idx="25780">
                  <c:v>170108.398502</c:v>
                </c:pt>
                <c:pt idx="25781">
                  <c:v>170116.06385199999</c:v>
                </c:pt>
                <c:pt idx="25782">
                  <c:v>170120.53093800001</c:v>
                </c:pt>
                <c:pt idx="25783">
                  <c:v>170108.02407399999</c:v>
                </c:pt>
                <c:pt idx="25784">
                  <c:v>170120.31778700001</c:v>
                </c:pt>
                <c:pt idx="25785">
                  <c:v>170118.91560199999</c:v>
                </c:pt>
                <c:pt idx="25786">
                  <c:v>170116.87527399999</c:v>
                </c:pt>
                <c:pt idx="25787">
                  <c:v>170118.06116899999</c:v>
                </c:pt>
                <c:pt idx="25788">
                  <c:v>170111.85406499999</c:v>
                </c:pt>
                <c:pt idx="25789">
                  <c:v>170114.146316</c:v>
                </c:pt>
                <c:pt idx="25790">
                  <c:v>170116.039727</c:v>
                </c:pt>
                <c:pt idx="25791">
                  <c:v>170104.116071</c:v>
                </c:pt>
                <c:pt idx="25792">
                  <c:v>170110.23753700001</c:v>
                </c:pt>
                <c:pt idx="25793">
                  <c:v>170110.21535000001</c:v>
                </c:pt>
                <c:pt idx="25794">
                  <c:v>170118.830288</c:v>
                </c:pt>
                <c:pt idx="25795">
                  <c:v>170122.740743</c:v>
                </c:pt>
                <c:pt idx="25796">
                  <c:v>170123.57029999999</c:v>
                </c:pt>
                <c:pt idx="25797">
                  <c:v>170122.27426800001</c:v>
                </c:pt>
                <c:pt idx="25798">
                  <c:v>170113.465914</c:v>
                </c:pt>
                <c:pt idx="25799">
                  <c:v>170118.24682500001</c:v>
                </c:pt>
                <c:pt idx="25800">
                  <c:v>170124.06548600001</c:v>
                </c:pt>
                <c:pt idx="25801">
                  <c:v>170123.07018400001</c:v>
                </c:pt>
                <c:pt idx="25802">
                  <c:v>170130.07974099999</c:v>
                </c:pt>
                <c:pt idx="25803">
                  <c:v>170124.936674</c:v>
                </c:pt>
                <c:pt idx="25804">
                  <c:v>170124.452047</c:v>
                </c:pt>
                <c:pt idx="25805">
                  <c:v>170125.97094999999</c:v>
                </c:pt>
                <c:pt idx="25806">
                  <c:v>170134.523243</c:v>
                </c:pt>
                <c:pt idx="25807">
                  <c:v>170116.281495</c:v>
                </c:pt>
                <c:pt idx="25808">
                  <c:v>170102.14085500001</c:v>
                </c:pt>
                <c:pt idx="25809">
                  <c:v>170101.19818199999</c:v>
                </c:pt>
                <c:pt idx="25810">
                  <c:v>170093.017078</c:v>
                </c:pt>
                <c:pt idx="25811">
                  <c:v>170085.931522</c:v>
                </c:pt>
                <c:pt idx="25812">
                  <c:v>170080.79937699999</c:v>
                </c:pt>
                <c:pt idx="25813">
                  <c:v>170081.05889700001</c:v>
                </c:pt>
                <c:pt idx="25814">
                  <c:v>170097.63230100001</c:v>
                </c:pt>
                <c:pt idx="25815">
                  <c:v>170113.23652599999</c:v>
                </c:pt>
                <c:pt idx="25816">
                  <c:v>170119.07905199999</c:v>
                </c:pt>
                <c:pt idx="25817">
                  <c:v>170137.73590599999</c:v>
                </c:pt>
                <c:pt idx="25818">
                  <c:v>170131.72570499999</c:v>
                </c:pt>
                <c:pt idx="25819">
                  <c:v>170142.688689</c:v>
                </c:pt>
                <c:pt idx="25820">
                  <c:v>170127.729139</c:v>
                </c:pt>
                <c:pt idx="25821">
                  <c:v>170131.36014100001</c:v>
                </c:pt>
                <c:pt idx="25822">
                  <c:v>170129.38959199999</c:v>
                </c:pt>
                <c:pt idx="25823">
                  <c:v>170113.679424</c:v>
                </c:pt>
                <c:pt idx="25824">
                  <c:v>170117.24780899999</c:v>
                </c:pt>
                <c:pt idx="25825">
                  <c:v>170122.96195299999</c:v>
                </c:pt>
                <c:pt idx="25826">
                  <c:v>170136.82941999999</c:v>
                </c:pt>
                <c:pt idx="25827">
                  <c:v>170139.80056</c:v>
                </c:pt>
                <c:pt idx="25828">
                  <c:v>170130.93958499999</c:v>
                </c:pt>
                <c:pt idx="25829">
                  <c:v>170139.190279</c:v>
                </c:pt>
                <c:pt idx="25830">
                  <c:v>170135.81313900001</c:v>
                </c:pt>
                <c:pt idx="25831">
                  <c:v>170133.936223</c:v>
                </c:pt>
                <c:pt idx="25832">
                  <c:v>170139.264497</c:v>
                </c:pt>
                <c:pt idx="25833">
                  <c:v>170152.971884</c:v>
                </c:pt>
                <c:pt idx="25834">
                  <c:v>170174.877446</c:v>
                </c:pt>
                <c:pt idx="25835">
                  <c:v>170178.22302</c:v>
                </c:pt>
                <c:pt idx="25836">
                  <c:v>170176.85806699999</c:v>
                </c:pt>
                <c:pt idx="25837">
                  <c:v>170172.76780999999</c:v>
                </c:pt>
                <c:pt idx="25838">
                  <c:v>170165.34332799999</c:v>
                </c:pt>
                <c:pt idx="25839">
                  <c:v>170180.46742299999</c:v>
                </c:pt>
                <c:pt idx="25840">
                  <c:v>170167.99260500001</c:v>
                </c:pt>
                <c:pt idx="25841">
                  <c:v>170169.40335099999</c:v>
                </c:pt>
                <c:pt idx="25842">
                  <c:v>170175.78930800001</c:v>
                </c:pt>
                <c:pt idx="25843">
                  <c:v>170154.34072099999</c:v>
                </c:pt>
                <c:pt idx="25844">
                  <c:v>170144.34550200001</c:v>
                </c:pt>
                <c:pt idx="25845">
                  <c:v>170133.60691999999</c:v>
                </c:pt>
                <c:pt idx="25846">
                  <c:v>170139.84417299999</c:v>
                </c:pt>
                <c:pt idx="25847">
                  <c:v>170139.21390900001</c:v>
                </c:pt>
                <c:pt idx="25848">
                  <c:v>170134.044907</c:v>
                </c:pt>
                <c:pt idx="25849">
                  <c:v>170143.18489999999</c:v>
                </c:pt>
                <c:pt idx="25850">
                  <c:v>170145.382082</c:v>
                </c:pt>
                <c:pt idx="25851">
                  <c:v>170133.79406700001</c:v>
                </c:pt>
                <c:pt idx="25852">
                  <c:v>170136.73909700001</c:v>
                </c:pt>
                <c:pt idx="25853">
                  <c:v>170137.71413199999</c:v>
                </c:pt>
                <c:pt idx="25854">
                  <c:v>170129.401315</c:v>
                </c:pt>
                <c:pt idx="25855">
                  <c:v>170139.53924499999</c:v>
                </c:pt>
                <c:pt idx="25856">
                  <c:v>170142.576328</c:v>
                </c:pt>
                <c:pt idx="25857">
                  <c:v>170157.38131200001</c:v>
                </c:pt>
                <c:pt idx="25858">
                  <c:v>170144.72756299999</c:v>
                </c:pt>
                <c:pt idx="25859">
                  <c:v>170152.82694999999</c:v>
                </c:pt>
                <c:pt idx="25860">
                  <c:v>170143.39169600001</c:v>
                </c:pt>
                <c:pt idx="25861">
                  <c:v>170134.12732500001</c:v>
                </c:pt>
                <c:pt idx="25862">
                  <c:v>170141.65833899999</c:v>
                </c:pt>
                <c:pt idx="25863">
                  <c:v>170142.716698</c:v>
                </c:pt>
                <c:pt idx="25864">
                  <c:v>170142.18353499999</c:v>
                </c:pt>
                <c:pt idx="25865">
                  <c:v>170139.384127</c:v>
                </c:pt>
                <c:pt idx="25866">
                  <c:v>170149.926052</c:v>
                </c:pt>
                <c:pt idx="25867">
                  <c:v>170145.79662099999</c:v>
                </c:pt>
                <c:pt idx="25868">
                  <c:v>170135.53849000001</c:v>
                </c:pt>
                <c:pt idx="25869">
                  <c:v>170146.63922000001</c:v>
                </c:pt>
                <c:pt idx="25870">
                  <c:v>170160.075836</c:v>
                </c:pt>
                <c:pt idx="25871">
                  <c:v>170167.15691699999</c:v>
                </c:pt>
                <c:pt idx="25872">
                  <c:v>170186.63657500001</c:v>
                </c:pt>
                <c:pt idx="25873">
                  <c:v>170178.625592</c:v>
                </c:pt>
                <c:pt idx="25874">
                  <c:v>170184.76105100001</c:v>
                </c:pt>
                <c:pt idx="25875">
                  <c:v>170182.892849</c:v>
                </c:pt>
                <c:pt idx="25876">
                  <c:v>170182.98121900001</c:v>
                </c:pt>
                <c:pt idx="25877">
                  <c:v>170187.96705899999</c:v>
                </c:pt>
                <c:pt idx="25878">
                  <c:v>170176.53424800001</c:v>
                </c:pt>
                <c:pt idx="25879">
                  <c:v>170189.550433</c:v>
                </c:pt>
                <c:pt idx="25880">
                  <c:v>170188.89738800001</c:v>
                </c:pt>
                <c:pt idx="25881">
                  <c:v>170180.307696</c:v>
                </c:pt>
                <c:pt idx="25882">
                  <c:v>170165.20782099999</c:v>
                </c:pt>
                <c:pt idx="25883">
                  <c:v>170148.11569800001</c:v>
                </c:pt>
                <c:pt idx="25884">
                  <c:v>170155.54318099999</c:v>
                </c:pt>
                <c:pt idx="25885">
                  <c:v>170157.35200399999</c:v>
                </c:pt>
                <c:pt idx="25886">
                  <c:v>170171.85030399999</c:v>
                </c:pt>
                <c:pt idx="25887">
                  <c:v>170176.59213800001</c:v>
                </c:pt>
                <c:pt idx="25888">
                  <c:v>170173.91958300001</c:v>
                </c:pt>
                <c:pt idx="25889">
                  <c:v>170170.21956200001</c:v>
                </c:pt>
                <c:pt idx="25890">
                  <c:v>170149.31195800001</c:v>
                </c:pt>
                <c:pt idx="25891">
                  <c:v>170161.68457899999</c:v>
                </c:pt>
                <c:pt idx="25892">
                  <c:v>170171.44320800001</c:v>
                </c:pt>
                <c:pt idx="25893">
                  <c:v>170183.99368700001</c:v>
                </c:pt>
                <c:pt idx="25894">
                  <c:v>170194.46944799999</c:v>
                </c:pt>
                <c:pt idx="25895">
                  <c:v>170191.26607300001</c:v>
                </c:pt>
                <c:pt idx="25896">
                  <c:v>170193.02863300001</c:v>
                </c:pt>
                <c:pt idx="25897">
                  <c:v>170194.29433599999</c:v>
                </c:pt>
                <c:pt idx="25898">
                  <c:v>170197.50556799999</c:v>
                </c:pt>
                <c:pt idx="25899">
                  <c:v>170208.90452899999</c:v>
                </c:pt>
                <c:pt idx="25900">
                  <c:v>170203.641492</c:v>
                </c:pt>
                <c:pt idx="25901">
                  <c:v>170194.29410699999</c:v>
                </c:pt>
                <c:pt idx="25902">
                  <c:v>170203.33599200001</c:v>
                </c:pt>
                <c:pt idx="25903">
                  <c:v>170199.29385799999</c:v>
                </c:pt>
                <c:pt idx="25904">
                  <c:v>170204.023075</c:v>
                </c:pt>
                <c:pt idx="25905">
                  <c:v>170201.95498899999</c:v>
                </c:pt>
                <c:pt idx="25906">
                  <c:v>170201.79065099999</c:v>
                </c:pt>
                <c:pt idx="25907">
                  <c:v>170200.381004</c:v>
                </c:pt>
                <c:pt idx="25908">
                  <c:v>170195.953397</c:v>
                </c:pt>
                <c:pt idx="25909">
                  <c:v>170203.12942099999</c:v>
                </c:pt>
                <c:pt idx="25910">
                  <c:v>170200.57691999999</c:v>
                </c:pt>
                <c:pt idx="25911">
                  <c:v>170177.28430500001</c:v>
                </c:pt>
                <c:pt idx="25912">
                  <c:v>170182.02586600001</c:v>
                </c:pt>
                <c:pt idx="25913">
                  <c:v>170167.88278000001</c:v>
                </c:pt>
                <c:pt idx="25914">
                  <c:v>170177.97662900001</c:v>
                </c:pt>
                <c:pt idx="25915">
                  <c:v>170190.61603199999</c:v>
                </c:pt>
                <c:pt idx="25916">
                  <c:v>170205.48881499999</c:v>
                </c:pt>
                <c:pt idx="25917">
                  <c:v>170193.900479</c:v>
                </c:pt>
                <c:pt idx="25918">
                  <c:v>170193.65557199999</c:v>
                </c:pt>
                <c:pt idx="25919">
                  <c:v>170197.841961</c:v>
                </c:pt>
                <c:pt idx="25920">
                  <c:v>170181.79929299999</c:v>
                </c:pt>
                <c:pt idx="25921">
                  <c:v>170174.132889</c:v>
                </c:pt>
                <c:pt idx="25922">
                  <c:v>170174.842244</c:v>
                </c:pt>
                <c:pt idx="25923">
                  <c:v>170163.59464</c:v>
                </c:pt>
                <c:pt idx="25924">
                  <c:v>170170.213999</c:v>
                </c:pt>
                <c:pt idx="25925">
                  <c:v>170174.27160499999</c:v>
                </c:pt>
                <c:pt idx="25926">
                  <c:v>170177.54485400001</c:v>
                </c:pt>
                <c:pt idx="25927">
                  <c:v>170178.97159199999</c:v>
                </c:pt>
                <c:pt idx="25928">
                  <c:v>170169.93297200001</c:v>
                </c:pt>
                <c:pt idx="25929">
                  <c:v>170174.77879800001</c:v>
                </c:pt>
                <c:pt idx="25930">
                  <c:v>170181.89180000001</c:v>
                </c:pt>
                <c:pt idx="25931">
                  <c:v>170186.93431000001</c:v>
                </c:pt>
                <c:pt idx="25932">
                  <c:v>170188.194938</c:v>
                </c:pt>
                <c:pt idx="25933">
                  <c:v>170187.69033899999</c:v>
                </c:pt>
                <c:pt idx="25934">
                  <c:v>170184.59704399999</c:v>
                </c:pt>
                <c:pt idx="25935">
                  <c:v>170176.00056700001</c:v>
                </c:pt>
                <c:pt idx="25936">
                  <c:v>170172.00698000001</c:v>
                </c:pt>
                <c:pt idx="25937">
                  <c:v>170187.83328399999</c:v>
                </c:pt>
                <c:pt idx="25938">
                  <c:v>170174.39175499999</c:v>
                </c:pt>
                <c:pt idx="25939">
                  <c:v>170180.63704500001</c:v>
                </c:pt>
                <c:pt idx="25940">
                  <c:v>170175.57444500001</c:v>
                </c:pt>
                <c:pt idx="25941">
                  <c:v>170170.12208299999</c:v>
                </c:pt>
                <c:pt idx="25942">
                  <c:v>170179.84913300001</c:v>
                </c:pt>
                <c:pt idx="25943">
                  <c:v>170178.143136</c:v>
                </c:pt>
                <c:pt idx="25944">
                  <c:v>170180.319632</c:v>
                </c:pt>
                <c:pt idx="25945">
                  <c:v>170173.74051</c:v>
                </c:pt>
                <c:pt idx="25946">
                  <c:v>170182.261314</c:v>
                </c:pt>
                <c:pt idx="25947">
                  <c:v>170201.69400399999</c:v>
                </c:pt>
                <c:pt idx="25948">
                  <c:v>170196.44115</c:v>
                </c:pt>
                <c:pt idx="25949">
                  <c:v>170193.410397</c:v>
                </c:pt>
                <c:pt idx="25950">
                  <c:v>170182.34793300001</c:v>
                </c:pt>
                <c:pt idx="25951">
                  <c:v>170180.70577100001</c:v>
                </c:pt>
                <c:pt idx="25952">
                  <c:v>170185.85581099999</c:v>
                </c:pt>
                <c:pt idx="25953">
                  <c:v>170194.06003200001</c:v>
                </c:pt>
                <c:pt idx="25954">
                  <c:v>170182.48145399999</c:v>
                </c:pt>
                <c:pt idx="25955">
                  <c:v>170175.67142599999</c:v>
                </c:pt>
                <c:pt idx="25956">
                  <c:v>170168.89585</c:v>
                </c:pt>
                <c:pt idx="25957">
                  <c:v>170194.55973400001</c:v>
                </c:pt>
                <c:pt idx="25958">
                  <c:v>170208.16954599999</c:v>
                </c:pt>
                <c:pt idx="25959">
                  <c:v>170214.85813199999</c:v>
                </c:pt>
                <c:pt idx="25960">
                  <c:v>170218.50991699999</c:v>
                </c:pt>
                <c:pt idx="25961">
                  <c:v>170220.11863499999</c:v>
                </c:pt>
                <c:pt idx="25962">
                  <c:v>170220.36163299999</c:v>
                </c:pt>
                <c:pt idx="25963">
                  <c:v>170216.543118</c:v>
                </c:pt>
                <c:pt idx="25964">
                  <c:v>170215.44132799999</c:v>
                </c:pt>
                <c:pt idx="25965">
                  <c:v>170209.00741699999</c:v>
                </c:pt>
                <c:pt idx="25966">
                  <c:v>170218.93841199999</c:v>
                </c:pt>
                <c:pt idx="25967">
                  <c:v>170228.687699</c:v>
                </c:pt>
                <c:pt idx="25968">
                  <c:v>170221.60896700001</c:v>
                </c:pt>
                <c:pt idx="25969">
                  <c:v>170221.87942899999</c:v>
                </c:pt>
                <c:pt idx="25970">
                  <c:v>170222.258798</c:v>
                </c:pt>
                <c:pt idx="25971">
                  <c:v>170221.30295899999</c:v>
                </c:pt>
                <c:pt idx="25972">
                  <c:v>170221.83689899999</c:v>
                </c:pt>
                <c:pt idx="25973">
                  <c:v>170219.909873</c:v>
                </c:pt>
                <c:pt idx="25974">
                  <c:v>170213.32911300001</c:v>
                </c:pt>
                <c:pt idx="25975">
                  <c:v>170225.51370700001</c:v>
                </c:pt>
                <c:pt idx="25976">
                  <c:v>170217.36088699999</c:v>
                </c:pt>
                <c:pt idx="25977">
                  <c:v>170215.307023</c:v>
                </c:pt>
                <c:pt idx="25978">
                  <c:v>170220.00544099999</c:v>
                </c:pt>
                <c:pt idx="25979">
                  <c:v>170226.308376</c:v>
                </c:pt>
                <c:pt idx="25980">
                  <c:v>170229.14665000001</c:v>
                </c:pt>
                <c:pt idx="25981">
                  <c:v>170228.52359900001</c:v>
                </c:pt>
                <c:pt idx="25982">
                  <c:v>170236.98070099999</c:v>
                </c:pt>
                <c:pt idx="25983">
                  <c:v>170227.770544</c:v>
                </c:pt>
                <c:pt idx="25984">
                  <c:v>170228.99190299999</c:v>
                </c:pt>
                <c:pt idx="25985">
                  <c:v>170226.47738999999</c:v>
                </c:pt>
                <c:pt idx="25986">
                  <c:v>170228.60642500001</c:v>
                </c:pt>
                <c:pt idx="25987">
                  <c:v>170225.98623800001</c:v>
                </c:pt>
                <c:pt idx="25988">
                  <c:v>170236.064625</c:v>
                </c:pt>
                <c:pt idx="25989">
                  <c:v>170227.228649</c:v>
                </c:pt>
                <c:pt idx="25990">
                  <c:v>170222.95589499999</c:v>
                </c:pt>
                <c:pt idx="25991">
                  <c:v>170230.179168</c:v>
                </c:pt>
                <c:pt idx="25992">
                  <c:v>170236.826096</c:v>
                </c:pt>
                <c:pt idx="25993">
                  <c:v>170230.06858799999</c:v>
                </c:pt>
                <c:pt idx="25994">
                  <c:v>170233.794138</c:v>
                </c:pt>
                <c:pt idx="25995">
                  <c:v>170233.222832</c:v>
                </c:pt>
                <c:pt idx="25996">
                  <c:v>170237.19782900001</c:v>
                </c:pt>
                <c:pt idx="25997">
                  <c:v>170233.28380599999</c:v>
                </c:pt>
                <c:pt idx="25998">
                  <c:v>170242.57068599999</c:v>
                </c:pt>
                <c:pt idx="25999">
                  <c:v>170241.82202600001</c:v>
                </c:pt>
                <c:pt idx="26000">
                  <c:v>170237.68620600001</c:v>
                </c:pt>
                <c:pt idx="26001">
                  <c:v>170241.595504</c:v>
                </c:pt>
                <c:pt idx="26002">
                  <c:v>170242.40651299999</c:v>
                </c:pt>
                <c:pt idx="26003">
                  <c:v>170236.427937</c:v>
                </c:pt>
                <c:pt idx="26004">
                  <c:v>170217.67585999999</c:v>
                </c:pt>
                <c:pt idx="26005">
                  <c:v>170206.25777500001</c:v>
                </c:pt>
                <c:pt idx="26006">
                  <c:v>170185.576512</c:v>
                </c:pt>
                <c:pt idx="26007">
                  <c:v>170162.295102</c:v>
                </c:pt>
                <c:pt idx="26008">
                  <c:v>170142.37994399999</c:v>
                </c:pt>
                <c:pt idx="26009">
                  <c:v>170104.786142</c:v>
                </c:pt>
                <c:pt idx="26010">
                  <c:v>170069.74049600001</c:v>
                </c:pt>
                <c:pt idx="26011">
                  <c:v>170028.05417300001</c:v>
                </c:pt>
                <c:pt idx="26012">
                  <c:v>169993.15453</c:v>
                </c:pt>
                <c:pt idx="26013">
                  <c:v>169935.56298399999</c:v>
                </c:pt>
                <c:pt idx="26014">
                  <c:v>169872.01743800001</c:v>
                </c:pt>
                <c:pt idx="26015">
                  <c:v>169831.83030100001</c:v>
                </c:pt>
                <c:pt idx="26016">
                  <c:v>169769.69857899999</c:v>
                </c:pt>
                <c:pt idx="26017">
                  <c:v>169713.956103</c:v>
                </c:pt>
                <c:pt idx="26018">
                  <c:v>169644.177119</c:v>
                </c:pt>
                <c:pt idx="26019">
                  <c:v>169575.465058</c:v>
                </c:pt>
                <c:pt idx="26020">
                  <c:v>169514.86953</c:v>
                </c:pt>
                <c:pt idx="26021">
                  <c:v>169435.22099500001</c:v>
                </c:pt>
                <c:pt idx="26022">
                  <c:v>169351.07574</c:v>
                </c:pt>
                <c:pt idx="26023">
                  <c:v>169270.93075100001</c:v>
                </c:pt>
                <c:pt idx="26024">
                  <c:v>169189.71255900001</c:v>
                </c:pt>
                <c:pt idx="26025">
                  <c:v>169108.652416</c:v>
                </c:pt>
                <c:pt idx="26026">
                  <c:v>169017.573301</c:v>
                </c:pt>
                <c:pt idx="26027">
                  <c:v>168922.06867899999</c:v>
                </c:pt>
                <c:pt idx="26028">
                  <c:v>168820.05392000001</c:v>
                </c:pt>
                <c:pt idx="26029">
                  <c:v>168722.13406700001</c:v>
                </c:pt>
                <c:pt idx="26030">
                  <c:v>168612.178476</c:v>
                </c:pt>
                <c:pt idx="26031">
                  <c:v>168498.76946700001</c:v>
                </c:pt>
                <c:pt idx="26032">
                  <c:v>168400.855033</c:v>
                </c:pt>
                <c:pt idx="26033">
                  <c:v>168288.58984199999</c:v>
                </c:pt>
                <c:pt idx="26034">
                  <c:v>168158.54401799999</c:v>
                </c:pt>
                <c:pt idx="26035">
                  <c:v>168040.04936</c:v>
                </c:pt>
                <c:pt idx="26036">
                  <c:v>167923.891202</c:v>
                </c:pt>
                <c:pt idx="26037">
                  <c:v>167801.48212299999</c:v>
                </c:pt>
                <c:pt idx="26038">
                  <c:v>167673.87132499999</c:v>
                </c:pt>
                <c:pt idx="26039">
                  <c:v>167544.44387799999</c:v>
                </c:pt>
                <c:pt idx="26040">
                  <c:v>167400.90108800001</c:v>
                </c:pt>
                <c:pt idx="26041">
                  <c:v>167272.28803299999</c:v>
                </c:pt>
                <c:pt idx="26042">
                  <c:v>167145.90977900001</c:v>
                </c:pt>
                <c:pt idx="26043">
                  <c:v>166991.892012</c:v>
                </c:pt>
                <c:pt idx="26044">
                  <c:v>166848.175701</c:v>
                </c:pt>
                <c:pt idx="26045">
                  <c:v>166708.97673699999</c:v>
                </c:pt>
                <c:pt idx="26046">
                  <c:v>166560.243575</c:v>
                </c:pt>
                <c:pt idx="26047">
                  <c:v>166411.062913</c:v>
                </c:pt>
                <c:pt idx="26048">
                  <c:v>166251.19536499999</c:v>
                </c:pt>
                <c:pt idx="26049">
                  <c:v>166099.96747800001</c:v>
                </c:pt>
                <c:pt idx="26050">
                  <c:v>165951.96093299999</c:v>
                </c:pt>
                <c:pt idx="26051">
                  <c:v>165785.254747</c:v>
                </c:pt>
                <c:pt idx="26052">
                  <c:v>165629.13744799999</c:v>
                </c:pt>
                <c:pt idx="26053">
                  <c:v>165464.03442700001</c:v>
                </c:pt>
                <c:pt idx="26054">
                  <c:v>165303.88361399999</c:v>
                </c:pt>
                <c:pt idx="26055">
                  <c:v>165137.80338500001</c:v>
                </c:pt>
                <c:pt idx="26056">
                  <c:v>164964.12520400001</c:v>
                </c:pt>
                <c:pt idx="26057">
                  <c:v>164797.808303</c:v>
                </c:pt>
                <c:pt idx="26058">
                  <c:v>164613.56650099999</c:v>
                </c:pt>
                <c:pt idx="26059">
                  <c:v>164446.76019299999</c:v>
                </c:pt>
                <c:pt idx="26060">
                  <c:v>164269.03473399999</c:v>
                </c:pt>
                <c:pt idx="26061">
                  <c:v>164085.07573300001</c:v>
                </c:pt>
                <c:pt idx="26062">
                  <c:v>163913.59151900001</c:v>
                </c:pt>
                <c:pt idx="26063">
                  <c:v>163716.56245</c:v>
                </c:pt>
                <c:pt idx="26064">
                  <c:v>163549.07783299999</c:v>
                </c:pt>
                <c:pt idx="26065">
                  <c:v>163368.910856</c:v>
                </c:pt>
                <c:pt idx="26066">
                  <c:v>163178.18159200001</c:v>
                </c:pt>
                <c:pt idx="26067">
                  <c:v>162983.50022099999</c:v>
                </c:pt>
                <c:pt idx="26068">
                  <c:v>162808.964404</c:v>
                </c:pt>
                <c:pt idx="26069">
                  <c:v>162611.59414199999</c:v>
                </c:pt>
                <c:pt idx="26070">
                  <c:v>162424.12687000001</c:v>
                </c:pt>
                <c:pt idx="26071">
                  <c:v>162234.49462400001</c:v>
                </c:pt>
                <c:pt idx="26072">
                  <c:v>162057.256318</c:v>
                </c:pt>
                <c:pt idx="26073">
                  <c:v>161848.35743199999</c:v>
                </c:pt>
                <c:pt idx="26074">
                  <c:v>161653.065611</c:v>
                </c:pt>
                <c:pt idx="26075">
                  <c:v>161463.58570699999</c:v>
                </c:pt>
                <c:pt idx="26076">
                  <c:v>161262.482861</c:v>
                </c:pt>
                <c:pt idx="26077">
                  <c:v>161065.91828000001</c:v>
                </c:pt>
                <c:pt idx="26078">
                  <c:v>160860.73090699999</c:v>
                </c:pt>
                <c:pt idx="26079">
                  <c:v>160670.216927</c:v>
                </c:pt>
                <c:pt idx="26080">
                  <c:v>160463.17571700001</c:v>
                </c:pt>
                <c:pt idx="26081">
                  <c:v>160267.53910200001</c:v>
                </c:pt>
                <c:pt idx="26082">
                  <c:v>160072.95551999999</c:v>
                </c:pt>
                <c:pt idx="26083">
                  <c:v>159865.822293</c:v>
                </c:pt>
                <c:pt idx="26084">
                  <c:v>159666.16910900001</c:v>
                </c:pt>
                <c:pt idx="26085">
                  <c:v>159456.92006400001</c:v>
                </c:pt>
                <c:pt idx="26086">
                  <c:v>159234.529381</c:v>
                </c:pt>
                <c:pt idx="26087">
                  <c:v>159020.156625</c:v>
                </c:pt>
                <c:pt idx="26088">
                  <c:v>158794.973749</c:v>
                </c:pt>
                <c:pt idx="26089">
                  <c:v>158582.09051499999</c:v>
                </c:pt>
                <c:pt idx="26090">
                  <c:v>158352.93159699999</c:v>
                </c:pt>
                <c:pt idx="26091">
                  <c:v>158128.06067100001</c:v>
                </c:pt>
                <c:pt idx="26092">
                  <c:v>157922.747462</c:v>
                </c:pt>
                <c:pt idx="26093">
                  <c:v>157701.068096</c:v>
                </c:pt>
                <c:pt idx="26094">
                  <c:v>157479.073557</c:v>
                </c:pt>
                <c:pt idx="26095">
                  <c:v>157256.45296</c:v>
                </c:pt>
                <c:pt idx="26096">
                  <c:v>157021.42591699999</c:v>
                </c:pt>
                <c:pt idx="26097">
                  <c:v>156794.336709</c:v>
                </c:pt>
                <c:pt idx="26098">
                  <c:v>156552.387885</c:v>
                </c:pt>
                <c:pt idx="26099">
                  <c:v>156349.94776499999</c:v>
                </c:pt>
                <c:pt idx="26100">
                  <c:v>156125.02633600001</c:v>
                </c:pt>
                <c:pt idx="26101">
                  <c:v>155902.12802100001</c:v>
                </c:pt>
                <c:pt idx="26102">
                  <c:v>155680.75936900001</c:v>
                </c:pt>
                <c:pt idx="26103">
                  <c:v>155438.15701299999</c:v>
                </c:pt>
                <c:pt idx="26104">
                  <c:v>155228.20377200001</c:v>
                </c:pt>
                <c:pt idx="26105">
                  <c:v>154986.37845600001</c:v>
                </c:pt>
                <c:pt idx="26106">
                  <c:v>154748.49685600001</c:v>
                </c:pt>
                <c:pt idx="26107">
                  <c:v>154526.211297</c:v>
                </c:pt>
                <c:pt idx="26108">
                  <c:v>154288.81909999999</c:v>
                </c:pt>
                <c:pt idx="26109">
                  <c:v>154058.39883200001</c:v>
                </c:pt>
                <c:pt idx="26110">
                  <c:v>153829.61693399999</c:v>
                </c:pt>
                <c:pt idx="26111">
                  <c:v>153591.81641</c:v>
                </c:pt>
                <c:pt idx="26112">
                  <c:v>153366.44570800001</c:v>
                </c:pt>
                <c:pt idx="26113">
                  <c:v>153119.816223</c:v>
                </c:pt>
                <c:pt idx="26114">
                  <c:v>152880.23136199999</c:v>
                </c:pt>
                <c:pt idx="26115">
                  <c:v>152652.106784</c:v>
                </c:pt>
                <c:pt idx="26116">
                  <c:v>152411.79050800001</c:v>
                </c:pt>
                <c:pt idx="26117">
                  <c:v>152177.054279</c:v>
                </c:pt>
                <c:pt idx="26118">
                  <c:v>151946.92468600001</c:v>
                </c:pt>
                <c:pt idx="26119">
                  <c:v>151712.993456</c:v>
                </c:pt>
                <c:pt idx="26120">
                  <c:v>151480.20411399999</c:v>
                </c:pt>
                <c:pt idx="26121">
                  <c:v>151222.27566700001</c:v>
                </c:pt>
                <c:pt idx="26122">
                  <c:v>151001.467936</c:v>
                </c:pt>
                <c:pt idx="26123">
                  <c:v>150761.49675300001</c:v>
                </c:pt>
                <c:pt idx="26124">
                  <c:v>150522.024343</c:v>
                </c:pt>
                <c:pt idx="26125">
                  <c:v>150274.12713800001</c:v>
                </c:pt>
                <c:pt idx="26126">
                  <c:v>150029.85163600001</c:v>
                </c:pt>
                <c:pt idx="26127">
                  <c:v>149789.97924300001</c:v>
                </c:pt>
                <c:pt idx="26128">
                  <c:v>149554.246334</c:v>
                </c:pt>
                <c:pt idx="26129">
                  <c:v>149319.15617</c:v>
                </c:pt>
                <c:pt idx="26130">
                  <c:v>149073.453634</c:v>
                </c:pt>
                <c:pt idx="26131">
                  <c:v>148831.18156600001</c:v>
                </c:pt>
                <c:pt idx="26132">
                  <c:v>148596.29418600001</c:v>
                </c:pt>
                <c:pt idx="26133">
                  <c:v>148337.43489199999</c:v>
                </c:pt>
                <c:pt idx="26134">
                  <c:v>148099.05994400001</c:v>
                </c:pt>
                <c:pt idx="26135">
                  <c:v>147850.00808599999</c:v>
                </c:pt>
                <c:pt idx="26136">
                  <c:v>147596.348229</c:v>
                </c:pt>
                <c:pt idx="26137">
                  <c:v>147356.87669999999</c:v>
                </c:pt>
                <c:pt idx="26138">
                  <c:v>147111.782095</c:v>
                </c:pt>
                <c:pt idx="26139">
                  <c:v>146852.09818900001</c:v>
                </c:pt>
                <c:pt idx="26140">
                  <c:v>146604.236565</c:v>
                </c:pt>
                <c:pt idx="26141">
                  <c:v>146348.54173900001</c:v>
                </c:pt>
                <c:pt idx="26142">
                  <c:v>146112.146951</c:v>
                </c:pt>
                <c:pt idx="26143">
                  <c:v>145867.96767799999</c:v>
                </c:pt>
                <c:pt idx="26144">
                  <c:v>145611.974521</c:v>
                </c:pt>
                <c:pt idx="26145">
                  <c:v>145364.335429</c:v>
                </c:pt>
                <c:pt idx="26146">
                  <c:v>145106.28658700001</c:v>
                </c:pt>
                <c:pt idx="26147">
                  <c:v>144871.034698</c:v>
                </c:pt>
                <c:pt idx="26148">
                  <c:v>144626.280141</c:v>
                </c:pt>
                <c:pt idx="26149">
                  <c:v>144378.55537799999</c:v>
                </c:pt>
                <c:pt idx="26150">
                  <c:v>144135.523315</c:v>
                </c:pt>
                <c:pt idx="26151">
                  <c:v>143878.45524099999</c:v>
                </c:pt>
                <c:pt idx="26152">
                  <c:v>143638.75737599999</c:v>
                </c:pt>
                <c:pt idx="26153">
                  <c:v>143392.83952000001</c:v>
                </c:pt>
                <c:pt idx="26154">
                  <c:v>143136.863082</c:v>
                </c:pt>
                <c:pt idx="26155">
                  <c:v>142885.713273</c:v>
                </c:pt>
                <c:pt idx="26156">
                  <c:v>142635.037098</c:v>
                </c:pt>
                <c:pt idx="26157">
                  <c:v>142382.387197</c:v>
                </c:pt>
                <c:pt idx="26158">
                  <c:v>142132.74658400001</c:v>
                </c:pt>
                <c:pt idx="26159">
                  <c:v>141874.095447</c:v>
                </c:pt>
                <c:pt idx="26160">
                  <c:v>141629.53795100001</c:v>
                </c:pt>
                <c:pt idx="26161">
                  <c:v>141366.84143199999</c:v>
                </c:pt>
                <c:pt idx="26162">
                  <c:v>141112.573237</c:v>
                </c:pt>
                <c:pt idx="26163">
                  <c:v>140865.58332599999</c:v>
                </c:pt>
                <c:pt idx="26164">
                  <c:v>140600.550246</c:v>
                </c:pt>
                <c:pt idx="26165">
                  <c:v>140352.126216</c:v>
                </c:pt>
                <c:pt idx="26166">
                  <c:v>140091.226884</c:v>
                </c:pt>
                <c:pt idx="26167">
                  <c:v>139839.16333099999</c:v>
                </c:pt>
                <c:pt idx="26168">
                  <c:v>139581.80676199999</c:v>
                </c:pt>
                <c:pt idx="26169">
                  <c:v>139321.71307</c:v>
                </c:pt>
                <c:pt idx="26170">
                  <c:v>139068.85139500001</c:v>
                </c:pt>
                <c:pt idx="26171">
                  <c:v>138808.39604200001</c:v>
                </c:pt>
                <c:pt idx="26172">
                  <c:v>138548.347285</c:v>
                </c:pt>
                <c:pt idx="26173">
                  <c:v>138289.779847</c:v>
                </c:pt>
                <c:pt idx="26174">
                  <c:v>138044.768629</c:v>
                </c:pt>
                <c:pt idx="26175">
                  <c:v>137789.20501899999</c:v>
                </c:pt>
                <c:pt idx="26176">
                  <c:v>137522.95862799999</c:v>
                </c:pt>
                <c:pt idx="26177">
                  <c:v>137275.81652200001</c:v>
                </c:pt>
                <c:pt idx="26178">
                  <c:v>137014.17510699999</c:v>
                </c:pt>
                <c:pt idx="26179">
                  <c:v>136755.23616900001</c:v>
                </c:pt>
                <c:pt idx="26180">
                  <c:v>136504.44640099999</c:v>
                </c:pt>
                <c:pt idx="26181">
                  <c:v>136242.637689</c:v>
                </c:pt>
                <c:pt idx="26182">
                  <c:v>135983.94760399999</c:v>
                </c:pt>
                <c:pt idx="26183">
                  <c:v>135722.27552299999</c:v>
                </c:pt>
                <c:pt idx="26184">
                  <c:v>135465.69672000001</c:v>
                </c:pt>
                <c:pt idx="26185">
                  <c:v>135212.946563</c:v>
                </c:pt>
                <c:pt idx="26186">
                  <c:v>134942.477725</c:v>
                </c:pt>
                <c:pt idx="26187">
                  <c:v>134684.048824</c:v>
                </c:pt>
                <c:pt idx="26188">
                  <c:v>134413.141451</c:v>
                </c:pt>
                <c:pt idx="26189">
                  <c:v>134161.21619100001</c:v>
                </c:pt>
                <c:pt idx="26190">
                  <c:v>133916.320519</c:v>
                </c:pt>
                <c:pt idx="26191">
                  <c:v>133647.730128</c:v>
                </c:pt>
                <c:pt idx="26192">
                  <c:v>133392.29122899999</c:v>
                </c:pt>
                <c:pt idx="26193">
                  <c:v>133133.252679</c:v>
                </c:pt>
                <c:pt idx="26194">
                  <c:v>132873.99397700001</c:v>
                </c:pt>
                <c:pt idx="26195">
                  <c:v>132627.96673700001</c:v>
                </c:pt>
                <c:pt idx="26196">
                  <c:v>132350.48788</c:v>
                </c:pt>
                <c:pt idx="26197">
                  <c:v>132096.591934</c:v>
                </c:pt>
                <c:pt idx="26198">
                  <c:v>131841.25731099999</c:v>
                </c:pt>
                <c:pt idx="26199">
                  <c:v>131571.58658900001</c:v>
                </c:pt>
                <c:pt idx="26200">
                  <c:v>131326.34276100001</c:v>
                </c:pt>
                <c:pt idx="26201">
                  <c:v>131064.05615</c:v>
                </c:pt>
                <c:pt idx="26202">
                  <c:v>130804.558235</c:v>
                </c:pt>
                <c:pt idx="26203">
                  <c:v>130549.709353</c:v>
                </c:pt>
                <c:pt idx="26204">
                  <c:v>130281.880118</c:v>
                </c:pt>
                <c:pt idx="26205">
                  <c:v>130041.43035</c:v>
                </c:pt>
                <c:pt idx="26206">
                  <c:v>129779.51568300001</c:v>
                </c:pt>
                <c:pt idx="26207">
                  <c:v>129529.831531</c:v>
                </c:pt>
                <c:pt idx="26208">
                  <c:v>129263.391798</c:v>
                </c:pt>
                <c:pt idx="26209">
                  <c:v>129008.97184300001</c:v>
                </c:pt>
                <c:pt idx="26210">
                  <c:v>128754.49808400001</c:v>
                </c:pt>
                <c:pt idx="26211">
                  <c:v>128492.68876999999</c:v>
                </c:pt>
                <c:pt idx="26212">
                  <c:v>128236.664959</c:v>
                </c:pt>
                <c:pt idx="26213">
                  <c:v>127968.504749</c:v>
                </c:pt>
                <c:pt idx="26214">
                  <c:v>127702.59047900001</c:v>
                </c:pt>
                <c:pt idx="26215">
                  <c:v>127448.025496</c:v>
                </c:pt>
                <c:pt idx="26216">
                  <c:v>127176.622722</c:v>
                </c:pt>
                <c:pt idx="26217">
                  <c:v>126911.966739</c:v>
                </c:pt>
                <c:pt idx="26218">
                  <c:v>126643.62861299999</c:v>
                </c:pt>
                <c:pt idx="26219">
                  <c:v>126400.681769</c:v>
                </c:pt>
                <c:pt idx="26220">
                  <c:v>126140.16354199999</c:v>
                </c:pt>
                <c:pt idx="26221">
                  <c:v>125877.47089</c:v>
                </c:pt>
                <c:pt idx="26222">
                  <c:v>125628.112526</c:v>
                </c:pt>
                <c:pt idx="26223">
                  <c:v>125361.869507</c:v>
                </c:pt>
                <c:pt idx="26224">
                  <c:v>125118.972364</c:v>
                </c:pt>
                <c:pt idx="26225">
                  <c:v>124858.414712</c:v>
                </c:pt>
                <c:pt idx="26226">
                  <c:v>124593.336</c:v>
                </c:pt>
                <c:pt idx="26227">
                  <c:v>124346.47266100001</c:v>
                </c:pt>
                <c:pt idx="26228">
                  <c:v>124097.954514</c:v>
                </c:pt>
                <c:pt idx="26229">
                  <c:v>123826.81481</c:v>
                </c:pt>
                <c:pt idx="26230">
                  <c:v>123566.838112</c:v>
                </c:pt>
                <c:pt idx="26231">
                  <c:v>123292.084558</c:v>
                </c:pt>
                <c:pt idx="26232">
                  <c:v>123046.338283</c:v>
                </c:pt>
                <c:pt idx="26233">
                  <c:v>122788.148191</c:v>
                </c:pt>
                <c:pt idx="26234">
                  <c:v>122532.10229</c:v>
                </c:pt>
                <c:pt idx="26235">
                  <c:v>122274.506316</c:v>
                </c:pt>
                <c:pt idx="26236">
                  <c:v>122011.39232</c:v>
                </c:pt>
                <c:pt idx="26237">
                  <c:v>121747.76093400001</c:v>
                </c:pt>
                <c:pt idx="26238">
                  <c:v>121497.85927</c:v>
                </c:pt>
                <c:pt idx="26239">
                  <c:v>121226.185956</c:v>
                </c:pt>
                <c:pt idx="26240">
                  <c:v>120977.065938</c:v>
                </c:pt>
                <c:pt idx="26241">
                  <c:v>120724.320012</c:v>
                </c:pt>
                <c:pt idx="26242">
                  <c:v>120461.129847</c:v>
                </c:pt>
                <c:pt idx="26243">
                  <c:v>120202.85120799999</c:v>
                </c:pt>
                <c:pt idx="26244">
                  <c:v>119937.04724699999</c:v>
                </c:pt>
                <c:pt idx="26245">
                  <c:v>119687.639096</c:v>
                </c:pt>
                <c:pt idx="26246">
                  <c:v>119434.08652</c:v>
                </c:pt>
                <c:pt idx="26247">
                  <c:v>119176.533144</c:v>
                </c:pt>
                <c:pt idx="26248">
                  <c:v>118918.526942</c:v>
                </c:pt>
                <c:pt idx="26249">
                  <c:v>118665.604823</c:v>
                </c:pt>
                <c:pt idx="26250">
                  <c:v>118415.498508</c:v>
                </c:pt>
                <c:pt idx="26251">
                  <c:v>118156.010893</c:v>
                </c:pt>
                <c:pt idx="26252">
                  <c:v>117889.456821</c:v>
                </c:pt>
                <c:pt idx="26253">
                  <c:v>117624.175927</c:v>
                </c:pt>
                <c:pt idx="26254">
                  <c:v>117371.14211299999</c:v>
                </c:pt>
                <c:pt idx="26255">
                  <c:v>117118.88959200001</c:v>
                </c:pt>
                <c:pt idx="26256">
                  <c:v>116864.332782</c:v>
                </c:pt>
                <c:pt idx="26257">
                  <c:v>116618.198953</c:v>
                </c:pt>
                <c:pt idx="26258">
                  <c:v>116351.946755</c:v>
                </c:pt>
                <c:pt idx="26259">
                  <c:v>116102.914825</c:v>
                </c:pt>
                <c:pt idx="26260">
                  <c:v>115850.713993</c:v>
                </c:pt>
                <c:pt idx="26261">
                  <c:v>115596.001164</c:v>
                </c:pt>
                <c:pt idx="26262">
                  <c:v>115340.390971</c:v>
                </c:pt>
                <c:pt idx="26263">
                  <c:v>115100.71400199999</c:v>
                </c:pt>
                <c:pt idx="26264">
                  <c:v>114839.678002</c:v>
                </c:pt>
                <c:pt idx="26265">
                  <c:v>114587.94067500001</c:v>
                </c:pt>
                <c:pt idx="26266">
                  <c:v>114316.034741</c:v>
                </c:pt>
                <c:pt idx="26267">
                  <c:v>114074.34493200001</c:v>
                </c:pt>
                <c:pt idx="26268">
                  <c:v>113828.01438399999</c:v>
                </c:pt>
                <c:pt idx="26269">
                  <c:v>113563.048861</c:v>
                </c:pt>
                <c:pt idx="26270">
                  <c:v>113303.80188100001</c:v>
                </c:pt>
                <c:pt idx="26271">
                  <c:v>113052.624576</c:v>
                </c:pt>
                <c:pt idx="26272">
                  <c:v>112807.17333200001</c:v>
                </c:pt>
                <c:pt idx="26273">
                  <c:v>112545.693558</c:v>
                </c:pt>
                <c:pt idx="26274">
                  <c:v>112283.917073</c:v>
                </c:pt>
                <c:pt idx="26275">
                  <c:v>112036.80545099999</c:v>
                </c:pt>
                <c:pt idx="26276">
                  <c:v>111784.856311</c:v>
                </c:pt>
                <c:pt idx="26277">
                  <c:v>111536.02761200001</c:v>
                </c:pt>
                <c:pt idx="26278">
                  <c:v>111285.146914</c:v>
                </c:pt>
                <c:pt idx="26279">
                  <c:v>111029.216802</c:v>
                </c:pt>
                <c:pt idx="26280">
                  <c:v>110791.619628</c:v>
                </c:pt>
                <c:pt idx="26281">
                  <c:v>110536.29277099999</c:v>
                </c:pt>
                <c:pt idx="26282">
                  <c:v>110296.50242999999</c:v>
                </c:pt>
                <c:pt idx="26283">
                  <c:v>110054.984836</c:v>
                </c:pt>
                <c:pt idx="26284">
                  <c:v>109807.85750899999</c:v>
                </c:pt>
                <c:pt idx="26285">
                  <c:v>109565.437475</c:v>
                </c:pt>
                <c:pt idx="26286">
                  <c:v>109312.70638600001</c:v>
                </c:pt>
                <c:pt idx="26287">
                  <c:v>109064.991155</c:v>
                </c:pt>
                <c:pt idx="26288">
                  <c:v>108807.895603</c:v>
                </c:pt>
                <c:pt idx="26289">
                  <c:v>108565.11348299999</c:v>
                </c:pt>
                <c:pt idx="26290">
                  <c:v>108333.471102</c:v>
                </c:pt>
                <c:pt idx="26291">
                  <c:v>108092.784254</c:v>
                </c:pt>
                <c:pt idx="26292">
                  <c:v>107845.33315799999</c:v>
                </c:pt>
                <c:pt idx="26293">
                  <c:v>107596.61640899999</c:v>
                </c:pt>
                <c:pt idx="26294">
                  <c:v>107354.54575200001</c:v>
                </c:pt>
                <c:pt idx="26295">
                  <c:v>107118.521129</c:v>
                </c:pt>
                <c:pt idx="26296">
                  <c:v>106869.154385</c:v>
                </c:pt>
                <c:pt idx="26297">
                  <c:v>106614.590067</c:v>
                </c:pt>
                <c:pt idx="26298">
                  <c:v>106382.671907</c:v>
                </c:pt>
                <c:pt idx="26299">
                  <c:v>106138.50799300001</c:v>
                </c:pt>
                <c:pt idx="26300">
                  <c:v>105891.432346</c:v>
                </c:pt>
                <c:pt idx="26301">
                  <c:v>105653.266823</c:v>
                </c:pt>
                <c:pt idx="26302">
                  <c:v>105400.11676</c:v>
                </c:pt>
                <c:pt idx="26303">
                  <c:v>105158.181377</c:v>
                </c:pt>
                <c:pt idx="26304">
                  <c:v>104903.612377</c:v>
                </c:pt>
                <c:pt idx="26305">
                  <c:v>104667.0742</c:v>
                </c:pt>
                <c:pt idx="26306">
                  <c:v>104413.838051</c:v>
                </c:pt>
                <c:pt idx="26307">
                  <c:v>104170.757981</c:v>
                </c:pt>
                <c:pt idx="26308">
                  <c:v>103928.544631</c:v>
                </c:pt>
                <c:pt idx="26309">
                  <c:v>103688.34538100001</c:v>
                </c:pt>
                <c:pt idx="26310">
                  <c:v>103448.066122</c:v>
                </c:pt>
                <c:pt idx="26311">
                  <c:v>103213.991202</c:v>
                </c:pt>
                <c:pt idx="26312">
                  <c:v>102970.81082300001</c:v>
                </c:pt>
                <c:pt idx="26313">
                  <c:v>102718.12197199999</c:v>
                </c:pt>
                <c:pt idx="26314">
                  <c:v>102466.001036</c:v>
                </c:pt>
                <c:pt idx="26315">
                  <c:v>102236.36515899999</c:v>
                </c:pt>
                <c:pt idx="26316">
                  <c:v>101981.28526</c:v>
                </c:pt>
                <c:pt idx="26317">
                  <c:v>101725.926445</c:v>
                </c:pt>
                <c:pt idx="26318">
                  <c:v>101480.628755</c:v>
                </c:pt>
                <c:pt idx="26319">
                  <c:v>101224.691441</c:v>
                </c:pt>
                <c:pt idx="26320">
                  <c:v>100977.99193</c:v>
                </c:pt>
                <c:pt idx="26321">
                  <c:v>100718.783671</c:v>
                </c:pt>
                <c:pt idx="26322">
                  <c:v>100472.707392</c:v>
                </c:pt>
                <c:pt idx="26323">
                  <c:v>100231.60780699999</c:v>
                </c:pt>
                <c:pt idx="26324">
                  <c:v>99979.896699999998</c:v>
                </c:pt>
                <c:pt idx="26325">
                  <c:v>99735.085965000006</c:v>
                </c:pt>
                <c:pt idx="26326">
                  <c:v>99488.403147999998</c:v>
                </c:pt>
                <c:pt idx="26327">
                  <c:v>99253.302291</c:v>
                </c:pt>
                <c:pt idx="26328">
                  <c:v>99001.673723999993</c:v>
                </c:pt>
                <c:pt idx="26329">
                  <c:v>98763.916492000004</c:v>
                </c:pt>
                <c:pt idx="26330">
                  <c:v>98519.056909999999</c:v>
                </c:pt>
                <c:pt idx="26331">
                  <c:v>98255.676376000003</c:v>
                </c:pt>
                <c:pt idx="26332">
                  <c:v>98021.127215</c:v>
                </c:pt>
                <c:pt idx="26333">
                  <c:v>97784.794938999999</c:v>
                </c:pt>
                <c:pt idx="26334">
                  <c:v>97533.294164000006</c:v>
                </c:pt>
                <c:pt idx="26335">
                  <c:v>97301.955828000006</c:v>
                </c:pt>
                <c:pt idx="26336">
                  <c:v>97057.416158000007</c:v>
                </c:pt>
                <c:pt idx="26337">
                  <c:v>96820.359073</c:v>
                </c:pt>
                <c:pt idx="26338">
                  <c:v>96575.026759999993</c:v>
                </c:pt>
                <c:pt idx="26339">
                  <c:v>96351.180836</c:v>
                </c:pt>
                <c:pt idx="26340">
                  <c:v>96105.718630999996</c:v>
                </c:pt>
                <c:pt idx="26341">
                  <c:v>95869.413537</c:v>
                </c:pt>
                <c:pt idx="26342">
                  <c:v>95625.686180000004</c:v>
                </c:pt>
                <c:pt idx="26343">
                  <c:v>95383.804791999995</c:v>
                </c:pt>
                <c:pt idx="26344">
                  <c:v>95140.410736999998</c:v>
                </c:pt>
                <c:pt idx="26345">
                  <c:v>94913.189798000007</c:v>
                </c:pt>
                <c:pt idx="26346">
                  <c:v>94674.441961000004</c:v>
                </c:pt>
                <c:pt idx="26347">
                  <c:v>94430.560740000001</c:v>
                </c:pt>
                <c:pt idx="26348">
                  <c:v>94195.954314000002</c:v>
                </c:pt>
                <c:pt idx="26349">
                  <c:v>93940.638162000003</c:v>
                </c:pt>
                <c:pt idx="26350">
                  <c:v>93711.370903999996</c:v>
                </c:pt>
                <c:pt idx="26351">
                  <c:v>93478.927758999998</c:v>
                </c:pt>
                <c:pt idx="26352">
                  <c:v>93253.103084999995</c:v>
                </c:pt>
                <c:pt idx="26353">
                  <c:v>93022.610220000002</c:v>
                </c:pt>
                <c:pt idx="26354">
                  <c:v>92772.950977999993</c:v>
                </c:pt>
                <c:pt idx="26355">
                  <c:v>92539.072826000003</c:v>
                </c:pt>
                <c:pt idx="26356">
                  <c:v>92298.655077999996</c:v>
                </c:pt>
                <c:pt idx="26357">
                  <c:v>92070.891877000002</c:v>
                </c:pt>
                <c:pt idx="26358">
                  <c:v>91842.040647999995</c:v>
                </c:pt>
                <c:pt idx="26359">
                  <c:v>91600.088132000004</c:v>
                </c:pt>
                <c:pt idx="26360">
                  <c:v>91370.677356</c:v>
                </c:pt>
                <c:pt idx="26361">
                  <c:v>91127.863205000001</c:v>
                </c:pt>
                <c:pt idx="26362">
                  <c:v>90895.520241000006</c:v>
                </c:pt>
                <c:pt idx="26363">
                  <c:v>90666.127538999994</c:v>
                </c:pt>
                <c:pt idx="26364">
                  <c:v>90430.670243</c:v>
                </c:pt>
                <c:pt idx="26365">
                  <c:v>90197.867178999993</c:v>
                </c:pt>
                <c:pt idx="26366">
                  <c:v>89961.325662000003</c:v>
                </c:pt>
                <c:pt idx="26367">
                  <c:v>89731.071561000004</c:v>
                </c:pt>
                <c:pt idx="26368">
                  <c:v>89500.415412000002</c:v>
                </c:pt>
                <c:pt idx="26369">
                  <c:v>89257.576149999994</c:v>
                </c:pt>
                <c:pt idx="26370">
                  <c:v>89033.279423</c:v>
                </c:pt>
                <c:pt idx="26371">
                  <c:v>88801.810425999996</c:v>
                </c:pt>
                <c:pt idx="26372">
                  <c:v>88571.154263000004</c:v>
                </c:pt>
                <c:pt idx="26373">
                  <c:v>88362.555319999999</c:v>
                </c:pt>
                <c:pt idx="26374">
                  <c:v>88119.010303999996</c:v>
                </c:pt>
                <c:pt idx="26375">
                  <c:v>87899.957735999997</c:v>
                </c:pt>
                <c:pt idx="26376">
                  <c:v>87669.142932999996</c:v>
                </c:pt>
                <c:pt idx="26377">
                  <c:v>87441.232927000005</c:v>
                </c:pt>
                <c:pt idx="26378">
                  <c:v>87199.585038000005</c:v>
                </c:pt>
                <c:pt idx="26379">
                  <c:v>86969.892930999995</c:v>
                </c:pt>
                <c:pt idx="26380">
                  <c:v>86752.942165999993</c:v>
                </c:pt>
                <c:pt idx="26381">
                  <c:v>86516.188076000006</c:v>
                </c:pt>
                <c:pt idx="26382">
                  <c:v>86286.487634000005</c:v>
                </c:pt>
                <c:pt idx="26383">
                  <c:v>86073.055701999998</c:v>
                </c:pt>
                <c:pt idx="26384">
                  <c:v>85830.872711000004</c:v>
                </c:pt>
                <c:pt idx="26385">
                  <c:v>85596.337889000002</c:v>
                </c:pt>
                <c:pt idx="26386">
                  <c:v>85364.936782999997</c:v>
                </c:pt>
                <c:pt idx="26387">
                  <c:v>85137.503100999995</c:v>
                </c:pt>
                <c:pt idx="26388">
                  <c:v>84906.336937999993</c:v>
                </c:pt>
                <c:pt idx="26389">
                  <c:v>84682.510699000006</c:v>
                </c:pt>
                <c:pt idx="26390">
                  <c:v>84456.006045000002</c:v>
                </c:pt>
                <c:pt idx="26391">
                  <c:v>84224.073728000003</c:v>
                </c:pt>
                <c:pt idx="26392">
                  <c:v>83995.756221999996</c:v>
                </c:pt>
                <c:pt idx="26393">
                  <c:v>83768.438618</c:v>
                </c:pt>
                <c:pt idx="26394">
                  <c:v>83526.761771999998</c:v>
                </c:pt>
                <c:pt idx="26395">
                  <c:v>83304.440828000006</c:v>
                </c:pt>
                <c:pt idx="26396">
                  <c:v>83084.317360999994</c:v>
                </c:pt>
                <c:pt idx="26397">
                  <c:v>82853.155039999998</c:v>
                </c:pt>
                <c:pt idx="26398">
                  <c:v>82624.894360000006</c:v>
                </c:pt>
                <c:pt idx="26399">
                  <c:v>82391.457055000006</c:v>
                </c:pt>
                <c:pt idx="26400">
                  <c:v>82169.734475999998</c:v>
                </c:pt>
                <c:pt idx="26401">
                  <c:v>81936.119493999999</c:v>
                </c:pt>
                <c:pt idx="26402">
                  <c:v>81714.224333000006</c:v>
                </c:pt>
                <c:pt idx="26403">
                  <c:v>81500.708583</c:v>
                </c:pt>
                <c:pt idx="26404">
                  <c:v>81269.517678000004</c:v>
                </c:pt>
                <c:pt idx="26405">
                  <c:v>81035.160097</c:v>
                </c:pt>
                <c:pt idx="26406">
                  <c:v>80821.627114000003</c:v>
                </c:pt>
                <c:pt idx="26407">
                  <c:v>80600.443291999996</c:v>
                </c:pt>
                <c:pt idx="26408">
                  <c:v>80369.159385999999</c:v>
                </c:pt>
                <c:pt idx="26409">
                  <c:v>80146.432656999998</c:v>
                </c:pt>
                <c:pt idx="26410">
                  <c:v>79916.843355999998</c:v>
                </c:pt>
                <c:pt idx="26411">
                  <c:v>79698.328538999995</c:v>
                </c:pt>
                <c:pt idx="26412">
                  <c:v>79478.087062000006</c:v>
                </c:pt>
                <c:pt idx="26413">
                  <c:v>79253.070084000006</c:v>
                </c:pt>
                <c:pt idx="26414">
                  <c:v>79024.001063000003</c:v>
                </c:pt>
                <c:pt idx="26415">
                  <c:v>78813.626785999993</c:v>
                </c:pt>
                <c:pt idx="26416">
                  <c:v>78588.797372999994</c:v>
                </c:pt>
                <c:pt idx="26417">
                  <c:v>78350.572450000007</c:v>
                </c:pt>
                <c:pt idx="26418">
                  <c:v>78125.226177000004</c:v>
                </c:pt>
                <c:pt idx="26419">
                  <c:v>77899.577913000001</c:v>
                </c:pt>
                <c:pt idx="26420">
                  <c:v>77681.505237000005</c:v>
                </c:pt>
                <c:pt idx="26421">
                  <c:v>77448.643985999995</c:v>
                </c:pt>
                <c:pt idx="26422">
                  <c:v>77217.689876999997</c:v>
                </c:pt>
                <c:pt idx="26423">
                  <c:v>76998.686981000006</c:v>
                </c:pt>
                <c:pt idx="26424">
                  <c:v>76755.501501000006</c:v>
                </c:pt>
                <c:pt idx="26425">
                  <c:v>76536.391581000003</c:v>
                </c:pt>
                <c:pt idx="26426">
                  <c:v>76304.781487999993</c:v>
                </c:pt>
                <c:pt idx="26427">
                  <c:v>76066.058609999993</c:v>
                </c:pt>
                <c:pt idx="26428">
                  <c:v>75835.612217000002</c:v>
                </c:pt>
                <c:pt idx="26429">
                  <c:v>75606.203215999994</c:v>
                </c:pt>
                <c:pt idx="26430">
                  <c:v>75381.127624000001</c:v>
                </c:pt>
                <c:pt idx="26431">
                  <c:v>75152.710101999997</c:v>
                </c:pt>
                <c:pt idx="26432">
                  <c:v>74920.142344000007</c:v>
                </c:pt>
                <c:pt idx="26433">
                  <c:v>74694.329553000003</c:v>
                </c:pt>
                <c:pt idx="26434">
                  <c:v>74473.849994000004</c:v>
                </c:pt>
                <c:pt idx="26435">
                  <c:v>74254.727339000005</c:v>
                </c:pt>
                <c:pt idx="26436">
                  <c:v>74029.028827000002</c:v>
                </c:pt>
                <c:pt idx="26437">
                  <c:v>73813.264937999993</c:v>
                </c:pt>
                <c:pt idx="26438">
                  <c:v>73584.920561999999</c:v>
                </c:pt>
                <c:pt idx="26439">
                  <c:v>73362.357038000002</c:v>
                </c:pt>
                <c:pt idx="26440">
                  <c:v>73144.064241999993</c:v>
                </c:pt>
                <c:pt idx="26441">
                  <c:v>72919.453659000006</c:v>
                </c:pt>
                <c:pt idx="26442">
                  <c:v>72690.629660999999</c:v>
                </c:pt>
                <c:pt idx="26443">
                  <c:v>72472.300709000003</c:v>
                </c:pt>
                <c:pt idx="26444">
                  <c:v>72246.427788000001</c:v>
                </c:pt>
                <c:pt idx="26445">
                  <c:v>72029.056840999998</c:v>
                </c:pt>
                <c:pt idx="26446">
                  <c:v>71813.194113999998</c:v>
                </c:pt>
                <c:pt idx="26447">
                  <c:v>71588.462518</c:v>
                </c:pt>
                <c:pt idx="26448">
                  <c:v>71363.312898999997</c:v>
                </c:pt>
                <c:pt idx="26449">
                  <c:v>71134.529636000007</c:v>
                </c:pt>
                <c:pt idx="26450">
                  <c:v>70922.653447999997</c:v>
                </c:pt>
                <c:pt idx="26451">
                  <c:v>70716.130227000001</c:v>
                </c:pt>
                <c:pt idx="26452">
                  <c:v>70494.918430000005</c:v>
                </c:pt>
                <c:pt idx="26453">
                  <c:v>70279.813712999996</c:v>
                </c:pt>
                <c:pt idx="26454">
                  <c:v>70060.967531000002</c:v>
                </c:pt>
                <c:pt idx="26455">
                  <c:v>69854.068022000007</c:v>
                </c:pt>
                <c:pt idx="26456">
                  <c:v>69636.410434999998</c:v>
                </c:pt>
                <c:pt idx="26457">
                  <c:v>69419.534864000001</c:v>
                </c:pt>
                <c:pt idx="26458">
                  <c:v>69209.130390999999</c:v>
                </c:pt>
                <c:pt idx="26459">
                  <c:v>68972.521943</c:v>
                </c:pt>
                <c:pt idx="26460">
                  <c:v>68763.130556999997</c:v>
                </c:pt>
                <c:pt idx="26461">
                  <c:v>68551.447780999995</c:v>
                </c:pt>
                <c:pt idx="26462">
                  <c:v>68337.432442999998</c:v>
                </c:pt>
                <c:pt idx="26463">
                  <c:v>68119.898916000006</c:v>
                </c:pt>
                <c:pt idx="26464">
                  <c:v>67918.182407999993</c:v>
                </c:pt>
                <c:pt idx="26465">
                  <c:v>67706.058883000005</c:v>
                </c:pt>
                <c:pt idx="26466">
                  <c:v>67488.746597999998</c:v>
                </c:pt>
                <c:pt idx="26467">
                  <c:v>67284.914313000001</c:v>
                </c:pt>
                <c:pt idx="26468">
                  <c:v>67075.948967000004</c:v>
                </c:pt>
                <c:pt idx="26469">
                  <c:v>66858.795639000004</c:v>
                </c:pt>
                <c:pt idx="26470">
                  <c:v>66666.868623999995</c:v>
                </c:pt>
                <c:pt idx="26471">
                  <c:v>66448.394448999999</c:v>
                </c:pt>
                <c:pt idx="26472">
                  <c:v>66236.161869000003</c:v>
                </c:pt>
                <c:pt idx="26473">
                  <c:v>66027.710061000005</c:v>
                </c:pt>
                <c:pt idx="26474">
                  <c:v>65811.160518999997</c:v>
                </c:pt>
                <c:pt idx="26475">
                  <c:v>65603.523067999995</c:v>
                </c:pt>
                <c:pt idx="26476">
                  <c:v>65386.974552</c:v>
                </c:pt>
                <c:pt idx="26477">
                  <c:v>65167.555459000003</c:v>
                </c:pt>
                <c:pt idx="26478">
                  <c:v>64978.468132000002</c:v>
                </c:pt>
                <c:pt idx="26479">
                  <c:v>64753.028401000003</c:v>
                </c:pt>
                <c:pt idx="26480">
                  <c:v>64559.835449999999</c:v>
                </c:pt>
                <c:pt idx="26481">
                  <c:v>64341.672290000002</c:v>
                </c:pt>
                <c:pt idx="26482">
                  <c:v>64137.410686000003</c:v>
                </c:pt>
                <c:pt idx="26483">
                  <c:v>63934.739914999998</c:v>
                </c:pt>
                <c:pt idx="26484">
                  <c:v>63719.613961000003</c:v>
                </c:pt>
                <c:pt idx="26485">
                  <c:v>63527.392301</c:v>
                </c:pt>
                <c:pt idx="26486">
                  <c:v>63319.471575000003</c:v>
                </c:pt>
                <c:pt idx="26487">
                  <c:v>63104.916894000002</c:v>
                </c:pt>
                <c:pt idx="26488">
                  <c:v>62900.712356999997</c:v>
                </c:pt>
                <c:pt idx="26489">
                  <c:v>62699.491015</c:v>
                </c:pt>
                <c:pt idx="26490">
                  <c:v>62490.168921999997</c:v>
                </c:pt>
                <c:pt idx="26491">
                  <c:v>62283.318635000003</c:v>
                </c:pt>
                <c:pt idx="26492">
                  <c:v>62086.941658000003</c:v>
                </c:pt>
                <c:pt idx="26493">
                  <c:v>61886.335787999997</c:v>
                </c:pt>
                <c:pt idx="26494">
                  <c:v>61671.187558999998</c:v>
                </c:pt>
                <c:pt idx="26495">
                  <c:v>61476.996898999998</c:v>
                </c:pt>
                <c:pt idx="26496">
                  <c:v>61272.049249000003</c:v>
                </c:pt>
                <c:pt idx="26497">
                  <c:v>61061.218054999998</c:v>
                </c:pt>
                <c:pt idx="26498">
                  <c:v>60854.595959999999</c:v>
                </c:pt>
                <c:pt idx="26499">
                  <c:v>60631.859203</c:v>
                </c:pt>
                <c:pt idx="26500">
                  <c:v>60437.588208000001</c:v>
                </c:pt>
                <c:pt idx="26501">
                  <c:v>60231.133692000003</c:v>
                </c:pt>
                <c:pt idx="26502">
                  <c:v>60021.728944000002</c:v>
                </c:pt>
                <c:pt idx="26503">
                  <c:v>59814.755620999997</c:v>
                </c:pt>
                <c:pt idx="26504">
                  <c:v>59617.927325999997</c:v>
                </c:pt>
                <c:pt idx="26505">
                  <c:v>59417.853789000001</c:v>
                </c:pt>
                <c:pt idx="26506">
                  <c:v>59204.559229999999</c:v>
                </c:pt>
                <c:pt idx="26507">
                  <c:v>59009.470310999997</c:v>
                </c:pt>
                <c:pt idx="26508">
                  <c:v>58812.459740999999</c:v>
                </c:pt>
                <c:pt idx="26509">
                  <c:v>58609.300965000002</c:v>
                </c:pt>
                <c:pt idx="26510">
                  <c:v>58407.775239000002</c:v>
                </c:pt>
                <c:pt idx="26511">
                  <c:v>58212.210877999998</c:v>
                </c:pt>
                <c:pt idx="26512">
                  <c:v>58015.442851</c:v>
                </c:pt>
                <c:pt idx="26513">
                  <c:v>57811.082524999998</c:v>
                </c:pt>
                <c:pt idx="26514">
                  <c:v>57605.738534999997</c:v>
                </c:pt>
                <c:pt idx="26515">
                  <c:v>57418.622015000001</c:v>
                </c:pt>
                <c:pt idx="26516">
                  <c:v>57220.022790000003</c:v>
                </c:pt>
                <c:pt idx="26517">
                  <c:v>57014.508621000001</c:v>
                </c:pt>
                <c:pt idx="26518">
                  <c:v>56814.461710000003</c:v>
                </c:pt>
                <c:pt idx="26519">
                  <c:v>56606.178836999999</c:v>
                </c:pt>
                <c:pt idx="26520">
                  <c:v>56410.791995</c:v>
                </c:pt>
                <c:pt idx="26521">
                  <c:v>56209.102786000003</c:v>
                </c:pt>
                <c:pt idx="26522">
                  <c:v>56013.150289999998</c:v>
                </c:pt>
                <c:pt idx="26523">
                  <c:v>55814.236523</c:v>
                </c:pt>
                <c:pt idx="26524">
                  <c:v>55607.709194000003</c:v>
                </c:pt>
                <c:pt idx="26525">
                  <c:v>55417.178957999997</c:v>
                </c:pt>
                <c:pt idx="26526">
                  <c:v>55220.183324999998</c:v>
                </c:pt>
                <c:pt idx="26527">
                  <c:v>55034.707548999999</c:v>
                </c:pt>
                <c:pt idx="26528">
                  <c:v>54840.030311000002</c:v>
                </c:pt>
                <c:pt idx="26529">
                  <c:v>54633.608397999997</c:v>
                </c:pt>
                <c:pt idx="26530">
                  <c:v>54435.142947</c:v>
                </c:pt>
                <c:pt idx="26531">
                  <c:v>54236.23532</c:v>
                </c:pt>
                <c:pt idx="26532">
                  <c:v>54044.624534000002</c:v>
                </c:pt>
                <c:pt idx="26533">
                  <c:v>53841.964848000003</c:v>
                </c:pt>
                <c:pt idx="26534">
                  <c:v>53630.830488</c:v>
                </c:pt>
                <c:pt idx="26535">
                  <c:v>53458.997519999997</c:v>
                </c:pt>
                <c:pt idx="26536">
                  <c:v>53252.499162</c:v>
                </c:pt>
                <c:pt idx="26537">
                  <c:v>53057.804628999998</c:v>
                </c:pt>
                <c:pt idx="26538">
                  <c:v>52880.307209999999</c:v>
                </c:pt>
                <c:pt idx="26539">
                  <c:v>52688.590595000001</c:v>
                </c:pt>
                <c:pt idx="26540">
                  <c:v>52490.929452999997</c:v>
                </c:pt>
                <c:pt idx="26541">
                  <c:v>52292.837262000001</c:v>
                </c:pt>
                <c:pt idx="26542">
                  <c:v>52096.701174000002</c:v>
                </c:pt>
                <c:pt idx="26543">
                  <c:v>51910.291363999997</c:v>
                </c:pt>
                <c:pt idx="26544">
                  <c:v>51704.815678999999</c:v>
                </c:pt>
                <c:pt idx="26545">
                  <c:v>51514.996123999998</c:v>
                </c:pt>
                <c:pt idx="26546">
                  <c:v>51325.827535999997</c:v>
                </c:pt>
                <c:pt idx="26547">
                  <c:v>51134.734991999998</c:v>
                </c:pt>
                <c:pt idx="26548">
                  <c:v>50957.565832</c:v>
                </c:pt>
                <c:pt idx="26549">
                  <c:v>50752.046877000001</c:v>
                </c:pt>
                <c:pt idx="26550">
                  <c:v>50573.173074999999</c:v>
                </c:pt>
                <c:pt idx="26551">
                  <c:v>50378.162217999998</c:v>
                </c:pt>
                <c:pt idx="26552">
                  <c:v>50183.391266999999</c:v>
                </c:pt>
                <c:pt idx="26553">
                  <c:v>49998.283605999997</c:v>
                </c:pt>
                <c:pt idx="26554">
                  <c:v>49799.320645</c:v>
                </c:pt>
                <c:pt idx="26555">
                  <c:v>49612.260945000002</c:v>
                </c:pt>
                <c:pt idx="26556">
                  <c:v>49419.070259</c:v>
                </c:pt>
                <c:pt idx="26557">
                  <c:v>49226.175585999998</c:v>
                </c:pt>
                <c:pt idx="26558">
                  <c:v>49045.953400999999</c:v>
                </c:pt>
                <c:pt idx="26559">
                  <c:v>48847.820522000002</c:v>
                </c:pt>
                <c:pt idx="26560">
                  <c:v>48660.295258999999</c:v>
                </c:pt>
                <c:pt idx="26561">
                  <c:v>48478.879800000002</c:v>
                </c:pt>
                <c:pt idx="26562">
                  <c:v>48291.113709999998</c:v>
                </c:pt>
                <c:pt idx="26563">
                  <c:v>48110.399835999997</c:v>
                </c:pt>
                <c:pt idx="26564">
                  <c:v>47916.757504000001</c:v>
                </c:pt>
                <c:pt idx="26565">
                  <c:v>47727.395761</c:v>
                </c:pt>
                <c:pt idx="26566">
                  <c:v>47532.777706000001</c:v>
                </c:pt>
                <c:pt idx="26567">
                  <c:v>47343.643634</c:v>
                </c:pt>
                <c:pt idx="26568">
                  <c:v>47167.143066999997</c:v>
                </c:pt>
                <c:pt idx="26569">
                  <c:v>46981.051083999999</c:v>
                </c:pt>
                <c:pt idx="26570">
                  <c:v>46788.669975999997</c:v>
                </c:pt>
                <c:pt idx="26571">
                  <c:v>46606.366743999999</c:v>
                </c:pt>
                <c:pt idx="26572">
                  <c:v>46406.825017000003</c:v>
                </c:pt>
                <c:pt idx="26573">
                  <c:v>46222.416167000003</c:v>
                </c:pt>
                <c:pt idx="26574">
                  <c:v>46041.487140999998</c:v>
                </c:pt>
                <c:pt idx="26575">
                  <c:v>45868.032160000002</c:v>
                </c:pt>
                <c:pt idx="26576">
                  <c:v>45685.580005000003</c:v>
                </c:pt>
                <c:pt idx="26577">
                  <c:v>45496.533728000002</c:v>
                </c:pt>
                <c:pt idx="26578">
                  <c:v>45314.481942999999</c:v>
                </c:pt>
                <c:pt idx="26579">
                  <c:v>45129.715006999999</c:v>
                </c:pt>
                <c:pt idx="26580">
                  <c:v>44957.897595000002</c:v>
                </c:pt>
                <c:pt idx="26581">
                  <c:v>44769.078580000001</c:v>
                </c:pt>
                <c:pt idx="26582">
                  <c:v>44578.647174999998</c:v>
                </c:pt>
                <c:pt idx="26583">
                  <c:v>44398.828788999999</c:v>
                </c:pt>
                <c:pt idx="26584">
                  <c:v>44206.160748000002</c:v>
                </c:pt>
                <c:pt idx="26585">
                  <c:v>44034.475071000001</c:v>
                </c:pt>
                <c:pt idx="26586">
                  <c:v>43837.810489000003</c:v>
                </c:pt>
                <c:pt idx="26587">
                  <c:v>43650.957583000003</c:v>
                </c:pt>
                <c:pt idx="26588">
                  <c:v>43472.086356</c:v>
                </c:pt>
                <c:pt idx="26589">
                  <c:v>43284.274305999999</c:v>
                </c:pt>
                <c:pt idx="26590">
                  <c:v>43104.284006000002</c:v>
                </c:pt>
                <c:pt idx="26591">
                  <c:v>42918.155684999998</c:v>
                </c:pt>
                <c:pt idx="26592">
                  <c:v>42737.711259999996</c:v>
                </c:pt>
                <c:pt idx="26593">
                  <c:v>42563.485821000002</c:v>
                </c:pt>
                <c:pt idx="26594">
                  <c:v>42374.862375999997</c:v>
                </c:pt>
                <c:pt idx="26595">
                  <c:v>42201.669411000003</c:v>
                </c:pt>
                <c:pt idx="26596">
                  <c:v>42020.053674000003</c:v>
                </c:pt>
                <c:pt idx="26597">
                  <c:v>41829.363563999999</c:v>
                </c:pt>
                <c:pt idx="26598">
                  <c:v>41660.875805999996</c:v>
                </c:pt>
                <c:pt idx="26599">
                  <c:v>41477.938559000002</c:v>
                </c:pt>
                <c:pt idx="26600">
                  <c:v>41292.271894999998</c:v>
                </c:pt>
                <c:pt idx="26601">
                  <c:v>41110.679966000003</c:v>
                </c:pt>
                <c:pt idx="26602">
                  <c:v>40933.676370000001</c:v>
                </c:pt>
                <c:pt idx="26603">
                  <c:v>40770.62429</c:v>
                </c:pt>
                <c:pt idx="26604">
                  <c:v>40576.565513000001</c:v>
                </c:pt>
                <c:pt idx="26605">
                  <c:v>40405.937511999997</c:v>
                </c:pt>
                <c:pt idx="26606">
                  <c:v>40229.968219000002</c:v>
                </c:pt>
                <c:pt idx="26607">
                  <c:v>40039.272141000001</c:v>
                </c:pt>
                <c:pt idx="26608">
                  <c:v>39854.695818</c:v>
                </c:pt>
                <c:pt idx="26609">
                  <c:v>39677.763928</c:v>
                </c:pt>
                <c:pt idx="26610">
                  <c:v>39504.689501000001</c:v>
                </c:pt>
                <c:pt idx="26611">
                  <c:v>39319.813997999998</c:v>
                </c:pt>
                <c:pt idx="26612">
                  <c:v>39145.057095999997</c:v>
                </c:pt>
                <c:pt idx="26613">
                  <c:v>38972.128228000001</c:v>
                </c:pt>
                <c:pt idx="26614">
                  <c:v>38791.666081000003</c:v>
                </c:pt>
                <c:pt idx="26615">
                  <c:v>38625.660443000001</c:v>
                </c:pt>
                <c:pt idx="26616">
                  <c:v>38450.273630999996</c:v>
                </c:pt>
                <c:pt idx="26617">
                  <c:v>38262.478780999998</c:v>
                </c:pt>
                <c:pt idx="26618">
                  <c:v>38097.994035999996</c:v>
                </c:pt>
                <c:pt idx="26619">
                  <c:v>37921.142348000001</c:v>
                </c:pt>
                <c:pt idx="26620">
                  <c:v>37749.455933999998</c:v>
                </c:pt>
                <c:pt idx="26621">
                  <c:v>37573.874016000002</c:v>
                </c:pt>
                <c:pt idx="26622">
                  <c:v>37394.281944000002</c:v>
                </c:pt>
                <c:pt idx="26623">
                  <c:v>37225.619679000003</c:v>
                </c:pt>
                <c:pt idx="26624">
                  <c:v>37050.019826999996</c:v>
                </c:pt>
                <c:pt idx="26625">
                  <c:v>36887.83223</c:v>
                </c:pt>
                <c:pt idx="26626">
                  <c:v>36711.170206000003</c:v>
                </c:pt>
                <c:pt idx="26627">
                  <c:v>36536.071409999997</c:v>
                </c:pt>
                <c:pt idx="26628">
                  <c:v>36367.215810000002</c:v>
                </c:pt>
                <c:pt idx="26629">
                  <c:v>36188.434409000001</c:v>
                </c:pt>
                <c:pt idx="26630">
                  <c:v>36017.255047999999</c:v>
                </c:pt>
                <c:pt idx="26631">
                  <c:v>35860.679638000001</c:v>
                </c:pt>
                <c:pt idx="26632">
                  <c:v>35683.619631000001</c:v>
                </c:pt>
                <c:pt idx="26633">
                  <c:v>35519.503167000003</c:v>
                </c:pt>
                <c:pt idx="26634">
                  <c:v>35345.964568000003</c:v>
                </c:pt>
                <c:pt idx="26635">
                  <c:v>35181.242287000001</c:v>
                </c:pt>
                <c:pt idx="26636">
                  <c:v>35021.748556999999</c:v>
                </c:pt>
                <c:pt idx="26637">
                  <c:v>34844.143027999999</c:v>
                </c:pt>
                <c:pt idx="26638">
                  <c:v>34688.238555999997</c:v>
                </c:pt>
                <c:pt idx="26639">
                  <c:v>34518.790985</c:v>
                </c:pt>
                <c:pt idx="26640">
                  <c:v>34349.435771999997</c:v>
                </c:pt>
                <c:pt idx="26641">
                  <c:v>34179.797895000003</c:v>
                </c:pt>
                <c:pt idx="26642">
                  <c:v>34016.239913999998</c:v>
                </c:pt>
                <c:pt idx="26643">
                  <c:v>33848.778108999999</c:v>
                </c:pt>
                <c:pt idx="26644">
                  <c:v>33678.265097000003</c:v>
                </c:pt>
                <c:pt idx="26645">
                  <c:v>33510.734256000003</c:v>
                </c:pt>
                <c:pt idx="26646">
                  <c:v>33352.180240000002</c:v>
                </c:pt>
                <c:pt idx="26647">
                  <c:v>33178.864085000001</c:v>
                </c:pt>
                <c:pt idx="26648">
                  <c:v>33019.924228999997</c:v>
                </c:pt>
                <c:pt idx="26649">
                  <c:v>32847.957703</c:v>
                </c:pt>
                <c:pt idx="26650">
                  <c:v>32684.147604999998</c:v>
                </c:pt>
                <c:pt idx="26651">
                  <c:v>32526.574228000001</c:v>
                </c:pt>
                <c:pt idx="26652">
                  <c:v>32360.147087000001</c:v>
                </c:pt>
                <c:pt idx="26653">
                  <c:v>32199.497275000002</c:v>
                </c:pt>
                <c:pt idx="26654">
                  <c:v>32018.881224000001</c:v>
                </c:pt>
                <c:pt idx="26655">
                  <c:v>31866.589263000002</c:v>
                </c:pt>
                <c:pt idx="26656">
                  <c:v>31699.466035000001</c:v>
                </c:pt>
                <c:pt idx="26657">
                  <c:v>31541.077944000001</c:v>
                </c:pt>
                <c:pt idx="26658">
                  <c:v>31383.173172999999</c:v>
                </c:pt>
                <c:pt idx="26659">
                  <c:v>31210.494536999999</c:v>
                </c:pt>
                <c:pt idx="26660">
                  <c:v>31049.58108</c:v>
                </c:pt>
                <c:pt idx="26661">
                  <c:v>30895.644990000001</c:v>
                </c:pt>
                <c:pt idx="26662">
                  <c:v>30734.216925000001</c:v>
                </c:pt>
                <c:pt idx="26663">
                  <c:v>30577.163759999999</c:v>
                </c:pt>
                <c:pt idx="26664">
                  <c:v>30404.012149999999</c:v>
                </c:pt>
                <c:pt idx="26665">
                  <c:v>30244.683530999999</c:v>
                </c:pt>
                <c:pt idx="26666">
                  <c:v>30086.977137999998</c:v>
                </c:pt>
                <c:pt idx="26667">
                  <c:v>29921.043114</c:v>
                </c:pt>
                <c:pt idx="26668">
                  <c:v>29766.365837000001</c:v>
                </c:pt>
                <c:pt idx="26669">
                  <c:v>29590.425956999999</c:v>
                </c:pt>
                <c:pt idx="26670">
                  <c:v>29437.494406000002</c:v>
                </c:pt>
                <c:pt idx="26671">
                  <c:v>29280.168032000001</c:v>
                </c:pt>
                <c:pt idx="26672">
                  <c:v>29111.882627999999</c:v>
                </c:pt>
                <c:pt idx="26673">
                  <c:v>28961.020601</c:v>
                </c:pt>
                <c:pt idx="26674">
                  <c:v>28801.332036</c:v>
                </c:pt>
                <c:pt idx="26675">
                  <c:v>28637.955446</c:v>
                </c:pt>
                <c:pt idx="26676">
                  <c:v>28470.083858000002</c:v>
                </c:pt>
                <c:pt idx="26677">
                  <c:v>28308.026926999999</c:v>
                </c:pt>
                <c:pt idx="26678">
                  <c:v>28159.888079</c:v>
                </c:pt>
                <c:pt idx="26679">
                  <c:v>27989.412185000001</c:v>
                </c:pt>
                <c:pt idx="26680">
                  <c:v>27831.015127999999</c:v>
                </c:pt>
                <c:pt idx="26681">
                  <c:v>27673.121943999999</c:v>
                </c:pt>
                <c:pt idx="26682">
                  <c:v>27516.933795000001</c:v>
                </c:pt>
                <c:pt idx="26683">
                  <c:v>27371.051800000001</c:v>
                </c:pt>
                <c:pt idx="26684">
                  <c:v>27205.822838</c:v>
                </c:pt>
                <c:pt idx="26685">
                  <c:v>27037.635452999999</c:v>
                </c:pt>
                <c:pt idx="26686">
                  <c:v>26889.513324</c:v>
                </c:pt>
                <c:pt idx="26687">
                  <c:v>26736.478275000001</c:v>
                </c:pt>
                <c:pt idx="26688">
                  <c:v>26574.857399</c:v>
                </c:pt>
                <c:pt idx="26689">
                  <c:v>26418.038159</c:v>
                </c:pt>
                <c:pt idx="26690">
                  <c:v>26257.631622000001</c:v>
                </c:pt>
                <c:pt idx="26691">
                  <c:v>26125.608618999999</c:v>
                </c:pt>
                <c:pt idx="26692">
                  <c:v>25971.416546</c:v>
                </c:pt>
                <c:pt idx="26693">
                  <c:v>25821.711327000001</c:v>
                </c:pt>
                <c:pt idx="26694">
                  <c:v>25651.556559000001</c:v>
                </c:pt>
                <c:pt idx="26695">
                  <c:v>25501.845249999998</c:v>
                </c:pt>
                <c:pt idx="26696">
                  <c:v>25360.475252</c:v>
                </c:pt>
                <c:pt idx="26697">
                  <c:v>25205.710996000002</c:v>
                </c:pt>
                <c:pt idx="26698">
                  <c:v>25060.766768000001</c:v>
                </c:pt>
                <c:pt idx="26699">
                  <c:v>24901.085811000001</c:v>
                </c:pt>
                <c:pt idx="26700">
                  <c:v>24746.316838999999</c:v>
                </c:pt>
                <c:pt idx="26701">
                  <c:v>24603.819517</c:v>
                </c:pt>
                <c:pt idx="26702">
                  <c:v>24450.690512000001</c:v>
                </c:pt>
                <c:pt idx="26703">
                  <c:v>24297.289515</c:v>
                </c:pt>
                <c:pt idx="26704">
                  <c:v>24142.085459000002</c:v>
                </c:pt>
                <c:pt idx="26705">
                  <c:v>23986.390470999999</c:v>
                </c:pt>
                <c:pt idx="26706">
                  <c:v>23839.958724</c:v>
                </c:pt>
                <c:pt idx="26707">
                  <c:v>23693.867842</c:v>
                </c:pt>
                <c:pt idx="26708">
                  <c:v>23546.383062000001</c:v>
                </c:pt>
                <c:pt idx="26709">
                  <c:v>23388.048032999999</c:v>
                </c:pt>
                <c:pt idx="26710">
                  <c:v>23238.190422</c:v>
                </c:pt>
                <c:pt idx="26711">
                  <c:v>23094.098212000001</c:v>
                </c:pt>
                <c:pt idx="26712">
                  <c:v>22943.928834999999</c:v>
                </c:pt>
                <c:pt idx="26713">
                  <c:v>22799.502766000001</c:v>
                </c:pt>
                <c:pt idx="26714">
                  <c:v>22640.917029</c:v>
                </c:pt>
                <c:pt idx="26715">
                  <c:v>22497.843448</c:v>
                </c:pt>
                <c:pt idx="26716">
                  <c:v>22354.519069999998</c:v>
                </c:pt>
                <c:pt idx="26717">
                  <c:v>22207.426377</c:v>
                </c:pt>
                <c:pt idx="26718">
                  <c:v>22067.177568999999</c:v>
                </c:pt>
                <c:pt idx="26719">
                  <c:v>21928.130759</c:v>
                </c:pt>
                <c:pt idx="26720">
                  <c:v>21779.162719</c:v>
                </c:pt>
                <c:pt idx="26721">
                  <c:v>21648.562387000002</c:v>
                </c:pt>
                <c:pt idx="26722">
                  <c:v>21488.609451</c:v>
                </c:pt>
                <c:pt idx="26723">
                  <c:v>21353.592366000001</c:v>
                </c:pt>
                <c:pt idx="26724">
                  <c:v>21203.964995999999</c:v>
                </c:pt>
                <c:pt idx="26725">
                  <c:v>21064.105484</c:v>
                </c:pt>
                <c:pt idx="26726">
                  <c:v>20929.616330000001</c:v>
                </c:pt>
                <c:pt idx="26727">
                  <c:v>20780.540568</c:v>
                </c:pt>
                <c:pt idx="26728">
                  <c:v>20647.09895</c:v>
                </c:pt>
                <c:pt idx="26729">
                  <c:v>20507.98256</c:v>
                </c:pt>
                <c:pt idx="26730">
                  <c:v>20372.520134999999</c:v>
                </c:pt>
                <c:pt idx="26731">
                  <c:v>20234.985106</c:v>
                </c:pt>
                <c:pt idx="26732">
                  <c:v>20096.078107000001</c:v>
                </c:pt>
                <c:pt idx="26733">
                  <c:v>19955.586002</c:v>
                </c:pt>
                <c:pt idx="26734">
                  <c:v>19818.321705999999</c:v>
                </c:pt>
                <c:pt idx="26735">
                  <c:v>19679.528975000001</c:v>
                </c:pt>
                <c:pt idx="26736">
                  <c:v>19548.220813</c:v>
                </c:pt>
                <c:pt idx="26737">
                  <c:v>19403.066117999999</c:v>
                </c:pt>
                <c:pt idx="26738">
                  <c:v>19266.628755999998</c:v>
                </c:pt>
                <c:pt idx="26739">
                  <c:v>19134.436371</c:v>
                </c:pt>
                <c:pt idx="26740">
                  <c:v>18995.496072000002</c:v>
                </c:pt>
                <c:pt idx="26741">
                  <c:v>18873.160907000001</c:v>
                </c:pt>
                <c:pt idx="26742">
                  <c:v>18735.654017000001</c:v>
                </c:pt>
                <c:pt idx="26743">
                  <c:v>18596.507581999998</c:v>
                </c:pt>
                <c:pt idx="26744">
                  <c:v>18447.218314000002</c:v>
                </c:pt>
                <c:pt idx="26745">
                  <c:v>18311.440558999999</c:v>
                </c:pt>
                <c:pt idx="26746">
                  <c:v>18189.050998999999</c:v>
                </c:pt>
                <c:pt idx="26747">
                  <c:v>18050.895611</c:v>
                </c:pt>
                <c:pt idx="26748">
                  <c:v>17914.916977000001</c:v>
                </c:pt>
                <c:pt idx="26749">
                  <c:v>17787.668354000001</c:v>
                </c:pt>
                <c:pt idx="26750">
                  <c:v>17648.552554000002</c:v>
                </c:pt>
                <c:pt idx="26751">
                  <c:v>17517.563783000001</c:v>
                </c:pt>
                <c:pt idx="26752">
                  <c:v>17375.516948</c:v>
                </c:pt>
                <c:pt idx="26753">
                  <c:v>17249.52475</c:v>
                </c:pt>
                <c:pt idx="26754">
                  <c:v>17121.904276000001</c:v>
                </c:pt>
                <c:pt idx="26755">
                  <c:v>16979.273529999999</c:v>
                </c:pt>
                <c:pt idx="26756">
                  <c:v>16845.687312999999</c:v>
                </c:pt>
                <c:pt idx="26757">
                  <c:v>16707.134499</c:v>
                </c:pt>
                <c:pt idx="26758">
                  <c:v>16574.413939999999</c:v>
                </c:pt>
                <c:pt idx="26759">
                  <c:v>16444.182347999998</c:v>
                </c:pt>
                <c:pt idx="26760">
                  <c:v>16308.76007</c:v>
                </c:pt>
                <c:pt idx="26761">
                  <c:v>16177.426438</c:v>
                </c:pt>
                <c:pt idx="26762">
                  <c:v>16030.396617</c:v>
                </c:pt>
                <c:pt idx="26763">
                  <c:v>15900.579761999999</c:v>
                </c:pt>
                <c:pt idx="26764">
                  <c:v>15770.596105000001</c:v>
                </c:pt>
                <c:pt idx="26765">
                  <c:v>15640.555775000001</c:v>
                </c:pt>
                <c:pt idx="26766">
                  <c:v>15513.099695999999</c:v>
                </c:pt>
                <c:pt idx="26767">
                  <c:v>15364.20988</c:v>
                </c:pt>
                <c:pt idx="26768">
                  <c:v>15235.141854</c:v>
                </c:pt>
                <c:pt idx="26769">
                  <c:v>15100.316516999999</c:v>
                </c:pt>
                <c:pt idx="26770">
                  <c:v>14956.735187</c:v>
                </c:pt>
                <c:pt idx="26771">
                  <c:v>14838.451503</c:v>
                </c:pt>
                <c:pt idx="26772">
                  <c:v>14700.250077999999</c:v>
                </c:pt>
                <c:pt idx="26773">
                  <c:v>14568.898598</c:v>
                </c:pt>
                <c:pt idx="26774">
                  <c:v>14432.177616999999</c:v>
                </c:pt>
                <c:pt idx="26775">
                  <c:v>14298.244452999999</c:v>
                </c:pt>
                <c:pt idx="26776">
                  <c:v>14182.572371</c:v>
                </c:pt>
                <c:pt idx="26777">
                  <c:v>14053.416503</c:v>
                </c:pt>
                <c:pt idx="26778">
                  <c:v>13933.799767</c:v>
                </c:pt>
                <c:pt idx="26779">
                  <c:v>13811.353071</c:v>
                </c:pt>
                <c:pt idx="26780">
                  <c:v>13677.006858000001</c:v>
                </c:pt>
                <c:pt idx="26781">
                  <c:v>13556.898424000001</c:v>
                </c:pt>
                <c:pt idx="26782">
                  <c:v>13430.606802</c:v>
                </c:pt>
                <c:pt idx="26783">
                  <c:v>13309.299462000001</c:v>
                </c:pt>
                <c:pt idx="26784">
                  <c:v>13187.852901</c:v>
                </c:pt>
                <c:pt idx="26785">
                  <c:v>13063.686401000001</c:v>
                </c:pt>
                <c:pt idx="26786">
                  <c:v>12949.805311</c:v>
                </c:pt>
                <c:pt idx="26787">
                  <c:v>12810.633487999999</c:v>
                </c:pt>
                <c:pt idx="26788">
                  <c:v>12693.012649</c:v>
                </c:pt>
                <c:pt idx="26789">
                  <c:v>12579.440984999999</c:v>
                </c:pt>
                <c:pt idx="26790">
                  <c:v>12455.406687000001</c:v>
                </c:pt>
                <c:pt idx="26791">
                  <c:v>12337.349284</c:v>
                </c:pt>
                <c:pt idx="26792">
                  <c:v>12214.524042999999</c:v>
                </c:pt>
                <c:pt idx="26793">
                  <c:v>12101.41534</c:v>
                </c:pt>
                <c:pt idx="26794">
                  <c:v>11970.575029</c:v>
                </c:pt>
                <c:pt idx="26795">
                  <c:v>11841.867544999999</c:v>
                </c:pt>
                <c:pt idx="26796">
                  <c:v>11738.045043</c:v>
                </c:pt>
                <c:pt idx="26797">
                  <c:v>11619.573681</c:v>
                </c:pt>
                <c:pt idx="26798">
                  <c:v>11501.590123</c:v>
                </c:pt>
                <c:pt idx="26799">
                  <c:v>11389.292820000001</c:v>
                </c:pt>
                <c:pt idx="26800">
                  <c:v>11271.151548</c:v>
                </c:pt>
                <c:pt idx="26801">
                  <c:v>11169.961606000001</c:v>
                </c:pt>
                <c:pt idx="26802">
                  <c:v>11052.643179000001</c:v>
                </c:pt>
                <c:pt idx="26803">
                  <c:v>10953.376022</c:v>
                </c:pt>
                <c:pt idx="26804">
                  <c:v>10837.154672000001</c:v>
                </c:pt>
                <c:pt idx="26805">
                  <c:v>10734.506781</c:v>
                </c:pt>
                <c:pt idx="26806">
                  <c:v>10640.553318</c:v>
                </c:pt>
                <c:pt idx="26807">
                  <c:v>10515.201515000001</c:v>
                </c:pt>
                <c:pt idx="26808">
                  <c:v>10416.832071000001</c:v>
                </c:pt>
                <c:pt idx="26809">
                  <c:v>10312.420889000001</c:v>
                </c:pt>
                <c:pt idx="26810">
                  <c:v>10199.505915</c:v>
                </c:pt>
                <c:pt idx="26811">
                  <c:v>10086.939446</c:v>
                </c:pt>
                <c:pt idx="26812">
                  <c:v>9979.1127400000005</c:v>
                </c:pt>
                <c:pt idx="26813">
                  <c:v>9882.465553</c:v>
                </c:pt>
                <c:pt idx="26814">
                  <c:v>9765.3155040000001</c:v>
                </c:pt>
                <c:pt idx="26815">
                  <c:v>9657.7074489999995</c:v>
                </c:pt>
                <c:pt idx="26816">
                  <c:v>9548.7354560000003</c:v>
                </c:pt>
                <c:pt idx="26817">
                  <c:v>9440.4645120000005</c:v>
                </c:pt>
                <c:pt idx="26818">
                  <c:v>9343.8034229999994</c:v>
                </c:pt>
                <c:pt idx="26819">
                  <c:v>9246.8092610000003</c:v>
                </c:pt>
                <c:pt idx="26820">
                  <c:v>9151.8026559999998</c:v>
                </c:pt>
                <c:pt idx="26821">
                  <c:v>9043.5045190000001</c:v>
                </c:pt>
                <c:pt idx="26822">
                  <c:v>8937.1444009999996</c:v>
                </c:pt>
                <c:pt idx="26823">
                  <c:v>8837.7495149999995</c:v>
                </c:pt>
                <c:pt idx="26824">
                  <c:v>8737.8034449999996</c:v>
                </c:pt>
                <c:pt idx="26825">
                  <c:v>8637.7701529999995</c:v>
                </c:pt>
                <c:pt idx="26826">
                  <c:v>8538.0083709999999</c:v>
                </c:pt>
                <c:pt idx="26827">
                  <c:v>8432.4728520000008</c:v>
                </c:pt>
                <c:pt idx="26828">
                  <c:v>8335.2482139999993</c:v>
                </c:pt>
                <c:pt idx="26829">
                  <c:v>8232.4721950000003</c:v>
                </c:pt>
                <c:pt idx="26830">
                  <c:v>8120.4980150000001</c:v>
                </c:pt>
                <c:pt idx="26831">
                  <c:v>8031.9328759999999</c:v>
                </c:pt>
                <c:pt idx="26832">
                  <c:v>7927.7302390000004</c:v>
                </c:pt>
                <c:pt idx="26833">
                  <c:v>7829.8709319999998</c:v>
                </c:pt>
                <c:pt idx="26834">
                  <c:v>7736.9633590000003</c:v>
                </c:pt>
                <c:pt idx="26835">
                  <c:v>7636.507439</c:v>
                </c:pt>
                <c:pt idx="26836">
                  <c:v>7561.3088939999998</c:v>
                </c:pt>
                <c:pt idx="26837">
                  <c:v>7462.2069629999996</c:v>
                </c:pt>
                <c:pt idx="26838">
                  <c:v>7367.3839930000004</c:v>
                </c:pt>
                <c:pt idx="26839">
                  <c:v>7264.6345529999999</c:v>
                </c:pt>
                <c:pt idx="26840">
                  <c:v>7170.927385</c:v>
                </c:pt>
                <c:pt idx="26841">
                  <c:v>7070.3204779999996</c:v>
                </c:pt>
                <c:pt idx="26842">
                  <c:v>6974.4370769999996</c:v>
                </c:pt>
                <c:pt idx="26843">
                  <c:v>6885.0423760000003</c:v>
                </c:pt>
                <c:pt idx="26844">
                  <c:v>6779.2852190000003</c:v>
                </c:pt>
                <c:pt idx="26845">
                  <c:v>6682.9273059999996</c:v>
                </c:pt>
                <c:pt idx="26846">
                  <c:v>6592.4312550000004</c:v>
                </c:pt>
                <c:pt idx="26847">
                  <c:v>6488.1702580000001</c:v>
                </c:pt>
                <c:pt idx="26848">
                  <c:v>6400.5126609999998</c:v>
                </c:pt>
                <c:pt idx="26849">
                  <c:v>6305.0967840000003</c:v>
                </c:pt>
                <c:pt idx="26850">
                  <c:v>6222.9494690000001</c:v>
                </c:pt>
                <c:pt idx="26851">
                  <c:v>6128.078082</c:v>
                </c:pt>
                <c:pt idx="26852">
                  <c:v>6042.9377549999999</c:v>
                </c:pt>
                <c:pt idx="26853">
                  <c:v>5964.1715569999997</c:v>
                </c:pt>
                <c:pt idx="26854">
                  <c:v>5872.4810619999998</c:v>
                </c:pt>
                <c:pt idx="26855">
                  <c:v>5776.9021480000001</c:v>
                </c:pt>
                <c:pt idx="26856">
                  <c:v>5682.6287060000004</c:v>
                </c:pt>
                <c:pt idx="26857">
                  <c:v>5586.6054029999996</c:v>
                </c:pt>
                <c:pt idx="26858">
                  <c:v>5505.1193409999996</c:v>
                </c:pt>
                <c:pt idx="26859">
                  <c:v>5426.0202040000004</c:v>
                </c:pt>
                <c:pt idx="26860">
                  <c:v>5343.2567209999997</c:v>
                </c:pt>
                <c:pt idx="26861">
                  <c:v>5268.1995029999998</c:v>
                </c:pt>
                <c:pt idx="26862">
                  <c:v>5183.2658970000002</c:v>
                </c:pt>
                <c:pt idx="26863">
                  <c:v>5108.3971609999999</c:v>
                </c:pt>
                <c:pt idx="26864">
                  <c:v>5035.9443010000005</c:v>
                </c:pt>
                <c:pt idx="26865">
                  <c:v>4945.7967019999996</c:v>
                </c:pt>
                <c:pt idx="26866">
                  <c:v>4872.9467089999998</c:v>
                </c:pt>
                <c:pt idx="26867">
                  <c:v>4787.5115070000002</c:v>
                </c:pt>
                <c:pt idx="26868">
                  <c:v>4700.4133300000003</c:v>
                </c:pt>
                <c:pt idx="26869">
                  <c:v>4626.8572919999997</c:v>
                </c:pt>
                <c:pt idx="26870">
                  <c:v>4555.8391769999998</c:v>
                </c:pt>
                <c:pt idx="26871">
                  <c:v>4476.970859</c:v>
                </c:pt>
                <c:pt idx="26872">
                  <c:v>4396.04162</c:v>
                </c:pt>
                <c:pt idx="26873">
                  <c:v>4327.2168199999996</c:v>
                </c:pt>
                <c:pt idx="26874">
                  <c:v>4252.9918930000003</c:v>
                </c:pt>
                <c:pt idx="26875">
                  <c:v>4181.9195499999996</c:v>
                </c:pt>
                <c:pt idx="26876">
                  <c:v>4107.008785</c:v>
                </c:pt>
                <c:pt idx="26877">
                  <c:v>4029.0842659999998</c:v>
                </c:pt>
                <c:pt idx="26878">
                  <c:v>3950.0664649999999</c:v>
                </c:pt>
                <c:pt idx="26879">
                  <c:v>3882.8797719999998</c:v>
                </c:pt>
                <c:pt idx="26880">
                  <c:v>3801.0127200000002</c:v>
                </c:pt>
                <c:pt idx="26881">
                  <c:v>3723.9248670000002</c:v>
                </c:pt>
                <c:pt idx="26882">
                  <c:v>3650.053206</c:v>
                </c:pt>
                <c:pt idx="26883">
                  <c:v>3573.9184789999999</c:v>
                </c:pt>
                <c:pt idx="26884">
                  <c:v>3502.9710620000001</c:v>
                </c:pt>
                <c:pt idx="26885">
                  <c:v>3432.5534029999999</c:v>
                </c:pt>
                <c:pt idx="26886">
                  <c:v>3355.0188050000002</c:v>
                </c:pt>
                <c:pt idx="26887">
                  <c:v>3278.1418229999999</c:v>
                </c:pt>
                <c:pt idx="26888">
                  <c:v>3213.178946</c:v>
                </c:pt>
                <c:pt idx="26889">
                  <c:v>3139.8272280000001</c:v>
                </c:pt>
                <c:pt idx="26890">
                  <c:v>3063.9057170000001</c:v>
                </c:pt>
                <c:pt idx="26891">
                  <c:v>3000.8010009999998</c:v>
                </c:pt>
                <c:pt idx="26892">
                  <c:v>2918.1617259999998</c:v>
                </c:pt>
                <c:pt idx="26893">
                  <c:v>2839.7627229999998</c:v>
                </c:pt>
                <c:pt idx="26894">
                  <c:v>2778.238014</c:v>
                </c:pt>
                <c:pt idx="26895">
                  <c:v>2701.7809600000001</c:v>
                </c:pt>
                <c:pt idx="26896">
                  <c:v>2638.7472379999999</c:v>
                </c:pt>
                <c:pt idx="26897">
                  <c:v>2568.7784329999999</c:v>
                </c:pt>
                <c:pt idx="26898">
                  <c:v>2517.894804</c:v>
                </c:pt>
                <c:pt idx="26899">
                  <c:v>2452.246134</c:v>
                </c:pt>
                <c:pt idx="26900">
                  <c:v>2379.5004920000001</c:v>
                </c:pt>
                <c:pt idx="26901">
                  <c:v>2312.8661750000001</c:v>
                </c:pt>
                <c:pt idx="26902">
                  <c:v>2246.8818660000002</c:v>
                </c:pt>
                <c:pt idx="26903">
                  <c:v>2192.2367519999998</c:v>
                </c:pt>
                <c:pt idx="26904">
                  <c:v>2141.8250309999999</c:v>
                </c:pt>
                <c:pt idx="26905">
                  <c:v>2070.3923589999999</c:v>
                </c:pt>
                <c:pt idx="26906">
                  <c:v>2017.6892270000001</c:v>
                </c:pt>
                <c:pt idx="26907">
                  <c:v>1945.850645</c:v>
                </c:pt>
                <c:pt idx="26908">
                  <c:v>1887.4317269999999</c:v>
                </c:pt>
                <c:pt idx="26909">
                  <c:v>1826.5697</c:v>
                </c:pt>
                <c:pt idx="26910">
                  <c:v>1773.9092760000001</c:v>
                </c:pt>
                <c:pt idx="26911">
                  <c:v>1730.6151460000001</c:v>
                </c:pt>
                <c:pt idx="26912">
                  <c:v>1673.8508440000001</c:v>
                </c:pt>
                <c:pt idx="26913">
                  <c:v>1625.1312840000001</c:v>
                </c:pt>
                <c:pt idx="26914">
                  <c:v>1574.3015820000001</c:v>
                </c:pt>
                <c:pt idx="26915">
                  <c:v>1520.343484</c:v>
                </c:pt>
                <c:pt idx="26916">
                  <c:v>1453.8699120000001</c:v>
                </c:pt>
                <c:pt idx="26917">
                  <c:v>1399.3054810000001</c:v>
                </c:pt>
                <c:pt idx="26918">
                  <c:v>1364.4165559999999</c:v>
                </c:pt>
                <c:pt idx="26919">
                  <c:v>1311.5447200000001</c:v>
                </c:pt>
                <c:pt idx="26920">
                  <c:v>1272.996101</c:v>
                </c:pt>
                <c:pt idx="26921">
                  <c:v>1230.9074129999999</c:v>
                </c:pt>
                <c:pt idx="26922">
                  <c:v>1169.6848640000001</c:v>
                </c:pt>
                <c:pt idx="26923">
                  <c:v>1121.475702</c:v>
                </c:pt>
                <c:pt idx="26924">
                  <c:v>1081.883024</c:v>
                </c:pt>
                <c:pt idx="26925">
                  <c:v>1040.1733409999999</c:v>
                </c:pt>
                <c:pt idx="26926">
                  <c:v>1010.57699</c:v>
                </c:pt>
                <c:pt idx="26927">
                  <c:v>965.49991999999997</c:v>
                </c:pt>
                <c:pt idx="26928">
                  <c:v>940.88224700000001</c:v>
                </c:pt>
                <c:pt idx="26929">
                  <c:v>910.75825999999995</c:v>
                </c:pt>
                <c:pt idx="26930">
                  <c:v>877.98803299999997</c:v>
                </c:pt>
                <c:pt idx="26931">
                  <c:v>849.98938399999997</c:v>
                </c:pt>
                <c:pt idx="26932">
                  <c:v>816.95604100000003</c:v>
                </c:pt>
                <c:pt idx="26933">
                  <c:v>794.04318599999999</c:v>
                </c:pt>
                <c:pt idx="26934">
                  <c:v>775.14684799999998</c:v>
                </c:pt>
                <c:pt idx="26935">
                  <c:v>754.81646899999998</c:v>
                </c:pt>
                <c:pt idx="26936">
                  <c:v>750.43827299999998</c:v>
                </c:pt>
                <c:pt idx="26937">
                  <c:v>711.00653</c:v>
                </c:pt>
                <c:pt idx="26938">
                  <c:v>693.86588300000005</c:v>
                </c:pt>
                <c:pt idx="26939">
                  <c:v>682.01422400000001</c:v>
                </c:pt>
                <c:pt idx="26940">
                  <c:v>669.875407</c:v>
                </c:pt>
                <c:pt idx="26941">
                  <c:v>652.35816999999997</c:v>
                </c:pt>
                <c:pt idx="26942">
                  <c:v>647.66419599999995</c:v>
                </c:pt>
                <c:pt idx="26943">
                  <c:v>629.96775700000001</c:v>
                </c:pt>
                <c:pt idx="26944">
                  <c:v>618.94589399999995</c:v>
                </c:pt>
                <c:pt idx="26945">
                  <c:v>600.634951</c:v>
                </c:pt>
                <c:pt idx="26946">
                  <c:v>592.04609400000004</c:v>
                </c:pt>
                <c:pt idx="26947">
                  <c:v>561.34824200000003</c:v>
                </c:pt>
                <c:pt idx="26948">
                  <c:v>558.23943099999997</c:v>
                </c:pt>
                <c:pt idx="26949">
                  <c:v>543.43710899999996</c:v>
                </c:pt>
                <c:pt idx="26950">
                  <c:v>522.98942799999998</c:v>
                </c:pt>
                <c:pt idx="26951">
                  <c:v>520.32246599999996</c:v>
                </c:pt>
                <c:pt idx="26952">
                  <c:v>504.15053899999998</c:v>
                </c:pt>
                <c:pt idx="26953">
                  <c:v>498.216342</c:v>
                </c:pt>
                <c:pt idx="26954">
                  <c:v>490.76333699999998</c:v>
                </c:pt>
                <c:pt idx="26955">
                  <c:v>470.48841900000002</c:v>
                </c:pt>
                <c:pt idx="26956">
                  <c:v>466.485432</c:v>
                </c:pt>
                <c:pt idx="26957">
                  <c:v>450.572945</c:v>
                </c:pt>
                <c:pt idx="26958">
                  <c:v>434.84357399999999</c:v>
                </c:pt>
                <c:pt idx="26959">
                  <c:v>422.30057199999999</c:v>
                </c:pt>
                <c:pt idx="26960">
                  <c:v>406.75692400000003</c:v>
                </c:pt>
                <c:pt idx="26961">
                  <c:v>405.15063500000002</c:v>
                </c:pt>
                <c:pt idx="26962">
                  <c:v>391.310361</c:v>
                </c:pt>
                <c:pt idx="26963">
                  <c:v>389.758668</c:v>
                </c:pt>
                <c:pt idx="26964">
                  <c:v>381.21467799999999</c:v>
                </c:pt>
                <c:pt idx="26965">
                  <c:v>373.25504699999999</c:v>
                </c:pt>
                <c:pt idx="26966">
                  <c:v>373.05449700000003</c:v>
                </c:pt>
                <c:pt idx="26967">
                  <c:v>363.36217900000003</c:v>
                </c:pt>
                <c:pt idx="26968">
                  <c:v>335.91535800000003</c:v>
                </c:pt>
                <c:pt idx="26969">
                  <c:v>325.40656200000001</c:v>
                </c:pt>
                <c:pt idx="26970">
                  <c:v>313.27139599999998</c:v>
                </c:pt>
                <c:pt idx="26971">
                  <c:v>313.33725399999997</c:v>
                </c:pt>
                <c:pt idx="26972">
                  <c:v>302.15200199999998</c:v>
                </c:pt>
                <c:pt idx="26973">
                  <c:v>297.62817899999999</c:v>
                </c:pt>
                <c:pt idx="26974">
                  <c:v>296.10718400000002</c:v>
                </c:pt>
                <c:pt idx="26975">
                  <c:v>286.55545499999999</c:v>
                </c:pt>
                <c:pt idx="26976">
                  <c:v>280.12830200000002</c:v>
                </c:pt>
                <c:pt idx="26977">
                  <c:v>249.95463799999999</c:v>
                </c:pt>
                <c:pt idx="26978">
                  <c:v>250.00078999999999</c:v>
                </c:pt>
                <c:pt idx="26979">
                  <c:v>263.40099600000002</c:v>
                </c:pt>
                <c:pt idx="26980">
                  <c:v>249.28918300000001</c:v>
                </c:pt>
                <c:pt idx="26981">
                  <c:v>244.37119100000001</c:v>
                </c:pt>
                <c:pt idx="26982">
                  <c:v>227.30899099999999</c:v>
                </c:pt>
                <c:pt idx="26983">
                  <c:v>219.62550400000001</c:v>
                </c:pt>
                <c:pt idx="26984">
                  <c:v>216.742862</c:v>
                </c:pt>
                <c:pt idx="26985">
                  <c:v>214.34749099999999</c:v>
                </c:pt>
                <c:pt idx="26986">
                  <c:v>232.34115299999999</c:v>
                </c:pt>
                <c:pt idx="26987">
                  <c:v>204.88213200000001</c:v>
                </c:pt>
                <c:pt idx="26988">
                  <c:v>201.11270300000001</c:v>
                </c:pt>
                <c:pt idx="26989">
                  <c:v>198.669321</c:v>
                </c:pt>
                <c:pt idx="26990">
                  <c:v>174.53157300000001</c:v>
                </c:pt>
                <c:pt idx="26991">
                  <c:v>178.62070700000001</c:v>
                </c:pt>
                <c:pt idx="26992">
                  <c:v>174.68554499999999</c:v>
                </c:pt>
                <c:pt idx="26993">
                  <c:v>174.89245500000001</c:v>
                </c:pt>
                <c:pt idx="26994">
                  <c:v>170.45127400000001</c:v>
                </c:pt>
                <c:pt idx="26995">
                  <c:v>158.41235</c:v>
                </c:pt>
                <c:pt idx="26996">
                  <c:v>163.32061100000001</c:v>
                </c:pt>
                <c:pt idx="26997">
                  <c:v>145.27022099999999</c:v>
                </c:pt>
                <c:pt idx="26998">
                  <c:v>136.89735200000001</c:v>
                </c:pt>
                <c:pt idx="26999">
                  <c:v>126.79531299999999</c:v>
                </c:pt>
                <c:pt idx="27000">
                  <c:v>111.030575</c:v>
                </c:pt>
                <c:pt idx="27001">
                  <c:v>110.940701</c:v>
                </c:pt>
                <c:pt idx="27002">
                  <c:v>101.46193</c:v>
                </c:pt>
                <c:pt idx="27003">
                  <c:v>101.56891899999999</c:v>
                </c:pt>
                <c:pt idx="27004">
                  <c:v>101.73214299999999</c:v>
                </c:pt>
                <c:pt idx="27005">
                  <c:v>101.692988</c:v>
                </c:pt>
                <c:pt idx="27006">
                  <c:v>97.200556000000006</c:v>
                </c:pt>
                <c:pt idx="27007">
                  <c:v>79.443710999999993</c:v>
                </c:pt>
                <c:pt idx="27008">
                  <c:v>87.976211000000006</c:v>
                </c:pt>
                <c:pt idx="27009">
                  <c:v>86.347389000000007</c:v>
                </c:pt>
                <c:pt idx="27010">
                  <c:v>78.730698000000004</c:v>
                </c:pt>
                <c:pt idx="27011">
                  <c:v>80.843637000000001</c:v>
                </c:pt>
                <c:pt idx="27012">
                  <c:v>72.336121000000006</c:v>
                </c:pt>
                <c:pt idx="27013">
                  <c:v>70.316096000000002</c:v>
                </c:pt>
                <c:pt idx="27014">
                  <c:v>67.038162</c:v>
                </c:pt>
                <c:pt idx="27015">
                  <c:v>49.826276999999997</c:v>
                </c:pt>
                <c:pt idx="27016">
                  <c:v>52.462864000000003</c:v>
                </c:pt>
                <c:pt idx="27017">
                  <c:v>57.562894</c:v>
                </c:pt>
                <c:pt idx="27018">
                  <c:v>51.092505000000003</c:v>
                </c:pt>
                <c:pt idx="27019">
                  <c:v>49.915996</c:v>
                </c:pt>
                <c:pt idx="27020">
                  <c:v>47.414560000000002</c:v>
                </c:pt>
                <c:pt idx="27021">
                  <c:v>53.513724000000003</c:v>
                </c:pt>
                <c:pt idx="27022">
                  <c:v>53.896529999999998</c:v>
                </c:pt>
                <c:pt idx="27023">
                  <c:v>45.64396</c:v>
                </c:pt>
                <c:pt idx="27024">
                  <c:v>55.473292000000001</c:v>
                </c:pt>
                <c:pt idx="27025">
                  <c:v>42.645561999999998</c:v>
                </c:pt>
                <c:pt idx="27026">
                  <c:v>46.152358</c:v>
                </c:pt>
                <c:pt idx="27027">
                  <c:v>54.194406999999998</c:v>
                </c:pt>
                <c:pt idx="27028">
                  <c:v>47.341161999999997</c:v>
                </c:pt>
                <c:pt idx="27029">
                  <c:v>46.497672000000001</c:v>
                </c:pt>
                <c:pt idx="27030">
                  <c:v>51.905276000000001</c:v>
                </c:pt>
                <c:pt idx="27031">
                  <c:v>57.148127000000002</c:v>
                </c:pt>
                <c:pt idx="27032">
                  <c:v>46.665531999999999</c:v>
                </c:pt>
                <c:pt idx="27033">
                  <c:v>43.923316</c:v>
                </c:pt>
                <c:pt idx="27034">
                  <c:v>50.43533</c:v>
                </c:pt>
                <c:pt idx="27035">
                  <c:v>48.150424000000001</c:v>
                </c:pt>
                <c:pt idx="27036">
                  <c:v>56.664122999999996</c:v>
                </c:pt>
                <c:pt idx="27037">
                  <c:v>55.209166000000003</c:v>
                </c:pt>
                <c:pt idx="27038">
                  <c:v>48.231496999999997</c:v>
                </c:pt>
                <c:pt idx="27039">
                  <c:v>51.148600000000002</c:v>
                </c:pt>
                <c:pt idx="27040">
                  <c:v>43.997937999999998</c:v>
                </c:pt>
                <c:pt idx="27041">
                  <c:v>58.001618000000001</c:v>
                </c:pt>
                <c:pt idx="27042">
                  <c:v>52.092771999999997</c:v>
                </c:pt>
                <c:pt idx="27043">
                  <c:v>41.958880999999998</c:v>
                </c:pt>
                <c:pt idx="27044">
                  <c:v>48.456451000000001</c:v>
                </c:pt>
                <c:pt idx="27045">
                  <c:v>49.612887999999998</c:v>
                </c:pt>
                <c:pt idx="27046">
                  <c:v>52.889907000000001</c:v>
                </c:pt>
                <c:pt idx="27047">
                  <c:v>55.557059000000002</c:v>
                </c:pt>
                <c:pt idx="27048">
                  <c:v>49.977829</c:v>
                </c:pt>
                <c:pt idx="27049">
                  <c:v>53.339052000000002</c:v>
                </c:pt>
                <c:pt idx="27050">
                  <c:v>48.683751000000001</c:v>
                </c:pt>
                <c:pt idx="27051">
                  <c:v>57.877484000000003</c:v>
                </c:pt>
                <c:pt idx="27052">
                  <c:v>52.305318</c:v>
                </c:pt>
                <c:pt idx="27053">
                  <c:v>43.392411000000003</c:v>
                </c:pt>
                <c:pt idx="27054">
                  <c:v>50.046062999999997</c:v>
                </c:pt>
                <c:pt idx="27055">
                  <c:v>47.206263</c:v>
                </c:pt>
                <c:pt idx="27056">
                  <c:v>53.447007999999997</c:v>
                </c:pt>
                <c:pt idx="27057">
                  <c:v>53.657421999999997</c:v>
                </c:pt>
                <c:pt idx="27058">
                  <c:v>56.740969</c:v>
                </c:pt>
                <c:pt idx="27059">
                  <c:v>55.810851999999997</c:v>
                </c:pt>
                <c:pt idx="27060">
                  <c:v>51.026716</c:v>
                </c:pt>
                <c:pt idx="27061">
                  <c:v>53.954445</c:v>
                </c:pt>
                <c:pt idx="27062">
                  <c:v>53.814383999999997</c:v>
                </c:pt>
                <c:pt idx="27063">
                  <c:v>46.568832999999998</c:v>
                </c:pt>
                <c:pt idx="27064">
                  <c:v>57.295814999999997</c:v>
                </c:pt>
                <c:pt idx="27065">
                  <c:v>44.876882000000002</c:v>
                </c:pt>
                <c:pt idx="27066">
                  <c:v>50.933399000000001</c:v>
                </c:pt>
                <c:pt idx="27067">
                  <c:v>55.442214999999997</c:v>
                </c:pt>
                <c:pt idx="27068">
                  <c:v>47.712913</c:v>
                </c:pt>
                <c:pt idx="27069">
                  <c:v>50.859976000000003</c:v>
                </c:pt>
                <c:pt idx="27070">
                  <c:v>45.538184000000001</c:v>
                </c:pt>
                <c:pt idx="27071">
                  <c:v>54.573905000000003</c:v>
                </c:pt>
                <c:pt idx="27072">
                  <c:v>55.593803000000001</c:v>
                </c:pt>
                <c:pt idx="27073">
                  <c:v>51.501904000000003</c:v>
                </c:pt>
                <c:pt idx="27074">
                  <c:v>52.508127000000002</c:v>
                </c:pt>
                <c:pt idx="27075">
                  <c:v>43.548378</c:v>
                </c:pt>
                <c:pt idx="27076">
                  <c:v>47.386538000000002</c:v>
                </c:pt>
                <c:pt idx="27077">
                  <c:v>48.372731000000002</c:v>
                </c:pt>
                <c:pt idx="27078">
                  <c:v>49.127845999999998</c:v>
                </c:pt>
                <c:pt idx="27079">
                  <c:v>46.800663999999998</c:v>
                </c:pt>
                <c:pt idx="27080">
                  <c:v>42.096235999999998</c:v>
                </c:pt>
                <c:pt idx="27081">
                  <c:v>43.403238000000002</c:v>
                </c:pt>
                <c:pt idx="27082">
                  <c:v>45.548971999999999</c:v>
                </c:pt>
                <c:pt idx="27083">
                  <c:v>48.434778000000001</c:v>
                </c:pt>
                <c:pt idx="27084">
                  <c:v>55.288164999999999</c:v>
                </c:pt>
                <c:pt idx="27085">
                  <c:v>47.897196000000001</c:v>
                </c:pt>
                <c:pt idx="27086">
                  <c:v>52.164492000000003</c:v>
                </c:pt>
                <c:pt idx="27087">
                  <c:v>46.157846999999997</c:v>
                </c:pt>
                <c:pt idx="27088">
                  <c:v>49.107498</c:v>
                </c:pt>
                <c:pt idx="27089">
                  <c:v>61.665550000000003</c:v>
                </c:pt>
                <c:pt idx="27090">
                  <c:v>44.913549000000003</c:v>
                </c:pt>
                <c:pt idx="27091">
                  <c:v>42.838155</c:v>
                </c:pt>
                <c:pt idx="27092">
                  <c:v>48.559066999999999</c:v>
                </c:pt>
                <c:pt idx="27093">
                  <c:v>46.897685000000003</c:v>
                </c:pt>
                <c:pt idx="27094">
                  <c:v>51.101342000000002</c:v>
                </c:pt>
                <c:pt idx="27095">
                  <c:v>48.626638</c:v>
                </c:pt>
                <c:pt idx="27096">
                  <c:v>46.983713000000002</c:v>
                </c:pt>
                <c:pt idx="27097">
                  <c:v>51.696804999999998</c:v>
                </c:pt>
                <c:pt idx="27098">
                  <c:v>54.158900000000003</c:v>
                </c:pt>
                <c:pt idx="27099">
                  <c:v>51.673293000000001</c:v>
                </c:pt>
                <c:pt idx="27100">
                  <c:v>49.522201000000003</c:v>
                </c:pt>
                <c:pt idx="27101">
                  <c:v>52.499122</c:v>
                </c:pt>
                <c:pt idx="27102">
                  <c:v>46.622045999999997</c:v>
                </c:pt>
                <c:pt idx="27103">
                  <c:v>46.819268999999998</c:v>
                </c:pt>
                <c:pt idx="27104">
                  <c:v>50.497779000000001</c:v>
                </c:pt>
                <c:pt idx="27105">
                  <c:v>45.225045999999999</c:v>
                </c:pt>
                <c:pt idx="27106">
                  <c:v>45.224966000000002</c:v>
                </c:pt>
                <c:pt idx="27107">
                  <c:v>54.017645999999999</c:v>
                </c:pt>
                <c:pt idx="27108">
                  <c:v>47.992114000000001</c:v>
                </c:pt>
                <c:pt idx="27109">
                  <c:v>58.117925</c:v>
                </c:pt>
                <c:pt idx="27110">
                  <c:v>54.374133</c:v>
                </c:pt>
                <c:pt idx="27111">
                  <c:v>50.290033000000001</c:v>
                </c:pt>
                <c:pt idx="27112">
                  <c:v>54.119146999999998</c:v>
                </c:pt>
                <c:pt idx="27113">
                  <c:v>50.357743999999997</c:v>
                </c:pt>
                <c:pt idx="27114">
                  <c:v>57.234333999999997</c:v>
                </c:pt>
                <c:pt idx="27115">
                  <c:v>50.783147999999997</c:v>
                </c:pt>
                <c:pt idx="27116">
                  <c:v>49.144506999999997</c:v>
                </c:pt>
                <c:pt idx="27117">
                  <c:v>54.501989999999999</c:v>
                </c:pt>
                <c:pt idx="27118">
                  <c:v>45.612388000000003</c:v>
                </c:pt>
                <c:pt idx="27119">
                  <c:v>61.444457</c:v>
                </c:pt>
                <c:pt idx="27120">
                  <c:v>48.785736999999997</c:v>
                </c:pt>
                <c:pt idx="27121">
                  <c:v>51.399751999999999</c:v>
                </c:pt>
                <c:pt idx="27122">
                  <c:v>50.757142000000002</c:v>
                </c:pt>
                <c:pt idx="27123">
                  <c:v>43.533296</c:v>
                </c:pt>
                <c:pt idx="27124">
                  <c:v>54.066541000000001</c:v>
                </c:pt>
                <c:pt idx="27125">
                  <c:v>55.559562999999997</c:v>
                </c:pt>
                <c:pt idx="27126">
                  <c:v>53.769058000000001</c:v>
                </c:pt>
                <c:pt idx="27127">
                  <c:v>50.861375000000002</c:v>
                </c:pt>
                <c:pt idx="27128">
                  <c:v>55.637210000000003</c:v>
                </c:pt>
                <c:pt idx="27129">
                  <c:v>50.303817000000002</c:v>
                </c:pt>
                <c:pt idx="27130">
                  <c:v>44.939200999999997</c:v>
                </c:pt>
                <c:pt idx="27131">
                  <c:v>50.189106000000002</c:v>
                </c:pt>
                <c:pt idx="27132">
                  <c:v>44.213099</c:v>
                </c:pt>
                <c:pt idx="27133">
                  <c:v>49.122686999999999</c:v>
                </c:pt>
                <c:pt idx="27134">
                  <c:v>55.438110999999999</c:v>
                </c:pt>
                <c:pt idx="27135">
                  <c:v>51.026046000000001</c:v>
                </c:pt>
                <c:pt idx="27136">
                  <c:v>49.024363999999998</c:v>
                </c:pt>
                <c:pt idx="27137">
                  <c:v>49.577426000000003</c:v>
                </c:pt>
                <c:pt idx="27138">
                  <c:v>47.592928000000001</c:v>
                </c:pt>
                <c:pt idx="27139">
                  <c:v>52.788252</c:v>
                </c:pt>
                <c:pt idx="27140">
                  <c:v>50.617738000000003</c:v>
                </c:pt>
                <c:pt idx="27141">
                  <c:v>54.438755999999998</c:v>
                </c:pt>
                <c:pt idx="27142">
                  <c:v>54.685495000000003</c:v>
                </c:pt>
                <c:pt idx="27143">
                  <c:v>52.499209999999998</c:v>
                </c:pt>
                <c:pt idx="27144">
                  <c:v>58.942363999999998</c:v>
                </c:pt>
                <c:pt idx="27145">
                  <c:v>46.002108999999997</c:v>
                </c:pt>
                <c:pt idx="27146">
                  <c:v>50.085349000000001</c:v>
                </c:pt>
                <c:pt idx="27147">
                  <c:v>54.169676000000003</c:v>
                </c:pt>
                <c:pt idx="27148">
                  <c:v>51.341456000000001</c:v>
                </c:pt>
                <c:pt idx="27149">
                  <c:v>62.521673999999997</c:v>
                </c:pt>
                <c:pt idx="27150">
                  <c:v>58.506051999999997</c:v>
                </c:pt>
                <c:pt idx="27151">
                  <c:v>46.288637999999999</c:v>
                </c:pt>
                <c:pt idx="27152">
                  <c:v>49.281143</c:v>
                </c:pt>
                <c:pt idx="27153">
                  <c:v>41.571005999999997</c:v>
                </c:pt>
                <c:pt idx="27154">
                  <c:v>46.911856</c:v>
                </c:pt>
                <c:pt idx="27155">
                  <c:v>45.166995999999997</c:v>
                </c:pt>
                <c:pt idx="27156">
                  <c:v>50.629468000000003</c:v>
                </c:pt>
                <c:pt idx="27157">
                  <c:v>49.721513999999999</c:v>
                </c:pt>
                <c:pt idx="27158">
                  <c:v>47.763497999999998</c:v>
                </c:pt>
                <c:pt idx="27159">
                  <c:v>58.703246</c:v>
                </c:pt>
                <c:pt idx="27160">
                  <c:v>41.816412999999997</c:v>
                </c:pt>
                <c:pt idx="27161">
                  <c:v>45.995494999999998</c:v>
                </c:pt>
                <c:pt idx="27162">
                  <c:v>43.368980000000001</c:v>
                </c:pt>
                <c:pt idx="27163">
                  <c:v>39.654024999999997</c:v>
                </c:pt>
                <c:pt idx="27164">
                  <c:v>49.359310999999998</c:v>
                </c:pt>
                <c:pt idx="27165">
                  <c:v>40.140351000000003</c:v>
                </c:pt>
                <c:pt idx="27166">
                  <c:v>35.333043000000004</c:v>
                </c:pt>
                <c:pt idx="27167">
                  <c:v>49.325625000000002</c:v>
                </c:pt>
                <c:pt idx="27168">
                  <c:v>47.658251999999997</c:v>
                </c:pt>
                <c:pt idx="27169">
                  <c:v>51.200184</c:v>
                </c:pt>
                <c:pt idx="27170">
                  <c:v>40.070672000000002</c:v>
                </c:pt>
                <c:pt idx="27171">
                  <c:v>37.703418999999997</c:v>
                </c:pt>
                <c:pt idx="27172">
                  <c:v>49.646362000000003</c:v>
                </c:pt>
                <c:pt idx="27173">
                  <c:v>42.217874000000002</c:v>
                </c:pt>
                <c:pt idx="27174">
                  <c:v>55.010407999999998</c:v>
                </c:pt>
                <c:pt idx="27175">
                  <c:v>46.053306999999997</c:v>
                </c:pt>
                <c:pt idx="27176">
                  <c:v>45.608255</c:v>
                </c:pt>
                <c:pt idx="27177">
                  <c:v>50.346178000000002</c:v>
                </c:pt>
                <c:pt idx="27178">
                  <c:v>43.020432999999997</c:v>
                </c:pt>
                <c:pt idx="27179">
                  <c:v>56.812604999999998</c:v>
                </c:pt>
                <c:pt idx="27180">
                  <c:v>47.859831</c:v>
                </c:pt>
                <c:pt idx="27181">
                  <c:v>45.072358999999999</c:v>
                </c:pt>
                <c:pt idx="27182">
                  <c:v>49.644297000000002</c:v>
                </c:pt>
                <c:pt idx="27183">
                  <c:v>41.053119000000002</c:v>
                </c:pt>
                <c:pt idx="27184">
                  <c:v>47.722555</c:v>
                </c:pt>
                <c:pt idx="27185">
                  <c:v>41.251218999999999</c:v>
                </c:pt>
                <c:pt idx="27186">
                  <c:v>37.573312999999999</c:v>
                </c:pt>
                <c:pt idx="27187">
                  <c:v>43.146844999999999</c:v>
                </c:pt>
                <c:pt idx="27188">
                  <c:v>38.645437999999999</c:v>
                </c:pt>
                <c:pt idx="27189">
                  <c:v>41.539399000000003</c:v>
                </c:pt>
                <c:pt idx="27190">
                  <c:v>33.754103999999998</c:v>
                </c:pt>
                <c:pt idx="27191">
                  <c:v>36.765782000000002</c:v>
                </c:pt>
                <c:pt idx="27192">
                  <c:v>45.267716</c:v>
                </c:pt>
                <c:pt idx="27193">
                  <c:v>43.657868999999998</c:v>
                </c:pt>
                <c:pt idx="27194">
                  <c:v>43.055298000000001</c:v>
                </c:pt>
                <c:pt idx="27195">
                  <c:v>45.673563000000001</c:v>
                </c:pt>
                <c:pt idx="27196">
                  <c:v>47.368664000000003</c:v>
                </c:pt>
                <c:pt idx="27197">
                  <c:v>42.354968</c:v>
                </c:pt>
                <c:pt idx="27198">
                  <c:v>35.815607</c:v>
                </c:pt>
                <c:pt idx="27199">
                  <c:v>51.354607000000001</c:v>
                </c:pt>
                <c:pt idx="27200">
                  <c:v>42.602513000000002</c:v>
                </c:pt>
                <c:pt idx="27201">
                  <c:v>42.776535000000003</c:v>
                </c:pt>
                <c:pt idx="27202">
                  <c:v>43.031159000000002</c:v>
                </c:pt>
                <c:pt idx="27203">
                  <c:v>42.845543999999997</c:v>
                </c:pt>
                <c:pt idx="27204">
                  <c:v>41.462777000000003</c:v>
                </c:pt>
                <c:pt idx="27205">
                  <c:v>34.945501</c:v>
                </c:pt>
                <c:pt idx="27206">
                  <c:v>36.901668999999998</c:v>
                </c:pt>
                <c:pt idx="27207">
                  <c:v>51.641658</c:v>
                </c:pt>
                <c:pt idx="27208">
                  <c:v>41.123562</c:v>
                </c:pt>
                <c:pt idx="27209">
                  <c:v>44.686670999999997</c:v>
                </c:pt>
                <c:pt idx="27210">
                  <c:v>34.531322000000003</c:v>
                </c:pt>
                <c:pt idx="27211">
                  <c:v>44.418106000000002</c:v>
                </c:pt>
                <c:pt idx="27212">
                  <c:v>46.403398000000003</c:v>
                </c:pt>
                <c:pt idx="27213">
                  <c:v>45.647030000000001</c:v>
                </c:pt>
                <c:pt idx="27214">
                  <c:v>39.949691000000001</c:v>
                </c:pt>
                <c:pt idx="27215">
                  <c:v>43.328361000000001</c:v>
                </c:pt>
                <c:pt idx="27216">
                  <c:v>44.012054999999997</c:v>
                </c:pt>
                <c:pt idx="27217">
                  <c:v>51.787838999999998</c:v>
                </c:pt>
                <c:pt idx="27218">
                  <c:v>44.930967000000003</c:v>
                </c:pt>
                <c:pt idx="27219">
                  <c:v>49.871231000000002</c:v>
                </c:pt>
                <c:pt idx="27220">
                  <c:v>49.524062999999998</c:v>
                </c:pt>
                <c:pt idx="27221">
                  <c:v>42.849442000000003</c:v>
                </c:pt>
                <c:pt idx="27222">
                  <c:v>44.088470999999998</c:v>
                </c:pt>
                <c:pt idx="27223">
                  <c:v>43.858848000000002</c:v>
                </c:pt>
                <c:pt idx="27224">
                  <c:v>44.927307999999996</c:v>
                </c:pt>
                <c:pt idx="27225">
                  <c:v>38.990591000000002</c:v>
                </c:pt>
                <c:pt idx="27226">
                  <c:v>44.162301999999997</c:v>
                </c:pt>
                <c:pt idx="27227">
                  <c:v>44.820934999999999</c:v>
                </c:pt>
                <c:pt idx="27228">
                  <c:v>45.602370000000001</c:v>
                </c:pt>
                <c:pt idx="27229">
                  <c:v>46.033821000000003</c:v>
                </c:pt>
                <c:pt idx="27230">
                  <c:v>41.777639999999998</c:v>
                </c:pt>
                <c:pt idx="27231">
                  <c:v>42.433455000000002</c:v>
                </c:pt>
                <c:pt idx="27232">
                  <c:v>48.113174000000001</c:v>
                </c:pt>
                <c:pt idx="27233">
                  <c:v>42.421709999999997</c:v>
                </c:pt>
                <c:pt idx="27234">
                  <c:v>47.281953000000001</c:v>
                </c:pt>
                <c:pt idx="27235">
                  <c:v>39.552782999999998</c:v>
                </c:pt>
                <c:pt idx="27236">
                  <c:v>41.438470000000002</c:v>
                </c:pt>
                <c:pt idx="27237">
                  <c:v>40.490054000000001</c:v>
                </c:pt>
                <c:pt idx="27238">
                  <c:v>36.860993000000001</c:v>
                </c:pt>
                <c:pt idx="27239">
                  <c:v>44.026985000000003</c:v>
                </c:pt>
                <c:pt idx="27240">
                  <c:v>40.782601</c:v>
                </c:pt>
                <c:pt idx="27241">
                  <c:v>37.427683000000002</c:v>
                </c:pt>
                <c:pt idx="27242">
                  <c:v>44.251964999999998</c:v>
                </c:pt>
                <c:pt idx="27243">
                  <c:v>36.620424</c:v>
                </c:pt>
                <c:pt idx="27244">
                  <c:v>42.761015</c:v>
                </c:pt>
                <c:pt idx="27245">
                  <c:v>37.539954999999999</c:v>
                </c:pt>
                <c:pt idx="27246">
                  <c:v>41.988022000000001</c:v>
                </c:pt>
                <c:pt idx="27247">
                  <c:v>55.698559000000003</c:v>
                </c:pt>
                <c:pt idx="27248">
                  <c:v>37.54269</c:v>
                </c:pt>
                <c:pt idx="27249">
                  <c:v>37.809987999999997</c:v>
                </c:pt>
                <c:pt idx="27250">
                  <c:v>36.660550000000001</c:v>
                </c:pt>
                <c:pt idx="27251">
                  <c:v>41.759388000000001</c:v>
                </c:pt>
                <c:pt idx="27252">
                  <c:v>41.561864999999997</c:v>
                </c:pt>
                <c:pt idx="27253">
                  <c:v>35.527884999999998</c:v>
                </c:pt>
                <c:pt idx="27254">
                  <c:v>46.176473000000001</c:v>
                </c:pt>
                <c:pt idx="27255">
                  <c:v>41.779057000000002</c:v>
                </c:pt>
                <c:pt idx="27256">
                  <c:v>44.956763000000002</c:v>
                </c:pt>
                <c:pt idx="27257">
                  <c:v>46.797355000000003</c:v>
                </c:pt>
                <c:pt idx="27258">
                  <c:v>32.982633</c:v>
                </c:pt>
                <c:pt idx="27259">
                  <c:v>45.153765999999997</c:v>
                </c:pt>
                <c:pt idx="27260">
                  <c:v>38.091911000000003</c:v>
                </c:pt>
                <c:pt idx="27261">
                  <c:v>49.578204999999997</c:v>
                </c:pt>
                <c:pt idx="27262">
                  <c:v>52.018557999999999</c:v>
                </c:pt>
                <c:pt idx="27263">
                  <c:v>44.085895000000001</c:v>
                </c:pt>
                <c:pt idx="27264">
                  <c:v>45.327283999999999</c:v>
                </c:pt>
                <c:pt idx="27265">
                  <c:v>47.318904000000003</c:v>
                </c:pt>
                <c:pt idx="27266">
                  <c:v>47.961008</c:v>
                </c:pt>
                <c:pt idx="27267">
                  <c:v>43.942090999999998</c:v>
                </c:pt>
                <c:pt idx="27268">
                  <c:v>41.866705000000003</c:v>
                </c:pt>
                <c:pt idx="27269">
                  <c:v>43.011969999999998</c:v>
                </c:pt>
                <c:pt idx="27270">
                  <c:v>34.730428000000003</c:v>
                </c:pt>
                <c:pt idx="27271">
                  <c:v>39.441375000000001</c:v>
                </c:pt>
                <c:pt idx="27272">
                  <c:v>45.255498000000003</c:v>
                </c:pt>
                <c:pt idx="27273">
                  <c:v>42.719585000000002</c:v>
                </c:pt>
                <c:pt idx="27274">
                  <c:v>37.295493999999998</c:v>
                </c:pt>
                <c:pt idx="27275">
                  <c:v>40.937100000000001</c:v>
                </c:pt>
                <c:pt idx="27276">
                  <c:v>46.820672000000002</c:v>
                </c:pt>
                <c:pt idx="27277">
                  <c:v>40.614415999999999</c:v>
                </c:pt>
                <c:pt idx="27278">
                  <c:v>38.708739000000001</c:v>
                </c:pt>
                <c:pt idx="27279">
                  <c:v>48.692512999999998</c:v>
                </c:pt>
                <c:pt idx="27280">
                  <c:v>46.997312000000001</c:v>
                </c:pt>
                <c:pt idx="27281">
                  <c:v>35.625033999999999</c:v>
                </c:pt>
                <c:pt idx="27282">
                  <c:v>43.066125</c:v>
                </c:pt>
                <c:pt idx="27283">
                  <c:v>32.809728</c:v>
                </c:pt>
                <c:pt idx="27284">
                  <c:v>43.754091000000003</c:v>
                </c:pt>
                <c:pt idx="27285">
                  <c:v>48.905239999999999</c:v>
                </c:pt>
                <c:pt idx="27286">
                  <c:v>38.337352000000003</c:v>
                </c:pt>
                <c:pt idx="27287">
                  <c:v>44.232311000000003</c:v>
                </c:pt>
                <c:pt idx="27288">
                  <c:v>38.579250999999999</c:v>
                </c:pt>
                <c:pt idx="27289">
                  <c:v>35.303224</c:v>
                </c:pt>
                <c:pt idx="27290">
                  <c:v>34.550863999999997</c:v>
                </c:pt>
                <c:pt idx="27291">
                  <c:v>43.769942</c:v>
                </c:pt>
                <c:pt idx="27292">
                  <c:v>50.095877000000002</c:v>
                </c:pt>
                <c:pt idx="27293">
                  <c:v>40.683956000000002</c:v>
                </c:pt>
                <c:pt idx="27294">
                  <c:v>43.038812999999998</c:v>
                </c:pt>
                <c:pt idx="27295">
                  <c:v>41.128210000000003</c:v>
                </c:pt>
                <c:pt idx="27296">
                  <c:v>35.787466000000002</c:v>
                </c:pt>
                <c:pt idx="27297">
                  <c:v>44.252696999999998</c:v>
                </c:pt>
                <c:pt idx="27298">
                  <c:v>40.411835000000004</c:v>
                </c:pt>
                <c:pt idx="27299">
                  <c:v>50.308338999999997</c:v>
                </c:pt>
                <c:pt idx="27300">
                  <c:v>44.894278</c:v>
                </c:pt>
                <c:pt idx="27301">
                  <c:v>41.537264999999998</c:v>
                </c:pt>
                <c:pt idx="27302">
                  <c:v>40.507896000000002</c:v>
                </c:pt>
                <c:pt idx="27303">
                  <c:v>33.605991000000003</c:v>
                </c:pt>
                <c:pt idx="27304">
                  <c:v>44.449263000000002</c:v>
                </c:pt>
                <c:pt idx="27305">
                  <c:v>40.096026999999999</c:v>
                </c:pt>
                <c:pt idx="27306">
                  <c:v>45.530003000000001</c:v>
                </c:pt>
                <c:pt idx="27307">
                  <c:v>43.876185999999997</c:v>
                </c:pt>
                <c:pt idx="27308">
                  <c:v>40.132696000000003</c:v>
                </c:pt>
                <c:pt idx="27309">
                  <c:v>53.194240999999998</c:v>
                </c:pt>
                <c:pt idx="27310">
                  <c:v>44.922179</c:v>
                </c:pt>
                <c:pt idx="27311">
                  <c:v>41.304336999999997</c:v>
                </c:pt>
                <c:pt idx="27312">
                  <c:v>52.903174999999997</c:v>
                </c:pt>
                <c:pt idx="27313">
                  <c:v>43.246792999999997</c:v>
                </c:pt>
                <c:pt idx="27314">
                  <c:v>49.492381000000002</c:v>
                </c:pt>
                <c:pt idx="27315">
                  <c:v>43.311244000000002</c:v>
                </c:pt>
                <c:pt idx="27316">
                  <c:v>35.276142999999998</c:v>
                </c:pt>
                <c:pt idx="27317">
                  <c:v>38.476483999999999</c:v>
                </c:pt>
                <c:pt idx="27318">
                  <c:v>39.915605999999997</c:v>
                </c:pt>
                <c:pt idx="27319">
                  <c:v>44.201822</c:v>
                </c:pt>
                <c:pt idx="27320">
                  <c:v>43.203564</c:v>
                </c:pt>
                <c:pt idx="27321">
                  <c:v>38.483353999999999</c:v>
                </c:pt>
                <c:pt idx="27322">
                  <c:v>37.924804000000002</c:v>
                </c:pt>
                <c:pt idx="27323">
                  <c:v>36.756622999999998</c:v>
                </c:pt>
                <c:pt idx="27324">
                  <c:v>41.308259</c:v>
                </c:pt>
                <c:pt idx="27325">
                  <c:v>44.990139999999997</c:v>
                </c:pt>
                <c:pt idx="27326">
                  <c:v>38.108383000000003</c:v>
                </c:pt>
                <c:pt idx="27327">
                  <c:v>42.642847000000003</c:v>
                </c:pt>
                <c:pt idx="27328">
                  <c:v>40.818567000000002</c:v>
                </c:pt>
                <c:pt idx="27329">
                  <c:v>45.594757999999999</c:v>
                </c:pt>
                <c:pt idx="27330">
                  <c:v>41.987986999999997</c:v>
                </c:pt>
                <c:pt idx="27331">
                  <c:v>43.149256000000001</c:v>
                </c:pt>
                <c:pt idx="27332">
                  <c:v>39.629143999999997</c:v>
                </c:pt>
                <c:pt idx="27333">
                  <c:v>34.246127000000001</c:v>
                </c:pt>
                <c:pt idx="27334">
                  <c:v>37.706803999999998</c:v>
                </c:pt>
                <c:pt idx="27335">
                  <c:v>40.620922</c:v>
                </c:pt>
                <c:pt idx="27336">
                  <c:v>37.488635000000002</c:v>
                </c:pt>
                <c:pt idx="27337">
                  <c:v>40.245811000000003</c:v>
                </c:pt>
                <c:pt idx="27338">
                  <c:v>41.923259000000002</c:v>
                </c:pt>
                <c:pt idx="27339">
                  <c:v>45.88993</c:v>
                </c:pt>
                <c:pt idx="27340">
                  <c:v>39.078099999999999</c:v>
                </c:pt>
                <c:pt idx="27341">
                  <c:v>50.028922999999999</c:v>
                </c:pt>
                <c:pt idx="27342">
                  <c:v>44.80724</c:v>
                </c:pt>
                <c:pt idx="27343">
                  <c:v>34.835451999999997</c:v>
                </c:pt>
                <c:pt idx="27344">
                  <c:v>39.983915000000003</c:v>
                </c:pt>
                <c:pt idx="27345">
                  <c:v>45.240653000000002</c:v>
                </c:pt>
                <c:pt idx="27346">
                  <c:v>43.315553000000001</c:v>
                </c:pt>
                <c:pt idx="27347">
                  <c:v>53.180653999999997</c:v>
                </c:pt>
                <c:pt idx="27348">
                  <c:v>50.684387000000001</c:v>
                </c:pt>
                <c:pt idx="27349">
                  <c:v>56.941971000000002</c:v>
                </c:pt>
                <c:pt idx="27350">
                  <c:v>45.507995000000001</c:v>
                </c:pt>
                <c:pt idx="27351">
                  <c:v>54.013044000000001</c:v>
                </c:pt>
                <c:pt idx="27352">
                  <c:v>54.964508000000002</c:v>
                </c:pt>
                <c:pt idx="27353">
                  <c:v>37.233953</c:v>
                </c:pt>
                <c:pt idx="27354">
                  <c:v>51.254542000000001</c:v>
                </c:pt>
                <c:pt idx="27355">
                  <c:v>42.499077999999997</c:v>
                </c:pt>
                <c:pt idx="27356">
                  <c:v>38.620144000000003</c:v>
                </c:pt>
                <c:pt idx="27357">
                  <c:v>47.639418999999997</c:v>
                </c:pt>
                <c:pt idx="27358">
                  <c:v>37.856290999999999</c:v>
                </c:pt>
                <c:pt idx="27359">
                  <c:v>46.587592999999998</c:v>
                </c:pt>
                <c:pt idx="27360">
                  <c:v>43.661790000000003</c:v>
                </c:pt>
                <c:pt idx="27361">
                  <c:v>45.845117000000002</c:v>
                </c:pt>
                <c:pt idx="27362">
                  <c:v>47.528776999999998</c:v>
                </c:pt>
                <c:pt idx="27363">
                  <c:v>45.939985999999998</c:v>
                </c:pt>
                <c:pt idx="27364">
                  <c:v>43.884362000000003</c:v>
                </c:pt>
                <c:pt idx="27365">
                  <c:v>53.530576000000003</c:v>
                </c:pt>
                <c:pt idx="27366">
                  <c:v>45.172274000000002</c:v>
                </c:pt>
                <c:pt idx="27367">
                  <c:v>52.711295999999997</c:v>
                </c:pt>
                <c:pt idx="27368">
                  <c:v>42.280599000000002</c:v>
                </c:pt>
                <c:pt idx="27369">
                  <c:v>49.019129999999997</c:v>
                </c:pt>
                <c:pt idx="27370">
                  <c:v>39.609321000000001</c:v>
                </c:pt>
                <c:pt idx="27371">
                  <c:v>40.954667999999998</c:v>
                </c:pt>
                <c:pt idx="27372">
                  <c:v>42.710675000000002</c:v>
                </c:pt>
                <c:pt idx="27373">
                  <c:v>43.587311</c:v>
                </c:pt>
                <c:pt idx="27374">
                  <c:v>42.029544000000001</c:v>
                </c:pt>
                <c:pt idx="27375">
                  <c:v>43.394229000000003</c:v>
                </c:pt>
                <c:pt idx="27376">
                  <c:v>40.623023000000003</c:v>
                </c:pt>
                <c:pt idx="27377">
                  <c:v>41.665951999999997</c:v>
                </c:pt>
                <c:pt idx="27378">
                  <c:v>43.175606999999999</c:v>
                </c:pt>
                <c:pt idx="27379">
                  <c:v>47.108927000000001</c:v>
                </c:pt>
                <c:pt idx="27380">
                  <c:v>38.008555999999999</c:v>
                </c:pt>
                <c:pt idx="27381">
                  <c:v>33.375946999999996</c:v>
                </c:pt>
                <c:pt idx="27382">
                  <c:v>43.095717</c:v>
                </c:pt>
                <c:pt idx="27383">
                  <c:v>40.486325999999998</c:v>
                </c:pt>
                <c:pt idx="27384">
                  <c:v>43.387593000000003</c:v>
                </c:pt>
                <c:pt idx="27385">
                  <c:v>39.402171000000003</c:v>
                </c:pt>
                <c:pt idx="27386">
                  <c:v>38.160626999999998</c:v>
                </c:pt>
                <c:pt idx="27387">
                  <c:v>42.177188999999998</c:v>
                </c:pt>
                <c:pt idx="27388">
                  <c:v>41.066668</c:v>
                </c:pt>
                <c:pt idx="27389">
                  <c:v>42.406427000000001</c:v>
                </c:pt>
                <c:pt idx="27390">
                  <c:v>33.609585000000003</c:v>
                </c:pt>
                <c:pt idx="27391">
                  <c:v>44.094423999999997</c:v>
                </c:pt>
                <c:pt idx="27392">
                  <c:v>41.579118999999999</c:v>
                </c:pt>
                <c:pt idx="27393">
                  <c:v>40.553973999999997</c:v>
                </c:pt>
                <c:pt idx="27394">
                  <c:v>45.977880999999996</c:v>
                </c:pt>
                <c:pt idx="27395">
                  <c:v>41.159408999999997</c:v>
                </c:pt>
                <c:pt idx="27396">
                  <c:v>39.279035999999998</c:v>
                </c:pt>
                <c:pt idx="27397">
                  <c:v>45.521816000000001</c:v>
                </c:pt>
                <c:pt idx="27398">
                  <c:v>38.634515999999998</c:v>
                </c:pt>
                <c:pt idx="27399">
                  <c:v>37.527822</c:v>
                </c:pt>
                <c:pt idx="27400">
                  <c:v>43.221924000000001</c:v>
                </c:pt>
                <c:pt idx="27401">
                  <c:v>38.893411</c:v>
                </c:pt>
                <c:pt idx="27402">
                  <c:v>44.974696999999999</c:v>
                </c:pt>
                <c:pt idx="27403">
                  <c:v>39.800249000000001</c:v>
                </c:pt>
                <c:pt idx="27404">
                  <c:v>44.926814999999998</c:v>
                </c:pt>
                <c:pt idx="27405">
                  <c:v>39.792718000000001</c:v>
                </c:pt>
                <c:pt idx="27406">
                  <c:v>37.664036000000003</c:v>
                </c:pt>
                <c:pt idx="27407">
                  <c:v>39.955945</c:v>
                </c:pt>
                <c:pt idx="27408">
                  <c:v>37.111066999999998</c:v>
                </c:pt>
                <c:pt idx="27409">
                  <c:v>47.465809</c:v>
                </c:pt>
                <c:pt idx="27410">
                  <c:v>40.609099000000001</c:v>
                </c:pt>
                <c:pt idx="27411">
                  <c:v>36.930574</c:v>
                </c:pt>
                <c:pt idx="27412">
                  <c:v>40.210137000000003</c:v>
                </c:pt>
                <c:pt idx="27413">
                  <c:v>39.748452999999998</c:v>
                </c:pt>
                <c:pt idx="27414">
                  <c:v>38.937652</c:v>
                </c:pt>
                <c:pt idx="27415">
                  <c:v>41.749389000000001</c:v>
                </c:pt>
                <c:pt idx="27416">
                  <c:v>35.000784000000003</c:v>
                </c:pt>
                <c:pt idx="27417">
                  <c:v>36.126677000000001</c:v>
                </c:pt>
                <c:pt idx="27418">
                  <c:v>31.028956999999998</c:v>
                </c:pt>
                <c:pt idx="27419">
                  <c:v>40.544786999999999</c:v>
                </c:pt>
                <c:pt idx="27420">
                  <c:v>42.462837999999998</c:v>
                </c:pt>
                <c:pt idx="27421">
                  <c:v>35.692234999999997</c:v>
                </c:pt>
                <c:pt idx="27422">
                  <c:v>37.655614</c:v>
                </c:pt>
                <c:pt idx="27423">
                  <c:v>29.569983000000001</c:v>
                </c:pt>
                <c:pt idx="27424">
                  <c:v>42.536588000000002</c:v>
                </c:pt>
                <c:pt idx="27425">
                  <c:v>39.346285999999999</c:v>
                </c:pt>
                <c:pt idx="27426">
                  <c:v>39.702565</c:v>
                </c:pt>
                <c:pt idx="27427">
                  <c:v>39.318814000000003</c:v>
                </c:pt>
                <c:pt idx="27428">
                  <c:v>33.139620000000001</c:v>
                </c:pt>
                <c:pt idx="27429">
                  <c:v>36.774362000000004</c:v>
                </c:pt>
                <c:pt idx="27430">
                  <c:v>35.779024999999997</c:v>
                </c:pt>
                <c:pt idx="27431">
                  <c:v>35.687055999999998</c:v>
                </c:pt>
                <c:pt idx="27432">
                  <c:v>44.743552000000001</c:v>
                </c:pt>
                <c:pt idx="27433">
                  <c:v>34.090877999999996</c:v>
                </c:pt>
                <c:pt idx="27434">
                  <c:v>37.536569999999998</c:v>
                </c:pt>
                <c:pt idx="27435">
                  <c:v>36.726596999999998</c:v>
                </c:pt>
                <c:pt idx="27436">
                  <c:v>35.947662999999999</c:v>
                </c:pt>
                <c:pt idx="27437">
                  <c:v>39.129534999999997</c:v>
                </c:pt>
                <c:pt idx="27438">
                  <c:v>31.442636</c:v>
                </c:pt>
                <c:pt idx="27439">
                  <c:v>39.531179000000002</c:v>
                </c:pt>
                <c:pt idx="27440">
                  <c:v>35.648902</c:v>
                </c:pt>
                <c:pt idx="27441">
                  <c:v>36.073442</c:v>
                </c:pt>
                <c:pt idx="27442">
                  <c:v>37.035539999999997</c:v>
                </c:pt>
                <c:pt idx="27443">
                  <c:v>40.568784000000001</c:v>
                </c:pt>
                <c:pt idx="27444">
                  <c:v>43.309570999999998</c:v>
                </c:pt>
                <c:pt idx="27445">
                  <c:v>49.919336000000001</c:v>
                </c:pt>
                <c:pt idx="27446">
                  <c:v>34.139327999999999</c:v>
                </c:pt>
                <c:pt idx="27447">
                  <c:v>41.520479000000002</c:v>
                </c:pt>
                <c:pt idx="27448">
                  <c:v>41.714036</c:v>
                </c:pt>
                <c:pt idx="27449">
                  <c:v>42.343136000000001</c:v>
                </c:pt>
                <c:pt idx="27450">
                  <c:v>42.731003999999999</c:v>
                </c:pt>
                <c:pt idx="27451">
                  <c:v>33.473812000000002</c:v>
                </c:pt>
                <c:pt idx="27452">
                  <c:v>48.739634000000002</c:v>
                </c:pt>
                <c:pt idx="27453">
                  <c:v>45.375126999999999</c:v>
                </c:pt>
                <c:pt idx="27454">
                  <c:v>42.968693000000002</c:v>
                </c:pt>
                <c:pt idx="27455">
                  <c:v>38.997123000000002</c:v>
                </c:pt>
                <c:pt idx="27456">
                  <c:v>35.606138999999999</c:v>
                </c:pt>
                <c:pt idx="27457">
                  <c:v>46.324648000000003</c:v>
                </c:pt>
                <c:pt idx="27458">
                  <c:v>40.18347</c:v>
                </c:pt>
                <c:pt idx="27459">
                  <c:v>38.322446999999997</c:v>
                </c:pt>
                <c:pt idx="27460">
                  <c:v>48.575622000000003</c:v>
                </c:pt>
                <c:pt idx="27461">
                  <c:v>42.007260000000002</c:v>
                </c:pt>
                <c:pt idx="27462">
                  <c:v>46.043954999999997</c:v>
                </c:pt>
                <c:pt idx="27463">
                  <c:v>42.551653000000002</c:v>
                </c:pt>
                <c:pt idx="27464">
                  <c:v>39.477871999999998</c:v>
                </c:pt>
                <c:pt idx="27465">
                  <c:v>45.354218000000003</c:v>
                </c:pt>
                <c:pt idx="27466">
                  <c:v>40.369607000000002</c:v>
                </c:pt>
                <c:pt idx="27467">
                  <c:v>36.448563</c:v>
                </c:pt>
                <c:pt idx="27468">
                  <c:v>28.018863</c:v>
                </c:pt>
                <c:pt idx="27469">
                  <c:v>41.742815</c:v>
                </c:pt>
                <c:pt idx="27470">
                  <c:v>47.470878999999996</c:v>
                </c:pt>
                <c:pt idx="27471">
                  <c:v>37.435063</c:v>
                </c:pt>
                <c:pt idx="27472">
                  <c:v>54.504078</c:v>
                </c:pt>
                <c:pt idx="27473">
                  <c:v>40.830083000000002</c:v>
                </c:pt>
                <c:pt idx="27474">
                  <c:v>39.719351000000003</c:v>
                </c:pt>
                <c:pt idx="27475">
                  <c:v>45.944296999999999</c:v>
                </c:pt>
                <c:pt idx="27476">
                  <c:v>42.218814999999999</c:v>
                </c:pt>
                <c:pt idx="27477">
                  <c:v>37.658127</c:v>
                </c:pt>
                <c:pt idx="27478">
                  <c:v>33.969973000000003</c:v>
                </c:pt>
                <c:pt idx="27479">
                  <c:v>42.704149999999998</c:v>
                </c:pt>
                <c:pt idx="27480">
                  <c:v>42.279494999999997</c:v>
                </c:pt>
                <c:pt idx="27481">
                  <c:v>33.699083999999999</c:v>
                </c:pt>
                <c:pt idx="27482">
                  <c:v>38.982298</c:v>
                </c:pt>
                <c:pt idx="27483">
                  <c:v>29.367743000000001</c:v>
                </c:pt>
                <c:pt idx="27484">
                  <c:v>31.813894000000001</c:v>
                </c:pt>
                <c:pt idx="27485">
                  <c:v>38.385379999999998</c:v>
                </c:pt>
                <c:pt idx="27486">
                  <c:v>35.088424000000003</c:v>
                </c:pt>
                <c:pt idx="27487">
                  <c:v>45.634075000000003</c:v>
                </c:pt>
                <c:pt idx="27488">
                  <c:v>44.801048000000002</c:v>
                </c:pt>
                <c:pt idx="27489">
                  <c:v>35.201428999999997</c:v>
                </c:pt>
                <c:pt idx="27490">
                  <c:v>38.053868999999999</c:v>
                </c:pt>
                <c:pt idx="27491">
                  <c:v>28.110111</c:v>
                </c:pt>
                <c:pt idx="27492">
                  <c:v>37.170898999999999</c:v>
                </c:pt>
                <c:pt idx="27493">
                  <c:v>31.598942999999998</c:v>
                </c:pt>
                <c:pt idx="27494">
                  <c:v>34.420831999999997</c:v>
                </c:pt>
                <c:pt idx="27495">
                  <c:v>39.478251</c:v>
                </c:pt>
                <c:pt idx="27496">
                  <c:v>37.898705</c:v>
                </c:pt>
                <c:pt idx="27497">
                  <c:v>40.789678000000002</c:v>
                </c:pt>
                <c:pt idx="27498">
                  <c:v>37.924008000000001</c:v>
                </c:pt>
                <c:pt idx="27499">
                  <c:v>35.224881000000003</c:v>
                </c:pt>
                <c:pt idx="27500">
                  <c:v>35.404103999999997</c:v>
                </c:pt>
                <c:pt idx="27501">
                  <c:v>32.287484999999997</c:v>
                </c:pt>
                <c:pt idx="27502">
                  <c:v>33.765546999999998</c:v>
                </c:pt>
                <c:pt idx="27503">
                  <c:v>30.437217</c:v>
                </c:pt>
                <c:pt idx="27504">
                  <c:v>27.901436</c:v>
                </c:pt>
                <c:pt idx="27505">
                  <c:v>38.868879</c:v>
                </c:pt>
                <c:pt idx="27506">
                  <c:v>30.176559999999998</c:v>
                </c:pt>
                <c:pt idx="27507">
                  <c:v>38.802177</c:v>
                </c:pt>
                <c:pt idx="27508">
                  <c:v>31.958327000000001</c:v>
                </c:pt>
                <c:pt idx="27509">
                  <c:v>31.345241999999999</c:v>
                </c:pt>
                <c:pt idx="27510">
                  <c:v>28.362255000000001</c:v>
                </c:pt>
                <c:pt idx="27511">
                  <c:v>32.144193000000001</c:v>
                </c:pt>
                <c:pt idx="27512">
                  <c:v>37.491528000000002</c:v>
                </c:pt>
                <c:pt idx="27513">
                  <c:v>36.232905000000002</c:v>
                </c:pt>
                <c:pt idx="27514">
                  <c:v>36.728476999999998</c:v>
                </c:pt>
                <c:pt idx="27515">
                  <c:v>40.487568000000003</c:v>
                </c:pt>
                <c:pt idx="27516">
                  <c:v>40.602468999999999</c:v>
                </c:pt>
                <c:pt idx="27517">
                  <c:v>49.686816999999998</c:v>
                </c:pt>
                <c:pt idx="27518">
                  <c:v>43.215097</c:v>
                </c:pt>
                <c:pt idx="27519">
                  <c:v>45.112358999999998</c:v>
                </c:pt>
                <c:pt idx="27520">
                  <c:v>46.380066999999997</c:v>
                </c:pt>
                <c:pt idx="27521">
                  <c:v>37.051547999999997</c:v>
                </c:pt>
                <c:pt idx="27522">
                  <c:v>44.111449</c:v>
                </c:pt>
                <c:pt idx="27523">
                  <c:v>44.131692000000001</c:v>
                </c:pt>
                <c:pt idx="27524">
                  <c:v>39.477677</c:v>
                </c:pt>
                <c:pt idx="27525">
                  <c:v>38.974052</c:v>
                </c:pt>
                <c:pt idx="27526">
                  <c:v>40.801591999999999</c:v>
                </c:pt>
                <c:pt idx="27527">
                  <c:v>51.091194999999999</c:v>
                </c:pt>
                <c:pt idx="27528">
                  <c:v>41.694232999999997</c:v>
                </c:pt>
                <c:pt idx="27529">
                  <c:v>47.785561000000001</c:v>
                </c:pt>
                <c:pt idx="27530">
                  <c:v>47.287829000000002</c:v>
                </c:pt>
                <c:pt idx="27531">
                  <c:v>37.590395000000001</c:v>
                </c:pt>
                <c:pt idx="27532">
                  <c:v>46.847751000000002</c:v>
                </c:pt>
                <c:pt idx="27533">
                  <c:v>48.325434999999999</c:v>
                </c:pt>
                <c:pt idx="27534">
                  <c:v>48.637650000000001</c:v>
                </c:pt>
                <c:pt idx="27535">
                  <c:v>38.528061999999998</c:v>
                </c:pt>
                <c:pt idx="27536">
                  <c:v>40.352598</c:v>
                </c:pt>
                <c:pt idx="27537">
                  <c:v>42.858611000000003</c:v>
                </c:pt>
                <c:pt idx="27538">
                  <c:v>44.774177000000002</c:v>
                </c:pt>
                <c:pt idx="27539">
                  <c:v>47.425367000000001</c:v>
                </c:pt>
                <c:pt idx="27540">
                  <c:v>40.917957999999999</c:v>
                </c:pt>
                <c:pt idx="27541">
                  <c:v>39.446204999999999</c:v>
                </c:pt>
                <c:pt idx="27542">
                  <c:v>41.951213000000003</c:v>
                </c:pt>
                <c:pt idx="27543">
                  <c:v>44.292996000000002</c:v>
                </c:pt>
                <c:pt idx="27544">
                  <c:v>48.620274999999999</c:v>
                </c:pt>
                <c:pt idx="27545">
                  <c:v>50.759545000000003</c:v>
                </c:pt>
                <c:pt idx="27546">
                  <c:v>45.523586000000002</c:v>
                </c:pt>
                <c:pt idx="27547">
                  <c:v>41.890286000000003</c:v>
                </c:pt>
                <c:pt idx="27548">
                  <c:v>46.610698999999997</c:v>
                </c:pt>
                <c:pt idx="27549">
                  <c:v>40.651139000000001</c:v>
                </c:pt>
                <c:pt idx="27550">
                  <c:v>52.423839999999998</c:v>
                </c:pt>
                <c:pt idx="27551">
                  <c:v>37.904665000000001</c:v>
                </c:pt>
                <c:pt idx="27552">
                  <c:v>37.215218999999998</c:v>
                </c:pt>
                <c:pt idx="27553">
                  <c:v>26.796237999999999</c:v>
                </c:pt>
                <c:pt idx="27554">
                  <c:v>32.77469</c:v>
                </c:pt>
                <c:pt idx="27555">
                  <c:v>32.795931000000003</c:v>
                </c:pt>
                <c:pt idx="27556">
                  <c:v>37.822788000000003</c:v>
                </c:pt>
                <c:pt idx="27557">
                  <c:v>48.595109000000001</c:v>
                </c:pt>
                <c:pt idx="27558">
                  <c:v>36.109974999999999</c:v>
                </c:pt>
                <c:pt idx="27559">
                  <c:v>39.689155999999997</c:v>
                </c:pt>
                <c:pt idx="27560">
                  <c:v>45.443783000000003</c:v>
                </c:pt>
                <c:pt idx="27561">
                  <c:v>36.465578999999998</c:v>
                </c:pt>
                <c:pt idx="27562">
                  <c:v>31.909395</c:v>
                </c:pt>
                <c:pt idx="27563">
                  <c:v>34.208951999999996</c:v>
                </c:pt>
                <c:pt idx="27564">
                  <c:v>35.728876999999997</c:v>
                </c:pt>
                <c:pt idx="27565">
                  <c:v>34.719465999999997</c:v>
                </c:pt>
                <c:pt idx="27566">
                  <c:v>31.341052999999999</c:v>
                </c:pt>
                <c:pt idx="27567">
                  <c:v>33.485295999999998</c:v>
                </c:pt>
                <c:pt idx="27568">
                  <c:v>29.638798000000001</c:v>
                </c:pt>
                <c:pt idx="27569">
                  <c:v>33.217908999999999</c:v>
                </c:pt>
                <c:pt idx="27570">
                  <c:v>35.026449</c:v>
                </c:pt>
                <c:pt idx="27571">
                  <c:v>32.586424999999998</c:v>
                </c:pt>
                <c:pt idx="27572">
                  <c:v>34.563994000000001</c:v>
                </c:pt>
                <c:pt idx="27573">
                  <c:v>33.620142999999999</c:v>
                </c:pt>
                <c:pt idx="27574">
                  <c:v>31.682482</c:v>
                </c:pt>
                <c:pt idx="27575">
                  <c:v>38.478776000000003</c:v>
                </c:pt>
                <c:pt idx="27576">
                  <c:v>30.047774</c:v>
                </c:pt>
                <c:pt idx="27577">
                  <c:v>34.011409</c:v>
                </c:pt>
                <c:pt idx="27578">
                  <c:v>40.126204999999999</c:v>
                </c:pt>
                <c:pt idx="27579">
                  <c:v>36.196123</c:v>
                </c:pt>
                <c:pt idx="27580">
                  <c:v>28.656648000000001</c:v>
                </c:pt>
                <c:pt idx="27581">
                  <c:v>31.887176</c:v>
                </c:pt>
                <c:pt idx="27582">
                  <c:v>37.895885999999997</c:v>
                </c:pt>
                <c:pt idx="27583">
                  <c:v>37.155405999999999</c:v>
                </c:pt>
                <c:pt idx="27584">
                  <c:v>34.542459999999998</c:v>
                </c:pt>
                <c:pt idx="27585">
                  <c:v>41.803496000000003</c:v>
                </c:pt>
                <c:pt idx="27586">
                  <c:v>29.175125000000001</c:v>
                </c:pt>
                <c:pt idx="27587">
                  <c:v>37.401899</c:v>
                </c:pt>
                <c:pt idx="27588">
                  <c:v>32.996771000000003</c:v>
                </c:pt>
                <c:pt idx="27589">
                  <c:v>31.083106999999998</c:v>
                </c:pt>
                <c:pt idx="27590">
                  <c:v>31.689015000000001</c:v>
                </c:pt>
                <c:pt idx="27591">
                  <c:v>27.847807</c:v>
                </c:pt>
                <c:pt idx="27592">
                  <c:v>38.263271000000003</c:v>
                </c:pt>
                <c:pt idx="27593">
                  <c:v>28.171481</c:v>
                </c:pt>
                <c:pt idx="27594">
                  <c:v>21.905968999999999</c:v>
                </c:pt>
                <c:pt idx="27595">
                  <c:v>34.115847000000002</c:v>
                </c:pt>
                <c:pt idx="27596">
                  <c:v>32.756655000000002</c:v>
                </c:pt>
                <c:pt idx="27597">
                  <c:v>31.830107000000002</c:v>
                </c:pt>
                <c:pt idx="27598">
                  <c:v>33.994188000000001</c:v>
                </c:pt>
                <c:pt idx="27599">
                  <c:v>34.471020000000003</c:v>
                </c:pt>
                <c:pt idx="27600">
                  <c:v>35.637987000000003</c:v>
                </c:pt>
                <c:pt idx="27601">
                  <c:v>35.936366</c:v>
                </c:pt>
                <c:pt idx="27602">
                  <c:v>39.817500000000003</c:v>
                </c:pt>
                <c:pt idx="27603">
                  <c:v>33.864804999999997</c:v>
                </c:pt>
                <c:pt idx="27604">
                  <c:v>29.501852</c:v>
                </c:pt>
                <c:pt idx="27605">
                  <c:v>39.514938999999998</c:v>
                </c:pt>
                <c:pt idx="27606">
                  <c:v>35.901684000000003</c:v>
                </c:pt>
                <c:pt idx="27607">
                  <c:v>35.494171999999999</c:v>
                </c:pt>
                <c:pt idx="27608">
                  <c:v>29.185793</c:v>
                </c:pt>
                <c:pt idx="27609">
                  <c:v>29.719017999999998</c:v>
                </c:pt>
                <c:pt idx="27610">
                  <c:v>35.695957999999997</c:v>
                </c:pt>
                <c:pt idx="27611">
                  <c:v>36.798603</c:v>
                </c:pt>
                <c:pt idx="27612">
                  <c:v>40.460362000000003</c:v>
                </c:pt>
                <c:pt idx="27613">
                  <c:v>38.253976000000002</c:v>
                </c:pt>
                <c:pt idx="27614">
                  <c:v>39.740743999999999</c:v>
                </c:pt>
                <c:pt idx="27615">
                  <c:v>43.892099000000002</c:v>
                </c:pt>
                <c:pt idx="27616">
                  <c:v>38.444366000000002</c:v>
                </c:pt>
                <c:pt idx="27617">
                  <c:v>42.411189999999998</c:v>
                </c:pt>
                <c:pt idx="27618">
                  <c:v>33.714762</c:v>
                </c:pt>
                <c:pt idx="27619">
                  <c:v>39.809632000000001</c:v>
                </c:pt>
                <c:pt idx="27620">
                  <c:v>46.932285999999998</c:v>
                </c:pt>
                <c:pt idx="27621">
                  <c:v>39.264814999999999</c:v>
                </c:pt>
                <c:pt idx="27622">
                  <c:v>40.107028</c:v>
                </c:pt>
                <c:pt idx="27623">
                  <c:v>45.312027999999998</c:v>
                </c:pt>
                <c:pt idx="27624">
                  <c:v>41.582970000000003</c:v>
                </c:pt>
                <c:pt idx="27625">
                  <c:v>49.478976000000003</c:v>
                </c:pt>
                <c:pt idx="27626">
                  <c:v>42.803466999999998</c:v>
                </c:pt>
                <c:pt idx="27627">
                  <c:v>39.047103999999997</c:v>
                </c:pt>
                <c:pt idx="27628">
                  <c:v>37.066758999999998</c:v>
                </c:pt>
                <c:pt idx="27629">
                  <c:v>28.534689</c:v>
                </c:pt>
                <c:pt idx="27630">
                  <c:v>30.608412999999999</c:v>
                </c:pt>
                <c:pt idx="27631">
                  <c:v>27.967136</c:v>
                </c:pt>
                <c:pt idx="27632">
                  <c:v>34.529119999999999</c:v>
                </c:pt>
                <c:pt idx="27633">
                  <c:v>44.168199999999999</c:v>
                </c:pt>
                <c:pt idx="27634">
                  <c:v>40.462000000000003</c:v>
                </c:pt>
                <c:pt idx="27635">
                  <c:v>40.765729999999998</c:v>
                </c:pt>
                <c:pt idx="27636">
                  <c:v>34.736890000000002</c:v>
                </c:pt>
                <c:pt idx="27637">
                  <c:v>48.215043000000001</c:v>
                </c:pt>
                <c:pt idx="27638">
                  <c:v>32.536467000000002</c:v>
                </c:pt>
                <c:pt idx="27639">
                  <c:v>28.247534999999999</c:v>
                </c:pt>
                <c:pt idx="27640">
                  <c:v>32.198802999999998</c:v>
                </c:pt>
                <c:pt idx="27641">
                  <c:v>28.799054000000002</c:v>
                </c:pt>
                <c:pt idx="27642">
                  <c:v>38.462096000000003</c:v>
                </c:pt>
                <c:pt idx="27643">
                  <c:v>36.333810999999997</c:v>
                </c:pt>
                <c:pt idx="27644">
                  <c:v>36.667140000000003</c:v>
                </c:pt>
                <c:pt idx="27645">
                  <c:v>42.568067999999997</c:v>
                </c:pt>
                <c:pt idx="27646">
                  <c:v>35.9221</c:v>
                </c:pt>
                <c:pt idx="27647">
                  <c:v>39.416620999999999</c:v>
                </c:pt>
                <c:pt idx="27648">
                  <c:v>37.445779000000002</c:v>
                </c:pt>
                <c:pt idx="27649">
                  <c:v>38.352063000000001</c:v>
                </c:pt>
                <c:pt idx="27650">
                  <c:v>50.461879000000003</c:v>
                </c:pt>
                <c:pt idx="27651">
                  <c:v>33.674829000000003</c:v>
                </c:pt>
                <c:pt idx="27652">
                  <c:v>38.352953999999997</c:v>
                </c:pt>
                <c:pt idx="27653">
                  <c:v>35.077646999999999</c:v>
                </c:pt>
                <c:pt idx="27654">
                  <c:v>41.177922000000002</c:v>
                </c:pt>
                <c:pt idx="27655">
                  <c:v>43.790216000000001</c:v>
                </c:pt>
                <c:pt idx="27656">
                  <c:v>33.640807000000002</c:v>
                </c:pt>
                <c:pt idx="27657">
                  <c:v>46.400463999999999</c:v>
                </c:pt>
                <c:pt idx="27658">
                  <c:v>33.115611999999999</c:v>
                </c:pt>
                <c:pt idx="27659">
                  <c:v>31.392807999999999</c:v>
                </c:pt>
                <c:pt idx="27660">
                  <c:v>43.807715999999999</c:v>
                </c:pt>
                <c:pt idx="27661">
                  <c:v>32.753324999999997</c:v>
                </c:pt>
                <c:pt idx="27662">
                  <c:v>37.170518000000001</c:v>
                </c:pt>
                <c:pt idx="27663">
                  <c:v>34.435834</c:v>
                </c:pt>
                <c:pt idx="27664">
                  <c:v>35.093921999999999</c:v>
                </c:pt>
                <c:pt idx="27665">
                  <c:v>35.519292</c:v>
                </c:pt>
                <c:pt idx="27666">
                  <c:v>35.595367000000003</c:v>
                </c:pt>
                <c:pt idx="27667">
                  <c:v>43.500576000000002</c:v>
                </c:pt>
                <c:pt idx="27668">
                  <c:v>43.898842999999999</c:v>
                </c:pt>
                <c:pt idx="27669">
                  <c:v>35.230882000000001</c:v>
                </c:pt>
                <c:pt idx="27670">
                  <c:v>43.94388</c:v>
                </c:pt>
                <c:pt idx="27671">
                  <c:v>37.400776999999998</c:v>
                </c:pt>
                <c:pt idx="27672">
                  <c:v>46.763052999999999</c:v>
                </c:pt>
                <c:pt idx="27673">
                  <c:v>37.747351999999999</c:v>
                </c:pt>
                <c:pt idx="27674">
                  <c:v>36.230049999999999</c:v>
                </c:pt>
                <c:pt idx="27675">
                  <c:v>43.747335999999997</c:v>
                </c:pt>
                <c:pt idx="27676">
                  <c:v>37.330888000000002</c:v>
                </c:pt>
                <c:pt idx="27677">
                  <c:v>38.524504</c:v>
                </c:pt>
                <c:pt idx="27678">
                  <c:v>46.56785</c:v>
                </c:pt>
                <c:pt idx="27679">
                  <c:v>39.082743000000001</c:v>
                </c:pt>
                <c:pt idx="27680">
                  <c:v>44.480550999999998</c:v>
                </c:pt>
                <c:pt idx="27681">
                  <c:v>40.965041999999997</c:v>
                </c:pt>
                <c:pt idx="27682">
                  <c:v>37.715164000000001</c:v>
                </c:pt>
                <c:pt idx="27683">
                  <c:v>44.446747999999999</c:v>
                </c:pt>
                <c:pt idx="27684">
                  <c:v>42.944755999999998</c:v>
                </c:pt>
                <c:pt idx="27685">
                  <c:v>44.257714999999997</c:v>
                </c:pt>
                <c:pt idx="27686">
                  <c:v>35.488653999999997</c:v>
                </c:pt>
                <c:pt idx="27687">
                  <c:v>37.773513000000001</c:v>
                </c:pt>
                <c:pt idx="27688">
                  <c:v>28.740207000000002</c:v>
                </c:pt>
                <c:pt idx="27689">
                  <c:v>34.934381999999999</c:v>
                </c:pt>
                <c:pt idx="27690">
                  <c:v>34.823169</c:v>
                </c:pt>
                <c:pt idx="27691">
                  <c:v>33.211615000000002</c:v>
                </c:pt>
                <c:pt idx="27692">
                  <c:v>35.861006000000003</c:v>
                </c:pt>
                <c:pt idx="27693">
                  <c:v>32.499833000000002</c:v>
                </c:pt>
                <c:pt idx="27694">
                  <c:v>31.759329999999999</c:v>
                </c:pt>
                <c:pt idx="27695">
                  <c:v>40.396402000000002</c:v>
                </c:pt>
                <c:pt idx="27696">
                  <c:v>37.384307999999997</c:v>
                </c:pt>
                <c:pt idx="27697">
                  <c:v>34.951591000000001</c:v>
                </c:pt>
                <c:pt idx="27698">
                  <c:v>32.112516999999997</c:v>
                </c:pt>
                <c:pt idx="27699">
                  <c:v>31.151040999999999</c:v>
                </c:pt>
                <c:pt idx="27700">
                  <c:v>44.169941999999999</c:v>
                </c:pt>
                <c:pt idx="27701">
                  <c:v>36.222859999999997</c:v>
                </c:pt>
                <c:pt idx="27702">
                  <c:v>42.315089</c:v>
                </c:pt>
                <c:pt idx="27703">
                  <c:v>42.682896999999997</c:v>
                </c:pt>
                <c:pt idx="27704">
                  <c:v>26.510484000000002</c:v>
                </c:pt>
                <c:pt idx="27705">
                  <c:v>34.031514999999999</c:v>
                </c:pt>
                <c:pt idx="27706">
                  <c:v>29.358581000000001</c:v>
                </c:pt>
                <c:pt idx="27707">
                  <c:v>28.554680999999999</c:v>
                </c:pt>
                <c:pt idx="27708">
                  <c:v>39.208177999999997</c:v>
                </c:pt>
                <c:pt idx="27709">
                  <c:v>32.782701000000003</c:v>
                </c:pt>
                <c:pt idx="27710">
                  <c:v>32.396517000000003</c:v>
                </c:pt>
                <c:pt idx="27711">
                  <c:v>32.24803</c:v>
                </c:pt>
                <c:pt idx="27712">
                  <c:v>40.954656999999997</c:v>
                </c:pt>
                <c:pt idx="27713">
                  <c:v>37.428660000000001</c:v>
                </c:pt>
                <c:pt idx="27714">
                  <c:v>30.170245999999999</c:v>
                </c:pt>
                <c:pt idx="27715">
                  <c:v>41.018213000000003</c:v>
                </c:pt>
                <c:pt idx="27716">
                  <c:v>32.232582999999998</c:v>
                </c:pt>
                <c:pt idx="27717">
                  <c:v>36.013669</c:v>
                </c:pt>
                <c:pt idx="27718">
                  <c:v>37.623108000000002</c:v>
                </c:pt>
                <c:pt idx="27719">
                  <c:v>32.280656</c:v>
                </c:pt>
                <c:pt idx="27720">
                  <c:v>33.665739000000002</c:v>
                </c:pt>
                <c:pt idx="27721">
                  <c:v>28.721602000000001</c:v>
                </c:pt>
                <c:pt idx="27722">
                  <c:v>45.997580999999997</c:v>
                </c:pt>
                <c:pt idx="27723">
                  <c:v>35.654668000000001</c:v>
                </c:pt>
                <c:pt idx="27724">
                  <c:v>29.14518</c:v>
                </c:pt>
                <c:pt idx="27725">
                  <c:v>37.794255999999997</c:v>
                </c:pt>
                <c:pt idx="27726">
                  <c:v>29.411688999999999</c:v>
                </c:pt>
                <c:pt idx="27727">
                  <c:v>30.067468999999999</c:v>
                </c:pt>
                <c:pt idx="27728">
                  <c:v>34.634126999999999</c:v>
                </c:pt>
                <c:pt idx="27729">
                  <c:v>36.527357000000002</c:v>
                </c:pt>
                <c:pt idx="27730">
                  <c:v>34.673717000000003</c:v>
                </c:pt>
                <c:pt idx="27731">
                  <c:v>35.803469</c:v>
                </c:pt>
                <c:pt idx="27732">
                  <c:v>37.995773</c:v>
                </c:pt>
                <c:pt idx="27733">
                  <c:v>39.804118000000003</c:v>
                </c:pt>
                <c:pt idx="27734">
                  <c:v>29.963331</c:v>
                </c:pt>
                <c:pt idx="27735">
                  <c:v>44.533009</c:v>
                </c:pt>
                <c:pt idx="27736">
                  <c:v>27.199262000000001</c:v>
                </c:pt>
                <c:pt idx="27737">
                  <c:v>29.363859000000001</c:v>
                </c:pt>
                <c:pt idx="27738">
                  <c:v>31.470790999999998</c:v>
                </c:pt>
                <c:pt idx="27739">
                  <c:v>34.113807000000001</c:v>
                </c:pt>
                <c:pt idx="27740">
                  <c:v>34.719695000000002</c:v>
                </c:pt>
                <c:pt idx="27741">
                  <c:v>31.124123000000001</c:v>
                </c:pt>
                <c:pt idx="27742">
                  <c:v>41.362679</c:v>
                </c:pt>
                <c:pt idx="27743">
                  <c:v>38.843426999999998</c:v>
                </c:pt>
                <c:pt idx="27744">
                  <c:v>29.715696999999999</c:v>
                </c:pt>
                <c:pt idx="27745">
                  <c:v>39.011916999999997</c:v>
                </c:pt>
                <c:pt idx="27746">
                  <c:v>34.640901999999997</c:v>
                </c:pt>
                <c:pt idx="27747">
                  <c:v>41.407145999999997</c:v>
                </c:pt>
                <c:pt idx="27748">
                  <c:v>30.204189</c:v>
                </c:pt>
                <c:pt idx="27749">
                  <c:v>30.146114000000001</c:v>
                </c:pt>
                <c:pt idx="27750">
                  <c:v>38.265028000000001</c:v>
                </c:pt>
                <c:pt idx="27751">
                  <c:v>38.808712999999997</c:v>
                </c:pt>
                <c:pt idx="27752">
                  <c:v>41.885103999999998</c:v>
                </c:pt>
                <c:pt idx="27753">
                  <c:v>37.210586999999997</c:v>
                </c:pt>
                <c:pt idx="27754">
                  <c:v>31.694269999999999</c:v>
                </c:pt>
                <c:pt idx="27755">
                  <c:v>30.505012000000001</c:v>
                </c:pt>
                <c:pt idx="27756">
                  <c:v>38.203169000000003</c:v>
                </c:pt>
                <c:pt idx="27757">
                  <c:v>39.278582999999998</c:v>
                </c:pt>
                <c:pt idx="27758">
                  <c:v>34.519297999999999</c:v>
                </c:pt>
                <c:pt idx="27759">
                  <c:v>33.555667999999997</c:v>
                </c:pt>
                <c:pt idx="27760">
                  <c:v>43.115456999999999</c:v>
                </c:pt>
                <c:pt idx="27761">
                  <c:v>36.241408</c:v>
                </c:pt>
                <c:pt idx="27762">
                  <c:v>34.544158000000003</c:v>
                </c:pt>
                <c:pt idx="27763">
                  <c:v>40.760677000000001</c:v>
                </c:pt>
                <c:pt idx="27764">
                  <c:v>45.214869999999998</c:v>
                </c:pt>
                <c:pt idx="27765">
                  <c:v>39.658754000000002</c:v>
                </c:pt>
                <c:pt idx="27766">
                  <c:v>34.754325999999999</c:v>
                </c:pt>
                <c:pt idx="27767">
                  <c:v>40.848438999999999</c:v>
                </c:pt>
                <c:pt idx="27768">
                  <c:v>35.982332999999997</c:v>
                </c:pt>
                <c:pt idx="27769">
                  <c:v>42.241239</c:v>
                </c:pt>
                <c:pt idx="27770">
                  <c:v>43.471041</c:v>
                </c:pt>
                <c:pt idx="27771">
                  <c:v>34.056826999999998</c:v>
                </c:pt>
                <c:pt idx="27772">
                  <c:v>47.953775</c:v>
                </c:pt>
                <c:pt idx="27773">
                  <c:v>50.887825999999997</c:v>
                </c:pt>
                <c:pt idx="27774">
                  <c:v>26.85172</c:v>
                </c:pt>
                <c:pt idx="27775">
                  <c:v>42.740766000000001</c:v>
                </c:pt>
                <c:pt idx="27776">
                  <c:v>35.085692000000002</c:v>
                </c:pt>
                <c:pt idx="27777">
                  <c:v>39.763900999999997</c:v>
                </c:pt>
                <c:pt idx="27778">
                  <c:v>46.097112000000003</c:v>
                </c:pt>
                <c:pt idx="27779">
                  <c:v>34.968269999999997</c:v>
                </c:pt>
                <c:pt idx="27780">
                  <c:v>41.792991999999998</c:v>
                </c:pt>
                <c:pt idx="27781">
                  <c:v>35.938479999999998</c:v>
                </c:pt>
                <c:pt idx="27782">
                  <c:v>35.708522000000002</c:v>
                </c:pt>
                <c:pt idx="27783">
                  <c:v>39.806541000000003</c:v>
                </c:pt>
                <c:pt idx="27784">
                  <c:v>32.541271999999999</c:v>
                </c:pt>
                <c:pt idx="27785">
                  <c:v>41.019469000000001</c:v>
                </c:pt>
                <c:pt idx="27786">
                  <c:v>30.440004999999999</c:v>
                </c:pt>
                <c:pt idx="27787">
                  <c:v>42.033548000000003</c:v>
                </c:pt>
                <c:pt idx="27788">
                  <c:v>39.541110000000003</c:v>
                </c:pt>
                <c:pt idx="27789">
                  <c:v>24.683917000000001</c:v>
                </c:pt>
                <c:pt idx="27790">
                  <c:v>35.665956999999999</c:v>
                </c:pt>
                <c:pt idx="27791">
                  <c:v>31.944861</c:v>
                </c:pt>
                <c:pt idx="27792">
                  <c:v>46.111446999999998</c:v>
                </c:pt>
                <c:pt idx="27793">
                  <c:v>41.321148999999998</c:v>
                </c:pt>
                <c:pt idx="27794">
                  <c:v>41.305593999999999</c:v>
                </c:pt>
                <c:pt idx="27795">
                  <c:v>41.843319999999999</c:v>
                </c:pt>
                <c:pt idx="27796">
                  <c:v>32.650787000000001</c:v>
                </c:pt>
                <c:pt idx="27797">
                  <c:v>38.626635</c:v>
                </c:pt>
                <c:pt idx="27798">
                  <c:v>35.474674</c:v>
                </c:pt>
                <c:pt idx="27799">
                  <c:v>24.290116999999999</c:v>
                </c:pt>
                <c:pt idx="27800">
                  <c:v>41.854284999999997</c:v>
                </c:pt>
                <c:pt idx="27801">
                  <c:v>39.211624999999998</c:v>
                </c:pt>
                <c:pt idx="27802">
                  <c:v>41.443497000000001</c:v>
                </c:pt>
                <c:pt idx="27803">
                  <c:v>40.758136</c:v>
                </c:pt>
                <c:pt idx="27804">
                  <c:v>37.964815000000002</c:v>
                </c:pt>
                <c:pt idx="27805">
                  <c:v>44.858406000000002</c:v>
                </c:pt>
                <c:pt idx="27806">
                  <c:v>34.004945999999997</c:v>
                </c:pt>
                <c:pt idx="27807">
                  <c:v>44.691791000000002</c:v>
                </c:pt>
                <c:pt idx="27808">
                  <c:v>48.383603000000001</c:v>
                </c:pt>
                <c:pt idx="27809">
                  <c:v>40.597726999999999</c:v>
                </c:pt>
                <c:pt idx="27810">
                  <c:v>41.802424999999999</c:v>
                </c:pt>
                <c:pt idx="27811">
                  <c:v>31.781158999999999</c:v>
                </c:pt>
                <c:pt idx="27812">
                  <c:v>39.952317999999998</c:v>
                </c:pt>
                <c:pt idx="27813">
                  <c:v>38.618791000000002</c:v>
                </c:pt>
                <c:pt idx="27814">
                  <c:v>34.634127999999997</c:v>
                </c:pt>
                <c:pt idx="27815">
                  <c:v>46.183993999999998</c:v>
                </c:pt>
                <c:pt idx="27816">
                  <c:v>36.028435999999999</c:v>
                </c:pt>
                <c:pt idx="27817">
                  <c:v>32.421895999999997</c:v>
                </c:pt>
                <c:pt idx="27818">
                  <c:v>35.392395999999998</c:v>
                </c:pt>
                <c:pt idx="27819">
                  <c:v>38.816899999999997</c:v>
                </c:pt>
                <c:pt idx="27820">
                  <c:v>47.519846000000001</c:v>
                </c:pt>
                <c:pt idx="27821">
                  <c:v>41.044077999999999</c:v>
                </c:pt>
                <c:pt idx="27822">
                  <c:v>35.592354</c:v>
                </c:pt>
                <c:pt idx="27823">
                  <c:v>39.433199000000002</c:v>
                </c:pt>
                <c:pt idx="27824">
                  <c:v>33.386996000000003</c:v>
                </c:pt>
                <c:pt idx="27825">
                  <c:v>39.542375</c:v>
                </c:pt>
                <c:pt idx="27826">
                  <c:v>40.134985</c:v>
                </c:pt>
                <c:pt idx="27827">
                  <c:v>44.866768</c:v>
                </c:pt>
                <c:pt idx="27828">
                  <c:v>41.073566</c:v>
                </c:pt>
                <c:pt idx="27829">
                  <c:v>40.633347000000001</c:v>
                </c:pt>
                <c:pt idx="27830">
                  <c:v>50.454303000000003</c:v>
                </c:pt>
                <c:pt idx="27831">
                  <c:v>39.513193000000001</c:v>
                </c:pt>
                <c:pt idx="27832">
                  <c:v>44.113033000000001</c:v>
                </c:pt>
                <c:pt idx="27833">
                  <c:v>41.806091000000002</c:v>
                </c:pt>
                <c:pt idx="27834">
                  <c:v>38.625256</c:v>
                </c:pt>
                <c:pt idx="27835">
                  <c:v>53.783748000000003</c:v>
                </c:pt>
                <c:pt idx="27836">
                  <c:v>41.290945000000001</c:v>
                </c:pt>
                <c:pt idx="27837">
                  <c:v>43.465291000000001</c:v>
                </c:pt>
                <c:pt idx="27838">
                  <c:v>42.700977000000002</c:v>
                </c:pt>
                <c:pt idx="27839">
                  <c:v>40.657328999999997</c:v>
                </c:pt>
                <c:pt idx="27840">
                  <c:v>47.567667999999998</c:v>
                </c:pt>
                <c:pt idx="27841">
                  <c:v>41.11665</c:v>
                </c:pt>
                <c:pt idx="27842">
                  <c:v>41.869160999999998</c:v>
                </c:pt>
                <c:pt idx="27843">
                  <c:v>41.936210000000003</c:v>
                </c:pt>
                <c:pt idx="27844">
                  <c:v>33.454255000000003</c:v>
                </c:pt>
                <c:pt idx="27845">
                  <c:v>41.505240999999998</c:v>
                </c:pt>
                <c:pt idx="27846">
                  <c:v>37.331522</c:v>
                </c:pt>
                <c:pt idx="27847">
                  <c:v>39.979593000000001</c:v>
                </c:pt>
                <c:pt idx="27848">
                  <c:v>33.291944999999998</c:v>
                </c:pt>
                <c:pt idx="27849">
                  <c:v>32.695466000000003</c:v>
                </c:pt>
                <c:pt idx="27850">
                  <c:v>31.557403000000001</c:v>
                </c:pt>
                <c:pt idx="27851">
                  <c:v>31.46583</c:v>
                </c:pt>
                <c:pt idx="27852">
                  <c:v>34.268394999999998</c:v>
                </c:pt>
                <c:pt idx="27853">
                  <c:v>32.599027999999997</c:v>
                </c:pt>
                <c:pt idx="27854">
                  <c:v>23.620052999999999</c:v>
                </c:pt>
                <c:pt idx="27855">
                  <c:v>38.821269000000001</c:v>
                </c:pt>
                <c:pt idx="27856">
                  <c:v>40.242435999999998</c:v>
                </c:pt>
                <c:pt idx="27857">
                  <c:v>36.741587000000003</c:v>
                </c:pt>
                <c:pt idx="27858">
                  <c:v>42.182277999999997</c:v>
                </c:pt>
                <c:pt idx="27859">
                  <c:v>25.186187</c:v>
                </c:pt>
                <c:pt idx="27860">
                  <c:v>41.682343000000003</c:v>
                </c:pt>
                <c:pt idx="27861">
                  <c:v>27.828493999999999</c:v>
                </c:pt>
                <c:pt idx="27862">
                  <c:v>29.163529</c:v>
                </c:pt>
                <c:pt idx="27863">
                  <c:v>36.443752000000003</c:v>
                </c:pt>
                <c:pt idx="27864">
                  <c:v>29.717631999999998</c:v>
                </c:pt>
                <c:pt idx="27865">
                  <c:v>37.783002000000003</c:v>
                </c:pt>
                <c:pt idx="27866">
                  <c:v>38.730840000000001</c:v>
                </c:pt>
                <c:pt idx="27867">
                  <c:v>48.744078999999999</c:v>
                </c:pt>
                <c:pt idx="27868">
                  <c:v>39.160153000000001</c:v>
                </c:pt>
                <c:pt idx="27869">
                  <c:v>36.570289000000002</c:v>
                </c:pt>
                <c:pt idx="27870">
                  <c:v>32.037284999999997</c:v>
                </c:pt>
                <c:pt idx="27871">
                  <c:v>25.454778999999998</c:v>
                </c:pt>
                <c:pt idx="27872">
                  <c:v>27.641480999999999</c:v>
                </c:pt>
                <c:pt idx="27873">
                  <c:v>41.804716999999997</c:v>
                </c:pt>
                <c:pt idx="27874">
                  <c:v>34.912239</c:v>
                </c:pt>
                <c:pt idx="27875">
                  <c:v>39.484859</c:v>
                </c:pt>
                <c:pt idx="27876">
                  <c:v>44.582031000000001</c:v>
                </c:pt>
                <c:pt idx="27877">
                  <c:v>35.840313999999999</c:v>
                </c:pt>
                <c:pt idx="27878">
                  <c:v>41.817028000000001</c:v>
                </c:pt>
                <c:pt idx="27879">
                  <c:v>32.530258000000003</c:v>
                </c:pt>
                <c:pt idx="27880">
                  <c:v>28.440467999999999</c:v>
                </c:pt>
                <c:pt idx="27881">
                  <c:v>35.628024000000003</c:v>
                </c:pt>
                <c:pt idx="27882">
                  <c:v>33.787326</c:v>
                </c:pt>
                <c:pt idx="27883">
                  <c:v>36.075277</c:v>
                </c:pt>
                <c:pt idx="27884">
                  <c:v>32.840591000000003</c:v>
                </c:pt>
                <c:pt idx="27885">
                  <c:v>38.269213000000001</c:v>
                </c:pt>
                <c:pt idx="27886">
                  <c:v>36.776398</c:v>
                </c:pt>
                <c:pt idx="27887">
                  <c:v>33.932327999999998</c:v>
                </c:pt>
                <c:pt idx="27888">
                  <c:v>37.568049999999999</c:v>
                </c:pt>
                <c:pt idx="27889">
                  <c:v>37.728555999999998</c:v>
                </c:pt>
                <c:pt idx="27890">
                  <c:v>49.748631000000003</c:v>
                </c:pt>
                <c:pt idx="27891">
                  <c:v>42.613374999999998</c:v>
                </c:pt>
                <c:pt idx="27892">
                  <c:v>36.310434999999998</c:v>
                </c:pt>
                <c:pt idx="27893">
                  <c:v>40.515273999999998</c:v>
                </c:pt>
                <c:pt idx="27894">
                  <c:v>27.275065999999999</c:v>
                </c:pt>
                <c:pt idx="27895">
                  <c:v>41.960794</c:v>
                </c:pt>
                <c:pt idx="27896">
                  <c:v>34.922575000000002</c:v>
                </c:pt>
                <c:pt idx="27897">
                  <c:v>32.938253000000003</c:v>
                </c:pt>
                <c:pt idx="27898">
                  <c:v>36.466701</c:v>
                </c:pt>
                <c:pt idx="27899">
                  <c:v>33.833342999999999</c:v>
                </c:pt>
                <c:pt idx="27900">
                  <c:v>37.079698</c:v>
                </c:pt>
                <c:pt idx="27901">
                  <c:v>47.114812000000001</c:v>
                </c:pt>
                <c:pt idx="27902">
                  <c:v>42.741523999999998</c:v>
                </c:pt>
                <c:pt idx="27903">
                  <c:v>45.093891999999997</c:v>
                </c:pt>
                <c:pt idx="27904">
                  <c:v>42.619230999999999</c:v>
                </c:pt>
                <c:pt idx="27905">
                  <c:v>43.946292</c:v>
                </c:pt>
                <c:pt idx="27906">
                  <c:v>41.833514999999998</c:v>
                </c:pt>
                <c:pt idx="27907">
                  <c:v>45.046624000000001</c:v>
                </c:pt>
                <c:pt idx="27908">
                  <c:v>44.211697999999998</c:v>
                </c:pt>
                <c:pt idx="27909">
                  <c:v>37.360230999999999</c:v>
                </c:pt>
                <c:pt idx="27910">
                  <c:v>34.167366000000001</c:v>
                </c:pt>
                <c:pt idx="27911">
                  <c:v>35.527825</c:v>
                </c:pt>
                <c:pt idx="27912">
                  <c:v>34.027050000000003</c:v>
                </c:pt>
                <c:pt idx="27913">
                  <c:v>39.880493000000001</c:v>
                </c:pt>
                <c:pt idx="27914">
                  <c:v>34.604622999999997</c:v>
                </c:pt>
                <c:pt idx="27915">
                  <c:v>35.964861999999997</c:v>
                </c:pt>
                <c:pt idx="27916">
                  <c:v>36.537148999999999</c:v>
                </c:pt>
                <c:pt idx="27917">
                  <c:v>25.148394</c:v>
                </c:pt>
                <c:pt idx="27918">
                  <c:v>36.642632999999996</c:v>
                </c:pt>
                <c:pt idx="27919">
                  <c:v>37.6691</c:v>
                </c:pt>
                <c:pt idx="27920">
                  <c:v>48.811866000000002</c:v>
                </c:pt>
                <c:pt idx="27921">
                  <c:v>36.141945</c:v>
                </c:pt>
                <c:pt idx="27922">
                  <c:v>35.533476</c:v>
                </c:pt>
                <c:pt idx="27923">
                  <c:v>41.432983999999998</c:v>
                </c:pt>
                <c:pt idx="27924">
                  <c:v>30.356037000000001</c:v>
                </c:pt>
                <c:pt idx="27925">
                  <c:v>35.124066999999997</c:v>
                </c:pt>
                <c:pt idx="27926">
                  <c:v>42.023736999999997</c:v>
                </c:pt>
                <c:pt idx="27927">
                  <c:v>40.960617999999997</c:v>
                </c:pt>
                <c:pt idx="27928">
                  <c:v>42.456598</c:v>
                </c:pt>
                <c:pt idx="27929">
                  <c:v>28.402754000000002</c:v>
                </c:pt>
                <c:pt idx="27930">
                  <c:v>40.097715999999998</c:v>
                </c:pt>
                <c:pt idx="27931">
                  <c:v>34.982950000000002</c:v>
                </c:pt>
                <c:pt idx="27932">
                  <c:v>45.034019000000001</c:v>
                </c:pt>
                <c:pt idx="27933">
                  <c:v>49.093690000000002</c:v>
                </c:pt>
                <c:pt idx="27934">
                  <c:v>31.041862999999999</c:v>
                </c:pt>
                <c:pt idx="27935">
                  <c:v>39.328499999999998</c:v>
                </c:pt>
                <c:pt idx="27936">
                  <c:v>34.440069999999999</c:v>
                </c:pt>
                <c:pt idx="27937">
                  <c:v>32.249170999999997</c:v>
                </c:pt>
                <c:pt idx="27938">
                  <c:v>32.848767000000002</c:v>
                </c:pt>
                <c:pt idx="27939">
                  <c:v>30.991212000000001</c:v>
                </c:pt>
                <c:pt idx="27940">
                  <c:v>30.956503999999999</c:v>
                </c:pt>
                <c:pt idx="27941">
                  <c:v>33.329810000000002</c:v>
                </c:pt>
                <c:pt idx="27942">
                  <c:v>35.835459</c:v>
                </c:pt>
                <c:pt idx="27943">
                  <c:v>29.241078999999999</c:v>
                </c:pt>
                <c:pt idx="27944">
                  <c:v>26.455427</c:v>
                </c:pt>
                <c:pt idx="27945">
                  <c:v>37.775435999999999</c:v>
                </c:pt>
                <c:pt idx="27946">
                  <c:v>43.125239999999998</c:v>
                </c:pt>
                <c:pt idx="27947">
                  <c:v>35.557577000000002</c:v>
                </c:pt>
                <c:pt idx="27948">
                  <c:v>34.091332000000001</c:v>
                </c:pt>
                <c:pt idx="27949">
                  <c:v>29.22119</c:v>
                </c:pt>
                <c:pt idx="27950">
                  <c:v>39.483716000000001</c:v>
                </c:pt>
                <c:pt idx="27951">
                  <c:v>29.906186999999999</c:v>
                </c:pt>
                <c:pt idx="27952">
                  <c:v>34.664152000000001</c:v>
                </c:pt>
                <c:pt idx="27953">
                  <c:v>46.741796999999998</c:v>
                </c:pt>
                <c:pt idx="27954">
                  <c:v>33.636305999999998</c:v>
                </c:pt>
                <c:pt idx="27955">
                  <c:v>38.210045999999998</c:v>
                </c:pt>
                <c:pt idx="27956">
                  <c:v>31.624039</c:v>
                </c:pt>
                <c:pt idx="27957">
                  <c:v>28.219293</c:v>
                </c:pt>
                <c:pt idx="27958">
                  <c:v>31.361345</c:v>
                </c:pt>
                <c:pt idx="27959">
                  <c:v>15.446289</c:v>
                </c:pt>
                <c:pt idx="27960">
                  <c:v>32.502611999999999</c:v>
                </c:pt>
                <c:pt idx="27961">
                  <c:v>33.230674</c:v>
                </c:pt>
                <c:pt idx="27962">
                  <c:v>29.519745</c:v>
                </c:pt>
                <c:pt idx="27963">
                  <c:v>34.847943999999998</c:v>
                </c:pt>
                <c:pt idx="27964">
                  <c:v>27.354219000000001</c:v>
                </c:pt>
                <c:pt idx="27965">
                  <c:v>40.922950999999998</c:v>
                </c:pt>
                <c:pt idx="27966">
                  <c:v>31.852067999999999</c:v>
                </c:pt>
                <c:pt idx="27967">
                  <c:v>28.153293000000001</c:v>
                </c:pt>
                <c:pt idx="27968">
                  <c:v>38.325299999999999</c:v>
                </c:pt>
                <c:pt idx="27969">
                  <c:v>33.944423</c:v>
                </c:pt>
                <c:pt idx="27970">
                  <c:v>40.375449000000003</c:v>
                </c:pt>
                <c:pt idx="27971">
                  <c:v>39.173490999999999</c:v>
                </c:pt>
                <c:pt idx="27972">
                  <c:v>27.870915</c:v>
                </c:pt>
                <c:pt idx="27973">
                  <c:v>32.069873999999999</c:v>
                </c:pt>
                <c:pt idx="27974">
                  <c:v>23.070385000000002</c:v>
                </c:pt>
                <c:pt idx="27975">
                  <c:v>32.970762999999998</c:v>
                </c:pt>
                <c:pt idx="27976">
                  <c:v>32.883279999999999</c:v>
                </c:pt>
                <c:pt idx="27977">
                  <c:v>21.880783999999998</c:v>
                </c:pt>
                <c:pt idx="27978">
                  <c:v>38.147210000000001</c:v>
                </c:pt>
                <c:pt idx="27979">
                  <c:v>26.404834999999999</c:v>
                </c:pt>
                <c:pt idx="27980">
                  <c:v>30.549174000000001</c:v>
                </c:pt>
                <c:pt idx="27981">
                  <c:v>33.670439000000002</c:v>
                </c:pt>
                <c:pt idx="27982">
                  <c:v>31.003187</c:v>
                </c:pt>
                <c:pt idx="27983">
                  <c:v>29.441533</c:v>
                </c:pt>
                <c:pt idx="27984">
                  <c:v>34.522188</c:v>
                </c:pt>
                <c:pt idx="27985">
                  <c:v>33.077176000000001</c:v>
                </c:pt>
                <c:pt idx="27986">
                  <c:v>32.808205000000001</c:v>
                </c:pt>
                <c:pt idx="27987">
                  <c:v>24.247893000000001</c:v>
                </c:pt>
                <c:pt idx="27988">
                  <c:v>34.715525</c:v>
                </c:pt>
                <c:pt idx="27989">
                  <c:v>17.350857999999999</c:v>
                </c:pt>
                <c:pt idx="27990">
                  <c:v>28.336442999999999</c:v>
                </c:pt>
                <c:pt idx="27991">
                  <c:v>35.622644999999999</c:v>
                </c:pt>
                <c:pt idx="27992">
                  <c:v>29.665237000000001</c:v>
                </c:pt>
                <c:pt idx="27993">
                  <c:v>39.728226999999997</c:v>
                </c:pt>
                <c:pt idx="27994">
                  <c:v>32.580475999999997</c:v>
                </c:pt>
                <c:pt idx="27995">
                  <c:v>36.681229000000002</c:v>
                </c:pt>
                <c:pt idx="27996">
                  <c:v>40.259526000000001</c:v>
                </c:pt>
                <c:pt idx="27997">
                  <c:v>39.246917000000003</c:v>
                </c:pt>
                <c:pt idx="27998">
                  <c:v>39.852274000000001</c:v>
                </c:pt>
                <c:pt idx="27999">
                  <c:v>34.300457999999999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D57-49A0-86CC-3D5D7AC5E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917424"/>
        <c:axId val="1078917904"/>
      </c:scatterChart>
      <c:valAx>
        <c:axId val="107891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</a:t>
                </a:r>
                <a:r>
                  <a:rPr lang="en-US" sz="11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[nm]</a:t>
                </a:r>
                <a:endParaRPr lang="en-US" sz="1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917904"/>
        <c:crosses val="autoZero"/>
        <c:crossBetween val="midCat"/>
      </c:valAx>
      <c:valAx>
        <c:axId val="1078917904"/>
        <c:scaling>
          <c:orientation val="minMax"/>
          <c:max val="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 [</a:t>
                </a:r>
                <a:r>
                  <a:rPr lang="el-GR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917424"/>
        <c:crosses val="autoZero"/>
        <c:crossBetween val="midCat"/>
        <c:maj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AC2D5BED-67DC-2335-8C7A-622E1387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33D38BBE-58C1-02AC-B63B-BA1D5EB1A0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80D25ED4-7402-3ADF-9AD3-E67FD2B3BC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28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FBF01721-30DE-D54D-2916-70DC748EC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BF39D022-7356-7E80-2D06-8AA9D4D4FA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773A7AD3-114A-5D84-4B8A-79ADFC376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101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D61150E8-0A47-A790-AAB8-C2E96A3A4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0EEE3A79-6DDD-5CAC-8CA2-200BBCCB93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A650D808-36F8-AFA2-B073-504B5B8032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216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39E9CAE5-2E44-9F38-73B6-F8C40A278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37FFD95A-D489-F250-BAA6-53E21EC65B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AFA3D167-DF00-9AEA-F7FE-8BCF17BBD6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154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BBF57B56-72A3-E7EF-5E17-D91EDD260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CFE458ED-EE84-EEA9-40C0-B0C9743609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CFE0D5B9-EEF5-0A84-0516-49DFDC22CA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8E918DFA-EE5C-DEC0-3BD7-4C096D588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2A4D974F-70E7-3260-CF30-E648A4503E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BB31402B-3117-5009-EA91-91140150A2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58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AB77674E-26BA-3768-B9AB-989709281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956A8486-488D-02E8-1542-A6F515160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E797D81E-078D-F037-25A8-A4DCB47706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997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0E2AF150-D452-4C84-7CB7-51BB18960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BB680B3E-0168-8153-020F-FA35EEB8C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179DBF5C-2926-4C28-F12C-54072B5A3B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8159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509F8C17-F723-D9BF-38FF-F2247C0F2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3B9DB3EF-D024-8FD9-0970-06ED9028BC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96D62E64-7AB7-AAD6-E992-9D00B4023E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20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2C8091E6-AEF3-0A5C-BC53-E56E96427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239A5F79-18F8-0A38-B52B-B27B57400C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2A09063C-DBF8-4DE4-C3A6-828B52CC92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41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7CA705A6-4486-A8AA-A14F-4BD1E1C8C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F719AC3C-1236-65C2-A7DD-5E0A6CCF3E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ACB3C90C-F2A8-92C4-333D-845954910C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534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0CF1F88C-49B6-0D52-1587-998FD2030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7EC9EA3D-96F4-D254-16D0-DE5F643101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D37952C2-BD29-3429-49DD-55D4000C3D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10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>
          <a:extLst>
            <a:ext uri="{FF2B5EF4-FFF2-40B4-BE49-F238E27FC236}">
              <a16:creationId xmlns:a16="http://schemas.microsoft.com/office/drawing/2014/main" id="{3A79872D-B3FB-373A-C5BD-181003817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>
            <a:extLst>
              <a:ext uri="{FF2B5EF4-FFF2-40B4-BE49-F238E27FC236}">
                <a16:creationId xmlns:a16="http://schemas.microsoft.com/office/drawing/2014/main" id="{8F956DCC-4390-D145-AEC5-D7AC8C8106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>
            <a:extLst>
              <a:ext uri="{FF2B5EF4-FFF2-40B4-BE49-F238E27FC236}">
                <a16:creationId xmlns:a16="http://schemas.microsoft.com/office/drawing/2014/main" id="{6EF45CEB-8AF0-7728-7D0E-7E988FC21F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721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117558" y="3869357"/>
            <a:ext cx="9529010" cy="198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117558" y="6073541"/>
            <a:ext cx="9529010" cy="56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4523874" cy="473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670306" y="1825625"/>
            <a:ext cx="4985887" cy="473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992429" y="457200"/>
            <a:ext cx="337846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5568199" y="457200"/>
            <a:ext cx="6172200" cy="612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1992429" y="2057400"/>
            <a:ext cx="337846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-126"/>
            <a:ext cx="1817482" cy="68681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89" y="222971"/>
            <a:ext cx="1313919" cy="197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87" y="6205287"/>
            <a:ext cx="951307" cy="4297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odd.Sherman@inl.gov" TargetMode="External"/><Relationship Id="rId4" Type="http://schemas.openxmlformats.org/officeDocument/2006/relationships/hyperlink" Target="mailto:toddsherman@i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ctrTitle"/>
          </p:nvPr>
        </p:nvSpPr>
        <p:spPr>
          <a:xfrm>
            <a:off x="2042600" y="4284322"/>
            <a:ext cx="9598020" cy="112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5500"/>
            </a:pPr>
            <a:r>
              <a:rPr lang="en-US" sz="5500" dirty="0"/>
              <a:t>The Post Irradiation Examination Ion-bombarded High-entropy Carbide Ceramics</a:t>
            </a:r>
            <a:endParaRPr sz="550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" name="Google Shape;33;p8"/>
          <p:cNvSpPr txBox="1">
            <a:spLocks noGrp="1"/>
          </p:cNvSpPr>
          <p:nvPr>
            <p:ph type="subTitle" idx="1"/>
          </p:nvPr>
        </p:nvSpPr>
        <p:spPr>
          <a:xfrm>
            <a:off x="2042600" y="5502756"/>
            <a:ext cx="9598020" cy="61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b="1" dirty="0"/>
              <a:t>Todd Sherman	 ISU–NSUF	2026</a:t>
            </a:r>
            <a:endParaRPr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8"/>
          <p:cNvSpPr/>
          <p:nvPr/>
        </p:nvSpPr>
        <p:spPr>
          <a:xfrm>
            <a:off x="0" y="-126"/>
            <a:ext cx="1817482" cy="68681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89" y="222971"/>
            <a:ext cx="1313919" cy="197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87" y="6205287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37F30-39DB-694C-CCCB-65BB05DD85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150" y="222971"/>
            <a:ext cx="1959236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8BE735A9-5840-E285-C1B5-65A1C527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1B05CD51-6AB0-A93F-2DD0-BC51ED5D8A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Post Irradiation Examinations</a:t>
            </a:r>
            <a:br>
              <a:rPr lang="en-US" dirty="0"/>
            </a:br>
            <a:r>
              <a:rPr lang="en-US" dirty="0"/>
              <a:t>Nanoindentation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6C197DE8-33E0-7E3D-799B-E615682446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4ABBB-21E1-1916-30C2-FD4BE3DCEF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E84F7B-AEC1-C7F9-562C-5E6052CC5374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35E6DF35-0962-6CE2-5804-63B088AD9A5E}"/>
              </a:ext>
            </a:extLst>
          </p:cNvPr>
          <p:cNvSpPr txBox="1">
            <a:spLocks/>
          </p:cNvSpPr>
          <p:nvPr/>
        </p:nvSpPr>
        <p:spPr>
          <a:xfrm>
            <a:off x="2154454" y="19780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EDE5B5C-6A85-B497-34A3-02FE3F7EC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792787"/>
              </p:ext>
            </p:extLst>
          </p:nvPr>
        </p:nvGraphicFramePr>
        <p:xfrm>
          <a:off x="7240404" y="2281384"/>
          <a:ext cx="456819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3FD95F-9F35-346E-B25E-EF14EF9FE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989633"/>
              </p:ext>
            </p:extLst>
          </p:nvPr>
        </p:nvGraphicFramePr>
        <p:xfrm>
          <a:off x="2154454" y="2290617"/>
          <a:ext cx="456819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331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1A9973E6-FE6B-E2FD-7612-EF5419B25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DCD59AEF-68CC-D14C-9242-0EB9E6EBA8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Post Irradiation Examinations</a:t>
            </a:r>
            <a:br>
              <a:rPr lang="en-US" dirty="0"/>
            </a:br>
            <a:r>
              <a:rPr lang="en-US" dirty="0"/>
              <a:t>TEM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17F14F1F-B34D-3F20-7F62-3A22B4C1AB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734AD-3765-4C09-C417-3E134785BD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42784-19E6-E445-3266-011C753A6C14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3603311E-B72A-47A2-7909-08FE2A89A845}"/>
              </a:ext>
            </a:extLst>
          </p:cNvPr>
          <p:cNvSpPr txBox="1">
            <a:spLocks/>
          </p:cNvSpPr>
          <p:nvPr/>
        </p:nvSpPr>
        <p:spPr>
          <a:xfrm>
            <a:off x="2154454" y="19780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 dirty="0"/>
              <a:t>Transmission Electron Microscope (TEM)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1465E-4FF3-DA50-7E34-06AC57407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453" y="2448235"/>
            <a:ext cx="4148023" cy="43804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C473CF-F193-7AD9-8596-E422749C9B09}"/>
              </a:ext>
            </a:extLst>
          </p:cNvPr>
          <p:cNvCxnSpPr>
            <a:cxnSpLocks/>
          </p:cNvCxnSpPr>
          <p:nvPr/>
        </p:nvCxnSpPr>
        <p:spPr>
          <a:xfrm flipV="1">
            <a:off x="4748981" y="3376664"/>
            <a:ext cx="591248" cy="133452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1D86A6F-F3B0-598E-9B25-D43D8CAF0C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895" y="2386584"/>
            <a:ext cx="4199467" cy="2791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6A1030-B5AF-99D2-3272-66CC7519DC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205" y="5168015"/>
            <a:ext cx="2338722" cy="1554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DCC4EB-0EEC-A86C-B714-02B1CB32CB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912" y="5177847"/>
            <a:ext cx="2338722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0DAE97AA-81E9-6898-EB97-BD341634D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D8A51099-BB3A-5556-9603-77E862068A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Post Irradiation Examinations</a:t>
            </a:r>
            <a:br>
              <a:rPr lang="en-US" dirty="0"/>
            </a:br>
            <a:r>
              <a:rPr lang="en-US" dirty="0"/>
              <a:t>TEM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509E25F5-393F-51A8-FD36-D5BC703AD9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E667E9-84F0-0BC7-7F23-19E9C8773C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DD73EC-D949-6C91-BD45-705BCF932F40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A06EA0ED-2626-FF15-BB41-B186C87AADB5}"/>
              </a:ext>
            </a:extLst>
          </p:cNvPr>
          <p:cNvSpPr txBox="1">
            <a:spLocks/>
          </p:cNvSpPr>
          <p:nvPr/>
        </p:nvSpPr>
        <p:spPr>
          <a:xfrm>
            <a:off x="2208563" y="1976624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 dirty="0"/>
              <a:t>Amorphization vs irradiation depth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FE1C3-BCB9-CE04-6BE6-5527FE990D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054" y="2538984"/>
            <a:ext cx="6162517" cy="4096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5C1429-7538-7E0E-A71F-57EFBD07F4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410" y="2398004"/>
            <a:ext cx="1650862" cy="109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BBFC0-61B8-56C0-E57C-982706017E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410" y="3506061"/>
            <a:ext cx="1650862" cy="1097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5C187-BF4C-BD9A-8B06-5DA89B286C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334" y="4622261"/>
            <a:ext cx="1650862" cy="1097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4C59DB-8A54-9040-15B5-A02242D3CE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334" y="5739488"/>
            <a:ext cx="1650863" cy="1097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E50632-F0CB-B7C2-4BF7-FD4F0A4969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113" y="2392617"/>
            <a:ext cx="1650863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CFE96E-AF53-D939-D109-31D5CF90422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418" y="3507519"/>
            <a:ext cx="1650863" cy="1097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11D6B-D354-2EBE-DA35-F98DBECAD9A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51" y="4625409"/>
            <a:ext cx="1650863" cy="1097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FEDA25-D93C-7583-76DC-8D1A84DA3F9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003" y="5754830"/>
            <a:ext cx="165086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4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55E83AE9-2C36-3120-D79B-39C525472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AE38B765-7400-FDAD-D2BF-11315084BD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Post Irradiation Examinations</a:t>
            </a:r>
            <a:br>
              <a:rPr lang="en-US" dirty="0"/>
            </a:br>
            <a:r>
              <a:rPr lang="en-US" dirty="0"/>
              <a:t>TEM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43598922-4844-9E7E-436E-F708FD76CF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35C633-E832-D475-7DE8-CF5CE9AD00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DD4EE9-D6EE-CE67-D39B-75612FCB40CA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0213EBA8-BAE3-5640-AD93-2EF8F620AD94}"/>
              </a:ext>
            </a:extLst>
          </p:cNvPr>
          <p:cNvSpPr txBox="1">
            <a:spLocks/>
          </p:cNvSpPr>
          <p:nvPr/>
        </p:nvSpPr>
        <p:spPr>
          <a:xfrm>
            <a:off x="2208563" y="1976624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/>
              <a:t>Secondary ZrO</a:t>
            </a:r>
            <a:r>
              <a:rPr lang="en-US" baseline="-25000"/>
              <a:t>2</a:t>
            </a:r>
            <a:r>
              <a:rPr lang="en-US"/>
              <a:t> phase identification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BAF169-2527-7A57-8685-BA082F215A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0738" y="2468540"/>
            <a:ext cx="5083970" cy="43014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FBFE0A2-FD46-600B-FD39-E2A6F7E3FEDB}"/>
              </a:ext>
            </a:extLst>
          </p:cNvPr>
          <p:cNvSpPr txBox="1"/>
          <p:nvPr/>
        </p:nvSpPr>
        <p:spPr>
          <a:xfrm>
            <a:off x="7754708" y="4094999"/>
            <a:ext cx="38276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Element	Weight %	Atomic %	</a:t>
            </a:r>
            <a:r>
              <a:rPr lang="en-US" dirty="0" err="1"/>
              <a:t>Uncert</a:t>
            </a:r>
            <a:r>
              <a:rPr lang="en-US" dirty="0"/>
              <a:t>. %</a:t>
            </a:r>
          </a:p>
          <a:p>
            <a:r>
              <a:rPr lang="en-US" dirty="0"/>
              <a:t>-------	--------	--------	---------</a:t>
            </a:r>
          </a:p>
          <a:p>
            <a:r>
              <a:rPr lang="en-US" dirty="0"/>
              <a:t>O(K)   	29.39 	70.36 	1.09</a:t>
            </a:r>
          </a:p>
          <a:p>
            <a:r>
              <a:rPr lang="en-US" dirty="0"/>
              <a:t>Zr(K)  	70.60 	29.63 	1.72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F26675-EB73-DE0B-E93F-F5D7E5FEAA4A}"/>
              </a:ext>
            </a:extLst>
          </p:cNvPr>
          <p:cNvSpPr txBox="1"/>
          <p:nvPr/>
        </p:nvSpPr>
        <p:spPr>
          <a:xfrm>
            <a:off x="7839197" y="5233516"/>
            <a:ext cx="40516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Element	Weight %	Atomic %	</a:t>
            </a:r>
            <a:r>
              <a:rPr lang="en-US" dirty="0" err="1"/>
              <a:t>Uncert</a:t>
            </a:r>
            <a:r>
              <a:rPr lang="en-US" dirty="0"/>
              <a:t>. %</a:t>
            </a:r>
          </a:p>
          <a:p>
            <a:r>
              <a:rPr lang="en-US" dirty="0"/>
              <a:t>-------	--------	--------	---------</a:t>
            </a:r>
          </a:p>
          <a:p>
            <a:r>
              <a:rPr lang="en-US" dirty="0"/>
              <a:t>Ti(K)  	7.84 	21.58 	0.26</a:t>
            </a:r>
          </a:p>
          <a:p>
            <a:r>
              <a:rPr lang="en-US" dirty="0"/>
              <a:t>V(K)   	6.43 	16.64 	0.25</a:t>
            </a:r>
          </a:p>
          <a:p>
            <a:r>
              <a:rPr lang="en-US" dirty="0"/>
              <a:t>Ta(L)  	27.73 	20.19 	0.68</a:t>
            </a:r>
          </a:p>
          <a:p>
            <a:r>
              <a:rPr lang="en-US" dirty="0"/>
              <a:t>W(L)   	57.98 	41.56 	0.96</a:t>
            </a:r>
          </a:p>
        </p:txBody>
      </p:sp>
    </p:spTree>
    <p:extLst>
      <p:ext uri="{BB962C8B-B14F-4D97-AF65-F5344CB8AC3E}">
        <p14:creationId xmlns:p14="http://schemas.microsoft.com/office/powerpoint/2010/main" val="48542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8B5A0D7D-B78A-E3FE-1079-C0F96AE92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BE37CE3E-4CE7-34AF-19BF-35BE36DC52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Post Irradiation Examinations</a:t>
            </a:r>
            <a:br>
              <a:rPr lang="en-US" dirty="0"/>
            </a:br>
            <a:r>
              <a:rPr lang="en-US" dirty="0"/>
              <a:t>TEM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79D239FF-0A84-C24D-DFEF-D8418C0B83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CF63F5-00CF-07F3-B557-4F34884411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F34A5-DDE7-180D-9953-5BABED585914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8D1AFBE6-A1AE-718D-4F6B-718B35901304}"/>
              </a:ext>
            </a:extLst>
          </p:cNvPr>
          <p:cNvSpPr txBox="1">
            <a:spLocks/>
          </p:cNvSpPr>
          <p:nvPr/>
        </p:nvSpPr>
        <p:spPr>
          <a:xfrm>
            <a:off x="2208563" y="1976624"/>
            <a:ext cx="2422431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 dirty="0"/>
              <a:t>Grain Boundary Segregation 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5A0B0-DE2B-EB7E-C643-B0ADCF3FE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741" y="1512148"/>
            <a:ext cx="6246214" cy="52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7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4A944643-C1C9-B9B9-EB72-A97EDEEA7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D25AAEEB-D548-2889-CDD9-9CFF836A9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67167756-A320-E543-6919-1502C4F512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DD029E-D660-A6F3-B8E7-2ACAD50B87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1A2DD-9041-5507-A13E-5D41422D2294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EFE809DF-ED98-15CE-E6A7-2E31068F1863}"/>
              </a:ext>
            </a:extLst>
          </p:cNvPr>
          <p:cNvSpPr txBox="1">
            <a:spLocks/>
          </p:cNvSpPr>
          <p:nvPr/>
        </p:nvSpPr>
        <p:spPr>
          <a:xfrm>
            <a:off x="2208563" y="1976624"/>
            <a:ext cx="5126302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 dirty="0"/>
              <a:t>Todd Sherman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 dirty="0">
                <a:hlinkClick r:id="rId4"/>
              </a:rPr>
              <a:t>toddsherman@isu.edu</a:t>
            </a:r>
            <a:endParaRPr lang="en-US" dirty="0"/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 dirty="0">
                <a:hlinkClick r:id="rId5"/>
              </a:rPr>
              <a:t>todd.sherman@inl.gov</a:t>
            </a:r>
            <a:r>
              <a:rPr lang="en-US" dirty="0"/>
              <a:t> 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9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Overview</a:t>
            </a:r>
            <a:endParaRPr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Project background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NSUF – Post Irradiation Examinations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dirty="0"/>
              <a:t>X-ray Diffraction (XRD)</a:t>
            </a:r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dirty="0"/>
              <a:t>Electron backscatter diffraction (EBSD)</a:t>
            </a:r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dirty="0"/>
              <a:t>Nanoindentation hardness testing</a:t>
            </a:r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dirty="0"/>
              <a:t>TEM</a:t>
            </a:r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83F7D8-F495-607A-5DA0-ED2011A108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AD920-E7E1-3146-59EF-8866CC152682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427C6166-3943-FE7F-8ADA-6F8427600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B8057BBE-C5F1-3BA3-C1DA-39BAE37CB4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Project Background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529C39EA-DA67-7551-5C34-FA4356BC5F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New series of high-entropy carbide ceramics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Synthesis parameters and material characterization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Mechanical and thermodynamic characterization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Analytical radiation shielding applicability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Heavy ion bombardment 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Post Irradiation Examination (PIE)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EB146F-8169-8C04-E04B-8D87239C8C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445BF3-8153-416E-BD96-58B4B080C03A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</p:spTree>
    <p:extLst>
      <p:ext uri="{BB962C8B-B14F-4D97-AF65-F5344CB8AC3E}">
        <p14:creationId xmlns:p14="http://schemas.microsoft.com/office/powerpoint/2010/main" val="8506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D9A4CF5C-B37B-008F-BC5F-7F47ED40D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9F2D9760-B94F-3541-D700-01CEE32E68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Synthesis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4A0AE9F3-45A4-4CBE-CBF1-105A033A3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46019-A947-E3D5-284D-E74FF27EA5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146778-552B-156B-9A3D-472DD031DA39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E0263138-54B2-1860-C586-EA751587A502}"/>
              </a:ext>
            </a:extLst>
          </p:cNvPr>
          <p:cNvSpPr txBox="1">
            <a:spLocks/>
          </p:cNvSpPr>
          <p:nvPr/>
        </p:nvSpPr>
        <p:spPr>
          <a:xfrm>
            <a:off x="2154454" y="19780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 dirty="0"/>
              <a:t>Six equimolar 5-principal element high entropy-based combinations from mono carbide powers</a:t>
            </a:r>
          </a:p>
          <a:p>
            <a:pPr lvl="0"/>
            <a:r>
              <a:rPr lang="en-US" dirty="0"/>
              <a:t>TiC, VC, ZrC, NbC, TaC &amp; WC</a:t>
            </a:r>
          </a:p>
          <a:p>
            <a:pPr lvl="1"/>
            <a:r>
              <a:rPr lang="en-US" dirty="0"/>
              <a:t>Material 1 - (Ti V Zr Ta W)C</a:t>
            </a:r>
          </a:p>
          <a:p>
            <a:pPr lvl="1"/>
            <a:r>
              <a:rPr lang="en-US" dirty="0"/>
              <a:t>Material 2 - (Ti V Zr Nb W)C</a:t>
            </a:r>
          </a:p>
          <a:p>
            <a:pPr lvl="1"/>
            <a:r>
              <a:rPr lang="en-US" dirty="0"/>
              <a:t>Material 3 - (Ti V Zr Nb Ta)C</a:t>
            </a:r>
          </a:p>
          <a:p>
            <a:pPr lvl="1"/>
            <a:r>
              <a:rPr lang="en-US" dirty="0"/>
              <a:t>Material 4 - (Ti V Ta Nb W)C</a:t>
            </a:r>
          </a:p>
          <a:p>
            <a:pPr lvl="1"/>
            <a:r>
              <a:rPr lang="en-US" dirty="0"/>
              <a:t>Material 5 - (Ti Zr Nb Ta W)C</a:t>
            </a:r>
          </a:p>
          <a:p>
            <a:pPr lvl="1"/>
            <a:r>
              <a:rPr lang="en-US" dirty="0"/>
              <a:t>Material 6 - (V Zr Nb Ta W)C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High energy balling </a:t>
            </a:r>
            <a:r>
              <a:rPr lang="en-US" dirty="0">
                <a:latin typeface="Aptos Narrow" panose="020B0004020202020204" pitchFamily="34" charset="0"/>
              </a:rPr>
              <a:t>→ Spark Plasma Sintering</a:t>
            </a:r>
            <a:endParaRPr lang="en-US" dirty="0"/>
          </a:p>
          <a:p>
            <a:pPr marL="228600" indent="-5080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 descr="A close-up of a hand holding a coin&#10;&#10;Description automatically generated">
            <a:extLst>
              <a:ext uri="{FF2B5EF4-FFF2-40B4-BE49-F238E27FC236}">
                <a16:creationId xmlns:a16="http://schemas.microsoft.com/office/drawing/2014/main" id="{4D64CA74-AE3C-4A37-E5D4-0D772D36B8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2293" y="2641856"/>
            <a:ext cx="2716617" cy="2029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close-up of a hand holding a coin&#10;&#10;Description automatically generated">
            <a:extLst>
              <a:ext uri="{FF2B5EF4-FFF2-40B4-BE49-F238E27FC236}">
                <a16:creationId xmlns:a16="http://schemas.microsoft.com/office/drawing/2014/main" id="{C86BAF51-9A81-29ED-1B96-762B0CFF3C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8090" y="4651671"/>
            <a:ext cx="2286000" cy="1972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896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4154C774-910B-B19D-98B9-55148EFAE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355F9D58-19C3-2A34-F72E-B4EA06EC1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Material Characterization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F1036345-07B7-5B9C-B6B8-78F0A37976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C2C929-92A5-3D0B-1378-9424C80159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B4998-A1F7-A8FC-D616-33FA2437C4EB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B447E7F4-340E-E6EF-4BDD-93244B1A5CC1}"/>
              </a:ext>
            </a:extLst>
          </p:cNvPr>
          <p:cNvSpPr txBox="1">
            <a:spLocks/>
          </p:cNvSpPr>
          <p:nvPr/>
        </p:nvSpPr>
        <p:spPr>
          <a:xfrm>
            <a:off x="2154454" y="19780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Density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X-ray Diffraction (XRD)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Nanoindentation hardness testing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Thermal Diffusivity and Conductivity</a:t>
            </a:r>
          </a:p>
          <a:p>
            <a:pPr marL="228600" indent="-5080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228600" indent="-5080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823F73-FFFA-4F31-AF90-F8281E732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494657"/>
              </p:ext>
            </p:extLst>
          </p:nvPr>
        </p:nvGraphicFramePr>
        <p:xfrm>
          <a:off x="2787318" y="3721769"/>
          <a:ext cx="8650704" cy="288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736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F1EAE189-46A6-D39E-FD9E-101A8B4E5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9D3507DB-D806-61F4-769E-CD46A30A0C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Radiation Shielding Analysis</a:t>
            </a:r>
            <a:br>
              <a:rPr lang="en-US" dirty="0"/>
            </a:br>
            <a:r>
              <a:rPr lang="en-US" dirty="0"/>
              <a:t>&amp; Heavy Ion Bombardment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47E5C910-AACC-EFD9-F12C-CB7F903424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C42DA7-8E1D-E637-47B3-6B3F237557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D15956-D2EC-34CB-CFDB-F6651BE40C0B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C7534C44-2EB2-2CB0-1B37-C730D2ABC483}"/>
              </a:ext>
            </a:extLst>
          </p:cNvPr>
          <p:cNvSpPr txBox="1">
            <a:spLocks/>
          </p:cNvSpPr>
          <p:nvPr/>
        </p:nvSpPr>
        <p:spPr>
          <a:xfrm>
            <a:off x="2154454" y="19780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dirty="0"/>
              <a:t>Analytical radiation shielding evaluations for photon and neutron shielding applications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dirty="0"/>
              <a:t>10 MeV Au-ion irradiation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Fluence 1 = 1.3 x 10</a:t>
            </a:r>
            <a:r>
              <a:rPr lang="en-US" baseline="30000" dirty="0"/>
              <a:t>16</a:t>
            </a:r>
            <a:r>
              <a:rPr lang="en-US" dirty="0"/>
              <a:t> ion/cm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Aptos Narrow" panose="020B0004020202020204" pitchFamily="34" charset="0"/>
              </a:rPr>
              <a:t>→</a:t>
            </a:r>
            <a:r>
              <a:rPr lang="en-US" dirty="0"/>
              <a:t> 43-47 dpa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Fluence 2 = 2.6 x 10</a:t>
            </a:r>
            <a:r>
              <a:rPr lang="en-US" baseline="30000" dirty="0"/>
              <a:t>16</a:t>
            </a:r>
            <a:r>
              <a:rPr lang="en-US" dirty="0"/>
              <a:t> ion/cm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Aptos Narrow" panose="020B0004020202020204" pitchFamily="34" charset="0"/>
              </a:rPr>
              <a:t>→</a:t>
            </a:r>
            <a:r>
              <a:rPr lang="en-US" dirty="0"/>
              <a:t> 85-95 dpa</a:t>
            </a:r>
            <a:endParaRPr lang="en-US" baseline="30000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58EB0E-695B-4465-BB13-25038DF71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730527"/>
              </p:ext>
            </p:extLst>
          </p:nvPr>
        </p:nvGraphicFramePr>
        <p:xfrm>
          <a:off x="2205887" y="4352544"/>
          <a:ext cx="7984059" cy="251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EF37B9D-60F9-2EE3-5E2B-3EF20A0EB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992592" y="2649944"/>
            <a:ext cx="1559751" cy="1845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C605D7-E626-29DB-1D6D-52CC5194B33A}"/>
              </a:ext>
            </a:extLst>
          </p:cNvPr>
          <p:cNvSpPr txBox="1"/>
          <p:nvPr/>
        </p:nvSpPr>
        <p:spPr>
          <a:xfrm>
            <a:off x="10346878" y="4736592"/>
            <a:ext cx="8869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Shielded region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E1B74-B709-352D-BFCA-B79DD66DAA6F}"/>
              </a:ext>
            </a:extLst>
          </p:cNvPr>
          <p:cNvSpPr txBox="1"/>
          <p:nvPr/>
        </p:nvSpPr>
        <p:spPr>
          <a:xfrm>
            <a:off x="8405232" y="2712720"/>
            <a:ext cx="8869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Polished surface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9AB681-A62A-7C24-B897-62FE64ADB33D}"/>
              </a:ext>
            </a:extLst>
          </p:cNvPr>
          <p:cNvCxnSpPr/>
          <p:nvPr/>
        </p:nvCxnSpPr>
        <p:spPr>
          <a:xfrm>
            <a:off x="9299448" y="2792793"/>
            <a:ext cx="1335025" cy="334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7841DE-7CDD-06FB-9E62-0CFCC4F30675}"/>
              </a:ext>
            </a:extLst>
          </p:cNvPr>
          <p:cNvCxnSpPr>
            <a:cxnSpLocks/>
          </p:cNvCxnSpPr>
          <p:nvPr/>
        </p:nvCxnSpPr>
        <p:spPr>
          <a:xfrm flipH="1" flipV="1">
            <a:off x="10634473" y="3511295"/>
            <a:ext cx="82295" cy="1225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50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518D798C-5D2A-0722-BE5A-1392BBE07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1040FD04-5DFE-D12E-230C-6C4A4E7B58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Post Irradiation Examinations</a:t>
            </a:r>
            <a:br>
              <a:rPr lang="en-US" dirty="0"/>
            </a:br>
            <a:r>
              <a:rPr lang="en-US" dirty="0"/>
              <a:t>XRD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09F2029F-9303-45D7-F4EF-514F3E9D02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D2DC13-987F-4001-B98C-AB854E5739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D15FC-37E6-685B-8089-7E5DBE14DD23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FBF84CF7-8398-3FDF-9AE5-7A79623F02C9}"/>
              </a:ext>
            </a:extLst>
          </p:cNvPr>
          <p:cNvSpPr txBox="1">
            <a:spLocks/>
          </p:cNvSpPr>
          <p:nvPr/>
        </p:nvSpPr>
        <p:spPr>
          <a:xfrm>
            <a:off x="2154454" y="19780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spcBef>
                <a:spcPts val="0"/>
              </a:spcBef>
              <a:buSzPts val="2800"/>
              <a:buNone/>
            </a:pPr>
            <a:r>
              <a:rPr lang="en-US" dirty="0"/>
              <a:t>Comparison of X-ray Diffraction (XRD) plots of the unirradiated and the two irradiated surfaces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dirty="0"/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63C95C7-DA8E-4292-B976-BD186E548E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080361"/>
              </p:ext>
            </p:extLst>
          </p:nvPr>
        </p:nvGraphicFramePr>
        <p:xfrm>
          <a:off x="2368296" y="2962656"/>
          <a:ext cx="8878824" cy="363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84FE3D-C34D-0A62-848C-730FDAB0FAE1}"/>
              </a:ext>
            </a:extLst>
          </p:cNvPr>
          <p:cNvSpPr txBox="1"/>
          <p:nvPr/>
        </p:nvSpPr>
        <p:spPr>
          <a:xfrm>
            <a:off x="6222572" y="3491663"/>
            <a:ext cx="171442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Formation of an unknown phase at highest fluence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5BD086-BA74-ED4C-69FB-338FE4C5467E}"/>
              </a:ext>
            </a:extLst>
          </p:cNvPr>
          <p:cNvCxnSpPr>
            <a:cxnSpLocks/>
          </p:cNvCxnSpPr>
          <p:nvPr/>
        </p:nvCxnSpPr>
        <p:spPr>
          <a:xfrm flipH="1">
            <a:off x="4608576" y="4156299"/>
            <a:ext cx="1613996" cy="1156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A9D8B8-E421-6D17-8826-8EFB20E07A41}"/>
              </a:ext>
            </a:extLst>
          </p:cNvPr>
          <p:cNvCxnSpPr>
            <a:cxnSpLocks/>
          </p:cNvCxnSpPr>
          <p:nvPr/>
        </p:nvCxnSpPr>
        <p:spPr>
          <a:xfrm flipH="1">
            <a:off x="5257800" y="4230327"/>
            <a:ext cx="1101450" cy="1148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3F6E56-7FAD-FED8-2CC5-831DBEF51C7C}"/>
              </a:ext>
            </a:extLst>
          </p:cNvPr>
          <p:cNvCxnSpPr>
            <a:cxnSpLocks/>
          </p:cNvCxnSpPr>
          <p:nvPr/>
        </p:nvCxnSpPr>
        <p:spPr>
          <a:xfrm>
            <a:off x="7034062" y="4230327"/>
            <a:ext cx="354290" cy="1411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623FA4-3884-8C39-9ACE-36F30AB9FB3F}"/>
              </a:ext>
            </a:extLst>
          </p:cNvPr>
          <p:cNvCxnSpPr>
            <a:cxnSpLocks/>
          </p:cNvCxnSpPr>
          <p:nvPr/>
        </p:nvCxnSpPr>
        <p:spPr>
          <a:xfrm>
            <a:off x="7936992" y="4239058"/>
            <a:ext cx="832104" cy="1485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93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3861C7A5-E8C7-D503-FD6D-8F54CC407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885C2150-A938-6A55-2F0C-834048467D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Post Irradiation Examinations</a:t>
            </a:r>
            <a:br>
              <a:rPr lang="en-US" dirty="0"/>
            </a:br>
            <a:r>
              <a:rPr lang="en-US" dirty="0"/>
              <a:t>EDS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91C8E7EE-18DC-440F-AF91-6CDC8C2E58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03027F-543C-06B1-37F3-EDAFB178B4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90181-3BF7-8F01-0484-1FF241103EED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51824BF1-DD87-B5B4-3C20-9EFDEBCEA1F3}"/>
              </a:ext>
            </a:extLst>
          </p:cNvPr>
          <p:cNvSpPr txBox="1">
            <a:spLocks/>
          </p:cNvSpPr>
          <p:nvPr/>
        </p:nvSpPr>
        <p:spPr>
          <a:xfrm>
            <a:off x="2154454" y="19780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spcBef>
                <a:spcPts val="0"/>
              </a:spcBef>
              <a:buSzPts val="2800"/>
              <a:buNone/>
            </a:pPr>
            <a:r>
              <a:rPr lang="en-US" dirty="0"/>
              <a:t>Energy Dispersive X-ray Spectroscopy (EDS)</a:t>
            </a:r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177800" indent="0">
              <a:spcBef>
                <a:spcPts val="0"/>
              </a:spcBef>
              <a:buSzPts val="2800"/>
              <a:buNone/>
            </a:pPr>
            <a:r>
              <a:rPr lang="en-US" dirty="0"/>
              <a:t>				   		Zr clustering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E27E9F-B4DF-09EC-E154-380DAE33D2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4454" y="4688182"/>
            <a:ext cx="3998271" cy="2103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30394F-1C2F-72B5-F5F8-8189450950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4454" y="2559853"/>
            <a:ext cx="3057626" cy="2103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1A5FB5-E81B-31F2-801D-8B23FC1BD6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5048" y="2709582"/>
            <a:ext cx="2010751" cy="1463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FDC12F-66D0-187F-676C-97B03D842C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3330" y="2700474"/>
            <a:ext cx="2016473" cy="1463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6DE208-335D-BA20-9EE5-FCEF7263C0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6113" y="4284448"/>
            <a:ext cx="2021469" cy="1463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5E4480-87A1-9AD9-AEE8-04D88F59FF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1840" y="4289307"/>
            <a:ext cx="2018793" cy="1463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C09CB8-D8B2-33C4-C651-D8C5AE4EAC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6113" y="2704759"/>
            <a:ext cx="2027863" cy="1463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03391C-4AC8-0C95-A798-499634C9AB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4202" y="4291323"/>
            <a:ext cx="2034281" cy="14630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A7BCC9-AC35-53A0-802D-74A58AB399C9}"/>
              </a:ext>
            </a:extLst>
          </p:cNvPr>
          <p:cNvCxnSpPr/>
          <p:nvPr/>
        </p:nvCxnSpPr>
        <p:spPr>
          <a:xfrm flipV="1">
            <a:off x="7954297" y="3716594"/>
            <a:ext cx="727587" cy="25072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6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>
          <a:extLst>
            <a:ext uri="{FF2B5EF4-FFF2-40B4-BE49-F238E27FC236}">
              <a16:creationId xmlns:a16="http://schemas.microsoft.com/office/drawing/2014/main" id="{DD2CAFB8-82A5-A707-F85E-FC1982A09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>
            <a:extLst>
              <a:ext uri="{FF2B5EF4-FFF2-40B4-BE49-F238E27FC236}">
                <a16:creationId xmlns:a16="http://schemas.microsoft.com/office/drawing/2014/main" id="{C49D3573-3EC1-4941-A66D-31A6B7F62E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Post Irradiation Examinations</a:t>
            </a:r>
            <a:br>
              <a:rPr lang="en-US" dirty="0"/>
            </a:br>
            <a:r>
              <a:rPr lang="en-US" dirty="0"/>
              <a:t>EBSD</a:t>
            </a:r>
            <a:endParaRPr dirty="0"/>
          </a:p>
        </p:txBody>
      </p:sp>
      <p:sp>
        <p:nvSpPr>
          <p:cNvPr id="42" name="Google Shape;42;p9">
            <a:extLst>
              <a:ext uri="{FF2B5EF4-FFF2-40B4-BE49-F238E27FC236}">
                <a16:creationId xmlns:a16="http://schemas.microsoft.com/office/drawing/2014/main" id="{B2B61B3F-319E-9EEB-FBC1-F505BFAA4B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F80B8-9085-CCAE-72F3-1AE503B7AD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44" y="220262"/>
            <a:ext cx="1959236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E4D17E-04BE-B112-50C9-9378DF4AE9CE}"/>
              </a:ext>
            </a:extLst>
          </p:cNvPr>
          <p:cNvSpPr txBox="1"/>
          <p:nvPr/>
        </p:nvSpPr>
        <p:spPr>
          <a:xfrm>
            <a:off x="0" y="2386584"/>
            <a:ext cx="1865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</a:t>
            </a: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BACKGROUND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NSUF-PIE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XRD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EBSD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NANOINDENTATION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</a:t>
            </a:r>
          </a:p>
        </p:txBody>
      </p:sp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AE7FA6B6-7BE2-0108-7464-FA0F703BE53D}"/>
              </a:ext>
            </a:extLst>
          </p:cNvPr>
          <p:cNvSpPr txBox="1">
            <a:spLocks/>
          </p:cNvSpPr>
          <p:nvPr/>
        </p:nvSpPr>
        <p:spPr>
          <a:xfrm>
            <a:off x="2154454" y="19780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r>
              <a:rPr lang="en-US" dirty="0"/>
              <a:t>Electron Backscatter Diffraction (EBSD)</a:t>
            </a:r>
          </a:p>
          <a:p>
            <a:pPr marL="228600" indent="-50800">
              <a:spcBef>
                <a:spcPts val="0"/>
              </a:spcBef>
              <a:buSzPts val="2800"/>
              <a:buFont typeface="Arial"/>
              <a:buNone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294EE-C164-2267-2E53-CFD54FEEEB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5275" y="2449640"/>
            <a:ext cx="2286000" cy="2112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C49E7-5814-E032-BB18-2D36FC1989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26" b="34781"/>
          <a:stretch>
            <a:fillRect/>
          </a:stretch>
        </p:blipFill>
        <p:spPr>
          <a:xfrm>
            <a:off x="2265275" y="4649470"/>
            <a:ext cx="2286000" cy="213795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23D7139-09C7-4B37-B1B1-CD23EC8A06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858317"/>
              </p:ext>
            </p:extLst>
          </p:nvPr>
        </p:nvGraphicFramePr>
        <p:xfrm>
          <a:off x="5061527" y="2660904"/>
          <a:ext cx="6308437" cy="397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174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aho State">
      <a:dk1>
        <a:srgbClr val="000000"/>
      </a:dk1>
      <a:lt1>
        <a:srgbClr val="FFFFFF"/>
      </a:lt1>
      <a:dk2>
        <a:srgbClr val="828282"/>
      </a:dk2>
      <a:lt2>
        <a:srgbClr val="E6E7E8"/>
      </a:lt2>
      <a:accent1>
        <a:srgbClr val="F37920"/>
      </a:accent1>
      <a:accent2>
        <a:srgbClr val="A7A7A7"/>
      </a:accent2>
      <a:accent3>
        <a:srgbClr val="A7A7A7"/>
      </a:accent3>
      <a:accent4>
        <a:srgbClr val="FFFFFF"/>
      </a:accent4>
      <a:accent5>
        <a:srgbClr val="F69240"/>
      </a:accent5>
      <a:accent6>
        <a:srgbClr val="F37920"/>
      </a:accent6>
      <a:hlink>
        <a:srgbClr val="F37920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629</Words>
  <Application>Microsoft Office PowerPoint</Application>
  <PresentationFormat>Widescreen</PresentationFormat>
  <Paragraphs>312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Calibri</vt:lpstr>
      <vt:lpstr>Roboto</vt:lpstr>
      <vt:lpstr>Aptos Narrow</vt:lpstr>
      <vt:lpstr>Roboto Slab</vt:lpstr>
      <vt:lpstr>Arial</vt:lpstr>
      <vt:lpstr>Courier New</vt:lpstr>
      <vt:lpstr>Office Theme</vt:lpstr>
      <vt:lpstr>The Post Irradiation Examination Ion-bombarded High-entropy Carbide Ceramics</vt:lpstr>
      <vt:lpstr>Overview</vt:lpstr>
      <vt:lpstr>Project Background</vt:lpstr>
      <vt:lpstr>Synthesis</vt:lpstr>
      <vt:lpstr>Material Characterization</vt:lpstr>
      <vt:lpstr>Radiation Shielding Analysis &amp; Heavy Ion Bombardment</vt:lpstr>
      <vt:lpstr>Post Irradiation Examinations XRD</vt:lpstr>
      <vt:lpstr>Post Irradiation Examinations EDS</vt:lpstr>
      <vt:lpstr>Post Irradiation Examinations EBSD</vt:lpstr>
      <vt:lpstr>Post Irradiation Examinations Nanoindentation</vt:lpstr>
      <vt:lpstr>Post Irradiation Examinations TEM</vt:lpstr>
      <vt:lpstr>Post Irradiation Examinations TEM</vt:lpstr>
      <vt:lpstr>Post Irradiation Examinations TEM</vt:lpstr>
      <vt:lpstr>Post Irradiation Examinations TEM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Todd Sherman</dc:creator>
  <cp:lastModifiedBy>Todd H. Sherman</cp:lastModifiedBy>
  <cp:revision>2</cp:revision>
  <dcterms:modified xsi:type="dcterms:W3CDTF">2026-05-11T18:58:19Z</dcterms:modified>
</cp:coreProperties>
</file>